
<file path=[Content_Types].xml><?xml version="1.0" encoding="utf-8"?>
<Types xmlns="http://schemas.openxmlformats.org/package/2006/content-types">
  <Default Extension="bin" ContentType="image/unknown"/>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0" r:id="rId4"/>
    <p:sldMasterId id="2147483671" r:id="rId5"/>
  </p:sldMasterIdLst>
  <p:notesMasterIdLst>
    <p:notesMasterId r:id="rId14"/>
  </p:notesMasterIdLst>
  <p:sldIdLst>
    <p:sldId id="265" r:id="rId6"/>
    <p:sldId id="258" r:id="rId7"/>
    <p:sldId id="257" r:id="rId8"/>
    <p:sldId id="259" r:id="rId9"/>
    <p:sldId id="266" r:id="rId10"/>
    <p:sldId id="263" r:id="rId11"/>
    <p:sldId id="261" r:id="rId12"/>
    <p:sldId id="267" r:id="rId1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F5141"/>
    <a:srgbClr val="BCE0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AD1E6A9-16E6-4AA7-A757-C8156E72078A}" v="3" dt="2025-03-23T09:41:08.75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235"/>
    <p:restoredTop sz="94615"/>
  </p:normalViewPr>
  <p:slideViewPr>
    <p:cSldViewPr snapToGrid="0">
      <p:cViewPr varScale="1">
        <p:scale>
          <a:sx n="74" d="100"/>
          <a:sy n="74" d="100"/>
        </p:scale>
        <p:origin x="1196"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tableStyles" Target="tableStyles.xml"/><Relationship Id="rId3" Type="http://schemas.openxmlformats.org/officeDocument/2006/relationships/customXml" Target="../customXml/item3.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viewProps" Target="viewProps.xml"/><Relationship Id="rId20"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5" Type="http://schemas.openxmlformats.org/officeDocument/2006/relationships/slideMaster" Target="slideMasters/slideMaster2.xml"/><Relationship Id="rId15" Type="http://schemas.openxmlformats.org/officeDocument/2006/relationships/presProps" Target="presProps.xml"/><Relationship Id="rId10" Type="http://schemas.openxmlformats.org/officeDocument/2006/relationships/slide" Target="slides/slide5.xml"/><Relationship Id="rId19"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ercedes Alonso Segoviano - FIIAPP" userId="2119bbcc-7b0b-45fd-ae80-88cf7c99f0cd" providerId="ADAL" clId="{3AD1E6A9-16E6-4AA7-A757-C8156E72078A}"/>
    <pc:docChg chg="undo custSel modSld">
      <pc:chgData name="Mercedes Alonso Segoviano - FIIAPP" userId="2119bbcc-7b0b-45fd-ae80-88cf7c99f0cd" providerId="ADAL" clId="{3AD1E6A9-16E6-4AA7-A757-C8156E72078A}" dt="2025-03-23T09:46:30.560" v="138" actId="255"/>
      <pc:docMkLst>
        <pc:docMk/>
      </pc:docMkLst>
      <pc:sldChg chg="addSp modSp mod">
        <pc:chgData name="Mercedes Alonso Segoviano - FIIAPP" userId="2119bbcc-7b0b-45fd-ae80-88cf7c99f0cd" providerId="ADAL" clId="{3AD1E6A9-16E6-4AA7-A757-C8156E72078A}" dt="2025-03-23T09:42:28.873" v="94" actId="20577"/>
        <pc:sldMkLst>
          <pc:docMk/>
          <pc:sldMk cId="0" sldId="257"/>
        </pc:sldMkLst>
        <pc:spChg chg="mod">
          <ac:chgData name="Mercedes Alonso Segoviano - FIIAPP" userId="2119bbcc-7b0b-45fd-ae80-88cf7c99f0cd" providerId="ADAL" clId="{3AD1E6A9-16E6-4AA7-A757-C8156E72078A}" dt="2025-03-23T09:40:45.572" v="15" actId="207"/>
          <ac:spMkLst>
            <pc:docMk/>
            <pc:sldMk cId="0" sldId="257"/>
            <ac:spMk id="2" creationId="{90E8AEFA-FCE0-FCAB-AA54-8BB06D36FA5D}"/>
          </ac:spMkLst>
        </pc:spChg>
        <pc:spChg chg="mod">
          <ac:chgData name="Mercedes Alonso Segoviano - FIIAPP" userId="2119bbcc-7b0b-45fd-ae80-88cf7c99f0cd" providerId="ADAL" clId="{3AD1E6A9-16E6-4AA7-A757-C8156E72078A}" dt="2025-03-23T09:42:28.873" v="94" actId="20577"/>
          <ac:spMkLst>
            <pc:docMk/>
            <pc:sldMk cId="0" sldId="257"/>
            <ac:spMk id="3" creationId="{1C402A95-F7F6-9DCC-39A0-79D95D68F8E3}"/>
          </ac:spMkLst>
        </pc:spChg>
        <pc:spChg chg="mod">
          <ac:chgData name="Mercedes Alonso Segoviano - FIIAPP" userId="2119bbcc-7b0b-45fd-ae80-88cf7c99f0cd" providerId="ADAL" clId="{3AD1E6A9-16E6-4AA7-A757-C8156E72078A}" dt="2025-03-23T09:40:22.998" v="13" actId="207"/>
          <ac:spMkLst>
            <pc:docMk/>
            <pc:sldMk cId="0" sldId="257"/>
            <ac:spMk id="4" creationId="{40BBA452-4909-F677-6604-4FB8C4A14B2B}"/>
          </ac:spMkLst>
        </pc:spChg>
        <pc:spChg chg="add mod">
          <ac:chgData name="Mercedes Alonso Segoviano - FIIAPP" userId="2119bbcc-7b0b-45fd-ae80-88cf7c99f0cd" providerId="ADAL" clId="{3AD1E6A9-16E6-4AA7-A757-C8156E72078A}" dt="2025-03-23T09:40:18.419" v="12" actId="571"/>
          <ac:spMkLst>
            <pc:docMk/>
            <pc:sldMk cId="0" sldId="257"/>
            <ac:spMk id="9" creationId="{427FE734-5147-BF74-54D4-66827133FC3D}"/>
          </ac:spMkLst>
        </pc:spChg>
        <pc:spChg chg="add mod">
          <ac:chgData name="Mercedes Alonso Segoviano - FIIAPP" userId="2119bbcc-7b0b-45fd-ae80-88cf7c99f0cd" providerId="ADAL" clId="{3AD1E6A9-16E6-4AA7-A757-C8156E72078A}" dt="2025-03-23T09:42:24.856" v="92" actId="1036"/>
          <ac:spMkLst>
            <pc:docMk/>
            <pc:sldMk cId="0" sldId="257"/>
            <ac:spMk id="11" creationId="{B2FF3C30-A6DE-3AC3-7CD9-BFAA1DFDA892}"/>
          </ac:spMkLst>
        </pc:spChg>
      </pc:sldChg>
      <pc:sldChg chg="modSp mod">
        <pc:chgData name="Mercedes Alonso Segoviano - FIIAPP" userId="2119bbcc-7b0b-45fd-ae80-88cf7c99f0cd" providerId="ADAL" clId="{3AD1E6A9-16E6-4AA7-A757-C8156E72078A}" dt="2025-03-23T09:39:56.412" v="10" actId="207"/>
        <pc:sldMkLst>
          <pc:docMk/>
          <pc:sldMk cId="0" sldId="258"/>
        </pc:sldMkLst>
        <pc:spChg chg="mod">
          <ac:chgData name="Mercedes Alonso Segoviano - FIIAPP" userId="2119bbcc-7b0b-45fd-ae80-88cf7c99f0cd" providerId="ADAL" clId="{3AD1E6A9-16E6-4AA7-A757-C8156E72078A}" dt="2025-03-23T09:39:42.259" v="6" actId="255"/>
          <ac:spMkLst>
            <pc:docMk/>
            <pc:sldMk cId="0" sldId="258"/>
            <ac:spMk id="24" creationId="{D2CFCA15-E49F-4229-860E-A7D832FD79EE}"/>
          </ac:spMkLst>
        </pc:spChg>
        <pc:spChg chg="mod">
          <ac:chgData name="Mercedes Alonso Segoviano - FIIAPP" userId="2119bbcc-7b0b-45fd-ae80-88cf7c99f0cd" providerId="ADAL" clId="{3AD1E6A9-16E6-4AA7-A757-C8156E72078A}" dt="2025-03-23T09:39:56.412" v="10" actId="207"/>
          <ac:spMkLst>
            <pc:docMk/>
            <pc:sldMk cId="0" sldId="258"/>
            <ac:spMk id="169" creationId="{00000000-0000-0000-0000-000000000000}"/>
          </ac:spMkLst>
        </pc:spChg>
        <pc:spChg chg="mod">
          <ac:chgData name="Mercedes Alonso Segoviano - FIIAPP" userId="2119bbcc-7b0b-45fd-ae80-88cf7c99f0cd" providerId="ADAL" clId="{3AD1E6A9-16E6-4AA7-A757-C8156E72078A}" dt="2025-03-23T09:39:25.621" v="2" actId="14100"/>
          <ac:spMkLst>
            <pc:docMk/>
            <pc:sldMk cId="0" sldId="258"/>
            <ac:spMk id="171" creationId="{00000000-0000-0000-0000-000000000000}"/>
          </ac:spMkLst>
        </pc:spChg>
      </pc:sldChg>
      <pc:sldChg chg="modSp mod">
        <pc:chgData name="Mercedes Alonso Segoviano - FIIAPP" userId="2119bbcc-7b0b-45fd-ae80-88cf7c99f0cd" providerId="ADAL" clId="{3AD1E6A9-16E6-4AA7-A757-C8156E72078A}" dt="2025-03-23T09:42:47.415" v="95" actId="207"/>
        <pc:sldMkLst>
          <pc:docMk/>
          <pc:sldMk cId="0" sldId="259"/>
        </pc:sldMkLst>
        <pc:spChg chg="mod">
          <ac:chgData name="Mercedes Alonso Segoviano - FIIAPP" userId="2119bbcc-7b0b-45fd-ae80-88cf7c99f0cd" providerId="ADAL" clId="{3AD1E6A9-16E6-4AA7-A757-C8156E72078A}" dt="2025-03-23T09:42:47.415" v="95" actId="207"/>
          <ac:spMkLst>
            <pc:docMk/>
            <pc:sldMk cId="0" sldId="259"/>
            <ac:spMk id="23" creationId="{8E52C00D-302B-471E-A033-043C06032DEB}"/>
          </ac:spMkLst>
        </pc:spChg>
      </pc:sldChg>
      <pc:sldChg chg="modSp mod">
        <pc:chgData name="Mercedes Alonso Segoviano - FIIAPP" userId="2119bbcc-7b0b-45fd-ae80-88cf7c99f0cd" providerId="ADAL" clId="{3AD1E6A9-16E6-4AA7-A757-C8156E72078A}" dt="2025-03-23T09:46:30.560" v="138" actId="255"/>
        <pc:sldMkLst>
          <pc:docMk/>
          <pc:sldMk cId="0" sldId="261"/>
        </pc:sldMkLst>
        <pc:spChg chg="mod">
          <ac:chgData name="Mercedes Alonso Segoviano - FIIAPP" userId="2119bbcc-7b0b-45fd-ae80-88cf7c99f0cd" providerId="ADAL" clId="{3AD1E6A9-16E6-4AA7-A757-C8156E72078A}" dt="2025-03-23T09:46:21.036" v="135" actId="255"/>
          <ac:spMkLst>
            <pc:docMk/>
            <pc:sldMk cId="0" sldId="261"/>
            <ac:spMk id="6" creationId="{E8DF84FC-9F82-CF72-CAF5-22F05D401D42}"/>
          </ac:spMkLst>
        </pc:spChg>
        <pc:spChg chg="mod">
          <ac:chgData name="Mercedes Alonso Segoviano - FIIAPP" userId="2119bbcc-7b0b-45fd-ae80-88cf7c99f0cd" providerId="ADAL" clId="{3AD1E6A9-16E6-4AA7-A757-C8156E72078A}" dt="2025-03-23T09:46:11.002" v="133" actId="14100"/>
          <ac:spMkLst>
            <pc:docMk/>
            <pc:sldMk cId="0" sldId="261"/>
            <ac:spMk id="45" creationId="{8F36D8C9-CA23-497C-B103-DBDBD996DBA7}"/>
          </ac:spMkLst>
        </pc:spChg>
        <pc:spChg chg="mod">
          <ac:chgData name="Mercedes Alonso Segoviano - FIIAPP" userId="2119bbcc-7b0b-45fd-ae80-88cf7c99f0cd" providerId="ADAL" clId="{3AD1E6A9-16E6-4AA7-A757-C8156E72078A}" dt="2025-03-23T09:46:07.738" v="132" actId="14100"/>
          <ac:spMkLst>
            <pc:docMk/>
            <pc:sldMk cId="0" sldId="261"/>
            <ac:spMk id="49" creationId="{AB355995-2008-4DCE-BADA-2E509BF98C57}"/>
          </ac:spMkLst>
        </pc:spChg>
        <pc:spChg chg="mod">
          <ac:chgData name="Mercedes Alonso Segoviano - FIIAPP" userId="2119bbcc-7b0b-45fd-ae80-88cf7c99f0cd" providerId="ADAL" clId="{3AD1E6A9-16E6-4AA7-A757-C8156E72078A}" dt="2025-03-23T09:46:30.560" v="138" actId="255"/>
          <ac:spMkLst>
            <pc:docMk/>
            <pc:sldMk cId="0" sldId="261"/>
            <ac:spMk id="51" creationId="{BFE3FA7C-58C7-46D6-B490-41066F6F16E3}"/>
          </ac:spMkLst>
        </pc:spChg>
        <pc:grpChg chg="mod">
          <ac:chgData name="Mercedes Alonso Segoviano - FIIAPP" userId="2119bbcc-7b0b-45fd-ae80-88cf7c99f0cd" providerId="ADAL" clId="{3AD1E6A9-16E6-4AA7-A757-C8156E72078A}" dt="2025-03-23T09:46:05.186" v="131" actId="14100"/>
          <ac:grpSpMkLst>
            <pc:docMk/>
            <pc:sldMk cId="0" sldId="261"/>
            <ac:grpSpMk id="34" creationId="{3354D400-DFCE-4145-B463-F6360175BDC1}"/>
          </ac:grpSpMkLst>
        </pc:grpChg>
      </pc:sldChg>
      <pc:sldChg chg="modSp mod">
        <pc:chgData name="Mercedes Alonso Segoviano - FIIAPP" userId="2119bbcc-7b0b-45fd-ae80-88cf7c99f0cd" providerId="ADAL" clId="{3AD1E6A9-16E6-4AA7-A757-C8156E72078A}" dt="2025-03-23T09:43:21.988" v="97" actId="207"/>
        <pc:sldMkLst>
          <pc:docMk/>
          <pc:sldMk cId="1113976660" sldId="263"/>
        </pc:sldMkLst>
        <pc:spChg chg="mod">
          <ac:chgData name="Mercedes Alonso Segoviano - FIIAPP" userId="2119bbcc-7b0b-45fd-ae80-88cf7c99f0cd" providerId="ADAL" clId="{3AD1E6A9-16E6-4AA7-A757-C8156E72078A}" dt="2025-03-23T09:43:21.988" v="97" actId="207"/>
          <ac:spMkLst>
            <pc:docMk/>
            <pc:sldMk cId="1113976660" sldId="263"/>
            <ac:spMk id="21" creationId="{18DD653A-9627-4938-A392-1825B02DDE23}"/>
          </ac:spMkLst>
        </pc:spChg>
      </pc:sldChg>
      <pc:sldChg chg="modSp mod">
        <pc:chgData name="Mercedes Alonso Segoviano - FIIAPP" userId="2119bbcc-7b0b-45fd-ae80-88cf7c99f0cd" providerId="ADAL" clId="{3AD1E6A9-16E6-4AA7-A757-C8156E72078A}" dt="2025-03-23T09:43:01.570" v="96" actId="207"/>
        <pc:sldMkLst>
          <pc:docMk/>
          <pc:sldMk cId="3194848202" sldId="266"/>
        </pc:sldMkLst>
        <pc:spChg chg="mod">
          <ac:chgData name="Mercedes Alonso Segoviano - FIIAPP" userId="2119bbcc-7b0b-45fd-ae80-88cf7c99f0cd" providerId="ADAL" clId="{3AD1E6A9-16E6-4AA7-A757-C8156E72078A}" dt="2025-03-23T09:43:01.570" v="96" actId="207"/>
          <ac:spMkLst>
            <pc:docMk/>
            <pc:sldMk cId="3194848202" sldId="266"/>
            <ac:spMk id="23" creationId="{14503FB4-F6FD-4421-B1D0-6CD9C80DB06C}"/>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34812588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a:extLst>
            <a:ext uri="{FF2B5EF4-FFF2-40B4-BE49-F238E27FC236}">
              <a16:creationId xmlns:a16="http://schemas.microsoft.com/office/drawing/2014/main" id="{8B93ABFD-D95C-A44F-B8CC-B00452237CCE}"/>
            </a:ext>
          </a:extLst>
        </p:cNvPr>
        <p:cNvGrpSpPr/>
        <p:nvPr/>
      </p:nvGrpSpPr>
      <p:grpSpPr>
        <a:xfrm>
          <a:off x="0" y="0"/>
          <a:ext cx="0" cy="0"/>
          <a:chOff x="0" y="0"/>
          <a:chExt cx="0" cy="0"/>
        </a:xfrm>
      </p:grpSpPr>
      <p:sp>
        <p:nvSpPr>
          <p:cNvPr id="126" name="Google Shape;126;g2d9491e1ae2_0_528:notes">
            <a:extLst>
              <a:ext uri="{FF2B5EF4-FFF2-40B4-BE49-F238E27FC236}">
                <a16:creationId xmlns:a16="http://schemas.microsoft.com/office/drawing/2014/main" id="{79B83FE1-16E6-B114-C732-C3D6FEED617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2d9491e1ae2_0_528:notes">
            <a:extLst>
              <a:ext uri="{FF2B5EF4-FFF2-40B4-BE49-F238E27FC236}">
                <a16:creationId xmlns:a16="http://schemas.microsoft.com/office/drawing/2014/main" id="{F8FB6F5D-3A06-9B7E-B604-BF55778F391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63934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2d9491e1ae2_0_152: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6" name="Google Shape;166;g2d9491e1ae2_0_15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18775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2d9491e1ae2_0_135: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7" name="Google Shape;147;g2d9491e1ae2_0_1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146430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2d949a59502_2_23: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5" name="Google Shape;185;g2d949a59502_2_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150092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a:extLst>
            <a:ext uri="{FF2B5EF4-FFF2-40B4-BE49-F238E27FC236}">
              <a16:creationId xmlns:a16="http://schemas.microsoft.com/office/drawing/2014/main" id="{D8F663DB-006F-8AD6-AE11-1B587FAFE153}"/>
            </a:ext>
          </a:extLst>
        </p:cNvPr>
        <p:cNvGrpSpPr/>
        <p:nvPr/>
      </p:nvGrpSpPr>
      <p:grpSpPr>
        <a:xfrm>
          <a:off x="0" y="0"/>
          <a:ext cx="0" cy="0"/>
          <a:chOff x="0" y="0"/>
          <a:chExt cx="0" cy="0"/>
        </a:xfrm>
      </p:grpSpPr>
      <p:sp>
        <p:nvSpPr>
          <p:cNvPr id="126" name="Google Shape;126;g2d9491e1ae2_0_528:notes">
            <a:extLst>
              <a:ext uri="{FF2B5EF4-FFF2-40B4-BE49-F238E27FC236}">
                <a16:creationId xmlns:a16="http://schemas.microsoft.com/office/drawing/2014/main" id="{1AAA0D39-8E21-2ECF-79E5-FC920A9F1F9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2d9491e1ae2_0_528:notes">
            <a:extLst>
              <a:ext uri="{FF2B5EF4-FFF2-40B4-BE49-F238E27FC236}">
                <a16:creationId xmlns:a16="http://schemas.microsoft.com/office/drawing/2014/main" id="{6592D9AA-242B-4937-845B-2B06AD75BFF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812544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a:extLst>
            <a:ext uri="{FF2B5EF4-FFF2-40B4-BE49-F238E27FC236}">
              <a16:creationId xmlns:a16="http://schemas.microsoft.com/office/drawing/2014/main" id="{5D558D5C-0CC7-66DD-E1E3-466CF611AC43}"/>
            </a:ext>
          </a:extLst>
        </p:cNvPr>
        <p:cNvGrpSpPr/>
        <p:nvPr/>
      </p:nvGrpSpPr>
      <p:grpSpPr>
        <a:xfrm>
          <a:off x="0" y="0"/>
          <a:ext cx="0" cy="0"/>
          <a:chOff x="0" y="0"/>
          <a:chExt cx="0" cy="0"/>
        </a:xfrm>
      </p:grpSpPr>
      <p:sp>
        <p:nvSpPr>
          <p:cNvPr id="204" name="Google Shape;204;g2d9491e1ae2_0_170:notes">
            <a:extLst>
              <a:ext uri="{FF2B5EF4-FFF2-40B4-BE49-F238E27FC236}">
                <a16:creationId xmlns:a16="http://schemas.microsoft.com/office/drawing/2014/main" id="{46ED31A6-8460-745D-B315-B3E096500E32}"/>
              </a:ext>
            </a:extLst>
          </p:cNvPr>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5" name="Google Shape;205;g2d9491e1ae2_0_170:notes">
            <a:extLst>
              <a:ext uri="{FF2B5EF4-FFF2-40B4-BE49-F238E27FC236}">
                <a16:creationId xmlns:a16="http://schemas.microsoft.com/office/drawing/2014/main" id="{EC5B5D7E-D1F4-22F7-65E9-5549203CB5B8}"/>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19424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
        <p:cNvGrpSpPr/>
        <p:nvPr/>
      </p:nvGrpSpPr>
      <p:grpSpPr>
        <a:xfrm>
          <a:off x="0" y="0"/>
          <a:ext cx="0" cy="0"/>
          <a:chOff x="0" y="0"/>
          <a:chExt cx="0" cy="0"/>
        </a:xfrm>
      </p:grpSpPr>
      <p:sp>
        <p:nvSpPr>
          <p:cNvPr id="224" name="Google Shape;224;g2d9491e1ae2_0_648: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5" name="Google Shape;225;g2d9491e1ae2_0_6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67935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2d9491e1ae2_0_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2d9491e1ae2_0_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0536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apositiva de título" type="title">
  <p:cSld name="TITLE">
    <p:spTree>
      <p:nvGrpSpPr>
        <p:cNvPr id="1" name="Shape 56"/>
        <p:cNvGrpSpPr/>
        <p:nvPr/>
      </p:nvGrpSpPr>
      <p:grpSpPr>
        <a:xfrm>
          <a:off x="0" y="0"/>
          <a:ext cx="0" cy="0"/>
          <a:chOff x="0" y="0"/>
          <a:chExt cx="0" cy="0"/>
        </a:xfrm>
      </p:grpSpPr>
      <p:sp>
        <p:nvSpPr>
          <p:cNvPr id="57" name="Google Shape;57;p14"/>
          <p:cNvSpPr txBox="1">
            <a:spLocks noGrp="1"/>
          </p:cNvSpPr>
          <p:nvPr>
            <p:ph type="ctrTitle"/>
          </p:nvPr>
        </p:nvSpPr>
        <p:spPr>
          <a:xfrm>
            <a:off x="1143000" y="841772"/>
            <a:ext cx="6858000" cy="1790700"/>
          </a:xfrm>
          <a:prstGeom prst="rect">
            <a:avLst/>
          </a:prstGeom>
          <a:noFill/>
          <a:ln>
            <a:noFill/>
          </a:ln>
        </p:spPr>
        <p:txBody>
          <a:bodyPr spcFirstLastPara="1" wrap="square" lIns="68575" tIns="34275" rIns="68575" bIns="34275" anchor="b" anchorCtr="0">
            <a:normAutofit/>
          </a:bodyPr>
          <a:lstStyle>
            <a:lvl1pPr lvl="0" algn="ctr">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 name="Google Shape;58;p14"/>
          <p:cNvSpPr txBox="1">
            <a:spLocks noGrp="1"/>
          </p:cNvSpPr>
          <p:nvPr>
            <p:ph type="subTitle" idx="1"/>
          </p:nvPr>
        </p:nvSpPr>
        <p:spPr>
          <a:xfrm>
            <a:off x="1143000" y="2701529"/>
            <a:ext cx="6858000" cy="1241700"/>
          </a:xfrm>
          <a:prstGeom prst="rect">
            <a:avLst/>
          </a:prstGeom>
          <a:noFill/>
          <a:ln>
            <a:noFill/>
          </a:ln>
        </p:spPr>
        <p:txBody>
          <a:bodyPr spcFirstLastPara="1" wrap="square" lIns="68575" tIns="34275" rIns="68575" bIns="34275" anchor="t" anchorCtr="0">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400"/>
              </a:spcBef>
              <a:spcAft>
                <a:spcPts val="0"/>
              </a:spcAft>
              <a:buClr>
                <a:schemeClr val="dk1"/>
              </a:buClr>
              <a:buSzPts val="1500"/>
              <a:buNone/>
              <a:defRPr sz="1500"/>
            </a:lvl2pPr>
            <a:lvl3pPr lvl="2" algn="ctr">
              <a:lnSpc>
                <a:spcPct val="90000"/>
              </a:lnSpc>
              <a:spcBef>
                <a:spcPts val="400"/>
              </a:spcBef>
              <a:spcAft>
                <a:spcPts val="0"/>
              </a:spcAft>
              <a:buClr>
                <a:schemeClr val="dk1"/>
              </a:buClr>
              <a:buSzPts val="1400"/>
              <a:buNone/>
              <a:defRPr sz="1400"/>
            </a:lvl3pPr>
            <a:lvl4pPr lvl="3" algn="ctr">
              <a:lnSpc>
                <a:spcPct val="90000"/>
              </a:lnSpc>
              <a:spcBef>
                <a:spcPts val="400"/>
              </a:spcBef>
              <a:spcAft>
                <a:spcPts val="0"/>
              </a:spcAft>
              <a:buClr>
                <a:schemeClr val="dk1"/>
              </a:buClr>
              <a:buSzPts val="1200"/>
              <a:buNone/>
              <a:defRPr sz="1200"/>
            </a:lvl4pPr>
            <a:lvl5pPr lvl="4" algn="ctr">
              <a:lnSpc>
                <a:spcPct val="90000"/>
              </a:lnSpc>
              <a:spcBef>
                <a:spcPts val="400"/>
              </a:spcBef>
              <a:spcAft>
                <a:spcPts val="0"/>
              </a:spcAft>
              <a:buClr>
                <a:schemeClr val="dk1"/>
              </a:buClr>
              <a:buSzPts val="1200"/>
              <a:buNone/>
              <a:defRPr sz="1200"/>
            </a:lvl5pPr>
            <a:lvl6pPr lvl="5" algn="ctr">
              <a:lnSpc>
                <a:spcPct val="90000"/>
              </a:lnSpc>
              <a:spcBef>
                <a:spcPts val="400"/>
              </a:spcBef>
              <a:spcAft>
                <a:spcPts val="0"/>
              </a:spcAft>
              <a:buClr>
                <a:schemeClr val="dk1"/>
              </a:buClr>
              <a:buSzPts val="1200"/>
              <a:buNone/>
              <a:defRPr sz="1200"/>
            </a:lvl6pPr>
            <a:lvl7pPr lvl="6" algn="ctr">
              <a:lnSpc>
                <a:spcPct val="90000"/>
              </a:lnSpc>
              <a:spcBef>
                <a:spcPts val="400"/>
              </a:spcBef>
              <a:spcAft>
                <a:spcPts val="0"/>
              </a:spcAft>
              <a:buClr>
                <a:schemeClr val="dk1"/>
              </a:buClr>
              <a:buSzPts val="1200"/>
              <a:buNone/>
              <a:defRPr sz="1200"/>
            </a:lvl7pPr>
            <a:lvl8pPr lvl="7" algn="ctr">
              <a:lnSpc>
                <a:spcPct val="90000"/>
              </a:lnSpc>
              <a:spcBef>
                <a:spcPts val="400"/>
              </a:spcBef>
              <a:spcAft>
                <a:spcPts val="0"/>
              </a:spcAft>
              <a:buClr>
                <a:schemeClr val="dk1"/>
              </a:buClr>
              <a:buSzPts val="1200"/>
              <a:buNone/>
              <a:defRPr sz="1200"/>
            </a:lvl8pPr>
            <a:lvl9pPr lvl="8" algn="ctr">
              <a:lnSpc>
                <a:spcPct val="90000"/>
              </a:lnSpc>
              <a:spcBef>
                <a:spcPts val="400"/>
              </a:spcBef>
              <a:spcAft>
                <a:spcPts val="0"/>
              </a:spcAft>
              <a:buClr>
                <a:schemeClr val="dk1"/>
              </a:buClr>
              <a:buSzPts val="1200"/>
              <a:buNone/>
              <a:defRPr sz="1200"/>
            </a:lvl9pPr>
          </a:lstStyle>
          <a:p>
            <a:endParaRPr/>
          </a:p>
        </p:txBody>
      </p:sp>
      <p:sp>
        <p:nvSpPr>
          <p:cNvPr id="59" name="Google Shape;59;p14"/>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0" name="Google Shape;60;p14"/>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1" name="Google Shape;61;p14"/>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ítulo y objetos" type="obj">
  <p:cSld name="OBJECT">
    <p:spTree>
      <p:nvGrpSpPr>
        <p:cNvPr id="1" name="Shape 62"/>
        <p:cNvGrpSpPr/>
        <p:nvPr/>
      </p:nvGrpSpPr>
      <p:grpSpPr>
        <a:xfrm>
          <a:off x="0" y="0"/>
          <a:ext cx="0" cy="0"/>
          <a:chOff x="0" y="0"/>
          <a:chExt cx="0" cy="0"/>
        </a:xfrm>
      </p:grpSpPr>
      <p:sp>
        <p:nvSpPr>
          <p:cNvPr id="63" name="Google Shape;63;p15"/>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64" name="Google Shape;64;p15"/>
          <p:cNvSpPr txBox="1">
            <a:spLocks noGrp="1"/>
          </p:cNvSpPr>
          <p:nvPr>
            <p:ph type="body" idx="1"/>
          </p:nvPr>
        </p:nvSpPr>
        <p:spPr>
          <a:xfrm>
            <a:off x="628650" y="1369219"/>
            <a:ext cx="7886700" cy="32634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5" name="Google Shape;65;p15"/>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6" name="Google Shape;66;p15"/>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7" name="Google Shape;67;p15"/>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68"/>
        <p:cNvGrpSpPr/>
        <p:nvPr/>
      </p:nvGrpSpPr>
      <p:grpSpPr>
        <a:xfrm>
          <a:off x="0" y="0"/>
          <a:ext cx="0" cy="0"/>
          <a:chOff x="0" y="0"/>
          <a:chExt cx="0" cy="0"/>
        </a:xfrm>
      </p:grpSpPr>
      <p:sp>
        <p:nvSpPr>
          <p:cNvPr id="69" name="Google Shape;69;p16"/>
          <p:cNvSpPr txBox="1">
            <a:spLocks noGrp="1"/>
          </p:cNvSpPr>
          <p:nvPr>
            <p:ph type="title"/>
          </p:nvPr>
        </p:nvSpPr>
        <p:spPr>
          <a:xfrm>
            <a:off x="623888" y="1282303"/>
            <a:ext cx="7886700" cy="21396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70" name="Google Shape;70;p16"/>
          <p:cNvSpPr txBox="1">
            <a:spLocks noGrp="1"/>
          </p:cNvSpPr>
          <p:nvPr>
            <p:ph type="body" idx="1"/>
          </p:nvPr>
        </p:nvSpPr>
        <p:spPr>
          <a:xfrm>
            <a:off x="623888" y="3442097"/>
            <a:ext cx="7886700" cy="1125300"/>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rgbClr val="888888"/>
              </a:buClr>
              <a:buSzPts val="1800"/>
              <a:buNone/>
              <a:defRPr sz="1800">
                <a:solidFill>
                  <a:srgbClr val="888888"/>
                </a:solidFill>
              </a:defRPr>
            </a:lvl1pPr>
            <a:lvl2pPr marL="914400" lvl="1" indent="-228600" algn="l">
              <a:lnSpc>
                <a:spcPct val="90000"/>
              </a:lnSpc>
              <a:spcBef>
                <a:spcPts val="400"/>
              </a:spcBef>
              <a:spcAft>
                <a:spcPts val="0"/>
              </a:spcAft>
              <a:buClr>
                <a:srgbClr val="888888"/>
              </a:buClr>
              <a:buSzPts val="1500"/>
              <a:buNone/>
              <a:defRPr sz="1500">
                <a:solidFill>
                  <a:srgbClr val="888888"/>
                </a:solidFill>
              </a:defRPr>
            </a:lvl2pPr>
            <a:lvl3pPr marL="1371600" lvl="2" indent="-228600" algn="l">
              <a:lnSpc>
                <a:spcPct val="90000"/>
              </a:lnSpc>
              <a:spcBef>
                <a:spcPts val="400"/>
              </a:spcBef>
              <a:spcAft>
                <a:spcPts val="0"/>
              </a:spcAft>
              <a:buClr>
                <a:srgbClr val="888888"/>
              </a:buClr>
              <a:buSzPts val="1400"/>
              <a:buNone/>
              <a:defRPr sz="1400">
                <a:solidFill>
                  <a:srgbClr val="888888"/>
                </a:solidFill>
              </a:defRPr>
            </a:lvl3pPr>
            <a:lvl4pPr marL="1828800" lvl="3" indent="-228600" algn="l">
              <a:lnSpc>
                <a:spcPct val="90000"/>
              </a:lnSpc>
              <a:spcBef>
                <a:spcPts val="400"/>
              </a:spcBef>
              <a:spcAft>
                <a:spcPts val="0"/>
              </a:spcAft>
              <a:buClr>
                <a:srgbClr val="888888"/>
              </a:buClr>
              <a:buSzPts val="1200"/>
              <a:buNone/>
              <a:defRPr sz="1200">
                <a:solidFill>
                  <a:srgbClr val="888888"/>
                </a:solidFill>
              </a:defRPr>
            </a:lvl4pPr>
            <a:lvl5pPr marL="2286000" lvl="4" indent="-228600" algn="l">
              <a:lnSpc>
                <a:spcPct val="90000"/>
              </a:lnSpc>
              <a:spcBef>
                <a:spcPts val="400"/>
              </a:spcBef>
              <a:spcAft>
                <a:spcPts val="0"/>
              </a:spcAft>
              <a:buClr>
                <a:srgbClr val="888888"/>
              </a:buClr>
              <a:buSzPts val="1200"/>
              <a:buNone/>
              <a:defRPr sz="1200">
                <a:solidFill>
                  <a:srgbClr val="888888"/>
                </a:solidFill>
              </a:defRPr>
            </a:lvl5pPr>
            <a:lvl6pPr marL="2743200" lvl="5" indent="-228600" algn="l">
              <a:lnSpc>
                <a:spcPct val="90000"/>
              </a:lnSpc>
              <a:spcBef>
                <a:spcPts val="400"/>
              </a:spcBef>
              <a:spcAft>
                <a:spcPts val="0"/>
              </a:spcAft>
              <a:buClr>
                <a:srgbClr val="888888"/>
              </a:buClr>
              <a:buSzPts val="1200"/>
              <a:buNone/>
              <a:defRPr sz="1200">
                <a:solidFill>
                  <a:srgbClr val="888888"/>
                </a:solidFill>
              </a:defRPr>
            </a:lvl6pPr>
            <a:lvl7pPr marL="3200400" lvl="6" indent="-228600" algn="l">
              <a:lnSpc>
                <a:spcPct val="90000"/>
              </a:lnSpc>
              <a:spcBef>
                <a:spcPts val="400"/>
              </a:spcBef>
              <a:spcAft>
                <a:spcPts val="0"/>
              </a:spcAft>
              <a:buClr>
                <a:srgbClr val="888888"/>
              </a:buClr>
              <a:buSzPts val="1200"/>
              <a:buNone/>
              <a:defRPr sz="1200">
                <a:solidFill>
                  <a:srgbClr val="888888"/>
                </a:solidFill>
              </a:defRPr>
            </a:lvl7pPr>
            <a:lvl8pPr marL="3657600" lvl="7" indent="-228600" algn="l">
              <a:lnSpc>
                <a:spcPct val="90000"/>
              </a:lnSpc>
              <a:spcBef>
                <a:spcPts val="400"/>
              </a:spcBef>
              <a:spcAft>
                <a:spcPts val="0"/>
              </a:spcAft>
              <a:buClr>
                <a:srgbClr val="888888"/>
              </a:buClr>
              <a:buSzPts val="1200"/>
              <a:buNone/>
              <a:defRPr sz="1200">
                <a:solidFill>
                  <a:srgbClr val="888888"/>
                </a:solidFill>
              </a:defRPr>
            </a:lvl8pPr>
            <a:lvl9pPr marL="4114800" lvl="8" indent="-228600" algn="l">
              <a:lnSpc>
                <a:spcPct val="90000"/>
              </a:lnSpc>
              <a:spcBef>
                <a:spcPts val="400"/>
              </a:spcBef>
              <a:spcAft>
                <a:spcPts val="0"/>
              </a:spcAft>
              <a:buClr>
                <a:srgbClr val="888888"/>
              </a:buClr>
              <a:buSzPts val="1200"/>
              <a:buNone/>
              <a:defRPr sz="1200">
                <a:solidFill>
                  <a:srgbClr val="888888"/>
                </a:solidFill>
              </a:defRPr>
            </a:lvl9pPr>
          </a:lstStyle>
          <a:p>
            <a:endParaRPr/>
          </a:p>
        </p:txBody>
      </p:sp>
      <p:sp>
        <p:nvSpPr>
          <p:cNvPr id="71" name="Google Shape;71;p16"/>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72" name="Google Shape;72;p16"/>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73" name="Google Shape;73;p16"/>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74"/>
        <p:cNvGrpSpPr/>
        <p:nvPr/>
      </p:nvGrpSpPr>
      <p:grpSpPr>
        <a:xfrm>
          <a:off x="0" y="0"/>
          <a:ext cx="0" cy="0"/>
          <a:chOff x="0" y="0"/>
          <a:chExt cx="0" cy="0"/>
        </a:xfrm>
      </p:grpSpPr>
      <p:sp>
        <p:nvSpPr>
          <p:cNvPr id="75" name="Google Shape;75;p17"/>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76" name="Google Shape;76;p17"/>
          <p:cNvSpPr txBox="1">
            <a:spLocks noGrp="1"/>
          </p:cNvSpPr>
          <p:nvPr>
            <p:ph type="body" idx="1"/>
          </p:nvPr>
        </p:nvSpPr>
        <p:spPr>
          <a:xfrm>
            <a:off x="628650" y="1369219"/>
            <a:ext cx="3886200" cy="32634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77" name="Google Shape;77;p17"/>
          <p:cNvSpPr txBox="1">
            <a:spLocks noGrp="1"/>
          </p:cNvSpPr>
          <p:nvPr>
            <p:ph type="body" idx="2"/>
          </p:nvPr>
        </p:nvSpPr>
        <p:spPr>
          <a:xfrm>
            <a:off x="4629150" y="1369219"/>
            <a:ext cx="3886200" cy="32634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78" name="Google Shape;78;p17"/>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79" name="Google Shape;79;p17"/>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 name="Google Shape;80;p17"/>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629841" y="273844"/>
            <a:ext cx="7886700" cy="9942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83" name="Google Shape;83;p18"/>
          <p:cNvSpPr txBox="1">
            <a:spLocks noGrp="1"/>
          </p:cNvSpPr>
          <p:nvPr>
            <p:ph type="body" idx="1"/>
          </p:nvPr>
        </p:nvSpPr>
        <p:spPr>
          <a:xfrm>
            <a:off x="629841" y="1260872"/>
            <a:ext cx="3868500" cy="618000"/>
          </a:xfrm>
          <a:prstGeom prst="rect">
            <a:avLst/>
          </a:prstGeom>
          <a:noFill/>
          <a:ln>
            <a:noFill/>
          </a:ln>
        </p:spPr>
        <p:txBody>
          <a:bodyPr spcFirstLastPara="1" wrap="square" lIns="68575" tIns="34275" rIns="68575" bIns="34275" anchor="b" anchorCtr="0">
            <a:normAutofit/>
          </a:bodyPr>
          <a:lstStyle>
            <a:lvl1pPr marL="457200" lvl="0" indent="-228600" algn="l">
              <a:lnSpc>
                <a:spcPct val="90000"/>
              </a:lnSpc>
              <a:spcBef>
                <a:spcPts val="800"/>
              </a:spcBef>
              <a:spcAft>
                <a:spcPts val="0"/>
              </a:spcAft>
              <a:buClr>
                <a:schemeClr val="dk1"/>
              </a:buClr>
              <a:buSzPts val="1800"/>
              <a:buNone/>
              <a:defRPr sz="1800" b="1"/>
            </a:lvl1pPr>
            <a:lvl2pPr marL="914400" lvl="1" indent="-228600" algn="l">
              <a:lnSpc>
                <a:spcPct val="90000"/>
              </a:lnSpc>
              <a:spcBef>
                <a:spcPts val="400"/>
              </a:spcBef>
              <a:spcAft>
                <a:spcPts val="0"/>
              </a:spcAft>
              <a:buClr>
                <a:schemeClr val="dk1"/>
              </a:buClr>
              <a:buSzPts val="1500"/>
              <a:buNone/>
              <a:defRPr sz="1500" b="1"/>
            </a:lvl2pPr>
            <a:lvl3pPr marL="1371600" lvl="2" indent="-228600" algn="l">
              <a:lnSpc>
                <a:spcPct val="90000"/>
              </a:lnSpc>
              <a:spcBef>
                <a:spcPts val="400"/>
              </a:spcBef>
              <a:spcAft>
                <a:spcPts val="0"/>
              </a:spcAft>
              <a:buClr>
                <a:schemeClr val="dk1"/>
              </a:buClr>
              <a:buSzPts val="1400"/>
              <a:buNone/>
              <a:defRPr sz="1400" b="1"/>
            </a:lvl3pPr>
            <a:lvl4pPr marL="1828800" lvl="3" indent="-228600" algn="l">
              <a:lnSpc>
                <a:spcPct val="90000"/>
              </a:lnSpc>
              <a:spcBef>
                <a:spcPts val="400"/>
              </a:spcBef>
              <a:spcAft>
                <a:spcPts val="0"/>
              </a:spcAft>
              <a:buClr>
                <a:schemeClr val="dk1"/>
              </a:buClr>
              <a:buSzPts val="1200"/>
              <a:buNone/>
              <a:defRPr sz="1200" b="1"/>
            </a:lvl4pPr>
            <a:lvl5pPr marL="2286000" lvl="4" indent="-228600" algn="l">
              <a:lnSpc>
                <a:spcPct val="90000"/>
              </a:lnSpc>
              <a:spcBef>
                <a:spcPts val="400"/>
              </a:spcBef>
              <a:spcAft>
                <a:spcPts val="0"/>
              </a:spcAft>
              <a:buClr>
                <a:schemeClr val="dk1"/>
              </a:buClr>
              <a:buSzPts val="1200"/>
              <a:buNone/>
              <a:defRPr sz="1200" b="1"/>
            </a:lvl5pPr>
            <a:lvl6pPr marL="2743200" lvl="5" indent="-228600" algn="l">
              <a:lnSpc>
                <a:spcPct val="90000"/>
              </a:lnSpc>
              <a:spcBef>
                <a:spcPts val="400"/>
              </a:spcBef>
              <a:spcAft>
                <a:spcPts val="0"/>
              </a:spcAft>
              <a:buClr>
                <a:schemeClr val="dk1"/>
              </a:buClr>
              <a:buSzPts val="1200"/>
              <a:buNone/>
              <a:defRPr sz="1200" b="1"/>
            </a:lvl6pPr>
            <a:lvl7pPr marL="3200400" lvl="6" indent="-228600" algn="l">
              <a:lnSpc>
                <a:spcPct val="90000"/>
              </a:lnSpc>
              <a:spcBef>
                <a:spcPts val="400"/>
              </a:spcBef>
              <a:spcAft>
                <a:spcPts val="0"/>
              </a:spcAft>
              <a:buClr>
                <a:schemeClr val="dk1"/>
              </a:buClr>
              <a:buSzPts val="1200"/>
              <a:buNone/>
              <a:defRPr sz="1200" b="1"/>
            </a:lvl7pPr>
            <a:lvl8pPr marL="3657600" lvl="7" indent="-228600" algn="l">
              <a:lnSpc>
                <a:spcPct val="90000"/>
              </a:lnSpc>
              <a:spcBef>
                <a:spcPts val="400"/>
              </a:spcBef>
              <a:spcAft>
                <a:spcPts val="0"/>
              </a:spcAft>
              <a:buClr>
                <a:schemeClr val="dk1"/>
              </a:buClr>
              <a:buSzPts val="1200"/>
              <a:buNone/>
              <a:defRPr sz="1200" b="1"/>
            </a:lvl8pPr>
            <a:lvl9pPr marL="4114800" lvl="8" indent="-228600" algn="l">
              <a:lnSpc>
                <a:spcPct val="90000"/>
              </a:lnSpc>
              <a:spcBef>
                <a:spcPts val="400"/>
              </a:spcBef>
              <a:spcAft>
                <a:spcPts val="0"/>
              </a:spcAft>
              <a:buClr>
                <a:schemeClr val="dk1"/>
              </a:buClr>
              <a:buSzPts val="1200"/>
              <a:buNone/>
              <a:defRPr sz="1200" b="1"/>
            </a:lvl9pPr>
          </a:lstStyle>
          <a:p>
            <a:endParaRPr/>
          </a:p>
        </p:txBody>
      </p:sp>
      <p:sp>
        <p:nvSpPr>
          <p:cNvPr id="84" name="Google Shape;84;p18"/>
          <p:cNvSpPr txBox="1">
            <a:spLocks noGrp="1"/>
          </p:cNvSpPr>
          <p:nvPr>
            <p:ph type="body" idx="2"/>
          </p:nvPr>
        </p:nvSpPr>
        <p:spPr>
          <a:xfrm>
            <a:off x="629841" y="1878806"/>
            <a:ext cx="3868500" cy="27636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85" name="Google Shape;85;p18"/>
          <p:cNvSpPr txBox="1">
            <a:spLocks noGrp="1"/>
          </p:cNvSpPr>
          <p:nvPr>
            <p:ph type="body" idx="3"/>
          </p:nvPr>
        </p:nvSpPr>
        <p:spPr>
          <a:xfrm>
            <a:off x="4629150" y="1260872"/>
            <a:ext cx="3887400" cy="618000"/>
          </a:xfrm>
          <a:prstGeom prst="rect">
            <a:avLst/>
          </a:prstGeom>
          <a:noFill/>
          <a:ln>
            <a:noFill/>
          </a:ln>
        </p:spPr>
        <p:txBody>
          <a:bodyPr spcFirstLastPara="1" wrap="square" lIns="68575" tIns="34275" rIns="68575" bIns="34275" anchor="b" anchorCtr="0">
            <a:normAutofit/>
          </a:bodyPr>
          <a:lstStyle>
            <a:lvl1pPr marL="457200" lvl="0" indent="-228600" algn="l">
              <a:lnSpc>
                <a:spcPct val="90000"/>
              </a:lnSpc>
              <a:spcBef>
                <a:spcPts val="800"/>
              </a:spcBef>
              <a:spcAft>
                <a:spcPts val="0"/>
              </a:spcAft>
              <a:buClr>
                <a:schemeClr val="dk1"/>
              </a:buClr>
              <a:buSzPts val="1800"/>
              <a:buNone/>
              <a:defRPr sz="1800" b="1"/>
            </a:lvl1pPr>
            <a:lvl2pPr marL="914400" lvl="1" indent="-228600" algn="l">
              <a:lnSpc>
                <a:spcPct val="90000"/>
              </a:lnSpc>
              <a:spcBef>
                <a:spcPts val="400"/>
              </a:spcBef>
              <a:spcAft>
                <a:spcPts val="0"/>
              </a:spcAft>
              <a:buClr>
                <a:schemeClr val="dk1"/>
              </a:buClr>
              <a:buSzPts val="1500"/>
              <a:buNone/>
              <a:defRPr sz="1500" b="1"/>
            </a:lvl2pPr>
            <a:lvl3pPr marL="1371600" lvl="2" indent="-228600" algn="l">
              <a:lnSpc>
                <a:spcPct val="90000"/>
              </a:lnSpc>
              <a:spcBef>
                <a:spcPts val="400"/>
              </a:spcBef>
              <a:spcAft>
                <a:spcPts val="0"/>
              </a:spcAft>
              <a:buClr>
                <a:schemeClr val="dk1"/>
              </a:buClr>
              <a:buSzPts val="1400"/>
              <a:buNone/>
              <a:defRPr sz="1400" b="1"/>
            </a:lvl3pPr>
            <a:lvl4pPr marL="1828800" lvl="3" indent="-228600" algn="l">
              <a:lnSpc>
                <a:spcPct val="90000"/>
              </a:lnSpc>
              <a:spcBef>
                <a:spcPts val="400"/>
              </a:spcBef>
              <a:spcAft>
                <a:spcPts val="0"/>
              </a:spcAft>
              <a:buClr>
                <a:schemeClr val="dk1"/>
              </a:buClr>
              <a:buSzPts val="1200"/>
              <a:buNone/>
              <a:defRPr sz="1200" b="1"/>
            </a:lvl4pPr>
            <a:lvl5pPr marL="2286000" lvl="4" indent="-228600" algn="l">
              <a:lnSpc>
                <a:spcPct val="90000"/>
              </a:lnSpc>
              <a:spcBef>
                <a:spcPts val="400"/>
              </a:spcBef>
              <a:spcAft>
                <a:spcPts val="0"/>
              </a:spcAft>
              <a:buClr>
                <a:schemeClr val="dk1"/>
              </a:buClr>
              <a:buSzPts val="1200"/>
              <a:buNone/>
              <a:defRPr sz="1200" b="1"/>
            </a:lvl5pPr>
            <a:lvl6pPr marL="2743200" lvl="5" indent="-228600" algn="l">
              <a:lnSpc>
                <a:spcPct val="90000"/>
              </a:lnSpc>
              <a:spcBef>
                <a:spcPts val="400"/>
              </a:spcBef>
              <a:spcAft>
                <a:spcPts val="0"/>
              </a:spcAft>
              <a:buClr>
                <a:schemeClr val="dk1"/>
              </a:buClr>
              <a:buSzPts val="1200"/>
              <a:buNone/>
              <a:defRPr sz="1200" b="1"/>
            </a:lvl6pPr>
            <a:lvl7pPr marL="3200400" lvl="6" indent="-228600" algn="l">
              <a:lnSpc>
                <a:spcPct val="90000"/>
              </a:lnSpc>
              <a:spcBef>
                <a:spcPts val="400"/>
              </a:spcBef>
              <a:spcAft>
                <a:spcPts val="0"/>
              </a:spcAft>
              <a:buClr>
                <a:schemeClr val="dk1"/>
              </a:buClr>
              <a:buSzPts val="1200"/>
              <a:buNone/>
              <a:defRPr sz="1200" b="1"/>
            </a:lvl7pPr>
            <a:lvl8pPr marL="3657600" lvl="7" indent="-228600" algn="l">
              <a:lnSpc>
                <a:spcPct val="90000"/>
              </a:lnSpc>
              <a:spcBef>
                <a:spcPts val="400"/>
              </a:spcBef>
              <a:spcAft>
                <a:spcPts val="0"/>
              </a:spcAft>
              <a:buClr>
                <a:schemeClr val="dk1"/>
              </a:buClr>
              <a:buSzPts val="1200"/>
              <a:buNone/>
              <a:defRPr sz="1200" b="1"/>
            </a:lvl8pPr>
            <a:lvl9pPr marL="4114800" lvl="8" indent="-228600" algn="l">
              <a:lnSpc>
                <a:spcPct val="90000"/>
              </a:lnSpc>
              <a:spcBef>
                <a:spcPts val="400"/>
              </a:spcBef>
              <a:spcAft>
                <a:spcPts val="0"/>
              </a:spcAft>
              <a:buClr>
                <a:schemeClr val="dk1"/>
              </a:buClr>
              <a:buSzPts val="1200"/>
              <a:buNone/>
              <a:defRPr sz="1200" b="1"/>
            </a:lvl9pPr>
          </a:lstStyle>
          <a:p>
            <a:endParaRPr/>
          </a:p>
        </p:txBody>
      </p:sp>
      <p:sp>
        <p:nvSpPr>
          <p:cNvPr id="86" name="Google Shape;86;p18"/>
          <p:cNvSpPr txBox="1">
            <a:spLocks noGrp="1"/>
          </p:cNvSpPr>
          <p:nvPr>
            <p:ph type="body" idx="4"/>
          </p:nvPr>
        </p:nvSpPr>
        <p:spPr>
          <a:xfrm>
            <a:off x="4629150" y="1878806"/>
            <a:ext cx="3887400" cy="27636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87" name="Google Shape;87;p18"/>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8" name="Google Shape;88;p18"/>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9" name="Google Shape;89;p18"/>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90"/>
        <p:cNvGrpSpPr/>
        <p:nvPr/>
      </p:nvGrpSpPr>
      <p:grpSpPr>
        <a:xfrm>
          <a:off x="0" y="0"/>
          <a:ext cx="0" cy="0"/>
          <a:chOff x="0" y="0"/>
          <a:chExt cx="0" cy="0"/>
        </a:xfrm>
      </p:grpSpPr>
      <p:sp>
        <p:nvSpPr>
          <p:cNvPr id="91" name="Google Shape;91;p19"/>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92" name="Google Shape;92;p19"/>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3" name="Google Shape;93;p19"/>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4" name="Google Shape;94;p19"/>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En blanco" type="blank">
  <p:cSld name="BLANK">
    <p:spTree>
      <p:nvGrpSpPr>
        <p:cNvPr id="1" name="Shape 95"/>
        <p:cNvGrpSpPr/>
        <p:nvPr/>
      </p:nvGrpSpPr>
      <p:grpSpPr>
        <a:xfrm>
          <a:off x="0" y="0"/>
          <a:ext cx="0" cy="0"/>
          <a:chOff x="0" y="0"/>
          <a:chExt cx="0" cy="0"/>
        </a:xfrm>
      </p:grpSpPr>
      <p:sp>
        <p:nvSpPr>
          <p:cNvPr id="96" name="Google Shape;96;p20"/>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7" name="Google Shape;97;p20"/>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8" name="Google Shape;98;p20"/>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99"/>
        <p:cNvGrpSpPr/>
        <p:nvPr/>
      </p:nvGrpSpPr>
      <p:grpSpPr>
        <a:xfrm>
          <a:off x="0" y="0"/>
          <a:ext cx="0" cy="0"/>
          <a:chOff x="0" y="0"/>
          <a:chExt cx="0" cy="0"/>
        </a:xfrm>
      </p:grpSpPr>
      <p:sp>
        <p:nvSpPr>
          <p:cNvPr id="100" name="Google Shape;100;p21"/>
          <p:cNvSpPr txBox="1">
            <a:spLocks noGrp="1"/>
          </p:cNvSpPr>
          <p:nvPr>
            <p:ph type="title"/>
          </p:nvPr>
        </p:nvSpPr>
        <p:spPr>
          <a:xfrm>
            <a:off x="629841" y="342900"/>
            <a:ext cx="2949000" cy="12003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01" name="Google Shape;101;p21"/>
          <p:cNvSpPr txBox="1">
            <a:spLocks noGrp="1"/>
          </p:cNvSpPr>
          <p:nvPr>
            <p:ph type="body" idx="1"/>
          </p:nvPr>
        </p:nvSpPr>
        <p:spPr>
          <a:xfrm>
            <a:off x="3887391" y="740569"/>
            <a:ext cx="4629300" cy="3655200"/>
          </a:xfrm>
          <a:prstGeom prst="rect">
            <a:avLst/>
          </a:prstGeom>
          <a:noFill/>
          <a:ln>
            <a:noFill/>
          </a:ln>
        </p:spPr>
        <p:txBody>
          <a:bodyPr spcFirstLastPara="1" wrap="square" lIns="68575" tIns="34275" rIns="68575" bIns="34275" anchor="t" anchorCtr="0">
            <a:normAutofit/>
          </a:bodyPr>
          <a:lstStyle>
            <a:lvl1pPr marL="457200" lvl="0" indent="-381000" algn="l">
              <a:lnSpc>
                <a:spcPct val="90000"/>
              </a:lnSpc>
              <a:spcBef>
                <a:spcPts val="800"/>
              </a:spcBef>
              <a:spcAft>
                <a:spcPts val="0"/>
              </a:spcAft>
              <a:buClr>
                <a:schemeClr val="dk1"/>
              </a:buClr>
              <a:buSzPts val="2400"/>
              <a:buChar char="•"/>
              <a:defRPr sz="2400"/>
            </a:lvl1pPr>
            <a:lvl2pPr marL="914400" lvl="1" indent="-361950" algn="l">
              <a:lnSpc>
                <a:spcPct val="90000"/>
              </a:lnSpc>
              <a:spcBef>
                <a:spcPts val="400"/>
              </a:spcBef>
              <a:spcAft>
                <a:spcPts val="0"/>
              </a:spcAft>
              <a:buClr>
                <a:schemeClr val="dk1"/>
              </a:buClr>
              <a:buSzPts val="2100"/>
              <a:buChar char="•"/>
              <a:defRPr sz="2100"/>
            </a:lvl2pPr>
            <a:lvl3pPr marL="1371600" lvl="2" indent="-342900" algn="l">
              <a:lnSpc>
                <a:spcPct val="90000"/>
              </a:lnSpc>
              <a:spcBef>
                <a:spcPts val="400"/>
              </a:spcBef>
              <a:spcAft>
                <a:spcPts val="0"/>
              </a:spcAft>
              <a:buClr>
                <a:schemeClr val="dk1"/>
              </a:buClr>
              <a:buSzPts val="1800"/>
              <a:buChar char="•"/>
              <a:defRPr sz="1800"/>
            </a:lvl3pPr>
            <a:lvl4pPr marL="1828800" lvl="3" indent="-323850" algn="l">
              <a:lnSpc>
                <a:spcPct val="90000"/>
              </a:lnSpc>
              <a:spcBef>
                <a:spcPts val="400"/>
              </a:spcBef>
              <a:spcAft>
                <a:spcPts val="0"/>
              </a:spcAft>
              <a:buClr>
                <a:schemeClr val="dk1"/>
              </a:buClr>
              <a:buSzPts val="1500"/>
              <a:buChar char="•"/>
              <a:defRPr sz="1500"/>
            </a:lvl4pPr>
            <a:lvl5pPr marL="2286000" lvl="4" indent="-323850" algn="l">
              <a:lnSpc>
                <a:spcPct val="90000"/>
              </a:lnSpc>
              <a:spcBef>
                <a:spcPts val="400"/>
              </a:spcBef>
              <a:spcAft>
                <a:spcPts val="0"/>
              </a:spcAft>
              <a:buClr>
                <a:schemeClr val="dk1"/>
              </a:buClr>
              <a:buSzPts val="1500"/>
              <a:buChar char="•"/>
              <a:defRPr sz="1500"/>
            </a:lvl5pPr>
            <a:lvl6pPr marL="2743200" lvl="5" indent="-323850" algn="l">
              <a:lnSpc>
                <a:spcPct val="90000"/>
              </a:lnSpc>
              <a:spcBef>
                <a:spcPts val="400"/>
              </a:spcBef>
              <a:spcAft>
                <a:spcPts val="0"/>
              </a:spcAft>
              <a:buClr>
                <a:schemeClr val="dk1"/>
              </a:buClr>
              <a:buSzPts val="1500"/>
              <a:buChar char="•"/>
              <a:defRPr sz="1500"/>
            </a:lvl6pPr>
            <a:lvl7pPr marL="3200400" lvl="6" indent="-323850" algn="l">
              <a:lnSpc>
                <a:spcPct val="90000"/>
              </a:lnSpc>
              <a:spcBef>
                <a:spcPts val="400"/>
              </a:spcBef>
              <a:spcAft>
                <a:spcPts val="0"/>
              </a:spcAft>
              <a:buClr>
                <a:schemeClr val="dk1"/>
              </a:buClr>
              <a:buSzPts val="1500"/>
              <a:buChar char="•"/>
              <a:defRPr sz="1500"/>
            </a:lvl7pPr>
            <a:lvl8pPr marL="3657600" lvl="7" indent="-323850" algn="l">
              <a:lnSpc>
                <a:spcPct val="90000"/>
              </a:lnSpc>
              <a:spcBef>
                <a:spcPts val="400"/>
              </a:spcBef>
              <a:spcAft>
                <a:spcPts val="0"/>
              </a:spcAft>
              <a:buClr>
                <a:schemeClr val="dk1"/>
              </a:buClr>
              <a:buSzPts val="1500"/>
              <a:buChar char="•"/>
              <a:defRPr sz="1500"/>
            </a:lvl8pPr>
            <a:lvl9pPr marL="4114800" lvl="8" indent="-323850" algn="l">
              <a:lnSpc>
                <a:spcPct val="90000"/>
              </a:lnSpc>
              <a:spcBef>
                <a:spcPts val="400"/>
              </a:spcBef>
              <a:spcAft>
                <a:spcPts val="0"/>
              </a:spcAft>
              <a:buClr>
                <a:schemeClr val="dk1"/>
              </a:buClr>
              <a:buSzPts val="1500"/>
              <a:buChar char="•"/>
              <a:defRPr sz="1500"/>
            </a:lvl9pPr>
          </a:lstStyle>
          <a:p>
            <a:endParaRPr/>
          </a:p>
        </p:txBody>
      </p:sp>
      <p:sp>
        <p:nvSpPr>
          <p:cNvPr id="102" name="Google Shape;102;p21"/>
          <p:cNvSpPr txBox="1">
            <a:spLocks noGrp="1"/>
          </p:cNvSpPr>
          <p:nvPr>
            <p:ph type="body" idx="2"/>
          </p:nvPr>
        </p:nvSpPr>
        <p:spPr>
          <a:xfrm>
            <a:off x="629841" y="1543050"/>
            <a:ext cx="2949000" cy="2858700"/>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chemeClr val="dk1"/>
              </a:buClr>
              <a:buSzPts val="1200"/>
              <a:buNone/>
              <a:defRPr sz="1200"/>
            </a:lvl1pPr>
            <a:lvl2pPr marL="914400" lvl="1" indent="-228600" algn="l">
              <a:lnSpc>
                <a:spcPct val="90000"/>
              </a:lnSpc>
              <a:spcBef>
                <a:spcPts val="400"/>
              </a:spcBef>
              <a:spcAft>
                <a:spcPts val="0"/>
              </a:spcAft>
              <a:buClr>
                <a:schemeClr val="dk1"/>
              </a:buClr>
              <a:buSzPts val="1100"/>
              <a:buNone/>
              <a:defRPr sz="1100"/>
            </a:lvl2pPr>
            <a:lvl3pPr marL="1371600" lvl="2" indent="-228600" algn="l">
              <a:lnSpc>
                <a:spcPct val="90000"/>
              </a:lnSpc>
              <a:spcBef>
                <a:spcPts val="400"/>
              </a:spcBef>
              <a:spcAft>
                <a:spcPts val="0"/>
              </a:spcAft>
              <a:buClr>
                <a:schemeClr val="dk1"/>
              </a:buClr>
              <a:buSzPts val="900"/>
              <a:buNone/>
              <a:defRPr sz="900"/>
            </a:lvl3pPr>
            <a:lvl4pPr marL="1828800" lvl="3" indent="-228600" algn="l">
              <a:lnSpc>
                <a:spcPct val="90000"/>
              </a:lnSpc>
              <a:spcBef>
                <a:spcPts val="400"/>
              </a:spcBef>
              <a:spcAft>
                <a:spcPts val="0"/>
              </a:spcAft>
              <a:buClr>
                <a:schemeClr val="dk1"/>
              </a:buClr>
              <a:buSzPts val="800"/>
              <a:buNone/>
              <a:defRPr sz="800"/>
            </a:lvl4pPr>
            <a:lvl5pPr marL="2286000" lvl="4" indent="-228600" algn="l">
              <a:lnSpc>
                <a:spcPct val="90000"/>
              </a:lnSpc>
              <a:spcBef>
                <a:spcPts val="400"/>
              </a:spcBef>
              <a:spcAft>
                <a:spcPts val="0"/>
              </a:spcAft>
              <a:buClr>
                <a:schemeClr val="dk1"/>
              </a:buClr>
              <a:buSzPts val="800"/>
              <a:buNone/>
              <a:defRPr sz="800"/>
            </a:lvl5pPr>
            <a:lvl6pPr marL="2743200" lvl="5" indent="-228600" algn="l">
              <a:lnSpc>
                <a:spcPct val="90000"/>
              </a:lnSpc>
              <a:spcBef>
                <a:spcPts val="400"/>
              </a:spcBef>
              <a:spcAft>
                <a:spcPts val="0"/>
              </a:spcAft>
              <a:buClr>
                <a:schemeClr val="dk1"/>
              </a:buClr>
              <a:buSzPts val="800"/>
              <a:buNone/>
              <a:defRPr sz="800"/>
            </a:lvl6pPr>
            <a:lvl7pPr marL="3200400" lvl="6" indent="-228600" algn="l">
              <a:lnSpc>
                <a:spcPct val="90000"/>
              </a:lnSpc>
              <a:spcBef>
                <a:spcPts val="400"/>
              </a:spcBef>
              <a:spcAft>
                <a:spcPts val="0"/>
              </a:spcAft>
              <a:buClr>
                <a:schemeClr val="dk1"/>
              </a:buClr>
              <a:buSzPts val="800"/>
              <a:buNone/>
              <a:defRPr sz="800"/>
            </a:lvl7pPr>
            <a:lvl8pPr marL="3657600" lvl="7" indent="-228600" algn="l">
              <a:lnSpc>
                <a:spcPct val="90000"/>
              </a:lnSpc>
              <a:spcBef>
                <a:spcPts val="400"/>
              </a:spcBef>
              <a:spcAft>
                <a:spcPts val="0"/>
              </a:spcAft>
              <a:buClr>
                <a:schemeClr val="dk1"/>
              </a:buClr>
              <a:buSzPts val="800"/>
              <a:buNone/>
              <a:defRPr sz="800"/>
            </a:lvl8pPr>
            <a:lvl9pPr marL="4114800" lvl="8" indent="-228600" algn="l">
              <a:lnSpc>
                <a:spcPct val="90000"/>
              </a:lnSpc>
              <a:spcBef>
                <a:spcPts val="400"/>
              </a:spcBef>
              <a:spcAft>
                <a:spcPts val="0"/>
              </a:spcAft>
              <a:buClr>
                <a:schemeClr val="dk1"/>
              </a:buClr>
              <a:buSzPts val="800"/>
              <a:buNone/>
              <a:defRPr sz="800"/>
            </a:lvl9pPr>
          </a:lstStyle>
          <a:p>
            <a:endParaRPr/>
          </a:p>
        </p:txBody>
      </p:sp>
      <p:sp>
        <p:nvSpPr>
          <p:cNvPr id="103" name="Google Shape;103;p21"/>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4" name="Google Shape;104;p21"/>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5" name="Google Shape;105;p21"/>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106"/>
        <p:cNvGrpSpPr/>
        <p:nvPr/>
      </p:nvGrpSpPr>
      <p:grpSpPr>
        <a:xfrm>
          <a:off x="0" y="0"/>
          <a:ext cx="0" cy="0"/>
          <a:chOff x="0" y="0"/>
          <a:chExt cx="0" cy="0"/>
        </a:xfrm>
      </p:grpSpPr>
      <p:sp>
        <p:nvSpPr>
          <p:cNvPr id="107" name="Google Shape;107;p22"/>
          <p:cNvSpPr txBox="1">
            <a:spLocks noGrp="1"/>
          </p:cNvSpPr>
          <p:nvPr>
            <p:ph type="title"/>
          </p:nvPr>
        </p:nvSpPr>
        <p:spPr>
          <a:xfrm>
            <a:off x="629841" y="342900"/>
            <a:ext cx="2949000" cy="12003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08" name="Google Shape;108;p22"/>
          <p:cNvSpPr>
            <a:spLocks noGrp="1"/>
          </p:cNvSpPr>
          <p:nvPr>
            <p:ph type="pic" idx="2"/>
          </p:nvPr>
        </p:nvSpPr>
        <p:spPr>
          <a:xfrm>
            <a:off x="3887391" y="740569"/>
            <a:ext cx="4629300" cy="3655200"/>
          </a:xfrm>
          <a:prstGeom prst="rect">
            <a:avLst/>
          </a:prstGeom>
          <a:noFill/>
          <a:ln>
            <a:noFill/>
          </a:ln>
        </p:spPr>
      </p:sp>
      <p:sp>
        <p:nvSpPr>
          <p:cNvPr id="109" name="Google Shape;109;p22"/>
          <p:cNvSpPr txBox="1">
            <a:spLocks noGrp="1"/>
          </p:cNvSpPr>
          <p:nvPr>
            <p:ph type="body" idx="1"/>
          </p:nvPr>
        </p:nvSpPr>
        <p:spPr>
          <a:xfrm>
            <a:off x="629841" y="1543050"/>
            <a:ext cx="2949000" cy="2858700"/>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chemeClr val="dk1"/>
              </a:buClr>
              <a:buSzPts val="1200"/>
              <a:buNone/>
              <a:defRPr sz="1200"/>
            </a:lvl1pPr>
            <a:lvl2pPr marL="914400" lvl="1" indent="-228600" algn="l">
              <a:lnSpc>
                <a:spcPct val="90000"/>
              </a:lnSpc>
              <a:spcBef>
                <a:spcPts val="400"/>
              </a:spcBef>
              <a:spcAft>
                <a:spcPts val="0"/>
              </a:spcAft>
              <a:buClr>
                <a:schemeClr val="dk1"/>
              </a:buClr>
              <a:buSzPts val="1100"/>
              <a:buNone/>
              <a:defRPr sz="1100"/>
            </a:lvl2pPr>
            <a:lvl3pPr marL="1371600" lvl="2" indent="-228600" algn="l">
              <a:lnSpc>
                <a:spcPct val="90000"/>
              </a:lnSpc>
              <a:spcBef>
                <a:spcPts val="400"/>
              </a:spcBef>
              <a:spcAft>
                <a:spcPts val="0"/>
              </a:spcAft>
              <a:buClr>
                <a:schemeClr val="dk1"/>
              </a:buClr>
              <a:buSzPts val="900"/>
              <a:buNone/>
              <a:defRPr sz="900"/>
            </a:lvl3pPr>
            <a:lvl4pPr marL="1828800" lvl="3" indent="-228600" algn="l">
              <a:lnSpc>
                <a:spcPct val="90000"/>
              </a:lnSpc>
              <a:spcBef>
                <a:spcPts val="400"/>
              </a:spcBef>
              <a:spcAft>
                <a:spcPts val="0"/>
              </a:spcAft>
              <a:buClr>
                <a:schemeClr val="dk1"/>
              </a:buClr>
              <a:buSzPts val="800"/>
              <a:buNone/>
              <a:defRPr sz="800"/>
            </a:lvl4pPr>
            <a:lvl5pPr marL="2286000" lvl="4" indent="-228600" algn="l">
              <a:lnSpc>
                <a:spcPct val="90000"/>
              </a:lnSpc>
              <a:spcBef>
                <a:spcPts val="400"/>
              </a:spcBef>
              <a:spcAft>
                <a:spcPts val="0"/>
              </a:spcAft>
              <a:buClr>
                <a:schemeClr val="dk1"/>
              </a:buClr>
              <a:buSzPts val="800"/>
              <a:buNone/>
              <a:defRPr sz="800"/>
            </a:lvl5pPr>
            <a:lvl6pPr marL="2743200" lvl="5" indent="-228600" algn="l">
              <a:lnSpc>
                <a:spcPct val="90000"/>
              </a:lnSpc>
              <a:spcBef>
                <a:spcPts val="400"/>
              </a:spcBef>
              <a:spcAft>
                <a:spcPts val="0"/>
              </a:spcAft>
              <a:buClr>
                <a:schemeClr val="dk1"/>
              </a:buClr>
              <a:buSzPts val="800"/>
              <a:buNone/>
              <a:defRPr sz="800"/>
            </a:lvl6pPr>
            <a:lvl7pPr marL="3200400" lvl="6" indent="-228600" algn="l">
              <a:lnSpc>
                <a:spcPct val="90000"/>
              </a:lnSpc>
              <a:spcBef>
                <a:spcPts val="400"/>
              </a:spcBef>
              <a:spcAft>
                <a:spcPts val="0"/>
              </a:spcAft>
              <a:buClr>
                <a:schemeClr val="dk1"/>
              </a:buClr>
              <a:buSzPts val="800"/>
              <a:buNone/>
              <a:defRPr sz="800"/>
            </a:lvl7pPr>
            <a:lvl8pPr marL="3657600" lvl="7" indent="-228600" algn="l">
              <a:lnSpc>
                <a:spcPct val="90000"/>
              </a:lnSpc>
              <a:spcBef>
                <a:spcPts val="400"/>
              </a:spcBef>
              <a:spcAft>
                <a:spcPts val="0"/>
              </a:spcAft>
              <a:buClr>
                <a:schemeClr val="dk1"/>
              </a:buClr>
              <a:buSzPts val="800"/>
              <a:buNone/>
              <a:defRPr sz="800"/>
            </a:lvl8pPr>
            <a:lvl9pPr marL="4114800" lvl="8" indent="-228600" algn="l">
              <a:lnSpc>
                <a:spcPct val="90000"/>
              </a:lnSpc>
              <a:spcBef>
                <a:spcPts val="400"/>
              </a:spcBef>
              <a:spcAft>
                <a:spcPts val="0"/>
              </a:spcAft>
              <a:buClr>
                <a:schemeClr val="dk1"/>
              </a:buClr>
              <a:buSzPts val="800"/>
              <a:buNone/>
              <a:defRPr sz="800"/>
            </a:lvl9pPr>
          </a:lstStyle>
          <a:p>
            <a:endParaRPr/>
          </a:p>
        </p:txBody>
      </p:sp>
      <p:sp>
        <p:nvSpPr>
          <p:cNvPr id="110" name="Google Shape;110;p22"/>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1" name="Google Shape;111;p22"/>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2" name="Google Shape;112;p22"/>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5" name="Google Shape;115;p23"/>
          <p:cNvSpPr txBox="1">
            <a:spLocks noGrp="1"/>
          </p:cNvSpPr>
          <p:nvPr>
            <p:ph type="body" idx="1"/>
          </p:nvPr>
        </p:nvSpPr>
        <p:spPr>
          <a:xfrm rot="5400000">
            <a:off x="2940300" y="-942431"/>
            <a:ext cx="3263400" cy="78867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16" name="Google Shape;116;p23"/>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7" name="Google Shape;117;p23"/>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8" name="Google Shape;118;p23"/>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119"/>
        <p:cNvGrpSpPr/>
        <p:nvPr/>
      </p:nvGrpSpPr>
      <p:grpSpPr>
        <a:xfrm>
          <a:off x="0" y="0"/>
          <a:ext cx="0" cy="0"/>
          <a:chOff x="0" y="0"/>
          <a:chExt cx="0" cy="0"/>
        </a:xfrm>
      </p:grpSpPr>
      <p:sp>
        <p:nvSpPr>
          <p:cNvPr id="120" name="Google Shape;120;p24"/>
          <p:cNvSpPr txBox="1">
            <a:spLocks noGrp="1"/>
          </p:cNvSpPr>
          <p:nvPr>
            <p:ph type="title"/>
          </p:nvPr>
        </p:nvSpPr>
        <p:spPr>
          <a:xfrm rot="5400000">
            <a:off x="5350050" y="1467544"/>
            <a:ext cx="4359000" cy="1971600"/>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21" name="Google Shape;121;p24"/>
          <p:cNvSpPr txBox="1">
            <a:spLocks noGrp="1"/>
          </p:cNvSpPr>
          <p:nvPr>
            <p:ph type="body" idx="1"/>
          </p:nvPr>
        </p:nvSpPr>
        <p:spPr>
          <a:xfrm rot="5400000">
            <a:off x="1349475" y="-447056"/>
            <a:ext cx="4359000" cy="58008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2" name="Google Shape;122;p24"/>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 name="Google Shape;123;p24"/>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4" name="Google Shape;124;p24"/>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s"/>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s"/>
              <a:t>‹Nº›</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28650" y="273844"/>
            <a:ext cx="7886700" cy="994200"/>
          </a:xfrm>
          <a:prstGeom prst="rect">
            <a:avLst/>
          </a:prstGeom>
          <a:noFill/>
          <a:ln>
            <a:noFill/>
          </a:ln>
        </p:spPr>
        <p:txBody>
          <a:bodyPr spcFirstLastPara="1" wrap="square" lIns="68575" tIns="34275" rIns="68575" bIns="34275" anchor="ctr" anchorCtr="0">
            <a:normAutofit/>
          </a:bodyPr>
          <a:lstStyle>
            <a:lvl1pPr marR="0" lvl="0" algn="l">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52" name="Google Shape;52;p13"/>
          <p:cNvSpPr txBox="1">
            <a:spLocks noGrp="1"/>
          </p:cNvSpPr>
          <p:nvPr>
            <p:ph type="body" idx="1"/>
          </p:nvPr>
        </p:nvSpPr>
        <p:spPr>
          <a:xfrm>
            <a:off x="628650" y="1369219"/>
            <a:ext cx="7886700" cy="3263400"/>
          </a:xfrm>
          <a:prstGeom prst="rect">
            <a:avLst/>
          </a:prstGeom>
          <a:noFill/>
          <a:ln>
            <a:noFill/>
          </a:ln>
        </p:spPr>
        <p:txBody>
          <a:bodyPr spcFirstLastPara="1" wrap="square" lIns="68575" tIns="34275" rIns="68575" bIns="34275" anchor="t" anchorCtr="0">
            <a:normAutofit/>
          </a:bodyPr>
          <a:lstStyle>
            <a:lvl1pPr marL="457200" marR="0" lvl="0" indent="-361950" algn="l">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marR="0" lvl="0" algn="l">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R="0" lvl="1" algn="l">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marR="0" lvl="0" algn="ctr">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R="0" lvl="1" algn="l">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marR="0" lvl="0" indent="0" algn="r">
              <a:spcBef>
                <a:spcPts val="0"/>
              </a:spcBef>
              <a:buNone/>
              <a:defRPr sz="900" b="0" i="0" u="none" strike="noStrike" cap="none">
                <a:solidFill>
                  <a:srgbClr val="888888"/>
                </a:solidFill>
                <a:latin typeface="Calibri"/>
                <a:ea typeface="Calibri"/>
                <a:cs typeface="Calibri"/>
                <a:sym typeface="Calibri"/>
              </a:defRPr>
            </a:lvl1pPr>
            <a:lvl2pPr marL="0" marR="0" lvl="1" indent="0" algn="r">
              <a:spcBef>
                <a:spcPts val="0"/>
              </a:spcBef>
              <a:buNone/>
              <a:defRPr sz="900" b="0" i="0" u="none" strike="noStrike" cap="none">
                <a:solidFill>
                  <a:srgbClr val="888888"/>
                </a:solidFill>
                <a:latin typeface="Calibri"/>
                <a:ea typeface="Calibri"/>
                <a:cs typeface="Calibri"/>
                <a:sym typeface="Calibri"/>
              </a:defRPr>
            </a:lvl2pPr>
            <a:lvl3pPr marL="0" marR="0" lvl="2" indent="0" algn="r">
              <a:spcBef>
                <a:spcPts val="0"/>
              </a:spcBef>
              <a:buNone/>
              <a:defRPr sz="900" b="0" i="0" u="none" strike="noStrike" cap="none">
                <a:solidFill>
                  <a:srgbClr val="888888"/>
                </a:solidFill>
                <a:latin typeface="Calibri"/>
                <a:ea typeface="Calibri"/>
                <a:cs typeface="Calibri"/>
                <a:sym typeface="Calibri"/>
              </a:defRPr>
            </a:lvl3pPr>
            <a:lvl4pPr marL="0" marR="0" lvl="3" indent="0" algn="r">
              <a:spcBef>
                <a:spcPts val="0"/>
              </a:spcBef>
              <a:buNone/>
              <a:defRPr sz="900" b="0" i="0" u="none" strike="noStrike" cap="none">
                <a:solidFill>
                  <a:srgbClr val="888888"/>
                </a:solidFill>
                <a:latin typeface="Calibri"/>
                <a:ea typeface="Calibri"/>
                <a:cs typeface="Calibri"/>
                <a:sym typeface="Calibri"/>
              </a:defRPr>
            </a:lvl4pPr>
            <a:lvl5pPr marL="0" marR="0" lvl="4" indent="0" algn="r">
              <a:spcBef>
                <a:spcPts val="0"/>
              </a:spcBef>
              <a:buNone/>
              <a:defRPr sz="900" b="0" i="0" u="none" strike="noStrike" cap="none">
                <a:solidFill>
                  <a:srgbClr val="888888"/>
                </a:solidFill>
                <a:latin typeface="Calibri"/>
                <a:ea typeface="Calibri"/>
                <a:cs typeface="Calibri"/>
                <a:sym typeface="Calibri"/>
              </a:defRPr>
            </a:lvl5pPr>
            <a:lvl6pPr marL="0" marR="0" lvl="5" indent="0" algn="r">
              <a:spcBef>
                <a:spcPts val="0"/>
              </a:spcBef>
              <a:buNone/>
              <a:defRPr sz="900" b="0" i="0" u="none" strike="noStrike" cap="none">
                <a:solidFill>
                  <a:srgbClr val="888888"/>
                </a:solidFill>
                <a:latin typeface="Calibri"/>
                <a:ea typeface="Calibri"/>
                <a:cs typeface="Calibri"/>
                <a:sym typeface="Calibri"/>
              </a:defRPr>
            </a:lvl6pPr>
            <a:lvl7pPr marL="0" marR="0" lvl="6" indent="0" algn="r">
              <a:spcBef>
                <a:spcPts val="0"/>
              </a:spcBef>
              <a:buNone/>
              <a:defRPr sz="900" b="0" i="0" u="none" strike="noStrike" cap="none">
                <a:solidFill>
                  <a:srgbClr val="888888"/>
                </a:solidFill>
                <a:latin typeface="Calibri"/>
                <a:ea typeface="Calibri"/>
                <a:cs typeface="Calibri"/>
                <a:sym typeface="Calibri"/>
              </a:defRPr>
            </a:lvl7pPr>
            <a:lvl8pPr marL="0" marR="0" lvl="7" indent="0" algn="r">
              <a:spcBef>
                <a:spcPts val="0"/>
              </a:spcBef>
              <a:buNone/>
              <a:defRPr sz="900" b="0" i="0" u="none" strike="noStrike" cap="none">
                <a:solidFill>
                  <a:srgbClr val="888888"/>
                </a:solidFill>
                <a:latin typeface="Calibri"/>
                <a:ea typeface="Calibri"/>
                <a:cs typeface="Calibri"/>
                <a:sym typeface="Calibri"/>
              </a:defRPr>
            </a:lvl8pPr>
            <a:lvl9pPr marL="0" marR="0" lvl="8" indent="0" algn="r">
              <a:spcBef>
                <a:spcPts val="0"/>
              </a:spcBef>
              <a:buNone/>
              <a:defRPr sz="9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
              <a:t>‹Nº›</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hyperlink" Target="mailto:fcaugusto@gmail.com" TargetMode="External"/><Relationship Id="rId5" Type="http://schemas.openxmlformats.org/officeDocument/2006/relationships/image" Target="../media/image3.png"/><Relationship Id="rId10" Type="http://schemas.openxmlformats.org/officeDocument/2006/relationships/hyperlink" Target="mailto:renaesp@gmail.com" TargetMode="External"/><Relationship Id="rId4" Type="http://schemas.openxmlformats.org/officeDocument/2006/relationships/image" Target="../media/image2.png"/><Relationship Id="rId9" Type="http://schemas.openxmlformats.org/officeDocument/2006/relationships/image" Target="../media/image7.png"/></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2.bin"/><Relationship Id="rId3" Type="http://schemas.openxmlformats.org/officeDocument/2006/relationships/image" Target="../media/image8.png"/><Relationship Id="rId7" Type="http://schemas.openxmlformats.org/officeDocument/2006/relationships/image" Target="../media/image5.png"/><Relationship Id="rId12" Type="http://schemas.openxmlformats.org/officeDocument/2006/relationships/image" Target="../media/image11.bin"/><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2.png"/><Relationship Id="rId11" Type="http://schemas.openxmlformats.org/officeDocument/2006/relationships/image" Target="../media/image10.bin"/><Relationship Id="rId5" Type="http://schemas.openxmlformats.org/officeDocument/2006/relationships/image" Target="../media/image4.png"/><Relationship Id="rId10" Type="http://schemas.openxmlformats.org/officeDocument/2006/relationships/image" Target="../media/image9.bin"/><Relationship Id="rId4" Type="http://schemas.openxmlformats.org/officeDocument/2006/relationships/image" Target="../media/image1.png"/><Relationship Id="rId9" Type="http://schemas.openxmlformats.org/officeDocument/2006/relationships/image" Target="../media/image7.png"/></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8.png"/><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2.png"/><Relationship Id="rId5" Type="http://schemas.openxmlformats.org/officeDocument/2006/relationships/image" Target="../media/image4.png"/><Relationship Id="rId10" Type="http://schemas.openxmlformats.org/officeDocument/2006/relationships/image" Target="../media/image13.jpeg"/><Relationship Id="rId4" Type="http://schemas.openxmlformats.org/officeDocument/2006/relationships/image" Target="../media/image1.png"/><Relationship Id="rId9" Type="http://schemas.openxmlformats.org/officeDocument/2006/relationships/image" Target="../media/image7.png"/></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4.png"/><Relationship Id="rId7" Type="http://schemas.openxmlformats.org/officeDocument/2006/relationships/image" Target="../media/image5.png"/><Relationship Id="rId12"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13.xml"/><Relationship Id="rId6" Type="http://schemas.openxmlformats.org/officeDocument/2006/relationships/image" Target="../media/image2.png"/><Relationship Id="rId11" Type="http://schemas.openxmlformats.org/officeDocument/2006/relationships/image" Target="../media/image16.png"/><Relationship Id="rId5" Type="http://schemas.openxmlformats.org/officeDocument/2006/relationships/image" Target="../media/image4.png"/><Relationship Id="rId10" Type="http://schemas.openxmlformats.org/officeDocument/2006/relationships/image" Target="../media/image15.png"/><Relationship Id="rId4" Type="http://schemas.openxmlformats.org/officeDocument/2006/relationships/image" Target="../media/image1.png"/><Relationship Id="rId9" Type="http://schemas.openxmlformats.org/officeDocument/2006/relationships/image" Target="../media/image7.png"/></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png"/><Relationship Id="rId7"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10" Type="http://schemas.openxmlformats.org/officeDocument/2006/relationships/image" Target="../media/image19.png"/><Relationship Id="rId4" Type="http://schemas.openxmlformats.org/officeDocument/2006/relationships/image" Target="../media/image2.png"/><Relationship Id="rId9" Type="http://schemas.openxmlformats.org/officeDocument/2006/relationships/image" Target="../media/image18.jpeg"/></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8.png"/><Relationship Id="rId7"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2.png"/><Relationship Id="rId5"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image" Target="../media/image7.png"/></Relationships>
</file>

<file path=ppt/slides/_rels/slide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2.jpeg"/><Relationship Id="rId18" Type="http://schemas.openxmlformats.org/officeDocument/2006/relationships/image" Target="../media/image27.jpeg"/><Relationship Id="rId3" Type="http://schemas.openxmlformats.org/officeDocument/2006/relationships/image" Target="../media/image14.png"/><Relationship Id="rId7" Type="http://schemas.openxmlformats.org/officeDocument/2006/relationships/image" Target="../media/image5.png"/><Relationship Id="rId12" Type="http://schemas.openxmlformats.org/officeDocument/2006/relationships/image" Target="../media/image21.jpeg"/><Relationship Id="rId17" Type="http://schemas.openxmlformats.org/officeDocument/2006/relationships/image" Target="../media/image26.jpeg"/><Relationship Id="rId2" Type="http://schemas.openxmlformats.org/officeDocument/2006/relationships/notesSlide" Target="../notesSlides/notesSlide7.xml"/><Relationship Id="rId16" Type="http://schemas.openxmlformats.org/officeDocument/2006/relationships/image" Target="../media/image25.jpeg"/><Relationship Id="rId1" Type="http://schemas.openxmlformats.org/officeDocument/2006/relationships/slideLayout" Target="../slideLayouts/slideLayout13.xml"/><Relationship Id="rId6" Type="http://schemas.openxmlformats.org/officeDocument/2006/relationships/image" Target="../media/image2.png"/><Relationship Id="rId11" Type="http://schemas.microsoft.com/office/2007/relationships/hdphoto" Target="../media/hdphoto1.wdp"/><Relationship Id="rId5" Type="http://schemas.openxmlformats.org/officeDocument/2006/relationships/image" Target="../media/image4.png"/><Relationship Id="rId15" Type="http://schemas.openxmlformats.org/officeDocument/2006/relationships/image" Target="../media/image24.jpeg"/><Relationship Id="rId10" Type="http://schemas.openxmlformats.org/officeDocument/2006/relationships/image" Target="../media/image20.png"/><Relationship Id="rId19" Type="http://schemas.openxmlformats.org/officeDocument/2006/relationships/image" Target="../media/image28.jpeg"/><Relationship Id="rId4" Type="http://schemas.openxmlformats.org/officeDocument/2006/relationships/image" Target="../media/image1.png"/><Relationship Id="rId9" Type="http://schemas.openxmlformats.org/officeDocument/2006/relationships/image" Target="../media/image7.png"/><Relationship Id="rId14" Type="http://schemas.openxmlformats.org/officeDocument/2006/relationships/image" Target="../media/image23.jpeg"/></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hyperlink" Target="mailto:fcaugusto@gmail.com" TargetMode="External"/><Relationship Id="rId5" Type="http://schemas.openxmlformats.org/officeDocument/2006/relationships/image" Target="../media/image3.png"/><Relationship Id="rId10" Type="http://schemas.openxmlformats.org/officeDocument/2006/relationships/hyperlink" Target="mailto:renaesp@gmail.com" TargetMode="External"/><Relationship Id="rId4" Type="http://schemas.openxmlformats.org/officeDocument/2006/relationships/image" Target="../media/image2.png"/><Relationship Id="rId9"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8">
          <a:extLst>
            <a:ext uri="{FF2B5EF4-FFF2-40B4-BE49-F238E27FC236}">
              <a16:creationId xmlns:a16="http://schemas.microsoft.com/office/drawing/2014/main" id="{7866F9B9-1F17-53E7-0177-BEDAC9B24FAE}"/>
            </a:ext>
          </a:extLst>
        </p:cNvPr>
        <p:cNvGrpSpPr/>
        <p:nvPr/>
      </p:nvGrpSpPr>
      <p:grpSpPr>
        <a:xfrm>
          <a:off x="0" y="0"/>
          <a:ext cx="0" cy="0"/>
          <a:chOff x="0" y="0"/>
          <a:chExt cx="0" cy="0"/>
        </a:xfrm>
      </p:grpSpPr>
      <p:sp>
        <p:nvSpPr>
          <p:cNvPr id="129" name="Google Shape;129;p25">
            <a:extLst>
              <a:ext uri="{FF2B5EF4-FFF2-40B4-BE49-F238E27FC236}">
                <a16:creationId xmlns:a16="http://schemas.microsoft.com/office/drawing/2014/main" id="{64C12A38-D942-A58D-7F4D-36C4C31BAFAB}"/>
              </a:ext>
            </a:extLst>
          </p:cNvPr>
          <p:cNvSpPr/>
          <p:nvPr/>
        </p:nvSpPr>
        <p:spPr>
          <a:xfrm>
            <a:off x="0" y="941512"/>
            <a:ext cx="9144000" cy="3277200"/>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FFFFFF"/>
              </a:buClr>
              <a:buSzPts val="1400"/>
              <a:buFont typeface="Calibri"/>
              <a:buNone/>
            </a:pPr>
            <a:endParaRPr sz="1400" b="0" i="0" u="none" strike="noStrike" cap="none">
              <a:solidFill>
                <a:srgbClr val="FFFFFF"/>
              </a:solidFill>
              <a:latin typeface="Calibri"/>
              <a:ea typeface="Calibri"/>
              <a:cs typeface="Calibri"/>
              <a:sym typeface="Calibri"/>
            </a:endParaRPr>
          </a:p>
        </p:txBody>
      </p:sp>
      <p:sp>
        <p:nvSpPr>
          <p:cNvPr id="130" name="Google Shape;130;p25">
            <a:extLst>
              <a:ext uri="{FF2B5EF4-FFF2-40B4-BE49-F238E27FC236}">
                <a16:creationId xmlns:a16="http://schemas.microsoft.com/office/drawing/2014/main" id="{9C589453-A7A2-733A-0609-C350E31B93D2}"/>
              </a:ext>
            </a:extLst>
          </p:cNvPr>
          <p:cNvSpPr txBox="1"/>
          <p:nvPr/>
        </p:nvSpPr>
        <p:spPr>
          <a:xfrm>
            <a:off x="306971" y="928936"/>
            <a:ext cx="5003700" cy="1192831"/>
          </a:xfrm>
          <a:prstGeom prst="rect">
            <a:avLst/>
          </a:prstGeom>
          <a:noFill/>
          <a:ln>
            <a:noFill/>
          </a:ln>
        </p:spPr>
        <p:txBody>
          <a:bodyPr spcFirstLastPara="1" wrap="square" lIns="91425" tIns="91425" rIns="91425" bIns="91425" anchor="t" anchorCtr="0">
            <a:noAutofit/>
          </a:bodyPr>
          <a:lstStyle/>
          <a:p>
            <a:pPr marL="0" lvl="0" indent="0" algn="l" rtl="0">
              <a:lnSpc>
                <a:spcPct val="93000"/>
              </a:lnSpc>
              <a:spcBef>
                <a:spcPts val="0"/>
              </a:spcBef>
              <a:spcAft>
                <a:spcPts val="0"/>
              </a:spcAft>
              <a:buNone/>
            </a:pPr>
            <a:r>
              <a:rPr lang="es" sz="3200" dirty="0">
                <a:solidFill>
                  <a:srgbClr val="FFFFFF"/>
                </a:solidFill>
              </a:rPr>
              <a:t>COPOLAD III</a:t>
            </a:r>
            <a:endParaRPr sz="1100" b="1" dirty="0"/>
          </a:p>
          <a:p>
            <a:pPr marL="0" lvl="0" indent="0" algn="l" rtl="0">
              <a:spcBef>
                <a:spcPts val="0"/>
              </a:spcBef>
              <a:spcAft>
                <a:spcPts val="0"/>
              </a:spcAft>
              <a:buClr>
                <a:schemeClr val="dk1"/>
              </a:buClr>
              <a:buSzPts val="2800"/>
              <a:buFont typeface="Arial"/>
              <a:buNone/>
            </a:pPr>
            <a:r>
              <a:rPr lang="es" sz="1200" b="1" dirty="0">
                <a:solidFill>
                  <a:schemeClr val="lt1"/>
                </a:solidFill>
              </a:rPr>
              <a:t>Abordaje de las vulnerabilidades </a:t>
            </a:r>
            <a:endParaRPr sz="1200" dirty="0">
              <a:solidFill>
                <a:schemeClr val="dk1"/>
              </a:solidFill>
            </a:endParaRPr>
          </a:p>
          <a:p>
            <a:pPr marL="0" lvl="0" indent="0" algn="l" rtl="0">
              <a:spcBef>
                <a:spcPts val="0"/>
              </a:spcBef>
              <a:spcAft>
                <a:spcPts val="0"/>
              </a:spcAft>
              <a:buClr>
                <a:schemeClr val="dk1"/>
              </a:buClr>
              <a:buSzPts val="2800"/>
              <a:buFont typeface="Arial"/>
              <a:buNone/>
            </a:pPr>
            <a:r>
              <a:rPr lang="es" sz="1200" b="1" dirty="0">
                <a:solidFill>
                  <a:schemeClr val="lt1"/>
                </a:solidFill>
              </a:rPr>
              <a:t>relacionadas con las drogas </a:t>
            </a:r>
            <a:endParaRPr sz="1200" dirty="0">
              <a:solidFill>
                <a:schemeClr val="dk1"/>
              </a:solidFill>
            </a:endParaRPr>
          </a:p>
          <a:p>
            <a:pPr marL="0" lvl="0" indent="0" algn="l" rtl="0">
              <a:spcBef>
                <a:spcPts val="0"/>
              </a:spcBef>
              <a:spcAft>
                <a:spcPts val="0"/>
              </a:spcAft>
              <a:buClr>
                <a:schemeClr val="dk1"/>
              </a:buClr>
              <a:buSzPts val="2800"/>
              <a:buFont typeface="Arial"/>
              <a:buNone/>
            </a:pPr>
            <a:r>
              <a:rPr lang="es" sz="1200" b="1" dirty="0">
                <a:solidFill>
                  <a:schemeClr val="lt1"/>
                </a:solidFill>
              </a:rPr>
              <a:t>en el territorio.</a:t>
            </a:r>
            <a:endParaRPr sz="1200" dirty="0">
              <a:solidFill>
                <a:schemeClr val="dk1"/>
              </a:solidFill>
            </a:endParaRPr>
          </a:p>
          <a:p>
            <a:pPr marL="0" lvl="0" indent="0" algn="l" rtl="0">
              <a:spcBef>
                <a:spcPts val="0"/>
              </a:spcBef>
              <a:spcAft>
                <a:spcPts val="0"/>
              </a:spcAft>
              <a:buNone/>
            </a:pPr>
            <a:endParaRPr sz="3100" dirty="0">
              <a:solidFill>
                <a:schemeClr val="lt1"/>
              </a:solidFill>
            </a:endParaRPr>
          </a:p>
        </p:txBody>
      </p:sp>
      <p:pic>
        <p:nvPicPr>
          <p:cNvPr id="131" name="Google Shape;131;p25">
            <a:extLst>
              <a:ext uri="{FF2B5EF4-FFF2-40B4-BE49-F238E27FC236}">
                <a16:creationId xmlns:a16="http://schemas.microsoft.com/office/drawing/2014/main" id="{3334A6B1-86CD-40C6-7CFA-B78103631FD7}"/>
              </a:ext>
            </a:extLst>
          </p:cNvPr>
          <p:cNvPicPr preferRelativeResize="0"/>
          <p:nvPr/>
        </p:nvPicPr>
        <p:blipFill rotWithShape="1">
          <a:blip r:embed="rId3">
            <a:alphaModFix/>
          </a:blip>
          <a:srcRect/>
          <a:stretch/>
        </p:blipFill>
        <p:spPr>
          <a:xfrm>
            <a:off x="542250" y="306550"/>
            <a:ext cx="1545701" cy="323101"/>
          </a:xfrm>
          <a:prstGeom prst="rect">
            <a:avLst/>
          </a:prstGeom>
          <a:noFill/>
          <a:ln>
            <a:noFill/>
          </a:ln>
        </p:spPr>
      </p:pic>
      <p:pic>
        <p:nvPicPr>
          <p:cNvPr id="132" name="Google Shape;132;p25">
            <a:extLst>
              <a:ext uri="{FF2B5EF4-FFF2-40B4-BE49-F238E27FC236}">
                <a16:creationId xmlns:a16="http://schemas.microsoft.com/office/drawing/2014/main" id="{C1BE9464-55C9-11F5-B8F2-F202CAA04A8A}"/>
              </a:ext>
            </a:extLst>
          </p:cNvPr>
          <p:cNvPicPr preferRelativeResize="0"/>
          <p:nvPr/>
        </p:nvPicPr>
        <p:blipFill rotWithShape="1">
          <a:blip r:embed="rId4">
            <a:alphaModFix/>
          </a:blip>
          <a:srcRect/>
          <a:stretch/>
        </p:blipFill>
        <p:spPr>
          <a:xfrm>
            <a:off x="3665875" y="-180787"/>
            <a:ext cx="1812250" cy="1297767"/>
          </a:xfrm>
          <a:prstGeom prst="rect">
            <a:avLst/>
          </a:prstGeom>
          <a:noFill/>
          <a:ln>
            <a:noFill/>
          </a:ln>
        </p:spPr>
      </p:pic>
      <p:pic>
        <p:nvPicPr>
          <p:cNvPr id="133" name="Google Shape;133;p25">
            <a:extLst>
              <a:ext uri="{FF2B5EF4-FFF2-40B4-BE49-F238E27FC236}">
                <a16:creationId xmlns:a16="http://schemas.microsoft.com/office/drawing/2014/main" id="{67A355BE-7AA8-BBAF-81ED-3D5278D61E07}"/>
              </a:ext>
            </a:extLst>
          </p:cNvPr>
          <p:cNvPicPr preferRelativeResize="0"/>
          <p:nvPr/>
        </p:nvPicPr>
        <p:blipFill rotWithShape="1">
          <a:blip r:embed="rId5">
            <a:alphaModFix/>
          </a:blip>
          <a:srcRect t="23015" r="19723" b="13266"/>
          <a:stretch/>
        </p:blipFill>
        <p:spPr>
          <a:xfrm>
            <a:off x="4572000" y="954657"/>
            <a:ext cx="4571999" cy="3277200"/>
          </a:xfrm>
          <a:prstGeom prst="rect">
            <a:avLst/>
          </a:prstGeom>
          <a:noFill/>
          <a:ln>
            <a:noFill/>
          </a:ln>
        </p:spPr>
      </p:pic>
      <p:pic>
        <p:nvPicPr>
          <p:cNvPr id="134" name="Google Shape;134;p25">
            <a:extLst>
              <a:ext uri="{FF2B5EF4-FFF2-40B4-BE49-F238E27FC236}">
                <a16:creationId xmlns:a16="http://schemas.microsoft.com/office/drawing/2014/main" id="{03E29AC8-DD2C-DD9A-790D-F5303FCF16AA}"/>
              </a:ext>
            </a:extLst>
          </p:cNvPr>
          <p:cNvPicPr preferRelativeResize="0"/>
          <p:nvPr/>
        </p:nvPicPr>
        <p:blipFill rotWithShape="1">
          <a:blip r:embed="rId6">
            <a:alphaModFix/>
          </a:blip>
          <a:srcRect/>
          <a:stretch/>
        </p:blipFill>
        <p:spPr>
          <a:xfrm>
            <a:off x="389850" y="4337076"/>
            <a:ext cx="2078356" cy="862951"/>
          </a:xfrm>
          <a:prstGeom prst="rect">
            <a:avLst/>
          </a:prstGeom>
          <a:noFill/>
          <a:ln>
            <a:noFill/>
          </a:ln>
        </p:spPr>
      </p:pic>
      <p:pic>
        <p:nvPicPr>
          <p:cNvPr id="135" name="Google Shape;135;p25">
            <a:extLst>
              <a:ext uri="{FF2B5EF4-FFF2-40B4-BE49-F238E27FC236}">
                <a16:creationId xmlns:a16="http://schemas.microsoft.com/office/drawing/2014/main" id="{CBA2F018-D141-E789-73E0-917B5E736517}"/>
              </a:ext>
            </a:extLst>
          </p:cNvPr>
          <p:cNvPicPr preferRelativeResize="0"/>
          <p:nvPr/>
        </p:nvPicPr>
        <p:blipFill rotWithShape="1">
          <a:blip r:embed="rId7">
            <a:alphaModFix/>
          </a:blip>
          <a:srcRect/>
          <a:stretch/>
        </p:blipFill>
        <p:spPr>
          <a:xfrm>
            <a:off x="6973666" y="4388962"/>
            <a:ext cx="1319942" cy="738900"/>
          </a:xfrm>
          <a:prstGeom prst="rect">
            <a:avLst/>
          </a:prstGeom>
          <a:noFill/>
          <a:ln>
            <a:noFill/>
          </a:ln>
        </p:spPr>
      </p:pic>
      <p:pic>
        <p:nvPicPr>
          <p:cNvPr id="136" name="Google Shape;136;p25">
            <a:extLst>
              <a:ext uri="{FF2B5EF4-FFF2-40B4-BE49-F238E27FC236}">
                <a16:creationId xmlns:a16="http://schemas.microsoft.com/office/drawing/2014/main" id="{4D644DAA-ECE7-579C-7EBE-90F252457812}"/>
              </a:ext>
            </a:extLst>
          </p:cNvPr>
          <p:cNvPicPr preferRelativeResize="0"/>
          <p:nvPr/>
        </p:nvPicPr>
        <p:blipFill rotWithShape="1">
          <a:blip r:embed="rId8">
            <a:alphaModFix/>
          </a:blip>
          <a:srcRect/>
          <a:stretch/>
        </p:blipFill>
        <p:spPr>
          <a:xfrm>
            <a:off x="2436069" y="4567876"/>
            <a:ext cx="745504" cy="389519"/>
          </a:xfrm>
          <a:prstGeom prst="rect">
            <a:avLst/>
          </a:prstGeom>
          <a:noFill/>
          <a:ln>
            <a:noFill/>
          </a:ln>
        </p:spPr>
      </p:pic>
      <p:sp>
        <p:nvSpPr>
          <p:cNvPr id="137" name="Google Shape;137;p25">
            <a:extLst>
              <a:ext uri="{FF2B5EF4-FFF2-40B4-BE49-F238E27FC236}">
                <a16:creationId xmlns:a16="http://schemas.microsoft.com/office/drawing/2014/main" id="{BC34A53B-4049-28B8-E797-ED7F4095DD5D}"/>
              </a:ext>
            </a:extLst>
          </p:cNvPr>
          <p:cNvSpPr txBox="1"/>
          <p:nvPr/>
        </p:nvSpPr>
        <p:spPr>
          <a:xfrm>
            <a:off x="646575" y="42574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COPOLAD III es un consorcio formado por: </a:t>
            </a:r>
            <a:endParaRPr sz="1000">
              <a:solidFill>
                <a:srgbClr val="595959"/>
              </a:solidFill>
            </a:endParaRPr>
          </a:p>
        </p:txBody>
      </p:sp>
      <p:sp>
        <p:nvSpPr>
          <p:cNvPr id="138" name="Google Shape;138;p25">
            <a:extLst>
              <a:ext uri="{FF2B5EF4-FFF2-40B4-BE49-F238E27FC236}">
                <a16:creationId xmlns:a16="http://schemas.microsoft.com/office/drawing/2014/main" id="{18050A79-269D-0854-FD60-FD94D4B266D8}"/>
              </a:ext>
            </a:extLst>
          </p:cNvPr>
          <p:cNvSpPr txBox="1"/>
          <p:nvPr/>
        </p:nvSpPr>
        <p:spPr>
          <a:xfrm>
            <a:off x="4915675" y="42842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Socios colaboradores:</a:t>
            </a:r>
            <a:endParaRPr sz="1000">
              <a:solidFill>
                <a:srgbClr val="595959"/>
              </a:solidFill>
            </a:endParaRPr>
          </a:p>
        </p:txBody>
      </p:sp>
      <p:pic>
        <p:nvPicPr>
          <p:cNvPr id="139" name="Google Shape;139;p25" descr="Imagen que contiene firmar, viendo, frente, gente&#10;&#10;El contenido generado por IA puede ser incorrecto.">
            <a:extLst>
              <a:ext uri="{FF2B5EF4-FFF2-40B4-BE49-F238E27FC236}">
                <a16:creationId xmlns:a16="http://schemas.microsoft.com/office/drawing/2014/main" id="{E3B63A77-DACE-14BC-E4E8-15A343D86740}"/>
              </a:ext>
            </a:extLst>
          </p:cNvPr>
          <p:cNvPicPr preferRelativeResize="0"/>
          <p:nvPr/>
        </p:nvPicPr>
        <p:blipFill rotWithShape="1">
          <a:blip r:embed="rId9">
            <a:alphaModFix/>
          </a:blip>
          <a:srcRect/>
          <a:stretch/>
        </p:blipFill>
        <p:spPr>
          <a:xfrm>
            <a:off x="5129742" y="4506950"/>
            <a:ext cx="1642010" cy="523201"/>
          </a:xfrm>
          <a:prstGeom prst="rect">
            <a:avLst/>
          </a:prstGeom>
          <a:noFill/>
          <a:ln>
            <a:noFill/>
          </a:ln>
        </p:spPr>
      </p:pic>
      <p:sp>
        <p:nvSpPr>
          <p:cNvPr id="144" name="Google Shape;144;p25">
            <a:extLst>
              <a:ext uri="{FF2B5EF4-FFF2-40B4-BE49-F238E27FC236}">
                <a16:creationId xmlns:a16="http://schemas.microsoft.com/office/drawing/2014/main" id="{285AE084-575E-5718-9D75-E7120E9F0683}"/>
              </a:ext>
            </a:extLst>
          </p:cNvPr>
          <p:cNvSpPr txBox="1"/>
          <p:nvPr/>
        </p:nvSpPr>
        <p:spPr>
          <a:xfrm>
            <a:off x="306971" y="2193290"/>
            <a:ext cx="7973787" cy="52318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b="1" i="0" dirty="0">
                <a:solidFill>
                  <a:schemeClr val="bg1"/>
                </a:solidFill>
                <a:effectLst/>
                <a:latin typeface="Roboto" panose="02000000000000000000" pitchFamily="2" charset="0"/>
              </a:rPr>
              <a:t>RED NACIONAL DE ATENCIÓN A PERSONAS EGRESADAS DEL SISTEMA PENITENCIARIO BRASILEÑO: DESAFÍOS Y AVANCES EN LA REINSERCIÓN SOCIAL</a:t>
            </a:r>
            <a:endParaRPr lang="es-ES" b="1" i="0" u="none" strike="noStrike" cap="none" dirty="0">
              <a:solidFill>
                <a:schemeClr val="bg1"/>
              </a:solidFill>
              <a:latin typeface="Arial"/>
              <a:ea typeface="Arial"/>
              <a:cs typeface="Arial"/>
              <a:sym typeface="Arial"/>
            </a:endParaRPr>
          </a:p>
        </p:txBody>
      </p:sp>
      <p:sp>
        <p:nvSpPr>
          <p:cNvPr id="3" name="Google Shape;144;p25">
            <a:extLst>
              <a:ext uri="{FF2B5EF4-FFF2-40B4-BE49-F238E27FC236}">
                <a16:creationId xmlns:a16="http://schemas.microsoft.com/office/drawing/2014/main" id="{26641CA6-7802-A8DB-218D-ECFE8A14D149}"/>
              </a:ext>
            </a:extLst>
          </p:cNvPr>
          <p:cNvSpPr txBox="1"/>
          <p:nvPr/>
        </p:nvSpPr>
        <p:spPr>
          <a:xfrm>
            <a:off x="306970" y="2831980"/>
            <a:ext cx="7973787" cy="523180"/>
          </a:xfrm>
          <a:prstGeom prst="rect">
            <a:avLst/>
          </a:prstGeom>
          <a:noFill/>
          <a:ln>
            <a:noFill/>
          </a:ln>
        </p:spPr>
        <p:txBody>
          <a:bodyPr spcFirstLastPara="1" wrap="square" lIns="91425" tIns="45700" rIns="91425" bIns="45700" anchor="t" anchorCtr="0">
            <a:spAutoFit/>
          </a:bodyPr>
          <a:lstStyle/>
          <a:p>
            <a:pPr marL="0" marR="0" lvl="0" indent="0" rtl="0">
              <a:lnSpc>
                <a:spcPct val="100000"/>
              </a:lnSpc>
              <a:spcBef>
                <a:spcPts val="0"/>
              </a:spcBef>
              <a:spcAft>
                <a:spcPts val="0"/>
              </a:spcAft>
              <a:buClr>
                <a:srgbClr val="000000"/>
              </a:buClr>
              <a:buSzPts val="1800"/>
              <a:buFont typeface="Arial"/>
              <a:buNone/>
            </a:pPr>
            <a:r>
              <a:rPr lang="pt-BR" b="1" i="1" dirty="0" err="1">
                <a:solidFill>
                  <a:schemeClr val="bg1"/>
                </a:solidFill>
                <a:effectLst/>
                <a:latin typeface="Roboto" panose="02000000000000000000" pitchFamily="2" charset="0"/>
              </a:rPr>
              <a:t>National</a:t>
            </a:r>
            <a:r>
              <a:rPr lang="pt-BR" b="1" i="1" dirty="0">
                <a:solidFill>
                  <a:schemeClr val="bg1"/>
                </a:solidFill>
                <a:effectLst/>
                <a:latin typeface="Roboto" panose="02000000000000000000" pitchFamily="2" charset="0"/>
              </a:rPr>
              <a:t> Network for </a:t>
            </a:r>
            <a:r>
              <a:rPr lang="pt-BR" b="1" i="1" dirty="0" err="1">
                <a:solidFill>
                  <a:schemeClr val="bg1"/>
                </a:solidFill>
                <a:effectLst/>
                <a:latin typeface="Roboto" panose="02000000000000000000" pitchFamily="2" charset="0"/>
              </a:rPr>
              <a:t>Attention</a:t>
            </a:r>
            <a:r>
              <a:rPr lang="pt-BR" b="1" i="1" dirty="0">
                <a:solidFill>
                  <a:schemeClr val="bg1"/>
                </a:solidFill>
                <a:effectLst/>
                <a:latin typeface="Roboto" panose="02000000000000000000" pitchFamily="2" charset="0"/>
              </a:rPr>
              <a:t> </a:t>
            </a:r>
            <a:r>
              <a:rPr lang="pt-BR" b="1" i="1" dirty="0" err="1">
                <a:solidFill>
                  <a:schemeClr val="bg1"/>
                </a:solidFill>
                <a:effectLst/>
                <a:latin typeface="Roboto" panose="02000000000000000000" pitchFamily="2" charset="0"/>
              </a:rPr>
              <a:t>to</a:t>
            </a:r>
            <a:r>
              <a:rPr lang="pt-BR" b="1" i="1" dirty="0">
                <a:solidFill>
                  <a:schemeClr val="bg1"/>
                </a:solidFill>
                <a:effectLst/>
                <a:latin typeface="Roboto" panose="02000000000000000000" pitchFamily="2" charset="0"/>
              </a:rPr>
              <a:t> </a:t>
            </a:r>
            <a:r>
              <a:rPr lang="pt-BR" b="1" i="1" dirty="0" err="1">
                <a:solidFill>
                  <a:schemeClr val="bg1"/>
                </a:solidFill>
                <a:effectLst/>
                <a:latin typeface="Roboto" panose="02000000000000000000" pitchFamily="2" charset="0"/>
              </a:rPr>
              <a:t>Egress</a:t>
            </a:r>
            <a:r>
              <a:rPr lang="pt-BR" b="1" i="1" dirty="0">
                <a:solidFill>
                  <a:schemeClr val="bg1"/>
                </a:solidFill>
                <a:effectLst/>
                <a:latin typeface="Roboto" panose="02000000000000000000" pitchFamily="2" charset="0"/>
              </a:rPr>
              <a:t> People </a:t>
            </a:r>
            <a:r>
              <a:rPr lang="pt-BR" b="1" i="1" dirty="0" err="1">
                <a:solidFill>
                  <a:schemeClr val="bg1"/>
                </a:solidFill>
                <a:effectLst/>
              </a:rPr>
              <a:t>of</a:t>
            </a:r>
            <a:r>
              <a:rPr lang="pt-BR" b="1" i="1" dirty="0">
                <a:solidFill>
                  <a:schemeClr val="bg1"/>
                </a:solidFill>
                <a:effectLst/>
              </a:rPr>
              <a:t> </a:t>
            </a:r>
            <a:r>
              <a:rPr lang="pt-BR" b="1" i="1" dirty="0" err="1">
                <a:solidFill>
                  <a:schemeClr val="bg1"/>
                </a:solidFill>
                <a:effectLst/>
              </a:rPr>
              <a:t>the</a:t>
            </a:r>
            <a:r>
              <a:rPr lang="pt-BR" b="1" i="1" dirty="0">
                <a:solidFill>
                  <a:schemeClr val="bg1"/>
                </a:solidFill>
                <a:effectLst/>
              </a:rPr>
              <a:t> </a:t>
            </a:r>
            <a:r>
              <a:rPr lang="pt-BR" b="1" i="1" dirty="0" err="1">
                <a:solidFill>
                  <a:schemeClr val="bg1"/>
                </a:solidFill>
                <a:effectLst/>
              </a:rPr>
              <a:t>Brazilian</a:t>
            </a:r>
            <a:r>
              <a:rPr lang="pt-BR" b="1" i="1" dirty="0">
                <a:solidFill>
                  <a:schemeClr val="bg1"/>
                </a:solidFill>
                <a:effectLst/>
              </a:rPr>
              <a:t> </a:t>
            </a:r>
            <a:r>
              <a:rPr lang="pt-BR" b="1" i="1" dirty="0" err="1">
                <a:solidFill>
                  <a:schemeClr val="bg1"/>
                </a:solidFill>
                <a:effectLst/>
              </a:rPr>
              <a:t>Prison</a:t>
            </a:r>
            <a:r>
              <a:rPr lang="pt-BR" b="1" i="1" dirty="0">
                <a:solidFill>
                  <a:schemeClr val="bg1"/>
                </a:solidFill>
                <a:effectLst/>
              </a:rPr>
              <a:t> System: </a:t>
            </a:r>
            <a:r>
              <a:rPr lang="pt-BR" b="1" i="1" dirty="0" err="1">
                <a:solidFill>
                  <a:schemeClr val="bg1"/>
                </a:solidFill>
                <a:effectLst/>
              </a:rPr>
              <a:t>Challenges</a:t>
            </a:r>
            <a:r>
              <a:rPr lang="pt-BR" b="1" i="1" dirty="0">
                <a:solidFill>
                  <a:schemeClr val="bg1"/>
                </a:solidFill>
                <a:effectLst/>
              </a:rPr>
              <a:t> </a:t>
            </a:r>
            <a:r>
              <a:rPr lang="pt-BR" b="1" i="1" dirty="0" err="1">
                <a:solidFill>
                  <a:schemeClr val="bg1"/>
                </a:solidFill>
                <a:effectLst/>
              </a:rPr>
              <a:t>and</a:t>
            </a:r>
            <a:r>
              <a:rPr lang="pt-BR" b="1" i="1" dirty="0">
                <a:solidFill>
                  <a:schemeClr val="bg1"/>
                </a:solidFill>
                <a:effectLst/>
              </a:rPr>
              <a:t> </a:t>
            </a:r>
            <a:r>
              <a:rPr lang="pt-BR" b="1" i="1" dirty="0" err="1">
                <a:solidFill>
                  <a:schemeClr val="bg1"/>
                </a:solidFill>
                <a:effectLst/>
              </a:rPr>
              <a:t>Advances</a:t>
            </a:r>
            <a:r>
              <a:rPr lang="pt-BR" b="1" i="1" dirty="0">
                <a:solidFill>
                  <a:schemeClr val="bg1"/>
                </a:solidFill>
                <a:effectLst/>
              </a:rPr>
              <a:t> in Social </a:t>
            </a:r>
            <a:r>
              <a:rPr lang="pt-BR" b="1" i="1" dirty="0" err="1">
                <a:solidFill>
                  <a:schemeClr val="bg1"/>
                </a:solidFill>
                <a:effectLst/>
              </a:rPr>
              <a:t>Reintegration</a:t>
            </a:r>
            <a:r>
              <a:rPr lang="pt-BR" b="1" i="1" dirty="0">
                <a:solidFill>
                  <a:schemeClr val="bg1"/>
                </a:solidFill>
                <a:effectLst/>
              </a:rPr>
              <a:t>.</a:t>
            </a:r>
            <a:endParaRPr b="1" i="1" u="none" strike="noStrike" cap="none" dirty="0">
              <a:solidFill>
                <a:schemeClr val="bg1"/>
              </a:solidFill>
              <a:latin typeface="Arial"/>
              <a:ea typeface="Arial"/>
              <a:cs typeface="Arial"/>
              <a:sym typeface="Arial"/>
            </a:endParaRPr>
          </a:p>
        </p:txBody>
      </p:sp>
      <p:sp>
        <p:nvSpPr>
          <p:cNvPr id="18" name="CaixaDeTexto 17">
            <a:extLst>
              <a:ext uri="{FF2B5EF4-FFF2-40B4-BE49-F238E27FC236}">
                <a16:creationId xmlns:a16="http://schemas.microsoft.com/office/drawing/2014/main" id="{A8C59BE7-4CBC-4FA8-86D9-A5E885DC234C}"/>
              </a:ext>
            </a:extLst>
          </p:cNvPr>
          <p:cNvSpPr txBox="1"/>
          <p:nvPr/>
        </p:nvSpPr>
        <p:spPr>
          <a:xfrm>
            <a:off x="4571999" y="3285141"/>
            <a:ext cx="3108995" cy="769441"/>
          </a:xfrm>
          <a:prstGeom prst="rect">
            <a:avLst/>
          </a:prstGeom>
          <a:noFill/>
        </p:spPr>
        <p:txBody>
          <a:bodyPr wrap="square">
            <a:spAutoFit/>
          </a:bodyPr>
          <a:lstStyle/>
          <a:p>
            <a:pPr marL="0" lvl="0" indent="0" algn="ctr" rtl="0">
              <a:spcBef>
                <a:spcPts val="0"/>
              </a:spcBef>
              <a:spcAft>
                <a:spcPts val="0"/>
              </a:spcAft>
              <a:buClr>
                <a:schemeClr val="dk1"/>
              </a:buClr>
              <a:buSzPts val="2800"/>
              <a:buFont typeface="Arial"/>
              <a:buNone/>
            </a:pPr>
            <a:r>
              <a:rPr lang="es-ES" sz="1100" b="1" dirty="0">
                <a:solidFill>
                  <a:schemeClr val="bg1"/>
                </a:solidFill>
              </a:rPr>
              <a:t>Francisco AUGUSTO Cruz de Araújo</a:t>
            </a:r>
          </a:p>
          <a:p>
            <a:pPr marL="0" lvl="0" indent="0" algn="ctr" rtl="0">
              <a:spcBef>
                <a:spcPts val="0"/>
              </a:spcBef>
              <a:spcAft>
                <a:spcPts val="0"/>
              </a:spcAft>
              <a:buClr>
                <a:schemeClr val="dk1"/>
              </a:buClr>
              <a:buSzPts val="2800"/>
              <a:buFont typeface="Arial"/>
              <a:buNone/>
            </a:pPr>
            <a:r>
              <a:rPr lang="es-ES" sz="1100" dirty="0">
                <a:solidFill>
                  <a:schemeClr val="bg1"/>
                </a:solidFill>
                <a:hlinkClick r:id="rId10">
                  <a:extLst>
                    <a:ext uri="{A12FA001-AC4F-418D-AE19-62706E023703}">
                      <ahyp:hlinkClr xmlns:ahyp="http://schemas.microsoft.com/office/drawing/2018/hyperlinkcolor" val="tx"/>
                    </a:ext>
                  </a:extLst>
                </a:hlinkClick>
              </a:rPr>
              <a:t>renaespbr@gmail.com</a:t>
            </a:r>
            <a:endParaRPr lang="es-ES" sz="1100" dirty="0">
              <a:solidFill>
                <a:schemeClr val="bg1"/>
              </a:solidFill>
            </a:endParaRPr>
          </a:p>
          <a:p>
            <a:pPr marL="0" lvl="0" indent="0" algn="ctr" rtl="0">
              <a:spcBef>
                <a:spcPts val="0"/>
              </a:spcBef>
              <a:spcAft>
                <a:spcPts val="0"/>
              </a:spcAft>
              <a:buClr>
                <a:schemeClr val="dk1"/>
              </a:buClr>
              <a:buSzPts val="2800"/>
              <a:buFont typeface="Arial"/>
              <a:buNone/>
            </a:pPr>
            <a:r>
              <a:rPr lang="es-ES" sz="1100" dirty="0">
                <a:solidFill>
                  <a:schemeClr val="bg1"/>
                </a:solidFill>
                <a:hlinkClick r:id="rId11">
                  <a:extLst>
                    <a:ext uri="{A12FA001-AC4F-418D-AE19-62706E023703}">
                      <ahyp:hlinkClr xmlns:ahyp="http://schemas.microsoft.com/office/drawing/2018/hyperlinkcolor" val="tx"/>
                    </a:ext>
                  </a:extLst>
                </a:hlinkClick>
              </a:rPr>
              <a:t>fcaugusto@gmail.com</a:t>
            </a:r>
            <a:endParaRPr lang="es-ES" sz="1100" dirty="0">
              <a:solidFill>
                <a:schemeClr val="bg1"/>
              </a:solidFill>
            </a:endParaRPr>
          </a:p>
          <a:p>
            <a:pPr marL="0" lvl="0" indent="0" algn="ctr" rtl="0">
              <a:spcBef>
                <a:spcPts val="0"/>
              </a:spcBef>
              <a:spcAft>
                <a:spcPts val="0"/>
              </a:spcAft>
              <a:buClr>
                <a:schemeClr val="dk1"/>
              </a:buClr>
              <a:buSzPts val="2800"/>
              <a:buFont typeface="Arial"/>
              <a:buNone/>
            </a:pPr>
            <a:r>
              <a:rPr lang="es-ES" sz="1100" dirty="0">
                <a:solidFill>
                  <a:schemeClr val="bg1"/>
                </a:solidFill>
              </a:rPr>
              <a:t>@gutorn </a:t>
            </a:r>
          </a:p>
        </p:txBody>
      </p:sp>
      <p:grpSp>
        <p:nvGrpSpPr>
          <p:cNvPr id="4" name="Agrupar 3">
            <a:extLst>
              <a:ext uri="{FF2B5EF4-FFF2-40B4-BE49-F238E27FC236}">
                <a16:creationId xmlns:a16="http://schemas.microsoft.com/office/drawing/2014/main" id="{764FCEF1-08BB-4DC3-A3E5-58C0BB7093D0}"/>
              </a:ext>
            </a:extLst>
          </p:cNvPr>
          <p:cNvGrpSpPr/>
          <p:nvPr/>
        </p:nvGrpSpPr>
        <p:grpSpPr>
          <a:xfrm>
            <a:off x="237208" y="3693209"/>
            <a:ext cx="4205926" cy="448816"/>
            <a:chOff x="263107" y="3539991"/>
            <a:chExt cx="4205926" cy="448816"/>
          </a:xfrm>
        </p:grpSpPr>
        <p:sp>
          <p:nvSpPr>
            <p:cNvPr id="19" name="Google Shape;140;p25">
              <a:extLst>
                <a:ext uri="{FF2B5EF4-FFF2-40B4-BE49-F238E27FC236}">
                  <a16:creationId xmlns:a16="http://schemas.microsoft.com/office/drawing/2014/main" id="{20F4A558-BB76-4B08-B1A4-DF9B827574E3}"/>
                </a:ext>
              </a:extLst>
            </p:cNvPr>
            <p:cNvSpPr txBox="1"/>
            <p:nvPr/>
          </p:nvSpPr>
          <p:spPr>
            <a:xfrm>
              <a:off x="263107" y="3539991"/>
              <a:ext cx="4205926" cy="27695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 sz="1200" b="1" i="0" u="none" strike="noStrike" cap="none" dirty="0">
                  <a:solidFill>
                    <a:srgbClr val="FFFFFF"/>
                  </a:solidFill>
                  <a:latin typeface="Arial"/>
                  <a:ea typeface="Arial"/>
                  <a:cs typeface="Arial"/>
                  <a:sym typeface="Arial"/>
                </a:rPr>
                <a:t>Puerto España (Trinidad y Tobago)</a:t>
              </a:r>
              <a:endParaRPr sz="1050" b="0" i="0" u="none" strike="noStrike" cap="none" dirty="0">
                <a:solidFill>
                  <a:srgbClr val="000000"/>
                </a:solidFill>
                <a:latin typeface="Arial"/>
                <a:ea typeface="Arial"/>
                <a:cs typeface="Arial"/>
                <a:sym typeface="Arial"/>
              </a:endParaRPr>
            </a:p>
          </p:txBody>
        </p:sp>
        <p:sp>
          <p:nvSpPr>
            <p:cNvPr id="20" name="Google Shape;141;p25">
              <a:extLst>
                <a:ext uri="{FF2B5EF4-FFF2-40B4-BE49-F238E27FC236}">
                  <a16:creationId xmlns:a16="http://schemas.microsoft.com/office/drawing/2014/main" id="{14481248-272F-4EAA-B7B8-B387C09A070F}"/>
                </a:ext>
              </a:extLst>
            </p:cNvPr>
            <p:cNvSpPr txBox="1"/>
            <p:nvPr/>
          </p:nvSpPr>
          <p:spPr>
            <a:xfrm>
              <a:off x="278395" y="3711848"/>
              <a:ext cx="2773029" cy="27695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 sz="1200" b="0" i="0" u="none" strike="noStrike" cap="none" dirty="0">
                  <a:solidFill>
                    <a:srgbClr val="FFFFFF"/>
                  </a:solidFill>
                  <a:latin typeface="Arial"/>
                  <a:ea typeface="Arial"/>
                  <a:cs typeface="Arial"/>
                  <a:sym typeface="Arial"/>
                </a:rPr>
                <a:t>25 al 27 de marzo 2025</a:t>
              </a:r>
              <a:endParaRPr sz="1050" b="0" i="0" u="none" strike="noStrike" cap="none" dirty="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069746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
        <p:cNvGrpSpPr/>
        <p:nvPr/>
      </p:nvGrpSpPr>
      <p:grpSpPr>
        <a:xfrm>
          <a:off x="0" y="0"/>
          <a:ext cx="0" cy="0"/>
          <a:chOff x="0" y="0"/>
          <a:chExt cx="0" cy="0"/>
        </a:xfrm>
      </p:grpSpPr>
      <p:sp>
        <p:nvSpPr>
          <p:cNvPr id="169" name="Google Shape;169;p27"/>
          <p:cNvSpPr txBox="1"/>
          <p:nvPr/>
        </p:nvSpPr>
        <p:spPr>
          <a:xfrm>
            <a:off x="530722" y="1310712"/>
            <a:ext cx="4476774" cy="3270096"/>
          </a:xfrm>
          <a:prstGeom prst="rect">
            <a:avLst/>
          </a:prstGeom>
          <a:noFill/>
          <a:ln>
            <a:noFill/>
          </a:ln>
        </p:spPr>
        <p:txBody>
          <a:bodyPr spcFirstLastPara="1" wrap="square" lIns="68575" tIns="34275" rIns="68575" bIns="34275" anchor="t" anchorCtr="0">
            <a:spAutoFit/>
          </a:bodyPr>
          <a:lstStyle/>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Población</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carcelaria</a:t>
            </a:r>
            <a:r>
              <a:rPr lang="pt-BR" sz="1300" b="0" i="0" dirty="0">
                <a:solidFill>
                  <a:srgbClr val="4D5156"/>
                </a:solidFill>
                <a:effectLst/>
                <a:latin typeface="Roboto" panose="02000000000000000000" pitchFamily="2" charset="0"/>
              </a:rPr>
              <a:t>: más de 800 mil personas (</a:t>
            </a:r>
            <a:r>
              <a:rPr lang="pt-BR" sz="1300" b="0" i="0" dirty="0" err="1">
                <a:solidFill>
                  <a:srgbClr val="4D5156"/>
                </a:solidFill>
                <a:effectLst/>
                <a:latin typeface="Roboto" panose="02000000000000000000" pitchFamily="2" charset="0"/>
              </a:rPr>
              <a:t>la</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tercera</a:t>
            </a:r>
            <a:r>
              <a:rPr lang="pt-BR" sz="1300" b="0" i="0" dirty="0">
                <a:solidFill>
                  <a:srgbClr val="4D5156"/>
                </a:solidFill>
                <a:effectLst/>
                <a:latin typeface="Roboto" panose="02000000000000000000" pitchFamily="2" charset="0"/>
              </a:rPr>
              <a:t> más grande </a:t>
            </a:r>
            <a:r>
              <a:rPr lang="pt-BR" sz="1300" b="0" i="0" dirty="0" err="1">
                <a:solidFill>
                  <a:srgbClr val="4D5156"/>
                </a:solidFill>
                <a:effectLst/>
                <a:latin typeface="Roboto" panose="02000000000000000000" pitchFamily="2" charset="0"/>
              </a:rPr>
              <a:t>del</a:t>
            </a:r>
            <a:r>
              <a:rPr lang="pt-BR" sz="1300" b="0" i="0" dirty="0">
                <a:solidFill>
                  <a:srgbClr val="4D5156"/>
                </a:solidFill>
                <a:effectLst/>
                <a:latin typeface="Roboto" panose="02000000000000000000" pitchFamily="2" charset="0"/>
              </a:rPr>
              <a:t> mundo). </a:t>
            </a:r>
          </a:p>
          <a:p>
            <a:pPr marR="0" lvl="0" algn="l" rtl="0">
              <a:lnSpc>
                <a:spcPct val="100000"/>
              </a:lnSpc>
              <a:spcBef>
                <a:spcPts val="0"/>
              </a:spcBef>
              <a:spcAft>
                <a:spcPts val="0"/>
              </a:spcAft>
              <a:buClr>
                <a:srgbClr val="000000"/>
              </a:buClr>
              <a:buSzPts val="1200"/>
              <a:buFont typeface="Arial"/>
              <a:buNone/>
              <a:tabLst>
                <a:tab pos="2076450" algn="l"/>
              </a:tabLst>
            </a:pPr>
            <a:r>
              <a:rPr lang="en-US" sz="1300" dirty="0">
                <a:solidFill>
                  <a:schemeClr val="accent5">
                    <a:lumMod val="75000"/>
                  </a:schemeClr>
                </a:solidFill>
              </a:rPr>
              <a:t>Prison population: over 800,000 people (the third largest in the world).</a:t>
            </a:r>
            <a:endParaRPr lang="pt-BR" sz="1300" b="0" i="0" dirty="0">
              <a:solidFill>
                <a:schemeClr val="accent5">
                  <a:lumMod val="75000"/>
                </a:schemeClr>
              </a:solidFill>
              <a:effectLst/>
              <a:latin typeface="Roboto" panose="02000000000000000000" pitchFamily="2" charset="0"/>
            </a:endParaRPr>
          </a:p>
          <a:p>
            <a:pPr marR="0" lvl="0" algn="l" rtl="0">
              <a:lnSpc>
                <a:spcPct val="100000"/>
              </a:lnSpc>
              <a:spcBef>
                <a:spcPts val="0"/>
              </a:spcBef>
              <a:spcAft>
                <a:spcPts val="0"/>
              </a:spcAft>
              <a:buClr>
                <a:srgbClr val="000000"/>
              </a:buClr>
              <a:buSzPts val="1200"/>
              <a:buFont typeface="Arial"/>
              <a:buNone/>
              <a:tabLst>
                <a:tab pos="2076450" algn="l"/>
              </a:tabLst>
            </a:pPr>
            <a:endParaRPr lang="pt-BR" sz="1300" b="0" i="0" dirty="0">
              <a:solidFill>
                <a:srgbClr val="4D5156"/>
              </a:solidFill>
              <a:effectLst/>
              <a:latin typeface="Roboto" panose="02000000000000000000" pitchFamily="2" charset="0"/>
            </a:endParaRPr>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Hacinamiento</a:t>
            </a:r>
            <a:r>
              <a:rPr lang="pt-BR" sz="1300" b="0" i="0" dirty="0">
                <a:solidFill>
                  <a:srgbClr val="4D5156"/>
                </a:solidFill>
                <a:effectLst/>
                <a:latin typeface="Roboto" panose="02000000000000000000" pitchFamily="2" charset="0"/>
              </a:rPr>
              <a:t> y </a:t>
            </a:r>
            <a:r>
              <a:rPr lang="pt-BR" sz="1300" b="0" i="0" dirty="0" err="1">
                <a:solidFill>
                  <a:srgbClr val="4D5156"/>
                </a:solidFill>
                <a:effectLst/>
                <a:latin typeface="Roboto" panose="02000000000000000000" pitchFamily="2" charset="0"/>
              </a:rPr>
              <a:t>desafíos</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estructurales</a:t>
            </a:r>
            <a:r>
              <a:rPr lang="pt-BR" sz="1300" b="0" i="0" dirty="0">
                <a:solidFill>
                  <a:srgbClr val="4D5156"/>
                </a:solidFill>
                <a:effectLst/>
                <a:latin typeface="Roboto" panose="02000000000000000000" pitchFamily="2" charset="0"/>
              </a:rPr>
              <a:t>.</a:t>
            </a:r>
          </a:p>
          <a:p>
            <a:pPr marR="0" lvl="0" algn="l" rtl="0">
              <a:lnSpc>
                <a:spcPct val="100000"/>
              </a:lnSpc>
              <a:spcBef>
                <a:spcPts val="0"/>
              </a:spcBef>
              <a:spcAft>
                <a:spcPts val="0"/>
              </a:spcAft>
              <a:buClr>
                <a:srgbClr val="000000"/>
              </a:buClr>
              <a:buSzPts val="1200"/>
              <a:buFont typeface="Arial"/>
              <a:buNone/>
              <a:tabLst>
                <a:tab pos="2076450" algn="l"/>
              </a:tabLst>
            </a:pPr>
            <a:r>
              <a:rPr lang="pt-BR" sz="1300" dirty="0" err="1">
                <a:solidFill>
                  <a:schemeClr val="accent5">
                    <a:lumMod val="75000"/>
                  </a:schemeClr>
                </a:solidFill>
              </a:rPr>
              <a:t>Overcrowding</a:t>
            </a:r>
            <a:r>
              <a:rPr lang="pt-BR" sz="1300" dirty="0">
                <a:solidFill>
                  <a:schemeClr val="accent5">
                    <a:lumMod val="75000"/>
                  </a:schemeClr>
                </a:solidFill>
              </a:rPr>
              <a:t> </a:t>
            </a:r>
            <a:r>
              <a:rPr lang="pt-BR" sz="1300" dirty="0" err="1">
                <a:solidFill>
                  <a:schemeClr val="accent5">
                    <a:lumMod val="75000"/>
                  </a:schemeClr>
                </a:solidFill>
              </a:rPr>
              <a:t>and</a:t>
            </a:r>
            <a:r>
              <a:rPr lang="pt-BR" sz="1300" dirty="0">
                <a:solidFill>
                  <a:schemeClr val="accent5">
                    <a:lumMod val="75000"/>
                  </a:schemeClr>
                </a:solidFill>
              </a:rPr>
              <a:t> </a:t>
            </a:r>
            <a:r>
              <a:rPr lang="pt-BR" sz="1300" dirty="0" err="1">
                <a:solidFill>
                  <a:schemeClr val="accent5">
                    <a:lumMod val="75000"/>
                  </a:schemeClr>
                </a:solidFill>
              </a:rPr>
              <a:t>structural</a:t>
            </a:r>
            <a:r>
              <a:rPr lang="pt-BR" sz="1300" dirty="0">
                <a:solidFill>
                  <a:schemeClr val="accent5">
                    <a:lumMod val="75000"/>
                  </a:schemeClr>
                </a:solidFill>
              </a:rPr>
              <a:t> </a:t>
            </a:r>
            <a:r>
              <a:rPr lang="pt-BR" sz="1300" dirty="0" err="1">
                <a:solidFill>
                  <a:schemeClr val="accent5">
                    <a:lumMod val="75000"/>
                  </a:schemeClr>
                </a:solidFill>
              </a:rPr>
              <a:t>challenges</a:t>
            </a:r>
            <a:r>
              <a:rPr lang="pt-BR" sz="1300" dirty="0"/>
              <a:t>.</a:t>
            </a:r>
            <a:endParaRPr lang="pt-BR" sz="1300" b="0" i="0" dirty="0">
              <a:solidFill>
                <a:srgbClr val="4D5156"/>
              </a:solidFill>
              <a:effectLst/>
              <a:latin typeface="Roboto" panose="02000000000000000000" pitchFamily="2" charset="0"/>
            </a:endParaRPr>
          </a:p>
          <a:p>
            <a:pPr marR="0" lvl="0" algn="l" rtl="0">
              <a:lnSpc>
                <a:spcPct val="100000"/>
              </a:lnSpc>
              <a:spcBef>
                <a:spcPts val="0"/>
              </a:spcBef>
              <a:spcAft>
                <a:spcPts val="0"/>
              </a:spcAft>
              <a:buClr>
                <a:srgbClr val="000000"/>
              </a:buClr>
              <a:buSzPts val="1200"/>
              <a:buFont typeface="Arial"/>
              <a:buNone/>
              <a:tabLst>
                <a:tab pos="2076450" algn="l"/>
              </a:tabLst>
            </a:pPr>
            <a:endParaRPr lang="pt-BR" sz="1300" b="0" i="0" dirty="0">
              <a:solidFill>
                <a:srgbClr val="4D5156"/>
              </a:solidFill>
              <a:effectLst/>
              <a:latin typeface="Roboto" panose="02000000000000000000" pitchFamily="2" charset="0"/>
            </a:endParaRPr>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Violaciones</a:t>
            </a:r>
            <a:r>
              <a:rPr lang="pt-BR" sz="1300" b="0" i="0" dirty="0">
                <a:solidFill>
                  <a:srgbClr val="4D5156"/>
                </a:solidFill>
                <a:effectLst/>
                <a:latin typeface="Roboto" panose="02000000000000000000" pitchFamily="2" charset="0"/>
              </a:rPr>
              <a:t> de </a:t>
            </a:r>
            <a:r>
              <a:rPr lang="pt-BR" sz="1300" dirty="0" err="1">
                <a:solidFill>
                  <a:srgbClr val="4D5156"/>
                </a:solidFill>
                <a:latin typeface="Roboto" panose="02000000000000000000" pitchFamily="2" charset="0"/>
              </a:rPr>
              <a:t>D</a:t>
            </a:r>
            <a:r>
              <a:rPr lang="pt-BR" sz="1300" b="0" i="0" dirty="0" err="1">
                <a:solidFill>
                  <a:srgbClr val="4D5156"/>
                </a:solidFill>
                <a:effectLst/>
                <a:latin typeface="Roboto" panose="02000000000000000000" pitchFamily="2" charset="0"/>
              </a:rPr>
              <a:t>erechos</a:t>
            </a:r>
            <a:r>
              <a:rPr lang="pt-BR" sz="1300" b="0" i="0" dirty="0">
                <a:solidFill>
                  <a:srgbClr val="4D5156"/>
                </a:solidFill>
                <a:effectLst/>
                <a:latin typeface="Roboto" panose="02000000000000000000" pitchFamily="2" charset="0"/>
              </a:rPr>
              <a:t> </a:t>
            </a:r>
            <a:r>
              <a:rPr lang="pt-BR" sz="1300" dirty="0">
                <a:solidFill>
                  <a:srgbClr val="4D5156"/>
                </a:solidFill>
                <a:latin typeface="Roboto" panose="02000000000000000000" pitchFamily="2" charset="0"/>
              </a:rPr>
              <a:t>H</a:t>
            </a:r>
            <a:r>
              <a:rPr lang="pt-BR" sz="1300" b="0" i="0" dirty="0">
                <a:solidFill>
                  <a:srgbClr val="4D5156"/>
                </a:solidFill>
                <a:effectLst/>
                <a:latin typeface="Roboto" panose="02000000000000000000" pitchFamily="2" charset="0"/>
              </a:rPr>
              <a:t>umanos y </a:t>
            </a:r>
            <a:r>
              <a:rPr lang="pt-BR" sz="1300" b="0" i="0" dirty="0" err="1">
                <a:solidFill>
                  <a:srgbClr val="4D5156"/>
                </a:solidFill>
                <a:effectLst/>
                <a:latin typeface="Roboto" panose="02000000000000000000" pitchFamily="2" charset="0"/>
              </a:rPr>
              <a:t>dificultades</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en</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la</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reinserción</a:t>
            </a:r>
            <a:r>
              <a:rPr lang="pt-BR" sz="1300" b="0" i="0" dirty="0">
                <a:solidFill>
                  <a:srgbClr val="4D5156"/>
                </a:solidFill>
                <a:effectLst/>
                <a:latin typeface="Roboto" panose="02000000000000000000" pitchFamily="2" charset="0"/>
              </a:rPr>
              <a:t> social.</a:t>
            </a:r>
          </a:p>
          <a:p>
            <a:pPr marR="0" lvl="0" algn="l" rtl="0">
              <a:lnSpc>
                <a:spcPct val="100000"/>
              </a:lnSpc>
              <a:spcBef>
                <a:spcPts val="0"/>
              </a:spcBef>
              <a:spcAft>
                <a:spcPts val="0"/>
              </a:spcAft>
              <a:buClr>
                <a:srgbClr val="000000"/>
              </a:buClr>
              <a:buSzPts val="1200"/>
              <a:buFont typeface="Arial"/>
              <a:buNone/>
              <a:tabLst>
                <a:tab pos="2076450" algn="l"/>
              </a:tabLst>
            </a:pPr>
            <a:r>
              <a:rPr lang="en-US" sz="1300" dirty="0">
                <a:solidFill>
                  <a:schemeClr val="accent5">
                    <a:lumMod val="75000"/>
                  </a:schemeClr>
                </a:solidFill>
              </a:rPr>
              <a:t>Human Rights violations and difficulties in social reintegration.</a:t>
            </a:r>
            <a:endParaRPr lang="pt-BR" sz="1300" b="0" i="0" dirty="0">
              <a:solidFill>
                <a:schemeClr val="accent5">
                  <a:lumMod val="75000"/>
                </a:schemeClr>
              </a:solidFill>
              <a:effectLst/>
              <a:latin typeface="Roboto" panose="02000000000000000000" pitchFamily="2" charset="0"/>
            </a:endParaRPr>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a:solidFill>
                  <a:srgbClr val="4D5156"/>
                </a:solidFill>
                <a:effectLst/>
                <a:latin typeface="Roboto" panose="02000000000000000000" pitchFamily="2" charset="0"/>
              </a:rPr>
              <a:t> </a:t>
            </a:r>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Necesidad</a:t>
            </a:r>
            <a:r>
              <a:rPr lang="pt-BR" sz="1300" b="0" i="0" dirty="0">
                <a:solidFill>
                  <a:srgbClr val="4D5156"/>
                </a:solidFill>
                <a:effectLst/>
                <a:latin typeface="Roboto" panose="02000000000000000000" pitchFamily="2" charset="0"/>
              </a:rPr>
              <a:t> de políticas públicas enfocadas a </a:t>
            </a:r>
            <a:r>
              <a:rPr lang="pt-BR" sz="1300" b="0" i="0" dirty="0" err="1">
                <a:solidFill>
                  <a:srgbClr val="4D5156"/>
                </a:solidFill>
                <a:effectLst/>
                <a:latin typeface="Roboto" panose="02000000000000000000" pitchFamily="2" charset="0"/>
              </a:rPr>
              <a:t>reducir</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la</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reincidencia</a:t>
            </a:r>
            <a:r>
              <a:rPr lang="pt-BR" sz="1300" b="0" i="0" dirty="0">
                <a:solidFill>
                  <a:srgbClr val="4D5156"/>
                </a:solidFill>
                <a:effectLst/>
                <a:latin typeface="Roboto" panose="02000000000000000000" pitchFamily="2" charset="0"/>
              </a:rPr>
              <a:t>.</a:t>
            </a:r>
          </a:p>
          <a:p>
            <a:pPr marR="0" lvl="0" algn="l" rtl="0">
              <a:lnSpc>
                <a:spcPct val="100000"/>
              </a:lnSpc>
              <a:spcBef>
                <a:spcPts val="0"/>
              </a:spcBef>
              <a:spcAft>
                <a:spcPts val="0"/>
              </a:spcAft>
              <a:buClr>
                <a:srgbClr val="000000"/>
              </a:buClr>
              <a:buSzPts val="1200"/>
              <a:buFont typeface="Arial"/>
              <a:buNone/>
              <a:tabLst>
                <a:tab pos="2076450" algn="l"/>
              </a:tabLst>
            </a:pPr>
            <a:r>
              <a:rPr lang="en-US" sz="1300" dirty="0">
                <a:solidFill>
                  <a:schemeClr val="accent5">
                    <a:lumMod val="75000"/>
                  </a:schemeClr>
                </a:solidFill>
              </a:rPr>
              <a:t>Need for public policies focused on reducing recidivism</a:t>
            </a:r>
            <a:r>
              <a:rPr lang="en-US" sz="1300" dirty="0"/>
              <a:t>.</a:t>
            </a:r>
            <a:endParaRPr lang="pt-BR" sz="1300" b="0" i="0" u="none" strike="noStrike" cap="none" dirty="0">
              <a:solidFill>
                <a:srgbClr val="000000"/>
              </a:solidFill>
              <a:latin typeface="Arial"/>
              <a:ea typeface="Arial"/>
              <a:cs typeface="Arial"/>
              <a:sym typeface="Arial"/>
            </a:endParaRPr>
          </a:p>
        </p:txBody>
      </p:sp>
      <p:sp>
        <p:nvSpPr>
          <p:cNvPr id="171" name="Google Shape;171;p27"/>
          <p:cNvSpPr txBox="1"/>
          <p:nvPr/>
        </p:nvSpPr>
        <p:spPr>
          <a:xfrm>
            <a:off x="276225" y="160646"/>
            <a:ext cx="4572001" cy="623217"/>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F0000"/>
              </a:buClr>
              <a:buSzPts val="2400"/>
              <a:buFont typeface="Arial"/>
              <a:buNone/>
            </a:pPr>
            <a:r>
              <a:rPr lang="pt-BR" sz="1800" b="1" i="0" u="none" strike="noStrike" cap="none" dirty="0">
                <a:solidFill>
                  <a:srgbClr val="DE5141"/>
                </a:solidFill>
                <a:latin typeface="Arial"/>
                <a:ea typeface="Arial"/>
                <a:cs typeface="Arial"/>
                <a:sym typeface="Arial"/>
              </a:rPr>
              <a:t>Contexto</a:t>
            </a:r>
            <a:r>
              <a:rPr lang="pt-BR" sz="1800" b="1" i="0" u="none" strike="noStrike" cap="none" dirty="0">
                <a:solidFill>
                  <a:srgbClr val="DF5141"/>
                </a:solidFill>
                <a:latin typeface="Arial"/>
                <a:ea typeface="Arial"/>
                <a:cs typeface="Arial"/>
                <a:sym typeface="Arial"/>
              </a:rPr>
              <a:t> </a:t>
            </a:r>
            <a:r>
              <a:rPr lang="pt-BR" sz="1800" b="1" i="0" dirty="0" err="1">
                <a:solidFill>
                  <a:srgbClr val="DF5141"/>
                </a:solidFill>
                <a:effectLst/>
                <a:latin typeface="Roboto" panose="02000000000000000000" pitchFamily="2" charset="0"/>
              </a:rPr>
              <a:t>del</a:t>
            </a:r>
            <a:r>
              <a:rPr lang="pt-BR" sz="1800" b="1" i="0" dirty="0">
                <a:solidFill>
                  <a:srgbClr val="DF5141"/>
                </a:solidFill>
                <a:effectLst/>
                <a:latin typeface="Roboto" panose="02000000000000000000" pitchFamily="2" charset="0"/>
              </a:rPr>
              <a:t> Sistema </a:t>
            </a:r>
            <a:r>
              <a:rPr lang="pt-BR" sz="1800" b="1" i="0" dirty="0" err="1">
                <a:solidFill>
                  <a:srgbClr val="DF5141"/>
                </a:solidFill>
                <a:effectLst/>
                <a:latin typeface="Roboto" panose="02000000000000000000" pitchFamily="2" charset="0"/>
              </a:rPr>
              <a:t>Penitenciario</a:t>
            </a:r>
            <a:r>
              <a:rPr lang="pt-BR" sz="1800" b="1" i="0" dirty="0">
                <a:solidFill>
                  <a:srgbClr val="DF5141"/>
                </a:solidFill>
                <a:effectLst/>
                <a:latin typeface="Roboto" panose="02000000000000000000" pitchFamily="2" charset="0"/>
              </a:rPr>
              <a:t> </a:t>
            </a:r>
            <a:r>
              <a:rPr lang="pt-BR" sz="1800" b="1" i="0" dirty="0" err="1">
                <a:solidFill>
                  <a:srgbClr val="DF5141"/>
                </a:solidFill>
                <a:effectLst/>
                <a:latin typeface="Roboto" panose="02000000000000000000" pitchFamily="2" charset="0"/>
              </a:rPr>
              <a:t>Brasileño</a:t>
            </a:r>
            <a:endParaRPr sz="1800" dirty="0">
              <a:solidFill>
                <a:srgbClr val="DF5141"/>
              </a:solidFill>
            </a:endParaRPr>
          </a:p>
        </p:txBody>
      </p:sp>
      <p:sp>
        <p:nvSpPr>
          <p:cNvPr id="172" name="Google Shape;172;p27"/>
          <p:cNvSpPr/>
          <p:nvPr/>
        </p:nvSpPr>
        <p:spPr>
          <a:xfrm>
            <a:off x="5041557" y="-8290"/>
            <a:ext cx="4102500" cy="4243500"/>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pic>
        <p:nvPicPr>
          <p:cNvPr id="173" name="Google Shape;173;p27"/>
          <p:cNvPicPr preferRelativeResize="0"/>
          <p:nvPr/>
        </p:nvPicPr>
        <p:blipFill rotWithShape="1">
          <a:blip r:embed="rId3">
            <a:alphaModFix/>
          </a:blip>
          <a:srcRect t="14288" r="20236"/>
          <a:stretch/>
        </p:blipFill>
        <p:spPr>
          <a:xfrm>
            <a:off x="5412909" y="0"/>
            <a:ext cx="3731090" cy="3623618"/>
          </a:xfrm>
          <a:prstGeom prst="rect">
            <a:avLst/>
          </a:prstGeom>
          <a:noFill/>
          <a:ln>
            <a:noFill/>
          </a:ln>
        </p:spPr>
      </p:pic>
      <p:cxnSp>
        <p:nvCxnSpPr>
          <p:cNvPr id="174" name="Google Shape;174;p27"/>
          <p:cNvCxnSpPr>
            <a:cxnSpLocks/>
          </p:cNvCxnSpPr>
          <p:nvPr/>
        </p:nvCxnSpPr>
        <p:spPr>
          <a:xfrm>
            <a:off x="169190" y="1405710"/>
            <a:ext cx="0" cy="3080099"/>
          </a:xfrm>
          <a:prstGeom prst="straightConnector1">
            <a:avLst/>
          </a:prstGeom>
          <a:noFill/>
          <a:ln w="19050" cap="flat" cmpd="sng">
            <a:solidFill>
              <a:srgbClr val="EF3F45"/>
            </a:solidFill>
            <a:prstDash val="solid"/>
            <a:miter lim="800000"/>
            <a:headEnd type="none" w="sm" len="sm"/>
            <a:tailEnd type="none" w="sm" len="sm"/>
          </a:ln>
        </p:spPr>
      </p:cxnSp>
      <p:sp>
        <p:nvSpPr>
          <p:cNvPr id="175" name="Google Shape;175;p27"/>
          <p:cNvSpPr txBox="1"/>
          <p:nvPr/>
        </p:nvSpPr>
        <p:spPr>
          <a:xfrm>
            <a:off x="365961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COPOLAD III es un consorcio formado por: </a:t>
            </a:r>
            <a:endParaRPr sz="800">
              <a:solidFill>
                <a:srgbClr val="595959"/>
              </a:solidFill>
            </a:endParaRPr>
          </a:p>
        </p:txBody>
      </p:sp>
      <p:sp>
        <p:nvSpPr>
          <p:cNvPr id="176" name="Google Shape;176;p27"/>
          <p:cNvSpPr txBox="1"/>
          <p:nvPr/>
        </p:nvSpPr>
        <p:spPr>
          <a:xfrm>
            <a:off x="595006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dirty="0">
                <a:solidFill>
                  <a:srgbClr val="595959"/>
                </a:solidFill>
              </a:rPr>
              <a:t>Socios colaboradores:</a:t>
            </a:r>
            <a:endParaRPr sz="800" dirty="0">
              <a:solidFill>
                <a:srgbClr val="595959"/>
              </a:solidFill>
            </a:endParaRPr>
          </a:p>
        </p:txBody>
      </p:sp>
      <p:pic>
        <p:nvPicPr>
          <p:cNvPr id="177" name="Google Shape;177;p27"/>
          <p:cNvPicPr preferRelativeResize="0"/>
          <p:nvPr/>
        </p:nvPicPr>
        <p:blipFill rotWithShape="1">
          <a:blip r:embed="rId4">
            <a:alphaModFix/>
          </a:blip>
          <a:srcRect/>
          <a:stretch/>
        </p:blipFill>
        <p:spPr>
          <a:xfrm>
            <a:off x="276225" y="4741550"/>
            <a:ext cx="1359197" cy="284107"/>
          </a:xfrm>
          <a:prstGeom prst="rect">
            <a:avLst/>
          </a:prstGeom>
          <a:noFill/>
          <a:ln>
            <a:noFill/>
          </a:ln>
        </p:spPr>
      </p:pic>
      <p:pic>
        <p:nvPicPr>
          <p:cNvPr id="178" name="Google Shape;178;p27"/>
          <p:cNvPicPr preferRelativeResize="0"/>
          <p:nvPr/>
        </p:nvPicPr>
        <p:blipFill rotWithShape="1">
          <a:blip r:embed="rId5">
            <a:alphaModFix/>
          </a:blip>
          <a:srcRect/>
          <a:stretch/>
        </p:blipFill>
        <p:spPr>
          <a:xfrm>
            <a:off x="3562215" y="4615270"/>
            <a:ext cx="1359198" cy="564343"/>
          </a:xfrm>
          <a:prstGeom prst="rect">
            <a:avLst/>
          </a:prstGeom>
          <a:noFill/>
          <a:ln>
            <a:noFill/>
          </a:ln>
        </p:spPr>
      </p:pic>
      <p:pic>
        <p:nvPicPr>
          <p:cNvPr id="179" name="Google Shape;179;p27"/>
          <p:cNvPicPr preferRelativeResize="0"/>
          <p:nvPr/>
        </p:nvPicPr>
        <p:blipFill rotWithShape="1">
          <a:blip r:embed="rId6">
            <a:alphaModFix/>
          </a:blip>
          <a:srcRect/>
          <a:stretch/>
        </p:blipFill>
        <p:spPr>
          <a:xfrm>
            <a:off x="1830499" y="4539550"/>
            <a:ext cx="999586" cy="715799"/>
          </a:xfrm>
          <a:prstGeom prst="rect">
            <a:avLst/>
          </a:prstGeom>
          <a:noFill/>
          <a:ln>
            <a:noFill/>
          </a:ln>
        </p:spPr>
      </p:pic>
      <p:pic>
        <p:nvPicPr>
          <p:cNvPr id="180" name="Google Shape;180;p27"/>
          <p:cNvPicPr preferRelativeResize="0"/>
          <p:nvPr/>
        </p:nvPicPr>
        <p:blipFill rotWithShape="1">
          <a:blip r:embed="rId7">
            <a:alphaModFix/>
          </a:blip>
          <a:srcRect/>
          <a:stretch/>
        </p:blipFill>
        <p:spPr>
          <a:xfrm>
            <a:off x="7774222" y="4580808"/>
            <a:ext cx="1048440" cy="586925"/>
          </a:xfrm>
          <a:prstGeom prst="rect">
            <a:avLst/>
          </a:prstGeom>
          <a:noFill/>
          <a:ln>
            <a:noFill/>
          </a:ln>
        </p:spPr>
      </p:pic>
      <p:pic>
        <p:nvPicPr>
          <p:cNvPr id="181" name="Google Shape;181;p27"/>
          <p:cNvPicPr preferRelativeResize="0"/>
          <p:nvPr/>
        </p:nvPicPr>
        <p:blipFill rotWithShape="1">
          <a:blip r:embed="rId8">
            <a:alphaModFix/>
          </a:blip>
          <a:srcRect/>
          <a:stretch/>
        </p:blipFill>
        <p:spPr>
          <a:xfrm>
            <a:off x="5116491" y="4716201"/>
            <a:ext cx="601084" cy="314060"/>
          </a:xfrm>
          <a:prstGeom prst="rect">
            <a:avLst/>
          </a:prstGeom>
          <a:noFill/>
          <a:ln>
            <a:noFill/>
          </a:ln>
        </p:spPr>
      </p:pic>
      <p:pic>
        <p:nvPicPr>
          <p:cNvPr id="182" name="Google Shape;182;p27" descr="Imagen que contiene firmar, viendo, frente, gente&#10;&#10;El contenido generado por IA puede ser incorrecto."/>
          <p:cNvPicPr preferRelativeResize="0"/>
          <p:nvPr/>
        </p:nvPicPr>
        <p:blipFill rotWithShape="1">
          <a:blip r:embed="rId9">
            <a:alphaModFix/>
          </a:blip>
          <a:srcRect/>
          <a:stretch/>
        </p:blipFill>
        <p:spPr>
          <a:xfrm>
            <a:off x="5912653" y="4618088"/>
            <a:ext cx="1666492" cy="531024"/>
          </a:xfrm>
          <a:prstGeom prst="rect">
            <a:avLst/>
          </a:prstGeom>
          <a:noFill/>
          <a:ln>
            <a:noFill/>
          </a:ln>
        </p:spPr>
      </p:pic>
      <p:grpSp>
        <p:nvGrpSpPr>
          <p:cNvPr id="6" name="Agrupar 5">
            <a:extLst>
              <a:ext uri="{FF2B5EF4-FFF2-40B4-BE49-F238E27FC236}">
                <a16:creationId xmlns:a16="http://schemas.microsoft.com/office/drawing/2014/main" id="{048BB445-D275-4F5A-939C-19A4B5C941D0}"/>
              </a:ext>
            </a:extLst>
          </p:cNvPr>
          <p:cNvGrpSpPr/>
          <p:nvPr/>
        </p:nvGrpSpPr>
        <p:grpSpPr>
          <a:xfrm>
            <a:off x="211348" y="1637414"/>
            <a:ext cx="277217" cy="2610784"/>
            <a:chOff x="631907" y="2021842"/>
            <a:chExt cx="160854" cy="1753272"/>
          </a:xfrm>
        </p:grpSpPr>
        <p:sp>
          <p:nvSpPr>
            <p:cNvPr id="2" name="Lágrima 1">
              <a:extLst>
                <a:ext uri="{FF2B5EF4-FFF2-40B4-BE49-F238E27FC236}">
                  <a16:creationId xmlns:a16="http://schemas.microsoft.com/office/drawing/2014/main" id="{2E0F84ED-3432-5819-53BF-32FCE6AC0DE1}"/>
                </a:ext>
              </a:extLst>
            </p:cNvPr>
            <p:cNvSpPr/>
            <p:nvPr/>
          </p:nvSpPr>
          <p:spPr>
            <a:xfrm>
              <a:off x="631907" y="3641820"/>
              <a:ext cx="133294" cy="133294"/>
            </a:xfrm>
            <a:prstGeom prst="teardrop">
              <a:avLst>
                <a:gd name="adj" fmla="val 112125"/>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Lágrima 2">
              <a:extLst>
                <a:ext uri="{FF2B5EF4-FFF2-40B4-BE49-F238E27FC236}">
                  <a16:creationId xmlns:a16="http://schemas.microsoft.com/office/drawing/2014/main" id="{D2D75704-E565-4527-E1DC-3EC378DDA803}"/>
                </a:ext>
              </a:extLst>
            </p:cNvPr>
            <p:cNvSpPr/>
            <p:nvPr/>
          </p:nvSpPr>
          <p:spPr>
            <a:xfrm>
              <a:off x="652361" y="3037181"/>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Lágrima 3">
              <a:extLst>
                <a:ext uri="{FF2B5EF4-FFF2-40B4-BE49-F238E27FC236}">
                  <a16:creationId xmlns:a16="http://schemas.microsoft.com/office/drawing/2014/main" id="{EE73A2D2-773B-1103-1359-384CA00B18B8}"/>
                </a:ext>
              </a:extLst>
            </p:cNvPr>
            <p:cNvSpPr/>
            <p:nvPr/>
          </p:nvSpPr>
          <p:spPr>
            <a:xfrm>
              <a:off x="659467" y="2571707"/>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Lágrima 4">
              <a:extLst>
                <a:ext uri="{FF2B5EF4-FFF2-40B4-BE49-F238E27FC236}">
                  <a16:creationId xmlns:a16="http://schemas.microsoft.com/office/drawing/2014/main" id="{82C2CA71-CD1F-7966-BACD-EF99772379EA}"/>
                </a:ext>
              </a:extLst>
            </p:cNvPr>
            <p:cNvSpPr/>
            <p:nvPr/>
          </p:nvSpPr>
          <p:spPr>
            <a:xfrm>
              <a:off x="652361" y="2021842"/>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4" name="CaixaDeTexto 23">
            <a:extLst>
              <a:ext uri="{FF2B5EF4-FFF2-40B4-BE49-F238E27FC236}">
                <a16:creationId xmlns:a16="http://schemas.microsoft.com/office/drawing/2014/main" id="{D2CFCA15-E49F-4229-860E-A7D832FD79EE}"/>
              </a:ext>
            </a:extLst>
          </p:cNvPr>
          <p:cNvSpPr txBox="1"/>
          <p:nvPr/>
        </p:nvSpPr>
        <p:spPr>
          <a:xfrm>
            <a:off x="300012" y="855355"/>
            <a:ext cx="4572000" cy="338554"/>
          </a:xfrm>
          <a:prstGeom prst="rect">
            <a:avLst/>
          </a:prstGeom>
          <a:noFill/>
        </p:spPr>
        <p:txBody>
          <a:bodyPr wrap="square">
            <a:spAutoFit/>
          </a:bodyPr>
          <a:lstStyle/>
          <a:p>
            <a:r>
              <a:rPr lang="en-US" sz="1600" b="1" dirty="0">
                <a:solidFill>
                  <a:schemeClr val="accent5">
                    <a:lumMod val="75000"/>
                  </a:schemeClr>
                </a:solidFill>
                <a:latin typeface="Aptos" panose="020B0004020202020204" pitchFamily="34" charset="0"/>
              </a:rPr>
              <a:t>Context of the Brazilian Prison System</a:t>
            </a:r>
            <a:endParaRPr lang="pt-BR" sz="1600" b="1" dirty="0">
              <a:solidFill>
                <a:schemeClr val="accent5">
                  <a:lumMod val="75000"/>
                </a:schemeClr>
              </a:solidFill>
              <a:latin typeface="Aptos" panose="020B0004020202020204" pitchFamily="34" charset="0"/>
            </a:endParaRPr>
          </a:p>
        </p:txBody>
      </p:sp>
      <p:sp>
        <p:nvSpPr>
          <p:cNvPr id="25" name="Google Shape;176;p27">
            <a:extLst>
              <a:ext uri="{FF2B5EF4-FFF2-40B4-BE49-F238E27FC236}">
                <a16:creationId xmlns:a16="http://schemas.microsoft.com/office/drawing/2014/main" id="{8B56E6E4-FD18-450D-883A-282EDFA18CC6}"/>
              </a:ext>
            </a:extLst>
          </p:cNvPr>
          <p:cNvSpPr txBox="1"/>
          <p:nvPr/>
        </p:nvSpPr>
        <p:spPr>
          <a:xfrm>
            <a:off x="6317921" y="3958197"/>
            <a:ext cx="1853369"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dirty="0">
                <a:solidFill>
                  <a:schemeClr val="tx1"/>
                </a:solidFill>
              </a:rPr>
              <a:t>Imagens: </a:t>
            </a:r>
            <a:r>
              <a:rPr lang="pt-BR" sz="800" dirty="0">
                <a:solidFill>
                  <a:schemeClr val="tx1"/>
                </a:solidFill>
              </a:rPr>
              <a:t>Luiz Silveira/Agência CNJ</a:t>
            </a:r>
            <a:r>
              <a:rPr lang="es" sz="800" dirty="0">
                <a:solidFill>
                  <a:srgbClr val="595959"/>
                </a:solidFill>
              </a:rPr>
              <a:t>  </a:t>
            </a:r>
            <a:endParaRPr sz="800" dirty="0">
              <a:solidFill>
                <a:srgbClr val="595959"/>
              </a:solidFill>
            </a:endParaRPr>
          </a:p>
        </p:txBody>
      </p:sp>
      <p:sp>
        <p:nvSpPr>
          <p:cNvPr id="18" name="AutoShape 8">
            <a:extLst>
              <a:ext uri="{FF2B5EF4-FFF2-40B4-BE49-F238E27FC236}">
                <a16:creationId xmlns:a16="http://schemas.microsoft.com/office/drawing/2014/main" id="{8490C745-0C04-4B48-9EB8-4D9D107F238F}"/>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pic>
        <p:nvPicPr>
          <p:cNvPr id="20" name="Imagem 19">
            <a:extLst>
              <a:ext uri="{FF2B5EF4-FFF2-40B4-BE49-F238E27FC236}">
                <a16:creationId xmlns:a16="http://schemas.microsoft.com/office/drawing/2014/main" id="{AB89C1FC-BBD9-4E4A-B05C-1563AEAE296B}"/>
              </a:ext>
            </a:extLst>
          </p:cNvPr>
          <p:cNvPicPr>
            <a:picLocks noChangeAspect="1"/>
          </p:cNvPicPr>
          <p:nvPr/>
        </p:nvPicPr>
        <p:blipFill>
          <a:blip r:embed="rId10"/>
          <a:stretch>
            <a:fillRect/>
          </a:stretch>
        </p:blipFill>
        <p:spPr>
          <a:xfrm>
            <a:off x="6641341" y="99000"/>
            <a:ext cx="2391296" cy="1595255"/>
          </a:xfrm>
          <a:prstGeom prst="rect">
            <a:avLst/>
          </a:prstGeom>
        </p:spPr>
      </p:pic>
      <p:pic>
        <p:nvPicPr>
          <p:cNvPr id="22" name="Imagem 21">
            <a:extLst>
              <a:ext uri="{FF2B5EF4-FFF2-40B4-BE49-F238E27FC236}">
                <a16:creationId xmlns:a16="http://schemas.microsoft.com/office/drawing/2014/main" id="{48905F62-AF81-4B8A-8B19-F9C1FC3149CF}"/>
              </a:ext>
            </a:extLst>
          </p:cNvPr>
          <p:cNvPicPr>
            <a:picLocks noChangeAspect="1"/>
          </p:cNvPicPr>
          <p:nvPr/>
        </p:nvPicPr>
        <p:blipFill>
          <a:blip r:embed="rId11"/>
          <a:stretch>
            <a:fillRect/>
          </a:stretch>
        </p:blipFill>
        <p:spPr>
          <a:xfrm>
            <a:off x="5128622" y="2575858"/>
            <a:ext cx="2130121" cy="1421023"/>
          </a:xfrm>
          <a:prstGeom prst="rect">
            <a:avLst/>
          </a:prstGeom>
        </p:spPr>
      </p:pic>
      <p:pic>
        <p:nvPicPr>
          <p:cNvPr id="17" name="Imagem 16">
            <a:extLst>
              <a:ext uri="{FF2B5EF4-FFF2-40B4-BE49-F238E27FC236}">
                <a16:creationId xmlns:a16="http://schemas.microsoft.com/office/drawing/2014/main" id="{EB224287-712E-4FEE-A4C8-AF8B1A125D8A}"/>
              </a:ext>
            </a:extLst>
          </p:cNvPr>
          <p:cNvPicPr>
            <a:picLocks noChangeAspect="1"/>
          </p:cNvPicPr>
          <p:nvPr/>
        </p:nvPicPr>
        <p:blipFill>
          <a:blip r:embed="rId12"/>
          <a:stretch>
            <a:fillRect/>
          </a:stretch>
        </p:blipFill>
        <p:spPr>
          <a:xfrm>
            <a:off x="5128622" y="911984"/>
            <a:ext cx="2029361" cy="1353804"/>
          </a:xfrm>
          <a:prstGeom prst="rect">
            <a:avLst/>
          </a:prstGeom>
        </p:spPr>
      </p:pic>
      <p:pic>
        <p:nvPicPr>
          <p:cNvPr id="13" name="Imagem 12">
            <a:extLst>
              <a:ext uri="{FF2B5EF4-FFF2-40B4-BE49-F238E27FC236}">
                <a16:creationId xmlns:a16="http://schemas.microsoft.com/office/drawing/2014/main" id="{02D66CCE-4EFD-4D48-AF22-E618FB1025C6}"/>
              </a:ext>
            </a:extLst>
          </p:cNvPr>
          <p:cNvPicPr>
            <a:picLocks noChangeAspect="1"/>
          </p:cNvPicPr>
          <p:nvPr/>
        </p:nvPicPr>
        <p:blipFill>
          <a:blip r:embed="rId13"/>
          <a:stretch>
            <a:fillRect/>
          </a:stretch>
        </p:blipFill>
        <p:spPr>
          <a:xfrm>
            <a:off x="6685037" y="2004325"/>
            <a:ext cx="2319025" cy="1387451"/>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8"/>
        <p:cNvGrpSpPr/>
        <p:nvPr/>
      </p:nvGrpSpPr>
      <p:grpSpPr>
        <a:xfrm>
          <a:off x="0" y="0"/>
          <a:ext cx="0" cy="0"/>
          <a:chOff x="0" y="0"/>
          <a:chExt cx="0" cy="0"/>
        </a:xfrm>
      </p:grpSpPr>
      <p:sp>
        <p:nvSpPr>
          <p:cNvPr id="152" name="Google Shape;152;p26"/>
          <p:cNvSpPr/>
          <p:nvPr/>
        </p:nvSpPr>
        <p:spPr>
          <a:xfrm>
            <a:off x="0" y="-8290"/>
            <a:ext cx="9144000" cy="1241700"/>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pic>
        <p:nvPicPr>
          <p:cNvPr id="153" name="Google Shape;153;p26"/>
          <p:cNvPicPr preferRelativeResize="0"/>
          <p:nvPr/>
        </p:nvPicPr>
        <p:blipFill rotWithShape="1">
          <a:blip r:embed="rId3">
            <a:alphaModFix/>
          </a:blip>
          <a:srcRect t="14288" r="20236"/>
          <a:stretch/>
        </p:blipFill>
        <p:spPr>
          <a:xfrm>
            <a:off x="6674044" y="-244259"/>
            <a:ext cx="2462082" cy="2391163"/>
          </a:xfrm>
          <a:prstGeom prst="rect">
            <a:avLst/>
          </a:prstGeom>
          <a:noFill/>
          <a:ln>
            <a:noFill/>
          </a:ln>
        </p:spPr>
      </p:pic>
      <p:cxnSp>
        <p:nvCxnSpPr>
          <p:cNvPr id="154" name="Google Shape;154;p26"/>
          <p:cNvCxnSpPr>
            <a:cxnSpLocks/>
          </p:cNvCxnSpPr>
          <p:nvPr/>
        </p:nvCxnSpPr>
        <p:spPr>
          <a:xfrm>
            <a:off x="4089382" y="1441071"/>
            <a:ext cx="0" cy="2775098"/>
          </a:xfrm>
          <a:prstGeom prst="straightConnector1">
            <a:avLst/>
          </a:prstGeom>
          <a:noFill/>
          <a:ln w="19050" cap="flat" cmpd="sng">
            <a:solidFill>
              <a:srgbClr val="EF3F45"/>
            </a:solidFill>
            <a:prstDash val="solid"/>
            <a:miter lim="800000"/>
            <a:headEnd type="none" w="sm" len="sm"/>
            <a:tailEnd type="none" w="sm" len="sm"/>
          </a:ln>
        </p:spPr>
      </p:cxnSp>
      <p:sp>
        <p:nvSpPr>
          <p:cNvPr id="155" name="Google Shape;155;p26"/>
          <p:cNvSpPr txBox="1"/>
          <p:nvPr/>
        </p:nvSpPr>
        <p:spPr>
          <a:xfrm>
            <a:off x="365961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COPOLAD III es un consorcio formado por: </a:t>
            </a:r>
            <a:endParaRPr sz="800">
              <a:solidFill>
                <a:srgbClr val="595959"/>
              </a:solidFill>
            </a:endParaRPr>
          </a:p>
        </p:txBody>
      </p:sp>
      <p:sp>
        <p:nvSpPr>
          <p:cNvPr id="156" name="Google Shape;156;p26"/>
          <p:cNvSpPr txBox="1"/>
          <p:nvPr/>
        </p:nvSpPr>
        <p:spPr>
          <a:xfrm>
            <a:off x="595006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Socios colaboradores:</a:t>
            </a:r>
            <a:endParaRPr sz="800">
              <a:solidFill>
                <a:srgbClr val="595959"/>
              </a:solidFill>
            </a:endParaRPr>
          </a:p>
        </p:txBody>
      </p:sp>
      <p:pic>
        <p:nvPicPr>
          <p:cNvPr id="157" name="Google Shape;157;p26"/>
          <p:cNvPicPr preferRelativeResize="0"/>
          <p:nvPr/>
        </p:nvPicPr>
        <p:blipFill rotWithShape="1">
          <a:blip r:embed="rId4">
            <a:alphaModFix/>
          </a:blip>
          <a:srcRect/>
          <a:stretch/>
        </p:blipFill>
        <p:spPr>
          <a:xfrm>
            <a:off x="276225" y="4741550"/>
            <a:ext cx="1359197" cy="284107"/>
          </a:xfrm>
          <a:prstGeom prst="rect">
            <a:avLst/>
          </a:prstGeom>
          <a:noFill/>
          <a:ln>
            <a:noFill/>
          </a:ln>
        </p:spPr>
      </p:pic>
      <p:pic>
        <p:nvPicPr>
          <p:cNvPr id="158" name="Google Shape;158;p26"/>
          <p:cNvPicPr preferRelativeResize="0"/>
          <p:nvPr/>
        </p:nvPicPr>
        <p:blipFill rotWithShape="1">
          <a:blip r:embed="rId5">
            <a:alphaModFix/>
          </a:blip>
          <a:srcRect/>
          <a:stretch/>
        </p:blipFill>
        <p:spPr>
          <a:xfrm>
            <a:off x="3562215" y="4615270"/>
            <a:ext cx="1359198" cy="564343"/>
          </a:xfrm>
          <a:prstGeom prst="rect">
            <a:avLst/>
          </a:prstGeom>
          <a:noFill/>
          <a:ln>
            <a:noFill/>
          </a:ln>
        </p:spPr>
      </p:pic>
      <p:pic>
        <p:nvPicPr>
          <p:cNvPr id="159" name="Google Shape;159;p26"/>
          <p:cNvPicPr preferRelativeResize="0"/>
          <p:nvPr/>
        </p:nvPicPr>
        <p:blipFill rotWithShape="1">
          <a:blip r:embed="rId6">
            <a:alphaModFix/>
          </a:blip>
          <a:srcRect/>
          <a:stretch/>
        </p:blipFill>
        <p:spPr>
          <a:xfrm>
            <a:off x="1830499" y="4539550"/>
            <a:ext cx="999586" cy="715799"/>
          </a:xfrm>
          <a:prstGeom prst="rect">
            <a:avLst/>
          </a:prstGeom>
          <a:noFill/>
          <a:ln>
            <a:noFill/>
          </a:ln>
        </p:spPr>
      </p:pic>
      <p:pic>
        <p:nvPicPr>
          <p:cNvPr id="160" name="Google Shape;160;p26"/>
          <p:cNvPicPr preferRelativeResize="0"/>
          <p:nvPr/>
        </p:nvPicPr>
        <p:blipFill rotWithShape="1">
          <a:blip r:embed="rId7">
            <a:alphaModFix/>
          </a:blip>
          <a:srcRect/>
          <a:stretch/>
        </p:blipFill>
        <p:spPr>
          <a:xfrm>
            <a:off x="7774222" y="4580808"/>
            <a:ext cx="1048440" cy="586925"/>
          </a:xfrm>
          <a:prstGeom prst="rect">
            <a:avLst/>
          </a:prstGeom>
          <a:noFill/>
          <a:ln>
            <a:noFill/>
          </a:ln>
        </p:spPr>
      </p:pic>
      <p:pic>
        <p:nvPicPr>
          <p:cNvPr id="161" name="Google Shape;161;p26"/>
          <p:cNvPicPr preferRelativeResize="0"/>
          <p:nvPr/>
        </p:nvPicPr>
        <p:blipFill rotWithShape="1">
          <a:blip r:embed="rId8">
            <a:alphaModFix/>
          </a:blip>
          <a:srcRect/>
          <a:stretch/>
        </p:blipFill>
        <p:spPr>
          <a:xfrm>
            <a:off x="5116491" y="4716201"/>
            <a:ext cx="601084" cy="314060"/>
          </a:xfrm>
          <a:prstGeom prst="rect">
            <a:avLst/>
          </a:prstGeom>
          <a:noFill/>
          <a:ln>
            <a:noFill/>
          </a:ln>
        </p:spPr>
      </p:pic>
      <p:pic>
        <p:nvPicPr>
          <p:cNvPr id="162" name="Google Shape;162;p26" descr="Imagen que contiene firmar, viendo, frente, gente&#10;&#10;El contenido generado por IA puede ser incorrecto."/>
          <p:cNvPicPr preferRelativeResize="0"/>
          <p:nvPr/>
        </p:nvPicPr>
        <p:blipFill rotWithShape="1">
          <a:blip r:embed="rId9">
            <a:alphaModFix/>
          </a:blip>
          <a:srcRect/>
          <a:stretch/>
        </p:blipFill>
        <p:spPr>
          <a:xfrm>
            <a:off x="5912653" y="4618088"/>
            <a:ext cx="1666492" cy="531024"/>
          </a:xfrm>
          <a:prstGeom prst="rect">
            <a:avLst/>
          </a:prstGeom>
          <a:noFill/>
          <a:ln>
            <a:noFill/>
          </a:ln>
        </p:spPr>
      </p:pic>
      <p:sp>
        <p:nvSpPr>
          <p:cNvPr id="2" name="Google Shape;169;p27">
            <a:extLst>
              <a:ext uri="{FF2B5EF4-FFF2-40B4-BE49-F238E27FC236}">
                <a16:creationId xmlns:a16="http://schemas.microsoft.com/office/drawing/2014/main" id="{90E8AEFA-FCE0-FCAB-AA54-8BB06D36FA5D}"/>
              </a:ext>
            </a:extLst>
          </p:cNvPr>
          <p:cNvSpPr txBox="1"/>
          <p:nvPr/>
        </p:nvSpPr>
        <p:spPr>
          <a:xfrm>
            <a:off x="4557366" y="1985601"/>
            <a:ext cx="4477067" cy="2669931"/>
          </a:xfrm>
          <a:prstGeom prst="rect">
            <a:avLst/>
          </a:prstGeom>
          <a:noFill/>
          <a:ln>
            <a:noFill/>
          </a:ln>
        </p:spPr>
        <p:txBody>
          <a:bodyPr spcFirstLastPara="1" wrap="square" lIns="68575" tIns="34275" rIns="68575" bIns="34275" anchor="t" anchorCtr="0">
            <a:spAutoFit/>
          </a:bodyPr>
          <a:lstStyle/>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a:solidFill>
                  <a:srgbClr val="4D5156"/>
                </a:solidFill>
                <a:effectLst/>
                <a:latin typeface="Roboto" panose="02000000000000000000" pitchFamily="2" charset="0"/>
              </a:rPr>
              <a:t>Estigma social y </a:t>
            </a:r>
            <a:r>
              <a:rPr lang="pt-BR" sz="1300" b="0" i="0" dirty="0" err="1">
                <a:solidFill>
                  <a:srgbClr val="4D5156"/>
                </a:solidFill>
                <a:effectLst/>
                <a:latin typeface="Roboto" panose="02000000000000000000" pitchFamily="2" charset="0"/>
              </a:rPr>
              <a:t>exclusión</a:t>
            </a:r>
            <a:r>
              <a:rPr lang="pt-BR" sz="1300" b="0" i="0" dirty="0">
                <a:solidFill>
                  <a:srgbClr val="4D5156"/>
                </a:solidFill>
                <a:effectLst/>
                <a:latin typeface="Roboto" panose="02000000000000000000" pitchFamily="2" charset="0"/>
              </a:rPr>
              <a:t> de </a:t>
            </a:r>
            <a:r>
              <a:rPr lang="pt-BR" sz="1300" b="0" i="0" dirty="0" err="1">
                <a:solidFill>
                  <a:srgbClr val="4D5156"/>
                </a:solidFill>
                <a:effectLst/>
                <a:latin typeface="Roboto" panose="02000000000000000000" pitchFamily="2" charset="0"/>
              </a:rPr>
              <a:t>los</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egresados</a:t>
            </a:r>
            <a:r>
              <a:rPr lang="pt-BR" sz="1300" b="0" i="0" dirty="0">
                <a:solidFill>
                  <a:srgbClr val="4D5156"/>
                </a:solidFill>
                <a:effectLst/>
                <a:latin typeface="Roboto" panose="02000000000000000000" pitchFamily="2" charset="0"/>
              </a:rPr>
              <a:t>.</a:t>
            </a:r>
          </a:p>
          <a:p>
            <a:r>
              <a:rPr lang="en-US" sz="1300" i="1" dirty="0">
                <a:solidFill>
                  <a:schemeClr val="accent5">
                    <a:lumMod val="75000"/>
                  </a:schemeClr>
                </a:solidFill>
              </a:rPr>
              <a:t>Social stigma and exclusion of former inmates.</a:t>
            </a:r>
          </a:p>
          <a:p>
            <a:endParaRPr lang="en-US" sz="1300" dirty="0"/>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a:solidFill>
                  <a:srgbClr val="4D5156"/>
                </a:solidFill>
                <a:effectLst/>
                <a:latin typeface="Roboto" panose="02000000000000000000" pitchFamily="2" charset="0"/>
              </a:rPr>
              <a:t>Falta de </a:t>
            </a:r>
            <a:r>
              <a:rPr lang="pt-BR" sz="1300" b="0" i="0" dirty="0" err="1">
                <a:solidFill>
                  <a:srgbClr val="4D5156"/>
                </a:solidFill>
                <a:effectLst/>
                <a:latin typeface="Roboto" panose="02000000000000000000" pitchFamily="2" charset="0"/>
              </a:rPr>
              <a:t>acceso</a:t>
            </a:r>
            <a:r>
              <a:rPr lang="pt-BR" sz="1300" b="0" i="0" dirty="0">
                <a:solidFill>
                  <a:srgbClr val="4D5156"/>
                </a:solidFill>
                <a:effectLst/>
                <a:latin typeface="Roboto" panose="02000000000000000000" pitchFamily="2" charset="0"/>
              </a:rPr>
              <a:t> a </a:t>
            </a:r>
            <a:r>
              <a:rPr lang="pt-BR" sz="1300" b="0" i="0" dirty="0" err="1">
                <a:solidFill>
                  <a:srgbClr val="4D5156"/>
                </a:solidFill>
                <a:effectLst/>
                <a:latin typeface="Roboto" panose="02000000000000000000" pitchFamily="2" charset="0"/>
              </a:rPr>
              <a:t>empleo</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educación</a:t>
            </a:r>
            <a:r>
              <a:rPr lang="pt-BR" sz="1300" b="0" i="0" dirty="0">
                <a:solidFill>
                  <a:srgbClr val="4D5156"/>
                </a:solidFill>
                <a:effectLst/>
                <a:latin typeface="Roboto" panose="02000000000000000000" pitchFamily="2" charset="0"/>
              </a:rPr>
              <a:t> y </a:t>
            </a:r>
            <a:r>
              <a:rPr lang="pt-BR" sz="1300" b="0" i="0" dirty="0" err="1">
                <a:solidFill>
                  <a:srgbClr val="4D5156"/>
                </a:solidFill>
                <a:effectLst/>
                <a:latin typeface="Roboto" panose="02000000000000000000" pitchFamily="2" charset="0"/>
              </a:rPr>
              <a:t>la</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salud</a:t>
            </a:r>
            <a:r>
              <a:rPr lang="pt-BR" sz="1300" b="0" i="0" dirty="0">
                <a:solidFill>
                  <a:srgbClr val="4D5156"/>
                </a:solidFill>
                <a:effectLst/>
                <a:latin typeface="Roboto" panose="02000000000000000000" pitchFamily="2" charset="0"/>
              </a:rPr>
              <a:t>.</a:t>
            </a:r>
          </a:p>
          <a:p>
            <a:r>
              <a:rPr lang="en-US" sz="1300" i="1" dirty="0">
                <a:solidFill>
                  <a:schemeClr val="accent5">
                    <a:lumMod val="75000"/>
                  </a:schemeClr>
                </a:solidFill>
              </a:rPr>
              <a:t>Lack of access to employment, education, and healthcare</a:t>
            </a:r>
            <a:r>
              <a:rPr lang="en-US" sz="1300" i="1" dirty="0"/>
              <a:t>.</a:t>
            </a:r>
          </a:p>
          <a:p>
            <a:endParaRPr lang="en-US" sz="1300" dirty="0"/>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Fragilidad</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en</a:t>
            </a:r>
            <a:r>
              <a:rPr lang="pt-BR" sz="1300" b="0" i="0" dirty="0">
                <a:solidFill>
                  <a:srgbClr val="4D5156"/>
                </a:solidFill>
                <a:effectLst/>
                <a:latin typeface="Roboto" panose="02000000000000000000" pitchFamily="2" charset="0"/>
              </a:rPr>
              <a:t> </a:t>
            </a:r>
            <a:r>
              <a:rPr lang="pt-BR" sz="1300" b="0" i="0" dirty="0" err="1">
                <a:solidFill>
                  <a:srgbClr val="4D5156"/>
                </a:solidFill>
                <a:effectLst/>
                <a:latin typeface="Roboto" panose="02000000000000000000" pitchFamily="2" charset="0"/>
              </a:rPr>
              <a:t>las</a:t>
            </a:r>
            <a:r>
              <a:rPr lang="pt-BR" sz="1300" b="0" i="0" dirty="0">
                <a:solidFill>
                  <a:srgbClr val="4D5156"/>
                </a:solidFill>
                <a:effectLst/>
                <a:latin typeface="Roboto" panose="02000000000000000000" pitchFamily="2" charset="0"/>
              </a:rPr>
              <a:t> redes de </a:t>
            </a:r>
            <a:r>
              <a:rPr lang="pt-BR" sz="1300" b="0" i="0" dirty="0" err="1">
                <a:solidFill>
                  <a:srgbClr val="4D5156"/>
                </a:solidFill>
                <a:effectLst/>
                <a:latin typeface="Roboto" panose="02000000000000000000" pitchFamily="2" charset="0"/>
              </a:rPr>
              <a:t>apoyo</a:t>
            </a:r>
            <a:r>
              <a:rPr lang="pt-BR" sz="1300" b="0" i="0" dirty="0">
                <a:solidFill>
                  <a:srgbClr val="4D5156"/>
                </a:solidFill>
                <a:effectLst/>
                <a:latin typeface="Roboto" panose="02000000000000000000" pitchFamily="2" charset="0"/>
              </a:rPr>
              <a:t> post-penitenciarias.</a:t>
            </a:r>
          </a:p>
          <a:p>
            <a:r>
              <a:rPr lang="en-US" sz="1300" i="1" dirty="0">
                <a:solidFill>
                  <a:schemeClr val="accent5">
                    <a:lumMod val="75000"/>
                  </a:schemeClr>
                </a:solidFill>
              </a:rPr>
              <a:t>Fragility in post-incarceration support networks.</a:t>
            </a:r>
          </a:p>
          <a:p>
            <a:endParaRPr lang="en-US" sz="1300" dirty="0">
              <a:solidFill>
                <a:schemeClr val="accent5">
                  <a:lumMod val="75000"/>
                </a:schemeClr>
              </a:solidFill>
            </a:endParaRPr>
          </a:p>
          <a:p>
            <a:pPr marR="0" lvl="0" algn="l" rtl="0">
              <a:lnSpc>
                <a:spcPct val="100000"/>
              </a:lnSpc>
              <a:spcBef>
                <a:spcPts val="0"/>
              </a:spcBef>
              <a:spcAft>
                <a:spcPts val="0"/>
              </a:spcAft>
              <a:buClr>
                <a:srgbClr val="000000"/>
              </a:buClr>
              <a:buSzPts val="1200"/>
              <a:buFont typeface="Arial"/>
              <a:buNone/>
              <a:tabLst>
                <a:tab pos="2076450" algn="l"/>
              </a:tabLst>
            </a:pPr>
            <a:r>
              <a:rPr lang="pt-BR" sz="1300" b="0" i="0" dirty="0" err="1">
                <a:solidFill>
                  <a:srgbClr val="4D5156"/>
                </a:solidFill>
                <a:effectLst/>
                <a:latin typeface="Roboto" panose="02000000000000000000" pitchFamily="2" charset="0"/>
              </a:rPr>
              <a:t>Necesidad</a:t>
            </a:r>
            <a:r>
              <a:rPr lang="pt-BR" sz="1300" b="0" i="0" dirty="0">
                <a:solidFill>
                  <a:srgbClr val="4D5156"/>
                </a:solidFill>
                <a:effectLst/>
                <a:latin typeface="Roboto" panose="02000000000000000000" pitchFamily="2" charset="0"/>
              </a:rPr>
              <a:t> de </a:t>
            </a:r>
            <a:r>
              <a:rPr lang="pt-BR" sz="1300" dirty="0" err="1">
                <a:solidFill>
                  <a:srgbClr val="4D5156"/>
                </a:solidFill>
                <a:latin typeface="Roboto" panose="02000000000000000000" pitchFamily="2" charset="0"/>
              </a:rPr>
              <a:t>articulacion</a:t>
            </a:r>
            <a:r>
              <a:rPr lang="pt-BR" sz="1300" b="0" i="0" dirty="0">
                <a:solidFill>
                  <a:srgbClr val="4D5156"/>
                </a:solidFill>
                <a:effectLst/>
                <a:latin typeface="Roboto" panose="02000000000000000000" pitchFamily="2" charset="0"/>
              </a:rPr>
              <a:t> entre </a:t>
            </a:r>
            <a:r>
              <a:rPr lang="pt-BR" sz="1300" b="0" i="0" dirty="0" err="1">
                <a:solidFill>
                  <a:srgbClr val="4D5156"/>
                </a:solidFill>
                <a:effectLst/>
                <a:latin typeface="Roboto" panose="02000000000000000000" pitchFamily="2" charset="0"/>
              </a:rPr>
              <a:t>gobierno</a:t>
            </a:r>
            <a:r>
              <a:rPr lang="pt-BR" sz="1300" b="0" i="0" dirty="0">
                <a:solidFill>
                  <a:srgbClr val="4D5156"/>
                </a:solidFill>
                <a:effectLst/>
                <a:latin typeface="Roboto" panose="02000000000000000000" pitchFamily="2" charset="0"/>
              </a:rPr>
              <a:t> y </a:t>
            </a:r>
            <a:r>
              <a:rPr lang="pt-BR" sz="1300" b="0" i="0" dirty="0" err="1">
                <a:solidFill>
                  <a:srgbClr val="4D5156"/>
                </a:solidFill>
                <a:effectLst/>
                <a:latin typeface="Roboto" panose="02000000000000000000" pitchFamily="2" charset="0"/>
              </a:rPr>
              <a:t>sociedad</a:t>
            </a:r>
            <a:r>
              <a:rPr lang="pt-BR" sz="1300" b="0" i="0" dirty="0">
                <a:solidFill>
                  <a:srgbClr val="4D5156"/>
                </a:solidFill>
                <a:effectLst/>
                <a:latin typeface="Roboto" panose="02000000000000000000" pitchFamily="2" charset="0"/>
              </a:rPr>
              <a:t> civil.</a:t>
            </a:r>
            <a:endParaRPr lang="pt-BR" sz="1300" b="0" i="0" dirty="0">
              <a:solidFill>
                <a:schemeClr val="accent5">
                  <a:lumMod val="75000"/>
                </a:schemeClr>
              </a:solidFill>
              <a:effectLst/>
              <a:latin typeface="Roboto" panose="02000000000000000000" pitchFamily="2" charset="0"/>
            </a:endParaRPr>
          </a:p>
          <a:p>
            <a:pPr>
              <a:buSzPts val="1200"/>
              <a:tabLst>
                <a:tab pos="2076450" algn="l"/>
              </a:tabLst>
            </a:pPr>
            <a:r>
              <a:rPr lang="en-US" sz="1300" i="1" dirty="0">
                <a:solidFill>
                  <a:schemeClr val="accent5">
                    <a:lumMod val="75000"/>
                  </a:schemeClr>
                </a:solidFill>
              </a:rPr>
              <a:t>Need for coordination between government and civil society.</a:t>
            </a:r>
          </a:p>
          <a:p>
            <a:pPr marR="0" lvl="0" algn="l" rtl="0">
              <a:lnSpc>
                <a:spcPct val="100000"/>
              </a:lnSpc>
              <a:spcBef>
                <a:spcPts val="0"/>
              </a:spcBef>
              <a:spcAft>
                <a:spcPts val="0"/>
              </a:spcAft>
              <a:buClr>
                <a:srgbClr val="000000"/>
              </a:buClr>
              <a:buSzPts val="1200"/>
              <a:buFont typeface="Arial"/>
              <a:buNone/>
              <a:tabLst>
                <a:tab pos="2076450" algn="l"/>
              </a:tabLst>
            </a:pPr>
            <a:endParaRPr lang="pt-BR" sz="1300" b="0" i="0" u="none" strike="noStrike" cap="none" dirty="0">
              <a:solidFill>
                <a:srgbClr val="000000"/>
              </a:solidFill>
              <a:latin typeface="Arial"/>
              <a:ea typeface="Arial"/>
              <a:cs typeface="Arial"/>
              <a:sym typeface="Arial"/>
            </a:endParaRPr>
          </a:p>
        </p:txBody>
      </p:sp>
      <p:sp>
        <p:nvSpPr>
          <p:cNvPr id="3" name="Google Shape;149;p26">
            <a:extLst>
              <a:ext uri="{FF2B5EF4-FFF2-40B4-BE49-F238E27FC236}">
                <a16:creationId xmlns:a16="http://schemas.microsoft.com/office/drawing/2014/main" id="{1C402A95-F7F6-9DCC-39A0-79D95D68F8E3}"/>
              </a:ext>
            </a:extLst>
          </p:cNvPr>
          <p:cNvSpPr txBox="1"/>
          <p:nvPr/>
        </p:nvSpPr>
        <p:spPr>
          <a:xfrm>
            <a:off x="174142" y="60824"/>
            <a:ext cx="7302920" cy="438551"/>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F0000"/>
              </a:buClr>
              <a:buSzPts val="1400"/>
              <a:buFont typeface="Arial"/>
              <a:buNone/>
            </a:pPr>
            <a:r>
              <a:rPr lang="pt-BR" sz="2400" b="1" i="0" u="none" strike="noStrike" cap="none" dirty="0">
                <a:solidFill>
                  <a:schemeClr val="bg1"/>
                </a:solidFill>
                <a:latin typeface="Arial"/>
                <a:ea typeface="Arial"/>
                <a:cs typeface="Arial"/>
                <a:sym typeface="Arial"/>
              </a:rPr>
              <a:t>Desafios en el enfrentamento a </a:t>
            </a:r>
            <a:r>
              <a:rPr lang="pt-BR" sz="2400" b="1" i="0" u="none" strike="noStrike" cap="none" dirty="0" err="1">
                <a:solidFill>
                  <a:schemeClr val="bg1"/>
                </a:solidFill>
                <a:latin typeface="Arial"/>
                <a:ea typeface="Arial"/>
                <a:cs typeface="Arial"/>
                <a:sym typeface="Arial"/>
              </a:rPr>
              <a:t>las</a:t>
            </a:r>
            <a:r>
              <a:rPr lang="pt-BR" sz="2400" b="1" i="0" u="none" strike="noStrike" cap="none" dirty="0">
                <a:solidFill>
                  <a:schemeClr val="bg1"/>
                </a:solidFill>
                <a:latin typeface="Arial"/>
                <a:ea typeface="Arial"/>
                <a:cs typeface="Arial"/>
                <a:sym typeface="Arial"/>
              </a:rPr>
              <a:t> </a:t>
            </a:r>
            <a:r>
              <a:rPr lang="pt-BR" sz="2400" b="1" i="0" u="none" strike="noStrike" cap="none" dirty="0" err="1">
                <a:solidFill>
                  <a:schemeClr val="bg1"/>
                </a:solidFill>
                <a:latin typeface="Arial"/>
                <a:ea typeface="Arial"/>
                <a:cs typeface="Arial"/>
                <a:sym typeface="Arial"/>
              </a:rPr>
              <a:t>violencias</a:t>
            </a:r>
            <a:endParaRPr lang="pt-BR" sz="2400" dirty="0">
              <a:solidFill>
                <a:schemeClr val="bg1"/>
              </a:solidFill>
            </a:endParaRPr>
          </a:p>
        </p:txBody>
      </p:sp>
      <p:sp>
        <p:nvSpPr>
          <p:cNvPr id="4" name="Google Shape;171;p27">
            <a:extLst>
              <a:ext uri="{FF2B5EF4-FFF2-40B4-BE49-F238E27FC236}">
                <a16:creationId xmlns:a16="http://schemas.microsoft.com/office/drawing/2014/main" id="{40BBA452-4909-F677-6604-4FB8C4A14B2B}"/>
              </a:ext>
            </a:extLst>
          </p:cNvPr>
          <p:cNvSpPr txBox="1"/>
          <p:nvPr/>
        </p:nvSpPr>
        <p:spPr>
          <a:xfrm>
            <a:off x="4178048" y="1240336"/>
            <a:ext cx="4644614" cy="561662"/>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F0000"/>
              </a:buClr>
              <a:buSzPts val="2400"/>
              <a:buFont typeface="Arial"/>
              <a:buNone/>
            </a:pPr>
            <a:r>
              <a:rPr lang="pt-BR" sz="1800" b="1" i="0" u="none" strike="noStrike" cap="none" dirty="0" err="1">
                <a:solidFill>
                  <a:srgbClr val="DE5141"/>
                </a:solidFill>
                <a:latin typeface="Arial"/>
                <a:ea typeface="Arial"/>
                <a:cs typeface="Arial"/>
                <a:sym typeface="Arial"/>
              </a:rPr>
              <a:t>Principales</a:t>
            </a:r>
            <a:r>
              <a:rPr lang="pt-BR" sz="1800" b="1" i="0" u="none" strike="noStrike" cap="none" dirty="0">
                <a:solidFill>
                  <a:srgbClr val="DE5141"/>
                </a:solidFill>
                <a:latin typeface="Arial"/>
                <a:ea typeface="Arial"/>
                <a:cs typeface="Arial"/>
                <a:sym typeface="Arial"/>
              </a:rPr>
              <a:t> desafios</a:t>
            </a:r>
          </a:p>
          <a:p>
            <a:pPr marL="0" marR="0" lvl="0" indent="0" algn="l" rtl="0">
              <a:lnSpc>
                <a:spcPct val="100000"/>
              </a:lnSpc>
              <a:spcBef>
                <a:spcPts val="0"/>
              </a:spcBef>
              <a:spcAft>
                <a:spcPts val="0"/>
              </a:spcAft>
              <a:buClr>
                <a:srgbClr val="FF0000"/>
              </a:buClr>
              <a:buSzPts val="2400"/>
              <a:buFont typeface="Arial"/>
              <a:buNone/>
            </a:pPr>
            <a:r>
              <a:rPr lang="pt-BR" b="1" dirty="0" err="1">
                <a:solidFill>
                  <a:schemeClr val="accent5">
                    <a:lumMod val="75000"/>
                  </a:schemeClr>
                </a:solidFill>
              </a:rPr>
              <a:t>Main</a:t>
            </a:r>
            <a:r>
              <a:rPr lang="pt-BR" b="1" dirty="0">
                <a:solidFill>
                  <a:schemeClr val="accent5">
                    <a:lumMod val="75000"/>
                  </a:schemeClr>
                </a:solidFill>
              </a:rPr>
              <a:t> </a:t>
            </a:r>
            <a:r>
              <a:rPr lang="pt-BR" b="1" dirty="0" err="1">
                <a:solidFill>
                  <a:schemeClr val="accent5">
                    <a:lumMod val="75000"/>
                  </a:schemeClr>
                </a:solidFill>
              </a:rPr>
              <a:t>challenges</a:t>
            </a:r>
            <a:endParaRPr sz="1100" b="1" dirty="0">
              <a:solidFill>
                <a:schemeClr val="accent5">
                  <a:lumMod val="75000"/>
                </a:schemeClr>
              </a:solidFill>
            </a:endParaRPr>
          </a:p>
        </p:txBody>
      </p:sp>
      <p:sp>
        <p:nvSpPr>
          <p:cNvPr id="5" name="Lágrima 4">
            <a:extLst>
              <a:ext uri="{FF2B5EF4-FFF2-40B4-BE49-F238E27FC236}">
                <a16:creationId xmlns:a16="http://schemas.microsoft.com/office/drawing/2014/main" id="{D9D8BA6C-4721-A3FC-EF4A-F7C9F41DD0C6}"/>
              </a:ext>
            </a:extLst>
          </p:cNvPr>
          <p:cNvSpPr/>
          <p:nvPr/>
        </p:nvSpPr>
        <p:spPr>
          <a:xfrm>
            <a:off x="4320701" y="2120782"/>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Lágrima 5">
            <a:extLst>
              <a:ext uri="{FF2B5EF4-FFF2-40B4-BE49-F238E27FC236}">
                <a16:creationId xmlns:a16="http://schemas.microsoft.com/office/drawing/2014/main" id="{6A4348CB-CEA2-6B94-02C9-5EFC939D9D8E}"/>
              </a:ext>
            </a:extLst>
          </p:cNvPr>
          <p:cNvSpPr/>
          <p:nvPr/>
        </p:nvSpPr>
        <p:spPr>
          <a:xfrm>
            <a:off x="4320701" y="3280293"/>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Lágrima 6">
            <a:extLst>
              <a:ext uri="{FF2B5EF4-FFF2-40B4-BE49-F238E27FC236}">
                <a16:creationId xmlns:a16="http://schemas.microsoft.com/office/drawing/2014/main" id="{DCF9AB13-3C64-5FD8-1FE5-2649C155B160}"/>
              </a:ext>
            </a:extLst>
          </p:cNvPr>
          <p:cNvSpPr/>
          <p:nvPr/>
        </p:nvSpPr>
        <p:spPr>
          <a:xfrm>
            <a:off x="4327775" y="3845543"/>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Lágrima 7">
            <a:extLst>
              <a:ext uri="{FF2B5EF4-FFF2-40B4-BE49-F238E27FC236}">
                <a16:creationId xmlns:a16="http://schemas.microsoft.com/office/drawing/2014/main" id="{4132B1AC-1D2B-A0F0-4BEC-040446EF5BBD}"/>
              </a:ext>
            </a:extLst>
          </p:cNvPr>
          <p:cNvSpPr/>
          <p:nvPr/>
        </p:nvSpPr>
        <p:spPr>
          <a:xfrm>
            <a:off x="4320701" y="2685080"/>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10" name="Imagem 9" descr="Grupo de pessoas na frente de um prédio&#10;&#10;O conteúdo gerado por IA pode estar incorreto.">
            <a:extLst>
              <a:ext uri="{FF2B5EF4-FFF2-40B4-BE49-F238E27FC236}">
                <a16:creationId xmlns:a16="http://schemas.microsoft.com/office/drawing/2014/main" id="{7F8FB7AD-0CC2-6D92-AAA2-9B0B7CEFC9CB}"/>
              </a:ext>
            </a:extLst>
          </p:cNvPr>
          <p:cNvPicPr>
            <a:picLocks noChangeAspect="1"/>
          </p:cNvPicPr>
          <p:nvPr/>
        </p:nvPicPr>
        <p:blipFill>
          <a:blip r:embed="rId10"/>
          <a:stretch>
            <a:fillRect/>
          </a:stretch>
        </p:blipFill>
        <p:spPr>
          <a:xfrm>
            <a:off x="273356" y="1888805"/>
            <a:ext cx="3674373" cy="2198343"/>
          </a:xfrm>
          <a:prstGeom prst="rect">
            <a:avLst/>
          </a:prstGeom>
        </p:spPr>
      </p:pic>
      <p:sp>
        <p:nvSpPr>
          <p:cNvPr id="24" name="CaixaDeTexto 23">
            <a:extLst>
              <a:ext uri="{FF2B5EF4-FFF2-40B4-BE49-F238E27FC236}">
                <a16:creationId xmlns:a16="http://schemas.microsoft.com/office/drawing/2014/main" id="{49CB0F16-B1B8-41F1-B9AA-8B6D2A6DB760}"/>
              </a:ext>
            </a:extLst>
          </p:cNvPr>
          <p:cNvSpPr txBox="1"/>
          <p:nvPr/>
        </p:nvSpPr>
        <p:spPr>
          <a:xfrm>
            <a:off x="349413" y="4076343"/>
            <a:ext cx="4572000" cy="215444"/>
          </a:xfrm>
          <a:prstGeom prst="rect">
            <a:avLst/>
          </a:prstGeom>
          <a:noFill/>
        </p:spPr>
        <p:txBody>
          <a:bodyPr wrap="square">
            <a:spAutoFit/>
          </a:bodyPr>
          <a:lstStyle/>
          <a:p>
            <a:pPr marL="0" lvl="0" indent="0" algn="l" rtl="0">
              <a:spcBef>
                <a:spcPts val="0"/>
              </a:spcBef>
              <a:spcAft>
                <a:spcPts val="0"/>
              </a:spcAft>
              <a:buNone/>
            </a:pPr>
            <a:r>
              <a:rPr lang="pt-BR" sz="800" b="1" dirty="0">
                <a:solidFill>
                  <a:schemeClr val="tx1"/>
                </a:solidFill>
              </a:rPr>
              <a:t>Imagem: Agência EBC</a:t>
            </a:r>
            <a:endParaRPr lang="pt-BR" sz="800" b="1" dirty="0">
              <a:solidFill>
                <a:srgbClr val="595959"/>
              </a:solidFill>
            </a:endParaRPr>
          </a:p>
        </p:txBody>
      </p:sp>
      <p:sp>
        <p:nvSpPr>
          <p:cNvPr id="11" name="Google Shape;149;p26">
            <a:extLst>
              <a:ext uri="{FF2B5EF4-FFF2-40B4-BE49-F238E27FC236}">
                <a16:creationId xmlns:a16="http://schemas.microsoft.com/office/drawing/2014/main" id="{B2FF3C30-A6DE-3AC3-7CD9-BFAA1DFDA892}"/>
              </a:ext>
            </a:extLst>
          </p:cNvPr>
          <p:cNvSpPr txBox="1"/>
          <p:nvPr/>
        </p:nvSpPr>
        <p:spPr>
          <a:xfrm>
            <a:off x="174142" y="496137"/>
            <a:ext cx="7302920" cy="438551"/>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F0000"/>
              </a:buClr>
              <a:buSzPts val="1400"/>
              <a:buFont typeface="Arial"/>
              <a:buNone/>
            </a:pPr>
            <a:r>
              <a:rPr lang="pt-BR" sz="2400" b="1" i="0" u="none" strike="noStrike" cap="none" dirty="0" err="1">
                <a:solidFill>
                  <a:schemeClr val="accent5">
                    <a:lumMod val="50000"/>
                  </a:schemeClr>
                </a:solidFill>
                <a:latin typeface="Arial"/>
                <a:ea typeface="Arial"/>
                <a:cs typeface="Arial"/>
                <a:sym typeface="Arial"/>
              </a:rPr>
              <a:t>Challenges</a:t>
            </a:r>
            <a:r>
              <a:rPr lang="pt-BR" sz="2400" b="1" i="0" u="none" strike="noStrike" cap="none" dirty="0">
                <a:solidFill>
                  <a:schemeClr val="accent5">
                    <a:lumMod val="50000"/>
                  </a:schemeClr>
                </a:solidFill>
                <a:latin typeface="Arial"/>
                <a:ea typeface="Arial"/>
                <a:cs typeface="Arial"/>
                <a:sym typeface="Arial"/>
              </a:rPr>
              <a:t> in </a:t>
            </a:r>
            <a:r>
              <a:rPr lang="pt-BR" sz="2400" b="1" i="0" u="none" strike="noStrike" cap="none" dirty="0" err="1">
                <a:solidFill>
                  <a:schemeClr val="accent5">
                    <a:lumMod val="50000"/>
                  </a:schemeClr>
                </a:solidFill>
                <a:latin typeface="Arial"/>
                <a:ea typeface="Arial"/>
                <a:cs typeface="Arial"/>
                <a:sym typeface="Arial"/>
              </a:rPr>
              <a:t>confronting</a:t>
            </a:r>
            <a:r>
              <a:rPr lang="pt-BR" sz="2400" b="1" i="0" u="none" strike="noStrike" cap="none" dirty="0">
                <a:solidFill>
                  <a:schemeClr val="accent5">
                    <a:lumMod val="50000"/>
                  </a:schemeClr>
                </a:solidFill>
                <a:latin typeface="Arial"/>
                <a:ea typeface="Arial"/>
                <a:cs typeface="Arial"/>
                <a:sym typeface="Arial"/>
              </a:rPr>
              <a:t> </a:t>
            </a:r>
            <a:r>
              <a:rPr lang="pt-BR" sz="2400" b="1" i="0" u="none" strike="noStrike" cap="none" dirty="0" err="1">
                <a:solidFill>
                  <a:schemeClr val="accent5">
                    <a:lumMod val="50000"/>
                  </a:schemeClr>
                </a:solidFill>
                <a:latin typeface="Arial"/>
                <a:ea typeface="Arial"/>
                <a:cs typeface="Arial"/>
                <a:sym typeface="Arial"/>
              </a:rPr>
              <a:t>violence</a:t>
            </a:r>
            <a:endParaRPr lang="pt-BR" sz="2400" dirty="0">
              <a:solidFill>
                <a:schemeClr val="accent5">
                  <a:lumMod val="50000"/>
                </a:schemeClr>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6"/>
        <p:cNvGrpSpPr/>
        <p:nvPr/>
      </p:nvGrpSpPr>
      <p:grpSpPr>
        <a:xfrm>
          <a:off x="0" y="0"/>
          <a:ext cx="0" cy="0"/>
          <a:chOff x="0" y="0"/>
          <a:chExt cx="0" cy="0"/>
        </a:xfrm>
      </p:grpSpPr>
      <p:sp>
        <p:nvSpPr>
          <p:cNvPr id="187" name="Google Shape;187;p28"/>
          <p:cNvSpPr/>
          <p:nvPr/>
        </p:nvSpPr>
        <p:spPr>
          <a:xfrm>
            <a:off x="0" y="-12350"/>
            <a:ext cx="9144000" cy="1079864"/>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sp>
        <p:nvSpPr>
          <p:cNvPr id="188" name="Google Shape;188;p28"/>
          <p:cNvSpPr/>
          <p:nvPr/>
        </p:nvSpPr>
        <p:spPr>
          <a:xfrm>
            <a:off x="-1" y="1067514"/>
            <a:ext cx="6618315" cy="3356528"/>
          </a:xfrm>
          <a:prstGeom prst="rect">
            <a:avLst/>
          </a:pr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pic>
        <p:nvPicPr>
          <p:cNvPr id="192" name="Google Shape;192;p28"/>
          <p:cNvPicPr preferRelativeResize="0"/>
          <p:nvPr/>
        </p:nvPicPr>
        <p:blipFill>
          <a:blip r:embed="rId3">
            <a:alphaModFix/>
          </a:blip>
          <a:stretch>
            <a:fillRect/>
          </a:stretch>
        </p:blipFill>
        <p:spPr>
          <a:xfrm>
            <a:off x="346946" y="410579"/>
            <a:ext cx="427167" cy="436660"/>
          </a:xfrm>
          <a:prstGeom prst="rect">
            <a:avLst/>
          </a:prstGeom>
          <a:noFill/>
          <a:ln>
            <a:noFill/>
          </a:ln>
        </p:spPr>
      </p:pic>
      <p:sp>
        <p:nvSpPr>
          <p:cNvPr id="193" name="Google Shape;193;p28"/>
          <p:cNvSpPr txBox="1"/>
          <p:nvPr/>
        </p:nvSpPr>
        <p:spPr>
          <a:xfrm>
            <a:off x="955823" y="142273"/>
            <a:ext cx="8791704" cy="699905"/>
          </a:xfrm>
          <a:prstGeom prst="rect">
            <a:avLst/>
          </a:prstGeom>
          <a:noFill/>
          <a:ln>
            <a:noFill/>
          </a:ln>
        </p:spPr>
        <p:txBody>
          <a:bodyPr spcFirstLastPara="1" wrap="square" lIns="91425" tIns="91425" rIns="91425" bIns="91425" anchor="t" anchorCtr="0">
            <a:spAutoFit/>
          </a:bodyPr>
          <a:lstStyle/>
          <a:p>
            <a:pPr marL="0" lvl="0" indent="0" algn="l" rtl="0">
              <a:lnSpc>
                <a:spcPct val="93000"/>
              </a:lnSpc>
              <a:spcBef>
                <a:spcPts val="0"/>
              </a:spcBef>
              <a:spcAft>
                <a:spcPts val="0"/>
              </a:spcAft>
              <a:buNone/>
            </a:pPr>
            <a:r>
              <a:rPr lang="es-ES" sz="1800" b="1" dirty="0">
                <a:solidFill>
                  <a:srgbClr val="FFFFFF"/>
                </a:solidFill>
              </a:rPr>
              <a:t>Política Nacional de Atención a la Persona </a:t>
            </a:r>
            <a:r>
              <a:rPr lang="es-ES" sz="1800" b="1" i="0" dirty="0">
                <a:solidFill>
                  <a:schemeClr val="bg1"/>
                </a:solidFill>
                <a:effectLst/>
                <a:latin typeface="Roboto" panose="02000000000000000000" pitchFamily="2" charset="0"/>
              </a:rPr>
              <a:t>Egresada</a:t>
            </a:r>
            <a:r>
              <a:rPr lang="es-ES" sz="1800" b="1" dirty="0">
                <a:solidFill>
                  <a:srgbClr val="FFFFFF"/>
                </a:solidFill>
              </a:rPr>
              <a:t> (PNAPE)</a:t>
            </a:r>
          </a:p>
          <a:p>
            <a:pPr marL="0" lvl="0" indent="0" algn="l" rtl="0">
              <a:lnSpc>
                <a:spcPct val="93000"/>
              </a:lnSpc>
              <a:spcBef>
                <a:spcPts val="0"/>
              </a:spcBef>
              <a:spcAft>
                <a:spcPts val="0"/>
              </a:spcAft>
              <a:buNone/>
            </a:pPr>
            <a:r>
              <a:rPr lang="en-US" sz="1800" b="1" i="1" dirty="0">
                <a:solidFill>
                  <a:srgbClr val="FFFFFF"/>
                </a:solidFill>
              </a:rPr>
              <a:t>National Policy for Attention to Ex-</a:t>
            </a:r>
            <a:r>
              <a:rPr lang="en-US" sz="1800" b="1" i="1" dirty="0" err="1">
                <a:solidFill>
                  <a:srgbClr val="FFFFFF"/>
                </a:solidFill>
              </a:rPr>
              <a:t>Prisioners</a:t>
            </a:r>
            <a:endParaRPr lang="es-ES" sz="1800" b="1" i="1" dirty="0">
              <a:solidFill>
                <a:srgbClr val="FFFFFF"/>
              </a:solidFill>
            </a:endParaRPr>
          </a:p>
        </p:txBody>
      </p:sp>
      <p:sp>
        <p:nvSpPr>
          <p:cNvPr id="195" name="Google Shape;195;p28"/>
          <p:cNvSpPr txBox="1"/>
          <p:nvPr/>
        </p:nvSpPr>
        <p:spPr>
          <a:xfrm>
            <a:off x="365961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COPOLAD III es un consorcio formado por: </a:t>
            </a:r>
            <a:endParaRPr sz="800">
              <a:solidFill>
                <a:srgbClr val="595959"/>
              </a:solidFill>
            </a:endParaRPr>
          </a:p>
        </p:txBody>
      </p:sp>
      <p:sp>
        <p:nvSpPr>
          <p:cNvPr id="196" name="Google Shape;196;p28"/>
          <p:cNvSpPr txBox="1"/>
          <p:nvPr/>
        </p:nvSpPr>
        <p:spPr>
          <a:xfrm>
            <a:off x="595006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Socios colaboradores:</a:t>
            </a:r>
            <a:endParaRPr sz="800">
              <a:solidFill>
                <a:srgbClr val="595959"/>
              </a:solidFill>
            </a:endParaRPr>
          </a:p>
        </p:txBody>
      </p:sp>
      <p:pic>
        <p:nvPicPr>
          <p:cNvPr id="197" name="Google Shape;197;p28"/>
          <p:cNvPicPr preferRelativeResize="0"/>
          <p:nvPr/>
        </p:nvPicPr>
        <p:blipFill rotWithShape="1">
          <a:blip r:embed="rId4">
            <a:alphaModFix/>
          </a:blip>
          <a:srcRect/>
          <a:stretch/>
        </p:blipFill>
        <p:spPr>
          <a:xfrm>
            <a:off x="276225" y="4741550"/>
            <a:ext cx="1359197" cy="284107"/>
          </a:xfrm>
          <a:prstGeom prst="rect">
            <a:avLst/>
          </a:prstGeom>
          <a:noFill/>
          <a:ln>
            <a:noFill/>
          </a:ln>
        </p:spPr>
      </p:pic>
      <p:pic>
        <p:nvPicPr>
          <p:cNvPr id="198" name="Google Shape;198;p28"/>
          <p:cNvPicPr preferRelativeResize="0"/>
          <p:nvPr/>
        </p:nvPicPr>
        <p:blipFill rotWithShape="1">
          <a:blip r:embed="rId5">
            <a:alphaModFix/>
          </a:blip>
          <a:srcRect/>
          <a:stretch/>
        </p:blipFill>
        <p:spPr>
          <a:xfrm>
            <a:off x="3562215" y="4615270"/>
            <a:ext cx="1359198" cy="564343"/>
          </a:xfrm>
          <a:prstGeom prst="rect">
            <a:avLst/>
          </a:prstGeom>
          <a:noFill/>
          <a:ln>
            <a:noFill/>
          </a:ln>
        </p:spPr>
      </p:pic>
      <p:pic>
        <p:nvPicPr>
          <p:cNvPr id="199" name="Google Shape;199;p28"/>
          <p:cNvPicPr preferRelativeResize="0"/>
          <p:nvPr/>
        </p:nvPicPr>
        <p:blipFill rotWithShape="1">
          <a:blip r:embed="rId6">
            <a:alphaModFix/>
          </a:blip>
          <a:srcRect/>
          <a:stretch/>
        </p:blipFill>
        <p:spPr>
          <a:xfrm>
            <a:off x="1830499" y="4539550"/>
            <a:ext cx="999586" cy="715799"/>
          </a:xfrm>
          <a:prstGeom prst="rect">
            <a:avLst/>
          </a:prstGeom>
          <a:noFill/>
          <a:ln>
            <a:noFill/>
          </a:ln>
        </p:spPr>
      </p:pic>
      <p:pic>
        <p:nvPicPr>
          <p:cNvPr id="200" name="Google Shape;200;p28"/>
          <p:cNvPicPr preferRelativeResize="0"/>
          <p:nvPr/>
        </p:nvPicPr>
        <p:blipFill rotWithShape="1">
          <a:blip r:embed="rId7">
            <a:alphaModFix/>
          </a:blip>
          <a:srcRect/>
          <a:stretch/>
        </p:blipFill>
        <p:spPr>
          <a:xfrm>
            <a:off x="7774222" y="4580808"/>
            <a:ext cx="1048440" cy="586925"/>
          </a:xfrm>
          <a:prstGeom prst="rect">
            <a:avLst/>
          </a:prstGeom>
          <a:noFill/>
          <a:ln>
            <a:noFill/>
          </a:ln>
        </p:spPr>
      </p:pic>
      <p:pic>
        <p:nvPicPr>
          <p:cNvPr id="201" name="Google Shape;201;p28"/>
          <p:cNvPicPr preferRelativeResize="0"/>
          <p:nvPr/>
        </p:nvPicPr>
        <p:blipFill rotWithShape="1">
          <a:blip r:embed="rId8">
            <a:alphaModFix/>
          </a:blip>
          <a:srcRect/>
          <a:stretch/>
        </p:blipFill>
        <p:spPr>
          <a:xfrm>
            <a:off x="5116491" y="4716201"/>
            <a:ext cx="601084" cy="314060"/>
          </a:xfrm>
          <a:prstGeom prst="rect">
            <a:avLst/>
          </a:prstGeom>
          <a:noFill/>
          <a:ln>
            <a:noFill/>
          </a:ln>
        </p:spPr>
      </p:pic>
      <p:pic>
        <p:nvPicPr>
          <p:cNvPr id="202" name="Google Shape;202;p28" descr="Imagen que contiene firmar, viendo, frente, gente&#10;&#10;El contenido generado por IA puede ser incorrecto."/>
          <p:cNvPicPr preferRelativeResize="0"/>
          <p:nvPr/>
        </p:nvPicPr>
        <p:blipFill rotWithShape="1">
          <a:blip r:embed="rId9">
            <a:alphaModFix/>
          </a:blip>
          <a:srcRect/>
          <a:stretch/>
        </p:blipFill>
        <p:spPr>
          <a:xfrm>
            <a:off x="5912653" y="4618088"/>
            <a:ext cx="1666492" cy="531024"/>
          </a:xfrm>
          <a:prstGeom prst="rect">
            <a:avLst/>
          </a:prstGeom>
          <a:noFill/>
          <a:ln>
            <a:noFill/>
          </a:ln>
        </p:spPr>
      </p:pic>
      <p:grpSp>
        <p:nvGrpSpPr>
          <p:cNvPr id="8" name="Agrupar 7">
            <a:extLst>
              <a:ext uri="{FF2B5EF4-FFF2-40B4-BE49-F238E27FC236}">
                <a16:creationId xmlns:a16="http://schemas.microsoft.com/office/drawing/2014/main" id="{60C56352-BE19-4A24-A8EB-82896FDC2A4C}"/>
              </a:ext>
            </a:extLst>
          </p:cNvPr>
          <p:cNvGrpSpPr/>
          <p:nvPr/>
        </p:nvGrpSpPr>
        <p:grpSpPr>
          <a:xfrm>
            <a:off x="197888" y="1506258"/>
            <a:ext cx="139192" cy="2397815"/>
            <a:chOff x="390179" y="1574263"/>
            <a:chExt cx="139192" cy="2397815"/>
          </a:xfrm>
        </p:grpSpPr>
        <p:sp>
          <p:nvSpPr>
            <p:cNvPr id="2" name="Lágrima 1">
              <a:extLst>
                <a:ext uri="{FF2B5EF4-FFF2-40B4-BE49-F238E27FC236}">
                  <a16:creationId xmlns:a16="http://schemas.microsoft.com/office/drawing/2014/main" id="{8926A4FB-459F-FCD7-060B-25529B78997F}"/>
                </a:ext>
              </a:extLst>
            </p:cNvPr>
            <p:cNvSpPr/>
            <p:nvPr/>
          </p:nvSpPr>
          <p:spPr>
            <a:xfrm>
              <a:off x="391792" y="2438456"/>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Lágrima 2">
              <a:extLst>
                <a:ext uri="{FF2B5EF4-FFF2-40B4-BE49-F238E27FC236}">
                  <a16:creationId xmlns:a16="http://schemas.microsoft.com/office/drawing/2014/main" id="{F1ABE405-F9AB-175F-8149-42C6D4788BA4}"/>
                </a:ext>
              </a:extLst>
            </p:cNvPr>
            <p:cNvSpPr/>
            <p:nvPr/>
          </p:nvSpPr>
          <p:spPr>
            <a:xfrm>
              <a:off x="391792" y="3838784"/>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Lágrima 3">
              <a:extLst>
                <a:ext uri="{FF2B5EF4-FFF2-40B4-BE49-F238E27FC236}">
                  <a16:creationId xmlns:a16="http://schemas.microsoft.com/office/drawing/2014/main" id="{82974572-2B10-73C6-CB7B-47131A5600D1}"/>
                </a:ext>
              </a:extLst>
            </p:cNvPr>
            <p:cNvSpPr/>
            <p:nvPr/>
          </p:nvSpPr>
          <p:spPr>
            <a:xfrm>
              <a:off x="396077" y="1574263"/>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Lágrima 4">
              <a:extLst>
                <a:ext uri="{FF2B5EF4-FFF2-40B4-BE49-F238E27FC236}">
                  <a16:creationId xmlns:a16="http://schemas.microsoft.com/office/drawing/2014/main" id="{3218AFA1-36B6-D54D-0240-BD10A490D026}"/>
                </a:ext>
              </a:extLst>
            </p:cNvPr>
            <p:cNvSpPr/>
            <p:nvPr/>
          </p:nvSpPr>
          <p:spPr>
            <a:xfrm>
              <a:off x="390179" y="3201935"/>
              <a:ext cx="133294" cy="133294"/>
            </a:xfrm>
            <a:prstGeom prst="teardrop">
              <a:avLst/>
            </a:prstGeom>
            <a:solidFill>
              <a:srgbClr val="DF51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3" name="CaixaDeTexto 22">
            <a:extLst>
              <a:ext uri="{FF2B5EF4-FFF2-40B4-BE49-F238E27FC236}">
                <a16:creationId xmlns:a16="http://schemas.microsoft.com/office/drawing/2014/main" id="{8E52C00D-302B-471E-A033-043C06032DEB}"/>
              </a:ext>
            </a:extLst>
          </p:cNvPr>
          <p:cNvSpPr txBox="1"/>
          <p:nvPr/>
        </p:nvSpPr>
        <p:spPr>
          <a:xfrm>
            <a:off x="346946" y="1129951"/>
            <a:ext cx="6170812" cy="3477875"/>
          </a:xfrm>
          <a:prstGeom prst="rect">
            <a:avLst/>
          </a:prstGeom>
          <a:noFill/>
        </p:spPr>
        <p:txBody>
          <a:bodyPr wrap="square">
            <a:spAutoFit/>
          </a:bodyPr>
          <a:lstStyle/>
          <a:p>
            <a:r>
              <a:rPr lang="es-ES" sz="1300" dirty="0"/>
              <a:t>Coordinado por el Poder Ejecutivo, a través de SENAPPEN/Ministerio de Justicia y las Secretarías Estatales de Administración Penitenciaria.</a:t>
            </a:r>
          </a:p>
          <a:p>
            <a:r>
              <a:rPr lang="en-US" sz="1300" i="1" dirty="0">
                <a:solidFill>
                  <a:srgbClr val="0070C0"/>
                </a:solidFill>
              </a:rPr>
              <a:t>Coordinated by the Executive Branch, through SENAPPEN/Ministry of Justice and the State Penitentiary Administration Secretariats.</a:t>
            </a:r>
            <a:endParaRPr lang="es-ES" sz="1300" i="1" dirty="0">
              <a:solidFill>
                <a:srgbClr val="0070C0"/>
              </a:solidFill>
            </a:endParaRPr>
          </a:p>
          <a:p>
            <a:endParaRPr lang="es-ES" sz="1300" dirty="0"/>
          </a:p>
          <a:p>
            <a:r>
              <a:rPr lang="es-ES" sz="1300" dirty="0"/>
              <a:t>Enfoque en la calificación de la entrada al sistema penitenciario, la reintegración social durante el cumplimiento de la pena y la reducción de la reincidencia.</a:t>
            </a:r>
          </a:p>
          <a:p>
            <a:r>
              <a:rPr lang="en-US" sz="1300" i="1" dirty="0">
                <a:solidFill>
                  <a:srgbClr val="0070C0"/>
                </a:solidFill>
              </a:rPr>
              <a:t>Focus on improving the entry process into the prison system, social reintegration during sentence fulfillment, and reducing recidivism.</a:t>
            </a:r>
            <a:endParaRPr lang="es-ES" sz="1300" i="1" dirty="0">
              <a:solidFill>
                <a:srgbClr val="0070C0"/>
              </a:solidFill>
            </a:endParaRPr>
          </a:p>
          <a:p>
            <a:endParaRPr lang="es-ES" sz="1300" dirty="0"/>
          </a:p>
          <a:p>
            <a:r>
              <a:rPr lang="es-ES" sz="1300" dirty="0"/>
              <a:t>Oficinas Sociales y la implementación de la metodología de </a:t>
            </a:r>
            <a:r>
              <a:rPr lang="es-ES" sz="1300" dirty="0" err="1"/>
              <a:t>pre-egreso</a:t>
            </a:r>
            <a:endParaRPr lang="es-ES" sz="1300" dirty="0"/>
          </a:p>
          <a:p>
            <a:r>
              <a:rPr lang="en-US" sz="1300" dirty="0">
                <a:solidFill>
                  <a:srgbClr val="0070C0"/>
                </a:solidFill>
              </a:rPr>
              <a:t>Social Offices and the implementation of the pre-release methodology</a:t>
            </a:r>
            <a:endParaRPr lang="es-ES" sz="1300" dirty="0">
              <a:solidFill>
                <a:srgbClr val="0070C0"/>
              </a:solidFill>
            </a:endParaRPr>
          </a:p>
          <a:p>
            <a:endParaRPr lang="es-ES" sz="1300" dirty="0">
              <a:solidFill>
                <a:srgbClr val="0070C0"/>
              </a:solidFill>
            </a:endParaRPr>
          </a:p>
          <a:p>
            <a:r>
              <a:rPr lang="es-ES" sz="1300" dirty="0"/>
              <a:t>Fomenta asociaciones estratégicas con la sociedad civil, exreclusos y familias con enfoque humanizado basado en los derechos humanos.</a:t>
            </a:r>
          </a:p>
          <a:p>
            <a:r>
              <a:rPr lang="en-US" sz="1300" dirty="0">
                <a:solidFill>
                  <a:srgbClr val="0070C0"/>
                </a:solidFill>
              </a:rPr>
              <a:t>Encourages strategic partnerships with civil society, former inmates, and families.</a:t>
            </a:r>
            <a:endParaRPr lang="es-ES" sz="1300" dirty="0">
              <a:solidFill>
                <a:srgbClr val="0070C0"/>
              </a:solidFill>
            </a:endParaRPr>
          </a:p>
          <a:p>
            <a:r>
              <a:rPr lang="en-US" sz="1200" dirty="0"/>
              <a:t>.</a:t>
            </a:r>
            <a:endParaRPr lang="es-ES" sz="1200" dirty="0"/>
          </a:p>
        </p:txBody>
      </p:sp>
      <p:grpSp>
        <p:nvGrpSpPr>
          <p:cNvPr id="11" name="Agrupar 10">
            <a:extLst>
              <a:ext uri="{FF2B5EF4-FFF2-40B4-BE49-F238E27FC236}">
                <a16:creationId xmlns:a16="http://schemas.microsoft.com/office/drawing/2014/main" id="{43141050-04E8-47F4-BD28-C5347BD01A38}"/>
              </a:ext>
            </a:extLst>
          </p:cNvPr>
          <p:cNvGrpSpPr/>
          <p:nvPr/>
        </p:nvGrpSpPr>
        <p:grpSpPr>
          <a:xfrm>
            <a:off x="6674431" y="1114304"/>
            <a:ext cx="2413452" cy="3191512"/>
            <a:chOff x="6674431" y="1114304"/>
            <a:chExt cx="2413452" cy="3191512"/>
          </a:xfrm>
        </p:grpSpPr>
        <p:pic>
          <p:nvPicPr>
            <p:cNvPr id="9" name="Imagem 8" descr="Logotipo, nome da empresa&#10;&#10;O conteúdo gerado por IA pode estar incorreto.">
              <a:extLst>
                <a:ext uri="{FF2B5EF4-FFF2-40B4-BE49-F238E27FC236}">
                  <a16:creationId xmlns:a16="http://schemas.microsoft.com/office/drawing/2014/main" id="{9E44D5C5-4ECE-7A5D-60C6-0DDECD66CEFA}"/>
                </a:ext>
              </a:extLst>
            </p:cNvPr>
            <p:cNvPicPr>
              <a:picLocks noChangeAspect="1"/>
            </p:cNvPicPr>
            <p:nvPr/>
          </p:nvPicPr>
          <p:blipFill rotWithShape="1">
            <a:blip r:embed="rId10"/>
            <a:srcRect t="10735" b="4931"/>
            <a:stretch/>
          </p:blipFill>
          <p:spPr>
            <a:xfrm>
              <a:off x="6796571" y="1675983"/>
              <a:ext cx="2169171" cy="1829357"/>
            </a:xfrm>
            <a:prstGeom prst="rect">
              <a:avLst/>
            </a:prstGeom>
          </p:spPr>
        </p:pic>
        <p:pic>
          <p:nvPicPr>
            <p:cNvPr id="2050" name="Picture 2" descr="Ministério da Justiça e Segurança Pública – Wikipédia, a enciclopédia livre">
              <a:extLst>
                <a:ext uri="{FF2B5EF4-FFF2-40B4-BE49-F238E27FC236}">
                  <a16:creationId xmlns:a16="http://schemas.microsoft.com/office/drawing/2014/main" id="{E2CE4798-EDDB-4E49-9CA1-2887326A08A5}"/>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15400" b="21112"/>
            <a:stretch/>
          </p:blipFill>
          <p:spPr bwMode="auto">
            <a:xfrm>
              <a:off x="6674431" y="1114304"/>
              <a:ext cx="2413452" cy="57203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lano Pena Justa e a Necessidade de Capacitação Profissional | Gestão do  Sistema Prisional - GSP">
              <a:extLst>
                <a:ext uri="{FF2B5EF4-FFF2-40B4-BE49-F238E27FC236}">
                  <a16:creationId xmlns:a16="http://schemas.microsoft.com/office/drawing/2014/main" id="{87452318-DE2C-47ED-B8CC-E98F85801C3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215804" y="3568317"/>
              <a:ext cx="1330705" cy="737499"/>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8">
          <a:extLst>
            <a:ext uri="{FF2B5EF4-FFF2-40B4-BE49-F238E27FC236}">
              <a16:creationId xmlns:a16="http://schemas.microsoft.com/office/drawing/2014/main" id="{58363DEE-6DDC-F078-B4DA-9CD12C461E58}"/>
            </a:ext>
          </a:extLst>
        </p:cNvPr>
        <p:cNvGrpSpPr/>
        <p:nvPr/>
      </p:nvGrpSpPr>
      <p:grpSpPr>
        <a:xfrm>
          <a:off x="0" y="0"/>
          <a:ext cx="0" cy="0"/>
          <a:chOff x="0" y="0"/>
          <a:chExt cx="0" cy="0"/>
        </a:xfrm>
      </p:grpSpPr>
      <p:sp>
        <p:nvSpPr>
          <p:cNvPr id="129" name="Google Shape;129;p25">
            <a:extLst>
              <a:ext uri="{FF2B5EF4-FFF2-40B4-BE49-F238E27FC236}">
                <a16:creationId xmlns:a16="http://schemas.microsoft.com/office/drawing/2014/main" id="{C579C82B-D409-F8F9-0A9B-CB95D8F9209E}"/>
              </a:ext>
            </a:extLst>
          </p:cNvPr>
          <p:cNvSpPr/>
          <p:nvPr/>
        </p:nvSpPr>
        <p:spPr>
          <a:xfrm>
            <a:off x="1" y="941512"/>
            <a:ext cx="4824862" cy="3277200"/>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FFFFFF"/>
              </a:buClr>
              <a:buSzPts val="1400"/>
              <a:buFont typeface="Calibri"/>
              <a:buNone/>
            </a:pPr>
            <a:endParaRPr lang="pt-BR" sz="1400" b="0" i="0" u="none" strike="noStrike" cap="none" dirty="0">
              <a:solidFill>
                <a:srgbClr val="FFFFFF"/>
              </a:solidFill>
              <a:latin typeface="Calibri"/>
              <a:ea typeface="Calibri"/>
              <a:cs typeface="Calibri"/>
              <a:sym typeface="Calibri"/>
            </a:endParaRPr>
          </a:p>
        </p:txBody>
      </p:sp>
      <p:pic>
        <p:nvPicPr>
          <p:cNvPr id="131" name="Google Shape;131;p25">
            <a:extLst>
              <a:ext uri="{FF2B5EF4-FFF2-40B4-BE49-F238E27FC236}">
                <a16:creationId xmlns:a16="http://schemas.microsoft.com/office/drawing/2014/main" id="{D7DA6A86-E2BD-E957-2E9D-AC33EC7D5C34}"/>
              </a:ext>
            </a:extLst>
          </p:cNvPr>
          <p:cNvPicPr preferRelativeResize="0"/>
          <p:nvPr/>
        </p:nvPicPr>
        <p:blipFill rotWithShape="1">
          <a:blip r:embed="rId3">
            <a:alphaModFix/>
          </a:blip>
          <a:srcRect/>
          <a:stretch/>
        </p:blipFill>
        <p:spPr>
          <a:xfrm>
            <a:off x="542250" y="306550"/>
            <a:ext cx="1545701" cy="323101"/>
          </a:xfrm>
          <a:prstGeom prst="rect">
            <a:avLst/>
          </a:prstGeom>
          <a:noFill/>
          <a:ln>
            <a:noFill/>
          </a:ln>
        </p:spPr>
      </p:pic>
      <p:pic>
        <p:nvPicPr>
          <p:cNvPr id="132" name="Google Shape;132;p25">
            <a:extLst>
              <a:ext uri="{FF2B5EF4-FFF2-40B4-BE49-F238E27FC236}">
                <a16:creationId xmlns:a16="http://schemas.microsoft.com/office/drawing/2014/main" id="{9CC2CF21-D07B-E4D9-E2B7-CFBEC38BCBDD}"/>
              </a:ext>
            </a:extLst>
          </p:cNvPr>
          <p:cNvPicPr preferRelativeResize="0"/>
          <p:nvPr/>
        </p:nvPicPr>
        <p:blipFill rotWithShape="1">
          <a:blip r:embed="rId4">
            <a:alphaModFix/>
          </a:blip>
          <a:srcRect/>
          <a:stretch/>
        </p:blipFill>
        <p:spPr>
          <a:xfrm>
            <a:off x="3665875" y="-180787"/>
            <a:ext cx="1812250" cy="1297767"/>
          </a:xfrm>
          <a:prstGeom prst="rect">
            <a:avLst/>
          </a:prstGeom>
          <a:noFill/>
          <a:ln>
            <a:noFill/>
          </a:ln>
        </p:spPr>
      </p:pic>
      <p:pic>
        <p:nvPicPr>
          <p:cNvPr id="134" name="Google Shape;134;p25">
            <a:extLst>
              <a:ext uri="{FF2B5EF4-FFF2-40B4-BE49-F238E27FC236}">
                <a16:creationId xmlns:a16="http://schemas.microsoft.com/office/drawing/2014/main" id="{AC9D1B48-3DBD-86EC-8206-97CA9A4EB84C}"/>
              </a:ext>
            </a:extLst>
          </p:cNvPr>
          <p:cNvPicPr preferRelativeResize="0"/>
          <p:nvPr/>
        </p:nvPicPr>
        <p:blipFill rotWithShape="1">
          <a:blip r:embed="rId5">
            <a:alphaModFix/>
          </a:blip>
          <a:srcRect/>
          <a:stretch/>
        </p:blipFill>
        <p:spPr>
          <a:xfrm>
            <a:off x="389850" y="4337076"/>
            <a:ext cx="2078356" cy="862951"/>
          </a:xfrm>
          <a:prstGeom prst="rect">
            <a:avLst/>
          </a:prstGeom>
          <a:noFill/>
          <a:ln>
            <a:noFill/>
          </a:ln>
        </p:spPr>
      </p:pic>
      <p:pic>
        <p:nvPicPr>
          <p:cNvPr id="135" name="Google Shape;135;p25">
            <a:extLst>
              <a:ext uri="{FF2B5EF4-FFF2-40B4-BE49-F238E27FC236}">
                <a16:creationId xmlns:a16="http://schemas.microsoft.com/office/drawing/2014/main" id="{AC82DA5D-75D2-2B5F-1186-932489311711}"/>
              </a:ext>
            </a:extLst>
          </p:cNvPr>
          <p:cNvPicPr preferRelativeResize="0"/>
          <p:nvPr/>
        </p:nvPicPr>
        <p:blipFill rotWithShape="1">
          <a:blip r:embed="rId6">
            <a:alphaModFix/>
          </a:blip>
          <a:srcRect/>
          <a:stretch/>
        </p:blipFill>
        <p:spPr>
          <a:xfrm>
            <a:off x="6973666" y="4388962"/>
            <a:ext cx="1319942" cy="738900"/>
          </a:xfrm>
          <a:prstGeom prst="rect">
            <a:avLst/>
          </a:prstGeom>
          <a:noFill/>
          <a:ln>
            <a:noFill/>
          </a:ln>
        </p:spPr>
      </p:pic>
      <p:pic>
        <p:nvPicPr>
          <p:cNvPr id="136" name="Google Shape;136;p25">
            <a:extLst>
              <a:ext uri="{FF2B5EF4-FFF2-40B4-BE49-F238E27FC236}">
                <a16:creationId xmlns:a16="http://schemas.microsoft.com/office/drawing/2014/main" id="{01E9350F-57A1-F9F2-FBF5-B513D8F6D4BE}"/>
              </a:ext>
            </a:extLst>
          </p:cNvPr>
          <p:cNvPicPr preferRelativeResize="0"/>
          <p:nvPr/>
        </p:nvPicPr>
        <p:blipFill rotWithShape="1">
          <a:blip r:embed="rId7">
            <a:alphaModFix/>
          </a:blip>
          <a:srcRect/>
          <a:stretch/>
        </p:blipFill>
        <p:spPr>
          <a:xfrm>
            <a:off x="2436069" y="4567876"/>
            <a:ext cx="745504" cy="389519"/>
          </a:xfrm>
          <a:prstGeom prst="rect">
            <a:avLst/>
          </a:prstGeom>
          <a:noFill/>
          <a:ln>
            <a:noFill/>
          </a:ln>
        </p:spPr>
      </p:pic>
      <p:sp>
        <p:nvSpPr>
          <p:cNvPr id="137" name="Google Shape;137;p25">
            <a:extLst>
              <a:ext uri="{FF2B5EF4-FFF2-40B4-BE49-F238E27FC236}">
                <a16:creationId xmlns:a16="http://schemas.microsoft.com/office/drawing/2014/main" id="{F0878FA1-0471-5954-609E-23A54BC6B429}"/>
              </a:ext>
            </a:extLst>
          </p:cNvPr>
          <p:cNvSpPr txBox="1"/>
          <p:nvPr/>
        </p:nvSpPr>
        <p:spPr>
          <a:xfrm>
            <a:off x="646575" y="42574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COPOLAD III es un consorcio formado por: </a:t>
            </a:r>
            <a:endParaRPr sz="1000">
              <a:solidFill>
                <a:srgbClr val="595959"/>
              </a:solidFill>
            </a:endParaRPr>
          </a:p>
        </p:txBody>
      </p:sp>
      <p:sp>
        <p:nvSpPr>
          <p:cNvPr id="138" name="Google Shape;138;p25">
            <a:extLst>
              <a:ext uri="{FF2B5EF4-FFF2-40B4-BE49-F238E27FC236}">
                <a16:creationId xmlns:a16="http://schemas.microsoft.com/office/drawing/2014/main" id="{13ED49AB-3D5E-AD53-DE1F-3BE834692169}"/>
              </a:ext>
            </a:extLst>
          </p:cNvPr>
          <p:cNvSpPr txBox="1"/>
          <p:nvPr/>
        </p:nvSpPr>
        <p:spPr>
          <a:xfrm>
            <a:off x="4915675" y="42842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Socios colaboradores:</a:t>
            </a:r>
            <a:endParaRPr sz="1000">
              <a:solidFill>
                <a:srgbClr val="595959"/>
              </a:solidFill>
            </a:endParaRPr>
          </a:p>
        </p:txBody>
      </p:sp>
      <p:pic>
        <p:nvPicPr>
          <p:cNvPr id="139" name="Google Shape;139;p25" descr="Imagen que contiene firmar, viendo, frente, gente&#10;&#10;El contenido generado por IA puede ser incorrecto.">
            <a:extLst>
              <a:ext uri="{FF2B5EF4-FFF2-40B4-BE49-F238E27FC236}">
                <a16:creationId xmlns:a16="http://schemas.microsoft.com/office/drawing/2014/main" id="{E6F2F355-6C86-E6CC-8FD1-D4F72BBDA7D0}"/>
              </a:ext>
            </a:extLst>
          </p:cNvPr>
          <p:cNvPicPr preferRelativeResize="0"/>
          <p:nvPr/>
        </p:nvPicPr>
        <p:blipFill rotWithShape="1">
          <a:blip r:embed="rId8">
            <a:alphaModFix/>
          </a:blip>
          <a:srcRect/>
          <a:stretch/>
        </p:blipFill>
        <p:spPr>
          <a:xfrm>
            <a:off x="5129742" y="4506950"/>
            <a:ext cx="1642010" cy="523201"/>
          </a:xfrm>
          <a:prstGeom prst="rect">
            <a:avLst/>
          </a:prstGeom>
          <a:noFill/>
          <a:ln>
            <a:noFill/>
          </a:ln>
        </p:spPr>
      </p:pic>
      <p:sp>
        <p:nvSpPr>
          <p:cNvPr id="6" name="Forma Livre 5">
            <a:extLst>
              <a:ext uri="{FF2B5EF4-FFF2-40B4-BE49-F238E27FC236}">
                <a16:creationId xmlns:a16="http://schemas.microsoft.com/office/drawing/2014/main" id="{9CD60DC1-48A8-B227-C838-F764294EA3F8}"/>
              </a:ext>
            </a:extLst>
          </p:cNvPr>
          <p:cNvSpPr/>
          <p:nvPr/>
        </p:nvSpPr>
        <p:spPr>
          <a:xfrm>
            <a:off x="1670236" y="0"/>
            <a:ext cx="58367950" cy="5832534"/>
          </a:xfrm>
          <a:custGeom>
            <a:avLst/>
            <a:gdLst>
              <a:gd name="connsiteX0" fmla="*/ 0 w 58367950"/>
              <a:gd name="connsiteY0" fmla="*/ 5832535 h 5832534"/>
              <a:gd name="connsiteX1" fmla="*/ 0 w 58367950"/>
              <a:gd name="connsiteY1" fmla="*/ 0 h 5832534"/>
              <a:gd name="connsiteX2" fmla="*/ 58367952 w 58367950"/>
              <a:gd name="connsiteY2" fmla="*/ 0 h 5832534"/>
              <a:gd name="connsiteX3" fmla="*/ 58367952 w 58367950"/>
              <a:gd name="connsiteY3" fmla="*/ 5832535 h 5832534"/>
              <a:gd name="connsiteX4" fmla="*/ 52531156 w 58367950"/>
              <a:gd name="connsiteY4" fmla="*/ 5832535 h 583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67950" h="5832534">
                <a:moveTo>
                  <a:pt x="0" y="5832535"/>
                </a:moveTo>
                <a:lnTo>
                  <a:pt x="0" y="0"/>
                </a:lnTo>
                <a:lnTo>
                  <a:pt x="58367952" y="0"/>
                </a:lnTo>
                <a:lnTo>
                  <a:pt x="58367952" y="5832535"/>
                </a:lnTo>
                <a:lnTo>
                  <a:pt x="52531156" y="5832535"/>
                </a:lnTo>
                <a:close/>
              </a:path>
            </a:pathLst>
          </a:custGeom>
          <a:noFill/>
          <a:ln w="26" cap="flat">
            <a:noFill/>
            <a:prstDash val="solid"/>
            <a:miter/>
          </a:ln>
        </p:spPr>
        <p:txBody>
          <a:bodyPr rtlCol="0" anchor="ctr"/>
          <a:lstStyle/>
          <a:p>
            <a:endParaRPr lang="pt-BR"/>
          </a:p>
        </p:txBody>
      </p:sp>
      <p:sp>
        <p:nvSpPr>
          <p:cNvPr id="7" name="Forma Livre 6">
            <a:extLst>
              <a:ext uri="{FF2B5EF4-FFF2-40B4-BE49-F238E27FC236}">
                <a16:creationId xmlns:a16="http://schemas.microsoft.com/office/drawing/2014/main" id="{91A8B084-8066-E4C6-A8DD-A8268EC73EC5}"/>
              </a:ext>
            </a:extLst>
          </p:cNvPr>
          <p:cNvSpPr/>
          <p:nvPr/>
        </p:nvSpPr>
        <p:spPr>
          <a:xfrm>
            <a:off x="1668167" y="17179"/>
            <a:ext cx="2957981" cy="5103838"/>
          </a:xfrm>
          <a:custGeom>
            <a:avLst/>
            <a:gdLst>
              <a:gd name="connsiteX0" fmla="*/ 0 w 2957981"/>
              <a:gd name="connsiteY0" fmla="*/ 0 h 5103838"/>
              <a:gd name="connsiteX1" fmla="*/ 2810815 w 2957981"/>
              <a:gd name="connsiteY1" fmla="*/ 0 h 5103838"/>
              <a:gd name="connsiteX2" fmla="*/ 2849630 w 2957981"/>
              <a:gd name="connsiteY2" fmla="*/ 40404 h 5103838"/>
              <a:gd name="connsiteX3" fmla="*/ 2884650 w 2957981"/>
              <a:gd name="connsiteY3" fmla="*/ 53765 h 5103838"/>
              <a:gd name="connsiteX4" fmla="*/ 2920998 w 2957981"/>
              <a:gd name="connsiteY4" fmla="*/ 80860 h 5103838"/>
              <a:gd name="connsiteX5" fmla="*/ 2939145 w 2957981"/>
              <a:gd name="connsiteY5" fmla="*/ 105383 h 5103838"/>
              <a:gd name="connsiteX6" fmla="*/ 2957982 w 2957981"/>
              <a:gd name="connsiteY6" fmla="*/ 135394 h 5103838"/>
              <a:gd name="connsiteX7" fmla="*/ 2957133 w 2957981"/>
              <a:gd name="connsiteY7" fmla="*/ 136243 h 5103838"/>
              <a:gd name="connsiteX8" fmla="*/ 2956284 w 2957981"/>
              <a:gd name="connsiteY8" fmla="*/ 137091 h 5103838"/>
              <a:gd name="connsiteX9" fmla="*/ 2953710 w 2957981"/>
              <a:gd name="connsiteY9" fmla="*/ 146476 h 5103838"/>
              <a:gd name="connsiteX10" fmla="*/ 2952861 w 2957981"/>
              <a:gd name="connsiteY10" fmla="*/ 157558 h 5103838"/>
              <a:gd name="connsiteX11" fmla="*/ 2952012 w 2957981"/>
              <a:gd name="connsiteY11" fmla="*/ 160951 h 5103838"/>
              <a:gd name="connsiteX12" fmla="*/ 2951163 w 2957981"/>
              <a:gd name="connsiteY12" fmla="*/ 161826 h 5103838"/>
              <a:gd name="connsiteX13" fmla="*/ 2951163 w 2957981"/>
              <a:gd name="connsiteY13" fmla="*/ 166095 h 5103838"/>
              <a:gd name="connsiteX14" fmla="*/ 2950288 w 2957981"/>
              <a:gd name="connsiteY14" fmla="*/ 169488 h 5103838"/>
              <a:gd name="connsiteX15" fmla="*/ 2948590 w 2957981"/>
              <a:gd name="connsiteY15" fmla="*/ 172908 h 5103838"/>
              <a:gd name="connsiteX16" fmla="*/ 2946043 w 2957981"/>
              <a:gd name="connsiteY16" fmla="*/ 179722 h 5103838"/>
              <a:gd name="connsiteX17" fmla="*/ 2945194 w 2957981"/>
              <a:gd name="connsiteY17" fmla="*/ 181418 h 5103838"/>
              <a:gd name="connsiteX18" fmla="*/ 2945194 w 2957981"/>
              <a:gd name="connsiteY18" fmla="*/ 183115 h 5103838"/>
              <a:gd name="connsiteX19" fmla="*/ 2945194 w 2957981"/>
              <a:gd name="connsiteY19" fmla="*/ 185687 h 5103838"/>
              <a:gd name="connsiteX20" fmla="*/ 2942620 w 2957981"/>
              <a:gd name="connsiteY20" fmla="*/ 187383 h 5103838"/>
              <a:gd name="connsiteX21" fmla="*/ 2940073 w 2957981"/>
              <a:gd name="connsiteY21" fmla="*/ 188232 h 5103838"/>
              <a:gd name="connsiteX22" fmla="*/ 2938349 w 2957981"/>
              <a:gd name="connsiteY22" fmla="*/ 189955 h 5103838"/>
              <a:gd name="connsiteX23" fmla="*/ 2936651 w 2957981"/>
              <a:gd name="connsiteY23" fmla="*/ 190803 h 5103838"/>
              <a:gd name="connsiteX24" fmla="*/ 2932379 w 2957981"/>
              <a:gd name="connsiteY24" fmla="*/ 191652 h 5103838"/>
              <a:gd name="connsiteX25" fmla="*/ 2931530 w 2957981"/>
              <a:gd name="connsiteY25" fmla="*/ 192500 h 5103838"/>
              <a:gd name="connsiteX26" fmla="*/ 2928983 w 2957981"/>
              <a:gd name="connsiteY26" fmla="*/ 195072 h 5103838"/>
              <a:gd name="connsiteX27" fmla="*/ 2928134 w 2957981"/>
              <a:gd name="connsiteY27" fmla="*/ 196769 h 5103838"/>
              <a:gd name="connsiteX28" fmla="*/ 2928134 w 2957981"/>
              <a:gd name="connsiteY28" fmla="*/ 198465 h 5103838"/>
              <a:gd name="connsiteX29" fmla="*/ 2928134 w 2957981"/>
              <a:gd name="connsiteY29" fmla="*/ 201037 h 5103838"/>
              <a:gd name="connsiteX30" fmla="*/ 2927259 w 2957981"/>
              <a:gd name="connsiteY30" fmla="*/ 203582 h 5103838"/>
              <a:gd name="connsiteX31" fmla="*/ 2925561 w 2957981"/>
              <a:gd name="connsiteY31" fmla="*/ 206154 h 5103838"/>
              <a:gd name="connsiteX32" fmla="*/ 2923014 w 2957981"/>
              <a:gd name="connsiteY32" fmla="*/ 207850 h 5103838"/>
              <a:gd name="connsiteX33" fmla="*/ 2923014 w 2957981"/>
              <a:gd name="connsiteY33" fmla="*/ 208699 h 5103838"/>
              <a:gd name="connsiteX34" fmla="*/ 2922138 w 2957981"/>
              <a:gd name="connsiteY34" fmla="*/ 210395 h 5103838"/>
              <a:gd name="connsiteX35" fmla="*/ 2919592 w 2957981"/>
              <a:gd name="connsiteY35" fmla="*/ 211270 h 5103838"/>
              <a:gd name="connsiteX36" fmla="*/ 2918743 w 2957981"/>
              <a:gd name="connsiteY36" fmla="*/ 212119 h 5103838"/>
              <a:gd name="connsiteX37" fmla="*/ 2917894 w 2957981"/>
              <a:gd name="connsiteY37" fmla="*/ 212967 h 5103838"/>
              <a:gd name="connsiteX38" fmla="*/ 2917894 w 2957981"/>
              <a:gd name="connsiteY38" fmla="*/ 213815 h 5103838"/>
              <a:gd name="connsiteX39" fmla="*/ 2916169 w 2957981"/>
              <a:gd name="connsiteY39" fmla="*/ 216387 h 5103838"/>
              <a:gd name="connsiteX40" fmla="*/ 2914471 w 2957981"/>
              <a:gd name="connsiteY40" fmla="*/ 217235 h 5103838"/>
              <a:gd name="connsiteX41" fmla="*/ 2912773 w 2957981"/>
              <a:gd name="connsiteY41" fmla="*/ 217235 h 5103838"/>
              <a:gd name="connsiteX42" fmla="*/ 2911924 w 2957981"/>
              <a:gd name="connsiteY42" fmla="*/ 218084 h 5103838"/>
              <a:gd name="connsiteX43" fmla="*/ 2910200 w 2957981"/>
              <a:gd name="connsiteY43" fmla="*/ 218932 h 5103838"/>
              <a:gd name="connsiteX44" fmla="*/ 2909351 w 2957981"/>
              <a:gd name="connsiteY44" fmla="*/ 220629 h 5103838"/>
              <a:gd name="connsiteX45" fmla="*/ 2910200 w 2957981"/>
              <a:gd name="connsiteY45" fmla="*/ 224049 h 5103838"/>
              <a:gd name="connsiteX46" fmla="*/ 2909351 w 2957981"/>
              <a:gd name="connsiteY46" fmla="*/ 226594 h 5103838"/>
              <a:gd name="connsiteX47" fmla="*/ 2905955 w 2957981"/>
              <a:gd name="connsiteY47" fmla="*/ 225746 h 5103838"/>
              <a:gd name="connsiteX48" fmla="*/ 2904230 w 2957981"/>
              <a:gd name="connsiteY48" fmla="*/ 227442 h 5103838"/>
              <a:gd name="connsiteX49" fmla="*/ 2903381 w 2957981"/>
              <a:gd name="connsiteY49" fmla="*/ 231711 h 5103838"/>
              <a:gd name="connsiteX50" fmla="*/ 2902532 w 2957981"/>
              <a:gd name="connsiteY50" fmla="*/ 232559 h 5103838"/>
              <a:gd name="connsiteX51" fmla="*/ 2901683 w 2957981"/>
              <a:gd name="connsiteY51" fmla="*/ 233434 h 5103838"/>
              <a:gd name="connsiteX52" fmla="*/ 2900834 w 2957981"/>
              <a:gd name="connsiteY52" fmla="*/ 239399 h 5103838"/>
              <a:gd name="connsiteX53" fmla="*/ 2899959 w 2957981"/>
              <a:gd name="connsiteY53" fmla="*/ 241096 h 5103838"/>
              <a:gd name="connsiteX54" fmla="*/ 2897412 w 2957981"/>
              <a:gd name="connsiteY54" fmla="*/ 243641 h 5103838"/>
              <a:gd name="connsiteX55" fmla="*/ 2893140 w 2957981"/>
              <a:gd name="connsiteY55" fmla="*/ 253026 h 5103838"/>
              <a:gd name="connsiteX56" fmla="*/ 2890593 w 2957981"/>
              <a:gd name="connsiteY56" fmla="*/ 253874 h 5103838"/>
              <a:gd name="connsiteX57" fmla="*/ 2891442 w 2957981"/>
              <a:gd name="connsiteY57" fmla="*/ 254723 h 5103838"/>
              <a:gd name="connsiteX58" fmla="*/ 2889744 w 2957981"/>
              <a:gd name="connsiteY58" fmla="*/ 256446 h 5103838"/>
              <a:gd name="connsiteX59" fmla="*/ 2888869 w 2957981"/>
              <a:gd name="connsiteY59" fmla="*/ 257294 h 5103838"/>
              <a:gd name="connsiteX60" fmla="*/ 2888020 w 2957981"/>
              <a:gd name="connsiteY60" fmla="*/ 260688 h 5103838"/>
              <a:gd name="connsiteX61" fmla="*/ 2886322 w 2957981"/>
              <a:gd name="connsiteY61" fmla="*/ 262411 h 5103838"/>
              <a:gd name="connsiteX62" fmla="*/ 2881201 w 2957981"/>
              <a:gd name="connsiteY62" fmla="*/ 272644 h 5103838"/>
              <a:gd name="connsiteX63" fmla="*/ 2880352 w 2957981"/>
              <a:gd name="connsiteY63" fmla="*/ 275190 h 5103838"/>
              <a:gd name="connsiteX64" fmla="*/ 2876081 w 2957981"/>
              <a:gd name="connsiteY64" fmla="*/ 280306 h 5103838"/>
              <a:gd name="connsiteX65" fmla="*/ 2876081 w 2957981"/>
              <a:gd name="connsiteY65" fmla="*/ 282003 h 5103838"/>
              <a:gd name="connsiteX66" fmla="*/ 2875232 w 2957981"/>
              <a:gd name="connsiteY66" fmla="*/ 282851 h 5103838"/>
              <a:gd name="connsiteX67" fmla="*/ 2871809 w 2957981"/>
              <a:gd name="connsiteY67" fmla="*/ 287968 h 5103838"/>
              <a:gd name="connsiteX68" fmla="*/ 2870960 w 2957981"/>
              <a:gd name="connsiteY68" fmla="*/ 288843 h 5103838"/>
              <a:gd name="connsiteX69" fmla="*/ 2869262 w 2957981"/>
              <a:gd name="connsiteY69" fmla="*/ 289691 h 5103838"/>
              <a:gd name="connsiteX70" fmla="*/ 2868413 w 2957981"/>
              <a:gd name="connsiteY70" fmla="*/ 287968 h 5103838"/>
              <a:gd name="connsiteX71" fmla="*/ 2867564 w 2957981"/>
              <a:gd name="connsiteY71" fmla="*/ 287120 h 5103838"/>
              <a:gd name="connsiteX72" fmla="*/ 2866689 w 2957981"/>
              <a:gd name="connsiteY72" fmla="*/ 287968 h 5103838"/>
              <a:gd name="connsiteX73" fmla="*/ 2866689 w 2957981"/>
              <a:gd name="connsiteY73" fmla="*/ 288843 h 5103838"/>
              <a:gd name="connsiteX74" fmla="*/ 2864991 w 2957981"/>
              <a:gd name="connsiteY74" fmla="*/ 289691 h 5103838"/>
              <a:gd name="connsiteX75" fmla="*/ 2863293 w 2957981"/>
              <a:gd name="connsiteY75" fmla="*/ 290540 h 5103838"/>
              <a:gd name="connsiteX76" fmla="*/ 2863293 w 2957981"/>
              <a:gd name="connsiteY76" fmla="*/ 292237 h 5103838"/>
              <a:gd name="connsiteX77" fmla="*/ 2861595 w 2957981"/>
              <a:gd name="connsiteY77" fmla="*/ 293933 h 5103838"/>
              <a:gd name="connsiteX78" fmla="*/ 2862444 w 2957981"/>
              <a:gd name="connsiteY78" fmla="*/ 298202 h 5103838"/>
              <a:gd name="connsiteX79" fmla="*/ 2860719 w 2957981"/>
              <a:gd name="connsiteY79" fmla="*/ 297353 h 5103838"/>
              <a:gd name="connsiteX80" fmla="*/ 2859022 w 2957981"/>
              <a:gd name="connsiteY80" fmla="*/ 298202 h 5103838"/>
              <a:gd name="connsiteX81" fmla="*/ 2858173 w 2957981"/>
              <a:gd name="connsiteY81" fmla="*/ 299925 h 5103838"/>
              <a:gd name="connsiteX82" fmla="*/ 2857324 w 2957981"/>
              <a:gd name="connsiteY82" fmla="*/ 301622 h 5103838"/>
              <a:gd name="connsiteX83" fmla="*/ 2858173 w 2957981"/>
              <a:gd name="connsiteY83" fmla="*/ 302470 h 5103838"/>
              <a:gd name="connsiteX84" fmla="*/ 2857324 w 2957981"/>
              <a:gd name="connsiteY84" fmla="*/ 303318 h 5103838"/>
              <a:gd name="connsiteX85" fmla="*/ 2856475 w 2957981"/>
              <a:gd name="connsiteY85" fmla="*/ 302470 h 5103838"/>
              <a:gd name="connsiteX86" fmla="*/ 2855599 w 2957981"/>
              <a:gd name="connsiteY86" fmla="*/ 304167 h 5103838"/>
              <a:gd name="connsiteX87" fmla="*/ 2856475 w 2957981"/>
              <a:gd name="connsiteY87" fmla="*/ 305015 h 5103838"/>
              <a:gd name="connsiteX88" fmla="*/ 2857324 w 2957981"/>
              <a:gd name="connsiteY88" fmla="*/ 304167 h 5103838"/>
              <a:gd name="connsiteX89" fmla="*/ 2858173 w 2957981"/>
              <a:gd name="connsiteY89" fmla="*/ 305015 h 5103838"/>
              <a:gd name="connsiteX90" fmla="*/ 2857324 w 2957981"/>
              <a:gd name="connsiteY90" fmla="*/ 305890 h 5103838"/>
              <a:gd name="connsiteX91" fmla="*/ 2856475 w 2957981"/>
              <a:gd name="connsiteY91" fmla="*/ 307587 h 5103838"/>
              <a:gd name="connsiteX92" fmla="*/ 2859022 w 2957981"/>
              <a:gd name="connsiteY92" fmla="*/ 310132 h 5103838"/>
              <a:gd name="connsiteX93" fmla="*/ 2857324 w 2957981"/>
              <a:gd name="connsiteY93" fmla="*/ 313552 h 5103838"/>
              <a:gd name="connsiteX94" fmla="*/ 2855599 w 2957981"/>
              <a:gd name="connsiteY94" fmla="*/ 316972 h 5103838"/>
              <a:gd name="connsiteX95" fmla="*/ 2854750 w 2957981"/>
              <a:gd name="connsiteY95" fmla="*/ 317820 h 5103838"/>
              <a:gd name="connsiteX96" fmla="*/ 2853901 w 2957981"/>
              <a:gd name="connsiteY96" fmla="*/ 320365 h 5103838"/>
              <a:gd name="connsiteX97" fmla="*/ 2853901 w 2957981"/>
              <a:gd name="connsiteY97" fmla="*/ 321214 h 5103838"/>
              <a:gd name="connsiteX98" fmla="*/ 2853901 w 2957981"/>
              <a:gd name="connsiteY98" fmla="*/ 322937 h 5103838"/>
              <a:gd name="connsiteX99" fmla="*/ 2852203 w 2957981"/>
              <a:gd name="connsiteY99" fmla="*/ 326330 h 5103838"/>
              <a:gd name="connsiteX100" fmla="*/ 2851354 w 2957981"/>
              <a:gd name="connsiteY100" fmla="*/ 328054 h 5103838"/>
              <a:gd name="connsiteX101" fmla="*/ 2850479 w 2957981"/>
              <a:gd name="connsiteY101" fmla="*/ 328054 h 5103838"/>
              <a:gd name="connsiteX102" fmla="*/ 2850479 w 2957981"/>
              <a:gd name="connsiteY102" fmla="*/ 328902 h 5103838"/>
              <a:gd name="connsiteX103" fmla="*/ 2850479 w 2957981"/>
              <a:gd name="connsiteY103" fmla="*/ 330599 h 5103838"/>
              <a:gd name="connsiteX104" fmla="*/ 2851354 w 2957981"/>
              <a:gd name="connsiteY104" fmla="*/ 331447 h 5103838"/>
              <a:gd name="connsiteX105" fmla="*/ 2852203 w 2957981"/>
              <a:gd name="connsiteY105" fmla="*/ 331447 h 5103838"/>
              <a:gd name="connsiteX106" fmla="*/ 2852203 w 2957981"/>
              <a:gd name="connsiteY106" fmla="*/ 332295 h 5103838"/>
              <a:gd name="connsiteX107" fmla="*/ 2850479 w 2957981"/>
              <a:gd name="connsiteY107" fmla="*/ 334867 h 5103838"/>
              <a:gd name="connsiteX108" fmla="*/ 2849630 w 2957981"/>
              <a:gd name="connsiteY108" fmla="*/ 334867 h 5103838"/>
              <a:gd name="connsiteX109" fmla="*/ 2848781 w 2957981"/>
              <a:gd name="connsiteY109" fmla="*/ 334019 h 5103838"/>
              <a:gd name="connsiteX110" fmla="*/ 2847083 w 2957981"/>
              <a:gd name="connsiteY110" fmla="*/ 335715 h 5103838"/>
              <a:gd name="connsiteX111" fmla="*/ 2843660 w 2957981"/>
              <a:gd name="connsiteY111" fmla="*/ 340832 h 5103838"/>
              <a:gd name="connsiteX112" fmla="*/ 2842811 w 2957981"/>
              <a:gd name="connsiteY112" fmla="*/ 343377 h 5103838"/>
              <a:gd name="connsiteX113" fmla="*/ 2840264 w 2957981"/>
              <a:gd name="connsiteY113" fmla="*/ 347646 h 5103838"/>
              <a:gd name="connsiteX114" fmla="*/ 2839415 w 2957981"/>
              <a:gd name="connsiteY114" fmla="*/ 349342 h 5103838"/>
              <a:gd name="connsiteX115" fmla="*/ 2840264 w 2957981"/>
              <a:gd name="connsiteY115" fmla="*/ 351066 h 5103838"/>
              <a:gd name="connsiteX116" fmla="*/ 2839415 w 2957981"/>
              <a:gd name="connsiteY116" fmla="*/ 352762 h 5103838"/>
              <a:gd name="connsiteX117" fmla="*/ 2839415 w 2957981"/>
              <a:gd name="connsiteY117" fmla="*/ 353611 h 5103838"/>
              <a:gd name="connsiteX118" fmla="*/ 2837691 w 2957981"/>
              <a:gd name="connsiteY118" fmla="*/ 357031 h 5103838"/>
              <a:gd name="connsiteX119" fmla="*/ 2835993 w 2957981"/>
              <a:gd name="connsiteY119" fmla="*/ 360424 h 5103838"/>
              <a:gd name="connsiteX120" fmla="*/ 2835144 w 2957981"/>
              <a:gd name="connsiteY120" fmla="*/ 362147 h 5103838"/>
              <a:gd name="connsiteX121" fmla="*/ 2833419 w 2957981"/>
              <a:gd name="connsiteY121" fmla="*/ 366416 h 5103838"/>
              <a:gd name="connsiteX122" fmla="*/ 2832570 w 2957981"/>
              <a:gd name="connsiteY122" fmla="*/ 365541 h 5103838"/>
              <a:gd name="connsiteX123" fmla="*/ 2831721 w 2957981"/>
              <a:gd name="connsiteY123" fmla="*/ 366416 h 5103838"/>
              <a:gd name="connsiteX124" fmla="*/ 2830023 w 2957981"/>
              <a:gd name="connsiteY124" fmla="*/ 368112 h 5103838"/>
              <a:gd name="connsiteX125" fmla="*/ 2831721 w 2957981"/>
              <a:gd name="connsiteY125" fmla="*/ 369809 h 5103838"/>
              <a:gd name="connsiteX126" fmla="*/ 2830872 w 2957981"/>
              <a:gd name="connsiteY126" fmla="*/ 371506 h 5103838"/>
              <a:gd name="connsiteX127" fmla="*/ 2833419 w 2957981"/>
              <a:gd name="connsiteY127" fmla="*/ 373229 h 5103838"/>
              <a:gd name="connsiteX128" fmla="*/ 2834295 w 2957981"/>
              <a:gd name="connsiteY128" fmla="*/ 375774 h 5103838"/>
              <a:gd name="connsiteX129" fmla="*/ 2833419 w 2957981"/>
              <a:gd name="connsiteY129" fmla="*/ 375774 h 5103838"/>
              <a:gd name="connsiteX130" fmla="*/ 2832570 w 2957981"/>
              <a:gd name="connsiteY130" fmla="*/ 377471 h 5103838"/>
              <a:gd name="connsiteX131" fmla="*/ 2832570 w 2957981"/>
              <a:gd name="connsiteY131" fmla="*/ 378346 h 5103838"/>
              <a:gd name="connsiteX132" fmla="*/ 2831721 w 2957981"/>
              <a:gd name="connsiteY132" fmla="*/ 378346 h 5103838"/>
              <a:gd name="connsiteX133" fmla="*/ 2830023 w 2957981"/>
              <a:gd name="connsiteY133" fmla="*/ 379194 h 5103838"/>
              <a:gd name="connsiteX134" fmla="*/ 2830872 w 2957981"/>
              <a:gd name="connsiteY134" fmla="*/ 381739 h 5103838"/>
              <a:gd name="connsiteX135" fmla="*/ 2830872 w 2957981"/>
              <a:gd name="connsiteY135" fmla="*/ 383463 h 5103838"/>
              <a:gd name="connsiteX136" fmla="*/ 2829174 w 2957981"/>
              <a:gd name="connsiteY136" fmla="*/ 383463 h 5103838"/>
              <a:gd name="connsiteX137" fmla="*/ 2826601 w 2957981"/>
              <a:gd name="connsiteY137" fmla="*/ 386008 h 5103838"/>
              <a:gd name="connsiteX138" fmla="*/ 2826601 w 2957981"/>
              <a:gd name="connsiteY138" fmla="*/ 388579 h 5103838"/>
              <a:gd name="connsiteX139" fmla="*/ 2824054 w 2957981"/>
              <a:gd name="connsiteY139" fmla="*/ 388579 h 5103838"/>
              <a:gd name="connsiteX140" fmla="*/ 2823205 w 2957981"/>
              <a:gd name="connsiteY140" fmla="*/ 390276 h 5103838"/>
              <a:gd name="connsiteX141" fmla="*/ 2824054 w 2957981"/>
              <a:gd name="connsiteY141" fmla="*/ 391124 h 5103838"/>
              <a:gd name="connsiteX142" fmla="*/ 2823205 w 2957981"/>
              <a:gd name="connsiteY142" fmla="*/ 391973 h 5103838"/>
              <a:gd name="connsiteX143" fmla="*/ 2821480 w 2957981"/>
              <a:gd name="connsiteY143" fmla="*/ 391973 h 5103838"/>
              <a:gd name="connsiteX144" fmla="*/ 2820631 w 2957981"/>
              <a:gd name="connsiteY144" fmla="*/ 392821 h 5103838"/>
              <a:gd name="connsiteX145" fmla="*/ 2819782 w 2957981"/>
              <a:gd name="connsiteY145" fmla="*/ 393670 h 5103838"/>
              <a:gd name="connsiteX146" fmla="*/ 2819782 w 2957981"/>
              <a:gd name="connsiteY146" fmla="*/ 395393 h 5103838"/>
              <a:gd name="connsiteX147" fmla="*/ 2817235 w 2957981"/>
              <a:gd name="connsiteY147" fmla="*/ 397938 h 5103838"/>
              <a:gd name="connsiteX148" fmla="*/ 2818084 w 2957981"/>
              <a:gd name="connsiteY148" fmla="*/ 398786 h 5103838"/>
              <a:gd name="connsiteX149" fmla="*/ 2817235 w 2957981"/>
              <a:gd name="connsiteY149" fmla="*/ 400510 h 5103838"/>
              <a:gd name="connsiteX150" fmla="*/ 2810390 w 2957981"/>
              <a:gd name="connsiteY150" fmla="*/ 405600 h 5103838"/>
              <a:gd name="connsiteX151" fmla="*/ 2810390 w 2957981"/>
              <a:gd name="connsiteY151" fmla="*/ 406475 h 5103838"/>
              <a:gd name="connsiteX152" fmla="*/ 2808692 w 2957981"/>
              <a:gd name="connsiteY152" fmla="*/ 407323 h 5103838"/>
              <a:gd name="connsiteX153" fmla="*/ 2807843 w 2957981"/>
              <a:gd name="connsiteY153" fmla="*/ 407323 h 5103838"/>
              <a:gd name="connsiteX154" fmla="*/ 2806994 w 2957981"/>
              <a:gd name="connsiteY154" fmla="*/ 408171 h 5103838"/>
              <a:gd name="connsiteX155" fmla="*/ 2804421 w 2957981"/>
              <a:gd name="connsiteY155" fmla="*/ 409020 h 5103838"/>
              <a:gd name="connsiteX156" fmla="*/ 2803572 w 2957981"/>
              <a:gd name="connsiteY156" fmla="*/ 409868 h 5103838"/>
              <a:gd name="connsiteX157" fmla="*/ 2802723 w 2957981"/>
              <a:gd name="connsiteY157" fmla="*/ 409020 h 5103838"/>
              <a:gd name="connsiteX158" fmla="*/ 2802723 w 2957981"/>
              <a:gd name="connsiteY158" fmla="*/ 410716 h 5103838"/>
              <a:gd name="connsiteX159" fmla="*/ 2801874 w 2957981"/>
              <a:gd name="connsiteY159" fmla="*/ 409868 h 5103838"/>
              <a:gd name="connsiteX160" fmla="*/ 2800149 w 2957981"/>
              <a:gd name="connsiteY160" fmla="*/ 411591 h 5103838"/>
              <a:gd name="connsiteX161" fmla="*/ 2795905 w 2957981"/>
              <a:gd name="connsiteY161" fmla="*/ 413288 h 5103838"/>
              <a:gd name="connsiteX162" fmla="*/ 2795056 w 2957981"/>
              <a:gd name="connsiteY162" fmla="*/ 413288 h 5103838"/>
              <a:gd name="connsiteX163" fmla="*/ 2795056 w 2957981"/>
              <a:gd name="connsiteY163" fmla="*/ 414136 h 5103838"/>
              <a:gd name="connsiteX164" fmla="*/ 2792482 w 2957981"/>
              <a:gd name="connsiteY164" fmla="*/ 414136 h 5103838"/>
              <a:gd name="connsiteX165" fmla="*/ 2793331 w 2957981"/>
              <a:gd name="connsiteY165" fmla="*/ 415833 h 5103838"/>
              <a:gd name="connsiteX166" fmla="*/ 2793331 w 2957981"/>
              <a:gd name="connsiteY166" fmla="*/ 416708 h 5103838"/>
              <a:gd name="connsiteX167" fmla="*/ 2790784 w 2957981"/>
              <a:gd name="connsiteY167" fmla="*/ 416708 h 5103838"/>
              <a:gd name="connsiteX168" fmla="*/ 2790784 w 2957981"/>
              <a:gd name="connsiteY168" fmla="*/ 419253 h 5103838"/>
              <a:gd name="connsiteX169" fmla="*/ 2789086 w 2957981"/>
              <a:gd name="connsiteY169" fmla="*/ 420102 h 5103838"/>
              <a:gd name="connsiteX170" fmla="*/ 2789086 w 2957981"/>
              <a:gd name="connsiteY170" fmla="*/ 421798 h 5103838"/>
              <a:gd name="connsiteX171" fmla="*/ 2788211 w 2957981"/>
              <a:gd name="connsiteY171" fmla="*/ 422673 h 5103838"/>
              <a:gd name="connsiteX172" fmla="*/ 2787362 w 2957981"/>
              <a:gd name="connsiteY172" fmla="*/ 425218 h 5103838"/>
              <a:gd name="connsiteX173" fmla="*/ 2786513 w 2957981"/>
              <a:gd name="connsiteY173" fmla="*/ 426067 h 5103838"/>
              <a:gd name="connsiteX174" fmla="*/ 2785664 w 2957981"/>
              <a:gd name="connsiteY174" fmla="*/ 425218 h 5103838"/>
              <a:gd name="connsiteX175" fmla="*/ 2783966 w 2957981"/>
              <a:gd name="connsiteY175" fmla="*/ 425218 h 5103838"/>
              <a:gd name="connsiteX176" fmla="*/ 2783966 w 2957981"/>
              <a:gd name="connsiteY176" fmla="*/ 426067 h 5103838"/>
              <a:gd name="connsiteX177" fmla="*/ 2783090 w 2957981"/>
              <a:gd name="connsiteY177" fmla="*/ 425218 h 5103838"/>
              <a:gd name="connsiteX178" fmla="*/ 2782241 w 2957981"/>
              <a:gd name="connsiteY178" fmla="*/ 425218 h 5103838"/>
              <a:gd name="connsiteX179" fmla="*/ 2783090 w 2957981"/>
              <a:gd name="connsiteY179" fmla="*/ 426067 h 5103838"/>
              <a:gd name="connsiteX180" fmla="*/ 2782241 w 2957981"/>
              <a:gd name="connsiteY180" fmla="*/ 428638 h 5103838"/>
              <a:gd name="connsiteX181" fmla="*/ 2777121 w 2957981"/>
              <a:gd name="connsiteY181" fmla="*/ 429487 h 5103838"/>
              <a:gd name="connsiteX182" fmla="*/ 2773725 w 2957981"/>
              <a:gd name="connsiteY182" fmla="*/ 427763 h 5103838"/>
              <a:gd name="connsiteX183" fmla="*/ 2769453 w 2957981"/>
              <a:gd name="connsiteY183" fmla="*/ 427763 h 5103838"/>
              <a:gd name="connsiteX184" fmla="*/ 2768604 w 2957981"/>
              <a:gd name="connsiteY184" fmla="*/ 426915 h 5103838"/>
              <a:gd name="connsiteX185" fmla="*/ 2766906 w 2957981"/>
              <a:gd name="connsiteY185" fmla="*/ 425218 h 5103838"/>
              <a:gd name="connsiteX186" fmla="*/ 2766906 w 2957981"/>
              <a:gd name="connsiteY186" fmla="*/ 424370 h 5103838"/>
              <a:gd name="connsiteX187" fmla="*/ 2765182 w 2957981"/>
              <a:gd name="connsiteY187" fmla="*/ 422673 h 5103838"/>
              <a:gd name="connsiteX188" fmla="*/ 2762635 w 2957981"/>
              <a:gd name="connsiteY188" fmla="*/ 422673 h 5103838"/>
              <a:gd name="connsiteX189" fmla="*/ 2757514 w 2957981"/>
              <a:gd name="connsiteY189" fmla="*/ 422673 h 5103838"/>
              <a:gd name="connsiteX190" fmla="*/ 2753243 w 2957981"/>
              <a:gd name="connsiteY190" fmla="*/ 423522 h 5103838"/>
              <a:gd name="connsiteX191" fmla="*/ 2751545 w 2957981"/>
              <a:gd name="connsiteY191" fmla="*/ 424370 h 5103838"/>
              <a:gd name="connsiteX192" fmla="*/ 2748971 w 2957981"/>
              <a:gd name="connsiteY192" fmla="*/ 424370 h 5103838"/>
              <a:gd name="connsiteX193" fmla="*/ 2748122 w 2957981"/>
              <a:gd name="connsiteY193" fmla="*/ 425218 h 5103838"/>
              <a:gd name="connsiteX194" fmla="*/ 2747273 w 2957981"/>
              <a:gd name="connsiteY194" fmla="*/ 424370 h 5103838"/>
              <a:gd name="connsiteX195" fmla="*/ 2747273 w 2957981"/>
              <a:gd name="connsiteY195" fmla="*/ 425218 h 5103838"/>
              <a:gd name="connsiteX196" fmla="*/ 2746424 w 2957981"/>
              <a:gd name="connsiteY196" fmla="*/ 424370 h 5103838"/>
              <a:gd name="connsiteX197" fmla="*/ 2745575 w 2957981"/>
              <a:gd name="connsiteY197" fmla="*/ 423522 h 5103838"/>
              <a:gd name="connsiteX198" fmla="*/ 2744726 w 2957981"/>
              <a:gd name="connsiteY198" fmla="*/ 423522 h 5103838"/>
              <a:gd name="connsiteX199" fmla="*/ 2743851 w 2957981"/>
              <a:gd name="connsiteY199" fmla="*/ 424370 h 5103838"/>
              <a:gd name="connsiteX200" fmla="*/ 2743002 w 2957981"/>
              <a:gd name="connsiteY200" fmla="*/ 424370 h 5103838"/>
              <a:gd name="connsiteX201" fmla="*/ 2742153 w 2957981"/>
              <a:gd name="connsiteY201" fmla="*/ 425218 h 5103838"/>
              <a:gd name="connsiteX202" fmla="*/ 2741304 w 2957981"/>
              <a:gd name="connsiteY202" fmla="*/ 426067 h 5103838"/>
              <a:gd name="connsiteX203" fmla="*/ 2740455 w 2957981"/>
              <a:gd name="connsiteY203" fmla="*/ 425218 h 5103838"/>
              <a:gd name="connsiteX204" fmla="*/ 2739606 w 2957981"/>
              <a:gd name="connsiteY204" fmla="*/ 425218 h 5103838"/>
              <a:gd name="connsiteX205" fmla="*/ 2740455 w 2957981"/>
              <a:gd name="connsiteY205" fmla="*/ 426067 h 5103838"/>
              <a:gd name="connsiteX206" fmla="*/ 2739606 w 2957981"/>
              <a:gd name="connsiteY206" fmla="*/ 426067 h 5103838"/>
              <a:gd name="connsiteX207" fmla="*/ 2738730 w 2957981"/>
              <a:gd name="connsiteY207" fmla="*/ 425218 h 5103838"/>
              <a:gd name="connsiteX208" fmla="*/ 2738730 w 2957981"/>
              <a:gd name="connsiteY208" fmla="*/ 424370 h 5103838"/>
              <a:gd name="connsiteX209" fmla="*/ 2739606 w 2957981"/>
              <a:gd name="connsiteY209" fmla="*/ 423522 h 5103838"/>
              <a:gd name="connsiteX210" fmla="*/ 2740455 w 2957981"/>
              <a:gd name="connsiteY210" fmla="*/ 421798 h 5103838"/>
              <a:gd name="connsiteX211" fmla="*/ 2739606 w 2957981"/>
              <a:gd name="connsiteY211" fmla="*/ 420950 h 5103838"/>
              <a:gd name="connsiteX212" fmla="*/ 2741304 w 2957981"/>
              <a:gd name="connsiteY212" fmla="*/ 420950 h 5103838"/>
              <a:gd name="connsiteX213" fmla="*/ 2742153 w 2957981"/>
              <a:gd name="connsiteY213" fmla="*/ 420102 h 5103838"/>
              <a:gd name="connsiteX214" fmla="*/ 2742153 w 2957981"/>
              <a:gd name="connsiteY214" fmla="*/ 417556 h 5103838"/>
              <a:gd name="connsiteX215" fmla="*/ 2743002 w 2957981"/>
              <a:gd name="connsiteY215" fmla="*/ 418405 h 5103838"/>
              <a:gd name="connsiteX216" fmla="*/ 2746424 w 2957981"/>
              <a:gd name="connsiteY216" fmla="*/ 415833 h 5103838"/>
              <a:gd name="connsiteX217" fmla="*/ 2745575 w 2957981"/>
              <a:gd name="connsiteY217" fmla="*/ 414136 h 5103838"/>
              <a:gd name="connsiteX218" fmla="*/ 2743851 w 2957981"/>
              <a:gd name="connsiteY218" fmla="*/ 414985 h 5103838"/>
              <a:gd name="connsiteX219" fmla="*/ 2742153 w 2957981"/>
              <a:gd name="connsiteY219" fmla="*/ 414136 h 5103838"/>
              <a:gd name="connsiteX220" fmla="*/ 2742153 w 2957981"/>
              <a:gd name="connsiteY220" fmla="*/ 412440 h 5103838"/>
              <a:gd name="connsiteX221" fmla="*/ 2739606 w 2957981"/>
              <a:gd name="connsiteY221" fmla="*/ 411591 h 5103838"/>
              <a:gd name="connsiteX222" fmla="*/ 2739606 w 2957981"/>
              <a:gd name="connsiteY222" fmla="*/ 409868 h 5103838"/>
              <a:gd name="connsiteX223" fmla="*/ 2737881 w 2957981"/>
              <a:gd name="connsiteY223" fmla="*/ 409868 h 5103838"/>
              <a:gd name="connsiteX224" fmla="*/ 2736183 w 2957981"/>
              <a:gd name="connsiteY224" fmla="*/ 409020 h 5103838"/>
              <a:gd name="connsiteX225" fmla="*/ 2735335 w 2957981"/>
              <a:gd name="connsiteY225" fmla="*/ 408171 h 5103838"/>
              <a:gd name="connsiteX226" fmla="*/ 2735335 w 2957981"/>
              <a:gd name="connsiteY226" fmla="*/ 406475 h 5103838"/>
              <a:gd name="connsiteX227" fmla="*/ 2734486 w 2957981"/>
              <a:gd name="connsiteY227" fmla="*/ 404751 h 5103838"/>
              <a:gd name="connsiteX228" fmla="*/ 2733637 w 2957981"/>
              <a:gd name="connsiteY228" fmla="*/ 405600 h 5103838"/>
              <a:gd name="connsiteX229" fmla="*/ 2732761 w 2957981"/>
              <a:gd name="connsiteY229" fmla="*/ 403903 h 5103838"/>
              <a:gd name="connsiteX230" fmla="*/ 2731063 w 2957981"/>
              <a:gd name="connsiteY230" fmla="*/ 403903 h 5103838"/>
              <a:gd name="connsiteX231" fmla="*/ 2729365 w 2957981"/>
              <a:gd name="connsiteY231" fmla="*/ 404751 h 5103838"/>
              <a:gd name="connsiteX232" fmla="*/ 2729365 w 2957981"/>
              <a:gd name="connsiteY232" fmla="*/ 406475 h 5103838"/>
              <a:gd name="connsiteX233" fmla="*/ 2728516 w 2957981"/>
              <a:gd name="connsiteY233" fmla="*/ 408171 h 5103838"/>
              <a:gd name="connsiteX234" fmla="*/ 2727641 w 2957981"/>
              <a:gd name="connsiteY234" fmla="*/ 409020 h 5103838"/>
              <a:gd name="connsiteX235" fmla="*/ 2726792 w 2957981"/>
              <a:gd name="connsiteY235" fmla="*/ 409868 h 5103838"/>
              <a:gd name="connsiteX236" fmla="*/ 2725094 w 2957981"/>
              <a:gd name="connsiteY236" fmla="*/ 409868 h 5103838"/>
              <a:gd name="connsiteX237" fmla="*/ 2724245 w 2957981"/>
              <a:gd name="connsiteY237" fmla="*/ 411591 h 5103838"/>
              <a:gd name="connsiteX238" fmla="*/ 2722547 w 2957981"/>
              <a:gd name="connsiteY238" fmla="*/ 411591 h 5103838"/>
              <a:gd name="connsiteX239" fmla="*/ 2721671 w 2957981"/>
              <a:gd name="connsiteY239" fmla="*/ 412440 h 5103838"/>
              <a:gd name="connsiteX240" fmla="*/ 2720822 w 2957981"/>
              <a:gd name="connsiteY240" fmla="*/ 412440 h 5103838"/>
              <a:gd name="connsiteX241" fmla="*/ 2719973 w 2957981"/>
              <a:gd name="connsiteY241" fmla="*/ 414136 h 5103838"/>
              <a:gd name="connsiteX242" fmla="*/ 2716551 w 2957981"/>
              <a:gd name="connsiteY242" fmla="*/ 412440 h 5103838"/>
              <a:gd name="connsiteX243" fmla="*/ 2715702 w 2957981"/>
              <a:gd name="connsiteY243" fmla="*/ 412440 h 5103838"/>
              <a:gd name="connsiteX244" fmla="*/ 2716551 w 2957981"/>
              <a:gd name="connsiteY244" fmla="*/ 414136 h 5103838"/>
              <a:gd name="connsiteX245" fmla="*/ 2717426 w 2957981"/>
              <a:gd name="connsiteY245" fmla="*/ 414985 h 5103838"/>
              <a:gd name="connsiteX246" fmla="*/ 2717426 w 2957981"/>
              <a:gd name="connsiteY246" fmla="*/ 415833 h 5103838"/>
              <a:gd name="connsiteX247" fmla="*/ 2715702 w 2957981"/>
              <a:gd name="connsiteY247" fmla="*/ 416708 h 5103838"/>
              <a:gd name="connsiteX248" fmla="*/ 2714004 w 2957981"/>
              <a:gd name="connsiteY248" fmla="*/ 415833 h 5103838"/>
              <a:gd name="connsiteX249" fmla="*/ 2712306 w 2957981"/>
              <a:gd name="connsiteY249" fmla="*/ 416708 h 5103838"/>
              <a:gd name="connsiteX250" fmla="*/ 2710581 w 2957981"/>
              <a:gd name="connsiteY250" fmla="*/ 415833 h 5103838"/>
              <a:gd name="connsiteX251" fmla="*/ 2709732 w 2957981"/>
              <a:gd name="connsiteY251" fmla="*/ 415833 h 5103838"/>
              <a:gd name="connsiteX252" fmla="*/ 2708034 w 2957981"/>
              <a:gd name="connsiteY252" fmla="*/ 416708 h 5103838"/>
              <a:gd name="connsiteX253" fmla="*/ 2705487 w 2957981"/>
              <a:gd name="connsiteY253" fmla="*/ 416708 h 5103838"/>
              <a:gd name="connsiteX254" fmla="*/ 2703763 w 2957981"/>
              <a:gd name="connsiteY254" fmla="*/ 414985 h 5103838"/>
              <a:gd name="connsiteX255" fmla="*/ 2702065 w 2957981"/>
              <a:gd name="connsiteY255" fmla="*/ 414985 h 5103838"/>
              <a:gd name="connsiteX256" fmla="*/ 2701216 w 2957981"/>
              <a:gd name="connsiteY256" fmla="*/ 414985 h 5103838"/>
              <a:gd name="connsiteX257" fmla="*/ 2699491 w 2957981"/>
              <a:gd name="connsiteY257" fmla="*/ 413288 h 5103838"/>
              <a:gd name="connsiteX258" fmla="*/ 2697793 w 2957981"/>
              <a:gd name="connsiteY258" fmla="*/ 413288 h 5103838"/>
              <a:gd name="connsiteX259" fmla="*/ 2697793 w 2957981"/>
              <a:gd name="connsiteY259" fmla="*/ 414136 h 5103838"/>
              <a:gd name="connsiteX260" fmla="*/ 2696944 w 2957981"/>
              <a:gd name="connsiteY260" fmla="*/ 414136 h 5103838"/>
              <a:gd name="connsiteX261" fmla="*/ 2696095 w 2957981"/>
              <a:gd name="connsiteY261" fmla="*/ 413288 h 5103838"/>
              <a:gd name="connsiteX262" fmla="*/ 2695246 w 2957981"/>
              <a:gd name="connsiteY262" fmla="*/ 413288 h 5103838"/>
              <a:gd name="connsiteX263" fmla="*/ 2692673 w 2957981"/>
              <a:gd name="connsiteY263" fmla="*/ 413288 h 5103838"/>
              <a:gd name="connsiteX264" fmla="*/ 2692673 w 2957981"/>
              <a:gd name="connsiteY264" fmla="*/ 410716 h 5103838"/>
              <a:gd name="connsiteX265" fmla="*/ 2691824 w 2957981"/>
              <a:gd name="connsiteY265" fmla="*/ 411591 h 5103838"/>
              <a:gd name="connsiteX266" fmla="*/ 2691824 w 2957981"/>
              <a:gd name="connsiteY266" fmla="*/ 410716 h 5103838"/>
              <a:gd name="connsiteX267" fmla="*/ 2689277 w 2957981"/>
              <a:gd name="connsiteY267" fmla="*/ 410716 h 5103838"/>
              <a:gd name="connsiteX268" fmla="*/ 2689277 w 2957981"/>
              <a:gd name="connsiteY268" fmla="*/ 411591 h 5103838"/>
              <a:gd name="connsiteX269" fmla="*/ 2688401 w 2957981"/>
              <a:gd name="connsiteY269" fmla="*/ 411591 h 5103838"/>
              <a:gd name="connsiteX270" fmla="*/ 2687552 w 2957981"/>
              <a:gd name="connsiteY270" fmla="*/ 409868 h 5103838"/>
              <a:gd name="connsiteX271" fmla="*/ 2685854 w 2957981"/>
              <a:gd name="connsiteY271" fmla="*/ 409868 h 5103838"/>
              <a:gd name="connsiteX272" fmla="*/ 2683307 w 2957981"/>
              <a:gd name="connsiteY272" fmla="*/ 409020 h 5103838"/>
              <a:gd name="connsiteX273" fmla="*/ 2682432 w 2957981"/>
              <a:gd name="connsiteY273" fmla="*/ 409868 h 5103838"/>
              <a:gd name="connsiteX274" fmla="*/ 2680734 w 2957981"/>
              <a:gd name="connsiteY274" fmla="*/ 409868 h 5103838"/>
              <a:gd name="connsiteX275" fmla="*/ 2680734 w 2957981"/>
              <a:gd name="connsiteY275" fmla="*/ 409020 h 5103838"/>
              <a:gd name="connsiteX276" fmla="*/ 2681583 w 2957981"/>
              <a:gd name="connsiteY276" fmla="*/ 408171 h 5103838"/>
              <a:gd name="connsiteX277" fmla="*/ 2682432 w 2957981"/>
              <a:gd name="connsiteY277" fmla="*/ 408171 h 5103838"/>
              <a:gd name="connsiteX278" fmla="*/ 2681583 w 2957981"/>
              <a:gd name="connsiteY278" fmla="*/ 406475 h 5103838"/>
              <a:gd name="connsiteX279" fmla="*/ 2683307 w 2957981"/>
              <a:gd name="connsiteY279" fmla="*/ 405600 h 5103838"/>
              <a:gd name="connsiteX280" fmla="*/ 2684156 w 2957981"/>
              <a:gd name="connsiteY280" fmla="*/ 403903 h 5103838"/>
              <a:gd name="connsiteX281" fmla="*/ 2683307 w 2957981"/>
              <a:gd name="connsiteY281" fmla="*/ 404751 h 5103838"/>
              <a:gd name="connsiteX282" fmla="*/ 2682432 w 2957981"/>
              <a:gd name="connsiteY282" fmla="*/ 403055 h 5103838"/>
              <a:gd name="connsiteX283" fmla="*/ 2681583 w 2957981"/>
              <a:gd name="connsiteY283" fmla="*/ 403903 h 5103838"/>
              <a:gd name="connsiteX284" fmla="*/ 2679885 w 2957981"/>
              <a:gd name="connsiteY284" fmla="*/ 403055 h 5103838"/>
              <a:gd name="connsiteX285" fmla="*/ 2681583 w 2957981"/>
              <a:gd name="connsiteY285" fmla="*/ 402206 h 5103838"/>
              <a:gd name="connsiteX286" fmla="*/ 2682432 w 2957981"/>
              <a:gd name="connsiteY286" fmla="*/ 402206 h 5103838"/>
              <a:gd name="connsiteX287" fmla="*/ 2681583 w 2957981"/>
              <a:gd name="connsiteY287" fmla="*/ 401358 h 5103838"/>
              <a:gd name="connsiteX288" fmla="*/ 2679885 w 2957981"/>
              <a:gd name="connsiteY288" fmla="*/ 401358 h 5103838"/>
              <a:gd name="connsiteX289" fmla="*/ 2678187 w 2957981"/>
              <a:gd name="connsiteY289" fmla="*/ 401358 h 5103838"/>
              <a:gd name="connsiteX290" fmla="*/ 2677311 w 2957981"/>
              <a:gd name="connsiteY290" fmla="*/ 401358 h 5103838"/>
              <a:gd name="connsiteX291" fmla="*/ 2676462 w 2957981"/>
              <a:gd name="connsiteY291" fmla="*/ 402206 h 5103838"/>
              <a:gd name="connsiteX292" fmla="*/ 2675613 w 2957981"/>
              <a:gd name="connsiteY292" fmla="*/ 403055 h 5103838"/>
              <a:gd name="connsiteX293" fmla="*/ 2674764 w 2957981"/>
              <a:gd name="connsiteY293" fmla="*/ 403055 h 5103838"/>
              <a:gd name="connsiteX294" fmla="*/ 2673916 w 2957981"/>
              <a:gd name="connsiteY294" fmla="*/ 403903 h 5103838"/>
              <a:gd name="connsiteX295" fmla="*/ 2673067 w 2957981"/>
              <a:gd name="connsiteY295" fmla="*/ 403903 h 5103838"/>
              <a:gd name="connsiteX296" fmla="*/ 2672191 w 2957981"/>
              <a:gd name="connsiteY296" fmla="*/ 405600 h 5103838"/>
              <a:gd name="connsiteX297" fmla="*/ 2669644 w 2957981"/>
              <a:gd name="connsiteY297" fmla="*/ 406475 h 5103838"/>
              <a:gd name="connsiteX298" fmla="*/ 2670493 w 2957981"/>
              <a:gd name="connsiteY298" fmla="*/ 407323 h 5103838"/>
              <a:gd name="connsiteX299" fmla="*/ 2671342 w 2957981"/>
              <a:gd name="connsiteY299" fmla="*/ 407323 h 5103838"/>
              <a:gd name="connsiteX300" fmla="*/ 2672191 w 2957981"/>
              <a:gd name="connsiteY300" fmla="*/ 409020 h 5103838"/>
              <a:gd name="connsiteX301" fmla="*/ 2671342 w 2957981"/>
              <a:gd name="connsiteY301" fmla="*/ 409020 h 5103838"/>
              <a:gd name="connsiteX302" fmla="*/ 2668795 w 2957981"/>
              <a:gd name="connsiteY302" fmla="*/ 409868 h 5103838"/>
              <a:gd name="connsiteX303" fmla="*/ 2667946 w 2957981"/>
              <a:gd name="connsiteY303" fmla="*/ 409868 h 5103838"/>
              <a:gd name="connsiteX304" fmla="*/ 2667097 w 2957981"/>
              <a:gd name="connsiteY304" fmla="*/ 409020 h 5103838"/>
              <a:gd name="connsiteX305" fmla="*/ 2666222 w 2957981"/>
              <a:gd name="connsiteY305" fmla="*/ 409868 h 5103838"/>
              <a:gd name="connsiteX306" fmla="*/ 2665373 w 2957981"/>
              <a:gd name="connsiteY306" fmla="*/ 409020 h 5103838"/>
              <a:gd name="connsiteX307" fmla="*/ 2663675 w 2957981"/>
              <a:gd name="connsiteY307" fmla="*/ 409020 h 5103838"/>
              <a:gd name="connsiteX308" fmla="*/ 2662826 w 2957981"/>
              <a:gd name="connsiteY308" fmla="*/ 410716 h 5103838"/>
              <a:gd name="connsiteX309" fmla="*/ 2663675 w 2957981"/>
              <a:gd name="connsiteY309" fmla="*/ 411591 h 5103838"/>
              <a:gd name="connsiteX310" fmla="*/ 2662826 w 2957981"/>
              <a:gd name="connsiteY310" fmla="*/ 412440 h 5103838"/>
              <a:gd name="connsiteX311" fmla="*/ 2662826 w 2957981"/>
              <a:gd name="connsiteY311" fmla="*/ 413288 h 5103838"/>
              <a:gd name="connsiteX312" fmla="*/ 2661977 w 2957981"/>
              <a:gd name="connsiteY312" fmla="*/ 412440 h 5103838"/>
              <a:gd name="connsiteX313" fmla="*/ 2661128 w 2957981"/>
              <a:gd name="connsiteY313" fmla="*/ 414985 h 5103838"/>
              <a:gd name="connsiteX314" fmla="*/ 2659403 w 2957981"/>
              <a:gd name="connsiteY314" fmla="*/ 414136 h 5103838"/>
              <a:gd name="connsiteX315" fmla="*/ 2659403 w 2957981"/>
              <a:gd name="connsiteY315" fmla="*/ 412440 h 5103838"/>
              <a:gd name="connsiteX316" fmla="*/ 2657705 w 2957981"/>
              <a:gd name="connsiteY316" fmla="*/ 412440 h 5103838"/>
              <a:gd name="connsiteX317" fmla="*/ 2657705 w 2957981"/>
              <a:gd name="connsiteY317" fmla="*/ 411591 h 5103838"/>
              <a:gd name="connsiteX318" fmla="*/ 2656856 w 2957981"/>
              <a:gd name="connsiteY318" fmla="*/ 412440 h 5103838"/>
              <a:gd name="connsiteX319" fmla="*/ 2656856 w 2957981"/>
              <a:gd name="connsiteY319" fmla="*/ 413288 h 5103838"/>
              <a:gd name="connsiteX320" fmla="*/ 2656856 w 2957981"/>
              <a:gd name="connsiteY320" fmla="*/ 414136 h 5103838"/>
              <a:gd name="connsiteX321" fmla="*/ 2657705 w 2957981"/>
              <a:gd name="connsiteY321" fmla="*/ 416708 h 5103838"/>
              <a:gd name="connsiteX322" fmla="*/ 2656856 w 2957981"/>
              <a:gd name="connsiteY322" fmla="*/ 417556 h 5103838"/>
              <a:gd name="connsiteX323" fmla="*/ 2656856 w 2957981"/>
              <a:gd name="connsiteY323" fmla="*/ 418405 h 5103838"/>
              <a:gd name="connsiteX324" fmla="*/ 2656007 w 2957981"/>
              <a:gd name="connsiteY324" fmla="*/ 419253 h 5103838"/>
              <a:gd name="connsiteX325" fmla="*/ 2655132 w 2957981"/>
              <a:gd name="connsiteY325" fmla="*/ 418405 h 5103838"/>
              <a:gd name="connsiteX326" fmla="*/ 2653434 w 2957981"/>
              <a:gd name="connsiteY326" fmla="*/ 418405 h 5103838"/>
              <a:gd name="connsiteX327" fmla="*/ 2652585 w 2957981"/>
              <a:gd name="connsiteY327" fmla="*/ 420102 h 5103838"/>
              <a:gd name="connsiteX328" fmla="*/ 2650887 w 2957981"/>
              <a:gd name="connsiteY328" fmla="*/ 419253 h 5103838"/>
              <a:gd name="connsiteX329" fmla="*/ 2649162 w 2957981"/>
              <a:gd name="connsiteY329" fmla="*/ 420102 h 5103838"/>
              <a:gd name="connsiteX330" fmla="*/ 2625284 w 2957981"/>
              <a:gd name="connsiteY330" fmla="*/ 426915 h 5103838"/>
              <a:gd name="connsiteX331" fmla="*/ 2594588 w 2957981"/>
              <a:gd name="connsiteY331" fmla="*/ 422673 h 5103838"/>
              <a:gd name="connsiteX332" fmla="*/ 2573257 w 2957981"/>
              <a:gd name="connsiteY332" fmla="*/ 406475 h 5103838"/>
              <a:gd name="connsiteX333" fmla="*/ 2566439 w 2957981"/>
              <a:gd name="connsiteY333" fmla="*/ 408171 h 5103838"/>
              <a:gd name="connsiteX334" fmla="*/ 2562167 w 2957981"/>
              <a:gd name="connsiteY334" fmla="*/ 403055 h 5103838"/>
              <a:gd name="connsiteX335" fmla="*/ 2563016 w 2957981"/>
              <a:gd name="connsiteY335" fmla="*/ 391973 h 5103838"/>
              <a:gd name="connsiteX336" fmla="*/ 2555322 w 2957981"/>
              <a:gd name="connsiteY336" fmla="*/ 389428 h 5103838"/>
              <a:gd name="connsiteX337" fmla="*/ 2549353 w 2957981"/>
              <a:gd name="connsiteY337" fmla="*/ 392821 h 5103838"/>
              <a:gd name="connsiteX338" fmla="*/ 2539988 w 2957981"/>
              <a:gd name="connsiteY338" fmla="*/ 393670 h 5103838"/>
              <a:gd name="connsiteX339" fmla="*/ 2534018 w 2957981"/>
              <a:gd name="connsiteY339" fmla="*/ 385159 h 5103838"/>
              <a:gd name="connsiteX340" fmla="*/ 2531445 w 2957981"/>
              <a:gd name="connsiteY340" fmla="*/ 382588 h 5103838"/>
              <a:gd name="connsiteX341" fmla="*/ 2529747 w 2957981"/>
              <a:gd name="connsiteY341" fmla="*/ 374926 h 5103838"/>
              <a:gd name="connsiteX342" fmla="*/ 2522928 w 2957981"/>
              <a:gd name="connsiteY342" fmla="*/ 373229 h 5103838"/>
              <a:gd name="connsiteX343" fmla="*/ 2516083 w 2957981"/>
              <a:gd name="connsiteY343" fmla="*/ 378346 h 5103838"/>
              <a:gd name="connsiteX344" fmla="*/ 2510989 w 2957981"/>
              <a:gd name="connsiteY344" fmla="*/ 381739 h 5103838"/>
              <a:gd name="connsiteX345" fmla="*/ 2508416 w 2957981"/>
              <a:gd name="connsiteY345" fmla="*/ 376623 h 5103838"/>
              <a:gd name="connsiteX346" fmla="*/ 2501597 w 2957981"/>
              <a:gd name="connsiteY346" fmla="*/ 377471 h 5103838"/>
              <a:gd name="connsiteX347" fmla="*/ 2497326 w 2957981"/>
              <a:gd name="connsiteY347" fmla="*/ 382588 h 5103838"/>
              <a:gd name="connsiteX348" fmla="*/ 2493903 w 2957981"/>
              <a:gd name="connsiteY348" fmla="*/ 385159 h 5103838"/>
              <a:gd name="connsiteX349" fmla="*/ 2488810 w 2957981"/>
              <a:gd name="connsiteY349" fmla="*/ 383463 h 5103838"/>
              <a:gd name="connsiteX350" fmla="*/ 2483689 w 2957981"/>
              <a:gd name="connsiteY350" fmla="*/ 383463 h 5103838"/>
              <a:gd name="connsiteX351" fmla="*/ 2478569 w 2957981"/>
              <a:gd name="connsiteY351" fmla="*/ 388579 h 5103838"/>
              <a:gd name="connsiteX352" fmla="*/ 2480267 w 2957981"/>
              <a:gd name="connsiteY352" fmla="*/ 391973 h 5103838"/>
              <a:gd name="connsiteX353" fmla="*/ 2475146 w 2957981"/>
              <a:gd name="connsiteY353" fmla="*/ 396241 h 5103838"/>
              <a:gd name="connsiteX354" fmla="*/ 2470026 w 2957981"/>
              <a:gd name="connsiteY354" fmla="*/ 393670 h 5103838"/>
              <a:gd name="connsiteX355" fmla="*/ 2463207 w 2957981"/>
              <a:gd name="connsiteY355" fmla="*/ 393670 h 5103838"/>
              <a:gd name="connsiteX356" fmla="*/ 2460660 w 2957981"/>
              <a:gd name="connsiteY356" fmla="*/ 392821 h 5103838"/>
              <a:gd name="connsiteX357" fmla="*/ 2457238 w 2957981"/>
              <a:gd name="connsiteY357" fmla="*/ 393670 h 5103838"/>
              <a:gd name="connsiteX358" fmla="*/ 2457238 w 2957981"/>
              <a:gd name="connsiteY358" fmla="*/ 394544 h 5103838"/>
              <a:gd name="connsiteX359" fmla="*/ 2454664 w 2957981"/>
              <a:gd name="connsiteY359" fmla="*/ 394544 h 5103838"/>
              <a:gd name="connsiteX360" fmla="*/ 2452117 w 2957981"/>
              <a:gd name="connsiteY360" fmla="*/ 395393 h 5103838"/>
              <a:gd name="connsiteX361" fmla="*/ 2451268 w 2957981"/>
              <a:gd name="connsiteY361" fmla="*/ 393670 h 5103838"/>
              <a:gd name="connsiteX362" fmla="*/ 2449544 w 2957981"/>
              <a:gd name="connsiteY362" fmla="*/ 394544 h 5103838"/>
              <a:gd name="connsiteX363" fmla="*/ 2448695 w 2957981"/>
              <a:gd name="connsiteY363" fmla="*/ 393670 h 5103838"/>
              <a:gd name="connsiteX364" fmla="*/ 2447846 w 2957981"/>
              <a:gd name="connsiteY364" fmla="*/ 394544 h 5103838"/>
              <a:gd name="connsiteX365" fmla="*/ 2446997 w 2957981"/>
              <a:gd name="connsiteY365" fmla="*/ 394544 h 5103838"/>
              <a:gd name="connsiteX366" fmla="*/ 2446148 w 2957981"/>
              <a:gd name="connsiteY366" fmla="*/ 395393 h 5103838"/>
              <a:gd name="connsiteX367" fmla="*/ 2444450 w 2957981"/>
              <a:gd name="connsiteY367" fmla="*/ 396241 h 5103838"/>
              <a:gd name="connsiteX368" fmla="*/ 2442725 w 2957981"/>
              <a:gd name="connsiteY368" fmla="*/ 396241 h 5103838"/>
              <a:gd name="connsiteX369" fmla="*/ 2441027 w 2957981"/>
              <a:gd name="connsiteY369" fmla="*/ 395393 h 5103838"/>
              <a:gd name="connsiteX370" fmla="*/ 2438480 w 2957981"/>
              <a:gd name="connsiteY370" fmla="*/ 396241 h 5103838"/>
              <a:gd name="connsiteX371" fmla="*/ 2435907 w 2957981"/>
              <a:gd name="connsiteY371" fmla="*/ 395393 h 5103838"/>
              <a:gd name="connsiteX372" fmla="*/ 2435058 w 2957981"/>
              <a:gd name="connsiteY372" fmla="*/ 397938 h 5103838"/>
              <a:gd name="connsiteX373" fmla="*/ 2433360 w 2957981"/>
              <a:gd name="connsiteY373" fmla="*/ 397938 h 5103838"/>
              <a:gd name="connsiteX374" fmla="*/ 2429937 w 2957981"/>
              <a:gd name="connsiteY374" fmla="*/ 397090 h 5103838"/>
              <a:gd name="connsiteX375" fmla="*/ 2428239 w 2957981"/>
              <a:gd name="connsiteY375" fmla="*/ 394544 h 5103838"/>
              <a:gd name="connsiteX376" fmla="*/ 2427364 w 2957981"/>
              <a:gd name="connsiteY376" fmla="*/ 393670 h 5103838"/>
              <a:gd name="connsiteX377" fmla="*/ 2428239 w 2957981"/>
              <a:gd name="connsiteY377" fmla="*/ 392821 h 5103838"/>
              <a:gd name="connsiteX378" fmla="*/ 2427364 w 2957981"/>
              <a:gd name="connsiteY378" fmla="*/ 391124 h 5103838"/>
              <a:gd name="connsiteX379" fmla="*/ 2425666 w 2957981"/>
              <a:gd name="connsiteY379" fmla="*/ 390276 h 5103838"/>
              <a:gd name="connsiteX380" fmla="*/ 2424817 w 2957981"/>
              <a:gd name="connsiteY380" fmla="*/ 391124 h 5103838"/>
              <a:gd name="connsiteX381" fmla="*/ 2418848 w 2957981"/>
              <a:gd name="connsiteY381" fmla="*/ 390276 h 5103838"/>
              <a:gd name="connsiteX382" fmla="*/ 2416301 w 2957981"/>
              <a:gd name="connsiteY382" fmla="*/ 389428 h 5103838"/>
              <a:gd name="connsiteX383" fmla="*/ 2416301 w 2957981"/>
              <a:gd name="connsiteY383" fmla="*/ 387704 h 5103838"/>
              <a:gd name="connsiteX384" fmla="*/ 2414576 w 2957981"/>
              <a:gd name="connsiteY384" fmla="*/ 387704 h 5103838"/>
              <a:gd name="connsiteX385" fmla="*/ 2413727 w 2957981"/>
              <a:gd name="connsiteY385" fmla="*/ 386856 h 5103838"/>
              <a:gd name="connsiteX386" fmla="*/ 2412878 w 2957981"/>
              <a:gd name="connsiteY386" fmla="*/ 386856 h 5103838"/>
              <a:gd name="connsiteX387" fmla="*/ 2412029 w 2957981"/>
              <a:gd name="connsiteY387" fmla="*/ 385159 h 5103838"/>
              <a:gd name="connsiteX388" fmla="*/ 2411180 w 2957981"/>
              <a:gd name="connsiteY388" fmla="*/ 384311 h 5103838"/>
              <a:gd name="connsiteX389" fmla="*/ 2410305 w 2957981"/>
              <a:gd name="connsiteY389" fmla="*/ 383463 h 5103838"/>
              <a:gd name="connsiteX390" fmla="*/ 2409456 w 2957981"/>
              <a:gd name="connsiteY390" fmla="*/ 382588 h 5103838"/>
              <a:gd name="connsiteX391" fmla="*/ 2407758 w 2957981"/>
              <a:gd name="connsiteY391" fmla="*/ 382588 h 5103838"/>
              <a:gd name="connsiteX392" fmla="*/ 2407758 w 2957981"/>
              <a:gd name="connsiteY392" fmla="*/ 381739 h 5103838"/>
              <a:gd name="connsiteX393" fmla="*/ 2406060 w 2957981"/>
              <a:gd name="connsiteY393" fmla="*/ 380891 h 5103838"/>
              <a:gd name="connsiteX394" fmla="*/ 2401788 w 2957981"/>
              <a:gd name="connsiteY394" fmla="*/ 381739 h 5103838"/>
              <a:gd name="connsiteX395" fmla="*/ 2400939 w 2957981"/>
              <a:gd name="connsiteY395" fmla="*/ 381739 h 5103838"/>
              <a:gd name="connsiteX396" fmla="*/ 2400090 w 2957981"/>
              <a:gd name="connsiteY396" fmla="*/ 382588 h 5103838"/>
              <a:gd name="connsiteX397" fmla="*/ 2399215 w 2957981"/>
              <a:gd name="connsiteY397" fmla="*/ 383463 h 5103838"/>
              <a:gd name="connsiteX398" fmla="*/ 2399215 w 2957981"/>
              <a:gd name="connsiteY398" fmla="*/ 385159 h 5103838"/>
              <a:gd name="connsiteX399" fmla="*/ 2400939 w 2957981"/>
              <a:gd name="connsiteY399" fmla="*/ 386008 h 5103838"/>
              <a:gd name="connsiteX400" fmla="*/ 2400090 w 2957981"/>
              <a:gd name="connsiteY400" fmla="*/ 386856 h 5103838"/>
              <a:gd name="connsiteX401" fmla="*/ 2399215 w 2957981"/>
              <a:gd name="connsiteY401" fmla="*/ 387704 h 5103838"/>
              <a:gd name="connsiteX402" fmla="*/ 2399215 w 2957981"/>
              <a:gd name="connsiteY402" fmla="*/ 389428 h 5103838"/>
              <a:gd name="connsiteX403" fmla="*/ 2396668 w 2957981"/>
              <a:gd name="connsiteY403" fmla="*/ 391124 h 5103838"/>
              <a:gd name="connsiteX404" fmla="*/ 2396668 w 2957981"/>
              <a:gd name="connsiteY404" fmla="*/ 392821 h 5103838"/>
              <a:gd name="connsiteX405" fmla="*/ 2397517 w 2957981"/>
              <a:gd name="connsiteY405" fmla="*/ 391973 h 5103838"/>
              <a:gd name="connsiteX406" fmla="*/ 2398366 w 2957981"/>
              <a:gd name="connsiteY406" fmla="*/ 393670 h 5103838"/>
              <a:gd name="connsiteX407" fmla="*/ 2399215 w 2957981"/>
              <a:gd name="connsiteY407" fmla="*/ 393670 h 5103838"/>
              <a:gd name="connsiteX408" fmla="*/ 2400090 w 2957981"/>
              <a:gd name="connsiteY408" fmla="*/ 393670 h 5103838"/>
              <a:gd name="connsiteX409" fmla="*/ 2400090 w 2957981"/>
              <a:gd name="connsiteY409" fmla="*/ 394544 h 5103838"/>
              <a:gd name="connsiteX410" fmla="*/ 2399215 w 2957981"/>
              <a:gd name="connsiteY410" fmla="*/ 395393 h 5103838"/>
              <a:gd name="connsiteX411" fmla="*/ 2397517 w 2957981"/>
              <a:gd name="connsiteY411" fmla="*/ 396241 h 5103838"/>
              <a:gd name="connsiteX412" fmla="*/ 2396668 w 2957981"/>
              <a:gd name="connsiteY412" fmla="*/ 397938 h 5103838"/>
              <a:gd name="connsiteX413" fmla="*/ 2395819 w 2957981"/>
              <a:gd name="connsiteY413" fmla="*/ 397938 h 5103838"/>
              <a:gd name="connsiteX414" fmla="*/ 2394970 w 2957981"/>
              <a:gd name="connsiteY414" fmla="*/ 399635 h 5103838"/>
              <a:gd name="connsiteX415" fmla="*/ 2394970 w 2957981"/>
              <a:gd name="connsiteY415" fmla="*/ 400510 h 5103838"/>
              <a:gd name="connsiteX416" fmla="*/ 2393245 w 2957981"/>
              <a:gd name="connsiteY416" fmla="*/ 401358 h 5103838"/>
              <a:gd name="connsiteX417" fmla="*/ 2393245 w 2957981"/>
              <a:gd name="connsiteY417" fmla="*/ 403055 h 5103838"/>
              <a:gd name="connsiteX418" fmla="*/ 2394121 w 2957981"/>
              <a:gd name="connsiteY418" fmla="*/ 403055 h 5103838"/>
              <a:gd name="connsiteX419" fmla="*/ 2394970 w 2957981"/>
              <a:gd name="connsiteY419" fmla="*/ 403903 h 5103838"/>
              <a:gd name="connsiteX420" fmla="*/ 2394970 w 2957981"/>
              <a:gd name="connsiteY420" fmla="*/ 404751 h 5103838"/>
              <a:gd name="connsiteX421" fmla="*/ 2394970 w 2957981"/>
              <a:gd name="connsiteY421" fmla="*/ 405600 h 5103838"/>
              <a:gd name="connsiteX422" fmla="*/ 2394121 w 2957981"/>
              <a:gd name="connsiteY422" fmla="*/ 406475 h 5103838"/>
              <a:gd name="connsiteX423" fmla="*/ 2394121 w 2957981"/>
              <a:gd name="connsiteY423" fmla="*/ 407323 h 5103838"/>
              <a:gd name="connsiteX424" fmla="*/ 2391547 w 2957981"/>
              <a:gd name="connsiteY424" fmla="*/ 406475 h 5103838"/>
              <a:gd name="connsiteX425" fmla="*/ 2390698 w 2957981"/>
              <a:gd name="connsiteY425" fmla="*/ 405600 h 5103838"/>
              <a:gd name="connsiteX426" fmla="*/ 2389849 w 2957981"/>
              <a:gd name="connsiteY426" fmla="*/ 403903 h 5103838"/>
              <a:gd name="connsiteX427" fmla="*/ 2389000 w 2957981"/>
              <a:gd name="connsiteY427" fmla="*/ 402206 h 5103838"/>
              <a:gd name="connsiteX428" fmla="*/ 2388125 w 2957981"/>
              <a:gd name="connsiteY428" fmla="*/ 402206 h 5103838"/>
              <a:gd name="connsiteX429" fmla="*/ 2388125 w 2957981"/>
              <a:gd name="connsiteY429" fmla="*/ 401358 h 5103838"/>
              <a:gd name="connsiteX430" fmla="*/ 2387276 w 2957981"/>
              <a:gd name="connsiteY430" fmla="*/ 401358 h 5103838"/>
              <a:gd name="connsiteX431" fmla="*/ 2386427 w 2957981"/>
              <a:gd name="connsiteY431" fmla="*/ 402206 h 5103838"/>
              <a:gd name="connsiteX432" fmla="*/ 2386427 w 2957981"/>
              <a:gd name="connsiteY432" fmla="*/ 403055 h 5103838"/>
              <a:gd name="connsiteX433" fmla="*/ 2386427 w 2957981"/>
              <a:gd name="connsiteY433" fmla="*/ 404751 h 5103838"/>
              <a:gd name="connsiteX434" fmla="*/ 2385578 w 2957981"/>
              <a:gd name="connsiteY434" fmla="*/ 406475 h 5103838"/>
              <a:gd name="connsiteX435" fmla="*/ 2386427 w 2957981"/>
              <a:gd name="connsiteY435" fmla="*/ 407323 h 5103838"/>
              <a:gd name="connsiteX436" fmla="*/ 2386427 w 2957981"/>
              <a:gd name="connsiteY436" fmla="*/ 408171 h 5103838"/>
              <a:gd name="connsiteX437" fmla="*/ 2384729 w 2957981"/>
              <a:gd name="connsiteY437" fmla="*/ 409020 h 5103838"/>
              <a:gd name="connsiteX438" fmla="*/ 2383880 w 2957981"/>
              <a:gd name="connsiteY438" fmla="*/ 409868 h 5103838"/>
              <a:gd name="connsiteX439" fmla="*/ 2383880 w 2957981"/>
              <a:gd name="connsiteY439" fmla="*/ 411591 h 5103838"/>
              <a:gd name="connsiteX440" fmla="*/ 2382155 w 2957981"/>
              <a:gd name="connsiteY440" fmla="*/ 413288 h 5103838"/>
              <a:gd name="connsiteX441" fmla="*/ 2382155 w 2957981"/>
              <a:gd name="connsiteY441" fmla="*/ 414136 h 5103838"/>
              <a:gd name="connsiteX442" fmla="*/ 2380457 w 2957981"/>
              <a:gd name="connsiteY442" fmla="*/ 414985 h 5103838"/>
              <a:gd name="connsiteX443" fmla="*/ 2380457 w 2957981"/>
              <a:gd name="connsiteY443" fmla="*/ 415833 h 5103838"/>
              <a:gd name="connsiteX444" fmla="*/ 2382155 w 2957981"/>
              <a:gd name="connsiteY444" fmla="*/ 416708 h 5103838"/>
              <a:gd name="connsiteX445" fmla="*/ 2383004 w 2957981"/>
              <a:gd name="connsiteY445" fmla="*/ 417556 h 5103838"/>
              <a:gd name="connsiteX446" fmla="*/ 2383880 w 2957981"/>
              <a:gd name="connsiteY446" fmla="*/ 418405 h 5103838"/>
              <a:gd name="connsiteX447" fmla="*/ 2385578 w 2957981"/>
              <a:gd name="connsiteY447" fmla="*/ 418405 h 5103838"/>
              <a:gd name="connsiteX448" fmla="*/ 2387276 w 2957981"/>
              <a:gd name="connsiteY448" fmla="*/ 417556 h 5103838"/>
              <a:gd name="connsiteX449" fmla="*/ 2388125 w 2957981"/>
              <a:gd name="connsiteY449" fmla="*/ 419253 h 5103838"/>
              <a:gd name="connsiteX450" fmla="*/ 2389000 w 2957981"/>
              <a:gd name="connsiteY450" fmla="*/ 418405 h 5103838"/>
              <a:gd name="connsiteX451" fmla="*/ 2390698 w 2957981"/>
              <a:gd name="connsiteY451" fmla="*/ 420102 h 5103838"/>
              <a:gd name="connsiteX452" fmla="*/ 2391547 w 2957981"/>
              <a:gd name="connsiteY452" fmla="*/ 420102 h 5103838"/>
              <a:gd name="connsiteX453" fmla="*/ 2392396 w 2957981"/>
              <a:gd name="connsiteY453" fmla="*/ 420950 h 5103838"/>
              <a:gd name="connsiteX454" fmla="*/ 2392396 w 2957981"/>
              <a:gd name="connsiteY454" fmla="*/ 421798 h 5103838"/>
              <a:gd name="connsiteX455" fmla="*/ 2393245 w 2957981"/>
              <a:gd name="connsiteY455" fmla="*/ 421798 h 5103838"/>
              <a:gd name="connsiteX456" fmla="*/ 2393245 w 2957981"/>
              <a:gd name="connsiteY456" fmla="*/ 422673 h 5103838"/>
              <a:gd name="connsiteX457" fmla="*/ 2392396 w 2957981"/>
              <a:gd name="connsiteY457" fmla="*/ 424370 h 5103838"/>
              <a:gd name="connsiteX458" fmla="*/ 2390698 w 2957981"/>
              <a:gd name="connsiteY458" fmla="*/ 425218 h 5103838"/>
              <a:gd name="connsiteX459" fmla="*/ 2390698 w 2957981"/>
              <a:gd name="connsiteY459" fmla="*/ 426067 h 5103838"/>
              <a:gd name="connsiteX460" fmla="*/ 2391547 w 2957981"/>
              <a:gd name="connsiteY460" fmla="*/ 426067 h 5103838"/>
              <a:gd name="connsiteX461" fmla="*/ 2392396 w 2957981"/>
              <a:gd name="connsiteY461" fmla="*/ 426915 h 5103838"/>
              <a:gd name="connsiteX462" fmla="*/ 2393245 w 2957981"/>
              <a:gd name="connsiteY462" fmla="*/ 428638 h 5103838"/>
              <a:gd name="connsiteX463" fmla="*/ 2395819 w 2957981"/>
              <a:gd name="connsiteY463" fmla="*/ 428638 h 5103838"/>
              <a:gd name="connsiteX464" fmla="*/ 2397517 w 2957981"/>
              <a:gd name="connsiteY464" fmla="*/ 428638 h 5103838"/>
              <a:gd name="connsiteX465" fmla="*/ 2399215 w 2957981"/>
              <a:gd name="connsiteY465" fmla="*/ 431183 h 5103838"/>
              <a:gd name="connsiteX466" fmla="*/ 2398366 w 2957981"/>
              <a:gd name="connsiteY466" fmla="*/ 432032 h 5103838"/>
              <a:gd name="connsiteX467" fmla="*/ 2399215 w 2957981"/>
              <a:gd name="connsiteY467" fmla="*/ 432880 h 5103838"/>
              <a:gd name="connsiteX468" fmla="*/ 2400090 w 2957981"/>
              <a:gd name="connsiteY468" fmla="*/ 432880 h 5103838"/>
              <a:gd name="connsiteX469" fmla="*/ 2400939 w 2957981"/>
              <a:gd name="connsiteY469" fmla="*/ 433755 h 5103838"/>
              <a:gd name="connsiteX470" fmla="*/ 2400939 w 2957981"/>
              <a:gd name="connsiteY470" fmla="*/ 435452 h 5103838"/>
              <a:gd name="connsiteX471" fmla="*/ 2401788 w 2957981"/>
              <a:gd name="connsiteY471" fmla="*/ 435452 h 5103838"/>
              <a:gd name="connsiteX472" fmla="*/ 2400939 w 2957981"/>
              <a:gd name="connsiteY472" fmla="*/ 436300 h 5103838"/>
              <a:gd name="connsiteX473" fmla="*/ 2401788 w 2957981"/>
              <a:gd name="connsiteY473" fmla="*/ 438872 h 5103838"/>
              <a:gd name="connsiteX474" fmla="*/ 2404335 w 2957981"/>
              <a:gd name="connsiteY474" fmla="*/ 437997 h 5103838"/>
              <a:gd name="connsiteX475" fmla="*/ 2406060 w 2957981"/>
              <a:gd name="connsiteY475" fmla="*/ 439720 h 5103838"/>
              <a:gd name="connsiteX476" fmla="*/ 2406909 w 2957981"/>
              <a:gd name="connsiteY476" fmla="*/ 439720 h 5103838"/>
              <a:gd name="connsiteX477" fmla="*/ 2406909 w 2957981"/>
              <a:gd name="connsiteY477" fmla="*/ 440568 h 5103838"/>
              <a:gd name="connsiteX478" fmla="*/ 2406060 w 2957981"/>
              <a:gd name="connsiteY478" fmla="*/ 442265 h 5103838"/>
              <a:gd name="connsiteX479" fmla="*/ 2409456 w 2957981"/>
              <a:gd name="connsiteY479" fmla="*/ 443962 h 5103838"/>
              <a:gd name="connsiteX480" fmla="*/ 2410305 w 2957981"/>
              <a:gd name="connsiteY480" fmla="*/ 444837 h 5103838"/>
              <a:gd name="connsiteX481" fmla="*/ 2410305 w 2957981"/>
              <a:gd name="connsiteY481" fmla="*/ 446534 h 5103838"/>
              <a:gd name="connsiteX482" fmla="*/ 2409456 w 2957981"/>
              <a:gd name="connsiteY482" fmla="*/ 447382 h 5103838"/>
              <a:gd name="connsiteX483" fmla="*/ 2409456 w 2957981"/>
              <a:gd name="connsiteY483" fmla="*/ 448230 h 5103838"/>
              <a:gd name="connsiteX484" fmla="*/ 2409456 w 2957981"/>
              <a:gd name="connsiteY484" fmla="*/ 449079 h 5103838"/>
              <a:gd name="connsiteX485" fmla="*/ 2409456 w 2957981"/>
              <a:gd name="connsiteY485" fmla="*/ 449927 h 5103838"/>
              <a:gd name="connsiteX486" fmla="*/ 2408607 w 2957981"/>
              <a:gd name="connsiteY486" fmla="*/ 451650 h 5103838"/>
              <a:gd name="connsiteX487" fmla="*/ 2407758 w 2957981"/>
              <a:gd name="connsiteY487" fmla="*/ 450802 h 5103838"/>
              <a:gd name="connsiteX488" fmla="*/ 2406909 w 2957981"/>
              <a:gd name="connsiteY488" fmla="*/ 450802 h 5103838"/>
              <a:gd name="connsiteX489" fmla="*/ 2406060 w 2957981"/>
              <a:gd name="connsiteY489" fmla="*/ 450802 h 5103838"/>
              <a:gd name="connsiteX490" fmla="*/ 2406060 w 2957981"/>
              <a:gd name="connsiteY490" fmla="*/ 451650 h 5103838"/>
              <a:gd name="connsiteX491" fmla="*/ 2407758 w 2957981"/>
              <a:gd name="connsiteY491" fmla="*/ 456767 h 5103838"/>
              <a:gd name="connsiteX492" fmla="*/ 2406909 w 2957981"/>
              <a:gd name="connsiteY492" fmla="*/ 457615 h 5103838"/>
              <a:gd name="connsiteX493" fmla="*/ 2407758 w 2957981"/>
              <a:gd name="connsiteY493" fmla="*/ 458464 h 5103838"/>
              <a:gd name="connsiteX494" fmla="*/ 2407758 w 2957981"/>
              <a:gd name="connsiteY494" fmla="*/ 460160 h 5103838"/>
              <a:gd name="connsiteX495" fmla="*/ 2410305 w 2957981"/>
              <a:gd name="connsiteY495" fmla="*/ 461884 h 5103838"/>
              <a:gd name="connsiteX496" fmla="*/ 2410305 w 2957981"/>
              <a:gd name="connsiteY496" fmla="*/ 464429 h 5103838"/>
              <a:gd name="connsiteX497" fmla="*/ 2408607 w 2957981"/>
              <a:gd name="connsiteY497" fmla="*/ 465277 h 5103838"/>
              <a:gd name="connsiteX498" fmla="*/ 2406060 w 2957981"/>
              <a:gd name="connsiteY498" fmla="*/ 467000 h 5103838"/>
              <a:gd name="connsiteX499" fmla="*/ 2403486 w 2957981"/>
              <a:gd name="connsiteY499" fmla="*/ 470394 h 5103838"/>
              <a:gd name="connsiteX500" fmla="*/ 2401788 w 2957981"/>
              <a:gd name="connsiteY500" fmla="*/ 469546 h 5103838"/>
              <a:gd name="connsiteX501" fmla="*/ 2400939 w 2957981"/>
              <a:gd name="connsiteY501" fmla="*/ 470394 h 5103838"/>
              <a:gd name="connsiteX502" fmla="*/ 2400090 w 2957981"/>
              <a:gd name="connsiteY502" fmla="*/ 471242 h 5103838"/>
              <a:gd name="connsiteX503" fmla="*/ 2398366 w 2957981"/>
              <a:gd name="connsiteY503" fmla="*/ 471242 h 5103838"/>
              <a:gd name="connsiteX504" fmla="*/ 2398366 w 2957981"/>
              <a:gd name="connsiteY504" fmla="*/ 472091 h 5103838"/>
              <a:gd name="connsiteX505" fmla="*/ 2394970 w 2957981"/>
              <a:gd name="connsiteY505" fmla="*/ 470394 h 5103838"/>
              <a:gd name="connsiteX506" fmla="*/ 2394121 w 2957981"/>
              <a:gd name="connsiteY506" fmla="*/ 470394 h 5103838"/>
              <a:gd name="connsiteX507" fmla="*/ 2393245 w 2957981"/>
              <a:gd name="connsiteY507" fmla="*/ 469546 h 5103838"/>
              <a:gd name="connsiteX508" fmla="*/ 2392396 w 2957981"/>
              <a:gd name="connsiteY508" fmla="*/ 469546 h 5103838"/>
              <a:gd name="connsiteX509" fmla="*/ 2391547 w 2957981"/>
              <a:gd name="connsiteY509" fmla="*/ 469546 h 5103838"/>
              <a:gd name="connsiteX510" fmla="*/ 2389849 w 2957981"/>
              <a:gd name="connsiteY510" fmla="*/ 469546 h 5103838"/>
              <a:gd name="connsiteX511" fmla="*/ 2388125 w 2957981"/>
              <a:gd name="connsiteY511" fmla="*/ 469546 h 5103838"/>
              <a:gd name="connsiteX512" fmla="*/ 2388125 w 2957981"/>
              <a:gd name="connsiteY512" fmla="*/ 470394 h 5103838"/>
              <a:gd name="connsiteX513" fmla="*/ 2387276 w 2957981"/>
              <a:gd name="connsiteY513" fmla="*/ 470394 h 5103838"/>
              <a:gd name="connsiteX514" fmla="*/ 2387276 w 2957981"/>
              <a:gd name="connsiteY514" fmla="*/ 468697 h 5103838"/>
              <a:gd name="connsiteX515" fmla="*/ 2386427 w 2957981"/>
              <a:gd name="connsiteY515" fmla="*/ 468697 h 5103838"/>
              <a:gd name="connsiteX516" fmla="*/ 2385578 w 2957981"/>
              <a:gd name="connsiteY516" fmla="*/ 469546 h 5103838"/>
              <a:gd name="connsiteX517" fmla="*/ 2383880 w 2957981"/>
              <a:gd name="connsiteY517" fmla="*/ 468697 h 5103838"/>
              <a:gd name="connsiteX518" fmla="*/ 2383004 w 2957981"/>
              <a:gd name="connsiteY518" fmla="*/ 469546 h 5103838"/>
              <a:gd name="connsiteX519" fmla="*/ 2383004 w 2957981"/>
              <a:gd name="connsiteY519" fmla="*/ 468697 h 5103838"/>
              <a:gd name="connsiteX520" fmla="*/ 2381306 w 2957981"/>
              <a:gd name="connsiteY520" fmla="*/ 468697 h 5103838"/>
              <a:gd name="connsiteX521" fmla="*/ 2381306 w 2957981"/>
              <a:gd name="connsiteY521" fmla="*/ 467000 h 5103838"/>
              <a:gd name="connsiteX522" fmla="*/ 2380457 w 2957981"/>
              <a:gd name="connsiteY522" fmla="*/ 466126 h 5103838"/>
              <a:gd name="connsiteX523" fmla="*/ 2378759 w 2957981"/>
              <a:gd name="connsiteY523" fmla="*/ 464429 h 5103838"/>
              <a:gd name="connsiteX524" fmla="*/ 2377910 w 2957981"/>
              <a:gd name="connsiteY524" fmla="*/ 464429 h 5103838"/>
              <a:gd name="connsiteX525" fmla="*/ 2377035 w 2957981"/>
              <a:gd name="connsiteY525" fmla="*/ 464429 h 5103838"/>
              <a:gd name="connsiteX526" fmla="*/ 2376186 w 2957981"/>
              <a:gd name="connsiteY526" fmla="*/ 462732 h 5103838"/>
              <a:gd name="connsiteX527" fmla="*/ 2375337 w 2957981"/>
              <a:gd name="connsiteY527" fmla="*/ 463580 h 5103838"/>
              <a:gd name="connsiteX528" fmla="*/ 2372790 w 2957981"/>
              <a:gd name="connsiteY528" fmla="*/ 463580 h 5103838"/>
              <a:gd name="connsiteX529" fmla="*/ 2371941 w 2957981"/>
              <a:gd name="connsiteY529" fmla="*/ 463580 h 5103838"/>
              <a:gd name="connsiteX530" fmla="*/ 2371065 w 2957981"/>
              <a:gd name="connsiteY530" fmla="*/ 462732 h 5103838"/>
              <a:gd name="connsiteX531" fmla="*/ 2368518 w 2957981"/>
              <a:gd name="connsiteY531" fmla="*/ 463580 h 5103838"/>
              <a:gd name="connsiteX532" fmla="*/ 2367669 w 2957981"/>
              <a:gd name="connsiteY532" fmla="*/ 466126 h 5103838"/>
              <a:gd name="connsiteX533" fmla="*/ 2365096 w 2957981"/>
              <a:gd name="connsiteY533" fmla="*/ 465277 h 5103838"/>
              <a:gd name="connsiteX534" fmla="*/ 2363398 w 2957981"/>
              <a:gd name="connsiteY534" fmla="*/ 463580 h 5103838"/>
              <a:gd name="connsiteX535" fmla="*/ 2361700 w 2957981"/>
              <a:gd name="connsiteY535" fmla="*/ 461884 h 5103838"/>
              <a:gd name="connsiteX536" fmla="*/ 2360851 w 2957981"/>
              <a:gd name="connsiteY536" fmla="*/ 461884 h 5103838"/>
              <a:gd name="connsiteX537" fmla="*/ 2359976 w 2957981"/>
              <a:gd name="connsiteY537" fmla="*/ 461884 h 5103838"/>
              <a:gd name="connsiteX538" fmla="*/ 2359127 w 2957981"/>
              <a:gd name="connsiteY538" fmla="*/ 460160 h 5103838"/>
              <a:gd name="connsiteX539" fmla="*/ 2357429 w 2957981"/>
              <a:gd name="connsiteY539" fmla="*/ 460160 h 5103838"/>
              <a:gd name="connsiteX540" fmla="*/ 2355731 w 2957981"/>
              <a:gd name="connsiteY540" fmla="*/ 458464 h 5103838"/>
              <a:gd name="connsiteX541" fmla="*/ 2354855 w 2957981"/>
              <a:gd name="connsiteY541" fmla="*/ 458464 h 5103838"/>
              <a:gd name="connsiteX542" fmla="*/ 2353157 w 2957981"/>
              <a:gd name="connsiteY542" fmla="*/ 457615 h 5103838"/>
              <a:gd name="connsiteX543" fmla="*/ 2351459 w 2957981"/>
              <a:gd name="connsiteY543" fmla="*/ 458464 h 5103838"/>
              <a:gd name="connsiteX544" fmla="*/ 2348886 w 2957981"/>
              <a:gd name="connsiteY544" fmla="*/ 458464 h 5103838"/>
              <a:gd name="connsiteX545" fmla="*/ 2348886 w 2957981"/>
              <a:gd name="connsiteY545" fmla="*/ 460160 h 5103838"/>
              <a:gd name="connsiteX546" fmla="*/ 2348037 w 2957981"/>
              <a:gd name="connsiteY546" fmla="*/ 460160 h 5103838"/>
              <a:gd name="connsiteX547" fmla="*/ 2347188 w 2957981"/>
              <a:gd name="connsiteY547" fmla="*/ 459312 h 5103838"/>
              <a:gd name="connsiteX548" fmla="*/ 2346339 w 2957981"/>
              <a:gd name="connsiteY548" fmla="*/ 459312 h 5103838"/>
              <a:gd name="connsiteX549" fmla="*/ 2344641 w 2957981"/>
              <a:gd name="connsiteY549" fmla="*/ 457615 h 5103838"/>
              <a:gd name="connsiteX550" fmla="*/ 2344641 w 2957981"/>
              <a:gd name="connsiteY550" fmla="*/ 456767 h 5103838"/>
              <a:gd name="connsiteX551" fmla="*/ 2343792 w 2957981"/>
              <a:gd name="connsiteY551" fmla="*/ 456767 h 5103838"/>
              <a:gd name="connsiteX552" fmla="*/ 2342916 w 2957981"/>
              <a:gd name="connsiteY552" fmla="*/ 456767 h 5103838"/>
              <a:gd name="connsiteX553" fmla="*/ 2342067 w 2957981"/>
              <a:gd name="connsiteY553" fmla="*/ 456767 h 5103838"/>
              <a:gd name="connsiteX554" fmla="*/ 2341218 w 2957981"/>
              <a:gd name="connsiteY554" fmla="*/ 455919 h 5103838"/>
              <a:gd name="connsiteX555" fmla="*/ 2338671 w 2957981"/>
              <a:gd name="connsiteY555" fmla="*/ 456767 h 5103838"/>
              <a:gd name="connsiteX556" fmla="*/ 2336947 w 2957981"/>
              <a:gd name="connsiteY556" fmla="*/ 455919 h 5103838"/>
              <a:gd name="connsiteX557" fmla="*/ 2335249 w 2957981"/>
              <a:gd name="connsiteY557" fmla="*/ 458464 h 5103838"/>
              <a:gd name="connsiteX558" fmla="*/ 2332675 w 2957981"/>
              <a:gd name="connsiteY558" fmla="*/ 458464 h 5103838"/>
              <a:gd name="connsiteX559" fmla="*/ 2331826 w 2957981"/>
              <a:gd name="connsiteY559" fmla="*/ 460160 h 5103838"/>
              <a:gd name="connsiteX560" fmla="*/ 2330128 w 2957981"/>
              <a:gd name="connsiteY560" fmla="*/ 461035 h 5103838"/>
              <a:gd name="connsiteX561" fmla="*/ 2328430 w 2957981"/>
              <a:gd name="connsiteY561" fmla="*/ 461035 h 5103838"/>
              <a:gd name="connsiteX562" fmla="*/ 2327581 w 2957981"/>
              <a:gd name="connsiteY562" fmla="*/ 461884 h 5103838"/>
              <a:gd name="connsiteX563" fmla="*/ 2325008 w 2957981"/>
              <a:gd name="connsiteY563" fmla="*/ 461884 h 5103838"/>
              <a:gd name="connsiteX564" fmla="*/ 2323310 w 2957981"/>
              <a:gd name="connsiteY564" fmla="*/ 459312 h 5103838"/>
              <a:gd name="connsiteX565" fmla="*/ 2322461 w 2957981"/>
              <a:gd name="connsiteY565" fmla="*/ 458464 h 5103838"/>
              <a:gd name="connsiteX566" fmla="*/ 2321612 w 2957981"/>
              <a:gd name="connsiteY566" fmla="*/ 458464 h 5103838"/>
              <a:gd name="connsiteX567" fmla="*/ 2319887 w 2957981"/>
              <a:gd name="connsiteY567" fmla="*/ 456767 h 5103838"/>
              <a:gd name="connsiteX568" fmla="*/ 2319038 w 2957981"/>
              <a:gd name="connsiteY568" fmla="*/ 457615 h 5103838"/>
              <a:gd name="connsiteX569" fmla="*/ 2317340 w 2957981"/>
              <a:gd name="connsiteY569" fmla="*/ 459312 h 5103838"/>
              <a:gd name="connsiteX570" fmla="*/ 2316491 w 2957981"/>
              <a:gd name="connsiteY570" fmla="*/ 459312 h 5103838"/>
              <a:gd name="connsiteX571" fmla="*/ 2316491 w 2957981"/>
              <a:gd name="connsiteY571" fmla="*/ 461035 h 5103838"/>
              <a:gd name="connsiteX572" fmla="*/ 2313069 w 2957981"/>
              <a:gd name="connsiteY572" fmla="*/ 461035 h 5103838"/>
              <a:gd name="connsiteX573" fmla="*/ 2312220 w 2957981"/>
              <a:gd name="connsiteY573" fmla="*/ 460160 h 5103838"/>
              <a:gd name="connsiteX574" fmla="*/ 2312220 w 2957981"/>
              <a:gd name="connsiteY574" fmla="*/ 461035 h 5103838"/>
              <a:gd name="connsiteX575" fmla="*/ 2309646 w 2957981"/>
              <a:gd name="connsiteY575" fmla="*/ 460160 h 5103838"/>
              <a:gd name="connsiteX576" fmla="*/ 2307099 w 2957981"/>
              <a:gd name="connsiteY576" fmla="*/ 459312 h 5103838"/>
              <a:gd name="connsiteX577" fmla="*/ 2306250 w 2957981"/>
              <a:gd name="connsiteY577" fmla="*/ 461035 h 5103838"/>
              <a:gd name="connsiteX578" fmla="*/ 2305401 w 2957981"/>
              <a:gd name="connsiteY578" fmla="*/ 461035 h 5103838"/>
              <a:gd name="connsiteX579" fmla="*/ 2305401 w 2957981"/>
              <a:gd name="connsiteY579" fmla="*/ 461884 h 5103838"/>
              <a:gd name="connsiteX580" fmla="*/ 2303677 w 2957981"/>
              <a:gd name="connsiteY580" fmla="*/ 462732 h 5103838"/>
              <a:gd name="connsiteX581" fmla="*/ 2302828 w 2957981"/>
              <a:gd name="connsiteY581" fmla="*/ 463580 h 5103838"/>
              <a:gd name="connsiteX582" fmla="*/ 2301979 w 2957981"/>
              <a:gd name="connsiteY582" fmla="*/ 464429 h 5103838"/>
              <a:gd name="connsiteX583" fmla="*/ 2301130 w 2957981"/>
              <a:gd name="connsiteY583" fmla="*/ 466126 h 5103838"/>
              <a:gd name="connsiteX584" fmla="*/ 2300281 w 2957981"/>
              <a:gd name="connsiteY584" fmla="*/ 467000 h 5103838"/>
              <a:gd name="connsiteX585" fmla="*/ 2298557 w 2957981"/>
              <a:gd name="connsiteY585" fmla="*/ 467849 h 5103838"/>
              <a:gd name="connsiteX586" fmla="*/ 2298557 w 2957981"/>
              <a:gd name="connsiteY586" fmla="*/ 468697 h 5103838"/>
              <a:gd name="connsiteX587" fmla="*/ 2298557 w 2957981"/>
              <a:gd name="connsiteY587" fmla="*/ 469546 h 5103838"/>
              <a:gd name="connsiteX588" fmla="*/ 2297708 w 2957981"/>
              <a:gd name="connsiteY588" fmla="*/ 468697 h 5103838"/>
              <a:gd name="connsiteX589" fmla="*/ 2297708 w 2957981"/>
              <a:gd name="connsiteY589" fmla="*/ 467849 h 5103838"/>
              <a:gd name="connsiteX590" fmla="*/ 2296859 w 2957981"/>
              <a:gd name="connsiteY590" fmla="*/ 467000 h 5103838"/>
              <a:gd name="connsiteX591" fmla="*/ 2297708 w 2957981"/>
              <a:gd name="connsiteY591" fmla="*/ 467000 h 5103838"/>
              <a:gd name="connsiteX592" fmla="*/ 2296010 w 2957981"/>
              <a:gd name="connsiteY592" fmla="*/ 466126 h 5103838"/>
              <a:gd name="connsiteX593" fmla="*/ 2295161 w 2957981"/>
              <a:gd name="connsiteY593" fmla="*/ 466126 h 5103838"/>
              <a:gd name="connsiteX594" fmla="*/ 2294312 w 2957981"/>
              <a:gd name="connsiteY594" fmla="*/ 465277 h 5103838"/>
              <a:gd name="connsiteX595" fmla="*/ 2293436 w 2957981"/>
              <a:gd name="connsiteY595" fmla="*/ 465277 h 5103838"/>
              <a:gd name="connsiteX596" fmla="*/ 2293436 w 2957981"/>
              <a:gd name="connsiteY596" fmla="*/ 464429 h 5103838"/>
              <a:gd name="connsiteX597" fmla="*/ 2292587 w 2957981"/>
              <a:gd name="connsiteY597" fmla="*/ 464429 h 5103838"/>
              <a:gd name="connsiteX598" fmla="*/ 2291738 w 2957981"/>
              <a:gd name="connsiteY598" fmla="*/ 463580 h 5103838"/>
              <a:gd name="connsiteX599" fmla="*/ 2290040 w 2957981"/>
              <a:gd name="connsiteY599" fmla="*/ 464429 h 5103838"/>
              <a:gd name="connsiteX600" fmla="*/ 2290040 w 2957981"/>
              <a:gd name="connsiteY600" fmla="*/ 463580 h 5103838"/>
              <a:gd name="connsiteX601" fmla="*/ 2289191 w 2957981"/>
              <a:gd name="connsiteY601" fmla="*/ 463580 h 5103838"/>
              <a:gd name="connsiteX602" fmla="*/ 2286618 w 2957981"/>
              <a:gd name="connsiteY602" fmla="*/ 463580 h 5103838"/>
              <a:gd name="connsiteX603" fmla="*/ 2285769 w 2957981"/>
              <a:gd name="connsiteY603" fmla="*/ 462732 h 5103838"/>
              <a:gd name="connsiteX604" fmla="*/ 2284071 w 2957981"/>
              <a:gd name="connsiteY604" fmla="*/ 461884 h 5103838"/>
              <a:gd name="connsiteX605" fmla="*/ 2284071 w 2957981"/>
              <a:gd name="connsiteY605" fmla="*/ 461035 h 5103838"/>
              <a:gd name="connsiteX606" fmla="*/ 2282346 w 2957981"/>
              <a:gd name="connsiteY606" fmla="*/ 459312 h 5103838"/>
              <a:gd name="connsiteX607" fmla="*/ 2278950 w 2957981"/>
              <a:gd name="connsiteY607" fmla="*/ 460160 h 5103838"/>
              <a:gd name="connsiteX608" fmla="*/ 2278101 w 2957981"/>
              <a:gd name="connsiteY608" fmla="*/ 460160 h 5103838"/>
              <a:gd name="connsiteX609" fmla="*/ 2277252 w 2957981"/>
              <a:gd name="connsiteY609" fmla="*/ 460160 h 5103838"/>
              <a:gd name="connsiteX610" fmla="*/ 2276377 w 2957981"/>
              <a:gd name="connsiteY610" fmla="*/ 461035 h 5103838"/>
              <a:gd name="connsiteX611" fmla="*/ 2275528 w 2957981"/>
              <a:gd name="connsiteY611" fmla="*/ 462732 h 5103838"/>
              <a:gd name="connsiteX612" fmla="*/ 2274679 w 2957981"/>
              <a:gd name="connsiteY612" fmla="*/ 461884 h 5103838"/>
              <a:gd name="connsiteX613" fmla="*/ 2272132 w 2957981"/>
              <a:gd name="connsiteY613" fmla="*/ 461884 h 5103838"/>
              <a:gd name="connsiteX614" fmla="*/ 2271256 w 2957981"/>
              <a:gd name="connsiteY614" fmla="*/ 461035 h 5103838"/>
              <a:gd name="connsiteX615" fmla="*/ 2270407 w 2957981"/>
              <a:gd name="connsiteY615" fmla="*/ 461035 h 5103838"/>
              <a:gd name="connsiteX616" fmla="*/ 2269558 w 2957981"/>
              <a:gd name="connsiteY616" fmla="*/ 459312 h 5103838"/>
              <a:gd name="connsiteX617" fmla="*/ 2268709 w 2957981"/>
              <a:gd name="connsiteY617" fmla="*/ 457615 h 5103838"/>
              <a:gd name="connsiteX618" fmla="*/ 2267860 w 2957981"/>
              <a:gd name="connsiteY618" fmla="*/ 456767 h 5103838"/>
              <a:gd name="connsiteX619" fmla="*/ 2266162 w 2957981"/>
              <a:gd name="connsiteY619" fmla="*/ 455919 h 5103838"/>
              <a:gd name="connsiteX620" fmla="*/ 2265287 w 2957981"/>
              <a:gd name="connsiteY620" fmla="*/ 455919 h 5103838"/>
              <a:gd name="connsiteX621" fmla="*/ 2264438 w 2957981"/>
              <a:gd name="connsiteY621" fmla="*/ 455919 h 5103838"/>
              <a:gd name="connsiteX622" fmla="*/ 2263589 w 2957981"/>
              <a:gd name="connsiteY622" fmla="*/ 454195 h 5103838"/>
              <a:gd name="connsiteX623" fmla="*/ 2263589 w 2957981"/>
              <a:gd name="connsiteY623" fmla="*/ 450802 h 5103838"/>
              <a:gd name="connsiteX624" fmla="*/ 2262740 w 2957981"/>
              <a:gd name="connsiteY624" fmla="*/ 449927 h 5103838"/>
              <a:gd name="connsiteX625" fmla="*/ 2261891 w 2957981"/>
              <a:gd name="connsiteY625" fmla="*/ 449079 h 5103838"/>
              <a:gd name="connsiteX626" fmla="*/ 2261891 w 2957981"/>
              <a:gd name="connsiteY626" fmla="*/ 447382 h 5103838"/>
              <a:gd name="connsiteX627" fmla="*/ 2261042 w 2957981"/>
              <a:gd name="connsiteY627" fmla="*/ 446534 h 5103838"/>
              <a:gd name="connsiteX628" fmla="*/ 2260166 w 2957981"/>
              <a:gd name="connsiteY628" fmla="*/ 447382 h 5103838"/>
              <a:gd name="connsiteX629" fmla="*/ 2258468 w 2957981"/>
              <a:gd name="connsiteY629" fmla="*/ 446534 h 5103838"/>
              <a:gd name="connsiteX630" fmla="*/ 2257619 w 2957981"/>
              <a:gd name="connsiteY630" fmla="*/ 446534 h 5103838"/>
              <a:gd name="connsiteX631" fmla="*/ 2257619 w 2957981"/>
              <a:gd name="connsiteY631" fmla="*/ 448230 h 5103838"/>
              <a:gd name="connsiteX632" fmla="*/ 2257619 w 2957981"/>
              <a:gd name="connsiteY632" fmla="*/ 449079 h 5103838"/>
              <a:gd name="connsiteX633" fmla="*/ 2254197 w 2957981"/>
              <a:gd name="connsiteY633" fmla="*/ 449927 h 5103838"/>
              <a:gd name="connsiteX634" fmla="*/ 2253348 w 2957981"/>
              <a:gd name="connsiteY634" fmla="*/ 451650 h 5103838"/>
              <a:gd name="connsiteX635" fmla="*/ 2250801 w 2957981"/>
              <a:gd name="connsiteY635" fmla="*/ 450802 h 5103838"/>
              <a:gd name="connsiteX636" fmla="*/ 2249952 w 2957981"/>
              <a:gd name="connsiteY636" fmla="*/ 451650 h 5103838"/>
              <a:gd name="connsiteX637" fmla="*/ 2249076 w 2957981"/>
              <a:gd name="connsiteY637" fmla="*/ 452499 h 5103838"/>
              <a:gd name="connsiteX638" fmla="*/ 2247378 w 2957981"/>
              <a:gd name="connsiteY638" fmla="*/ 452499 h 5103838"/>
              <a:gd name="connsiteX639" fmla="*/ 2245680 w 2957981"/>
              <a:gd name="connsiteY639" fmla="*/ 455044 h 5103838"/>
              <a:gd name="connsiteX640" fmla="*/ 2243107 w 2957981"/>
              <a:gd name="connsiteY640" fmla="*/ 455919 h 5103838"/>
              <a:gd name="connsiteX641" fmla="*/ 2243107 w 2957981"/>
              <a:gd name="connsiteY641" fmla="*/ 458464 h 5103838"/>
              <a:gd name="connsiteX642" fmla="*/ 2242258 w 2957981"/>
              <a:gd name="connsiteY642" fmla="*/ 457615 h 5103838"/>
              <a:gd name="connsiteX643" fmla="*/ 2241409 w 2957981"/>
              <a:gd name="connsiteY643" fmla="*/ 456767 h 5103838"/>
              <a:gd name="connsiteX644" fmla="*/ 2240560 w 2957981"/>
              <a:gd name="connsiteY644" fmla="*/ 456767 h 5103838"/>
              <a:gd name="connsiteX645" fmla="*/ 2239711 w 2957981"/>
              <a:gd name="connsiteY645" fmla="*/ 455044 h 5103838"/>
              <a:gd name="connsiteX646" fmla="*/ 2237987 w 2957981"/>
              <a:gd name="connsiteY646" fmla="*/ 453347 h 5103838"/>
              <a:gd name="connsiteX647" fmla="*/ 2238862 w 2957981"/>
              <a:gd name="connsiteY647" fmla="*/ 452499 h 5103838"/>
              <a:gd name="connsiteX648" fmla="*/ 2237138 w 2957981"/>
              <a:gd name="connsiteY648" fmla="*/ 452499 h 5103838"/>
              <a:gd name="connsiteX649" fmla="*/ 2233742 w 2957981"/>
              <a:gd name="connsiteY649" fmla="*/ 450802 h 5103838"/>
              <a:gd name="connsiteX650" fmla="*/ 2232893 w 2957981"/>
              <a:gd name="connsiteY650" fmla="*/ 453347 h 5103838"/>
              <a:gd name="connsiteX651" fmla="*/ 2231168 w 2957981"/>
              <a:gd name="connsiteY651" fmla="*/ 452499 h 5103838"/>
              <a:gd name="connsiteX652" fmla="*/ 2229470 w 2957981"/>
              <a:gd name="connsiteY652" fmla="*/ 453347 h 5103838"/>
              <a:gd name="connsiteX653" fmla="*/ 2228621 w 2957981"/>
              <a:gd name="connsiteY653" fmla="*/ 452499 h 5103838"/>
              <a:gd name="connsiteX654" fmla="*/ 2227772 w 2957981"/>
              <a:gd name="connsiteY654" fmla="*/ 454195 h 5103838"/>
              <a:gd name="connsiteX655" fmla="*/ 2227772 w 2957981"/>
              <a:gd name="connsiteY655" fmla="*/ 455044 h 5103838"/>
              <a:gd name="connsiteX656" fmla="*/ 2226048 w 2957981"/>
              <a:gd name="connsiteY656" fmla="*/ 455919 h 5103838"/>
              <a:gd name="connsiteX657" fmla="*/ 2227772 w 2957981"/>
              <a:gd name="connsiteY657" fmla="*/ 456767 h 5103838"/>
              <a:gd name="connsiteX658" fmla="*/ 2227772 w 2957981"/>
              <a:gd name="connsiteY658" fmla="*/ 457615 h 5103838"/>
              <a:gd name="connsiteX659" fmla="*/ 2226048 w 2957981"/>
              <a:gd name="connsiteY659" fmla="*/ 460160 h 5103838"/>
              <a:gd name="connsiteX660" fmla="*/ 2225199 w 2957981"/>
              <a:gd name="connsiteY660" fmla="*/ 460160 h 5103838"/>
              <a:gd name="connsiteX661" fmla="*/ 2223501 w 2957981"/>
              <a:gd name="connsiteY661" fmla="*/ 459312 h 5103838"/>
              <a:gd name="connsiteX662" fmla="*/ 2221803 w 2957981"/>
              <a:gd name="connsiteY662" fmla="*/ 460160 h 5103838"/>
              <a:gd name="connsiteX663" fmla="*/ 2221803 w 2957981"/>
              <a:gd name="connsiteY663" fmla="*/ 461035 h 5103838"/>
              <a:gd name="connsiteX664" fmla="*/ 2218380 w 2957981"/>
              <a:gd name="connsiteY664" fmla="*/ 461884 h 5103838"/>
              <a:gd name="connsiteX665" fmla="*/ 2217531 w 2957981"/>
              <a:gd name="connsiteY665" fmla="*/ 461884 h 5103838"/>
              <a:gd name="connsiteX666" fmla="*/ 2217531 w 2957981"/>
              <a:gd name="connsiteY666" fmla="*/ 464429 h 5103838"/>
              <a:gd name="connsiteX667" fmla="*/ 2217531 w 2957981"/>
              <a:gd name="connsiteY667" fmla="*/ 465277 h 5103838"/>
              <a:gd name="connsiteX668" fmla="*/ 2218380 w 2957981"/>
              <a:gd name="connsiteY668" fmla="*/ 466126 h 5103838"/>
              <a:gd name="connsiteX669" fmla="*/ 2217531 w 2957981"/>
              <a:gd name="connsiteY669" fmla="*/ 467000 h 5103838"/>
              <a:gd name="connsiteX670" fmla="*/ 2218380 w 2957981"/>
              <a:gd name="connsiteY670" fmla="*/ 468697 h 5103838"/>
              <a:gd name="connsiteX671" fmla="*/ 2216682 w 2957981"/>
              <a:gd name="connsiteY671" fmla="*/ 470394 h 5103838"/>
              <a:gd name="connsiteX672" fmla="*/ 2217531 w 2957981"/>
              <a:gd name="connsiteY672" fmla="*/ 472091 h 5103838"/>
              <a:gd name="connsiteX673" fmla="*/ 2216682 w 2957981"/>
              <a:gd name="connsiteY673" fmla="*/ 472966 h 5103838"/>
              <a:gd name="connsiteX674" fmla="*/ 2215833 w 2957981"/>
              <a:gd name="connsiteY674" fmla="*/ 474662 h 5103838"/>
              <a:gd name="connsiteX675" fmla="*/ 2215833 w 2957981"/>
              <a:gd name="connsiteY675" fmla="*/ 475511 h 5103838"/>
              <a:gd name="connsiteX676" fmla="*/ 2212411 w 2957981"/>
              <a:gd name="connsiteY676" fmla="*/ 476359 h 5103838"/>
              <a:gd name="connsiteX677" fmla="*/ 2211562 w 2957981"/>
              <a:gd name="connsiteY677" fmla="*/ 476359 h 5103838"/>
              <a:gd name="connsiteX678" fmla="*/ 2210713 w 2957981"/>
              <a:gd name="connsiteY678" fmla="*/ 477207 h 5103838"/>
              <a:gd name="connsiteX679" fmla="*/ 2209837 w 2957981"/>
              <a:gd name="connsiteY679" fmla="*/ 477207 h 5103838"/>
              <a:gd name="connsiteX680" fmla="*/ 2208988 w 2957981"/>
              <a:gd name="connsiteY680" fmla="*/ 478082 h 5103838"/>
              <a:gd name="connsiteX681" fmla="*/ 2209837 w 2957981"/>
              <a:gd name="connsiteY681" fmla="*/ 480627 h 5103838"/>
              <a:gd name="connsiteX682" fmla="*/ 2208988 w 2957981"/>
              <a:gd name="connsiteY682" fmla="*/ 481476 h 5103838"/>
              <a:gd name="connsiteX683" fmla="*/ 2208139 w 2957981"/>
              <a:gd name="connsiteY683" fmla="*/ 481476 h 5103838"/>
              <a:gd name="connsiteX684" fmla="*/ 2207290 w 2957981"/>
              <a:gd name="connsiteY684" fmla="*/ 483199 h 5103838"/>
              <a:gd name="connsiteX685" fmla="*/ 2207290 w 2957981"/>
              <a:gd name="connsiteY685" fmla="*/ 484896 h 5103838"/>
              <a:gd name="connsiteX686" fmla="*/ 2207290 w 2957981"/>
              <a:gd name="connsiteY686" fmla="*/ 485744 h 5103838"/>
              <a:gd name="connsiteX687" fmla="*/ 2206441 w 2957981"/>
              <a:gd name="connsiteY687" fmla="*/ 484896 h 5103838"/>
              <a:gd name="connsiteX688" fmla="*/ 2205592 w 2957981"/>
              <a:gd name="connsiteY688" fmla="*/ 485744 h 5103838"/>
              <a:gd name="connsiteX689" fmla="*/ 2203868 w 2957981"/>
              <a:gd name="connsiteY689" fmla="*/ 486592 h 5103838"/>
              <a:gd name="connsiteX690" fmla="*/ 2204717 w 2957981"/>
              <a:gd name="connsiteY690" fmla="*/ 487441 h 5103838"/>
              <a:gd name="connsiteX691" fmla="*/ 2204717 w 2957981"/>
              <a:gd name="connsiteY691" fmla="*/ 489164 h 5103838"/>
              <a:gd name="connsiteX692" fmla="*/ 2203019 w 2957981"/>
              <a:gd name="connsiteY692" fmla="*/ 489164 h 5103838"/>
              <a:gd name="connsiteX693" fmla="*/ 2203019 w 2957981"/>
              <a:gd name="connsiteY693" fmla="*/ 490012 h 5103838"/>
              <a:gd name="connsiteX694" fmla="*/ 2201321 w 2957981"/>
              <a:gd name="connsiteY694" fmla="*/ 489164 h 5103838"/>
              <a:gd name="connsiteX695" fmla="*/ 2200472 w 2957981"/>
              <a:gd name="connsiteY695" fmla="*/ 490012 h 5103838"/>
              <a:gd name="connsiteX696" fmla="*/ 2199623 w 2957981"/>
              <a:gd name="connsiteY696" fmla="*/ 490012 h 5103838"/>
              <a:gd name="connsiteX697" fmla="*/ 2199623 w 2957981"/>
              <a:gd name="connsiteY697" fmla="*/ 488289 h 5103838"/>
              <a:gd name="connsiteX698" fmla="*/ 2198747 w 2957981"/>
              <a:gd name="connsiteY698" fmla="*/ 488289 h 5103838"/>
              <a:gd name="connsiteX699" fmla="*/ 2197049 w 2957981"/>
              <a:gd name="connsiteY699" fmla="*/ 489164 h 5103838"/>
              <a:gd name="connsiteX700" fmla="*/ 2196200 w 2957981"/>
              <a:gd name="connsiteY700" fmla="*/ 490012 h 5103838"/>
              <a:gd name="connsiteX701" fmla="*/ 2194502 w 2957981"/>
              <a:gd name="connsiteY701" fmla="*/ 489164 h 5103838"/>
              <a:gd name="connsiteX702" fmla="*/ 2192778 w 2957981"/>
              <a:gd name="connsiteY702" fmla="*/ 489164 h 5103838"/>
              <a:gd name="connsiteX703" fmla="*/ 2192778 w 2957981"/>
              <a:gd name="connsiteY703" fmla="*/ 490012 h 5103838"/>
              <a:gd name="connsiteX704" fmla="*/ 2190231 w 2957981"/>
              <a:gd name="connsiteY704" fmla="*/ 490861 h 5103838"/>
              <a:gd name="connsiteX705" fmla="*/ 2190231 w 2957981"/>
              <a:gd name="connsiteY705" fmla="*/ 490012 h 5103838"/>
              <a:gd name="connsiteX706" fmla="*/ 2189382 w 2957981"/>
              <a:gd name="connsiteY706" fmla="*/ 490012 h 5103838"/>
              <a:gd name="connsiteX707" fmla="*/ 2188533 w 2957981"/>
              <a:gd name="connsiteY707" fmla="*/ 489164 h 5103838"/>
              <a:gd name="connsiteX708" fmla="*/ 2187657 w 2957981"/>
              <a:gd name="connsiteY708" fmla="*/ 487441 h 5103838"/>
              <a:gd name="connsiteX709" fmla="*/ 2187657 w 2957981"/>
              <a:gd name="connsiteY709" fmla="*/ 488289 h 5103838"/>
              <a:gd name="connsiteX710" fmla="*/ 2185959 w 2957981"/>
              <a:gd name="connsiteY710" fmla="*/ 488289 h 5103838"/>
              <a:gd name="connsiteX711" fmla="*/ 2184261 w 2957981"/>
              <a:gd name="connsiteY711" fmla="*/ 487441 h 5103838"/>
              <a:gd name="connsiteX712" fmla="*/ 2184261 w 2957981"/>
              <a:gd name="connsiteY712" fmla="*/ 486592 h 5103838"/>
              <a:gd name="connsiteX713" fmla="*/ 2183412 w 2957981"/>
              <a:gd name="connsiteY713" fmla="*/ 484896 h 5103838"/>
              <a:gd name="connsiteX714" fmla="*/ 2182537 w 2957981"/>
              <a:gd name="connsiteY714" fmla="*/ 484896 h 5103838"/>
              <a:gd name="connsiteX715" fmla="*/ 2183412 w 2957981"/>
              <a:gd name="connsiteY715" fmla="*/ 486592 h 5103838"/>
              <a:gd name="connsiteX716" fmla="*/ 2181688 w 2957981"/>
              <a:gd name="connsiteY716" fmla="*/ 486592 h 5103838"/>
              <a:gd name="connsiteX717" fmla="*/ 2182537 w 2957981"/>
              <a:gd name="connsiteY717" fmla="*/ 486592 h 5103838"/>
              <a:gd name="connsiteX718" fmla="*/ 2181688 w 2957981"/>
              <a:gd name="connsiteY718" fmla="*/ 485744 h 5103838"/>
              <a:gd name="connsiteX719" fmla="*/ 2179990 w 2957981"/>
              <a:gd name="connsiteY719" fmla="*/ 486592 h 5103838"/>
              <a:gd name="connsiteX720" fmla="*/ 2178292 w 2957981"/>
              <a:gd name="connsiteY720" fmla="*/ 485744 h 5103838"/>
              <a:gd name="connsiteX721" fmla="*/ 2176568 w 2957981"/>
              <a:gd name="connsiteY721" fmla="*/ 486592 h 5103838"/>
              <a:gd name="connsiteX722" fmla="*/ 2176568 w 2957981"/>
              <a:gd name="connsiteY722" fmla="*/ 485744 h 5103838"/>
              <a:gd name="connsiteX723" fmla="*/ 2175719 w 2957981"/>
              <a:gd name="connsiteY723" fmla="*/ 485744 h 5103838"/>
              <a:gd name="connsiteX724" fmla="*/ 2174870 w 2957981"/>
              <a:gd name="connsiteY724" fmla="*/ 484896 h 5103838"/>
              <a:gd name="connsiteX725" fmla="*/ 2174021 w 2957981"/>
              <a:gd name="connsiteY725" fmla="*/ 486592 h 5103838"/>
              <a:gd name="connsiteX726" fmla="*/ 2172323 w 2957981"/>
              <a:gd name="connsiteY726" fmla="*/ 485744 h 5103838"/>
              <a:gd name="connsiteX727" fmla="*/ 2172323 w 2957981"/>
              <a:gd name="connsiteY727" fmla="*/ 488289 h 5103838"/>
              <a:gd name="connsiteX728" fmla="*/ 2171474 w 2957981"/>
              <a:gd name="connsiteY728" fmla="*/ 488289 h 5103838"/>
              <a:gd name="connsiteX729" fmla="*/ 2172323 w 2957981"/>
              <a:gd name="connsiteY729" fmla="*/ 490012 h 5103838"/>
              <a:gd name="connsiteX730" fmla="*/ 2171474 w 2957981"/>
              <a:gd name="connsiteY730" fmla="*/ 490861 h 5103838"/>
              <a:gd name="connsiteX731" fmla="*/ 2170598 w 2957981"/>
              <a:gd name="connsiteY731" fmla="*/ 490012 h 5103838"/>
              <a:gd name="connsiteX732" fmla="*/ 2168900 w 2957981"/>
              <a:gd name="connsiteY732" fmla="*/ 490861 h 5103838"/>
              <a:gd name="connsiteX733" fmla="*/ 2167202 w 2957981"/>
              <a:gd name="connsiteY733" fmla="*/ 490861 h 5103838"/>
              <a:gd name="connsiteX734" fmla="*/ 2166353 w 2957981"/>
              <a:gd name="connsiteY734" fmla="*/ 490861 h 5103838"/>
              <a:gd name="connsiteX735" fmla="*/ 2166353 w 2957981"/>
              <a:gd name="connsiteY735" fmla="*/ 490012 h 5103838"/>
              <a:gd name="connsiteX736" fmla="*/ 2165478 w 2957981"/>
              <a:gd name="connsiteY736" fmla="*/ 491709 h 5103838"/>
              <a:gd name="connsiteX737" fmla="*/ 2165478 w 2957981"/>
              <a:gd name="connsiteY737" fmla="*/ 493406 h 5103838"/>
              <a:gd name="connsiteX738" fmla="*/ 2162082 w 2957981"/>
              <a:gd name="connsiteY738" fmla="*/ 491709 h 5103838"/>
              <a:gd name="connsiteX739" fmla="*/ 2162082 w 2957981"/>
              <a:gd name="connsiteY739" fmla="*/ 492558 h 5103838"/>
              <a:gd name="connsiteX740" fmla="*/ 2161233 w 2957981"/>
              <a:gd name="connsiteY740" fmla="*/ 492558 h 5103838"/>
              <a:gd name="connsiteX741" fmla="*/ 2160357 w 2957981"/>
              <a:gd name="connsiteY741" fmla="*/ 492558 h 5103838"/>
              <a:gd name="connsiteX742" fmla="*/ 2159508 w 2957981"/>
              <a:gd name="connsiteY742" fmla="*/ 492558 h 5103838"/>
              <a:gd name="connsiteX743" fmla="*/ 2158659 w 2957981"/>
              <a:gd name="connsiteY743" fmla="*/ 493406 h 5103838"/>
              <a:gd name="connsiteX744" fmla="*/ 2158659 w 2957981"/>
              <a:gd name="connsiteY744" fmla="*/ 494254 h 5103838"/>
              <a:gd name="connsiteX745" fmla="*/ 2157810 w 2957981"/>
              <a:gd name="connsiteY745" fmla="*/ 495978 h 5103838"/>
              <a:gd name="connsiteX746" fmla="*/ 2156112 w 2957981"/>
              <a:gd name="connsiteY746" fmla="*/ 495978 h 5103838"/>
              <a:gd name="connsiteX747" fmla="*/ 2152690 w 2957981"/>
              <a:gd name="connsiteY747" fmla="*/ 495978 h 5103838"/>
              <a:gd name="connsiteX748" fmla="*/ 2151841 w 2957981"/>
              <a:gd name="connsiteY748" fmla="*/ 495129 h 5103838"/>
              <a:gd name="connsiteX749" fmla="*/ 2150992 w 2957981"/>
              <a:gd name="connsiteY749" fmla="*/ 494254 h 5103838"/>
              <a:gd name="connsiteX750" fmla="*/ 2150143 w 2957981"/>
              <a:gd name="connsiteY750" fmla="*/ 495129 h 5103838"/>
              <a:gd name="connsiteX751" fmla="*/ 2149294 w 2957981"/>
              <a:gd name="connsiteY751" fmla="*/ 494254 h 5103838"/>
              <a:gd name="connsiteX752" fmla="*/ 2147569 w 2957981"/>
              <a:gd name="connsiteY752" fmla="*/ 494254 h 5103838"/>
              <a:gd name="connsiteX753" fmla="*/ 2147569 w 2957981"/>
              <a:gd name="connsiteY753" fmla="*/ 495129 h 5103838"/>
              <a:gd name="connsiteX754" fmla="*/ 2146720 w 2957981"/>
              <a:gd name="connsiteY754" fmla="*/ 495129 h 5103838"/>
              <a:gd name="connsiteX755" fmla="*/ 2145871 w 2957981"/>
              <a:gd name="connsiteY755" fmla="*/ 495978 h 5103838"/>
              <a:gd name="connsiteX756" fmla="*/ 2149294 w 2957981"/>
              <a:gd name="connsiteY756" fmla="*/ 497674 h 5103838"/>
              <a:gd name="connsiteX757" fmla="*/ 2149294 w 2957981"/>
              <a:gd name="connsiteY757" fmla="*/ 499371 h 5103838"/>
              <a:gd name="connsiteX758" fmla="*/ 2148418 w 2957981"/>
              <a:gd name="connsiteY758" fmla="*/ 499371 h 5103838"/>
              <a:gd name="connsiteX759" fmla="*/ 2149294 w 2957981"/>
              <a:gd name="connsiteY759" fmla="*/ 501943 h 5103838"/>
              <a:gd name="connsiteX760" fmla="*/ 2148418 w 2957981"/>
              <a:gd name="connsiteY760" fmla="*/ 503639 h 5103838"/>
              <a:gd name="connsiteX761" fmla="*/ 2149294 w 2957981"/>
              <a:gd name="connsiteY761" fmla="*/ 505336 h 5103838"/>
              <a:gd name="connsiteX762" fmla="*/ 2148418 w 2957981"/>
              <a:gd name="connsiteY762" fmla="*/ 506211 h 5103838"/>
              <a:gd name="connsiteX763" fmla="*/ 2147569 w 2957981"/>
              <a:gd name="connsiteY763" fmla="*/ 506211 h 5103838"/>
              <a:gd name="connsiteX764" fmla="*/ 2148418 w 2957981"/>
              <a:gd name="connsiteY764" fmla="*/ 507059 h 5103838"/>
              <a:gd name="connsiteX765" fmla="*/ 2147569 w 2957981"/>
              <a:gd name="connsiteY765" fmla="*/ 507908 h 5103838"/>
              <a:gd name="connsiteX766" fmla="*/ 2148418 w 2957981"/>
              <a:gd name="connsiteY766" fmla="*/ 508756 h 5103838"/>
              <a:gd name="connsiteX767" fmla="*/ 2146720 w 2957981"/>
              <a:gd name="connsiteY767" fmla="*/ 511328 h 5103838"/>
              <a:gd name="connsiteX768" fmla="*/ 2146720 w 2957981"/>
              <a:gd name="connsiteY768" fmla="*/ 512176 h 5103838"/>
              <a:gd name="connsiteX769" fmla="*/ 2145871 w 2957981"/>
              <a:gd name="connsiteY769" fmla="*/ 513024 h 5103838"/>
              <a:gd name="connsiteX770" fmla="*/ 2145871 w 2957981"/>
              <a:gd name="connsiteY770" fmla="*/ 514721 h 5103838"/>
              <a:gd name="connsiteX771" fmla="*/ 2143298 w 2957981"/>
              <a:gd name="connsiteY771" fmla="*/ 513024 h 5103838"/>
              <a:gd name="connsiteX772" fmla="*/ 2143298 w 2957981"/>
              <a:gd name="connsiteY772" fmla="*/ 513873 h 5103838"/>
              <a:gd name="connsiteX773" fmla="*/ 2141600 w 2957981"/>
              <a:gd name="connsiteY773" fmla="*/ 512176 h 5103838"/>
              <a:gd name="connsiteX774" fmla="*/ 2139053 w 2957981"/>
              <a:gd name="connsiteY774" fmla="*/ 511328 h 5103838"/>
              <a:gd name="connsiteX775" fmla="*/ 2138177 w 2957981"/>
              <a:gd name="connsiteY775" fmla="*/ 512176 h 5103838"/>
              <a:gd name="connsiteX776" fmla="*/ 2138177 w 2957981"/>
              <a:gd name="connsiteY776" fmla="*/ 513873 h 5103838"/>
              <a:gd name="connsiteX777" fmla="*/ 2135630 w 2957981"/>
              <a:gd name="connsiteY777" fmla="*/ 513873 h 5103838"/>
              <a:gd name="connsiteX778" fmla="*/ 2135630 w 2957981"/>
              <a:gd name="connsiteY778" fmla="*/ 513024 h 5103838"/>
              <a:gd name="connsiteX779" fmla="*/ 2133932 w 2957981"/>
              <a:gd name="connsiteY779" fmla="*/ 513024 h 5103838"/>
              <a:gd name="connsiteX780" fmla="*/ 2132208 w 2957981"/>
              <a:gd name="connsiteY780" fmla="*/ 514721 h 5103838"/>
              <a:gd name="connsiteX781" fmla="*/ 2130510 w 2957981"/>
              <a:gd name="connsiteY781" fmla="*/ 514721 h 5103838"/>
              <a:gd name="connsiteX782" fmla="*/ 2127963 w 2957981"/>
              <a:gd name="connsiteY782" fmla="*/ 513873 h 5103838"/>
              <a:gd name="connsiteX783" fmla="*/ 2127963 w 2957981"/>
              <a:gd name="connsiteY783" fmla="*/ 513024 h 5103838"/>
              <a:gd name="connsiteX784" fmla="*/ 2127114 w 2957981"/>
              <a:gd name="connsiteY784" fmla="*/ 511328 h 5103838"/>
              <a:gd name="connsiteX785" fmla="*/ 2127114 w 2957981"/>
              <a:gd name="connsiteY785" fmla="*/ 509604 h 5103838"/>
              <a:gd name="connsiteX786" fmla="*/ 2127114 w 2957981"/>
              <a:gd name="connsiteY786" fmla="*/ 508756 h 5103838"/>
              <a:gd name="connsiteX787" fmla="*/ 2126238 w 2957981"/>
              <a:gd name="connsiteY787" fmla="*/ 507059 h 5103838"/>
              <a:gd name="connsiteX788" fmla="*/ 2123691 w 2957981"/>
              <a:gd name="connsiteY788" fmla="*/ 506211 h 5103838"/>
              <a:gd name="connsiteX789" fmla="*/ 2121993 w 2957981"/>
              <a:gd name="connsiteY789" fmla="*/ 505336 h 5103838"/>
              <a:gd name="connsiteX790" fmla="*/ 2121993 w 2957981"/>
              <a:gd name="connsiteY790" fmla="*/ 506211 h 5103838"/>
              <a:gd name="connsiteX791" fmla="*/ 2120269 w 2957981"/>
              <a:gd name="connsiteY791" fmla="*/ 506211 h 5103838"/>
              <a:gd name="connsiteX792" fmla="*/ 2116873 w 2957981"/>
              <a:gd name="connsiteY792" fmla="*/ 508756 h 5103838"/>
              <a:gd name="connsiteX793" fmla="*/ 2116024 w 2957981"/>
              <a:gd name="connsiteY793" fmla="*/ 507908 h 5103838"/>
              <a:gd name="connsiteX794" fmla="*/ 2114300 w 2957981"/>
              <a:gd name="connsiteY794" fmla="*/ 507059 h 5103838"/>
              <a:gd name="connsiteX795" fmla="*/ 2114300 w 2957981"/>
              <a:gd name="connsiteY795" fmla="*/ 506211 h 5103838"/>
              <a:gd name="connsiteX796" fmla="*/ 2113451 w 2957981"/>
              <a:gd name="connsiteY796" fmla="*/ 505336 h 5103838"/>
              <a:gd name="connsiteX797" fmla="*/ 2112602 w 2957981"/>
              <a:gd name="connsiteY797" fmla="*/ 506211 h 5103838"/>
              <a:gd name="connsiteX798" fmla="*/ 2110028 w 2957981"/>
              <a:gd name="connsiteY798" fmla="*/ 505336 h 5103838"/>
              <a:gd name="connsiteX799" fmla="*/ 2110028 w 2957981"/>
              <a:gd name="connsiteY799" fmla="*/ 506211 h 5103838"/>
              <a:gd name="connsiteX800" fmla="*/ 2106632 w 2957981"/>
              <a:gd name="connsiteY800" fmla="*/ 506211 h 5103838"/>
              <a:gd name="connsiteX801" fmla="*/ 2107481 w 2957981"/>
              <a:gd name="connsiteY801" fmla="*/ 502791 h 5103838"/>
              <a:gd name="connsiteX802" fmla="*/ 2105783 w 2957981"/>
              <a:gd name="connsiteY802" fmla="*/ 501943 h 5103838"/>
              <a:gd name="connsiteX803" fmla="*/ 2104934 w 2957981"/>
              <a:gd name="connsiteY803" fmla="*/ 502791 h 5103838"/>
              <a:gd name="connsiteX804" fmla="*/ 2104059 w 2957981"/>
              <a:gd name="connsiteY804" fmla="*/ 504488 h 5103838"/>
              <a:gd name="connsiteX805" fmla="*/ 2103210 w 2957981"/>
              <a:gd name="connsiteY805" fmla="*/ 505336 h 5103838"/>
              <a:gd name="connsiteX806" fmla="*/ 2103210 w 2957981"/>
              <a:gd name="connsiteY806" fmla="*/ 506211 h 5103838"/>
              <a:gd name="connsiteX807" fmla="*/ 2101512 w 2957981"/>
              <a:gd name="connsiteY807" fmla="*/ 507059 h 5103838"/>
              <a:gd name="connsiteX808" fmla="*/ 2101512 w 2957981"/>
              <a:gd name="connsiteY808" fmla="*/ 507908 h 5103838"/>
              <a:gd name="connsiteX809" fmla="*/ 2101512 w 2957981"/>
              <a:gd name="connsiteY809" fmla="*/ 508756 h 5103838"/>
              <a:gd name="connsiteX810" fmla="*/ 2100663 w 2957981"/>
              <a:gd name="connsiteY810" fmla="*/ 509604 h 5103838"/>
              <a:gd name="connsiteX811" fmla="*/ 2097240 w 2957981"/>
              <a:gd name="connsiteY811" fmla="*/ 510453 h 5103838"/>
              <a:gd name="connsiteX812" fmla="*/ 2097240 w 2957981"/>
              <a:gd name="connsiteY812" fmla="*/ 512176 h 5103838"/>
              <a:gd name="connsiteX813" fmla="*/ 2098089 w 2957981"/>
              <a:gd name="connsiteY813" fmla="*/ 513024 h 5103838"/>
              <a:gd name="connsiteX814" fmla="*/ 2097240 w 2957981"/>
              <a:gd name="connsiteY814" fmla="*/ 513873 h 5103838"/>
              <a:gd name="connsiteX815" fmla="*/ 2097240 w 2957981"/>
              <a:gd name="connsiteY815" fmla="*/ 514721 h 5103838"/>
              <a:gd name="connsiteX816" fmla="*/ 2098089 w 2957981"/>
              <a:gd name="connsiteY816" fmla="*/ 516418 h 5103838"/>
              <a:gd name="connsiteX817" fmla="*/ 2098965 w 2957981"/>
              <a:gd name="connsiteY817" fmla="*/ 516418 h 5103838"/>
              <a:gd name="connsiteX818" fmla="*/ 2099814 w 2957981"/>
              <a:gd name="connsiteY818" fmla="*/ 517293 h 5103838"/>
              <a:gd name="connsiteX819" fmla="*/ 2098089 w 2957981"/>
              <a:gd name="connsiteY819" fmla="*/ 518990 h 5103838"/>
              <a:gd name="connsiteX820" fmla="*/ 2093844 w 2957981"/>
              <a:gd name="connsiteY820" fmla="*/ 518990 h 5103838"/>
              <a:gd name="connsiteX821" fmla="*/ 2092969 w 2957981"/>
              <a:gd name="connsiteY821" fmla="*/ 518990 h 5103838"/>
              <a:gd name="connsiteX822" fmla="*/ 2091271 w 2957981"/>
              <a:gd name="connsiteY822" fmla="*/ 518990 h 5103838"/>
              <a:gd name="connsiteX823" fmla="*/ 2090422 w 2957981"/>
              <a:gd name="connsiteY823" fmla="*/ 520686 h 5103838"/>
              <a:gd name="connsiteX824" fmla="*/ 2088724 w 2957981"/>
              <a:gd name="connsiteY824" fmla="*/ 518990 h 5103838"/>
              <a:gd name="connsiteX825" fmla="*/ 2086999 w 2957981"/>
              <a:gd name="connsiteY825" fmla="*/ 519838 h 5103838"/>
              <a:gd name="connsiteX826" fmla="*/ 2085301 w 2957981"/>
              <a:gd name="connsiteY826" fmla="*/ 519838 h 5103838"/>
              <a:gd name="connsiteX827" fmla="*/ 2084452 w 2957981"/>
              <a:gd name="connsiteY827" fmla="*/ 518990 h 5103838"/>
              <a:gd name="connsiteX828" fmla="*/ 2082754 w 2957981"/>
              <a:gd name="connsiteY828" fmla="*/ 519838 h 5103838"/>
              <a:gd name="connsiteX829" fmla="*/ 2082754 w 2957981"/>
              <a:gd name="connsiteY829" fmla="*/ 521535 h 5103838"/>
              <a:gd name="connsiteX830" fmla="*/ 2083603 w 2957981"/>
              <a:gd name="connsiteY830" fmla="*/ 522410 h 5103838"/>
              <a:gd name="connsiteX831" fmla="*/ 2084452 w 2957981"/>
              <a:gd name="connsiteY831" fmla="*/ 524106 h 5103838"/>
              <a:gd name="connsiteX832" fmla="*/ 2083603 w 2957981"/>
              <a:gd name="connsiteY832" fmla="*/ 524955 h 5103838"/>
              <a:gd name="connsiteX833" fmla="*/ 2083603 w 2957981"/>
              <a:gd name="connsiteY833" fmla="*/ 525803 h 5103838"/>
              <a:gd name="connsiteX834" fmla="*/ 2082754 w 2957981"/>
              <a:gd name="connsiteY834" fmla="*/ 526651 h 5103838"/>
              <a:gd name="connsiteX835" fmla="*/ 2082754 w 2957981"/>
              <a:gd name="connsiteY835" fmla="*/ 527500 h 5103838"/>
              <a:gd name="connsiteX836" fmla="*/ 2086150 w 2957981"/>
              <a:gd name="connsiteY836" fmla="*/ 529223 h 5103838"/>
              <a:gd name="connsiteX837" fmla="*/ 2085301 w 2957981"/>
              <a:gd name="connsiteY837" fmla="*/ 530071 h 5103838"/>
              <a:gd name="connsiteX838" fmla="*/ 2087848 w 2957981"/>
              <a:gd name="connsiteY838" fmla="*/ 531768 h 5103838"/>
              <a:gd name="connsiteX839" fmla="*/ 2087848 w 2957981"/>
              <a:gd name="connsiteY839" fmla="*/ 530920 h 5103838"/>
              <a:gd name="connsiteX840" fmla="*/ 2088724 w 2957981"/>
              <a:gd name="connsiteY840" fmla="*/ 531768 h 5103838"/>
              <a:gd name="connsiteX841" fmla="*/ 2086999 w 2957981"/>
              <a:gd name="connsiteY841" fmla="*/ 534340 h 5103838"/>
              <a:gd name="connsiteX842" fmla="*/ 2086999 w 2957981"/>
              <a:gd name="connsiteY842" fmla="*/ 538582 h 5103838"/>
              <a:gd name="connsiteX843" fmla="*/ 2086999 w 2957981"/>
              <a:gd name="connsiteY843" fmla="*/ 539456 h 5103838"/>
              <a:gd name="connsiteX844" fmla="*/ 2086150 w 2957981"/>
              <a:gd name="connsiteY844" fmla="*/ 540305 h 5103838"/>
              <a:gd name="connsiteX845" fmla="*/ 2084452 w 2957981"/>
              <a:gd name="connsiteY845" fmla="*/ 541153 h 5103838"/>
              <a:gd name="connsiteX846" fmla="*/ 2084452 w 2957981"/>
              <a:gd name="connsiteY846" fmla="*/ 544573 h 5103838"/>
              <a:gd name="connsiteX847" fmla="*/ 2083603 w 2957981"/>
              <a:gd name="connsiteY847" fmla="*/ 544573 h 5103838"/>
              <a:gd name="connsiteX848" fmla="*/ 2081879 w 2957981"/>
              <a:gd name="connsiteY848" fmla="*/ 543698 h 5103838"/>
              <a:gd name="connsiteX849" fmla="*/ 2081030 w 2957981"/>
              <a:gd name="connsiteY849" fmla="*/ 544573 h 5103838"/>
              <a:gd name="connsiteX850" fmla="*/ 2081030 w 2957981"/>
              <a:gd name="connsiteY850" fmla="*/ 546270 h 5103838"/>
              <a:gd name="connsiteX851" fmla="*/ 2080181 w 2957981"/>
              <a:gd name="connsiteY851" fmla="*/ 544573 h 5103838"/>
              <a:gd name="connsiteX852" fmla="*/ 2079332 w 2957981"/>
              <a:gd name="connsiteY852" fmla="*/ 545422 h 5103838"/>
              <a:gd name="connsiteX853" fmla="*/ 2079332 w 2957981"/>
              <a:gd name="connsiteY853" fmla="*/ 544573 h 5103838"/>
              <a:gd name="connsiteX854" fmla="*/ 2078483 w 2957981"/>
              <a:gd name="connsiteY854" fmla="*/ 542002 h 5103838"/>
              <a:gd name="connsiteX855" fmla="*/ 2077634 w 2957981"/>
              <a:gd name="connsiteY855" fmla="*/ 542002 h 5103838"/>
              <a:gd name="connsiteX856" fmla="*/ 2075909 w 2957981"/>
              <a:gd name="connsiteY856" fmla="*/ 542002 h 5103838"/>
              <a:gd name="connsiteX857" fmla="*/ 2075909 w 2957981"/>
              <a:gd name="connsiteY857" fmla="*/ 541153 h 5103838"/>
              <a:gd name="connsiteX858" fmla="*/ 2075060 w 2957981"/>
              <a:gd name="connsiteY858" fmla="*/ 542850 h 5103838"/>
              <a:gd name="connsiteX859" fmla="*/ 2074211 w 2957981"/>
              <a:gd name="connsiteY859" fmla="*/ 542850 h 5103838"/>
              <a:gd name="connsiteX860" fmla="*/ 2074211 w 2957981"/>
              <a:gd name="connsiteY860" fmla="*/ 543698 h 5103838"/>
              <a:gd name="connsiteX861" fmla="*/ 2073362 w 2957981"/>
              <a:gd name="connsiteY861" fmla="*/ 545422 h 5103838"/>
              <a:gd name="connsiteX862" fmla="*/ 2072513 w 2957981"/>
              <a:gd name="connsiteY862" fmla="*/ 545422 h 5103838"/>
              <a:gd name="connsiteX863" fmla="*/ 2072513 w 2957981"/>
              <a:gd name="connsiteY863" fmla="*/ 544573 h 5103838"/>
              <a:gd name="connsiteX864" fmla="*/ 2069940 w 2957981"/>
              <a:gd name="connsiteY864" fmla="*/ 543698 h 5103838"/>
              <a:gd name="connsiteX865" fmla="*/ 2069091 w 2957981"/>
              <a:gd name="connsiteY865" fmla="*/ 542850 h 5103838"/>
              <a:gd name="connsiteX866" fmla="*/ 2067393 w 2957981"/>
              <a:gd name="connsiteY866" fmla="*/ 542002 h 5103838"/>
              <a:gd name="connsiteX867" fmla="*/ 2066544 w 2957981"/>
              <a:gd name="connsiteY867" fmla="*/ 542850 h 5103838"/>
              <a:gd name="connsiteX868" fmla="*/ 2064819 w 2957981"/>
              <a:gd name="connsiteY868" fmla="*/ 542002 h 5103838"/>
              <a:gd name="connsiteX869" fmla="*/ 2063121 w 2957981"/>
              <a:gd name="connsiteY869" fmla="*/ 543698 h 5103838"/>
              <a:gd name="connsiteX870" fmla="*/ 2061423 w 2957981"/>
              <a:gd name="connsiteY870" fmla="*/ 542850 h 5103838"/>
              <a:gd name="connsiteX871" fmla="*/ 2061423 w 2957981"/>
              <a:gd name="connsiteY871" fmla="*/ 541153 h 5103838"/>
              <a:gd name="connsiteX872" fmla="*/ 2059699 w 2957981"/>
              <a:gd name="connsiteY872" fmla="*/ 541153 h 5103838"/>
              <a:gd name="connsiteX873" fmla="*/ 2058001 w 2957981"/>
              <a:gd name="connsiteY873" fmla="*/ 541153 h 5103838"/>
              <a:gd name="connsiteX874" fmla="*/ 2057152 w 2957981"/>
              <a:gd name="connsiteY874" fmla="*/ 542002 h 5103838"/>
              <a:gd name="connsiteX875" fmla="*/ 2057152 w 2957981"/>
              <a:gd name="connsiteY875" fmla="*/ 542850 h 5103838"/>
              <a:gd name="connsiteX876" fmla="*/ 2056303 w 2957981"/>
              <a:gd name="connsiteY876" fmla="*/ 546270 h 5103838"/>
              <a:gd name="connsiteX877" fmla="*/ 2056303 w 2957981"/>
              <a:gd name="connsiteY877" fmla="*/ 547967 h 5103838"/>
              <a:gd name="connsiteX878" fmla="*/ 2057152 w 2957981"/>
              <a:gd name="connsiteY878" fmla="*/ 548815 h 5103838"/>
              <a:gd name="connsiteX879" fmla="*/ 2053729 w 2957981"/>
              <a:gd name="connsiteY879" fmla="*/ 553932 h 5103838"/>
              <a:gd name="connsiteX880" fmla="*/ 2052031 w 2957981"/>
              <a:gd name="connsiteY880" fmla="*/ 552235 h 5103838"/>
              <a:gd name="connsiteX881" fmla="*/ 2050333 w 2957981"/>
              <a:gd name="connsiteY881" fmla="*/ 553932 h 5103838"/>
              <a:gd name="connsiteX882" fmla="*/ 2049485 w 2957981"/>
              <a:gd name="connsiteY882" fmla="*/ 555655 h 5103838"/>
              <a:gd name="connsiteX883" fmla="*/ 2048609 w 2957981"/>
              <a:gd name="connsiteY883" fmla="*/ 554780 h 5103838"/>
              <a:gd name="connsiteX884" fmla="*/ 2046911 w 2957981"/>
              <a:gd name="connsiteY884" fmla="*/ 554780 h 5103838"/>
              <a:gd name="connsiteX885" fmla="*/ 2046062 w 2957981"/>
              <a:gd name="connsiteY885" fmla="*/ 556503 h 5103838"/>
              <a:gd name="connsiteX886" fmla="*/ 2045213 w 2957981"/>
              <a:gd name="connsiteY886" fmla="*/ 555655 h 5103838"/>
              <a:gd name="connsiteX887" fmla="*/ 2043515 w 2957981"/>
              <a:gd name="connsiteY887" fmla="*/ 557352 h 5103838"/>
              <a:gd name="connsiteX888" fmla="*/ 2042640 w 2957981"/>
              <a:gd name="connsiteY888" fmla="*/ 557352 h 5103838"/>
              <a:gd name="connsiteX889" fmla="*/ 2042640 w 2957981"/>
              <a:gd name="connsiteY889" fmla="*/ 555655 h 5103838"/>
              <a:gd name="connsiteX890" fmla="*/ 2041791 w 2957981"/>
              <a:gd name="connsiteY890" fmla="*/ 554780 h 5103838"/>
              <a:gd name="connsiteX891" fmla="*/ 2040093 w 2957981"/>
              <a:gd name="connsiteY891" fmla="*/ 555655 h 5103838"/>
              <a:gd name="connsiteX892" fmla="*/ 2039244 w 2957981"/>
              <a:gd name="connsiteY892" fmla="*/ 555655 h 5103838"/>
              <a:gd name="connsiteX893" fmla="*/ 2038395 w 2957981"/>
              <a:gd name="connsiteY893" fmla="*/ 553083 h 5103838"/>
              <a:gd name="connsiteX894" fmla="*/ 2037519 w 2957981"/>
              <a:gd name="connsiteY894" fmla="*/ 553083 h 5103838"/>
              <a:gd name="connsiteX895" fmla="*/ 2036670 w 2957981"/>
              <a:gd name="connsiteY895" fmla="*/ 550538 h 5103838"/>
              <a:gd name="connsiteX896" fmla="*/ 2035821 w 2957981"/>
              <a:gd name="connsiteY896" fmla="*/ 549663 h 5103838"/>
              <a:gd name="connsiteX897" fmla="*/ 2034123 w 2957981"/>
              <a:gd name="connsiteY897" fmla="*/ 549663 h 5103838"/>
              <a:gd name="connsiteX898" fmla="*/ 2032425 w 2957981"/>
              <a:gd name="connsiteY898" fmla="*/ 548815 h 5103838"/>
              <a:gd name="connsiteX899" fmla="*/ 2033274 w 2957981"/>
              <a:gd name="connsiteY899" fmla="*/ 547967 h 5103838"/>
              <a:gd name="connsiteX900" fmla="*/ 2033274 w 2957981"/>
              <a:gd name="connsiteY900" fmla="*/ 547118 h 5103838"/>
              <a:gd name="connsiteX901" fmla="*/ 2034972 w 2957981"/>
              <a:gd name="connsiteY901" fmla="*/ 546270 h 5103838"/>
              <a:gd name="connsiteX902" fmla="*/ 2033274 w 2957981"/>
              <a:gd name="connsiteY902" fmla="*/ 543698 h 5103838"/>
              <a:gd name="connsiteX903" fmla="*/ 2031550 w 2957981"/>
              <a:gd name="connsiteY903" fmla="*/ 542850 h 5103838"/>
              <a:gd name="connsiteX904" fmla="*/ 2030701 w 2957981"/>
              <a:gd name="connsiteY904" fmla="*/ 542002 h 5103838"/>
              <a:gd name="connsiteX905" fmla="*/ 2030701 w 2957981"/>
              <a:gd name="connsiteY905" fmla="*/ 541153 h 5103838"/>
              <a:gd name="connsiteX906" fmla="*/ 2031550 w 2957981"/>
              <a:gd name="connsiteY906" fmla="*/ 540305 h 5103838"/>
              <a:gd name="connsiteX907" fmla="*/ 2031550 w 2957981"/>
              <a:gd name="connsiteY907" fmla="*/ 538582 h 5103838"/>
              <a:gd name="connsiteX908" fmla="*/ 2025580 w 2957981"/>
              <a:gd name="connsiteY908" fmla="*/ 539456 h 5103838"/>
              <a:gd name="connsiteX909" fmla="*/ 2024731 w 2957981"/>
              <a:gd name="connsiteY909" fmla="*/ 539456 h 5103838"/>
              <a:gd name="connsiteX910" fmla="*/ 2023882 w 2957981"/>
              <a:gd name="connsiteY910" fmla="*/ 540305 h 5103838"/>
              <a:gd name="connsiteX911" fmla="*/ 2023033 w 2957981"/>
              <a:gd name="connsiteY911" fmla="*/ 539456 h 5103838"/>
              <a:gd name="connsiteX912" fmla="*/ 2022184 w 2957981"/>
              <a:gd name="connsiteY912" fmla="*/ 537733 h 5103838"/>
              <a:gd name="connsiteX913" fmla="*/ 2021335 w 2957981"/>
              <a:gd name="connsiteY913" fmla="*/ 536885 h 5103838"/>
              <a:gd name="connsiteX914" fmla="*/ 2021335 w 2957981"/>
              <a:gd name="connsiteY914" fmla="*/ 537733 h 5103838"/>
              <a:gd name="connsiteX915" fmla="*/ 2019611 w 2957981"/>
              <a:gd name="connsiteY915" fmla="*/ 537733 h 5103838"/>
              <a:gd name="connsiteX916" fmla="*/ 2017913 w 2957981"/>
              <a:gd name="connsiteY916" fmla="*/ 536885 h 5103838"/>
              <a:gd name="connsiteX917" fmla="*/ 2014490 w 2957981"/>
              <a:gd name="connsiteY917" fmla="*/ 537733 h 5103838"/>
              <a:gd name="connsiteX918" fmla="*/ 2013641 w 2957981"/>
              <a:gd name="connsiteY918" fmla="*/ 536036 h 5103838"/>
              <a:gd name="connsiteX919" fmla="*/ 2012792 w 2957981"/>
              <a:gd name="connsiteY919" fmla="*/ 536036 h 5103838"/>
              <a:gd name="connsiteX920" fmla="*/ 2011943 w 2957981"/>
              <a:gd name="connsiteY920" fmla="*/ 536885 h 5103838"/>
              <a:gd name="connsiteX921" fmla="*/ 2011094 w 2957981"/>
              <a:gd name="connsiteY921" fmla="*/ 536885 h 5103838"/>
              <a:gd name="connsiteX922" fmla="*/ 2010245 w 2957981"/>
              <a:gd name="connsiteY922" fmla="*/ 536036 h 5103838"/>
              <a:gd name="connsiteX923" fmla="*/ 2009370 w 2957981"/>
              <a:gd name="connsiteY923" fmla="*/ 534340 h 5103838"/>
              <a:gd name="connsiteX924" fmla="*/ 2008521 w 2957981"/>
              <a:gd name="connsiteY924" fmla="*/ 535188 h 5103838"/>
              <a:gd name="connsiteX925" fmla="*/ 2007672 w 2957981"/>
              <a:gd name="connsiteY925" fmla="*/ 534340 h 5103838"/>
              <a:gd name="connsiteX926" fmla="*/ 2005974 w 2957981"/>
              <a:gd name="connsiteY926" fmla="*/ 535188 h 5103838"/>
              <a:gd name="connsiteX927" fmla="*/ 2004249 w 2957981"/>
              <a:gd name="connsiteY927" fmla="*/ 534340 h 5103838"/>
              <a:gd name="connsiteX928" fmla="*/ 2002551 w 2957981"/>
              <a:gd name="connsiteY928" fmla="*/ 534340 h 5103838"/>
              <a:gd name="connsiteX929" fmla="*/ 2001702 w 2957981"/>
              <a:gd name="connsiteY929" fmla="*/ 534340 h 5103838"/>
              <a:gd name="connsiteX930" fmla="*/ 2000853 w 2957981"/>
              <a:gd name="connsiteY930" fmla="*/ 533491 h 5103838"/>
              <a:gd name="connsiteX931" fmla="*/ 2000004 w 2957981"/>
              <a:gd name="connsiteY931" fmla="*/ 533491 h 5103838"/>
              <a:gd name="connsiteX932" fmla="*/ 1999155 w 2957981"/>
              <a:gd name="connsiteY932" fmla="*/ 532616 h 5103838"/>
              <a:gd name="connsiteX933" fmla="*/ 1997431 w 2957981"/>
              <a:gd name="connsiteY933" fmla="*/ 530920 h 5103838"/>
              <a:gd name="connsiteX934" fmla="*/ 1996582 w 2957981"/>
              <a:gd name="connsiteY934" fmla="*/ 530920 h 5103838"/>
              <a:gd name="connsiteX935" fmla="*/ 1994884 w 2957981"/>
              <a:gd name="connsiteY935" fmla="*/ 530920 h 5103838"/>
              <a:gd name="connsiteX936" fmla="*/ 1994884 w 2957981"/>
              <a:gd name="connsiteY936" fmla="*/ 531768 h 5103838"/>
              <a:gd name="connsiteX937" fmla="*/ 1992310 w 2957981"/>
              <a:gd name="connsiteY937" fmla="*/ 530920 h 5103838"/>
              <a:gd name="connsiteX938" fmla="*/ 1991461 w 2957981"/>
              <a:gd name="connsiteY938" fmla="*/ 529223 h 5103838"/>
              <a:gd name="connsiteX939" fmla="*/ 1988914 w 2957981"/>
              <a:gd name="connsiteY939" fmla="*/ 529223 h 5103838"/>
              <a:gd name="connsiteX940" fmla="*/ 1988066 w 2957981"/>
              <a:gd name="connsiteY940" fmla="*/ 528375 h 5103838"/>
              <a:gd name="connsiteX941" fmla="*/ 1987190 w 2957981"/>
              <a:gd name="connsiteY941" fmla="*/ 527500 h 5103838"/>
              <a:gd name="connsiteX942" fmla="*/ 1986341 w 2957981"/>
              <a:gd name="connsiteY942" fmla="*/ 526651 h 5103838"/>
              <a:gd name="connsiteX943" fmla="*/ 1985492 w 2957981"/>
              <a:gd name="connsiteY943" fmla="*/ 526651 h 5103838"/>
              <a:gd name="connsiteX944" fmla="*/ 1986341 w 2957981"/>
              <a:gd name="connsiteY944" fmla="*/ 525803 h 5103838"/>
              <a:gd name="connsiteX945" fmla="*/ 1985492 w 2957981"/>
              <a:gd name="connsiteY945" fmla="*/ 523258 h 5103838"/>
              <a:gd name="connsiteX946" fmla="*/ 1984643 w 2957981"/>
              <a:gd name="connsiteY946" fmla="*/ 522410 h 5103838"/>
              <a:gd name="connsiteX947" fmla="*/ 1985492 w 2957981"/>
              <a:gd name="connsiteY947" fmla="*/ 521535 h 5103838"/>
              <a:gd name="connsiteX948" fmla="*/ 1984643 w 2957981"/>
              <a:gd name="connsiteY948" fmla="*/ 520686 h 5103838"/>
              <a:gd name="connsiteX949" fmla="*/ 1982945 w 2957981"/>
              <a:gd name="connsiteY949" fmla="*/ 518990 h 5103838"/>
              <a:gd name="connsiteX950" fmla="*/ 1982070 w 2957981"/>
              <a:gd name="connsiteY950" fmla="*/ 518990 h 5103838"/>
              <a:gd name="connsiteX951" fmla="*/ 1981221 w 2957981"/>
              <a:gd name="connsiteY951" fmla="*/ 519838 h 5103838"/>
              <a:gd name="connsiteX952" fmla="*/ 1979523 w 2957981"/>
              <a:gd name="connsiteY952" fmla="*/ 519838 h 5103838"/>
              <a:gd name="connsiteX953" fmla="*/ 1979523 w 2957981"/>
              <a:gd name="connsiteY953" fmla="*/ 518141 h 5103838"/>
              <a:gd name="connsiteX954" fmla="*/ 1980372 w 2957981"/>
              <a:gd name="connsiteY954" fmla="*/ 517293 h 5103838"/>
              <a:gd name="connsiteX955" fmla="*/ 1979523 w 2957981"/>
              <a:gd name="connsiteY955" fmla="*/ 513873 h 5103838"/>
              <a:gd name="connsiteX956" fmla="*/ 1979523 w 2957981"/>
              <a:gd name="connsiteY956" fmla="*/ 513024 h 5103838"/>
              <a:gd name="connsiteX957" fmla="*/ 1978674 w 2957981"/>
              <a:gd name="connsiteY957" fmla="*/ 512176 h 5103838"/>
              <a:gd name="connsiteX958" fmla="*/ 1976100 w 2957981"/>
              <a:gd name="connsiteY958" fmla="*/ 512176 h 5103838"/>
              <a:gd name="connsiteX959" fmla="*/ 1976100 w 2957981"/>
              <a:gd name="connsiteY959" fmla="*/ 513873 h 5103838"/>
              <a:gd name="connsiteX960" fmla="*/ 1975251 w 2957981"/>
              <a:gd name="connsiteY960" fmla="*/ 514721 h 5103838"/>
              <a:gd name="connsiteX961" fmla="*/ 1975251 w 2957981"/>
              <a:gd name="connsiteY961" fmla="*/ 513873 h 5103838"/>
              <a:gd name="connsiteX962" fmla="*/ 1974402 w 2957981"/>
              <a:gd name="connsiteY962" fmla="*/ 513873 h 5103838"/>
              <a:gd name="connsiteX963" fmla="*/ 1972704 w 2957981"/>
              <a:gd name="connsiteY963" fmla="*/ 513873 h 5103838"/>
              <a:gd name="connsiteX964" fmla="*/ 1973553 w 2957981"/>
              <a:gd name="connsiteY964" fmla="*/ 512176 h 5103838"/>
              <a:gd name="connsiteX965" fmla="*/ 1972704 w 2957981"/>
              <a:gd name="connsiteY965" fmla="*/ 512176 h 5103838"/>
              <a:gd name="connsiteX966" fmla="*/ 1972704 w 2957981"/>
              <a:gd name="connsiteY966" fmla="*/ 511328 h 5103838"/>
              <a:gd name="connsiteX967" fmla="*/ 1971006 w 2957981"/>
              <a:gd name="connsiteY967" fmla="*/ 509604 h 5103838"/>
              <a:gd name="connsiteX968" fmla="*/ 1971006 w 2957981"/>
              <a:gd name="connsiteY968" fmla="*/ 507908 h 5103838"/>
              <a:gd name="connsiteX969" fmla="*/ 1971006 w 2957981"/>
              <a:gd name="connsiteY969" fmla="*/ 507059 h 5103838"/>
              <a:gd name="connsiteX970" fmla="*/ 1969282 w 2957981"/>
              <a:gd name="connsiteY970" fmla="*/ 507908 h 5103838"/>
              <a:gd name="connsiteX971" fmla="*/ 1967584 w 2957981"/>
              <a:gd name="connsiteY971" fmla="*/ 507908 h 5103838"/>
              <a:gd name="connsiteX972" fmla="*/ 1966735 w 2957981"/>
              <a:gd name="connsiteY972" fmla="*/ 506211 h 5103838"/>
              <a:gd name="connsiteX973" fmla="*/ 1967584 w 2957981"/>
              <a:gd name="connsiteY973" fmla="*/ 503639 h 5103838"/>
              <a:gd name="connsiteX974" fmla="*/ 1965886 w 2957981"/>
              <a:gd name="connsiteY974" fmla="*/ 502791 h 5103838"/>
              <a:gd name="connsiteX975" fmla="*/ 1965010 w 2957981"/>
              <a:gd name="connsiteY975" fmla="*/ 499371 h 5103838"/>
              <a:gd name="connsiteX976" fmla="*/ 1962463 w 2957981"/>
              <a:gd name="connsiteY976" fmla="*/ 499371 h 5103838"/>
              <a:gd name="connsiteX977" fmla="*/ 1959890 w 2957981"/>
              <a:gd name="connsiteY977" fmla="*/ 498523 h 5103838"/>
              <a:gd name="connsiteX978" fmla="*/ 1959041 w 2957981"/>
              <a:gd name="connsiteY978" fmla="*/ 496826 h 5103838"/>
              <a:gd name="connsiteX979" fmla="*/ 1959041 w 2957981"/>
              <a:gd name="connsiteY979" fmla="*/ 495978 h 5103838"/>
              <a:gd name="connsiteX980" fmla="*/ 1959041 w 2957981"/>
              <a:gd name="connsiteY980" fmla="*/ 492558 h 5103838"/>
              <a:gd name="connsiteX981" fmla="*/ 1958192 w 2957981"/>
              <a:gd name="connsiteY981" fmla="*/ 491709 h 5103838"/>
              <a:gd name="connsiteX982" fmla="*/ 1957343 w 2957981"/>
              <a:gd name="connsiteY982" fmla="*/ 492558 h 5103838"/>
              <a:gd name="connsiteX983" fmla="*/ 1957343 w 2957981"/>
              <a:gd name="connsiteY983" fmla="*/ 493406 h 5103838"/>
              <a:gd name="connsiteX984" fmla="*/ 1956494 w 2957981"/>
              <a:gd name="connsiteY984" fmla="*/ 493406 h 5103838"/>
              <a:gd name="connsiteX985" fmla="*/ 1956494 w 2957981"/>
              <a:gd name="connsiteY985" fmla="*/ 491709 h 5103838"/>
              <a:gd name="connsiteX986" fmla="*/ 1954796 w 2957981"/>
              <a:gd name="connsiteY986" fmla="*/ 490012 h 5103838"/>
              <a:gd name="connsiteX987" fmla="*/ 1954796 w 2957981"/>
              <a:gd name="connsiteY987" fmla="*/ 488289 h 5103838"/>
              <a:gd name="connsiteX988" fmla="*/ 1953920 w 2957981"/>
              <a:gd name="connsiteY988" fmla="*/ 487441 h 5103838"/>
              <a:gd name="connsiteX989" fmla="*/ 1953920 w 2957981"/>
              <a:gd name="connsiteY989" fmla="*/ 486592 h 5103838"/>
              <a:gd name="connsiteX990" fmla="*/ 1953071 w 2957981"/>
              <a:gd name="connsiteY990" fmla="*/ 485744 h 5103838"/>
              <a:gd name="connsiteX991" fmla="*/ 1952222 w 2957981"/>
              <a:gd name="connsiteY991" fmla="*/ 485744 h 5103838"/>
              <a:gd name="connsiteX992" fmla="*/ 1952222 w 2957981"/>
              <a:gd name="connsiteY992" fmla="*/ 484896 h 5103838"/>
              <a:gd name="connsiteX993" fmla="*/ 1951373 w 2957981"/>
              <a:gd name="connsiteY993" fmla="*/ 485744 h 5103838"/>
              <a:gd name="connsiteX994" fmla="*/ 1949675 w 2957981"/>
              <a:gd name="connsiteY994" fmla="*/ 484047 h 5103838"/>
              <a:gd name="connsiteX995" fmla="*/ 1947951 w 2957981"/>
              <a:gd name="connsiteY995" fmla="*/ 484896 h 5103838"/>
              <a:gd name="connsiteX996" fmla="*/ 1947102 w 2957981"/>
              <a:gd name="connsiteY996" fmla="*/ 485744 h 5103838"/>
              <a:gd name="connsiteX997" fmla="*/ 1944555 w 2957981"/>
              <a:gd name="connsiteY997" fmla="*/ 485744 h 5103838"/>
              <a:gd name="connsiteX998" fmla="*/ 1943706 w 2957981"/>
              <a:gd name="connsiteY998" fmla="*/ 486592 h 5103838"/>
              <a:gd name="connsiteX999" fmla="*/ 1941981 w 2957981"/>
              <a:gd name="connsiteY999" fmla="*/ 484896 h 5103838"/>
              <a:gd name="connsiteX1000" fmla="*/ 1941132 w 2957981"/>
              <a:gd name="connsiteY1000" fmla="*/ 484047 h 5103838"/>
              <a:gd name="connsiteX1001" fmla="*/ 1938585 w 2957981"/>
              <a:gd name="connsiteY1001" fmla="*/ 483199 h 5103838"/>
              <a:gd name="connsiteX1002" fmla="*/ 1937710 w 2957981"/>
              <a:gd name="connsiteY1002" fmla="*/ 484047 h 5103838"/>
              <a:gd name="connsiteX1003" fmla="*/ 1937710 w 2957981"/>
              <a:gd name="connsiteY1003" fmla="*/ 483199 h 5103838"/>
              <a:gd name="connsiteX1004" fmla="*/ 1936861 w 2957981"/>
              <a:gd name="connsiteY1004" fmla="*/ 481476 h 5103838"/>
              <a:gd name="connsiteX1005" fmla="*/ 1934314 w 2957981"/>
              <a:gd name="connsiteY1005" fmla="*/ 481476 h 5103838"/>
              <a:gd name="connsiteX1006" fmla="*/ 1934314 w 2957981"/>
              <a:gd name="connsiteY1006" fmla="*/ 480627 h 5103838"/>
              <a:gd name="connsiteX1007" fmla="*/ 1935163 w 2957981"/>
              <a:gd name="connsiteY1007" fmla="*/ 479779 h 5103838"/>
              <a:gd name="connsiteX1008" fmla="*/ 1934314 w 2957981"/>
              <a:gd name="connsiteY1008" fmla="*/ 478931 h 5103838"/>
              <a:gd name="connsiteX1009" fmla="*/ 1935163 w 2957981"/>
              <a:gd name="connsiteY1009" fmla="*/ 477207 h 5103838"/>
              <a:gd name="connsiteX1010" fmla="*/ 1936012 w 2957981"/>
              <a:gd name="connsiteY1010" fmla="*/ 477207 h 5103838"/>
              <a:gd name="connsiteX1011" fmla="*/ 1935163 w 2957981"/>
              <a:gd name="connsiteY1011" fmla="*/ 476359 h 5103838"/>
              <a:gd name="connsiteX1012" fmla="*/ 1936012 w 2957981"/>
              <a:gd name="connsiteY1012" fmla="*/ 474662 h 5103838"/>
              <a:gd name="connsiteX1013" fmla="*/ 1937710 w 2957981"/>
              <a:gd name="connsiteY1013" fmla="*/ 473814 h 5103838"/>
              <a:gd name="connsiteX1014" fmla="*/ 1937710 w 2957981"/>
              <a:gd name="connsiteY1014" fmla="*/ 474662 h 5103838"/>
              <a:gd name="connsiteX1015" fmla="*/ 1938585 w 2957981"/>
              <a:gd name="connsiteY1015" fmla="*/ 473814 h 5103838"/>
              <a:gd name="connsiteX1016" fmla="*/ 1938585 w 2957981"/>
              <a:gd name="connsiteY1016" fmla="*/ 472966 h 5103838"/>
              <a:gd name="connsiteX1017" fmla="*/ 1939434 w 2957981"/>
              <a:gd name="connsiteY1017" fmla="*/ 470394 h 5103838"/>
              <a:gd name="connsiteX1018" fmla="*/ 1937710 w 2957981"/>
              <a:gd name="connsiteY1018" fmla="*/ 467849 h 5103838"/>
              <a:gd name="connsiteX1019" fmla="*/ 1937710 w 2957981"/>
              <a:gd name="connsiteY1019" fmla="*/ 467000 h 5103838"/>
              <a:gd name="connsiteX1020" fmla="*/ 1936861 w 2957981"/>
              <a:gd name="connsiteY1020" fmla="*/ 467849 h 5103838"/>
              <a:gd name="connsiteX1021" fmla="*/ 1937710 w 2957981"/>
              <a:gd name="connsiteY1021" fmla="*/ 469546 h 5103838"/>
              <a:gd name="connsiteX1022" fmla="*/ 1936012 w 2957981"/>
              <a:gd name="connsiteY1022" fmla="*/ 471242 h 5103838"/>
              <a:gd name="connsiteX1023" fmla="*/ 1935163 w 2957981"/>
              <a:gd name="connsiteY1023" fmla="*/ 470394 h 5103838"/>
              <a:gd name="connsiteX1024" fmla="*/ 1934314 w 2957981"/>
              <a:gd name="connsiteY1024" fmla="*/ 468697 h 5103838"/>
              <a:gd name="connsiteX1025" fmla="*/ 1931740 w 2957981"/>
              <a:gd name="connsiteY1025" fmla="*/ 468697 h 5103838"/>
              <a:gd name="connsiteX1026" fmla="*/ 1930042 w 2957981"/>
              <a:gd name="connsiteY1026" fmla="*/ 469546 h 5103838"/>
              <a:gd name="connsiteX1027" fmla="*/ 1929193 w 2957981"/>
              <a:gd name="connsiteY1027" fmla="*/ 469546 h 5103838"/>
              <a:gd name="connsiteX1028" fmla="*/ 1928344 w 2957981"/>
              <a:gd name="connsiteY1028" fmla="*/ 469546 h 5103838"/>
              <a:gd name="connsiteX1029" fmla="*/ 1927495 w 2957981"/>
              <a:gd name="connsiteY1029" fmla="*/ 469546 h 5103838"/>
              <a:gd name="connsiteX1030" fmla="*/ 1926646 w 2957981"/>
              <a:gd name="connsiteY1030" fmla="*/ 467849 h 5103838"/>
              <a:gd name="connsiteX1031" fmla="*/ 1927495 w 2957981"/>
              <a:gd name="connsiteY1031" fmla="*/ 465277 h 5103838"/>
              <a:gd name="connsiteX1032" fmla="*/ 1925771 w 2957981"/>
              <a:gd name="connsiteY1032" fmla="*/ 462732 h 5103838"/>
              <a:gd name="connsiteX1033" fmla="*/ 1926646 w 2957981"/>
              <a:gd name="connsiteY1033" fmla="*/ 461884 h 5103838"/>
              <a:gd name="connsiteX1034" fmla="*/ 1925771 w 2957981"/>
              <a:gd name="connsiteY1034" fmla="*/ 460160 h 5103838"/>
              <a:gd name="connsiteX1035" fmla="*/ 1927495 w 2957981"/>
              <a:gd name="connsiteY1035" fmla="*/ 459312 h 5103838"/>
              <a:gd name="connsiteX1036" fmla="*/ 1927495 w 2957981"/>
              <a:gd name="connsiteY1036" fmla="*/ 456767 h 5103838"/>
              <a:gd name="connsiteX1037" fmla="*/ 1928344 w 2957981"/>
              <a:gd name="connsiteY1037" fmla="*/ 454195 h 5103838"/>
              <a:gd name="connsiteX1038" fmla="*/ 1927495 w 2957981"/>
              <a:gd name="connsiteY1038" fmla="*/ 453347 h 5103838"/>
              <a:gd name="connsiteX1039" fmla="*/ 1928344 w 2957981"/>
              <a:gd name="connsiteY1039" fmla="*/ 452499 h 5103838"/>
              <a:gd name="connsiteX1040" fmla="*/ 1929193 w 2957981"/>
              <a:gd name="connsiteY1040" fmla="*/ 452499 h 5103838"/>
              <a:gd name="connsiteX1041" fmla="*/ 1929193 w 2957981"/>
              <a:gd name="connsiteY1041" fmla="*/ 449927 h 5103838"/>
              <a:gd name="connsiteX1042" fmla="*/ 1929193 w 2957981"/>
              <a:gd name="connsiteY1042" fmla="*/ 449079 h 5103838"/>
              <a:gd name="connsiteX1043" fmla="*/ 1929193 w 2957981"/>
              <a:gd name="connsiteY1043" fmla="*/ 448230 h 5103838"/>
              <a:gd name="connsiteX1044" fmla="*/ 1928344 w 2957981"/>
              <a:gd name="connsiteY1044" fmla="*/ 448230 h 5103838"/>
              <a:gd name="connsiteX1045" fmla="*/ 1929193 w 2957981"/>
              <a:gd name="connsiteY1045" fmla="*/ 447382 h 5103838"/>
              <a:gd name="connsiteX1046" fmla="*/ 1930042 w 2957981"/>
              <a:gd name="connsiteY1046" fmla="*/ 447382 h 5103838"/>
              <a:gd name="connsiteX1047" fmla="*/ 1930891 w 2957981"/>
              <a:gd name="connsiteY1047" fmla="*/ 446534 h 5103838"/>
              <a:gd name="connsiteX1048" fmla="*/ 1929193 w 2957981"/>
              <a:gd name="connsiteY1048" fmla="*/ 446534 h 5103838"/>
              <a:gd name="connsiteX1049" fmla="*/ 1930042 w 2957981"/>
              <a:gd name="connsiteY1049" fmla="*/ 445685 h 5103838"/>
              <a:gd name="connsiteX1050" fmla="*/ 1929193 w 2957981"/>
              <a:gd name="connsiteY1050" fmla="*/ 444837 h 5103838"/>
              <a:gd name="connsiteX1051" fmla="*/ 1929193 w 2957981"/>
              <a:gd name="connsiteY1051" fmla="*/ 443962 h 5103838"/>
              <a:gd name="connsiteX1052" fmla="*/ 1928344 w 2957981"/>
              <a:gd name="connsiteY1052" fmla="*/ 443962 h 5103838"/>
              <a:gd name="connsiteX1053" fmla="*/ 1927495 w 2957981"/>
              <a:gd name="connsiteY1053" fmla="*/ 440568 h 5103838"/>
              <a:gd name="connsiteX1054" fmla="*/ 1928344 w 2957981"/>
              <a:gd name="connsiteY1054" fmla="*/ 437997 h 5103838"/>
              <a:gd name="connsiteX1055" fmla="*/ 1930042 w 2957981"/>
              <a:gd name="connsiteY1055" fmla="*/ 437148 h 5103838"/>
              <a:gd name="connsiteX1056" fmla="*/ 1930042 w 2957981"/>
              <a:gd name="connsiteY1056" fmla="*/ 435452 h 5103838"/>
              <a:gd name="connsiteX1057" fmla="*/ 1930042 w 2957981"/>
              <a:gd name="connsiteY1057" fmla="*/ 434603 h 5103838"/>
              <a:gd name="connsiteX1058" fmla="*/ 1929193 w 2957981"/>
              <a:gd name="connsiteY1058" fmla="*/ 433755 h 5103838"/>
              <a:gd name="connsiteX1059" fmla="*/ 1930042 w 2957981"/>
              <a:gd name="connsiteY1059" fmla="*/ 432880 h 5103838"/>
              <a:gd name="connsiteX1060" fmla="*/ 1928344 w 2957981"/>
              <a:gd name="connsiteY1060" fmla="*/ 431183 h 5103838"/>
              <a:gd name="connsiteX1061" fmla="*/ 1928344 w 2957981"/>
              <a:gd name="connsiteY1061" fmla="*/ 429487 h 5103838"/>
              <a:gd name="connsiteX1062" fmla="*/ 1928344 w 2957981"/>
              <a:gd name="connsiteY1062" fmla="*/ 428638 h 5103838"/>
              <a:gd name="connsiteX1063" fmla="*/ 1928344 w 2957981"/>
              <a:gd name="connsiteY1063" fmla="*/ 427763 h 5103838"/>
              <a:gd name="connsiteX1064" fmla="*/ 1928344 w 2957981"/>
              <a:gd name="connsiteY1064" fmla="*/ 426915 h 5103838"/>
              <a:gd name="connsiteX1065" fmla="*/ 1929193 w 2957981"/>
              <a:gd name="connsiteY1065" fmla="*/ 426067 h 5103838"/>
              <a:gd name="connsiteX1066" fmla="*/ 1930042 w 2957981"/>
              <a:gd name="connsiteY1066" fmla="*/ 424370 h 5103838"/>
              <a:gd name="connsiteX1067" fmla="*/ 1929193 w 2957981"/>
              <a:gd name="connsiteY1067" fmla="*/ 423522 h 5103838"/>
              <a:gd name="connsiteX1068" fmla="*/ 1930042 w 2957981"/>
              <a:gd name="connsiteY1068" fmla="*/ 423522 h 5103838"/>
              <a:gd name="connsiteX1069" fmla="*/ 1929193 w 2957981"/>
              <a:gd name="connsiteY1069" fmla="*/ 420102 h 5103838"/>
              <a:gd name="connsiteX1070" fmla="*/ 1930891 w 2957981"/>
              <a:gd name="connsiteY1070" fmla="*/ 419253 h 5103838"/>
              <a:gd name="connsiteX1071" fmla="*/ 1930891 w 2957981"/>
              <a:gd name="connsiteY1071" fmla="*/ 417556 h 5103838"/>
              <a:gd name="connsiteX1072" fmla="*/ 1929193 w 2957981"/>
              <a:gd name="connsiteY1072" fmla="*/ 415833 h 5103838"/>
              <a:gd name="connsiteX1073" fmla="*/ 1930042 w 2957981"/>
              <a:gd name="connsiteY1073" fmla="*/ 414136 h 5103838"/>
              <a:gd name="connsiteX1074" fmla="*/ 1928344 w 2957981"/>
              <a:gd name="connsiteY1074" fmla="*/ 413288 h 5103838"/>
              <a:gd name="connsiteX1075" fmla="*/ 1928344 w 2957981"/>
              <a:gd name="connsiteY1075" fmla="*/ 412440 h 5103838"/>
              <a:gd name="connsiteX1076" fmla="*/ 1926646 w 2957981"/>
              <a:gd name="connsiteY1076" fmla="*/ 412440 h 5103838"/>
              <a:gd name="connsiteX1077" fmla="*/ 1924073 w 2957981"/>
              <a:gd name="connsiteY1077" fmla="*/ 412440 h 5103838"/>
              <a:gd name="connsiteX1078" fmla="*/ 1923224 w 2957981"/>
              <a:gd name="connsiteY1078" fmla="*/ 413288 h 5103838"/>
              <a:gd name="connsiteX1079" fmla="*/ 1922375 w 2957981"/>
              <a:gd name="connsiteY1079" fmla="*/ 413288 h 5103838"/>
              <a:gd name="connsiteX1080" fmla="*/ 1920651 w 2957981"/>
              <a:gd name="connsiteY1080" fmla="*/ 411591 h 5103838"/>
              <a:gd name="connsiteX1081" fmla="*/ 1919802 w 2957981"/>
              <a:gd name="connsiteY1081" fmla="*/ 409868 h 5103838"/>
              <a:gd name="connsiteX1082" fmla="*/ 1917255 w 2957981"/>
              <a:gd name="connsiteY1082" fmla="*/ 409020 h 5103838"/>
              <a:gd name="connsiteX1083" fmla="*/ 1917255 w 2957981"/>
              <a:gd name="connsiteY1083" fmla="*/ 407323 h 5103838"/>
              <a:gd name="connsiteX1084" fmla="*/ 1916406 w 2957981"/>
              <a:gd name="connsiteY1084" fmla="*/ 408171 h 5103838"/>
              <a:gd name="connsiteX1085" fmla="*/ 1915530 w 2957981"/>
              <a:gd name="connsiteY1085" fmla="*/ 409020 h 5103838"/>
              <a:gd name="connsiteX1086" fmla="*/ 1914681 w 2957981"/>
              <a:gd name="connsiteY1086" fmla="*/ 407323 h 5103838"/>
              <a:gd name="connsiteX1087" fmla="*/ 1913832 w 2957981"/>
              <a:gd name="connsiteY1087" fmla="*/ 407323 h 5103838"/>
              <a:gd name="connsiteX1088" fmla="*/ 1913832 w 2957981"/>
              <a:gd name="connsiteY1088" fmla="*/ 406475 h 5103838"/>
              <a:gd name="connsiteX1089" fmla="*/ 1913832 w 2957981"/>
              <a:gd name="connsiteY1089" fmla="*/ 281155 h 5103838"/>
              <a:gd name="connsiteX1090" fmla="*/ 1914681 w 2957981"/>
              <a:gd name="connsiteY1090" fmla="*/ 280306 h 5103838"/>
              <a:gd name="connsiteX1091" fmla="*/ 1915530 w 2957981"/>
              <a:gd name="connsiteY1091" fmla="*/ 279458 h 5103838"/>
              <a:gd name="connsiteX1092" fmla="*/ 1916406 w 2957981"/>
              <a:gd name="connsiteY1092" fmla="*/ 278610 h 5103838"/>
              <a:gd name="connsiteX1093" fmla="*/ 1917255 w 2957981"/>
              <a:gd name="connsiteY1093" fmla="*/ 277761 h 5103838"/>
              <a:gd name="connsiteX1094" fmla="*/ 1916406 w 2957981"/>
              <a:gd name="connsiteY1094" fmla="*/ 275190 h 5103838"/>
              <a:gd name="connsiteX1095" fmla="*/ 1917255 w 2957981"/>
              <a:gd name="connsiteY1095" fmla="*/ 274341 h 5103838"/>
              <a:gd name="connsiteX1096" fmla="*/ 1918953 w 2957981"/>
              <a:gd name="connsiteY1096" fmla="*/ 275190 h 5103838"/>
              <a:gd name="connsiteX1097" fmla="*/ 1919802 w 2957981"/>
              <a:gd name="connsiteY1097" fmla="*/ 274341 h 5103838"/>
              <a:gd name="connsiteX1098" fmla="*/ 1919802 w 2957981"/>
              <a:gd name="connsiteY1098" fmla="*/ 272644 h 5103838"/>
              <a:gd name="connsiteX1099" fmla="*/ 1918953 w 2957981"/>
              <a:gd name="connsiteY1099" fmla="*/ 271770 h 5103838"/>
              <a:gd name="connsiteX1100" fmla="*/ 1918104 w 2957981"/>
              <a:gd name="connsiteY1100" fmla="*/ 267528 h 5103838"/>
              <a:gd name="connsiteX1101" fmla="*/ 1918953 w 2957981"/>
              <a:gd name="connsiteY1101" fmla="*/ 264956 h 5103838"/>
              <a:gd name="connsiteX1102" fmla="*/ 1918104 w 2957981"/>
              <a:gd name="connsiteY1102" fmla="*/ 264956 h 5103838"/>
              <a:gd name="connsiteX1103" fmla="*/ 1916406 w 2957981"/>
              <a:gd name="connsiteY1103" fmla="*/ 265805 h 5103838"/>
              <a:gd name="connsiteX1104" fmla="*/ 1915530 w 2957981"/>
              <a:gd name="connsiteY1104" fmla="*/ 265805 h 5103838"/>
              <a:gd name="connsiteX1105" fmla="*/ 1915530 w 2957981"/>
              <a:gd name="connsiteY1105" fmla="*/ 264108 h 5103838"/>
              <a:gd name="connsiteX1106" fmla="*/ 1915530 w 2957981"/>
              <a:gd name="connsiteY1106" fmla="*/ 263259 h 5103838"/>
              <a:gd name="connsiteX1107" fmla="*/ 1916406 w 2957981"/>
              <a:gd name="connsiteY1107" fmla="*/ 261563 h 5103838"/>
              <a:gd name="connsiteX1108" fmla="*/ 1917255 w 2957981"/>
              <a:gd name="connsiteY1108" fmla="*/ 259839 h 5103838"/>
              <a:gd name="connsiteX1109" fmla="*/ 1918104 w 2957981"/>
              <a:gd name="connsiteY1109" fmla="*/ 259839 h 5103838"/>
              <a:gd name="connsiteX1110" fmla="*/ 1918953 w 2957981"/>
              <a:gd name="connsiteY1110" fmla="*/ 259839 h 5103838"/>
              <a:gd name="connsiteX1111" fmla="*/ 1918953 w 2957981"/>
              <a:gd name="connsiteY1111" fmla="*/ 258991 h 5103838"/>
              <a:gd name="connsiteX1112" fmla="*/ 1917255 w 2957981"/>
              <a:gd name="connsiteY1112" fmla="*/ 258991 h 5103838"/>
              <a:gd name="connsiteX1113" fmla="*/ 1917255 w 2957981"/>
              <a:gd name="connsiteY1113" fmla="*/ 258143 h 5103838"/>
              <a:gd name="connsiteX1114" fmla="*/ 1919802 w 2957981"/>
              <a:gd name="connsiteY1114" fmla="*/ 257294 h 5103838"/>
              <a:gd name="connsiteX1115" fmla="*/ 1919802 w 2957981"/>
              <a:gd name="connsiteY1115" fmla="*/ 254723 h 5103838"/>
              <a:gd name="connsiteX1116" fmla="*/ 1918104 w 2957981"/>
              <a:gd name="connsiteY1116" fmla="*/ 253026 h 5103838"/>
              <a:gd name="connsiteX1117" fmla="*/ 1915530 w 2957981"/>
              <a:gd name="connsiteY1117" fmla="*/ 252178 h 5103838"/>
              <a:gd name="connsiteX1118" fmla="*/ 1914681 w 2957981"/>
              <a:gd name="connsiteY1118" fmla="*/ 250481 h 5103838"/>
              <a:gd name="connsiteX1119" fmla="*/ 1914681 w 2957981"/>
              <a:gd name="connsiteY1119" fmla="*/ 248758 h 5103838"/>
              <a:gd name="connsiteX1120" fmla="*/ 1913832 w 2957981"/>
              <a:gd name="connsiteY1120" fmla="*/ 248758 h 5103838"/>
              <a:gd name="connsiteX1121" fmla="*/ 1913832 w 2957981"/>
              <a:gd name="connsiteY1121" fmla="*/ 243641 h 5103838"/>
              <a:gd name="connsiteX1122" fmla="*/ 1913832 w 2957981"/>
              <a:gd name="connsiteY1122" fmla="*/ 241944 h 5103838"/>
              <a:gd name="connsiteX1123" fmla="*/ 1915530 w 2957981"/>
              <a:gd name="connsiteY1123" fmla="*/ 241944 h 5103838"/>
              <a:gd name="connsiteX1124" fmla="*/ 1917255 w 2957981"/>
              <a:gd name="connsiteY1124" fmla="*/ 241096 h 5103838"/>
              <a:gd name="connsiteX1125" fmla="*/ 1918104 w 2957981"/>
              <a:gd name="connsiteY1125" fmla="*/ 241944 h 5103838"/>
              <a:gd name="connsiteX1126" fmla="*/ 1918104 w 2957981"/>
              <a:gd name="connsiteY1126" fmla="*/ 240247 h 5103838"/>
              <a:gd name="connsiteX1127" fmla="*/ 1919802 w 2957981"/>
              <a:gd name="connsiteY1127" fmla="*/ 241096 h 5103838"/>
              <a:gd name="connsiteX1128" fmla="*/ 1920651 w 2957981"/>
              <a:gd name="connsiteY1128" fmla="*/ 240247 h 5103838"/>
              <a:gd name="connsiteX1129" fmla="*/ 1921526 w 2957981"/>
              <a:gd name="connsiteY1129" fmla="*/ 241096 h 5103838"/>
              <a:gd name="connsiteX1130" fmla="*/ 1923224 w 2957981"/>
              <a:gd name="connsiteY1130" fmla="*/ 239399 h 5103838"/>
              <a:gd name="connsiteX1131" fmla="*/ 1924922 w 2957981"/>
              <a:gd name="connsiteY1131" fmla="*/ 239399 h 5103838"/>
              <a:gd name="connsiteX1132" fmla="*/ 1924073 w 2957981"/>
              <a:gd name="connsiteY1132" fmla="*/ 238551 h 5103838"/>
              <a:gd name="connsiteX1133" fmla="*/ 1925771 w 2957981"/>
              <a:gd name="connsiteY1133" fmla="*/ 238551 h 5103838"/>
              <a:gd name="connsiteX1134" fmla="*/ 1926646 w 2957981"/>
              <a:gd name="connsiteY1134" fmla="*/ 235979 h 5103838"/>
              <a:gd name="connsiteX1135" fmla="*/ 1927495 w 2957981"/>
              <a:gd name="connsiteY1135" fmla="*/ 235131 h 5103838"/>
              <a:gd name="connsiteX1136" fmla="*/ 1930042 w 2957981"/>
              <a:gd name="connsiteY1136" fmla="*/ 235131 h 5103838"/>
              <a:gd name="connsiteX1137" fmla="*/ 1930042 w 2957981"/>
              <a:gd name="connsiteY1137" fmla="*/ 234282 h 5103838"/>
              <a:gd name="connsiteX1138" fmla="*/ 1930891 w 2957981"/>
              <a:gd name="connsiteY1138" fmla="*/ 233434 h 5103838"/>
              <a:gd name="connsiteX1139" fmla="*/ 1931740 w 2957981"/>
              <a:gd name="connsiteY1139" fmla="*/ 232559 h 5103838"/>
              <a:gd name="connsiteX1140" fmla="*/ 1932616 w 2957981"/>
              <a:gd name="connsiteY1140" fmla="*/ 231711 h 5103838"/>
              <a:gd name="connsiteX1141" fmla="*/ 1933465 w 2957981"/>
              <a:gd name="connsiteY1141" fmla="*/ 231711 h 5103838"/>
              <a:gd name="connsiteX1142" fmla="*/ 1934314 w 2957981"/>
              <a:gd name="connsiteY1142" fmla="*/ 230014 h 5103838"/>
              <a:gd name="connsiteX1143" fmla="*/ 1935163 w 2957981"/>
              <a:gd name="connsiteY1143" fmla="*/ 230862 h 5103838"/>
              <a:gd name="connsiteX1144" fmla="*/ 1936861 w 2957981"/>
              <a:gd name="connsiteY1144" fmla="*/ 230014 h 5103838"/>
              <a:gd name="connsiteX1145" fmla="*/ 1937710 w 2957981"/>
              <a:gd name="connsiteY1145" fmla="*/ 228317 h 5103838"/>
              <a:gd name="connsiteX1146" fmla="*/ 1936861 w 2957981"/>
              <a:gd name="connsiteY1146" fmla="*/ 226594 h 5103838"/>
              <a:gd name="connsiteX1147" fmla="*/ 1937710 w 2957981"/>
              <a:gd name="connsiteY1147" fmla="*/ 225746 h 5103838"/>
              <a:gd name="connsiteX1148" fmla="*/ 1936861 w 2957981"/>
              <a:gd name="connsiteY1148" fmla="*/ 224897 h 5103838"/>
              <a:gd name="connsiteX1149" fmla="*/ 1936012 w 2957981"/>
              <a:gd name="connsiteY1149" fmla="*/ 224049 h 5103838"/>
              <a:gd name="connsiteX1150" fmla="*/ 1936012 w 2957981"/>
              <a:gd name="connsiteY1150" fmla="*/ 223200 h 5103838"/>
              <a:gd name="connsiteX1151" fmla="*/ 1935163 w 2957981"/>
              <a:gd name="connsiteY1151" fmla="*/ 223200 h 5103838"/>
              <a:gd name="connsiteX1152" fmla="*/ 1935163 w 2957981"/>
              <a:gd name="connsiteY1152" fmla="*/ 222352 h 5103838"/>
              <a:gd name="connsiteX1153" fmla="*/ 1936861 w 2957981"/>
              <a:gd name="connsiteY1153" fmla="*/ 221477 h 5103838"/>
              <a:gd name="connsiteX1154" fmla="*/ 1937710 w 2957981"/>
              <a:gd name="connsiteY1154" fmla="*/ 219781 h 5103838"/>
              <a:gd name="connsiteX1155" fmla="*/ 1939434 w 2957981"/>
              <a:gd name="connsiteY1155" fmla="*/ 218932 h 5103838"/>
              <a:gd name="connsiteX1156" fmla="*/ 1940283 w 2957981"/>
              <a:gd name="connsiteY1156" fmla="*/ 218932 h 5103838"/>
              <a:gd name="connsiteX1157" fmla="*/ 1941132 w 2957981"/>
              <a:gd name="connsiteY1157" fmla="*/ 217235 h 5103838"/>
              <a:gd name="connsiteX1158" fmla="*/ 1941981 w 2957981"/>
              <a:gd name="connsiteY1158" fmla="*/ 217235 h 5103838"/>
              <a:gd name="connsiteX1159" fmla="*/ 1941981 w 2957981"/>
              <a:gd name="connsiteY1159" fmla="*/ 218084 h 5103838"/>
              <a:gd name="connsiteX1160" fmla="*/ 1941132 w 2957981"/>
              <a:gd name="connsiteY1160" fmla="*/ 218932 h 5103838"/>
              <a:gd name="connsiteX1161" fmla="*/ 1941981 w 2957981"/>
              <a:gd name="connsiteY1161" fmla="*/ 218932 h 5103838"/>
              <a:gd name="connsiteX1162" fmla="*/ 1943706 w 2957981"/>
              <a:gd name="connsiteY1162" fmla="*/ 218084 h 5103838"/>
              <a:gd name="connsiteX1163" fmla="*/ 1944555 w 2957981"/>
              <a:gd name="connsiteY1163" fmla="*/ 216387 h 5103838"/>
              <a:gd name="connsiteX1164" fmla="*/ 1945404 w 2957981"/>
              <a:gd name="connsiteY1164" fmla="*/ 218084 h 5103838"/>
              <a:gd name="connsiteX1165" fmla="*/ 1946253 w 2957981"/>
              <a:gd name="connsiteY1165" fmla="*/ 217235 h 5103838"/>
              <a:gd name="connsiteX1166" fmla="*/ 1946253 w 2957981"/>
              <a:gd name="connsiteY1166" fmla="*/ 216387 h 5103838"/>
              <a:gd name="connsiteX1167" fmla="*/ 1945404 w 2957981"/>
              <a:gd name="connsiteY1167" fmla="*/ 215512 h 5103838"/>
              <a:gd name="connsiteX1168" fmla="*/ 1946253 w 2957981"/>
              <a:gd name="connsiteY1168" fmla="*/ 214664 h 5103838"/>
              <a:gd name="connsiteX1169" fmla="*/ 1947102 w 2957981"/>
              <a:gd name="connsiteY1169" fmla="*/ 213815 h 5103838"/>
              <a:gd name="connsiteX1170" fmla="*/ 1947951 w 2957981"/>
              <a:gd name="connsiteY1170" fmla="*/ 214664 h 5103838"/>
              <a:gd name="connsiteX1171" fmla="*/ 1947951 w 2957981"/>
              <a:gd name="connsiteY1171" fmla="*/ 212967 h 5103838"/>
              <a:gd name="connsiteX1172" fmla="*/ 1947102 w 2957981"/>
              <a:gd name="connsiteY1172" fmla="*/ 212119 h 5103838"/>
              <a:gd name="connsiteX1173" fmla="*/ 1947102 w 2957981"/>
              <a:gd name="connsiteY1173" fmla="*/ 210395 h 5103838"/>
              <a:gd name="connsiteX1174" fmla="*/ 1947102 w 2957981"/>
              <a:gd name="connsiteY1174" fmla="*/ 209547 h 5103838"/>
              <a:gd name="connsiteX1175" fmla="*/ 1946253 w 2957981"/>
              <a:gd name="connsiteY1175" fmla="*/ 209547 h 5103838"/>
              <a:gd name="connsiteX1176" fmla="*/ 1946253 w 2957981"/>
              <a:gd name="connsiteY1176" fmla="*/ 208699 h 5103838"/>
              <a:gd name="connsiteX1177" fmla="*/ 1946253 w 2957981"/>
              <a:gd name="connsiteY1177" fmla="*/ 206154 h 5103838"/>
              <a:gd name="connsiteX1178" fmla="*/ 1947102 w 2957981"/>
              <a:gd name="connsiteY1178" fmla="*/ 205279 h 5103838"/>
              <a:gd name="connsiteX1179" fmla="*/ 1948826 w 2957981"/>
              <a:gd name="connsiteY1179" fmla="*/ 205279 h 5103838"/>
              <a:gd name="connsiteX1180" fmla="*/ 1947951 w 2957981"/>
              <a:gd name="connsiteY1180" fmla="*/ 203582 h 5103838"/>
              <a:gd name="connsiteX1181" fmla="*/ 1949675 w 2957981"/>
              <a:gd name="connsiteY1181" fmla="*/ 205279 h 5103838"/>
              <a:gd name="connsiteX1182" fmla="*/ 1949675 w 2957981"/>
              <a:gd name="connsiteY1182" fmla="*/ 201885 h 5103838"/>
              <a:gd name="connsiteX1183" fmla="*/ 1952222 w 2957981"/>
              <a:gd name="connsiteY1183" fmla="*/ 201885 h 5103838"/>
              <a:gd name="connsiteX1184" fmla="*/ 1953071 w 2957981"/>
              <a:gd name="connsiteY1184" fmla="*/ 201037 h 5103838"/>
              <a:gd name="connsiteX1185" fmla="*/ 1952222 w 2957981"/>
              <a:gd name="connsiteY1185" fmla="*/ 200188 h 5103838"/>
              <a:gd name="connsiteX1186" fmla="*/ 1953071 w 2957981"/>
              <a:gd name="connsiteY1186" fmla="*/ 200188 h 5103838"/>
              <a:gd name="connsiteX1187" fmla="*/ 1953920 w 2957981"/>
              <a:gd name="connsiteY1187" fmla="*/ 201037 h 5103838"/>
              <a:gd name="connsiteX1188" fmla="*/ 1954796 w 2957981"/>
              <a:gd name="connsiteY1188" fmla="*/ 201037 h 5103838"/>
              <a:gd name="connsiteX1189" fmla="*/ 1954796 w 2957981"/>
              <a:gd name="connsiteY1189" fmla="*/ 200188 h 5103838"/>
              <a:gd name="connsiteX1190" fmla="*/ 1954796 w 2957981"/>
              <a:gd name="connsiteY1190" fmla="*/ 199314 h 5103838"/>
              <a:gd name="connsiteX1191" fmla="*/ 1956494 w 2957981"/>
              <a:gd name="connsiteY1191" fmla="*/ 198465 h 5103838"/>
              <a:gd name="connsiteX1192" fmla="*/ 1955645 w 2957981"/>
              <a:gd name="connsiteY1192" fmla="*/ 197617 h 5103838"/>
              <a:gd name="connsiteX1193" fmla="*/ 1955645 w 2957981"/>
              <a:gd name="connsiteY1193" fmla="*/ 196769 h 5103838"/>
              <a:gd name="connsiteX1194" fmla="*/ 1954796 w 2957981"/>
              <a:gd name="connsiteY1194" fmla="*/ 195072 h 5103838"/>
              <a:gd name="connsiteX1195" fmla="*/ 1952222 w 2957981"/>
              <a:gd name="connsiteY1195" fmla="*/ 195072 h 5103838"/>
              <a:gd name="connsiteX1196" fmla="*/ 1952222 w 2957981"/>
              <a:gd name="connsiteY1196" fmla="*/ 194223 h 5103838"/>
              <a:gd name="connsiteX1197" fmla="*/ 1950524 w 2957981"/>
              <a:gd name="connsiteY1197" fmla="*/ 194223 h 5103838"/>
              <a:gd name="connsiteX1198" fmla="*/ 1949675 w 2957981"/>
              <a:gd name="connsiteY1198" fmla="*/ 195920 h 5103838"/>
              <a:gd name="connsiteX1199" fmla="*/ 1948826 w 2957981"/>
              <a:gd name="connsiteY1199" fmla="*/ 195072 h 5103838"/>
              <a:gd name="connsiteX1200" fmla="*/ 1947102 w 2957981"/>
              <a:gd name="connsiteY1200" fmla="*/ 195072 h 5103838"/>
              <a:gd name="connsiteX1201" fmla="*/ 1947102 w 2957981"/>
              <a:gd name="connsiteY1201" fmla="*/ 194223 h 5103838"/>
              <a:gd name="connsiteX1202" fmla="*/ 1948826 w 2957981"/>
              <a:gd name="connsiteY1202" fmla="*/ 192500 h 5103838"/>
              <a:gd name="connsiteX1203" fmla="*/ 1947951 w 2957981"/>
              <a:gd name="connsiteY1203" fmla="*/ 191652 h 5103838"/>
              <a:gd name="connsiteX1204" fmla="*/ 1948826 w 2957981"/>
              <a:gd name="connsiteY1204" fmla="*/ 190803 h 5103838"/>
              <a:gd name="connsiteX1205" fmla="*/ 1947951 w 2957981"/>
              <a:gd name="connsiteY1205" fmla="*/ 190803 h 5103838"/>
              <a:gd name="connsiteX1206" fmla="*/ 1947102 w 2957981"/>
              <a:gd name="connsiteY1206" fmla="*/ 191652 h 5103838"/>
              <a:gd name="connsiteX1207" fmla="*/ 1946253 w 2957981"/>
              <a:gd name="connsiteY1207" fmla="*/ 190803 h 5103838"/>
              <a:gd name="connsiteX1208" fmla="*/ 1947102 w 2957981"/>
              <a:gd name="connsiteY1208" fmla="*/ 189955 h 5103838"/>
              <a:gd name="connsiteX1209" fmla="*/ 1947102 w 2957981"/>
              <a:gd name="connsiteY1209" fmla="*/ 188232 h 5103838"/>
              <a:gd name="connsiteX1210" fmla="*/ 1945404 w 2957981"/>
              <a:gd name="connsiteY1210" fmla="*/ 189955 h 5103838"/>
              <a:gd name="connsiteX1211" fmla="*/ 1944555 w 2957981"/>
              <a:gd name="connsiteY1211" fmla="*/ 189107 h 5103838"/>
              <a:gd name="connsiteX1212" fmla="*/ 1944555 w 2957981"/>
              <a:gd name="connsiteY1212" fmla="*/ 188232 h 5103838"/>
              <a:gd name="connsiteX1213" fmla="*/ 1945404 w 2957981"/>
              <a:gd name="connsiteY1213" fmla="*/ 189107 h 5103838"/>
              <a:gd name="connsiteX1214" fmla="*/ 1946253 w 2957981"/>
              <a:gd name="connsiteY1214" fmla="*/ 189107 h 5103838"/>
              <a:gd name="connsiteX1215" fmla="*/ 1946253 w 2957981"/>
              <a:gd name="connsiteY1215" fmla="*/ 187383 h 5103838"/>
              <a:gd name="connsiteX1216" fmla="*/ 1943706 w 2957981"/>
              <a:gd name="connsiteY1216" fmla="*/ 186535 h 5103838"/>
              <a:gd name="connsiteX1217" fmla="*/ 1943706 w 2957981"/>
              <a:gd name="connsiteY1217" fmla="*/ 184838 h 5103838"/>
              <a:gd name="connsiteX1218" fmla="*/ 1943706 w 2957981"/>
              <a:gd name="connsiteY1218" fmla="*/ 183990 h 5103838"/>
              <a:gd name="connsiteX1219" fmla="*/ 1941981 w 2957981"/>
              <a:gd name="connsiteY1219" fmla="*/ 183990 h 5103838"/>
              <a:gd name="connsiteX1220" fmla="*/ 1940283 w 2957981"/>
              <a:gd name="connsiteY1220" fmla="*/ 182267 h 5103838"/>
              <a:gd name="connsiteX1221" fmla="*/ 1939434 w 2957981"/>
              <a:gd name="connsiteY1221" fmla="*/ 182267 h 5103838"/>
              <a:gd name="connsiteX1222" fmla="*/ 1941981 w 2957981"/>
              <a:gd name="connsiteY1222" fmla="*/ 177150 h 5103838"/>
              <a:gd name="connsiteX1223" fmla="*/ 1942830 w 2957981"/>
              <a:gd name="connsiteY1223" fmla="*/ 176302 h 5103838"/>
              <a:gd name="connsiteX1224" fmla="*/ 1943706 w 2957981"/>
              <a:gd name="connsiteY1224" fmla="*/ 173757 h 5103838"/>
              <a:gd name="connsiteX1225" fmla="*/ 1940283 w 2957981"/>
              <a:gd name="connsiteY1225" fmla="*/ 172060 h 5103838"/>
              <a:gd name="connsiteX1226" fmla="*/ 1935163 w 2957981"/>
              <a:gd name="connsiteY1226" fmla="*/ 172060 h 5103838"/>
              <a:gd name="connsiteX1227" fmla="*/ 1932616 w 2957981"/>
              <a:gd name="connsiteY1227" fmla="*/ 170337 h 5103838"/>
              <a:gd name="connsiteX1228" fmla="*/ 1931740 w 2957981"/>
              <a:gd name="connsiteY1228" fmla="*/ 169488 h 5103838"/>
              <a:gd name="connsiteX1229" fmla="*/ 1930042 w 2957981"/>
              <a:gd name="connsiteY1229" fmla="*/ 167791 h 5103838"/>
              <a:gd name="connsiteX1230" fmla="*/ 1930042 w 2957981"/>
              <a:gd name="connsiteY1230" fmla="*/ 166943 h 5103838"/>
              <a:gd name="connsiteX1231" fmla="*/ 1929193 w 2957981"/>
              <a:gd name="connsiteY1231" fmla="*/ 164371 h 5103838"/>
              <a:gd name="connsiteX1232" fmla="*/ 1929193 w 2957981"/>
              <a:gd name="connsiteY1232" fmla="*/ 161826 h 5103838"/>
              <a:gd name="connsiteX1233" fmla="*/ 1928344 w 2957981"/>
              <a:gd name="connsiteY1233" fmla="*/ 160951 h 5103838"/>
              <a:gd name="connsiteX1234" fmla="*/ 1931740 w 2957981"/>
              <a:gd name="connsiteY1234" fmla="*/ 156710 h 5103838"/>
              <a:gd name="connsiteX1235" fmla="*/ 1930891 w 2957981"/>
              <a:gd name="connsiteY1235" fmla="*/ 155861 h 5103838"/>
              <a:gd name="connsiteX1236" fmla="*/ 1929193 w 2957981"/>
              <a:gd name="connsiteY1236" fmla="*/ 155861 h 5103838"/>
              <a:gd name="connsiteX1237" fmla="*/ 1929193 w 2957981"/>
              <a:gd name="connsiteY1237" fmla="*/ 154986 h 5103838"/>
              <a:gd name="connsiteX1238" fmla="*/ 1929193 w 2957981"/>
              <a:gd name="connsiteY1238" fmla="*/ 154138 h 5103838"/>
              <a:gd name="connsiteX1239" fmla="*/ 1930042 w 2957981"/>
              <a:gd name="connsiteY1239" fmla="*/ 153290 h 5103838"/>
              <a:gd name="connsiteX1240" fmla="*/ 1930891 w 2957981"/>
              <a:gd name="connsiteY1240" fmla="*/ 151593 h 5103838"/>
              <a:gd name="connsiteX1241" fmla="*/ 1931740 w 2957981"/>
              <a:gd name="connsiteY1241" fmla="*/ 151593 h 5103838"/>
              <a:gd name="connsiteX1242" fmla="*/ 1932616 w 2957981"/>
              <a:gd name="connsiteY1242" fmla="*/ 151593 h 5103838"/>
              <a:gd name="connsiteX1243" fmla="*/ 1932616 w 2957981"/>
              <a:gd name="connsiteY1243" fmla="*/ 149896 h 5103838"/>
              <a:gd name="connsiteX1244" fmla="*/ 1934314 w 2957981"/>
              <a:gd name="connsiteY1244" fmla="*/ 148173 h 5103838"/>
              <a:gd name="connsiteX1245" fmla="*/ 1936012 w 2957981"/>
              <a:gd name="connsiteY1245" fmla="*/ 147325 h 5103838"/>
              <a:gd name="connsiteX1246" fmla="*/ 1936012 w 2957981"/>
              <a:gd name="connsiteY1246" fmla="*/ 146476 h 5103838"/>
              <a:gd name="connsiteX1247" fmla="*/ 1935163 w 2957981"/>
              <a:gd name="connsiteY1247" fmla="*/ 143931 h 5103838"/>
              <a:gd name="connsiteX1248" fmla="*/ 1936861 w 2957981"/>
              <a:gd name="connsiteY1248" fmla="*/ 143056 h 5103838"/>
              <a:gd name="connsiteX1249" fmla="*/ 1935163 w 2957981"/>
              <a:gd name="connsiteY1249" fmla="*/ 141359 h 5103838"/>
              <a:gd name="connsiteX1250" fmla="*/ 1933465 w 2957981"/>
              <a:gd name="connsiteY1250" fmla="*/ 142208 h 5103838"/>
              <a:gd name="connsiteX1251" fmla="*/ 1930891 w 2957981"/>
              <a:gd name="connsiteY1251" fmla="*/ 139663 h 5103838"/>
              <a:gd name="connsiteX1252" fmla="*/ 1930042 w 2957981"/>
              <a:gd name="connsiteY1252" fmla="*/ 138814 h 5103838"/>
              <a:gd name="connsiteX1253" fmla="*/ 1928344 w 2957981"/>
              <a:gd name="connsiteY1253" fmla="*/ 137091 h 5103838"/>
              <a:gd name="connsiteX1254" fmla="*/ 1926646 w 2957981"/>
              <a:gd name="connsiteY1254" fmla="*/ 137091 h 5103838"/>
              <a:gd name="connsiteX1255" fmla="*/ 1924922 w 2957981"/>
              <a:gd name="connsiteY1255" fmla="*/ 134546 h 5103838"/>
              <a:gd name="connsiteX1256" fmla="*/ 1923224 w 2957981"/>
              <a:gd name="connsiteY1256" fmla="*/ 134546 h 5103838"/>
              <a:gd name="connsiteX1257" fmla="*/ 1923224 w 2957981"/>
              <a:gd name="connsiteY1257" fmla="*/ 133698 h 5103838"/>
              <a:gd name="connsiteX1258" fmla="*/ 1921526 w 2957981"/>
              <a:gd name="connsiteY1258" fmla="*/ 133698 h 5103838"/>
              <a:gd name="connsiteX1259" fmla="*/ 1920651 w 2957981"/>
              <a:gd name="connsiteY1259" fmla="*/ 131126 h 5103838"/>
              <a:gd name="connsiteX1260" fmla="*/ 1919802 w 2957981"/>
              <a:gd name="connsiteY1260" fmla="*/ 131126 h 5103838"/>
              <a:gd name="connsiteX1261" fmla="*/ 1919802 w 2957981"/>
              <a:gd name="connsiteY1261" fmla="*/ 132823 h 5103838"/>
              <a:gd name="connsiteX1262" fmla="*/ 1918953 w 2957981"/>
              <a:gd name="connsiteY1262" fmla="*/ 133698 h 5103838"/>
              <a:gd name="connsiteX1263" fmla="*/ 1917255 w 2957981"/>
              <a:gd name="connsiteY1263" fmla="*/ 132823 h 5103838"/>
              <a:gd name="connsiteX1264" fmla="*/ 1916406 w 2957981"/>
              <a:gd name="connsiteY1264" fmla="*/ 131974 h 5103838"/>
              <a:gd name="connsiteX1265" fmla="*/ 1914681 w 2957981"/>
              <a:gd name="connsiteY1265" fmla="*/ 132823 h 5103838"/>
              <a:gd name="connsiteX1266" fmla="*/ 1913832 w 2957981"/>
              <a:gd name="connsiteY1266" fmla="*/ 132823 h 5103838"/>
              <a:gd name="connsiteX1267" fmla="*/ 1912983 w 2957981"/>
              <a:gd name="connsiteY1267" fmla="*/ 132823 h 5103838"/>
              <a:gd name="connsiteX1268" fmla="*/ 1912134 w 2957981"/>
              <a:gd name="connsiteY1268" fmla="*/ 131974 h 5103838"/>
              <a:gd name="connsiteX1269" fmla="*/ 1912983 w 2957981"/>
              <a:gd name="connsiteY1269" fmla="*/ 130278 h 5103838"/>
              <a:gd name="connsiteX1270" fmla="*/ 1911285 w 2957981"/>
              <a:gd name="connsiteY1270" fmla="*/ 129429 h 5103838"/>
              <a:gd name="connsiteX1271" fmla="*/ 1911285 w 2957981"/>
              <a:gd name="connsiteY1271" fmla="*/ 128581 h 5103838"/>
              <a:gd name="connsiteX1272" fmla="*/ 1910436 w 2957981"/>
              <a:gd name="connsiteY1272" fmla="*/ 130278 h 5103838"/>
              <a:gd name="connsiteX1273" fmla="*/ 1908712 w 2957981"/>
              <a:gd name="connsiteY1273" fmla="*/ 130278 h 5103838"/>
              <a:gd name="connsiteX1274" fmla="*/ 1907014 w 2957981"/>
              <a:gd name="connsiteY1274" fmla="*/ 131974 h 5103838"/>
              <a:gd name="connsiteX1275" fmla="*/ 1906165 w 2957981"/>
              <a:gd name="connsiteY1275" fmla="*/ 131126 h 5103838"/>
              <a:gd name="connsiteX1276" fmla="*/ 1907014 w 2957981"/>
              <a:gd name="connsiteY1276" fmla="*/ 130278 h 5103838"/>
              <a:gd name="connsiteX1277" fmla="*/ 1904467 w 2957981"/>
              <a:gd name="connsiteY1277" fmla="*/ 129429 h 5103838"/>
              <a:gd name="connsiteX1278" fmla="*/ 1905316 w 2957981"/>
              <a:gd name="connsiteY1278" fmla="*/ 128581 h 5103838"/>
              <a:gd name="connsiteX1279" fmla="*/ 1903591 w 2957981"/>
              <a:gd name="connsiteY1279" fmla="*/ 127733 h 5103838"/>
              <a:gd name="connsiteX1280" fmla="*/ 1903591 w 2957981"/>
              <a:gd name="connsiteY1280" fmla="*/ 126858 h 5103838"/>
              <a:gd name="connsiteX1281" fmla="*/ 1902742 w 2957981"/>
              <a:gd name="connsiteY1281" fmla="*/ 127733 h 5103838"/>
              <a:gd name="connsiteX1282" fmla="*/ 1900195 w 2957981"/>
              <a:gd name="connsiteY1282" fmla="*/ 126858 h 5103838"/>
              <a:gd name="connsiteX1283" fmla="*/ 1900195 w 2957981"/>
              <a:gd name="connsiteY1283" fmla="*/ 126009 h 5103838"/>
              <a:gd name="connsiteX1284" fmla="*/ 1899346 w 2957981"/>
              <a:gd name="connsiteY1284" fmla="*/ 126009 h 5103838"/>
              <a:gd name="connsiteX1285" fmla="*/ 1898497 w 2957981"/>
              <a:gd name="connsiteY1285" fmla="*/ 128581 h 5103838"/>
              <a:gd name="connsiteX1286" fmla="*/ 1897622 w 2957981"/>
              <a:gd name="connsiteY1286" fmla="*/ 129429 h 5103838"/>
              <a:gd name="connsiteX1287" fmla="*/ 1895924 w 2957981"/>
              <a:gd name="connsiteY1287" fmla="*/ 128581 h 5103838"/>
              <a:gd name="connsiteX1288" fmla="*/ 1895075 w 2957981"/>
              <a:gd name="connsiteY1288" fmla="*/ 126858 h 5103838"/>
              <a:gd name="connsiteX1289" fmla="*/ 1894226 w 2957981"/>
              <a:gd name="connsiteY1289" fmla="*/ 126858 h 5103838"/>
              <a:gd name="connsiteX1290" fmla="*/ 1893377 w 2957981"/>
              <a:gd name="connsiteY1290" fmla="*/ 127733 h 5103838"/>
              <a:gd name="connsiteX1291" fmla="*/ 1892501 w 2957981"/>
              <a:gd name="connsiteY1291" fmla="*/ 126858 h 5103838"/>
              <a:gd name="connsiteX1292" fmla="*/ 1890803 w 2957981"/>
              <a:gd name="connsiteY1292" fmla="*/ 127733 h 5103838"/>
              <a:gd name="connsiteX1293" fmla="*/ 1889954 w 2957981"/>
              <a:gd name="connsiteY1293" fmla="*/ 126858 h 5103838"/>
              <a:gd name="connsiteX1294" fmla="*/ 1887381 w 2957981"/>
              <a:gd name="connsiteY1294" fmla="*/ 126858 h 5103838"/>
              <a:gd name="connsiteX1295" fmla="*/ 1886532 w 2957981"/>
              <a:gd name="connsiteY1295" fmla="*/ 126858 h 5103838"/>
              <a:gd name="connsiteX1296" fmla="*/ 1886532 w 2957981"/>
              <a:gd name="connsiteY1296" fmla="*/ 126009 h 5103838"/>
              <a:gd name="connsiteX1297" fmla="*/ 1886532 w 2957981"/>
              <a:gd name="connsiteY1297" fmla="*/ 125161 h 5103838"/>
              <a:gd name="connsiteX1298" fmla="*/ 1885683 w 2957981"/>
              <a:gd name="connsiteY1298" fmla="*/ 124313 h 5103838"/>
              <a:gd name="connsiteX1299" fmla="*/ 1883985 w 2957981"/>
              <a:gd name="connsiteY1299" fmla="*/ 125161 h 5103838"/>
              <a:gd name="connsiteX1300" fmla="*/ 1883985 w 2957981"/>
              <a:gd name="connsiteY1300" fmla="*/ 124313 h 5103838"/>
              <a:gd name="connsiteX1301" fmla="*/ 1883985 w 2957981"/>
              <a:gd name="connsiteY1301" fmla="*/ 123464 h 5103838"/>
              <a:gd name="connsiteX1302" fmla="*/ 1881411 w 2957981"/>
              <a:gd name="connsiteY1302" fmla="*/ 124313 h 5103838"/>
              <a:gd name="connsiteX1303" fmla="*/ 1882287 w 2957981"/>
              <a:gd name="connsiteY1303" fmla="*/ 126009 h 5103838"/>
              <a:gd name="connsiteX1304" fmla="*/ 1878864 w 2957981"/>
              <a:gd name="connsiteY1304" fmla="*/ 126009 h 5103838"/>
              <a:gd name="connsiteX1305" fmla="*/ 1878015 w 2957981"/>
              <a:gd name="connsiteY1305" fmla="*/ 126009 h 5103838"/>
              <a:gd name="connsiteX1306" fmla="*/ 1875442 w 2957981"/>
              <a:gd name="connsiteY1306" fmla="*/ 126009 h 5103838"/>
              <a:gd name="connsiteX1307" fmla="*/ 1874593 w 2957981"/>
              <a:gd name="connsiteY1307" fmla="*/ 125161 h 5103838"/>
              <a:gd name="connsiteX1308" fmla="*/ 1875442 w 2957981"/>
              <a:gd name="connsiteY1308" fmla="*/ 121767 h 5103838"/>
              <a:gd name="connsiteX1309" fmla="*/ 1874593 w 2957981"/>
              <a:gd name="connsiteY1309" fmla="*/ 120893 h 5103838"/>
              <a:gd name="connsiteX1310" fmla="*/ 1874593 w 2957981"/>
              <a:gd name="connsiteY1310" fmla="*/ 119196 h 5103838"/>
              <a:gd name="connsiteX1311" fmla="*/ 1875442 w 2957981"/>
              <a:gd name="connsiteY1311" fmla="*/ 118347 h 5103838"/>
              <a:gd name="connsiteX1312" fmla="*/ 1876317 w 2957981"/>
              <a:gd name="connsiteY1312" fmla="*/ 118347 h 5103838"/>
              <a:gd name="connsiteX1313" fmla="*/ 1876317 w 2957981"/>
              <a:gd name="connsiteY1313" fmla="*/ 119196 h 5103838"/>
              <a:gd name="connsiteX1314" fmla="*/ 1878015 w 2957981"/>
              <a:gd name="connsiteY1314" fmla="*/ 119196 h 5103838"/>
              <a:gd name="connsiteX1315" fmla="*/ 1877166 w 2957981"/>
              <a:gd name="connsiteY1315" fmla="*/ 117499 h 5103838"/>
              <a:gd name="connsiteX1316" fmla="*/ 1878864 w 2957981"/>
              <a:gd name="connsiteY1316" fmla="*/ 117499 h 5103838"/>
              <a:gd name="connsiteX1317" fmla="*/ 1878015 w 2957981"/>
              <a:gd name="connsiteY1317" fmla="*/ 114927 h 5103838"/>
              <a:gd name="connsiteX1318" fmla="*/ 1879713 w 2957981"/>
              <a:gd name="connsiteY1318" fmla="*/ 114079 h 5103838"/>
              <a:gd name="connsiteX1319" fmla="*/ 1880562 w 2957981"/>
              <a:gd name="connsiteY1319" fmla="*/ 114079 h 5103838"/>
              <a:gd name="connsiteX1320" fmla="*/ 1881411 w 2957981"/>
              <a:gd name="connsiteY1320" fmla="*/ 113231 h 5103838"/>
              <a:gd name="connsiteX1321" fmla="*/ 1882287 w 2957981"/>
              <a:gd name="connsiteY1321" fmla="*/ 114079 h 5103838"/>
              <a:gd name="connsiteX1322" fmla="*/ 1885683 w 2957981"/>
              <a:gd name="connsiteY1322" fmla="*/ 112382 h 5103838"/>
              <a:gd name="connsiteX1323" fmla="*/ 1885683 w 2957981"/>
              <a:gd name="connsiteY1323" fmla="*/ 110659 h 5103838"/>
              <a:gd name="connsiteX1324" fmla="*/ 1885683 w 2957981"/>
              <a:gd name="connsiteY1324" fmla="*/ 108962 h 5103838"/>
              <a:gd name="connsiteX1325" fmla="*/ 1884834 w 2957981"/>
              <a:gd name="connsiteY1325" fmla="*/ 108114 h 5103838"/>
              <a:gd name="connsiteX1326" fmla="*/ 1885683 w 2957981"/>
              <a:gd name="connsiteY1326" fmla="*/ 107266 h 5103838"/>
              <a:gd name="connsiteX1327" fmla="*/ 1887381 w 2957981"/>
              <a:gd name="connsiteY1327" fmla="*/ 104694 h 5103838"/>
              <a:gd name="connsiteX1328" fmla="*/ 1891652 w 2957981"/>
              <a:gd name="connsiteY1328" fmla="*/ 100452 h 5103838"/>
              <a:gd name="connsiteX1329" fmla="*/ 1891652 w 2957981"/>
              <a:gd name="connsiteY1329" fmla="*/ 99604 h 5103838"/>
              <a:gd name="connsiteX1330" fmla="*/ 1889954 w 2957981"/>
              <a:gd name="connsiteY1330" fmla="*/ 98729 h 5103838"/>
              <a:gd name="connsiteX1331" fmla="*/ 1891652 w 2957981"/>
              <a:gd name="connsiteY1331" fmla="*/ 95335 h 5103838"/>
              <a:gd name="connsiteX1332" fmla="*/ 1891652 w 2957981"/>
              <a:gd name="connsiteY1332" fmla="*/ 92764 h 5103838"/>
              <a:gd name="connsiteX1333" fmla="*/ 1891652 w 2957981"/>
              <a:gd name="connsiteY1333" fmla="*/ 91067 h 5103838"/>
              <a:gd name="connsiteX1334" fmla="*/ 1889954 w 2957981"/>
              <a:gd name="connsiteY1334" fmla="*/ 89370 h 5103838"/>
              <a:gd name="connsiteX1335" fmla="*/ 1890803 w 2957981"/>
              <a:gd name="connsiteY1335" fmla="*/ 88495 h 5103838"/>
              <a:gd name="connsiteX1336" fmla="*/ 1891652 w 2957981"/>
              <a:gd name="connsiteY1336" fmla="*/ 86799 h 5103838"/>
              <a:gd name="connsiteX1337" fmla="*/ 1890803 w 2957981"/>
              <a:gd name="connsiteY1337" fmla="*/ 85950 h 5103838"/>
              <a:gd name="connsiteX1338" fmla="*/ 1891652 w 2957981"/>
              <a:gd name="connsiteY1338" fmla="*/ 84254 h 5103838"/>
              <a:gd name="connsiteX1339" fmla="*/ 1892501 w 2957981"/>
              <a:gd name="connsiteY1339" fmla="*/ 83405 h 5103838"/>
              <a:gd name="connsiteX1340" fmla="*/ 1893377 w 2957981"/>
              <a:gd name="connsiteY1340" fmla="*/ 82530 h 5103838"/>
              <a:gd name="connsiteX1341" fmla="*/ 1894226 w 2957981"/>
              <a:gd name="connsiteY1341" fmla="*/ 74020 h 5103838"/>
              <a:gd name="connsiteX1342" fmla="*/ 1895075 w 2957981"/>
              <a:gd name="connsiteY1342" fmla="*/ 72323 h 5103838"/>
              <a:gd name="connsiteX1343" fmla="*/ 1895924 w 2957981"/>
              <a:gd name="connsiteY1343" fmla="*/ 70600 h 5103838"/>
              <a:gd name="connsiteX1344" fmla="*/ 1895924 w 2957981"/>
              <a:gd name="connsiteY1344" fmla="*/ 68903 h 5103838"/>
              <a:gd name="connsiteX1345" fmla="*/ 1896773 w 2957981"/>
              <a:gd name="connsiteY1345" fmla="*/ 68903 h 5103838"/>
              <a:gd name="connsiteX1346" fmla="*/ 1895924 w 2957981"/>
              <a:gd name="connsiteY1346" fmla="*/ 67207 h 5103838"/>
              <a:gd name="connsiteX1347" fmla="*/ 1896773 w 2957981"/>
              <a:gd name="connsiteY1347" fmla="*/ 65483 h 5103838"/>
              <a:gd name="connsiteX1348" fmla="*/ 1895924 w 2957981"/>
              <a:gd name="connsiteY1348" fmla="*/ 64635 h 5103838"/>
              <a:gd name="connsiteX1349" fmla="*/ 1896773 w 2957981"/>
              <a:gd name="connsiteY1349" fmla="*/ 63787 h 5103838"/>
              <a:gd name="connsiteX1350" fmla="*/ 1895075 w 2957981"/>
              <a:gd name="connsiteY1350" fmla="*/ 60367 h 5103838"/>
              <a:gd name="connsiteX1351" fmla="*/ 1895075 w 2957981"/>
              <a:gd name="connsiteY1351" fmla="*/ 58670 h 5103838"/>
              <a:gd name="connsiteX1352" fmla="*/ 1895075 w 2957981"/>
              <a:gd name="connsiteY1352" fmla="*/ 57822 h 5103838"/>
              <a:gd name="connsiteX1353" fmla="*/ 1895075 w 2957981"/>
              <a:gd name="connsiteY1353" fmla="*/ 56973 h 5103838"/>
              <a:gd name="connsiteX1354" fmla="*/ 1895924 w 2957981"/>
              <a:gd name="connsiteY1354" fmla="*/ 56125 h 5103838"/>
              <a:gd name="connsiteX1355" fmla="*/ 1895924 w 2957981"/>
              <a:gd name="connsiteY1355" fmla="*/ 55277 h 5103838"/>
              <a:gd name="connsiteX1356" fmla="*/ 1894226 w 2957981"/>
              <a:gd name="connsiteY1356" fmla="*/ 54402 h 5103838"/>
              <a:gd name="connsiteX1357" fmla="*/ 1895924 w 2957981"/>
              <a:gd name="connsiteY1357" fmla="*/ 52705 h 5103838"/>
              <a:gd name="connsiteX1358" fmla="*/ 1895075 w 2957981"/>
              <a:gd name="connsiteY1358" fmla="*/ 51857 h 5103838"/>
              <a:gd name="connsiteX1359" fmla="*/ 1895924 w 2957981"/>
              <a:gd name="connsiteY1359" fmla="*/ 51008 h 5103838"/>
              <a:gd name="connsiteX1360" fmla="*/ 1895075 w 2957981"/>
              <a:gd name="connsiteY1360" fmla="*/ 50160 h 5103838"/>
              <a:gd name="connsiteX1361" fmla="*/ 1894226 w 2957981"/>
              <a:gd name="connsiteY1361" fmla="*/ 50160 h 5103838"/>
              <a:gd name="connsiteX1362" fmla="*/ 1892501 w 2957981"/>
              <a:gd name="connsiteY1362" fmla="*/ 49285 h 5103838"/>
              <a:gd name="connsiteX1363" fmla="*/ 1891652 w 2957981"/>
              <a:gd name="connsiteY1363" fmla="*/ 50160 h 5103838"/>
              <a:gd name="connsiteX1364" fmla="*/ 1891652 w 2957981"/>
              <a:gd name="connsiteY1364" fmla="*/ 49285 h 5103838"/>
              <a:gd name="connsiteX1365" fmla="*/ 1889105 w 2957981"/>
              <a:gd name="connsiteY1365" fmla="*/ 47588 h 5103838"/>
              <a:gd name="connsiteX1366" fmla="*/ 1888256 w 2957981"/>
              <a:gd name="connsiteY1366" fmla="*/ 47588 h 5103838"/>
              <a:gd name="connsiteX1367" fmla="*/ 1887381 w 2957981"/>
              <a:gd name="connsiteY1367" fmla="*/ 45891 h 5103838"/>
              <a:gd name="connsiteX1368" fmla="*/ 1887381 w 2957981"/>
              <a:gd name="connsiteY1368" fmla="*/ 45043 h 5103838"/>
              <a:gd name="connsiteX1369" fmla="*/ 1886532 w 2957981"/>
              <a:gd name="connsiteY1369" fmla="*/ 44195 h 5103838"/>
              <a:gd name="connsiteX1370" fmla="*/ 1885683 w 2957981"/>
              <a:gd name="connsiteY1370" fmla="*/ 43320 h 5103838"/>
              <a:gd name="connsiteX1371" fmla="*/ 1883136 w 2957981"/>
              <a:gd name="connsiteY1371" fmla="*/ 43320 h 5103838"/>
              <a:gd name="connsiteX1372" fmla="*/ 1883136 w 2957981"/>
              <a:gd name="connsiteY1372" fmla="*/ 42471 h 5103838"/>
              <a:gd name="connsiteX1373" fmla="*/ 1882287 w 2957981"/>
              <a:gd name="connsiteY1373" fmla="*/ 36506 h 5103838"/>
              <a:gd name="connsiteX1374" fmla="*/ 1878864 w 2957981"/>
              <a:gd name="connsiteY1374" fmla="*/ 32238 h 5103838"/>
              <a:gd name="connsiteX1375" fmla="*/ 1878015 w 2957981"/>
              <a:gd name="connsiteY1375" fmla="*/ 29693 h 5103838"/>
              <a:gd name="connsiteX1376" fmla="*/ 1875442 w 2957981"/>
              <a:gd name="connsiteY1376" fmla="*/ 31390 h 5103838"/>
              <a:gd name="connsiteX1377" fmla="*/ 1873744 w 2957981"/>
              <a:gd name="connsiteY1377" fmla="*/ 32238 h 5103838"/>
              <a:gd name="connsiteX1378" fmla="*/ 1871197 w 2957981"/>
              <a:gd name="connsiteY1378" fmla="*/ 30541 h 5103838"/>
              <a:gd name="connsiteX1379" fmla="*/ 1871197 w 2957981"/>
              <a:gd name="connsiteY1379" fmla="*/ 28845 h 5103838"/>
              <a:gd name="connsiteX1380" fmla="*/ 1870321 w 2957981"/>
              <a:gd name="connsiteY1380" fmla="*/ 27121 h 5103838"/>
              <a:gd name="connsiteX1381" fmla="*/ 1868623 w 2957981"/>
              <a:gd name="connsiteY1381" fmla="*/ 26273 h 5103838"/>
              <a:gd name="connsiteX1382" fmla="*/ 1866925 w 2957981"/>
              <a:gd name="connsiteY1382" fmla="*/ 27121 h 5103838"/>
              <a:gd name="connsiteX1383" fmla="*/ 1866076 w 2957981"/>
              <a:gd name="connsiteY1383" fmla="*/ 27996 h 5103838"/>
              <a:gd name="connsiteX1384" fmla="*/ 1864352 w 2957981"/>
              <a:gd name="connsiteY1384" fmla="*/ 28845 h 5103838"/>
              <a:gd name="connsiteX1385" fmla="*/ 1861805 w 2957981"/>
              <a:gd name="connsiteY1385" fmla="*/ 28845 h 5103838"/>
              <a:gd name="connsiteX1386" fmla="*/ 1861805 w 2957981"/>
              <a:gd name="connsiteY1386" fmla="*/ 30541 h 5103838"/>
              <a:gd name="connsiteX1387" fmla="*/ 1860956 w 2957981"/>
              <a:gd name="connsiteY1387" fmla="*/ 31390 h 5103838"/>
              <a:gd name="connsiteX1388" fmla="*/ 1860107 w 2957981"/>
              <a:gd name="connsiteY1388" fmla="*/ 31390 h 5103838"/>
              <a:gd name="connsiteX1389" fmla="*/ 1860107 w 2957981"/>
              <a:gd name="connsiteY1389" fmla="*/ 32238 h 5103838"/>
              <a:gd name="connsiteX1390" fmla="*/ 1856685 w 2957981"/>
              <a:gd name="connsiteY1390" fmla="*/ 32238 h 5103838"/>
              <a:gd name="connsiteX1391" fmla="*/ 1855836 w 2957981"/>
              <a:gd name="connsiteY1391" fmla="*/ 34810 h 5103838"/>
              <a:gd name="connsiteX1392" fmla="*/ 1854138 w 2957981"/>
              <a:gd name="connsiteY1392" fmla="*/ 34810 h 5103838"/>
              <a:gd name="connsiteX1393" fmla="*/ 1853262 w 2957981"/>
              <a:gd name="connsiteY1393" fmla="*/ 34810 h 5103838"/>
              <a:gd name="connsiteX1394" fmla="*/ 1851564 w 2957981"/>
              <a:gd name="connsiteY1394" fmla="*/ 34810 h 5103838"/>
              <a:gd name="connsiteX1395" fmla="*/ 1850715 w 2957981"/>
              <a:gd name="connsiteY1395" fmla="*/ 34810 h 5103838"/>
              <a:gd name="connsiteX1396" fmla="*/ 1849017 w 2957981"/>
              <a:gd name="connsiteY1396" fmla="*/ 35658 h 5103838"/>
              <a:gd name="connsiteX1397" fmla="*/ 1849017 w 2957981"/>
              <a:gd name="connsiteY1397" fmla="*/ 34810 h 5103838"/>
              <a:gd name="connsiteX1398" fmla="*/ 1849017 w 2957981"/>
              <a:gd name="connsiteY1398" fmla="*/ 33961 h 5103838"/>
              <a:gd name="connsiteX1399" fmla="*/ 1847293 w 2957981"/>
              <a:gd name="connsiteY1399" fmla="*/ 33113 h 5103838"/>
              <a:gd name="connsiteX1400" fmla="*/ 1844746 w 2957981"/>
              <a:gd name="connsiteY1400" fmla="*/ 34810 h 5103838"/>
              <a:gd name="connsiteX1401" fmla="*/ 1843021 w 2957981"/>
              <a:gd name="connsiteY1401" fmla="*/ 33961 h 5103838"/>
              <a:gd name="connsiteX1402" fmla="*/ 1843021 w 2957981"/>
              <a:gd name="connsiteY1402" fmla="*/ 34810 h 5103838"/>
              <a:gd name="connsiteX1403" fmla="*/ 1843021 w 2957981"/>
              <a:gd name="connsiteY1403" fmla="*/ 36506 h 5103838"/>
              <a:gd name="connsiteX1404" fmla="*/ 1840474 w 2957981"/>
              <a:gd name="connsiteY1404" fmla="*/ 38203 h 5103838"/>
              <a:gd name="connsiteX1405" fmla="*/ 1839625 w 2957981"/>
              <a:gd name="connsiteY1405" fmla="*/ 38203 h 5103838"/>
              <a:gd name="connsiteX1406" fmla="*/ 1838776 w 2957981"/>
              <a:gd name="connsiteY1406" fmla="*/ 35658 h 5103838"/>
              <a:gd name="connsiteX1407" fmla="*/ 1837052 w 2957981"/>
              <a:gd name="connsiteY1407" fmla="*/ 35658 h 5103838"/>
              <a:gd name="connsiteX1408" fmla="*/ 1836203 w 2957981"/>
              <a:gd name="connsiteY1408" fmla="*/ 35658 h 5103838"/>
              <a:gd name="connsiteX1409" fmla="*/ 1835354 w 2957981"/>
              <a:gd name="connsiteY1409" fmla="*/ 35658 h 5103838"/>
              <a:gd name="connsiteX1410" fmla="*/ 1832807 w 2957981"/>
              <a:gd name="connsiteY1410" fmla="*/ 35658 h 5103838"/>
              <a:gd name="connsiteX1411" fmla="*/ 1829384 w 2957981"/>
              <a:gd name="connsiteY1411" fmla="*/ 34810 h 5103838"/>
              <a:gd name="connsiteX1412" fmla="*/ 1827686 w 2957981"/>
              <a:gd name="connsiteY1412" fmla="*/ 35658 h 5103838"/>
              <a:gd name="connsiteX1413" fmla="*/ 1826837 w 2957981"/>
              <a:gd name="connsiteY1413" fmla="*/ 36506 h 5103838"/>
              <a:gd name="connsiteX1414" fmla="*/ 1823415 w 2957981"/>
              <a:gd name="connsiteY1414" fmla="*/ 36506 h 5103838"/>
              <a:gd name="connsiteX1415" fmla="*/ 1820868 w 2957981"/>
              <a:gd name="connsiteY1415" fmla="*/ 34810 h 5103838"/>
              <a:gd name="connsiteX1416" fmla="*/ 1820868 w 2957981"/>
              <a:gd name="connsiteY1416" fmla="*/ 33113 h 5103838"/>
              <a:gd name="connsiteX1417" fmla="*/ 1819992 w 2957981"/>
              <a:gd name="connsiteY1417" fmla="*/ 33113 h 5103838"/>
              <a:gd name="connsiteX1418" fmla="*/ 1819143 w 2957981"/>
              <a:gd name="connsiteY1418" fmla="*/ 33961 h 5103838"/>
              <a:gd name="connsiteX1419" fmla="*/ 1818294 w 2957981"/>
              <a:gd name="connsiteY1419" fmla="*/ 33113 h 5103838"/>
              <a:gd name="connsiteX1420" fmla="*/ 1816596 w 2957981"/>
              <a:gd name="connsiteY1420" fmla="*/ 33961 h 5103838"/>
              <a:gd name="connsiteX1421" fmla="*/ 1814872 w 2957981"/>
              <a:gd name="connsiteY1421" fmla="*/ 33113 h 5103838"/>
              <a:gd name="connsiteX1422" fmla="*/ 1813174 w 2957981"/>
              <a:gd name="connsiteY1422" fmla="*/ 32238 h 5103838"/>
              <a:gd name="connsiteX1423" fmla="*/ 1812325 w 2957981"/>
              <a:gd name="connsiteY1423" fmla="*/ 32238 h 5103838"/>
              <a:gd name="connsiteX1424" fmla="*/ 1809778 w 2957981"/>
              <a:gd name="connsiteY1424" fmla="*/ 31390 h 5103838"/>
              <a:gd name="connsiteX1425" fmla="*/ 1808053 w 2957981"/>
              <a:gd name="connsiteY1425" fmla="*/ 32238 h 5103838"/>
              <a:gd name="connsiteX1426" fmla="*/ 1806355 w 2957981"/>
              <a:gd name="connsiteY1426" fmla="*/ 33113 h 5103838"/>
              <a:gd name="connsiteX1427" fmla="*/ 1804657 w 2957981"/>
              <a:gd name="connsiteY1427" fmla="*/ 33113 h 5103838"/>
              <a:gd name="connsiteX1428" fmla="*/ 1802933 w 2957981"/>
              <a:gd name="connsiteY1428" fmla="*/ 35658 h 5103838"/>
              <a:gd name="connsiteX1429" fmla="*/ 1804657 w 2957981"/>
              <a:gd name="connsiteY1429" fmla="*/ 36506 h 5103838"/>
              <a:gd name="connsiteX1430" fmla="*/ 1807204 w 2957981"/>
              <a:gd name="connsiteY1430" fmla="*/ 36506 h 5103838"/>
              <a:gd name="connsiteX1431" fmla="*/ 1808053 w 2957981"/>
              <a:gd name="connsiteY1431" fmla="*/ 36506 h 5103838"/>
              <a:gd name="connsiteX1432" fmla="*/ 1808902 w 2957981"/>
              <a:gd name="connsiteY1432" fmla="*/ 36506 h 5103838"/>
              <a:gd name="connsiteX1433" fmla="*/ 1809778 w 2957981"/>
              <a:gd name="connsiteY1433" fmla="*/ 37355 h 5103838"/>
              <a:gd name="connsiteX1434" fmla="*/ 1809778 w 2957981"/>
              <a:gd name="connsiteY1434" fmla="*/ 39078 h 5103838"/>
              <a:gd name="connsiteX1435" fmla="*/ 1812325 w 2957981"/>
              <a:gd name="connsiteY1435" fmla="*/ 40775 h 5103838"/>
              <a:gd name="connsiteX1436" fmla="*/ 1813174 w 2957981"/>
              <a:gd name="connsiteY1436" fmla="*/ 42471 h 5103838"/>
              <a:gd name="connsiteX1437" fmla="*/ 1812325 w 2957981"/>
              <a:gd name="connsiteY1437" fmla="*/ 44195 h 5103838"/>
              <a:gd name="connsiteX1438" fmla="*/ 1813174 w 2957981"/>
              <a:gd name="connsiteY1438" fmla="*/ 46740 h 5103838"/>
              <a:gd name="connsiteX1439" fmla="*/ 1813174 w 2957981"/>
              <a:gd name="connsiteY1439" fmla="*/ 47588 h 5103838"/>
              <a:gd name="connsiteX1440" fmla="*/ 1814023 w 2957981"/>
              <a:gd name="connsiteY1440" fmla="*/ 45891 h 5103838"/>
              <a:gd name="connsiteX1441" fmla="*/ 1814872 w 2957981"/>
              <a:gd name="connsiteY1441" fmla="*/ 46740 h 5103838"/>
              <a:gd name="connsiteX1442" fmla="*/ 1814872 w 2957981"/>
              <a:gd name="connsiteY1442" fmla="*/ 47588 h 5103838"/>
              <a:gd name="connsiteX1443" fmla="*/ 1814023 w 2957981"/>
              <a:gd name="connsiteY1443" fmla="*/ 49285 h 5103838"/>
              <a:gd name="connsiteX1444" fmla="*/ 1814872 w 2957981"/>
              <a:gd name="connsiteY1444" fmla="*/ 51008 h 5103838"/>
              <a:gd name="connsiteX1445" fmla="*/ 1814023 w 2957981"/>
              <a:gd name="connsiteY1445" fmla="*/ 54402 h 5103838"/>
              <a:gd name="connsiteX1446" fmla="*/ 1815747 w 2957981"/>
              <a:gd name="connsiteY1446" fmla="*/ 55277 h 5103838"/>
              <a:gd name="connsiteX1447" fmla="*/ 1816596 w 2957981"/>
              <a:gd name="connsiteY1447" fmla="*/ 57822 h 5103838"/>
              <a:gd name="connsiteX1448" fmla="*/ 1818294 w 2957981"/>
              <a:gd name="connsiteY1448" fmla="*/ 59518 h 5103838"/>
              <a:gd name="connsiteX1449" fmla="*/ 1818294 w 2957981"/>
              <a:gd name="connsiteY1449" fmla="*/ 61242 h 5103838"/>
              <a:gd name="connsiteX1450" fmla="*/ 1819992 w 2957981"/>
              <a:gd name="connsiteY1450" fmla="*/ 62090 h 5103838"/>
              <a:gd name="connsiteX1451" fmla="*/ 1820868 w 2957981"/>
              <a:gd name="connsiteY1451" fmla="*/ 65483 h 5103838"/>
              <a:gd name="connsiteX1452" fmla="*/ 1821717 w 2957981"/>
              <a:gd name="connsiteY1452" fmla="*/ 67207 h 5103838"/>
              <a:gd name="connsiteX1453" fmla="*/ 1820868 w 2957981"/>
              <a:gd name="connsiteY1453" fmla="*/ 71449 h 5103838"/>
              <a:gd name="connsiteX1454" fmla="*/ 1819143 w 2957981"/>
              <a:gd name="connsiteY1454" fmla="*/ 71449 h 5103838"/>
              <a:gd name="connsiteX1455" fmla="*/ 1818294 w 2957981"/>
              <a:gd name="connsiteY1455" fmla="*/ 72323 h 5103838"/>
              <a:gd name="connsiteX1456" fmla="*/ 1816596 w 2957981"/>
              <a:gd name="connsiteY1456" fmla="*/ 74020 h 5103838"/>
              <a:gd name="connsiteX1457" fmla="*/ 1816596 w 2957981"/>
              <a:gd name="connsiteY1457" fmla="*/ 75717 h 5103838"/>
              <a:gd name="connsiteX1458" fmla="*/ 1813174 w 2957981"/>
              <a:gd name="connsiteY1458" fmla="*/ 76565 h 5103838"/>
              <a:gd name="connsiteX1459" fmla="*/ 1813174 w 2957981"/>
              <a:gd name="connsiteY1459" fmla="*/ 77440 h 5103838"/>
              <a:gd name="connsiteX1460" fmla="*/ 1814023 w 2957981"/>
              <a:gd name="connsiteY1460" fmla="*/ 78289 h 5103838"/>
              <a:gd name="connsiteX1461" fmla="*/ 1813174 w 2957981"/>
              <a:gd name="connsiteY1461" fmla="*/ 79137 h 5103838"/>
              <a:gd name="connsiteX1462" fmla="*/ 1812325 w 2957981"/>
              <a:gd name="connsiteY1462" fmla="*/ 80834 h 5103838"/>
              <a:gd name="connsiteX1463" fmla="*/ 1810627 w 2957981"/>
              <a:gd name="connsiteY1463" fmla="*/ 82530 h 5103838"/>
              <a:gd name="connsiteX1464" fmla="*/ 1810627 w 2957981"/>
              <a:gd name="connsiteY1464" fmla="*/ 83405 h 5103838"/>
              <a:gd name="connsiteX1465" fmla="*/ 1808902 w 2957981"/>
              <a:gd name="connsiteY1465" fmla="*/ 84254 h 5103838"/>
              <a:gd name="connsiteX1466" fmla="*/ 1808902 w 2957981"/>
              <a:gd name="connsiteY1466" fmla="*/ 85102 h 5103838"/>
              <a:gd name="connsiteX1467" fmla="*/ 1808053 w 2957981"/>
              <a:gd name="connsiteY1467" fmla="*/ 85950 h 5103838"/>
              <a:gd name="connsiteX1468" fmla="*/ 1806355 w 2957981"/>
              <a:gd name="connsiteY1468" fmla="*/ 85950 h 5103838"/>
              <a:gd name="connsiteX1469" fmla="*/ 1804657 w 2957981"/>
              <a:gd name="connsiteY1469" fmla="*/ 87647 h 5103838"/>
              <a:gd name="connsiteX1470" fmla="*/ 1803782 w 2957981"/>
              <a:gd name="connsiteY1470" fmla="*/ 88495 h 5103838"/>
              <a:gd name="connsiteX1471" fmla="*/ 1804657 w 2957981"/>
              <a:gd name="connsiteY1471" fmla="*/ 89370 h 5103838"/>
              <a:gd name="connsiteX1472" fmla="*/ 1803782 w 2957981"/>
              <a:gd name="connsiteY1472" fmla="*/ 90219 h 5103838"/>
              <a:gd name="connsiteX1473" fmla="*/ 1804657 w 2957981"/>
              <a:gd name="connsiteY1473" fmla="*/ 90219 h 5103838"/>
              <a:gd name="connsiteX1474" fmla="*/ 1803782 w 2957981"/>
              <a:gd name="connsiteY1474" fmla="*/ 91067 h 5103838"/>
              <a:gd name="connsiteX1475" fmla="*/ 1802933 w 2957981"/>
              <a:gd name="connsiteY1475" fmla="*/ 91067 h 5103838"/>
              <a:gd name="connsiteX1476" fmla="*/ 1802084 w 2957981"/>
              <a:gd name="connsiteY1476" fmla="*/ 92764 h 5103838"/>
              <a:gd name="connsiteX1477" fmla="*/ 1801235 w 2957981"/>
              <a:gd name="connsiteY1477" fmla="*/ 93612 h 5103838"/>
              <a:gd name="connsiteX1478" fmla="*/ 1799537 w 2957981"/>
              <a:gd name="connsiteY1478" fmla="*/ 92764 h 5103838"/>
              <a:gd name="connsiteX1479" fmla="*/ 1796115 w 2957981"/>
              <a:gd name="connsiteY1479" fmla="*/ 93612 h 5103838"/>
              <a:gd name="connsiteX1480" fmla="*/ 1796115 w 2957981"/>
              <a:gd name="connsiteY1480" fmla="*/ 94487 h 5103838"/>
              <a:gd name="connsiteX1481" fmla="*/ 1793568 w 2957981"/>
              <a:gd name="connsiteY1481" fmla="*/ 94487 h 5103838"/>
              <a:gd name="connsiteX1482" fmla="*/ 1792692 w 2957981"/>
              <a:gd name="connsiteY1482" fmla="*/ 95335 h 5103838"/>
              <a:gd name="connsiteX1483" fmla="*/ 1793568 w 2957981"/>
              <a:gd name="connsiteY1483" fmla="*/ 96184 h 5103838"/>
              <a:gd name="connsiteX1484" fmla="*/ 1791843 w 2957981"/>
              <a:gd name="connsiteY1484" fmla="*/ 97032 h 5103838"/>
              <a:gd name="connsiteX1485" fmla="*/ 1790994 w 2957981"/>
              <a:gd name="connsiteY1485" fmla="*/ 97032 h 5103838"/>
              <a:gd name="connsiteX1486" fmla="*/ 1788447 w 2957981"/>
              <a:gd name="connsiteY1486" fmla="*/ 100452 h 5103838"/>
              <a:gd name="connsiteX1487" fmla="*/ 1785874 w 2957981"/>
              <a:gd name="connsiteY1487" fmla="*/ 99604 h 5103838"/>
              <a:gd name="connsiteX1488" fmla="*/ 1785025 w 2957981"/>
              <a:gd name="connsiteY1488" fmla="*/ 98729 h 5103838"/>
              <a:gd name="connsiteX1489" fmla="*/ 1782478 w 2957981"/>
              <a:gd name="connsiteY1489" fmla="*/ 98729 h 5103838"/>
              <a:gd name="connsiteX1490" fmla="*/ 1780753 w 2957981"/>
              <a:gd name="connsiteY1490" fmla="*/ 100452 h 5103838"/>
              <a:gd name="connsiteX1491" fmla="*/ 1780753 w 2957981"/>
              <a:gd name="connsiteY1491" fmla="*/ 102997 h 5103838"/>
              <a:gd name="connsiteX1492" fmla="*/ 1779904 w 2957981"/>
              <a:gd name="connsiteY1492" fmla="*/ 104694 h 5103838"/>
              <a:gd name="connsiteX1493" fmla="*/ 1778206 w 2957981"/>
              <a:gd name="connsiteY1493" fmla="*/ 105569 h 5103838"/>
              <a:gd name="connsiteX1494" fmla="*/ 1778206 w 2957981"/>
              <a:gd name="connsiteY1494" fmla="*/ 106417 h 5103838"/>
              <a:gd name="connsiteX1495" fmla="*/ 1776508 w 2957981"/>
              <a:gd name="connsiteY1495" fmla="*/ 106417 h 5103838"/>
              <a:gd name="connsiteX1496" fmla="*/ 1775633 w 2957981"/>
              <a:gd name="connsiteY1496" fmla="*/ 106417 h 5103838"/>
              <a:gd name="connsiteX1497" fmla="*/ 1775633 w 2957981"/>
              <a:gd name="connsiteY1497" fmla="*/ 108114 h 5103838"/>
              <a:gd name="connsiteX1498" fmla="*/ 1777357 w 2957981"/>
              <a:gd name="connsiteY1498" fmla="*/ 108962 h 5103838"/>
              <a:gd name="connsiteX1499" fmla="*/ 1777357 w 2957981"/>
              <a:gd name="connsiteY1499" fmla="*/ 110659 h 5103838"/>
              <a:gd name="connsiteX1500" fmla="*/ 1778206 w 2957981"/>
              <a:gd name="connsiteY1500" fmla="*/ 111534 h 5103838"/>
              <a:gd name="connsiteX1501" fmla="*/ 1776508 w 2957981"/>
              <a:gd name="connsiteY1501" fmla="*/ 113231 h 5103838"/>
              <a:gd name="connsiteX1502" fmla="*/ 1777357 w 2957981"/>
              <a:gd name="connsiteY1502" fmla="*/ 114079 h 5103838"/>
              <a:gd name="connsiteX1503" fmla="*/ 1778206 w 2957981"/>
              <a:gd name="connsiteY1503" fmla="*/ 114927 h 5103838"/>
              <a:gd name="connsiteX1504" fmla="*/ 1777357 w 2957981"/>
              <a:gd name="connsiteY1504" fmla="*/ 115776 h 5103838"/>
              <a:gd name="connsiteX1505" fmla="*/ 1774784 w 2957981"/>
              <a:gd name="connsiteY1505" fmla="*/ 115776 h 5103838"/>
              <a:gd name="connsiteX1506" fmla="*/ 1775633 w 2957981"/>
              <a:gd name="connsiteY1506" fmla="*/ 118347 h 5103838"/>
              <a:gd name="connsiteX1507" fmla="*/ 1774784 w 2957981"/>
              <a:gd name="connsiteY1507" fmla="*/ 120044 h 5103838"/>
              <a:gd name="connsiteX1508" fmla="*/ 1773935 w 2957981"/>
              <a:gd name="connsiteY1508" fmla="*/ 120893 h 5103838"/>
              <a:gd name="connsiteX1509" fmla="*/ 1771388 w 2957981"/>
              <a:gd name="connsiteY1509" fmla="*/ 120893 h 5103838"/>
              <a:gd name="connsiteX1510" fmla="*/ 1770512 w 2957981"/>
              <a:gd name="connsiteY1510" fmla="*/ 123464 h 5103838"/>
              <a:gd name="connsiteX1511" fmla="*/ 1770512 w 2957981"/>
              <a:gd name="connsiteY1511" fmla="*/ 124313 h 5103838"/>
              <a:gd name="connsiteX1512" fmla="*/ 1768814 w 2957981"/>
              <a:gd name="connsiteY1512" fmla="*/ 124313 h 5103838"/>
              <a:gd name="connsiteX1513" fmla="*/ 1767116 w 2957981"/>
              <a:gd name="connsiteY1513" fmla="*/ 124313 h 5103838"/>
              <a:gd name="connsiteX1514" fmla="*/ 1767116 w 2957981"/>
              <a:gd name="connsiteY1514" fmla="*/ 123464 h 5103838"/>
              <a:gd name="connsiteX1515" fmla="*/ 1763694 w 2957981"/>
              <a:gd name="connsiteY1515" fmla="*/ 123464 h 5103838"/>
              <a:gd name="connsiteX1516" fmla="*/ 1761147 w 2957981"/>
              <a:gd name="connsiteY1516" fmla="*/ 123464 h 5103838"/>
              <a:gd name="connsiteX1517" fmla="*/ 1760298 w 2957981"/>
              <a:gd name="connsiteY1517" fmla="*/ 124313 h 5103838"/>
              <a:gd name="connsiteX1518" fmla="*/ 1759422 w 2957981"/>
              <a:gd name="connsiteY1518" fmla="*/ 124313 h 5103838"/>
              <a:gd name="connsiteX1519" fmla="*/ 1757724 w 2957981"/>
              <a:gd name="connsiteY1519" fmla="*/ 123464 h 5103838"/>
              <a:gd name="connsiteX1520" fmla="*/ 1756026 w 2957981"/>
              <a:gd name="connsiteY1520" fmla="*/ 125161 h 5103838"/>
              <a:gd name="connsiteX1521" fmla="*/ 1753453 w 2957981"/>
              <a:gd name="connsiteY1521" fmla="*/ 126009 h 5103838"/>
              <a:gd name="connsiteX1522" fmla="*/ 1753453 w 2957981"/>
              <a:gd name="connsiteY1522" fmla="*/ 126858 h 5103838"/>
              <a:gd name="connsiteX1523" fmla="*/ 1752604 w 2957981"/>
              <a:gd name="connsiteY1523" fmla="*/ 126858 h 5103838"/>
              <a:gd name="connsiteX1524" fmla="*/ 1750906 w 2957981"/>
              <a:gd name="connsiteY1524" fmla="*/ 128581 h 5103838"/>
              <a:gd name="connsiteX1525" fmla="*/ 1750906 w 2957981"/>
              <a:gd name="connsiteY1525" fmla="*/ 126858 h 5103838"/>
              <a:gd name="connsiteX1526" fmla="*/ 1749208 w 2957981"/>
              <a:gd name="connsiteY1526" fmla="*/ 126858 h 5103838"/>
              <a:gd name="connsiteX1527" fmla="*/ 1749208 w 2957981"/>
              <a:gd name="connsiteY1527" fmla="*/ 126009 h 5103838"/>
              <a:gd name="connsiteX1528" fmla="*/ 1748359 w 2957981"/>
              <a:gd name="connsiteY1528" fmla="*/ 126009 h 5103838"/>
              <a:gd name="connsiteX1529" fmla="*/ 1747483 w 2957981"/>
              <a:gd name="connsiteY1529" fmla="*/ 125161 h 5103838"/>
              <a:gd name="connsiteX1530" fmla="*/ 1745785 w 2957981"/>
              <a:gd name="connsiteY1530" fmla="*/ 123464 h 5103838"/>
              <a:gd name="connsiteX1531" fmla="*/ 1744936 w 2957981"/>
              <a:gd name="connsiteY1531" fmla="*/ 123464 h 5103838"/>
              <a:gd name="connsiteX1532" fmla="*/ 1744087 w 2957981"/>
              <a:gd name="connsiteY1532" fmla="*/ 124313 h 5103838"/>
              <a:gd name="connsiteX1533" fmla="*/ 1742363 w 2957981"/>
              <a:gd name="connsiteY1533" fmla="*/ 121767 h 5103838"/>
              <a:gd name="connsiteX1534" fmla="*/ 1742363 w 2957981"/>
              <a:gd name="connsiteY1534" fmla="*/ 123464 h 5103838"/>
              <a:gd name="connsiteX1535" fmla="*/ 1738967 w 2957981"/>
              <a:gd name="connsiteY1535" fmla="*/ 121767 h 5103838"/>
              <a:gd name="connsiteX1536" fmla="*/ 1738118 w 2957981"/>
              <a:gd name="connsiteY1536" fmla="*/ 123464 h 5103838"/>
              <a:gd name="connsiteX1537" fmla="*/ 1737243 w 2957981"/>
              <a:gd name="connsiteY1537" fmla="*/ 121767 h 5103838"/>
              <a:gd name="connsiteX1538" fmla="*/ 1735545 w 2957981"/>
              <a:gd name="connsiteY1538" fmla="*/ 120893 h 5103838"/>
              <a:gd name="connsiteX1539" fmla="*/ 1735545 w 2957981"/>
              <a:gd name="connsiteY1539" fmla="*/ 122616 h 5103838"/>
              <a:gd name="connsiteX1540" fmla="*/ 1734696 w 2957981"/>
              <a:gd name="connsiteY1540" fmla="*/ 122616 h 5103838"/>
              <a:gd name="connsiteX1541" fmla="*/ 1733847 w 2957981"/>
              <a:gd name="connsiteY1541" fmla="*/ 121767 h 5103838"/>
              <a:gd name="connsiteX1542" fmla="*/ 1732149 w 2957981"/>
              <a:gd name="connsiteY1542" fmla="*/ 121767 h 5103838"/>
              <a:gd name="connsiteX1543" fmla="*/ 1731273 w 2957981"/>
              <a:gd name="connsiteY1543" fmla="*/ 120893 h 5103838"/>
              <a:gd name="connsiteX1544" fmla="*/ 1731273 w 2957981"/>
              <a:gd name="connsiteY1544" fmla="*/ 121767 h 5103838"/>
              <a:gd name="connsiteX1545" fmla="*/ 1728726 w 2957981"/>
              <a:gd name="connsiteY1545" fmla="*/ 121767 h 5103838"/>
              <a:gd name="connsiteX1546" fmla="*/ 1727877 w 2957981"/>
              <a:gd name="connsiteY1546" fmla="*/ 124313 h 5103838"/>
              <a:gd name="connsiteX1547" fmla="*/ 1729575 w 2957981"/>
              <a:gd name="connsiteY1547" fmla="*/ 125161 h 5103838"/>
              <a:gd name="connsiteX1548" fmla="*/ 1729575 w 2957981"/>
              <a:gd name="connsiteY1548" fmla="*/ 126009 h 5103838"/>
              <a:gd name="connsiteX1549" fmla="*/ 1730424 w 2957981"/>
              <a:gd name="connsiteY1549" fmla="*/ 126009 h 5103838"/>
              <a:gd name="connsiteX1550" fmla="*/ 1731273 w 2957981"/>
              <a:gd name="connsiteY1550" fmla="*/ 126858 h 5103838"/>
              <a:gd name="connsiteX1551" fmla="*/ 1732149 w 2957981"/>
              <a:gd name="connsiteY1551" fmla="*/ 126858 h 5103838"/>
              <a:gd name="connsiteX1552" fmla="*/ 1732149 w 2957981"/>
              <a:gd name="connsiteY1552" fmla="*/ 128581 h 5103838"/>
              <a:gd name="connsiteX1553" fmla="*/ 1734696 w 2957981"/>
              <a:gd name="connsiteY1553" fmla="*/ 129429 h 5103838"/>
              <a:gd name="connsiteX1554" fmla="*/ 1734696 w 2957981"/>
              <a:gd name="connsiteY1554" fmla="*/ 130278 h 5103838"/>
              <a:gd name="connsiteX1555" fmla="*/ 1732998 w 2957981"/>
              <a:gd name="connsiteY1555" fmla="*/ 131126 h 5103838"/>
              <a:gd name="connsiteX1556" fmla="*/ 1733847 w 2957981"/>
              <a:gd name="connsiteY1556" fmla="*/ 131974 h 5103838"/>
              <a:gd name="connsiteX1557" fmla="*/ 1730424 w 2957981"/>
              <a:gd name="connsiteY1557" fmla="*/ 131974 h 5103838"/>
              <a:gd name="connsiteX1558" fmla="*/ 1730424 w 2957981"/>
              <a:gd name="connsiteY1558" fmla="*/ 132823 h 5103838"/>
              <a:gd name="connsiteX1559" fmla="*/ 1728726 w 2957981"/>
              <a:gd name="connsiteY1559" fmla="*/ 133698 h 5103838"/>
              <a:gd name="connsiteX1560" fmla="*/ 1729575 w 2957981"/>
              <a:gd name="connsiteY1560" fmla="*/ 135394 h 5103838"/>
              <a:gd name="connsiteX1561" fmla="*/ 1727028 w 2957981"/>
              <a:gd name="connsiteY1561" fmla="*/ 135394 h 5103838"/>
              <a:gd name="connsiteX1562" fmla="*/ 1727028 w 2957981"/>
              <a:gd name="connsiteY1562" fmla="*/ 137091 h 5103838"/>
              <a:gd name="connsiteX1563" fmla="*/ 1725304 w 2957981"/>
              <a:gd name="connsiteY1563" fmla="*/ 137091 h 5103838"/>
              <a:gd name="connsiteX1564" fmla="*/ 1722757 w 2957981"/>
              <a:gd name="connsiteY1564" fmla="*/ 136243 h 5103838"/>
              <a:gd name="connsiteX1565" fmla="*/ 1718485 w 2957981"/>
              <a:gd name="connsiteY1565" fmla="*/ 136243 h 5103838"/>
              <a:gd name="connsiteX1566" fmla="*/ 1718485 w 2957981"/>
              <a:gd name="connsiteY1566" fmla="*/ 135394 h 5103838"/>
              <a:gd name="connsiteX1567" fmla="*/ 1716787 w 2957981"/>
              <a:gd name="connsiteY1567" fmla="*/ 135394 h 5103838"/>
              <a:gd name="connsiteX1568" fmla="*/ 1715938 w 2957981"/>
              <a:gd name="connsiteY1568" fmla="*/ 135394 h 5103838"/>
              <a:gd name="connsiteX1569" fmla="*/ 1715938 w 2957981"/>
              <a:gd name="connsiteY1569" fmla="*/ 136243 h 5103838"/>
              <a:gd name="connsiteX1570" fmla="*/ 1714214 w 2957981"/>
              <a:gd name="connsiteY1570" fmla="*/ 136243 h 5103838"/>
              <a:gd name="connsiteX1571" fmla="*/ 1715063 w 2957981"/>
              <a:gd name="connsiteY1571" fmla="*/ 135394 h 5103838"/>
              <a:gd name="connsiteX1572" fmla="*/ 1714214 w 2957981"/>
              <a:gd name="connsiteY1572" fmla="*/ 134546 h 5103838"/>
              <a:gd name="connsiteX1573" fmla="*/ 1713365 w 2957981"/>
              <a:gd name="connsiteY1573" fmla="*/ 134546 h 5103838"/>
              <a:gd name="connsiteX1574" fmla="*/ 1711667 w 2957981"/>
              <a:gd name="connsiteY1574" fmla="*/ 134546 h 5103838"/>
              <a:gd name="connsiteX1575" fmla="*/ 1710818 w 2957981"/>
              <a:gd name="connsiteY1575" fmla="*/ 136243 h 5103838"/>
              <a:gd name="connsiteX1576" fmla="*/ 1709969 w 2957981"/>
              <a:gd name="connsiteY1576" fmla="*/ 136243 h 5103838"/>
              <a:gd name="connsiteX1577" fmla="*/ 1708244 w 2957981"/>
              <a:gd name="connsiteY1577" fmla="*/ 137939 h 5103838"/>
              <a:gd name="connsiteX1578" fmla="*/ 1704848 w 2957981"/>
              <a:gd name="connsiteY1578" fmla="*/ 138814 h 5103838"/>
              <a:gd name="connsiteX1579" fmla="*/ 1704848 w 2957981"/>
              <a:gd name="connsiteY1579" fmla="*/ 139663 h 5103838"/>
              <a:gd name="connsiteX1580" fmla="*/ 1704848 w 2957981"/>
              <a:gd name="connsiteY1580" fmla="*/ 140511 h 5103838"/>
              <a:gd name="connsiteX1581" fmla="*/ 1703999 w 2957981"/>
              <a:gd name="connsiteY1581" fmla="*/ 141359 h 5103838"/>
              <a:gd name="connsiteX1582" fmla="*/ 1703999 w 2957981"/>
              <a:gd name="connsiteY1582" fmla="*/ 143056 h 5103838"/>
              <a:gd name="connsiteX1583" fmla="*/ 1704848 w 2957981"/>
              <a:gd name="connsiteY1583" fmla="*/ 145628 h 5103838"/>
              <a:gd name="connsiteX1584" fmla="*/ 1703999 w 2957981"/>
              <a:gd name="connsiteY1584" fmla="*/ 146476 h 5103838"/>
              <a:gd name="connsiteX1585" fmla="*/ 1703124 w 2957981"/>
              <a:gd name="connsiteY1585" fmla="*/ 146476 h 5103838"/>
              <a:gd name="connsiteX1586" fmla="*/ 1703999 w 2957981"/>
              <a:gd name="connsiteY1586" fmla="*/ 148173 h 5103838"/>
              <a:gd name="connsiteX1587" fmla="*/ 1703999 w 2957981"/>
              <a:gd name="connsiteY1587" fmla="*/ 149021 h 5103838"/>
              <a:gd name="connsiteX1588" fmla="*/ 1705697 w 2957981"/>
              <a:gd name="connsiteY1588" fmla="*/ 149896 h 5103838"/>
              <a:gd name="connsiteX1589" fmla="*/ 1704848 w 2957981"/>
              <a:gd name="connsiteY1589" fmla="*/ 150745 h 5103838"/>
              <a:gd name="connsiteX1590" fmla="*/ 1703999 w 2957981"/>
              <a:gd name="connsiteY1590" fmla="*/ 153290 h 5103838"/>
              <a:gd name="connsiteX1591" fmla="*/ 1703999 w 2957981"/>
              <a:gd name="connsiteY1591" fmla="*/ 154138 h 5103838"/>
              <a:gd name="connsiteX1592" fmla="*/ 1703124 w 2957981"/>
              <a:gd name="connsiteY1592" fmla="*/ 154138 h 5103838"/>
              <a:gd name="connsiteX1593" fmla="*/ 1701426 w 2957981"/>
              <a:gd name="connsiteY1593" fmla="*/ 155861 h 5103838"/>
              <a:gd name="connsiteX1594" fmla="*/ 1699728 w 2957981"/>
              <a:gd name="connsiteY1594" fmla="*/ 156710 h 5103838"/>
              <a:gd name="connsiteX1595" fmla="*/ 1699728 w 2957981"/>
              <a:gd name="connsiteY1595" fmla="*/ 157558 h 5103838"/>
              <a:gd name="connsiteX1596" fmla="*/ 1698879 w 2957981"/>
              <a:gd name="connsiteY1596" fmla="*/ 158406 h 5103838"/>
              <a:gd name="connsiteX1597" fmla="*/ 1698003 w 2957981"/>
              <a:gd name="connsiteY1597" fmla="*/ 158406 h 5103838"/>
              <a:gd name="connsiteX1598" fmla="*/ 1695456 w 2957981"/>
              <a:gd name="connsiteY1598" fmla="*/ 159255 h 5103838"/>
              <a:gd name="connsiteX1599" fmla="*/ 1693758 w 2957981"/>
              <a:gd name="connsiteY1599" fmla="*/ 159255 h 5103838"/>
              <a:gd name="connsiteX1600" fmla="*/ 1692883 w 2957981"/>
              <a:gd name="connsiteY1600" fmla="*/ 157558 h 5103838"/>
              <a:gd name="connsiteX1601" fmla="*/ 1691185 w 2957981"/>
              <a:gd name="connsiteY1601" fmla="*/ 158406 h 5103838"/>
              <a:gd name="connsiteX1602" fmla="*/ 1690336 w 2957981"/>
              <a:gd name="connsiteY1602" fmla="*/ 160103 h 5103838"/>
              <a:gd name="connsiteX1603" fmla="*/ 1689487 w 2957981"/>
              <a:gd name="connsiteY1603" fmla="*/ 160103 h 5103838"/>
              <a:gd name="connsiteX1604" fmla="*/ 1688638 w 2957981"/>
              <a:gd name="connsiteY1604" fmla="*/ 160103 h 5103838"/>
              <a:gd name="connsiteX1605" fmla="*/ 1688638 w 2957981"/>
              <a:gd name="connsiteY1605" fmla="*/ 158406 h 5103838"/>
              <a:gd name="connsiteX1606" fmla="*/ 1686913 w 2957981"/>
              <a:gd name="connsiteY1606" fmla="*/ 158406 h 5103838"/>
              <a:gd name="connsiteX1607" fmla="*/ 1686913 w 2957981"/>
              <a:gd name="connsiteY1607" fmla="*/ 157558 h 5103838"/>
              <a:gd name="connsiteX1608" fmla="*/ 1686064 w 2957981"/>
              <a:gd name="connsiteY1608" fmla="*/ 157558 h 5103838"/>
              <a:gd name="connsiteX1609" fmla="*/ 1685215 w 2957981"/>
              <a:gd name="connsiteY1609" fmla="*/ 157558 h 5103838"/>
              <a:gd name="connsiteX1610" fmla="*/ 1684366 w 2957981"/>
              <a:gd name="connsiteY1610" fmla="*/ 158406 h 5103838"/>
              <a:gd name="connsiteX1611" fmla="*/ 1683517 w 2957981"/>
              <a:gd name="connsiteY1611" fmla="*/ 158406 h 5103838"/>
              <a:gd name="connsiteX1612" fmla="*/ 1682668 w 2957981"/>
              <a:gd name="connsiteY1612" fmla="*/ 158406 h 5103838"/>
              <a:gd name="connsiteX1613" fmla="*/ 1680944 w 2957981"/>
              <a:gd name="connsiteY1613" fmla="*/ 158406 h 5103838"/>
              <a:gd name="connsiteX1614" fmla="*/ 1678397 w 2957981"/>
              <a:gd name="connsiteY1614" fmla="*/ 159255 h 5103838"/>
              <a:gd name="connsiteX1615" fmla="*/ 1677548 w 2957981"/>
              <a:gd name="connsiteY1615" fmla="*/ 158406 h 5103838"/>
              <a:gd name="connsiteX1616" fmla="*/ 1678397 w 2957981"/>
              <a:gd name="connsiteY1616" fmla="*/ 157558 h 5103838"/>
              <a:gd name="connsiteX1617" fmla="*/ 1678397 w 2957981"/>
              <a:gd name="connsiteY1617" fmla="*/ 156710 h 5103838"/>
              <a:gd name="connsiteX1618" fmla="*/ 1677548 w 2957981"/>
              <a:gd name="connsiteY1618" fmla="*/ 156710 h 5103838"/>
              <a:gd name="connsiteX1619" fmla="*/ 1676699 w 2957981"/>
              <a:gd name="connsiteY1619" fmla="*/ 158406 h 5103838"/>
              <a:gd name="connsiteX1620" fmla="*/ 1673277 w 2957981"/>
              <a:gd name="connsiteY1620" fmla="*/ 159255 h 5103838"/>
              <a:gd name="connsiteX1621" fmla="*/ 1672428 w 2957981"/>
              <a:gd name="connsiteY1621" fmla="*/ 159255 h 5103838"/>
              <a:gd name="connsiteX1622" fmla="*/ 1672428 w 2957981"/>
              <a:gd name="connsiteY1622" fmla="*/ 160103 h 5103838"/>
              <a:gd name="connsiteX1623" fmla="*/ 1673277 w 2957981"/>
              <a:gd name="connsiteY1623" fmla="*/ 160951 h 5103838"/>
              <a:gd name="connsiteX1624" fmla="*/ 1673277 w 2957981"/>
              <a:gd name="connsiteY1624" fmla="*/ 161826 h 5103838"/>
              <a:gd name="connsiteX1625" fmla="*/ 1671579 w 2957981"/>
              <a:gd name="connsiteY1625" fmla="*/ 161826 h 5103838"/>
              <a:gd name="connsiteX1626" fmla="*/ 1670703 w 2957981"/>
              <a:gd name="connsiteY1626" fmla="*/ 161826 h 5103838"/>
              <a:gd name="connsiteX1627" fmla="*/ 1670703 w 2957981"/>
              <a:gd name="connsiteY1627" fmla="*/ 160951 h 5103838"/>
              <a:gd name="connsiteX1628" fmla="*/ 1669005 w 2957981"/>
              <a:gd name="connsiteY1628" fmla="*/ 161826 h 5103838"/>
              <a:gd name="connsiteX1629" fmla="*/ 1669005 w 2957981"/>
              <a:gd name="connsiteY1629" fmla="*/ 162675 h 5103838"/>
              <a:gd name="connsiteX1630" fmla="*/ 1668156 w 2957981"/>
              <a:gd name="connsiteY1630" fmla="*/ 163523 h 5103838"/>
              <a:gd name="connsiteX1631" fmla="*/ 1668156 w 2957981"/>
              <a:gd name="connsiteY1631" fmla="*/ 165220 h 5103838"/>
              <a:gd name="connsiteX1632" fmla="*/ 1666458 w 2957981"/>
              <a:gd name="connsiteY1632" fmla="*/ 165220 h 5103838"/>
              <a:gd name="connsiteX1633" fmla="*/ 1667307 w 2957981"/>
              <a:gd name="connsiteY1633" fmla="*/ 166943 h 5103838"/>
              <a:gd name="connsiteX1634" fmla="*/ 1666458 w 2957981"/>
              <a:gd name="connsiteY1634" fmla="*/ 169488 h 5103838"/>
              <a:gd name="connsiteX1635" fmla="*/ 1666458 w 2957981"/>
              <a:gd name="connsiteY1635" fmla="*/ 170337 h 5103838"/>
              <a:gd name="connsiteX1636" fmla="*/ 1664734 w 2957981"/>
              <a:gd name="connsiteY1636" fmla="*/ 170337 h 5103838"/>
              <a:gd name="connsiteX1637" fmla="*/ 1663036 w 2957981"/>
              <a:gd name="connsiteY1637" fmla="*/ 169488 h 5103838"/>
              <a:gd name="connsiteX1638" fmla="*/ 1663036 w 2957981"/>
              <a:gd name="connsiteY1638" fmla="*/ 168640 h 5103838"/>
              <a:gd name="connsiteX1639" fmla="*/ 1661338 w 2957981"/>
              <a:gd name="connsiteY1639" fmla="*/ 168640 h 5103838"/>
              <a:gd name="connsiteX1640" fmla="*/ 1660489 w 2957981"/>
              <a:gd name="connsiteY1640" fmla="*/ 168640 h 5103838"/>
              <a:gd name="connsiteX1641" fmla="*/ 1659640 w 2957981"/>
              <a:gd name="connsiteY1641" fmla="*/ 169488 h 5103838"/>
              <a:gd name="connsiteX1642" fmla="*/ 1660489 w 2957981"/>
              <a:gd name="connsiteY1642" fmla="*/ 170337 h 5103838"/>
              <a:gd name="connsiteX1643" fmla="*/ 1659640 w 2957981"/>
              <a:gd name="connsiteY1643" fmla="*/ 171185 h 5103838"/>
              <a:gd name="connsiteX1644" fmla="*/ 1658764 w 2957981"/>
              <a:gd name="connsiteY1644" fmla="*/ 171185 h 5103838"/>
              <a:gd name="connsiteX1645" fmla="*/ 1657915 w 2957981"/>
              <a:gd name="connsiteY1645" fmla="*/ 171185 h 5103838"/>
              <a:gd name="connsiteX1646" fmla="*/ 1656217 w 2957981"/>
              <a:gd name="connsiteY1646" fmla="*/ 170337 h 5103838"/>
              <a:gd name="connsiteX1647" fmla="*/ 1655368 w 2957981"/>
              <a:gd name="connsiteY1647" fmla="*/ 171185 h 5103838"/>
              <a:gd name="connsiteX1648" fmla="*/ 1653670 w 2957981"/>
              <a:gd name="connsiteY1648" fmla="*/ 171185 h 5103838"/>
              <a:gd name="connsiteX1649" fmla="*/ 1653670 w 2957981"/>
              <a:gd name="connsiteY1649" fmla="*/ 172060 h 5103838"/>
              <a:gd name="connsiteX1650" fmla="*/ 1652795 w 2957981"/>
              <a:gd name="connsiteY1650" fmla="*/ 175453 h 5103838"/>
              <a:gd name="connsiteX1651" fmla="*/ 1652795 w 2957981"/>
              <a:gd name="connsiteY1651" fmla="*/ 176302 h 5103838"/>
              <a:gd name="connsiteX1652" fmla="*/ 1652795 w 2957981"/>
              <a:gd name="connsiteY1652" fmla="*/ 177150 h 5103838"/>
              <a:gd name="connsiteX1653" fmla="*/ 1652795 w 2957981"/>
              <a:gd name="connsiteY1653" fmla="*/ 178025 h 5103838"/>
              <a:gd name="connsiteX1654" fmla="*/ 1651097 w 2957981"/>
              <a:gd name="connsiteY1654" fmla="*/ 177150 h 5103838"/>
              <a:gd name="connsiteX1655" fmla="*/ 1650248 w 2957981"/>
              <a:gd name="connsiteY1655" fmla="*/ 174605 h 5103838"/>
              <a:gd name="connsiteX1656" fmla="*/ 1646825 w 2957981"/>
              <a:gd name="connsiteY1656" fmla="*/ 171185 h 5103838"/>
              <a:gd name="connsiteX1657" fmla="*/ 1645976 w 2957981"/>
              <a:gd name="connsiteY1657" fmla="*/ 170337 h 5103838"/>
              <a:gd name="connsiteX1658" fmla="*/ 1645976 w 2957981"/>
              <a:gd name="connsiteY1658" fmla="*/ 168640 h 5103838"/>
              <a:gd name="connsiteX1659" fmla="*/ 1646825 w 2957981"/>
              <a:gd name="connsiteY1659" fmla="*/ 167791 h 5103838"/>
              <a:gd name="connsiteX1660" fmla="*/ 1645976 w 2957981"/>
              <a:gd name="connsiteY1660" fmla="*/ 167791 h 5103838"/>
              <a:gd name="connsiteX1661" fmla="*/ 1645127 w 2957981"/>
              <a:gd name="connsiteY1661" fmla="*/ 168640 h 5103838"/>
              <a:gd name="connsiteX1662" fmla="*/ 1644278 w 2957981"/>
              <a:gd name="connsiteY1662" fmla="*/ 170337 h 5103838"/>
              <a:gd name="connsiteX1663" fmla="*/ 1643429 w 2957981"/>
              <a:gd name="connsiteY1663" fmla="*/ 169488 h 5103838"/>
              <a:gd name="connsiteX1664" fmla="*/ 1642554 w 2957981"/>
              <a:gd name="connsiteY1664" fmla="*/ 171185 h 5103838"/>
              <a:gd name="connsiteX1665" fmla="*/ 1640856 w 2957981"/>
              <a:gd name="connsiteY1665" fmla="*/ 171185 h 5103838"/>
              <a:gd name="connsiteX1666" fmla="*/ 1640007 w 2957981"/>
              <a:gd name="connsiteY1666" fmla="*/ 172060 h 5103838"/>
              <a:gd name="connsiteX1667" fmla="*/ 1640007 w 2957981"/>
              <a:gd name="connsiteY1667" fmla="*/ 171185 h 5103838"/>
              <a:gd name="connsiteX1668" fmla="*/ 1640007 w 2957981"/>
              <a:gd name="connsiteY1668" fmla="*/ 170337 h 5103838"/>
              <a:gd name="connsiteX1669" fmla="*/ 1639158 w 2957981"/>
              <a:gd name="connsiteY1669" fmla="*/ 171185 h 5103838"/>
              <a:gd name="connsiteX1670" fmla="*/ 1638309 w 2957981"/>
              <a:gd name="connsiteY1670" fmla="*/ 172060 h 5103838"/>
              <a:gd name="connsiteX1671" fmla="*/ 1635735 w 2957981"/>
              <a:gd name="connsiteY1671" fmla="*/ 170337 h 5103838"/>
              <a:gd name="connsiteX1672" fmla="*/ 1634037 w 2957981"/>
              <a:gd name="connsiteY1672" fmla="*/ 171185 h 5103838"/>
              <a:gd name="connsiteX1673" fmla="*/ 1634037 w 2957981"/>
              <a:gd name="connsiteY1673" fmla="*/ 172060 h 5103838"/>
              <a:gd name="connsiteX1674" fmla="*/ 1634037 w 2957981"/>
              <a:gd name="connsiteY1674" fmla="*/ 173757 h 5103838"/>
              <a:gd name="connsiteX1675" fmla="*/ 1634886 w 2957981"/>
              <a:gd name="connsiteY1675" fmla="*/ 174605 h 5103838"/>
              <a:gd name="connsiteX1676" fmla="*/ 1634037 w 2957981"/>
              <a:gd name="connsiteY1676" fmla="*/ 175453 h 5103838"/>
              <a:gd name="connsiteX1677" fmla="*/ 1633188 w 2957981"/>
              <a:gd name="connsiteY1677" fmla="*/ 175453 h 5103838"/>
              <a:gd name="connsiteX1678" fmla="*/ 1632339 w 2957981"/>
              <a:gd name="connsiteY1678" fmla="*/ 174605 h 5103838"/>
              <a:gd name="connsiteX1679" fmla="*/ 1631490 w 2957981"/>
              <a:gd name="connsiteY1679" fmla="*/ 174605 h 5103838"/>
              <a:gd name="connsiteX1680" fmla="*/ 1631490 w 2957981"/>
              <a:gd name="connsiteY1680" fmla="*/ 175453 h 5103838"/>
              <a:gd name="connsiteX1681" fmla="*/ 1630615 w 2957981"/>
              <a:gd name="connsiteY1681" fmla="*/ 176302 h 5103838"/>
              <a:gd name="connsiteX1682" fmla="*/ 1628917 w 2957981"/>
              <a:gd name="connsiteY1682" fmla="*/ 176302 h 5103838"/>
              <a:gd name="connsiteX1683" fmla="*/ 1628917 w 2957981"/>
              <a:gd name="connsiteY1683" fmla="*/ 178025 h 5103838"/>
              <a:gd name="connsiteX1684" fmla="*/ 1629766 w 2957981"/>
              <a:gd name="connsiteY1684" fmla="*/ 178025 h 5103838"/>
              <a:gd name="connsiteX1685" fmla="*/ 1629766 w 2957981"/>
              <a:gd name="connsiteY1685" fmla="*/ 178873 h 5103838"/>
              <a:gd name="connsiteX1686" fmla="*/ 1629766 w 2957981"/>
              <a:gd name="connsiteY1686" fmla="*/ 179722 h 5103838"/>
              <a:gd name="connsiteX1687" fmla="*/ 1627219 w 2957981"/>
              <a:gd name="connsiteY1687" fmla="*/ 179722 h 5103838"/>
              <a:gd name="connsiteX1688" fmla="*/ 1626370 w 2957981"/>
              <a:gd name="connsiteY1688" fmla="*/ 180570 h 5103838"/>
              <a:gd name="connsiteX1689" fmla="*/ 1625494 w 2957981"/>
              <a:gd name="connsiteY1689" fmla="*/ 181418 h 5103838"/>
              <a:gd name="connsiteX1690" fmla="*/ 1625494 w 2957981"/>
              <a:gd name="connsiteY1690" fmla="*/ 180570 h 5103838"/>
              <a:gd name="connsiteX1691" fmla="*/ 1623796 w 2957981"/>
              <a:gd name="connsiteY1691" fmla="*/ 179722 h 5103838"/>
              <a:gd name="connsiteX1692" fmla="*/ 1622947 w 2957981"/>
              <a:gd name="connsiteY1692" fmla="*/ 179722 h 5103838"/>
              <a:gd name="connsiteX1693" fmla="*/ 1622098 w 2957981"/>
              <a:gd name="connsiteY1693" fmla="*/ 179722 h 5103838"/>
              <a:gd name="connsiteX1694" fmla="*/ 1619525 w 2957981"/>
              <a:gd name="connsiteY1694" fmla="*/ 178873 h 5103838"/>
              <a:gd name="connsiteX1695" fmla="*/ 1619525 w 2957981"/>
              <a:gd name="connsiteY1695" fmla="*/ 177150 h 5103838"/>
              <a:gd name="connsiteX1696" fmla="*/ 1619525 w 2957981"/>
              <a:gd name="connsiteY1696" fmla="*/ 176302 h 5103838"/>
              <a:gd name="connsiteX1697" fmla="*/ 1616978 w 2957981"/>
              <a:gd name="connsiteY1697" fmla="*/ 177150 h 5103838"/>
              <a:gd name="connsiteX1698" fmla="*/ 1615280 w 2957981"/>
              <a:gd name="connsiteY1698" fmla="*/ 176302 h 5103838"/>
              <a:gd name="connsiteX1699" fmla="*/ 1614404 w 2957981"/>
              <a:gd name="connsiteY1699" fmla="*/ 175453 h 5103838"/>
              <a:gd name="connsiteX1700" fmla="*/ 1613556 w 2957981"/>
              <a:gd name="connsiteY1700" fmla="*/ 176302 h 5103838"/>
              <a:gd name="connsiteX1701" fmla="*/ 1611858 w 2957981"/>
              <a:gd name="connsiteY1701" fmla="*/ 174605 h 5103838"/>
              <a:gd name="connsiteX1702" fmla="*/ 1608435 w 2957981"/>
              <a:gd name="connsiteY1702" fmla="*/ 174605 h 5103838"/>
              <a:gd name="connsiteX1703" fmla="*/ 1607586 w 2957981"/>
              <a:gd name="connsiteY1703" fmla="*/ 172908 h 5103838"/>
              <a:gd name="connsiteX1704" fmla="*/ 1605888 w 2957981"/>
              <a:gd name="connsiteY1704" fmla="*/ 173757 h 5103838"/>
              <a:gd name="connsiteX1705" fmla="*/ 1604190 w 2957981"/>
              <a:gd name="connsiteY1705" fmla="*/ 173757 h 5103838"/>
              <a:gd name="connsiteX1706" fmla="*/ 1604190 w 2957981"/>
              <a:gd name="connsiteY1706" fmla="*/ 172908 h 5103838"/>
              <a:gd name="connsiteX1707" fmla="*/ 1603315 w 2957981"/>
              <a:gd name="connsiteY1707" fmla="*/ 172908 h 5103838"/>
              <a:gd name="connsiteX1708" fmla="*/ 1602466 w 2957981"/>
              <a:gd name="connsiteY1708" fmla="*/ 173757 h 5103838"/>
              <a:gd name="connsiteX1709" fmla="*/ 1600768 w 2957981"/>
              <a:gd name="connsiteY1709" fmla="*/ 172060 h 5103838"/>
              <a:gd name="connsiteX1710" fmla="*/ 1599919 w 2957981"/>
              <a:gd name="connsiteY1710" fmla="*/ 172060 h 5103838"/>
              <a:gd name="connsiteX1711" fmla="*/ 1599919 w 2957981"/>
              <a:gd name="connsiteY1711" fmla="*/ 169488 h 5103838"/>
              <a:gd name="connsiteX1712" fmla="*/ 1598194 w 2957981"/>
              <a:gd name="connsiteY1712" fmla="*/ 169488 h 5103838"/>
              <a:gd name="connsiteX1713" fmla="*/ 1598194 w 2957981"/>
              <a:gd name="connsiteY1713" fmla="*/ 170337 h 5103838"/>
              <a:gd name="connsiteX1714" fmla="*/ 1597345 w 2957981"/>
              <a:gd name="connsiteY1714" fmla="*/ 170337 h 5103838"/>
              <a:gd name="connsiteX1715" fmla="*/ 1594798 w 2957981"/>
              <a:gd name="connsiteY1715" fmla="*/ 167791 h 5103838"/>
              <a:gd name="connsiteX1716" fmla="*/ 1594798 w 2957981"/>
              <a:gd name="connsiteY1716" fmla="*/ 168640 h 5103838"/>
              <a:gd name="connsiteX1717" fmla="*/ 1593949 w 2957981"/>
              <a:gd name="connsiteY1717" fmla="*/ 168640 h 5103838"/>
              <a:gd name="connsiteX1718" fmla="*/ 1593100 w 2957981"/>
              <a:gd name="connsiteY1718" fmla="*/ 167791 h 5103838"/>
              <a:gd name="connsiteX1719" fmla="*/ 1592225 w 2957981"/>
              <a:gd name="connsiteY1719" fmla="*/ 167791 h 5103838"/>
              <a:gd name="connsiteX1720" fmla="*/ 1591376 w 2957981"/>
              <a:gd name="connsiteY1720" fmla="*/ 166943 h 5103838"/>
              <a:gd name="connsiteX1721" fmla="*/ 1591376 w 2957981"/>
              <a:gd name="connsiteY1721" fmla="*/ 167791 h 5103838"/>
              <a:gd name="connsiteX1722" fmla="*/ 1588829 w 2957981"/>
              <a:gd name="connsiteY1722" fmla="*/ 167791 h 5103838"/>
              <a:gd name="connsiteX1723" fmla="*/ 1587980 w 2957981"/>
              <a:gd name="connsiteY1723" fmla="*/ 167791 h 5103838"/>
              <a:gd name="connsiteX1724" fmla="*/ 1587980 w 2957981"/>
              <a:gd name="connsiteY1724" fmla="*/ 168640 h 5103838"/>
              <a:gd name="connsiteX1725" fmla="*/ 1587131 w 2957981"/>
              <a:gd name="connsiteY1725" fmla="*/ 168640 h 5103838"/>
              <a:gd name="connsiteX1726" fmla="*/ 1586255 w 2957981"/>
              <a:gd name="connsiteY1726" fmla="*/ 167791 h 5103838"/>
              <a:gd name="connsiteX1727" fmla="*/ 1585406 w 2957981"/>
              <a:gd name="connsiteY1727" fmla="*/ 168640 h 5103838"/>
              <a:gd name="connsiteX1728" fmla="*/ 1584557 w 2957981"/>
              <a:gd name="connsiteY1728" fmla="*/ 170337 h 5103838"/>
              <a:gd name="connsiteX1729" fmla="*/ 1586255 w 2957981"/>
              <a:gd name="connsiteY1729" fmla="*/ 170337 h 5103838"/>
              <a:gd name="connsiteX1730" fmla="*/ 1587131 w 2957981"/>
              <a:gd name="connsiteY1730" fmla="*/ 171185 h 5103838"/>
              <a:gd name="connsiteX1731" fmla="*/ 1586255 w 2957981"/>
              <a:gd name="connsiteY1731" fmla="*/ 171185 h 5103838"/>
              <a:gd name="connsiteX1732" fmla="*/ 1586255 w 2957981"/>
              <a:gd name="connsiteY1732" fmla="*/ 172908 h 5103838"/>
              <a:gd name="connsiteX1733" fmla="*/ 1585406 w 2957981"/>
              <a:gd name="connsiteY1733" fmla="*/ 172908 h 5103838"/>
              <a:gd name="connsiteX1734" fmla="*/ 1584557 w 2957981"/>
              <a:gd name="connsiteY1734" fmla="*/ 172908 h 5103838"/>
              <a:gd name="connsiteX1735" fmla="*/ 1583708 w 2957981"/>
              <a:gd name="connsiteY1735" fmla="*/ 174605 h 5103838"/>
              <a:gd name="connsiteX1736" fmla="*/ 1582859 w 2957981"/>
              <a:gd name="connsiteY1736" fmla="*/ 173757 h 5103838"/>
              <a:gd name="connsiteX1737" fmla="*/ 1582010 w 2957981"/>
              <a:gd name="connsiteY1737" fmla="*/ 172908 h 5103838"/>
              <a:gd name="connsiteX1738" fmla="*/ 1581135 w 2957981"/>
              <a:gd name="connsiteY1738" fmla="*/ 172908 h 5103838"/>
              <a:gd name="connsiteX1739" fmla="*/ 1580286 w 2957981"/>
              <a:gd name="connsiteY1739" fmla="*/ 173757 h 5103838"/>
              <a:gd name="connsiteX1740" fmla="*/ 1580286 w 2957981"/>
              <a:gd name="connsiteY1740" fmla="*/ 174605 h 5103838"/>
              <a:gd name="connsiteX1741" fmla="*/ 1576890 w 2957981"/>
              <a:gd name="connsiteY1741" fmla="*/ 173757 h 5103838"/>
              <a:gd name="connsiteX1742" fmla="*/ 1578588 w 2957981"/>
              <a:gd name="connsiteY1742" fmla="*/ 175453 h 5103838"/>
              <a:gd name="connsiteX1743" fmla="*/ 1578588 w 2957981"/>
              <a:gd name="connsiteY1743" fmla="*/ 176302 h 5103838"/>
              <a:gd name="connsiteX1744" fmla="*/ 1576041 w 2957981"/>
              <a:gd name="connsiteY1744" fmla="*/ 177150 h 5103838"/>
              <a:gd name="connsiteX1745" fmla="*/ 1574316 w 2957981"/>
              <a:gd name="connsiteY1745" fmla="*/ 177150 h 5103838"/>
              <a:gd name="connsiteX1746" fmla="*/ 1575165 w 2957981"/>
              <a:gd name="connsiteY1746" fmla="*/ 178873 h 5103838"/>
              <a:gd name="connsiteX1747" fmla="*/ 1574316 w 2957981"/>
              <a:gd name="connsiteY1747" fmla="*/ 180570 h 5103838"/>
              <a:gd name="connsiteX1748" fmla="*/ 1573467 w 2957981"/>
              <a:gd name="connsiteY1748" fmla="*/ 180570 h 5103838"/>
              <a:gd name="connsiteX1749" fmla="*/ 1575165 w 2957981"/>
              <a:gd name="connsiteY1749" fmla="*/ 181418 h 5103838"/>
              <a:gd name="connsiteX1750" fmla="*/ 1576041 w 2957981"/>
              <a:gd name="connsiteY1750" fmla="*/ 180570 h 5103838"/>
              <a:gd name="connsiteX1751" fmla="*/ 1576041 w 2957981"/>
              <a:gd name="connsiteY1751" fmla="*/ 183115 h 5103838"/>
              <a:gd name="connsiteX1752" fmla="*/ 1576890 w 2957981"/>
              <a:gd name="connsiteY1752" fmla="*/ 184838 h 5103838"/>
              <a:gd name="connsiteX1753" fmla="*/ 1576041 w 2957981"/>
              <a:gd name="connsiteY1753" fmla="*/ 185687 h 5103838"/>
              <a:gd name="connsiteX1754" fmla="*/ 1575165 w 2957981"/>
              <a:gd name="connsiteY1754" fmla="*/ 185687 h 5103838"/>
              <a:gd name="connsiteX1755" fmla="*/ 1573467 w 2957981"/>
              <a:gd name="connsiteY1755" fmla="*/ 186535 h 5103838"/>
              <a:gd name="connsiteX1756" fmla="*/ 1573467 w 2957981"/>
              <a:gd name="connsiteY1756" fmla="*/ 188232 h 5103838"/>
              <a:gd name="connsiteX1757" fmla="*/ 1574316 w 2957981"/>
              <a:gd name="connsiteY1757" fmla="*/ 189107 h 5103838"/>
              <a:gd name="connsiteX1758" fmla="*/ 1571769 w 2957981"/>
              <a:gd name="connsiteY1758" fmla="*/ 189107 h 5103838"/>
              <a:gd name="connsiteX1759" fmla="*/ 1570920 w 2957981"/>
              <a:gd name="connsiteY1759" fmla="*/ 189107 h 5103838"/>
              <a:gd name="connsiteX1760" fmla="*/ 1570920 w 2957981"/>
              <a:gd name="connsiteY1760" fmla="*/ 188232 h 5103838"/>
              <a:gd name="connsiteX1761" fmla="*/ 1570045 w 2957981"/>
              <a:gd name="connsiteY1761" fmla="*/ 186535 h 5103838"/>
              <a:gd name="connsiteX1762" fmla="*/ 1568347 w 2957981"/>
              <a:gd name="connsiteY1762" fmla="*/ 186535 h 5103838"/>
              <a:gd name="connsiteX1763" fmla="*/ 1567498 w 2957981"/>
              <a:gd name="connsiteY1763" fmla="*/ 185687 h 5103838"/>
              <a:gd name="connsiteX1764" fmla="*/ 1564951 w 2957981"/>
              <a:gd name="connsiteY1764" fmla="*/ 185687 h 5103838"/>
              <a:gd name="connsiteX1765" fmla="*/ 1562377 w 2957981"/>
              <a:gd name="connsiteY1765" fmla="*/ 184838 h 5103838"/>
              <a:gd name="connsiteX1766" fmla="*/ 1561528 w 2957981"/>
              <a:gd name="connsiteY1766" fmla="*/ 185687 h 5103838"/>
              <a:gd name="connsiteX1767" fmla="*/ 1561528 w 2957981"/>
              <a:gd name="connsiteY1767" fmla="*/ 186535 h 5103838"/>
              <a:gd name="connsiteX1768" fmla="*/ 1558955 w 2957981"/>
              <a:gd name="connsiteY1768" fmla="*/ 186535 h 5103838"/>
              <a:gd name="connsiteX1769" fmla="*/ 1557257 w 2957981"/>
              <a:gd name="connsiteY1769" fmla="*/ 186535 h 5103838"/>
              <a:gd name="connsiteX1770" fmla="*/ 1555559 w 2957981"/>
              <a:gd name="connsiteY1770" fmla="*/ 187383 h 5103838"/>
              <a:gd name="connsiteX1771" fmla="*/ 1551288 w 2957981"/>
              <a:gd name="connsiteY1771" fmla="*/ 185687 h 5103838"/>
              <a:gd name="connsiteX1772" fmla="*/ 1549590 w 2957981"/>
              <a:gd name="connsiteY1772" fmla="*/ 186535 h 5103838"/>
              <a:gd name="connsiteX1773" fmla="*/ 1549590 w 2957981"/>
              <a:gd name="connsiteY1773" fmla="*/ 187383 h 5103838"/>
              <a:gd name="connsiteX1774" fmla="*/ 1549590 w 2957981"/>
              <a:gd name="connsiteY1774" fmla="*/ 188232 h 5103838"/>
              <a:gd name="connsiteX1775" fmla="*/ 1547865 w 2957981"/>
              <a:gd name="connsiteY1775" fmla="*/ 189955 h 5103838"/>
              <a:gd name="connsiteX1776" fmla="*/ 1547016 w 2957981"/>
              <a:gd name="connsiteY1776" fmla="*/ 189955 h 5103838"/>
              <a:gd name="connsiteX1777" fmla="*/ 1547865 w 2957981"/>
              <a:gd name="connsiteY1777" fmla="*/ 193349 h 5103838"/>
              <a:gd name="connsiteX1778" fmla="*/ 1550439 w 2957981"/>
              <a:gd name="connsiteY1778" fmla="*/ 194223 h 5103838"/>
              <a:gd name="connsiteX1779" fmla="*/ 1549590 w 2957981"/>
              <a:gd name="connsiteY1779" fmla="*/ 196769 h 5103838"/>
              <a:gd name="connsiteX1780" fmla="*/ 1547865 w 2957981"/>
              <a:gd name="connsiteY1780" fmla="*/ 198465 h 5103838"/>
              <a:gd name="connsiteX1781" fmla="*/ 1545318 w 2957981"/>
              <a:gd name="connsiteY1781" fmla="*/ 199314 h 5103838"/>
              <a:gd name="connsiteX1782" fmla="*/ 1545318 w 2957981"/>
              <a:gd name="connsiteY1782" fmla="*/ 200188 h 5103838"/>
              <a:gd name="connsiteX1783" fmla="*/ 1545318 w 2957981"/>
              <a:gd name="connsiteY1783" fmla="*/ 201037 h 5103838"/>
              <a:gd name="connsiteX1784" fmla="*/ 1545318 w 2957981"/>
              <a:gd name="connsiteY1784" fmla="*/ 201885 h 5103838"/>
              <a:gd name="connsiteX1785" fmla="*/ 1544469 w 2957981"/>
              <a:gd name="connsiteY1785" fmla="*/ 205279 h 5103838"/>
              <a:gd name="connsiteX1786" fmla="*/ 1546167 w 2957981"/>
              <a:gd name="connsiteY1786" fmla="*/ 206154 h 5103838"/>
              <a:gd name="connsiteX1787" fmla="*/ 1546167 w 2957981"/>
              <a:gd name="connsiteY1787" fmla="*/ 207002 h 5103838"/>
              <a:gd name="connsiteX1788" fmla="*/ 1547016 w 2957981"/>
              <a:gd name="connsiteY1788" fmla="*/ 208699 h 5103838"/>
              <a:gd name="connsiteX1789" fmla="*/ 1548741 w 2957981"/>
              <a:gd name="connsiteY1789" fmla="*/ 209547 h 5103838"/>
              <a:gd name="connsiteX1790" fmla="*/ 1548741 w 2957981"/>
              <a:gd name="connsiteY1790" fmla="*/ 210395 h 5103838"/>
              <a:gd name="connsiteX1791" fmla="*/ 1549590 w 2957981"/>
              <a:gd name="connsiteY1791" fmla="*/ 210395 h 5103838"/>
              <a:gd name="connsiteX1792" fmla="*/ 1547016 w 2957981"/>
              <a:gd name="connsiteY1792" fmla="*/ 212119 h 5103838"/>
              <a:gd name="connsiteX1793" fmla="*/ 1547016 w 2957981"/>
              <a:gd name="connsiteY1793" fmla="*/ 212967 h 5103838"/>
              <a:gd name="connsiteX1794" fmla="*/ 1549590 w 2957981"/>
              <a:gd name="connsiteY1794" fmla="*/ 214664 h 5103838"/>
              <a:gd name="connsiteX1795" fmla="*/ 1550439 w 2957981"/>
              <a:gd name="connsiteY1795" fmla="*/ 216387 h 5103838"/>
              <a:gd name="connsiteX1796" fmla="*/ 1552137 w 2957981"/>
              <a:gd name="connsiteY1796" fmla="*/ 216387 h 5103838"/>
              <a:gd name="connsiteX1797" fmla="*/ 1552137 w 2957981"/>
              <a:gd name="connsiteY1797" fmla="*/ 217235 h 5103838"/>
              <a:gd name="connsiteX1798" fmla="*/ 1550439 w 2957981"/>
              <a:gd name="connsiteY1798" fmla="*/ 218932 h 5103838"/>
              <a:gd name="connsiteX1799" fmla="*/ 1551288 w 2957981"/>
              <a:gd name="connsiteY1799" fmla="*/ 219781 h 5103838"/>
              <a:gd name="connsiteX1800" fmla="*/ 1551288 w 2957981"/>
              <a:gd name="connsiteY1800" fmla="*/ 222352 h 5103838"/>
              <a:gd name="connsiteX1801" fmla="*/ 1552137 w 2957981"/>
              <a:gd name="connsiteY1801" fmla="*/ 224897 h 5103838"/>
              <a:gd name="connsiteX1802" fmla="*/ 1551288 w 2957981"/>
              <a:gd name="connsiteY1802" fmla="*/ 227442 h 5103838"/>
              <a:gd name="connsiteX1803" fmla="*/ 1552137 w 2957981"/>
              <a:gd name="connsiteY1803" fmla="*/ 229166 h 5103838"/>
              <a:gd name="connsiteX1804" fmla="*/ 1551288 w 2957981"/>
              <a:gd name="connsiteY1804" fmla="*/ 230014 h 5103838"/>
              <a:gd name="connsiteX1805" fmla="*/ 1551288 w 2957981"/>
              <a:gd name="connsiteY1805" fmla="*/ 231711 h 5103838"/>
              <a:gd name="connsiteX1806" fmla="*/ 1550439 w 2957981"/>
              <a:gd name="connsiteY1806" fmla="*/ 231711 h 5103838"/>
              <a:gd name="connsiteX1807" fmla="*/ 1550439 w 2957981"/>
              <a:gd name="connsiteY1807" fmla="*/ 233434 h 5103838"/>
              <a:gd name="connsiteX1808" fmla="*/ 1549590 w 2957981"/>
              <a:gd name="connsiteY1808" fmla="*/ 233434 h 5103838"/>
              <a:gd name="connsiteX1809" fmla="*/ 1547016 w 2957981"/>
              <a:gd name="connsiteY1809" fmla="*/ 231711 h 5103838"/>
              <a:gd name="connsiteX1810" fmla="*/ 1546167 w 2957981"/>
              <a:gd name="connsiteY1810" fmla="*/ 230014 h 5103838"/>
              <a:gd name="connsiteX1811" fmla="*/ 1545318 w 2957981"/>
              <a:gd name="connsiteY1811" fmla="*/ 230014 h 5103838"/>
              <a:gd name="connsiteX1812" fmla="*/ 1544469 w 2957981"/>
              <a:gd name="connsiteY1812" fmla="*/ 227442 h 5103838"/>
              <a:gd name="connsiteX1813" fmla="*/ 1543620 w 2957981"/>
              <a:gd name="connsiteY1813" fmla="*/ 227442 h 5103838"/>
              <a:gd name="connsiteX1814" fmla="*/ 1542771 w 2957981"/>
              <a:gd name="connsiteY1814" fmla="*/ 225746 h 5103838"/>
              <a:gd name="connsiteX1815" fmla="*/ 1541896 w 2957981"/>
              <a:gd name="connsiteY1815" fmla="*/ 225746 h 5103838"/>
              <a:gd name="connsiteX1816" fmla="*/ 1541047 w 2957981"/>
              <a:gd name="connsiteY1816" fmla="*/ 225746 h 5103838"/>
              <a:gd name="connsiteX1817" fmla="*/ 1539349 w 2957981"/>
              <a:gd name="connsiteY1817" fmla="*/ 224897 h 5103838"/>
              <a:gd name="connsiteX1818" fmla="*/ 1536775 w 2957981"/>
              <a:gd name="connsiteY1818" fmla="*/ 228317 h 5103838"/>
              <a:gd name="connsiteX1819" fmla="*/ 1534228 w 2957981"/>
              <a:gd name="connsiteY1819" fmla="*/ 230014 h 5103838"/>
              <a:gd name="connsiteX1820" fmla="*/ 1532530 w 2957981"/>
              <a:gd name="connsiteY1820" fmla="*/ 231711 h 5103838"/>
              <a:gd name="connsiteX1821" fmla="*/ 1529957 w 2957981"/>
              <a:gd name="connsiteY1821" fmla="*/ 233434 h 5103838"/>
              <a:gd name="connsiteX1822" fmla="*/ 1528259 w 2957981"/>
              <a:gd name="connsiteY1822" fmla="*/ 233434 h 5103838"/>
              <a:gd name="connsiteX1823" fmla="*/ 1528259 w 2957981"/>
              <a:gd name="connsiteY1823" fmla="*/ 235979 h 5103838"/>
              <a:gd name="connsiteX1824" fmla="*/ 1527410 w 2957981"/>
              <a:gd name="connsiteY1824" fmla="*/ 237676 h 5103838"/>
              <a:gd name="connsiteX1825" fmla="*/ 1523987 w 2957981"/>
              <a:gd name="connsiteY1825" fmla="*/ 241096 h 5103838"/>
              <a:gd name="connsiteX1826" fmla="*/ 1523138 w 2957981"/>
              <a:gd name="connsiteY1826" fmla="*/ 241944 h 5103838"/>
              <a:gd name="connsiteX1827" fmla="*/ 1522289 w 2957981"/>
              <a:gd name="connsiteY1827" fmla="*/ 241944 h 5103838"/>
              <a:gd name="connsiteX1828" fmla="*/ 1520591 w 2957981"/>
              <a:gd name="connsiteY1828" fmla="*/ 241944 h 5103838"/>
              <a:gd name="connsiteX1829" fmla="*/ 1519716 w 2957981"/>
              <a:gd name="connsiteY1829" fmla="*/ 241096 h 5103838"/>
              <a:gd name="connsiteX1830" fmla="*/ 1518018 w 2957981"/>
              <a:gd name="connsiteY1830" fmla="*/ 239399 h 5103838"/>
              <a:gd name="connsiteX1831" fmla="*/ 1516320 w 2957981"/>
              <a:gd name="connsiteY1831" fmla="*/ 236827 h 5103838"/>
              <a:gd name="connsiteX1832" fmla="*/ 1514595 w 2957981"/>
              <a:gd name="connsiteY1832" fmla="*/ 236827 h 5103838"/>
              <a:gd name="connsiteX1833" fmla="*/ 1514595 w 2957981"/>
              <a:gd name="connsiteY1833" fmla="*/ 234282 h 5103838"/>
              <a:gd name="connsiteX1834" fmla="*/ 1509501 w 2957981"/>
              <a:gd name="connsiteY1834" fmla="*/ 231711 h 5103838"/>
              <a:gd name="connsiteX1835" fmla="*/ 1507777 w 2957981"/>
              <a:gd name="connsiteY1835" fmla="*/ 230862 h 5103838"/>
              <a:gd name="connsiteX1836" fmla="*/ 1509501 w 2957981"/>
              <a:gd name="connsiteY1836" fmla="*/ 230862 h 5103838"/>
              <a:gd name="connsiteX1837" fmla="*/ 1510350 w 2957981"/>
              <a:gd name="connsiteY1837" fmla="*/ 229166 h 5103838"/>
              <a:gd name="connsiteX1838" fmla="*/ 1510350 w 2957981"/>
              <a:gd name="connsiteY1838" fmla="*/ 225746 h 5103838"/>
              <a:gd name="connsiteX1839" fmla="*/ 1511199 w 2957981"/>
              <a:gd name="connsiteY1839" fmla="*/ 224897 h 5103838"/>
              <a:gd name="connsiteX1840" fmla="*/ 1511199 w 2957981"/>
              <a:gd name="connsiteY1840" fmla="*/ 224049 h 5103838"/>
              <a:gd name="connsiteX1841" fmla="*/ 1510350 w 2957981"/>
              <a:gd name="connsiteY1841" fmla="*/ 223200 h 5103838"/>
              <a:gd name="connsiteX1842" fmla="*/ 1509501 w 2957981"/>
              <a:gd name="connsiteY1842" fmla="*/ 223200 h 5103838"/>
              <a:gd name="connsiteX1843" fmla="*/ 1507777 w 2957981"/>
              <a:gd name="connsiteY1843" fmla="*/ 221477 h 5103838"/>
              <a:gd name="connsiteX1844" fmla="*/ 1507777 w 2957981"/>
              <a:gd name="connsiteY1844" fmla="*/ 219781 h 5103838"/>
              <a:gd name="connsiteX1845" fmla="*/ 1505230 w 2957981"/>
              <a:gd name="connsiteY1845" fmla="*/ 218084 h 5103838"/>
              <a:gd name="connsiteX1846" fmla="*/ 1502656 w 2957981"/>
              <a:gd name="connsiteY1846" fmla="*/ 216387 h 5103838"/>
              <a:gd name="connsiteX1847" fmla="*/ 1500958 w 2957981"/>
              <a:gd name="connsiteY1847" fmla="*/ 216387 h 5103838"/>
              <a:gd name="connsiteX1848" fmla="*/ 1499260 w 2957981"/>
              <a:gd name="connsiteY1848" fmla="*/ 216387 h 5103838"/>
              <a:gd name="connsiteX1849" fmla="*/ 1497536 w 2957981"/>
              <a:gd name="connsiteY1849" fmla="*/ 216387 h 5103838"/>
              <a:gd name="connsiteX1850" fmla="*/ 1495838 w 2957981"/>
              <a:gd name="connsiteY1850" fmla="*/ 215512 h 5103838"/>
              <a:gd name="connsiteX1851" fmla="*/ 1494140 w 2957981"/>
              <a:gd name="connsiteY1851" fmla="*/ 215512 h 5103838"/>
              <a:gd name="connsiteX1852" fmla="*/ 1492415 w 2957981"/>
              <a:gd name="connsiteY1852" fmla="*/ 215512 h 5103838"/>
              <a:gd name="connsiteX1853" fmla="*/ 1489869 w 2957981"/>
              <a:gd name="connsiteY1853" fmla="*/ 212119 h 5103838"/>
              <a:gd name="connsiteX1854" fmla="*/ 1489869 w 2957981"/>
              <a:gd name="connsiteY1854" fmla="*/ 211270 h 5103838"/>
              <a:gd name="connsiteX1855" fmla="*/ 1489020 w 2957981"/>
              <a:gd name="connsiteY1855" fmla="*/ 210395 h 5103838"/>
              <a:gd name="connsiteX1856" fmla="*/ 1489020 w 2957981"/>
              <a:gd name="connsiteY1856" fmla="*/ 206154 h 5103838"/>
              <a:gd name="connsiteX1857" fmla="*/ 1490718 w 2957981"/>
              <a:gd name="connsiteY1857" fmla="*/ 204430 h 5103838"/>
              <a:gd name="connsiteX1858" fmla="*/ 1492415 w 2957981"/>
              <a:gd name="connsiteY1858" fmla="*/ 197617 h 5103838"/>
              <a:gd name="connsiteX1859" fmla="*/ 1490718 w 2957981"/>
              <a:gd name="connsiteY1859" fmla="*/ 197617 h 5103838"/>
              <a:gd name="connsiteX1860" fmla="*/ 1487322 w 2957981"/>
              <a:gd name="connsiteY1860" fmla="*/ 196769 h 5103838"/>
              <a:gd name="connsiteX1861" fmla="*/ 1486446 w 2957981"/>
              <a:gd name="connsiteY1861" fmla="*/ 195920 h 5103838"/>
              <a:gd name="connsiteX1862" fmla="*/ 1483050 w 2957981"/>
              <a:gd name="connsiteY1862" fmla="*/ 196769 h 5103838"/>
              <a:gd name="connsiteX1863" fmla="*/ 1482201 w 2957981"/>
              <a:gd name="connsiteY1863" fmla="*/ 195072 h 5103838"/>
              <a:gd name="connsiteX1864" fmla="*/ 1481352 w 2957981"/>
              <a:gd name="connsiteY1864" fmla="*/ 195072 h 5103838"/>
              <a:gd name="connsiteX1865" fmla="*/ 1480477 w 2957981"/>
              <a:gd name="connsiteY1865" fmla="*/ 194223 h 5103838"/>
              <a:gd name="connsiteX1866" fmla="*/ 1479628 w 2957981"/>
              <a:gd name="connsiteY1866" fmla="*/ 193349 h 5103838"/>
              <a:gd name="connsiteX1867" fmla="*/ 1478779 w 2957981"/>
              <a:gd name="connsiteY1867" fmla="*/ 195072 h 5103838"/>
              <a:gd name="connsiteX1868" fmla="*/ 1478779 w 2957981"/>
              <a:gd name="connsiteY1868" fmla="*/ 195920 h 5103838"/>
              <a:gd name="connsiteX1869" fmla="*/ 1477930 w 2957981"/>
              <a:gd name="connsiteY1869" fmla="*/ 195920 h 5103838"/>
              <a:gd name="connsiteX1870" fmla="*/ 1476232 w 2957981"/>
              <a:gd name="connsiteY1870" fmla="*/ 196769 h 5103838"/>
              <a:gd name="connsiteX1871" fmla="*/ 1473658 w 2957981"/>
              <a:gd name="connsiteY1871" fmla="*/ 196769 h 5103838"/>
              <a:gd name="connsiteX1872" fmla="*/ 1468538 w 2957981"/>
              <a:gd name="connsiteY1872" fmla="*/ 193349 h 5103838"/>
              <a:gd name="connsiteX1873" fmla="*/ 1465991 w 2957981"/>
              <a:gd name="connsiteY1873" fmla="*/ 194223 h 5103838"/>
              <a:gd name="connsiteX1874" fmla="*/ 1464266 w 2957981"/>
              <a:gd name="connsiteY1874" fmla="*/ 194223 h 5103838"/>
              <a:gd name="connsiteX1875" fmla="*/ 1461719 w 2957981"/>
              <a:gd name="connsiteY1875" fmla="*/ 196769 h 5103838"/>
              <a:gd name="connsiteX1876" fmla="*/ 1461719 w 2957981"/>
              <a:gd name="connsiteY1876" fmla="*/ 197617 h 5103838"/>
              <a:gd name="connsiteX1877" fmla="*/ 1463417 w 2957981"/>
              <a:gd name="connsiteY1877" fmla="*/ 197617 h 5103838"/>
              <a:gd name="connsiteX1878" fmla="*/ 1462568 w 2957981"/>
              <a:gd name="connsiteY1878" fmla="*/ 199314 h 5103838"/>
              <a:gd name="connsiteX1879" fmla="*/ 1463417 w 2957981"/>
              <a:gd name="connsiteY1879" fmla="*/ 199314 h 5103838"/>
              <a:gd name="connsiteX1880" fmla="*/ 1464266 w 2957981"/>
              <a:gd name="connsiteY1880" fmla="*/ 199314 h 5103838"/>
              <a:gd name="connsiteX1881" fmla="*/ 1465991 w 2957981"/>
              <a:gd name="connsiteY1881" fmla="*/ 199314 h 5103838"/>
              <a:gd name="connsiteX1882" fmla="*/ 1465991 w 2957981"/>
              <a:gd name="connsiteY1882" fmla="*/ 200188 h 5103838"/>
              <a:gd name="connsiteX1883" fmla="*/ 1465142 w 2957981"/>
              <a:gd name="connsiteY1883" fmla="*/ 201037 h 5103838"/>
              <a:gd name="connsiteX1884" fmla="*/ 1466840 w 2957981"/>
              <a:gd name="connsiteY1884" fmla="*/ 202734 h 5103838"/>
              <a:gd name="connsiteX1885" fmla="*/ 1465991 w 2957981"/>
              <a:gd name="connsiteY1885" fmla="*/ 203582 h 5103838"/>
              <a:gd name="connsiteX1886" fmla="*/ 1463417 w 2957981"/>
              <a:gd name="connsiteY1886" fmla="*/ 206154 h 5103838"/>
              <a:gd name="connsiteX1887" fmla="*/ 1463417 w 2957981"/>
              <a:gd name="connsiteY1887" fmla="*/ 207002 h 5103838"/>
              <a:gd name="connsiteX1888" fmla="*/ 1463417 w 2957981"/>
              <a:gd name="connsiteY1888" fmla="*/ 208699 h 5103838"/>
              <a:gd name="connsiteX1889" fmla="*/ 1461719 w 2957981"/>
              <a:gd name="connsiteY1889" fmla="*/ 209547 h 5103838"/>
              <a:gd name="connsiteX1890" fmla="*/ 1460021 w 2957981"/>
              <a:gd name="connsiteY1890" fmla="*/ 208699 h 5103838"/>
              <a:gd name="connsiteX1891" fmla="*/ 1459172 w 2957981"/>
              <a:gd name="connsiteY1891" fmla="*/ 208699 h 5103838"/>
              <a:gd name="connsiteX1892" fmla="*/ 1457448 w 2957981"/>
              <a:gd name="connsiteY1892" fmla="*/ 207850 h 5103838"/>
              <a:gd name="connsiteX1893" fmla="*/ 1456599 w 2957981"/>
              <a:gd name="connsiteY1893" fmla="*/ 207850 h 5103838"/>
              <a:gd name="connsiteX1894" fmla="*/ 1456599 w 2957981"/>
              <a:gd name="connsiteY1894" fmla="*/ 208699 h 5103838"/>
              <a:gd name="connsiteX1895" fmla="*/ 1455750 w 2957981"/>
              <a:gd name="connsiteY1895" fmla="*/ 207850 h 5103838"/>
              <a:gd name="connsiteX1896" fmla="*/ 1454901 w 2957981"/>
              <a:gd name="connsiteY1896" fmla="*/ 207850 h 5103838"/>
              <a:gd name="connsiteX1897" fmla="*/ 1455750 w 2957981"/>
              <a:gd name="connsiteY1897" fmla="*/ 210395 h 5103838"/>
              <a:gd name="connsiteX1898" fmla="*/ 1455750 w 2957981"/>
              <a:gd name="connsiteY1898" fmla="*/ 212119 h 5103838"/>
              <a:gd name="connsiteX1899" fmla="*/ 1454901 w 2957981"/>
              <a:gd name="connsiteY1899" fmla="*/ 210395 h 5103838"/>
              <a:gd name="connsiteX1900" fmla="*/ 1454052 w 2957981"/>
              <a:gd name="connsiteY1900" fmla="*/ 211270 h 5103838"/>
              <a:gd name="connsiteX1901" fmla="*/ 1452327 w 2957981"/>
              <a:gd name="connsiteY1901" fmla="*/ 209547 h 5103838"/>
              <a:gd name="connsiteX1902" fmla="*/ 1451478 w 2957981"/>
              <a:gd name="connsiteY1902" fmla="*/ 209547 h 5103838"/>
              <a:gd name="connsiteX1903" fmla="*/ 1450629 w 2957981"/>
              <a:gd name="connsiteY1903" fmla="*/ 208699 h 5103838"/>
              <a:gd name="connsiteX1904" fmla="*/ 1449780 w 2957981"/>
              <a:gd name="connsiteY1904" fmla="*/ 208699 h 5103838"/>
              <a:gd name="connsiteX1905" fmla="*/ 1448931 w 2957981"/>
              <a:gd name="connsiteY1905" fmla="*/ 208699 h 5103838"/>
              <a:gd name="connsiteX1906" fmla="*/ 1448931 w 2957981"/>
              <a:gd name="connsiteY1906" fmla="*/ 207850 h 5103838"/>
              <a:gd name="connsiteX1907" fmla="*/ 1448931 w 2957981"/>
              <a:gd name="connsiteY1907" fmla="*/ 205279 h 5103838"/>
              <a:gd name="connsiteX1908" fmla="*/ 1446358 w 2957981"/>
              <a:gd name="connsiteY1908" fmla="*/ 206154 h 5103838"/>
              <a:gd name="connsiteX1909" fmla="*/ 1445509 w 2957981"/>
              <a:gd name="connsiteY1909" fmla="*/ 206154 h 5103838"/>
              <a:gd name="connsiteX1910" fmla="*/ 1443811 w 2957981"/>
              <a:gd name="connsiteY1910" fmla="*/ 206154 h 5103838"/>
              <a:gd name="connsiteX1911" fmla="*/ 1443811 w 2957981"/>
              <a:gd name="connsiteY1911" fmla="*/ 205279 h 5103838"/>
              <a:gd name="connsiteX1912" fmla="*/ 1444660 w 2957981"/>
              <a:gd name="connsiteY1912" fmla="*/ 204430 h 5103838"/>
              <a:gd name="connsiteX1913" fmla="*/ 1443811 w 2957981"/>
              <a:gd name="connsiteY1913" fmla="*/ 203582 h 5103838"/>
              <a:gd name="connsiteX1914" fmla="*/ 1444660 w 2957981"/>
              <a:gd name="connsiteY1914" fmla="*/ 201885 h 5103838"/>
              <a:gd name="connsiteX1915" fmla="*/ 1443811 w 2957981"/>
              <a:gd name="connsiteY1915" fmla="*/ 200188 h 5103838"/>
              <a:gd name="connsiteX1916" fmla="*/ 1441237 w 2957981"/>
              <a:gd name="connsiteY1916" fmla="*/ 197617 h 5103838"/>
              <a:gd name="connsiteX1917" fmla="*/ 1439539 w 2957981"/>
              <a:gd name="connsiteY1917" fmla="*/ 195072 h 5103838"/>
              <a:gd name="connsiteX1918" fmla="*/ 1437841 w 2957981"/>
              <a:gd name="connsiteY1918" fmla="*/ 194223 h 5103838"/>
              <a:gd name="connsiteX1919" fmla="*/ 1436117 w 2957981"/>
              <a:gd name="connsiteY1919" fmla="*/ 190803 h 5103838"/>
              <a:gd name="connsiteX1920" fmla="*/ 1435268 w 2957981"/>
              <a:gd name="connsiteY1920" fmla="*/ 189955 h 5103838"/>
              <a:gd name="connsiteX1921" fmla="*/ 1433570 w 2957981"/>
              <a:gd name="connsiteY1921" fmla="*/ 189107 h 5103838"/>
              <a:gd name="connsiteX1922" fmla="*/ 1431872 w 2957981"/>
              <a:gd name="connsiteY1922" fmla="*/ 189107 h 5103838"/>
              <a:gd name="connsiteX1923" fmla="*/ 1431872 w 2957981"/>
              <a:gd name="connsiteY1923" fmla="*/ 189955 h 5103838"/>
              <a:gd name="connsiteX1924" fmla="*/ 1431872 w 2957981"/>
              <a:gd name="connsiteY1924" fmla="*/ 191652 h 5103838"/>
              <a:gd name="connsiteX1925" fmla="*/ 1431872 w 2957981"/>
              <a:gd name="connsiteY1925" fmla="*/ 192500 h 5103838"/>
              <a:gd name="connsiteX1926" fmla="*/ 1431872 w 2957981"/>
              <a:gd name="connsiteY1926" fmla="*/ 193349 h 5103838"/>
              <a:gd name="connsiteX1927" fmla="*/ 1431023 w 2957981"/>
              <a:gd name="connsiteY1927" fmla="*/ 195920 h 5103838"/>
              <a:gd name="connsiteX1928" fmla="*/ 1431023 w 2957981"/>
              <a:gd name="connsiteY1928" fmla="*/ 196769 h 5103838"/>
              <a:gd name="connsiteX1929" fmla="*/ 1430147 w 2957981"/>
              <a:gd name="connsiteY1929" fmla="*/ 197617 h 5103838"/>
              <a:gd name="connsiteX1930" fmla="*/ 1430147 w 2957981"/>
              <a:gd name="connsiteY1930" fmla="*/ 198465 h 5103838"/>
              <a:gd name="connsiteX1931" fmla="*/ 1431023 w 2957981"/>
              <a:gd name="connsiteY1931" fmla="*/ 199314 h 5103838"/>
              <a:gd name="connsiteX1932" fmla="*/ 1432721 w 2957981"/>
              <a:gd name="connsiteY1932" fmla="*/ 199314 h 5103838"/>
              <a:gd name="connsiteX1933" fmla="*/ 1432721 w 2957981"/>
              <a:gd name="connsiteY1933" fmla="*/ 200188 h 5103838"/>
              <a:gd name="connsiteX1934" fmla="*/ 1433570 w 2957981"/>
              <a:gd name="connsiteY1934" fmla="*/ 201037 h 5103838"/>
              <a:gd name="connsiteX1935" fmla="*/ 1435268 w 2957981"/>
              <a:gd name="connsiteY1935" fmla="*/ 201037 h 5103838"/>
              <a:gd name="connsiteX1936" fmla="*/ 1432721 w 2957981"/>
              <a:gd name="connsiteY1936" fmla="*/ 203582 h 5103838"/>
              <a:gd name="connsiteX1937" fmla="*/ 1431023 w 2957981"/>
              <a:gd name="connsiteY1937" fmla="*/ 202734 h 5103838"/>
              <a:gd name="connsiteX1938" fmla="*/ 1429299 w 2957981"/>
              <a:gd name="connsiteY1938" fmla="*/ 202734 h 5103838"/>
              <a:gd name="connsiteX1939" fmla="*/ 1429299 w 2957981"/>
              <a:gd name="connsiteY1939" fmla="*/ 203582 h 5103838"/>
              <a:gd name="connsiteX1940" fmla="*/ 1428450 w 2957981"/>
              <a:gd name="connsiteY1940" fmla="*/ 203582 h 5103838"/>
              <a:gd name="connsiteX1941" fmla="*/ 1427601 w 2957981"/>
              <a:gd name="connsiteY1941" fmla="*/ 202734 h 5103838"/>
              <a:gd name="connsiteX1942" fmla="*/ 1425876 w 2957981"/>
              <a:gd name="connsiteY1942" fmla="*/ 201885 h 5103838"/>
              <a:gd name="connsiteX1943" fmla="*/ 1425027 w 2957981"/>
              <a:gd name="connsiteY1943" fmla="*/ 201037 h 5103838"/>
              <a:gd name="connsiteX1944" fmla="*/ 1425876 w 2957981"/>
              <a:gd name="connsiteY1944" fmla="*/ 200188 h 5103838"/>
              <a:gd name="connsiteX1945" fmla="*/ 1423329 w 2957981"/>
              <a:gd name="connsiteY1945" fmla="*/ 199314 h 5103838"/>
              <a:gd name="connsiteX1946" fmla="*/ 1421631 w 2957981"/>
              <a:gd name="connsiteY1946" fmla="*/ 199314 h 5103838"/>
              <a:gd name="connsiteX1947" fmla="*/ 1418209 w 2957981"/>
              <a:gd name="connsiteY1947" fmla="*/ 200188 h 5103838"/>
              <a:gd name="connsiteX1948" fmla="*/ 1415662 w 2957981"/>
              <a:gd name="connsiteY1948" fmla="*/ 199314 h 5103838"/>
              <a:gd name="connsiteX1949" fmla="*/ 1413088 w 2957981"/>
              <a:gd name="connsiteY1949" fmla="*/ 199314 h 5103838"/>
              <a:gd name="connsiteX1950" fmla="*/ 1413088 w 2957981"/>
              <a:gd name="connsiteY1950" fmla="*/ 198465 h 5103838"/>
              <a:gd name="connsiteX1951" fmla="*/ 1412239 w 2957981"/>
              <a:gd name="connsiteY1951" fmla="*/ 197617 h 5103838"/>
              <a:gd name="connsiteX1952" fmla="*/ 1411390 w 2957981"/>
              <a:gd name="connsiteY1952" fmla="*/ 197617 h 5103838"/>
              <a:gd name="connsiteX1953" fmla="*/ 1411390 w 2957981"/>
              <a:gd name="connsiteY1953" fmla="*/ 198465 h 5103838"/>
              <a:gd name="connsiteX1954" fmla="*/ 1410541 w 2957981"/>
              <a:gd name="connsiteY1954" fmla="*/ 197617 h 5103838"/>
              <a:gd name="connsiteX1955" fmla="*/ 1409692 w 2957981"/>
              <a:gd name="connsiteY1955" fmla="*/ 198465 h 5103838"/>
              <a:gd name="connsiteX1956" fmla="*/ 1406270 w 2957981"/>
              <a:gd name="connsiteY1956" fmla="*/ 200188 h 5103838"/>
              <a:gd name="connsiteX1957" fmla="*/ 1405421 w 2957981"/>
              <a:gd name="connsiteY1957" fmla="*/ 199314 h 5103838"/>
              <a:gd name="connsiteX1958" fmla="*/ 1404572 w 2957981"/>
              <a:gd name="connsiteY1958" fmla="*/ 200188 h 5103838"/>
              <a:gd name="connsiteX1959" fmla="*/ 1403723 w 2957981"/>
              <a:gd name="connsiteY1959" fmla="*/ 201037 h 5103838"/>
              <a:gd name="connsiteX1960" fmla="*/ 1401998 w 2957981"/>
              <a:gd name="connsiteY1960" fmla="*/ 201037 h 5103838"/>
              <a:gd name="connsiteX1961" fmla="*/ 1401149 w 2957981"/>
              <a:gd name="connsiteY1961" fmla="*/ 201885 h 5103838"/>
              <a:gd name="connsiteX1962" fmla="*/ 1400300 w 2957981"/>
              <a:gd name="connsiteY1962" fmla="*/ 203582 h 5103838"/>
              <a:gd name="connsiteX1963" fmla="*/ 1399451 w 2957981"/>
              <a:gd name="connsiteY1963" fmla="*/ 204430 h 5103838"/>
              <a:gd name="connsiteX1964" fmla="*/ 1398602 w 2957981"/>
              <a:gd name="connsiteY1964" fmla="*/ 206154 h 5103838"/>
              <a:gd name="connsiteX1965" fmla="*/ 1397727 w 2957981"/>
              <a:gd name="connsiteY1965" fmla="*/ 205279 h 5103838"/>
              <a:gd name="connsiteX1966" fmla="*/ 1397727 w 2957981"/>
              <a:gd name="connsiteY1966" fmla="*/ 206154 h 5103838"/>
              <a:gd name="connsiteX1967" fmla="*/ 1397727 w 2957981"/>
              <a:gd name="connsiteY1967" fmla="*/ 207850 h 5103838"/>
              <a:gd name="connsiteX1968" fmla="*/ 1396878 w 2957981"/>
              <a:gd name="connsiteY1968" fmla="*/ 207850 h 5103838"/>
              <a:gd name="connsiteX1969" fmla="*/ 1395180 w 2957981"/>
              <a:gd name="connsiteY1969" fmla="*/ 204430 h 5103838"/>
              <a:gd name="connsiteX1970" fmla="*/ 1394331 w 2957981"/>
              <a:gd name="connsiteY1970" fmla="*/ 204430 h 5103838"/>
              <a:gd name="connsiteX1971" fmla="*/ 1392633 w 2957981"/>
              <a:gd name="connsiteY1971" fmla="*/ 203582 h 5103838"/>
              <a:gd name="connsiteX1972" fmla="*/ 1392633 w 2957981"/>
              <a:gd name="connsiteY1972" fmla="*/ 200188 h 5103838"/>
              <a:gd name="connsiteX1973" fmla="*/ 1388361 w 2957981"/>
              <a:gd name="connsiteY1973" fmla="*/ 199314 h 5103838"/>
              <a:gd name="connsiteX1974" fmla="*/ 1388361 w 2957981"/>
              <a:gd name="connsiteY1974" fmla="*/ 198465 h 5103838"/>
              <a:gd name="connsiteX1975" fmla="*/ 1386663 w 2957981"/>
              <a:gd name="connsiteY1975" fmla="*/ 197617 h 5103838"/>
              <a:gd name="connsiteX1976" fmla="*/ 1383241 w 2957981"/>
              <a:gd name="connsiteY1976" fmla="*/ 190803 h 5103838"/>
              <a:gd name="connsiteX1977" fmla="*/ 1380667 w 2957981"/>
              <a:gd name="connsiteY1977" fmla="*/ 188232 h 5103838"/>
              <a:gd name="connsiteX1978" fmla="*/ 1379818 w 2957981"/>
              <a:gd name="connsiteY1978" fmla="*/ 186535 h 5103838"/>
              <a:gd name="connsiteX1979" fmla="*/ 1380667 w 2957981"/>
              <a:gd name="connsiteY1979" fmla="*/ 185687 h 5103838"/>
              <a:gd name="connsiteX1980" fmla="*/ 1380667 w 2957981"/>
              <a:gd name="connsiteY1980" fmla="*/ 183990 h 5103838"/>
              <a:gd name="connsiteX1981" fmla="*/ 1378120 w 2957981"/>
              <a:gd name="connsiteY1981" fmla="*/ 179722 h 5103838"/>
              <a:gd name="connsiteX1982" fmla="*/ 1375547 w 2957981"/>
              <a:gd name="connsiteY1982" fmla="*/ 177150 h 5103838"/>
              <a:gd name="connsiteX1983" fmla="*/ 1373849 w 2957981"/>
              <a:gd name="connsiteY1983" fmla="*/ 177150 h 5103838"/>
              <a:gd name="connsiteX1984" fmla="*/ 1372151 w 2957981"/>
              <a:gd name="connsiteY1984" fmla="*/ 174605 h 5103838"/>
              <a:gd name="connsiteX1985" fmla="*/ 1371302 w 2957981"/>
              <a:gd name="connsiteY1985" fmla="*/ 174605 h 5103838"/>
              <a:gd name="connsiteX1986" fmla="*/ 1368728 w 2957981"/>
              <a:gd name="connsiteY1986" fmla="*/ 176302 h 5103838"/>
              <a:gd name="connsiteX1987" fmla="*/ 1365333 w 2957981"/>
              <a:gd name="connsiteY1987" fmla="*/ 176302 h 5103838"/>
              <a:gd name="connsiteX1988" fmla="*/ 1363608 w 2957981"/>
              <a:gd name="connsiteY1988" fmla="*/ 175453 h 5103838"/>
              <a:gd name="connsiteX1989" fmla="*/ 1361061 w 2957981"/>
              <a:gd name="connsiteY1989" fmla="*/ 174605 h 5103838"/>
              <a:gd name="connsiteX1990" fmla="*/ 1359363 w 2957981"/>
              <a:gd name="connsiteY1990" fmla="*/ 174605 h 5103838"/>
              <a:gd name="connsiteX1991" fmla="*/ 1358488 w 2957981"/>
              <a:gd name="connsiteY1991" fmla="*/ 174605 h 5103838"/>
              <a:gd name="connsiteX1992" fmla="*/ 1358488 w 2957981"/>
              <a:gd name="connsiteY1992" fmla="*/ 172908 h 5103838"/>
              <a:gd name="connsiteX1993" fmla="*/ 1355941 w 2957981"/>
              <a:gd name="connsiteY1993" fmla="*/ 172908 h 5103838"/>
              <a:gd name="connsiteX1994" fmla="*/ 1354243 w 2957981"/>
              <a:gd name="connsiteY1994" fmla="*/ 173757 h 5103838"/>
              <a:gd name="connsiteX1995" fmla="*/ 1350820 w 2957981"/>
              <a:gd name="connsiteY1995" fmla="*/ 174605 h 5103838"/>
              <a:gd name="connsiteX1996" fmla="*/ 1344002 w 2957981"/>
              <a:gd name="connsiteY1996" fmla="*/ 173757 h 5103838"/>
              <a:gd name="connsiteX1997" fmla="*/ 1342304 w 2957981"/>
              <a:gd name="connsiteY1997" fmla="*/ 173757 h 5103838"/>
              <a:gd name="connsiteX1998" fmla="*/ 1338881 w 2957981"/>
              <a:gd name="connsiteY1998" fmla="*/ 173757 h 5103838"/>
              <a:gd name="connsiteX1999" fmla="*/ 1335459 w 2957981"/>
              <a:gd name="connsiteY1999" fmla="*/ 175453 h 5103838"/>
              <a:gd name="connsiteX2000" fmla="*/ 1329489 w 2957981"/>
              <a:gd name="connsiteY2000" fmla="*/ 176302 h 5103838"/>
              <a:gd name="connsiteX2001" fmla="*/ 1329489 w 2957981"/>
              <a:gd name="connsiteY2001" fmla="*/ 177150 h 5103838"/>
              <a:gd name="connsiteX2002" fmla="*/ 1326942 w 2957981"/>
              <a:gd name="connsiteY2002" fmla="*/ 176302 h 5103838"/>
              <a:gd name="connsiteX2003" fmla="*/ 1324369 w 2957981"/>
              <a:gd name="connsiteY2003" fmla="*/ 176302 h 5103838"/>
              <a:gd name="connsiteX2004" fmla="*/ 1322671 w 2957981"/>
              <a:gd name="connsiteY2004" fmla="*/ 178025 h 5103838"/>
              <a:gd name="connsiteX2005" fmla="*/ 1318399 w 2957981"/>
              <a:gd name="connsiteY2005" fmla="*/ 176302 h 5103838"/>
              <a:gd name="connsiteX2006" fmla="*/ 1314128 w 2957981"/>
              <a:gd name="connsiteY2006" fmla="*/ 172908 h 5103838"/>
              <a:gd name="connsiteX2007" fmla="*/ 1309883 w 2957981"/>
              <a:gd name="connsiteY2007" fmla="*/ 163523 h 5103838"/>
              <a:gd name="connsiteX2008" fmla="*/ 1305612 w 2957981"/>
              <a:gd name="connsiteY2008" fmla="*/ 159255 h 5103838"/>
              <a:gd name="connsiteX2009" fmla="*/ 1294522 w 2957981"/>
              <a:gd name="connsiteY2009" fmla="*/ 154138 h 5103838"/>
              <a:gd name="connsiteX2010" fmla="*/ 1292824 w 2957981"/>
              <a:gd name="connsiteY2010" fmla="*/ 154138 h 5103838"/>
              <a:gd name="connsiteX2011" fmla="*/ 1290250 w 2957981"/>
              <a:gd name="connsiteY2011" fmla="*/ 156710 h 5103838"/>
              <a:gd name="connsiteX2012" fmla="*/ 1289401 w 2957981"/>
              <a:gd name="connsiteY2012" fmla="*/ 159255 h 5103838"/>
              <a:gd name="connsiteX2013" fmla="*/ 1289401 w 2957981"/>
              <a:gd name="connsiteY2013" fmla="*/ 163523 h 5103838"/>
              <a:gd name="connsiteX2014" fmla="*/ 1291099 w 2957981"/>
              <a:gd name="connsiteY2014" fmla="*/ 168640 h 5103838"/>
              <a:gd name="connsiteX2015" fmla="*/ 1294522 w 2957981"/>
              <a:gd name="connsiteY2015" fmla="*/ 171185 h 5103838"/>
              <a:gd name="connsiteX2016" fmla="*/ 1297944 w 2957981"/>
              <a:gd name="connsiteY2016" fmla="*/ 173757 h 5103838"/>
              <a:gd name="connsiteX2017" fmla="*/ 1300491 w 2957981"/>
              <a:gd name="connsiteY2017" fmla="*/ 175453 h 5103838"/>
              <a:gd name="connsiteX2018" fmla="*/ 1302189 w 2957981"/>
              <a:gd name="connsiteY2018" fmla="*/ 177150 h 5103838"/>
              <a:gd name="connsiteX2019" fmla="*/ 1303914 w 2957981"/>
              <a:gd name="connsiteY2019" fmla="*/ 182267 h 5103838"/>
              <a:gd name="connsiteX2020" fmla="*/ 1306460 w 2957981"/>
              <a:gd name="connsiteY2020" fmla="*/ 185687 h 5103838"/>
              <a:gd name="connsiteX2021" fmla="*/ 1307309 w 2957981"/>
              <a:gd name="connsiteY2021" fmla="*/ 189107 h 5103838"/>
              <a:gd name="connsiteX2022" fmla="*/ 1308158 w 2957981"/>
              <a:gd name="connsiteY2022" fmla="*/ 189955 h 5103838"/>
              <a:gd name="connsiteX2023" fmla="*/ 1308158 w 2957981"/>
              <a:gd name="connsiteY2023" fmla="*/ 190803 h 5103838"/>
              <a:gd name="connsiteX2024" fmla="*/ 1310732 w 2957981"/>
              <a:gd name="connsiteY2024" fmla="*/ 192500 h 5103838"/>
              <a:gd name="connsiteX2025" fmla="*/ 1313279 w 2957981"/>
              <a:gd name="connsiteY2025" fmla="*/ 194223 h 5103838"/>
              <a:gd name="connsiteX2026" fmla="*/ 1315003 w 2957981"/>
              <a:gd name="connsiteY2026" fmla="*/ 197617 h 5103838"/>
              <a:gd name="connsiteX2027" fmla="*/ 1317550 w 2957981"/>
              <a:gd name="connsiteY2027" fmla="*/ 199314 h 5103838"/>
              <a:gd name="connsiteX2028" fmla="*/ 1320124 w 2957981"/>
              <a:gd name="connsiteY2028" fmla="*/ 200188 h 5103838"/>
              <a:gd name="connsiteX2029" fmla="*/ 1320973 w 2957981"/>
              <a:gd name="connsiteY2029" fmla="*/ 206154 h 5103838"/>
              <a:gd name="connsiteX2030" fmla="*/ 1323520 w 2957981"/>
              <a:gd name="connsiteY2030" fmla="*/ 208699 h 5103838"/>
              <a:gd name="connsiteX2031" fmla="*/ 1326942 w 2957981"/>
              <a:gd name="connsiteY2031" fmla="*/ 211270 h 5103838"/>
              <a:gd name="connsiteX2032" fmla="*/ 1329489 w 2957981"/>
              <a:gd name="connsiteY2032" fmla="*/ 215512 h 5103838"/>
              <a:gd name="connsiteX2033" fmla="*/ 1332063 w 2957981"/>
              <a:gd name="connsiteY2033" fmla="*/ 218932 h 5103838"/>
              <a:gd name="connsiteX2034" fmla="*/ 1332912 w 2957981"/>
              <a:gd name="connsiteY2034" fmla="*/ 219781 h 5103838"/>
              <a:gd name="connsiteX2035" fmla="*/ 1336308 w 2957981"/>
              <a:gd name="connsiteY2035" fmla="*/ 218932 h 5103838"/>
              <a:gd name="connsiteX2036" fmla="*/ 1338881 w 2957981"/>
              <a:gd name="connsiteY2036" fmla="*/ 219781 h 5103838"/>
              <a:gd name="connsiteX2037" fmla="*/ 1341428 w 2957981"/>
              <a:gd name="connsiteY2037" fmla="*/ 221477 h 5103838"/>
              <a:gd name="connsiteX2038" fmla="*/ 1344002 w 2957981"/>
              <a:gd name="connsiteY2038" fmla="*/ 222352 h 5103838"/>
              <a:gd name="connsiteX2039" fmla="*/ 1349971 w 2957981"/>
              <a:gd name="connsiteY2039" fmla="*/ 225746 h 5103838"/>
              <a:gd name="connsiteX2040" fmla="*/ 1351669 w 2957981"/>
              <a:gd name="connsiteY2040" fmla="*/ 227442 h 5103838"/>
              <a:gd name="connsiteX2041" fmla="*/ 1355941 w 2957981"/>
              <a:gd name="connsiteY2041" fmla="*/ 230014 h 5103838"/>
              <a:gd name="connsiteX2042" fmla="*/ 1357639 w 2957981"/>
              <a:gd name="connsiteY2042" fmla="*/ 234282 h 5103838"/>
              <a:gd name="connsiteX2043" fmla="*/ 1357639 w 2957981"/>
              <a:gd name="connsiteY2043" fmla="*/ 235131 h 5103838"/>
              <a:gd name="connsiteX2044" fmla="*/ 1360212 w 2957981"/>
              <a:gd name="connsiteY2044" fmla="*/ 236827 h 5103838"/>
              <a:gd name="connsiteX2045" fmla="*/ 1361910 w 2957981"/>
              <a:gd name="connsiteY2045" fmla="*/ 239399 h 5103838"/>
              <a:gd name="connsiteX2046" fmla="*/ 1367031 w 2957981"/>
              <a:gd name="connsiteY2046" fmla="*/ 244516 h 5103838"/>
              <a:gd name="connsiteX2047" fmla="*/ 1369577 w 2957981"/>
              <a:gd name="connsiteY2047" fmla="*/ 247909 h 5103838"/>
              <a:gd name="connsiteX2048" fmla="*/ 1369577 w 2957981"/>
              <a:gd name="connsiteY2048" fmla="*/ 251329 h 5103838"/>
              <a:gd name="connsiteX2049" fmla="*/ 1369577 w 2957981"/>
              <a:gd name="connsiteY2049" fmla="*/ 255598 h 5103838"/>
              <a:gd name="connsiteX2050" fmla="*/ 1369577 w 2957981"/>
              <a:gd name="connsiteY2050" fmla="*/ 257294 h 5103838"/>
              <a:gd name="connsiteX2051" fmla="*/ 1368728 w 2957981"/>
              <a:gd name="connsiteY2051" fmla="*/ 256446 h 5103838"/>
              <a:gd name="connsiteX2052" fmla="*/ 1367031 w 2957981"/>
              <a:gd name="connsiteY2052" fmla="*/ 258991 h 5103838"/>
              <a:gd name="connsiteX2053" fmla="*/ 1362759 w 2957981"/>
              <a:gd name="connsiteY2053" fmla="*/ 263259 h 5103838"/>
              <a:gd name="connsiteX2054" fmla="*/ 1361061 w 2957981"/>
              <a:gd name="connsiteY2054" fmla="*/ 264956 h 5103838"/>
              <a:gd name="connsiteX2055" fmla="*/ 1360212 w 2957981"/>
              <a:gd name="connsiteY2055" fmla="*/ 267528 h 5103838"/>
              <a:gd name="connsiteX2056" fmla="*/ 1361061 w 2957981"/>
              <a:gd name="connsiteY2056" fmla="*/ 269225 h 5103838"/>
              <a:gd name="connsiteX2057" fmla="*/ 1363608 w 2957981"/>
              <a:gd name="connsiteY2057" fmla="*/ 270921 h 5103838"/>
              <a:gd name="connsiteX2058" fmla="*/ 1362759 w 2957981"/>
              <a:gd name="connsiteY2058" fmla="*/ 279458 h 5103838"/>
              <a:gd name="connsiteX2059" fmla="*/ 1366182 w 2957981"/>
              <a:gd name="connsiteY2059" fmla="*/ 288843 h 5103838"/>
              <a:gd name="connsiteX2060" fmla="*/ 1366182 w 2957981"/>
              <a:gd name="connsiteY2060" fmla="*/ 291388 h 5103838"/>
              <a:gd name="connsiteX2061" fmla="*/ 1366182 w 2957981"/>
              <a:gd name="connsiteY2061" fmla="*/ 296505 h 5103838"/>
              <a:gd name="connsiteX2062" fmla="*/ 1366182 w 2957981"/>
              <a:gd name="connsiteY2062" fmla="*/ 298202 h 5103838"/>
              <a:gd name="connsiteX2063" fmla="*/ 1365333 w 2957981"/>
              <a:gd name="connsiteY2063" fmla="*/ 300773 h 5103838"/>
              <a:gd name="connsiteX2064" fmla="*/ 1363608 w 2957981"/>
              <a:gd name="connsiteY2064" fmla="*/ 304167 h 5103838"/>
              <a:gd name="connsiteX2065" fmla="*/ 1362759 w 2957981"/>
              <a:gd name="connsiteY2065" fmla="*/ 305890 h 5103838"/>
              <a:gd name="connsiteX2066" fmla="*/ 1365333 w 2957981"/>
              <a:gd name="connsiteY2066" fmla="*/ 308435 h 5103838"/>
              <a:gd name="connsiteX2067" fmla="*/ 1370453 w 2957981"/>
              <a:gd name="connsiteY2067" fmla="*/ 312703 h 5103838"/>
              <a:gd name="connsiteX2068" fmla="*/ 1372151 w 2957981"/>
              <a:gd name="connsiteY2068" fmla="*/ 316097 h 5103838"/>
              <a:gd name="connsiteX2069" fmla="*/ 1376422 w 2957981"/>
              <a:gd name="connsiteY2069" fmla="*/ 320365 h 5103838"/>
              <a:gd name="connsiteX2070" fmla="*/ 1377271 w 2957981"/>
              <a:gd name="connsiteY2070" fmla="*/ 322937 h 5103838"/>
              <a:gd name="connsiteX2071" fmla="*/ 1378969 w 2957981"/>
              <a:gd name="connsiteY2071" fmla="*/ 325482 h 5103838"/>
              <a:gd name="connsiteX2072" fmla="*/ 1379818 w 2957981"/>
              <a:gd name="connsiteY2072" fmla="*/ 327179 h 5103838"/>
              <a:gd name="connsiteX2073" fmla="*/ 1384090 w 2957981"/>
              <a:gd name="connsiteY2073" fmla="*/ 328902 h 5103838"/>
              <a:gd name="connsiteX2074" fmla="*/ 1384090 w 2957981"/>
              <a:gd name="connsiteY2074" fmla="*/ 336564 h 5103838"/>
              <a:gd name="connsiteX2075" fmla="*/ 1385788 w 2957981"/>
              <a:gd name="connsiteY2075" fmla="*/ 339984 h 5103838"/>
              <a:gd name="connsiteX2076" fmla="*/ 1386663 w 2957981"/>
              <a:gd name="connsiteY2076" fmla="*/ 341680 h 5103838"/>
              <a:gd name="connsiteX2077" fmla="*/ 1390908 w 2957981"/>
              <a:gd name="connsiteY2077" fmla="*/ 344252 h 5103838"/>
              <a:gd name="connsiteX2078" fmla="*/ 1391757 w 2957981"/>
              <a:gd name="connsiteY2078" fmla="*/ 345100 h 5103838"/>
              <a:gd name="connsiteX2079" fmla="*/ 1390908 w 2957981"/>
              <a:gd name="connsiteY2079" fmla="*/ 345949 h 5103838"/>
              <a:gd name="connsiteX2080" fmla="*/ 1390908 w 2957981"/>
              <a:gd name="connsiteY2080" fmla="*/ 346797 h 5103838"/>
              <a:gd name="connsiteX2081" fmla="*/ 1391757 w 2957981"/>
              <a:gd name="connsiteY2081" fmla="*/ 348494 h 5103838"/>
              <a:gd name="connsiteX2082" fmla="*/ 1391757 w 2957981"/>
              <a:gd name="connsiteY2082" fmla="*/ 349342 h 5103838"/>
              <a:gd name="connsiteX2083" fmla="*/ 1391757 w 2957981"/>
              <a:gd name="connsiteY2083" fmla="*/ 350217 h 5103838"/>
              <a:gd name="connsiteX2084" fmla="*/ 1393482 w 2957981"/>
              <a:gd name="connsiteY2084" fmla="*/ 350217 h 5103838"/>
              <a:gd name="connsiteX2085" fmla="*/ 1393482 w 2957981"/>
              <a:gd name="connsiteY2085" fmla="*/ 351066 h 5103838"/>
              <a:gd name="connsiteX2086" fmla="*/ 1392633 w 2957981"/>
              <a:gd name="connsiteY2086" fmla="*/ 351914 h 5103838"/>
              <a:gd name="connsiteX2087" fmla="*/ 1392633 w 2957981"/>
              <a:gd name="connsiteY2087" fmla="*/ 354459 h 5103838"/>
              <a:gd name="connsiteX2088" fmla="*/ 1394331 w 2957981"/>
              <a:gd name="connsiteY2088" fmla="*/ 355307 h 5103838"/>
              <a:gd name="connsiteX2089" fmla="*/ 1395180 w 2957981"/>
              <a:gd name="connsiteY2089" fmla="*/ 357031 h 5103838"/>
              <a:gd name="connsiteX2090" fmla="*/ 1394331 w 2957981"/>
              <a:gd name="connsiteY2090" fmla="*/ 357031 h 5103838"/>
              <a:gd name="connsiteX2091" fmla="*/ 1392633 w 2957981"/>
              <a:gd name="connsiteY2091" fmla="*/ 358727 h 5103838"/>
              <a:gd name="connsiteX2092" fmla="*/ 1392633 w 2957981"/>
              <a:gd name="connsiteY2092" fmla="*/ 359576 h 5103838"/>
              <a:gd name="connsiteX2093" fmla="*/ 1394331 w 2957981"/>
              <a:gd name="connsiteY2093" fmla="*/ 361299 h 5103838"/>
              <a:gd name="connsiteX2094" fmla="*/ 1394331 w 2957981"/>
              <a:gd name="connsiteY2094" fmla="*/ 362996 h 5103838"/>
              <a:gd name="connsiteX2095" fmla="*/ 1393482 w 2957981"/>
              <a:gd name="connsiteY2095" fmla="*/ 362996 h 5103838"/>
              <a:gd name="connsiteX2096" fmla="*/ 1394331 w 2957981"/>
              <a:gd name="connsiteY2096" fmla="*/ 364692 h 5103838"/>
              <a:gd name="connsiteX2097" fmla="*/ 1394331 w 2957981"/>
              <a:gd name="connsiteY2097" fmla="*/ 366416 h 5103838"/>
              <a:gd name="connsiteX2098" fmla="*/ 1393482 w 2957981"/>
              <a:gd name="connsiteY2098" fmla="*/ 368112 h 5103838"/>
              <a:gd name="connsiteX2099" fmla="*/ 1391757 w 2957981"/>
              <a:gd name="connsiteY2099" fmla="*/ 369809 h 5103838"/>
              <a:gd name="connsiteX2100" fmla="*/ 1391757 w 2957981"/>
              <a:gd name="connsiteY2100" fmla="*/ 371506 h 5103838"/>
              <a:gd name="connsiteX2101" fmla="*/ 1389210 w 2957981"/>
              <a:gd name="connsiteY2101" fmla="*/ 373229 h 5103838"/>
              <a:gd name="connsiteX2102" fmla="*/ 1389210 w 2957981"/>
              <a:gd name="connsiteY2102" fmla="*/ 375774 h 5103838"/>
              <a:gd name="connsiteX2103" fmla="*/ 1388361 w 2957981"/>
              <a:gd name="connsiteY2103" fmla="*/ 375774 h 5103838"/>
              <a:gd name="connsiteX2104" fmla="*/ 1387512 w 2957981"/>
              <a:gd name="connsiteY2104" fmla="*/ 374926 h 5103838"/>
              <a:gd name="connsiteX2105" fmla="*/ 1387512 w 2957981"/>
              <a:gd name="connsiteY2105" fmla="*/ 375774 h 5103838"/>
              <a:gd name="connsiteX2106" fmla="*/ 1387512 w 2957981"/>
              <a:gd name="connsiteY2106" fmla="*/ 377471 h 5103838"/>
              <a:gd name="connsiteX2107" fmla="*/ 1386663 w 2957981"/>
              <a:gd name="connsiteY2107" fmla="*/ 379194 h 5103838"/>
              <a:gd name="connsiteX2108" fmla="*/ 1386663 w 2957981"/>
              <a:gd name="connsiteY2108" fmla="*/ 380891 h 5103838"/>
              <a:gd name="connsiteX2109" fmla="*/ 1385788 w 2957981"/>
              <a:gd name="connsiteY2109" fmla="*/ 383463 h 5103838"/>
              <a:gd name="connsiteX2110" fmla="*/ 1384939 w 2957981"/>
              <a:gd name="connsiteY2110" fmla="*/ 385159 h 5103838"/>
              <a:gd name="connsiteX2111" fmla="*/ 1385788 w 2957981"/>
              <a:gd name="connsiteY2111" fmla="*/ 386008 h 5103838"/>
              <a:gd name="connsiteX2112" fmla="*/ 1387512 w 2957981"/>
              <a:gd name="connsiteY2112" fmla="*/ 386008 h 5103838"/>
              <a:gd name="connsiteX2113" fmla="*/ 1387512 w 2957981"/>
              <a:gd name="connsiteY2113" fmla="*/ 386856 h 5103838"/>
              <a:gd name="connsiteX2114" fmla="*/ 1389210 w 2957981"/>
              <a:gd name="connsiteY2114" fmla="*/ 387704 h 5103838"/>
              <a:gd name="connsiteX2115" fmla="*/ 1388361 w 2957981"/>
              <a:gd name="connsiteY2115" fmla="*/ 388579 h 5103838"/>
              <a:gd name="connsiteX2116" fmla="*/ 1389210 w 2957981"/>
              <a:gd name="connsiteY2116" fmla="*/ 389428 h 5103838"/>
              <a:gd name="connsiteX2117" fmla="*/ 1390059 w 2957981"/>
              <a:gd name="connsiteY2117" fmla="*/ 389428 h 5103838"/>
              <a:gd name="connsiteX2118" fmla="*/ 1390908 w 2957981"/>
              <a:gd name="connsiteY2118" fmla="*/ 389428 h 5103838"/>
              <a:gd name="connsiteX2119" fmla="*/ 1391757 w 2957981"/>
              <a:gd name="connsiteY2119" fmla="*/ 388579 h 5103838"/>
              <a:gd name="connsiteX2120" fmla="*/ 1392633 w 2957981"/>
              <a:gd name="connsiteY2120" fmla="*/ 388579 h 5103838"/>
              <a:gd name="connsiteX2121" fmla="*/ 1394331 w 2957981"/>
              <a:gd name="connsiteY2121" fmla="*/ 390276 h 5103838"/>
              <a:gd name="connsiteX2122" fmla="*/ 1395180 w 2957981"/>
              <a:gd name="connsiteY2122" fmla="*/ 389428 h 5103838"/>
              <a:gd name="connsiteX2123" fmla="*/ 1397727 w 2957981"/>
              <a:gd name="connsiteY2123" fmla="*/ 391124 h 5103838"/>
              <a:gd name="connsiteX2124" fmla="*/ 1406270 w 2957981"/>
              <a:gd name="connsiteY2124" fmla="*/ 394544 h 5103838"/>
              <a:gd name="connsiteX2125" fmla="*/ 1409692 w 2957981"/>
              <a:gd name="connsiteY2125" fmla="*/ 395393 h 5103838"/>
              <a:gd name="connsiteX2126" fmla="*/ 1413937 w 2957981"/>
              <a:gd name="connsiteY2126" fmla="*/ 397090 h 5103838"/>
              <a:gd name="connsiteX2127" fmla="*/ 1419907 w 2957981"/>
              <a:gd name="connsiteY2127" fmla="*/ 399635 h 5103838"/>
              <a:gd name="connsiteX2128" fmla="*/ 1426752 w 2957981"/>
              <a:gd name="connsiteY2128" fmla="*/ 399635 h 5103838"/>
              <a:gd name="connsiteX2129" fmla="*/ 1431872 w 2957981"/>
              <a:gd name="connsiteY2129" fmla="*/ 399635 h 5103838"/>
              <a:gd name="connsiteX2130" fmla="*/ 1436117 w 2957981"/>
              <a:gd name="connsiteY2130" fmla="*/ 398786 h 5103838"/>
              <a:gd name="connsiteX2131" fmla="*/ 1443811 w 2957981"/>
              <a:gd name="connsiteY2131" fmla="*/ 396241 h 5103838"/>
              <a:gd name="connsiteX2132" fmla="*/ 1455750 w 2957981"/>
              <a:gd name="connsiteY2132" fmla="*/ 393670 h 5103838"/>
              <a:gd name="connsiteX2133" fmla="*/ 1462568 w 2957981"/>
              <a:gd name="connsiteY2133" fmla="*/ 392821 h 5103838"/>
              <a:gd name="connsiteX2134" fmla="*/ 1466840 w 2957981"/>
              <a:gd name="connsiteY2134" fmla="*/ 393670 h 5103838"/>
              <a:gd name="connsiteX2135" fmla="*/ 1468538 w 2957981"/>
              <a:gd name="connsiteY2135" fmla="*/ 394544 h 5103838"/>
              <a:gd name="connsiteX2136" fmla="*/ 1468538 w 2957981"/>
              <a:gd name="connsiteY2136" fmla="*/ 397090 h 5103838"/>
              <a:gd name="connsiteX2137" fmla="*/ 1465142 w 2957981"/>
              <a:gd name="connsiteY2137" fmla="*/ 401358 h 5103838"/>
              <a:gd name="connsiteX2138" fmla="*/ 1465142 w 2957981"/>
              <a:gd name="connsiteY2138" fmla="*/ 403055 h 5103838"/>
              <a:gd name="connsiteX2139" fmla="*/ 1467689 w 2957981"/>
              <a:gd name="connsiteY2139" fmla="*/ 411591 h 5103838"/>
              <a:gd name="connsiteX2140" fmla="*/ 1468538 w 2957981"/>
              <a:gd name="connsiteY2140" fmla="*/ 414985 h 5103838"/>
              <a:gd name="connsiteX2141" fmla="*/ 1467689 w 2957981"/>
              <a:gd name="connsiteY2141" fmla="*/ 417556 h 5103838"/>
              <a:gd name="connsiteX2142" fmla="*/ 1467689 w 2957981"/>
              <a:gd name="connsiteY2142" fmla="*/ 418405 h 5103838"/>
              <a:gd name="connsiteX2143" fmla="*/ 1471960 w 2957981"/>
              <a:gd name="connsiteY2143" fmla="*/ 422673 h 5103838"/>
              <a:gd name="connsiteX2144" fmla="*/ 1468538 w 2957981"/>
              <a:gd name="connsiteY2144" fmla="*/ 424370 h 5103838"/>
              <a:gd name="connsiteX2145" fmla="*/ 1468538 w 2957981"/>
              <a:gd name="connsiteY2145" fmla="*/ 426067 h 5103838"/>
              <a:gd name="connsiteX2146" fmla="*/ 1469387 w 2957981"/>
              <a:gd name="connsiteY2146" fmla="*/ 426067 h 5103838"/>
              <a:gd name="connsiteX2147" fmla="*/ 1468538 w 2957981"/>
              <a:gd name="connsiteY2147" fmla="*/ 428638 h 5103838"/>
              <a:gd name="connsiteX2148" fmla="*/ 1468538 w 2957981"/>
              <a:gd name="connsiteY2148" fmla="*/ 429487 h 5103838"/>
              <a:gd name="connsiteX2149" fmla="*/ 1468538 w 2957981"/>
              <a:gd name="connsiteY2149" fmla="*/ 431183 h 5103838"/>
              <a:gd name="connsiteX2150" fmla="*/ 1467689 w 2957981"/>
              <a:gd name="connsiteY2150" fmla="*/ 431183 h 5103838"/>
              <a:gd name="connsiteX2151" fmla="*/ 1465142 w 2957981"/>
              <a:gd name="connsiteY2151" fmla="*/ 432880 h 5103838"/>
              <a:gd name="connsiteX2152" fmla="*/ 1464266 w 2957981"/>
              <a:gd name="connsiteY2152" fmla="*/ 432880 h 5103838"/>
              <a:gd name="connsiteX2153" fmla="*/ 1463417 w 2957981"/>
              <a:gd name="connsiteY2153" fmla="*/ 433755 h 5103838"/>
              <a:gd name="connsiteX2154" fmla="*/ 1462568 w 2957981"/>
              <a:gd name="connsiteY2154" fmla="*/ 433755 h 5103838"/>
              <a:gd name="connsiteX2155" fmla="*/ 1460021 w 2957981"/>
              <a:gd name="connsiteY2155" fmla="*/ 432032 h 5103838"/>
              <a:gd name="connsiteX2156" fmla="*/ 1459172 w 2957981"/>
              <a:gd name="connsiteY2156" fmla="*/ 432032 h 5103838"/>
              <a:gd name="connsiteX2157" fmla="*/ 1458297 w 2957981"/>
              <a:gd name="connsiteY2157" fmla="*/ 433755 h 5103838"/>
              <a:gd name="connsiteX2158" fmla="*/ 1456599 w 2957981"/>
              <a:gd name="connsiteY2158" fmla="*/ 435452 h 5103838"/>
              <a:gd name="connsiteX2159" fmla="*/ 1454052 w 2957981"/>
              <a:gd name="connsiteY2159" fmla="*/ 435452 h 5103838"/>
              <a:gd name="connsiteX2160" fmla="*/ 1454052 w 2957981"/>
              <a:gd name="connsiteY2160" fmla="*/ 434603 h 5103838"/>
              <a:gd name="connsiteX2161" fmla="*/ 1450629 w 2957981"/>
              <a:gd name="connsiteY2161" fmla="*/ 432880 h 5103838"/>
              <a:gd name="connsiteX2162" fmla="*/ 1448056 w 2957981"/>
              <a:gd name="connsiteY2162" fmla="*/ 432880 h 5103838"/>
              <a:gd name="connsiteX2163" fmla="*/ 1447207 w 2957981"/>
              <a:gd name="connsiteY2163" fmla="*/ 433755 h 5103838"/>
              <a:gd name="connsiteX2164" fmla="*/ 1444660 w 2957981"/>
              <a:gd name="connsiteY2164" fmla="*/ 434603 h 5103838"/>
              <a:gd name="connsiteX2165" fmla="*/ 1443811 w 2957981"/>
              <a:gd name="connsiteY2165" fmla="*/ 434603 h 5103838"/>
              <a:gd name="connsiteX2166" fmla="*/ 1442086 w 2957981"/>
              <a:gd name="connsiteY2166" fmla="*/ 436300 h 5103838"/>
              <a:gd name="connsiteX2167" fmla="*/ 1440388 w 2957981"/>
              <a:gd name="connsiteY2167" fmla="*/ 436300 h 5103838"/>
              <a:gd name="connsiteX2168" fmla="*/ 1440388 w 2957981"/>
              <a:gd name="connsiteY2168" fmla="*/ 437997 h 5103838"/>
              <a:gd name="connsiteX2169" fmla="*/ 1440388 w 2957981"/>
              <a:gd name="connsiteY2169" fmla="*/ 438872 h 5103838"/>
              <a:gd name="connsiteX2170" fmla="*/ 1439539 w 2957981"/>
              <a:gd name="connsiteY2170" fmla="*/ 438872 h 5103838"/>
              <a:gd name="connsiteX2171" fmla="*/ 1437841 w 2957981"/>
              <a:gd name="connsiteY2171" fmla="*/ 441417 h 5103838"/>
              <a:gd name="connsiteX2172" fmla="*/ 1436992 w 2957981"/>
              <a:gd name="connsiteY2172" fmla="*/ 441417 h 5103838"/>
              <a:gd name="connsiteX2173" fmla="*/ 1436117 w 2957981"/>
              <a:gd name="connsiteY2173" fmla="*/ 441417 h 5103838"/>
              <a:gd name="connsiteX2174" fmla="*/ 1435268 w 2957981"/>
              <a:gd name="connsiteY2174" fmla="*/ 441417 h 5103838"/>
              <a:gd name="connsiteX2175" fmla="*/ 1434419 w 2957981"/>
              <a:gd name="connsiteY2175" fmla="*/ 442265 h 5103838"/>
              <a:gd name="connsiteX2176" fmla="*/ 1435268 w 2957981"/>
              <a:gd name="connsiteY2176" fmla="*/ 445685 h 5103838"/>
              <a:gd name="connsiteX2177" fmla="*/ 1435268 w 2957981"/>
              <a:gd name="connsiteY2177" fmla="*/ 447382 h 5103838"/>
              <a:gd name="connsiteX2178" fmla="*/ 1434419 w 2957981"/>
              <a:gd name="connsiteY2178" fmla="*/ 448230 h 5103838"/>
              <a:gd name="connsiteX2179" fmla="*/ 1433570 w 2957981"/>
              <a:gd name="connsiteY2179" fmla="*/ 447382 h 5103838"/>
              <a:gd name="connsiteX2180" fmla="*/ 1431023 w 2957981"/>
              <a:gd name="connsiteY2180" fmla="*/ 447382 h 5103838"/>
              <a:gd name="connsiteX2181" fmla="*/ 1431872 w 2957981"/>
              <a:gd name="connsiteY2181" fmla="*/ 445685 h 5103838"/>
              <a:gd name="connsiteX2182" fmla="*/ 1431023 w 2957981"/>
              <a:gd name="connsiteY2182" fmla="*/ 444837 h 5103838"/>
              <a:gd name="connsiteX2183" fmla="*/ 1430147 w 2957981"/>
              <a:gd name="connsiteY2183" fmla="*/ 443962 h 5103838"/>
              <a:gd name="connsiteX2184" fmla="*/ 1426752 w 2957981"/>
              <a:gd name="connsiteY2184" fmla="*/ 446534 h 5103838"/>
              <a:gd name="connsiteX2185" fmla="*/ 1426752 w 2957981"/>
              <a:gd name="connsiteY2185" fmla="*/ 447382 h 5103838"/>
              <a:gd name="connsiteX2186" fmla="*/ 1425876 w 2957981"/>
              <a:gd name="connsiteY2186" fmla="*/ 448230 h 5103838"/>
              <a:gd name="connsiteX2187" fmla="*/ 1425027 w 2957981"/>
              <a:gd name="connsiteY2187" fmla="*/ 449079 h 5103838"/>
              <a:gd name="connsiteX2188" fmla="*/ 1425027 w 2957981"/>
              <a:gd name="connsiteY2188" fmla="*/ 449927 h 5103838"/>
              <a:gd name="connsiteX2189" fmla="*/ 1424178 w 2957981"/>
              <a:gd name="connsiteY2189" fmla="*/ 450802 h 5103838"/>
              <a:gd name="connsiteX2190" fmla="*/ 1422480 w 2957981"/>
              <a:gd name="connsiteY2190" fmla="*/ 449927 h 5103838"/>
              <a:gd name="connsiteX2191" fmla="*/ 1421631 w 2957981"/>
              <a:gd name="connsiteY2191" fmla="*/ 449927 h 5103838"/>
              <a:gd name="connsiteX2192" fmla="*/ 1420782 w 2957981"/>
              <a:gd name="connsiteY2192" fmla="*/ 451650 h 5103838"/>
              <a:gd name="connsiteX2193" fmla="*/ 1419907 w 2957981"/>
              <a:gd name="connsiteY2193" fmla="*/ 452499 h 5103838"/>
              <a:gd name="connsiteX2194" fmla="*/ 1418209 w 2957981"/>
              <a:gd name="connsiteY2194" fmla="*/ 451650 h 5103838"/>
              <a:gd name="connsiteX2195" fmla="*/ 1414813 w 2957981"/>
              <a:gd name="connsiteY2195" fmla="*/ 451650 h 5103838"/>
              <a:gd name="connsiteX2196" fmla="*/ 1413937 w 2957981"/>
              <a:gd name="connsiteY2196" fmla="*/ 454195 h 5103838"/>
              <a:gd name="connsiteX2197" fmla="*/ 1412239 w 2957981"/>
              <a:gd name="connsiteY2197" fmla="*/ 455044 h 5103838"/>
              <a:gd name="connsiteX2198" fmla="*/ 1411390 w 2957981"/>
              <a:gd name="connsiteY2198" fmla="*/ 452499 h 5103838"/>
              <a:gd name="connsiteX2199" fmla="*/ 1407119 w 2957981"/>
              <a:gd name="connsiteY2199" fmla="*/ 452499 h 5103838"/>
              <a:gd name="connsiteX2200" fmla="*/ 1406270 w 2957981"/>
              <a:gd name="connsiteY2200" fmla="*/ 451650 h 5103838"/>
              <a:gd name="connsiteX2201" fmla="*/ 1405421 w 2957981"/>
              <a:gd name="connsiteY2201" fmla="*/ 450802 h 5103838"/>
              <a:gd name="connsiteX2202" fmla="*/ 1404572 w 2957981"/>
              <a:gd name="connsiteY2202" fmla="*/ 450802 h 5103838"/>
              <a:gd name="connsiteX2203" fmla="*/ 1401998 w 2957981"/>
              <a:gd name="connsiteY2203" fmla="*/ 452499 h 5103838"/>
              <a:gd name="connsiteX2204" fmla="*/ 1400300 w 2957981"/>
              <a:gd name="connsiteY2204" fmla="*/ 451650 h 5103838"/>
              <a:gd name="connsiteX2205" fmla="*/ 1398602 w 2957981"/>
              <a:gd name="connsiteY2205" fmla="*/ 451650 h 5103838"/>
              <a:gd name="connsiteX2206" fmla="*/ 1397727 w 2957981"/>
              <a:gd name="connsiteY2206" fmla="*/ 450802 h 5103838"/>
              <a:gd name="connsiteX2207" fmla="*/ 1396878 w 2957981"/>
              <a:gd name="connsiteY2207" fmla="*/ 451650 h 5103838"/>
              <a:gd name="connsiteX2208" fmla="*/ 1396029 w 2957981"/>
              <a:gd name="connsiteY2208" fmla="*/ 450802 h 5103838"/>
              <a:gd name="connsiteX2209" fmla="*/ 1394331 w 2957981"/>
              <a:gd name="connsiteY2209" fmla="*/ 452499 h 5103838"/>
              <a:gd name="connsiteX2210" fmla="*/ 1393482 w 2957981"/>
              <a:gd name="connsiteY2210" fmla="*/ 452499 h 5103838"/>
              <a:gd name="connsiteX2211" fmla="*/ 1392633 w 2957981"/>
              <a:gd name="connsiteY2211" fmla="*/ 453347 h 5103838"/>
              <a:gd name="connsiteX2212" fmla="*/ 1390908 w 2957981"/>
              <a:gd name="connsiteY2212" fmla="*/ 455044 h 5103838"/>
              <a:gd name="connsiteX2213" fmla="*/ 1390059 w 2957981"/>
              <a:gd name="connsiteY2213" fmla="*/ 455044 h 5103838"/>
              <a:gd name="connsiteX2214" fmla="*/ 1390059 w 2957981"/>
              <a:gd name="connsiteY2214" fmla="*/ 456767 h 5103838"/>
              <a:gd name="connsiteX2215" fmla="*/ 1387512 w 2957981"/>
              <a:gd name="connsiteY2215" fmla="*/ 457615 h 5103838"/>
              <a:gd name="connsiteX2216" fmla="*/ 1386663 w 2957981"/>
              <a:gd name="connsiteY2216" fmla="*/ 458464 h 5103838"/>
              <a:gd name="connsiteX2217" fmla="*/ 1384939 w 2957981"/>
              <a:gd name="connsiteY2217" fmla="*/ 459312 h 5103838"/>
              <a:gd name="connsiteX2218" fmla="*/ 1384939 w 2957981"/>
              <a:gd name="connsiteY2218" fmla="*/ 461035 h 5103838"/>
              <a:gd name="connsiteX2219" fmla="*/ 1384939 w 2957981"/>
              <a:gd name="connsiteY2219" fmla="*/ 463580 h 5103838"/>
              <a:gd name="connsiteX2220" fmla="*/ 1384939 w 2957981"/>
              <a:gd name="connsiteY2220" fmla="*/ 465277 h 5103838"/>
              <a:gd name="connsiteX2221" fmla="*/ 1384090 w 2957981"/>
              <a:gd name="connsiteY2221" fmla="*/ 469546 h 5103838"/>
              <a:gd name="connsiteX2222" fmla="*/ 1384090 w 2957981"/>
              <a:gd name="connsiteY2222" fmla="*/ 470394 h 5103838"/>
              <a:gd name="connsiteX2223" fmla="*/ 1385788 w 2957981"/>
              <a:gd name="connsiteY2223" fmla="*/ 470394 h 5103838"/>
              <a:gd name="connsiteX2224" fmla="*/ 1385788 w 2957981"/>
              <a:gd name="connsiteY2224" fmla="*/ 472966 h 5103838"/>
              <a:gd name="connsiteX2225" fmla="*/ 1384939 w 2957981"/>
              <a:gd name="connsiteY2225" fmla="*/ 472966 h 5103838"/>
              <a:gd name="connsiteX2226" fmla="*/ 1385788 w 2957981"/>
              <a:gd name="connsiteY2226" fmla="*/ 474662 h 5103838"/>
              <a:gd name="connsiteX2227" fmla="*/ 1384939 w 2957981"/>
              <a:gd name="connsiteY2227" fmla="*/ 475511 h 5103838"/>
              <a:gd name="connsiteX2228" fmla="*/ 1384939 w 2957981"/>
              <a:gd name="connsiteY2228" fmla="*/ 477207 h 5103838"/>
              <a:gd name="connsiteX2229" fmla="*/ 1383241 w 2957981"/>
              <a:gd name="connsiteY2229" fmla="*/ 481476 h 5103838"/>
              <a:gd name="connsiteX2230" fmla="*/ 1383241 w 2957981"/>
              <a:gd name="connsiteY2230" fmla="*/ 482324 h 5103838"/>
              <a:gd name="connsiteX2231" fmla="*/ 1384090 w 2957981"/>
              <a:gd name="connsiteY2231" fmla="*/ 482324 h 5103838"/>
              <a:gd name="connsiteX2232" fmla="*/ 1384090 w 2957981"/>
              <a:gd name="connsiteY2232" fmla="*/ 484047 h 5103838"/>
              <a:gd name="connsiteX2233" fmla="*/ 1384090 w 2957981"/>
              <a:gd name="connsiteY2233" fmla="*/ 484896 h 5103838"/>
              <a:gd name="connsiteX2234" fmla="*/ 1383241 w 2957981"/>
              <a:gd name="connsiteY2234" fmla="*/ 485744 h 5103838"/>
              <a:gd name="connsiteX2235" fmla="*/ 1384090 w 2957981"/>
              <a:gd name="connsiteY2235" fmla="*/ 488289 h 5103838"/>
              <a:gd name="connsiteX2236" fmla="*/ 1384939 w 2957981"/>
              <a:gd name="connsiteY2236" fmla="*/ 488289 h 5103838"/>
              <a:gd name="connsiteX2237" fmla="*/ 1384090 w 2957981"/>
              <a:gd name="connsiteY2237" fmla="*/ 490861 h 5103838"/>
              <a:gd name="connsiteX2238" fmla="*/ 1384090 w 2957981"/>
              <a:gd name="connsiteY2238" fmla="*/ 491709 h 5103838"/>
              <a:gd name="connsiteX2239" fmla="*/ 1383241 w 2957981"/>
              <a:gd name="connsiteY2239" fmla="*/ 495129 h 5103838"/>
              <a:gd name="connsiteX2240" fmla="*/ 1381543 w 2957981"/>
              <a:gd name="connsiteY2240" fmla="*/ 496826 h 5103838"/>
              <a:gd name="connsiteX2241" fmla="*/ 1380667 w 2957981"/>
              <a:gd name="connsiteY2241" fmla="*/ 499371 h 5103838"/>
              <a:gd name="connsiteX2242" fmla="*/ 1378969 w 2957981"/>
              <a:gd name="connsiteY2242" fmla="*/ 501094 h 5103838"/>
              <a:gd name="connsiteX2243" fmla="*/ 1378969 w 2957981"/>
              <a:gd name="connsiteY2243" fmla="*/ 503639 h 5103838"/>
              <a:gd name="connsiteX2244" fmla="*/ 1377271 w 2957981"/>
              <a:gd name="connsiteY2244" fmla="*/ 504488 h 5103838"/>
              <a:gd name="connsiteX2245" fmla="*/ 1375547 w 2957981"/>
              <a:gd name="connsiteY2245" fmla="*/ 504488 h 5103838"/>
              <a:gd name="connsiteX2246" fmla="*/ 1374698 w 2957981"/>
              <a:gd name="connsiteY2246" fmla="*/ 504488 h 5103838"/>
              <a:gd name="connsiteX2247" fmla="*/ 1373000 w 2957981"/>
              <a:gd name="connsiteY2247" fmla="*/ 505336 h 5103838"/>
              <a:gd name="connsiteX2248" fmla="*/ 1371302 w 2957981"/>
              <a:gd name="connsiteY2248" fmla="*/ 505336 h 5103838"/>
              <a:gd name="connsiteX2249" fmla="*/ 1370453 w 2957981"/>
              <a:gd name="connsiteY2249" fmla="*/ 505336 h 5103838"/>
              <a:gd name="connsiteX2250" fmla="*/ 1370453 w 2957981"/>
              <a:gd name="connsiteY2250" fmla="*/ 507059 h 5103838"/>
              <a:gd name="connsiteX2251" fmla="*/ 1368728 w 2957981"/>
              <a:gd name="connsiteY2251" fmla="*/ 509604 h 5103838"/>
              <a:gd name="connsiteX2252" fmla="*/ 1367880 w 2957981"/>
              <a:gd name="connsiteY2252" fmla="*/ 511328 h 5103838"/>
              <a:gd name="connsiteX2253" fmla="*/ 1365333 w 2957981"/>
              <a:gd name="connsiteY2253" fmla="*/ 513873 h 5103838"/>
              <a:gd name="connsiteX2254" fmla="*/ 1364484 w 2957981"/>
              <a:gd name="connsiteY2254" fmla="*/ 513873 h 5103838"/>
              <a:gd name="connsiteX2255" fmla="*/ 1362759 w 2957981"/>
              <a:gd name="connsiteY2255" fmla="*/ 513024 h 5103838"/>
              <a:gd name="connsiteX2256" fmla="*/ 1361910 w 2957981"/>
              <a:gd name="connsiteY2256" fmla="*/ 513873 h 5103838"/>
              <a:gd name="connsiteX2257" fmla="*/ 1360212 w 2957981"/>
              <a:gd name="connsiteY2257" fmla="*/ 514721 h 5103838"/>
              <a:gd name="connsiteX2258" fmla="*/ 1359363 w 2957981"/>
              <a:gd name="connsiteY2258" fmla="*/ 516418 h 5103838"/>
              <a:gd name="connsiteX2259" fmla="*/ 1357639 w 2957981"/>
              <a:gd name="connsiteY2259" fmla="*/ 516418 h 5103838"/>
              <a:gd name="connsiteX2260" fmla="*/ 1357639 w 2957981"/>
              <a:gd name="connsiteY2260" fmla="*/ 517293 h 5103838"/>
              <a:gd name="connsiteX2261" fmla="*/ 1355092 w 2957981"/>
              <a:gd name="connsiteY2261" fmla="*/ 518990 h 5103838"/>
              <a:gd name="connsiteX2262" fmla="*/ 1354243 w 2957981"/>
              <a:gd name="connsiteY2262" fmla="*/ 519838 h 5103838"/>
              <a:gd name="connsiteX2263" fmla="*/ 1353367 w 2957981"/>
              <a:gd name="connsiteY2263" fmla="*/ 520686 h 5103838"/>
              <a:gd name="connsiteX2264" fmla="*/ 1353367 w 2957981"/>
              <a:gd name="connsiteY2264" fmla="*/ 521535 h 5103838"/>
              <a:gd name="connsiteX2265" fmla="*/ 1352518 w 2957981"/>
              <a:gd name="connsiteY2265" fmla="*/ 522410 h 5103838"/>
              <a:gd name="connsiteX2266" fmla="*/ 1351669 w 2957981"/>
              <a:gd name="connsiteY2266" fmla="*/ 523258 h 5103838"/>
              <a:gd name="connsiteX2267" fmla="*/ 1351669 w 2957981"/>
              <a:gd name="connsiteY2267" fmla="*/ 524955 h 5103838"/>
              <a:gd name="connsiteX2268" fmla="*/ 1351669 w 2957981"/>
              <a:gd name="connsiteY2268" fmla="*/ 526651 h 5103838"/>
              <a:gd name="connsiteX2269" fmla="*/ 1351669 w 2957981"/>
              <a:gd name="connsiteY2269" fmla="*/ 527500 h 5103838"/>
              <a:gd name="connsiteX2270" fmla="*/ 1351669 w 2957981"/>
              <a:gd name="connsiteY2270" fmla="*/ 528375 h 5103838"/>
              <a:gd name="connsiteX2271" fmla="*/ 1349971 w 2957981"/>
              <a:gd name="connsiteY2271" fmla="*/ 529223 h 5103838"/>
              <a:gd name="connsiteX2272" fmla="*/ 1349971 w 2957981"/>
              <a:gd name="connsiteY2272" fmla="*/ 530071 h 5103838"/>
              <a:gd name="connsiteX2273" fmla="*/ 1349971 w 2957981"/>
              <a:gd name="connsiteY2273" fmla="*/ 530920 h 5103838"/>
              <a:gd name="connsiteX2274" fmla="*/ 1350820 w 2957981"/>
              <a:gd name="connsiteY2274" fmla="*/ 531768 h 5103838"/>
              <a:gd name="connsiteX2275" fmla="*/ 1349971 w 2957981"/>
              <a:gd name="connsiteY2275" fmla="*/ 532616 h 5103838"/>
              <a:gd name="connsiteX2276" fmla="*/ 1349122 w 2957981"/>
              <a:gd name="connsiteY2276" fmla="*/ 531768 h 5103838"/>
              <a:gd name="connsiteX2277" fmla="*/ 1348273 w 2957981"/>
              <a:gd name="connsiteY2277" fmla="*/ 530071 h 5103838"/>
              <a:gd name="connsiteX2278" fmla="*/ 1347398 w 2957981"/>
              <a:gd name="connsiteY2278" fmla="*/ 529223 h 5103838"/>
              <a:gd name="connsiteX2279" fmla="*/ 1344851 w 2957981"/>
              <a:gd name="connsiteY2279" fmla="*/ 529223 h 5103838"/>
              <a:gd name="connsiteX2280" fmla="*/ 1343153 w 2957981"/>
              <a:gd name="connsiteY2280" fmla="*/ 529223 h 5103838"/>
              <a:gd name="connsiteX2281" fmla="*/ 1342304 w 2957981"/>
              <a:gd name="connsiteY2281" fmla="*/ 528375 h 5103838"/>
              <a:gd name="connsiteX2282" fmla="*/ 1343153 w 2957981"/>
              <a:gd name="connsiteY2282" fmla="*/ 525803 h 5103838"/>
              <a:gd name="connsiteX2283" fmla="*/ 1343153 w 2957981"/>
              <a:gd name="connsiteY2283" fmla="*/ 524955 h 5103838"/>
              <a:gd name="connsiteX2284" fmla="*/ 1344851 w 2957981"/>
              <a:gd name="connsiteY2284" fmla="*/ 521535 h 5103838"/>
              <a:gd name="connsiteX2285" fmla="*/ 1345700 w 2957981"/>
              <a:gd name="connsiteY2285" fmla="*/ 520686 h 5103838"/>
              <a:gd name="connsiteX2286" fmla="*/ 1344851 w 2957981"/>
              <a:gd name="connsiteY2286" fmla="*/ 519838 h 5103838"/>
              <a:gd name="connsiteX2287" fmla="*/ 1347398 w 2957981"/>
              <a:gd name="connsiteY2287" fmla="*/ 517293 h 5103838"/>
              <a:gd name="connsiteX2288" fmla="*/ 1349122 w 2957981"/>
              <a:gd name="connsiteY2288" fmla="*/ 514721 h 5103838"/>
              <a:gd name="connsiteX2289" fmla="*/ 1348273 w 2957981"/>
              <a:gd name="connsiteY2289" fmla="*/ 512176 h 5103838"/>
              <a:gd name="connsiteX2290" fmla="*/ 1345700 w 2957981"/>
              <a:gd name="connsiteY2290" fmla="*/ 512176 h 5103838"/>
              <a:gd name="connsiteX2291" fmla="*/ 1344851 w 2957981"/>
              <a:gd name="connsiteY2291" fmla="*/ 512176 h 5103838"/>
              <a:gd name="connsiteX2292" fmla="*/ 1343153 w 2957981"/>
              <a:gd name="connsiteY2292" fmla="*/ 511328 h 5103838"/>
              <a:gd name="connsiteX2293" fmla="*/ 1341428 w 2957981"/>
              <a:gd name="connsiteY2293" fmla="*/ 513024 h 5103838"/>
              <a:gd name="connsiteX2294" fmla="*/ 1341428 w 2957981"/>
              <a:gd name="connsiteY2294" fmla="*/ 513873 h 5103838"/>
              <a:gd name="connsiteX2295" fmla="*/ 1339730 w 2957981"/>
              <a:gd name="connsiteY2295" fmla="*/ 515570 h 5103838"/>
              <a:gd name="connsiteX2296" fmla="*/ 1339730 w 2957981"/>
              <a:gd name="connsiteY2296" fmla="*/ 516418 h 5103838"/>
              <a:gd name="connsiteX2297" fmla="*/ 1337183 w 2957981"/>
              <a:gd name="connsiteY2297" fmla="*/ 518141 h 5103838"/>
              <a:gd name="connsiteX2298" fmla="*/ 1336308 w 2957981"/>
              <a:gd name="connsiteY2298" fmla="*/ 518141 h 5103838"/>
              <a:gd name="connsiteX2299" fmla="*/ 1335459 w 2957981"/>
              <a:gd name="connsiteY2299" fmla="*/ 517293 h 5103838"/>
              <a:gd name="connsiteX2300" fmla="*/ 1332912 w 2957981"/>
              <a:gd name="connsiteY2300" fmla="*/ 518990 h 5103838"/>
              <a:gd name="connsiteX2301" fmla="*/ 1331214 w 2957981"/>
              <a:gd name="connsiteY2301" fmla="*/ 520686 h 5103838"/>
              <a:gd name="connsiteX2302" fmla="*/ 1329489 w 2957981"/>
              <a:gd name="connsiteY2302" fmla="*/ 522410 h 5103838"/>
              <a:gd name="connsiteX2303" fmla="*/ 1326942 w 2957981"/>
              <a:gd name="connsiteY2303" fmla="*/ 523258 h 5103838"/>
              <a:gd name="connsiteX2304" fmla="*/ 1326093 w 2957981"/>
              <a:gd name="connsiteY2304" fmla="*/ 522410 h 5103838"/>
              <a:gd name="connsiteX2305" fmla="*/ 1326093 w 2957981"/>
              <a:gd name="connsiteY2305" fmla="*/ 523258 h 5103838"/>
              <a:gd name="connsiteX2306" fmla="*/ 1326093 w 2957981"/>
              <a:gd name="connsiteY2306" fmla="*/ 524106 h 5103838"/>
              <a:gd name="connsiteX2307" fmla="*/ 1323520 w 2957981"/>
              <a:gd name="connsiteY2307" fmla="*/ 525803 h 5103838"/>
              <a:gd name="connsiteX2308" fmla="*/ 1320973 w 2957981"/>
              <a:gd name="connsiteY2308" fmla="*/ 530071 h 5103838"/>
              <a:gd name="connsiteX2309" fmla="*/ 1319248 w 2957981"/>
              <a:gd name="connsiteY2309" fmla="*/ 530920 h 5103838"/>
              <a:gd name="connsiteX2310" fmla="*/ 1320124 w 2957981"/>
              <a:gd name="connsiteY2310" fmla="*/ 531768 h 5103838"/>
              <a:gd name="connsiteX2311" fmla="*/ 1319248 w 2957981"/>
              <a:gd name="connsiteY2311" fmla="*/ 533491 h 5103838"/>
              <a:gd name="connsiteX2312" fmla="*/ 1320124 w 2957981"/>
              <a:gd name="connsiteY2312" fmla="*/ 533491 h 5103838"/>
              <a:gd name="connsiteX2313" fmla="*/ 1318399 w 2957981"/>
              <a:gd name="connsiteY2313" fmla="*/ 536036 h 5103838"/>
              <a:gd name="connsiteX2314" fmla="*/ 1315852 w 2957981"/>
              <a:gd name="connsiteY2314" fmla="*/ 536036 h 5103838"/>
              <a:gd name="connsiteX2315" fmla="*/ 1314128 w 2957981"/>
              <a:gd name="connsiteY2315" fmla="*/ 537733 h 5103838"/>
              <a:gd name="connsiteX2316" fmla="*/ 1313279 w 2957981"/>
              <a:gd name="connsiteY2316" fmla="*/ 537733 h 5103838"/>
              <a:gd name="connsiteX2317" fmla="*/ 1311581 w 2957981"/>
              <a:gd name="connsiteY2317" fmla="*/ 540305 h 5103838"/>
              <a:gd name="connsiteX2318" fmla="*/ 1309883 w 2957981"/>
              <a:gd name="connsiteY2318" fmla="*/ 542002 h 5103838"/>
              <a:gd name="connsiteX2319" fmla="*/ 1309034 w 2957981"/>
              <a:gd name="connsiteY2319" fmla="*/ 542002 h 5103838"/>
              <a:gd name="connsiteX2320" fmla="*/ 1307309 w 2957981"/>
              <a:gd name="connsiteY2320" fmla="*/ 542850 h 5103838"/>
              <a:gd name="connsiteX2321" fmla="*/ 1306460 w 2957981"/>
              <a:gd name="connsiteY2321" fmla="*/ 542850 h 5103838"/>
              <a:gd name="connsiteX2322" fmla="*/ 1304763 w 2957981"/>
              <a:gd name="connsiteY2322" fmla="*/ 542002 h 5103838"/>
              <a:gd name="connsiteX2323" fmla="*/ 1303914 w 2957981"/>
              <a:gd name="connsiteY2323" fmla="*/ 542850 h 5103838"/>
              <a:gd name="connsiteX2324" fmla="*/ 1303914 w 2957981"/>
              <a:gd name="connsiteY2324" fmla="*/ 543698 h 5103838"/>
              <a:gd name="connsiteX2325" fmla="*/ 1303914 w 2957981"/>
              <a:gd name="connsiteY2325" fmla="*/ 544573 h 5103838"/>
              <a:gd name="connsiteX2326" fmla="*/ 1303038 w 2957981"/>
              <a:gd name="connsiteY2326" fmla="*/ 547118 h 5103838"/>
              <a:gd name="connsiteX2327" fmla="*/ 1302189 w 2957981"/>
              <a:gd name="connsiteY2327" fmla="*/ 547118 h 5103838"/>
              <a:gd name="connsiteX2328" fmla="*/ 1302189 w 2957981"/>
              <a:gd name="connsiteY2328" fmla="*/ 548815 h 5103838"/>
              <a:gd name="connsiteX2329" fmla="*/ 1298793 w 2957981"/>
              <a:gd name="connsiteY2329" fmla="*/ 550538 h 5103838"/>
              <a:gd name="connsiteX2330" fmla="*/ 1297944 w 2957981"/>
              <a:gd name="connsiteY2330" fmla="*/ 550538 h 5103838"/>
              <a:gd name="connsiteX2331" fmla="*/ 1297069 w 2957981"/>
              <a:gd name="connsiteY2331" fmla="*/ 549663 h 5103838"/>
              <a:gd name="connsiteX2332" fmla="*/ 1294522 w 2957981"/>
              <a:gd name="connsiteY2332" fmla="*/ 546270 h 5103838"/>
              <a:gd name="connsiteX2333" fmla="*/ 1292824 w 2957981"/>
              <a:gd name="connsiteY2333" fmla="*/ 544573 h 5103838"/>
              <a:gd name="connsiteX2334" fmla="*/ 1292824 w 2957981"/>
              <a:gd name="connsiteY2334" fmla="*/ 543698 h 5103838"/>
              <a:gd name="connsiteX2335" fmla="*/ 1293673 w 2957981"/>
              <a:gd name="connsiteY2335" fmla="*/ 542850 h 5103838"/>
              <a:gd name="connsiteX2336" fmla="*/ 1291948 w 2957981"/>
              <a:gd name="connsiteY2336" fmla="*/ 539456 h 5103838"/>
              <a:gd name="connsiteX2337" fmla="*/ 1291099 w 2957981"/>
              <a:gd name="connsiteY2337" fmla="*/ 538582 h 5103838"/>
              <a:gd name="connsiteX2338" fmla="*/ 1289401 w 2957981"/>
              <a:gd name="connsiteY2338" fmla="*/ 541153 h 5103838"/>
              <a:gd name="connsiteX2339" fmla="*/ 1284281 w 2957981"/>
              <a:gd name="connsiteY2339" fmla="*/ 544573 h 5103838"/>
              <a:gd name="connsiteX2340" fmla="*/ 1285130 w 2957981"/>
              <a:gd name="connsiteY2340" fmla="*/ 545422 h 5103838"/>
              <a:gd name="connsiteX2341" fmla="*/ 1283432 w 2957981"/>
              <a:gd name="connsiteY2341" fmla="*/ 547967 h 5103838"/>
              <a:gd name="connsiteX2342" fmla="*/ 1283432 w 2957981"/>
              <a:gd name="connsiteY2342" fmla="*/ 549663 h 5103838"/>
              <a:gd name="connsiteX2343" fmla="*/ 1282583 w 2957981"/>
              <a:gd name="connsiteY2343" fmla="*/ 549663 h 5103838"/>
              <a:gd name="connsiteX2344" fmla="*/ 1280858 w 2957981"/>
              <a:gd name="connsiteY2344" fmla="*/ 549663 h 5103838"/>
              <a:gd name="connsiteX2345" fmla="*/ 1280858 w 2957981"/>
              <a:gd name="connsiteY2345" fmla="*/ 547118 h 5103838"/>
              <a:gd name="connsiteX2346" fmla="*/ 1280009 w 2957981"/>
              <a:gd name="connsiteY2346" fmla="*/ 547118 h 5103838"/>
              <a:gd name="connsiteX2347" fmla="*/ 1278311 w 2957981"/>
              <a:gd name="connsiteY2347" fmla="*/ 547118 h 5103838"/>
              <a:gd name="connsiteX2348" fmla="*/ 1279160 w 2957981"/>
              <a:gd name="connsiteY2348" fmla="*/ 547967 h 5103838"/>
              <a:gd name="connsiteX2349" fmla="*/ 1277462 w 2957981"/>
              <a:gd name="connsiteY2349" fmla="*/ 549663 h 5103838"/>
              <a:gd name="connsiteX2350" fmla="*/ 1276613 w 2957981"/>
              <a:gd name="connsiteY2350" fmla="*/ 551387 h 5103838"/>
              <a:gd name="connsiteX2351" fmla="*/ 1274889 w 2957981"/>
              <a:gd name="connsiteY2351" fmla="*/ 552235 h 5103838"/>
              <a:gd name="connsiteX2352" fmla="*/ 1274040 w 2957981"/>
              <a:gd name="connsiteY2352" fmla="*/ 551387 h 5103838"/>
              <a:gd name="connsiteX2353" fmla="*/ 1274040 w 2957981"/>
              <a:gd name="connsiteY2353" fmla="*/ 550538 h 5103838"/>
              <a:gd name="connsiteX2354" fmla="*/ 1273191 w 2957981"/>
              <a:gd name="connsiteY2354" fmla="*/ 549663 h 5103838"/>
              <a:gd name="connsiteX2355" fmla="*/ 1272342 w 2957981"/>
              <a:gd name="connsiteY2355" fmla="*/ 549663 h 5103838"/>
              <a:gd name="connsiteX2356" fmla="*/ 1270644 w 2957981"/>
              <a:gd name="connsiteY2356" fmla="*/ 551387 h 5103838"/>
              <a:gd name="connsiteX2357" fmla="*/ 1271493 w 2957981"/>
              <a:gd name="connsiteY2357" fmla="*/ 553932 h 5103838"/>
              <a:gd name="connsiteX2358" fmla="*/ 1272342 w 2957981"/>
              <a:gd name="connsiteY2358" fmla="*/ 554780 h 5103838"/>
              <a:gd name="connsiteX2359" fmla="*/ 1270644 w 2957981"/>
              <a:gd name="connsiteY2359" fmla="*/ 557352 h 5103838"/>
              <a:gd name="connsiteX2360" fmla="*/ 1268070 w 2957981"/>
              <a:gd name="connsiteY2360" fmla="*/ 559897 h 5103838"/>
              <a:gd name="connsiteX2361" fmla="*/ 1266372 w 2957981"/>
              <a:gd name="connsiteY2361" fmla="*/ 562468 h 5103838"/>
              <a:gd name="connsiteX2362" fmla="*/ 1264674 w 2957981"/>
              <a:gd name="connsiteY2362" fmla="*/ 563317 h 5103838"/>
              <a:gd name="connsiteX2363" fmla="*/ 1264674 w 2957981"/>
              <a:gd name="connsiteY2363" fmla="*/ 565014 h 5103838"/>
              <a:gd name="connsiteX2364" fmla="*/ 1261252 w 2957981"/>
              <a:gd name="connsiteY2364" fmla="*/ 564165 h 5103838"/>
              <a:gd name="connsiteX2365" fmla="*/ 1259554 w 2957981"/>
              <a:gd name="connsiteY2365" fmla="*/ 565014 h 5103838"/>
              <a:gd name="connsiteX2366" fmla="*/ 1258705 w 2957981"/>
              <a:gd name="connsiteY2366" fmla="*/ 564165 h 5103838"/>
              <a:gd name="connsiteX2367" fmla="*/ 1259554 w 2957981"/>
              <a:gd name="connsiteY2367" fmla="*/ 561620 h 5103838"/>
              <a:gd name="connsiteX2368" fmla="*/ 1257829 w 2957981"/>
              <a:gd name="connsiteY2368" fmla="*/ 559897 h 5103838"/>
              <a:gd name="connsiteX2369" fmla="*/ 1256980 w 2957981"/>
              <a:gd name="connsiteY2369" fmla="*/ 560745 h 5103838"/>
              <a:gd name="connsiteX2370" fmla="*/ 1256131 w 2957981"/>
              <a:gd name="connsiteY2370" fmla="*/ 560745 h 5103838"/>
              <a:gd name="connsiteX2371" fmla="*/ 1254433 w 2957981"/>
              <a:gd name="connsiteY2371" fmla="*/ 559048 h 5103838"/>
              <a:gd name="connsiteX2372" fmla="*/ 1251860 w 2957981"/>
              <a:gd name="connsiteY2372" fmla="*/ 560745 h 5103838"/>
              <a:gd name="connsiteX2373" fmla="*/ 1251860 w 2957981"/>
              <a:gd name="connsiteY2373" fmla="*/ 562468 h 5103838"/>
              <a:gd name="connsiteX2374" fmla="*/ 1249313 w 2957981"/>
              <a:gd name="connsiteY2374" fmla="*/ 563317 h 5103838"/>
              <a:gd name="connsiteX2375" fmla="*/ 1247588 w 2957981"/>
              <a:gd name="connsiteY2375" fmla="*/ 563317 h 5103838"/>
              <a:gd name="connsiteX2376" fmla="*/ 1248464 w 2957981"/>
              <a:gd name="connsiteY2376" fmla="*/ 565862 h 5103838"/>
              <a:gd name="connsiteX2377" fmla="*/ 1247588 w 2957981"/>
              <a:gd name="connsiteY2377" fmla="*/ 568434 h 5103838"/>
              <a:gd name="connsiteX2378" fmla="*/ 1247588 w 2957981"/>
              <a:gd name="connsiteY2378" fmla="*/ 571827 h 5103838"/>
              <a:gd name="connsiteX2379" fmla="*/ 1246739 w 2957981"/>
              <a:gd name="connsiteY2379" fmla="*/ 575247 h 5103838"/>
              <a:gd name="connsiteX2380" fmla="*/ 1245890 w 2957981"/>
              <a:gd name="connsiteY2380" fmla="*/ 576095 h 5103838"/>
              <a:gd name="connsiteX2381" fmla="*/ 1245890 w 2957981"/>
              <a:gd name="connsiteY2381" fmla="*/ 576944 h 5103838"/>
              <a:gd name="connsiteX2382" fmla="*/ 1245890 w 2957981"/>
              <a:gd name="connsiteY2382" fmla="*/ 577792 h 5103838"/>
              <a:gd name="connsiteX2383" fmla="*/ 1248464 w 2957981"/>
              <a:gd name="connsiteY2383" fmla="*/ 578667 h 5103838"/>
              <a:gd name="connsiteX2384" fmla="*/ 1247588 w 2957981"/>
              <a:gd name="connsiteY2384" fmla="*/ 581212 h 5103838"/>
              <a:gd name="connsiteX2385" fmla="*/ 1246739 w 2957981"/>
              <a:gd name="connsiteY2385" fmla="*/ 582060 h 5103838"/>
              <a:gd name="connsiteX2386" fmla="*/ 1245890 w 2957981"/>
              <a:gd name="connsiteY2386" fmla="*/ 586329 h 5103838"/>
              <a:gd name="connsiteX2387" fmla="*/ 1244193 w 2957981"/>
              <a:gd name="connsiteY2387" fmla="*/ 589749 h 5103838"/>
              <a:gd name="connsiteX2388" fmla="*/ 1242495 w 2957981"/>
              <a:gd name="connsiteY2388" fmla="*/ 591446 h 5103838"/>
              <a:gd name="connsiteX2389" fmla="*/ 1240770 w 2957981"/>
              <a:gd name="connsiteY2389" fmla="*/ 591446 h 5103838"/>
              <a:gd name="connsiteX2390" fmla="*/ 1241619 w 2957981"/>
              <a:gd name="connsiteY2390" fmla="*/ 590597 h 5103838"/>
              <a:gd name="connsiteX2391" fmla="*/ 1240770 w 2957981"/>
              <a:gd name="connsiteY2391" fmla="*/ 588900 h 5103838"/>
              <a:gd name="connsiteX2392" fmla="*/ 1239072 w 2957981"/>
              <a:gd name="connsiteY2392" fmla="*/ 588900 h 5103838"/>
              <a:gd name="connsiteX2393" fmla="*/ 1236525 w 2957981"/>
              <a:gd name="connsiteY2393" fmla="*/ 589749 h 5103838"/>
              <a:gd name="connsiteX2394" fmla="*/ 1234801 w 2957981"/>
              <a:gd name="connsiteY2394" fmla="*/ 588900 h 5103838"/>
              <a:gd name="connsiteX2395" fmla="*/ 1233952 w 2957981"/>
              <a:gd name="connsiteY2395" fmla="*/ 589749 h 5103838"/>
              <a:gd name="connsiteX2396" fmla="*/ 1233103 w 2957981"/>
              <a:gd name="connsiteY2396" fmla="*/ 588900 h 5103838"/>
              <a:gd name="connsiteX2397" fmla="*/ 1233952 w 2957981"/>
              <a:gd name="connsiteY2397" fmla="*/ 588026 h 5103838"/>
              <a:gd name="connsiteX2398" fmla="*/ 1233103 w 2957981"/>
              <a:gd name="connsiteY2398" fmla="*/ 587177 h 5103838"/>
              <a:gd name="connsiteX2399" fmla="*/ 1232254 w 2957981"/>
              <a:gd name="connsiteY2399" fmla="*/ 587177 h 5103838"/>
              <a:gd name="connsiteX2400" fmla="*/ 1228831 w 2957981"/>
              <a:gd name="connsiteY2400" fmla="*/ 587177 h 5103838"/>
              <a:gd name="connsiteX2401" fmla="*/ 1226284 w 2957981"/>
              <a:gd name="connsiteY2401" fmla="*/ 588900 h 5103838"/>
              <a:gd name="connsiteX2402" fmla="*/ 1225409 w 2957981"/>
              <a:gd name="connsiteY2402" fmla="*/ 588026 h 5103838"/>
              <a:gd name="connsiteX2403" fmla="*/ 1223711 w 2957981"/>
              <a:gd name="connsiteY2403" fmla="*/ 593142 h 5103838"/>
              <a:gd name="connsiteX2404" fmla="*/ 1222013 w 2957981"/>
              <a:gd name="connsiteY2404" fmla="*/ 594866 h 5103838"/>
              <a:gd name="connsiteX2405" fmla="*/ 1222862 w 2957981"/>
              <a:gd name="connsiteY2405" fmla="*/ 595714 h 5103838"/>
              <a:gd name="connsiteX2406" fmla="*/ 1220315 w 2957981"/>
              <a:gd name="connsiteY2406" fmla="*/ 597411 h 5103838"/>
              <a:gd name="connsiteX2407" fmla="*/ 1219439 w 2957981"/>
              <a:gd name="connsiteY2407" fmla="*/ 599107 h 5103838"/>
              <a:gd name="connsiteX2408" fmla="*/ 1218590 w 2957981"/>
              <a:gd name="connsiteY2408" fmla="*/ 599107 h 5103838"/>
              <a:gd name="connsiteX2409" fmla="*/ 1217741 w 2957981"/>
              <a:gd name="connsiteY2409" fmla="*/ 599956 h 5103838"/>
              <a:gd name="connsiteX2410" fmla="*/ 1216892 w 2957981"/>
              <a:gd name="connsiteY2410" fmla="*/ 602527 h 5103838"/>
              <a:gd name="connsiteX2411" fmla="*/ 1215194 w 2957981"/>
              <a:gd name="connsiteY2411" fmla="*/ 603376 h 5103838"/>
              <a:gd name="connsiteX2412" fmla="*/ 1216892 w 2957981"/>
              <a:gd name="connsiteY2412" fmla="*/ 606796 h 5103838"/>
              <a:gd name="connsiteX2413" fmla="*/ 1216892 w 2957981"/>
              <a:gd name="connsiteY2413" fmla="*/ 607644 h 5103838"/>
              <a:gd name="connsiteX2414" fmla="*/ 1217741 w 2957981"/>
              <a:gd name="connsiteY2414" fmla="*/ 608492 h 5103838"/>
              <a:gd name="connsiteX2415" fmla="*/ 1216892 w 2957981"/>
              <a:gd name="connsiteY2415" fmla="*/ 609341 h 5103838"/>
              <a:gd name="connsiteX2416" fmla="*/ 1217741 w 2957981"/>
              <a:gd name="connsiteY2416" fmla="*/ 611064 h 5103838"/>
              <a:gd name="connsiteX2417" fmla="*/ 1216892 w 2957981"/>
              <a:gd name="connsiteY2417" fmla="*/ 611912 h 5103838"/>
              <a:gd name="connsiteX2418" fmla="*/ 1215194 w 2957981"/>
              <a:gd name="connsiteY2418" fmla="*/ 611064 h 5103838"/>
              <a:gd name="connsiteX2419" fmla="*/ 1215194 w 2957981"/>
              <a:gd name="connsiteY2419" fmla="*/ 611912 h 5103838"/>
              <a:gd name="connsiteX2420" fmla="*/ 1215194 w 2957981"/>
              <a:gd name="connsiteY2420" fmla="*/ 613609 h 5103838"/>
              <a:gd name="connsiteX2421" fmla="*/ 1214345 w 2957981"/>
              <a:gd name="connsiteY2421" fmla="*/ 614458 h 5103838"/>
              <a:gd name="connsiteX2422" fmla="*/ 1213470 w 2957981"/>
              <a:gd name="connsiteY2422" fmla="*/ 617029 h 5103838"/>
              <a:gd name="connsiteX2423" fmla="*/ 1211772 w 2957981"/>
              <a:gd name="connsiteY2423" fmla="*/ 618726 h 5103838"/>
              <a:gd name="connsiteX2424" fmla="*/ 1211772 w 2957981"/>
              <a:gd name="connsiteY2424" fmla="*/ 619574 h 5103838"/>
              <a:gd name="connsiteX2425" fmla="*/ 1210074 w 2957981"/>
              <a:gd name="connsiteY2425" fmla="*/ 620423 h 5103838"/>
              <a:gd name="connsiteX2426" fmla="*/ 1207500 w 2957981"/>
              <a:gd name="connsiteY2426" fmla="*/ 620423 h 5103838"/>
              <a:gd name="connsiteX2427" fmla="*/ 1206651 w 2957981"/>
              <a:gd name="connsiteY2427" fmla="*/ 620423 h 5103838"/>
              <a:gd name="connsiteX2428" fmla="*/ 1205802 w 2957981"/>
              <a:gd name="connsiteY2428" fmla="*/ 621271 h 5103838"/>
              <a:gd name="connsiteX2429" fmla="*/ 1204953 w 2957981"/>
              <a:gd name="connsiteY2429" fmla="*/ 621271 h 5103838"/>
              <a:gd name="connsiteX2430" fmla="*/ 1204104 w 2957981"/>
              <a:gd name="connsiteY2430" fmla="*/ 622119 h 5103838"/>
              <a:gd name="connsiteX2431" fmla="*/ 1200682 w 2957981"/>
              <a:gd name="connsiteY2431" fmla="*/ 622119 h 5103838"/>
              <a:gd name="connsiteX2432" fmla="*/ 1198984 w 2957981"/>
              <a:gd name="connsiteY2432" fmla="*/ 624691 h 5103838"/>
              <a:gd name="connsiteX2433" fmla="*/ 1198135 w 2957981"/>
              <a:gd name="connsiteY2433" fmla="*/ 623843 h 5103838"/>
              <a:gd name="connsiteX2434" fmla="*/ 1197259 w 2957981"/>
              <a:gd name="connsiteY2434" fmla="*/ 623843 h 5103838"/>
              <a:gd name="connsiteX2435" fmla="*/ 1197259 w 2957981"/>
              <a:gd name="connsiteY2435" fmla="*/ 622119 h 5103838"/>
              <a:gd name="connsiteX2436" fmla="*/ 1196410 w 2957981"/>
              <a:gd name="connsiteY2436" fmla="*/ 621271 h 5103838"/>
              <a:gd name="connsiteX2437" fmla="*/ 1194712 w 2957981"/>
              <a:gd name="connsiteY2437" fmla="*/ 617029 h 5103838"/>
              <a:gd name="connsiteX2438" fmla="*/ 1193863 w 2957981"/>
              <a:gd name="connsiteY2438" fmla="*/ 616154 h 5103838"/>
              <a:gd name="connsiteX2439" fmla="*/ 1193014 w 2957981"/>
              <a:gd name="connsiteY2439" fmla="*/ 615306 h 5103838"/>
              <a:gd name="connsiteX2440" fmla="*/ 1194712 w 2957981"/>
              <a:gd name="connsiteY2440" fmla="*/ 612761 h 5103838"/>
              <a:gd name="connsiteX2441" fmla="*/ 1194712 w 2957981"/>
              <a:gd name="connsiteY2441" fmla="*/ 610189 h 5103838"/>
              <a:gd name="connsiteX2442" fmla="*/ 1197259 w 2957981"/>
              <a:gd name="connsiteY2442" fmla="*/ 608492 h 5103838"/>
              <a:gd name="connsiteX2443" fmla="*/ 1198135 w 2957981"/>
              <a:gd name="connsiteY2443" fmla="*/ 608492 h 5103838"/>
              <a:gd name="connsiteX2444" fmla="*/ 1198984 w 2957981"/>
              <a:gd name="connsiteY2444" fmla="*/ 605947 h 5103838"/>
              <a:gd name="connsiteX2445" fmla="*/ 1198984 w 2957981"/>
              <a:gd name="connsiteY2445" fmla="*/ 605072 h 5103838"/>
              <a:gd name="connsiteX2446" fmla="*/ 1200682 w 2957981"/>
              <a:gd name="connsiteY2446" fmla="*/ 605072 h 5103838"/>
              <a:gd name="connsiteX2447" fmla="*/ 1201531 w 2957981"/>
              <a:gd name="connsiteY2447" fmla="*/ 602527 h 5103838"/>
              <a:gd name="connsiteX2448" fmla="*/ 1200682 w 2957981"/>
              <a:gd name="connsiteY2448" fmla="*/ 600831 h 5103838"/>
              <a:gd name="connsiteX2449" fmla="*/ 1201531 w 2957981"/>
              <a:gd name="connsiteY2449" fmla="*/ 599956 h 5103838"/>
              <a:gd name="connsiteX2450" fmla="*/ 1202380 w 2957981"/>
              <a:gd name="connsiteY2450" fmla="*/ 600831 h 5103838"/>
              <a:gd name="connsiteX2451" fmla="*/ 1203229 w 2957981"/>
              <a:gd name="connsiteY2451" fmla="*/ 599956 h 5103838"/>
              <a:gd name="connsiteX2452" fmla="*/ 1204104 w 2957981"/>
              <a:gd name="connsiteY2452" fmla="*/ 599956 h 5103838"/>
              <a:gd name="connsiteX2453" fmla="*/ 1203229 w 2957981"/>
              <a:gd name="connsiteY2453" fmla="*/ 596562 h 5103838"/>
              <a:gd name="connsiteX2454" fmla="*/ 1204953 w 2957981"/>
              <a:gd name="connsiteY2454" fmla="*/ 594866 h 5103838"/>
              <a:gd name="connsiteX2455" fmla="*/ 1204953 w 2957981"/>
              <a:gd name="connsiteY2455" fmla="*/ 593991 h 5103838"/>
              <a:gd name="connsiteX2456" fmla="*/ 1202380 w 2957981"/>
              <a:gd name="connsiteY2456" fmla="*/ 593991 h 5103838"/>
              <a:gd name="connsiteX2457" fmla="*/ 1202380 w 2957981"/>
              <a:gd name="connsiteY2457" fmla="*/ 593142 h 5103838"/>
              <a:gd name="connsiteX2458" fmla="*/ 1203229 w 2957981"/>
              <a:gd name="connsiteY2458" fmla="*/ 590597 h 5103838"/>
              <a:gd name="connsiteX2459" fmla="*/ 1201531 w 2957981"/>
              <a:gd name="connsiteY2459" fmla="*/ 588900 h 5103838"/>
              <a:gd name="connsiteX2460" fmla="*/ 1201531 w 2957981"/>
              <a:gd name="connsiteY2460" fmla="*/ 588026 h 5103838"/>
              <a:gd name="connsiteX2461" fmla="*/ 1199833 w 2957981"/>
              <a:gd name="connsiteY2461" fmla="*/ 586329 h 5103838"/>
              <a:gd name="connsiteX2462" fmla="*/ 1200682 w 2957981"/>
              <a:gd name="connsiteY2462" fmla="*/ 585480 h 5103838"/>
              <a:gd name="connsiteX2463" fmla="*/ 1199833 w 2957981"/>
              <a:gd name="connsiteY2463" fmla="*/ 584632 h 5103838"/>
              <a:gd name="connsiteX2464" fmla="*/ 1198984 w 2957981"/>
              <a:gd name="connsiteY2464" fmla="*/ 582909 h 5103838"/>
              <a:gd name="connsiteX2465" fmla="*/ 1197259 w 2957981"/>
              <a:gd name="connsiteY2465" fmla="*/ 582909 h 5103838"/>
              <a:gd name="connsiteX2466" fmla="*/ 1196410 w 2957981"/>
              <a:gd name="connsiteY2466" fmla="*/ 581212 h 5103838"/>
              <a:gd name="connsiteX2467" fmla="*/ 1197259 w 2957981"/>
              <a:gd name="connsiteY2467" fmla="*/ 580364 h 5103838"/>
              <a:gd name="connsiteX2468" fmla="*/ 1195561 w 2957981"/>
              <a:gd name="connsiteY2468" fmla="*/ 580364 h 5103838"/>
              <a:gd name="connsiteX2469" fmla="*/ 1194712 w 2957981"/>
              <a:gd name="connsiteY2469" fmla="*/ 581212 h 5103838"/>
              <a:gd name="connsiteX2470" fmla="*/ 1193863 w 2957981"/>
              <a:gd name="connsiteY2470" fmla="*/ 578667 h 5103838"/>
              <a:gd name="connsiteX2471" fmla="*/ 1193014 w 2957981"/>
              <a:gd name="connsiteY2471" fmla="*/ 579515 h 5103838"/>
              <a:gd name="connsiteX2472" fmla="*/ 1190441 w 2957981"/>
              <a:gd name="connsiteY2472" fmla="*/ 578667 h 5103838"/>
              <a:gd name="connsiteX2473" fmla="*/ 1190441 w 2957981"/>
              <a:gd name="connsiteY2473" fmla="*/ 577792 h 5103838"/>
              <a:gd name="connsiteX2474" fmla="*/ 1189592 w 2957981"/>
              <a:gd name="connsiteY2474" fmla="*/ 578667 h 5103838"/>
              <a:gd name="connsiteX2475" fmla="*/ 1187894 w 2957981"/>
              <a:gd name="connsiteY2475" fmla="*/ 578667 h 5103838"/>
              <a:gd name="connsiteX2476" fmla="*/ 1188743 w 2957981"/>
              <a:gd name="connsiteY2476" fmla="*/ 581212 h 5103838"/>
              <a:gd name="connsiteX2477" fmla="*/ 1185320 w 2957981"/>
              <a:gd name="connsiteY2477" fmla="*/ 577792 h 5103838"/>
              <a:gd name="connsiteX2478" fmla="*/ 1182774 w 2957981"/>
              <a:gd name="connsiteY2478" fmla="*/ 579515 h 5103838"/>
              <a:gd name="connsiteX2479" fmla="*/ 1181925 w 2957981"/>
              <a:gd name="connsiteY2479" fmla="*/ 581212 h 5103838"/>
              <a:gd name="connsiteX2480" fmla="*/ 1181049 w 2957981"/>
              <a:gd name="connsiteY2480" fmla="*/ 580364 h 5103838"/>
              <a:gd name="connsiteX2481" fmla="*/ 1180200 w 2957981"/>
              <a:gd name="connsiteY2481" fmla="*/ 579515 h 5103838"/>
              <a:gd name="connsiteX2482" fmla="*/ 1179351 w 2957981"/>
              <a:gd name="connsiteY2482" fmla="*/ 578667 h 5103838"/>
              <a:gd name="connsiteX2483" fmla="*/ 1178502 w 2957981"/>
              <a:gd name="connsiteY2483" fmla="*/ 579515 h 5103838"/>
              <a:gd name="connsiteX2484" fmla="*/ 1177653 w 2957981"/>
              <a:gd name="connsiteY2484" fmla="*/ 579515 h 5103838"/>
              <a:gd name="connsiteX2485" fmla="*/ 1175955 w 2957981"/>
              <a:gd name="connsiteY2485" fmla="*/ 579515 h 5103838"/>
              <a:gd name="connsiteX2486" fmla="*/ 1174231 w 2957981"/>
              <a:gd name="connsiteY2486" fmla="*/ 579515 h 5103838"/>
              <a:gd name="connsiteX2487" fmla="*/ 1172533 w 2957981"/>
              <a:gd name="connsiteY2487" fmla="*/ 582060 h 5103838"/>
              <a:gd name="connsiteX2488" fmla="*/ 1171684 w 2957981"/>
              <a:gd name="connsiteY2488" fmla="*/ 582060 h 5103838"/>
              <a:gd name="connsiteX2489" fmla="*/ 1170835 w 2957981"/>
              <a:gd name="connsiteY2489" fmla="*/ 583784 h 5103838"/>
              <a:gd name="connsiteX2490" fmla="*/ 1169986 w 2957981"/>
              <a:gd name="connsiteY2490" fmla="*/ 584632 h 5103838"/>
              <a:gd name="connsiteX2491" fmla="*/ 1169110 w 2957981"/>
              <a:gd name="connsiteY2491" fmla="*/ 583784 h 5103838"/>
              <a:gd name="connsiteX2492" fmla="*/ 1168261 w 2957981"/>
              <a:gd name="connsiteY2492" fmla="*/ 584632 h 5103838"/>
              <a:gd name="connsiteX2493" fmla="*/ 1167412 w 2957981"/>
              <a:gd name="connsiteY2493" fmla="*/ 585480 h 5103838"/>
              <a:gd name="connsiteX2494" fmla="*/ 1165714 w 2957981"/>
              <a:gd name="connsiteY2494" fmla="*/ 586329 h 5103838"/>
              <a:gd name="connsiteX2495" fmla="*/ 1164865 w 2957981"/>
              <a:gd name="connsiteY2495" fmla="*/ 585480 h 5103838"/>
              <a:gd name="connsiteX2496" fmla="*/ 1162292 w 2957981"/>
              <a:gd name="connsiteY2496" fmla="*/ 587177 h 5103838"/>
              <a:gd name="connsiteX2497" fmla="*/ 1158896 w 2957981"/>
              <a:gd name="connsiteY2497" fmla="*/ 588900 h 5103838"/>
              <a:gd name="connsiteX2498" fmla="*/ 1156322 w 2957981"/>
              <a:gd name="connsiteY2498" fmla="*/ 588026 h 5103838"/>
              <a:gd name="connsiteX2499" fmla="*/ 1157171 w 2957981"/>
              <a:gd name="connsiteY2499" fmla="*/ 589749 h 5103838"/>
              <a:gd name="connsiteX2500" fmla="*/ 1156322 w 2957981"/>
              <a:gd name="connsiteY2500" fmla="*/ 592294 h 5103838"/>
              <a:gd name="connsiteX2501" fmla="*/ 1154624 w 2957981"/>
              <a:gd name="connsiteY2501" fmla="*/ 593142 h 5103838"/>
              <a:gd name="connsiteX2502" fmla="*/ 1153775 w 2957981"/>
              <a:gd name="connsiteY2502" fmla="*/ 594866 h 5103838"/>
              <a:gd name="connsiteX2503" fmla="*/ 1152900 w 2957981"/>
              <a:gd name="connsiteY2503" fmla="*/ 593991 h 5103838"/>
              <a:gd name="connsiteX2504" fmla="*/ 1150353 w 2957981"/>
              <a:gd name="connsiteY2504" fmla="*/ 593991 h 5103838"/>
              <a:gd name="connsiteX2505" fmla="*/ 1149504 w 2957981"/>
              <a:gd name="connsiteY2505" fmla="*/ 594866 h 5103838"/>
              <a:gd name="connsiteX2506" fmla="*/ 1149504 w 2957981"/>
              <a:gd name="connsiteY2506" fmla="*/ 597411 h 5103838"/>
              <a:gd name="connsiteX2507" fmla="*/ 1147806 w 2957981"/>
              <a:gd name="connsiteY2507" fmla="*/ 598259 h 5103838"/>
              <a:gd name="connsiteX2508" fmla="*/ 1147806 w 2957981"/>
              <a:gd name="connsiteY2508" fmla="*/ 600831 h 5103838"/>
              <a:gd name="connsiteX2509" fmla="*/ 1146081 w 2957981"/>
              <a:gd name="connsiteY2509" fmla="*/ 602527 h 5103838"/>
              <a:gd name="connsiteX2510" fmla="*/ 1146081 w 2957981"/>
              <a:gd name="connsiteY2510" fmla="*/ 604224 h 5103838"/>
              <a:gd name="connsiteX2511" fmla="*/ 1145232 w 2957981"/>
              <a:gd name="connsiteY2511" fmla="*/ 604224 h 5103838"/>
              <a:gd name="connsiteX2512" fmla="*/ 1144383 w 2957981"/>
              <a:gd name="connsiteY2512" fmla="*/ 604224 h 5103838"/>
              <a:gd name="connsiteX2513" fmla="*/ 1143534 w 2957981"/>
              <a:gd name="connsiteY2513" fmla="*/ 604224 h 5103838"/>
              <a:gd name="connsiteX2514" fmla="*/ 1142685 w 2957981"/>
              <a:gd name="connsiteY2514" fmla="*/ 604224 h 5103838"/>
              <a:gd name="connsiteX2515" fmla="*/ 1140961 w 2957981"/>
              <a:gd name="connsiteY2515" fmla="*/ 605072 h 5103838"/>
              <a:gd name="connsiteX2516" fmla="*/ 1139263 w 2957981"/>
              <a:gd name="connsiteY2516" fmla="*/ 605072 h 5103838"/>
              <a:gd name="connsiteX2517" fmla="*/ 1136716 w 2957981"/>
              <a:gd name="connsiteY2517" fmla="*/ 604224 h 5103838"/>
              <a:gd name="connsiteX2518" fmla="*/ 1134142 w 2957981"/>
              <a:gd name="connsiteY2518" fmla="*/ 605072 h 5103838"/>
              <a:gd name="connsiteX2519" fmla="*/ 1132444 w 2957981"/>
              <a:gd name="connsiteY2519" fmla="*/ 605072 h 5103838"/>
              <a:gd name="connsiteX2520" fmla="*/ 1132444 w 2957981"/>
              <a:gd name="connsiteY2520" fmla="*/ 605947 h 5103838"/>
              <a:gd name="connsiteX2521" fmla="*/ 1131595 w 2957981"/>
              <a:gd name="connsiteY2521" fmla="*/ 608492 h 5103838"/>
              <a:gd name="connsiteX2522" fmla="*/ 1131595 w 2957981"/>
              <a:gd name="connsiteY2522" fmla="*/ 609341 h 5103838"/>
              <a:gd name="connsiteX2523" fmla="*/ 1129871 w 2957981"/>
              <a:gd name="connsiteY2523" fmla="*/ 611064 h 5103838"/>
              <a:gd name="connsiteX2524" fmla="*/ 1128173 w 2957981"/>
              <a:gd name="connsiteY2524" fmla="*/ 610189 h 5103838"/>
              <a:gd name="connsiteX2525" fmla="*/ 1127324 w 2957981"/>
              <a:gd name="connsiteY2525" fmla="*/ 610189 h 5103838"/>
              <a:gd name="connsiteX2526" fmla="*/ 1126475 w 2957981"/>
              <a:gd name="connsiteY2526" fmla="*/ 611912 h 5103838"/>
              <a:gd name="connsiteX2527" fmla="*/ 1122203 w 2957981"/>
              <a:gd name="connsiteY2527" fmla="*/ 612761 h 5103838"/>
              <a:gd name="connsiteX2528" fmla="*/ 1121355 w 2957981"/>
              <a:gd name="connsiteY2528" fmla="*/ 612761 h 5103838"/>
              <a:gd name="connsiteX2529" fmla="*/ 1120506 w 2957981"/>
              <a:gd name="connsiteY2529" fmla="*/ 611064 h 5103838"/>
              <a:gd name="connsiteX2530" fmla="*/ 1118781 w 2957981"/>
              <a:gd name="connsiteY2530" fmla="*/ 609341 h 5103838"/>
              <a:gd name="connsiteX2531" fmla="*/ 1117932 w 2957981"/>
              <a:gd name="connsiteY2531" fmla="*/ 608492 h 5103838"/>
              <a:gd name="connsiteX2532" fmla="*/ 1114536 w 2957981"/>
              <a:gd name="connsiteY2532" fmla="*/ 607644 h 5103838"/>
              <a:gd name="connsiteX2533" fmla="*/ 1101722 w 2957981"/>
              <a:gd name="connsiteY2533" fmla="*/ 611064 h 5103838"/>
              <a:gd name="connsiteX2534" fmla="*/ 1065905 w 2957981"/>
              <a:gd name="connsiteY2534" fmla="*/ 579515 h 5103838"/>
              <a:gd name="connsiteX2535" fmla="*/ 1033484 w 2957981"/>
              <a:gd name="connsiteY2535" fmla="*/ 549663 h 5103838"/>
              <a:gd name="connsiteX2536" fmla="*/ 1004486 w 2957981"/>
              <a:gd name="connsiteY2536" fmla="*/ 558200 h 5103838"/>
              <a:gd name="connsiteX2537" fmla="*/ 1005335 w 2957981"/>
              <a:gd name="connsiteY2537" fmla="*/ 553083 h 5103838"/>
              <a:gd name="connsiteX2538" fmla="*/ 1004486 w 2957981"/>
              <a:gd name="connsiteY2538" fmla="*/ 549663 h 5103838"/>
              <a:gd name="connsiteX2539" fmla="*/ 1004486 w 2957981"/>
              <a:gd name="connsiteY2539" fmla="*/ 537733 h 5103838"/>
              <a:gd name="connsiteX2540" fmla="*/ 1005335 w 2957981"/>
              <a:gd name="connsiteY2540" fmla="*/ 527500 h 5103838"/>
              <a:gd name="connsiteX2541" fmla="*/ 1007033 w 2957981"/>
              <a:gd name="connsiteY2541" fmla="*/ 522410 h 5103838"/>
              <a:gd name="connsiteX2542" fmla="*/ 1006184 w 2957981"/>
              <a:gd name="connsiteY2542" fmla="*/ 518141 h 5103838"/>
              <a:gd name="connsiteX2543" fmla="*/ 1006184 w 2957981"/>
              <a:gd name="connsiteY2543" fmla="*/ 514721 h 5103838"/>
              <a:gd name="connsiteX2544" fmla="*/ 1005335 w 2957981"/>
              <a:gd name="connsiteY2544" fmla="*/ 496826 h 5103838"/>
              <a:gd name="connsiteX2545" fmla="*/ 1004486 w 2957981"/>
              <a:gd name="connsiteY2545" fmla="*/ 494254 h 5103838"/>
              <a:gd name="connsiteX2546" fmla="*/ 1003637 w 2957981"/>
              <a:gd name="connsiteY2546" fmla="*/ 491709 h 5103838"/>
              <a:gd name="connsiteX2547" fmla="*/ 1002761 w 2957981"/>
              <a:gd name="connsiteY2547" fmla="*/ 488289 h 5103838"/>
              <a:gd name="connsiteX2548" fmla="*/ 1003637 w 2957981"/>
              <a:gd name="connsiteY2548" fmla="*/ 484896 h 5103838"/>
              <a:gd name="connsiteX2549" fmla="*/ 1001063 w 2957981"/>
              <a:gd name="connsiteY2549" fmla="*/ 479779 h 5103838"/>
              <a:gd name="connsiteX2550" fmla="*/ 1000214 w 2957981"/>
              <a:gd name="connsiteY2550" fmla="*/ 476359 h 5103838"/>
              <a:gd name="connsiteX2551" fmla="*/ 998516 w 2957981"/>
              <a:gd name="connsiteY2551" fmla="*/ 472966 h 5103838"/>
              <a:gd name="connsiteX2552" fmla="*/ 995943 w 2957981"/>
              <a:gd name="connsiteY2552" fmla="*/ 469546 h 5103838"/>
              <a:gd name="connsiteX2553" fmla="*/ 993396 w 2957981"/>
              <a:gd name="connsiteY2553" fmla="*/ 468697 h 5103838"/>
              <a:gd name="connsiteX2554" fmla="*/ 986578 w 2957981"/>
              <a:gd name="connsiteY2554" fmla="*/ 467849 h 5103838"/>
              <a:gd name="connsiteX2555" fmla="*/ 984853 w 2957981"/>
              <a:gd name="connsiteY2555" fmla="*/ 468697 h 5103838"/>
              <a:gd name="connsiteX2556" fmla="*/ 980582 w 2957981"/>
              <a:gd name="connsiteY2556" fmla="*/ 466126 h 5103838"/>
              <a:gd name="connsiteX2557" fmla="*/ 979733 w 2957981"/>
              <a:gd name="connsiteY2557" fmla="*/ 464429 h 5103838"/>
              <a:gd name="connsiteX2558" fmla="*/ 978035 w 2957981"/>
              <a:gd name="connsiteY2558" fmla="*/ 459312 h 5103838"/>
              <a:gd name="connsiteX2559" fmla="*/ 974612 w 2957981"/>
              <a:gd name="connsiteY2559" fmla="*/ 446534 h 5103838"/>
              <a:gd name="connsiteX2560" fmla="*/ 974612 w 2957981"/>
              <a:gd name="connsiteY2560" fmla="*/ 439720 h 5103838"/>
              <a:gd name="connsiteX2561" fmla="*/ 973763 w 2957981"/>
              <a:gd name="connsiteY2561" fmla="*/ 437148 h 5103838"/>
              <a:gd name="connsiteX2562" fmla="*/ 972914 w 2957981"/>
              <a:gd name="connsiteY2562" fmla="*/ 423522 h 5103838"/>
              <a:gd name="connsiteX2563" fmla="*/ 969518 w 2957981"/>
              <a:gd name="connsiteY2563" fmla="*/ 420102 h 5103838"/>
              <a:gd name="connsiteX2564" fmla="*/ 966945 w 2957981"/>
              <a:gd name="connsiteY2564" fmla="*/ 418405 h 5103838"/>
              <a:gd name="connsiteX2565" fmla="*/ 964398 w 2957981"/>
              <a:gd name="connsiteY2565" fmla="*/ 418405 h 5103838"/>
              <a:gd name="connsiteX2566" fmla="*/ 961824 w 2957981"/>
              <a:gd name="connsiteY2566" fmla="*/ 418405 h 5103838"/>
              <a:gd name="connsiteX2567" fmla="*/ 960975 w 2957981"/>
              <a:gd name="connsiteY2567" fmla="*/ 420102 h 5103838"/>
              <a:gd name="connsiteX2568" fmla="*/ 959277 w 2957981"/>
              <a:gd name="connsiteY2568" fmla="*/ 423522 h 5103838"/>
              <a:gd name="connsiteX2569" fmla="*/ 949885 w 2957981"/>
              <a:gd name="connsiteY2569" fmla="*/ 427763 h 5103838"/>
              <a:gd name="connsiteX2570" fmla="*/ 948187 w 2957981"/>
              <a:gd name="connsiteY2570" fmla="*/ 429487 h 5103838"/>
              <a:gd name="connsiteX2571" fmla="*/ 946463 w 2957981"/>
              <a:gd name="connsiteY2571" fmla="*/ 432032 h 5103838"/>
              <a:gd name="connsiteX2572" fmla="*/ 945614 w 2957981"/>
              <a:gd name="connsiteY2572" fmla="*/ 436300 h 5103838"/>
              <a:gd name="connsiteX2573" fmla="*/ 942218 w 2957981"/>
              <a:gd name="connsiteY2573" fmla="*/ 438872 h 5103838"/>
              <a:gd name="connsiteX2574" fmla="*/ 939644 w 2957981"/>
              <a:gd name="connsiteY2574" fmla="*/ 445685 h 5103838"/>
              <a:gd name="connsiteX2575" fmla="*/ 937946 w 2957981"/>
              <a:gd name="connsiteY2575" fmla="*/ 447382 h 5103838"/>
              <a:gd name="connsiteX2576" fmla="*/ 933675 w 2957981"/>
              <a:gd name="connsiteY2576" fmla="*/ 447382 h 5103838"/>
              <a:gd name="connsiteX2577" fmla="*/ 927706 w 2957981"/>
              <a:gd name="connsiteY2577" fmla="*/ 447382 h 5103838"/>
              <a:gd name="connsiteX2578" fmla="*/ 921736 w 2957981"/>
              <a:gd name="connsiteY2578" fmla="*/ 444837 h 5103838"/>
              <a:gd name="connsiteX2579" fmla="*/ 919189 w 2957981"/>
              <a:gd name="connsiteY2579" fmla="*/ 444837 h 5103838"/>
              <a:gd name="connsiteX2580" fmla="*/ 917465 w 2957981"/>
              <a:gd name="connsiteY2580" fmla="*/ 445685 h 5103838"/>
              <a:gd name="connsiteX2581" fmla="*/ 913193 w 2957981"/>
              <a:gd name="connsiteY2581" fmla="*/ 454195 h 5103838"/>
              <a:gd name="connsiteX2582" fmla="*/ 911495 w 2957981"/>
              <a:gd name="connsiteY2582" fmla="*/ 455919 h 5103838"/>
              <a:gd name="connsiteX2583" fmla="*/ 910646 w 2957981"/>
              <a:gd name="connsiteY2583" fmla="*/ 456767 h 5103838"/>
              <a:gd name="connsiteX2584" fmla="*/ 908073 w 2957981"/>
              <a:gd name="connsiteY2584" fmla="*/ 460160 h 5103838"/>
              <a:gd name="connsiteX2585" fmla="*/ 904677 w 2957981"/>
              <a:gd name="connsiteY2585" fmla="*/ 462732 h 5103838"/>
              <a:gd name="connsiteX2586" fmla="*/ 901254 w 2957981"/>
              <a:gd name="connsiteY2586" fmla="*/ 463580 h 5103838"/>
              <a:gd name="connsiteX2587" fmla="*/ 902103 w 2957981"/>
              <a:gd name="connsiteY2587" fmla="*/ 467000 h 5103838"/>
              <a:gd name="connsiteX2588" fmla="*/ 901254 w 2957981"/>
              <a:gd name="connsiteY2588" fmla="*/ 468697 h 5103838"/>
              <a:gd name="connsiteX2589" fmla="*/ 899556 w 2957981"/>
              <a:gd name="connsiteY2589" fmla="*/ 469546 h 5103838"/>
              <a:gd name="connsiteX2590" fmla="*/ 898707 w 2957981"/>
              <a:gd name="connsiteY2590" fmla="*/ 471242 h 5103838"/>
              <a:gd name="connsiteX2591" fmla="*/ 897858 w 2957981"/>
              <a:gd name="connsiteY2591" fmla="*/ 472091 h 5103838"/>
              <a:gd name="connsiteX2592" fmla="*/ 893587 w 2957981"/>
              <a:gd name="connsiteY2592" fmla="*/ 472091 h 5103838"/>
              <a:gd name="connsiteX2593" fmla="*/ 889315 w 2957981"/>
              <a:gd name="connsiteY2593" fmla="*/ 467849 h 5103838"/>
              <a:gd name="connsiteX2594" fmla="*/ 886768 w 2957981"/>
              <a:gd name="connsiteY2594" fmla="*/ 465277 h 5103838"/>
              <a:gd name="connsiteX2595" fmla="*/ 884195 w 2957981"/>
              <a:gd name="connsiteY2595" fmla="*/ 462732 h 5103838"/>
              <a:gd name="connsiteX2596" fmla="*/ 881648 w 2957981"/>
              <a:gd name="connsiteY2596" fmla="*/ 463580 h 5103838"/>
              <a:gd name="connsiteX2597" fmla="*/ 879923 w 2957981"/>
              <a:gd name="connsiteY2597" fmla="*/ 462732 h 5103838"/>
              <a:gd name="connsiteX2598" fmla="*/ 879074 w 2957981"/>
              <a:gd name="connsiteY2598" fmla="*/ 462732 h 5103838"/>
              <a:gd name="connsiteX2599" fmla="*/ 878225 w 2957981"/>
              <a:gd name="connsiteY2599" fmla="*/ 461884 h 5103838"/>
              <a:gd name="connsiteX2600" fmla="*/ 877376 w 2957981"/>
              <a:gd name="connsiteY2600" fmla="*/ 458464 h 5103838"/>
              <a:gd name="connsiteX2601" fmla="*/ 875678 w 2957981"/>
              <a:gd name="connsiteY2601" fmla="*/ 457615 h 5103838"/>
              <a:gd name="connsiteX2602" fmla="*/ 874829 w 2957981"/>
              <a:gd name="connsiteY2602" fmla="*/ 454195 h 5103838"/>
              <a:gd name="connsiteX2603" fmla="*/ 873105 w 2957981"/>
              <a:gd name="connsiteY2603" fmla="*/ 452499 h 5103838"/>
              <a:gd name="connsiteX2604" fmla="*/ 872256 w 2957981"/>
              <a:gd name="connsiteY2604" fmla="*/ 452499 h 5103838"/>
              <a:gd name="connsiteX2605" fmla="*/ 870558 w 2957981"/>
              <a:gd name="connsiteY2605" fmla="*/ 453347 h 5103838"/>
              <a:gd name="connsiteX2606" fmla="*/ 868833 w 2957981"/>
              <a:gd name="connsiteY2606" fmla="*/ 451650 h 5103838"/>
              <a:gd name="connsiteX2607" fmla="*/ 867136 w 2957981"/>
              <a:gd name="connsiteY2607" fmla="*/ 452499 h 5103838"/>
              <a:gd name="connsiteX2608" fmla="*/ 865438 w 2957981"/>
              <a:gd name="connsiteY2608" fmla="*/ 455044 h 5103838"/>
              <a:gd name="connsiteX2609" fmla="*/ 863740 w 2957981"/>
              <a:gd name="connsiteY2609" fmla="*/ 455044 h 5103838"/>
              <a:gd name="connsiteX2610" fmla="*/ 862015 w 2957981"/>
              <a:gd name="connsiteY2610" fmla="*/ 456767 h 5103838"/>
              <a:gd name="connsiteX2611" fmla="*/ 860317 w 2957981"/>
              <a:gd name="connsiteY2611" fmla="*/ 458464 h 5103838"/>
              <a:gd name="connsiteX2612" fmla="*/ 859468 w 2957981"/>
              <a:gd name="connsiteY2612" fmla="*/ 459312 h 5103838"/>
              <a:gd name="connsiteX2613" fmla="*/ 858619 w 2957981"/>
              <a:gd name="connsiteY2613" fmla="*/ 466126 h 5103838"/>
              <a:gd name="connsiteX2614" fmla="*/ 856895 w 2957981"/>
              <a:gd name="connsiteY2614" fmla="*/ 467849 h 5103838"/>
              <a:gd name="connsiteX2615" fmla="*/ 856895 w 2957981"/>
              <a:gd name="connsiteY2615" fmla="*/ 470394 h 5103838"/>
              <a:gd name="connsiteX2616" fmla="*/ 856895 w 2957981"/>
              <a:gd name="connsiteY2616" fmla="*/ 472091 h 5103838"/>
              <a:gd name="connsiteX2617" fmla="*/ 859468 w 2957981"/>
              <a:gd name="connsiteY2617" fmla="*/ 472091 h 5103838"/>
              <a:gd name="connsiteX2618" fmla="*/ 860317 w 2957981"/>
              <a:gd name="connsiteY2618" fmla="*/ 472091 h 5103838"/>
              <a:gd name="connsiteX2619" fmla="*/ 859468 w 2957981"/>
              <a:gd name="connsiteY2619" fmla="*/ 476359 h 5103838"/>
              <a:gd name="connsiteX2620" fmla="*/ 860317 w 2957981"/>
              <a:gd name="connsiteY2620" fmla="*/ 479779 h 5103838"/>
              <a:gd name="connsiteX2621" fmla="*/ 862015 w 2957981"/>
              <a:gd name="connsiteY2621" fmla="*/ 479779 h 5103838"/>
              <a:gd name="connsiteX2622" fmla="*/ 863740 w 2957981"/>
              <a:gd name="connsiteY2622" fmla="*/ 478931 h 5103838"/>
              <a:gd name="connsiteX2623" fmla="*/ 864589 w 2957981"/>
              <a:gd name="connsiteY2623" fmla="*/ 478082 h 5103838"/>
              <a:gd name="connsiteX2624" fmla="*/ 866287 w 2957981"/>
              <a:gd name="connsiteY2624" fmla="*/ 478082 h 5103838"/>
              <a:gd name="connsiteX2625" fmla="*/ 868833 w 2957981"/>
              <a:gd name="connsiteY2625" fmla="*/ 479779 h 5103838"/>
              <a:gd name="connsiteX2626" fmla="*/ 867136 w 2957981"/>
              <a:gd name="connsiteY2626" fmla="*/ 482324 h 5103838"/>
              <a:gd name="connsiteX2627" fmla="*/ 869709 w 2957981"/>
              <a:gd name="connsiteY2627" fmla="*/ 482324 h 5103838"/>
              <a:gd name="connsiteX2628" fmla="*/ 870558 w 2957981"/>
              <a:gd name="connsiteY2628" fmla="*/ 483199 h 5103838"/>
              <a:gd name="connsiteX2629" fmla="*/ 870558 w 2957981"/>
              <a:gd name="connsiteY2629" fmla="*/ 484896 h 5103838"/>
              <a:gd name="connsiteX2630" fmla="*/ 869709 w 2957981"/>
              <a:gd name="connsiteY2630" fmla="*/ 484896 h 5103838"/>
              <a:gd name="connsiteX2631" fmla="*/ 802294 w 2957981"/>
              <a:gd name="connsiteY2631" fmla="*/ 484896 h 5103838"/>
              <a:gd name="connsiteX2632" fmla="*/ 741751 w 2957981"/>
              <a:gd name="connsiteY2632" fmla="*/ 484896 h 5103838"/>
              <a:gd name="connsiteX2633" fmla="*/ 716148 w 2957981"/>
              <a:gd name="connsiteY2633" fmla="*/ 484896 h 5103838"/>
              <a:gd name="connsiteX2634" fmla="*/ 715299 w 2957981"/>
              <a:gd name="connsiteY2634" fmla="*/ 485744 h 5103838"/>
              <a:gd name="connsiteX2635" fmla="*/ 715299 w 2957981"/>
              <a:gd name="connsiteY2635" fmla="*/ 484047 h 5103838"/>
              <a:gd name="connsiteX2636" fmla="*/ 711028 w 2957981"/>
              <a:gd name="connsiteY2636" fmla="*/ 481476 h 5103838"/>
              <a:gd name="connsiteX2637" fmla="*/ 707605 w 2957981"/>
              <a:gd name="connsiteY2637" fmla="*/ 480627 h 5103838"/>
              <a:gd name="connsiteX2638" fmla="*/ 706756 w 2957981"/>
              <a:gd name="connsiteY2638" fmla="*/ 481476 h 5103838"/>
              <a:gd name="connsiteX2639" fmla="*/ 705907 w 2957981"/>
              <a:gd name="connsiteY2639" fmla="*/ 480627 h 5103838"/>
              <a:gd name="connsiteX2640" fmla="*/ 705058 w 2957981"/>
              <a:gd name="connsiteY2640" fmla="*/ 479779 h 5103838"/>
              <a:gd name="connsiteX2641" fmla="*/ 704209 w 2957981"/>
              <a:gd name="connsiteY2641" fmla="*/ 481476 h 5103838"/>
              <a:gd name="connsiteX2642" fmla="*/ 703360 w 2957981"/>
              <a:gd name="connsiteY2642" fmla="*/ 480627 h 5103838"/>
              <a:gd name="connsiteX2643" fmla="*/ 703360 w 2957981"/>
              <a:gd name="connsiteY2643" fmla="*/ 479779 h 5103838"/>
              <a:gd name="connsiteX2644" fmla="*/ 702511 w 2957981"/>
              <a:gd name="connsiteY2644" fmla="*/ 480627 h 5103838"/>
              <a:gd name="connsiteX2645" fmla="*/ 694817 w 2957981"/>
              <a:gd name="connsiteY2645" fmla="*/ 477207 h 5103838"/>
              <a:gd name="connsiteX2646" fmla="*/ 693119 w 2957981"/>
              <a:gd name="connsiteY2646" fmla="*/ 478931 h 5103838"/>
              <a:gd name="connsiteX2647" fmla="*/ 688848 w 2957981"/>
              <a:gd name="connsiteY2647" fmla="*/ 480627 h 5103838"/>
              <a:gd name="connsiteX2648" fmla="*/ 686301 w 2957981"/>
              <a:gd name="connsiteY2648" fmla="*/ 482324 h 5103838"/>
              <a:gd name="connsiteX2649" fmla="*/ 685425 w 2957981"/>
              <a:gd name="connsiteY2649" fmla="*/ 482324 h 5103838"/>
              <a:gd name="connsiteX2650" fmla="*/ 684576 w 2957981"/>
              <a:gd name="connsiteY2650" fmla="*/ 484047 h 5103838"/>
              <a:gd name="connsiteX2651" fmla="*/ 682879 w 2957981"/>
              <a:gd name="connsiteY2651" fmla="*/ 483199 h 5103838"/>
              <a:gd name="connsiteX2652" fmla="*/ 682030 w 2957981"/>
              <a:gd name="connsiteY2652" fmla="*/ 484047 h 5103838"/>
              <a:gd name="connsiteX2653" fmla="*/ 680332 w 2957981"/>
              <a:gd name="connsiteY2653" fmla="*/ 484047 h 5103838"/>
              <a:gd name="connsiteX2654" fmla="*/ 678607 w 2957981"/>
              <a:gd name="connsiteY2654" fmla="*/ 484047 h 5103838"/>
              <a:gd name="connsiteX2655" fmla="*/ 678607 w 2957981"/>
              <a:gd name="connsiteY2655" fmla="*/ 483199 h 5103838"/>
              <a:gd name="connsiteX2656" fmla="*/ 676060 w 2957981"/>
              <a:gd name="connsiteY2656" fmla="*/ 483199 h 5103838"/>
              <a:gd name="connsiteX2657" fmla="*/ 675211 w 2957981"/>
              <a:gd name="connsiteY2657" fmla="*/ 482324 h 5103838"/>
              <a:gd name="connsiteX2658" fmla="*/ 674362 w 2957981"/>
              <a:gd name="connsiteY2658" fmla="*/ 483199 h 5103838"/>
              <a:gd name="connsiteX2659" fmla="*/ 672638 w 2957981"/>
              <a:gd name="connsiteY2659" fmla="*/ 483199 h 5103838"/>
              <a:gd name="connsiteX2660" fmla="*/ 670940 w 2957981"/>
              <a:gd name="connsiteY2660" fmla="*/ 483199 h 5103838"/>
              <a:gd name="connsiteX2661" fmla="*/ 667517 w 2957981"/>
              <a:gd name="connsiteY2661" fmla="*/ 485744 h 5103838"/>
              <a:gd name="connsiteX2662" fmla="*/ 666668 w 2957981"/>
              <a:gd name="connsiteY2662" fmla="*/ 485744 h 5103838"/>
              <a:gd name="connsiteX2663" fmla="*/ 665819 w 2957981"/>
              <a:gd name="connsiteY2663" fmla="*/ 487441 h 5103838"/>
              <a:gd name="connsiteX2664" fmla="*/ 665819 w 2957981"/>
              <a:gd name="connsiteY2664" fmla="*/ 488289 h 5103838"/>
              <a:gd name="connsiteX2665" fmla="*/ 664121 w 2957981"/>
              <a:gd name="connsiteY2665" fmla="*/ 487441 h 5103838"/>
              <a:gd name="connsiteX2666" fmla="*/ 660699 w 2957981"/>
              <a:gd name="connsiteY2666" fmla="*/ 488289 h 5103838"/>
              <a:gd name="connsiteX2667" fmla="*/ 659850 w 2957981"/>
              <a:gd name="connsiteY2667" fmla="*/ 487441 h 5103838"/>
              <a:gd name="connsiteX2668" fmla="*/ 660699 w 2957981"/>
              <a:gd name="connsiteY2668" fmla="*/ 486592 h 5103838"/>
              <a:gd name="connsiteX2669" fmla="*/ 658152 w 2957981"/>
              <a:gd name="connsiteY2669" fmla="*/ 486592 h 5103838"/>
              <a:gd name="connsiteX2670" fmla="*/ 658152 w 2957981"/>
              <a:gd name="connsiteY2670" fmla="*/ 505336 h 5103838"/>
              <a:gd name="connsiteX2671" fmla="*/ 658152 w 2957981"/>
              <a:gd name="connsiteY2671" fmla="*/ 541153 h 5103838"/>
              <a:gd name="connsiteX2672" fmla="*/ 658152 w 2957981"/>
              <a:gd name="connsiteY2672" fmla="*/ 568434 h 5103838"/>
              <a:gd name="connsiteX2673" fmla="*/ 659850 w 2957981"/>
              <a:gd name="connsiteY2673" fmla="*/ 570130 h 5103838"/>
              <a:gd name="connsiteX2674" fmla="*/ 662397 w 2957981"/>
              <a:gd name="connsiteY2674" fmla="*/ 570979 h 5103838"/>
              <a:gd name="connsiteX2675" fmla="*/ 663246 w 2957981"/>
              <a:gd name="connsiteY2675" fmla="*/ 570130 h 5103838"/>
              <a:gd name="connsiteX2676" fmla="*/ 664121 w 2957981"/>
              <a:gd name="connsiteY2676" fmla="*/ 567585 h 5103838"/>
              <a:gd name="connsiteX2677" fmla="*/ 665819 w 2957981"/>
              <a:gd name="connsiteY2677" fmla="*/ 566737 h 5103838"/>
              <a:gd name="connsiteX2678" fmla="*/ 669242 w 2957981"/>
              <a:gd name="connsiteY2678" fmla="*/ 564165 h 5103838"/>
              <a:gd name="connsiteX2679" fmla="*/ 671789 w 2957981"/>
              <a:gd name="connsiteY2679" fmla="*/ 564165 h 5103838"/>
              <a:gd name="connsiteX2680" fmla="*/ 672638 w 2957981"/>
              <a:gd name="connsiteY2680" fmla="*/ 564165 h 5103838"/>
              <a:gd name="connsiteX2681" fmla="*/ 675211 w 2957981"/>
              <a:gd name="connsiteY2681" fmla="*/ 563317 h 5103838"/>
              <a:gd name="connsiteX2682" fmla="*/ 675211 w 2957981"/>
              <a:gd name="connsiteY2682" fmla="*/ 565014 h 5103838"/>
              <a:gd name="connsiteX2683" fmla="*/ 675211 w 2957981"/>
              <a:gd name="connsiteY2683" fmla="*/ 567585 h 5103838"/>
              <a:gd name="connsiteX2684" fmla="*/ 676060 w 2957981"/>
              <a:gd name="connsiteY2684" fmla="*/ 569282 h 5103838"/>
              <a:gd name="connsiteX2685" fmla="*/ 676909 w 2957981"/>
              <a:gd name="connsiteY2685" fmla="*/ 568434 h 5103838"/>
              <a:gd name="connsiteX2686" fmla="*/ 678607 w 2957981"/>
              <a:gd name="connsiteY2686" fmla="*/ 569282 h 5103838"/>
              <a:gd name="connsiteX2687" fmla="*/ 680332 w 2957981"/>
              <a:gd name="connsiteY2687" fmla="*/ 568434 h 5103838"/>
              <a:gd name="connsiteX2688" fmla="*/ 682879 w 2957981"/>
              <a:gd name="connsiteY2688" fmla="*/ 567585 h 5103838"/>
              <a:gd name="connsiteX2689" fmla="*/ 685425 w 2957981"/>
              <a:gd name="connsiteY2689" fmla="*/ 567585 h 5103838"/>
              <a:gd name="connsiteX2690" fmla="*/ 686301 w 2957981"/>
              <a:gd name="connsiteY2690" fmla="*/ 565862 h 5103838"/>
              <a:gd name="connsiteX2691" fmla="*/ 687999 w 2957981"/>
              <a:gd name="connsiteY2691" fmla="*/ 565862 h 5103838"/>
              <a:gd name="connsiteX2692" fmla="*/ 690546 w 2957981"/>
              <a:gd name="connsiteY2692" fmla="*/ 568434 h 5103838"/>
              <a:gd name="connsiteX2693" fmla="*/ 693119 w 2957981"/>
              <a:gd name="connsiteY2693" fmla="*/ 569282 h 5103838"/>
              <a:gd name="connsiteX2694" fmla="*/ 699089 w 2957981"/>
              <a:gd name="connsiteY2694" fmla="*/ 569282 h 5103838"/>
              <a:gd name="connsiteX2695" fmla="*/ 702511 w 2957981"/>
              <a:gd name="connsiteY2695" fmla="*/ 568434 h 5103838"/>
              <a:gd name="connsiteX2696" fmla="*/ 706756 w 2957981"/>
              <a:gd name="connsiteY2696" fmla="*/ 569282 h 5103838"/>
              <a:gd name="connsiteX2697" fmla="*/ 708481 w 2957981"/>
              <a:gd name="connsiteY2697" fmla="*/ 568434 h 5103838"/>
              <a:gd name="connsiteX2698" fmla="*/ 709330 w 2957981"/>
              <a:gd name="connsiteY2698" fmla="*/ 569282 h 5103838"/>
              <a:gd name="connsiteX2699" fmla="*/ 709330 w 2957981"/>
              <a:gd name="connsiteY2699" fmla="*/ 570130 h 5103838"/>
              <a:gd name="connsiteX2700" fmla="*/ 709330 w 2957981"/>
              <a:gd name="connsiteY2700" fmla="*/ 571827 h 5103838"/>
              <a:gd name="connsiteX2701" fmla="*/ 711877 w 2957981"/>
              <a:gd name="connsiteY2701" fmla="*/ 572702 h 5103838"/>
              <a:gd name="connsiteX2702" fmla="*/ 716148 w 2957981"/>
              <a:gd name="connsiteY2702" fmla="*/ 568434 h 5103838"/>
              <a:gd name="connsiteX2703" fmla="*/ 716997 w 2957981"/>
              <a:gd name="connsiteY2703" fmla="*/ 567585 h 5103838"/>
              <a:gd name="connsiteX2704" fmla="*/ 718722 w 2957981"/>
              <a:gd name="connsiteY2704" fmla="*/ 568434 h 5103838"/>
              <a:gd name="connsiteX2705" fmla="*/ 720420 w 2957981"/>
              <a:gd name="connsiteY2705" fmla="*/ 567585 h 5103838"/>
              <a:gd name="connsiteX2706" fmla="*/ 723816 w 2957981"/>
              <a:gd name="connsiteY2706" fmla="*/ 567585 h 5103838"/>
              <a:gd name="connsiteX2707" fmla="*/ 725540 w 2957981"/>
              <a:gd name="connsiteY2707" fmla="*/ 569282 h 5103838"/>
              <a:gd name="connsiteX2708" fmla="*/ 725540 w 2957981"/>
              <a:gd name="connsiteY2708" fmla="*/ 570130 h 5103838"/>
              <a:gd name="connsiteX2709" fmla="*/ 727238 w 2957981"/>
              <a:gd name="connsiteY2709" fmla="*/ 570130 h 5103838"/>
              <a:gd name="connsiteX2710" fmla="*/ 728087 w 2957981"/>
              <a:gd name="connsiteY2710" fmla="*/ 571827 h 5103838"/>
              <a:gd name="connsiteX2711" fmla="*/ 729785 w 2957981"/>
              <a:gd name="connsiteY2711" fmla="*/ 570979 h 5103838"/>
              <a:gd name="connsiteX2712" fmla="*/ 730661 w 2957981"/>
              <a:gd name="connsiteY2712" fmla="*/ 570979 h 5103838"/>
              <a:gd name="connsiteX2713" fmla="*/ 737479 w 2957981"/>
              <a:gd name="connsiteY2713" fmla="*/ 576944 h 5103838"/>
              <a:gd name="connsiteX2714" fmla="*/ 738328 w 2957981"/>
              <a:gd name="connsiteY2714" fmla="*/ 577792 h 5103838"/>
              <a:gd name="connsiteX2715" fmla="*/ 739177 w 2957981"/>
              <a:gd name="connsiteY2715" fmla="*/ 579515 h 5103838"/>
              <a:gd name="connsiteX2716" fmla="*/ 736630 w 2957981"/>
              <a:gd name="connsiteY2716" fmla="*/ 581212 h 5103838"/>
              <a:gd name="connsiteX2717" fmla="*/ 738328 w 2957981"/>
              <a:gd name="connsiteY2717" fmla="*/ 582909 h 5103838"/>
              <a:gd name="connsiteX2718" fmla="*/ 742600 w 2957981"/>
              <a:gd name="connsiteY2718" fmla="*/ 584632 h 5103838"/>
              <a:gd name="connsiteX2719" fmla="*/ 743449 w 2957981"/>
              <a:gd name="connsiteY2719" fmla="*/ 586329 h 5103838"/>
              <a:gd name="connsiteX2720" fmla="*/ 740875 w 2957981"/>
              <a:gd name="connsiteY2720" fmla="*/ 587177 h 5103838"/>
              <a:gd name="connsiteX2721" fmla="*/ 740026 w 2957981"/>
              <a:gd name="connsiteY2721" fmla="*/ 588026 h 5103838"/>
              <a:gd name="connsiteX2722" fmla="*/ 740875 w 2957981"/>
              <a:gd name="connsiteY2722" fmla="*/ 589749 h 5103838"/>
              <a:gd name="connsiteX2723" fmla="*/ 740875 w 2957981"/>
              <a:gd name="connsiteY2723" fmla="*/ 590597 h 5103838"/>
              <a:gd name="connsiteX2724" fmla="*/ 740875 w 2957981"/>
              <a:gd name="connsiteY2724" fmla="*/ 592294 h 5103838"/>
              <a:gd name="connsiteX2725" fmla="*/ 742600 w 2957981"/>
              <a:gd name="connsiteY2725" fmla="*/ 592294 h 5103838"/>
              <a:gd name="connsiteX2726" fmla="*/ 745147 w 2957981"/>
              <a:gd name="connsiteY2726" fmla="*/ 593991 h 5103838"/>
              <a:gd name="connsiteX2727" fmla="*/ 745995 w 2957981"/>
              <a:gd name="connsiteY2727" fmla="*/ 593991 h 5103838"/>
              <a:gd name="connsiteX2728" fmla="*/ 747720 w 2957981"/>
              <a:gd name="connsiteY2728" fmla="*/ 595714 h 5103838"/>
              <a:gd name="connsiteX2729" fmla="*/ 746871 w 2957981"/>
              <a:gd name="connsiteY2729" fmla="*/ 597411 h 5103838"/>
              <a:gd name="connsiteX2730" fmla="*/ 746871 w 2957981"/>
              <a:gd name="connsiteY2730" fmla="*/ 598259 h 5103838"/>
              <a:gd name="connsiteX2731" fmla="*/ 745147 w 2957981"/>
              <a:gd name="connsiteY2731" fmla="*/ 598259 h 5103838"/>
              <a:gd name="connsiteX2732" fmla="*/ 743449 w 2957981"/>
              <a:gd name="connsiteY2732" fmla="*/ 599107 h 5103838"/>
              <a:gd name="connsiteX2733" fmla="*/ 743449 w 2957981"/>
              <a:gd name="connsiteY2733" fmla="*/ 601679 h 5103838"/>
              <a:gd name="connsiteX2734" fmla="*/ 744298 w 2957981"/>
              <a:gd name="connsiteY2734" fmla="*/ 603376 h 5103838"/>
              <a:gd name="connsiteX2735" fmla="*/ 745147 w 2957981"/>
              <a:gd name="connsiteY2735" fmla="*/ 604224 h 5103838"/>
              <a:gd name="connsiteX2736" fmla="*/ 745995 w 2957981"/>
              <a:gd name="connsiteY2736" fmla="*/ 607644 h 5103838"/>
              <a:gd name="connsiteX2737" fmla="*/ 745147 w 2957981"/>
              <a:gd name="connsiteY2737" fmla="*/ 610189 h 5103838"/>
              <a:gd name="connsiteX2738" fmla="*/ 744298 w 2957981"/>
              <a:gd name="connsiteY2738" fmla="*/ 610189 h 5103838"/>
              <a:gd name="connsiteX2739" fmla="*/ 742600 w 2957981"/>
              <a:gd name="connsiteY2739" fmla="*/ 610189 h 5103838"/>
              <a:gd name="connsiteX2740" fmla="*/ 740875 w 2957981"/>
              <a:gd name="connsiteY2740" fmla="*/ 611912 h 5103838"/>
              <a:gd name="connsiteX2741" fmla="*/ 740875 w 2957981"/>
              <a:gd name="connsiteY2741" fmla="*/ 614458 h 5103838"/>
              <a:gd name="connsiteX2742" fmla="*/ 741751 w 2957981"/>
              <a:gd name="connsiteY2742" fmla="*/ 615306 h 5103838"/>
              <a:gd name="connsiteX2743" fmla="*/ 743449 w 2957981"/>
              <a:gd name="connsiteY2743" fmla="*/ 616154 h 5103838"/>
              <a:gd name="connsiteX2744" fmla="*/ 745995 w 2957981"/>
              <a:gd name="connsiteY2744" fmla="*/ 617878 h 5103838"/>
              <a:gd name="connsiteX2745" fmla="*/ 750267 w 2957981"/>
              <a:gd name="connsiteY2745" fmla="*/ 624691 h 5103838"/>
              <a:gd name="connsiteX2746" fmla="*/ 749418 w 2957981"/>
              <a:gd name="connsiteY2746" fmla="*/ 626388 h 5103838"/>
              <a:gd name="connsiteX2747" fmla="*/ 748569 w 2957981"/>
              <a:gd name="connsiteY2747" fmla="*/ 626388 h 5103838"/>
              <a:gd name="connsiteX2748" fmla="*/ 747720 w 2957981"/>
              <a:gd name="connsiteY2748" fmla="*/ 625539 h 5103838"/>
              <a:gd name="connsiteX2749" fmla="*/ 745995 w 2957981"/>
              <a:gd name="connsiteY2749" fmla="*/ 625539 h 5103838"/>
              <a:gd name="connsiteX2750" fmla="*/ 744298 w 2957981"/>
              <a:gd name="connsiteY2750" fmla="*/ 624691 h 5103838"/>
              <a:gd name="connsiteX2751" fmla="*/ 742600 w 2957981"/>
              <a:gd name="connsiteY2751" fmla="*/ 624691 h 5103838"/>
              <a:gd name="connsiteX2752" fmla="*/ 741751 w 2957981"/>
              <a:gd name="connsiteY2752" fmla="*/ 623843 h 5103838"/>
              <a:gd name="connsiteX2753" fmla="*/ 740026 w 2957981"/>
              <a:gd name="connsiteY2753" fmla="*/ 624691 h 5103838"/>
              <a:gd name="connsiteX2754" fmla="*/ 740026 w 2957981"/>
              <a:gd name="connsiteY2754" fmla="*/ 626388 h 5103838"/>
              <a:gd name="connsiteX2755" fmla="*/ 739177 w 2957981"/>
              <a:gd name="connsiteY2755" fmla="*/ 627236 h 5103838"/>
              <a:gd name="connsiteX2756" fmla="*/ 739177 w 2957981"/>
              <a:gd name="connsiteY2756" fmla="*/ 628959 h 5103838"/>
              <a:gd name="connsiteX2757" fmla="*/ 739177 w 2957981"/>
              <a:gd name="connsiteY2757" fmla="*/ 630656 h 5103838"/>
              <a:gd name="connsiteX2758" fmla="*/ 737479 w 2957981"/>
              <a:gd name="connsiteY2758" fmla="*/ 629808 h 5103838"/>
              <a:gd name="connsiteX2759" fmla="*/ 734057 w 2957981"/>
              <a:gd name="connsiteY2759" fmla="*/ 630656 h 5103838"/>
              <a:gd name="connsiteX2760" fmla="*/ 734057 w 2957981"/>
              <a:gd name="connsiteY2760" fmla="*/ 629808 h 5103838"/>
              <a:gd name="connsiteX2761" fmla="*/ 732359 w 2957981"/>
              <a:gd name="connsiteY2761" fmla="*/ 630656 h 5103838"/>
              <a:gd name="connsiteX2762" fmla="*/ 730661 w 2957981"/>
              <a:gd name="connsiteY2762" fmla="*/ 630656 h 5103838"/>
              <a:gd name="connsiteX2763" fmla="*/ 729785 w 2957981"/>
              <a:gd name="connsiteY2763" fmla="*/ 630656 h 5103838"/>
              <a:gd name="connsiteX2764" fmla="*/ 727238 w 2957981"/>
              <a:gd name="connsiteY2764" fmla="*/ 630656 h 5103838"/>
              <a:gd name="connsiteX2765" fmla="*/ 728087 w 2957981"/>
              <a:gd name="connsiteY2765" fmla="*/ 628959 h 5103838"/>
              <a:gd name="connsiteX2766" fmla="*/ 727238 w 2957981"/>
              <a:gd name="connsiteY2766" fmla="*/ 626388 h 5103838"/>
              <a:gd name="connsiteX2767" fmla="*/ 728087 w 2957981"/>
              <a:gd name="connsiteY2767" fmla="*/ 625539 h 5103838"/>
              <a:gd name="connsiteX2768" fmla="*/ 726389 w 2957981"/>
              <a:gd name="connsiteY2768" fmla="*/ 624691 h 5103838"/>
              <a:gd name="connsiteX2769" fmla="*/ 725540 w 2957981"/>
              <a:gd name="connsiteY2769" fmla="*/ 626388 h 5103838"/>
              <a:gd name="connsiteX2770" fmla="*/ 723816 w 2957981"/>
              <a:gd name="connsiteY2770" fmla="*/ 627236 h 5103838"/>
              <a:gd name="connsiteX2771" fmla="*/ 721269 w 2957981"/>
              <a:gd name="connsiteY2771" fmla="*/ 626388 h 5103838"/>
              <a:gd name="connsiteX2772" fmla="*/ 721269 w 2957981"/>
              <a:gd name="connsiteY2772" fmla="*/ 628084 h 5103838"/>
              <a:gd name="connsiteX2773" fmla="*/ 720420 w 2957981"/>
              <a:gd name="connsiteY2773" fmla="*/ 628959 h 5103838"/>
              <a:gd name="connsiteX2774" fmla="*/ 719571 w 2957981"/>
              <a:gd name="connsiteY2774" fmla="*/ 629808 h 5103838"/>
              <a:gd name="connsiteX2775" fmla="*/ 717846 w 2957981"/>
              <a:gd name="connsiteY2775" fmla="*/ 628084 h 5103838"/>
              <a:gd name="connsiteX2776" fmla="*/ 712726 w 2957981"/>
              <a:gd name="connsiteY2776" fmla="*/ 622994 h 5103838"/>
              <a:gd name="connsiteX2777" fmla="*/ 712726 w 2957981"/>
              <a:gd name="connsiteY2777" fmla="*/ 621271 h 5103838"/>
              <a:gd name="connsiteX2778" fmla="*/ 710179 w 2957981"/>
              <a:gd name="connsiteY2778" fmla="*/ 619574 h 5103838"/>
              <a:gd name="connsiteX2779" fmla="*/ 709330 w 2957981"/>
              <a:gd name="connsiteY2779" fmla="*/ 618726 h 5103838"/>
              <a:gd name="connsiteX2780" fmla="*/ 709330 w 2957981"/>
              <a:gd name="connsiteY2780" fmla="*/ 617029 h 5103838"/>
              <a:gd name="connsiteX2781" fmla="*/ 708481 w 2957981"/>
              <a:gd name="connsiteY2781" fmla="*/ 616154 h 5103838"/>
              <a:gd name="connsiteX2782" fmla="*/ 706756 w 2957981"/>
              <a:gd name="connsiteY2782" fmla="*/ 616154 h 5103838"/>
              <a:gd name="connsiteX2783" fmla="*/ 705907 w 2957981"/>
              <a:gd name="connsiteY2783" fmla="*/ 614458 h 5103838"/>
              <a:gd name="connsiteX2784" fmla="*/ 705058 w 2957981"/>
              <a:gd name="connsiteY2784" fmla="*/ 613609 h 5103838"/>
              <a:gd name="connsiteX2785" fmla="*/ 704209 w 2957981"/>
              <a:gd name="connsiteY2785" fmla="*/ 613609 h 5103838"/>
              <a:gd name="connsiteX2786" fmla="*/ 701636 w 2957981"/>
              <a:gd name="connsiteY2786" fmla="*/ 614458 h 5103838"/>
              <a:gd name="connsiteX2787" fmla="*/ 700787 w 2957981"/>
              <a:gd name="connsiteY2787" fmla="*/ 615306 h 5103838"/>
              <a:gd name="connsiteX2788" fmla="*/ 699938 w 2957981"/>
              <a:gd name="connsiteY2788" fmla="*/ 617029 h 5103838"/>
              <a:gd name="connsiteX2789" fmla="*/ 699089 w 2957981"/>
              <a:gd name="connsiteY2789" fmla="*/ 617029 h 5103838"/>
              <a:gd name="connsiteX2790" fmla="*/ 698240 w 2957981"/>
              <a:gd name="connsiteY2790" fmla="*/ 617029 h 5103838"/>
              <a:gd name="connsiteX2791" fmla="*/ 697391 w 2957981"/>
              <a:gd name="connsiteY2791" fmla="*/ 618726 h 5103838"/>
              <a:gd name="connsiteX2792" fmla="*/ 697391 w 2957981"/>
              <a:gd name="connsiteY2792" fmla="*/ 620423 h 5103838"/>
              <a:gd name="connsiteX2793" fmla="*/ 696542 w 2957981"/>
              <a:gd name="connsiteY2793" fmla="*/ 620423 h 5103838"/>
              <a:gd name="connsiteX2794" fmla="*/ 693119 w 2957981"/>
              <a:gd name="connsiteY2794" fmla="*/ 620423 h 5103838"/>
              <a:gd name="connsiteX2795" fmla="*/ 693119 w 2957981"/>
              <a:gd name="connsiteY2795" fmla="*/ 622119 h 5103838"/>
              <a:gd name="connsiteX2796" fmla="*/ 689697 w 2957981"/>
              <a:gd name="connsiteY2796" fmla="*/ 623843 h 5103838"/>
              <a:gd name="connsiteX2797" fmla="*/ 689697 w 2957981"/>
              <a:gd name="connsiteY2797" fmla="*/ 626388 h 5103838"/>
              <a:gd name="connsiteX2798" fmla="*/ 687999 w 2957981"/>
              <a:gd name="connsiteY2798" fmla="*/ 626388 h 5103838"/>
              <a:gd name="connsiteX2799" fmla="*/ 687999 w 2957981"/>
              <a:gd name="connsiteY2799" fmla="*/ 627236 h 5103838"/>
              <a:gd name="connsiteX2800" fmla="*/ 686301 w 2957981"/>
              <a:gd name="connsiteY2800" fmla="*/ 627236 h 5103838"/>
              <a:gd name="connsiteX2801" fmla="*/ 685425 w 2957981"/>
              <a:gd name="connsiteY2801" fmla="*/ 626388 h 5103838"/>
              <a:gd name="connsiteX2802" fmla="*/ 684576 w 2957981"/>
              <a:gd name="connsiteY2802" fmla="*/ 626388 h 5103838"/>
              <a:gd name="connsiteX2803" fmla="*/ 682879 w 2957981"/>
              <a:gd name="connsiteY2803" fmla="*/ 623843 h 5103838"/>
              <a:gd name="connsiteX2804" fmla="*/ 682030 w 2957981"/>
              <a:gd name="connsiteY2804" fmla="*/ 622994 h 5103838"/>
              <a:gd name="connsiteX2805" fmla="*/ 678607 w 2957981"/>
              <a:gd name="connsiteY2805" fmla="*/ 622119 h 5103838"/>
              <a:gd name="connsiteX2806" fmla="*/ 677758 w 2957981"/>
              <a:gd name="connsiteY2806" fmla="*/ 622994 h 5103838"/>
              <a:gd name="connsiteX2807" fmla="*/ 677758 w 2957981"/>
              <a:gd name="connsiteY2807" fmla="*/ 624691 h 5103838"/>
              <a:gd name="connsiteX2808" fmla="*/ 676060 w 2957981"/>
              <a:gd name="connsiteY2808" fmla="*/ 624691 h 5103838"/>
              <a:gd name="connsiteX2809" fmla="*/ 674362 w 2957981"/>
              <a:gd name="connsiteY2809" fmla="*/ 625539 h 5103838"/>
              <a:gd name="connsiteX2810" fmla="*/ 673487 w 2957981"/>
              <a:gd name="connsiteY2810" fmla="*/ 628959 h 5103838"/>
              <a:gd name="connsiteX2811" fmla="*/ 671789 w 2957981"/>
              <a:gd name="connsiteY2811" fmla="*/ 629808 h 5103838"/>
              <a:gd name="connsiteX2812" fmla="*/ 670091 w 2957981"/>
              <a:gd name="connsiteY2812" fmla="*/ 628084 h 5103838"/>
              <a:gd name="connsiteX2813" fmla="*/ 668366 w 2957981"/>
              <a:gd name="connsiteY2813" fmla="*/ 630656 h 5103838"/>
              <a:gd name="connsiteX2814" fmla="*/ 665819 w 2957981"/>
              <a:gd name="connsiteY2814" fmla="*/ 631504 h 5103838"/>
              <a:gd name="connsiteX2815" fmla="*/ 664970 w 2957981"/>
              <a:gd name="connsiteY2815" fmla="*/ 633228 h 5103838"/>
              <a:gd name="connsiteX2816" fmla="*/ 662397 w 2957981"/>
              <a:gd name="connsiteY2816" fmla="*/ 634924 h 5103838"/>
              <a:gd name="connsiteX2817" fmla="*/ 662397 w 2957981"/>
              <a:gd name="connsiteY2817" fmla="*/ 633228 h 5103838"/>
              <a:gd name="connsiteX2818" fmla="*/ 661548 w 2957981"/>
              <a:gd name="connsiteY2818" fmla="*/ 633228 h 5103838"/>
              <a:gd name="connsiteX2819" fmla="*/ 659850 w 2957981"/>
              <a:gd name="connsiteY2819" fmla="*/ 632353 h 5103838"/>
              <a:gd name="connsiteX2820" fmla="*/ 659001 w 2957981"/>
              <a:gd name="connsiteY2820" fmla="*/ 633228 h 5103838"/>
              <a:gd name="connsiteX2821" fmla="*/ 658152 w 2957981"/>
              <a:gd name="connsiteY2821" fmla="*/ 633228 h 5103838"/>
              <a:gd name="connsiteX2822" fmla="*/ 656427 w 2957981"/>
              <a:gd name="connsiteY2822" fmla="*/ 634076 h 5103838"/>
              <a:gd name="connsiteX2823" fmla="*/ 653031 w 2957981"/>
              <a:gd name="connsiteY2823" fmla="*/ 634924 h 5103838"/>
              <a:gd name="connsiteX2824" fmla="*/ 652182 w 2957981"/>
              <a:gd name="connsiteY2824" fmla="*/ 633228 h 5103838"/>
              <a:gd name="connsiteX2825" fmla="*/ 650458 w 2957981"/>
              <a:gd name="connsiteY2825" fmla="*/ 634076 h 5103838"/>
              <a:gd name="connsiteX2826" fmla="*/ 649609 w 2957981"/>
              <a:gd name="connsiteY2826" fmla="*/ 633228 h 5103838"/>
              <a:gd name="connsiteX2827" fmla="*/ 647911 w 2957981"/>
              <a:gd name="connsiteY2827" fmla="*/ 635773 h 5103838"/>
              <a:gd name="connsiteX2828" fmla="*/ 646186 w 2957981"/>
              <a:gd name="connsiteY2828" fmla="*/ 637470 h 5103838"/>
              <a:gd name="connsiteX2829" fmla="*/ 642790 w 2957981"/>
              <a:gd name="connsiteY2829" fmla="*/ 636621 h 5103838"/>
              <a:gd name="connsiteX2830" fmla="*/ 641941 w 2957981"/>
              <a:gd name="connsiteY2830" fmla="*/ 634924 h 5103838"/>
              <a:gd name="connsiteX2831" fmla="*/ 638519 w 2957981"/>
              <a:gd name="connsiteY2831" fmla="*/ 634924 h 5103838"/>
              <a:gd name="connsiteX2832" fmla="*/ 640217 w 2957981"/>
              <a:gd name="connsiteY2832" fmla="*/ 636621 h 5103838"/>
              <a:gd name="connsiteX2833" fmla="*/ 639368 w 2957981"/>
              <a:gd name="connsiteY2833" fmla="*/ 638318 h 5103838"/>
              <a:gd name="connsiteX2834" fmla="*/ 638519 w 2957981"/>
              <a:gd name="connsiteY2834" fmla="*/ 639193 h 5103838"/>
              <a:gd name="connsiteX2835" fmla="*/ 636821 w 2957981"/>
              <a:gd name="connsiteY2835" fmla="*/ 639193 h 5103838"/>
              <a:gd name="connsiteX2836" fmla="*/ 635972 w 2957981"/>
              <a:gd name="connsiteY2836" fmla="*/ 638318 h 5103838"/>
              <a:gd name="connsiteX2837" fmla="*/ 635096 w 2957981"/>
              <a:gd name="connsiteY2837" fmla="*/ 636621 h 5103838"/>
              <a:gd name="connsiteX2838" fmla="*/ 634247 w 2957981"/>
              <a:gd name="connsiteY2838" fmla="*/ 636621 h 5103838"/>
              <a:gd name="connsiteX2839" fmla="*/ 633398 w 2957981"/>
              <a:gd name="connsiteY2839" fmla="*/ 636621 h 5103838"/>
              <a:gd name="connsiteX2840" fmla="*/ 633398 w 2957981"/>
              <a:gd name="connsiteY2840" fmla="*/ 646855 h 5103838"/>
              <a:gd name="connsiteX2841" fmla="*/ 633398 w 2957981"/>
              <a:gd name="connsiteY2841" fmla="*/ 676680 h 5103838"/>
              <a:gd name="connsiteX2842" fmla="*/ 632549 w 2957981"/>
              <a:gd name="connsiteY2842" fmla="*/ 700567 h 5103838"/>
              <a:gd name="connsiteX2843" fmla="*/ 632549 w 2957981"/>
              <a:gd name="connsiteY2843" fmla="*/ 710774 h 5103838"/>
              <a:gd name="connsiteX2844" fmla="*/ 633398 w 2957981"/>
              <a:gd name="connsiteY2844" fmla="*/ 725276 h 5103838"/>
              <a:gd name="connsiteX2845" fmla="*/ 632549 w 2957981"/>
              <a:gd name="connsiteY2845" fmla="*/ 727821 h 5103838"/>
              <a:gd name="connsiteX2846" fmla="*/ 631700 w 2957981"/>
              <a:gd name="connsiteY2846" fmla="*/ 729544 h 5103838"/>
              <a:gd name="connsiteX2847" fmla="*/ 631700 w 2957981"/>
              <a:gd name="connsiteY2847" fmla="*/ 732938 h 5103838"/>
              <a:gd name="connsiteX2848" fmla="*/ 632549 w 2957981"/>
              <a:gd name="connsiteY2848" fmla="*/ 733812 h 5103838"/>
              <a:gd name="connsiteX2849" fmla="*/ 639368 w 2957981"/>
              <a:gd name="connsiteY2849" fmla="*/ 739777 h 5103838"/>
              <a:gd name="connsiteX2850" fmla="*/ 640217 w 2957981"/>
              <a:gd name="connsiteY2850" fmla="*/ 741474 h 5103838"/>
              <a:gd name="connsiteX2851" fmla="*/ 641066 w 2957981"/>
              <a:gd name="connsiteY2851" fmla="*/ 742323 h 5103838"/>
              <a:gd name="connsiteX2852" fmla="*/ 643639 w 2957981"/>
              <a:gd name="connsiteY2852" fmla="*/ 745743 h 5103838"/>
              <a:gd name="connsiteX2853" fmla="*/ 644488 w 2957981"/>
              <a:gd name="connsiteY2853" fmla="*/ 746591 h 5103838"/>
              <a:gd name="connsiteX2854" fmla="*/ 645337 w 2957981"/>
              <a:gd name="connsiteY2854" fmla="*/ 748288 h 5103838"/>
              <a:gd name="connsiteX2855" fmla="*/ 646186 w 2957981"/>
              <a:gd name="connsiteY2855" fmla="*/ 748288 h 5103838"/>
              <a:gd name="connsiteX2856" fmla="*/ 647062 w 2957981"/>
              <a:gd name="connsiteY2856" fmla="*/ 749984 h 5103838"/>
              <a:gd name="connsiteX2857" fmla="*/ 648760 w 2957981"/>
              <a:gd name="connsiteY2857" fmla="*/ 751708 h 5103838"/>
              <a:gd name="connsiteX2858" fmla="*/ 652182 w 2957981"/>
              <a:gd name="connsiteY2858" fmla="*/ 754253 h 5103838"/>
              <a:gd name="connsiteX2859" fmla="*/ 653031 w 2957981"/>
              <a:gd name="connsiteY2859" fmla="*/ 753404 h 5103838"/>
              <a:gd name="connsiteX2860" fmla="*/ 656427 w 2957981"/>
              <a:gd name="connsiteY2860" fmla="*/ 754253 h 5103838"/>
              <a:gd name="connsiteX2861" fmla="*/ 658152 w 2957981"/>
              <a:gd name="connsiteY2861" fmla="*/ 753404 h 5103838"/>
              <a:gd name="connsiteX2862" fmla="*/ 660699 w 2957981"/>
              <a:gd name="connsiteY2862" fmla="*/ 758521 h 5103838"/>
              <a:gd name="connsiteX2863" fmla="*/ 662397 w 2957981"/>
              <a:gd name="connsiteY2863" fmla="*/ 758521 h 5103838"/>
              <a:gd name="connsiteX2864" fmla="*/ 664970 w 2957981"/>
              <a:gd name="connsiteY2864" fmla="*/ 759369 h 5103838"/>
              <a:gd name="connsiteX2865" fmla="*/ 664970 w 2957981"/>
              <a:gd name="connsiteY2865" fmla="*/ 761066 h 5103838"/>
              <a:gd name="connsiteX2866" fmla="*/ 666668 w 2957981"/>
              <a:gd name="connsiteY2866" fmla="*/ 761066 h 5103838"/>
              <a:gd name="connsiteX2867" fmla="*/ 668366 w 2957981"/>
              <a:gd name="connsiteY2867" fmla="*/ 761941 h 5103838"/>
              <a:gd name="connsiteX2868" fmla="*/ 670091 w 2957981"/>
              <a:gd name="connsiteY2868" fmla="*/ 764486 h 5103838"/>
              <a:gd name="connsiteX2869" fmla="*/ 670940 w 2957981"/>
              <a:gd name="connsiteY2869" fmla="*/ 764486 h 5103838"/>
              <a:gd name="connsiteX2870" fmla="*/ 671789 w 2957981"/>
              <a:gd name="connsiteY2870" fmla="*/ 766183 h 5103838"/>
              <a:gd name="connsiteX2871" fmla="*/ 672638 w 2957981"/>
              <a:gd name="connsiteY2871" fmla="*/ 767058 h 5103838"/>
              <a:gd name="connsiteX2872" fmla="*/ 674362 w 2957981"/>
              <a:gd name="connsiteY2872" fmla="*/ 767906 h 5103838"/>
              <a:gd name="connsiteX2873" fmla="*/ 677758 w 2957981"/>
              <a:gd name="connsiteY2873" fmla="*/ 768755 h 5103838"/>
              <a:gd name="connsiteX2874" fmla="*/ 677758 w 2957981"/>
              <a:gd name="connsiteY2874" fmla="*/ 769603 h 5103838"/>
              <a:gd name="connsiteX2875" fmla="*/ 680332 w 2957981"/>
              <a:gd name="connsiteY2875" fmla="*/ 770451 h 5103838"/>
              <a:gd name="connsiteX2876" fmla="*/ 683728 w 2957981"/>
              <a:gd name="connsiteY2876" fmla="*/ 771300 h 5103838"/>
              <a:gd name="connsiteX2877" fmla="*/ 683728 w 2957981"/>
              <a:gd name="connsiteY2877" fmla="*/ 773871 h 5103838"/>
              <a:gd name="connsiteX2878" fmla="*/ 684576 w 2957981"/>
              <a:gd name="connsiteY2878" fmla="*/ 773871 h 5103838"/>
              <a:gd name="connsiteX2879" fmla="*/ 686301 w 2957981"/>
              <a:gd name="connsiteY2879" fmla="*/ 773871 h 5103838"/>
              <a:gd name="connsiteX2880" fmla="*/ 687999 w 2957981"/>
              <a:gd name="connsiteY2880" fmla="*/ 775568 h 5103838"/>
              <a:gd name="connsiteX2881" fmla="*/ 687150 w 2957981"/>
              <a:gd name="connsiteY2881" fmla="*/ 778988 h 5103838"/>
              <a:gd name="connsiteX2882" fmla="*/ 687999 w 2957981"/>
              <a:gd name="connsiteY2882" fmla="*/ 779836 h 5103838"/>
              <a:gd name="connsiteX2883" fmla="*/ 689697 w 2957981"/>
              <a:gd name="connsiteY2883" fmla="*/ 782381 h 5103838"/>
              <a:gd name="connsiteX2884" fmla="*/ 688848 w 2957981"/>
              <a:gd name="connsiteY2884" fmla="*/ 784953 h 5103838"/>
              <a:gd name="connsiteX2885" fmla="*/ 687999 w 2957981"/>
              <a:gd name="connsiteY2885" fmla="*/ 786650 h 5103838"/>
              <a:gd name="connsiteX2886" fmla="*/ 689697 w 2957981"/>
              <a:gd name="connsiteY2886" fmla="*/ 787498 h 5103838"/>
              <a:gd name="connsiteX2887" fmla="*/ 690546 w 2957981"/>
              <a:gd name="connsiteY2887" fmla="*/ 789221 h 5103838"/>
              <a:gd name="connsiteX2888" fmla="*/ 691421 w 2957981"/>
              <a:gd name="connsiteY2888" fmla="*/ 789221 h 5103838"/>
              <a:gd name="connsiteX2889" fmla="*/ 692270 w 2957981"/>
              <a:gd name="connsiteY2889" fmla="*/ 790070 h 5103838"/>
              <a:gd name="connsiteX2890" fmla="*/ 692270 w 2957981"/>
              <a:gd name="connsiteY2890" fmla="*/ 791767 h 5103838"/>
              <a:gd name="connsiteX2891" fmla="*/ 693119 w 2957981"/>
              <a:gd name="connsiteY2891" fmla="*/ 791767 h 5103838"/>
              <a:gd name="connsiteX2892" fmla="*/ 692270 w 2957981"/>
              <a:gd name="connsiteY2892" fmla="*/ 793463 h 5103838"/>
              <a:gd name="connsiteX2893" fmla="*/ 691421 w 2957981"/>
              <a:gd name="connsiteY2893" fmla="*/ 795187 h 5103838"/>
              <a:gd name="connsiteX2894" fmla="*/ 690546 w 2957981"/>
              <a:gd name="connsiteY2894" fmla="*/ 797732 h 5103838"/>
              <a:gd name="connsiteX2895" fmla="*/ 688848 w 2957981"/>
              <a:gd name="connsiteY2895" fmla="*/ 800277 h 5103838"/>
              <a:gd name="connsiteX2896" fmla="*/ 687999 w 2957981"/>
              <a:gd name="connsiteY2896" fmla="*/ 801152 h 5103838"/>
              <a:gd name="connsiteX2897" fmla="*/ 688848 w 2957981"/>
              <a:gd name="connsiteY2897" fmla="*/ 802848 h 5103838"/>
              <a:gd name="connsiteX2898" fmla="*/ 687150 w 2957981"/>
              <a:gd name="connsiteY2898" fmla="*/ 802848 h 5103838"/>
              <a:gd name="connsiteX2899" fmla="*/ 686301 w 2957981"/>
              <a:gd name="connsiteY2899" fmla="*/ 803697 h 5103838"/>
              <a:gd name="connsiteX2900" fmla="*/ 686301 w 2957981"/>
              <a:gd name="connsiteY2900" fmla="*/ 804545 h 5103838"/>
              <a:gd name="connsiteX2901" fmla="*/ 685425 w 2957981"/>
              <a:gd name="connsiteY2901" fmla="*/ 806268 h 5103838"/>
              <a:gd name="connsiteX2902" fmla="*/ 687150 w 2957981"/>
              <a:gd name="connsiteY2902" fmla="*/ 806268 h 5103838"/>
              <a:gd name="connsiteX2903" fmla="*/ 686301 w 2957981"/>
              <a:gd name="connsiteY2903" fmla="*/ 807117 h 5103838"/>
              <a:gd name="connsiteX2904" fmla="*/ 687999 w 2957981"/>
              <a:gd name="connsiteY2904" fmla="*/ 807965 h 5103838"/>
              <a:gd name="connsiteX2905" fmla="*/ 687150 w 2957981"/>
              <a:gd name="connsiteY2905" fmla="*/ 808813 h 5103838"/>
              <a:gd name="connsiteX2906" fmla="*/ 690546 w 2957981"/>
              <a:gd name="connsiteY2906" fmla="*/ 811385 h 5103838"/>
              <a:gd name="connsiteX2907" fmla="*/ 691421 w 2957981"/>
              <a:gd name="connsiteY2907" fmla="*/ 813082 h 5103838"/>
              <a:gd name="connsiteX2908" fmla="*/ 692270 w 2957981"/>
              <a:gd name="connsiteY2908" fmla="*/ 813082 h 5103838"/>
              <a:gd name="connsiteX2909" fmla="*/ 693968 w 2957981"/>
              <a:gd name="connsiteY2909" fmla="*/ 813930 h 5103838"/>
              <a:gd name="connsiteX2910" fmla="*/ 693968 w 2957981"/>
              <a:gd name="connsiteY2910" fmla="*/ 815627 h 5103838"/>
              <a:gd name="connsiteX2911" fmla="*/ 692270 w 2957981"/>
              <a:gd name="connsiteY2911" fmla="*/ 818199 h 5103838"/>
              <a:gd name="connsiteX2912" fmla="*/ 695666 w 2957981"/>
              <a:gd name="connsiteY2912" fmla="*/ 820744 h 5103838"/>
              <a:gd name="connsiteX2913" fmla="*/ 696542 w 2957981"/>
              <a:gd name="connsiteY2913" fmla="*/ 820744 h 5103838"/>
              <a:gd name="connsiteX2914" fmla="*/ 698240 w 2957981"/>
              <a:gd name="connsiteY2914" fmla="*/ 822440 h 5103838"/>
              <a:gd name="connsiteX2915" fmla="*/ 698240 w 2957981"/>
              <a:gd name="connsiteY2915" fmla="*/ 824164 h 5103838"/>
              <a:gd name="connsiteX2916" fmla="*/ 698240 w 2957981"/>
              <a:gd name="connsiteY2916" fmla="*/ 828432 h 5103838"/>
              <a:gd name="connsiteX2917" fmla="*/ 698240 w 2957981"/>
              <a:gd name="connsiteY2917" fmla="*/ 829280 h 5103838"/>
              <a:gd name="connsiteX2918" fmla="*/ 699089 w 2957981"/>
              <a:gd name="connsiteY2918" fmla="*/ 830129 h 5103838"/>
              <a:gd name="connsiteX2919" fmla="*/ 700787 w 2957981"/>
              <a:gd name="connsiteY2919" fmla="*/ 830129 h 5103838"/>
              <a:gd name="connsiteX2920" fmla="*/ 701636 w 2957981"/>
              <a:gd name="connsiteY2920" fmla="*/ 830977 h 5103838"/>
              <a:gd name="connsiteX2921" fmla="*/ 703360 w 2957981"/>
              <a:gd name="connsiteY2921" fmla="*/ 831825 h 5103838"/>
              <a:gd name="connsiteX2922" fmla="*/ 705907 w 2957981"/>
              <a:gd name="connsiteY2922" fmla="*/ 834397 h 5103838"/>
              <a:gd name="connsiteX2923" fmla="*/ 705907 w 2957981"/>
              <a:gd name="connsiteY2923" fmla="*/ 836094 h 5103838"/>
              <a:gd name="connsiteX2924" fmla="*/ 707605 w 2957981"/>
              <a:gd name="connsiteY2924" fmla="*/ 838639 h 5103838"/>
              <a:gd name="connsiteX2925" fmla="*/ 709330 w 2957981"/>
              <a:gd name="connsiteY2925" fmla="*/ 837791 h 5103838"/>
              <a:gd name="connsiteX2926" fmla="*/ 711028 w 2957981"/>
              <a:gd name="connsiteY2926" fmla="*/ 838639 h 5103838"/>
              <a:gd name="connsiteX2927" fmla="*/ 711877 w 2957981"/>
              <a:gd name="connsiteY2927" fmla="*/ 840362 h 5103838"/>
              <a:gd name="connsiteX2928" fmla="*/ 710179 w 2957981"/>
              <a:gd name="connsiteY2928" fmla="*/ 840362 h 5103838"/>
              <a:gd name="connsiteX2929" fmla="*/ 709330 w 2957981"/>
              <a:gd name="connsiteY2929" fmla="*/ 842059 h 5103838"/>
              <a:gd name="connsiteX2930" fmla="*/ 708481 w 2957981"/>
              <a:gd name="connsiteY2930" fmla="*/ 842059 h 5103838"/>
              <a:gd name="connsiteX2931" fmla="*/ 708481 w 2957981"/>
              <a:gd name="connsiteY2931" fmla="*/ 842907 h 5103838"/>
              <a:gd name="connsiteX2932" fmla="*/ 710179 w 2957981"/>
              <a:gd name="connsiteY2932" fmla="*/ 843756 h 5103838"/>
              <a:gd name="connsiteX2933" fmla="*/ 711028 w 2957981"/>
              <a:gd name="connsiteY2933" fmla="*/ 844604 h 5103838"/>
              <a:gd name="connsiteX2934" fmla="*/ 710179 w 2957981"/>
              <a:gd name="connsiteY2934" fmla="*/ 848024 h 5103838"/>
              <a:gd name="connsiteX2935" fmla="*/ 711028 w 2957981"/>
              <a:gd name="connsiteY2935" fmla="*/ 848872 h 5103838"/>
              <a:gd name="connsiteX2936" fmla="*/ 714450 w 2957981"/>
              <a:gd name="connsiteY2936" fmla="*/ 853141 h 5103838"/>
              <a:gd name="connsiteX2937" fmla="*/ 714450 w 2957981"/>
              <a:gd name="connsiteY2937" fmla="*/ 855712 h 5103838"/>
              <a:gd name="connsiteX2938" fmla="*/ 714450 w 2957981"/>
              <a:gd name="connsiteY2938" fmla="*/ 857409 h 5103838"/>
              <a:gd name="connsiteX2939" fmla="*/ 712726 w 2957981"/>
              <a:gd name="connsiteY2939" fmla="*/ 859106 h 5103838"/>
              <a:gd name="connsiteX2940" fmla="*/ 712726 w 2957981"/>
              <a:gd name="connsiteY2940" fmla="*/ 862526 h 5103838"/>
              <a:gd name="connsiteX2941" fmla="*/ 711028 w 2957981"/>
              <a:gd name="connsiteY2941" fmla="*/ 865919 h 5103838"/>
              <a:gd name="connsiteX2942" fmla="*/ 710179 w 2957981"/>
              <a:gd name="connsiteY2942" fmla="*/ 868491 h 5103838"/>
              <a:gd name="connsiteX2943" fmla="*/ 711028 w 2957981"/>
              <a:gd name="connsiteY2943" fmla="*/ 871884 h 5103838"/>
              <a:gd name="connsiteX2944" fmla="*/ 712726 w 2957981"/>
              <a:gd name="connsiteY2944" fmla="*/ 875304 h 5103838"/>
              <a:gd name="connsiteX2945" fmla="*/ 712726 w 2957981"/>
              <a:gd name="connsiteY2945" fmla="*/ 876153 h 5103838"/>
              <a:gd name="connsiteX2946" fmla="*/ 712726 w 2957981"/>
              <a:gd name="connsiteY2946" fmla="*/ 881269 h 5103838"/>
              <a:gd name="connsiteX2947" fmla="*/ 714450 w 2957981"/>
              <a:gd name="connsiteY2947" fmla="*/ 884689 h 5103838"/>
              <a:gd name="connsiteX2948" fmla="*/ 714450 w 2957981"/>
              <a:gd name="connsiteY2948" fmla="*/ 886386 h 5103838"/>
              <a:gd name="connsiteX2949" fmla="*/ 711877 w 2957981"/>
              <a:gd name="connsiteY2949" fmla="*/ 887235 h 5103838"/>
              <a:gd name="connsiteX2950" fmla="*/ 710179 w 2957981"/>
              <a:gd name="connsiteY2950" fmla="*/ 888083 h 5103838"/>
              <a:gd name="connsiteX2951" fmla="*/ 710179 w 2957981"/>
              <a:gd name="connsiteY2951" fmla="*/ 889806 h 5103838"/>
              <a:gd name="connsiteX2952" fmla="*/ 709330 w 2957981"/>
              <a:gd name="connsiteY2952" fmla="*/ 892351 h 5103838"/>
              <a:gd name="connsiteX2953" fmla="*/ 709330 w 2957981"/>
              <a:gd name="connsiteY2953" fmla="*/ 897468 h 5103838"/>
              <a:gd name="connsiteX2954" fmla="*/ 709330 w 2957981"/>
              <a:gd name="connsiteY2954" fmla="*/ 899165 h 5103838"/>
              <a:gd name="connsiteX2955" fmla="*/ 707605 w 2957981"/>
              <a:gd name="connsiteY2955" fmla="*/ 900888 h 5103838"/>
              <a:gd name="connsiteX2956" fmla="*/ 706756 w 2957981"/>
              <a:gd name="connsiteY2956" fmla="*/ 902585 h 5103838"/>
              <a:gd name="connsiteX2957" fmla="*/ 707605 w 2957981"/>
              <a:gd name="connsiteY2957" fmla="*/ 906853 h 5103838"/>
              <a:gd name="connsiteX2958" fmla="*/ 699089 w 2957981"/>
              <a:gd name="connsiteY2958" fmla="*/ 954574 h 5103838"/>
              <a:gd name="connsiteX2959" fmla="*/ 687150 w 2957981"/>
              <a:gd name="connsiteY2959" fmla="*/ 1025333 h 5103838"/>
              <a:gd name="connsiteX2960" fmla="*/ 677758 w 2957981"/>
              <a:gd name="connsiteY2960" fmla="*/ 1080742 h 5103838"/>
              <a:gd name="connsiteX2961" fmla="*/ 659001 w 2957981"/>
              <a:gd name="connsiteY2961" fmla="*/ 1186444 h 5103838"/>
              <a:gd name="connsiteX2962" fmla="*/ 653031 w 2957981"/>
              <a:gd name="connsiteY2962" fmla="*/ 1219689 h 5103838"/>
              <a:gd name="connsiteX2963" fmla="*/ 647354 w 2957981"/>
              <a:gd name="connsiteY2963" fmla="*/ 1252934 h 5103838"/>
              <a:gd name="connsiteX2964" fmla="*/ 647062 w 2957981"/>
              <a:gd name="connsiteY2964" fmla="*/ 1252934 h 5103838"/>
              <a:gd name="connsiteX2965" fmla="*/ 647062 w 2957981"/>
              <a:gd name="connsiteY2965" fmla="*/ 1254631 h 5103838"/>
              <a:gd name="connsiteX2966" fmla="*/ 646186 w 2957981"/>
              <a:gd name="connsiteY2966" fmla="*/ 1254631 h 5103838"/>
              <a:gd name="connsiteX2967" fmla="*/ 602172 w 2957981"/>
              <a:gd name="connsiteY2967" fmla="*/ 1254631 h 5103838"/>
              <a:gd name="connsiteX2968" fmla="*/ 601827 w 2957981"/>
              <a:gd name="connsiteY2968" fmla="*/ 1252934 h 5103838"/>
              <a:gd name="connsiteX2969" fmla="*/ 601827 w 2957981"/>
              <a:gd name="connsiteY2969" fmla="*/ 1249515 h 5103838"/>
              <a:gd name="connsiteX2970" fmla="*/ 600978 w 2957981"/>
              <a:gd name="connsiteY2970" fmla="*/ 1248666 h 5103838"/>
              <a:gd name="connsiteX2971" fmla="*/ 599280 w 2957981"/>
              <a:gd name="connsiteY2971" fmla="*/ 1247818 h 5103838"/>
              <a:gd name="connsiteX2972" fmla="*/ 597582 w 2957981"/>
              <a:gd name="connsiteY2972" fmla="*/ 1246121 h 5103838"/>
              <a:gd name="connsiteX2973" fmla="*/ 596733 w 2957981"/>
              <a:gd name="connsiteY2973" fmla="*/ 1246969 h 5103838"/>
              <a:gd name="connsiteX2974" fmla="*/ 597582 w 2957981"/>
              <a:gd name="connsiteY2974" fmla="*/ 1248666 h 5103838"/>
              <a:gd name="connsiteX2975" fmla="*/ 596733 w 2957981"/>
              <a:gd name="connsiteY2975" fmla="*/ 1249515 h 5103838"/>
              <a:gd name="connsiteX2976" fmla="*/ 595857 w 2957981"/>
              <a:gd name="connsiteY2976" fmla="*/ 1251238 h 5103838"/>
              <a:gd name="connsiteX2977" fmla="*/ 594159 w 2957981"/>
              <a:gd name="connsiteY2977" fmla="*/ 1250363 h 5103838"/>
              <a:gd name="connsiteX2978" fmla="*/ 593310 w 2957981"/>
              <a:gd name="connsiteY2978" fmla="*/ 1248666 h 5103838"/>
              <a:gd name="connsiteX2979" fmla="*/ 591612 w 2957981"/>
              <a:gd name="connsiteY2979" fmla="*/ 1245273 h 5103838"/>
              <a:gd name="connsiteX2980" fmla="*/ 589888 w 2957981"/>
              <a:gd name="connsiteY2980" fmla="*/ 1244398 h 5103838"/>
              <a:gd name="connsiteX2981" fmla="*/ 589039 w 2957981"/>
              <a:gd name="connsiteY2981" fmla="*/ 1245273 h 5103838"/>
              <a:gd name="connsiteX2982" fmla="*/ 585643 w 2957981"/>
              <a:gd name="connsiteY2982" fmla="*/ 1245273 h 5103838"/>
              <a:gd name="connsiteX2983" fmla="*/ 583918 w 2957981"/>
              <a:gd name="connsiteY2983" fmla="*/ 1244398 h 5103838"/>
              <a:gd name="connsiteX2984" fmla="*/ 582220 w 2957981"/>
              <a:gd name="connsiteY2984" fmla="*/ 1245273 h 5103838"/>
              <a:gd name="connsiteX2985" fmla="*/ 583918 w 2957981"/>
              <a:gd name="connsiteY2985" fmla="*/ 1246969 h 5103838"/>
              <a:gd name="connsiteX2986" fmla="*/ 583069 w 2957981"/>
              <a:gd name="connsiteY2986" fmla="*/ 1247818 h 5103838"/>
              <a:gd name="connsiteX2987" fmla="*/ 580522 w 2957981"/>
              <a:gd name="connsiteY2987" fmla="*/ 1247818 h 5103838"/>
              <a:gd name="connsiteX2988" fmla="*/ 580522 w 2957981"/>
              <a:gd name="connsiteY2988" fmla="*/ 1249515 h 5103838"/>
              <a:gd name="connsiteX2989" fmla="*/ 579647 w 2957981"/>
              <a:gd name="connsiteY2989" fmla="*/ 1249515 h 5103838"/>
              <a:gd name="connsiteX2990" fmla="*/ 577100 w 2957981"/>
              <a:gd name="connsiteY2990" fmla="*/ 1247818 h 5103838"/>
              <a:gd name="connsiteX2991" fmla="*/ 576251 w 2957981"/>
              <a:gd name="connsiteY2991" fmla="*/ 1248666 h 5103838"/>
              <a:gd name="connsiteX2992" fmla="*/ 575402 w 2957981"/>
              <a:gd name="connsiteY2992" fmla="*/ 1252086 h 5103838"/>
              <a:gd name="connsiteX2993" fmla="*/ 573677 w 2957981"/>
              <a:gd name="connsiteY2993" fmla="*/ 1252086 h 5103838"/>
              <a:gd name="connsiteX2994" fmla="*/ 572828 w 2957981"/>
              <a:gd name="connsiteY2994" fmla="*/ 1251238 h 5103838"/>
              <a:gd name="connsiteX2995" fmla="*/ 574553 w 2957981"/>
              <a:gd name="connsiteY2995" fmla="*/ 1247818 h 5103838"/>
              <a:gd name="connsiteX2996" fmla="*/ 573677 w 2957981"/>
              <a:gd name="connsiteY2996" fmla="*/ 1245273 h 5103838"/>
              <a:gd name="connsiteX2997" fmla="*/ 569432 w 2957981"/>
              <a:gd name="connsiteY2997" fmla="*/ 1244398 h 5103838"/>
              <a:gd name="connsiteX2998" fmla="*/ 570281 w 2957981"/>
              <a:gd name="connsiteY2998" fmla="*/ 1246121 h 5103838"/>
              <a:gd name="connsiteX2999" fmla="*/ 568557 w 2957981"/>
              <a:gd name="connsiteY2999" fmla="*/ 1247818 h 5103838"/>
              <a:gd name="connsiteX3000" fmla="*/ 567708 w 2957981"/>
              <a:gd name="connsiteY3000" fmla="*/ 1248666 h 5103838"/>
              <a:gd name="connsiteX3001" fmla="*/ 566010 w 2957981"/>
              <a:gd name="connsiteY3001" fmla="*/ 1249515 h 5103838"/>
              <a:gd name="connsiteX3002" fmla="*/ 564312 w 2957981"/>
              <a:gd name="connsiteY3002" fmla="*/ 1250363 h 5103838"/>
              <a:gd name="connsiteX3003" fmla="*/ 561738 w 2957981"/>
              <a:gd name="connsiteY3003" fmla="*/ 1251238 h 5103838"/>
              <a:gd name="connsiteX3004" fmla="*/ 560041 w 2957981"/>
              <a:gd name="connsiteY3004" fmla="*/ 1252086 h 5103838"/>
              <a:gd name="connsiteX3005" fmla="*/ 559192 w 2957981"/>
              <a:gd name="connsiteY3005" fmla="*/ 1251238 h 5103838"/>
              <a:gd name="connsiteX3006" fmla="*/ 558343 w 2957981"/>
              <a:gd name="connsiteY3006" fmla="*/ 1250363 h 5103838"/>
              <a:gd name="connsiteX3007" fmla="*/ 558343 w 2957981"/>
              <a:gd name="connsiteY3007" fmla="*/ 1248666 h 5103838"/>
              <a:gd name="connsiteX3008" fmla="*/ 560041 w 2957981"/>
              <a:gd name="connsiteY3008" fmla="*/ 1245273 h 5103838"/>
              <a:gd name="connsiteX3009" fmla="*/ 560041 w 2957981"/>
              <a:gd name="connsiteY3009" fmla="*/ 1243549 h 5103838"/>
              <a:gd name="connsiteX3010" fmla="*/ 559192 w 2957981"/>
              <a:gd name="connsiteY3010" fmla="*/ 1243549 h 5103838"/>
              <a:gd name="connsiteX3011" fmla="*/ 556618 w 2957981"/>
              <a:gd name="connsiteY3011" fmla="*/ 1243549 h 5103838"/>
              <a:gd name="connsiteX3012" fmla="*/ 556618 w 2957981"/>
              <a:gd name="connsiteY3012" fmla="*/ 1248666 h 5103838"/>
              <a:gd name="connsiteX3013" fmla="*/ 555769 w 2957981"/>
              <a:gd name="connsiteY3013" fmla="*/ 1246969 h 5103838"/>
              <a:gd name="connsiteX3014" fmla="*/ 554920 w 2957981"/>
              <a:gd name="connsiteY3014" fmla="*/ 1246121 h 5103838"/>
              <a:gd name="connsiteX3015" fmla="*/ 554071 w 2957981"/>
              <a:gd name="connsiteY3015" fmla="*/ 1245273 h 5103838"/>
              <a:gd name="connsiteX3016" fmla="*/ 554071 w 2957981"/>
              <a:gd name="connsiteY3016" fmla="*/ 1248666 h 5103838"/>
              <a:gd name="connsiteX3017" fmla="*/ 554071 w 2957981"/>
              <a:gd name="connsiteY3017" fmla="*/ 1251238 h 5103838"/>
              <a:gd name="connsiteX3018" fmla="*/ 553222 w 2957981"/>
              <a:gd name="connsiteY3018" fmla="*/ 1252934 h 5103838"/>
              <a:gd name="connsiteX3019" fmla="*/ 551498 w 2957981"/>
              <a:gd name="connsiteY3019" fmla="*/ 1252934 h 5103838"/>
              <a:gd name="connsiteX3020" fmla="*/ 550649 w 2957981"/>
              <a:gd name="connsiteY3020" fmla="*/ 1251238 h 5103838"/>
              <a:gd name="connsiteX3021" fmla="*/ 549800 w 2957981"/>
              <a:gd name="connsiteY3021" fmla="*/ 1251238 h 5103838"/>
              <a:gd name="connsiteX3022" fmla="*/ 547253 w 2957981"/>
              <a:gd name="connsiteY3022" fmla="*/ 1250363 h 5103838"/>
              <a:gd name="connsiteX3023" fmla="*/ 544679 w 2957981"/>
              <a:gd name="connsiteY3023" fmla="*/ 1247818 h 5103838"/>
              <a:gd name="connsiteX3024" fmla="*/ 542981 w 2957981"/>
              <a:gd name="connsiteY3024" fmla="*/ 1247818 h 5103838"/>
              <a:gd name="connsiteX3025" fmla="*/ 542132 w 2957981"/>
              <a:gd name="connsiteY3025" fmla="*/ 1247818 h 5103838"/>
              <a:gd name="connsiteX3026" fmla="*/ 541283 w 2957981"/>
              <a:gd name="connsiteY3026" fmla="*/ 1248666 h 5103838"/>
              <a:gd name="connsiteX3027" fmla="*/ 539559 w 2957981"/>
              <a:gd name="connsiteY3027" fmla="*/ 1251238 h 5103838"/>
              <a:gd name="connsiteX3028" fmla="*/ 537012 w 2957981"/>
              <a:gd name="connsiteY3028" fmla="*/ 1250363 h 5103838"/>
              <a:gd name="connsiteX3029" fmla="*/ 536163 w 2957981"/>
              <a:gd name="connsiteY3029" fmla="*/ 1252086 h 5103838"/>
              <a:gd name="connsiteX3030" fmla="*/ 535287 w 2957981"/>
              <a:gd name="connsiteY3030" fmla="*/ 1252934 h 5103838"/>
              <a:gd name="connsiteX3031" fmla="*/ 534438 w 2957981"/>
              <a:gd name="connsiteY3031" fmla="*/ 1254631 h 5103838"/>
              <a:gd name="connsiteX3032" fmla="*/ 534730 w 2957981"/>
              <a:gd name="connsiteY3032" fmla="*/ 1254631 h 5103838"/>
              <a:gd name="connsiteX3033" fmla="*/ 534438 w 2957981"/>
              <a:gd name="connsiteY3033" fmla="*/ 1255480 h 5103838"/>
              <a:gd name="connsiteX3034" fmla="*/ 535287 w 2957981"/>
              <a:gd name="connsiteY3034" fmla="*/ 1257203 h 5103838"/>
              <a:gd name="connsiteX3035" fmla="*/ 534438 w 2957981"/>
              <a:gd name="connsiteY3035" fmla="*/ 1258051 h 5103838"/>
              <a:gd name="connsiteX3036" fmla="*/ 534438 w 2957981"/>
              <a:gd name="connsiteY3036" fmla="*/ 1258900 h 5103838"/>
              <a:gd name="connsiteX3037" fmla="*/ 532740 w 2957981"/>
              <a:gd name="connsiteY3037" fmla="*/ 1259748 h 5103838"/>
              <a:gd name="connsiteX3038" fmla="*/ 531042 w 2957981"/>
              <a:gd name="connsiteY3038" fmla="*/ 1258900 h 5103838"/>
              <a:gd name="connsiteX3039" fmla="*/ 529318 w 2957981"/>
              <a:gd name="connsiteY3039" fmla="*/ 1258900 h 5103838"/>
              <a:gd name="connsiteX3040" fmla="*/ 530193 w 2957981"/>
              <a:gd name="connsiteY3040" fmla="*/ 1260596 h 5103838"/>
              <a:gd name="connsiteX3041" fmla="*/ 531891 w 2957981"/>
              <a:gd name="connsiteY3041" fmla="*/ 1263168 h 5103838"/>
              <a:gd name="connsiteX3042" fmla="*/ 528469 w 2957981"/>
              <a:gd name="connsiteY3042" fmla="*/ 1264865 h 5103838"/>
              <a:gd name="connsiteX3043" fmla="*/ 527620 w 2957981"/>
              <a:gd name="connsiteY3043" fmla="*/ 1265713 h 5103838"/>
              <a:gd name="connsiteX3044" fmla="*/ 528469 w 2957981"/>
              <a:gd name="connsiteY3044" fmla="*/ 1268285 h 5103838"/>
              <a:gd name="connsiteX3045" fmla="*/ 525922 w 2957981"/>
              <a:gd name="connsiteY3045" fmla="*/ 1269133 h 5103838"/>
              <a:gd name="connsiteX3046" fmla="*/ 524224 w 2957981"/>
              <a:gd name="connsiteY3046" fmla="*/ 1269981 h 5103838"/>
              <a:gd name="connsiteX3047" fmla="*/ 523348 w 2957981"/>
              <a:gd name="connsiteY3047" fmla="*/ 1272527 h 5103838"/>
              <a:gd name="connsiteX3048" fmla="*/ 522499 w 2957981"/>
              <a:gd name="connsiteY3048" fmla="*/ 1273401 h 5103838"/>
              <a:gd name="connsiteX3049" fmla="*/ 521650 w 2957981"/>
              <a:gd name="connsiteY3049" fmla="*/ 1273401 h 5103838"/>
              <a:gd name="connsiteX3050" fmla="*/ 520801 w 2957981"/>
              <a:gd name="connsiteY3050" fmla="*/ 1274250 h 5103838"/>
              <a:gd name="connsiteX3051" fmla="*/ 520801 w 2957981"/>
              <a:gd name="connsiteY3051" fmla="*/ 1275098 h 5103838"/>
              <a:gd name="connsiteX3052" fmla="*/ 519952 w 2957981"/>
              <a:gd name="connsiteY3052" fmla="*/ 1276795 h 5103838"/>
              <a:gd name="connsiteX3053" fmla="*/ 519103 w 2957981"/>
              <a:gd name="connsiteY3053" fmla="*/ 1275946 h 5103838"/>
              <a:gd name="connsiteX3054" fmla="*/ 516530 w 2957981"/>
              <a:gd name="connsiteY3054" fmla="*/ 1275098 h 5103838"/>
              <a:gd name="connsiteX3055" fmla="*/ 515681 w 2957981"/>
              <a:gd name="connsiteY3055" fmla="*/ 1273401 h 5103838"/>
              <a:gd name="connsiteX3056" fmla="*/ 514832 w 2957981"/>
              <a:gd name="connsiteY3056" fmla="*/ 1272527 h 5103838"/>
              <a:gd name="connsiteX3057" fmla="*/ 513107 w 2957981"/>
              <a:gd name="connsiteY3057" fmla="*/ 1271678 h 5103838"/>
              <a:gd name="connsiteX3058" fmla="*/ 513107 w 2957981"/>
              <a:gd name="connsiteY3058" fmla="*/ 1272527 h 5103838"/>
              <a:gd name="connsiteX3059" fmla="*/ 513983 w 2957981"/>
              <a:gd name="connsiteY3059" fmla="*/ 1273401 h 5103838"/>
              <a:gd name="connsiteX3060" fmla="*/ 514832 w 2957981"/>
              <a:gd name="connsiteY3060" fmla="*/ 1275098 h 5103838"/>
              <a:gd name="connsiteX3061" fmla="*/ 513983 w 2957981"/>
              <a:gd name="connsiteY3061" fmla="*/ 1276795 h 5103838"/>
              <a:gd name="connsiteX3062" fmla="*/ 512258 w 2957981"/>
              <a:gd name="connsiteY3062" fmla="*/ 1276795 h 5103838"/>
              <a:gd name="connsiteX3063" fmla="*/ 511409 w 2957981"/>
              <a:gd name="connsiteY3063" fmla="*/ 1276795 h 5103838"/>
              <a:gd name="connsiteX3064" fmla="*/ 509711 w 2957981"/>
              <a:gd name="connsiteY3064" fmla="*/ 1276795 h 5103838"/>
              <a:gd name="connsiteX3065" fmla="*/ 508862 w 2957981"/>
              <a:gd name="connsiteY3065" fmla="*/ 1278518 h 5103838"/>
              <a:gd name="connsiteX3066" fmla="*/ 508013 w 2957981"/>
              <a:gd name="connsiteY3066" fmla="*/ 1278518 h 5103838"/>
              <a:gd name="connsiteX3067" fmla="*/ 506289 w 2957981"/>
              <a:gd name="connsiteY3067" fmla="*/ 1277643 h 5103838"/>
              <a:gd name="connsiteX3068" fmla="*/ 507138 w 2957981"/>
              <a:gd name="connsiteY3068" fmla="*/ 1275098 h 5103838"/>
              <a:gd name="connsiteX3069" fmla="*/ 505440 w 2957981"/>
              <a:gd name="connsiteY3069" fmla="*/ 1275098 h 5103838"/>
              <a:gd name="connsiteX3070" fmla="*/ 505440 w 2957981"/>
              <a:gd name="connsiteY3070" fmla="*/ 1276795 h 5103838"/>
              <a:gd name="connsiteX3071" fmla="*/ 502893 w 2957981"/>
              <a:gd name="connsiteY3071" fmla="*/ 1278518 h 5103838"/>
              <a:gd name="connsiteX3072" fmla="*/ 502044 w 2957981"/>
              <a:gd name="connsiteY3072" fmla="*/ 1277643 h 5103838"/>
              <a:gd name="connsiteX3073" fmla="*/ 502893 w 2957981"/>
              <a:gd name="connsiteY3073" fmla="*/ 1275946 h 5103838"/>
              <a:gd name="connsiteX3074" fmla="*/ 502044 w 2957981"/>
              <a:gd name="connsiteY3074" fmla="*/ 1275098 h 5103838"/>
              <a:gd name="connsiteX3075" fmla="*/ 500319 w 2957981"/>
              <a:gd name="connsiteY3075" fmla="*/ 1275946 h 5103838"/>
              <a:gd name="connsiteX3076" fmla="*/ 499470 w 2957981"/>
              <a:gd name="connsiteY3076" fmla="*/ 1276795 h 5103838"/>
              <a:gd name="connsiteX3077" fmla="*/ 499470 w 2957981"/>
              <a:gd name="connsiteY3077" fmla="*/ 1278518 h 5103838"/>
              <a:gd name="connsiteX3078" fmla="*/ 498621 w 2957981"/>
              <a:gd name="connsiteY3078" fmla="*/ 1280215 h 5103838"/>
              <a:gd name="connsiteX3079" fmla="*/ 496048 w 2957981"/>
              <a:gd name="connsiteY3079" fmla="*/ 1276795 h 5103838"/>
              <a:gd name="connsiteX3080" fmla="*/ 493501 w 2957981"/>
              <a:gd name="connsiteY3080" fmla="*/ 1276795 h 5103838"/>
              <a:gd name="connsiteX3081" fmla="*/ 494350 w 2957981"/>
              <a:gd name="connsiteY3081" fmla="*/ 1278518 h 5103838"/>
              <a:gd name="connsiteX3082" fmla="*/ 492652 w 2957981"/>
              <a:gd name="connsiteY3082" fmla="*/ 1279366 h 5103838"/>
              <a:gd name="connsiteX3083" fmla="*/ 492652 w 2957981"/>
              <a:gd name="connsiteY3083" fmla="*/ 1277643 h 5103838"/>
              <a:gd name="connsiteX3084" fmla="*/ 491803 w 2957981"/>
              <a:gd name="connsiteY3084" fmla="*/ 1277643 h 5103838"/>
              <a:gd name="connsiteX3085" fmla="*/ 490928 w 2957981"/>
              <a:gd name="connsiteY3085" fmla="*/ 1277643 h 5103838"/>
              <a:gd name="connsiteX3086" fmla="*/ 490079 w 2957981"/>
              <a:gd name="connsiteY3086" fmla="*/ 1277643 h 5103838"/>
              <a:gd name="connsiteX3087" fmla="*/ 489230 w 2957981"/>
              <a:gd name="connsiteY3087" fmla="*/ 1278518 h 5103838"/>
              <a:gd name="connsiteX3088" fmla="*/ 489230 w 2957981"/>
              <a:gd name="connsiteY3088" fmla="*/ 1280215 h 5103838"/>
              <a:gd name="connsiteX3089" fmla="*/ 487532 w 2957981"/>
              <a:gd name="connsiteY3089" fmla="*/ 1281912 h 5103838"/>
              <a:gd name="connsiteX3090" fmla="*/ 486683 w 2957981"/>
              <a:gd name="connsiteY3090" fmla="*/ 1278518 h 5103838"/>
              <a:gd name="connsiteX3091" fmla="*/ 487532 w 2957981"/>
              <a:gd name="connsiteY3091" fmla="*/ 1276795 h 5103838"/>
              <a:gd name="connsiteX3092" fmla="*/ 486683 w 2957981"/>
              <a:gd name="connsiteY3092" fmla="*/ 1275946 h 5103838"/>
              <a:gd name="connsiteX3093" fmla="*/ 485834 w 2957981"/>
              <a:gd name="connsiteY3093" fmla="*/ 1275946 h 5103838"/>
              <a:gd name="connsiteX3094" fmla="*/ 484958 w 2957981"/>
              <a:gd name="connsiteY3094" fmla="*/ 1279366 h 5103838"/>
              <a:gd name="connsiteX3095" fmla="*/ 484109 w 2957981"/>
              <a:gd name="connsiteY3095" fmla="*/ 1279366 h 5103838"/>
              <a:gd name="connsiteX3096" fmla="*/ 484109 w 2957981"/>
              <a:gd name="connsiteY3096" fmla="*/ 1276795 h 5103838"/>
              <a:gd name="connsiteX3097" fmla="*/ 483260 w 2957981"/>
              <a:gd name="connsiteY3097" fmla="*/ 1276795 h 5103838"/>
              <a:gd name="connsiteX3098" fmla="*/ 481562 w 2957981"/>
              <a:gd name="connsiteY3098" fmla="*/ 1277643 h 5103838"/>
              <a:gd name="connsiteX3099" fmla="*/ 478989 w 2957981"/>
              <a:gd name="connsiteY3099" fmla="*/ 1276795 h 5103838"/>
              <a:gd name="connsiteX3100" fmla="*/ 478140 w 2957981"/>
              <a:gd name="connsiteY3100" fmla="*/ 1276795 h 5103838"/>
              <a:gd name="connsiteX3101" fmla="*/ 478989 w 2957981"/>
              <a:gd name="connsiteY3101" fmla="*/ 1278518 h 5103838"/>
              <a:gd name="connsiteX3102" fmla="*/ 479864 w 2957981"/>
              <a:gd name="connsiteY3102" fmla="*/ 1281912 h 5103838"/>
              <a:gd name="connsiteX3103" fmla="*/ 478989 w 2957981"/>
              <a:gd name="connsiteY3103" fmla="*/ 1282760 h 5103838"/>
              <a:gd name="connsiteX3104" fmla="*/ 477291 w 2957981"/>
              <a:gd name="connsiteY3104" fmla="*/ 1284483 h 5103838"/>
              <a:gd name="connsiteX3105" fmla="*/ 475593 w 2957981"/>
              <a:gd name="connsiteY3105" fmla="*/ 1283608 h 5103838"/>
              <a:gd name="connsiteX3106" fmla="*/ 473895 w 2957981"/>
              <a:gd name="connsiteY3106" fmla="*/ 1281063 h 5103838"/>
              <a:gd name="connsiteX3107" fmla="*/ 472170 w 2957981"/>
              <a:gd name="connsiteY3107" fmla="*/ 1281063 h 5103838"/>
              <a:gd name="connsiteX3108" fmla="*/ 473019 w 2957981"/>
              <a:gd name="connsiteY3108" fmla="*/ 1282760 h 5103838"/>
              <a:gd name="connsiteX3109" fmla="*/ 474744 w 2957981"/>
              <a:gd name="connsiteY3109" fmla="*/ 1283608 h 5103838"/>
              <a:gd name="connsiteX3110" fmla="*/ 474744 w 2957981"/>
              <a:gd name="connsiteY3110" fmla="*/ 1285332 h 5103838"/>
              <a:gd name="connsiteX3111" fmla="*/ 473895 w 2957981"/>
              <a:gd name="connsiteY3111" fmla="*/ 1286180 h 5103838"/>
              <a:gd name="connsiteX3112" fmla="*/ 473895 w 2957981"/>
              <a:gd name="connsiteY3112" fmla="*/ 1285332 h 5103838"/>
              <a:gd name="connsiteX3113" fmla="*/ 473019 w 2957981"/>
              <a:gd name="connsiteY3113" fmla="*/ 1284483 h 5103838"/>
              <a:gd name="connsiteX3114" fmla="*/ 470472 w 2957981"/>
              <a:gd name="connsiteY3114" fmla="*/ 1284483 h 5103838"/>
              <a:gd name="connsiteX3115" fmla="*/ 469623 w 2957981"/>
              <a:gd name="connsiteY3115" fmla="*/ 1284483 h 5103838"/>
              <a:gd name="connsiteX3116" fmla="*/ 469623 w 2957981"/>
              <a:gd name="connsiteY3116" fmla="*/ 1282760 h 5103838"/>
              <a:gd name="connsiteX3117" fmla="*/ 468748 w 2957981"/>
              <a:gd name="connsiteY3117" fmla="*/ 1281912 h 5103838"/>
              <a:gd name="connsiteX3118" fmla="*/ 467899 w 2957981"/>
              <a:gd name="connsiteY3118" fmla="*/ 1282760 h 5103838"/>
              <a:gd name="connsiteX3119" fmla="*/ 466201 w 2957981"/>
              <a:gd name="connsiteY3119" fmla="*/ 1283608 h 5103838"/>
              <a:gd name="connsiteX3120" fmla="*/ 464503 w 2957981"/>
              <a:gd name="connsiteY3120" fmla="*/ 1281912 h 5103838"/>
              <a:gd name="connsiteX3121" fmla="*/ 462778 w 2957981"/>
              <a:gd name="connsiteY3121" fmla="*/ 1283608 h 5103838"/>
              <a:gd name="connsiteX3122" fmla="*/ 460231 w 2957981"/>
              <a:gd name="connsiteY3122" fmla="*/ 1287028 h 5103838"/>
              <a:gd name="connsiteX3123" fmla="*/ 458533 w 2957981"/>
              <a:gd name="connsiteY3123" fmla="*/ 1287028 h 5103838"/>
              <a:gd name="connsiteX3124" fmla="*/ 458533 w 2957981"/>
              <a:gd name="connsiteY3124" fmla="*/ 1286180 h 5103838"/>
              <a:gd name="connsiteX3125" fmla="*/ 457684 w 2957981"/>
              <a:gd name="connsiteY3125" fmla="*/ 1285332 h 5103838"/>
              <a:gd name="connsiteX3126" fmla="*/ 456809 w 2957981"/>
              <a:gd name="connsiteY3126" fmla="*/ 1285332 h 5103838"/>
              <a:gd name="connsiteX3127" fmla="*/ 455111 w 2957981"/>
              <a:gd name="connsiteY3127" fmla="*/ 1283608 h 5103838"/>
              <a:gd name="connsiteX3128" fmla="*/ 453413 w 2957981"/>
              <a:gd name="connsiteY3128" fmla="*/ 1283608 h 5103838"/>
              <a:gd name="connsiteX3129" fmla="*/ 452564 w 2957981"/>
              <a:gd name="connsiteY3129" fmla="*/ 1284483 h 5103838"/>
              <a:gd name="connsiteX3130" fmla="*/ 452564 w 2957981"/>
              <a:gd name="connsiteY3130" fmla="*/ 1285332 h 5103838"/>
              <a:gd name="connsiteX3131" fmla="*/ 451715 w 2957981"/>
              <a:gd name="connsiteY3131" fmla="*/ 1286180 h 5103838"/>
              <a:gd name="connsiteX3132" fmla="*/ 450839 w 2957981"/>
              <a:gd name="connsiteY3132" fmla="*/ 1285332 h 5103838"/>
              <a:gd name="connsiteX3133" fmla="*/ 449141 w 2957981"/>
              <a:gd name="connsiteY3133" fmla="*/ 1284483 h 5103838"/>
              <a:gd name="connsiteX3134" fmla="*/ 449141 w 2957981"/>
              <a:gd name="connsiteY3134" fmla="*/ 1287028 h 5103838"/>
              <a:gd name="connsiteX3135" fmla="*/ 450839 w 2957981"/>
              <a:gd name="connsiteY3135" fmla="*/ 1288725 h 5103838"/>
              <a:gd name="connsiteX3136" fmla="*/ 450839 w 2957981"/>
              <a:gd name="connsiteY3136" fmla="*/ 1289573 h 5103838"/>
              <a:gd name="connsiteX3137" fmla="*/ 449990 w 2957981"/>
              <a:gd name="connsiteY3137" fmla="*/ 1289573 h 5103838"/>
              <a:gd name="connsiteX3138" fmla="*/ 447443 w 2957981"/>
              <a:gd name="connsiteY3138" fmla="*/ 1287877 h 5103838"/>
              <a:gd name="connsiteX3139" fmla="*/ 445719 w 2957981"/>
              <a:gd name="connsiteY3139" fmla="*/ 1287028 h 5103838"/>
              <a:gd name="connsiteX3140" fmla="*/ 444870 w 2957981"/>
              <a:gd name="connsiteY3140" fmla="*/ 1287877 h 5103838"/>
              <a:gd name="connsiteX3141" fmla="*/ 444870 w 2957981"/>
              <a:gd name="connsiteY3141" fmla="*/ 1289573 h 5103838"/>
              <a:gd name="connsiteX3142" fmla="*/ 443172 w 2957981"/>
              <a:gd name="connsiteY3142" fmla="*/ 1288725 h 5103838"/>
              <a:gd name="connsiteX3143" fmla="*/ 441474 w 2957981"/>
              <a:gd name="connsiteY3143" fmla="*/ 1292145 h 5103838"/>
              <a:gd name="connsiteX3144" fmla="*/ 439749 w 2957981"/>
              <a:gd name="connsiteY3144" fmla="*/ 1293842 h 5103838"/>
              <a:gd name="connsiteX3145" fmla="*/ 437202 w 2957981"/>
              <a:gd name="connsiteY3145" fmla="*/ 1295565 h 5103838"/>
              <a:gd name="connsiteX3146" fmla="*/ 435505 w 2957981"/>
              <a:gd name="connsiteY3146" fmla="*/ 1295565 h 5103838"/>
              <a:gd name="connsiteX3147" fmla="*/ 434629 w 2957981"/>
              <a:gd name="connsiteY3147" fmla="*/ 1294690 h 5103838"/>
              <a:gd name="connsiteX3148" fmla="*/ 432931 w 2957981"/>
              <a:gd name="connsiteY3148" fmla="*/ 1293842 h 5103838"/>
              <a:gd name="connsiteX3149" fmla="*/ 432931 w 2957981"/>
              <a:gd name="connsiteY3149" fmla="*/ 1292993 h 5103838"/>
              <a:gd name="connsiteX3150" fmla="*/ 434629 w 2957981"/>
              <a:gd name="connsiteY3150" fmla="*/ 1292145 h 5103838"/>
              <a:gd name="connsiteX3151" fmla="*/ 435505 w 2957981"/>
              <a:gd name="connsiteY3151" fmla="*/ 1289573 h 5103838"/>
              <a:gd name="connsiteX3152" fmla="*/ 435505 w 2957981"/>
              <a:gd name="connsiteY3152" fmla="*/ 1288725 h 5103838"/>
              <a:gd name="connsiteX3153" fmla="*/ 435505 w 2957981"/>
              <a:gd name="connsiteY3153" fmla="*/ 1287877 h 5103838"/>
              <a:gd name="connsiteX3154" fmla="*/ 434629 w 2957981"/>
              <a:gd name="connsiteY3154" fmla="*/ 1288725 h 5103838"/>
              <a:gd name="connsiteX3155" fmla="*/ 433780 w 2957981"/>
              <a:gd name="connsiteY3155" fmla="*/ 1289573 h 5103838"/>
              <a:gd name="connsiteX3156" fmla="*/ 434629 w 2957981"/>
              <a:gd name="connsiteY3156" fmla="*/ 1290448 h 5103838"/>
              <a:gd name="connsiteX3157" fmla="*/ 431233 w 2957981"/>
              <a:gd name="connsiteY3157" fmla="*/ 1292993 h 5103838"/>
              <a:gd name="connsiteX3158" fmla="*/ 430384 w 2957981"/>
              <a:gd name="connsiteY3158" fmla="*/ 1291297 h 5103838"/>
              <a:gd name="connsiteX3159" fmla="*/ 428660 w 2957981"/>
              <a:gd name="connsiteY3159" fmla="*/ 1292993 h 5103838"/>
              <a:gd name="connsiteX3160" fmla="*/ 426113 w 2957981"/>
              <a:gd name="connsiteY3160" fmla="*/ 1292145 h 5103838"/>
              <a:gd name="connsiteX3161" fmla="*/ 424415 w 2957981"/>
              <a:gd name="connsiteY3161" fmla="*/ 1292993 h 5103838"/>
              <a:gd name="connsiteX3162" fmla="*/ 423539 w 2957981"/>
              <a:gd name="connsiteY3162" fmla="*/ 1292993 h 5103838"/>
              <a:gd name="connsiteX3163" fmla="*/ 421841 w 2957981"/>
              <a:gd name="connsiteY3163" fmla="*/ 1291297 h 5103838"/>
              <a:gd name="connsiteX3164" fmla="*/ 420143 w 2957981"/>
              <a:gd name="connsiteY3164" fmla="*/ 1291297 h 5103838"/>
              <a:gd name="connsiteX3165" fmla="*/ 420143 w 2957981"/>
              <a:gd name="connsiteY3165" fmla="*/ 1289573 h 5103838"/>
              <a:gd name="connsiteX3166" fmla="*/ 419294 w 2957981"/>
              <a:gd name="connsiteY3166" fmla="*/ 1287877 h 5103838"/>
              <a:gd name="connsiteX3167" fmla="*/ 418419 w 2957981"/>
              <a:gd name="connsiteY3167" fmla="*/ 1288725 h 5103838"/>
              <a:gd name="connsiteX3168" fmla="*/ 418419 w 2957981"/>
              <a:gd name="connsiteY3168" fmla="*/ 1289573 h 5103838"/>
              <a:gd name="connsiteX3169" fmla="*/ 418419 w 2957981"/>
              <a:gd name="connsiteY3169" fmla="*/ 1291297 h 5103838"/>
              <a:gd name="connsiteX3170" fmla="*/ 417570 w 2957981"/>
              <a:gd name="connsiteY3170" fmla="*/ 1292145 h 5103838"/>
              <a:gd name="connsiteX3171" fmla="*/ 415872 w 2957981"/>
              <a:gd name="connsiteY3171" fmla="*/ 1292145 h 5103838"/>
              <a:gd name="connsiteX3172" fmla="*/ 415872 w 2957981"/>
              <a:gd name="connsiteY3172" fmla="*/ 1291297 h 5103838"/>
              <a:gd name="connsiteX3173" fmla="*/ 415023 w 2957981"/>
              <a:gd name="connsiteY3173" fmla="*/ 1289573 h 5103838"/>
              <a:gd name="connsiteX3174" fmla="*/ 414174 w 2957981"/>
              <a:gd name="connsiteY3174" fmla="*/ 1290448 h 5103838"/>
              <a:gd name="connsiteX3175" fmla="*/ 412449 w 2957981"/>
              <a:gd name="connsiteY3175" fmla="*/ 1290448 h 5103838"/>
              <a:gd name="connsiteX3176" fmla="*/ 410751 w 2957981"/>
              <a:gd name="connsiteY3176" fmla="*/ 1291297 h 5103838"/>
              <a:gd name="connsiteX3177" fmla="*/ 407355 w 2957981"/>
              <a:gd name="connsiteY3177" fmla="*/ 1292145 h 5103838"/>
              <a:gd name="connsiteX3178" fmla="*/ 405631 w 2957981"/>
              <a:gd name="connsiteY3178" fmla="*/ 1292993 h 5103838"/>
              <a:gd name="connsiteX3179" fmla="*/ 403933 w 2957981"/>
              <a:gd name="connsiteY3179" fmla="*/ 1294690 h 5103838"/>
              <a:gd name="connsiteX3180" fmla="*/ 402235 w 2957981"/>
              <a:gd name="connsiteY3180" fmla="*/ 1293842 h 5103838"/>
              <a:gd name="connsiteX3181" fmla="*/ 401359 w 2957981"/>
              <a:gd name="connsiteY3181" fmla="*/ 1294690 h 5103838"/>
              <a:gd name="connsiteX3182" fmla="*/ 401359 w 2957981"/>
              <a:gd name="connsiteY3182" fmla="*/ 1295565 h 5103838"/>
              <a:gd name="connsiteX3183" fmla="*/ 400510 w 2957981"/>
              <a:gd name="connsiteY3183" fmla="*/ 1296413 h 5103838"/>
              <a:gd name="connsiteX3184" fmla="*/ 399661 w 2957981"/>
              <a:gd name="connsiteY3184" fmla="*/ 1295565 h 5103838"/>
              <a:gd name="connsiteX3185" fmla="*/ 399661 w 2957981"/>
              <a:gd name="connsiteY3185" fmla="*/ 1297262 h 5103838"/>
              <a:gd name="connsiteX3186" fmla="*/ 398812 w 2957981"/>
              <a:gd name="connsiteY3186" fmla="*/ 1298110 h 5103838"/>
              <a:gd name="connsiteX3187" fmla="*/ 398812 w 2957981"/>
              <a:gd name="connsiteY3187" fmla="*/ 1296413 h 5103838"/>
              <a:gd name="connsiteX3188" fmla="*/ 396239 w 2957981"/>
              <a:gd name="connsiteY3188" fmla="*/ 1297262 h 5103838"/>
              <a:gd name="connsiteX3189" fmla="*/ 397114 w 2957981"/>
              <a:gd name="connsiteY3189" fmla="*/ 1298958 h 5103838"/>
              <a:gd name="connsiteX3190" fmla="*/ 397114 w 2957981"/>
              <a:gd name="connsiteY3190" fmla="*/ 1299807 h 5103838"/>
              <a:gd name="connsiteX3191" fmla="*/ 396239 w 2957981"/>
              <a:gd name="connsiteY3191" fmla="*/ 1299807 h 5103838"/>
              <a:gd name="connsiteX3192" fmla="*/ 396239 w 2957981"/>
              <a:gd name="connsiteY3192" fmla="*/ 1300682 h 5103838"/>
              <a:gd name="connsiteX3193" fmla="*/ 395390 w 2957981"/>
              <a:gd name="connsiteY3193" fmla="*/ 1301530 h 5103838"/>
              <a:gd name="connsiteX3194" fmla="*/ 394541 w 2957981"/>
              <a:gd name="connsiteY3194" fmla="*/ 1301530 h 5103838"/>
              <a:gd name="connsiteX3195" fmla="*/ 393692 w 2957981"/>
              <a:gd name="connsiteY3195" fmla="*/ 1302378 h 5103838"/>
              <a:gd name="connsiteX3196" fmla="*/ 394541 w 2957981"/>
              <a:gd name="connsiteY3196" fmla="*/ 1303227 h 5103838"/>
              <a:gd name="connsiteX3197" fmla="*/ 393692 w 2957981"/>
              <a:gd name="connsiteY3197" fmla="*/ 1304075 h 5103838"/>
              <a:gd name="connsiteX3198" fmla="*/ 394541 w 2957981"/>
              <a:gd name="connsiteY3198" fmla="*/ 1304924 h 5103838"/>
              <a:gd name="connsiteX3199" fmla="*/ 391994 w 2957981"/>
              <a:gd name="connsiteY3199" fmla="*/ 1305772 h 5103838"/>
              <a:gd name="connsiteX3200" fmla="*/ 391145 w 2957981"/>
              <a:gd name="connsiteY3200" fmla="*/ 1304924 h 5103838"/>
              <a:gd name="connsiteX3201" fmla="*/ 390269 w 2957981"/>
              <a:gd name="connsiteY3201" fmla="*/ 1305772 h 5103838"/>
              <a:gd name="connsiteX3202" fmla="*/ 389420 w 2957981"/>
              <a:gd name="connsiteY3202" fmla="*/ 1307495 h 5103838"/>
              <a:gd name="connsiteX3203" fmla="*/ 386873 w 2957981"/>
              <a:gd name="connsiteY3203" fmla="*/ 1307495 h 5103838"/>
              <a:gd name="connsiteX3204" fmla="*/ 386873 w 2957981"/>
              <a:gd name="connsiteY3204" fmla="*/ 1308344 h 5103838"/>
              <a:gd name="connsiteX3205" fmla="*/ 386873 w 2957981"/>
              <a:gd name="connsiteY3205" fmla="*/ 1310040 h 5103838"/>
              <a:gd name="connsiteX3206" fmla="*/ 386024 w 2957981"/>
              <a:gd name="connsiteY3206" fmla="*/ 1309192 h 5103838"/>
              <a:gd name="connsiteX3207" fmla="*/ 385175 w 2957981"/>
              <a:gd name="connsiteY3207" fmla="*/ 1308344 h 5103838"/>
              <a:gd name="connsiteX3208" fmla="*/ 382602 w 2957981"/>
              <a:gd name="connsiteY3208" fmla="*/ 1307495 h 5103838"/>
              <a:gd name="connsiteX3209" fmla="*/ 382602 w 2957981"/>
              <a:gd name="connsiteY3209" fmla="*/ 1309192 h 5103838"/>
              <a:gd name="connsiteX3210" fmla="*/ 381753 w 2957981"/>
              <a:gd name="connsiteY3210" fmla="*/ 1310889 h 5103838"/>
              <a:gd name="connsiteX3211" fmla="*/ 379179 w 2957981"/>
              <a:gd name="connsiteY3211" fmla="*/ 1311737 h 5103838"/>
              <a:gd name="connsiteX3212" fmla="*/ 376632 w 2957981"/>
              <a:gd name="connsiteY3212" fmla="*/ 1314309 h 5103838"/>
              <a:gd name="connsiteX3213" fmla="*/ 377481 w 2957981"/>
              <a:gd name="connsiteY3213" fmla="*/ 1315157 h 5103838"/>
              <a:gd name="connsiteX3214" fmla="*/ 375783 w 2957981"/>
              <a:gd name="connsiteY3214" fmla="*/ 1316005 h 5103838"/>
              <a:gd name="connsiteX3215" fmla="*/ 374935 w 2957981"/>
              <a:gd name="connsiteY3215" fmla="*/ 1317729 h 5103838"/>
              <a:gd name="connsiteX3216" fmla="*/ 371512 w 2957981"/>
              <a:gd name="connsiteY3216" fmla="*/ 1320274 h 5103838"/>
              <a:gd name="connsiteX3217" fmla="*/ 369814 w 2957981"/>
              <a:gd name="connsiteY3217" fmla="*/ 1319425 h 5103838"/>
              <a:gd name="connsiteX3218" fmla="*/ 368965 w 2957981"/>
              <a:gd name="connsiteY3218" fmla="*/ 1320274 h 5103838"/>
              <a:gd name="connsiteX3219" fmla="*/ 367241 w 2957981"/>
              <a:gd name="connsiteY3219" fmla="*/ 1321122 h 5103838"/>
              <a:gd name="connsiteX3220" fmla="*/ 367241 w 2957981"/>
              <a:gd name="connsiteY3220" fmla="*/ 1321970 h 5103838"/>
              <a:gd name="connsiteX3221" fmla="*/ 366392 w 2957981"/>
              <a:gd name="connsiteY3221" fmla="*/ 1321970 h 5103838"/>
              <a:gd name="connsiteX3222" fmla="*/ 362996 w 2957981"/>
              <a:gd name="connsiteY3222" fmla="*/ 1323694 h 5103838"/>
              <a:gd name="connsiteX3223" fmla="*/ 363845 w 2957981"/>
              <a:gd name="connsiteY3223" fmla="*/ 1324542 h 5103838"/>
              <a:gd name="connsiteX3224" fmla="*/ 362996 w 2957981"/>
              <a:gd name="connsiteY3224" fmla="*/ 1325390 h 5103838"/>
              <a:gd name="connsiteX3225" fmla="*/ 361271 w 2957981"/>
              <a:gd name="connsiteY3225" fmla="*/ 1323694 h 5103838"/>
              <a:gd name="connsiteX3226" fmla="*/ 360422 w 2957981"/>
              <a:gd name="connsiteY3226" fmla="*/ 1324542 h 5103838"/>
              <a:gd name="connsiteX3227" fmla="*/ 360422 w 2957981"/>
              <a:gd name="connsiteY3227" fmla="*/ 1326239 h 5103838"/>
              <a:gd name="connsiteX3228" fmla="*/ 357875 w 2957981"/>
              <a:gd name="connsiteY3228" fmla="*/ 1327087 h 5103838"/>
              <a:gd name="connsiteX3229" fmla="*/ 356151 w 2957981"/>
              <a:gd name="connsiteY3229" fmla="*/ 1327936 h 5103838"/>
              <a:gd name="connsiteX3230" fmla="*/ 355302 w 2957981"/>
              <a:gd name="connsiteY3230" fmla="*/ 1326239 h 5103838"/>
              <a:gd name="connsiteX3231" fmla="*/ 353604 w 2957981"/>
              <a:gd name="connsiteY3231" fmla="*/ 1329659 h 5103838"/>
              <a:gd name="connsiteX3232" fmla="*/ 351906 w 2957981"/>
              <a:gd name="connsiteY3232" fmla="*/ 1330507 h 5103838"/>
              <a:gd name="connsiteX3233" fmla="*/ 351906 w 2957981"/>
              <a:gd name="connsiteY3233" fmla="*/ 1328810 h 5103838"/>
              <a:gd name="connsiteX3234" fmla="*/ 352755 w 2957981"/>
              <a:gd name="connsiteY3234" fmla="*/ 1327936 h 5103838"/>
              <a:gd name="connsiteX3235" fmla="*/ 349332 w 2957981"/>
              <a:gd name="connsiteY3235" fmla="*/ 1327087 h 5103838"/>
              <a:gd name="connsiteX3236" fmla="*/ 348483 w 2957981"/>
              <a:gd name="connsiteY3236" fmla="*/ 1327936 h 5103838"/>
              <a:gd name="connsiteX3237" fmla="*/ 346785 w 2957981"/>
              <a:gd name="connsiteY3237" fmla="*/ 1327936 h 5103838"/>
              <a:gd name="connsiteX3238" fmla="*/ 345910 w 2957981"/>
              <a:gd name="connsiteY3238" fmla="*/ 1327936 h 5103838"/>
              <a:gd name="connsiteX3239" fmla="*/ 346785 w 2957981"/>
              <a:gd name="connsiteY3239" fmla="*/ 1328810 h 5103838"/>
              <a:gd name="connsiteX3240" fmla="*/ 346785 w 2957981"/>
              <a:gd name="connsiteY3240" fmla="*/ 1329659 h 5103838"/>
              <a:gd name="connsiteX3241" fmla="*/ 345061 w 2957981"/>
              <a:gd name="connsiteY3241" fmla="*/ 1329659 h 5103838"/>
              <a:gd name="connsiteX3242" fmla="*/ 343363 w 2957981"/>
              <a:gd name="connsiteY3242" fmla="*/ 1331356 h 5103838"/>
              <a:gd name="connsiteX3243" fmla="*/ 340816 w 2957981"/>
              <a:gd name="connsiteY3243" fmla="*/ 1331356 h 5103838"/>
              <a:gd name="connsiteX3244" fmla="*/ 339940 w 2957981"/>
              <a:gd name="connsiteY3244" fmla="*/ 1333901 h 5103838"/>
              <a:gd name="connsiteX3245" fmla="*/ 339091 w 2957981"/>
              <a:gd name="connsiteY3245" fmla="*/ 1334776 h 5103838"/>
              <a:gd name="connsiteX3246" fmla="*/ 339091 w 2957981"/>
              <a:gd name="connsiteY3246" fmla="*/ 1336472 h 5103838"/>
              <a:gd name="connsiteX3247" fmla="*/ 339091 w 2957981"/>
              <a:gd name="connsiteY3247" fmla="*/ 1337321 h 5103838"/>
              <a:gd name="connsiteX3248" fmla="*/ 339091 w 2957981"/>
              <a:gd name="connsiteY3248" fmla="*/ 1339892 h 5103838"/>
              <a:gd name="connsiteX3249" fmla="*/ 337393 w 2957981"/>
              <a:gd name="connsiteY3249" fmla="*/ 1339892 h 5103838"/>
              <a:gd name="connsiteX3250" fmla="*/ 335695 w 2957981"/>
              <a:gd name="connsiteY3250" fmla="*/ 1341589 h 5103838"/>
              <a:gd name="connsiteX3251" fmla="*/ 334820 w 2957981"/>
              <a:gd name="connsiteY3251" fmla="*/ 1340741 h 5103838"/>
              <a:gd name="connsiteX3252" fmla="*/ 333971 w 2957981"/>
              <a:gd name="connsiteY3252" fmla="*/ 1340741 h 5103838"/>
              <a:gd name="connsiteX3253" fmla="*/ 334820 w 2957981"/>
              <a:gd name="connsiteY3253" fmla="*/ 1341589 h 5103838"/>
              <a:gd name="connsiteX3254" fmla="*/ 334820 w 2957981"/>
              <a:gd name="connsiteY3254" fmla="*/ 1343286 h 5103838"/>
              <a:gd name="connsiteX3255" fmla="*/ 333122 w 2957981"/>
              <a:gd name="connsiteY3255" fmla="*/ 1343286 h 5103838"/>
              <a:gd name="connsiteX3256" fmla="*/ 333122 w 2957981"/>
              <a:gd name="connsiteY3256" fmla="*/ 1344982 h 5103838"/>
              <a:gd name="connsiteX3257" fmla="*/ 332273 w 2957981"/>
              <a:gd name="connsiteY3257" fmla="*/ 1344982 h 5103838"/>
              <a:gd name="connsiteX3258" fmla="*/ 331424 w 2957981"/>
              <a:gd name="connsiteY3258" fmla="*/ 1343286 h 5103838"/>
              <a:gd name="connsiteX3259" fmla="*/ 330575 w 2957981"/>
              <a:gd name="connsiteY3259" fmla="*/ 1344134 h 5103838"/>
              <a:gd name="connsiteX3260" fmla="*/ 330575 w 2957981"/>
              <a:gd name="connsiteY3260" fmla="*/ 1342437 h 5103838"/>
              <a:gd name="connsiteX3261" fmla="*/ 328850 w 2957981"/>
              <a:gd name="connsiteY3261" fmla="*/ 1343286 h 5103838"/>
              <a:gd name="connsiteX3262" fmla="*/ 328850 w 2957981"/>
              <a:gd name="connsiteY3262" fmla="*/ 1344134 h 5103838"/>
              <a:gd name="connsiteX3263" fmla="*/ 329726 w 2957981"/>
              <a:gd name="connsiteY3263" fmla="*/ 1344982 h 5103838"/>
              <a:gd name="connsiteX3264" fmla="*/ 329726 w 2957981"/>
              <a:gd name="connsiteY3264" fmla="*/ 1346706 h 5103838"/>
              <a:gd name="connsiteX3265" fmla="*/ 327152 w 2957981"/>
              <a:gd name="connsiteY3265" fmla="*/ 1347554 h 5103838"/>
              <a:gd name="connsiteX3266" fmla="*/ 327152 w 2957981"/>
              <a:gd name="connsiteY3266" fmla="*/ 1349251 h 5103838"/>
              <a:gd name="connsiteX3267" fmla="*/ 327152 w 2957981"/>
              <a:gd name="connsiteY3267" fmla="*/ 1350099 h 5103838"/>
              <a:gd name="connsiteX3268" fmla="*/ 326303 w 2957981"/>
              <a:gd name="connsiteY3268" fmla="*/ 1350099 h 5103838"/>
              <a:gd name="connsiteX3269" fmla="*/ 326303 w 2957981"/>
              <a:gd name="connsiteY3269" fmla="*/ 1349251 h 5103838"/>
              <a:gd name="connsiteX3270" fmla="*/ 325454 w 2957981"/>
              <a:gd name="connsiteY3270" fmla="*/ 1348402 h 5103838"/>
              <a:gd name="connsiteX3271" fmla="*/ 324605 w 2957981"/>
              <a:gd name="connsiteY3271" fmla="*/ 1350099 h 5103838"/>
              <a:gd name="connsiteX3272" fmla="*/ 323730 w 2957981"/>
              <a:gd name="connsiteY3272" fmla="*/ 1350099 h 5103838"/>
              <a:gd name="connsiteX3273" fmla="*/ 323730 w 2957981"/>
              <a:gd name="connsiteY3273" fmla="*/ 1348402 h 5103838"/>
              <a:gd name="connsiteX3274" fmla="*/ 322032 w 2957981"/>
              <a:gd name="connsiteY3274" fmla="*/ 1348402 h 5103838"/>
              <a:gd name="connsiteX3275" fmla="*/ 321183 w 2957981"/>
              <a:gd name="connsiteY3275" fmla="*/ 1350974 h 5103838"/>
              <a:gd name="connsiteX3276" fmla="*/ 319485 w 2957981"/>
              <a:gd name="connsiteY3276" fmla="*/ 1350974 h 5103838"/>
              <a:gd name="connsiteX3277" fmla="*/ 318636 w 2957981"/>
              <a:gd name="connsiteY3277" fmla="*/ 1350974 h 5103838"/>
              <a:gd name="connsiteX3278" fmla="*/ 316062 w 2957981"/>
              <a:gd name="connsiteY3278" fmla="*/ 1353519 h 5103838"/>
              <a:gd name="connsiteX3279" fmla="*/ 315213 w 2957981"/>
              <a:gd name="connsiteY3279" fmla="*/ 1354368 h 5103838"/>
              <a:gd name="connsiteX3280" fmla="*/ 313515 w 2957981"/>
              <a:gd name="connsiteY3280" fmla="*/ 1354368 h 5103838"/>
              <a:gd name="connsiteX3281" fmla="*/ 312640 w 2957981"/>
              <a:gd name="connsiteY3281" fmla="*/ 1355216 h 5103838"/>
              <a:gd name="connsiteX3282" fmla="*/ 310942 w 2957981"/>
              <a:gd name="connsiteY3282" fmla="*/ 1356064 h 5103838"/>
              <a:gd name="connsiteX3283" fmla="*/ 311791 w 2957981"/>
              <a:gd name="connsiteY3283" fmla="*/ 1356939 h 5103838"/>
              <a:gd name="connsiteX3284" fmla="*/ 311791 w 2957981"/>
              <a:gd name="connsiteY3284" fmla="*/ 1357788 h 5103838"/>
              <a:gd name="connsiteX3285" fmla="*/ 310942 w 2957981"/>
              <a:gd name="connsiteY3285" fmla="*/ 1358636 h 5103838"/>
              <a:gd name="connsiteX3286" fmla="*/ 310942 w 2957981"/>
              <a:gd name="connsiteY3286" fmla="*/ 1361181 h 5103838"/>
              <a:gd name="connsiteX3287" fmla="*/ 308395 w 2957981"/>
              <a:gd name="connsiteY3287" fmla="*/ 1362904 h 5103838"/>
              <a:gd name="connsiteX3288" fmla="*/ 306671 w 2957981"/>
              <a:gd name="connsiteY3288" fmla="*/ 1363753 h 5103838"/>
              <a:gd name="connsiteX3289" fmla="*/ 306671 w 2957981"/>
              <a:gd name="connsiteY3289" fmla="*/ 1362904 h 5103838"/>
              <a:gd name="connsiteX3290" fmla="*/ 305822 w 2957981"/>
              <a:gd name="connsiteY3290" fmla="*/ 1362904 h 5103838"/>
              <a:gd name="connsiteX3291" fmla="*/ 304973 w 2957981"/>
              <a:gd name="connsiteY3291" fmla="*/ 1364601 h 5103838"/>
              <a:gd name="connsiteX3292" fmla="*/ 303275 w 2957981"/>
              <a:gd name="connsiteY3292" fmla="*/ 1363753 h 5103838"/>
              <a:gd name="connsiteX3293" fmla="*/ 302426 w 2957981"/>
              <a:gd name="connsiteY3293" fmla="*/ 1363753 h 5103838"/>
              <a:gd name="connsiteX3294" fmla="*/ 300701 w 2957981"/>
              <a:gd name="connsiteY3294" fmla="*/ 1364601 h 5103838"/>
              <a:gd name="connsiteX3295" fmla="*/ 298154 w 2957981"/>
              <a:gd name="connsiteY3295" fmla="*/ 1362904 h 5103838"/>
              <a:gd name="connsiteX3296" fmla="*/ 298154 w 2957981"/>
              <a:gd name="connsiteY3296" fmla="*/ 1363753 h 5103838"/>
              <a:gd name="connsiteX3297" fmla="*/ 296456 w 2957981"/>
              <a:gd name="connsiteY3297" fmla="*/ 1363753 h 5103838"/>
              <a:gd name="connsiteX3298" fmla="*/ 296456 w 2957981"/>
              <a:gd name="connsiteY3298" fmla="*/ 1364601 h 5103838"/>
              <a:gd name="connsiteX3299" fmla="*/ 294732 w 2957981"/>
              <a:gd name="connsiteY3299" fmla="*/ 1364601 h 5103838"/>
              <a:gd name="connsiteX3300" fmla="*/ 294732 w 2957981"/>
              <a:gd name="connsiteY3300" fmla="*/ 1365449 h 5103838"/>
              <a:gd name="connsiteX3301" fmla="*/ 295581 w 2957981"/>
              <a:gd name="connsiteY3301" fmla="*/ 1366298 h 5103838"/>
              <a:gd name="connsiteX3302" fmla="*/ 294732 w 2957981"/>
              <a:gd name="connsiteY3302" fmla="*/ 1367146 h 5103838"/>
              <a:gd name="connsiteX3303" fmla="*/ 294732 w 2957981"/>
              <a:gd name="connsiteY3303" fmla="*/ 1368021 h 5103838"/>
              <a:gd name="connsiteX3304" fmla="*/ 293034 w 2957981"/>
              <a:gd name="connsiteY3304" fmla="*/ 1367146 h 5103838"/>
              <a:gd name="connsiteX3305" fmla="*/ 292185 w 2957981"/>
              <a:gd name="connsiteY3305" fmla="*/ 1368869 h 5103838"/>
              <a:gd name="connsiteX3306" fmla="*/ 291336 w 2957981"/>
              <a:gd name="connsiteY3306" fmla="*/ 1369718 h 5103838"/>
              <a:gd name="connsiteX3307" fmla="*/ 290460 w 2957981"/>
              <a:gd name="connsiteY3307" fmla="*/ 1368869 h 5103838"/>
              <a:gd name="connsiteX3308" fmla="*/ 289611 w 2957981"/>
              <a:gd name="connsiteY3308" fmla="*/ 1369718 h 5103838"/>
              <a:gd name="connsiteX3309" fmla="*/ 288762 w 2957981"/>
              <a:gd name="connsiteY3309" fmla="*/ 1370566 h 5103838"/>
              <a:gd name="connsiteX3310" fmla="*/ 287064 w 2957981"/>
              <a:gd name="connsiteY3310" fmla="*/ 1371414 h 5103838"/>
              <a:gd name="connsiteX3311" fmla="*/ 285366 w 2957981"/>
              <a:gd name="connsiteY3311" fmla="*/ 1370566 h 5103838"/>
              <a:gd name="connsiteX3312" fmla="*/ 284491 w 2957981"/>
              <a:gd name="connsiteY3312" fmla="*/ 1373986 h 5103838"/>
              <a:gd name="connsiteX3313" fmla="*/ 283642 w 2957981"/>
              <a:gd name="connsiteY3313" fmla="*/ 1374834 h 5103838"/>
              <a:gd name="connsiteX3314" fmla="*/ 281095 w 2957981"/>
              <a:gd name="connsiteY3314" fmla="*/ 1375683 h 5103838"/>
              <a:gd name="connsiteX3315" fmla="*/ 281095 w 2957981"/>
              <a:gd name="connsiteY3315" fmla="*/ 1374834 h 5103838"/>
              <a:gd name="connsiteX3316" fmla="*/ 279397 w 2957981"/>
              <a:gd name="connsiteY3316" fmla="*/ 1374834 h 5103838"/>
              <a:gd name="connsiteX3317" fmla="*/ 278521 w 2957981"/>
              <a:gd name="connsiteY3317" fmla="*/ 1376531 h 5103838"/>
              <a:gd name="connsiteX3318" fmla="*/ 277672 w 2957981"/>
              <a:gd name="connsiteY3318" fmla="*/ 1376531 h 5103838"/>
              <a:gd name="connsiteX3319" fmla="*/ 276823 w 2957981"/>
              <a:gd name="connsiteY3319" fmla="*/ 1377380 h 5103838"/>
              <a:gd name="connsiteX3320" fmla="*/ 275974 w 2957981"/>
              <a:gd name="connsiteY3320" fmla="*/ 1378228 h 5103838"/>
              <a:gd name="connsiteX3321" fmla="*/ 275974 w 2957981"/>
              <a:gd name="connsiteY3321" fmla="*/ 1379103 h 5103838"/>
              <a:gd name="connsiteX3322" fmla="*/ 276823 w 2957981"/>
              <a:gd name="connsiteY3322" fmla="*/ 1379103 h 5103838"/>
              <a:gd name="connsiteX3323" fmla="*/ 276823 w 2957981"/>
              <a:gd name="connsiteY3323" fmla="*/ 1379951 h 5103838"/>
              <a:gd name="connsiteX3324" fmla="*/ 278521 w 2957981"/>
              <a:gd name="connsiteY3324" fmla="*/ 1382496 h 5103838"/>
              <a:gd name="connsiteX3325" fmla="*/ 277672 w 2957981"/>
              <a:gd name="connsiteY3325" fmla="*/ 1383345 h 5103838"/>
              <a:gd name="connsiteX3326" fmla="*/ 278521 w 2957981"/>
              <a:gd name="connsiteY3326" fmla="*/ 1383345 h 5103838"/>
              <a:gd name="connsiteX3327" fmla="*/ 278521 w 2957981"/>
              <a:gd name="connsiteY3327" fmla="*/ 1384193 h 5103838"/>
              <a:gd name="connsiteX3328" fmla="*/ 278521 w 2957981"/>
              <a:gd name="connsiteY3328" fmla="*/ 1386765 h 5103838"/>
              <a:gd name="connsiteX3329" fmla="*/ 278521 w 2957981"/>
              <a:gd name="connsiteY3329" fmla="*/ 1387613 h 5103838"/>
              <a:gd name="connsiteX3330" fmla="*/ 277672 w 2957981"/>
              <a:gd name="connsiteY3330" fmla="*/ 1389310 h 5103838"/>
              <a:gd name="connsiteX3331" fmla="*/ 278521 w 2957981"/>
              <a:gd name="connsiteY3331" fmla="*/ 1391033 h 5103838"/>
              <a:gd name="connsiteX3332" fmla="*/ 278521 w 2957981"/>
              <a:gd name="connsiteY3332" fmla="*/ 1391881 h 5103838"/>
              <a:gd name="connsiteX3333" fmla="*/ 278521 w 2957981"/>
              <a:gd name="connsiteY3333" fmla="*/ 1393578 h 5103838"/>
              <a:gd name="connsiteX3334" fmla="*/ 277672 w 2957981"/>
              <a:gd name="connsiteY3334" fmla="*/ 1394426 h 5103838"/>
              <a:gd name="connsiteX3335" fmla="*/ 277672 w 2957981"/>
              <a:gd name="connsiteY3335" fmla="*/ 1395301 h 5103838"/>
              <a:gd name="connsiteX3336" fmla="*/ 276823 w 2957981"/>
              <a:gd name="connsiteY3336" fmla="*/ 1396150 h 5103838"/>
              <a:gd name="connsiteX3337" fmla="*/ 275974 w 2957981"/>
              <a:gd name="connsiteY3337" fmla="*/ 1396998 h 5103838"/>
              <a:gd name="connsiteX3338" fmla="*/ 275974 w 2957981"/>
              <a:gd name="connsiteY3338" fmla="*/ 1397846 h 5103838"/>
              <a:gd name="connsiteX3339" fmla="*/ 274276 w 2957981"/>
              <a:gd name="connsiteY3339" fmla="*/ 1399543 h 5103838"/>
              <a:gd name="connsiteX3340" fmla="*/ 274276 w 2957981"/>
              <a:gd name="connsiteY3340" fmla="*/ 1401266 h 5103838"/>
              <a:gd name="connsiteX3341" fmla="*/ 273401 w 2957981"/>
              <a:gd name="connsiteY3341" fmla="*/ 1403812 h 5103838"/>
              <a:gd name="connsiteX3342" fmla="*/ 273401 w 2957981"/>
              <a:gd name="connsiteY3342" fmla="*/ 1404660 h 5103838"/>
              <a:gd name="connsiteX3343" fmla="*/ 271703 w 2957981"/>
              <a:gd name="connsiteY3343" fmla="*/ 1405508 h 5103838"/>
              <a:gd name="connsiteX3344" fmla="*/ 271703 w 2957981"/>
              <a:gd name="connsiteY3344" fmla="*/ 1407232 h 5103838"/>
              <a:gd name="connsiteX3345" fmla="*/ 270854 w 2957981"/>
              <a:gd name="connsiteY3345" fmla="*/ 1408928 h 5103838"/>
              <a:gd name="connsiteX3346" fmla="*/ 270854 w 2957981"/>
              <a:gd name="connsiteY3346" fmla="*/ 1409777 h 5103838"/>
              <a:gd name="connsiteX3347" fmla="*/ 270005 w 2957981"/>
              <a:gd name="connsiteY3347" fmla="*/ 1410625 h 5103838"/>
              <a:gd name="connsiteX3348" fmla="*/ 269156 w 2957981"/>
              <a:gd name="connsiteY3348" fmla="*/ 1413197 h 5103838"/>
              <a:gd name="connsiteX3349" fmla="*/ 267431 w 2957981"/>
              <a:gd name="connsiteY3349" fmla="*/ 1414045 h 5103838"/>
              <a:gd name="connsiteX3350" fmla="*/ 268280 w 2957981"/>
              <a:gd name="connsiteY3350" fmla="*/ 1414893 h 5103838"/>
              <a:gd name="connsiteX3351" fmla="*/ 267431 w 2957981"/>
              <a:gd name="connsiteY3351" fmla="*/ 1416590 h 5103838"/>
              <a:gd name="connsiteX3352" fmla="*/ 266582 w 2957981"/>
              <a:gd name="connsiteY3352" fmla="*/ 1420010 h 5103838"/>
              <a:gd name="connsiteX3353" fmla="*/ 266582 w 2957981"/>
              <a:gd name="connsiteY3353" fmla="*/ 1420858 h 5103838"/>
              <a:gd name="connsiteX3354" fmla="*/ 266582 w 2957981"/>
              <a:gd name="connsiteY3354" fmla="*/ 1424278 h 5103838"/>
              <a:gd name="connsiteX3355" fmla="*/ 267431 w 2957981"/>
              <a:gd name="connsiteY3355" fmla="*/ 1425975 h 5103838"/>
              <a:gd name="connsiteX3356" fmla="*/ 267431 w 2957981"/>
              <a:gd name="connsiteY3356" fmla="*/ 1428520 h 5103838"/>
              <a:gd name="connsiteX3357" fmla="*/ 267431 w 2957981"/>
              <a:gd name="connsiteY3357" fmla="*/ 1429395 h 5103838"/>
              <a:gd name="connsiteX3358" fmla="*/ 266582 w 2957981"/>
              <a:gd name="connsiteY3358" fmla="*/ 1430244 h 5103838"/>
              <a:gd name="connsiteX3359" fmla="*/ 267431 w 2957981"/>
              <a:gd name="connsiteY3359" fmla="*/ 1431940 h 5103838"/>
              <a:gd name="connsiteX3360" fmla="*/ 265733 w 2957981"/>
              <a:gd name="connsiteY3360" fmla="*/ 1432789 h 5103838"/>
              <a:gd name="connsiteX3361" fmla="*/ 264884 w 2957981"/>
              <a:gd name="connsiteY3361" fmla="*/ 1435360 h 5103838"/>
              <a:gd name="connsiteX3362" fmla="*/ 264884 w 2957981"/>
              <a:gd name="connsiteY3362" fmla="*/ 1437057 h 5103838"/>
              <a:gd name="connsiteX3363" fmla="*/ 265733 w 2957981"/>
              <a:gd name="connsiteY3363" fmla="*/ 1437905 h 5103838"/>
              <a:gd name="connsiteX3364" fmla="*/ 265733 w 2957981"/>
              <a:gd name="connsiteY3364" fmla="*/ 1439629 h 5103838"/>
              <a:gd name="connsiteX3365" fmla="*/ 266582 w 2957981"/>
              <a:gd name="connsiteY3365" fmla="*/ 1441325 h 5103838"/>
              <a:gd name="connsiteX3366" fmla="*/ 265733 w 2957981"/>
              <a:gd name="connsiteY3366" fmla="*/ 1442174 h 5103838"/>
              <a:gd name="connsiteX3367" fmla="*/ 264884 w 2957981"/>
              <a:gd name="connsiteY3367" fmla="*/ 1441325 h 5103838"/>
              <a:gd name="connsiteX3368" fmla="*/ 263186 w 2957981"/>
              <a:gd name="connsiteY3368" fmla="*/ 1442174 h 5103838"/>
              <a:gd name="connsiteX3369" fmla="*/ 263186 w 2957981"/>
              <a:gd name="connsiteY3369" fmla="*/ 1443022 h 5103838"/>
              <a:gd name="connsiteX3370" fmla="*/ 263186 w 2957981"/>
              <a:gd name="connsiteY3370" fmla="*/ 1443870 h 5103838"/>
              <a:gd name="connsiteX3371" fmla="*/ 263186 w 2957981"/>
              <a:gd name="connsiteY3371" fmla="*/ 1444719 h 5103838"/>
              <a:gd name="connsiteX3372" fmla="*/ 263186 w 2957981"/>
              <a:gd name="connsiteY3372" fmla="*/ 1446442 h 5103838"/>
              <a:gd name="connsiteX3373" fmla="*/ 262311 w 2957981"/>
              <a:gd name="connsiteY3373" fmla="*/ 1446442 h 5103838"/>
              <a:gd name="connsiteX3374" fmla="*/ 262311 w 2957981"/>
              <a:gd name="connsiteY3374" fmla="*/ 1447290 h 5103838"/>
              <a:gd name="connsiteX3375" fmla="*/ 261462 w 2957981"/>
              <a:gd name="connsiteY3375" fmla="*/ 1448139 h 5103838"/>
              <a:gd name="connsiteX3376" fmla="*/ 261462 w 2957981"/>
              <a:gd name="connsiteY3376" fmla="*/ 1448987 h 5103838"/>
              <a:gd name="connsiteX3377" fmla="*/ 261462 w 2957981"/>
              <a:gd name="connsiteY3377" fmla="*/ 1449836 h 5103838"/>
              <a:gd name="connsiteX3378" fmla="*/ 258915 w 2957981"/>
              <a:gd name="connsiteY3378" fmla="*/ 1450684 h 5103838"/>
              <a:gd name="connsiteX3379" fmla="*/ 258915 w 2957981"/>
              <a:gd name="connsiteY3379" fmla="*/ 1452407 h 5103838"/>
              <a:gd name="connsiteX3380" fmla="*/ 257217 w 2957981"/>
              <a:gd name="connsiteY3380" fmla="*/ 1453256 h 5103838"/>
              <a:gd name="connsiteX3381" fmla="*/ 256341 w 2957981"/>
              <a:gd name="connsiteY3381" fmla="*/ 1453256 h 5103838"/>
              <a:gd name="connsiteX3382" fmla="*/ 255492 w 2957981"/>
              <a:gd name="connsiteY3382" fmla="*/ 1455801 h 5103838"/>
              <a:gd name="connsiteX3383" fmla="*/ 254643 w 2957981"/>
              <a:gd name="connsiteY3383" fmla="*/ 1455801 h 5103838"/>
              <a:gd name="connsiteX3384" fmla="*/ 254643 w 2957981"/>
              <a:gd name="connsiteY3384" fmla="*/ 1458372 h 5103838"/>
              <a:gd name="connsiteX3385" fmla="*/ 253794 w 2957981"/>
              <a:gd name="connsiteY3385" fmla="*/ 1458372 h 5103838"/>
              <a:gd name="connsiteX3386" fmla="*/ 252096 w 2957981"/>
              <a:gd name="connsiteY3386" fmla="*/ 1460917 h 5103838"/>
              <a:gd name="connsiteX3387" fmla="*/ 249523 w 2957981"/>
              <a:gd name="connsiteY3387" fmla="*/ 1461766 h 5103838"/>
              <a:gd name="connsiteX3388" fmla="*/ 249523 w 2957981"/>
              <a:gd name="connsiteY3388" fmla="*/ 1462641 h 5103838"/>
              <a:gd name="connsiteX3389" fmla="*/ 247825 w 2957981"/>
              <a:gd name="connsiteY3389" fmla="*/ 1462641 h 5103838"/>
              <a:gd name="connsiteX3390" fmla="*/ 246976 w 2957981"/>
              <a:gd name="connsiteY3390" fmla="*/ 1463489 h 5103838"/>
              <a:gd name="connsiteX3391" fmla="*/ 246976 w 2957981"/>
              <a:gd name="connsiteY3391" fmla="*/ 1466882 h 5103838"/>
              <a:gd name="connsiteX3392" fmla="*/ 244403 w 2957981"/>
              <a:gd name="connsiteY3392" fmla="*/ 1467757 h 5103838"/>
              <a:gd name="connsiteX3393" fmla="*/ 243554 w 2957981"/>
              <a:gd name="connsiteY3393" fmla="*/ 1467757 h 5103838"/>
              <a:gd name="connsiteX3394" fmla="*/ 242705 w 2957981"/>
              <a:gd name="connsiteY3394" fmla="*/ 1467757 h 5103838"/>
              <a:gd name="connsiteX3395" fmla="*/ 241856 w 2957981"/>
              <a:gd name="connsiteY3395" fmla="*/ 1468606 h 5103838"/>
              <a:gd name="connsiteX3396" fmla="*/ 241856 w 2957981"/>
              <a:gd name="connsiteY3396" fmla="*/ 1469454 h 5103838"/>
              <a:gd name="connsiteX3397" fmla="*/ 241856 w 2957981"/>
              <a:gd name="connsiteY3397" fmla="*/ 1470302 h 5103838"/>
              <a:gd name="connsiteX3398" fmla="*/ 240131 w 2957981"/>
              <a:gd name="connsiteY3398" fmla="*/ 1471999 h 5103838"/>
              <a:gd name="connsiteX3399" fmla="*/ 240131 w 2957981"/>
              <a:gd name="connsiteY3399" fmla="*/ 1473722 h 5103838"/>
              <a:gd name="connsiteX3400" fmla="*/ 240131 w 2957981"/>
              <a:gd name="connsiteY3400" fmla="*/ 1474571 h 5103838"/>
              <a:gd name="connsiteX3401" fmla="*/ 240131 w 2957981"/>
              <a:gd name="connsiteY3401" fmla="*/ 1476268 h 5103838"/>
              <a:gd name="connsiteX3402" fmla="*/ 239282 w 2957981"/>
              <a:gd name="connsiteY3402" fmla="*/ 1475419 h 5103838"/>
              <a:gd name="connsiteX3403" fmla="*/ 238433 w 2957981"/>
              <a:gd name="connsiteY3403" fmla="*/ 1477116 h 5103838"/>
              <a:gd name="connsiteX3404" fmla="*/ 238433 w 2957981"/>
              <a:gd name="connsiteY3404" fmla="*/ 1477964 h 5103838"/>
              <a:gd name="connsiteX3405" fmla="*/ 238433 w 2957981"/>
              <a:gd name="connsiteY3405" fmla="*/ 1479688 h 5103838"/>
              <a:gd name="connsiteX3406" fmla="*/ 238433 w 2957981"/>
              <a:gd name="connsiteY3406" fmla="*/ 1480536 h 5103838"/>
              <a:gd name="connsiteX3407" fmla="*/ 237584 w 2957981"/>
              <a:gd name="connsiteY3407" fmla="*/ 1483929 h 5103838"/>
              <a:gd name="connsiteX3408" fmla="*/ 237584 w 2957981"/>
              <a:gd name="connsiteY3408" fmla="*/ 1485653 h 5103838"/>
              <a:gd name="connsiteX3409" fmla="*/ 235886 w 2957981"/>
              <a:gd name="connsiteY3409" fmla="*/ 1486501 h 5103838"/>
              <a:gd name="connsiteX3410" fmla="*/ 235037 w 2957981"/>
              <a:gd name="connsiteY3410" fmla="*/ 1486501 h 5103838"/>
              <a:gd name="connsiteX3411" fmla="*/ 234162 w 2957981"/>
              <a:gd name="connsiteY3411" fmla="*/ 1487349 h 5103838"/>
              <a:gd name="connsiteX3412" fmla="*/ 234162 w 2957981"/>
              <a:gd name="connsiteY3412" fmla="*/ 1488198 h 5103838"/>
              <a:gd name="connsiteX3413" fmla="*/ 232464 w 2957981"/>
              <a:gd name="connsiteY3413" fmla="*/ 1489921 h 5103838"/>
              <a:gd name="connsiteX3414" fmla="*/ 231615 w 2957981"/>
              <a:gd name="connsiteY3414" fmla="*/ 1489921 h 5103838"/>
              <a:gd name="connsiteX3415" fmla="*/ 232464 w 2957981"/>
              <a:gd name="connsiteY3415" fmla="*/ 1495011 h 5103838"/>
              <a:gd name="connsiteX3416" fmla="*/ 231615 w 2957981"/>
              <a:gd name="connsiteY3416" fmla="*/ 1495886 h 5103838"/>
              <a:gd name="connsiteX3417" fmla="*/ 232464 w 2957981"/>
              <a:gd name="connsiteY3417" fmla="*/ 1496734 h 5103838"/>
              <a:gd name="connsiteX3418" fmla="*/ 229917 w 2957981"/>
              <a:gd name="connsiteY3418" fmla="*/ 1499280 h 5103838"/>
              <a:gd name="connsiteX3419" fmla="*/ 229917 w 2957981"/>
              <a:gd name="connsiteY3419" fmla="*/ 1502700 h 5103838"/>
              <a:gd name="connsiteX3420" fmla="*/ 229917 w 2957981"/>
              <a:gd name="connsiteY3420" fmla="*/ 1504396 h 5103838"/>
              <a:gd name="connsiteX3421" fmla="*/ 234162 w 2957981"/>
              <a:gd name="connsiteY3421" fmla="*/ 1508665 h 5103838"/>
              <a:gd name="connsiteX3422" fmla="*/ 234162 w 2957981"/>
              <a:gd name="connsiteY3422" fmla="*/ 1512058 h 5103838"/>
              <a:gd name="connsiteX3423" fmla="*/ 234162 w 2957981"/>
              <a:gd name="connsiteY3423" fmla="*/ 1512933 h 5103838"/>
              <a:gd name="connsiteX3424" fmla="*/ 234162 w 2957981"/>
              <a:gd name="connsiteY3424" fmla="*/ 1514630 h 5103838"/>
              <a:gd name="connsiteX3425" fmla="*/ 235037 w 2957981"/>
              <a:gd name="connsiteY3425" fmla="*/ 1515478 h 5103838"/>
              <a:gd name="connsiteX3426" fmla="*/ 236735 w 2957981"/>
              <a:gd name="connsiteY3426" fmla="*/ 1516326 h 5103838"/>
              <a:gd name="connsiteX3427" fmla="*/ 237584 w 2957981"/>
              <a:gd name="connsiteY3427" fmla="*/ 1518898 h 5103838"/>
              <a:gd name="connsiteX3428" fmla="*/ 238433 w 2957981"/>
              <a:gd name="connsiteY3428" fmla="*/ 1518898 h 5103838"/>
              <a:gd name="connsiteX3429" fmla="*/ 241007 w 2957981"/>
              <a:gd name="connsiteY3429" fmla="*/ 1521443 h 5103838"/>
              <a:gd name="connsiteX3430" fmla="*/ 241007 w 2957981"/>
              <a:gd name="connsiteY3430" fmla="*/ 1522292 h 5103838"/>
              <a:gd name="connsiteX3431" fmla="*/ 241007 w 2957981"/>
              <a:gd name="connsiteY3431" fmla="*/ 1523166 h 5103838"/>
              <a:gd name="connsiteX3432" fmla="*/ 241007 w 2957981"/>
              <a:gd name="connsiteY3432" fmla="*/ 1524863 h 5103838"/>
              <a:gd name="connsiteX3433" fmla="*/ 241856 w 2957981"/>
              <a:gd name="connsiteY3433" fmla="*/ 1526560 h 5103838"/>
              <a:gd name="connsiteX3434" fmla="*/ 241856 w 2957981"/>
              <a:gd name="connsiteY3434" fmla="*/ 1528257 h 5103838"/>
              <a:gd name="connsiteX3435" fmla="*/ 242705 w 2957981"/>
              <a:gd name="connsiteY3435" fmla="*/ 1527408 h 5103838"/>
              <a:gd name="connsiteX3436" fmla="*/ 243554 w 2957981"/>
              <a:gd name="connsiteY3436" fmla="*/ 1531677 h 5103838"/>
              <a:gd name="connsiteX3437" fmla="*/ 244403 w 2957981"/>
              <a:gd name="connsiteY3437" fmla="*/ 1532525 h 5103838"/>
              <a:gd name="connsiteX3438" fmla="*/ 245252 w 2957981"/>
              <a:gd name="connsiteY3438" fmla="*/ 1535945 h 5103838"/>
              <a:gd name="connsiteX3439" fmla="*/ 246976 w 2957981"/>
              <a:gd name="connsiteY3439" fmla="*/ 1536793 h 5103838"/>
              <a:gd name="connsiteX3440" fmla="*/ 247825 w 2957981"/>
              <a:gd name="connsiteY3440" fmla="*/ 1538490 h 5103838"/>
              <a:gd name="connsiteX3441" fmla="*/ 247825 w 2957981"/>
              <a:gd name="connsiteY3441" fmla="*/ 1540213 h 5103838"/>
              <a:gd name="connsiteX3442" fmla="*/ 246976 w 2957981"/>
              <a:gd name="connsiteY3442" fmla="*/ 1540213 h 5103838"/>
              <a:gd name="connsiteX3443" fmla="*/ 246101 w 2957981"/>
              <a:gd name="connsiteY3443" fmla="*/ 1541062 h 5103838"/>
              <a:gd name="connsiteX3444" fmla="*/ 246976 w 2957981"/>
              <a:gd name="connsiteY3444" fmla="*/ 1543607 h 5103838"/>
              <a:gd name="connsiteX3445" fmla="*/ 246101 w 2957981"/>
              <a:gd name="connsiteY3445" fmla="*/ 1544455 h 5103838"/>
              <a:gd name="connsiteX3446" fmla="*/ 246101 w 2957981"/>
              <a:gd name="connsiteY3446" fmla="*/ 1545330 h 5103838"/>
              <a:gd name="connsiteX3447" fmla="*/ 245252 w 2957981"/>
              <a:gd name="connsiteY3447" fmla="*/ 1546178 h 5103838"/>
              <a:gd name="connsiteX3448" fmla="*/ 244403 w 2957981"/>
              <a:gd name="connsiteY3448" fmla="*/ 1548724 h 5103838"/>
              <a:gd name="connsiteX3449" fmla="*/ 243554 w 2957981"/>
              <a:gd name="connsiteY3449" fmla="*/ 1549572 h 5103838"/>
              <a:gd name="connsiteX3450" fmla="*/ 244403 w 2957981"/>
              <a:gd name="connsiteY3450" fmla="*/ 1550420 h 5103838"/>
              <a:gd name="connsiteX3451" fmla="*/ 243554 w 2957981"/>
              <a:gd name="connsiteY3451" fmla="*/ 1551295 h 5103838"/>
              <a:gd name="connsiteX3452" fmla="*/ 241856 w 2957981"/>
              <a:gd name="connsiteY3452" fmla="*/ 1553840 h 5103838"/>
              <a:gd name="connsiteX3453" fmla="*/ 241007 w 2957981"/>
              <a:gd name="connsiteY3453" fmla="*/ 1553840 h 5103838"/>
              <a:gd name="connsiteX3454" fmla="*/ 240131 w 2957981"/>
              <a:gd name="connsiteY3454" fmla="*/ 1552992 h 5103838"/>
              <a:gd name="connsiteX3455" fmla="*/ 238433 w 2957981"/>
              <a:gd name="connsiteY3455" fmla="*/ 1553840 h 5103838"/>
              <a:gd name="connsiteX3456" fmla="*/ 238433 w 2957981"/>
              <a:gd name="connsiteY3456" fmla="*/ 1555537 h 5103838"/>
              <a:gd name="connsiteX3457" fmla="*/ 237584 w 2957981"/>
              <a:gd name="connsiteY3457" fmla="*/ 1556385 h 5103838"/>
              <a:gd name="connsiteX3458" fmla="*/ 236735 w 2957981"/>
              <a:gd name="connsiteY3458" fmla="*/ 1556385 h 5103838"/>
              <a:gd name="connsiteX3459" fmla="*/ 236735 w 2957981"/>
              <a:gd name="connsiteY3459" fmla="*/ 1557260 h 5103838"/>
              <a:gd name="connsiteX3460" fmla="*/ 235886 w 2957981"/>
              <a:gd name="connsiteY3460" fmla="*/ 1558109 h 5103838"/>
              <a:gd name="connsiteX3461" fmla="*/ 236735 w 2957981"/>
              <a:gd name="connsiteY3461" fmla="*/ 1558957 h 5103838"/>
              <a:gd name="connsiteX3462" fmla="*/ 235037 w 2957981"/>
              <a:gd name="connsiteY3462" fmla="*/ 1560654 h 5103838"/>
              <a:gd name="connsiteX3463" fmla="*/ 234162 w 2957981"/>
              <a:gd name="connsiteY3463" fmla="*/ 1559805 h 5103838"/>
              <a:gd name="connsiteX3464" fmla="*/ 234162 w 2957981"/>
              <a:gd name="connsiteY3464" fmla="*/ 1558957 h 5103838"/>
              <a:gd name="connsiteX3465" fmla="*/ 232464 w 2957981"/>
              <a:gd name="connsiteY3465" fmla="*/ 1559805 h 5103838"/>
              <a:gd name="connsiteX3466" fmla="*/ 232464 w 2957981"/>
              <a:gd name="connsiteY3466" fmla="*/ 1560654 h 5103838"/>
              <a:gd name="connsiteX3467" fmla="*/ 230766 w 2957981"/>
              <a:gd name="connsiteY3467" fmla="*/ 1561502 h 5103838"/>
              <a:gd name="connsiteX3468" fmla="*/ 226494 w 2957981"/>
              <a:gd name="connsiteY3468" fmla="*/ 1561502 h 5103838"/>
              <a:gd name="connsiteX3469" fmla="*/ 223947 w 2957981"/>
              <a:gd name="connsiteY3469" fmla="*/ 1562377 h 5103838"/>
              <a:gd name="connsiteX3470" fmla="*/ 222223 w 2957981"/>
              <a:gd name="connsiteY3470" fmla="*/ 1562377 h 5103838"/>
              <a:gd name="connsiteX3471" fmla="*/ 220525 w 2957981"/>
              <a:gd name="connsiteY3471" fmla="*/ 1562377 h 5103838"/>
              <a:gd name="connsiteX3472" fmla="*/ 219676 w 2957981"/>
              <a:gd name="connsiteY3472" fmla="*/ 1563225 h 5103838"/>
              <a:gd name="connsiteX3473" fmla="*/ 218827 w 2957981"/>
              <a:gd name="connsiteY3473" fmla="*/ 1562377 h 5103838"/>
              <a:gd name="connsiteX3474" fmla="*/ 217102 w 2957981"/>
              <a:gd name="connsiteY3474" fmla="*/ 1562377 h 5103838"/>
              <a:gd name="connsiteX3475" fmla="*/ 216253 w 2957981"/>
              <a:gd name="connsiteY3475" fmla="*/ 1564074 h 5103838"/>
              <a:gd name="connsiteX3476" fmla="*/ 214555 w 2957981"/>
              <a:gd name="connsiteY3476" fmla="*/ 1564922 h 5103838"/>
              <a:gd name="connsiteX3477" fmla="*/ 213706 w 2957981"/>
              <a:gd name="connsiteY3477" fmla="*/ 1565770 h 5103838"/>
              <a:gd name="connsiteX3478" fmla="*/ 213706 w 2957981"/>
              <a:gd name="connsiteY3478" fmla="*/ 1568342 h 5103838"/>
              <a:gd name="connsiteX3479" fmla="*/ 211133 w 2957981"/>
              <a:gd name="connsiteY3479" fmla="*/ 1569190 h 5103838"/>
              <a:gd name="connsiteX3480" fmla="*/ 209435 w 2957981"/>
              <a:gd name="connsiteY3480" fmla="*/ 1569190 h 5103838"/>
              <a:gd name="connsiteX3481" fmla="*/ 207737 w 2957981"/>
              <a:gd name="connsiteY3481" fmla="*/ 1570039 h 5103838"/>
              <a:gd name="connsiteX3482" fmla="*/ 206888 w 2957981"/>
              <a:gd name="connsiteY3482" fmla="*/ 1570039 h 5103838"/>
              <a:gd name="connsiteX3483" fmla="*/ 204314 w 2957981"/>
              <a:gd name="connsiteY3483" fmla="*/ 1571736 h 5103838"/>
              <a:gd name="connsiteX3484" fmla="*/ 201767 w 2957981"/>
              <a:gd name="connsiteY3484" fmla="*/ 1571736 h 5103838"/>
              <a:gd name="connsiteX3485" fmla="*/ 200892 w 2957981"/>
              <a:gd name="connsiteY3485" fmla="*/ 1572584 h 5103838"/>
              <a:gd name="connsiteX3486" fmla="*/ 199194 w 2957981"/>
              <a:gd name="connsiteY3486" fmla="*/ 1572584 h 5103838"/>
              <a:gd name="connsiteX3487" fmla="*/ 196647 w 2957981"/>
              <a:gd name="connsiteY3487" fmla="*/ 1573459 h 5103838"/>
              <a:gd name="connsiteX3488" fmla="*/ 192375 w 2957981"/>
              <a:gd name="connsiteY3488" fmla="*/ 1576852 h 5103838"/>
              <a:gd name="connsiteX3489" fmla="*/ 191526 w 2957981"/>
              <a:gd name="connsiteY3489" fmla="*/ 1579424 h 5103838"/>
              <a:gd name="connsiteX3490" fmla="*/ 188953 w 2957981"/>
              <a:gd name="connsiteY3490" fmla="*/ 1579424 h 5103838"/>
              <a:gd name="connsiteX3491" fmla="*/ 188104 w 2957981"/>
              <a:gd name="connsiteY3491" fmla="*/ 1579424 h 5103838"/>
              <a:gd name="connsiteX3492" fmla="*/ 185557 w 2957981"/>
              <a:gd name="connsiteY3492" fmla="*/ 1581121 h 5103838"/>
              <a:gd name="connsiteX3493" fmla="*/ 184708 w 2957981"/>
              <a:gd name="connsiteY3493" fmla="*/ 1581969 h 5103838"/>
              <a:gd name="connsiteX3494" fmla="*/ 181286 w 2957981"/>
              <a:gd name="connsiteY3494" fmla="*/ 1584514 h 5103838"/>
              <a:gd name="connsiteX3495" fmla="*/ 180437 w 2957981"/>
              <a:gd name="connsiteY3495" fmla="*/ 1586237 h 5103838"/>
              <a:gd name="connsiteX3496" fmla="*/ 177863 w 2957981"/>
              <a:gd name="connsiteY3496" fmla="*/ 1590506 h 5103838"/>
              <a:gd name="connsiteX3497" fmla="*/ 176165 w 2957981"/>
              <a:gd name="connsiteY3497" fmla="*/ 1591354 h 5103838"/>
              <a:gd name="connsiteX3498" fmla="*/ 174467 w 2957981"/>
              <a:gd name="connsiteY3498" fmla="*/ 1593899 h 5103838"/>
              <a:gd name="connsiteX3499" fmla="*/ 173592 w 2957981"/>
              <a:gd name="connsiteY3499" fmla="*/ 1594748 h 5103838"/>
              <a:gd name="connsiteX3500" fmla="*/ 172743 w 2957981"/>
              <a:gd name="connsiteY3500" fmla="*/ 1594748 h 5103838"/>
              <a:gd name="connsiteX3501" fmla="*/ 171894 w 2957981"/>
              <a:gd name="connsiteY3501" fmla="*/ 1597319 h 5103838"/>
              <a:gd name="connsiteX3502" fmla="*/ 171894 w 2957981"/>
              <a:gd name="connsiteY3502" fmla="*/ 1598168 h 5103838"/>
              <a:gd name="connsiteX3503" fmla="*/ 171045 w 2957981"/>
              <a:gd name="connsiteY3503" fmla="*/ 1600713 h 5103838"/>
              <a:gd name="connsiteX3504" fmla="*/ 168498 w 2957981"/>
              <a:gd name="connsiteY3504" fmla="*/ 1603284 h 5103838"/>
              <a:gd name="connsiteX3505" fmla="*/ 166773 w 2957981"/>
              <a:gd name="connsiteY3505" fmla="*/ 1606678 h 5103838"/>
              <a:gd name="connsiteX3506" fmla="*/ 166773 w 2957981"/>
              <a:gd name="connsiteY3506" fmla="*/ 1607553 h 5103838"/>
              <a:gd name="connsiteX3507" fmla="*/ 168498 w 2957981"/>
              <a:gd name="connsiteY3507" fmla="*/ 1610946 h 5103838"/>
              <a:gd name="connsiteX3508" fmla="*/ 168498 w 2957981"/>
              <a:gd name="connsiteY3508" fmla="*/ 1612669 h 5103838"/>
              <a:gd name="connsiteX3509" fmla="*/ 168498 w 2957981"/>
              <a:gd name="connsiteY3509" fmla="*/ 1615214 h 5103838"/>
              <a:gd name="connsiteX3510" fmla="*/ 170196 w 2957981"/>
              <a:gd name="connsiteY3510" fmla="*/ 1616063 h 5103838"/>
              <a:gd name="connsiteX3511" fmla="*/ 170196 w 2957981"/>
              <a:gd name="connsiteY3511" fmla="*/ 1617786 h 5103838"/>
              <a:gd name="connsiteX3512" fmla="*/ 168498 w 2957981"/>
              <a:gd name="connsiteY3512" fmla="*/ 1621180 h 5103838"/>
              <a:gd name="connsiteX3513" fmla="*/ 164226 w 2957981"/>
              <a:gd name="connsiteY3513" fmla="*/ 1626296 h 5103838"/>
              <a:gd name="connsiteX3514" fmla="*/ 161653 w 2957981"/>
              <a:gd name="connsiteY3514" fmla="*/ 1628841 h 5103838"/>
              <a:gd name="connsiteX3515" fmla="*/ 160804 w 2957981"/>
              <a:gd name="connsiteY3515" fmla="*/ 1629716 h 5103838"/>
              <a:gd name="connsiteX3516" fmla="*/ 161653 w 2957981"/>
              <a:gd name="connsiteY3516" fmla="*/ 1631413 h 5103838"/>
              <a:gd name="connsiteX3517" fmla="*/ 161653 w 2957981"/>
              <a:gd name="connsiteY3517" fmla="*/ 1632261 h 5103838"/>
              <a:gd name="connsiteX3518" fmla="*/ 163377 w 2957981"/>
              <a:gd name="connsiteY3518" fmla="*/ 1633958 h 5103838"/>
              <a:gd name="connsiteX3519" fmla="*/ 164226 w 2957981"/>
              <a:gd name="connsiteY3519" fmla="*/ 1635681 h 5103838"/>
              <a:gd name="connsiteX3520" fmla="*/ 165924 w 2957981"/>
              <a:gd name="connsiteY3520" fmla="*/ 1637378 h 5103838"/>
              <a:gd name="connsiteX3521" fmla="*/ 166773 w 2957981"/>
              <a:gd name="connsiteY3521" fmla="*/ 1641646 h 5103838"/>
              <a:gd name="connsiteX3522" fmla="*/ 167622 w 2957981"/>
              <a:gd name="connsiteY3522" fmla="*/ 1642495 h 5103838"/>
              <a:gd name="connsiteX3523" fmla="*/ 170196 w 2957981"/>
              <a:gd name="connsiteY3523" fmla="*/ 1644192 h 5103838"/>
              <a:gd name="connsiteX3524" fmla="*/ 171894 w 2957981"/>
              <a:gd name="connsiteY3524" fmla="*/ 1645915 h 5103838"/>
              <a:gd name="connsiteX3525" fmla="*/ 171894 w 2957981"/>
              <a:gd name="connsiteY3525" fmla="*/ 1650157 h 5103838"/>
              <a:gd name="connsiteX3526" fmla="*/ 173592 w 2957981"/>
              <a:gd name="connsiteY3526" fmla="*/ 1653577 h 5103838"/>
              <a:gd name="connsiteX3527" fmla="*/ 173592 w 2957981"/>
              <a:gd name="connsiteY3527" fmla="*/ 1654425 h 5103838"/>
              <a:gd name="connsiteX3528" fmla="*/ 171045 w 2957981"/>
              <a:gd name="connsiteY3528" fmla="*/ 1657845 h 5103838"/>
              <a:gd name="connsiteX3529" fmla="*/ 166773 w 2957981"/>
              <a:gd name="connsiteY3529" fmla="*/ 1660390 h 5103838"/>
              <a:gd name="connsiteX3530" fmla="*/ 165924 w 2957981"/>
              <a:gd name="connsiteY3530" fmla="*/ 1660390 h 5103838"/>
              <a:gd name="connsiteX3531" fmla="*/ 165924 w 2957981"/>
              <a:gd name="connsiteY3531" fmla="*/ 1658693 h 5103838"/>
              <a:gd name="connsiteX3532" fmla="*/ 165924 w 2957981"/>
              <a:gd name="connsiteY3532" fmla="*/ 1657845 h 5103838"/>
              <a:gd name="connsiteX3533" fmla="*/ 165075 w 2957981"/>
              <a:gd name="connsiteY3533" fmla="*/ 1657845 h 5103838"/>
              <a:gd name="connsiteX3534" fmla="*/ 161653 w 2957981"/>
              <a:gd name="connsiteY3534" fmla="*/ 1659542 h 5103838"/>
              <a:gd name="connsiteX3535" fmla="*/ 159106 w 2957981"/>
              <a:gd name="connsiteY3535" fmla="*/ 1658693 h 5103838"/>
              <a:gd name="connsiteX3536" fmla="*/ 157408 w 2957981"/>
              <a:gd name="connsiteY3536" fmla="*/ 1658693 h 5103838"/>
              <a:gd name="connsiteX3537" fmla="*/ 153985 w 2957981"/>
              <a:gd name="connsiteY3537" fmla="*/ 1660390 h 5103838"/>
              <a:gd name="connsiteX3538" fmla="*/ 153136 w 2957981"/>
              <a:gd name="connsiteY3538" fmla="*/ 1662962 h 5103838"/>
              <a:gd name="connsiteX3539" fmla="*/ 152287 w 2957981"/>
              <a:gd name="connsiteY3539" fmla="*/ 1664658 h 5103838"/>
              <a:gd name="connsiteX3540" fmla="*/ 147167 w 2957981"/>
              <a:gd name="connsiteY3540" fmla="*/ 1663810 h 5103838"/>
              <a:gd name="connsiteX3541" fmla="*/ 144593 w 2957981"/>
              <a:gd name="connsiteY3541" fmla="*/ 1661238 h 5103838"/>
              <a:gd name="connsiteX3542" fmla="*/ 143744 w 2957981"/>
              <a:gd name="connsiteY3542" fmla="*/ 1661238 h 5103838"/>
              <a:gd name="connsiteX3543" fmla="*/ 142895 w 2957981"/>
              <a:gd name="connsiteY3543" fmla="*/ 1662113 h 5103838"/>
              <a:gd name="connsiteX3544" fmla="*/ 142046 w 2957981"/>
              <a:gd name="connsiteY3544" fmla="*/ 1660390 h 5103838"/>
              <a:gd name="connsiteX3545" fmla="*/ 141197 w 2957981"/>
              <a:gd name="connsiteY3545" fmla="*/ 1659542 h 5103838"/>
              <a:gd name="connsiteX3546" fmla="*/ 140348 w 2957981"/>
              <a:gd name="connsiteY3546" fmla="*/ 1660390 h 5103838"/>
              <a:gd name="connsiteX3547" fmla="*/ 140348 w 2957981"/>
              <a:gd name="connsiteY3547" fmla="*/ 1662113 h 5103838"/>
              <a:gd name="connsiteX3548" fmla="*/ 142895 w 2957981"/>
              <a:gd name="connsiteY3548" fmla="*/ 1668078 h 5103838"/>
              <a:gd name="connsiteX3549" fmla="*/ 144593 w 2957981"/>
              <a:gd name="connsiteY3549" fmla="*/ 1669775 h 5103838"/>
              <a:gd name="connsiteX3550" fmla="*/ 144593 w 2957981"/>
              <a:gd name="connsiteY3550" fmla="*/ 1674043 h 5103838"/>
              <a:gd name="connsiteX3551" fmla="*/ 146318 w 2957981"/>
              <a:gd name="connsiteY3551" fmla="*/ 1675740 h 5103838"/>
              <a:gd name="connsiteX3552" fmla="*/ 144593 w 2957981"/>
              <a:gd name="connsiteY3552" fmla="*/ 1677437 h 5103838"/>
              <a:gd name="connsiteX3553" fmla="*/ 144593 w 2957981"/>
              <a:gd name="connsiteY3553" fmla="*/ 1679160 h 5103838"/>
              <a:gd name="connsiteX3554" fmla="*/ 142046 w 2957981"/>
              <a:gd name="connsiteY3554" fmla="*/ 1683402 h 5103838"/>
              <a:gd name="connsiteX3555" fmla="*/ 139473 w 2957981"/>
              <a:gd name="connsiteY3555" fmla="*/ 1684250 h 5103838"/>
              <a:gd name="connsiteX3556" fmla="*/ 137775 w 2957981"/>
              <a:gd name="connsiteY3556" fmla="*/ 1684250 h 5103838"/>
              <a:gd name="connsiteX3557" fmla="*/ 136926 w 2957981"/>
              <a:gd name="connsiteY3557" fmla="*/ 1684250 h 5103838"/>
              <a:gd name="connsiteX3558" fmla="*/ 137775 w 2957981"/>
              <a:gd name="connsiteY3558" fmla="*/ 1688519 h 5103838"/>
              <a:gd name="connsiteX3559" fmla="*/ 139473 w 2957981"/>
              <a:gd name="connsiteY3559" fmla="*/ 1688519 h 5103838"/>
              <a:gd name="connsiteX3560" fmla="*/ 144593 w 2957981"/>
              <a:gd name="connsiteY3560" fmla="*/ 1693635 h 5103838"/>
              <a:gd name="connsiteX3561" fmla="*/ 147167 w 2957981"/>
              <a:gd name="connsiteY3561" fmla="*/ 1696207 h 5103838"/>
              <a:gd name="connsiteX3562" fmla="*/ 149714 w 2957981"/>
              <a:gd name="connsiteY3562" fmla="*/ 1697055 h 5103838"/>
              <a:gd name="connsiteX3563" fmla="*/ 150563 w 2957981"/>
              <a:gd name="connsiteY3563" fmla="*/ 1700449 h 5103838"/>
              <a:gd name="connsiteX3564" fmla="*/ 153136 w 2957981"/>
              <a:gd name="connsiteY3564" fmla="*/ 1703021 h 5103838"/>
              <a:gd name="connsiteX3565" fmla="*/ 155683 w 2957981"/>
              <a:gd name="connsiteY3565" fmla="*/ 1703021 h 5103838"/>
              <a:gd name="connsiteX3566" fmla="*/ 156532 w 2957981"/>
              <a:gd name="connsiteY3566" fmla="*/ 1705566 h 5103838"/>
              <a:gd name="connsiteX3567" fmla="*/ 158257 w 2957981"/>
              <a:gd name="connsiteY3567" fmla="*/ 1708137 h 5103838"/>
              <a:gd name="connsiteX3568" fmla="*/ 159106 w 2957981"/>
              <a:gd name="connsiteY3568" fmla="*/ 1708986 h 5103838"/>
              <a:gd name="connsiteX3569" fmla="*/ 162528 w 2957981"/>
              <a:gd name="connsiteY3569" fmla="*/ 1708986 h 5103838"/>
              <a:gd name="connsiteX3570" fmla="*/ 168498 w 2957981"/>
              <a:gd name="connsiteY3570" fmla="*/ 1710682 h 5103838"/>
              <a:gd name="connsiteX3571" fmla="*/ 169347 w 2957981"/>
              <a:gd name="connsiteY3571" fmla="*/ 1711531 h 5103838"/>
              <a:gd name="connsiteX3572" fmla="*/ 173592 w 2957981"/>
              <a:gd name="connsiteY3572" fmla="*/ 1714102 h 5103838"/>
              <a:gd name="connsiteX3573" fmla="*/ 175316 w 2957981"/>
              <a:gd name="connsiteY3573" fmla="*/ 1714951 h 5103838"/>
              <a:gd name="connsiteX3574" fmla="*/ 176165 w 2957981"/>
              <a:gd name="connsiteY3574" fmla="*/ 1717496 h 5103838"/>
              <a:gd name="connsiteX3575" fmla="*/ 175316 w 2957981"/>
              <a:gd name="connsiteY3575" fmla="*/ 1721764 h 5103838"/>
              <a:gd name="connsiteX3576" fmla="*/ 175316 w 2957981"/>
              <a:gd name="connsiteY3576" fmla="*/ 1724336 h 5103838"/>
              <a:gd name="connsiteX3577" fmla="*/ 174467 w 2957981"/>
              <a:gd name="connsiteY3577" fmla="*/ 1726033 h 5103838"/>
              <a:gd name="connsiteX3578" fmla="*/ 172743 w 2957981"/>
              <a:gd name="connsiteY3578" fmla="*/ 1728578 h 5103838"/>
              <a:gd name="connsiteX3579" fmla="*/ 171894 w 2957981"/>
              <a:gd name="connsiteY3579" fmla="*/ 1728578 h 5103838"/>
              <a:gd name="connsiteX3580" fmla="*/ 168498 w 2957981"/>
              <a:gd name="connsiteY3580" fmla="*/ 1728578 h 5103838"/>
              <a:gd name="connsiteX3581" fmla="*/ 166773 w 2957981"/>
              <a:gd name="connsiteY3581" fmla="*/ 1726033 h 5103838"/>
              <a:gd name="connsiteX3582" fmla="*/ 165924 w 2957981"/>
              <a:gd name="connsiteY3582" fmla="*/ 1726033 h 5103838"/>
              <a:gd name="connsiteX3583" fmla="*/ 165075 w 2957981"/>
              <a:gd name="connsiteY3583" fmla="*/ 1727729 h 5103838"/>
              <a:gd name="connsiteX3584" fmla="*/ 166773 w 2957981"/>
              <a:gd name="connsiteY3584" fmla="*/ 1731149 h 5103838"/>
              <a:gd name="connsiteX3585" fmla="*/ 165075 w 2957981"/>
              <a:gd name="connsiteY3585" fmla="*/ 1731149 h 5103838"/>
              <a:gd name="connsiteX3586" fmla="*/ 164226 w 2957981"/>
              <a:gd name="connsiteY3586" fmla="*/ 1731998 h 5103838"/>
              <a:gd name="connsiteX3587" fmla="*/ 166773 w 2957981"/>
              <a:gd name="connsiteY3587" fmla="*/ 1734569 h 5103838"/>
              <a:gd name="connsiteX3588" fmla="*/ 167622 w 2957981"/>
              <a:gd name="connsiteY3588" fmla="*/ 1736266 h 5103838"/>
              <a:gd name="connsiteX3589" fmla="*/ 167622 w 2957981"/>
              <a:gd name="connsiteY3589" fmla="*/ 1738811 h 5103838"/>
              <a:gd name="connsiteX3590" fmla="*/ 168498 w 2957981"/>
              <a:gd name="connsiteY3590" fmla="*/ 1739659 h 5103838"/>
              <a:gd name="connsiteX3591" fmla="*/ 169347 w 2957981"/>
              <a:gd name="connsiteY3591" fmla="*/ 1740534 h 5103838"/>
              <a:gd name="connsiteX3592" fmla="*/ 170196 w 2957981"/>
              <a:gd name="connsiteY3592" fmla="*/ 1740534 h 5103838"/>
              <a:gd name="connsiteX3593" fmla="*/ 171045 w 2957981"/>
              <a:gd name="connsiteY3593" fmla="*/ 1739659 h 5103838"/>
              <a:gd name="connsiteX3594" fmla="*/ 173592 w 2957981"/>
              <a:gd name="connsiteY3594" fmla="*/ 1739659 h 5103838"/>
              <a:gd name="connsiteX3595" fmla="*/ 175316 w 2957981"/>
              <a:gd name="connsiteY3595" fmla="*/ 1741383 h 5103838"/>
              <a:gd name="connsiteX3596" fmla="*/ 176165 w 2957981"/>
              <a:gd name="connsiteY3596" fmla="*/ 1745651 h 5103838"/>
              <a:gd name="connsiteX3597" fmla="*/ 177863 w 2957981"/>
              <a:gd name="connsiteY3597" fmla="*/ 1745651 h 5103838"/>
              <a:gd name="connsiteX3598" fmla="*/ 180437 w 2957981"/>
              <a:gd name="connsiteY3598" fmla="*/ 1744776 h 5103838"/>
              <a:gd name="connsiteX3599" fmla="*/ 182984 w 2957981"/>
              <a:gd name="connsiteY3599" fmla="*/ 1747348 h 5103838"/>
              <a:gd name="connsiteX3600" fmla="*/ 182984 w 2957981"/>
              <a:gd name="connsiteY3600" fmla="*/ 1749893 h 5103838"/>
              <a:gd name="connsiteX3601" fmla="*/ 182135 w 2957981"/>
              <a:gd name="connsiteY3601" fmla="*/ 1752465 h 5103838"/>
              <a:gd name="connsiteX3602" fmla="*/ 183833 w 2957981"/>
              <a:gd name="connsiteY3602" fmla="*/ 1753313 h 5103838"/>
              <a:gd name="connsiteX3603" fmla="*/ 185557 w 2957981"/>
              <a:gd name="connsiteY3603" fmla="*/ 1755858 h 5103838"/>
              <a:gd name="connsiteX3604" fmla="*/ 187255 w 2957981"/>
              <a:gd name="connsiteY3604" fmla="*/ 1757581 h 5103838"/>
              <a:gd name="connsiteX3605" fmla="*/ 188104 w 2957981"/>
              <a:gd name="connsiteY3605" fmla="*/ 1760975 h 5103838"/>
              <a:gd name="connsiteX3606" fmla="*/ 187255 w 2957981"/>
              <a:gd name="connsiteY3606" fmla="*/ 1763546 h 5103838"/>
              <a:gd name="connsiteX3607" fmla="*/ 188104 w 2957981"/>
              <a:gd name="connsiteY3607" fmla="*/ 1766940 h 5103838"/>
              <a:gd name="connsiteX3608" fmla="*/ 188104 w 2957981"/>
              <a:gd name="connsiteY3608" fmla="*/ 1768663 h 5103838"/>
              <a:gd name="connsiteX3609" fmla="*/ 187255 w 2957981"/>
              <a:gd name="connsiteY3609" fmla="*/ 1771208 h 5103838"/>
              <a:gd name="connsiteX3610" fmla="*/ 188953 w 2957981"/>
              <a:gd name="connsiteY3610" fmla="*/ 1772057 h 5103838"/>
              <a:gd name="connsiteX3611" fmla="*/ 189802 w 2957981"/>
              <a:gd name="connsiteY3611" fmla="*/ 1774628 h 5103838"/>
              <a:gd name="connsiteX3612" fmla="*/ 191526 w 2957981"/>
              <a:gd name="connsiteY3612" fmla="*/ 1775477 h 5103838"/>
              <a:gd name="connsiteX3613" fmla="*/ 191526 w 2957981"/>
              <a:gd name="connsiteY3613" fmla="*/ 1776325 h 5103838"/>
              <a:gd name="connsiteX3614" fmla="*/ 192375 w 2957981"/>
              <a:gd name="connsiteY3614" fmla="*/ 1777173 h 5103838"/>
              <a:gd name="connsiteX3615" fmla="*/ 194073 w 2957981"/>
              <a:gd name="connsiteY3615" fmla="*/ 1779745 h 5103838"/>
              <a:gd name="connsiteX3616" fmla="*/ 193224 w 2957981"/>
              <a:gd name="connsiteY3616" fmla="*/ 1783138 h 5103838"/>
              <a:gd name="connsiteX3617" fmla="*/ 194922 w 2957981"/>
              <a:gd name="connsiteY3617" fmla="*/ 1784862 h 5103838"/>
              <a:gd name="connsiteX3618" fmla="*/ 194073 w 2957981"/>
              <a:gd name="connsiteY3618" fmla="*/ 1789103 h 5103838"/>
              <a:gd name="connsiteX3619" fmla="*/ 196647 w 2957981"/>
              <a:gd name="connsiteY3619" fmla="*/ 1792523 h 5103838"/>
              <a:gd name="connsiteX3620" fmla="*/ 198345 w 2957981"/>
              <a:gd name="connsiteY3620" fmla="*/ 1793372 h 5103838"/>
              <a:gd name="connsiteX3621" fmla="*/ 200043 w 2957981"/>
              <a:gd name="connsiteY3621" fmla="*/ 1793372 h 5103838"/>
              <a:gd name="connsiteX3622" fmla="*/ 200043 w 2957981"/>
              <a:gd name="connsiteY3622" fmla="*/ 1795069 h 5103838"/>
              <a:gd name="connsiteX3623" fmla="*/ 200892 w 2957981"/>
              <a:gd name="connsiteY3623" fmla="*/ 1795069 h 5103838"/>
              <a:gd name="connsiteX3624" fmla="*/ 204314 w 2957981"/>
              <a:gd name="connsiteY3624" fmla="*/ 1795943 h 5103838"/>
              <a:gd name="connsiteX3625" fmla="*/ 206012 w 2957981"/>
              <a:gd name="connsiteY3625" fmla="*/ 1797640 h 5103838"/>
              <a:gd name="connsiteX3626" fmla="*/ 207737 w 2957981"/>
              <a:gd name="connsiteY3626" fmla="*/ 1797640 h 5103838"/>
              <a:gd name="connsiteX3627" fmla="*/ 208586 w 2957981"/>
              <a:gd name="connsiteY3627" fmla="*/ 1797640 h 5103838"/>
              <a:gd name="connsiteX3628" fmla="*/ 209435 w 2957981"/>
              <a:gd name="connsiteY3628" fmla="*/ 1797640 h 5103838"/>
              <a:gd name="connsiteX3629" fmla="*/ 210284 w 2957981"/>
              <a:gd name="connsiteY3629" fmla="*/ 1799337 h 5103838"/>
              <a:gd name="connsiteX3630" fmla="*/ 211133 w 2957981"/>
              <a:gd name="connsiteY3630" fmla="*/ 1802757 h 5103838"/>
              <a:gd name="connsiteX3631" fmla="*/ 212857 w 2957981"/>
              <a:gd name="connsiteY3631" fmla="*/ 1805302 h 5103838"/>
              <a:gd name="connsiteX3632" fmla="*/ 214555 w 2957981"/>
              <a:gd name="connsiteY3632" fmla="*/ 1804454 h 5103838"/>
              <a:gd name="connsiteX3633" fmla="*/ 214555 w 2957981"/>
              <a:gd name="connsiteY3633" fmla="*/ 1805302 h 5103838"/>
              <a:gd name="connsiteX3634" fmla="*/ 215404 w 2957981"/>
              <a:gd name="connsiteY3634" fmla="*/ 1804454 h 5103838"/>
              <a:gd name="connsiteX3635" fmla="*/ 217951 w 2957981"/>
              <a:gd name="connsiteY3635" fmla="*/ 1805302 h 5103838"/>
              <a:gd name="connsiteX3636" fmla="*/ 219676 w 2957981"/>
              <a:gd name="connsiteY3636" fmla="*/ 1805302 h 5103838"/>
              <a:gd name="connsiteX3637" fmla="*/ 220525 w 2957981"/>
              <a:gd name="connsiteY3637" fmla="*/ 1806150 h 5103838"/>
              <a:gd name="connsiteX3638" fmla="*/ 223072 w 2957981"/>
              <a:gd name="connsiteY3638" fmla="*/ 1806150 h 5103838"/>
              <a:gd name="connsiteX3639" fmla="*/ 224796 w 2957981"/>
              <a:gd name="connsiteY3639" fmla="*/ 1810419 h 5103838"/>
              <a:gd name="connsiteX3640" fmla="*/ 226494 w 2957981"/>
              <a:gd name="connsiteY3640" fmla="*/ 1817232 h 5103838"/>
              <a:gd name="connsiteX3641" fmla="*/ 225645 w 2957981"/>
              <a:gd name="connsiteY3641" fmla="*/ 1820652 h 5103838"/>
              <a:gd name="connsiteX3642" fmla="*/ 224796 w 2957981"/>
              <a:gd name="connsiteY3642" fmla="*/ 1821501 h 5103838"/>
              <a:gd name="connsiteX3643" fmla="*/ 225645 w 2957981"/>
              <a:gd name="connsiteY3643" fmla="*/ 1824921 h 5103838"/>
              <a:gd name="connsiteX3644" fmla="*/ 227343 w 2957981"/>
              <a:gd name="connsiteY3644" fmla="*/ 1824072 h 5103838"/>
              <a:gd name="connsiteX3645" fmla="*/ 228192 w 2957981"/>
              <a:gd name="connsiteY3645" fmla="*/ 1824921 h 5103838"/>
              <a:gd name="connsiteX3646" fmla="*/ 228192 w 2957981"/>
              <a:gd name="connsiteY3646" fmla="*/ 1826617 h 5103838"/>
              <a:gd name="connsiteX3647" fmla="*/ 229068 w 2957981"/>
              <a:gd name="connsiteY3647" fmla="*/ 1825769 h 5103838"/>
              <a:gd name="connsiteX3648" fmla="*/ 229917 w 2957981"/>
              <a:gd name="connsiteY3648" fmla="*/ 1826617 h 5103838"/>
              <a:gd name="connsiteX3649" fmla="*/ 229917 w 2957981"/>
              <a:gd name="connsiteY3649" fmla="*/ 1829162 h 5103838"/>
              <a:gd name="connsiteX3650" fmla="*/ 231615 w 2957981"/>
              <a:gd name="connsiteY3650" fmla="*/ 1830886 h 5103838"/>
              <a:gd name="connsiteX3651" fmla="*/ 232464 w 2957981"/>
              <a:gd name="connsiteY3651" fmla="*/ 1830886 h 5103838"/>
              <a:gd name="connsiteX3652" fmla="*/ 233313 w 2957981"/>
              <a:gd name="connsiteY3652" fmla="*/ 1832582 h 5103838"/>
              <a:gd name="connsiteX3653" fmla="*/ 234162 w 2957981"/>
              <a:gd name="connsiteY3653" fmla="*/ 1832582 h 5103838"/>
              <a:gd name="connsiteX3654" fmla="*/ 235037 w 2957981"/>
              <a:gd name="connsiteY3654" fmla="*/ 1833431 h 5103838"/>
              <a:gd name="connsiteX3655" fmla="*/ 236735 w 2957981"/>
              <a:gd name="connsiteY3655" fmla="*/ 1833431 h 5103838"/>
              <a:gd name="connsiteX3656" fmla="*/ 238433 w 2957981"/>
              <a:gd name="connsiteY3656" fmla="*/ 1832582 h 5103838"/>
              <a:gd name="connsiteX3657" fmla="*/ 241007 w 2957981"/>
              <a:gd name="connsiteY3657" fmla="*/ 1833431 h 5103838"/>
              <a:gd name="connsiteX3658" fmla="*/ 242705 w 2957981"/>
              <a:gd name="connsiteY3658" fmla="*/ 1833431 h 5103838"/>
              <a:gd name="connsiteX3659" fmla="*/ 244403 w 2957981"/>
              <a:gd name="connsiteY3659" fmla="*/ 1836002 h 5103838"/>
              <a:gd name="connsiteX3660" fmla="*/ 246101 w 2957981"/>
              <a:gd name="connsiteY3660" fmla="*/ 1836851 h 5103838"/>
              <a:gd name="connsiteX3661" fmla="*/ 246976 w 2957981"/>
              <a:gd name="connsiteY3661" fmla="*/ 1839396 h 5103838"/>
              <a:gd name="connsiteX3662" fmla="*/ 247825 w 2957981"/>
              <a:gd name="connsiteY3662" fmla="*/ 1844513 h 5103838"/>
              <a:gd name="connsiteX3663" fmla="*/ 250372 w 2957981"/>
              <a:gd name="connsiteY3663" fmla="*/ 1847084 h 5103838"/>
              <a:gd name="connsiteX3664" fmla="*/ 250372 w 2957981"/>
              <a:gd name="connsiteY3664" fmla="*/ 1850478 h 5103838"/>
              <a:gd name="connsiteX3665" fmla="*/ 252096 w 2957981"/>
              <a:gd name="connsiteY3665" fmla="*/ 1853049 h 5103838"/>
              <a:gd name="connsiteX3666" fmla="*/ 253794 w 2957981"/>
              <a:gd name="connsiteY3666" fmla="*/ 1853049 h 5103838"/>
              <a:gd name="connsiteX3667" fmla="*/ 253794 w 2957981"/>
              <a:gd name="connsiteY3667" fmla="*/ 1855594 h 5103838"/>
              <a:gd name="connsiteX3668" fmla="*/ 254643 w 2957981"/>
              <a:gd name="connsiteY3668" fmla="*/ 1856443 h 5103838"/>
              <a:gd name="connsiteX3669" fmla="*/ 254643 w 2957981"/>
              <a:gd name="connsiteY3669" fmla="*/ 1858166 h 5103838"/>
              <a:gd name="connsiteX3670" fmla="*/ 255492 w 2957981"/>
              <a:gd name="connsiteY3670" fmla="*/ 1861559 h 5103838"/>
              <a:gd name="connsiteX3671" fmla="*/ 257217 w 2957981"/>
              <a:gd name="connsiteY3671" fmla="*/ 1863283 h 5103838"/>
              <a:gd name="connsiteX3672" fmla="*/ 258066 w 2957981"/>
              <a:gd name="connsiteY3672" fmla="*/ 1862434 h 5103838"/>
              <a:gd name="connsiteX3673" fmla="*/ 258915 w 2957981"/>
              <a:gd name="connsiteY3673" fmla="*/ 1859863 h 5103838"/>
              <a:gd name="connsiteX3674" fmla="*/ 258915 w 2957981"/>
              <a:gd name="connsiteY3674" fmla="*/ 1863283 h 5103838"/>
              <a:gd name="connsiteX3675" fmla="*/ 260613 w 2957981"/>
              <a:gd name="connsiteY3675" fmla="*/ 1863283 h 5103838"/>
              <a:gd name="connsiteX3676" fmla="*/ 263186 w 2957981"/>
              <a:gd name="connsiteY3676" fmla="*/ 1864131 h 5103838"/>
              <a:gd name="connsiteX3677" fmla="*/ 265733 w 2957981"/>
              <a:gd name="connsiteY3677" fmla="*/ 1871793 h 5103838"/>
              <a:gd name="connsiteX3678" fmla="*/ 269156 w 2957981"/>
              <a:gd name="connsiteY3678" fmla="*/ 1872641 h 5103838"/>
              <a:gd name="connsiteX3679" fmla="*/ 268280 w 2957981"/>
              <a:gd name="connsiteY3679" fmla="*/ 1874365 h 5103838"/>
              <a:gd name="connsiteX3680" fmla="*/ 267431 w 2957981"/>
              <a:gd name="connsiteY3680" fmla="*/ 1875213 h 5103838"/>
              <a:gd name="connsiteX3681" fmla="*/ 267431 w 2957981"/>
              <a:gd name="connsiteY3681" fmla="*/ 1876061 h 5103838"/>
              <a:gd name="connsiteX3682" fmla="*/ 268280 w 2957981"/>
              <a:gd name="connsiteY3682" fmla="*/ 1877758 h 5103838"/>
              <a:gd name="connsiteX3683" fmla="*/ 268280 w 2957981"/>
              <a:gd name="connsiteY3683" fmla="*/ 1881178 h 5103838"/>
              <a:gd name="connsiteX3684" fmla="*/ 269156 w 2957981"/>
              <a:gd name="connsiteY3684" fmla="*/ 1882875 h 5103838"/>
              <a:gd name="connsiteX3685" fmla="*/ 268280 w 2957981"/>
              <a:gd name="connsiteY3685" fmla="*/ 1884598 h 5103838"/>
              <a:gd name="connsiteX3686" fmla="*/ 268280 w 2957981"/>
              <a:gd name="connsiteY3686" fmla="*/ 1887991 h 5103838"/>
              <a:gd name="connsiteX3687" fmla="*/ 266582 w 2957981"/>
              <a:gd name="connsiteY3687" fmla="*/ 1892260 h 5103838"/>
              <a:gd name="connsiteX3688" fmla="*/ 264884 w 2957981"/>
              <a:gd name="connsiteY3688" fmla="*/ 1893957 h 5103838"/>
              <a:gd name="connsiteX3689" fmla="*/ 261462 w 2957981"/>
              <a:gd name="connsiteY3689" fmla="*/ 1895653 h 5103838"/>
              <a:gd name="connsiteX3690" fmla="*/ 258915 w 2957981"/>
              <a:gd name="connsiteY3690" fmla="*/ 1897377 h 5103838"/>
              <a:gd name="connsiteX3691" fmla="*/ 259764 w 2957981"/>
              <a:gd name="connsiteY3691" fmla="*/ 1898225 h 5103838"/>
              <a:gd name="connsiteX3692" fmla="*/ 262311 w 2957981"/>
              <a:gd name="connsiteY3692" fmla="*/ 1899073 h 5103838"/>
              <a:gd name="connsiteX3693" fmla="*/ 262311 w 2957981"/>
              <a:gd name="connsiteY3693" fmla="*/ 1899922 h 5103838"/>
              <a:gd name="connsiteX3694" fmla="*/ 261462 w 2957981"/>
              <a:gd name="connsiteY3694" fmla="*/ 1900770 h 5103838"/>
              <a:gd name="connsiteX3695" fmla="*/ 260613 w 2957981"/>
              <a:gd name="connsiteY3695" fmla="*/ 1901645 h 5103838"/>
              <a:gd name="connsiteX3696" fmla="*/ 258915 w 2957981"/>
              <a:gd name="connsiteY3696" fmla="*/ 1902493 h 5103838"/>
              <a:gd name="connsiteX3697" fmla="*/ 258915 w 2957981"/>
              <a:gd name="connsiteY3697" fmla="*/ 1903342 h 5103838"/>
              <a:gd name="connsiteX3698" fmla="*/ 256341 w 2957981"/>
              <a:gd name="connsiteY3698" fmla="*/ 1905038 h 5103838"/>
              <a:gd name="connsiteX3699" fmla="*/ 255492 w 2957981"/>
              <a:gd name="connsiteY3699" fmla="*/ 1905038 h 5103838"/>
              <a:gd name="connsiteX3700" fmla="*/ 254643 w 2957981"/>
              <a:gd name="connsiteY3700" fmla="*/ 1903342 h 5103838"/>
              <a:gd name="connsiteX3701" fmla="*/ 252096 w 2957981"/>
              <a:gd name="connsiteY3701" fmla="*/ 1905038 h 5103838"/>
              <a:gd name="connsiteX3702" fmla="*/ 249523 w 2957981"/>
              <a:gd name="connsiteY3702" fmla="*/ 1909307 h 5103838"/>
              <a:gd name="connsiteX3703" fmla="*/ 246976 w 2957981"/>
              <a:gd name="connsiteY3703" fmla="*/ 1910155 h 5103838"/>
              <a:gd name="connsiteX3704" fmla="*/ 247825 w 2957981"/>
              <a:gd name="connsiteY3704" fmla="*/ 1911003 h 5103838"/>
              <a:gd name="connsiteX3705" fmla="*/ 248674 w 2957981"/>
              <a:gd name="connsiteY3705" fmla="*/ 1912727 h 5103838"/>
              <a:gd name="connsiteX3706" fmla="*/ 248674 w 2957981"/>
              <a:gd name="connsiteY3706" fmla="*/ 1913575 h 5103838"/>
              <a:gd name="connsiteX3707" fmla="*/ 245252 w 2957981"/>
              <a:gd name="connsiteY3707" fmla="*/ 1914423 h 5103838"/>
              <a:gd name="connsiteX3708" fmla="*/ 244403 w 2957981"/>
              <a:gd name="connsiteY3708" fmla="*/ 1916969 h 5103838"/>
              <a:gd name="connsiteX3709" fmla="*/ 242705 w 2957981"/>
              <a:gd name="connsiteY3709" fmla="*/ 1917817 h 5103838"/>
              <a:gd name="connsiteX3710" fmla="*/ 241856 w 2957981"/>
              <a:gd name="connsiteY3710" fmla="*/ 1919540 h 5103838"/>
              <a:gd name="connsiteX3711" fmla="*/ 239282 w 2957981"/>
              <a:gd name="connsiteY3711" fmla="*/ 1920389 h 5103838"/>
              <a:gd name="connsiteX3712" fmla="*/ 237584 w 2957981"/>
              <a:gd name="connsiteY3712" fmla="*/ 1921237 h 5103838"/>
              <a:gd name="connsiteX3713" fmla="*/ 237584 w 2957981"/>
              <a:gd name="connsiteY3713" fmla="*/ 1922085 h 5103838"/>
              <a:gd name="connsiteX3714" fmla="*/ 236735 w 2957981"/>
              <a:gd name="connsiteY3714" fmla="*/ 1925505 h 5103838"/>
              <a:gd name="connsiteX3715" fmla="*/ 235037 w 2957981"/>
              <a:gd name="connsiteY3715" fmla="*/ 1927202 h 5103838"/>
              <a:gd name="connsiteX3716" fmla="*/ 284491 w 2957981"/>
              <a:gd name="connsiteY3716" fmla="*/ 1927202 h 5103838"/>
              <a:gd name="connsiteX3717" fmla="*/ 293034 w 2957981"/>
              <a:gd name="connsiteY3717" fmla="*/ 1927202 h 5103838"/>
              <a:gd name="connsiteX3718" fmla="*/ 293883 w 2957981"/>
              <a:gd name="connsiteY3718" fmla="*/ 1927202 h 5103838"/>
              <a:gd name="connsiteX3719" fmla="*/ 293883 w 2957981"/>
              <a:gd name="connsiteY3719" fmla="*/ 1928050 h 5103838"/>
              <a:gd name="connsiteX3720" fmla="*/ 293034 w 2957981"/>
              <a:gd name="connsiteY3720" fmla="*/ 1928899 h 5103838"/>
              <a:gd name="connsiteX3721" fmla="*/ 293883 w 2957981"/>
              <a:gd name="connsiteY3721" fmla="*/ 1929774 h 5103838"/>
              <a:gd name="connsiteX3722" fmla="*/ 295581 w 2957981"/>
              <a:gd name="connsiteY3722" fmla="*/ 1930622 h 5103838"/>
              <a:gd name="connsiteX3723" fmla="*/ 295581 w 2957981"/>
              <a:gd name="connsiteY3723" fmla="*/ 1929774 h 5103838"/>
              <a:gd name="connsiteX3724" fmla="*/ 295581 w 2957981"/>
              <a:gd name="connsiteY3724" fmla="*/ 1930622 h 5103838"/>
              <a:gd name="connsiteX3725" fmla="*/ 296456 w 2957981"/>
              <a:gd name="connsiteY3725" fmla="*/ 1930622 h 5103838"/>
              <a:gd name="connsiteX3726" fmla="*/ 296456 w 2957981"/>
              <a:gd name="connsiteY3726" fmla="*/ 1931470 h 5103838"/>
              <a:gd name="connsiteX3727" fmla="*/ 297305 w 2957981"/>
              <a:gd name="connsiteY3727" fmla="*/ 1930622 h 5103838"/>
              <a:gd name="connsiteX3728" fmla="*/ 298154 w 2957981"/>
              <a:gd name="connsiteY3728" fmla="*/ 1930622 h 5103838"/>
              <a:gd name="connsiteX3729" fmla="*/ 298154 w 2957981"/>
              <a:gd name="connsiteY3729" fmla="*/ 1931470 h 5103838"/>
              <a:gd name="connsiteX3730" fmla="*/ 299852 w 2957981"/>
              <a:gd name="connsiteY3730" fmla="*/ 1930622 h 5103838"/>
              <a:gd name="connsiteX3731" fmla="*/ 299852 w 2957981"/>
              <a:gd name="connsiteY3731" fmla="*/ 1931470 h 5103838"/>
              <a:gd name="connsiteX3732" fmla="*/ 300701 w 2957981"/>
              <a:gd name="connsiteY3732" fmla="*/ 1932319 h 5103838"/>
              <a:gd name="connsiteX3733" fmla="*/ 301577 w 2957981"/>
              <a:gd name="connsiteY3733" fmla="*/ 1932319 h 5103838"/>
              <a:gd name="connsiteX3734" fmla="*/ 302426 w 2957981"/>
              <a:gd name="connsiteY3734" fmla="*/ 1932319 h 5103838"/>
              <a:gd name="connsiteX3735" fmla="*/ 303275 w 2957981"/>
              <a:gd name="connsiteY3735" fmla="*/ 1931470 h 5103838"/>
              <a:gd name="connsiteX3736" fmla="*/ 304124 w 2957981"/>
              <a:gd name="connsiteY3736" fmla="*/ 1932319 h 5103838"/>
              <a:gd name="connsiteX3737" fmla="*/ 304973 w 2957981"/>
              <a:gd name="connsiteY3737" fmla="*/ 1931470 h 5103838"/>
              <a:gd name="connsiteX3738" fmla="*/ 304973 w 2957981"/>
              <a:gd name="connsiteY3738" fmla="*/ 1932319 h 5103838"/>
              <a:gd name="connsiteX3739" fmla="*/ 305822 w 2957981"/>
              <a:gd name="connsiteY3739" fmla="*/ 1932319 h 5103838"/>
              <a:gd name="connsiteX3740" fmla="*/ 305822 w 2957981"/>
              <a:gd name="connsiteY3740" fmla="*/ 1933167 h 5103838"/>
              <a:gd name="connsiteX3741" fmla="*/ 306671 w 2957981"/>
              <a:gd name="connsiteY3741" fmla="*/ 1932319 h 5103838"/>
              <a:gd name="connsiteX3742" fmla="*/ 307546 w 2957981"/>
              <a:gd name="connsiteY3742" fmla="*/ 1933167 h 5103838"/>
              <a:gd name="connsiteX3743" fmla="*/ 309244 w 2957981"/>
              <a:gd name="connsiteY3743" fmla="*/ 1933167 h 5103838"/>
              <a:gd name="connsiteX3744" fmla="*/ 310942 w 2957981"/>
              <a:gd name="connsiteY3744" fmla="*/ 1934015 h 5103838"/>
              <a:gd name="connsiteX3745" fmla="*/ 310942 w 2957981"/>
              <a:gd name="connsiteY3745" fmla="*/ 1933167 h 5103838"/>
              <a:gd name="connsiteX3746" fmla="*/ 311791 w 2957981"/>
              <a:gd name="connsiteY3746" fmla="*/ 1934015 h 5103838"/>
              <a:gd name="connsiteX3747" fmla="*/ 312640 w 2957981"/>
              <a:gd name="connsiteY3747" fmla="*/ 1934015 h 5103838"/>
              <a:gd name="connsiteX3748" fmla="*/ 312640 w 2957981"/>
              <a:gd name="connsiteY3748" fmla="*/ 1934890 h 5103838"/>
              <a:gd name="connsiteX3749" fmla="*/ 313515 w 2957981"/>
              <a:gd name="connsiteY3749" fmla="*/ 1934015 h 5103838"/>
              <a:gd name="connsiteX3750" fmla="*/ 313515 w 2957981"/>
              <a:gd name="connsiteY3750" fmla="*/ 1935739 h 5103838"/>
              <a:gd name="connsiteX3751" fmla="*/ 313515 w 2957981"/>
              <a:gd name="connsiteY3751" fmla="*/ 1934890 h 5103838"/>
              <a:gd name="connsiteX3752" fmla="*/ 314364 w 2957981"/>
              <a:gd name="connsiteY3752" fmla="*/ 1934890 h 5103838"/>
              <a:gd name="connsiteX3753" fmla="*/ 315213 w 2957981"/>
              <a:gd name="connsiteY3753" fmla="*/ 1934890 h 5103838"/>
              <a:gd name="connsiteX3754" fmla="*/ 316062 w 2957981"/>
              <a:gd name="connsiteY3754" fmla="*/ 1935739 h 5103838"/>
              <a:gd name="connsiteX3755" fmla="*/ 316062 w 2957981"/>
              <a:gd name="connsiteY3755" fmla="*/ 1934890 h 5103838"/>
              <a:gd name="connsiteX3756" fmla="*/ 316062 w 2957981"/>
              <a:gd name="connsiteY3756" fmla="*/ 1935739 h 5103838"/>
              <a:gd name="connsiteX3757" fmla="*/ 316911 w 2957981"/>
              <a:gd name="connsiteY3757" fmla="*/ 1935739 h 5103838"/>
              <a:gd name="connsiteX3758" fmla="*/ 316911 w 2957981"/>
              <a:gd name="connsiteY3758" fmla="*/ 1936587 h 5103838"/>
              <a:gd name="connsiteX3759" fmla="*/ 317760 w 2957981"/>
              <a:gd name="connsiteY3759" fmla="*/ 1936587 h 5103838"/>
              <a:gd name="connsiteX3760" fmla="*/ 316911 w 2957981"/>
              <a:gd name="connsiteY3760" fmla="*/ 1936587 h 5103838"/>
              <a:gd name="connsiteX3761" fmla="*/ 317760 w 2957981"/>
              <a:gd name="connsiteY3761" fmla="*/ 1937435 h 5103838"/>
              <a:gd name="connsiteX3762" fmla="*/ 318636 w 2957981"/>
              <a:gd name="connsiteY3762" fmla="*/ 1937435 h 5103838"/>
              <a:gd name="connsiteX3763" fmla="*/ 322032 w 2957981"/>
              <a:gd name="connsiteY3763" fmla="*/ 1936587 h 5103838"/>
              <a:gd name="connsiteX3764" fmla="*/ 322881 w 2957981"/>
              <a:gd name="connsiteY3764" fmla="*/ 1936587 h 5103838"/>
              <a:gd name="connsiteX3765" fmla="*/ 323730 w 2957981"/>
              <a:gd name="connsiteY3765" fmla="*/ 1937435 h 5103838"/>
              <a:gd name="connsiteX3766" fmla="*/ 323730 w 2957981"/>
              <a:gd name="connsiteY3766" fmla="*/ 1936587 h 5103838"/>
              <a:gd name="connsiteX3767" fmla="*/ 326303 w 2957981"/>
              <a:gd name="connsiteY3767" fmla="*/ 1937435 h 5103838"/>
              <a:gd name="connsiteX3768" fmla="*/ 327152 w 2957981"/>
              <a:gd name="connsiteY3768" fmla="*/ 1936587 h 5103838"/>
              <a:gd name="connsiteX3769" fmla="*/ 328001 w 2957981"/>
              <a:gd name="connsiteY3769" fmla="*/ 1936587 h 5103838"/>
              <a:gd name="connsiteX3770" fmla="*/ 328001 w 2957981"/>
              <a:gd name="connsiteY3770" fmla="*/ 1935739 h 5103838"/>
              <a:gd name="connsiteX3771" fmla="*/ 328001 w 2957981"/>
              <a:gd name="connsiteY3771" fmla="*/ 1936587 h 5103838"/>
              <a:gd name="connsiteX3772" fmla="*/ 328850 w 2957981"/>
              <a:gd name="connsiteY3772" fmla="*/ 1936587 h 5103838"/>
              <a:gd name="connsiteX3773" fmla="*/ 329726 w 2957981"/>
              <a:gd name="connsiteY3773" fmla="*/ 1936587 h 5103838"/>
              <a:gd name="connsiteX3774" fmla="*/ 330575 w 2957981"/>
              <a:gd name="connsiteY3774" fmla="*/ 1936587 h 5103838"/>
              <a:gd name="connsiteX3775" fmla="*/ 331424 w 2957981"/>
              <a:gd name="connsiteY3775" fmla="*/ 1936587 h 5103838"/>
              <a:gd name="connsiteX3776" fmla="*/ 332273 w 2957981"/>
              <a:gd name="connsiteY3776" fmla="*/ 1935739 h 5103838"/>
              <a:gd name="connsiteX3777" fmla="*/ 333971 w 2957981"/>
              <a:gd name="connsiteY3777" fmla="*/ 1937435 h 5103838"/>
              <a:gd name="connsiteX3778" fmla="*/ 334820 w 2957981"/>
              <a:gd name="connsiteY3778" fmla="*/ 1937435 h 5103838"/>
              <a:gd name="connsiteX3779" fmla="*/ 335695 w 2957981"/>
              <a:gd name="connsiteY3779" fmla="*/ 1938284 h 5103838"/>
              <a:gd name="connsiteX3780" fmla="*/ 336544 w 2957981"/>
              <a:gd name="connsiteY3780" fmla="*/ 1938284 h 5103838"/>
              <a:gd name="connsiteX3781" fmla="*/ 337393 w 2957981"/>
              <a:gd name="connsiteY3781" fmla="*/ 1937435 h 5103838"/>
              <a:gd name="connsiteX3782" fmla="*/ 338242 w 2957981"/>
              <a:gd name="connsiteY3782" fmla="*/ 1938284 h 5103838"/>
              <a:gd name="connsiteX3783" fmla="*/ 339091 w 2957981"/>
              <a:gd name="connsiteY3783" fmla="*/ 1938284 h 5103838"/>
              <a:gd name="connsiteX3784" fmla="*/ 339940 w 2957981"/>
              <a:gd name="connsiteY3784" fmla="*/ 1939132 h 5103838"/>
              <a:gd name="connsiteX3785" fmla="*/ 340816 w 2957981"/>
              <a:gd name="connsiteY3785" fmla="*/ 1939132 h 5103838"/>
              <a:gd name="connsiteX3786" fmla="*/ 340816 w 2957981"/>
              <a:gd name="connsiteY3786" fmla="*/ 1940855 h 5103838"/>
              <a:gd name="connsiteX3787" fmla="*/ 340816 w 2957981"/>
              <a:gd name="connsiteY3787" fmla="*/ 1941704 h 5103838"/>
              <a:gd name="connsiteX3788" fmla="*/ 341665 w 2957981"/>
              <a:gd name="connsiteY3788" fmla="*/ 1941704 h 5103838"/>
              <a:gd name="connsiteX3789" fmla="*/ 341665 w 2957981"/>
              <a:gd name="connsiteY3789" fmla="*/ 1942552 h 5103838"/>
              <a:gd name="connsiteX3790" fmla="*/ 343363 w 2957981"/>
              <a:gd name="connsiteY3790" fmla="*/ 1944249 h 5103838"/>
              <a:gd name="connsiteX3791" fmla="*/ 344212 w 2957981"/>
              <a:gd name="connsiteY3791" fmla="*/ 1944249 h 5103838"/>
              <a:gd name="connsiteX3792" fmla="*/ 345910 w 2957981"/>
              <a:gd name="connsiteY3792" fmla="*/ 1943401 h 5103838"/>
              <a:gd name="connsiteX3793" fmla="*/ 347634 w 2957981"/>
              <a:gd name="connsiteY3793" fmla="*/ 1944249 h 5103838"/>
              <a:gd name="connsiteX3794" fmla="*/ 350181 w 2957981"/>
              <a:gd name="connsiteY3794" fmla="*/ 1943401 h 5103838"/>
              <a:gd name="connsiteX3795" fmla="*/ 351906 w 2957981"/>
              <a:gd name="connsiteY3795" fmla="*/ 1944249 h 5103838"/>
              <a:gd name="connsiteX3796" fmla="*/ 351030 w 2957981"/>
              <a:gd name="connsiteY3796" fmla="*/ 1951937 h 5103838"/>
              <a:gd name="connsiteX3797" fmla="*/ 353604 w 2957981"/>
              <a:gd name="connsiteY3797" fmla="*/ 1953634 h 5103838"/>
              <a:gd name="connsiteX3798" fmla="*/ 354453 w 2957981"/>
              <a:gd name="connsiteY3798" fmla="*/ 1953634 h 5103838"/>
              <a:gd name="connsiteX3799" fmla="*/ 355302 w 2957981"/>
              <a:gd name="connsiteY3799" fmla="*/ 1953634 h 5103838"/>
              <a:gd name="connsiteX3800" fmla="*/ 354453 w 2957981"/>
              <a:gd name="connsiteY3800" fmla="*/ 1957054 h 5103838"/>
              <a:gd name="connsiteX3801" fmla="*/ 356151 w 2957981"/>
              <a:gd name="connsiteY3801" fmla="*/ 1959599 h 5103838"/>
              <a:gd name="connsiteX3802" fmla="*/ 355302 w 2957981"/>
              <a:gd name="connsiteY3802" fmla="*/ 1961296 h 5103838"/>
              <a:gd name="connsiteX3803" fmla="*/ 355302 w 2957981"/>
              <a:gd name="connsiteY3803" fmla="*/ 1963867 h 5103838"/>
              <a:gd name="connsiteX3804" fmla="*/ 354453 w 2957981"/>
              <a:gd name="connsiteY3804" fmla="*/ 1966413 h 5103838"/>
              <a:gd name="connsiteX3805" fmla="*/ 354453 w 2957981"/>
              <a:gd name="connsiteY3805" fmla="*/ 1968136 h 5103838"/>
              <a:gd name="connsiteX3806" fmla="*/ 353604 w 2957981"/>
              <a:gd name="connsiteY3806" fmla="*/ 1970681 h 5103838"/>
              <a:gd name="connsiteX3807" fmla="*/ 353604 w 2957981"/>
              <a:gd name="connsiteY3807" fmla="*/ 1971529 h 5103838"/>
              <a:gd name="connsiteX3808" fmla="*/ 355302 w 2957981"/>
              <a:gd name="connsiteY3808" fmla="*/ 1971529 h 5103838"/>
              <a:gd name="connsiteX3809" fmla="*/ 357000 w 2957981"/>
              <a:gd name="connsiteY3809" fmla="*/ 1973226 h 5103838"/>
              <a:gd name="connsiteX3810" fmla="*/ 357875 w 2957981"/>
              <a:gd name="connsiteY3810" fmla="*/ 1972378 h 5103838"/>
              <a:gd name="connsiteX3811" fmla="*/ 358724 w 2957981"/>
              <a:gd name="connsiteY3811" fmla="*/ 1973226 h 5103838"/>
              <a:gd name="connsiteX3812" fmla="*/ 360422 w 2957981"/>
              <a:gd name="connsiteY3812" fmla="*/ 1974101 h 5103838"/>
              <a:gd name="connsiteX3813" fmla="*/ 362120 w 2957981"/>
              <a:gd name="connsiteY3813" fmla="*/ 1974101 h 5103838"/>
              <a:gd name="connsiteX3814" fmla="*/ 365543 w 2957981"/>
              <a:gd name="connsiteY3814" fmla="*/ 1975798 h 5103838"/>
              <a:gd name="connsiteX3815" fmla="*/ 368965 w 2957981"/>
              <a:gd name="connsiteY3815" fmla="*/ 1977494 h 5103838"/>
              <a:gd name="connsiteX3816" fmla="*/ 367241 w 2957981"/>
              <a:gd name="connsiteY3816" fmla="*/ 1978343 h 5103838"/>
              <a:gd name="connsiteX3817" fmla="*/ 364694 w 2957981"/>
              <a:gd name="connsiteY3817" fmla="*/ 1980914 h 5103838"/>
              <a:gd name="connsiteX3818" fmla="*/ 364694 w 2957981"/>
              <a:gd name="connsiteY3818" fmla="*/ 1981763 h 5103838"/>
              <a:gd name="connsiteX3819" fmla="*/ 365543 w 2957981"/>
              <a:gd name="connsiteY3819" fmla="*/ 1982611 h 5103838"/>
              <a:gd name="connsiteX3820" fmla="*/ 365543 w 2957981"/>
              <a:gd name="connsiteY3820" fmla="*/ 1986031 h 5103838"/>
              <a:gd name="connsiteX3821" fmla="*/ 367241 w 2957981"/>
              <a:gd name="connsiteY3821" fmla="*/ 1987728 h 5103838"/>
              <a:gd name="connsiteX3822" fmla="*/ 368090 w 2957981"/>
              <a:gd name="connsiteY3822" fmla="*/ 1988576 h 5103838"/>
              <a:gd name="connsiteX3823" fmla="*/ 366392 w 2957981"/>
              <a:gd name="connsiteY3823" fmla="*/ 1989425 h 5103838"/>
              <a:gd name="connsiteX3824" fmla="*/ 365543 w 2957981"/>
              <a:gd name="connsiteY3824" fmla="*/ 1991996 h 5103838"/>
              <a:gd name="connsiteX3825" fmla="*/ 363845 w 2957981"/>
              <a:gd name="connsiteY3825" fmla="*/ 1992845 h 5103838"/>
              <a:gd name="connsiteX3826" fmla="*/ 362996 w 2957981"/>
              <a:gd name="connsiteY3826" fmla="*/ 1994541 h 5103838"/>
              <a:gd name="connsiteX3827" fmla="*/ 363845 w 2957981"/>
              <a:gd name="connsiteY3827" fmla="*/ 1995390 h 5103838"/>
              <a:gd name="connsiteX3828" fmla="*/ 365543 w 2957981"/>
              <a:gd name="connsiteY3828" fmla="*/ 1996264 h 5103838"/>
              <a:gd name="connsiteX3829" fmla="*/ 365543 w 2957981"/>
              <a:gd name="connsiteY3829" fmla="*/ 1997961 h 5103838"/>
              <a:gd name="connsiteX3830" fmla="*/ 365543 w 2957981"/>
              <a:gd name="connsiteY3830" fmla="*/ 1999658 h 5103838"/>
              <a:gd name="connsiteX3831" fmla="*/ 364694 w 2957981"/>
              <a:gd name="connsiteY3831" fmla="*/ 2001355 h 5103838"/>
              <a:gd name="connsiteX3832" fmla="*/ 362120 w 2957981"/>
              <a:gd name="connsiteY3832" fmla="*/ 2002230 h 5103838"/>
              <a:gd name="connsiteX3833" fmla="*/ 362120 w 2957981"/>
              <a:gd name="connsiteY3833" fmla="*/ 2003926 h 5103838"/>
              <a:gd name="connsiteX3834" fmla="*/ 430384 w 2957981"/>
              <a:gd name="connsiteY3834" fmla="*/ 2003926 h 5103838"/>
              <a:gd name="connsiteX3835" fmla="*/ 465352 w 2957981"/>
              <a:gd name="connsiteY3835" fmla="*/ 2003926 h 5103838"/>
              <a:gd name="connsiteX3836" fmla="*/ 467050 w 2957981"/>
              <a:gd name="connsiteY3836" fmla="*/ 2001355 h 5103838"/>
              <a:gd name="connsiteX3837" fmla="*/ 467899 w 2957981"/>
              <a:gd name="connsiteY3837" fmla="*/ 2002230 h 5103838"/>
              <a:gd name="connsiteX3838" fmla="*/ 468748 w 2957981"/>
              <a:gd name="connsiteY3838" fmla="*/ 2002230 h 5103838"/>
              <a:gd name="connsiteX3839" fmla="*/ 468748 w 2957981"/>
              <a:gd name="connsiteY3839" fmla="*/ 2000506 h 5103838"/>
              <a:gd name="connsiteX3840" fmla="*/ 470472 w 2957981"/>
              <a:gd name="connsiteY3840" fmla="*/ 1999658 h 5103838"/>
              <a:gd name="connsiteX3841" fmla="*/ 473019 w 2957981"/>
              <a:gd name="connsiteY3841" fmla="*/ 2002230 h 5103838"/>
              <a:gd name="connsiteX3842" fmla="*/ 473895 w 2957981"/>
              <a:gd name="connsiteY3842" fmla="*/ 2002230 h 5103838"/>
              <a:gd name="connsiteX3843" fmla="*/ 478989 w 2957981"/>
              <a:gd name="connsiteY3843" fmla="*/ 2000506 h 5103838"/>
              <a:gd name="connsiteX3844" fmla="*/ 480713 w 2957981"/>
              <a:gd name="connsiteY3844" fmla="*/ 2000506 h 5103838"/>
              <a:gd name="connsiteX3845" fmla="*/ 480713 w 2957981"/>
              <a:gd name="connsiteY3845" fmla="*/ 1998810 h 5103838"/>
              <a:gd name="connsiteX3846" fmla="*/ 481562 w 2957981"/>
              <a:gd name="connsiteY3846" fmla="*/ 1998810 h 5103838"/>
              <a:gd name="connsiteX3847" fmla="*/ 484109 w 2957981"/>
              <a:gd name="connsiteY3847" fmla="*/ 1999658 h 5103838"/>
              <a:gd name="connsiteX3848" fmla="*/ 486683 w 2957981"/>
              <a:gd name="connsiteY3848" fmla="*/ 1999658 h 5103838"/>
              <a:gd name="connsiteX3849" fmla="*/ 486683 w 2957981"/>
              <a:gd name="connsiteY3849" fmla="*/ 1997113 h 5103838"/>
              <a:gd name="connsiteX3850" fmla="*/ 488381 w 2957981"/>
              <a:gd name="connsiteY3850" fmla="*/ 1995390 h 5103838"/>
              <a:gd name="connsiteX3851" fmla="*/ 489230 w 2957981"/>
              <a:gd name="connsiteY3851" fmla="*/ 1993693 h 5103838"/>
              <a:gd name="connsiteX3852" fmla="*/ 490079 w 2957981"/>
              <a:gd name="connsiteY3852" fmla="*/ 1992845 h 5103838"/>
              <a:gd name="connsiteX3853" fmla="*/ 490928 w 2957981"/>
              <a:gd name="connsiteY3853" fmla="*/ 1989425 h 5103838"/>
              <a:gd name="connsiteX3854" fmla="*/ 491803 w 2957981"/>
              <a:gd name="connsiteY3854" fmla="*/ 1988576 h 5103838"/>
              <a:gd name="connsiteX3855" fmla="*/ 492652 w 2957981"/>
              <a:gd name="connsiteY3855" fmla="*/ 1987728 h 5103838"/>
              <a:gd name="connsiteX3856" fmla="*/ 495199 w 2957981"/>
              <a:gd name="connsiteY3856" fmla="*/ 1986031 h 5103838"/>
              <a:gd name="connsiteX3857" fmla="*/ 499470 w 2957981"/>
              <a:gd name="connsiteY3857" fmla="*/ 1984308 h 5103838"/>
              <a:gd name="connsiteX3858" fmla="*/ 502044 w 2957981"/>
              <a:gd name="connsiteY3858" fmla="*/ 1982611 h 5103838"/>
              <a:gd name="connsiteX3859" fmla="*/ 503742 w 2957981"/>
              <a:gd name="connsiteY3859" fmla="*/ 1980914 h 5103838"/>
              <a:gd name="connsiteX3860" fmla="*/ 505440 w 2957981"/>
              <a:gd name="connsiteY3860" fmla="*/ 1980914 h 5103838"/>
              <a:gd name="connsiteX3861" fmla="*/ 506289 w 2957981"/>
              <a:gd name="connsiteY3861" fmla="*/ 1980066 h 5103838"/>
              <a:gd name="connsiteX3862" fmla="*/ 508013 w 2957981"/>
              <a:gd name="connsiteY3862" fmla="*/ 1980066 h 5103838"/>
              <a:gd name="connsiteX3863" fmla="*/ 508862 w 2957981"/>
              <a:gd name="connsiteY3863" fmla="*/ 1979218 h 5103838"/>
              <a:gd name="connsiteX3864" fmla="*/ 510560 w 2957981"/>
              <a:gd name="connsiteY3864" fmla="*/ 1980066 h 5103838"/>
              <a:gd name="connsiteX3865" fmla="*/ 513983 w 2957981"/>
              <a:gd name="connsiteY3865" fmla="*/ 1980066 h 5103838"/>
              <a:gd name="connsiteX3866" fmla="*/ 513983 w 2957981"/>
              <a:gd name="connsiteY3866" fmla="*/ 1979218 h 5103838"/>
              <a:gd name="connsiteX3867" fmla="*/ 513983 w 2957981"/>
              <a:gd name="connsiteY3867" fmla="*/ 1978343 h 5103838"/>
              <a:gd name="connsiteX3868" fmla="*/ 513983 w 2957981"/>
              <a:gd name="connsiteY3868" fmla="*/ 1975798 h 5103838"/>
              <a:gd name="connsiteX3869" fmla="*/ 514832 w 2957981"/>
              <a:gd name="connsiteY3869" fmla="*/ 1976646 h 5103838"/>
              <a:gd name="connsiteX3870" fmla="*/ 516530 w 2957981"/>
              <a:gd name="connsiteY3870" fmla="*/ 1972378 h 5103838"/>
              <a:gd name="connsiteX3871" fmla="*/ 517379 w 2957981"/>
              <a:gd name="connsiteY3871" fmla="*/ 1971529 h 5103838"/>
              <a:gd name="connsiteX3872" fmla="*/ 517379 w 2957981"/>
              <a:gd name="connsiteY3872" fmla="*/ 1970681 h 5103838"/>
              <a:gd name="connsiteX3873" fmla="*/ 518228 w 2957981"/>
              <a:gd name="connsiteY3873" fmla="*/ 1971529 h 5103838"/>
              <a:gd name="connsiteX3874" fmla="*/ 519103 w 2957981"/>
              <a:gd name="connsiteY3874" fmla="*/ 1969833 h 5103838"/>
              <a:gd name="connsiteX3875" fmla="*/ 519103 w 2957981"/>
              <a:gd name="connsiteY3875" fmla="*/ 1970681 h 5103838"/>
              <a:gd name="connsiteX3876" fmla="*/ 519103 w 2957981"/>
              <a:gd name="connsiteY3876" fmla="*/ 1969833 h 5103838"/>
              <a:gd name="connsiteX3877" fmla="*/ 522499 w 2957981"/>
              <a:gd name="connsiteY3877" fmla="*/ 1969833 h 5103838"/>
              <a:gd name="connsiteX3878" fmla="*/ 523348 w 2957981"/>
              <a:gd name="connsiteY3878" fmla="*/ 1968136 h 5103838"/>
              <a:gd name="connsiteX3879" fmla="*/ 524224 w 2957981"/>
              <a:gd name="connsiteY3879" fmla="*/ 1968136 h 5103838"/>
              <a:gd name="connsiteX3880" fmla="*/ 525073 w 2957981"/>
              <a:gd name="connsiteY3880" fmla="*/ 1966413 h 5103838"/>
              <a:gd name="connsiteX3881" fmla="*/ 525922 w 2957981"/>
              <a:gd name="connsiteY3881" fmla="*/ 1966413 h 5103838"/>
              <a:gd name="connsiteX3882" fmla="*/ 526771 w 2957981"/>
              <a:gd name="connsiteY3882" fmla="*/ 1963019 h 5103838"/>
              <a:gd name="connsiteX3883" fmla="*/ 527620 w 2957981"/>
              <a:gd name="connsiteY3883" fmla="*/ 1963019 h 5103838"/>
              <a:gd name="connsiteX3884" fmla="*/ 527620 w 2957981"/>
              <a:gd name="connsiteY3884" fmla="*/ 1962144 h 5103838"/>
              <a:gd name="connsiteX3885" fmla="*/ 529318 w 2957981"/>
              <a:gd name="connsiteY3885" fmla="*/ 1960447 h 5103838"/>
              <a:gd name="connsiteX3886" fmla="*/ 531891 w 2957981"/>
              <a:gd name="connsiteY3886" fmla="*/ 1958751 h 5103838"/>
              <a:gd name="connsiteX3887" fmla="*/ 531891 w 2957981"/>
              <a:gd name="connsiteY3887" fmla="*/ 1959599 h 5103838"/>
              <a:gd name="connsiteX3888" fmla="*/ 533589 w 2957981"/>
              <a:gd name="connsiteY3888" fmla="*/ 1958751 h 5103838"/>
              <a:gd name="connsiteX3889" fmla="*/ 533589 w 2957981"/>
              <a:gd name="connsiteY3889" fmla="*/ 1957054 h 5103838"/>
              <a:gd name="connsiteX3890" fmla="*/ 534438 w 2957981"/>
              <a:gd name="connsiteY3890" fmla="*/ 1957902 h 5103838"/>
              <a:gd name="connsiteX3891" fmla="*/ 534438 w 2957981"/>
              <a:gd name="connsiteY3891" fmla="*/ 1957054 h 5103838"/>
              <a:gd name="connsiteX3892" fmla="*/ 535287 w 2957981"/>
              <a:gd name="connsiteY3892" fmla="*/ 1957902 h 5103838"/>
              <a:gd name="connsiteX3893" fmla="*/ 536163 w 2957981"/>
              <a:gd name="connsiteY3893" fmla="*/ 1957054 h 5103838"/>
              <a:gd name="connsiteX3894" fmla="*/ 537861 w 2957981"/>
              <a:gd name="connsiteY3894" fmla="*/ 1957054 h 5103838"/>
              <a:gd name="connsiteX3895" fmla="*/ 538710 w 2957981"/>
              <a:gd name="connsiteY3895" fmla="*/ 1956179 h 5103838"/>
              <a:gd name="connsiteX3896" fmla="*/ 539559 w 2957981"/>
              <a:gd name="connsiteY3896" fmla="*/ 1955331 h 5103838"/>
              <a:gd name="connsiteX3897" fmla="*/ 540408 w 2957981"/>
              <a:gd name="connsiteY3897" fmla="*/ 1954482 h 5103838"/>
              <a:gd name="connsiteX3898" fmla="*/ 539559 w 2957981"/>
              <a:gd name="connsiteY3898" fmla="*/ 1954482 h 5103838"/>
              <a:gd name="connsiteX3899" fmla="*/ 539559 w 2957981"/>
              <a:gd name="connsiteY3899" fmla="*/ 1953634 h 5103838"/>
              <a:gd name="connsiteX3900" fmla="*/ 542132 w 2957981"/>
              <a:gd name="connsiteY3900" fmla="*/ 1952786 h 5103838"/>
              <a:gd name="connsiteX3901" fmla="*/ 542132 w 2957981"/>
              <a:gd name="connsiteY3901" fmla="*/ 1951937 h 5103838"/>
              <a:gd name="connsiteX3902" fmla="*/ 542981 w 2957981"/>
              <a:gd name="connsiteY3902" fmla="*/ 1951937 h 5103838"/>
              <a:gd name="connsiteX3903" fmla="*/ 543830 w 2957981"/>
              <a:gd name="connsiteY3903" fmla="*/ 1951937 h 5103838"/>
              <a:gd name="connsiteX3904" fmla="*/ 543830 w 2957981"/>
              <a:gd name="connsiteY3904" fmla="*/ 1950214 h 5103838"/>
              <a:gd name="connsiteX3905" fmla="*/ 542981 w 2957981"/>
              <a:gd name="connsiteY3905" fmla="*/ 1949366 h 5103838"/>
              <a:gd name="connsiteX3906" fmla="*/ 543830 w 2957981"/>
              <a:gd name="connsiteY3906" fmla="*/ 1949366 h 5103838"/>
              <a:gd name="connsiteX3907" fmla="*/ 542981 w 2957981"/>
              <a:gd name="connsiteY3907" fmla="*/ 1948517 h 5103838"/>
              <a:gd name="connsiteX3908" fmla="*/ 543830 w 2957981"/>
              <a:gd name="connsiteY3908" fmla="*/ 1949366 h 5103838"/>
              <a:gd name="connsiteX3909" fmla="*/ 543830 w 2957981"/>
              <a:gd name="connsiteY3909" fmla="*/ 1948517 h 5103838"/>
              <a:gd name="connsiteX3910" fmla="*/ 544679 w 2957981"/>
              <a:gd name="connsiteY3910" fmla="*/ 1947669 h 5103838"/>
              <a:gd name="connsiteX3911" fmla="*/ 543830 w 2957981"/>
              <a:gd name="connsiteY3911" fmla="*/ 1947669 h 5103838"/>
              <a:gd name="connsiteX3912" fmla="*/ 544679 w 2957981"/>
              <a:gd name="connsiteY3912" fmla="*/ 1946821 h 5103838"/>
              <a:gd name="connsiteX3913" fmla="*/ 545528 w 2957981"/>
              <a:gd name="connsiteY3913" fmla="*/ 1945972 h 5103838"/>
              <a:gd name="connsiteX3914" fmla="*/ 547253 w 2957981"/>
              <a:gd name="connsiteY3914" fmla="*/ 1947669 h 5103838"/>
              <a:gd name="connsiteX3915" fmla="*/ 548102 w 2957981"/>
              <a:gd name="connsiteY3915" fmla="*/ 1946821 h 5103838"/>
              <a:gd name="connsiteX3916" fmla="*/ 548102 w 2957981"/>
              <a:gd name="connsiteY3916" fmla="*/ 1945972 h 5103838"/>
              <a:gd name="connsiteX3917" fmla="*/ 547253 w 2957981"/>
              <a:gd name="connsiteY3917" fmla="*/ 1945972 h 5103838"/>
              <a:gd name="connsiteX3918" fmla="*/ 548102 w 2957981"/>
              <a:gd name="connsiteY3918" fmla="*/ 1945972 h 5103838"/>
              <a:gd name="connsiteX3919" fmla="*/ 548951 w 2957981"/>
              <a:gd name="connsiteY3919" fmla="*/ 1945097 h 5103838"/>
              <a:gd name="connsiteX3920" fmla="*/ 549800 w 2957981"/>
              <a:gd name="connsiteY3920" fmla="*/ 1944249 h 5103838"/>
              <a:gd name="connsiteX3921" fmla="*/ 550649 w 2957981"/>
              <a:gd name="connsiteY3921" fmla="*/ 1944249 h 5103838"/>
              <a:gd name="connsiteX3922" fmla="*/ 552373 w 2957981"/>
              <a:gd name="connsiteY3922" fmla="*/ 1942552 h 5103838"/>
              <a:gd name="connsiteX3923" fmla="*/ 553222 w 2957981"/>
              <a:gd name="connsiteY3923" fmla="*/ 1943401 h 5103838"/>
              <a:gd name="connsiteX3924" fmla="*/ 553222 w 2957981"/>
              <a:gd name="connsiteY3924" fmla="*/ 1942552 h 5103838"/>
              <a:gd name="connsiteX3925" fmla="*/ 554071 w 2957981"/>
              <a:gd name="connsiteY3925" fmla="*/ 1942552 h 5103838"/>
              <a:gd name="connsiteX3926" fmla="*/ 554920 w 2957981"/>
              <a:gd name="connsiteY3926" fmla="*/ 1940855 h 5103838"/>
              <a:gd name="connsiteX3927" fmla="*/ 555769 w 2957981"/>
              <a:gd name="connsiteY3927" fmla="*/ 1941704 h 5103838"/>
              <a:gd name="connsiteX3928" fmla="*/ 555769 w 2957981"/>
              <a:gd name="connsiteY3928" fmla="*/ 1940855 h 5103838"/>
              <a:gd name="connsiteX3929" fmla="*/ 556618 w 2957981"/>
              <a:gd name="connsiteY3929" fmla="*/ 1940855 h 5103838"/>
              <a:gd name="connsiteX3930" fmla="*/ 556618 w 2957981"/>
              <a:gd name="connsiteY3930" fmla="*/ 1939981 h 5103838"/>
              <a:gd name="connsiteX3931" fmla="*/ 556618 w 2957981"/>
              <a:gd name="connsiteY3931" fmla="*/ 1939132 h 5103838"/>
              <a:gd name="connsiteX3932" fmla="*/ 558343 w 2957981"/>
              <a:gd name="connsiteY3932" fmla="*/ 1939132 h 5103838"/>
              <a:gd name="connsiteX3933" fmla="*/ 557467 w 2957981"/>
              <a:gd name="connsiteY3933" fmla="*/ 1938284 h 5103838"/>
              <a:gd name="connsiteX3934" fmla="*/ 559192 w 2957981"/>
              <a:gd name="connsiteY3934" fmla="*/ 1939132 h 5103838"/>
              <a:gd name="connsiteX3935" fmla="*/ 559192 w 2957981"/>
              <a:gd name="connsiteY3935" fmla="*/ 1938284 h 5103838"/>
              <a:gd name="connsiteX3936" fmla="*/ 559192 w 2957981"/>
              <a:gd name="connsiteY3936" fmla="*/ 1937435 h 5103838"/>
              <a:gd name="connsiteX3937" fmla="*/ 559192 w 2957981"/>
              <a:gd name="connsiteY3937" fmla="*/ 1936587 h 5103838"/>
              <a:gd name="connsiteX3938" fmla="*/ 560041 w 2957981"/>
              <a:gd name="connsiteY3938" fmla="*/ 1935739 h 5103838"/>
              <a:gd name="connsiteX3939" fmla="*/ 560889 w 2957981"/>
              <a:gd name="connsiteY3939" fmla="*/ 1934890 h 5103838"/>
              <a:gd name="connsiteX3940" fmla="*/ 561738 w 2957981"/>
              <a:gd name="connsiteY3940" fmla="*/ 1935739 h 5103838"/>
              <a:gd name="connsiteX3941" fmla="*/ 561738 w 2957981"/>
              <a:gd name="connsiteY3941" fmla="*/ 1934890 h 5103838"/>
              <a:gd name="connsiteX3942" fmla="*/ 561738 w 2957981"/>
              <a:gd name="connsiteY3942" fmla="*/ 1933167 h 5103838"/>
              <a:gd name="connsiteX3943" fmla="*/ 562587 w 2957981"/>
              <a:gd name="connsiteY3943" fmla="*/ 1933167 h 5103838"/>
              <a:gd name="connsiteX3944" fmla="*/ 563463 w 2957981"/>
              <a:gd name="connsiteY3944" fmla="*/ 1933167 h 5103838"/>
              <a:gd name="connsiteX3945" fmla="*/ 564312 w 2957981"/>
              <a:gd name="connsiteY3945" fmla="*/ 1931470 h 5103838"/>
              <a:gd name="connsiteX3946" fmla="*/ 565161 w 2957981"/>
              <a:gd name="connsiteY3946" fmla="*/ 1931470 h 5103838"/>
              <a:gd name="connsiteX3947" fmla="*/ 566859 w 2957981"/>
              <a:gd name="connsiteY3947" fmla="*/ 1930622 h 5103838"/>
              <a:gd name="connsiteX3948" fmla="*/ 566859 w 2957981"/>
              <a:gd name="connsiteY3948" fmla="*/ 1929774 h 5103838"/>
              <a:gd name="connsiteX3949" fmla="*/ 567708 w 2957981"/>
              <a:gd name="connsiteY3949" fmla="*/ 1929774 h 5103838"/>
              <a:gd name="connsiteX3950" fmla="*/ 568557 w 2957981"/>
              <a:gd name="connsiteY3950" fmla="*/ 1929774 h 5103838"/>
              <a:gd name="connsiteX3951" fmla="*/ 568557 w 2957981"/>
              <a:gd name="connsiteY3951" fmla="*/ 1930622 h 5103838"/>
              <a:gd name="connsiteX3952" fmla="*/ 569432 w 2957981"/>
              <a:gd name="connsiteY3952" fmla="*/ 1930622 h 5103838"/>
              <a:gd name="connsiteX3953" fmla="*/ 570281 w 2957981"/>
              <a:gd name="connsiteY3953" fmla="*/ 1928899 h 5103838"/>
              <a:gd name="connsiteX3954" fmla="*/ 571130 w 2957981"/>
              <a:gd name="connsiteY3954" fmla="*/ 1929774 h 5103838"/>
              <a:gd name="connsiteX3955" fmla="*/ 571130 w 2957981"/>
              <a:gd name="connsiteY3955" fmla="*/ 1930622 h 5103838"/>
              <a:gd name="connsiteX3956" fmla="*/ 572828 w 2957981"/>
              <a:gd name="connsiteY3956" fmla="*/ 1929774 h 5103838"/>
              <a:gd name="connsiteX3957" fmla="*/ 572828 w 2957981"/>
              <a:gd name="connsiteY3957" fmla="*/ 1930622 h 5103838"/>
              <a:gd name="connsiteX3958" fmla="*/ 573677 w 2957981"/>
              <a:gd name="connsiteY3958" fmla="*/ 1930622 h 5103838"/>
              <a:gd name="connsiteX3959" fmla="*/ 573677 w 2957981"/>
              <a:gd name="connsiteY3959" fmla="*/ 1929774 h 5103838"/>
              <a:gd name="connsiteX3960" fmla="*/ 575402 w 2957981"/>
              <a:gd name="connsiteY3960" fmla="*/ 1928899 h 5103838"/>
              <a:gd name="connsiteX3961" fmla="*/ 576251 w 2957981"/>
              <a:gd name="connsiteY3961" fmla="*/ 1929774 h 5103838"/>
              <a:gd name="connsiteX3962" fmla="*/ 577100 w 2957981"/>
              <a:gd name="connsiteY3962" fmla="*/ 1928899 h 5103838"/>
              <a:gd name="connsiteX3963" fmla="*/ 576251 w 2957981"/>
              <a:gd name="connsiteY3963" fmla="*/ 1931470 h 5103838"/>
              <a:gd name="connsiteX3964" fmla="*/ 575402 w 2957981"/>
              <a:gd name="connsiteY3964" fmla="*/ 1931470 h 5103838"/>
              <a:gd name="connsiteX3965" fmla="*/ 574553 w 2957981"/>
              <a:gd name="connsiteY3965" fmla="*/ 1931470 h 5103838"/>
              <a:gd name="connsiteX3966" fmla="*/ 575402 w 2957981"/>
              <a:gd name="connsiteY3966" fmla="*/ 1934015 h 5103838"/>
              <a:gd name="connsiteX3967" fmla="*/ 574553 w 2957981"/>
              <a:gd name="connsiteY3967" fmla="*/ 1934015 h 5103838"/>
              <a:gd name="connsiteX3968" fmla="*/ 573677 w 2957981"/>
              <a:gd name="connsiteY3968" fmla="*/ 1933167 h 5103838"/>
              <a:gd name="connsiteX3969" fmla="*/ 572828 w 2957981"/>
              <a:gd name="connsiteY3969" fmla="*/ 1934015 h 5103838"/>
              <a:gd name="connsiteX3970" fmla="*/ 573677 w 2957981"/>
              <a:gd name="connsiteY3970" fmla="*/ 1935739 h 5103838"/>
              <a:gd name="connsiteX3971" fmla="*/ 575402 w 2957981"/>
              <a:gd name="connsiteY3971" fmla="*/ 1938284 h 5103838"/>
              <a:gd name="connsiteX3972" fmla="*/ 575402 w 2957981"/>
              <a:gd name="connsiteY3972" fmla="*/ 1939132 h 5103838"/>
              <a:gd name="connsiteX3973" fmla="*/ 574553 w 2957981"/>
              <a:gd name="connsiteY3973" fmla="*/ 1937435 h 5103838"/>
              <a:gd name="connsiteX3974" fmla="*/ 572828 w 2957981"/>
              <a:gd name="connsiteY3974" fmla="*/ 1939132 h 5103838"/>
              <a:gd name="connsiteX3975" fmla="*/ 571979 w 2957981"/>
              <a:gd name="connsiteY3975" fmla="*/ 1939132 h 5103838"/>
              <a:gd name="connsiteX3976" fmla="*/ 571979 w 2957981"/>
              <a:gd name="connsiteY3976" fmla="*/ 1940855 h 5103838"/>
              <a:gd name="connsiteX3977" fmla="*/ 570281 w 2957981"/>
              <a:gd name="connsiteY3977" fmla="*/ 1939981 h 5103838"/>
              <a:gd name="connsiteX3978" fmla="*/ 570281 w 2957981"/>
              <a:gd name="connsiteY3978" fmla="*/ 1942552 h 5103838"/>
              <a:gd name="connsiteX3979" fmla="*/ 571130 w 2957981"/>
              <a:gd name="connsiteY3979" fmla="*/ 1942552 h 5103838"/>
              <a:gd name="connsiteX3980" fmla="*/ 571130 w 2957981"/>
              <a:gd name="connsiteY3980" fmla="*/ 1943401 h 5103838"/>
              <a:gd name="connsiteX3981" fmla="*/ 570281 w 2957981"/>
              <a:gd name="connsiteY3981" fmla="*/ 1943401 h 5103838"/>
              <a:gd name="connsiteX3982" fmla="*/ 568557 w 2957981"/>
              <a:gd name="connsiteY3982" fmla="*/ 1943401 h 5103838"/>
              <a:gd name="connsiteX3983" fmla="*/ 567708 w 2957981"/>
              <a:gd name="connsiteY3983" fmla="*/ 1942552 h 5103838"/>
              <a:gd name="connsiteX3984" fmla="*/ 566859 w 2957981"/>
              <a:gd name="connsiteY3984" fmla="*/ 1942552 h 5103838"/>
              <a:gd name="connsiteX3985" fmla="*/ 567708 w 2957981"/>
              <a:gd name="connsiteY3985" fmla="*/ 1944249 h 5103838"/>
              <a:gd name="connsiteX3986" fmla="*/ 566859 w 2957981"/>
              <a:gd name="connsiteY3986" fmla="*/ 1945097 h 5103838"/>
              <a:gd name="connsiteX3987" fmla="*/ 566859 w 2957981"/>
              <a:gd name="connsiteY3987" fmla="*/ 1945972 h 5103838"/>
              <a:gd name="connsiteX3988" fmla="*/ 568557 w 2957981"/>
              <a:gd name="connsiteY3988" fmla="*/ 1945972 h 5103838"/>
              <a:gd name="connsiteX3989" fmla="*/ 569432 w 2957981"/>
              <a:gd name="connsiteY3989" fmla="*/ 1947669 h 5103838"/>
              <a:gd name="connsiteX3990" fmla="*/ 568557 w 2957981"/>
              <a:gd name="connsiteY3990" fmla="*/ 1948517 h 5103838"/>
              <a:gd name="connsiteX3991" fmla="*/ 567708 w 2957981"/>
              <a:gd name="connsiteY3991" fmla="*/ 1948517 h 5103838"/>
              <a:gd name="connsiteX3992" fmla="*/ 566010 w 2957981"/>
              <a:gd name="connsiteY3992" fmla="*/ 1946821 h 5103838"/>
              <a:gd name="connsiteX3993" fmla="*/ 565161 w 2957981"/>
              <a:gd name="connsiteY3993" fmla="*/ 1947669 h 5103838"/>
              <a:gd name="connsiteX3994" fmla="*/ 565161 w 2957981"/>
              <a:gd name="connsiteY3994" fmla="*/ 1949366 h 5103838"/>
              <a:gd name="connsiteX3995" fmla="*/ 564312 w 2957981"/>
              <a:gd name="connsiteY3995" fmla="*/ 1950214 h 5103838"/>
              <a:gd name="connsiteX3996" fmla="*/ 565161 w 2957981"/>
              <a:gd name="connsiteY3996" fmla="*/ 1950214 h 5103838"/>
              <a:gd name="connsiteX3997" fmla="*/ 564312 w 2957981"/>
              <a:gd name="connsiteY3997" fmla="*/ 1951937 h 5103838"/>
              <a:gd name="connsiteX3998" fmla="*/ 563463 w 2957981"/>
              <a:gd name="connsiteY3998" fmla="*/ 1952786 h 5103838"/>
              <a:gd name="connsiteX3999" fmla="*/ 565161 w 2957981"/>
              <a:gd name="connsiteY3999" fmla="*/ 1957054 h 5103838"/>
              <a:gd name="connsiteX4000" fmla="*/ 566859 w 2957981"/>
              <a:gd name="connsiteY4000" fmla="*/ 1957902 h 5103838"/>
              <a:gd name="connsiteX4001" fmla="*/ 566010 w 2957981"/>
              <a:gd name="connsiteY4001" fmla="*/ 1958751 h 5103838"/>
              <a:gd name="connsiteX4002" fmla="*/ 567708 w 2957981"/>
              <a:gd name="connsiteY4002" fmla="*/ 1960447 h 5103838"/>
              <a:gd name="connsiteX4003" fmla="*/ 569432 w 2957981"/>
              <a:gd name="connsiteY4003" fmla="*/ 1960447 h 5103838"/>
              <a:gd name="connsiteX4004" fmla="*/ 569432 w 2957981"/>
              <a:gd name="connsiteY4004" fmla="*/ 1962144 h 5103838"/>
              <a:gd name="connsiteX4005" fmla="*/ 570281 w 2957981"/>
              <a:gd name="connsiteY4005" fmla="*/ 1962144 h 5103838"/>
              <a:gd name="connsiteX4006" fmla="*/ 571979 w 2957981"/>
              <a:gd name="connsiteY4006" fmla="*/ 1966413 h 5103838"/>
              <a:gd name="connsiteX4007" fmla="*/ 572828 w 2957981"/>
              <a:gd name="connsiteY4007" fmla="*/ 1966413 h 5103838"/>
              <a:gd name="connsiteX4008" fmla="*/ 571979 w 2957981"/>
              <a:gd name="connsiteY4008" fmla="*/ 1967261 h 5103838"/>
              <a:gd name="connsiteX4009" fmla="*/ 572828 w 2957981"/>
              <a:gd name="connsiteY4009" fmla="*/ 1968136 h 5103838"/>
              <a:gd name="connsiteX4010" fmla="*/ 571979 w 2957981"/>
              <a:gd name="connsiteY4010" fmla="*/ 1968984 h 5103838"/>
              <a:gd name="connsiteX4011" fmla="*/ 571979 w 2957981"/>
              <a:gd name="connsiteY4011" fmla="*/ 1970681 h 5103838"/>
              <a:gd name="connsiteX4012" fmla="*/ 571130 w 2957981"/>
              <a:gd name="connsiteY4012" fmla="*/ 1970681 h 5103838"/>
              <a:gd name="connsiteX4013" fmla="*/ 571130 w 2957981"/>
              <a:gd name="connsiteY4013" fmla="*/ 1973226 h 5103838"/>
              <a:gd name="connsiteX4014" fmla="*/ 570281 w 2957981"/>
              <a:gd name="connsiteY4014" fmla="*/ 1974949 h 5103838"/>
              <a:gd name="connsiteX4015" fmla="*/ 568557 w 2957981"/>
              <a:gd name="connsiteY4015" fmla="*/ 1975798 h 5103838"/>
              <a:gd name="connsiteX4016" fmla="*/ 566010 w 2957981"/>
              <a:gd name="connsiteY4016" fmla="*/ 1974949 h 5103838"/>
              <a:gd name="connsiteX4017" fmla="*/ 565161 w 2957981"/>
              <a:gd name="connsiteY4017" fmla="*/ 1975798 h 5103838"/>
              <a:gd name="connsiteX4018" fmla="*/ 564312 w 2957981"/>
              <a:gd name="connsiteY4018" fmla="*/ 1978343 h 5103838"/>
              <a:gd name="connsiteX4019" fmla="*/ 563463 w 2957981"/>
              <a:gd name="connsiteY4019" fmla="*/ 1977494 h 5103838"/>
              <a:gd name="connsiteX4020" fmla="*/ 561738 w 2957981"/>
              <a:gd name="connsiteY4020" fmla="*/ 1977494 h 5103838"/>
              <a:gd name="connsiteX4021" fmla="*/ 560889 w 2957981"/>
              <a:gd name="connsiteY4021" fmla="*/ 1980066 h 5103838"/>
              <a:gd name="connsiteX4022" fmla="*/ 560889 w 2957981"/>
              <a:gd name="connsiteY4022" fmla="*/ 1980914 h 5103838"/>
              <a:gd name="connsiteX4023" fmla="*/ 560889 w 2957981"/>
              <a:gd name="connsiteY4023" fmla="*/ 1998810 h 5103838"/>
              <a:gd name="connsiteX4024" fmla="*/ 560041 w 2957981"/>
              <a:gd name="connsiteY4024" fmla="*/ 2013311 h 5103838"/>
              <a:gd name="connsiteX4025" fmla="*/ 560041 w 2957981"/>
              <a:gd name="connsiteY4025" fmla="*/ 2050799 h 5103838"/>
              <a:gd name="connsiteX4026" fmla="*/ 560041 w 2957981"/>
              <a:gd name="connsiteY4026" fmla="*/ 2063604 h 5103838"/>
              <a:gd name="connsiteX4027" fmla="*/ 560041 w 2957981"/>
              <a:gd name="connsiteY4027" fmla="*/ 2095974 h 5103838"/>
              <a:gd name="connsiteX4028" fmla="*/ 560889 w 2957981"/>
              <a:gd name="connsiteY4028" fmla="*/ 2132640 h 5103838"/>
              <a:gd name="connsiteX4029" fmla="*/ 571979 w 2957981"/>
              <a:gd name="connsiteY4029" fmla="*/ 2124978 h 5103838"/>
              <a:gd name="connsiteX4030" fmla="*/ 573677 w 2957981"/>
              <a:gd name="connsiteY4030" fmla="*/ 2125826 h 5103838"/>
              <a:gd name="connsiteX4031" fmla="*/ 573677 w 2957981"/>
              <a:gd name="connsiteY4031" fmla="*/ 2126675 h 5103838"/>
              <a:gd name="connsiteX4032" fmla="*/ 575402 w 2957981"/>
              <a:gd name="connsiteY4032" fmla="*/ 2126675 h 5103838"/>
              <a:gd name="connsiteX4033" fmla="*/ 576251 w 2957981"/>
              <a:gd name="connsiteY4033" fmla="*/ 2128371 h 5103838"/>
              <a:gd name="connsiteX4034" fmla="*/ 577100 w 2957981"/>
              <a:gd name="connsiteY4034" fmla="*/ 2128371 h 5103838"/>
              <a:gd name="connsiteX4035" fmla="*/ 578798 w 2957981"/>
              <a:gd name="connsiteY4035" fmla="*/ 2129246 h 5103838"/>
              <a:gd name="connsiteX4036" fmla="*/ 579647 w 2957981"/>
              <a:gd name="connsiteY4036" fmla="*/ 2131791 h 5103838"/>
              <a:gd name="connsiteX4037" fmla="*/ 582220 w 2957981"/>
              <a:gd name="connsiteY4037" fmla="*/ 2133488 h 5103838"/>
              <a:gd name="connsiteX4038" fmla="*/ 583918 w 2957981"/>
              <a:gd name="connsiteY4038" fmla="*/ 2136908 h 5103838"/>
              <a:gd name="connsiteX4039" fmla="*/ 583069 w 2957981"/>
              <a:gd name="connsiteY4039" fmla="*/ 2137757 h 5103838"/>
              <a:gd name="connsiteX4040" fmla="*/ 583918 w 2957981"/>
              <a:gd name="connsiteY4040" fmla="*/ 2137757 h 5103838"/>
              <a:gd name="connsiteX4041" fmla="*/ 584767 w 2957981"/>
              <a:gd name="connsiteY4041" fmla="*/ 2138605 h 5103838"/>
              <a:gd name="connsiteX4042" fmla="*/ 585643 w 2957981"/>
              <a:gd name="connsiteY4042" fmla="*/ 2137757 h 5103838"/>
              <a:gd name="connsiteX4043" fmla="*/ 587341 w 2957981"/>
              <a:gd name="connsiteY4043" fmla="*/ 2138605 h 5103838"/>
              <a:gd name="connsiteX4044" fmla="*/ 587341 w 2957981"/>
              <a:gd name="connsiteY4044" fmla="*/ 2139453 h 5103838"/>
              <a:gd name="connsiteX4045" fmla="*/ 588190 w 2957981"/>
              <a:gd name="connsiteY4045" fmla="*/ 2138605 h 5103838"/>
              <a:gd name="connsiteX4046" fmla="*/ 589888 w 2957981"/>
              <a:gd name="connsiteY4046" fmla="*/ 2139453 h 5103838"/>
              <a:gd name="connsiteX4047" fmla="*/ 590737 w 2957981"/>
              <a:gd name="connsiteY4047" fmla="*/ 2139453 h 5103838"/>
              <a:gd name="connsiteX4048" fmla="*/ 590737 w 2957981"/>
              <a:gd name="connsiteY4048" fmla="*/ 2140302 h 5103838"/>
              <a:gd name="connsiteX4049" fmla="*/ 591612 w 2957981"/>
              <a:gd name="connsiteY4049" fmla="*/ 2141177 h 5103838"/>
              <a:gd name="connsiteX4050" fmla="*/ 594159 w 2957981"/>
              <a:gd name="connsiteY4050" fmla="*/ 2140302 h 5103838"/>
              <a:gd name="connsiteX4051" fmla="*/ 595008 w 2957981"/>
              <a:gd name="connsiteY4051" fmla="*/ 2141177 h 5103838"/>
              <a:gd name="connsiteX4052" fmla="*/ 595857 w 2957981"/>
              <a:gd name="connsiteY4052" fmla="*/ 2142025 h 5103838"/>
              <a:gd name="connsiteX4053" fmla="*/ 597582 w 2957981"/>
              <a:gd name="connsiteY4053" fmla="*/ 2141177 h 5103838"/>
              <a:gd name="connsiteX4054" fmla="*/ 599280 w 2957981"/>
              <a:gd name="connsiteY4054" fmla="*/ 2142025 h 5103838"/>
              <a:gd name="connsiteX4055" fmla="*/ 601827 w 2957981"/>
              <a:gd name="connsiteY4055" fmla="*/ 2141177 h 5103838"/>
              <a:gd name="connsiteX4056" fmla="*/ 602702 w 2957981"/>
              <a:gd name="connsiteY4056" fmla="*/ 2140302 h 5103838"/>
              <a:gd name="connsiteX4057" fmla="*/ 603551 w 2957981"/>
              <a:gd name="connsiteY4057" fmla="*/ 2140302 h 5103838"/>
              <a:gd name="connsiteX4058" fmla="*/ 604400 w 2957981"/>
              <a:gd name="connsiteY4058" fmla="*/ 2141177 h 5103838"/>
              <a:gd name="connsiteX4059" fmla="*/ 605249 w 2957981"/>
              <a:gd name="connsiteY4059" fmla="*/ 2139453 h 5103838"/>
              <a:gd name="connsiteX4060" fmla="*/ 606098 w 2957981"/>
              <a:gd name="connsiteY4060" fmla="*/ 2139453 h 5103838"/>
              <a:gd name="connsiteX4061" fmla="*/ 608672 w 2957981"/>
              <a:gd name="connsiteY4061" fmla="*/ 2138605 h 5103838"/>
              <a:gd name="connsiteX4062" fmla="*/ 609521 w 2957981"/>
              <a:gd name="connsiteY4062" fmla="*/ 2139453 h 5103838"/>
              <a:gd name="connsiteX4063" fmla="*/ 610370 w 2957981"/>
              <a:gd name="connsiteY4063" fmla="*/ 2139453 h 5103838"/>
              <a:gd name="connsiteX4064" fmla="*/ 612068 w 2957981"/>
              <a:gd name="connsiteY4064" fmla="*/ 2139453 h 5103838"/>
              <a:gd name="connsiteX4065" fmla="*/ 613792 w 2957981"/>
              <a:gd name="connsiteY4065" fmla="*/ 2140302 h 5103838"/>
              <a:gd name="connsiteX4066" fmla="*/ 614641 w 2957981"/>
              <a:gd name="connsiteY4066" fmla="*/ 2139453 h 5103838"/>
              <a:gd name="connsiteX4067" fmla="*/ 614641 w 2957981"/>
              <a:gd name="connsiteY4067" fmla="*/ 2138605 h 5103838"/>
              <a:gd name="connsiteX4068" fmla="*/ 616339 w 2957981"/>
              <a:gd name="connsiteY4068" fmla="*/ 2138605 h 5103838"/>
              <a:gd name="connsiteX4069" fmla="*/ 616339 w 2957981"/>
              <a:gd name="connsiteY4069" fmla="*/ 2137757 h 5103838"/>
              <a:gd name="connsiteX4070" fmla="*/ 617188 w 2957981"/>
              <a:gd name="connsiteY4070" fmla="*/ 2138605 h 5103838"/>
              <a:gd name="connsiteX4071" fmla="*/ 618037 w 2957981"/>
              <a:gd name="connsiteY4071" fmla="*/ 2138605 h 5103838"/>
              <a:gd name="connsiteX4072" fmla="*/ 618037 w 2957981"/>
              <a:gd name="connsiteY4072" fmla="*/ 2137757 h 5103838"/>
              <a:gd name="connsiteX4073" fmla="*/ 618913 w 2957981"/>
              <a:gd name="connsiteY4073" fmla="*/ 2138605 h 5103838"/>
              <a:gd name="connsiteX4074" fmla="*/ 618913 w 2957981"/>
              <a:gd name="connsiteY4074" fmla="*/ 2137757 h 5103838"/>
              <a:gd name="connsiteX4075" fmla="*/ 620611 w 2957981"/>
              <a:gd name="connsiteY4075" fmla="*/ 2136908 h 5103838"/>
              <a:gd name="connsiteX4076" fmla="*/ 621460 w 2957981"/>
              <a:gd name="connsiteY4076" fmla="*/ 2136060 h 5103838"/>
              <a:gd name="connsiteX4077" fmla="*/ 622309 w 2957981"/>
              <a:gd name="connsiteY4077" fmla="*/ 2136060 h 5103838"/>
              <a:gd name="connsiteX4078" fmla="*/ 623157 w 2957981"/>
              <a:gd name="connsiteY4078" fmla="*/ 2134337 h 5103838"/>
              <a:gd name="connsiteX4079" fmla="*/ 624006 w 2957981"/>
              <a:gd name="connsiteY4079" fmla="*/ 2134337 h 5103838"/>
              <a:gd name="connsiteX4080" fmla="*/ 624006 w 2957981"/>
              <a:gd name="connsiteY4080" fmla="*/ 2133488 h 5103838"/>
              <a:gd name="connsiteX4081" fmla="*/ 624882 w 2957981"/>
              <a:gd name="connsiteY4081" fmla="*/ 2133488 h 5103838"/>
              <a:gd name="connsiteX4082" fmla="*/ 624882 w 2957981"/>
              <a:gd name="connsiteY4082" fmla="*/ 2134337 h 5103838"/>
              <a:gd name="connsiteX4083" fmla="*/ 624882 w 2957981"/>
              <a:gd name="connsiteY4083" fmla="*/ 2132640 h 5103838"/>
              <a:gd name="connsiteX4084" fmla="*/ 626580 w 2957981"/>
              <a:gd name="connsiteY4084" fmla="*/ 2131791 h 5103838"/>
              <a:gd name="connsiteX4085" fmla="*/ 625731 w 2957981"/>
              <a:gd name="connsiteY4085" fmla="*/ 2132640 h 5103838"/>
              <a:gd name="connsiteX4086" fmla="*/ 626580 w 2957981"/>
              <a:gd name="connsiteY4086" fmla="*/ 2132640 h 5103838"/>
              <a:gd name="connsiteX4087" fmla="*/ 627429 w 2957981"/>
              <a:gd name="connsiteY4087" fmla="*/ 2130943 h 5103838"/>
              <a:gd name="connsiteX4088" fmla="*/ 627429 w 2957981"/>
              <a:gd name="connsiteY4088" fmla="*/ 2131791 h 5103838"/>
              <a:gd name="connsiteX4089" fmla="*/ 628278 w 2957981"/>
              <a:gd name="connsiteY4089" fmla="*/ 2130943 h 5103838"/>
              <a:gd name="connsiteX4090" fmla="*/ 628278 w 2957981"/>
              <a:gd name="connsiteY4090" fmla="*/ 2131791 h 5103838"/>
              <a:gd name="connsiteX4091" fmla="*/ 629127 w 2957981"/>
              <a:gd name="connsiteY4091" fmla="*/ 2131791 h 5103838"/>
              <a:gd name="connsiteX4092" fmla="*/ 630002 w 2957981"/>
              <a:gd name="connsiteY4092" fmla="*/ 2131791 h 5103838"/>
              <a:gd name="connsiteX4093" fmla="*/ 630851 w 2957981"/>
              <a:gd name="connsiteY4093" fmla="*/ 2131791 h 5103838"/>
              <a:gd name="connsiteX4094" fmla="*/ 630851 w 2957981"/>
              <a:gd name="connsiteY4094" fmla="*/ 2130943 h 5103838"/>
              <a:gd name="connsiteX4095" fmla="*/ 631700 w 2957981"/>
              <a:gd name="connsiteY4095" fmla="*/ 2130943 h 5103838"/>
              <a:gd name="connsiteX4096" fmla="*/ 632549 w 2957981"/>
              <a:gd name="connsiteY4096" fmla="*/ 2130095 h 5103838"/>
              <a:gd name="connsiteX4097" fmla="*/ 633398 w 2957981"/>
              <a:gd name="connsiteY4097" fmla="*/ 2130943 h 5103838"/>
              <a:gd name="connsiteX4098" fmla="*/ 632549 w 2957981"/>
              <a:gd name="connsiteY4098" fmla="*/ 2130095 h 5103838"/>
              <a:gd name="connsiteX4099" fmla="*/ 634247 w 2957981"/>
              <a:gd name="connsiteY4099" fmla="*/ 2130095 h 5103838"/>
              <a:gd name="connsiteX4100" fmla="*/ 634247 w 2957981"/>
              <a:gd name="connsiteY4100" fmla="*/ 2129246 h 5103838"/>
              <a:gd name="connsiteX4101" fmla="*/ 635096 w 2957981"/>
              <a:gd name="connsiteY4101" fmla="*/ 2130095 h 5103838"/>
              <a:gd name="connsiteX4102" fmla="*/ 635096 w 2957981"/>
              <a:gd name="connsiteY4102" fmla="*/ 2129246 h 5103838"/>
              <a:gd name="connsiteX4103" fmla="*/ 636821 w 2957981"/>
              <a:gd name="connsiteY4103" fmla="*/ 2129246 h 5103838"/>
              <a:gd name="connsiteX4104" fmla="*/ 637670 w 2957981"/>
              <a:gd name="connsiteY4104" fmla="*/ 2128371 h 5103838"/>
              <a:gd name="connsiteX4105" fmla="*/ 638519 w 2957981"/>
              <a:gd name="connsiteY4105" fmla="*/ 2127523 h 5103838"/>
              <a:gd name="connsiteX4106" fmla="*/ 638519 w 2957981"/>
              <a:gd name="connsiteY4106" fmla="*/ 2128371 h 5103838"/>
              <a:gd name="connsiteX4107" fmla="*/ 639368 w 2957981"/>
              <a:gd name="connsiteY4107" fmla="*/ 2126675 h 5103838"/>
              <a:gd name="connsiteX4108" fmla="*/ 640217 w 2957981"/>
              <a:gd name="connsiteY4108" fmla="*/ 2127523 h 5103838"/>
              <a:gd name="connsiteX4109" fmla="*/ 641066 w 2957981"/>
              <a:gd name="connsiteY4109" fmla="*/ 2125826 h 5103838"/>
              <a:gd name="connsiteX4110" fmla="*/ 641941 w 2957981"/>
              <a:gd name="connsiteY4110" fmla="*/ 2126675 h 5103838"/>
              <a:gd name="connsiteX4111" fmla="*/ 642790 w 2957981"/>
              <a:gd name="connsiteY4111" fmla="*/ 2124978 h 5103838"/>
              <a:gd name="connsiteX4112" fmla="*/ 643639 w 2957981"/>
              <a:gd name="connsiteY4112" fmla="*/ 2124978 h 5103838"/>
              <a:gd name="connsiteX4113" fmla="*/ 644488 w 2957981"/>
              <a:gd name="connsiteY4113" fmla="*/ 2124978 h 5103838"/>
              <a:gd name="connsiteX4114" fmla="*/ 644488 w 2957981"/>
              <a:gd name="connsiteY4114" fmla="*/ 2123255 h 5103838"/>
              <a:gd name="connsiteX4115" fmla="*/ 647062 w 2957981"/>
              <a:gd name="connsiteY4115" fmla="*/ 2123255 h 5103838"/>
              <a:gd name="connsiteX4116" fmla="*/ 647911 w 2957981"/>
              <a:gd name="connsiteY4116" fmla="*/ 2123255 h 5103838"/>
              <a:gd name="connsiteX4117" fmla="*/ 648760 w 2957981"/>
              <a:gd name="connsiteY4117" fmla="*/ 2124130 h 5103838"/>
              <a:gd name="connsiteX4118" fmla="*/ 649609 w 2957981"/>
              <a:gd name="connsiteY4118" fmla="*/ 2123255 h 5103838"/>
              <a:gd name="connsiteX4119" fmla="*/ 651307 w 2957981"/>
              <a:gd name="connsiteY4119" fmla="*/ 2122406 h 5103838"/>
              <a:gd name="connsiteX4120" fmla="*/ 653880 w 2957981"/>
              <a:gd name="connsiteY4120" fmla="*/ 2123255 h 5103838"/>
              <a:gd name="connsiteX4121" fmla="*/ 654729 w 2957981"/>
              <a:gd name="connsiteY4121" fmla="*/ 2124130 h 5103838"/>
              <a:gd name="connsiteX4122" fmla="*/ 655578 w 2957981"/>
              <a:gd name="connsiteY4122" fmla="*/ 2123255 h 5103838"/>
              <a:gd name="connsiteX4123" fmla="*/ 656427 w 2957981"/>
              <a:gd name="connsiteY4123" fmla="*/ 2124130 h 5103838"/>
              <a:gd name="connsiteX4124" fmla="*/ 657276 w 2957981"/>
              <a:gd name="connsiteY4124" fmla="*/ 2123255 h 5103838"/>
              <a:gd name="connsiteX4125" fmla="*/ 659001 w 2957981"/>
              <a:gd name="connsiteY4125" fmla="*/ 2124130 h 5103838"/>
              <a:gd name="connsiteX4126" fmla="*/ 659850 w 2957981"/>
              <a:gd name="connsiteY4126" fmla="*/ 2124130 h 5103838"/>
              <a:gd name="connsiteX4127" fmla="*/ 662397 w 2957981"/>
              <a:gd name="connsiteY4127" fmla="*/ 2124130 h 5103838"/>
              <a:gd name="connsiteX4128" fmla="*/ 662397 w 2957981"/>
              <a:gd name="connsiteY4128" fmla="*/ 2123255 h 5103838"/>
              <a:gd name="connsiteX4129" fmla="*/ 664121 w 2957981"/>
              <a:gd name="connsiteY4129" fmla="*/ 2123255 h 5103838"/>
              <a:gd name="connsiteX4130" fmla="*/ 664121 w 2957981"/>
              <a:gd name="connsiteY4130" fmla="*/ 2124130 h 5103838"/>
              <a:gd name="connsiteX4131" fmla="*/ 664970 w 2957981"/>
              <a:gd name="connsiteY4131" fmla="*/ 2124130 h 5103838"/>
              <a:gd name="connsiteX4132" fmla="*/ 665819 w 2957981"/>
              <a:gd name="connsiteY4132" fmla="*/ 2124978 h 5103838"/>
              <a:gd name="connsiteX4133" fmla="*/ 667517 w 2957981"/>
              <a:gd name="connsiteY4133" fmla="*/ 2124130 h 5103838"/>
              <a:gd name="connsiteX4134" fmla="*/ 667517 w 2957981"/>
              <a:gd name="connsiteY4134" fmla="*/ 2124978 h 5103838"/>
              <a:gd name="connsiteX4135" fmla="*/ 668366 w 2957981"/>
              <a:gd name="connsiteY4135" fmla="*/ 2125826 h 5103838"/>
              <a:gd name="connsiteX4136" fmla="*/ 668366 w 2957981"/>
              <a:gd name="connsiteY4136" fmla="*/ 2124978 h 5103838"/>
              <a:gd name="connsiteX4137" fmla="*/ 669242 w 2957981"/>
              <a:gd name="connsiteY4137" fmla="*/ 2124978 h 5103838"/>
              <a:gd name="connsiteX4138" fmla="*/ 670091 w 2957981"/>
              <a:gd name="connsiteY4138" fmla="*/ 2126675 h 5103838"/>
              <a:gd name="connsiteX4139" fmla="*/ 670940 w 2957981"/>
              <a:gd name="connsiteY4139" fmla="*/ 2128371 h 5103838"/>
              <a:gd name="connsiteX4140" fmla="*/ 671789 w 2957981"/>
              <a:gd name="connsiteY4140" fmla="*/ 2128371 h 5103838"/>
              <a:gd name="connsiteX4141" fmla="*/ 670940 w 2957981"/>
              <a:gd name="connsiteY4141" fmla="*/ 2129246 h 5103838"/>
              <a:gd name="connsiteX4142" fmla="*/ 671789 w 2957981"/>
              <a:gd name="connsiteY4142" fmla="*/ 2130095 h 5103838"/>
              <a:gd name="connsiteX4143" fmla="*/ 673487 w 2957981"/>
              <a:gd name="connsiteY4143" fmla="*/ 2128371 h 5103838"/>
              <a:gd name="connsiteX4144" fmla="*/ 674362 w 2957981"/>
              <a:gd name="connsiteY4144" fmla="*/ 2130095 h 5103838"/>
              <a:gd name="connsiteX4145" fmla="*/ 676060 w 2957981"/>
              <a:gd name="connsiteY4145" fmla="*/ 2128371 h 5103838"/>
              <a:gd name="connsiteX4146" fmla="*/ 676909 w 2957981"/>
              <a:gd name="connsiteY4146" fmla="*/ 2129246 h 5103838"/>
              <a:gd name="connsiteX4147" fmla="*/ 677758 w 2957981"/>
              <a:gd name="connsiteY4147" fmla="*/ 2128371 h 5103838"/>
              <a:gd name="connsiteX4148" fmla="*/ 679456 w 2957981"/>
              <a:gd name="connsiteY4148" fmla="*/ 2127523 h 5103838"/>
              <a:gd name="connsiteX4149" fmla="*/ 680332 w 2957981"/>
              <a:gd name="connsiteY4149" fmla="*/ 2128371 h 5103838"/>
              <a:gd name="connsiteX4150" fmla="*/ 681181 w 2957981"/>
              <a:gd name="connsiteY4150" fmla="*/ 2126675 h 5103838"/>
              <a:gd name="connsiteX4151" fmla="*/ 684576 w 2957981"/>
              <a:gd name="connsiteY4151" fmla="*/ 2127523 h 5103838"/>
              <a:gd name="connsiteX4152" fmla="*/ 686301 w 2957981"/>
              <a:gd name="connsiteY4152" fmla="*/ 2126675 h 5103838"/>
              <a:gd name="connsiteX4153" fmla="*/ 687150 w 2957981"/>
              <a:gd name="connsiteY4153" fmla="*/ 2127523 h 5103838"/>
              <a:gd name="connsiteX4154" fmla="*/ 687150 w 2957981"/>
              <a:gd name="connsiteY4154" fmla="*/ 2125826 h 5103838"/>
              <a:gd name="connsiteX4155" fmla="*/ 688848 w 2957981"/>
              <a:gd name="connsiteY4155" fmla="*/ 2125826 h 5103838"/>
              <a:gd name="connsiteX4156" fmla="*/ 690546 w 2957981"/>
              <a:gd name="connsiteY4156" fmla="*/ 2126675 h 5103838"/>
              <a:gd name="connsiteX4157" fmla="*/ 690546 w 2957981"/>
              <a:gd name="connsiteY4157" fmla="*/ 2125826 h 5103838"/>
              <a:gd name="connsiteX4158" fmla="*/ 690546 w 2957981"/>
              <a:gd name="connsiteY4158" fmla="*/ 2124978 h 5103838"/>
              <a:gd name="connsiteX4159" fmla="*/ 694817 w 2957981"/>
              <a:gd name="connsiteY4159" fmla="*/ 2125826 h 5103838"/>
              <a:gd name="connsiteX4160" fmla="*/ 694817 w 2957981"/>
              <a:gd name="connsiteY4160" fmla="*/ 2126675 h 5103838"/>
              <a:gd name="connsiteX4161" fmla="*/ 695666 w 2957981"/>
              <a:gd name="connsiteY4161" fmla="*/ 2126675 h 5103838"/>
              <a:gd name="connsiteX4162" fmla="*/ 696542 w 2957981"/>
              <a:gd name="connsiteY4162" fmla="*/ 2126675 h 5103838"/>
              <a:gd name="connsiteX4163" fmla="*/ 696542 w 2957981"/>
              <a:gd name="connsiteY4163" fmla="*/ 2124978 h 5103838"/>
              <a:gd name="connsiteX4164" fmla="*/ 699089 w 2957981"/>
              <a:gd name="connsiteY4164" fmla="*/ 2124978 h 5103838"/>
              <a:gd name="connsiteX4165" fmla="*/ 700787 w 2957981"/>
              <a:gd name="connsiteY4165" fmla="*/ 2125826 h 5103838"/>
              <a:gd name="connsiteX4166" fmla="*/ 701636 w 2957981"/>
              <a:gd name="connsiteY4166" fmla="*/ 2124978 h 5103838"/>
              <a:gd name="connsiteX4167" fmla="*/ 701636 w 2957981"/>
              <a:gd name="connsiteY4167" fmla="*/ 2126675 h 5103838"/>
              <a:gd name="connsiteX4168" fmla="*/ 703360 w 2957981"/>
              <a:gd name="connsiteY4168" fmla="*/ 2126675 h 5103838"/>
              <a:gd name="connsiteX4169" fmla="*/ 704209 w 2957981"/>
              <a:gd name="connsiteY4169" fmla="*/ 2127523 h 5103838"/>
              <a:gd name="connsiteX4170" fmla="*/ 704209 w 2957981"/>
              <a:gd name="connsiteY4170" fmla="*/ 2126675 h 5103838"/>
              <a:gd name="connsiteX4171" fmla="*/ 705058 w 2957981"/>
              <a:gd name="connsiteY4171" fmla="*/ 2125826 h 5103838"/>
              <a:gd name="connsiteX4172" fmla="*/ 705907 w 2957981"/>
              <a:gd name="connsiteY4172" fmla="*/ 2126675 h 5103838"/>
              <a:gd name="connsiteX4173" fmla="*/ 706756 w 2957981"/>
              <a:gd name="connsiteY4173" fmla="*/ 2126675 h 5103838"/>
              <a:gd name="connsiteX4174" fmla="*/ 706756 w 2957981"/>
              <a:gd name="connsiteY4174" fmla="*/ 2125826 h 5103838"/>
              <a:gd name="connsiteX4175" fmla="*/ 707605 w 2957981"/>
              <a:gd name="connsiteY4175" fmla="*/ 2126675 h 5103838"/>
              <a:gd name="connsiteX4176" fmla="*/ 707605 w 2957981"/>
              <a:gd name="connsiteY4176" fmla="*/ 2124978 h 5103838"/>
              <a:gd name="connsiteX4177" fmla="*/ 710179 w 2957981"/>
              <a:gd name="connsiteY4177" fmla="*/ 2124978 h 5103838"/>
              <a:gd name="connsiteX4178" fmla="*/ 711028 w 2957981"/>
              <a:gd name="connsiteY4178" fmla="*/ 2123255 h 5103838"/>
              <a:gd name="connsiteX4179" fmla="*/ 711877 w 2957981"/>
              <a:gd name="connsiteY4179" fmla="*/ 2123255 h 5103838"/>
              <a:gd name="connsiteX4180" fmla="*/ 712726 w 2957981"/>
              <a:gd name="connsiteY4180" fmla="*/ 2124978 h 5103838"/>
              <a:gd name="connsiteX4181" fmla="*/ 713575 w 2957981"/>
              <a:gd name="connsiteY4181" fmla="*/ 2124130 h 5103838"/>
              <a:gd name="connsiteX4182" fmla="*/ 714450 w 2957981"/>
              <a:gd name="connsiteY4182" fmla="*/ 2125826 h 5103838"/>
              <a:gd name="connsiteX4183" fmla="*/ 715299 w 2957981"/>
              <a:gd name="connsiteY4183" fmla="*/ 2125826 h 5103838"/>
              <a:gd name="connsiteX4184" fmla="*/ 714450 w 2957981"/>
              <a:gd name="connsiteY4184" fmla="*/ 2124978 h 5103838"/>
              <a:gd name="connsiteX4185" fmla="*/ 715299 w 2957981"/>
              <a:gd name="connsiteY4185" fmla="*/ 2124130 h 5103838"/>
              <a:gd name="connsiteX4186" fmla="*/ 716148 w 2957981"/>
              <a:gd name="connsiteY4186" fmla="*/ 2125826 h 5103838"/>
              <a:gd name="connsiteX4187" fmla="*/ 716997 w 2957981"/>
              <a:gd name="connsiteY4187" fmla="*/ 2125826 h 5103838"/>
              <a:gd name="connsiteX4188" fmla="*/ 716997 w 2957981"/>
              <a:gd name="connsiteY4188" fmla="*/ 2126675 h 5103838"/>
              <a:gd name="connsiteX4189" fmla="*/ 717846 w 2957981"/>
              <a:gd name="connsiteY4189" fmla="*/ 2124978 h 5103838"/>
              <a:gd name="connsiteX4190" fmla="*/ 719571 w 2957981"/>
              <a:gd name="connsiteY4190" fmla="*/ 2125826 h 5103838"/>
              <a:gd name="connsiteX4191" fmla="*/ 719571 w 2957981"/>
              <a:gd name="connsiteY4191" fmla="*/ 2124978 h 5103838"/>
              <a:gd name="connsiteX4192" fmla="*/ 721269 w 2957981"/>
              <a:gd name="connsiteY4192" fmla="*/ 2124978 h 5103838"/>
              <a:gd name="connsiteX4193" fmla="*/ 720420 w 2957981"/>
              <a:gd name="connsiteY4193" fmla="*/ 2126675 h 5103838"/>
              <a:gd name="connsiteX4194" fmla="*/ 721269 w 2957981"/>
              <a:gd name="connsiteY4194" fmla="*/ 2126675 h 5103838"/>
              <a:gd name="connsiteX4195" fmla="*/ 722118 w 2957981"/>
              <a:gd name="connsiteY4195" fmla="*/ 2125826 h 5103838"/>
              <a:gd name="connsiteX4196" fmla="*/ 722118 w 2957981"/>
              <a:gd name="connsiteY4196" fmla="*/ 2126675 h 5103838"/>
              <a:gd name="connsiteX4197" fmla="*/ 722967 w 2957981"/>
              <a:gd name="connsiteY4197" fmla="*/ 2126675 h 5103838"/>
              <a:gd name="connsiteX4198" fmla="*/ 723816 w 2957981"/>
              <a:gd name="connsiteY4198" fmla="*/ 2124978 h 5103838"/>
              <a:gd name="connsiteX4199" fmla="*/ 723816 w 2957981"/>
              <a:gd name="connsiteY4199" fmla="*/ 2125826 h 5103838"/>
              <a:gd name="connsiteX4200" fmla="*/ 726389 w 2957981"/>
              <a:gd name="connsiteY4200" fmla="*/ 2126675 h 5103838"/>
              <a:gd name="connsiteX4201" fmla="*/ 727238 w 2957981"/>
              <a:gd name="connsiteY4201" fmla="*/ 2125826 h 5103838"/>
              <a:gd name="connsiteX4202" fmla="*/ 728087 w 2957981"/>
              <a:gd name="connsiteY4202" fmla="*/ 2126675 h 5103838"/>
              <a:gd name="connsiteX4203" fmla="*/ 728087 w 2957981"/>
              <a:gd name="connsiteY4203" fmla="*/ 2125826 h 5103838"/>
              <a:gd name="connsiteX4204" fmla="*/ 728936 w 2957981"/>
              <a:gd name="connsiteY4204" fmla="*/ 2125826 h 5103838"/>
              <a:gd name="connsiteX4205" fmla="*/ 729785 w 2957981"/>
              <a:gd name="connsiteY4205" fmla="*/ 2127523 h 5103838"/>
              <a:gd name="connsiteX4206" fmla="*/ 730661 w 2957981"/>
              <a:gd name="connsiteY4206" fmla="*/ 2126675 h 5103838"/>
              <a:gd name="connsiteX4207" fmla="*/ 729785 w 2957981"/>
              <a:gd name="connsiteY4207" fmla="*/ 2126675 h 5103838"/>
              <a:gd name="connsiteX4208" fmla="*/ 730661 w 2957981"/>
              <a:gd name="connsiteY4208" fmla="*/ 2125826 h 5103838"/>
              <a:gd name="connsiteX4209" fmla="*/ 733208 w 2957981"/>
              <a:gd name="connsiteY4209" fmla="*/ 2124978 h 5103838"/>
              <a:gd name="connsiteX4210" fmla="*/ 733208 w 2957981"/>
              <a:gd name="connsiteY4210" fmla="*/ 2125826 h 5103838"/>
              <a:gd name="connsiteX4211" fmla="*/ 732359 w 2957981"/>
              <a:gd name="connsiteY4211" fmla="*/ 2125826 h 5103838"/>
              <a:gd name="connsiteX4212" fmla="*/ 734057 w 2957981"/>
              <a:gd name="connsiteY4212" fmla="*/ 2126675 h 5103838"/>
              <a:gd name="connsiteX4213" fmla="*/ 734906 w 2957981"/>
              <a:gd name="connsiteY4213" fmla="*/ 2124978 h 5103838"/>
              <a:gd name="connsiteX4214" fmla="*/ 736630 w 2957981"/>
              <a:gd name="connsiteY4214" fmla="*/ 2126675 h 5103838"/>
              <a:gd name="connsiteX4215" fmla="*/ 737479 w 2957981"/>
              <a:gd name="connsiteY4215" fmla="*/ 2127523 h 5103838"/>
              <a:gd name="connsiteX4216" fmla="*/ 739177 w 2957981"/>
              <a:gd name="connsiteY4216" fmla="*/ 2126675 h 5103838"/>
              <a:gd name="connsiteX4217" fmla="*/ 740875 w 2957981"/>
              <a:gd name="connsiteY4217" fmla="*/ 2126675 h 5103838"/>
              <a:gd name="connsiteX4218" fmla="*/ 741751 w 2957981"/>
              <a:gd name="connsiteY4218" fmla="*/ 2127523 h 5103838"/>
              <a:gd name="connsiteX4219" fmla="*/ 743449 w 2957981"/>
              <a:gd name="connsiteY4219" fmla="*/ 2128371 h 5103838"/>
              <a:gd name="connsiteX4220" fmla="*/ 745147 w 2957981"/>
              <a:gd name="connsiteY4220" fmla="*/ 2127523 h 5103838"/>
              <a:gd name="connsiteX4221" fmla="*/ 745147 w 2957981"/>
              <a:gd name="connsiteY4221" fmla="*/ 2128371 h 5103838"/>
              <a:gd name="connsiteX4222" fmla="*/ 745995 w 2957981"/>
              <a:gd name="connsiteY4222" fmla="*/ 2128371 h 5103838"/>
              <a:gd name="connsiteX4223" fmla="*/ 745147 w 2957981"/>
              <a:gd name="connsiteY4223" fmla="*/ 2129246 h 5103838"/>
              <a:gd name="connsiteX4224" fmla="*/ 745995 w 2957981"/>
              <a:gd name="connsiteY4224" fmla="*/ 2129246 h 5103838"/>
              <a:gd name="connsiteX4225" fmla="*/ 746871 w 2957981"/>
              <a:gd name="connsiteY4225" fmla="*/ 2128371 h 5103838"/>
              <a:gd name="connsiteX4226" fmla="*/ 746871 w 2957981"/>
              <a:gd name="connsiteY4226" fmla="*/ 2129246 h 5103838"/>
              <a:gd name="connsiteX4227" fmla="*/ 748569 w 2957981"/>
              <a:gd name="connsiteY4227" fmla="*/ 2129246 h 5103838"/>
              <a:gd name="connsiteX4228" fmla="*/ 749418 w 2957981"/>
              <a:gd name="connsiteY4228" fmla="*/ 2130943 h 5103838"/>
              <a:gd name="connsiteX4229" fmla="*/ 750267 w 2957981"/>
              <a:gd name="connsiteY4229" fmla="*/ 2129246 h 5103838"/>
              <a:gd name="connsiteX4230" fmla="*/ 751965 w 2957981"/>
              <a:gd name="connsiteY4230" fmla="*/ 2130095 h 5103838"/>
              <a:gd name="connsiteX4231" fmla="*/ 753689 w 2957981"/>
              <a:gd name="connsiteY4231" fmla="*/ 2129246 h 5103838"/>
              <a:gd name="connsiteX4232" fmla="*/ 754538 w 2957981"/>
              <a:gd name="connsiteY4232" fmla="*/ 2130095 h 5103838"/>
              <a:gd name="connsiteX4233" fmla="*/ 755387 w 2957981"/>
              <a:gd name="connsiteY4233" fmla="*/ 2128371 h 5103838"/>
              <a:gd name="connsiteX4234" fmla="*/ 756236 w 2957981"/>
              <a:gd name="connsiteY4234" fmla="*/ 2130943 h 5103838"/>
              <a:gd name="connsiteX4235" fmla="*/ 757934 w 2957981"/>
              <a:gd name="connsiteY4235" fmla="*/ 2130095 h 5103838"/>
              <a:gd name="connsiteX4236" fmla="*/ 758810 w 2957981"/>
              <a:gd name="connsiteY4236" fmla="*/ 2130943 h 5103838"/>
              <a:gd name="connsiteX4237" fmla="*/ 759659 w 2957981"/>
              <a:gd name="connsiteY4237" fmla="*/ 2130095 h 5103838"/>
              <a:gd name="connsiteX4238" fmla="*/ 760508 w 2957981"/>
              <a:gd name="connsiteY4238" fmla="*/ 2130943 h 5103838"/>
              <a:gd name="connsiteX4239" fmla="*/ 761357 w 2957981"/>
              <a:gd name="connsiteY4239" fmla="*/ 2130943 h 5103838"/>
              <a:gd name="connsiteX4240" fmla="*/ 761357 w 2957981"/>
              <a:gd name="connsiteY4240" fmla="*/ 2131791 h 5103838"/>
              <a:gd name="connsiteX4241" fmla="*/ 763055 w 2957981"/>
              <a:gd name="connsiteY4241" fmla="*/ 2131791 h 5103838"/>
              <a:gd name="connsiteX4242" fmla="*/ 763055 w 2957981"/>
              <a:gd name="connsiteY4242" fmla="*/ 2132640 h 5103838"/>
              <a:gd name="connsiteX4243" fmla="*/ 762206 w 2957981"/>
              <a:gd name="connsiteY4243" fmla="*/ 2133488 h 5103838"/>
              <a:gd name="connsiteX4244" fmla="*/ 763055 w 2957981"/>
              <a:gd name="connsiteY4244" fmla="*/ 2133488 h 5103838"/>
              <a:gd name="connsiteX4245" fmla="*/ 763930 w 2957981"/>
              <a:gd name="connsiteY4245" fmla="*/ 2134337 h 5103838"/>
              <a:gd name="connsiteX4246" fmla="*/ 764779 w 2957981"/>
              <a:gd name="connsiteY4246" fmla="*/ 2133488 h 5103838"/>
              <a:gd name="connsiteX4247" fmla="*/ 764779 w 2957981"/>
              <a:gd name="connsiteY4247" fmla="*/ 2134337 h 5103838"/>
              <a:gd name="connsiteX4248" fmla="*/ 766477 w 2957981"/>
              <a:gd name="connsiteY4248" fmla="*/ 2134337 h 5103838"/>
              <a:gd name="connsiteX4249" fmla="*/ 765628 w 2957981"/>
              <a:gd name="connsiteY4249" fmla="*/ 2132640 h 5103838"/>
              <a:gd name="connsiteX4250" fmla="*/ 766477 w 2957981"/>
              <a:gd name="connsiteY4250" fmla="*/ 2132640 h 5103838"/>
              <a:gd name="connsiteX4251" fmla="*/ 768175 w 2957981"/>
              <a:gd name="connsiteY4251" fmla="*/ 2131791 h 5103838"/>
              <a:gd name="connsiteX4252" fmla="*/ 769051 w 2957981"/>
              <a:gd name="connsiteY4252" fmla="*/ 2131791 h 5103838"/>
              <a:gd name="connsiteX4253" fmla="*/ 770749 w 2957981"/>
              <a:gd name="connsiteY4253" fmla="*/ 2131791 h 5103838"/>
              <a:gd name="connsiteX4254" fmla="*/ 769900 w 2957981"/>
              <a:gd name="connsiteY4254" fmla="*/ 2133488 h 5103838"/>
              <a:gd name="connsiteX4255" fmla="*/ 770749 w 2957981"/>
              <a:gd name="connsiteY4255" fmla="*/ 2133488 h 5103838"/>
              <a:gd name="connsiteX4256" fmla="*/ 770749 w 2957981"/>
              <a:gd name="connsiteY4256" fmla="*/ 2134337 h 5103838"/>
              <a:gd name="connsiteX4257" fmla="*/ 772447 w 2957981"/>
              <a:gd name="connsiteY4257" fmla="*/ 2133488 h 5103838"/>
              <a:gd name="connsiteX4258" fmla="*/ 774145 w 2957981"/>
              <a:gd name="connsiteY4258" fmla="*/ 2135211 h 5103838"/>
              <a:gd name="connsiteX4259" fmla="*/ 775869 w 2957981"/>
              <a:gd name="connsiteY4259" fmla="*/ 2136060 h 5103838"/>
              <a:gd name="connsiteX4260" fmla="*/ 777567 w 2957981"/>
              <a:gd name="connsiteY4260" fmla="*/ 2134337 h 5103838"/>
              <a:gd name="connsiteX4261" fmla="*/ 778416 w 2957981"/>
              <a:gd name="connsiteY4261" fmla="*/ 2134337 h 5103838"/>
              <a:gd name="connsiteX4262" fmla="*/ 778416 w 2957981"/>
              <a:gd name="connsiteY4262" fmla="*/ 2135211 h 5103838"/>
              <a:gd name="connsiteX4263" fmla="*/ 779265 w 2957981"/>
              <a:gd name="connsiteY4263" fmla="*/ 2134337 h 5103838"/>
              <a:gd name="connsiteX4264" fmla="*/ 780114 w 2957981"/>
              <a:gd name="connsiteY4264" fmla="*/ 2134337 h 5103838"/>
              <a:gd name="connsiteX4265" fmla="*/ 780990 w 2957981"/>
              <a:gd name="connsiteY4265" fmla="*/ 2135211 h 5103838"/>
              <a:gd name="connsiteX4266" fmla="*/ 781839 w 2957981"/>
              <a:gd name="connsiteY4266" fmla="*/ 2135211 h 5103838"/>
              <a:gd name="connsiteX4267" fmla="*/ 781839 w 2957981"/>
              <a:gd name="connsiteY4267" fmla="*/ 2133488 h 5103838"/>
              <a:gd name="connsiteX4268" fmla="*/ 783537 w 2957981"/>
              <a:gd name="connsiteY4268" fmla="*/ 2132640 h 5103838"/>
              <a:gd name="connsiteX4269" fmla="*/ 784386 w 2957981"/>
              <a:gd name="connsiteY4269" fmla="*/ 2132640 h 5103838"/>
              <a:gd name="connsiteX4270" fmla="*/ 783537 w 2957981"/>
              <a:gd name="connsiteY4270" fmla="*/ 2132640 h 5103838"/>
              <a:gd name="connsiteX4271" fmla="*/ 784386 w 2957981"/>
              <a:gd name="connsiteY4271" fmla="*/ 2133488 h 5103838"/>
              <a:gd name="connsiteX4272" fmla="*/ 785235 w 2957981"/>
              <a:gd name="connsiteY4272" fmla="*/ 2132640 h 5103838"/>
              <a:gd name="connsiteX4273" fmla="*/ 786110 w 2957981"/>
              <a:gd name="connsiteY4273" fmla="*/ 2132640 h 5103838"/>
              <a:gd name="connsiteX4274" fmla="*/ 785235 w 2957981"/>
              <a:gd name="connsiteY4274" fmla="*/ 2133488 h 5103838"/>
              <a:gd name="connsiteX4275" fmla="*/ 786110 w 2957981"/>
              <a:gd name="connsiteY4275" fmla="*/ 2134337 h 5103838"/>
              <a:gd name="connsiteX4276" fmla="*/ 786959 w 2957981"/>
              <a:gd name="connsiteY4276" fmla="*/ 2133488 h 5103838"/>
              <a:gd name="connsiteX4277" fmla="*/ 787808 w 2957981"/>
              <a:gd name="connsiteY4277" fmla="*/ 2133488 h 5103838"/>
              <a:gd name="connsiteX4278" fmla="*/ 788657 w 2957981"/>
              <a:gd name="connsiteY4278" fmla="*/ 2133488 h 5103838"/>
              <a:gd name="connsiteX4279" fmla="*/ 787808 w 2957981"/>
              <a:gd name="connsiteY4279" fmla="*/ 2132640 h 5103838"/>
              <a:gd name="connsiteX4280" fmla="*/ 789506 w 2957981"/>
              <a:gd name="connsiteY4280" fmla="*/ 2132640 h 5103838"/>
              <a:gd name="connsiteX4281" fmla="*/ 791231 w 2957981"/>
              <a:gd name="connsiteY4281" fmla="*/ 2133488 h 5103838"/>
              <a:gd name="connsiteX4282" fmla="*/ 791231 w 2957981"/>
              <a:gd name="connsiteY4282" fmla="*/ 2135211 h 5103838"/>
              <a:gd name="connsiteX4283" fmla="*/ 791231 w 2957981"/>
              <a:gd name="connsiteY4283" fmla="*/ 2133488 h 5103838"/>
              <a:gd name="connsiteX4284" fmla="*/ 792080 w 2957981"/>
              <a:gd name="connsiteY4284" fmla="*/ 2132640 h 5103838"/>
              <a:gd name="connsiteX4285" fmla="*/ 792080 w 2957981"/>
              <a:gd name="connsiteY4285" fmla="*/ 2133488 h 5103838"/>
              <a:gd name="connsiteX4286" fmla="*/ 792929 w 2957981"/>
              <a:gd name="connsiteY4286" fmla="*/ 2134337 h 5103838"/>
              <a:gd name="connsiteX4287" fmla="*/ 794627 w 2957981"/>
              <a:gd name="connsiteY4287" fmla="*/ 2133488 h 5103838"/>
              <a:gd name="connsiteX4288" fmla="*/ 794627 w 2957981"/>
              <a:gd name="connsiteY4288" fmla="*/ 2134337 h 5103838"/>
              <a:gd name="connsiteX4289" fmla="*/ 793778 w 2957981"/>
              <a:gd name="connsiteY4289" fmla="*/ 2134337 h 5103838"/>
              <a:gd name="connsiteX4290" fmla="*/ 794627 w 2957981"/>
              <a:gd name="connsiteY4290" fmla="*/ 2135211 h 5103838"/>
              <a:gd name="connsiteX4291" fmla="*/ 795476 w 2957981"/>
              <a:gd name="connsiteY4291" fmla="*/ 2134337 h 5103838"/>
              <a:gd name="connsiteX4292" fmla="*/ 796325 w 2957981"/>
              <a:gd name="connsiteY4292" fmla="*/ 2134337 h 5103838"/>
              <a:gd name="connsiteX4293" fmla="*/ 795476 w 2957981"/>
              <a:gd name="connsiteY4293" fmla="*/ 2136060 h 5103838"/>
              <a:gd name="connsiteX4294" fmla="*/ 795476 w 2957981"/>
              <a:gd name="connsiteY4294" fmla="*/ 2136908 h 5103838"/>
              <a:gd name="connsiteX4295" fmla="*/ 795476 w 2957981"/>
              <a:gd name="connsiteY4295" fmla="*/ 2137757 h 5103838"/>
              <a:gd name="connsiteX4296" fmla="*/ 794627 w 2957981"/>
              <a:gd name="connsiteY4296" fmla="*/ 2137757 h 5103838"/>
              <a:gd name="connsiteX4297" fmla="*/ 793778 w 2957981"/>
              <a:gd name="connsiteY4297" fmla="*/ 2139453 h 5103838"/>
              <a:gd name="connsiteX4298" fmla="*/ 794627 w 2957981"/>
              <a:gd name="connsiteY4298" fmla="*/ 2140302 h 5103838"/>
              <a:gd name="connsiteX4299" fmla="*/ 793778 w 2957981"/>
              <a:gd name="connsiteY4299" fmla="*/ 2142025 h 5103838"/>
              <a:gd name="connsiteX4300" fmla="*/ 794627 w 2957981"/>
              <a:gd name="connsiteY4300" fmla="*/ 2142873 h 5103838"/>
              <a:gd name="connsiteX4301" fmla="*/ 794627 w 2957981"/>
              <a:gd name="connsiteY4301" fmla="*/ 2143722 h 5103838"/>
              <a:gd name="connsiteX4302" fmla="*/ 795476 w 2957981"/>
              <a:gd name="connsiteY4302" fmla="*/ 2144570 h 5103838"/>
              <a:gd name="connsiteX4303" fmla="*/ 796325 w 2957981"/>
              <a:gd name="connsiteY4303" fmla="*/ 2145418 h 5103838"/>
              <a:gd name="connsiteX4304" fmla="*/ 797200 w 2957981"/>
              <a:gd name="connsiteY4304" fmla="*/ 2145418 h 5103838"/>
              <a:gd name="connsiteX4305" fmla="*/ 798049 w 2957981"/>
              <a:gd name="connsiteY4305" fmla="*/ 2145418 h 5103838"/>
              <a:gd name="connsiteX4306" fmla="*/ 799747 w 2957981"/>
              <a:gd name="connsiteY4306" fmla="*/ 2146293 h 5103838"/>
              <a:gd name="connsiteX4307" fmla="*/ 798898 w 2957981"/>
              <a:gd name="connsiteY4307" fmla="*/ 2147990 h 5103838"/>
              <a:gd name="connsiteX4308" fmla="*/ 800596 w 2957981"/>
              <a:gd name="connsiteY4308" fmla="*/ 2149687 h 5103838"/>
              <a:gd name="connsiteX4309" fmla="*/ 799747 w 2957981"/>
              <a:gd name="connsiteY4309" fmla="*/ 2152258 h 5103838"/>
              <a:gd name="connsiteX4310" fmla="*/ 813384 w 2957981"/>
              <a:gd name="connsiteY4310" fmla="*/ 2148838 h 5103838"/>
              <a:gd name="connsiteX4311" fmla="*/ 821927 w 2957981"/>
              <a:gd name="connsiteY4311" fmla="*/ 2147142 h 5103838"/>
              <a:gd name="connsiteX4312" fmla="*/ 821927 w 2957981"/>
              <a:gd name="connsiteY4312" fmla="*/ 2146293 h 5103838"/>
              <a:gd name="connsiteX4313" fmla="*/ 824474 w 2957981"/>
              <a:gd name="connsiteY4313" fmla="*/ 2144570 h 5103838"/>
              <a:gd name="connsiteX4314" fmla="*/ 826198 w 2957981"/>
              <a:gd name="connsiteY4314" fmla="*/ 2142873 h 5103838"/>
              <a:gd name="connsiteX4315" fmla="*/ 826198 w 2957981"/>
              <a:gd name="connsiteY4315" fmla="*/ 2141177 h 5103838"/>
              <a:gd name="connsiteX4316" fmla="*/ 828745 w 2957981"/>
              <a:gd name="connsiteY4316" fmla="*/ 2139453 h 5103838"/>
              <a:gd name="connsiteX4317" fmla="*/ 833866 w 2957981"/>
              <a:gd name="connsiteY4317" fmla="*/ 2138605 h 5103838"/>
              <a:gd name="connsiteX4318" fmla="*/ 835564 w 2957981"/>
              <a:gd name="connsiteY4318" fmla="*/ 2136908 h 5103838"/>
              <a:gd name="connsiteX4319" fmla="*/ 837288 w 2957981"/>
              <a:gd name="connsiteY4319" fmla="*/ 2138605 h 5103838"/>
              <a:gd name="connsiteX4320" fmla="*/ 838137 w 2957981"/>
              <a:gd name="connsiteY4320" fmla="*/ 2138605 h 5103838"/>
              <a:gd name="connsiteX4321" fmla="*/ 838986 w 2957981"/>
              <a:gd name="connsiteY4321" fmla="*/ 2139453 h 5103838"/>
              <a:gd name="connsiteX4322" fmla="*/ 839835 w 2957981"/>
              <a:gd name="connsiteY4322" fmla="*/ 2140302 h 5103838"/>
              <a:gd name="connsiteX4323" fmla="*/ 839835 w 2957981"/>
              <a:gd name="connsiteY4323" fmla="*/ 2139453 h 5103838"/>
              <a:gd name="connsiteX4324" fmla="*/ 840684 w 2957981"/>
              <a:gd name="connsiteY4324" fmla="*/ 2138605 h 5103838"/>
              <a:gd name="connsiteX4325" fmla="*/ 841560 w 2957981"/>
              <a:gd name="connsiteY4325" fmla="*/ 2137757 h 5103838"/>
              <a:gd name="connsiteX4326" fmla="*/ 840684 w 2957981"/>
              <a:gd name="connsiteY4326" fmla="*/ 2136908 h 5103838"/>
              <a:gd name="connsiteX4327" fmla="*/ 841560 w 2957981"/>
              <a:gd name="connsiteY4327" fmla="*/ 2135211 h 5103838"/>
              <a:gd name="connsiteX4328" fmla="*/ 845805 w 2957981"/>
              <a:gd name="connsiteY4328" fmla="*/ 2133488 h 5103838"/>
              <a:gd name="connsiteX4329" fmla="*/ 846654 w 2957981"/>
              <a:gd name="connsiteY4329" fmla="*/ 2133488 h 5103838"/>
              <a:gd name="connsiteX4330" fmla="*/ 848378 w 2957981"/>
              <a:gd name="connsiteY4330" fmla="*/ 2135211 h 5103838"/>
              <a:gd name="connsiteX4331" fmla="*/ 849227 w 2957981"/>
              <a:gd name="connsiteY4331" fmla="*/ 2134337 h 5103838"/>
              <a:gd name="connsiteX4332" fmla="*/ 850076 w 2957981"/>
              <a:gd name="connsiteY4332" fmla="*/ 2132640 h 5103838"/>
              <a:gd name="connsiteX4333" fmla="*/ 850925 w 2957981"/>
              <a:gd name="connsiteY4333" fmla="*/ 2131791 h 5103838"/>
              <a:gd name="connsiteX4334" fmla="*/ 853499 w 2957981"/>
              <a:gd name="connsiteY4334" fmla="*/ 2131791 h 5103838"/>
              <a:gd name="connsiteX4335" fmla="*/ 854348 w 2957981"/>
              <a:gd name="connsiteY4335" fmla="*/ 2131791 h 5103838"/>
              <a:gd name="connsiteX4336" fmla="*/ 855197 w 2957981"/>
              <a:gd name="connsiteY4336" fmla="*/ 2131791 h 5103838"/>
              <a:gd name="connsiteX4337" fmla="*/ 856046 w 2957981"/>
              <a:gd name="connsiteY4337" fmla="*/ 2130095 h 5103838"/>
              <a:gd name="connsiteX4338" fmla="*/ 857744 w 2957981"/>
              <a:gd name="connsiteY4338" fmla="*/ 2129246 h 5103838"/>
              <a:gd name="connsiteX4339" fmla="*/ 858619 w 2957981"/>
              <a:gd name="connsiteY4339" fmla="*/ 2128371 h 5103838"/>
              <a:gd name="connsiteX4340" fmla="*/ 860317 w 2957981"/>
              <a:gd name="connsiteY4340" fmla="*/ 2127523 h 5103838"/>
              <a:gd name="connsiteX4341" fmla="*/ 861166 w 2957981"/>
              <a:gd name="connsiteY4341" fmla="*/ 2125826 h 5103838"/>
              <a:gd name="connsiteX4342" fmla="*/ 861166 w 2957981"/>
              <a:gd name="connsiteY4342" fmla="*/ 2124130 h 5103838"/>
              <a:gd name="connsiteX4343" fmla="*/ 861166 w 2957981"/>
              <a:gd name="connsiteY4343" fmla="*/ 2123255 h 5103838"/>
              <a:gd name="connsiteX4344" fmla="*/ 862015 w 2957981"/>
              <a:gd name="connsiteY4344" fmla="*/ 2121558 h 5103838"/>
              <a:gd name="connsiteX4345" fmla="*/ 863740 w 2957981"/>
              <a:gd name="connsiteY4345" fmla="*/ 2120710 h 5103838"/>
              <a:gd name="connsiteX4346" fmla="*/ 864589 w 2957981"/>
              <a:gd name="connsiteY4346" fmla="*/ 2118138 h 5103838"/>
              <a:gd name="connsiteX4347" fmla="*/ 863740 w 2957981"/>
              <a:gd name="connsiteY4347" fmla="*/ 2117290 h 5103838"/>
              <a:gd name="connsiteX4348" fmla="*/ 864589 w 2957981"/>
              <a:gd name="connsiteY4348" fmla="*/ 2117290 h 5103838"/>
              <a:gd name="connsiteX4349" fmla="*/ 865438 w 2957981"/>
              <a:gd name="connsiteY4349" fmla="*/ 2114745 h 5103838"/>
              <a:gd name="connsiteX4350" fmla="*/ 867136 w 2957981"/>
              <a:gd name="connsiteY4350" fmla="*/ 2114745 h 5103838"/>
              <a:gd name="connsiteX4351" fmla="*/ 867985 w 2957981"/>
              <a:gd name="connsiteY4351" fmla="*/ 2112173 h 5103838"/>
              <a:gd name="connsiteX4352" fmla="*/ 868833 w 2957981"/>
              <a:gd name="connsiteY4352" fmla="*/ 2112173 h 5103838"/>
              <a:gd name="connsiteX4353" fmla="*/ 870558 w 2957981"/>
              <a:gd name="connsiteY4353" fmla="*/ 2109628 h 5103838"/>
              <a:gd name="connsiteX4354" fmla="*/ 872256 w 2957981"/>
              <a:gd name="connsiteY4354" fmla="*/ 2108779 h 5103838"/>
              <a:gd name="connsiteX4355" fmla="*/ 872256 w 2957981"/>
              <a:gd name="connsiteY4355" fmla="*/ 2107931 h 5103838"/>
              <a:gd name="connsiteX4356" fmla="*/ 873954 w 2957981"/>
              <a:gd name="connsiteY4356" fmla="*/ 2107083 h 5103838"/>
              <a:gd name="connsiteX4357" fmla="*/ 874829 w 2957981"/>
              <a:gd name="connsiteY4357" fmla="*/ 2105359 h 5103838"/>
              <a:gd name="connsiteX4358" fmla="*/ 876527 w 2957981"/>
              <a:gd name="connsiteY4358" fmla="*/ 2104511 h 5103838"/>
              <a:gd name="connsiteX4359" fmla="*/ 877376 w 2957981"/>
              <a:gd name="connsiteY4359" fmla="*/ 2103663 h 5103838"/>
              <a:gd name="connsiteX4360" fmla="*/ 876527 w 2957981"/>
              <a:gd name="connsiteY4360" fmla="*/ 2102814 h 5103838"/>
              <a:gd name="connsiteX4361" fmla="*/ 877376 w 2957981"/>
              <a:gd name="connsiteY4361" fmla="*/ 2101966 h 5103838"/>
              <a:gd name="connsiteX4362" fmla="*/ 877376 w 2957981"/>
              <a:gd name="connsiteY4362" fmla="*/ 2101091 h 5103838"/>
              <a:gd name="connsiteX4363" fmla="*/ 878225 w 2957981"/>
              <a:gd name="connsiteY4363" fmla="*/ 2100243 h 5103838"/>
              <a:gd name="connsiteX4364" fmla="*/ 877376 w 2957981"/>
              <a:gd name="connsiteY4364" fmla="*/ 2099394 h 5103838"/>
              <a:gd name="connsiteX4365" fmla="*/ 876527 w 2957981"/>
              <a:gd name="connsiteY4365" fmla="*/ 2099394 h 5103838"/>
              <a:gd name="connsiteX4366" fmla="*/ 876527 w 2957981"/>
              <a:gd name="connsiteY4366" fmla="*/ 2097698 h 5103838"/>
              <a:gd name="connsiteX4367" fmla="*/ 876527 w 2957981"/>
              <a:gd name="connsiteY4367" fmla="*/ 2096849 h 5103838"/>
              <a:gd name="connsiteX4368" fmla="*/ 877376 w 2957981"/>
              <a:gd name="connsiteY4368" fmla="*/ 2095126 h 5103838"/>
              <a:gd name="connsiteX4369" fmla="*/ 878225 w 2957981"/>
              <a:gd name="connsiteY4369" fmla="*/ 2095126 h 5103838"/>
              <a:gd name="connsiteX4370" fmla="*/ 879074 w 2957981"/>
              <a:gd name="connsiteY4370" fmla="*/ 2094278 h 5103838"/>
              <a:gd name="connsiteX4371" fmla="*/ 879923 w 2957981"/>
              <a:gd name="connsiteY4371" fmla="*/ 2093429 h 5103838"/>
              <a:gd name="connsiteX4372" fmla="*/ 880799 w 2957981"/>
              <a:gd name="connsiteY4372" fmla="*/ 2091732 h 5103838"/>
              <a:gd name="connsiteX4373" fmla="*/ 881648 w 2957981"/>
              <a:gd name="connsiteY4373" fmla="*/ 2092581 h 5103838"/>
              <a:gd name="connsiteX4374" fmla="*/ 881648 w 2957981"/>
              <a:gd name="connsiteY4374" fmla="*/ 2090884 h 5103838"/>
              <a:gd name="connsiteX4375" fmla="*/ 883346 w 2957981"/>
              <a:gd name="connsiteY4375" fmla="*/ 2090009 h 5103838"/>
              <a:gd name="connsiteX4376" fmla="*/ 885044 w 2957981"/>
              <a:gd name="connsiteY4376" fmla="*/ 2090009 h 5103838"/>
              <a:gd name="connsiteX4377" fmla="*/ 885893 w 2957981"/>
              <a:gd name="connsiteY4377" fmla="*/ 2090009 h 5103838"/>
              <a:gd name="connsiteX4378" fmla="*/ 885893 w 2957981"/>
              <a:gd name="connsiteY4378" fmla="*/ 2088312 h 5103838"/>
              <a:gd name="connsiteX4379" fmla="*/ 886768 w 2957981"/>
              <a:gd name="connsiteY4379" fmla="*/ 2088312 h 5103838"/>
              <a:gd name="connsiteX4380" fmla="*/ 887617 w 2957981"/>
              <a:gd name="connsiteY4380" fmla="*/ 2087464 h 5103838"/>
              <a:gd name="connsiteX4381" fmla="*/ 888466 w 2957981"/>
              <a:gd name="connsiteY4381" fmla="*/ 2088312 h 5103838"/>
              <a:gd name="connsiteX4382" fmla="*/ 888466 w 2957981"/>
              <a:gd name="connsiteY4382" fmla="*/ 2087464 h 5103838"/>
              <a:gd name="connsiteX4383" fmla="*/ 889315 w 2957981"/>
              <a:gd name="connsiteY4383" fmla="*/ 2088312 h 5103838"/>
              <a:gd name="connsiteX4384" fmla="*/ 889315 w 2957981"/>
              <a:gd name="connsiteY4384" fmla="*/ 2087464 h 5103838"/>
              <a:gd name="connsiteX4385" fmla="*/ 891013 w 2957981"/>
              <a:gd name="connsiteY4385" fmla="*/ 2088312 h 5103838"/>
              <a:gd name="connsiteX4386" fmla="*/ 892738 w 2957981"/>
              <a:gd name="connsiteY4386" fmla="*/ 2089161 h 5103838"/>
              <a:gd name="connsiteX4387" fmla="*/ 895285 w 2957981"/>
              <a:gd name="connsiteY4387" fmla="*/ 2087464 h 5103838"/>
              <a:gd name="connsiteX4388" fmla="*/ 897009 w 2957981"/>
              <a:gd name="connsiteY4388" fmla="*/ 2088312 h 5103838"/>
              <a:gd name="connsiteX4389" fmla="*/ 897009 w 2957981"/>
              <a:gd name="connsiteY4389" fmla="*/ 2087464 h 5103838"/>
              <a:gd name="connsiteX4390" fmla="*/ 897009 w 2957981"/>
              <a:gd name="connsiteY4390" fmla="*/ 2088312 h 5103838"/>
              <a:gd name="connsiteX4391" fmla="*/ 898707 w 2957981"/>
              <a:gd name="connsiteY4391" fmla="*/ 2088312 h 5103838"/>
              <a:gd name="connsiteX4392" fmla="*/ 899556 w 2957981"/>
              <a:gd name="connsiteY4392" fmla="*/ 2087464 h 5103838"/>
              <a:gd name="connsiteX4393" fmla="*/ 900405 w 2957981"/>
              <a:gd name="connsiteY4393" fmla="*/ 2088312 h 5103838"/>
              <a:gd name="connsiteX4394" fmla="*/ 901254 w 2957981"/>
              <a:gd name="connsiteY4394" fmla="*/ 2086616 h 5103838"/>
              <a:gd name="connsiteX4395" fmla="*/ 902979 w 2957981"/>
              <a:gd name="connsiteY4395" fmla="*/ 2086616 h 5103838"/>
              <a:gd name="connsiteX4396" fmla="*/ 902979 w 2957981"/>
              <a:gd name="connsiteY4396" fmla="*/ 2087464 h 5103838"/>
              <a:gd name="connsiteX4397" fmla="*/ 903828 w 2957981"/>
              <a:gd name="connsiteY4397" fmla="*/ 2086616 h 5103838"/>
              <a:gd name="connsiteX4398" fmla="*/ 905526 w 2957981"/>
              <a:gd name="connsiteY4398" fmla="*/ 2086616 h 5103838"/>
              <a:gd name="connsiteX4399" fmla="*/ 907224 w 2957981"/>
              <a:gd name="connsiteY4399" fmla="*/ 2086616 h 5103838"/>
              <a:gd name="connsiteX4400" fmla="*/ 908073 w 2957981"/>
              <a:gd name="connsiteY4400" fmla="*/ 2087464 h 5103838"/>
              <a:gd name="connsiteX4401" fmla="*/ 908948 w 2957981"/>
              <a:gd name="connsiteY4401" fmla="*/ 2087464 h 5103838"/>
              <a:gd name="connsiteX4402" fmla="*/ 909797 w 2957981"/>
              <a:gd name="connsiteY4402" fmla="*/ 2088312 h 5103838"/>
              <a:gd name="connsiteX4403" fmla="*/ 910646 w 2957981"/>
              <a:gd name="connsiteY4403" fmla="*/ 2087464 h 5103838"/>
              <a:gd name="connsiteX4404" fmla="*/ 912344 w 2957981"/>
              <a:gd name="connsiteY4404" fmla="*/ 2088312 h 5103838"/>
              <a:gd name="connsiteX4405" fmla="*/ 913193 w 2957981"/>
              <a:gd name="connsiteY4405" fmla="*/ 2089161 h 5103838"/>
              <a:gd name="connsiteX4406" fmla="*/ 913193 w 2957981"/>
              <a:gd name="connsiteY4406" fmla="*/ 2090009 h 5103838"/>
              <a:gd name="connsiteX4407" fmla="*/ 914069 w 2957981"/>
              <a:gd name="connsiteY4407" fmla="*/ 2089161 h 5103838"/>
              <a:gd name="connsiteX4408" fmla="*/ 914069 w 2957981"/>
              <a:gd name="connsiteY4408" fmla="*/ 2090009 h 5103838"/>
              <a:gd name="connsiteX4409" fmla="*/ 915767 w 2957981"/>
              <a:gd name="connsiteY4409" fmla="*/ 2090009 h 5103838"/>
              <a:gd name="connsiteX4410" fmla="*/ 915767 w 2957981"/>
              <a:gd name="connsiteY4410" fmla="*/ 2091732 h 5103838"/>
              <a:gd name="connsiteX4411" fmla="*/ 916616 w 2957981"/>
              <a:gd name="connsiteY4411" fmla="*/ 2090884 h 5103838"/>
              <a:gd name="connsiteX4412" fmla="*/ 916616 w 2957981"/>
              <a:gd name="connsiteY4412" fmla="*/ 2091732 h 5103838"/>
              <a:gd name="connsiteX4413" fmla="*/ 918314 w 2957981"/>
              <a:gd name="connsiteY4413" fmla="*/ 2091732 h 5103838"/>
              <a:gd name="connsiteX4414" fmla="*/ 918314 w 2957981"/>
              <a:gd name="connsiteY4414" fmla="*/ 2092581 h 5103838"/>
              <a:gd name="connsiteX4415" fmla="*/ 919189 w 2957981"/>
              <a:gd name="connsiteY4415" fmla="*/ 2092581 h 5103838"/>
              <a:gd name="connsiteX4416" fmla="*/ 920038 w 2957981"/>
              <a:gd name="connsiteY4416" fmla="*/ 2092581 h 5103838"/>
              <a:gd name="connsiteX4417" fmla="*/ 920887 w 2957981"/>
              <a:gd name="connsiteY4417" fmla="*/ 2093429 h 5103838"/>
              <a:gd name="connsiteX4418" fmla="*/ 921736 w 2957981"/>
              <a:gd name="connsiteY4418" fmla="*/ 2093429 h 5103838"/>
              <a:gd name="connsiteX4419" fmla="*/ 922585 w 2957981"/>
              <a:gd name="connsiteY4419" fmla="*/ 2095126 h 5103838"/>
              <a:gd name="connsiteX4420" fmla="*/ 922585 w 2957981"/>
              <a:gd name="connsiteY4420" fmla="*/ 2095974 h 5103838"/>
              <a:gd name="connsiteX4421" fmla="*/ 923434 w 2957981"/>
              <a:gd name="connsiteY4421" fmla="*/ 2095126 h 5103838"/>
              <a:gd name="connsiteX4422" fmla="*/ 923434 w 2957981"/>
              <a:gd name="connsiteY4422" fmla="*/ 2095974 h 5103838"/>
              <a:gd name="connsiteX4423" fmla="*/ 924283 w 2957981"/>
              <a:gd name="connsiteY4423" fmla="*/ 2095974 h 5103838"/>
              <a:gd name="connsiteX4424" fmla="*/ 924283 w 2957981"/>
              <a:gd name="connsiteY4424" fmla="*/ 2095126 h 5103838"/>
              <a:gd name="connsiteX4425" fmla="*/ 925159 w 2957981"/>
              <a:gd name="connsiteY4425" fmla="*/ 2095974 h 5103838"/>
              <a:gd name="connsiteX4426" fmla="*/ 926008 w 2957981"/>
              <a:gd name="connsiteY4426" fmla="*/ 2095126 h 5103838"/>
              <a:gd name="connsiteX4427" fmla="*/ 926857 w 2957981"/>
              <a:gd name="connsiteY4427" fmla="*/ 2095974 h 5103838"/>
              <a:gd name="connsiteX4428" fmla="*/ 930252 w 2957981"/>
              <a:gd name="connsiteY4428" fmla="*/ 2081499 h 5103838"/>
              <a:gd name="connsiteX4429" fmla="*/ 932826 w 2957981"/>
              <a:gd name="connsiteY4429" fmla="*/ 2083196 h 5103838"/>
              <a:gd name="connsiteX4430" fmla="*/ 935373 w 2957981"/>
              <a:gd name="connsiteY4430" fmla="*/ 2080651 h 5103838"/>
              <a:gd name="connsiteX4431" fmla="*/ 936248 w 2957981"/>
              <a:gd name="connsiteY4431" fmla="*/ 2078927 h 5103838"/>
              <a:gd name="connsiteX4432" fmla="*/ 938795 w 2957981"/>
              <a:gd name="connsiteY4432" fmla="*/ 2076382 h 5103838"/>
              <a:gd name="connsiteX4433" fmla="*/ 939644 w 2957981"/>
              <a:gd name="connsiteY4433" fmla="*/ 2073811 h 5103838"/>
              <a:gd name="connsiteX4434" fmla="*/ 942218 w 2957981"/>
              <a:gd name="connsiteY4434" fmla="*/ 2069569 h 5103838"/>
              <a:gd name="connsiteX4435" fmla="*/ 943067 w 2957981"/>
              <a:gd name="connsiteY4435" fmla="*/ 2068720 h 5103838"/>
              <a:gd name="connsiteX4436" fmla="*/ 945614 w 2957981"/>
              <a:gd name="connsiteY4436" fmla="*/ 2067846 h 5103838"/>
              <a:gd name="connsiteX4437" fmla="*/ 947338 w 2957981"/>
              <a:gd name="connsiteY4437" fmla="*/ 2066997 h 5103838"/>
              <a:gd name="connsiteX4438" fmla="*/ 948187 w 2957981"/>
              <a:gd name="connsiteY4438" fmla="*/ 2066997 h 5103838"/>
              <a:gd name="connsiteX4439" fmla="*/ 950734 w 2957981"/>
              <a:gd name="connsiteY4439" fmla="*/ 2066997 h 5103838"/>
              <a:gd name="connsiteX4440" fmla="*/ 950734 w 2957981"/>
              <a:gd name="connsiteY4440" fmla="*/ 2065300 h 5103838"/>
              <a:gd name="connsiteX4441" fmla="*/ 952432 w 2957981"/>
              <a:gd name="connsiteY4441" fmla="*/ 2064452 h 5103838"/>
              <a:gd name="connsiteX4442" fmla="*/ 954157 w 2957981"/>
              <a:gd name="connsiteY4442" fmla="*/ 2065300 h 5103838"/>
              <a:gd name="connsiteX4443" fmla="*/ 955855 w 2957981"/>
              <a:gd name="connsiteY4443" fmla="*/ 2064452 h 5103838"/>
              <a:gd name="connsiteX4444" fmla="*/ 956704 w 2957981"/>
              <a:gd name="connsiteY4444" fmla="*/ 2063604 h 5103838"/>
              <a:gd name="connsiteX4445" fmla="*/ 960126 w 2957981"/>
              <a:gd name="connsiteY4445" fmla="*/ 2062755 h 5103838"/>
              <a:gd name="connsiteX4446" fmla="*/ 960975 w 2957981"/>
              <a:gd name="connsiteY4446" fmla="*/ 2061881 h 5103838"/>
              <a:gd name="connsiteX4447" fmla="*/ 960975 w 2957981"/>
              <a:gd name="connsiteY4447" fmla="*/ 2060184 h 5103838"/>
              <a:gd name="connsiteX4448" fmla="*/ 961824 w 2957981"/>
              <a:gd name="connsiteY4448" fmla="*/ 2059335 h 5103838"/>
              <a:gd name="connsiteX4449" fmla="*/ 962673 w 2957981"/>
              <a:gd name="connsiteY4449" fmla="*/ 2059335 h 5103838"/>
              <a:gd name="connsiteX4450" fmla="*/ 963549 w 2957981"/>
              <a:gd name="connsiteY4450" fmla="*/ 2059335 h 5103838"/>
              <a:gd name="connsiteX4451" fmla="*/ 963549 w 2957981"/>
              <a:gd name="connsiteY4451" fmla="*/ 2055915 h 5103838"/>
              <a:gd name="connsiteX4452" fmla="*/ 962673 w 2957981"/>
              <a:gd name="connsiteY4452" fmla="*/ 2054219 h 5103838"/>
              <a:gd name="connsiteX4453" fmla="*/ 964398 w 2957981"/>
              <a:gd name="connsiteY4453" fmla="*/ 2051674 h 5103838"/>
              <a:gd name="connsiteX4454" fmla="*/ 965247 w 2957981"/>
              <a:gd name="connsiteY4454" fmla="*/ 2051674 h 5103838"/>
              <a:gd name="connsiteX4455" fmla="*/ 966096 w 2957981"/>
              <a:gd name="connsiteY4455" fmla="*/ 2052522 h 5103838"/>
              <a:gd name="connsiteX4456" fmla="*/ 967794 w 2957981"/>
              <a:gd name="connsiteY4456" fmla="*/ 2053370 h 5103838"/>
              <a:gd name="connsiteX4457" fmla="*/ 969518 w 2957981"/>
              <a:gd name="connsiteY4457" fmla="*/ 2052522 h 5103838"/>
              <a:gd name="connsiteX4458" fmla="*/ 971216 w 2957981"/>
              <a:gd name="connsiteY4458" fmla="*/ 2054219 h 5103838"/>
              <a:gd name="connsiteX4459" fmla="*/ 971216 w 2957981"/>
              <a:gd name="connsiteY4459" fmla="*/ 2052522 h 5103838"/>
              <a:gd name="connsiteX4460" fmla="*/ 972914 w 2957981"/>
              <a:gd name="connsiteY4460" fmla="*/ 2052522 h 5103838"/>
              <a:gd name="connsiteX4461" fmla="*/ 974612 w 2957981"/>
              <a:gd name="connsiteY4461" fmla="*/ 2053370 h 5103838"/>
              <a:gd name="connsiteX4462" fmla="*/ 975488 w 2957981"/>
              <a:gd name="connsiteY4462" fmla="*/ 2052522 h 5103838"/>
              <a:gd name="connsiteX4463" fmla="*/ 976337 w 2957981"/>
              <a:gd name="connsiteY4463" fmla="*/ 2052522 h 5103838"/>
              <a:gd name="connsiteX4464" fmla="*/ 976337 w 2957981"/>
              <a:gd name="connsiteY4464" fmla="*/ 2051674 h 5103838"/>
              <a:gd name="connsiteX4465" fmla="*/ 975488 w 2957981"/>
              <a:gd name="connsiteY4465" fmla="*/ 2049950 h 5103838"/>
              <a:gd name="connsiteX4466" fmla="*/ 976337 w 2957981"/>
              <a:gd name="connsiteY4466" fmla="*/ 2048254 h 5103838"/>
              <a:gd name="connsiteX4467" fmla="*/ 974612 w 2957981"/>
              <a:gd name="connsiteY4467" fmla="*/ 2046557 h 5103838"/>
              <a:gd name="connsiteX4468" fmla="*/ 975488 w 2957981"/>
              <a:gd name="connsiteY4468" fmla="*/ 2045682 h 5103838"/>
              <a:gd name="connsiteX4469" fmla="*/ 976337 w 2957981"/>
              <a:gd name="connsiteY4469" fmla="*/ 2044834 h 5103838"/>
              <a:gd name="connsiteX4470" fmla="*/ 978035 w 2957981"/>
              <a:gd name="connsiteY4470" fmla="*/ 2045682 h 5103838"/>
              <a:gd name="connsiteX4471" fmla="*/ 978035 w 2957981"/>
              <a:gd name="connsiteY4471" fmla="*/ 2044834 h 5103838"/>
              <a:gd name="connsiteX4472" fmla="*/ 978884 w 2957981"/>
              <a:gd name="connsiteY4472" fmla="*/ 2045682 h 5103838"/>
              <a:gd name="connsiteX4473" fmla="*/ 979733 w 2957981"/>
              <a:gd name="connsiteY4473" fmla="*/ 2044834 h 5103838"/>
              <a:gd name="connsiteX4474" fmla="*/ 981457 w 2957981"/>
              <a:gd name="connsiteY4474" fmla="*/ 2045682 h 5103838"/>
              <a:gd name="connsiteX4475" fmla="*/ 982306 w 2957981"/>
              <a:gd name="connsiteY4475" fmla="*/ 2046557 h 5103838"/>
              <a:gd name="connsiteX4476" fmla="*/ 984853 w 2957981"/>
              <a:gd name="connsiteY4476" fmla="*/ 2045682 h 5103838"/>
              <a:gd name="connsiteX4477" fmla="*/ 985702 w 2957981"/>
              <a:gd name="connsiteY4477" fmla="*/ 2044834 h 5103838"/>
              <a:gd name="connsiteX4478" fmla="*/ 987427 w 2957981"/>
              <a:gd name="connsiteY4478" fmla="*/ 2044834 h 5103838"/>
              <a:gd name="connsiteX4479" fmla="*/ 988276 w 2957981"/>
              <a:gd name="connsiteY4479" fmla="*/ 2045682 h 5103838"/>
              <a:gd name="connsiteX4480" fmla="*/ 990823 w 2957981"/>
              <a:gd name="connsiteY4480" fmla="*/ 2045682 h 5103838"/>
              <a:gd name="connsiteX4481" fmla="*/ 992547 w 2957981"/>
              <a:gd name="connsiteY4481" fmla="*/ 2047405 h 5103838"/>
              <a:gd name="connsiteX4482" fmla="*/ 994245 w 2957981"/>
              <a:gd name="connsiteY4482" fmla="*/ 2047405 h 5103838"/>
              <a:gd name="connsiteX4483" fmla="*/ 995094 w 2957981"/>
              <a:gd name="connsiteY4483" fmla="*/ 2046557 h 5103838"/>
              <a:gd name="connsiteX4484" fmla="*/ 996792 w 2957981"/>
              <a:gd name="connsiteY4484" fmla="*/ 2045682 h 5103838"/>
              <a:gd name="connsiteX4485" fmla="*/ 997667 w 2957981"/>
              <a:gd name="connsiteY4485" fmla="*/ 2045682 h 5103838"/>
              <a:gd name="connsiteX4486" fmla="*/ 998516 w 2957981"/>
              <a:gd name="connsiteY4486" fmla="*/ 2044834 h 5103838"/>
              <a:gd name="connsiteX4487" fmla="*/ 999365 w 2957981"/>
              <a:gd name="connsiteY4487" fmla="*/ 2044834 h 5103838"/>
              <a:gd name="connsiteX4488" fmla="*/ 998516 w 2957981"/>
              <a:gd name="connsiteY4488" fmla="*/ 2043985 h 5103838"/>
              <a:gd name="connsiteX4489" fmla="*/ 998516 w 2957981"/>
              <a:gd name="connsiteY4489" fmla="*/ 2042288 h 5103838"/>
              <a:gd name="connsiteX4490" fmla="*/ 999365 w 2957981"/>
              <a:gd name="connsiteY4490" fmla="*/ 2041440 h 5103838"/>
              <a:gd name="connsiteX4491" fmla="*/ 1001063 w 2957981"/>
              <a:gd name="connsiteY4491" fmla="*/ 2041440 h 5103838"/>
              <a:gd name="connsiteX4492" fmla="*/ 1002761 w 2957981"/>
              <a:gd name="connsiteY4492" fmla="*/ 2040592 h 5103838"/>
              <a:gd name="connsiteX4493" fmla="*/ 1003637 w 2957981"/>
              <a:gd name="connsiteY4493" fmla="*/ 2040592 h 5103838"/>
              <a:gd name="connsiteX4494" fmla="*/ 1004486 w 2957981"/>
              <a:gd name="connsiteY4494" fmla="*/ 2040592 h 5103838"/>
              <a:gd name="connsiteX4495" fmla="*/ 1004486 w 2957981"/>
              <a:gd name="connsiteY4495" fmla="*/ 2041440 h 5103838"/>
              <a:gd name="connsiteX4496" fmla="*/ 1005335 w 2957981"/>
              <a:gd name="connsiteY4496" fmla="*/ 2041440 h 5103838"/>
              <a:gd name="connsiteX4497" fmla="*/ 1006184 w 2957981"/>
              <a:gd name="connsiteY4497" fmla="*/ 2040592 h 5103838"/>
              <a:gd name="connsiteX4498" fmla="*/ 1009606 w 2957981"/>
              <a:gd name="connsiteY4498" fmla="*/ 2038869 h 5103838"/>
              <a:gd name="connsiteX4499" fmla="*/ 1008757 w 2957981"/>
              <a:gd name="connsiteY4499" fmla="*/ 2038869 h 5103838"/>
              <a:gd name="connsiteX4500" fmla="*/ 1009606 w 2957981"/>
              <a:gd name="connsiteY4500" fmla="*/ 2038020 h 5103838"/>
              <a:gd name="connsiteX4501" fmla="*/ 1010455 w 2957981"/>
              <a:gd name="connsiteY4501" fmla="*/ 2038020 h 5103838"/>
              <a:gd name="connsiteX4502" fmla="*/ 1010455 w 2957981"/>
              <a:gd name="connsiteY4502" fmla="*/ 2037172 h 5103838"/>
              <a:gd name="connsiteX4503" fmla="*/ 1011304 w 2957981"/>
              <a:gd name="connsiteY4503" fmla="*/ 2038020 h 5103838"/>
              <a:gd name="connsiteX4504" fmla="*/ 1012153 w 2957981"/>
              <a:gd name="connsiteY4504" fmla="*/ 2037172 h 5103838"/>
              <a:gd name="connsiteX4505" fmla="*/ 1013002 w 2957981"/>
              <a:gd name="connsiteY4505" fmla="*/ 2037172 h 5103838"/>
              <a:gd name="connsiteX4506" fmla="*/ 1013002 w 2957981"/>
              <a:gd name="connsiteY4506" fmla="*/ 2036323 h 5103838"/>
              <a:gd name="connsiteX4507" fmla="*/ 1013878 w 2957981"/>
              <a:gd name="connsiteY4507" fmla="*/ 2037172 h 5103838"/>
              <a:gd name="connsiteX4508" fmla="*/ 1013878 w 2957981"/>
              <a:gd name="connsiteY4508" fmla="*/ 2036323 h 5103838"/>
              <a:gd name="connsiteX4509" fmla="*/ 1014727 w 2957981"/>
              <a:gd name="connsiteY4509" fmla="*/ 2035475 h 5103838"/>
              <a:gd name="connsiteX4510" fmla="*/ 1014727 w 2957981"/>
              <a:gd name="connsiteY4510" fmla="*/ 2033752 h 5103838"/>
              <a:gd name="connsiteX4511" fmla="*/ 1015576 w 2957981"/>
              <a:gd name="connsiteY4511" fmla="*/ 2032903 h 5103838"/>
              <a:gd name="connsiteX4512" fmla="*/ 1015576 w 2957981"/>
              <a:gd name="connsiteY4512" fmla="*/ 2033752 h 5103838"/>
              <a:gd name="connsiteX4513" fmla="*/ 1016425 w 2957981"/>
              <a:gd name="connsiteY4513" fmla="*/ 2032903 h 5103838"/>
              <a:gd name="connsiteX4514" fmla="*/ 1017274 w 2957981"/>
              <a:gd name="connsiteY4514" fmla="*/ 2032055 h 5103838"/>
              <a:gd name="connsiteX4515" fmla="*/ 1015576 w 2957981"/>
              <a:gd name="connsiteY4515" fmla="*/ 2032055 h 5103838"/>
              <a:gd name="connsiteX4516" fmla="*/ 1016425 w 2957981"/>
              <a:gd name="connsiteY4516" fmla="*/ 2031207 h 5103838"/>
              <a:gd name="connsiteX4517" fmla="*/ 1016425 w 2957981"/>
              <a:gd name="connsiteY4517" fmla="*/ 2029510 h 5103838"/>
              <a:gd name="connsiteX4518" fmla="*/ 1016425 w 2957981"/>
              <a:gd name="connsiteY4518" fmla="*/ 2030358 h 5103838"/>
              <a:gd name="connsiteX4519" fmla="*/ 1018123 w 2957981"/>
              <a:gd name="connsiteY4519" fmla="*/ 2028635 h 5103838"/>
              <a:gd name="connsiteX4520" fmla="*/ 1018972 w 2957981"/>
              <a:gd name="connsiteY4520" fmla="*/ 2028635 h 5103838"/>
              <a:gd name="connsiteX4521" fmla="*/ 1019847 w 2957981"/>
              <a:gd name="connsiteY4521" fmla="*/ 2028635 h 5103838"/>
              <a:gd name="connsiteX4522" fmla="*/ 1020696 w 2957981"/>
              <a:gd name="connsiteY4522" fmla="*/ 2026938 h 5103838"/>
              <a:gd name="connsiteX4523" fmla="*/ 1020696 w 2957981"/>
              <a:gd name="connsiteY4523" fmla="*/ 2028635 h 5103838"/>
              <a:gd name="connsiteX4524" fmla="*/ 1021545 w 2957981"/>
              <a:gd name="connsiteY4524" fmla="*/ 2027787 h 5103838"/>
              <a:gd name="connsiteX4525" fmla="*/ 1022394 w 2957981"/>
              <a:gd name="connsiteY4525" fmla="*/ 2024393 h 5103838"/>
              <a:gd name="connsiteX4526" fmla="*/ 1023243 w 2957981"/>
              <a:gd name="connsiteY4526" fmla="*/ 2023518 h 5103838"/>
              <a:gd name="connsiteX4527" fmla="*/ 1024092 w 2957981"/>
              <a:gd name="connsiteY4527" fmla="*/ 2023518 h 5103838"/>
              <a:gd name="connsiteX4528" fmla="*/ 1024092 w 2957981"/>
              <a:gd name="connsiteY4528" fmla="*/ 2022670 h 5103838"/>
              <a:gd name="connsiteX4529" fmla="*/ 1024941 w 2957981"/>
              <a:gd name="connsiteY4529" fmla="*/ 2021822 h 5103838"/>
              <a:gd name="connsiteX4530" fmla="*/ 1026666 w 2957981"/>
              <a:gd name="connsiteY4530" fmla="*/ 2022670 h 5103838"/>
              <a:gd name="connsiteX4531" fmla="*/ 1026666 w 2957981"/>
              <a:gd name="connsiteY4531" fmla="*/ 2021822 h 5103838"/>
              <a:gd name="connsiteX4532" fmla="*/ 1025817 w 2957981"/>
              <a:gd name="connsiteY4532" fmla="*/ 2020973 h 5103838"/>
              <a:gd name="connsiteX4533" fmla="*/ 1026666 w 2957981"/>
              <a:gd name="connsiteY4533" fmla="*/ 2020125 h 5103838"/>
              <a:gd name="connsiteX4534" fmla="*/ 1026666 w 2957981"/>
              <a:gd name="connsiteY4534" fmla="*/ 2020973 h 5103838"/>
              <a:gd name="connsiteX4535" fmla="*/ 1026666 w 2957981"/>
              <a:gd name="connsiteY4535" fmla="*/ 2020125 h 5103838"/>
              <a:gd name="connsiteX4536" fmla="*/ 1028364 w 2957981"/>
              <a:gd name="connsiteY4536" fmla="*/ 2020125 h 5103838"/>
              <a:gd name="connsiteX4537" fmla="*/ 1028364 w 2957981"/>
              <a:gd name="connsiteY4537" fmla="*/ 2019276 h 5103838"/>
              <a:gd name="connsiteX4538" fmla="*/ 1028364 w 2957981"/>
              <a:gd name="connsiteY4538" fmla="*/ 2018428 h 5103838"/>
              <a:gd name="connsiteX4539" fmla="*/ 1029213 w 2957981"/>
              <a:gd name="connsiteY4539" fmla="*/ 2017553 h 5103838"/>
              <a:gd name="connsiteX4540" fmla="*/ 1030062 w 2957981"/>
              <a:gd name="connsiteY4540" fmla="*/ 2018428 h 5103838"/>
              <a:gd name="connsiteX4541" fmla="*/ 1030062 w 2957981"/>
              <a:gd name="connsiteY4541" fmla="*/ 2016705 h 5103838"/>
              <a:gd name="connsiteX4542" fmla="*/ 1030062 w 2957981"/>
              <a:gd name="connsiteY4542" fmla="*/ 2017553 h 5103838"/>
              <a:gd name="connsiteX4543" fmla="*/ 1030937 w 2957981"/>
              <a:gd name="connsiteY4543" fmla="*/ 2015857 h 5103838"/>
              <a:gd name="connsiteX4544" fmla="*/ 1031786 w 2957981"/>
              <a:gd name="connsiteY4544" fmla="*/ 2016705 h 5103838"/>
              <a:gd name="connsiteX4545" fmla="*/ 1031786 w 2957981"/>
              <a:gd name="connsiteY4545" fmla="*/ 2015857 h 5103838"/>
              <a:gd name="connsiteX4546" fmla="*/ 1030937 w 2957981"/>
              <a:gd name="connsiteY4546" fmla="*/ 2014160 h 5103838"/>
              <a:gd name="connsiteX4547" fmla="*/ 1031786 w 2957981"/>
              <a:gd name="connsiteY4547" fmla="*/ 2014160 h 5103838"/>
              <a:gd name="connsiteX4548" fmla="*/ 1032635 w 2957981"/>
              <a:gd name="connsiteY4548" fmla="*/ 2014160 h 5103838"/>
              <a:gd name="connsiteX4549" fmla="*/ 1034333 w 2957981"/>
              <a:gd name="connsiteY4549" fmla="*/ 2014160 h 5103838"/>
              <a:gd name="connsiteX4550" fmla="*/ 1034333 w 2957981"/>
              <a:gd name="connsiteY4550" fmla="*/ 2015008 h 5103838"/>
              <a:gd name="connsiteX4551" fmla="*/ 1036058 w 2957981"/>
              <a:gd name="connsiteY4551" fmla="*/ 2014160 h 5103838"/>
              <a:gd name="connsiteX4552" fmla="*/ 1036058 w 2957981"/>
              <a:gd name="connsiteY4552" fmla="*/ 2012463 h 5103838"/>
              <a:gd name="connsiteX4553" fmla="*/ 1036058 w 2957981"/>
              <a:gd name="connsiteY4553" fmla="*/ 2011588 h 5103838"/>
              <a:gd name="connsiteX4554" fmla="*/ 1037756 w 2957981"/>
              <a:gd name="connsiteY4554" fmla="*/ 2011588 h 5103838"/>
              <a:gd name="connsiteX4555" fmla="*/ 1038605 w 2957981"/>
              <a:gd name="connsiteY4555" fmla="*/ 2009891 h 5103838"/>
              <a:gd name="connsiteX4556" fmla="*/ 1040303 w 2957981"/>
              <a:gd name="connsiteY4556" fmla="*/ 2009891 h 5103838"/>
              <a:gd name="connsiteX4557" fmla="*/ 1040303 w 2957981"/>
              <a:gd name="connsiteY4557" fmla="*/ 2009043 h 5103838"/>
              <a:gd name="connsiteX4558" fmla="*/ 1040303 w 2957981"/>
              <a:gd name="connsiteY4558" fmla="*/ 2008195 h 5103838"/>
              <a:gd name="connsiteX4559" fmla="*/ 1042027 w 2957981"/>
              <a:gd name="connsiteY4559" fmla="*/ 2007346 h 5103838"/>
              <a:gd name="connsiteX4560" fmla="*/ 1042027 w 2957981"/>
              <a:gd name="connsiteY4560" fmla="*/ 2006471 h 5103838"/>
              <a:gd name="connsiteX4561" fmla="*/ 1043725 w 2957981"/>
              <a:gd name="connsiteY4561" fmla="*/ 2005623 h 5103838"/>
              <a:gd name="connsiteX4562" fmla="*/ 1044574 w 2957981"/>
              <a:gd name="connsiteY4562" fmla="*/ 2006471 h 5103838"/>
              <a:gd name="connsiteX4563" fmla="*/ 1044574 w 2957981"/>
              <a:gd name="connsiteY4563" fmla="*/ 2004775 h 5103838"/>
              <a:gd name="connsiteX4564" fmla="*/ 1045423 w 2957981"/>
              <a:gd name="connsiteY4564" fmla="*/ 2004775 h 5103838"/>
              <a:gd name="connsiteX4565" fmla="*/ 1045423 w 2957981"/>
              <a:gd name="connsiteY4565" fmla="*/ 2003926 h 5103838"/>
              <a:gd name="connsiteX4566" fmla="*/ 1046272 w 2957981"/>
              <a:gd name="connsiteY4566" fmla="*/ 2003926 h 5103838"/>
              <a:gd name="connsiteX4567" fmla="*/ 1047121 w 2957981"/>
              <a:gd name="connsiteY4567" fmla="*/ 2003078 h 5103838"/>
              <a:gd name="connsiteX4568" fmla="*/ 1047997 w 2957981"/>
              <a:gd name="connsiteY4568" fmla="*/ 2003078 h 5103838"/>
              <a:gd name="connsiteX4569" fmla="*/ 1048846 w 2957981"/>
              <a:gd name="connsiteY4569" fmla="*/ 2002230 h 5103838"/>
              <a:gd name="connsiteX4570" fmla="*/ 1048846 w 2957981"/>
              <a:gd name="connsiteY4570" fmla="*/ 2001355 h 5103838"/>
              <a:gd name="connsiteX4571" fmla="*/ 1049695 w 2957981"/>
              <a:gd name="connsiteY4571" fmla="*/ 2001355 h 5103838"/>
              <a:gd name="connsiteX4572" fmla="*/ 1050544 w 2957981"/>
              <a:gd name="connsiteY4572" fmla="*/ 2001355 h 5103838"/>
              <a:gd name="connsiteX4573" fmla="*/ 1051393 w 2957981"/>
              <a:gd name="connsiteY4573" fmla="*/ 2000506 h 5103838"/>
              <a:gd name="connsiteX4574" fmla="*/ 1053966 w 2957981"/>
              <a:gd name="connsiteY4574" fmla="*/ 1999658 h 5103838"/>
              <a:gd name="connsiteX4575" fmla="*/ 1056513 w 2957981"/>
              <a:gd name="connsiteY4575" fmla="*/ 1999658 h 5103838"/>
              <a:gd name="connsiteX4576" fmla="*/ 1056513 w 2957981"/>
              <a:gd name="connsiteY4576" fmla="*/ 1997961 h 5103838"/>
              <a:gd name="connsiteX4577" fmla="*/ 1057362 w 2957981"/>
              <a:gd name="connsiteY4577" fmla="*/ 1998810 h 5103838"/>
              <a:gd name="connsiteX4578" fmla="*/ 1058211 w 2957981"/>
              <a:gd name="connsiteY4578" fmla="*/ 1997113 h 5103838"/>
              <a:gd name="connsiteX4579" fmla="*/ 1057362 w 2957981"/>
              <a:gd name="connsiteY4579" fmla="*/ 1996264 h 5103838"/>
              <a:gd name="connsiteX4580" fmla="*/ 1059087 w 2957981"/>
              <a:gd name="connsiteY4580" fmla="*/ 1995390 h 5103838"/>
              <a:gd name="connsiteX4581" fmla="*/ 1059087 w 2957981"/>
              <a:gd name="connsiteY4581" fmla="*/ 1996264 h 5103838"/>
              <a:gd name="connsiteX4582" fmla="*/ 1059087 w 2957981"/>
              <a:gd name="connsiteY4582" fmla="*/ 1995390 h 5103838"/>
              <a:gd name="connsiteX4583" fmla="*/ 1059936 w 2957981"/>
              <a:gd name="connsiteY4583" fmla="*/ 1996264 h 5103838"/>
              <a:gd name="connsiteX4584" fmla="*/ 1060784 w 2957981"/>
              <a:gd name="connsiteY4584" fmla="*/ 1997113 h 5103838"/>
              <a:gd name="connsiteX4585" fmla="*/ 1061633 w 2957981"/>
              <a:gd name="connsiteY4585" fmla="*/ 1995390 h 5103838"/>
              <a:gd name="connsiteX4586" fmla="*/ 1062482 w 2957981"/>
              <a:gd name="connsiteY4586" fmla="*/ 1995390 h 5103838"/>
              <a:gd name="connsiteX4587" fmla="*/ 1062482 w 2957981"/>
              <a:gd name="connsiteY4587" fmla="*/ 1994541 h 5103838"/>
              <a:gd name="connsiteX4588" fmla="*/ 1061633 w 2957981"/>
              <a:gd name="connsiteY4588" fmla="*/ 1994541 h 5103838"/>
              <a:gd name="connsiteX4589" fmla="*/ 1061633 w 2957981"/>
              <a:gd name="connsiteY4589" fmla="*/ 1993693 h 5103838"/>
              <a:gd name="connsiteX4590" fmla="*/ 1062482 w 2957981"/>
              <a:gd name="connsiteY4590" fmla="*/ 1993693 h 5103838"/>
              <a:gd name="connsiteX4591" fmla="*/ 1061633 w 2957981"/>
              <a:gd name="connsiteY4591" fmla="*/ 1991996 h 5103838"/>
              <a:gd name="connsiteX4592" fmla="*/ 1062482 w 2957981"/>
              <a:gd name="connsiteY4592" fmla="*/ 1991996 h 5103838"/>
              <a:gd name="connsiteX4593" fmla="*/ 1062482 w 2957981"/>
              <a:gd name="connsiteY4593" fmla="*/ 1990299 h 5103838"/>
              <a:gd name="connsiteX4594" fmla="*/ 1063331 w 2957981"/>
              <a:gd name="connsiteY4594" fmla="*/ 1989425 h 5103838"/>
              <a:gd name="connsiteX4595" fmla="*/ 1067603 w 2957981"/>
              <a:gd name="connsiteY4595" fmla="*/ 1990299 h 5103838"/>
              <a:gd name="connsiteX4596" fmla="*/ 1068452 w 2957981"/>
              <a:gd name="connsiteY4596" fmla="*/ 1991148 h 5103838"/>
              <a:gd name="connsiteX4597" fmla="*/ 1068452 w 2957981"/>
              <a:gd name="connsiteY4597" fmla="*/ 1990299 h 5103838"/>
              <a:gd name="connsiteX4598" fmla="*/ 1069301 w 2957981"/>
              <a:gd name="connsiteY4598" fmla="*/ 1989425 h 5103838"/>
              <a:gd name="connsiteX4599" fmla="*/ 1070176 w 2957981"/>
              <a:gd name="connsiteY4599" fmla="*/ 1990299 h 5103838"/>
              <a:gd name="connsiteX4600" fmla="*/ 1071025 w 2957981"/>
              <a:gd name="connsiteY4600" fmla="*/ 1989425 h 5103838"/>
              <a:gd name="connsiteX4601" fmla="*/ 1070176 w 2957981"/>
              <a:gd name="connsiteY4601" fmla="*/ 1988576 h 5103838"/>
              <a:gd name="connsiteX4602" fmla="*/ 1071025 w 2957981"/>
              <a:gd name="connsiteY4602" fmla="*/ 1988576 h 5103838"/>
              <a:gd name="connsiteX4603" fmla="*/ 1072723 w 2957981"/>
              <a:gd name="connsiteY4603" fmla="*/ 1989425 h 5103838"/>
              <a:gd name="connsiteX4604" fmla="*/ 1072723 w 2957981"/>
              <a:gd name="connsiteY4604" fmla="*/ 1987728 h 5103838"/>
              <a:gd name="connsiteX4605" fmla="*/ 1075297 w 2957981"/>
              <a:gd name="connsiteY4605" fmla="*/ 1988576 h 5103838"/>
              <a:gd name="connsiteX4606" fmla="*/ 1076146 w 2957981"/>
              <a:gd name="connsiteY4606" fmla="*/ 1988576 h 5103838"/>
              <a:gd name="connsiteX4607" fmla="*/ 1076995 w 2957981"/>
              <a:gd name="connsiteY4607" fmla="*/ 1987728 h 5103838"/>
              <a:gd name="connsiteX4608" fmla="*/ 1078693 w 2957981"/>
              <a:gd name="connsiteY4608" fmla="*/ 1987728 h 5103838"/>
              <a:gd name="connsiteX4609" fmla="*/ 1078693 w 2957981"/>
              <a:gd name="connsiteY4609" fmla="*/ 1988576 h 5103838"/>
              <a:gd name="connsiteX4610" fmla="*/ 1079542 w 2957981"/>
              <a:gd name="connsiteY4610" fmla="*/ 1988576 h 5103838"/>
              <a:gd name="connsiteX4611" fmla="*/ 1079542 w 2957981"/>
              <a:gd name="connsiteY4611" fmla="*/ 1986879 h 5103838"/>
              <a:gd name="connsiteX4612" fmla="*/ 1081266 w 2957981"/>
              <a:gd name="connsiteY4612" fmla="*/ 1986879 h 5103838"/>
              <a:gd name="connsiteX4613" fmla="*/ 1082115 w 2957981"/>
              <a:gd name="connsiteY4613" fmla="*/ 1986879 h 5103838"/>
              <a:gd name="connsiteX4614" fmla="*/ 1083813 w 2957981"/>
              <a:gd name="connsiteY4614" fmla="*/ 1987728 h 5103838"/>
              <a:gd name="connsiteX4615" fmla="*/ 1084662 w 2957981"/>
              <a:gd name="connsiteY4615" fmla="*/ 1987728 h 5103838"/>
              <a:gd name="connsiteX4616" fmla="*/ 1083813 w 2957981"/>
              <a:gd name="connsiteY4616" fmla="*/ 1986879 h 5103838"/>
              <a:gd name="connsiteX4617" fmla="*/ 1085511 w 2957981"/>
              <a:gd name="connsiteY4617" fmla="*/ 1986879 h 5103838"/>
              <a:gd name="connsiteX4618" fmla="*/ 1086387 w 2957981"/>
              <a:gd name="connsiteY4618" fmla="*/ 1986031 h 5103838"/>
              <a:gd name="connsiteX4619" fmla="*/ 1088085 w 2957981"/>
              <a:gd name="connsiteY4619" fmla="*/ 1986879 h 5103838"/>
              <a:gd name="connsiteX4620" fmla="*/ 1087236 w 2957981"/>
              <a:gd name="connsiteY4620" fmla="*/ 1989425 h 5103838"/>
              <a:gd name="connsiteX4621" fmla="*/ 1088085 w 2957981"/>
              <a:gd name="connsiteY4621" fmla="*/ 1990299 h 5103838"/>
              <a:gd name="connsiteX4622" fmla="*/ 1089783 w 2957981"/>
              <a:gd name="connsiteY4622" fmla="*/ 1990299 h 5103838"/>
              <a:gd name="connsiteX4623" fmla="*/ 1088085 w 2957981"/>
              <a:gd name="connsiteY4623" fmla="*/ 1990299 h 5103838"/>
              <a:gd name="connsiteX4624" fmla="*/ 1088085 w 2957981"/>
              <a:gd name="connsiteY4624" fmla="*/ 1989425 h 5103838"/>
              <a:gd name="connsiteX4625" fmla="*/ 1088934 w 2957981"/>
              <a:gd name="connsiteY4625" fmla="*/ 1988576 h 5103838"/>
              <a:gd name="connsiteX4626" fmla="*/ 1089783 w 2957981"/>
              <a:gd name="connsiteY4626" fmla="*/ 1988576 h 5103838"/>
              <a:gd name="connsiteX4627" fmla="*/ 1089783 w 2957981"/>
              <a:gd name="connsiteY4627" fmla="*/ 1987728 h 5103838"/>
              <a:gd name="connsiteX4628" fmla="*/ 1090632 w 2957981"/>
              <a:gd name="connsiteY4628" fmla="*/ 1986879 h 5103838"/>
              <a:gd name="connsiteX4629" fmla="*/ 1090632 w 2957981"/>
              <a:gd name="connsiteY4629" fmla="*/ 1986031 h 5103838"/>
              <a:gd name="connsiteX4630" fmla="*/ 1093205 w 2957981"/>
              <a:gd name="connsiteY4630" fmla="*/ 1986879 h 5103838"/>
              <a:gd name="connsiteX4631" fmla="*/ 1096601 w 2957981"/>
              <a:gd name="connsiteY4631" fmla="*/ 1986031 h 5103838"/>
              <a:gd name="connsiteX4632" fmla="*/ 1096601 w 2957981"/>
              <a:gd name="connsiteY4632" fmla="*/ 1984308 h 5103838"/>
              <a:gd name="connsiteX4633" fmla="*/ 1096601 w 2957981"/>
              <a:gd name="connsiteY4633" fmla="*/ 1983459 h 5103838"/>
              <a:gd name="connsiteX4634" fmla="*/ 1097477 w 2957981"/>
              <a:gd name="connsiteY4634" fmla="*/ 1982611 h 5103838"/>
              <a:gd name="connsiteX4635" fmla="*/ 1100873 w 2957981"/>
              <a:gd name="connsiteY4635" fmla="*/ 1982611 h 5103838"/>
              <a:gd name="connsiteX4636" fmla="*/ 1101722 w 2957981"/>
              <a:gd name="connsiteY4636" fmla="*/ 1981763 h 5103838"/>
              <a:gd name="connsiteX4637" fmla="*/ 1102571 w 2957981"/>
              <a:gd name="connsiteY4637" fmla="*/ 1982611 h 5103838"/>
              <a:gd name="connsiteX4638" fmla="*/ 1103446 w 2957981"/>
              <a:gd name="connsiteY4638" fmla="*/ 1982611 h 5103838"/>
              <a:gd name="connsiteX4639" fmla="*/ 1105144 w 2957981"/>
              <a:gd name="connsiteY4639" fmla="*/ 1983459 h 5103838"/>
              <a:gd name="connsiteX4640" fmla="*/ 1105993 w 2957981"/>
              <a:gd name="connsiteY4640" fmla="*/ 1983459 h 5103838"/>
              <a:gd name="connsiteX4641" fmla="*/ 1105993 w 2957981"/>
              <a:gd name="connsiteY4641" fmla="*/ 1981763 h 5103838"/>
              <a:gd name="connsiteX4642" fmla="*/ 1106842 w 2957981"/>
              <a:gd name="connsiteY4642" fmla="*/ 1980914 h 5103838"/>
              <a:gd name="connsiteX4643" fmla="*/ 1106842 w 2957981"/>
              <a:gd name="connsiteY4643" fmla="*/ 1982611 h 5103838"/>
              <a:gd name="connsiteX4644" fmla="*/ 1108540 w 2957981"/>
              <a:gd name="connsiteY4644" fmla="*/ 1981763 h 5103838"/>
              <a:gd name="connsiteX4645" fmla="*/ 1109416 w 2957981"/>
              <a:gd name="connsiteY4645" fmla="*/ 1981763 h 5103838"/>
              <a:gd name="connsiteX4646" fmla="*/ 1110265 w 2957981"/>
              <a:gd name="connsiteY4646" fmla="*/ 1980914 h 5103838"/>
              <a:gd name="connsiteX4647" fmla="*/ 1110265 w 2957981"/>
              <a:gd name="connsiteY4647" fmla="*/ 1980066 h 5103838"/>
              <a:gd name="connsiteX4648" fmla="*/ 1111114 w 2957981"/>
              <a:gd name="connsiteY4648" fmla="*/ 1980914 h 5103838"/>
              <a:gd name="connsiteX4649" fmla="*/ 1111114 w 2957981"/>
              <a:gd name="connsiteY4649" fmla="*/ 1979218 h 5103838"/>
              <a:gd name="connsiteX4650" fmla="*/ 1113661 w 2957981"/>
              <a:gd name="connsiteY4650" fmla="*/ 1980914 h 5103838"/>
              <a:gd name="connsiteX4651" fmla="*/ 1114536 w 2957981"/>
              <a:gd name="connsiteY4651" fmla="*/ 1981763 h 5103838"/>
              <a:gd name="connsiteX4652" fmla="*/ 1115385 w 2957981"/>
              <a:gd name="connsiteY4652" fmla="*/ 1981763 h 5103838"/>
              <a:gd name="connsiteX4653" fmla="*/ 1117083 w 2957981"/>
              <a:gd name="connsiteY4653" fmla="*/ 1980914 h 5103838"/>
              <a:gd name="connsiteX4654" fmla="*/ 1116234 w 2957981"/>
              <a:gd name="connsiteY4654" fmla="*/ 1980914 h 5103838"/>
              <a:gd name="connsiteX4655" fmla="*/ 1117083 w 2957981"/>
              <a:gd name="connsiteY4655" fmla="*/ 1980066 h 5103838"/>
              <a:gd name="connsiteX4656" fmla="*/ 1117932 w 2957981"/>
              <a:gd name="connsiteY4656" fmla="*/ 1980914 h 5103838"/>
              <a:gd name="connsiteX4657" fmla="*/ 1117083 w 2957981"/>
              <a:gd name="connsiteY4657" fmla="*/ 1979218 h 5103838"/>
              <a:gd name="connsiteX4658" fmla="*/ 1117083 w 2957981"/>
              <a:gd name="connsiteY4658" fmla="*/ 1978343 h 5103838"/>
              <a:gd name="connsiteX4659" fmla="*/ 1119657 w 2957981"/>
              <a:gd name="connsiteY4659" fmla="*/ 1978343 h 5103838"/>
              <a:gd name="connsiteX4660" fmla="*/ 1119657 w 2957981"/>
              <a:gd name="connsiteY4660" fmla="*/ 1976646 h 5103838"/>
              <a:gd name="connsiteX4661" fmla="*/ 1122203 w 2957981"/>
              <a:gd name="connsiteY4661" fmla="*/ 1975798 h 5103838"/>
              <a:gd name="connsiteX4662" fmla="*/ 1123052 w 2957981"/>
              <a:gd name="connsiteY4662" fmla="*/ 1976646 h 5103838"/>
              <a:gd name="connsiteX4663" fmla="*/ 1123901 w 2957981"/>
              <a:gd name="connsiteY4663" fmla="*/ 1975798 h 5103838"/>
              <a:gd name="connsiteX4664" fmla="*/ 1124750 w 2957981"/>
              <a:gd name="connsiteY4664" fmla="*/ 1976646 h 5103838"/>
              <a:gd name="connsiteX4665" fmla="*/ 1125626 w 2957981"/>
              <a:gd name="connsiteY4665" fmla="*/ 1975798 h 5103838"/>
              <a:gd name="connsiteX4666" fmla="*/ 1125626 w 2957981"/>
              <a:gd name="connsiteY4666" fmla="*/ 1976646 h 5103838"/>
              <a:gd name="connsiteX4667" fmla="*/ 1127324 w 2957981"/>
              <a:gd name="connsiteY4667" fmla="*/ 1976646 h 5103838"/>
              <a:gd name="connsiteX4668" fmla="*/ 1127324 w 2957981"/>
              <a:gd name="connsiteY4668" fmla="*/ 1975798 h 5103838"/>
              <a:gd name="connsiteX4669" fmla="*/ 1128173 w 2957981"/>
              <a:gd name="connsiteY4669" fmla="*/ 1975798 h 5103838"/>
              <a:gd name="connsiteX4670" fmla="*/ 1129022 w 2957981"/>
              <a:gd name="connsiteY4670" fmla="*/ 1975798 h 5103838"/>
              <a:gd name="connsiteX4671" fmla="*/ 1129022 w 2957981"/>
              <a:gd name="connsiteY4671" fmla="*/ 1976646 h 5103838"/>
              <a:gd name="connsiteX4672" fmla="*/ 1129022 w 2957981"/>
              <a:gd name="connsiteY4672" fmla="*/ 1978343 h 5103838"/>
              <a:gd name="connsiteX4673" fmla="*/ 1129871 w 2957981"/>
              <a:gd name="connsiteY4673" fmla="*/ 1979218 h 5103838"/>
              <a:gd name="connsiteX4674" fmla="*/ 1130720 w 2957981"/>
              <a:gd name="connsiteY4674" fmla="*/ 1977494 h 5103838"/>
              <a:gd name="connsiteX4675" fmla="*/ 1131595 w 2957981"/>
              <a:gd name="connsiteY4675" fmla="*/ 1977494 h 5103838"/>
              <a:gd name="connsiteX4676" fmla="*/ 1130720 w 2957981"/>
              <a:gd name="connsiteY4676" fmla="*/ 1976646 h 5103838"/>
              <a:gd name="connsiteX4677" fmla="*/ 1132444 w 2957981"/>
              <a:gd name="connsiteY4677" fmla="*/ 1975798 h 5103838"/>
              <a:gd name="connsiteX4678" fmla="*/ 1136716 w 2957981"/>
              <a:gd name="connsiteY4678" fmla="*/ 1975798 h 5103838"/>
              <a:gd name="connsiteX4679" fmla="*/ 1138414 w 2957981"/>
              <a:gd name="connsiteY4679" fmla="*/ 1979218 h 5103838"/>
              <a:gd name="connsiteX4680" fmla="*/ 1139263 w 2957981"/>
              <a:gd name="connsiteY4680" fmla="*/ 1979218 h 5103838"/>
              <a:gd name="connsiteX4681" fmla="*/ 1141836 w 2957981"/>
              <a:gd name="connsiteY4681" fmla="*/ 1976646 h 5103838"/>
              <a:gd name="connsiteX4682" fmla="*/ 1141836 w 2957981"/>
              <a:gd name="connsiteY4682" fmla="*/ 1978343 h 5103838"/>
              <a:gd name="connsiteX4683" fmla="*/ 1142685 w 2957981"/>
              <a:gd name="connsiteY4683" fmla="*/ 1978343 h 5103838"/>
              <a:gd name="connsiteX4684" fmla="*/ 1143534 w 2957981"/>
              <a:gd name="connsiteY4684" fmla="*/ 1979218 h 5103838"/>
              <a:gd name="connsiteX4685" fmla="*/ 1143534 w 2957981"/>
              <a:gd name="connsiteY4685" fmla="*/ 1977494 h 5103838"/>
              <a:gd name="connsiteX4686" fmla="*/ 1145232 w 2957981"/>
              <a:gd name="connsiteY4686" fmla="*/ 1978343 h 5103838"/>
              <a:gd name="connsiteX4687" fmla="*/ 1146081 w 2957981"/>
              <a:gd name="connsiteY4687" fmla="*/ 1978343 h 5103838"/>
              <a:gd name="connsiteX4688" fmla="*/ 1144383 w 2957981"/>
              <a:gd name="connsiteY4688" fmla="*/ 1977494 h 5103838"/>
              <a:gd name="connsiteX4689" fmla="*/ 1145232 w 2957981"/>
              <a:gd name="connsiteY4689" fmla="*/ 1974101 h 5103838"/>
              <a:gd name="connsiteX4690" fmla="*/ 1146930 w 2957981"/>
              <a:gd name="connsiteY4690" fmla="*/ 1973226 h 5103838"/>
              <a:gd name="connsiteX4691" fmla="*/ 1148655 w 2957981"/>
              <a:gd name="connsiteY4691" fmla="*/ 1972378 h 5103838"/>
              <a:gd name="connsiteX4692" fmla="*/ 1149504 w 2957981"/>
              <a:gd name="connsiteY4692" fmla="*/ 1973226 h 5103838"/>
              <a:gd name="connsiteX4693" fmla="*/ 1149504 w 2957981"/>
              <a:gd name="connsiteY4693" fmla="*/ 1974101 h 5103838"/>
              <a:gd name="connsiteX4694" fmla="*/ 1150353 w 2957981"/>
              <a:gd name="connsiteY4694" fmla="*/ 1973226 h 5103838"/>
              <a:gd name="connsiteX4695" fmla="*/ 1151202 w 2957981"/>
              <a:gd name="connsiteY4695" fmla="*/ 1973226 h 5103838"/>
              <a:gd name="connsiteX4696" fmla="*/ 1150353 w 2957981"/>
              <a:gd name="connsiteY4696" fmla="*/ 1972378 h 5103838"/>
              <a:gd name="connsiteX4697" fmla="*/ 1151202 w 2957981"/>
              <a:gd name="connsiteY4697" fmla="*/ 1971529 h 5103838"/>
              <a:gd name="connsiteX4698" fmla="*/ 1152051 w 2957981"/>
              <a:gd name="connsiteY4698" fmla="*/ 1971529 h 5103838"/>
              <a:gd name="connsiteX4699" fmla="*/ 1152051 w 2957981"/>
              <a:gd name="connsiteY4699" fmla="*/ 1973226 h 5103838"/>
              <a:gd name="connsiteX4700" fmla="*/ 1153775 w 2957981"/>
              <a:gd name="connsiteY4700" fmla="*/ 1973226 h 5103838"/>
              <a:gd name="connsiteX4701" fmla="*/ 1153775 w 2957981"/>
              <a:gd name="connsiteY4701" fmla="*/ 1972378 h 5103838"/>
              <a:gd name="connsiteX4702" fmla="*/ 1155473 w 2957981"/>
              <a:gd name="connsiteY4702" fmla="*/ 1971529 h 5103838"/>
              <a:gd name="connsiteX4703" fmla="*/ 1157171 w 2957981"/>
              <a:gd name="connsiteY4703" fmla="*/ 1971529 h 5103838"/>
              <a:gd name="connsiteX4704" fmla="*/ 1158020 w 2957981"/>
              <a:gd name="connsiteY4704" fmla="*/ 1972378 h 5103838"/>
              <a:gd name="connsiteX4705" fmla="*/ 1158896 w 2957981"/>
              <a:gd name="connsiteY4705" fmla="*/ 1973226 h 5103838"/>
              <a:gd name="connsiteX4706" fmla="*/ 1158020 w 2957981"/>
              <a:gd name="connsiteY4706" fmla="*/ 1974101 h 5103838"/>
              <a:gd name="connsiteX4707" fmla="*/ 1158020 w 2957981"/>
              <a:gd name="connsiteY4707" fmla="*/ 1974949 h 5103838"/>
              <a:gd name="connsiteX4708" fmla="*/ 1157171 w 2957981"/>
              <a:gd name="connsiteY4708" fmla="*/ 1976646 h 5103838"/>
              <a:gd name="connsiteX4709" fmla="*/ 1158896 w 2957981"/>
              <a:gd name="connsiteY4709" fmla="*/ 1976646 h 5103838"/>
              <a:gd name="connsiteX4710" fmla="*/ 1161443 w 2957981"/>
              <a:gd name="connsiteY4710" fmla="*/ 1976646 h 5103838"/>
              <a:gd name="connsiteX4711" fmla="*/ 1161443 w 2957981"/>
              <a:gd name="connsiteY4711" fmla="*/ 1975798 h 5103838"/>
              <a:gd name="connsiteX4712" fmla="*/ 1162292 w 2957981"/>
              <a:gd name="connsiteY4712" fmla="*/ 1974949 h 5103838"/>
              <a:gd name="connsiteX4713" fmla="*/ 1162292 w 2957981"/>
              <a:gd name="connsiteY4713" fmla="*/ 1973226 h 5103838"/>
              <a:gd name="connsiteX4714" fmla="*/ 1164016 w 2957981"/>
              <a:gd name="connsiteY4714" fmla="*/ 1973226 h 5103838"/>
              <a:gd name="connsiteX4715" fmla="*/ 1164016 w 2957981"/>
              <a:gd name="connsiteY4715" fmla="*/ 1971529 h 5103838"/>
              <a:gd name="connsiteX4716" fmla="*/ 1164865 w 2957981"/>
              <a:gd name="connsiteY4716" fmla="*/ 1971529 h 5103838"/>
              <a:gd name="connsiteX4717" fmla="*/ 1165714 w 2957981"/>
              <a:gd name="connsiteY4717" fmla="*/ 1972378 h 5103838"/>
              <a:gd name="connsiteX4718" fmla="*/ 1166563 w 2957981"/>
              <a:gd name="connsiteY4718" fmla="*/ 1972378 h 5103838"/>
              <a:gd name="connsiteX4719" fmla="*/ 1166563 w 2957981"/>
              <a:gd name="connsiteY4719" fmla="*/ 1973226 h 5103838"/>
              <a:gd name="connsiteX4720" fmla="*/ 1164865 w 2957981"/>
              <a:gd name="connsiteY4720" fmla="*/ 1974101 h 5103838"/>
              <a:gd name="connsiteX4721" fmla="*/ 1165714 w 2957981"/>
              <a:gd name="connsiteY4721" fmla="*/ 1975798 h 5103838"/>
              <a:gd name="connsiteX4722" fmla="*/ 1166563 w 2957981"/>
              <a:gd name="connsiteY4722" fmla="*/ 1976646 h 5103838"/>
              <a:gd name="connsiteX4723" fmla="*/ 1166563 w 2957981"/>
              <a:gd name="connsiteY4723" fmla="*/ 1975798 h 5103838"/>
              <a:gd name="connsiteX4724" fmla="*/ 1167412 w 2957981"/>
              <a:gd name="connsiteY4724" fmla="*/ 1976646 h 5103838"/>
              <a:gd name="connsiteX4725" fmla="*/ 1168261 w 2957981"/>
              <a:gd name="connsiteY4725" fmla="*/ 1975798 h 5103838"/>
              <a:gd name="connsiteX4726" fmla="*/ 1169110 w 2957981"/>
              <a:gd name="connsiteY4726" fmla="*/ 1974101 h 5103838"/>
              <a:gd name="connsiteX4727" fmla="*/ 1169986 w 2957981"/>
              <a:gd name="connsiteY4727" fmla="*/ 1973226 h 5103838"/>
              <a:gd name="connsiteX4728" fmla="*/ 1169110 w 2957981"/>
              <a:gd name="connsiteY4728" fmla="*/ 1970681 h 5103838"/>
              <a:gd name="connsiteX4729" fmla="*/ 1169110 w 2957981"/>
              <a:gd name="connsiteY4729" fmla="*/ 1969833 h 5103838"/>
              <a:gd name="connsiteX4730" fmla="*/ 1170835 w 2957981"/>
              <a:gd name="connsiteY4730" fmla="*/ 1968984 h 5103838"/>
              <a:gd name="connsiteX4731" fmla="*/ 1170835 w 2957981"/>
              <a:gd name="connsiteY4731" fmla="*/ 1970681 h 5103838"/>
              <a:gd name="connsiteX4732" fmla="*/ 1169986 w 2957981"/>
              <a:gd name="connsiteY4732" fmla="*/ 1972378 h 5103838"/>
              <a:gd name="connsiteX4733" fmla="*/ 1171684 w 2957981"/>
              <a:gd name="connsiteY4733" fmla="*/ 1973226 h 5103838"/>
              <a:gd name="connsiteX4734" fmla="*/ 1173382 w 2957981"/>
              <a:gd name="connsiteY4734" fmla="*/ 1974949 h 5103838"/>
              <a:gd name="connsiteX4735" fmla="*/ 1174231 w 2957981"/>
              <a:gd name="connsiteY4735" fmla="*/ 1974949 h 5103838"/>
              <a:gd name="connsiteX4736" fmla="*/ 1174231 w 2957981"/>
              <a:gd name="connsiteY4736" fmla="*/ 1973226 h 5103838"/>
              <a:gd name="connsiteX4737" fmla="*/ 1175080 w 2957981"/>
              <a:gd name="connsiteY4737" fmla="*/ 1972378 h 5103838"/>
              <a:gd name="connsiteX4738" fmla="*/ 1176804 w 2957981"/>
              <a:gd name="connsiteY4738" fmla="*/ 1972378 h 5103838"/>
              <a:gd name="connsiteX4739" fmla="*/ 1178502 w 2957981"/>
              <a:gd name="connsiteY4739" fmla="*/ 1972378 h 5103838"/>
              <a:gd name="connsiteX4740" fmla="*/ 1179351 w 2957981"/>
              <a:gd name="connsiteY4740" fmla="*/ 1971529 h 5103838"/>
              <a:gd name="connsiteX4741" fmla="*/ 1181049 w 2957981"/>
              <a:gd name="connsiteY4741" fmla="*/ 1970681 h 5103838"/>
              <a:gd name="connsiteX4742" fmla="*/ 1181049 w 2957981"/>
              <a:gd name="connsiteY4742" fmla="*/ 1972378 h 5103838"/>
              <a:gd name="connsiteX4743" fmla="*/ 1181925 w 2957981"/>
              <a:gd name="connsiteY4743" fmla="*/ 1972378 h 5103838"/>
              <a:gd name="connsiteX4744" fmla="*/ 1181049 w 2957981"/>
              <a:gd name="connsiteY4744" fmla="*/ 1973226 h 5103838"/>
              <a:gd name="connsiteX4745" fmla="*/ 1180200 w 2957981"/>
              <a:gd name="connsiteY4745" fmla="*/ 1973226 h 5103838"/>
              <a:gd name="connsiteX4746" fmla="*/ 1178502 w 2957981"/>
              <a:gd name="connsiteY4746" fmla="*/ 1973226 h 5103838"/>
              <a:gd name="connsiteX4747" fmla="*/ 1177653 w 2957981"/>
              <a:gd name="connsiteY4747" fmla="*/ 1973226 h 5103838"/>
              <a:gd name="connsiteX4748" fmla="*/ 1177653 w 2957981"/>
              <a:gd name="connsiteY4748" fmla="*/ 1974101 h 5103838"/>
              <a:gd name="connsiteX4749" fmla="*/ 1179351 w 2957981"/>
              <a:gd name="connsiteY4749" fmla="*/ 1975798 h 5103838"/>
              <a:gd name="connsiteX4750" fmla="*/ 1177653 w 2957981"/>
              <a:gd name="connsiteY4750" fmla="*/ 1978343 h 5103838"/>
              <a:gd name="connsiteX4751" fmla="*/ 1180200 w 2957981"/>
              <a:gd name="connsiteY4751" fmla="*/ 1979218 h 5103838"/>
              <a:gd name="connsiteX4752" fmla="*/ 1180200 w 2957981"/>
              <a:gd name="connsiteY4752" fmla="*/ 1977494 h 5103838"/>
              <a:gd name="connsiteX4753" fmla="*/ 1182774 w 2957981"/>
              <a:gd name="connsiteY4753" fmla="*/ 1974949 h 5103838"/>
              <a:gd name="connsiteX4754" fmla="*/ 1184471 w 2957981"/>
              <a:gd name="connsiteY4754" fmla="*/ 1976646 h 5103838"/>
              <a:gd name="connsiteX4755" fmla="*/ 1185320 w 2957981"/>
              <a:gd name="connsiteY4755" fmla="*/ 1976646 h 5103838"/>
              <a:gd name="connsiteX4756" fmla="*/ 1186196 w 2957981"/>
              <a:gd name="connsiteY4756" fmla="*/ 1976646 h 5103838"/>
              <a:gd name="connsiteX4757" fmla="*/ 1184471 w 2957981"/>
              <a:gd name="connsiteY4757" fmla="*/ 1978343 h 5103838"/>
              <a:gd name="connsiteX4758" fmla="*/ 1185320 w 2957981"/>
              <a:gd name="connsiteY4758" fmla="*/ 1979218 h 5103838"/>
              <a:gd name="connsiteX4759" fmla="*/ 1185320 w 2957981"/>
              <a:gd name="connsiteY4759" fmla="*/ 1980066 h 5103838"/>
              <a:gd name="connsiteX4760" fmla="*/ 1186196 w 2957981"/>
              <a:gd name="connsiteY4760" fmla="*/ 1978343 h 5103838"/>
              <a:gd name="connsiteX4761" fmla="*/ 1187045 w 2957981"/>
              <a:gd name="connsiteY4761" fmla="*/ 1978343 h 5103838"/>
              <a:gd name="connsiteX4762" fmla="*/ 1187894 w 2957981"/>
              <a:gd name="connsiteY4762" fmla="*/ 1981763 h 5103838"/>
              <a:gd name="connsiteX4763" fmla="*/ 1188743 w 2957981"/>
              <a:gd name="connsiteY4763" fmla="*/ 1982611 h 5103838"/>
              <a:gd name="connsiteX4764" fmla="*/ 1189592 w 2957981"/>
              <a:gd name="connsiteY4764" fmla="*/ 1981763 h 5103838"/>
              <a:gd name="connsiteX4765" fmla="*/ 1191290 w 2957981"/>
              <a:gd name="connsiteY4765" fmla="*/ 1980914 h 5103838"/>
              <a:gd name="connsiteX4766" fmla="*/ 1192165 w 2957981"/>
              <a:gd name="connsiteY4766" fmla="*/ 1980914 h 5103838"/>
              <a:gd name="connsiteX4767" fmla="*/ 1192165 w 2957981"/>
              <a:gd name="connsiteY4767" fmla="*/ 1983459 h 5103838"/>
              <a:gd name="connsiteX4768" fmla="*/ 1195561 w 2957981"/>
              <a:gd name="connsiteY4768" fmla="*/ 1982611 h 5103838"/>
              <a:gd name="connsiteX4769" fmla="*/ 1196410 w 2957981"/>
              <a:gd name="connsiteY4769" fmla="*/ 1983459 h 5103838"/>
              <a:gd name="connsiteX4770" fmla="*/ 1197259 w 2957981"/>
              <a:gd name="connsiteY4770" fmla="*/ 1983459 h 5103838"/>
              <a:gd name="connsiteX4771" fmla="*/ 1197259 w 2957981"/>
              <a:gd name="connsiteY4771" fmla="*/ 1982611 h 5103838"/>
              <a:gd name="connsiteX4772" fmla="*/ 1196410 w 2957981"/>
              <a:gd name="connsiteY4772" fmla="*/ 1980066 h 5103838"/>
              <a:gd name="connsiteX4773" fmla="*/ 1196410 w 2957981"/>
              <a:gd name="connsiteY4773" fmla="*/ 1979218 h 5103838"/>
              <a:gd name="connsiteX4774" fmla="*/ 1197259 w 2957981"/>
              <a:gd name="connsiteY4774" fmla="*/ 1978343 h 5103838"/>
              <a:gd name="connsiteX4775" fmla="*/ 1198984 w 2957981"/>
              <a:gd name="connsiteY4775" fmla="*/ 1978343 h 5103838"/>
              <a:gd name="connsiteX4776" fmla="*/ 1199833 w 2957981"/>
              <a:gd name="connsiteY4776" fmla="*/ 1974949 h 5103838"/>
              <a:gd name="connsiteX4777" fmla="*/ 1202380 w 2957981"/>
              <a:gd name="connsiteY4777" fmla="*/ 1976646 h 5103838"/>
              <a:gd name="connsiteX4778" fmla="*/ 1204104 w 2957981"/>
              <a:gd name="connsiteY4778" fmla="*/ 1975798 h 5103838"/>
              <a:gd name="connsiteX4779" fmla="*/ 1204104 w 2957981"/>
              <a:gd name="connsiteY4779" fmla="*/ 1974949 h 5103838"/>
              <a:gd name="connsiteX4780" fmla="*/ 1204104 w 2957981"/>
              <a:gd name="connsiteY4780" fmla="*/ 1973226 h 5103838"/>
              <a:gd name="connsiteX4781" fmla="*/ 1204104 w 2957981"/>
              <a:gd name="connsiteY4781" fmla="*/ 1968984 h 5103838"/>
              <a:gd name="connsiteX4782" fmla="*/ 1206651 w 2957981"/>
              <a:gd name="connsiteY4782" fmla="*/ 1968136 h 5103838"/>
              <a:gd name="connsiteX4783" fmla="*/ 1205802 w 2957981"/>
              <a:gd name="connsiteY4783" fmla="*/ 1966413 h 5103838"/>
              <a:gd name="connsiteX4784" fmla="*/ 1205802 w 2957981"/>
              <a:gd name="connsiteY4784" fmla="*/ 1965564 h 5103838"/>
              <a:gd name="connsiteX4785" fmla="*/ 1206651 w 2957981"/>
              <a:gd name="connsiteY4785" fmla="*/ 1966413 h 5103838"/>
              <a:gd name="connsiteX4786" fmla="*/ 1207500 w 2957981"/>
              <a:gd name="connsiteY4786" fmla="*/ 1966413 h 5103838"/>
              <a:gd name="connsiteX4787" fmla="*/ 1210923 w 2957981"/>
              <a:gd name="connsiteY4787" fmla="*/ 1964716 h 5103838"/>
              <a:gd name="connsiteX4788" fmla="*/ 1211772 w 2957981"/>
              <a:gd name="connsiteY4788" fmla="*/ 1963019 h 5103838"/>
              <a:gd name="connsiteX4789" fmla="*/ 1211772 w 2957981"/>
              <a:gd name="connsiteY4789" fmla="*/ 1962144 h 5103838"/>
              <a:gd name="connsiteX4790" fmla="*/ 1210923 w 2957981"/>
              <a:gd name="connsiteY4790" fmla="*/ 1961296 h 5103838"/>
              <a:gd name="connsiteX4791" fmla="*/ 1210923 w 2957981"/>
              <a:gd name="connsiteY4791" fmla="*/ 1960447 h 5103838"/>
              <a:gd name="connsiteX4792" fmla="*/ 1217741 w 2957981"/>
              <a:gd name="connsiteY4792" fmla="*/ 1963019 h 5103838"/>
              <a:gd name="connsiteX4793" fmla="*/ 1221164 w 2957981"/>
              <a:gd name="connsiteY4793" fmla="*/ 1966413 h 5103838"/>
              <a:gd name="connsiteX4794" fmla="*/ 1222862 w 2957981"/>
              <a:gd name="connsiteY4794" fmla="*/ 1968136 h 5103838"/>
              <a:gd name="connsiteX4795" fmla="*/ 1223711 w 2957981"/>
              <a:gd name="connsiteY4795" fmla="*/ 1971529 h 5103838"/>
              <a:gd name="connsiteX4796" fmla="*/ 1225409 w 2957981"/>
              <a:gd name="connsiteY4796" fmla="*/ 1974949 h 5103838"/>
              <a:gd name="connsiteX4797" fmla="*/ 1227133 w 2957981"/>
              <a:gd name="connsiteY4797" fmla="*/ 1979218 h 5103838"/>
              <a:gd name="connsiteX4798" fmla="*/ 1230529 w 2957981"/>
              <a:gd name="connsiteY4798" fmla="*/ 1981763 h 5103838"/>
              <a:gd name="connsiteX4799" fmla="*/ 1231405 w 2957981"/>
              <a:gd name="connsiteY4799" fmla="*/ 1983459 h 5103838"/>
              <a:gd name="connsiteX4800" fmla="*/ 1230529 w 2957981"/>
              <a:gd name="connsiteY4800" fmla="*/ 1986879 h 5103838"/>
              <a:gd name="connsiteX4801" fmla="*/ 1226284 w 2957981"/>
              <a:gd name="connsiteY4801" fmla="*/ 1991148 h 5103838"/>
              <a:gd name="connsiteX4802" fmla="*/ 1225409 w 2957981"/>
              <a:gd name="connsiteY4802" fmla="*/ 1994541 h 5103838"/>
              <a:gd name="connsiteX4803" fmla="*/ 1225409 w 2957981"/>
              <a:gd name="connsiteY4803" fmla="*/ 1996264 h 5103838"/>
              <a:gd name="connsiteX4804" fmla="*/ 1225409 w 2957981"/>
              <a:gd name="connsiteY4804" fmla="*/ 1998810 h 5103838"/>
              <a:gd name="connsiteX4805" fmla="*/ 1226284 w 2957981"/>
              <a:gd name="connsiteY4805" fmla="*/ 2000506 h 5103838"/>
              <a:gd name="connsiteX4806" fmla="*/ 1227133 w 2957981"/>
              <a:gd name="connsiteY4806" fmla="*/ 2003926 h 5103838"/>
              <a:gd name="connsiteX4807" fmla="*/ 1225409 w 2957981"/>
              <a:gd name="connsiteY4807" fmla="*/ 2009891 h 5103838"/>
              <a:gd name="connsiteX4808" fmla="*/ 1226284 w 2957981"/>
              <a:gd name="connsiteY4808" fmla="*/ 2011588 h 5103838"/>
              <a:gd name="connsiteX4809" fmla="*/ 1227133 w 2957981"/>
              <a:gd name="connsiteY4809" fmla="*/ 2015008 h 5103838"/>
              <a:gd name="connsiteX4810" fmla="*/ 1228831 w 2957981"/>
              <a:gd name="connsiteY4810" fmla="*/ 2016705 h 5103838"/>
              <a:gd name="connsiteX4811" fmla="*/ 1229680 w 2957981"/>
              <a:gd name="connsiteY4811" fmla="*/ 2021822 h 5103838"/>
              <a:gd name="connsiteX4812" fmla="*/ 1228831 w 2957981"/>
              <a:gd name="connsiteY4812" fmla="*/ 2025242 h 5103838"/>
              <a:gd name="connsiteX4813" fmla="*/ 1228831 w 2957981"/>
              <a:gd name="connsiteY4813" fmla="*/ 2027787 h 5103838"/>
              <a:gd name="connsiteX4814" fmla="*/ 1230529 w 2957981"/>
              <a:gd name="connsiteY4814" fmla="*/ 2031207 h 5103838"/>
              <a:gd name="connsiteX4815" fmla="*/ 1230529 w 2957981"/>
              <a:gd name="connsiteY4815" fmla="*/ 2032055 h 5103838"/>
              <a:gd name="connsiteX4816" fmla="*/ 1230529 w 2957981"/>
              <a:gd name="connsiteY4816" fmla="*/ 2032903 h 5103838"/>
              <a:gd name="connsiteX4817" fmla="*/ 1229680 w 2957981"/>
              <a:gd name="connsiteY4817" fmla="*/ 2034600 h 5103838"/>
              <a:gd name="connsiteX4818" fmla="*/ 1228831 w 2957981"/>
              <a:gd name="connsiteY4818" fmla="*/ 2036323 h 5103838"/>
              <a:gd name="connsiteX4819" fmla="*/ 1227982 w 2957981"/>
              <a:gd name="connsiteY4819" fmla="*/ 2037172 h 5103838"/>
              <a:gd name="connsiteX4820" fmla="*/ 1226284 w 2957981"/>
              <a:gd name="connsiteY4820" fmla="*/ 2042288 h 5103838"/>
              <a:gd name="connsiteX4821" fmla="*/ 1223711 w 2957981"/>
              <a:gd name="connsiteY4821" fmla="*/ 2044834 h 5103838"/>
              <a:gd name="connsiteX4822" fmla="*/ 1221164 w 2957981"/>
              <a:gd name="connsiteY4822" fmla="*/ 2048254 h 5103838"/>
              <a:gd name="connsiteX4823" fmla="*/ 1219439 w 2957981"/>
              <a:gd name="connsiteY4823" fmla="*/ 2049102 h 5103838"/>
              <a:gd name="connsiteX4824" fmla="*/ 1217741 w 2957981"/>
              <a:gd name="connsiteY4824" fmla="*/ 2051674 h 5103838"/>
              <a:gd name="connsiteX4825" fmla="*/ 1219439 w 2957981"/>
              <a:gd name="connsiteY4825" fmla="*/ 2055067 h 5103838"/>
              <a:gd name="connsiteX4826" fmla="*/ 1219439 w 2957981"/>
              <a:gd name="connsiteY4826" fmla="*/ 2059335 h 5103838"/>
              <a:gd name="connsiteX4827" fmla="*/ 1217741 w 2957981"/>
              <a:gd name="connsiteY4827" fmla="*/ 2061881 h 5103838"/>
              <a:gd name="connsiteX4828" fmla="*/ 1216043 w 2957981"/>
              <a:gd name="connsiteY4828" fmla="*/ 2063604 h 5103838"/>
              <a:gd name="connsiteX4829" fmla="*/ 1213470 w 2957981"/>
              <a:gd name="connsiteY4829" fmla="*/ 2063604 h 5103838"/>
              <a:gd name="connsiteX4830" fmla="*/ 1212621 w 2957981"/>
              <a:gd name="connsiteY4830" fmla="*/ 2066149 h 5103838"/>
              <a:gd name="connsiteX4831" fmla="*/ 1213470 w 2957981"/>
              <a:gd name="connsiteY4831" fmla="*/ 2067846 h 5103838"/>
              <a:gd name="connsiteX4832" fmla="*/ 1215194 w 2957981"/>
              <a:gd name="connsiteY4832" fmla="*/ 2069569 h 5103838"/>
              <a:gd name="connsiteX4833" fmla="*/ 1214345 w 2957981"/>
              <a:gd name="connsiteY4833" fmla="*/ 2072962 h 5103838"/>
              <a:gd name="connsiteX4834" fmla="*/ 1216043 w 2957981"/>
              <a:gd name="connsiteY4834" fmla="*/ 2075534 h 5103838"/>
              <a:gd name="connsiteX4835" fmla="*/ 1216892 w 2957981"/>
              <a:gd name="connsiteY4835" fmla="*/ 2078927 h 5103838"/>
              <a:gd name="connsiteX4836" fmla="*/ 1216892 w 2957981"/>
              <a:gd name="connsiteY4836" fmla="*/ 2079802 h 5103838"/>
              <a:gd name="connsiteX4837" fmla="*/ 1216892 w 2957981"/>
              <a:gd name="connsiteY4837" fmla="*/ 2080651 h 5103838"/>
              <a:gd name="connsiteX4838" fmla="*/ 1215194 w 2957981"/>
              <a:gd name="connsiteY4838" fmla="*/ 2081499 h 5103838"/>
              <a:gd name="connsiteX4839" fmla="*/ 1215194 w 2957981"/>
              <a:gd name="connsiteY4839" fmla="*/ 2083196 h 5103838"/>
              <a:gd name="connsiteX4840" fmla="*/ 1214345 w 2957981"/>
              <a:gd name="connsiteY4840" fmla="*/ 2084044 h 5103838"/>
              <a:gd name="connsiteX4841" fmla="*/ 1215194 w 2957981"/>
              <a:gd name="connsiteY4841" fmla="*/ 2084919 h 5103838"/>
              <a:gd name="connsiteX4842" fmla="*/ 1216043 w 2957981"/>
              <a:gd name="connsiteY4842" fmla="*/ 2085767 h 5103838"/>
              <a:gd name="connsiteX4843" fmla="*/ 1216043 w 2957981"/>
              <a:gd name="connsiteY4843" fmla="*/ 2086616 h 5103838"/>
              <a:gd name="connsiteX4844" fmla="*/ 1216892 w 2957981"/>
              <a:gd name="connsiteY4844" fmla="*/ 2087464 h 5103838"/>
              <a:gd name="connsiteX4845" fmla="*/ 1219439 w 2957981"/>
              <a:gd name="connsiteY4845" fmla="*/ 2087464 h 5103838"/>
              <a:gd name="connsiteX4846" fmla="*/ 1222013 w 2957981"/>
              <a:gd name="connsiteY4846" fmla="*/ 2088312 h 5103838"/>
              <a:gd name="connsiteX4847" fmla="*/ 1222862 w 2957981"/>
              <a:gd name="connsiteY4847" fmla="*/ 2090884 h 5103838"/>
              <a:gd name="connsiteX4848" fmla="*/ 1223711 w 2957981"/>
              <a:gd name="connsiteY4848" fmla="*/ 2093429 h 5103838"/>
              <a:gd name="connsiteX4849" fmla="*/ 1223711 w 2957981"/>
              <a:gd name="connsiteY4849" fmla="*/ 2095974 h 5103838"/>
              <a:gd name="connsiteX4850" fmla="*/ 1222862 w 2957981"/>
              <a:gd name="connsiteY4850" fmla="*/ 2099394 h 5103838"/>
              <a:gd name="connsiteX4851" fmla="*/ 1223711 w 2957981"/>
              <a:gd name="connsiteY4851" fmla="*/ 2101966 h 5103838"/>
              <a:gd name="connsiteX4852" fmla="*/ 1222862 w 2957981"/>
              <a:gd name="connsiteY4852" fmla="*/ 2104511 h 5103838"/>
              <a:gd name="connsiteX4853" fmla="*/ 1221164 w 2957981"/>
              <a:gd name="connsiteY4853" fmla="*/ 2104511 h 5103838"/>
              <a:gd name="connsiteX4854" fmla="*/ 1221164 w 2957981"/>
              <a:gd name="connsiteY4854" fmla="*/ 2107083 h 5103838"/>
              <a:gd name="connsiteX4855" fmla="*/ 1222862 w 2957981"/>
              <a:gd name="connsiteY4855" fmla="*/ 2107931 h 5103838"/>
              <a:gd name="connsiteX4856" fmla="*/ 1224560 w 2957981"/>
              <a:gd name="connsiteY4856" fmla="*/ 2107931 h 5103838"/>
              <a:gd name="connsiteX4857" fmla="*/ 1227133 w 2957981"/>
              <a:gd name="connsiteY4857" fmla="*/ 2109628 h 5103838"/>
              <a:gd name="connsiteX4858" fmla="*/ 1232254 w 2957981"/>
              <a:gd name="connsiteY4858" fmla="*/ 2116441 h 5103838"/>
              <a:gd name="connsiteX4859" fmla="*/ 1233952 w 2957981"/>
              <a:gd name="connsiteY4859" fmla="*/ 2123255 h 5103838"/>
              <a:gd name="connsiteX4860" fmla="*/ 1231405 w 2957981"/>
              <a:gd name="connsiteY4860" fmla="*/ 2122406 h 5103838"/>
              <a:gd name="connsiteX4861" fmla="*/ 1231405 w 2957981"/>
              <a:gd name="connsiteY4861" fmla="*/ 2123255 h 5103838"/>
              <a:gd name="connsiteX4862" fmla="*/ 1232254 w 2957981"/>
              <a:gd name="connsiteY4862" fmla="*/ 2125826 h 5103838"/>
              <a:gd name="connsiteX4863" fmla="*/ 1233103 w 2957981"/>
              <a:gd name="connsiteY4863" fmla="*/ 2128371 h 5103838"/>
              <a:gd name="connsiteX4864" fmla="*/ 1235650 w 2957981"/>
              <a:gd name="connsiteY4864" fmla="*/ 2130943 h 5103838"/>
              <a:gd name="connsiteX4865" fmla="*/ 1235650 w 2957981"/>
              <a:gd name="connsiteY4865" fmla="*/ 2131791 h 5103838"/>
              <a:gd name="connsiteX4866" fmla="*/ 1233103 w 2957981"/>
              <a:gd name="connsiteY4866" fmla="*/ 2133488 h 5103838"/>
              <a:gd name="connsiteX4867" fmla="*/ 1228831 w 2957981"/>
              <a:gd name="connsiteY4867" fmla="*/ 2136908 h 5103838"/>
              <a:gd name="connsiteX4868" fmla="*/ 1229680 w 2957981"/>
              <a:gd name="connsiteY4868" fmla="*/ 2137757 h 5103838"/>
              <a:gd name="connsiteX4869" fmla="*/ 1231405 w 2957981"/>
              <a:gd name="connsiteY4869" fmla="*/ 2141177 h 5103838"/>
              <a:gd name="connsiteX4870" fmla="*/ 1232254 w 2957981"/>
              <a:gd name="connsiteY4870" fmla="*/ 2142873 h 5103838"/>
              <a:gd name="connsiteX4871" fmla="*/ 1231405 w 2957981"/>
              <a:gd name="connsiteY4871" fmla="*/ 2144570 h 5103838"/>
              <a:gd name="connsiteX4872" fmla="*/ 1225409 w 2957981"/>
              <a:gd name="connsiteY4872" fmla="*/ 2146293 h 5103838"/>
              <a:gd name="connsiteX4873" fmla="*/ 1222862 w 2957981"/>
              <a:gd name="connsiteY4873" fmla="*/ 2148838 h 5103838"/>
              <a:gd name="connsiteX4874" fmla="*/ 1221164 w 2957981"/>
              <a:gd name="connsiteY4874" fmla="*/ 2150535 h 5103838"/>
              <a:gd name="connsiteX4875" fmla="*/ 1221164 w 2957981"/>
              <a:gd name="connsiteY4875" fmla="*/ 2152258 h 5103838"/>
              <a:gd name="connsiteX4876" fmla="*/ 1222862 w 2957981"/>
              <a:gd name="connsiteY4876" fmla="*/ 2157375 h 5103838"/>
              <a:gd name="connsiteX4877" fmla="*/ 1223711 w 2957981"/>
              <a:gd name="connsiteY4877" fmla="*/ 2157375 h 5103838"/>
              <a:gd name="connsiteX4878" fmla="*/ 1225409 w 2957981"/>
              <a:gd name="connsiteY4878" fmla="*/ 2157375 h 5103838"/>
              <a:gd name="connsiteX4879" fmla="*/ 1226284 w 2957981"/>
              <a:gd name="connsiteY4879" fmla="*/ 2157375 h 5103838"/>
              <a:gd name="connsiteX4880" fmla="*/ 1227133 w 2957981"/>
              <a:gd name="connsiteY4880" fmla="*/ 2159072 h 5103838"/>
              <a:gd name="connsiteX4881" fmla="*/ 1226284 w 2957981"/>
              <a:gd name="connsiteY4881" fmla="*/ 2159920 h 5103838"/>
              <a:gd name="connsiteX4882" fmla="*/ 1222862 w 2957981"/>
              <a:gd name="connsiteY4882" fmla="*/ 2160769 h 5103838"/>
              <a:gd name="connsiteX4883" fmla="*/ 1222013 w 2957981"/>
              <a:gd name="connsiteY4883" fmla="*/ 2161617 h 5103838"/>
              <a:gd name="connsiteX4884" fmla="*/ 1222013 w 2957981"/>
              <a:gd name="connsiteY4884" fmla="*/ 2165885 h 5103838"/>
              <a:gd name="connsiteX4885" fmla="*/ 1223711 w 2957981"/>
              <a:gd name="connsiteY4885" fmla="*/ 2172699 h 5103838"/>
              <a:gd name="connsiteX4886" fmla="*/ 1224560 w 2957981"/>
              <a:gd name="connsiteY4886" fmla="*/ 2173547 h 5103838"/>
              <a:gd name="connsiteX4887" fmla="*/ 1229680 w 2957981"/>
              <a:gd name="connsiteY4887" fmla="*/ 2173547 h 5103838"/>
              <a:gd name="connsiteX4888" fmla="*/ 1230529 w 2957981"/>
              <a:gd name="connsiteY4888" fmla="*/ 2175270 h 5103838"/>
              <a:gd name="connsiteX4889" fmla="*/ 1229680 w 2957981"/>
              <a:gd name="connsiteY4889" fmla="*/ 2176119 h 5103838"/>
              <a:gd name="connsiteX4890" fmla="*/ 1225409 w 2957981"/>
              <a:gd name="connsiteY4890" fmla="*/ 2176967 h 5103838"/>
              <a:gd name="connsiteX4891" fmla="*/ 1224560 w 2957981"/>
              <a:gd name="connsiteY4891" fmla="*/ 2178664 h 5103838"/>
              <a:gd name="connsiteX4892" fmla="*/ 1226284 w 2957981"/>
              <a:gd name="connsiteY4892" fmla="*/ 2182932 h 5103838"/>
              <a:gd name="connsiteX4893" fmla="*/ 1226284 w 2957981"/>
              <a:gd name="connsiteY4893" fmla="*/ 2187201 h 5103838"/>
              <a:gd name="connsiteX4894" fmla="*/ 1227982 w 2957981"/>
              <a:gd name="connsiteY4894" fmla="*/ 2196586 h 5103838"/>
              <a:gd name="connsiteX4895" fmla="*/ 1228831 w 2957981"/>
              <a:gd name="connsiteY4895" fmla="*/ 2198282 h 5103838"/>
              <a:gd name="connsiteX4896" fmla="*/ 1229680 w 2957981"/>
              <a:gd name="connsiteY4896" fmla="*/ 2198282 h 5103838"/>
              <a:gd name="connsiteX4897" fmla="*/ 1234801 w 2957981"/>
              <a:gd name="connsiteY4897" fmla="*/ 2199979 h 5103838"/>
              <a:gd name="connsiteX4898" fmla="*/ 1239072 w 2957981"/>
              <a:gd name="connsiteY4898" fmla="*/ 2199979 h 5103838"/>
              <a:gd name="connsiteX4899" fmla="*/ 1239921 w 2957981"/>
              <a:gd name="connsiteY4899" fmla="*/ 2200827 h 5103838"/>
              <a:gd name="connsiteX4900" fmla="*/ 1240770 w 2957981"/>
              <a:gd name="connsiteY4900" fmla="*/ 2201702 h 5103838"/>
              <a:gd name="connsiteX4901" fmla="*/ 1239921 w 2957981"/>
              <a:gd name="connsiteY4901" fmla="*/ 2204247 h 5103838"/>
              <a:gd name="connsiteX4902" fmla="*/ 1237374 w 2957981"/>
              <a:gd name="connsiteY4902" fmla="*/ 2206793 h 5103838"/>
              <a:gd name="connsiteX4903" fmla="*/ 1237374 w 2957981"/>
              <a:gd name="connsiteY4903" fmla="*/ 2208516 h 5103838"/>
              <a:gd name="connsiteX4904" fmla="*/ 1239072 w 2957981"/>
              <a:gd name="connsiteY4904" fmla="*/ 2210213 h 5103838"/>
              <a:gd name="connsiteX4905" fmla="*/ 1238223 w 2957981"/>
              <a:gd name="connsiteY4905" fmla="*/ 2211909 h 5103838"/>
              <a:gd name="connsiteX4906" fmla="*/ 1238223 w 2957981"/>
              <a:gd name="connsiteY4906" fmla="*/ 2212784 h 5103838"/>
              <a:gd name="connsiteX4907" fmla="*/ 1239921 w 2957981"/>
              <a:gd name="connsiteY4907" fmla="*/ 2216178 h 5103838"/>
              <a:gd name="connsiteX4908" fmla="*/ 1239921 w 2957981"/>
              <a:gd name="connsiteY4908" fmla="*/ 2217026 h 5103838"/>
              <a:gd name="connsiteX4909" fmla="*/ 1238223 w 2957981"/>
              <a:gd name="connsiteY4909" fmla="*/ 2220446 h 5103838"/>
              <a:gd name="connsiteX4910" fmla="*/ 1234801 w 2957981"/>
              <a:gd name="connsiteY4910" fmla="*/ 2223866 h 5103838"/>
              <a:gd name="connsiteX4911" fmla="*/ 1233952 w 2957981"/>
              <a:gd name="connsiteY4911" fmla="*/ 2224714 h 5103838"/>
              <a:gd name="connsiteX4912" fmla="*/ 1234801 w 2957981"/>
              <a:gd name="connsiteY4912" fmla="*/ 2225563 h 5103838"/>
              <a:gd name="connsiteX4913" fmla="*/ 1238223 w 2957981"/>
              <a:gd name="connsiteY4913" fmla="*/ 2228108 h 5103838"/>
              <a:gd name="connsiteX4914" fmla="*/ 1243344 w 2957981"/>
              <a:gd name="connsiteY4914" fmla="*/ 2230679 h 5103838"/>
              <a:gd name="connsiteX4915" fmla="*/ 1245041 w 2957981"/>
              <a:gd name="connsiteY4915" fmla="*/ 2230679 h 5103838"/>
              <a:gd name="connsiteX4916" fmla="*/ 1245041 w 2957981"/>
              <a:gd name="connsiteY4916" fmla="*/ 2229831 h 5103838"/>
              <a:gd name="connsiteX4917" fmla="*/ 1245041 w 2957981"/>
              <a:gd name="connsiteY4917" fmla="*/ 2228956 h 5103838"/>
              <a:gd name="connsiteX4918" fmla="*/ 1243344 w 2957981"/>
              <a:gd name="connsiteY4918" fmla="*/ 2227259 h 5103838"/>
              <a:gd name="connsiteX4919" fmla="*/ 1244193 w 2957981"/>
              <a:gd name="connsiteY4919" fmla="*/ 2226411 h 5103838"/>
              <a:gd name="connsiteX4920" fmla="*/ 1251011 w 2957981"/>
              <a:gd name="connsiteY4920" fmla="*/ 2226411 h 5103838"/>
              <a:gd name="connsiteX4921" fmla="*/ 1254433 w 2957981"/>
              <a:gd name="connsiteY4921" fmla="*/ 2224714 h 5103838"/>
              <a:gd name="connsiteX4922" fmla="*/ 1256131 w 2957981"/>
              <a:gd name="connsiteY4922" fmla="*/ 2224714 h 5103838"/>
              <a:gd name="connsiteX4923" fmla="*/ 1256980 w 2957981"/>
              <a:gd name="connsiteY4923" fmla="*/ 2226411 h 5103838"/>
              <a:gd name="connsiteX4924" fmla="*/ 1256980 w 2957981"/>
              <a:gd name="connsiteY4924" fmla="*/ 2228108 h 5103838"/>
              <a:gd name="connsiteX4925" fmla="*/ 1259554 w 2957981"/>
              <a:gd name="connsiteY4925" fmla="*/ 2235796 h 5103838"/>
              <a:gd name="connsiteX4926" fmla="*/ 1259554 w 2957981"/>
              <a:gd name="connsiteY4926" fmla="*/ 2240038 h 5103838"/>
              <a:gd name="connsiteX4927" fmla="*/ 1257829 w 2957981"/>
              <a:gd name="connsiteY4927" fmla="*/ 2244306 h 5103838"/>
              <a:gd name="connsiteX4928" fmla="*/ 1257829 w 2957981"/>
              <a:gd name="connsiteY4928" fmla="*/ 2245155 h 5103838"/>
              <a:gd name="connsiteX4929" fmla="*/ 1259554 w 2957981"/>
              <a:gd name="connsiteY4929" fmla="*/ 2247726 h 5103838"/>
              <a:gd name="connsiteX4930" fmla="*/ 1262950 w 2957981"/>
              <a:gd name="connsiteY4930" fmla="*/ 2247726 h 5103838"/>
              <a:gd name="connsiteX4931" fmla="*/ 1264674 w 2957981"/>
              <a:gd name="connsiteY4931" fmla="*/ 2248575 h 5103838"/>
              <a:gd name="connsiteX4932" fmla="*/ 1265523 w 2957981"/>
              <a:gd name="connsiteY4932" fmla="*/ 2249423 h 5103838"/>
              <a:gd name="connsiteX4933" fmla="*/ 1263799 w 2957981"/>
              <a:gd name="connsiteY4933" fmla="*/ 2255388 h 5103838"/>
              <a:gd name="connsiteX4934" fmla="*/ 1262101 w 2957981"/>
              <a:gd name="connsiteY4934" fmla="*/ 2257960 h 5103838"/>
              <a:gd name="connsiteX4935" fmla="*/ 1262101 w 2957981"/>
              <a:gd name="connsiteY4935" fmla="*/ 2258808 h 5103838"/>
              <a:gd name="connsiteX4936" fmla="*/ 1262950 w 2957981"/>
              <a:gd name="connsiteY4936" fmla="*/ 2257960 h 5103838"/>
              <a:gd name="connsiteX4937" fmla="*/ 1263799 w 2957981"/>
              <a:gd name="connsiteY4937" fmla="*/ 2258808 h 5103838"/>
              <a:gd name="connsiteX4938" fmla="*/ 1262950 w 2957981"/>
              <a:gd name="connsiteY4938" fmla="*/ 2260505 h 5103838"/>
              <a:gd name="connsiteX4939" fmla="*/ 1262950 w 2957981"/>
              <a:gd name="connsiteY4939" fmla="*/ 2262202 h 5103838"/>
              <a:gd name="connsiteX4940" fmla="*/ 1263799 w 2957981"/>
              <a:gd name="connsiteY4940" fmla="*/ 2262202 h 5103838"/>
              <a:gd name="connsiteX4941" fmla="*/ 1266372 w 2957981"/>
              <a:gd name="connsiteY4941" fmla="*/ 2261353 h 5103838"/>
              <a:gd name="connsiteX4942" fmla="*/ 1267221 w 2957981"/>
              <a:gd name="connsiteY4942" fmla="*/ 2261353 h 5103838"/>
              <a:gd name="connsiteX4943" fmla="*/ 1268919 w 2957981"/>
              <a:gd name="connsiteY4943" fmla="*/ 2264773 h 5103838"/>
              <a:gd name="connsiteX4944" fmla="*/ 1269768 w 2957981"/>
              <a:gd name="connsiteY4944" fmla="*/ 2264773 h 5103838"/>
              <a:gd name="connsiteX4945" fmla="*/ 1270644 w 2957981"/>
              <a:gd name="connsiteY4945" fmla="*/ 2264773 h 5103838"/>
              <a:gd name="connsiteX4946" fmla="*/ 1271493 w 2957981"/>
              <a:gd name="connsiteY4946" fmla="*/ 2262202 h 5103838"/>
              <a:gd name="connsiteX4947" fmla="*/ 1273191 w 2957981"/>
              <a:gd name="connsiteY4947" fmla="*/ 2261353 h 5103838"/>
              <a:gd name="connsiteX4948" fmla="*/ 1274040 w 2957981"/>
              <a:gd name="connsiteY4948" fmla="*/ 2262202 h 5103838"/>
              <a:gd name="connsiteX4949" fmla="*/ 1275764 w 2957981"/>
              <a:gd name="connsiteY4949" fmla="*/ 2264773 h 5103838"/>
              <a:gd name="connsiteX4950" fmla="*/ 1277462 w 2957981"/>
              <a:gd name="connsiteY4950" fmla="*/ 2266470 h 5103838"/>
              <a:gd name="connsiteX4951" fmla="*/ 1281734 w 2957981"/>
              <a:gd name="connsiteY4951" fmla="*/ 2263925 h 5103838"/>
              <a:gd name="connsiteX4952" fmla="*/ 1285130 w 2957981"/>
              <a:gd name="connsiteY4952" fmla="*/ 2263925 h 5103838"/>
              <a:gd name="connsiteX4953" fmla="*/ 1285979 w 2957981"/>
              <a:gd name="connsiteY4953" fmla="*/ 2263925 h 5103838"/>
              <a:gd name="connsiteX4954" fmla="*/ 1287703 w 2957981"/>
              <a:gd name="connsiteY4954" fmla="*/ 2263925 h 5103838"/>
              <a:gd name="connsiteX4955" fmla="*/ 1288552 w 2957981"/>
              <a:gd name="connsiteY4955" fmla="*/ 2264773 h 5103838"/>
              <a:gd name="connsiteX4956" fmla="*/ 1290250 w 2957981"/>
              <a:gd name="connsiteY4956" fmla="*/ 2268167 h 5103838"/>
              <a:gd name="connsiteX4957" fmla="*/ 1291099 w 2957981"/>
              <a:gd name="connsiteY4957" fmla="*/ 2269890 h 5103838"/>
              <a:gd name="connsiteX4958" fmla="*/ 1290250 w 2957981"/>
              <a:gd name="connsiteY4958" fmla="*/ 2271587 h 5103838"/>
              <a:gd name="connsiteX4959" fmla="*/ 1288552 w 2957981"/>
              <a:gd name="connsiteY4959" fmla="*/ 2272435 h 5103838"/>
              <a:gd name="connsiteX4960" fmla="*/ 1286854 w 2957981"/>
              <a:gd name="connsiteY4960" fmla="*/ 2275007 h 5103838"/>
              <a:gd name="connsiteX4961" fmla="*/ 1286854 w 2957981"/>
              <a:gd name="connsiteY4961" fmla="*/ 2276703 h 5103838"/>
              <a:gd name="connsiteX4962" fmla="*/ 1287703 w 2957981"/>
              <a:gd name="connsiteY4962" fmla="*/ 2278400 h 5103838"/>
              <a:gd name="connsiteX4963" fmla="*/ 1288552 w 2957981"/>
              <a:gd name="connsiteY4963" fmla="*/ 2278400 h 5103838"/>
              <a:gd name="connsiteX4964" fmla="*/ 1291099 w 2957981"/>
              <a:gd name="connsiteY4964" fmla="*/ 2275007 h 5103838"/>
              <a:gd name="connsiteX4965" fmla="*/ 1291948 w 2957981"/>
              <a:gd name="connsiteY4965" fmla="*/ 2273283 h 5103838"/>
              <a:gd name="connsiteX4966" fmla="*/ 1293673 w 2957981"/>
              <a:gd name="connsiteY4966" fmla="*/ 2273283 h 5103838"/>
              <a:gd name="connsiteX4967" fmla="*/ 1296220 w 2957981"/>
              <a:gd name="connsiteY4967" fmla="*/ 2275007 h 5103838"/>
              <a:gd name="connsiteX4968" fmla="*/ 1297069 w 2957981"/>
              <a:gd name="connsiteY4968" fmla="*/ 2275855 h 5103838"/>
              <a:gd name="connsiteX4969" fmla="*/ 1297944 w 2957981"/>
              <a:gd name="connsiteY4969" fmla="*/ 2276703 h 5103838"/>
              <a:gd name="connsiteX4970" fmla="*/ 1296220 w 2957981"/>
              <a:gd name="connsiteY4970" fmla="*/ 2280972 h 5103838"/>
              <a:gd name="connsiteX4971" fmla="*/ 1297069 w 2957981"/>
              <a:gd name="connsiteY4971" fmla="*/ 2282669 h 5103838"/>
              <a:gd name="connsiteX4972" fmla="*/ 1297944 w 2957981"/>
              <a:gd name="connsiteY4972" fmla="*/ 2282669 h 5103838"/>
              <a:gd name="connsiteX4973" fmla="*/ 1299642 w 2957981"/>
              <a:gd name="connsiteY4973" fmla="*/ 2282669 h 5103838"/>
              <a:gd name="connsiteX4974" fmla="*/ 1300491 w 2957981"/>
              <a:gd name="connsiteY4974" fmla="*/ 2280123 h 5103838"/>
              <a:gd name="connsiteX4975" fmla="*/ 1300491 w 2957981"/>
              <a:gd name="connsiteY4975" fmla="*/ 2277552 h 5103838"/>
              <a:gd name="connsiteX4976" fmla="*/ 1299642 w 2957981"/>
              <a:gd name="connsiteY4976" fmla="*/ 2275007 h 5103838"/>
              <a:gd name="connsiteX4977" fmla="*/ 1302189 w 2957981"/>
              <a:gd name="connsiteY4977" fmla="*/ 2274158 h 5103838"/>
              <a:gd name="connsiteX4978" fmla="*/ 1303038 w 2957981"/>
              <a:gd name="connsiteY4978" fmla="*/ 2273283 h 5103838"/>
              <a:gd name="connsiteX4979" fmla="*/ 1304763 w 2957981"/>
              <a:gd name="connsiteY4979" fmla="*/ 2275007 h 5103838"/>
              <a:gd name="connsiteX4980" fmla="*/ 1304763 w 2957981"/>
              <a:gd name="connsiteY4980" fmla="*/ 2275855 h 5103838"/>
              <a:gd name="connsiteX4981" fmla="*/ 1303038 w 2957981"/>
              <a:gd name="connsiteY4981" fmla="*/ 2278400 h 5103838"/>
              <a:gd name="connsiteX4982" fmla="*/ 1302189 w 2957981"/>
              <a:gd name="connsiteY4982" fmla="*/ 2280972 h 5103838"/>
              <a:gd name="connsiteX4983" fmla="*/ 1303038 w 2957981"/>
              <a:gd name="connsiteY4983" fmla="*/ 2285240 h 5103838"/>
              <a:gd name="connsiteX4984" fmla="*/ 1304763 w 2957981"/>
              <a:gd name="connsiteY4984" fmla="*/ 2286937 h 5103838"/>
              <a:gd name="connsiteX4985" fmla="*/ 1308158 w 2957981"/>
              <a:gd name="connsiteY4985" fmla="*/ 2287785 h 5103838"/>
              <a:gd name="connsiteX4986" fmla="*/ 1315003 w 2957981"/>
              <a:gd name="connsiteY4986" fmla="*/ 2290330 h 5103838"/>
              <a:gd name="connsiteX4987" fmla="*/ 1318399 w 2957981"/>
              <a:gd name="connsiteY4987" fmla="*/ 2290330 h 5103838"/>
              <a:gd name="connsiteX4988" fmla="*/ 1320124 w 2957981"/>
              <a:gd name="connsiteY4988" fmla="*/ 2290330 h 5103838"/>
              <a:gd name="connsiteX4989" fmla="*/ 1320973 w 2957981"/>
              <a:gd name="connsiteY4989" fmla="*/ 2291205 h 5103838"/>
              <a:gd name="connsiteX4990" fmla="*/ 1322671 w 2957981"/>
              <a:gd name="connsiteY4990" fmla="*/ 2293750 h 5103838"/>
              <a:gd name="connsiteX4991" fmla="*/ 1323520 w 2957981"/>
              <a:gd name="connsiteY4991" fmla="*/ 2293750 h 5103838"/>
              <a:gd name="connsiteX4992" fmla="*/ 1326942 w 2957981"/>
              <a:gd name="connsiteY4992" fmla="*/ 2292054 h 5103838"/>
              <a:gd name="connsiteX4993" fmla="*/ 1328640 w 2957981"/>
              <a:gd name="connsiteY4993" fmla="*/ 2291205 h 5103838"/>
              <a:gd name="connsiteX4994" fmla="*/ 1329489 w 2957981"/>
              <a:gd name="connsiteY4994" fmla="*/ 2292054 h 5103838"/>
              <a:gd name="connsiteX4995" fmla="*/ 1330338 w 2957981"/>
              <a:gd name="connsiteY4995" fmla="*/ 2296295 h 5103838"/>
              <a:gd name="connsiteX4996" fmla="*/ 1330338 w 2957981"/>
              <a:gd name="connsiteY4996" fmla="*/ 2300564 h 5103838"/>
              <a:gd name="connsiteX4997" fmla="*/ 1329489 w 2957981"/>
              <a:gd name="connsiteY4997" fmla="*/ 2304832 h 5103838"/>
              <a:gd name="connsiteX4998" fmla="*/ 1328640 w 2957981"/>
              <a:gd name="connsiteY4998" fmla="*/ 2306529 h 5103838"/>
              <a:gd name="connsiteX4999" fmla="*/ 1328640 w 2957981"/>
              <a:gd name="connsiteY4999" fmla="*/ 2307404 h 5103838"/>
              <a:gd name="connsiteX5000" fmla="*/ 1329489 w 2957981"/>
              <a:gd name="connsiteY5000" fmla="*/ 2309949 h 5103838"/>
              <a:gd name="connsiteX5001" fmla="*/ 1332912 w 2957981"/>
              <a:gd name="connsiteY5001" fmla="*/ 2311646 h 5103838"/>
              <a:gd name="connsiteX5002" fmla="*/ 1334610 w 2957981"/>
              <a:gd name="connsiteY5002" fmla="*/ 2312494 h 5103838"/>
              <a:gd name="connsiteX5003" fmla="*/ 1336308 w 2957981"/>
              <a:gd name="connsiteY5003" fmla="*/ 2315066 h 5103838"/>
              <a:gd name="connsiteX5004" fmla="*/ 1339730 w 2957981"/>
              <a:gd name="connsiteY5004" fmla="*/ 2318459 h 5103838"/>
              <a:gd name="connsiteX5005" fmla="*/ 1340579 w 2957981"/>
              <a:gd name="connsiteY5005" fmla="*/ 2319334 h 5103838"/>
              <a:gd name="connsiteX5006" fmla="*/ 1342304 w 2957981"/>
              <a:gd name="connsiteY5006" fmla="*/ 2321031 h 5103838"/>
              <a:gd name="connsiteX5007" fmla="*/ 1349122 w 2957981"/>
              <a:gd name="connsiteY5007" fmla="*/ 2321879 h 5103838"/>
              <a:gd name="connsiteX5008" fmla="*/ 1351669 w 2957981"/>
              <a:gd name="connsiteY5008" fmla="*/ 2321879 h 5103838"/>
              <a:gd name="connsiteX5009" fmla="*/ 1355941 w 2957981"/>
              <a:gd name="connsiteY5009" fmla="*/ 2321879 h 5103838"/>
              <a:gd name="connsiteX5010" fmla="*/ 1355941 w 2957981"/>
              <a:gd name="connsiteY5010" fmla="*/ 2323576 h 5103838"/>
              <a:gd name="connsiteX5011" fmla="*/ 1355092 w 2957981"/>
              <a:gd name="connsiteY5011" fmla="*/ 2326147 h 5103838"/>
              <a:gd name="connsiteX5012" fmla="*/ 1355941 w 2957981"/>
              <a:gd name="connsiteY5012" fmla="*/ 2326996 h 5103838"/>
              <a:gd name="connsiteX5013" fmla="*/ 1356790 w 2957981"/>
              <a:gd name="connsiteY5013" fmla="*/ 2327844 h 5103838"/>
              <a:gd name="connsiteX5014" fmla="*/ 1357639 w 2957981"/>
              <a:gd name="connsiteY5014" fmla="*/ 2326996 h 5103838"/>
              <a:gd name="connsiteX5015" fmla="*/ 1358488 w 2957981"/>
              <a:gd name="connsiteY5015" fmla="*/ 2325299 h 5103838"/>
              <a:gd name="connsiteX5016" fmla="*/ 1361061 w 2957981"/>
              <a:gd name="connsiteY5016" fmla="*/ 2324451 h 5103838"/>
              <a:gd name="connsiteX5017" fmla="*/ 1363608 w 2957981"/>
              <a:gd name="connsiteY5017" fmla="*/ 2321031 h 5103838"/>
              <a:gd name="connsiteX5018" fmla="*/ 1365333 w 2957981"/>
              <a:gd name="connsiteY5018" fmla="*/ 2322727 h 5103838"/>
              <a:gd name="connsiteX5019" fmla="*/ 1366182 w 2957981"/>
              <a:gd name="connsiteY5019" fmla="*/ 2322727 h 5103838"/>
              <a:gd name="connsiteX5020" fmla="*/ 1367880 w 2957981"/>
              <a:gd name="connsiteY5020" fmla="*/ 2323576 h 5103838"/>
              <a:gd name="connsiteX5021" fmla="*/ 1368728 w 2957981"/>
              <a:gd name="connsiteY5021" fmla="*/ 2323576 h 5103838"/>
              <a:gd name="connsiteX5022" fmla="*/ 1369577 w 2957981"/>
              <a:gd name="connsiteY5022" fmla="*/ 2322727 h 5103838"/>
              <a:gd name="connsiteX5023" fmla="*/ 1371302 w 2957981"/>
              <a:gd name="connsiteY5023" fmla="*/ 2322727 h 5103838"/>
              <a:gd name="connsiteX5024" fmla="*/ 1371302 w 2957981"/>
              <a:gd name="connsiteY5024" fmla="*/ 2326147 h 5103838"/>
              <a:gd name="connsiteX5025" fmla="*/ 1370453 w 2957981"/>
              <a:gd name="connsiteY5025" fmla="*/ 2327844 h 5103838"/>
              <a:gd name="connsiteX5026" fmla="*/ 1371302 w 2957981"/>
              <a:gd name="connsiteY5026" fmla="*/ 2328693 h 5103838"/>
              <a:gd name="connsiteX5027" fmla="*/ 1372151 w 2957981"/>
              <a:gd name="connsiteY5027" fmla="*/ 2328693 h 5103838"/>
              <a:gd name="connsiteX5028" fmla="*/ 1373000 w 2957981"/>
              <a:gd name="connsiteY5028" fmla="*/ 2328693 h 5103838"/>
              <a:gd name="connsiteX5029" fmla="*/ 1373849 w 2957981"/>
              <a:gd name="connsiteY5029" fmla="*/ 2328693 h 5103838"/>
              <a:gd name="connsiteX5030" fmla="*/ 1373849 w 2957981"/>
              <a:gd name="connsiteY5030" fmla="*/ 2327844 h 5103838"/>
              <a:gd name="connsiteX5031" fmla="*/ 1374698 w 2957981"/>
              <a:gd name="connsiteY5031" fmla="*/ 2324451 h 5103838"/>
              <a:gd name="connsiteX5032" fmla="*/ 1375547 w 2957981"/>
              <a:gd name="connsiteY5032" fmla="*/ 2324451 h 5103838"/>
              <a:gd name="connsiteX5033" fmla="*/ 1376422 w 2957981"/>
              <a:gd name="connsiteY5033" fmla="*/ 2324451 h 5103838"/>
              <a:gd name="connsiteX5034" fmla="*/ 1377271 w 2957981"/>
              <a:gd name="connsiteY5034" fmla="*/ 2325299 h 5103838"/>
              <a:gd name="connsiteX5035" fmla="*/ 1377271 w 2957981"/>
              <a:gd name="connsiteY5035" fmla="*/ 2327844 h 5103838"/>
              <a:gd name="connsiteX5036" fmla="*/ 1378120 w 2957981"/>
              <a:gd name="connsiteY5036" fmla="*/ 2327844 h 5103838"/>
              <a:gd name="connsiteX5037" fmla="*/ 1379818 w 2957981"/>
              <a:gd name="connsiteY5037" fmla="*/ 2326147 h 5103838"/>
              <a:gd name="connsiteX5038" fmla="*/ 1380667 w 2957981"/>
              <a:gd name="connsiteY5038" fmla="*/ 2325299 h 5103838"/>
              <a:gd name="connsiteX5039" fmla="*/ 1381543 w 2957981"/>
              <a:gd name="connsiteY5039" fmla="*/ 2325299 h 5103838"/>
              <a:gd name="connsiteX5040" fmla="*/ 1381543 w 2957981"/>
              <a:gd name="connsiteY5040" fmla="*/ 2326996 h 5103838"/>
              <a:gd name="connsiteX5041" fmla="*/ 1382392 w 2957981"/>
              <a:gd name="connsiteY5041" fmla="*/ 2326996 h 5103838"/>
              <a:gd name="connsiteX5042" fmla="*/ 1383241 w 2957981"/>
              <a:gd name="connsiteY5042" fmla="*/ 2326996 h 5103838"/>
              <a:gd name="connsiteX5043" fmla="*/ 1384090 w 2957981"/>
              <a:gd name="connsiteY5043" fmla="*/ 2326147 h 5103838"/>
              <a:gd name="connsiteX5044" fmla="*/ 1384939 w 2957981"/>
              <a:gd name="connsiteY5044" fmla="*/ 2326147 h 5103838"/>
              <a:gd name="connsiteX5045" fmla="*/ 1386663 w 2957981"/>
              <a:gd name="connsiteY5045" fmla="*/ 2326996 h 5103838"/>
              <a:gd name="connsiteX5046" fmla="*/ 1387512 w 2957981"/>
              <a:gd name="connsiteY5046" fmla="*/ 2329567 h 5103838"/>
              <a:gd name="connsiteX5047" fmla="*/ 1388361 w 2957981"/>
              <a:gd name="connsiteY5047" fmla="*/ 2329567 h 5103838"/>
              <a:gd name="connsiteX5048" fmla="*/ 1390059 w 2957981"/>
              <a:gd name="connsiteY5048" fmla="*/ 2327844 h 5103838"/>
              <a:gd name="connsiteX5049" fmla="*/ 1391757 w 2957981"/>
              <a:gd name="connsiteY5049" fmla="*/ 2329567 h 5103838"/>
              <a:gd name="connsiteX5050" fmla="*/ 1392633 w 2957981"/>
              <a:gd name="connsiteY5050" fmla="*/ 2328693 h 5103838"/>
              <a:gd name="connsiteX5051" fmla="*/ 1392633 w 2957981"/>
              <a:gd name="connsiteY5051" fmla="*/ 2327844 h 5103838"/>
              <a:gd name="connsiteX5052" fmla="*/ 1393482 w 2957981"/>
              <a:gd name="connsiteY5052" fmla="*/ 2327844 h 5103838"/>
              <a:gd name="connsiteX5053" fmla="*/ 1396878 w 2957981"/>
              <a:gd name="connsiteY5053" fmla="*/ 2330416 h 5103838"/>
              <a:gd name="connsiteX5054" fmla="*/ 1397727 w 2957981"/>
              <a:gd name="connsiteY5054" fmla="*/ 2331264 h 5103838"/>
              <a:gd name="connsiteX5055" fmla="*/ 1400300 w 2957981"/>
              <a:gd name="connsiteY5055" fmla="*/ 2330416 h 5103838"/>
              <a:gd name="connsiteX5056" fmla="*/ 1402847 w 2957981"/>
              <a:gd name="connsiteY5056" fmla="*/ 2328693 h 5103838"/>
              <a:gd name="connsiteX5057" fmla="*/ 1404572 w 2957981"/>
              <a:gd name="connsiteY5057" fmla="*/ 2328693 h 5103838"/>
              <a:gd name="connsiteX5058" fmla="*/ 1405421 w 2957981"/>
              <a:gd name="connsiteY5058" fmla="*/ 2327844 h 5103838"/>
              <a:gd name="connsiteX5059" fmla="*/ 1405421 w 2957981"/>
              <a:gd name="connsiteY5059" fmla="*/ 2326996 h 5103838"/>
              <a:gd name="connsiteX5060" fmla="*/ 1405421 w 2957981"/>
              <a:gd name="connsiteY5060" fmla="*/ 2325299 h 5103838"/>
              <a:gd name="connsiteX5061" fmla="*/ 1406270 w 2957981"/>
              <a:gd name="connsiteY5061" fmla="*/ 2322727 h 5103838"/>
              <a:gd name="connsiteX5062" fmla="*/ 1406270 w 2957981"/>
              <a:gd name="connsiteY5062" fmla="*/ 2321031 h 5103838"/>
              <a:gd name="connsiteX5063" fmla="*/ 1407119 w 2957981"/>
              <a:gd name="connsiteY5063" fmla="*/ 2320182 h 5103838"/>
              <a:gd name="connsiteX5064" fmla="*/ 1408843 w 2957981"/>
              <a:gd name="connsiteY5064" fmla="*/ 2320182 h 5103838"/>
              <a:gd name="connsiteX5065" fmla="*/ 1411390 w 2957981"/>
              <a:gd name="connsiteY5065" fmla="*/ 2321879 h 5103838"/>
              <a:gd name="connsiteX5066" fmla="*/ 1413937 w 2957981"/>
              <a:gd name="connsiteY5066" fmla="*/ 2322727 h 5103838"/>
              <a:gd name="connsiteX5067" fmla="*/ 1415662 w 2957981"/>
              <a:gd name="connsiteY5067" fmla="*/ 2320182 h 5103838"/>
              <a:gd name="connsiteX5068" fmla="*/ 1416511 w 2957981"/>
              <a:gd name="connsiteY5068" fmla="*/ 2321031 h 5103838"/>
              <a:gd name="connsiteX5069" fmla="*/ 1417360 w 2957981"/>
              <a:gd name="connsiteY5069" fmla="*/ 2320182 h 5103838"/>
              <a:gd name="connsiteX5070" fmla="*/ 1419058 w 2957981"/>
              <a:gd name="connsiteY5070" fmla="*/ 2318459 h 5103838"/>
              <a:gd name="connsiteX5071" fmla="*/ 1419907 w 2957981"/>
              <a:gd name="connsiteY5071" fmla="*/ 2317611 h 5103838"/>
              <a:gd name="connsiteX5072" fmla="*/ 1422480 w 2957981"/>
              <a:gd name="connsiteY5072" fmla="*/ 2319334 h 5103838"/>
              <a:gd name="connsiteX5073" fmla="*/ 1425876 w 2957981"/>
              <a:gd name="connsiteY5073" fmla="*/ 2319334 h 5103838"/>
              <a:gd name="connsiteX5074" fmla="*/ 1431872 w 2957981"/>
              <a:gd name="connsiteY5074" fmla="*/ 2321031 h 5103838"/>
              <a:gd name="connsiteX5075" fmla="*/ 1433570 w 2957981"/>
              <a:gd name="connsiteY5075" fmla="*/ 2322727 h 5103838"/>
              <a:gd name="connsiteX5076" fmla="*/ 1436117 w 2957981"/>
              <a:gd name="connsiteY5076" fmla="*/ 2321879 h 5103838"/>
              <a:gd name="connsiteX5077" fmla="*/ 1440388 w 2957981"/>
              <a:gd name="connsiteY5077" fmla="*/ 2323576 h 5103838"/>
              <a:gd name="connsiteX5078" fmla="*/ 1441237 w 2957981"/>
              <a:gd name="connsiteY5078" fmla="*/ 2325299 h 5103838"/>
              <a:gd name="connsiteX5079" fmla="*/ 1443811 w 2957981"/>
              <a:gd name="connsiteY5079" fmla="*/ 2326147 h 5103838"/>
              <a:gd name="connsiteX5080" fmla="*/ 1446358 w 2957981"/>
              <a:gd name="connsiteY5080" fmla="*/ 2326996 h 5103838"/>
              <a:gd name="connsiteX5081" fmla="*/ 1448931 w 2957981"/>
              <a:gd name="connsiteY5081" fmla="*/ 2327844 h 5103838"/>
              <a:gd name="connsiteX5082" fmla="*/ 1451478 w 2957981"/>
              <a:gd name="connsiteY5082" fmla="*/ 2332961 h 5103838"/>
              <a:gd name="connsiteX5083" fmla="*/ 1454901 w 2957981"/>
              <a:gd name="connsiteY5083" fmla="*/ 2335532 h 5103838"/>
              <a:gd name="connsiteX5084" fmla="*/ 1459172 w 2957981"/>
              <a:gd name="connsiteY5084" fmla="*/ 2335532 h 5103838"/>
              <a:gd name="connsiteX5085" fmla="*/ 1463417 w 2957981"/>
              <a:gd name="connsiteY5085" fmla="*/ 2335532 h 5103838"/>
              <a:gd name="connsiteX5086" fmla="*/ 1463417 w 2957981"/>
              <a:gd name="connsiteY5086" fmla="*/ 2338078 h 5103838"/>
              <a:gd name="connsiteX5087" fmla="*/ 1465142 w 2957981"/>
              <a:gd name="connsiteY5087" fmla="*/ 2339774 h 5103838"/>
              <a:gd name="connsiteX5088" fmla="*/ 1462568 w 2957981"/>
              <a:gd name="connsiteY5088" fmla="*/ 2339774 h 5103838"/>
              <a:gd name="connsiteX5089" fmla="*/ 1463417 w 2957981"/>
              <a:gd name="connsiteY5089" fmla="*/ 2340623 h 5103838"/>
              <a:gd name="connsiteX5090" fmla="*/ 1464266 w 2957981"/>
              <a:gd name="connsiteY5090" fmla="*/ 2341498 h 5103838"/>
              <a:gd name="connsiteX5091" fmla="*/ 1465142 w 2957981"/>
              <a:gd name="connsiteY5091" fmla="*/ 2340623 h 5103838"/>
              <a:gd name="connsiteX5092" fmla="*/ 1466840 w 2957981"/>
              <a:gd name="connsiteY5092" fmla="*/ 2341498 h 5103838"/>
              <a:gd name="connsiteX5093" fmla="*/ 1467689 w 2957981"/>
              <a:gd name="connsiteY5093" fmla="*/ 2344891 h 5103838"/>
              <a:gd name="connsiteX5094" fmla="*/ 1471111 w 2957981"/>
              <a:gd name="connsiteY5094" fmla="*/ 2347463 h 5103838"/>
              <a:gd name="connsiteX5095" fmla="*/ 1471960 w 2957981"/>
              <a:gd name="connsiteY5095" fmla="*/ 2348311 h 5103838"/>
              <a:gd name="connsiteX5096" fmla="*/ 1474507 w 2957981"/>
              <a:gd name="connsiteY5096" fmla="*/ 2347463 h 5103838"/>
              <a:gd name="connsiteX5097" fmla="*/ 1477081 w 2957981"/>
              <a:gd name="connsiteY5097" fmla="*/ 2349159 h 5103838"/>
              <a:gd name="connsiteX5098" fmla="*/ 1481352 w 2957981"/>
              <a:gd name="connsiteY5098" fmla="*/ 2350856 h 5103838"/>
              <a:gd name="connsiteX5099" fmla="*/ 1485597 w 2957981"/>
              <a:gd name="connsiteY5099" fmla="*/ 2350856 h 5103838"/>
              <a:gd name="connsiteX5100" fmla="*/ 1486446 w 2957981"/>
              <a:gd name="connsiteY5100" fmla="*/ 2350856 h 5103838"/>
              <a:gd name="connsiteX5101" fmla="*/ 1487322 w 2957981"/>
              <a:gd name="connsiteY5101" fmla="*/ 2351731 h 5103838"/>
              <a:gd name="connsiteX5102" fmla="*/ 1489020 w 2957981"/>
              <a:gd name="connsiteY5102" fmla="*/ 2351731 h 5103838"/>
              <a:gd name="connsiteX5103" fmla="*/ 1489020 w 2957981"/>
              <a:gd name="connsiteY5103" fmla="*/ 2350856 h 5103838"/>
              <a:gd name="connsiteX5104" fmla="*/ 1488171 w 2957981"/>
              <a:gd name="connsiteY5104" fmla="*/ 2350008 h 5103838"/>
              <a:gd name="connsiteX5105" fmla="*/ 1488171 w 2957981"/>
              <a:gd name="connsiteY5105" fmla="*/ 2349159 h 5103838"/>
              <a:gd name="connsiteX5106" fmla="*/ 1487322 w 2957981"/>
              <a:gd name="connsiteY5106" fmla="*/ 2349159 h 5103838"/>
              <a:gd name="connsiteX5107" fmla="*/ 1487322 w 2957981"/>
              <a:gd name="connsiteY5107" fmla="*/ 2348311 h 5103838"/>
              <a:gd name="connsiteX5108" fmla="*/ 1489869 w 2957981"/>
              <a:gd name="connsiteY5108" fmla="*/ 2348311 h 5103838"/>
              <a:gd name="connsiteX5109" fmla="*/ 1490718 w 2957981"/>
              <a:gd name="connsiteY5109" fmla="*/ 2347463 h 5103838"/>
              <a:gd name="connsiteX5110" fmla="*/ 1493291 w 2957981"/>
              <a:gd name="connsiteY5110" fmla="*/ 2347463 h 5103838"/>
              <a:gd name="connsiteX5111" fmla="*/ 1494140 w 2957981"/>
              <a:gd name="connsiteY5111" fmla="*/ 2346614 h 5103838"/>
              <a:gd name="connsiteX5112" fmla="*/ 1494140 w 2957981"/>
              <a:gd name="connsiteY5112" fmla="*/ 2345739 h 5103838"/>
              <a:gd name="connsiteX5113" fmla="*/ 1493291 w 2957981"/>
              <a:gd name="connsiteY5113" fmla="*/ 2344043 h 5103838"/>
              <a:gd name="connsiteX5114" fmla="*/ 1494140 w 2957981"/>
              <a:gd name="connsiteY5114" fmla="*/ 2343194 h 5103838"/>
              <a:gd name="connsiteX5115" fmla="*/ 1494989 w 2957981"/>
              <a:gd name="connsiteY5115" fmla="*/ 2344043 h 5103838"/>
              <a:gd name="connsiteX5116" fmla="*/ 1496687 w 2957981"/>
              <a:gd name="connsiteY5116" fmla="*/ 2345739 h 5103838"/>
              <a:gd name="connsiteX5117" fmla="*/ 1498411 w 2957981"/>
              <a:gd name="connsiteY5117" fmla="*/ 2344891 h 5103838"/>
              <a:gd name="connsiteX5118" fmla="*/ 1497536 w 2957981"/>
              <a:gd name="connsiteY5118" fmla="*/ 2343194 h 5103838"/>
              <a:gd name="connsiteX5119" fmla="*/ 1498411 w 2957981"/>
              <a:gd name="connsiteY5119" fmla="*/ 2342346 h 5103838"/>
              <a:gd name="connsiteX5120" fmla="*/ 1499260 w 2957981"/>
              <a:gd name="connsiteY5120" fmla="*/ 2342346 h 5103838"/>
              <a:gd name="connsiteX5121" fmla="*/ 1499260 w 2957981"/>
              <a:gd name="connsiteY5121" fmla="*/ 2344891 h 5103838"/>
              <a:gd name="connsiteX5122" fmla="*/ 1500958 w 2957981"/>
              <a:gd name="connsiteY5122" fmla="*/ 2344891 h 5103838"/>
              <a:gd name="connsiteX5123" fmla="*/ 1500958 w 2957981"/>
              <a:gd name="connsiteY5123" fmla="*/ 2345739 h 5103838"/>
              <a:gd name="connsiteX5124" fmla="*/ 1500958 w 2957981"/>
              <a:gd name="connsiteY5124" fmla="*/ 2346614 h 5103838"/>
              <a:gd name="connsiteX5125" fmla="*/ 1502656 w 2957981"/>
              <a:gd name="connsiteY5125" fmla="*/ 2345739 h 5103838"/>
              <a:gd name="connsiteX5126" fmla="*/ 1502656 w 2957981"/>
              <a:gd name="connsiteY5126" fmla="*/ 2347463 h 5103838"/>
              <a:gd name="connsiteX5127" fmla="*/ 1503532 w 2957981"/>
              <a:gd name="connsiteY5127" fmla="*/ 2347463 h 5103838"/>
              <a:gd name="connsiteX5128" fmla="*/ 1505230 w 2957981"/>
              <a:gd name="connsiteY5128" fmla="*/ 2347463 h 5103838"/>
              <a:gd name="connsiteX5129" fmla="*/ 1506928 w 2957981"/>
              <a:gd name="connsiteY5129" fmla="*/ 2347463 h 5103838"/>
              <a:gd name="connsiteX5130" fmla="*/ 1506928 w 2957981"/>
              <a:gd name="connsiteY5130" fmla="*/ 2349159 h 5103838"/>
              <a:gd name="connsiteX5131" fmla="*/ 1506079 w 2957981"/>
              <a:gd name="connsiteY5131" fmla="*/ 2350008 h 5103838"/>
              <a:gd name="connsiteX5132" fmla="*/ 1506079 w 2957981"/>
              <a:gd name="connsiteY5132" fmla="*/ 2350856 h 5103838"/>
              <a:gd name="connsiteX5133" fmla="*/ 1508626 w 2957981"/>
              <a:gd name="connsiteY5133" fmla="*/ 2350856 h 5103838"/>
              <a:gd name="connsiteX5134" fmla="*/ 1509501 w 2957981"/>
              <a:gd name="connsiteY5134" fmla="*/ 2350856 h 5103838"/>
              <a:gd name="connsiteX5135" fmla="*/ 1510350 w 2957981"/>
              <a:gd name="connsiteY5135" fmla="*/ 2351731 h 5103838"/>
              <a:gd name="connsiteX5136" fmla="*/ 1510350 w 2957981"/>
              <a:gd name="connsiteY5136" fmla="*/ 2352579 h 5103838"/>
              <a:gd name="connsiteX5137" fmla="*/ 1508626 w 2957981"/>
              <a:gd name="connsiteY5137" fmla="*/ 2353428 h 5103838"/>
              <a:gd name="connsiteX5138" fmla="*/ 1507777 w 2957981"/>
              <a:gd name="connsiteY5138" fmla="*/ 2355973 h 5103838"/>
              <a:gd name="connsiteX5139" fmla="*/ 1509501 w 2957981"/>
              <a:gd name="connsiteY5139" fmla="*/ 2356821 h 5103838"/>
              <a:gd name="connsiteX5140" fmla="*/ 1511199 w 2957981"/>
              <a:gd name="connsiteY5140" fmla="*/ 2356821 h 5103838"/>
              <a:gd name="connsiteX5141" fmla="*/ 1512048 w 2957981"/>
              <a:gd name="connsiteY5141" fmla="*/ 2358544 h 5103838"/>
              <a:gd name="connsiteX5142" fmla="*/ 1513746 w 2957981"/>
              <a:gd name="connsiteY5142" fmla="*/ 2363661 h 5103838"/>
              <a:gd name="connsiteX5143" fmla="*/ 1515471 w 2957981"/>
              <a:gd name="connsiteY5143" fmla="*/ 2364510 h 5103838"/>
              <a:gd name="connsiteX5144" fmla="*/ 1515471 w 2957981"/>
              <a:gd name="connsiteY5144" fmla="*/ 2367055 h 5103838"/>
              <a:gd name="connsiteX5145" fmla="*/ 1517169 w 2957981"/>
              <a:gd name="connsiteY5145" fmla="*/ 2367055 h 5103838"/>
              <a:gd name="connsiteX5146" fmla="*/ 1516320 w 2957981"/>
              <a:gd name="connsiteY5146" fmla="*/ 2369626 h 5103838"/>
              <a:gd name="connsiteX5147" fmla="*/ 1517169 w 2957981"/>
              <a:gd name="connsiteY5147" fmla="*/ 2371323 h 5103838"/>
              <a:gd name="connsiteX5148" fmla="*/ 1520591 w 2957981"/>
              <a:gd name="connsiteY5148" fmla="*/ 2372171 h 5103838"/>
              <a:gd name="connsiteX5149" fmla="*/ 1520591 w 2957981"/>
              <a:gd name="connsiteY5149" fmla="*/ 2373020 h 5103838"/>
              <a:gd name="connsiteX5150" fmla="*/ 1521440 w 2957981"/>
              <a:gd name="connsiteY5150" fmla="*/ 2373895 h 5103838"/>
              <a:gd name="connsiteX5151" fmla="*/ 1522289 w 2957981"/>
              <a:gd name="connsiteY5151" fmla="*/ 2373895 h 5103838"/>
              <a:gd name="connsiteX5152" fmla="*/ 1523138 w 2957981"/>
              <a:gd name="connsiteY5152" fmla="*/ 2372171 h 5103838"/>
              <a:gd name="connsiteX5153" fmla="*/ 1524836 w 2957981"/>
              <a:gd name="connsiteY5153" fmla="*/ 2372171 h 5103838"/>
              <a:gd name="connsiteX5154" fmla="*/ 1524836 w 2957981"/>
              <a:gd name="connsiteY5154" fmla="*/ 2373895 h 5103838"/>
              <a:gd name="connsiteX5155" fmla="*/ 1525685 w 2957981"/>
              <a:gd name="connsiteY5155" fmla="*/ 2373020 h 5103838"/>
              <a:gd name="connsiteX5156" fmla="*/ 1525685 w 2957981"/>
              <a:gd name="connsiteY5156" fmla="*/ 2372171 h 5103838"/>
              <a:gd name="connsiteX5157" fmla="*/ 1526561 w 2957981"/>
              <a:gd name="connsiteY5157" fmla="*/ 2371323 h 5103838"/>
              <a:gd name="connsiteX5158" fmla="*/ 1528259 w 2957981"/>
              <a:gd name="connsiteY5158" fmla="*/ 2371323 h 5103838"/>
              <a:gd name="connsiteX5159" fmla="*/ 1529957 w 2957981"/>
              <a:gd name="connsiteY5159" fmla="*/ 2373020 h 5103838"/>
              <a:gd name="connsiteX5160" fmla="*/ 1531681 w 2957981"/>
              <a:gd name="connsiteY5160" fmla="*/ 2373895 h 5103838"/>
              <a:gd name="connsiteX5161" fmla="*/ 1531681 w 2957981"/>
              <a:gd name="connsiteY5161" fmla="*/ 2376440 h 5103838"/>
              <a:gd name="connsiteX5162" fmla="*/ 1533379 w 2957981"/>
              <a:gd name="connsiteY5162" fmla="*/ 2377288 h 5103838"/>
              <a:gd name="connsiteX5163" fmla="*/ 1535077 w 2957981"/>
              <a:gd name="connsiteY5163" fmla="*/ 2380708 h 5103838"/>
              <a:gd name="connsiteX5164" fmla="*/ 1535926 w 2957981"/>
              <a:gd name="connsiteY5164" fmla="*/ 2380708 h 5103838"/>
              <a:gd name="connsiteX5165" fmla="*/ 1537651 w 2957981"/>
              <a:gd name="connsiteY5165" fmla="*/ 2382405 h 5103838"/>
              <a:gd name="connsiteX5166" fmla="*/ 1536775 w 2957981"/>
              <a:gd name="connsiteY5166" fmla="*/ 2384102 h 5103838"/>
              <a:gd name="connsiteX5167" fmla="*/ 1537651 w 2957981"/>
              <a:gd name="connsiteY5167" fmla="*/ 2384950 h 5103838"/>
              <a:gd name="connsiteX5168" fmla="*/ 1538500 w 2957981"/>
              <a:gd name="connsiteY5168" fmla="*/ 2384950 h 5103838"/>
              <a:gd name="connsiteX5169" fmla="*/ 1539349 w 2957981"/>
              <a:gd name="connsiteY5169" fmla="*/ 2384102 h 5103838"/>
              <a:gd name="connsiteX5170" fmla="*/ 1540198 w 2957981"/>
              <a:gd name="connsiteY5170" fmla="*/ 2383253 h 5103838"/>
              <a:gd name="connsiteX5171" fmla="*/ 1542771 w 2957981"/>
              <a:gd name="connsiteY5171" fmla="*/ 2384102 h 5103838"/>
              <a:gd name="connsiteX5172" fmla="*/ 1542771 w 2957981"/>
              <a:gd name="connsiteY5172" fmla="*/ 2384950 h 5103838"/>
              <a:gd name="connsiteX5173" fmla="*/ 1542771 w 2957981"/>
              <a:gd name="connsiteY5173" fmla="*/ 2386673 h 5103838"/>
              <a:gd name="connsiteX5174" fmla="*/ 1542771 w 2957981"/>
              <a:gd name="connsiteY5174" fmla="*/ 2387522 h 5103838"/>
              <a:gd name="connsiteX5175" fmla="*/ 1544469 w 2957981"/>
              <a:gd name="connsiteY5175" fmla="*/ 2390942 h 5103838"/>
              <a:gd name="connsiteX5176" fmla="*/ 1546167 w 2957981"/>
              <a:gd name="connsiteY5176" fmla="*/ 2393487 h 5103838"/>
              <a:gd name="connsiteX5177" fmla="*/ 1548741 w 2957981"/>
              <a:gd name="connsiteY5177" fmla="*/ 2394335 h 5103838"/>
              <a:gd name="connsiteX5178" fmla="*/ 1549590 w 2957981"/>
              <a:gd name="connsiteY5178" fmla="*/ 2391790 h 5103838"/>
              <a:gd name="connsiteX5179" fmla="*/ 1550439 w 2957981"/>
              <a:gd name="connsiteY5179" fmla="*/ 2391790 h 5103838"/>
              <a:gd name="connsiteX5180" fmla="*/ 1550439 w 2957981"/>
              <a:gd name="connsiteY5180" fmla="*/ 2393487 h 5103838"/>
              <a:gd name="connsiteX5181" fmla="*/ 1552137 w 2957981"/>
              <a:gd name="connsiteY5181" fmla="*/ 2395183 h 5103838"/>
              <a:gd name="connsiteX5182" fmla="*/ 1552137 w 2957981"/>
              <a:gd name="connsiteY5182" fmla="*/ 2394335 h 5103838"/>
              <a:gd name="connsiteX5183" fmla="*/ 1552137 w 2957981"/>
              <a:gd name="connsiteY5183" fmla="*/ 2393487 h 5103838"/>
              <a:gd name="connsiteX5184" fmla="*/ 1552985 w 2957981"/>
              <a:gd name="connsiteY5184" fmla="*/ 2391790 h 5103838"/>
              <a:gd name="connsiteX5185" fmla="*/ 1554710 w 2957981"/>
              <a:gd name="connsiteY5185" fmla="*/ 2392638 h 5103838"/>
              <a:gd name="connsiteX5186" fmla="*/ 1555559 w 2957981"/>
              <a:gd name="connsiteY5186" fmla="*/ 2391790 h 5103838"/>
              <a:gd name="connsiteX5187" fmla="*/ 1556408 w 2957981"/>
              <a:gd name="connsiteY5187" fmla="*/ 2392638 h 5103838"/>
              <a:gd name="connsiteX5188" fmla="*/ 1556408 w 2957981"/>
              <a:gd name="connsiteY5188" fmla="*/ 2390942 h 5103838"/>
              <a:gd name="connsiteX5189" fmla="*/ 1558955 w 2957981"/>
              <a:gd name="connsiteY5189" fmla="*/ 2390942 h 5103838"/>
              <a:gd name="connsiteX5190" fmla="*/ 1560679 w 2957981"/>
              <a:gd name="connsiteY5190" fmla="*/ 2389218 h 5103838"/>
              <a:gd name="connsiteX5191" fmla="*/ 1560679 w 2957981"/>
              <a:gd name="connsiteY5191" fmla="*/ 2388370 h 5103838"/>
              <a:gd name="connsiteX5192" fmla="*/ 1562377 w 2957981"/>
              <a:gd name="connsiteY5192" fmla="*/ 2387522 h 5103838"/>
              <a:gd name="connsiteX5193" fmla="*/ 1563226 w 2957981"/>
              <a:gd name="connsiteY5193" fmla="*/ 2387522 h 5103838"/>
              <a:gd name="connsiteX5194" fmla="*/ 1563226 w 2957981"/>
              <a:gd name="connsiteY5194" fmla="*/ 2388370 h 5103838"/>
              <a:gd name="connsiteX5195" fmla="*/ 1562377 w 2957981"/>
              <a:gd name="connsiteY5195" fmla="*/ 2390942 h 5103838"/>
              <a:gd name="connsiteX5196" fmla="*/ 1564075 w 2957981"/>
              <a:gd name="connsiteY5196" fmla="*/ 2390942 h 5103838"/>
              <a:gd name="connsiteX5197" fmla="*/ 1564951 w 2957981"/>
              <a:gd name="connsiteY5197" fmla="*/ 2390942 h 5103838"/>
              <a:gd name="connsiteX5198" fmla="*/ 1564951 w 2957981"/>
              <a:gd name="connsiteY5198" fmla="*/ 2391790 h 5103838"/>
              <a:gd name="connsiteX5199" fmla="*/ 1564075 w 2957981"/>
              <a:gd name="connsiteY5199" fmla="*/ 2393487 h 5103838"/>
              <a:gd name="connsiteX5200" fmla="*/ 1564951 w 2957981"/>
              <a:gd name="connsiteY5200" fmla="*/ 2394335 h 5103838"/>
              <a:gd name="connsiteX5201" fmla="*/ 1565800 w 2957981"/>
              <a:gd name="connsiteY5201" fmla="*/ 2394335 h 5103838"/>
              <a:gd name="connsiteX5202" fmla="*/ 1567498 w 2957981"/>
              <a:gd name="connsiteY5202" fmla="*/ 2393487 h 5103838"/>
              <a:gd name="connsiteX5203" fmla="*/ 1568347 w 2957981"/>
              <a:gd name="connsiteY5203" fmla="*/ 2394335 h 5103838"/>
              <a:gd name="connsiteX5204" fmla="*/ 1566649 w 2957981"/>
              <a:gd name="connsiteY5204" fmla="*/ 2395183 h 5103838"/>
              <a:gd name="connsiteX5205" fmla="*/ 1566649 w 2957981"/>
              <a:gd name="connsiteY5205" fmla="*/ 2396907 h 5103838"/>
              <a:gd name="connsiteX5206" fmla="*/ 1573467 w 2957981"/>
              <a:gd name="connsiteY5206" fmla="*/ 2400300 h 5103838"/>
              <a:gd name="connsiteX5207" fmla="*/ 1575165 w 2957981"/>
              <a:gd name="connsiteY5207" fmla="*/ 2401148 h 5103838"/>
              <a:gd name="connsiteX5208" fmla="*/ 1576890 w 2957981"/>
              <a:gd name="connsiteY5208" fmla="*/ 2401148 h 5103838"/>
              <a:gd name="connsiteX5209" fmla="*/ 1578588 w 2957981"/>
              <a:gd name="connsiteY5209" fmla="*/ 2400300 h 5103838"/>
              <a:gd name="connsiteX5210" fmla="*/ 1581135 w 2957981"/>
              <a:gd name="connsiteY5210" fmla="*/ 2402872 h 5103838"/>
              <a:gd name="connsiteX5211" fmla="*/ 1583708 w 2957981"/>
              <a:gd name="connsiteY5211" fmla="*/ 2402023 h 5103838"/>
              <a:gd name="connsiteX5212" fmla="*/ 1582859 w 2957981"/>
              <a:gd name="connsiteY5212" fmla="*/ 2400300 h 5103838"/>
              <a:gd name="connsiteX5213" fmla="*/ 1583708 w 2957981"/>
              <a:gd name="connsiteY5213" fmla="*/ 2399452 h 5103838"/>
              <a:gd name="connsiteX5214" fmla="*/ 1584557 w 2957981"/>
              <a:gd name="connsiteY5214" fmla="*/ 2399452 h 5103838"/>
              <a:gd name="connsiteX5215" fmla="*/ 1584557 w 2957981"/>
              <a:gd name="connsiteY5215" fmla="*/ 2402023 h 5103838"/>
              <a:gd name="connsiteX5216" fmla="*/ 1585406 w 2957981"/>
              <a:gd name="connsiteY5216" fmla="*/ 2402023 h 5103838"/>
              <a:gd name="connsiteX5217" fmla="*/ 1586255 w 2957981"/>
              <a:gd name="connsiteY5217" fmla="*/ 2400300 h 5103838"/>
              <a:gd name="connsiteX5218" fmla="*/ 1587131 w 2957981"/>
              <a:gd name="connsiteY5218" fmla="*/ 2400300 h 5103838"/>
              <a:gd name="connsiteX5219" fmla="*/ 1587131 w 2957981"/>
              <a:gd name="connsiteY5219" fmla="*/ 2401148 h 5103838"/>
              <a:gd name="connsiteX5220" fmla="*/ 1586255 w 2957981"/>
              <a:gd name="connsiteY5220" fmla="*/ 2402872 h 5103838"/>
              <a:gd name="connsiteX5221" fmla="*/ 1587131 w 2957981"/>
              <a:gd name="connsiteY5221" fmla="*/ 2403720 h 5103838"/>
              <a:gd name="connsiteX5222" fmla="*/ 1587980 w 2957981"/>
              <a:gd name="connsiteY5222" fmla="*/ 2402023 h 5103838"/>
              <a:gd name="connsiteX5223" fmla="*/ 1588829 w 2957981"/>
              <a:gd name="connsiteY5223" fmla="*/ 2402023 h 5103838"/>
              <a:gd name="connsiteX5224" fmla="*/ 1589678 w 2957981"/>
              <a:gd name="connsiteY5224" fmla="*/ 2402872 h 5103838"/>
              <a:gd name="connsiteX5225" fmla="*/ 1589678 w 2957981"/>
              <a:gd name="connsiteY5225" fmla="*/ 2405417 h 5103838"/>
              <a:gd name="connsiteX5226" fmla="*/ 1591376 w 2957981"/>
              <a:gd name="connsiteY5226" fmla="*/ 2407114 h 5103838"/>
              <a:gd name="connsiteX5227" fmla="*/ 1592225 w 2957981"/>
              <a:gd name="connsiteY5227" fmla="*/ 2408837 h 5103838"/>
              <a:gd name="connsiteX5228" fmla="*/ 1593949 w 2957981"/>
              <a:gd name="connsiteY5228" fmla="*/ 2406265 h 5103838"/>
              <a:gd name="connsiteX5229" fmla="*/ 1593949 w 2957981"/>
              <a:gd name="connsiteY5229" fmla="*/ 2407114 h 5103838"/>
              <a:gd name="connsiteX5230" fmla="*/ 1593949 w 2957981"/>
              <a:gd name="connsiteY5230" fmla="*/ 2408837 h 5103838"/>
              <a:gd name="connsiteX5231" fmla="*/ 1594798 w 2957981"/>
              <a:gd name="connsiteY5231" fmla="*/ 2409685 h 5103838"/>
              <a:gd name="connsiteX5232" fmla="*/ 1595647 w 2957981"/>
              <a:gd name="connsiteY5232" fmla="*/ 2408837 h 5103838"/>
              <a:gd name="connsiteX5233" fmla="*/ 1597345 w 2957981"/>
              <a:gd name="connsiteY5233" fmla="*/ 2410534 h 5103838"/>
              <a:gd name="connsiteX5234" fmla="*/ 1598194 w 2957981"/>
              <a:gd name="connsiteY5234" fmla="*/ 2409685 h 5103838"/>
              <a:gd name="connsiteX5235" fmla="*/ 1599919 w 2957981"/>
              <a:gd name="connsiteY5235" fmla="*/ 2410534 h 5103838"/>
              <a:gd name="connsiteX5236" fmla="*/ 1600768 w 2957981"/>
              <a:gd name="connsiteY5236" fmla="*/ 2409685 h 5103838"/>
              <a:gd name="connsiteX5237" fmla="*/ 1601617 w 2957981"/>
              <a:gd name="connsiteY5237" fmla="*/ 2410534 h 5103838"/>
              <a:gd name="connsiteX5238" fmla="*/ 1600768 w 2957981"/>
              <a:gd name="connsiteY5238" fmla="*/ 2410534 h 5103838"/>
              <a:gd name="connsiteX5239" fmla="*/ 1600768 w 2957981"/>
              <a:gd name="connsiteY5239" fmla="*/ 2411382 h 5103838"/>
              <a:gd name="connsiteX5240" fmla="*/ 1602466 w 2957981"/>
              <a:gd name="connsiteY5240" fmla="*/ 2409685 h 5103838"/>
              <a:gd name="connsiteX5241" fmla="*/ 1603315 w 2957981"/>
              <a:gd name="connsiteY5241" fmla="*/ 2411382 h 5103838"/>
              <a:gd name="connsiteX5242" fmla="*/ 1604190 w 2957981"/>
              <a:gd name="connsiteY5242" fmla="*/ 2409685 h 5103838"/>
              <a:gd name="connsiteX5243" fmla="*/ 1605888 w 2957981"/>
              <a:gd name="connsiteY5243" fmla="*/ 2409685 h 5103838"/>
              <a:gd name="connsiteX5244" fmla="*/ 1606737 w 2957981"/>
              <a:gd name="connsiteY5244" fmla="*/ 2411382 h 5103838"/>
              <a:gd name="connsiteX5245" fmla="*/ 1607586 w 2957981"/>
              <a:gd name="connsiteY5245" fmla="*/ 2410534 h 5103838"/>
              <a:gd name="connsiteX5246" fmla="*/ 1609311 w 2957981"/>
              <a:gd name="connsiteY5246" fmla="*/ 2412230 h 5103838"/>
              <a:gd name="connsiteX5247" fmla="*/ 1610160 w 2957981"/>
              <a:gd name="connsiteY5247" fmla="*/ 2412230 h 5103838"/>
              <a:gd name="connsiteX5248" fmla="*/ 1609311 w 2957981"/>
              <a:gd name="connsiteY5248" fmla="*/ 2410534 h 5103838"/>
              <a:gd name="connsiteX5249" fmla="*/ 1611009 w 2957981"/>
              <a:gd name="connsiteY5249" fmla="*/ 2411382 h 5103838"/>
              <a:gd name="connsiteX5250" fmla="*/ 1611009 w 2957981"/>
              <a:gd name="connsiteY5250" fmla="*/ 2410534 h 5103838"/>
              <a:gd name="connsiteX5251" fmla="*/ 1612707 w 2957981"/>
              <a:gd name="connsiteY5251" fmla="*/ 2410534 h 5103838"/>
              <a:gd name="connsiteX5252" fmla="*/ 1613556 w 2957981"/>
              <a:gd name="connsiteY5252" fmla="*/ 2407114 h 5103838"/>
              <a:gd name="connsiteX5253" fmla="*/ 1614404 w 2957981"/>
              <a:gd name="connsiteY5253" fmla="*/ 2407114 h 5103838"/>
              <a:gd name="connsiteX5254" fmla="*/ 1615280 w 2957981"/>
              <a:gd name="connsiteY5254" fmla="*/ 2407988 h 5103838"/>
              <a:gd name="connsiteX5255" fmla="*/ 1616129 w 2957981"/>
              <a:gd name="connsiteY5255" fmla="*/ 2406265 h 5103838"/>
              <a:gd name="connsiteX5256" fmla="*/ 1616978 w 2957981"/>
              <a:gd name="connsiteY5256" fmla="*/ 2406265 h 5103838"/>
              <a:gd name="connsiteX5257" fmla="*/ 1618676 w 2957981"/>
              <a:gd name="connsiteY5257" fmla="*/ 2407988 h 5103838"/>
              <a:gd name="connsiteX5258" fmla="*/ 1618676 w 2957981"/>
              <a:gd name="connsiteY5258" fmla="*/ 2411382 h 5103838"/>
              <a:gd name="connsiteX5259" fmla="*/ 1620374 w 2957981"/>
              <a:gd name="connsiteY5259" fmla="*/ 2412230 h 5103838"/>
              <a:gd name="connsiteX5260" fmla="*/ 1621249 w 2957981"/>
              <a:gd name="connsiteY5260" fmla="*/ 2410534 h 5103838"/>
              <a:gd name="connsiteX5261" fmla="*/ 1621249 w 2957981"/>
              <a:gd name="connsiteY5261" fmla="*/ 2409685 h 5103838"/>
              <a:gd name="connsiteX5262" fmla="*/ 1621249 w 2957981"/>
              <a:gd name="connsiteY5262" fmla="*/ 2408837 h 5103838"/>
              <a:gd name="connsiteX5263" fmla="*/ 1621249 w 2957981"/>
              <a:gd name="connsiteY5263" fmla="*/ 2407114 h 5103838"/>
              <a:gd name="connsiteX5264" fmla="*/ 1622947 w 2957981"/>
              <a:gd name="connsiteY5264" fmla="*/ 2407114 h 5103838"/>
              <a:gd name="connsiteX5265" fmla="*/ 1622947 w 2957981"/>
              <a:gd name="connsiteY5265" fmla="*/ 2409685 h 5103838"/>
              <a:gd name="connsiteX5266" fmla="*/ 1623796 w 2957981"/>
              <a:gd name="connsiteY5266" fmla="*/ 2410534 h 5103838"/>
              <a:gd name="connsiteX5267" fmla="*/ 1624645 w 2957981"/>
              <a:gd name="connsiteY5267" fmla="*/ 2411382 h 5103838"/>
              <a:gd name="connsiteX5268" fmla="*/ 1625494 w 2957981"/>
              <a:gd name="connsiteY5268" fmla="*/ 2413105 h 5103838"/>
              <a:gd name="connsiteX5269" fmla="*/ 1626370 w 2957981"/>
              <a:gd name="connsiteY5269" fmla="*/ 2413105 h 5103838"/>
              <a:gd name="connsiteX5270" fmla="*/ 1627219 w 2957981"/>
              <a:gd name="connsiteY5270" fmla="*/ 2411382 h 5103838"/>
              <a:gd name="connsiteX5271" fmla="*/ 1628068 w 2957981"/>
              <a:gd name="connsiteY5271" fmla="*/ 2411382 h 5103838"/>
              <a:gd name="connsiteX5272" fmla="*/ 1628917 w 2957981"/>
              <a:gd name="connsiteY5272" fmla="*/ 2412230 h 5103838"/>
              <a:gd name="connsiteX5273" fmla="*/ 1629766 w 2957981"/>
              <a:gd name="connsiteY5273" fmla="*/ 2413105 h 5103838"/>
              <a:gd name="connsiteX5274" fmla="*/ 1628917 w 2957981"/>
              <a:gd name="connsiteY5274" fmla="*/ 2414802 h 5103838"/>
              <a:gd name="connsiteX5275" fmla="*/ 1629766 w 2957981"/>
              <a:gd name="connsiteY5275" fmla="*/ 2419070 h 5103838"/>
              <a:gd name="connsiteX5276" fmla="*/ 1630615 w 2957981"/>
              <a:gd name="connsiteY5276" fmla="*/ 2419919 h 5103838"/>
              <a:gd name="connsiteX5277" fmla="*/ 1630615 w 2957981"/>
              <a:gd name="connsiteY5277" fmla="*/ 2422464 h 5103838"/>
              <a:gd name="connsiteX5278" fmla="*/ 1629766 w 2957981"/>
              <a:gd name="connsiteY5278" fmla="*/ 2424187 h 5103838"/>
              <a:gd name="connsiteX5279" fmla="*/ 1629766 w 2957981"/>
              <a:gd name="connsiteY5279" fmla="*/ 2425035 h 5103838"/>
              <a:gd name="connsiteX5280" fmla="*/ 1631490 w 2957981"/>
              <a:gd name="connsiteY5280" fmla="*/ 2426732 h 5103838"/>
              <a:gd name="connsiteX5281" fmla="*/ 1632339 w 2957981"/>
              <a:gd name="connsiteY5281" fmla="*/ 2428429 h 5103838"/>
              <a:gd name="connsiteX5282" fmla="*/ 1633188 w 2957981"/>
              <a:gd name="connsiteY5282" fmla="*/ 2428429 h 5103838"/>
              <a:gd name="connsiteX5283" fmla="*/ 1633188 w 2957981"/>
              <a:gd name="connsiteY5283" fmla="*/ 2429277 h 5103838"/>
              <a:gd name="connsiteX5284" fmla="*/ 1634886 w 2957981"/>
              <a:gd name="connsiteY5284" fmla="*/ 2430152 h 5103838"/>
              <a:gd name="connsiteX5285" fmla="*/ 1636584 w 2957981"/>
              <a:gd name="connsiteY5285" fmla="*/ 2429277 h 5103838"/>
              <a:gd name="connsiteX5286" fmla="*/ 1636584 w 2957981"/>
              <a:gd name="connsiteY5286" fmla="*/ 2432697 h 5103838"/>
              <a:gd name="connsiteX5287" fmla="*/ 1638309 w 2957981"/>
              <a:gd name="connsiteY5287" fmla="*/ 2432697 h 5103838"/>
              <a:gd name="connsiteX5288" fmla="*/ 1640007 w 2957981"/>
              <a:gd name="connsiteY5288" fmla="*/ 2435269 h 5103838"/>
              <a:gd name="connsiteX5289" fmla="*/ 1640856 w 2957981"/>
              <a:gd name="connsiteY5289" fmla="*/ 2434394 h 5103838"/>
              <a:gd name="connsiteX5290" fmla="*/ 1641705 w 2957981"/>
              <a:gd name="connsiteY5290" fmla="*/ 2434394 h 5103838"/>
              <a:gd name="connsiteX5291" fmla="*/ 1642554 w 2957981"/>
              <a:gd name="connsiteY5291" fmla="*/ 2434394 h 5103838"/>
              <a:gd name="connsiteX5292" fmla="*/ 1642554 w 2957981"/>
              <a:gd name="connsiteY5292" fmla="*/ 2437814 h 5103838"/>
              <a:gd name="connsiteX5293" fmla="*/ 1644278 w 2957981"/>
              <a:gd name="connsiteY5293" fmla="*/ 2440359 h 5103838"/>
              <a:gd name="connsiteX5294" fmla="*/ 1645127 w 2957981"/>
              <a:gd name="connsiteY5294" fmla="*/ 2439511 h 5103838"/>
              <a:gd name="connsiteX5295" fmla="*/ 1644278 w 2957981"/>
              <a:gd name="connsiteY5295" fmla="*/ 2439511 h 5103838"/>
              <a:gd name="connsiteX5296" fmla="*/ 1644278 w 2957981"/>
              <a:gd name="connsiteY5296" fmla="*/ 2438662 h 5103838"/>
              <a:gd name="connsiteX5297" fmla="*/ 1646825 w 2957981"/>
              <a:gd name="connsiteY5297" fmla="*/ 2439511 h 5103838"/>
              <a:gd name="connsiteX5298" fmla="*/ 1647674 w 2957981"/>
              <a:gd name="connsiteY5298" fmla="*/ 2440359 h 5103838"/>
              <a:gd name="connsiteX5299" fmla="*/ 1646825 w 2957981"/>
              <a:gd name="connsiteY5299" fmla="*/ 2442082 h 5103838"/>
              <a:gd name="connsiteX5300" fmla="*/ 1647674 w 2957981"/>
              <a:gd name="connsiteY5300" fmla="*/ 2442082 h 5103838"/>
              <a:gd name="connsiteX5301" fmla="*/ 1648550 w 2957981"/>
              <a:gd name="connsiteY5301" fmla="*/ 2442931 h 5103838"/>
              <a:gd name="connsiteX5302" fmla="*/ 1647674 w 2957981"/>
              <a:gd name="connsiteY5302" fmla="*/ 2444627 h 5103838"/>
              <a:gd name="connsiteX5303" fmla="*/ 1649399 w 2957981"/>
              <a:gd name="connsiteY5303" fmla="*/ 2444627 h 5103838"/>
              <a:gd name="connsiteX5304" fmla="*/ 1650248 w 2957981"/>
              <a:gd name="connsiteY5304" fmla="*/ 2445476 h 5103838"/>
              <a:gd name="connsiteX5305" fmla="*/ 1651097 w 2957981"/>
              <a:gd name="connsiteY5305" fmla="*/ 2444627 h 5103838"/>
              <a:gd name="connsiteX5306" fmla="*/ 1652795 w 2957981"/>
              <a:gd name="connsiteY5306" fmla="*/ 2446351 h 5103838"/>
              <a:gd name="connsiteX5307" fmla="*/ 1652795 w 2957981"/>
              <a:gd name="connsiteY5307" fmla="*/ 2447199 h 5103838"/>
              <a:gd name="connsiteX5308" fmla="*/ 1654519 w 2957981"/>
              <a:gd name="connsiteY5308" fmla="*/ 2448047 h 5103838"/>
              <a:gd name="connsiteX5309" fmla="*/ 1655368 w 2957981"/>
              <a:gd name="connsiteY5309" fmla="*/ 2448047 h 5103838"/>
              <a:gd name="connsiteX5310" fmla="*/ 1657066 w 2957981"/>
              <a:gd name="connsiteY5310" fmla="*/ 2447199 h 5103838"/>
              <a:gd name="connsiteX5311" fmla="*/ 1657066 w 2957981"/>
              <a:gd name="connsiteY5311" fmla="*/ 2448047 h 5103838"/>
              <a:gd name="connsiteX5312" fmla="*/ 1658764 w 2957981"/>
              <a:gd name="connsiteY5312" fmla="*/ 2451441 h 5103838"/>
              <a:gd name="connsiteX5313" fmla="*/ 1658764 w 2957981"/>
              <a:gd name="connsiteY5313" fmla="*/ 2454012 h 5103838"/>
              <a:gd name="connsiteX5314" fmla="*/ 1658764 w 2957981"/>
              <a:gd name="connsiteY5314" fmla="*/ 2456558 h 5103838"/>
              <a:gd name="connsiteX5315" fmla="*/ 1660489 w 2957981"/>
              <a:gd name="connsiteY5315" fmla="*/ 2458281 h 5103838"/>
              <a:gd name="connsiteX5316" fmla="*/ 1660489 w 2957981"/>
              <a:gd name="connsiteY5316" fmla="*/ 2460826 h 5103838"/>
              <a:gd name="connsiteX5317" fmla="*/ 1662187 w 2957981"/>
              <a:gd name="connsiteY5317" fmla="*/ 2461674 h 5103838"/>
              <a:gd name="connsiteX5318" fmla="*/ 1663036 w 2957981"/>
              <a:gd name="connsiteY5318" fmla="*/ 2459978 h 5103838"/>
              <a:gd name="connsiteX5319" fmla="*/ 1663885 w 2957981"/>
              <a:gd name="connsiteY5319" fmla="*/ 2459978 h 5103838"/>
              <a:gd name="connsiteX5320" fmla="*/ 1663885 w 2957981"/>
              <a:gd name="connsiteY5320" fmla="*/ 2460826 h 5103838"/>
              <a:gd name="connsiteX5321" fmla="*/ 1663885 w 2957981"/>
              <a:gd name="connsiteY5321" fmla="*/ 2461674 h 5103838"/>
              <a:gd name="connsiteX5322" fmla="*/ 1663885 w 2957981"/>
              <a:gd name="connsiteY5322" fmla="*/ 2463398 h 5103838"/>
              <a:gd name="connsiteX5323" fmla="*/ 1664734 w 2957981"/>
              <a:gd name="connsiteY5323" fmla="*/ 2461674 h 5103838"/>
              <a:gd name="connsiteX5324" fmla="*/ 1666458 w 2957981"/>
              <a:gd name="connsiteY5324" fmla="*/ 2460826 h 5103838"/>
              <a:gd name="connsiteX5325" fmla="*/ 1666458 w 2957981"/>
              <a:gd name="connsiteY5325" fmla="*/ 2461674 h 5103838"/>
              <a:gd name="connsiteX5326" fmla="*/ 1667307 w 2957981"/>
              <a:gd name="connsiteY5326" fmla="*/ 2461674 h 5103838"/>
              <a:gd name="connsiteX5327" fmla="*/ 1667307 w 2957981"/>
              <a:gd name="connsiteY5327" fmla="*/ 2459978 h 5103838"/>
              <a:gd name="connsiteX5328" fmla="*/ 1668156 w 2957981"/>
              <a:gd name="connsiteY5328" fmla="*/ 2460826 h 5103838"/>
              <a:gd name="connsiteX5329" fmla="*/ 1670703 w 2957981"/>
              <a:gd name="connsiteY5329" fmla="*/ 2461674 h 5103838"/>
              <a:gd name="connsiteX5330" fmla="*/ 1671579 w 2957981"/>
              <a:gd name="connsiteY5330" fmla="*/ 2460826 h 5103838"/>
              <a:gd name="connsiteX5331" fmla="*/ 1672428 w 2957981"/>
              <a:gd name="connsiteY5331" fmla="*/ 2459129 h 5103838"/>
              <a:gd name="connsiteX5332" fmla="*/ 1673277 w 2957981"/>
              <a:gd name="connsiteY5332" fmla="*/ 2459129 h 5103838"/>
              <a:gd name="connsiteX5333" fmla="*/ 1673277 w 2957981"/>
              <a:gd name="connsiteY5333" fmla="*/ 2461674 h 5103838"/>
              <a:gd name="connsiteX5334" fmla="*/ 1674126 w 2957981"/>
              <a:gd name="connsiteY5334" fmla="*/ 2461674 h 5103838"/>
              <a:gd name="connsiteX5335" fmla="*/ 1674975 w 2957981"/>
              <a:gd name="connsiteY5335" fmla="*/ 2460826 h 5103838"/>
              <a:gd name="connsiteX5336" fmla="*/ 1674126 w 2957981"/>
              <a:gd name="connsiteY5336" fmla="*/ 2459978 h 5103838"/>
              <a:gd name="connsiteX5337" fmla="*/ 1674975 w 2957981"/>
              <a:gd name="connsiteY5337" fmla="*/ 2459129 h 5103838"/>
              <a:gd name="connsiteX5338" fmla="*/ 1675823 w 2957981"/>
              <a:gd name="connsiteY5338" fmla="*/ 2459978 h 5103838"/>
              <a:gd name="connsiteX5339" fmla="*/ 1677548 w 2957981"/>
              <a:gd name="connsiteY5339" fmla="*/ 2459978 h 5103838"/>
              <a:gd name="connsiteX5340" fmla="*/ 1677548 w 2957981"/>
              <a:gd name="connsiteY5340" fmla="*/ 2459129 h 5103838"/>
              <a:gd name="connsiteX5341" fmla="*/ 1678397 w 2957981"/>
              <a:gd name="connsiteY5341" fmla="*/ 2459978 h 5103838"/>
              <a:gd name="connsiteX5342" fmla="*/ 1680944 w 2957981"/>
              <a:gd name="connsiteY5342" fmla="*/ 2458281 h 5103838"/>
              <a:gd name="connsiteX5343" fmla="*/ 1682668 w 2957981"/>
              <a:gd name="connsiteY5343" fmla="*/ 2457432 h 5103838"/>
              <a:gd name="connsiteX5344" fmla="*/ 1681819 w 2957981"/>
              <a:gd name="connsiteY5344" fmla="*/ 2456558 h 5103838"/>
              <a:gd name="connsiteX5345" fmla="*/ 1683517 w 2957981"/>
              <a:gd name="connsiteY5345" fmla="*/ 2458281 h 5103838"/>
              <a:gd name="connsiteX5346" fmla="*/ 1685215 w 2957981"/>
              <a:gd name="connsiteY5346" fmla="*/ 2457432 h 5103838"/>
              <a:gd name="connsiteX5347" fmla="*/ 1685215 w 2957981"/>
              <a:gd name="connsiteY5347" fmla="*/ 2458281 h 5103838"/>
              <a:gd name="connsiteX5348" fmla="*/ 1687789 w 2957981"/>
              <a:gd name="connsiteY5348" fmla="*/ 2459129 h 5103838"/>
              <a:gd name="connsiteX5349" fmla="*/ 1688638 w 2957981"/>
              <a:gd name="connsiteY5349" fmla="*/ 2459129 h 5103838"/>
              <a:gd name="connsiteX5350" fmla="*/ 1688638 w 2957981"/>
              <a:gd name="connsiteY5350" fmla="*/ 2457432 h 5103838"/>
              <a:gd name="connsiteX5351" fmla="*/ 1690336 w 2957981"/>
              <a:gd name="connsiteY5351" fmla="*/ 2458281 h 5103838"/>
              <a:gd name="connsiteX5352" fmla="*/ 1691185 w 2957981"/>
              <a:gd name="connsiteY5352" fmla="*/ 2458281 h 5103838"/>
              <a:gd name="connsiteX5353" fmla="*/ 1691185 w 2957981"/>
              <a:gd name="connsiteY5353" fmla="*/ 2456558 h 5103838"/>
              <a:gd name="connsiteX5354" fmla="*/ 1692034 w 2957981"/>
              <a:gd name="connsiteY5354" fmla="*/ 2456558 h 5103838"/>
              <a:gd name="connsiteX5355" fmla="*/ 1692034 w 2957981"/>
              <a:gd name="connsiteY5355" fmla="*/ 2458281 h 5103838"/>
              <a:gd name="connsiteX5356" fmla="*/ 1692883 w 2957981"/>
              <a:gd name="connsiteY5356" fmla="*/ 2458281 h 5103838"/>
              <a:gd name="connsiteX5357" fmla="*/ 1694607 w 2957981"/>
              <a:gd name="connsiteY5357" fmla="*/ 2456558 h 5103838"/>
              <a:gd name="connsiteX5358" fmla="*/ 1696305 w 2957981"/>
              <a:gd name="connsiteY5358" fmla="*/ 2456558 h 5103838"/>
              <a:gd name="connsiteX5359" fmla="*/ 1696305 w 2957981"/>
              <a:gd name="connsiteY5359" fmla="*/ 2455709 h 5103838"/>
              <a:gd name="connsiteX5360" fmla="*/ 1697154 w 2957981"/>
              <a:gd name="connsiteY5360" fmla="*/ 2454861 h 5103838"/>
              <a:gd name="connsiteX5361" fmla="*/ 1698003 w 2957981"/>
              <a:gd name="connsiteY5361" fmla="*/ 2455709 h 5103838"/>
              <a:gd name="connsiteX5362" fmla="*/ 1697154 w 2957981"/>
              <a:gd name="connsiteY5362" fmla="*/ 2458281 h 5103838"/>
              <a:gd name="connsiteX5363" fmla="*/ 1698003 w 2957981"/>
              <a:gd name="connsiteY5363" fmla="*/ 2459129 h 5103838"/>
              <a:gd name="connsiteX5364" fmla="*/ 1698879 w 2957981"/>
              <a:gd name="connsiteY5364" fmla="*/ 2459129 h 5103838"/>
              <a:gd name="connsiteX5365" fmla="*/ 1699728 w 2957981"/>
              <a:gd name="connsiteY5365" fmla="*/ 2459129 h 5103838"/>
              <a:gd name="connsiteX5366" fmla="*/ 1702275 w 2957981"/>
              <a:gd name="connsiteY5366" fmla="*/ 2459978 h 5103838"/>
              <a:gd name="connsiteX5367" fmla="*/ 1702275 w 2957981"/>
              <a:gd name="connsiteY5367" fmla="*/ 2460826 h 5103838"/>
              <a:gd name="connsiteX5368" fmla="*/ 1703999 w 2957981"/>
              <a:gd name="connsiteY5368" fmla="*/ 2461674 h 5103838"/>
              <a:gd name="connsiteX5369" fmla="*/ 1705697 w 2957981"/>
              <a:gd name="connsiteY5369" fmla="*/ 2462523 h 5103838"/>
              <a:gd name="connsiteX5370" fmla="*/ 1708244 w 2957981"/>
              <a:gd name="connsiteY5370" fmla="*/ 2462523 h 5103838"/>
              <a:gd name="connsiteX5371" fmla="*/ 1710818 w 2957981"/>
              <a:gd name="connsiteY5371" fmla="*/ 2464246 h 5103838"/>
              <a:gd name="connsiteX5372" fmla="*/ 1715938 w 2957981"/>
              <a:gd name="connsiteY5372" fmla="*/ 2462523 h 5103838"/>
              <a:gd name="connsiteX5373" fmla="*/ 1717636 w 2957981"/>
              <a:gd name="connsiteY5373" fmla="*/ 2461674 h 5103838"/>
              <a:gd name="connsiteX5374" fmla="*/ 1718485 w 2957981"/>
              <a:gd name="connsiteY5374" fmla="*/ 2461674 h 5103838"/>
              <a:gd name="connsiteX5375" fmla="*/ 1719334 w 2957981"/>
              <a:gd name="connsiteY5375" fmla="*/ 2461674 h 5103838"/>
              <a:gd name="connsiteX5376" fmla="*/ 1718485 w 2957981"/>
              <a:gd name="connsiteY5376" fmla="*/ 2459978 h 5103838"/>
              <a:gd name="connsiteX5377" fmla="*/ 1721059 w 2957981"/>
              <a:gd name="connsiteY5377" fmla="*/ 2459129 h 5103838"/>
              <a:gd name="connsiteX5378" fmla="*/ 1725304 w 2957981"/>
              <a:gd name="connsiteY5378" fmla="*/ 2459129 h 5103838"/>
              <a:gd name="connsiteX5379" fmla="*/ 1727028 w 2957981"/>
              <a:gd name="connsiteY5379" fmla="*/ 2459129 h 5103838"/>
              <a:gd name="connsiteX5380" fmla="*/ 1727028 w 2957981"/>
              <a:gd name="connsiteY5380" fmla="*/ 2457432 h 5103838"/>
              <a:gd name="connsiteX5381" fmla="*/ 1730424 w 2957981"/>
              <a:gd name="connsiteY5381" fmla="*/ 2457432 h 5103838"/>
              <a:gd name="connsiteX5382" fmla="*/ 1732149 w 2957981"/>
              <a:gd name="connsiteY5382" fmla="*/ 2456558 h 5103838"/>
              <a:gd name="connsiteX5383" fmla="*/ 1731273 w 2957981"/>
              <a:gd name="connsiteY5383" fmla="*/ 2454012 h 5103838"/>
              <a:gd name="connsiteX5384" fmla="*/ 1732149 w 2957981"/>
              <a:gd name="connsiteY5384" fmla="*/ 2454012 h 5103838"/>
              <a:gd name="connsiteX5385" fmla="*/ 1733847 w 2957981"/>
              <a:gd name="connsiteY5385" fmla="*/ 2454861 h 5103838"/>
              <a:gd name="connsiteX5386" fmla="*/ 1733847 w 2957981"/>
              <a:gd name="connsiteY5386" fmla="*/ 2456558 h 5103838"/>
              <a:gd name="connsiteX5387" fmla="*/ 1734696 w 2957981"/>
              <a:gd name="connsiteY5387" fmla="*/ 2457432 h 5103838"/>
              <a:gd name="connsiteX5388" fmla="*/ 1736394 w 2957981"/>
              <a:gd name="connsiteY5388" fmla="*/ 2456558 h 5103838"/>
              <a:gd name="connsiteX5389" fmla="*/ 1738118 w 2957981"/>
              <a:gd name="connsiteY5389" fmla="*/ 2456558 h 5103838"/>
              <a:gd name="connsiteX5390" fmla="*/ 1738967 w 2957981"/>
              <a:gd name="connsiteY5390" fmla="*/ 2456558 h 5103838"/>
              <a:gd name="connsiteX5391" fmla="*/ 1738967 w 2957981"/>
              <a:gd name="connsiteY5391" fmla="*/ 2458281 h 5103838"/>
              <a:gd name="connsiteX5392" fmla="*/ 1739816 w 2957981"/>
              <a:gd name="connsiteY5392" fmla="*/ 2459129 h 5103838"/>
              <a:gd name="connsiteX5393" fmla="*/ 1740665 w 2957981"/>
              <a:gd name="connsiteY5393" fmla="*/ 2459978 h 5103838"/>
              <a:gd name="connsiteX5394" fmla="*/ 1741514 w 2957981"/>
              <a:gd name="connsiteY5394" fmla="*/ 2460826 h 5103838"/>
              <a:gd name="connsiteX5395" fmla="*/ 1743238 w 2957981"/>
              <a:gd name="connsiteY5395" fmla="*/ 2459978 h 5103838"/>
              <a:gd name="connsiteX5396" fmla="*/ 1744936 w 2957981"/>
              <a:gd name="connsiteY5396" fmla="*/ 2461674 h 5103838"/>
              <a:gd name="connsiteX5397" fmla="*/ 1746634 w 2957981"/>
              <a:gd name="connsiteY5397" fmla="*/ 2459978 h 5103838"/>
              <a:gd name="connsiteX5398" fmla="*/ 1745785 w 2957981"/>
              <a:gd name="connsiteY5398" fmla="*/ 2459129 h 5103838"/>
              <a:gd name="connsiteX5399" fmla="*/ 1746634 w 2957981"/>
              <a:gd name="connsiteY5399" fmla="*/ 2457432 h 5103838"/>
              <a:gd name="connsiteX5400" fmla="*/ 1746634 w 2957981"/>
              <a:gd name="connsiteY5400" fmla="*/ 2458281 h 5103838"/>
              <a:gd name="connsiteX5401" fmla="*/ 1748359 w 2957981"/>
              <a:gd name="connsiteY5401" fmla="*/ 2458281 h 5103838"/>
              <a:gd name="connsiteX5402" fmla="*/ 1750057 w 2957981"/>
              <a:gd name="connsiteY5402" fmla="*/ 2459129 h 5103838"/>
              <a:gd name="connsiteX5403" fmla="*/ 1750057 w 2957981"/>
              <a:gd name="connsiteY5403" fmla="*/ 2459978 h 5103838"/>
              <a:gd name="connsiteX5404" fmla="*/ 1750906 w 2957981"/>
              <a:gd name="connsiteY5404" fmla="*/ 2460826 h 5103838"/>
              <a:gd name="connsiteX5405" fmla="*/ 1751755 w 2957981"/>
              <a:gd name="connsiteY5405" fmla="*/ 2459978 h 5103838"/>
              <a:gd name="connsiteX5406" fmla="*/ 1750906 w 2957981"/>
              <a:gd name="connsiteY5406" fmla="*/ 2459129 h 5103838"/>
              <a:gd name="connsiteX5407" fmla="*/ 1751755 w 2957981"/>
              <a:gd name="connsiteY5407" fmla="*/ 2458281 h 5103838"/>
              <a:gd name="connsiteX5408" fmla="*/ 1752604 w 2957981"/>
              <a:gd name="connsiteY5408" fmla="*/ 2458281 h 5103838"/>
              <a:gd name="connsiteX5409" fmla="*/ 1751755 w 2957981"/>
              <a:gd name="connsiteY5409" fmla="*/ 2460826 h 5103838"/>
              <a:gd name="connsiteX5410" fmla="*/ 1753453 w 2957981"/>
              <a:gd name="connsiteY5410" fmla="*/ 2459129 h 5103838"/>
              <a:gd name="connsiteX5411" fmla="*/ 1756026 w 2957981"/>
              <a:gd name="connsiteY5411" fmla="*/ 2460826 h 5103838"/>
              <a:gd name="connsiteX5412" fmla="*/ 1756875 w 2957981"/>
              <a:gd name="connsiteY5412" fmla="*/ 2459978 h 5103838"/>
              <a:gd name="connsiteX5413" fmla="*/ 1756875 w 2957981"/>
              <a:gd name="connsiteY5413" fmla="*/ 2459129 h 5103838"/>
              <a:gd name="connsiteX5414" fmla="*/ 1757724 w 2957981"/>
              <a:gd name="connsiteY5414" fmla="*/ 2457432 h 5103838"/>
              <a:gd name="connsiteX5415" fmla="*/ 1757724 w 2957981"/>
              <a:gd name="connsiteY5415" fmla="*/ 2455709 h 5103838"/>
              <a:gd name="connsiteX5416" fmla="*/ 1758573 w 2957981"/>
              <a:gd name="connsiteY5416" fmla="*/ 2455709 h 5103838"/>
              <a:gd name="connsiteX5417" fmla="*/ 1760298 w 2957981"/>
              <a:gd name="connsiteY5417" fmla="*/ 2456558 h 5103838"/>
              <a:gd name="connsiteX5418" fmla="*/ 1761147 w 2957981"/>
              <a:gd name="connsiteY5418" fmla="*/ 2456558 h 5103838"/>
              <a:gd name="connsiteX5419" fmla="*/ 1761996 w 2957981"/>
              <a:gd name="connsiteY5419" fmla="*/ 2458281 h 5103838"/>
              <a:gd name="connsiteX5420" fmla="*/ 1762845 w 2957981"/>
              <a:gd name="connsiteY5420" fmla="*/ 2458281 h 5103838"/>
              <a:gd name="connsiteX5421" fmla="*/ 1764543 w 2957981"/>
              <a:gd name="connsiteY5421" fmla="*/ 2457432 h 5103838"/>
              <a:gd name="connsiteX5422" fmla="*/ 1765418 w 2957981"/>
              <a:gd name="connsiteY5422" fmla="*/ 2456558 h 5103838"/>
              <a:gd name="connsiteX5423" fmla="*/ 1762845 w 2957981"/>
              <a:gd name="connsiteY5423" fmla="*/ 2455709 h 5103838"/>
              <a:gd name="connsiteX5424" fmla="*/ 1762845 w 2957981"/>
              <a:gd name="connsiteY5424" fmla="*/ 2454861 h 5103838"/>
              <a:gd name="connsiteX5425" fmla="*/ 1763694 w 2957981"/>
              <a:gd name="connsiteY5425" fmla="*/ 2454861 h 5103838"/>
              <a:gd name="connsiteX5426" fmla="*/ 1764543 w 2957981"/>
              <a:gd name="connsiteY5426" fmla="*/ 2454861 h 5103838"/>
              <a:gd name="connsiteX5427" fmla="*/ 1766267 w 2957981"/>
              <a:gd name="connsiteY5427" fmla="*/ 2455709 h 5103838"/>
              <a:gd name="connsiteX5428" fmla="*/ 1767965 w 2957981"/>
              <a:gd name="connsiteY5428" fmla="*/ 2454861 h 5103838"/>
              <a:gd name="connsiteX5429" fmla="*/ 1771388 w 2957981"/>
              <a:gd name="connsiteY5429" fmla="*/ 2456558 h 5103838"/>
              <a:gd name="connsiteX5430" fmla="*/ 1770512 w 2957981"/>
              <a:gd name="connsiteY5430" fmla="*/ 2457432 h 5103838"/>
              <a:gd name="connsiteX5431" fmla="*/ 1769663 w 2957981"/>
              <a:gd name="connsiteY5431" fmla="*/ 2456558 h 5103838"/>
              <a:gd name="connsiteX5432" fmla="*/ 1768814 w 2957981"/>
              <a:gd name="connsiteY5432" fmla="*/ 2457432 h 5103838"/>
              <a:gd name="connsiteX5433" fmla="*/ 1768814 w 2957981"/>
              <a:gd name="connsiteY5433" fmla="*/ 2459129 h 5103838"/>
              <a:gd name="connsiteX5434" fmla="*/ 1769663 w 2957981"/>
              <a:gd name="connsiteY5434" fmla="*/ 2459978 h 5103838"/>
              <a:gd name="connsiteX5435" fmla="*/ 1769663 w 2957981"/>
              <a:gd name="connsiteY5435" fmla="*/ 2460826 h 5103838"/>
              <a:gd name="connsiteX5436" fmla="*/ 1768814 w 2957981"/>
              <a:gd name="connsiteY5436" fmla="*/ 2459978 h 5103838"/>
              <a:gd name="connsiteX5437" fmla="*/ 1767965 w 2957981"/>
              <a:gd name="connsiteY5437" fmla="*/ 2459978 h 5103838"/>
              <a:gd name="connsiteX5438" fmla="*/ 1768814 w 2957981"/>
              <a:gd name="connsiteY5438" fmla="*/ 2463398 h 5103838"/>
              <a:gd name="connsiteX5439" fmla="*/ 1771388 w 2957981"/>
              <a:gd name="connsiteY5439" fmla="*/ 2462523 h 5103838"/>
              <a:gd name="connsiteX5440" fmla="*/ 1771388 w 2957981"/>
              <a:gd name="connsiteY5440" fmla="*/ 2461674 h 5103838"/>
              <a:gd name="connsiteX5441" fmla="*/ 1772237 w 2957981"/>
              <a:gd name="connsiteY5441" fmla="*/ 2461674 h 5103838"/>
              <a:gd name="connsiteX5442" fmla="*/ 1773086 w 2957981"/>
              <a:gd name="connsiteY5442" fmla="*/ 2461674 h 5103838"/>
              <a:gd name="connsiteX5443" fmla="*/ 1773935 w 2957981"/>
              <a:gd name="connsiteY5443" fmla="*/ 2461674 h 5103838"/>
              <a:gd name="connsiteX5444" fmla="*/ 1774784 w 2957981"/>
              <a:gd name="connsiteY5444" fmla="*/ 2463398 h 5103838"/>
              <a:gd name="connsiteX5445" fmla="*/ 1775633 w 2957981"/>
              <a:gd name="connsiteY5445" fmla="*/ 2463398 h 5103838"/>
              <a:gd name="connsiteX5446" fmla="*/ 1778206 w 2957981"/>
              <a:gd name="connsiteY5446" fmla="*/ 2461674 h 5103838"/>
              <a:gd name="connsiteX5447" fmla="*/ 1779055 w 2957981"/>
              <a:gd name="connsiteY5447" fmla="*/ 2461674 h 5103838"/>
              <a:gd name="connsiteX5448" fmla="*/ 1779904 w 2957981"/>
              <a:gd name="connsiteY5448" fmla="*/ 2462523 h 5103838"/>
              <a:gd name="connsiteX5449" fmla="*/ 1779055 w 2957981"/>
              <a:gd name="connsiteY5449" fmla="*/ 2464246 h 5103838"/>
              <a:gd name="connsiteX5450" fmla="*/ 1779904 w 2957981"/>
              <a:gd name="connsiteY5450" fmla="*/ 2465943 h 5103838"/>
              <a:gd name="connsiteX5451" fmla="*/ 1780753 w 2957981"/>
              <a:gd name="connsiteY5451" fmla="*/ 2467639 h 5103838"/>
              <a:gd name="connsiteX5452" fmla="*/ 1784176 w 2957981"/>
              <a:gd name="connsiteY5452" fmla="*/ 2470211 h 5103838"/>
              <a:gd name="connsiteX5453" fmla="*/ 1785025 w 2957981"/>
              <a:gd name="connsiteY5453" fmla="*/ 2471908 h 5103838"/>
              <a:gd name="connsiteX5454" fmla="*/ 1789296 w 2957981"/>
              <a:gd name="connsiteY5454" fmla="*/ 2473604 h 5103838"/>
              <a:gd name="connsiteX5455" fmla="*/ 1790994 w 2957981"/>
              <a:gd name="connsiteY5455" fmla="*/ 2473604 h 5103838"/>
              <a:gd name="connsiteX5456" fmla="*/ 1792692 w 2957981"/>
              <a:gd name="connsiteY5456" fmla="*/ 2474479 h 5103838"/>
              <a:gd name="connsiteX5457" fmla="*/ 1793568 w 2957981"/>
              <a:gd name="connsiteY5457" fmla="*/ 2476176 h 5103838"/>
              <a:gd name="connsiteX5458" fmla="*/ 1796115 w 2957981"/>
              <a:gd name="connsiteY5458" fmla="*/ 2477024 h 5103838"/>
              <a:gd name="connsiteX5459" fmla="*/ 1797813 w 2957981"/>
              <a:gd name="connsiteY5459" fmla="*/ 2477873 h 5103838"/>
              <a:gd name="connsiteX5460" fmla="*/ 1798688 w 2957981"/>
              <a:gd name="connsiteY5460" fmla="*/ 2477873 h 5103838"/>
              <a:gd name="connsiteX5461" fmla="*/ 1798688 w 2957981"/>
              <a:gd name="connsiteY5461" fmla="*/ 2480444 h 5103838"/>
              <a:gd name="connsiteX5462" fmla="*/ 1800386 w 2957981"/>
              <a:gd name="connsiteY5462" fmla="*/ 2481293 h 5103838"/>
              <a:gd name="connsiteX5463" fmla="*/ 1802084 w 2957981"/>
              <a:gd name="connsiteY5463" fmla="*/ 2480444 h 5103838"/>
              <a:gd name="connsiteX5464" fmla="*/ 1805506 w 2957981"/>
              <a:gd name="connsiteY5464" fmla="*/ 2482141 h 5103838"/>
              <a:gd name="connsiteX5465" fmla="*/ 1806355 w 2957981"/>
              <a:gd name="connsiteY5465" fmla="*/ 2481293 h 5103838"/>
              <a:gd name="connsiteX5466" fmla="*/ 1806355 w 2957981"/>
              <a:gd name="connsiteY5466" fmla="*/ 2482990 h 5103838"/>
              <a:gd name="connsiteX5467" fmla="*/ 1808053 w 2957981"/>
              <a:gd name="connsiteY5467" fmla="*/ 2484686 h 5103838"/>
              <a:gd name="connsiteX5468" fmla="*/ 1808053 w 2957981"/>
              <a:gd name="connsiteY5468" fmla="*/ 2482990 h 5103838"/>
              <a:gd name="connsiteX5469" fmla="*/ 1808902 w 2957981"/>
              <a:gd name="connsiteY5469" fmla="*/ 2482141 h 5103838"/>
              <a:gd name="connsiteX5470" fmla="*/ 1809778 w 2957981"/>
              <a:gd name="connsiteY5470" fmla="*/ 2484686 h 5103838"/>
              <a:gd name="connsiteX5471" fmla="*/ 1811476 w 2957981"/>
              <a:gd name="connsiteY5471" fmla="*/ 2486410 h 5103838"/>
              <a:gd name="connsiteX5472" fmla="*/ 1813174 w 2957981"/>
              <a:gd name="connsiteY5472" fmla="*/ 2487258 h 5103838"/>
              <a:gd name="connsiteX5473" fmla="*/ 1813174 w 2957981"/>
              <a:gd name="connsiteY5473" fmla="*/ 2486410 h 5103838"/>
              <a:gd name="connsiteX5474" fmla="*/ 1813174 w 2957981"/>
              <a:gd name="connsiteY5474" fmla="*/ 2487258 h 5103838"/>
              <a:gd name="connsiteX5475" fmla="*/ 1814023 w 2957981"/>
              <a:gd name="connsiteY5475" fmla="*/ 2487258 h 5103838"/>
              <a:gd name="connsiteX5476" fmla="*/ 1814872 w 2957981"/>
              <a:gd name="connsiteY5476" fmla="*/ 2486410 h 5103838"/>
              <a:gd name="connsiteX5477" fmla="*/ 1815747 w 2957981"/>
              <a:gd name="connsiteY5477" fmla="*/ 2486410 h 5103838"/>
              <a:gd name="connsiteX5478" fmla="*/ 1816596 w 2957981"/>
              <a:gd name="connsiteY5478" fmla="*/ 2484686 h 5103838"/>
              <a:gd name="connsiteX5479" fmla="*/ 1818294 w 2957981"/>
              <a:gd name="connsiteY5479" fmla="*/ 2486410 h 5103838"/>
              <a:gd name="connsiteX5480" fmla="*/ 1818294 w 2957981"/>
              <a:gd name="connsiteY5480" fmla="*/ 2487258 h 5103838"/>
              <a:gd name="connsiteX5481" fmla="*/ 1818294 w 2957981"/>
              <a:gd name="connsiteY5481" fmla="*/ 2488106 h 5103838"/>
              <a:gd name="connsiteX5482" fmla="*/ 1819143 w 2957981"/>
              <a:gd name="connsiteY5482" fmla="*/ 2487258 h 5103838"/>
              <a:gd name="connsiteX5483" fmla="*/ 1819143 w 2957981"/>
              <a:gd name="connsiteY5483" fmla="*/ 2488955 h 5103838"/>
              <a:gd name="connsiteX5484" fmla="*/ 1819992 w 2957981"/>
              <a:gd name="connsiteY5484" fmla="*/ 2488955 h 5103838"/>
              <a:gd name="connsiteX5485" fmla="*/ 1820868 w 2957981"/>
              <a:gd name="connsiteY5485" fmla="*/ 2488106 h 5103838"/>
              <a:gd name="connsiteX5486" fmla="*/ 1821717 w 2957981"/>
              <a:gd name="connsiteY5486" fmla="*/ 2488955 h 5103838"/>
              <a:gd name="connsiteX5487" fmla="*/ 1823415 w 2957981"/>
              <a:gd name="connsiteY5487" fmla="*/ 2488955 h 5103838"/>
              <a:gd name="connsiteX5488" fmla="*/ 1822566 w 2957981"/>
              <a:gd name="connsiteY5488" fmla="*/ 2489803 h 5103838"/>
              <a:gd name="connsiteX5489" fmla="*/ 1824264 w 2957981"/>
              <a:gd name="connsiteY5489" fmla="*/ 2489803 h 5103838"/>
              <a:gd name="connsiteX5490" fmla="*/ 1823415 w 2957981"/>
              <a:gd name="connsiteY5490" fmla="*/ 2491526 h 5103838"/>
              <a:gd name="connsiteX5491" fmla="*/ 1825113 w 2957981"/>
              <a:gd name="connsiteY5491" fmla="*/ 2491526 h 5103838"/>
              <a:gd name="connsiteX5492" fmla="*/ 1825962 w 2957981"/>
              <a:gd name="connsiteY5492" fmla="*/ 2493223 h 5103838"/>
              <a:gd name="connsiteX5493" fmla="*/ 1826837 w 2957981"/>
              <a:gd name="connsiteY5493" fmla="*/ 2493223 h 5103838"/>
              <a:gd name="connsiteX5494" fmla="*/ 1826837 w 2957981"/>
              <a:gd name="connsiteY5494" fmla="*/ 2491526 h 5103838"/>
              <a:gd name="connsiteX5495" fmla="*/ 1828535 w 2957981"/>
              <a:gd name="connsiteY5495" fmla="*/ 2491526 h 5103838"/>
              <a:gd name="connsiteX5496" fmla="*/ 1829384 w 2957981"/>
              <a:gd name="connsiteY5496" fmla="*/ 2491526 h 5103838"/>
              <a:gd name="connsiteX5497" fmla="*/ 1830233 w 2957981"/>
              <a:gd name="connsiteY5497" fmla="*/ 2492375 h 5103838"/>
              <a:gd name="connsiteX5498" fmla="*/ 1828535 w 2957981"/>
              <a:gd name="connsiteY5498" fmla="*/ 2494071 h 5103838"/>
              <a:gd name="connsiteX5499" fmla="*/ 1831082 w 2957981"/>
              <a:gd name="connsiteY5499" fmla="*/ 2494071 h 5103838"/>
              <a:gd name="connsiteX5500" fmla="*/ 1831958 w 2957981"/>
              <a:gd name="connsiteY5500" fmla="*/ 2494920 h 5103838"/>
              <a:gd name="connsiteX5501" fmla="*/ 1832807 w 2957981"/>
              <a:gd name="connsiteY5501" fmla="*/ 2494071 h 5103838"/>
              <a:gd name="connsiteX5502" fmla="*/ 1833656 w 2957981"/>
              <a:gd name="connsiteY5502" fmla="*/ 2494920 h 5103838"/>
              <a:gd name="connsiteX5503" fmla="*/ 1836203 w 2957981"/>
              <a:gd name="connsiteY5503" fmla="*/ 2494920 h 5103838"/>
              <a:gd name="connsiteX5504" fmla="*/ 1837052 w 2957981"/>
              <a:gd name="connsiteY5504" fmla="*/ 2495768 h 5103838"/>
              <a:gd name="connsiteX5505" fmla="*/ 1836203 w 2957981"/>
              <a:gd name="connsiteY5505" fmla="*/ 2495768 h 5103838"/>
              <a:gd name="connsiteX5506" fmla="*/ 1835354 w 2957981"/>
              <a:gd name="connsiteY5506" fmla="*/ 2495768 h 5103838"/>
              <a:gd name="connsiteX5507" fmla="*/ 1835354 w 2957981"/>
              <a:gd name="connsiteY5507" fmla="*/ 2496643 h 5103838"/>
              <a:gd name="connsiteX5508" fmla="*/ 1837052 w 2957981"/>
              <a:gd name="connsiteY5508" fmla="*/ 2497491 h 5103838"/>
              <a:gd name="connsiteX5509" fmla="*/ 1836203 w 2957981"/>
              <a:gd name="connsiteY5509" fmla="*/ 2498340 h 5103838"/>
              <a:gd name="connsiteX5510" fmla="*/ 1834505 w 2957981"/>
              <a:gd name="connsiteY5510" fmla="*/ 2498340 h 5103838"/>
              <a:gd name="connsiteX5511" fmla="*/ 1833656 w 2957981"/>
              <a:gd name="connsiteY5511" fmla="*/ 2498340 h 5103838"/>
              <a:gd name="connsiteX5512" fmla="*/ 1833656 w 2957981"/>
              <a:gd name="connsiteY5512" fmla="*/ 2499188 h 5103838"/>
              <a:gd name="connsiteX5513" fmla="*/ 1834505 w 2957981"/>
              <a:gd name="connsiteY5513" fmla="*/ 2500036 h 5103838"/>
              <a:gd name="connsiteX5514" fmla="*/ 1836203 w 2957981"/>
              <a:gd name="connsiteY5514" fmla="*/ 2499188 h 5103838"/>
              <a:gd name="connsiteX5515" fmla="*/ 1836203 w 2957981"/>
              <a:gd name="connsiteY5515" fmla="*/ 2500036 h 5103838"/>
              <a:gd name="connsiteX5516" fmla="*/ 1833656 w 2957981"/>
              <a:gd name="connsiteY5516" fmla="*/ 2502608 h 5103838"/>
              <a:gd name="connsiteX5517" fmla="*/ 1834505 w 2957981"/>
              <a:gd name="connsiteY5517" fmla="*/ 2502608 h 5103838"/>
              <a:gd name="connsiteX5518" fmla="*/ 1835354 w 2957981"/>
              <a:gd name="connsiteY5518" fmla="*/ 2502608 h 5103838"/>
              <a:gd name="connsiteX5519" fmla="*/ 1836203 w 2957981"/>
              <a:gd name="connsiteY5519" fmla="*/ 2502608 h 5103838"/>
              <a:gd name="connsiteX5520" fmla="*/ 1837927 w 2957981"/>
              <a:gd name="connsiteY5520" fmla="*/ 2502608 h 5103838"/>
              <a:gd name="connsiteX5521" fmla="*/ 1837052 w 2957981"/>
              <a:gd name="connsiteY5521" fmla="*/ 2503456 h 5103838"/>
              <a:gd name="connsiteX5522" fmla="*/ 1837052 w 2957981"/>
              <a:gd name="connsiteY5522" fmla="*/ 2505153 h 5103838"/>
              <a:gd name="connsiteX5523" fmla="*/ 1836203 w 2957981"/>
              <a:gd name="connsiteY5523" fmla="*/ 2506002 h 5103838"/>
              <a:gd name="connsiteX5524" fmla="*/ 1835354 w 2957981"/>
              <a:gd name="connsiteY5524" fmla="*/ 2506850 h 5103838"/>
              <a:gd name="connsiteX5525" fmla="*/ 1836203 w 2957981"/>
              <a:gd name="connsiteY5525" fmla="*/ 2507725 h 5103838"/>
              <a:gd name="connsiteX5526" fmla="*/ 1836203 w 2957981"/>
              <a:gd name="connsiteY5526" fmla="*/ 2506850 h 5103838"/>
              <a:gd name="connsiteX5527" fmla="*/ 1837052 w 2957981"/>
              <a:gd name="connsiteY5527" fmla="*/ 2506002 h 5103838"/>
              <a:gd name="connsiteX5528" fmla="*/ 1837927 w 2957981"/>
              <a:gd name="connsiteY5528" fmla="*/ 2506002 h 5103838"/>
              <a:gd name="connsiteX5529" fmla="*/ 1838776 w 2957981"/>
              <a:gd name="connsiteY5529" fmla="*/ 2506002 h 5103838"/>
              <a:gd name="connsiteX5530" fmla="*/ 1838776 w 2957981"/>
              <a:gd name="connsiteY5530" fmla="*/ 2506850 h 5103838"/>
              <a:gd name="connsiteX5531" fmla="*/ 1837927 w 2957981"/>
              <a:gd name="connsiteY5531" fmla="*/ 2507725 h 5103838"/>
              <a:gd name="connsiteX5532" fmla="*/ 1838776 w 2957981"/>
              <a:gd name="connsiteY5532" fmla="*/ 2509422 h 5103838"/>
              <a:gd name="connsiteX5533" fmla="*/ 1838776 w 2957981"/>
              <a:gd name="connsiteY5533" fmla="*/ 2513690 h 5103838"/>
              <a:gd name="connsiteX5534" fmla="*/ 1839625 w 2957981"/>
              <a:gd name="connsiteY5534" fmla="*/ 2513690 h 5103838"/>
              <a:gd name="connsiteX5535" fmla="*/ 1838776 w 2957981"/>
              <a:gd name="connsiteY5535" fmla="*/ 2512815 h 5103838"/>
              <a:gd name="connsiteX5536" fmla="*/ 1839625 w 2957981"/>
              <a:gd name="connsiteY5536" fmla="*/ 2512815 h 5103838"/>
              <a:gd name="connsiteX5537" fmla="*/ 1841323 w 2957981"/>
              <a:gd name="connsiteY5537" fmla="*/ 2513690 h 5103838"/>
              <a:gd name="connsiteX5538" fmla="*/ 1842172 w 2957981"/>
              <a:gd name="connsiteY5538" fmla="*/ 2513690 h 5103838"/>
              <a:gd name="connsiteX5539" fmla="*/ 1843021 w 2957981"/>
              <a:gd name="connsiteY5539" fmla="*/ 2513690 h 5103838"/>
              <a:gd name="connsiteX5540" fmla="*/ 1843021 w 2957981"/>
              <a:gd name="connsiteY5540" fmla="*/ 2514538 h 5103838"/>
              <a:gd name="connsiteX5541" fmla="*/ 1843897 w 2957981"/>
              <a:gd name="connsiteY5541" fmla="*/ 2515387 h 5103838"/>
              <a:gd name="connsiteX5542" fmla="*/ 1843021 w 2957981"/>
              <a:gd name="connsiteY5542" fmla="*/ 2515387 h 5103838"/>
              <a:gd name="connsiteX5543" fmla="*/ 1842172 w 2957981"/>
              <a:gd name="connsiteY5543" fmla="*/ 2517083 h 5103838"/>
              <a:gd name="connsiteX5544" fmla="*/ 1841323 w 2957981"/>
              <a:gd name="connsiteY5544" fmla="*/ 2516235 h 5103838"/>
              <a:gd name="connsiteX5545" fmla="*/ 1843021 w 2957981"/>
              <a:gd name="connsiteY5545" fmla="*/ 2518807 h 5103838"/>
              <a:gd name="connsiteX5546" fmla="*/ 1846444 w 2957981"/>
              <a:gd name="connsiteY5546" fmla="*/ 2518807 h 5103838"/>
              <a:gd name="connsiteX5547" fmla="*/ 1847293 w 2957981"/>
              <a:gd name="connsiteY5547" fmla="*/ 2519655 h 5103838"/>
              <a:gd name="connsiteX5548" fmla="*/ 1847293 w 2957981"/>
              <a:gd name="connsiteY5548" fmla="*/ 2520503 h 5103838"/>
              <a:gd name="connsiteX5549" fmla="*/ 1845595 w 2957981"/>
              <a:gd name="connsiteY5549" fmla="*/ 2520503 h 5103838"/>
              <a:gd name="connsiteX5550" fmla="*/ 1845595 w 2957981"/>
              <a:gd name="connsiteY5550" fmla="*/ 2521352 h 5103838"/>
              <a:gd name="connsiteX5551" fmla="*/ 1845595 w 2957981"/>
              <a:gd name="connsiteY5551" fmla="*/ 2520503 h 5103838"/>
              <a:gd name="connsiteX5552" fmla="*/ 1844746 w 2957981"/>
              <a:gd name="connsiteY5552" fmla="*/ 2521352 h 5103838"/>
              <a:gd name="connsiteX5553" fmla="*/ 1844746 w 2957981"/>
              <a:gd name="connsiteY5553" fmla="*/ 2523048 h 5103838"/>
              <a:gd name="connsiteX5554" fmla="*/ 1843897 w 2957981"/>
              <a:gd name="connsiteY5554" fmla="*/ 2524772 h 5103838"/>
              <a:gd name="connsiteX5555" fmla="*/ 1843897 w 2957981"/>
              <a:gd name="connsiteY5555" fmla="*/ 2525620 h 5103838"/>
              <a:gd name="connsiteX5556" fmla="*/ 1842172 w 2957981"/>
              <a:gd name="connsiteY5556" fmla="*/ 2527317 h 5103838"/>
              <a:gd name="connsiteX5557" fmla="*/ 1841323 w 2957981"/>
              <a:gd name="connsiteY5557" fmla="*/ 2529014 h 5103838"/>
              <a:gd name="connsiteX5558" fmla="*/ 1841323 w 2957981"/>
              <a:gd name="connsiteY5558" fmla="*/ 2529888 h 5103838"/>
              <a:gd name="connsiteX5559" fmla="*/ 1838776 w 2957981"/>
              <a:gd name="connsiteY5559" fmla="*/ 2532434 h 5103838"/>
              <a:gd name="connsiteX5560" fmla="*/ 1837052 w 2957981"/>
              <a:gd name="connsiteY5560" fmla="*/ 2533282 h 5103838"/>
              <a:gd name="connsiteX5561" fmla="*/ 1836203 w 2957981"/>
              <a:gd name="connsiteY5561" fmla="*/ 2533282 h 5103838"/>
              <a:gd name="connsiteX5562" fmla="*/ 1835354 w 2957981"/>
              <a:gd name="connsiteY5562" fmla="*/ 2534130 h 5103838"/>
              <a:gd name="connsiteX5563" fmla="*/ 1835354 w 2957981"/>
              <a:gd name="connsiteY5563" fmla="*/ 2534979 h 5103838"/>
              <a:gd name="connsiteX5564" fmla="*/ 1836203 w 2957981"/>
              <a:gd name="connsiteY5564" fmla="*/ 2535854 h 5103838"/>
              <a:gd name="connsiteX5565" fmla="*/ 1834505 w 2957981"/>
              <a:gd name="connsiteY5565" fmla="*/ 2536702 h 5103838"/>
              <a:gd name="connsiteX5566" fmla="*/ 1836203 w 2957981"/>
              <a:gd name="connsiteY5566" fmla="*/ 2538399 h 5103838"/>
              <a:gd name="connsiteX5567" fmla="*/ 1834505 w 2957981"/>
              <a:gd name="connsiteY5567" fmla="*/ 2539247 h 5103838"/>
              <a:gd name="connsiteX5568" fmla="*/ 1835354 w 2957981"/>
              <a:gd name="connsiteY5568" fmla="*/ 2540944 h 5103838"/>
              <a:gd name="connsiteX5569" fmla="*/ 1835354 w 2957981"/>
              <a:gd name="connsiteY5569" fmla="*/ 2541819 h 5103838"/>
              <a:gd name="connsiteX5570" fmla="*/ 1834505 w 2957981"/>
              <a:gd name="connsiteY5570" fmla="*/ 2542667 h 5103838"/>
              <a:gd name="connsiteX5571" fmla="*/ 1833656 w 2957981"/>
              <a:gd name="connsiteY5571" fmla="*/ 2543515 h 5103838"/>
              <a:gd name="connsiteX5572" fmla="*/ 1833656 w 2957981"/>
              <a:gd name="connsiteY5572" fmla="*/ 2545212 h 5103838"/>
              <a:gd name="connsiteX5573" fmla="*/ 1833656 w 2957981"/>
              <a:gd name="connsiteY5573" fmla="*/ 2546060 h 5103838"/>
              <a:gd name="connsiteX5574" fmla="*/ 1834505 w 2957981"/>
              <a:gd name="connsiteY5574" fmla="*/ 2546060 h 5103838"/>
              <a:gd name="connsiteX5575" fmla="*/ 1836203 w 2957981"/>
              <a:gd name="connsiteY5575" fmla="*/ 2546060 h 5103838"/>
              <a:gd name="connsiteX5576" fmla="*/ 1836203 w 2957981"/>
              <a:gd name="connsiteY5576" fmla="*/ 2547784 h 5103838"/>
              <a:gd name="connsiteX5577" fmla="*/ 1836203 w 2957981"/>
              <a:gd name="connsiteY5577" fmla="*/ 2549480 h 5103838"/>
              <a:gd name="connsiteX5578" fmla="*/ 1837052 w 2957981"/>
              <a:gd name="connsiteY5578" fmla="*/ 2550329 h 5103838"/>
              <a:gd name="connsiteX5579" fmla="*/ 1837052 w 2957981"/>
              <a:gd name="connsiteY5579" fmla="*/ 2552052 h 5103838"/>
              <a:gd name="connsiteX5580" fmla="*/ 1838776 w 2957981"/>
              <a:gd name="connsiteY5580" fmla="*/ 2552900 h 5103838"/>
              <a:gd name="connsiteX5581" fmla="*/ 1838776 w 2957981"/>
              <a:gd name="connsiteY5581" fmla="*/ 2553749 h 5103838"/>
              <a:gd name="connsiteX5582" fmla="*/ 1837052 w 2957981"/>
              <a:gd name="connsiteY5582" fmla="*/ 2554597 h 5103838"/>
              <a:gd name="connsiteX5583" fmla="*/ 1837052 w 2957981"/>
              <a:gd name="connsiteY5583" fmla="*/ 2555446 h 5103838"/>
              <a:gd name="connsiteX5584" fmla="*/ 1837927 w 2957981"/>
              <a:gd name="connsiteY5584" fmla="*/ 2557142 h 5103838"/>
              <a:gd name="connsiteX5585" fmla="*/ 1837052 w 2957981"/>
              <a:gd name="connsiteY5585" fmla="*/ 2558017 h 5103838"/>
              <a:gd name="connsiteX5586" fmla="*/ 1837927 w 2957981"/>
              <a:gd name="connsiteY5586" fmla="*/ 2558866 h 5103838"/>
              <a:gd name="connsiteX5587" fmla="*/ 1837927 w 2957981"/>
              <a:gd name="connsiteY5587" fmla="*/ 2560562 h 5103838"/>
              <a:gd name="connsiteX5588" fmla="*/ 1838776 w 2957981"/>
              <a:gd name="connsiteY5588" fmla="*/ 2561411 h 5103838"/>
              <a:gd name="connsiteX5589" fmla="*/ 1838776 w 2957981"/>
              <a:gd name="connsiteY5589" fmla="*/ 2562259 h 5103838"/>
              <a:gd name="connsiteX5590" fmla="*/ 1839625 w 2957981"/>
              <a:gd name="connsiteY5590" fmla="*/ 2563107 h 5103838"/>
              <a:gd name="connsiteX5591" fmla="*/ 1840474 w 2957981"/>
              <a:gd name="connsiteY5591" fmla="*/ 2564831 h 5103838"/>
              <a:gd name="connsiteX5592" fmla="*/ 1842172 w 2957981"/>
              <a:gd name="connsiteY5592" fmla="*/ 2565679 h 5103838"/>
              <a:gd name="connsiteX5593" fmla="*/ 1841323 w 2957981"/>
              <a:gd name="connsiteY5593" fmla="*/ 2566527 h 5103838"/>
              <a:gd name="connsiteX5594" fmla="*/ 1842172 w 2957981"/>
              <a:gd name="connsiteY5594" fmla="*/ 2567376 h 5103838"/>
              <a:gd name="connsiteX5595" fmla="*/ 1843021 w 2957981"/>
              <a:gd name="connsiteY5595" fmla="*/ 2566527 h 5103838"/>
              <a:gd name="connsiteX5596" fmla="*/ 1843021 w 2957981"/>
              <a:gd name="connsiteY5596" fmla="*/ 2567376 h 5103838"/>
              <a:gd name="connsiteX5597" fmla="*/ 1843021 w 2957981"/>
              <a:gd name="connsiteY5597" fmla="*/ 2568224 h 5103838"/>
              <a:gd name="connsiteX5598" fmla="*/ 1843897 w 2957981"/>
              <a:gd name="connsiteY5598" fmla="*/ 2567376 h 5103838"/>
              <a:gd name="connsiteX5599" fmla="*/ 1843897 w 2957981"/>
              <a:gd name="connsiteY5599" fmla="*/ 2568224 h 5103838"/>
              <a:gd name="connsiteX5600" fmla="*/ 1843897 w 2957981"/>
              <a:gd name="connsiteY5600" fmla="*/ 2569099 h 5103838"/>
              <a:gd name="connsiteX5601" fmla="*/ 1844746 w 2957981"/>
              <a:gd name="connsiteY5601" fmla="*/ 2568224 h 5103838"/>
              <a:gd name="connsiteX5602" fmla="*/ 1844746 w 2957981"/>
              <a:gd name="connsiteY5602" fmla="*/ 2569099 h 5103838"/>
              <a:gd name="connsiteX5603" fmla="*/ 1845595 w 2957981"/>
              <a:gd name="connsiteY5603" fmla="*/ 2568224 h 5103838"/>
              <a:gd name="connsiteX5604" fmla="*/ 1845595 w 2957981"/>
              <a:gd name="connsiteY5604" fmla="*/ 2569947 h 5103838"/>
              <a:gd name="connsiteX5605" fmla="*/ 1845595 w 2957981"/>
              <a:gd name="connsiteY5605" fmla="*/ 2570796 h 5103838"/>
              <a:gd name="connsiteX5606" fmla="*/ 1845595 w 2957981"/>
              <a:gd name="connsiteY5606" fmla="*/ 2571644 h 5103838"/>
              <a:gd name="connsiteX5607" fmla="*/ 1844746 w 2957981"/>
              <a:gd name="connsiteY5607" fmla="*/ 2570796 h 5103838"/>
              <a:gd name="connsiteX5608" fmla="*/ 1844746 w 2957981"/>
              <a:gd name="connsiteY5608" fmla="*/ 2571644 h 5103838"/>
              <a:gd name="connsiteX5609" fmla="*/ 1844746 w 2957981"/>
              <a:gd name="connsiteY5609" fmla="*/ 2573341 h 5103838"/>
              <a:gd name="connsiteX5610" fmla="*/ 1844746 w 2957981"/>
              <a:gd name="connsiteY5610" fmla="*/ 2574216 h 5103838"/>
              <a:gd name="connsiteX5611" fmla="*/ 1843897 w 2957981"/>
              <a:gd name="connsiteY5611" fmla="*/ 2575064 h 5103838"/>
              <a:gd name="connsiteX5612" fmla="*/ 1844746 w 2957981"/>
              <a:gd name="connsiteY5612" fmla="*/ 2575064 h 5103838"/>
              <a:gd name="connsiteX5613" fmla="*/ 1844746 w 2957981"/>
              <a:gd name="connsiteY5613" fmla="*/ 2575912 h 5103838"/>
              <a:gd name="connsiteX5614" fmla="*/ 1845595 w 2957981"/>
              <a:gd name="connsiteY5614" fmla="*/ 2575912 h 5103838"/>
              <a:gd name="connsiteX5615" fmla="*/ 1845595 w 2957981"/>
              <a:gd name="connsiteY5615" fmla="*/ 2576761 h 5103838"/>
              <a:gd name="connsiteX5616" fmla="*/ 1844746 w 2957981"/>
              <a:gd name="connsiteY5616" fmla="*/ 2577609 h 5103838"/>
              <a:gd name="connsiteX5617" fmla="*/ 1845595 w 2957981"/>
              <a:gd name="connsiteY5617" fmla="*/ 2577609 h 5103838"/>
              <a:gd name="connsiteX5618" fmla="*/ 1846444 w 2957981"/>
              <a:gd name="connsiteY5618" fmla="*/ 2577609 h 5103838"/>
              <a:gd name="connsiteX5619" fmla="*/ 1847293 w 2957981"/>
              <a:gd name="connsiteY5619" fmla="*/ 2578458 h 5103838"/>
              <a:gd name="connsiteX5620" fmla="*/ 1847293 w 2957981"/>
              <a:gd name="connsiteY5620" fmla="*/ 2580181 h 5103838"/>
              <a:gd name="connsiteX5621" fmla="*/ 1848142 w 2957981"/>
              <a:gd name="connsiteY5621" fmla="*/ 2580181 h 5103838"/>
              <a:gd name="connsiteX5622" fmla="*/ 1847293 w 2957981"/>
              <a:gd name="connsiteY5622" fmla="*/ 2581029 h 5103838"/>
              <a:gd name="connsiteX5623" fmla="*/ 1849866 w 2957981"/>
              <a:gd name="connsiteY5623" fmla="*/ 2582726 h 5103838"/>
              <a:gd name="connsiteX5624" fmla="*/ 1849866 w 2957981"/>
              <a:gd name="connsiteY5624" fmla="*/ 2584423 h 5103838"/>
              <a:gd name="connsiteX5625" fmla="*/ 1849017 w 2957981"/>
              <a:gd name="connsiteY5625" fmla="*/ 2583574 h 5103838"/>
              <a:gd name="connsiteX5626" fmla="*/ 1849017 w 2957981"/>
              <a:gd name="connsiteY5626" fmla="*/ 2584423 h 5103838"/>
              <a:gd name="connsiteX5627" fmla="*/ 1851564 w 2957981"/>
              <a:gd name="connsiteY5627" fmla="*/ 2585271 h 5103838"/>
              <a:gd name="connsiteX5628" fmla="*/ 1851564 w 2957981"/>
              <a:gd name="connsiteY5628" fmla="*/ 2586994 h 5103838"/>
              <a:gd name="connsiteX5629" fmla="*/ 1852413 w 2957981"/>
              <a:gd name="connsiteY5629" fmla="*/ 2587843 h 5103838"/>
              <a:gd name="connsiteX5630" fmla="*/ 1852413 w 2957981"/>
              <a:gd name="connsiteY5630" fmla="*/ 2589539 h 5103838"/>
              <a:gd name="connsiteX5631" fmla="*/ 1853262 w 2957981"/>
              <a:gd name="connsiteY5631" fmla="*/ 2590388 h 5103838"/>
              <a:gd name="connsiteX5632" fmla="*/ 1852413 w 2957981"/>
              <a:gd name="connsiteY5632" fmla="*/ 2590388 h 5103838"/>
              <a:gd name="connsiteX5633" fmla="*/ 1853262 w 2957981"/>
              <a:gd name="connsiteY5633" fmla="*/ 2591263 h 5103838"/>
              <a:gd name="connsiteX5634" fmla="*/ 1853262 w 2957981"/>
              <a:gd name="connsiteY5634" fmla="*/ 2592959 h 5103838"/>
              <a:gd name="connsiteX5635" fmla="*/ 1854138 w 2957981"/>
              <a:gd name="connsiteY5635" fmla="*/ 2594656 h 5103838"/>
              <a:gd name="connsiteX5636" fmla="*/ 1853262 w 2957981"/>
              <a:gd name="connsiteY5636" fmla="*/ 2594656 h 5103838"/>
              <a:gd name="connsiteX5637" fmla="*/ 1854138 w 2957981"/>
              <a:gd name="connsiteY5637" fmla="*/ 2596379 h 5103838"/>
              <a:gd name="connsiteX5638" fmla="*/ 1854987 w 2957981"/>
              <a:gd name="connsiteY5638" fmla="*/ 2600621 h 5103838"/>
              <a:gd name="connsiteX5639" fmla="*/ 1858383 w 2957981"/>
              <a:gd name="connsiteY5639" fmla="*/ 2602344 h 5103838"/>
              <a:gd name="connsiteX5640" fmla="*/ 1860956 w 2957981"/>
              <a:gd name="connsiteY5640" fmla="*/ 2601470 h 5103838"/>
              <a:gd name="connsiteX5641" fmla="*/ 1864352 w 2957981"/>
              <a:gd name="connsiteY5641" fmla="*/ 2663719 h 5103838"/>
              <a:gd name="connsiteX5642" fmla="*/ 1831958 w 2957981"/>
              <a:gd name="connsiteY5642" fmla="*/ 2663719 h 5103838"/>
              <a:gd name="connsiteX5643" fmla="*/ 1824264 w 2957981"/>
              <a:gd name="connsiteY5643" fmla="*/ 2664567 h 5103838"/>
              <a:gd name="connsiteX5644" fmla="*/ 1865201 w 2957981"/>
              <a:gd name="connsiteY5644" fmla="*/ 2712288 h 5103838"/>
              <a:gd name="connsiteX5645" fmla="*/ 1869472 w 2957981"/>
              <a:gd name="connsiteY5645" fmla="*/ 2765152 h 5103838"/>
              <a:gd name="connsiteX5646" fmla="*/ 1873744 w 2957981"/>
              <a:gd name="connsiteY5646" fmla="*/ 2814596 h 5103838"/>
              <a:gd name="connsiteX5647" fmla="*/ 1961614 w 2957981"/>
              <a:gd name="connsiteY5647" fmla="*/ 2816292 h 5103838"/>
              <a:gd name="connsiteX5648" fmla="*/ 2047760 w 2957981"/>
              <a:gd name="connsiteY5648" fmla="*/ 2819712 h 5103838"/>
              <a:gd name="connsiteX5649" fmla="*/ 2092120 w 2957981"/>
              <a:gd name="connsiteY5649" fmla="*/ 2822257 h 5103838"/>
              <a:gd name="connsiteX5650" fmla="*/ 2095542 w 2957981"/>
              <a:gd name="connsiteY5650" fmla="*/ 2820561 h 5103838"/>
              <a:gd name="connsiteX5651" fmla="*/ 2097240 w 2957981"/>
              <a:gd name="connsiteY5651" fmla="*/ 2818864 h 5103838"/>
              <a:gd name="connsiteX5652" fmla="*/ 2098089 w 2957981"/>
              <a:gd name="connsiteY5652" fmla="*/ 2813747 h 5103838"/>
              <a:gd name="connsiteX5653" fmla="*/ 2100663 w 2957981"/>
              <a:gd name="connsiteY5653" fmla="*/ 2815444 h 5103838"/>
              <a:gd name="connsiteX5654" fmla="*/ 2102361 w 2957981"/>
              <a:gd name="connsiteY5654" fmla="*/ 2815444 h 5103838"/>
              <a:gd name="connsiteX5655" fmla="*/ 2103210 w 2957981"/>
              <a:gd name="connsiteY5655" fmla="*/ 2815444 h 5103838"/>
              <a:gd name="connsiteX5656" fmla="*/ 2104059 w 2957981"/>
              <a:gd name="connsiteY5656" fmla="*/ 2815444 h 5103838"/>
              <a:gd name="connsiteX5657" fmla="*/ 2106632 w 2957981"/>
              <a:gd name="connsiteY5657" fmla="*/ 2814596 h 5103838"/>
              <a:gd name="connsiteX5658" fmla="*/ 2106632 w 2957981"/>
              <a:gd name="connsiteY5658" fmla="*/ 2817989 h 5103838"/>
              <a:gd name="connsiteX5659" fmla="*/ 2108330 w 2957981"/>
              <a:gd name="connsiteY5659" fmla="*/ 2820561 h 5103838"/>
              <a:gd name="connsiteX5660" fmla="*/ 2108330 w 2957981"/>
              <a:gd name="connsiteY5660" fmla="*/ 2823106 h 5103838"/>
              <a:gd name="connsiteX5661" fmla="*/ 2107481 w 2957981"/>
              <a:gd name="connsiteY5661" fmla="*/ 2827374 h 5103838"/>
              <a:gd name="connsiteX5662" fmla="*/ 2108330 w 2957981"/>
              <a:gd name="connsiteY5662" fmla="*/ 2828223 h 5103838"/>
              <a:gd name="connsiteX5663" fmla="*/ 2105783 w 2957981"/>
              <a:gd name="connsiteY5663" fmla="*/ 2829919 h 5103838"/>
              <a:gd name="connsiteX5664" fmla="*/ 2104934 w 2957981"/>
              <a:gd name="connsiteY5664" fmla="*/ 2830794 h 5103838"/>
              <a:gd name="connsiteX5665" fmla="*/ 2104059 w 2957981"/>
              <a:gd name="connsiteY5665" fmla="*/ 2829919 h 5103838"/>
              <a:gd name="connsiteX5666" fmla="*/ 2103210 w 2957981"/>
              <a:gd name="connsiteY5666" fmla="*/ 2830794 h 5103838"/>
              <a:gd name="connsiteX5667" fmla="*/ 2103210 w 2957981"/>
              <a:gd name="connsiteY5667" fmla="*/ 2831643 h 5103838"/>
              <a:gd name="connsiteX5668" fmla="*/ 2101512 w 2957981"/>
              <a:gd name="connsiteY5668" fmla="*/ 2835911 h 5103838"/>
              <a:gd name="connsiteX5669" fmla="*/ 2103210 w 2957981"/>
              <a:gd name="connsiteY5669" fmla="*/ 2839304 h 5103838"/>
              <a:gd name="connsiteX5670" fmla="*/ 2104934 w 2957981"/>
              <a:gd name="connsiteY5670" fmla="*/ 2841876 h 5103838"/>
              <a:gd name="connsiteX5671" fmla="*/ 2104934 w 2957981"/>
              <a:gd name="connsiteY5671" fmla="*/ 2843573 h 5103838"/>
              <a:gd name="connsiteX5672" fmla="*/ 2103210 w 2957981"/>
              <a:gd name="connsiteY5672" fmla="*/ 2846993 h 5103838"/>
              <a:gd name="connsiteX5673" fmla="*/ 2101512 w 2957981"/>
              <a:gd name="connsiteY5673" fmla="*/ 2848689 h 5103838"/>
              <a:gd name="connsiteX5674" fmla="*/ 2098089 w 2957981"/>
              <a:gd name="connsiteY5674" fmla="*/ 2850386 h 5103838"/>
              <a:gd name="connsiteX5675" fmla="*/ 2097240 w 2957981"/>
              <a:gd name="connsiteY5675" fmla="*/ 2852958 h 5103838"/>
              <a:gd name="connsiteX5676" fmla="*/ 2093844 w 2957981"/>
              <a:gd name="connsiteY5676" fmla="*/ 2854655 h 5103838"/>
              <a:gd name="connsiteX5677" fmla="*/ 2092969 w 2957981"/>
              <a:gd name="connsiteY5677" fmla="*/ 2856351 h 5103838"/>
              <a:gd name="connsiteX5678" fmla="*/ 2092120 w 2957981"/>
              <a:gd name="connsiteY5678" fmla="*/ 2857200 h 5103838"/>
              <a:gd name="connsiteX5679" fmla="*/ 2088724 w 2957981"/>
              <a:gd name="connsiteY5679" fmla="*/ 2864888 h 5103838"/>
              <a:gd name="connsiteX5680" fmla="*/ 2088724 w 2957981"/>
              <a:gd name="connsiteY5680" fmla="*/ 2866585 h 5103838"/>
              <a:gd name="connsiteX5681" fmla="*/ 2087848 w 2957981"/>
              <a:gd name="connsiteY5681" fmla="*/ 2871701 h 5103838"/>
              <a:gd name="connsiteX5682" fmla="*/ 2087848 w 2957981"/>
              <a:gd name="connsiteY5682" fmla="*/ 2873398 h 5103838"/>
              <a:gd name="connsiteX5683" fmla="*/ 2086999 w 2957981"/>
              <a:gd name="connsiteY5683" fmla="*/ 2876818 h 5103838"/>
              <a:gd name="connsiteX5684" fmla="*/ 2087848 w 2957981"/>
              <a:gd name="connsiteY5684" fmla="*/ 2878515 h 5103838"/>
              <a:gd name="connsiteX5685" fmla="*/ 2088724 w 2957981"/>
              <a:gd name="connsiteY5685" fmla="*/ 2881087 h 5103838"/>
              <a:gd name="connsiteX5686" fmla="*/ 2088724 w 2957981"/>
              <a:gd name="connsiteY5686" fmla="*/ 2881935 h 5103838"/>
              <a:gd name="connsiteX5687" fmla="*/ 2088724 w 2957981"/>
              <a:gd name="connsiteY5687" fmla="*/ 2882783 h 5103838"/>
              <a:gd name="connsiteX5688" fmla="*/ 2086999 w 2957981"/>
              <a:gd name="connsiteY5688" fmla="*/ 2882783 h 5103838"/>
              <a:gd name="connsiteX5689" fmla="*/ 2086999 w 2957981"/>
              <a:gd name="connsiteY5689" fmla="*/ 2886203 h 5103838"/>
              <a:gd name="connsiteX5690" fmla="*/ 2086999 w 2957981"/>
              <a:gd name="connsiteY5690" fmla="*/ 2887052 h 5103838"/>
              <a:gd name="connsiteX5691" fmla="*/ 2088724 w 2957981"/>
              <a:gd name="connsiteY5691" fmla="*/ 2889597 h 5103838"/>
              <a:gd name="connsiteX5692" fmla="*/ 2087848 w 2957981"/>
              <a:gd name="connsiteY5692" fmla="*/ 2890445 h 5103838"/>
              <a:gd name="connsiteX5693" fmla="*/ 2088724 w 2957981"/>
              <a:gd name="connsiteY5693" fmla="*/ 2890445 h 5103838"/>
              <a:gd name="connsiteX5694" fmla="*/ 2087848 w 2957981"/>
              <a:gd name="connsiteY5694" fmla="*/ 2891320 h 5103838"/>
              <a:gd name="connsiteX5695" fmla="*/ 2088724 w 2957981"/>
              <a:gd name="connsiteY5695" fmla="*/ 2892168 h 5103838"/>
              <a:gd name="connsiteX5696" fmla="*/ 2087848 w 2957981"/>
              <a:gd name="connsiteY5696" fmla="*/ 2893017 h 5103838"/>
              <a:gd name="connsiteX5697" fmla="*/ 2088724 w 2957981"/>
              <a:gd name="connsiteY5697" fmla="*/ 2893017 h 5103838"/>
              <a:gd name="connsiteX5698" fmla="*/ 2087848 w 2957981"/>
              <a:gd name="connsiteY5698" fmla="*/ 2896410 h 5103838"/>
              <a:gd name="connsiteX5699" fmla="*/ 2088724 w 2957981"/>
              <a:gd name="connsiteY5699" fmla="*/ 2896410 h 5103838"/>
              <a:gd name="connsiteX5700" fmla="*/ 2087848 w 2957981"/>
              <a:gd name="connsiteY5700" fmla="*/ 2898133 h 5103838"/>
              <a:gd name="connsiteX5701" fmla="*/ 2086999 w 2957981"/>
              <a:gd name="connsiteY5701" fmla="*/ 2898982 h 5103838"/>
              <a:gd name="connsiteX5702" fmla="*/ 2087848 w 2957981"/>
              <a:gd name="connsiteY5702" fmla="*/ 2899830 h 5103838"/>
              <a:gd name="connsiteX5703" fmla="*/ 2086999 w 2957981"/>
              <a:gd name="connsiteY5703" fmla="*/ 2901527 h 5103838"/>
              <a:gd name="connsiteX5704" fmla="*/ 2087848 w 2957981"/>
              <a:gd name="connsiteY5704" fmla="*/ 2902402 h 5103838"/>
              <a:gd name="connsiteX5705" fmla="*/ 2088724 w 2957981"/>
              <a:gd name="connsiteY5705" fmla="*/ 2901527 h 5103838"/>
              <a:gd name="connsiteX5706" fmla="*/ 2089573 w 2957981"/>
              <a:gd name="connsiteY5706" fmla="*/ 2902402 h 5103838"/>
              <a:gd name="connsiteX5707" fmla="*/ 2088724 w 2957981"/>
              <a:gd name="connsiteY5707" fmla="*/ 2904099 h 5103838"/>
              <a:gd name="connsiteX5708" fmla="*/ 2088724 w 2957981"/>
              <a:gd name="connsiteY5708" fmla="*/ 2905795 h 5103838"/>
              <a:gd name="connsiteX5709" fmla="*/ 2089573 w 2957981"/>
              <a:gd name="connsiteY5709" fmla="*/ 2905795 h 5103838"/>
              <a:gd name="connsiteX5710" fmla="*/ 2090422 w 2957981"/>
              <a:gd name="connsiteY5710" fmla="*/ 2905795 h 5103838"/>
              <a:gd name="connsiteX5711" fmla="*/ 2090422 w 2957981"/>
              <a:gd name="connsiteY5711" fmla="*/ 2906644 h 5103838"/>
              <a:gd name="connsiteX5712" fmla="*/ 2092120 w 2957981"/>
              <a:gd name="connsiteY5712" fmla="*/ 2908367 h 5103838"/>
              <a:gd name="connsiteX5713" fmla="*/ 2093844 w 2957981"/>
              <a:gd name="connsiteY5713" fmla="*/ 2908367 h 5103838"/>
              <a:gd name="connsiteX5714" fmla="*/ 2092969 w 2957981"/>
              <a:gd name="connsiteY5714" fmla="*/ 2910064 h 5103838"/>
              <a:gd name="connsiteX5715" fmla="*/ 2092120 w 2957981"/>
              <a:gd name="connsiteY5715" fmla="*/ 2910912 h 5103838"/>
              <a:gd name="connsiteX5716" fmla="*/ 2092120 w 2957981"/>
              <a:gd name="connsiteY5716" fmla="*/ 2913484 h 5103838"/>
              <a:gd name="connsiteX5717" fmla="*/ 2093844 w 2957981"/>
              <a:gd name="connsiteY5717" fmla="*/ 2913484 h 5103838"/>
              <a:gd name="connsiteX5718" fmla="*/ 2093844 w 2957981"/>
              <a:gd name="connsiteY5718" fmla="*/ 2914332 h 5103838"/>
              <a:gd name="connsiteX5719" fmla="*/ 2092120 w 2957981"/>
              <a:gd name="connsiteY5719" fmla="*/ 2914332 h 5103838"/>
              <a:gd name="connsiteX5720" fmla="*/ 2092120 w 2957981"/>
              <a:gd name="connsiteY5720" fmla="*/ 2915180 h 5103838"/>
              <a:gd name="connsiteX5721" fmla="*/ 2092120 w 2957981"/>
              <a:gd name="connsiteY5721" fmla="*/ 2916029 h 5103838"/>
              <a:gd name="connsiteX5722" fmla="*/ 2093844 w 2957981"/>
              <a:gd name="connsiteY5722" fmla="*/ 2916029 h 5103838"/>
              <a:gd name="connsiteX5723" fmla="*/ 2092120 w 2957981"/>
              <a:gd name="connsiteY5723" fmla="*/ 2917725 h 5103838"/>
              <a:gd name="connsiteX5724" fmla="*/ 2092120 w 2957981"/>
              <a:gd name="connsiteY5724" fmla="*/ 2919449 h 5103838"/>
              <a:gd name="connsiteX5725" fmla="*/ 2092120 w 2957981"/>
              <a:gd name="connsiteY5725" fmla="*/ 2920297 h 5103838"/>
              <a:gd name="connsiteX5726" fmla="*/ 2092120 w 2957981"/>
              <a:gd name="connsiteY5726" fmla="*/ 2921145 h 5103838"/>
              <a:gd name="connsiteX5727" fmla="*/ 2092969 w 2957981"/>
              <a:gd name="connsiteY5727" fmla="*/ 2921145 h 5103838"/>
              <a:gd name="connsiteX5728" fmla="*/ 2092969 w 2957981"/>
              <a:gd name="connsiteY5728" fmla="*/ 2923691 h 5103838"/>
              <a:gd name="connsiteX5729" fmla="*/ 2092969 w 2957981"/>
              <a:gd name="connsiteY5729" fmla="*/ 2924565 h 5103838"/>
              <a:gd name="connsiteX5730" fmla="*/ 2093844 w 2957981"/>
              <a:gd name="connsiteY5730" fmla="*/ 2924565 h 5103838"/>
              <a:gd name="connsiteX5731" fmla="*/ 2096391 w 2957981"/>
              <a:gd name="connsiteY5731" fmla="*/ 2923691 h 5103838"/>
              <a:gd name="connsiteX5732" fmla="*/ 2097240 w 2957981"/>
              <a:gd name="connsiteY5732" fmla="*/ 2923691 h 5103838"/>
              <a:gd name="connsiteX5733" fmla="*/ 2098089 w 2957981"/>
              <a:gd name="connsiteY5733" fmla="*/ 2924565 h 5103838"/>
              <a:gd name="connsiteX5734" fmla="*/ 2096391 w 2957981"/>
              <a:gd name="connsiteY5734" fmla="*/ 2927111 h 5103838"/>
              <a:gd name="connsiteX5735" fmla="*/ 2097240 w 2957981"/>
              <a:gd name="connsiteY5735" fmla="*/ 2933924 h 5103838"/>
              <a:gd name="connsiteX5736" fmla="*/ 2099814 w 2957981"/>
              <a:gd name="connsiteY5736" fmla="*/ 2935647 h 5103838"/>
              <a:gd name="connsiteX5737" fmla="*/ 2100663 w 2957981"/>
              <a:gd name="connsiteY5737" fmla="*/ 2935647 h 5103838"/>
              <a:gd name="connsiteX5738" fmla="*/ 2100663 w 2957981"/>
              <a:gd name="connsiteY5738" fmla="*/ 2937344 h 5103838"/>
              <a:gd name="connsiteX5739" fmla="*/ 2101512 w 2957981"/>
              <a:gd name="connsiteY5739" fmla="*/ 2937344 h 5103838"/>
              <a:gd name="connsiteX5740" fmla="*/ 2103210 w 2957981"/>
              <a:gd name="connsiteY5740" fmla="*/ 2939889 h 5103838"/>
              <a:gd name="connsiteX5741" fmla="*/ 2104059 w 2957981"/>
              <a:gd name="connsiteY5741" fmla="*/ 2939889 h 5103838"/>
              <a:gd name="connsiteX5742" fmla="*/ 2104059 w 2957981"/>
              <a:gd name="connsiteY5742" fmla="*/ 2940737 h 5103838"/>
              <a:gd name="connsiteX5743" fmla="*/ 2106632 w 2957981"/>
              <a:gd name="connsiteY5743" fmla="*/ 2942461 h 5103838"/>
              <a:gd name="connsiteX5744" fmla="*/ 2105783 w 2957981"/>
              <a:gd name="connsiteY5744" fmla="*/ 2943309 h 5103838"/>
              <a:gd name="connsiteX5745" fmla="*/ 2106632 w 2957981"/>
              <a:gd name="connsiteY5745" fmla="*/ 2944157 h 5103838"/>
              <a:gd name="connsiteX5746" fmla="*/ 2108330 w 2957981"/>
              <a:gd name="connsiteY5746" fmla="*/ 2945006 h 5103838"/>
              <a:gd name="connsiteX5747" fmla="*/ 2108330 w 2957981"/>
              <a:gd name="connsiteY5747" fmla="*/ 2945854 h 5103838"/>
              <a:gd name="connsiteX5748" fmla="*/ 2110028 w 2957981"/>
              <a:gd name="connsiteY5748" fmla="*/ 2946729 h 5103838"/>
              <a:gd name="connsiteX5749" fmla="*/ 2109179 w 2957981"/>
              <a:gd name="connsiteY5749" fmla="*/ 2947577 h 5103838"/>
              <a:gd name="connsiteX5750" fmla="*/ 2109179 w 2957981"/>
              <a:gd name="connsiteY5750" fmla="*/ 2948426 h 5103838"/>
              <a:gd name="connsiteX5751" fmla="*/ 2110028 w 2957981"/>
              <a:gd name="connsiteY5751" fmla="*/ 2949274 h 5103838"/>
              <a:gd name="connsiteX5752" fmla="*/ 2111753 w 2957981"/>
              <a:gd name="connsiteY5752" fmla="*/ 2948426 h 5103838"/>
              <a:gd name="connsiteX5753" fmla="*/ 2111753 w 2957981"/>
              <a:gd name="connsiteY5753" fmla="*/ 2951819 h 5103838"/>
              <a:gd name="connsiteX5754" fmla="*/ 2113451 w 2957981"/>
              <a:gd name="connsiteY5754" fmla="*/ 2952694 h 5103838"/>
              <a:gd name="connsiteX5755" fmla="*/ 2113451 w 2957981"/>
              <a:gd name="connsiteY5755" fmla="*/ 2954391 h 5103838"/>
              <a:gd name="connsiteX5756" fmla="*/ 2114300 w 2957981"/>
              <a:gd name="connsiteY5756" fmla="*/ 2954391 h 5103838"/>
              <a:gd name="connsiteX5757" fmla="*/ 2114300 w 2957981"/>
              <a:gd name="connsiteY5757" fmla="*/ 2955239 h 5103838"/>
              <a:gd name="connsiteX5758" fmla="*/ 2116024 w 2957981"/>
              <a:gd name="connsiteY5758" fmla="*/ 2956088 h 5103838"/>
              <a:gd name="connsiteX5759" fmla="*/ 2116024 w 2957981"/>
              <a:gd name="connsiteY5759" fmla="*/ 2955239 h 5103838"/>
              <a:gd name="connsiteX5760" fmla="*/ 2116873 w 2957981"/>
              <a:gd name="connsiteY5760" fmla="*/ 2955239 h 5103838"/>
              <a:gd name="connsiteX5761" fmla="*/ 2117722 w 2957981"/>
              <a:gd name="connsiteY5761" fmla="*/ 2955239 h 5103838"/>
              <a:gd name="connsiteX5762" fmla="*/ 2117722 w 2957981"/>
              <a:gd name="connsiteY5762" fmla="*/ 2956088 h 5103838"/>
              <a:gd name="connsiteX5763" fmla="*/ 2118571 w 2957981"/>
              <a:gd name="connsiteY5763" fmla="*/ 2956088 h 5103838"/>
              <a:gd name="connsiteX5764" fmla="*/ 2121144 w 2957981"/>
              <a:gd name="connsiteY5764" fmla="*/ 2956088 h 5103838"/>
              <a:gd name="connsiteX5765" fmla="*/ 2121993 w 2957981"/>
              <a:gd name="connsiteY5765" fmla="*/ 2957784 h 5103838"/>
              <a:gd name="connsiteX5766" fmla="*/ 2121144 w 2957981"/>
              <a:gd name="connsiteY5766" fmla="*/ 2959508 h 5103838"/>
              <a:gd name="connsiteX5767" fmla="*/ 2123691 w 2957981"/>
              <a:gd name="connsiteY5767" fmla="*/ 2960356 h 5103838"/>
              <a:gd name="connsiteX5768" fmla="*/ 2127963 w 2957981"/>
              <a:gd name="connsiteY5768" fmla="*/ 2959508 h 5103838"/>
              <a:gd name="connsiteX5769" fmla="*/ 2127114 w 2957981"/>
              <a:gd name="connsiteY5769" fmla="*/ 2962053 h 5103838"/>
              <a:gd name="connsiteX5770" fmla="*/ 2127963 w 2957981"/>
              <a:gd name="connsiteY5770" fmla="*/ 2962901 h 5103838"/>
              <a:gd name="connsiteX5771" fmla="*/ 2128812 w 2957981"/>
              <a:gd name="connsiteY5771" fmla="*/ 2963776 h 5103838"/>
              <a:gd name="connsiteX5772" fmla="*/ 2130510 w 2957981"/>
              <a:gd name="connsiteY5772" fmla="*/ 2962901 h 5103838"/>
              <a:gd name="connsiteX5773" fmla="*/ 2131359 w 2957981"/>
              <a:gd name="connsiteY5773" fmla="*/ 2963776 h 5103838"/>
              <a:gd name="connsiteX5774" fmla="*/ 2131359 w 2957981"/>
              <a:gd name="connsiteY5774" fmla="*/ 2968018 h 5103838"/>
              <a:gd name="connsiteX5775" fmla="*/ 2135630 w 2957981"/>
              <a:gd name="connsiteY5775" fmla="*/ 2969741 h 5103838"/>
              <a:gd name="connsiteX5776" fmla="*/ 2137328 w 2957981"/>
              <a:gd name="connsiteY5776" fmla="*/ 2968018 h 5103838"/>
              <a:gd name="connsiteX5777" fmla="*/ 2139053 w 2957981"/>
              <a:gd name="connsiteY5777" fmla="*/ 2968018 h 5103838"/>
              <a:gd name="connsiteX5778" fmla="*/ 2140751 w 2957981"/>
              <a:gd name="connsiteY5778" fmla="*/ 2969741 h 5103838"/>
              <a:gd name="connsiteX5779" fmla="*/ 2140751 w 2957981"/>
              <a:gd name="connsiteY5779" fmla="*/ 2973135 h 5103838"/>
              <a:gd name="connsiteX5780" fmla="*/ 2142449 w 2957981"/>
              <a:gd name="connsiteY5780" fmla="*/ 2973983 h 5103838"/>
              <a:gd name="connsiteX5781" fmla="*/ 2143298 w 2957981"/>
              <a:gd name="connsiteY5781" fmla="*/ 2973983 h 5103838"/>
              <a:gd name="connsiteX5782" fmla="*/ 2144173 w 2957981"/>
              <a:gd name="connsiteY5782" fmla="*/ 2974858 h 5103838"/>
              <a:gd name="connsiteX5783" fmla="*/ 2145022 w 2957981"/>
              <a:gd name="connsiteY5783" fmla="*/ 2974858 h 5103838"/>
              <a:gd name="connsiteX5784" fmla="*/ 2145871 w 2957981"/>
              <a:gd name="connsiteY5784" fmla="*/ 2975706 h 5103838"/>
              <a:gd name="connsiteX5785" fmla="*/ 2146720 w 2957981"/>
              <a:gd name="connsiteY5785" fmla="*/ 2974858 h 5103838"/>
              <a:gd name="connsiteX5786" fmla="*/ 2146720 w 2957981"/>
              <a:gd name="connsiteY5786" fmla="*/ 2976555 h 5103838"/>
              <a:gd name="connsiteX5787" fmla="*/ 2149294 w 2957981"/>
              <a:gd name="connsiteY5787" fmla="*/ 2975706 h 5103838"/>
              <a:gd name="connsiteX5788" fmla="*/ 2161233 w 2957981"/>
              <a:gd name="connsiteY5788" fmla="*/ 2968018 h 5103838"/>
              <a:gd name="connsiteX5789" fmla="*/ 2177443 w 2957981"/>
              <a:gd name="connsiteY5789" fmla="*/ 2982520 h 5103838"/>
              <a:gd name="connsiteX5790" fmla="*/ 2173172 w 2957981"/>
              <a:gd name="connsiteY5790" fmla="*/ 2981671 h 5103838"/>
              <a:gd name="connsiteX5791" fmla="*/ 2172323 w 2957981"/>
              <a:gd name="connsiteY5791" fmla="*/ 2981671 h 5103838"/>
              <a:gd name="connsiteX5792" fmla="*/ 2172323 w 2957981"/>
              <a:gd name="connsiteY5792" fmla="*/ 2982520 h 5103838"/>
              <a:gd name="connsiteX5793" fmla="*/ 2174021 w 2957981"/>
              <a:gd name="connsiteY5793" fmla="*/ 2983368 h 5103838"/>
              <a:gd name="connsiteX5794" fmla="*/ 2174021 w 2957981"/>
              <a:gd name="connsiteY5794" fmla="*/ 2984216 h 5103838"/>
              <a:gd name="connsiteX5795" fmla="*/ 2173172 w 2957981"/>
              <a:gd name="connsiteY5795" fmla="*/ 2985065 h 5103838"/>
              <a:gd name="connsiteX5796" fmla="*/ 2173172 w 2957981"/>
              <a:gd name="connsiteY5796" fmla="*/ 2985940 h 5103838"/>
              <a:gd name="connsiteX5797" fmla="*/ 2174870 w 2957981"/>
              <a:gd name="connsiteY5797" fmla="*/ 2985065 h 5103838"/>
              <a:gd name="connsiteX5798" fmla="*/ 2174021 w 2957981"/>
              <a:gd name="connsiteY5798" fmla="*/ 2986788 h 5103838"/>
              <a:gd name="connsiteX5799" fmla="*/ 2173172 w 2957981"/>
              <a:gd name="connsiteY5799" fmla="*/ 2986788 h 5103838"/>
              <a:gd name="connsiteX5800" fmla="*/ 2174870 w 2957981"/>
              <a:gd name="connsiteY5800" fmla="*/ 2986788 h 5103838"/>
              <a:gd name="connsiteX5801" fmla="*/ 2174021 w 2957981"/>
              <a:gd name="connsiteY5801" fmla="*/ 2988485 h 5103838"/>
              <a:gd name="connsiteX5802" fmla="*/ 2174021 w 2957981"/>
              <a:gd name="connsiteY5802" fmla="*/ 2989333 h 5103838"/>
              <a:gd name="connsiteX5803" fmla="*/ 2174870 w 2957981"/>
              <a:gd name="connsiteY5803" fmla="*/ 2988485 h 5103838"/>
              <a:gd name="connsiteX5804" fmla="*/ 2174870 w 2957981"/>
              <a:gd name="connsiteY5804" fmla="*/ 2989333 h 5103838"/>
              <a:gd name="connsiteX5805" fmla="*/ 2174870 w 2957981"/>
              <a:gd name="connsiteY5805" fmla="*/ 2991030 h 5103838"/>
              <a:gd name="connsiteX5806" fmla="*/ 2174021 w 2957981"/>
              <a:gd name="connsiteY5806" fmla="*/ 2992753 h 5103838"/>
              <a:gd name="connsiteX5807" fmla="*/ 2174870 w 2957981"/>
              <a:gd name="connsiteY5807" fmla="*/ 2994450 h 5103838"/>
              <a:gd name="connsiteX5808" fmla="*/ 2176568 w 2957981"/>
              <a:gd name="connsiteY5808" fmla="*/ 2995298 h 5103838"/>
              <a:gd name="connsiteX5809" fmla="*/ 2178292 w 2957981"/>
              <a:gd name="connsiteY5809" fmla="*/ 2999567 h 5103838"/>
              <a:gd name="connsiteX5810" fmla="*/ 2179141 w 2957981"/>
              <a:gd name="connsiteY5810" fmla="*/ 2999567 h 5103838"/>
              <a:gd name="connsiteX5811" fmla="*/ 2180839 w 2957981"/>
              <a:gd name="connsiteY5811" fmla="*/ 3002987 h 5103838"/>
              <a:gd name="connsiteX5812" fmla="*/ 2181688 w 2957981"/>
              <a:gd name="connsiteY5812" fmla="*/ 3002987 h 5103838"/>
              <a:gd name="connsiteX5813" fmla="*/ 2183412 w 2957981"/>
              <a:gd name="connsiteY5813" fmla="*/ 3004683 h 5103838"/>
              <a:gd name="connsiteX5814" fmla="*/ 2181688 w 2957981"/>
              <a:gd name="connsiteY5814" fmla="*/ 3009800 h 5103838"/>
              <a:gd name="connsiteX5815" fmla="*/ 2186808 w 2957981"/>
              <a:gd name="connsiteY5815" fmla="*/ 3014068 h 5103838"/>
              <a:gd name="connsiteX5816" fmla="*/ 2186808 w 2957981"/>
              <a:gd name="connsiteY5816" fmla="*/ 3016613 h 5103838"/>
              <a:gd name="connsiteX5817" fmla="*/ 2181688 w 2957981"/>
              <a:gd name="connsiteY5817" fmla="*/ 3016613 h 5103838"/>
              <a:gd name="connsiteX5818" fmla="*/ 2197049 w 2957981"/>
              <a:gd name="connsiteY5818" fmla="*/ 3045591 h 5103838"/>
              <a:gd name="connsiteX5819" fmla="*/ 2198747 w 2957981"/>
              <a:gd name="connsiteY5819" fmla="*/ 3053279 h 5103838"/>
              <a:gd name="connsiteX5820" fmla="*/ 2199623 w 2957981"/>
              <a:gd name="connsiteY5820" fmla="*/ 3056672 h 5103838"/>
              <a:gd name="connsiteX5821" fmla="*/ 2208988 w 2957981"/>
              <a:gd name="connsiteY5821" fmla="*/ 3065209 h 5103838"/>
              <a:gd name="connsiteX5822" fmla="*/ 2208988 w 2957981"/>
              <a:gd name="connsiteY5822" fmla="*/ 3064361 h 5103838"/>
              <a:gd name="connsiteX5823" fmla="*/ 2210713 w 2957981"/>
              <a:gd name="connsiteY5823" fmla="*/ 3065209 h 5103838"/>
              <a:gd name="connsiteX5824" fmla="*/ 2211562 w 2957981"/>
              <a:gd name="connsiteY5824" fmla="*/ 3064361 h 5103838"/>
              <a:gd name="connsiteX5825" fmla="*/ 2212411 w 2957981"/>
              <a:gd name="connsiteY5825" fmla="*/ 3065209 h 5103838"/>
              <a:gd name="connsiteX5826" fmla="*/ 2212411 w 2957981"/>
              <a:gd name="connsiteY5826" fmla="*/ 3066057 h 5103838"/>
              <a:gd name="connsiteX5827" fmla="*/ 2212411 w 2957981"/>
              <a:gd name="connsiteY5827" fmla="*/ 3066906 h 5103838"/>
              <a:gd name="connsiteX5828" fmla="*/ 2213260 w 2957981"/>
              <a:gd name="connsiteY5828" fmla="*/ 3067754 h 5103838"/>
              <a:gd name="connsiteX5829" fmla="*/ 2214958 w 2957981"/>
              <a:gd name="connsiteY5829" fmla="*/ 3068603 h 5103838"/>
              <a:gd name="connsiteX5830" fmla="*/ 2214958 w 2957981"/>
              <a:gd name="connsiteY5830" fmla="*/ 3069477 h 5103838"/>
              <a:gd name="connsiteX5831" fmla="*/ 2202170 w 2957981"/>
              <a:gd name="connsiteY5831" fmla="*/ 3070326 h 5103838"/>
              <a:gd name="connsiteX5832" fmla="*/ 2175719 w 2957981"/>
              <a:gd name="connsiteY5832" fmla="*/ 3155560 h 5103838"/>
              <a:gd name="connsiteX5833" fmla="*/ 2181688 w 2957981"/>
              <a:gd name="connsiteY5833" fmla="*/ 3155560 h 5103838"/>
              <a:gd name="connsiteX5834" fmla="*/ 2181688 w 2957981"/>
              <a:gd name="connsiteY5834" fmla="*/ 3165794 h 5103838"/>
              <a:gd name="connsiteX5835" fmla="*/ 2182537 w 2957981"/>
              <a:gd name="connsiteY5835" fmla="*/ 3165794 h 5103838"/>
              <a:gd name="connsiteX5836" fmla="*/ 2183412 w 2957981"/>
              <a:gd name="connsiteY5836" fmla="*/ 3166642 h 5103838"/>
              <a:gd name="connsiteX5837" fmla="*/ 2185110 w 2957981"/>
              <a:gd name="connsiteY5837" fmla="*/ 3168339 h 5103838"/>
              <a:gd name="connsiteX5838" fmla="*/ 2184261 w 2957981"/>
              <a:gd name="connsiteY5838" fmla="*/ 3170062 h 5103838"/>
              <a:gd name="connsiteX5839" fmla="*/ 2185110 w 2957981"/>
              <a:gd name="connsiteY5839" fmla="*/ 3170062 h 5103838"/>
              <a:gd name="connsiteX5840" fmla="*/ 2183412 w 2957981"/>
              <a:gd name="connsiteY5840" fmla="*/ 3172607 h 5103838"/>
              <a:gd name="connsiteX5841" fmla="*/ 2174021 w 2957981"/>
              <a:gd name="connsiteY5841" fmla="*/ 3172607 h 5103838"/>
              <a:gd name="connsiteX5842" fmla="*/ 2161233 w 2957981"/>
              <a:gd name="connsiteY5842" fmla="*/ 3200736 h 5103838"/>
              <a:gd name="connsiteX5843" fmla="*/ 2142449 w 2957981"/>
              <a:gd name="connsiteY5843" fmla="*/ 3239946 h 5103838"/>
              <a:gd name="connsiteX5844" fmla="*/ 2129661 w 2957981"/>
              <a:gd name="connsiteY5844" fmla="*/ 3267227 h 5103838"/>
              <a:gd name="connsiteX5845" fmla="*/ 2164629 w 2957981"/>
              <a:gd name="connsiteY5845" fmla="*/ 3294507 h 5103838"/>
              <a:gd name="connsiteX5846" fmla="*/ 2163780 w 2957981"/>
              <a:gd name="connsiteY5846" fmla="*/ 3296204 h 5103838"/>
              <a:gd name="connsiteX5847" fmla="*/ 2160357 w 2957981"/>
              <a:gd name="connsiteY5847" fmla="*/ 3300472 h 5103838"/>
              <a:gd name="connsiteX5848" fmla="*/ 2158659 w 2957981"/>
              <a:gd name="connsiteY5848" fmla="*/ 3303892 h 5103838"/>
              <a:gd name="connsiteX5849" fmla="*/ 2156112 w 2957981"/>
              <a:gd name="connsiteY5849" fmla="*/ 3301321 h 5103838"/>
              <a:gd name="connsiteX5850" fmla="*/ 2154388 w 2957981"/>
              <a:gd name="connsiteY5850" fmla="*/ 3300472 h 5103838"/>
              <a:gd name="connsiteX5851" fmla="*/ 2153539 w 2957981"/>
              <a:gd name="connsiteY5851" fmla="*/ 3300472 h 5103838"/>
              <a:gd name="connsiteX5852" fmla="*/ 2151841 w 2957981"/>
              <a:gd name="connsiteY5852" fmla="*/ 3301321 h 5103838"/>
              <a:gd name="connsiteX5853" fmla="*/ 2150143 w 2957981"/>
              <a:gd name="connsiteY5853" fmla="*/ 3304741 h 5103838"/>
              <a:gd name="connsiteX5854" fmla="*/ 2148418 w 2957981"/>
              <a:gd name="connsiteY5854" fmla="*/ 3305589 h 5103838"/>
              <a:gd name="connsiteX5855" fmla="*/ 2146720 w 2957981"/>
              <a:gd name="connsiteY5855" fmla="*/ 3305589 h 5103838"/>
              <a:gd name="connsiteX5856" fmla="*/ 2144173 w 2957981"/>
              <a:gd name="connsiteY5856" fmla="*/ 3305589 h 5103838"/>
              <a:gd name="connsiteX5857" fmla="*/ 2142449 w 2957981"/>
              <a:gd name="connsiteY5857" fmla="*/ 3306437 h 5103838"/>
              <a:gd name="connsiteX5858" fmla="*/ 2140751 w 2957981"/>
              <a:gd name="connsiteY5858" fmla="*/ 3310706 h 5103838"/>
              <a:gd name="connsiteX5859" fmla="*/ 2140751 w 2957981"/>
              <a:gd name="connsiteY5859" fmla="*/ 3311554 h 5103838"/>
              <a:gd name="connsiteX5860" fmla="*/ 2135630 w 2957981"/>
              <a:gd name="connsiteY5860" fmla="*/ 3312402 h 5103838"/>
              <a:gd name="connsiteX5861" fmla="*/ 2133083 w 2957981"/>
              <a:gd name="connsiteY5861" fmla="*/ 3314126 h 5103838"/>
              <a:gd name="connsiteX5862" fmla="*/ 2132208 w 2957981"/>
              <a:gd name="connsiteY5862" fmla="*/ 3316671 h 5103838"/>
              <a:gd name="connsiteX5863" fmla="*/ 2129661 w 2957981"/>
              <a:gd name="connsiteY5863" fmla="*/ 3317519 h 5103838"/>
              <a:gd name="connsiteX5864" fmla="*/ 2127114 w 2957981"/>
              <a:gd name="connsiteY5864" fmla="*/ 3317519 h 5103838"/>
              <a:gd name="connsiteX5865" fmla="*/ 2126238 w 2957981"/>
              <a:gd name="connsiteY5865" fmla="*/ 3319216 h 5103838"/>
              <a:gd name="connsiteX5866" fmla="*/ 2125389 w 2957981"/>
              <a:gd name="connsiteY5866" fmla="*/ 3320091 h 5103838"/>
              <a:gd name="connsiteX5867" fmla="*/ 2125389 w 2957981"/>
              <a:gd name="connsiteY5867" fmla="*/ 3320939 h 5103838"/>
              <a:gd name="connsiteX5868" fmla="*/ 2126238 w 2957981"/>
              <a:gd name="connsiteY5868" fmla="*/ 3321788 h 5103838"/>
              <a:gd name="connsiteX5869" fmla="*/ 2129661 w 2957981"/>
              <a:gd name="connsiteY5869" fmla="*/ 3321788 h 5103838"/>
              <a:gd name="connsiteX5870" fmla="*/ 2130510 w 2957981"/>
              <a:gd name="connsiteY5870" fmla="*/ 3322636 h 5103838"/>
              <a:gd name="connsiteX5871" fmla="*/ 2131359 w 2957981"/>
              <a:gd name="connsiteY5871" fmla="*/ 3323484 h 5103838"/>
              <a:gd name="connsiteX5872" fmla="*/ 2130510 w 2957981"/>
              <a:gd name="connsiteY5872" fmla="*/ 3325208 h 5103838"/>
              <a:gd name="connsiteX5873" fmla="*/ 2127114 w 2957981"/>
              <a:gd name="connsiteY5873" fmla="*/ 3326056 h 5103838"/>
              <a:gd name="connsiteX5874" fmla="*/ 2126238 w 2957981"/>
              <a:gd name="connsiteY5874" fmla="*/ 3327753 h 5103838"/>
              <a:gd name="connsiteX5875" fmla="*/ 2125389 w 2957981"/>
              <a:gd name="connsiteY5875" fmla="*/ 3328601 h 5103838"/>
              <a:gd name="connsiteX5876" fmla="*/ 2126238 w 2957981"/>
              <a:gd name="connsiteY5876" fmla="*/ 3332021 h 5103838"/>
              <a:gd name="connsiteX5877" fmla="*/ 2128812 w 2957981"/>
              <a:gd name="connsiteY5877" fmla="*/ 3333718 h 5103838"/>
              <a:gd name="connsiteX5878" fmla="*/ 2128812 w 2957981"/>
              <a:gd name="connsiteY5878" fmla="*/ 3332869 h 5103838"/>
              <a:gd name="connsiteX5879" fmla="*/ 2130510 w 2957981"/>
              <a:gd name="connsiteY5879" fmla="*/ 3331173 h 5103838"/>
              <a:gd name="connsiteX5880" fmla="*/ 2131359 w 2957981"/>
              <a:gd name="connsiteY5880" fmla="*/ 3330324 h 5103838"/>
              <a:gd name="connsiteX5881" fmla="*/ 2133932 w 2957981"/>
              <a:gd name="connsiteY5881" fmla="*/ 3330324 h 5103838"/>
              <a:gd name="connsiteX5882" fmla="*/ 2134781 w 2957981"/>
              <a:gd name="connsiteY5882" fmla="*/ 3331173 h 5103838"/>
              <a:gd name="connsiteX5883" fmla="*/ 2135630 w 2957981"/>
              <a:gd name="connsiteY5883" fmla="*/ 3332021 h 5103838"/>
              <a:gd name="connsiteX5884" fmla="*/ 2135630 w 2957981"/>
              <a:gd name="connsiteY5884" fmla="*/ 3333718 h 5103838"/>
              <a:gd name="connsiteX5885" fmla="*/ 2134781 w 2957981"/>
              <a:gd name="connsiteY5885" fmla="*/ 3337986 h 5103838"/>
              <a:gd name="connsiteX5886" fmla="*/ 2133932 w 2957981"/>
              <a:gd name="connsiteY5886" fmla="*/ 3340531 h 5103838"/>
              <a:gd name="connsiteX5887" fmla="*/ 2135630 w 2957981"/>
              <a:gd name="connsiteY5887" fmla="*/ 3346496 h 5103838"/>
              <a:gd name="connsiteX5888" fmla="*/ 2139053 w 2957981"/>
              <a:gd name="connsiteY5888" fmla="*/ 3349068 h 5103838"/>
              <a:gd name="connsiteX5889" fmla="*/ 2144173 w 2957981"/>
              <a:gd name="connsiteY5889" fmla="*/ 3349916 h 5103838"/>
              <a:gd name="connsiteX5890" fmla="*/ 2147569 w 2957981"/>
              <a:gd name="connsiteY5890" fmla="*/ 3355033 h 5103838"/>
              <a:gd name="connsiteX5891" fmla="*/ 2147569 w 2957981"/>
              <a:gd name="connsiteY5891" fmla="*/ 3356730 h 5103838"/>
              <a:gd name="connsiteX5892" fmla="*/ 2145022 w 2957981"/>
              <a:gd name="connsiteY5892" fmla="*/ 3360998 h 5103838"/>
              <a:gd name="connsiteX5893" fmla="*/ 2144173 w 2957981"/>
              <a:gd name="connsiteY5893" fmla="*/ 3364418 h 5103838"/>
              <a:gd name="connsiteX5894" fmla="*/ 2146720 w 2957981"/>
              <a:gd name="connsiteY5894" fmla="*/ 3372080 h 5103838"/>
              <a:gd name="connsiteX5895" fmla="*/ 2145022 w 2957981"/>
              <a:gd name="connsiteY5895" fmla="*/ 3374625 h 5103838"/>
              <a:gd name="connsiteX5896" fmla="*/ 2145022 w 2957981"/>
              <a:gd name="connsiteY5896" fmla="*/ 3377197 h 5103838"/>
              <a:gd name="connsiteX5897" fmla="*/ 2147569 w 2957981"/>
              <a:gd name="connsiteY5897" fmla="*/ 3380617 h 5103838"/>
              <a:gd name="connsiteX5898" fmla="*/ 2150143 w 2957981"/>
              <a:gd name="connsiteY5898" fmla="*/ 3380617 h 5103838"/>
              <a:gd name="connsiteX5899" fmla="*/ 2150143 w 2957981"/>
              <a:gd name="connsiteY5899" fmla="*/ 3381465 h 5103838"/>
              <a:gd name="connsiteX5900" fmla="*/ 2149294 w 2957981"/>
              <a:gd name="connsiteY5900" fmla="*/ 3384010 h 5103838"/>
              <a:gd name="connsiteX5901" fmla="*/ 2148418 w 2957981"/>
              <a:gd name="connsiteY5901" fmla="*/ 3386582 h 5103838"/>
              <a:gd name="connsiteX5902" fmla="*/ 2148418 w 2957981"/>
              <a:gd name="connsiteY5902" fmla="*/ 3387430 h 5103838"/>
              <a:gd name="connsiteX5903" fmla="*/ 2148418 w 2957981"/>
              <a:gd name="connsiteY5903" fmla="*/ 3389127 h 5103838"/>
              <a:gd name="connsiteX5904" fmla="*/ 2152690 w 2957981"/>
              <a:gd name="connsiteY5904" fmla="*/ 3389127 h 5103838"/>
              <a:gd name="connsiteX5905" fmla="*/ 2155263 w 2957981"/>
              <a:gd name="connsiteY5905" fmla="*/ 3384010 h 5103838"/>
              <a:gd name="connsiteX5906" fmla="*/ 2156112 w 2957981"/>
              <a:gd name="connsiteY5906" fmla="*/ 3384010 h 5103838"/>
              <a:gd name="connsiteX5907" fmla="*/ 2156961 w 2957981"/>
              <a:gd name="connsiteY5907" fmla="*/ 3384010 h 5103838"/>
              <a:gd name="connsiteX5908" fmla="*/ 2157810 w 2957981"/>
              <a:gd name="connsiteY5908" fmla="*/ 3384858 h 5103838"/>
              <a:gd name="connsiteX5909" fmla="*/ 2158659 w 2957981"/>
              <a:gd name="connsiteY5909" fmla="*/ 3386582 h 5103838"/>
              <a:gd name="connsiteX5910" fmla="*/ 2162082 w 2957981"/>
              <a:gd name="connsiteY5910" fmla="*/ 3390824 h 5103838"/>
              <a:gd name="connsiteX5911" fmla="*/ 2162931 w 2957981"/>
              <a:gd name="connsiteY5911" fmla="*/ 3392547 h 5103838"/>
              <a:gd name="connsiteX5912" fmla="*/ 2163780 w 2957981"/>
              <a:gd name="connsiteY5912" fmla="*/ 3394244 h 5103838"/>
              <a:gd name="connsiteX5913" fmla="*/ 2163780 w 2957981"/>
              <a:gd name="connsiteY5913" fmla="*/ 3395092 h 5103838"/>
              <a:gd name="connsiteX5914" fmla="*/ 2162082 w 2957981"/>
              <a:gd name="connsiteY5914" fmla="*/ 3395092 h 5103838"/>
              <a:gd name="connsiteX5915" fmla="*/ 2156961 w 2957981"/>
              <a:gd name="connsiteY5915" fmla="*/ 3394244 h 5103838"/>
              <a:gd name="connsiteX5916" fmla="*/ 2155263 w 2957981"/>
              <a:gd name="connsiteY5916" fmla="*/ 3395092 h 5103838"/>
              <a:gd name="connsiteX5917" fmla="*/ 2153539 w 2957981"/>
              <a:gd name="connsiteY5917" fmla="*/ 3395940 h 5103838"/>
              <a:gd name="connsiteX5918" fmla="*/ 2151841 w 2957981"/>
              <a:gd name="connsiteY5918" fmla="*/ 3400209 h 5103838"/>
              <a:gd name="connsiteX5919" fmla="*/ 2151841 w 2957981"/>
              <a:gd name="connsiteY5919" fmla="*/ 3401057 h 5103838"/>
              <a:gd name="connsiteX5920" fmla="*/ 2153539 w 2957981"/>
              <a:gd name="connsiteY5920" fmla="*/ 3401905 h 5103838"/>
              <a:gd name="connsiteX5921" fmla="*/ 2155263 w 2957981"/>
              <a:gd name="connsiteY5921" fmla="*/ 3401905 h 5103838"/>
              <a:gd name="connsiteX5922" fmla="*/ 2157810 w 2957981"/>
              <a:gd name="connsiteY5922" fmla="*/ 3400209 h 5103838"/>
              <a:gd name="connsiteX5923" fmla="*/ 2159508 w 2957981"/>
              <a:gd name="connsiteY5923" fmla="*/ 3400209 h 5103838"/>
              <a:gd name="connsiteX5924" fmla="*/ 2163780 w 2957981"/>
              <a:gd name="connsiteY5924" fmla="*/ 3403629 h 5103838"/>
              <a:gd name="connsiteX5925" fmla="*/ 2164629 w 2957981"/>
              <a:gd name="connsiteY5925" fmla="*/ 3405325 h 5103838"/>
              <a:gd name="connsiteX5926" fmla="*/ 2163780 w 2957981"/>
              <a:gd name="connsiteY5926" fmla="*/ 3407870 h 5103838"/>
              <a:gd name="connsiteX5927" fmla="*/ 2158659 w 2957981"/>
              <a:gd name="connsiteY5927" fmla="*/ 3411290 h 5103838"/>
              <a:gd name="connsiteX5928" fmla="*/ 2156112 w 2957981"/>
              <a:gd name="connsiteY5928" fmla="*/ 3412987 h 5103838"/>
              <a:gd name="connsiteX5929" fmla="*/ 2155263 w 2957981"/>
              <a:gd name="connsiteY5929" fmla="*/ 3414710 h 5103838"/>
              <a:gd name="connsiteX5930" fmla="*/ 2156961 w 2957981"/>
              <a:gd name="connsiteY5930" fmla="*/ 3415559 h 5103838"/>
              <a:gd name="connsiteX5931" fmla="*/ 2158659 w 2957981"/>
              <a:gd name="connsiteY5931" fmla="*/ 3414710 h 5103838"/>
              <a:gd name="connsiteX5932" fmla="*/ 2160357 w 2957981"/>
              <a:gd name="connsiteY5932" fmla="*/ 3415559 h 5103838"/>
              <a:gd name="connsiteX5933" fmla="*/ 2161233 w 2957981"/>
              <a:gd name="connsiteY5933" fmla="*/ 3416407 h 5103838"/>
              <a:gd name="connsiteX5934" fmla="*/ 2162931 w 2957981"/>
              <a:gd name="connsiteY5934" fmla="*/ 3419827 h 5103838"/>
              <a:gd name="connsiteX5935" fmla="*/ 2163780 w 2957981"/>
              <a:gd name="connsiteY5935" fmla="*/ 3420676 h 5103838"/>
              <a:gd name="connsiteX5936" fmla="*/ 2165478 w 2957981"/>
              <a:gd name="connsiteY5936" fmla="*/ 3420676 h 5103838"/>
              <a:gd name="connsiteX5937" fmla="*/ 2167202 w 2957981"/>
              <a:gd name="connsiteY5937" fmla="*/ 3418952 h 5103838"/>
              <a:gd name="connsiteX5938" fmla="*/ 2168900 w 2957981"/>
              <a:gd name="connsiteY5938" fmla="*/ 3418952 h 5103838"/>
              <a:gd name="connsiteX5939" fmla="*/ 2168900 w 2957981"/>
              <a:gd name="connsiteY5939" fmla="*/ 3419827 h 5103838"/>
              <a:gd name="connsiteX5940" fmla="*/ 2168900 w 2957981"/>
              <a:gd name="connsiteY5940" fmla="*/ 3423221 h 5103838"/>
              <a:gd name="connsiteX5941" fmla="*/ 2169749 w 2957981"/>
              <a:gd name="connsiteY5941" fmla="*/ 3424917 h 5103838"/>
              <a:gd name="connsiteX5942" fmla="*/ 2168051 w 2957981"/>
              <a:gd name="connsiteY5942" fmla="*/ 3426641 h 5103838"/>
              <a:gd name="connsiteX5943" fmla="*/ 2165478 w 2957981"/>
              <a:gd name="connsiteY5943" fmla="*/ 3430909 h 5103838"/>
              <a:gd name="connsiteX5944" fmla="*/ 2162931 w 2957981"/>
              <a:gd name="connsiteY5944" fmla="*/ 3432606 h 5103838"/>
              <a:gd name="connsiteX5945" fmla="*/ 2163780 w 2957981"/>
              <a:gd name="connsiteY5945" fmla="*/ 3435999 h 5103838"/>
              <a:gd name="connsiteX5946" fmla="*/ 2166353 w 2957981"/>
              <a:gd name="connsiteY5946" fmla="*/ 3440268 h 5103838"/>
              <a:gd name="connsiteX5947" fmla="*/ 2163780 w 2957981"/>
              <a:gd name="connsiteY5947" fmla="*/ 3444536 h 5103838"/>
              <a:gd name="connsiteX5948" fmla="*/ 2163780 w 2957981"/>
              <a:gd name="connsiteY5948" fmla="*/ 3445384 h 5103838"/>
              <a:gd name="connsiteX5949" fmla="*/ 2165478 w 2957981"/>
              <a:gd name="connsiteY5949" fmla="*/ 3452198 h 5103838"/>
              <a:gd name="connsiteX5950" fmla="*/ 2165478 w 2957981"/>
              <a:gd name="connsiteY5950" fmla="*/ 3456466 h 5103838"/>
              <a:gd name="connsiteX5951" fmla="*/ 2164629 w 2957981"/>
              <a:gd name="connsiteY5951" fmla="*/ 3458163 h 5103838"/>
              <a:gd name="connsiteX5952" fmla="*/ 2156961 w 2957981"/>
              <a:gd name="connsiteY5952" fmla="*/ 3463280 h 5103838"/>
              <a:gd name="connsiteX5953" fmla="*/ 2156112 w 2957981"/>
              <a:gd name="connsiteY5953" fmla="*/ 3464154 h 5103838"/>
              <a:gd name="connsiteX5954" fmla="*/ 2157810 w 2957981"/>
              <a:gd name="connsiteY5954" fmla="*/ 3465851 h 5103838"/>
              <a:gd name="connsiteX5955" fmla="*/ 2159508 w 2957981"/>
              <a:gd name="connsiteY5955" fmla="*/ 3467548 h 5103838"/>
              <a:gd name="connsiteX5956" fmla="*/ 2164629 w 2957981"/>
              <a:gd name="connsiteY5956" fmla="*/ 3468396 h 5103838"/>
              <a:gd name="connsiteX5957" fmla="*/ 2165478 w 2957981"/>
              <a:gd name="connsiteY5957" fmla="*/ 3469245 h 5103838"/>
              <a:gd name="connsiteX5958" fmla="*/ 2164629 w 2957981"/>
              <a:gd name="connsiteY5958" fmla="*/ 3471816 h 5103838"/>
              <a:gd name="connsiteX5959" fmla="*/ 2163780 w 2957981"/>
              <a:gd name="connsiteY5959" fmla="*/ 3473513 h 5103838"/>
              <a:gd name="connsiteX5960" fmla="*/ 2158659 w 2957981"/>
              <a:gd name="connsiteY5960" fmla="*/ 3479478 h 5103838"/>
              <a:gd name="connsiteX5961" fmla="*/ 2157810 w 2957981"/>
              <a:gd name="connsiteY5961" fmla="*/ 3482050 h 5103838"/>
              <a:gd name="connsiteX5962" fmla="*/ 2156112 w 2957981"/>
              <a:gd name="connsiteY5962" fmla="*/ 3486318 h 5103838"/>
              <a:gd name="connsiteX5963" fmla="*/ 2156112 w 2957981"/>
              <a:gd name="connsiteY5963" fmla="*/ 3488015 h 5103838"/>
              <a:gd name="connsiteX5964" fmla="*/ 2155263 w 2957981"/>
              <a:gd name="connsiteY5964" fmla="*/ 3489712 h 5103838"/>
              <a:gd name="connsiteX5965" fmla="*/ 2153539 w 2957981"/>
              <a:gd name="connsiteY5965" fmla="*/ 3492283 h 5103838"/>
              <a:gd name="connsiteX5966" fmla="*/ 2151841 w 2957981"/>
              <a:gd name="connsiteY5966" fmla="*/ 3493131 h 5103838"/>
              <a:gd name="connsiteX5967" fmla="*/ 2150992 w 2957981"/>
              <a:gd name="connsiteY5967" fmla="*/ 3495677 h 5103838"/>
              <a:gd name="connsiteX5968" fmla="*/ 2150992 w 2957981"/>
              <a:gd name="connsiteY5968" fmla="*/ 3498248 h 5103838"/>
              <a:gd name="connsiteX5969" fmla="*/ 2151841 w 2957981"/>
              <a:gd name="connsiteY5969" fmla="*/ 3500793 h 5103838"/>
              <a:gd name="connsiteX5970" fmla="*/ 2156112 w 2957981"/>
              <a:gd name="connsiteY5970" fmla="*/ 3502490 h 5103838"/>
              <a:gd name="connsiteX5971" fmla="*/ 2157810 w 2957981"/>
              <a:gd name="connsiteY5971" fmla="*/ 3504213 h 5103838"/>
              <a:gd name="connsiteX5972" fmla="*/ 2157810 w 2957981"/>
              <a:gd name="connsiteY5972" fmla="*/ 3505062 h 5103838"/>
              <a:gd name="connsiteX5973" fmla="*/ 2155263 w 2957981"/>
              <a:gd name="connsiteY5973" fmla="*/ 3505910 h 5103838"/>
              <a:gd name="connsiteX5974" fmla="*/ 2153539 w 2957981"/>
              <a:gd name="connsiteY5974" fmla="*/ 3508482 h 5103838"/>
              <a:gd name="connsiteX5975" fmla="*/ 2155263 w 2957981"/>
              <a:gd name="connsiteY5975" fmla="*/ 3511875 h 5103838"/>
              <a:gd name="connsiteX5976" fmla="*/ 2156112 w 2957981"/>
              <a:gd name="connsiteY5976" fmla="*/ 3513572 h 5103838"/>
              <a:gd name="connsiteX5977" fmla="*/ 2161233 w 2957981"/>
              <a:gd name="connsiteY5977" fmla="*/ 3516143 h 5103838"/>
              <a:gd name="connsiteX5978" fmla="*/ 2161233 w 2957981"/>
              <a:gd name="connsiteY5978" fmla="*/ 3516992 h 5103838"/>
              <a:gd name="connsiteX5979" fmla="*/ 2159508 w 2957981"/>
              <a:gd name="connsiteY5979" fmla="*/ 3518689 h 5103838"/>
              <a:gd name="connsiteX5980" fmla="*/ 2154388 w 2957981"/>
              <a:gd name="connsiteY5980" fmla="*/ 3522109 h 5103838"/>
              <a:gd name="connsiteX5981" fmla="*/ 2153539 w 2957981"/>
              <a:gd name="connsiteY5981" fmla="*/ 3523805 h 5103838"/>
              <a:gd name="connsiteX5982" fmla="*/ 2153539 w 2957981"/>
              <a:gd name="connsiteY5982" fmla="*/ 3524654 h 5103838"/>
              <a:gd name="connsiteX5983" fmla="*/ 2154388 w 2957981"/>
              <a:gd name="connsiteY5983" fmla="*/ 3525529 h 5103838"/>
              <a:gd name="connsiteX5984" fmla="*/ 2156112 w 2957981"/>
              <a:gd name="connsiteY5984" fmla="*/ 3527225 h 5103838"/>
              <a:gd name="connsiteX5985" fmla="*/ 2157810 w 2957981"/>
              <a:gd name="connsiteY5985" fmla="*/ 3527225 h 5103838"/>
              <a:gd name="connsiteX5986" fmla="*/ 2157810 w 2957981"/>
              <a:gd name="connsiteY5986" fmla="*/ 3529770 h 5103838"/>
              <a:gd name="connsiteX5987" fmla="*/ 2155263 w 2957981"/>
              <a:gd name="connsiteY5987" fmla="*/ 3534887 h 5103838"/>
              <a:gd name="connsiteX5988" fmla="*/ 2152690 w 2957981"/>
              <a:gd name="connsiteY5988" fmla="*/ 3535736 h 5103838"/>
              <a:gd name="connsiteX5989" fmla="*/ 2150143 w 2957981"/>
              <a:gd name="connsiteY5989" fmla="*/ 3536610 h 5103838"/>
              <a:gd name="connsiteX5990" fmla="*/ 2150143 w 2957981"/>
              <a:gd name="connsiteY5990" fmla="*/ 3537459 h 5103838"/>
              <a:gd name="connsiteX5991" fmla="*/ 2156961 w 2957981"/>
              <a:gd name="connsiteY5991" fmla="*/ 3540852 h 5103838"/>
              <a:gd name="connsiteX5992" fmla="*/ 2157810 w 2957981"/>
              <a:gd name="connsiteY5992" fmla="*/ 3541701 h 5103838"/>
              <a:gd name="connsiteX5993" fmla="*/ 2156961 w 2957981"/>
              <a:gd name="connsiteY5993" fmla="*/ 3542575 h 5103838"/>
              <a:gd name="connsiteX5994" fmla="*/ 2155263 w 2957981"/>
              <a:gd name="connsiteY5994" fmla="*/ 3542575 h 5103838"/>
              <a:gd name="connsiteX5995" fmla="*/ 2152690 w 2957981"/>
              <a:gd name="connsiteY5995" fmla="*/ 3544272 h 5103838"/>
              <a:gd name="connsiteX5996" fmla="*/ 2153539 w 2957981"/>
              <a:gd name="connsiteY5996" fmla="*/ 3545121 h 5103838"/>
              <a:gd name="connsiteX5997" fmla="*/ 2154388 w 2957981"/>
              <a:gd name="connsiteY5997" fmla="*/ 3545121 h 5103838"/>
              <a:gd name="connsiteX5998" fmla="*/ 2154388 w 2957981"/>
              <a:gd name="connsiteY5998" fmla="*/ 3546817 h 5103838"/>
              <a:gd name="connsiteX5999" fmla="*/ 2152690 w 2957981"/>
              <a:gd name="connsiteY5999" fmla="*/ 3552809 h 5103838"/>
              <a:gd name="connsiteX6000" fmla="*/ 2150992 w 2957981"/>
              <a:gd name="connsiteY6000" fmla="*/ 3554506 h 5103838"/>
              <a:gd name="connsiteX6001" fmla="*/ 2150992 w 2957981"/>
              <a:gd name="connsiteY6001" fmla="*/ 3557051 h 5103838"/>
              <a:gd name="connsiteX6002" fmla="*/ 2150992 w 2957981"/>
              <a:gd name="connsiteY6002" fmla="*/ 3557899 h 5103838"/>
              <a:gd name="connsiteX6003" fmla="*/ 2146720 w 2957981"/>
              <a:gd name="connsiteY6003" fmla="*/ 3560471 h 5103838"/>
              <a:gd name="connsiteX6004" fmla="*/ 2145871 w 2957981"/>
              <a:gd name="connsiteY6004" fmla="*/ 3562167 h 5103838"/>
              <a:gd name="connsiteX6005" fmla="*/ 2145871 w 2957981"/>
              <a:gd name="connsiteY6005" fmla="*/ 3563864 h 5103838"/>
              <a:gd name="connsiteX6006" fmla="*/ 2147569 w 2957981"/>
              <a:gd name="connsiteY6006" fmla="*/ 3563864 h 5103838"/>
              <a:gd name="connsiteX6007" fmla="*/ 2148418 w 2957981"/>
              <a:gd name="connsiteY6007" fmla="*/ 3564739 h 5103838"/>
              <a:gd name="connsiteX6008" fmla="*/ 2147569 w 2957981"/>
              <a:gd name="connsiteY6008" fmla="*/ 3568981 h 5103838"/>
              <a:gd name="connsiteX6009" fmla="*/ 2148418 w 2957981"/>
              <a:gd name="connsiteY6009" fmla="*/ 3568133 h 5103838"/>
              <a:gd name="connsiteX6010" fmla="*/ 2149294 w 2957981"/>
              <a:gd name="connsiteY6010" fmla="*/ 3568981 h 5103838"/>
              <a:gd name="connsiteX6011" fmla="*/ 2150992 w 2957981"/>
              <a:gd name="connsiteY6011" fmla="*/ 3568981 h 5103838"/>
              <a:gd name="connsiteX6012" fmla="*/ 2151841 w 2957981"/>
              <a:gd name="connsiteY6012" fmla="*/ 3567284 h 5103838"/>
              <a:gd name="connsiteX6013" fmla="*/ 2152690 w 2957981"/>
              <a:gd name="connsiteY6013" fmla="*/ 3568133 h 5103838"/>
              <a:gd name="connsiteX6014" fmla="*/ 2154388 w 2957981"/>
              <a:gd name="connsiteY6014" fmla="*/ 3568133 h 5103838"/>
              <a:gd name="connsiteX6015" fmla="*/ 2155263 w 2957981"/>
              <a:gd name="connsiteY6015" fmla="*/ 3570704 h 5103838"/>
              <a:gd name="connsiteX6016" fmla="*/ 2156112 w 2957981"/>
              <a:gd name="connsiteY6016" fmla="*/ 3571553 h 5103838"/>
              <a:gd name="connsiteX6017" fmla="*/ 2155263 w 2957981"/>
              <a:gd name="connsiteY6017" fmla="*/ 3573249 h 5103838"/>
              <a:gd name="connsiteX6018" fmla="*/ 2158659 w 2957981"/>
              <a:gd name="connsiteY6018" fmla="*/ 3573249 h 5103838"/>
              <a:gd name="connsiteX6019" fmla="*/ 2160357 w 2957981"/>
              <a:gd name="connsiteY6019" fmla="*/ 3573249 h 5103838"/>
              <a:gd name="connsiteX6020" fmla="*/ 2161233 w 2957981"/>
              <a:gd name="connsiteY6020" fmla="*/ 3574098 h 5103838"/>
              <a:gd name="connsiteX6021" fmla="*/ 2162931 w 2957981"/>
              <a:gd name="connsiteY6021" fmla="*/ 3574098 h 5103838"/>
              <a:gd name="connsiteX6022" fmla="*/ 2164629 w 2957981"/>
              <a:gd name="connsiteY6022" fmla="*/ 3574973 h 5103838"/>
              <a:gd name="connsiteX6023" fmla="*/ 2163780 w 2957981"/>
              <a:gd name="connsiteY6023" fmla="*/ 3574098 h 5103838"/>
              <a:gd name="connsiteX6024" fmla="*/ 2168051 w 2957981"/>
              <a:gd name="connsiteY6024" fmla="*/ 3572401 h 5103838"/>
              <a:gd name="connsiteX6025" fmla="*/ 2168900 w 2957981"/>
              <a:gd name="connsiteY6025" fmla="*/ 3573249 h 5103838"/>
              <a:gd name="connsiteX6026" fmla="*/ 2169749 w 2957981"/>
              <a:gd name="connsiteY6026" fmla="*/ 3574973 h 5103838"/>
              <a:gd name="connsiteX6027" fmla="*/ 2170598 w 2957981"/>
              <a:gd name="connsiteY6027" fmla="*/ 3574973 h 5103838"/>
              <a:gd name="connsiteX6028" fmla="*/ 2171474 w 2957981"/>
              <a:gd name="connsiteY6028" fmla="*/ 3576669 h 5103838"/>
              <a:gd name="connsiteX6029" fmla="*/ 2172323 w 2957981"/>
              <a:gd name="connsiteY6029" fmla="*/ 3576669 h 5103838"/>
              <a:gd name="connsiteX6030" fmla="*/ 2173172 w 2957981"/>
              <a:gd name="connsiteY6030" fmla="*/ 3574098 h 5103838"/>
              <a:gd name="connsiteX6031" fmla="*/ 2174021 w 2957981"/>
              <a:gd name="connsiteY6031" fmla="*/ 3573249 h 5103838"/>
              <a:gd name="connsiteX6032" fmla="*/ 2176568 w 2957981"/>
              <a:gd name="connsiteY6032" fmla="*/ 3574973 h 5103838"/>
              <a:gd name="connsiteX6033" fmla="*/ 2177443 w 2957981"/>
              <a:gd name="connsiteY6033" fmla="*/ 3574973 h 5103838"/>
              <a:gd name="connsiteX6034" fmla="*/ 2178292 w 2957981"/>
              <a:gd name="connsiteY6034" fmla="*/ 3574973 h 5103838"/>
              <a:gd name="connsiteX6035" fmla="*/ 2179990 w 2957981"/>
              <a:gd name="connsiteY6035" fmla="*/ 3574098 h 5103838"/>
              <a:gd name="connsiteX6036" fmla="*/ 2179990 w 2957981"/>
              <a:gd name="connsiteY6036" fmla="*/ 3572401 h 5103838"/>
              <a:gd name="connsiteX6037" fmla="*/ 2179141 w 2957981"/>
              <a:gd name="connsiteY6037" fmla="*/ 3572401 h 5103838"/>
              <a:gd name="connsiteX6038" fmla="*/ 2179141 w 2957981"/>
              <a:gd name="connsiteY6038" fmla="*/ 3570704 h 5103838"/>
              <a:gd name="connsiteX6039" fmla="*/ 2179990 w 2957981"/>
              <a:gd name="connsiteY6039" fmla="*/ 3570704 h 5103838"/>
              <a:gd name="connsiteX6040" fmla="*/ 2180839 w 2957981"/>
              <a:gd name="connsiteY6040" fmla="*/ 3569856 h 5103838"/>
              <a:gd name="connsiteX6041" fmla="*/ 2182537 w 2957981"/>
              <a:gd name="connsiteY6041" fmla="*/ 3571553 h 5103838"/>
              <a:gd name="connsiteX6042" fmla="*/ 2182537 w 2957981"/>
              <a:gd name="connsiteY6042" fmla="*/ 3570704 h 5103838"/>
              <a:gd name="connsiteX6043" fmla="*/ 2183412 w 2957981"/>
              <a:gd name="connsiteY6043" fmla="*/ 3569856 h 5103838"/>
              <a:gd name="connsiteX6044" fmla="*/ 2183412 w 2957981"/>
              <a:gd name="connsiteY6044" fmla="*/ 3568981 h 5103838"/>
              <a:gd name="connsiteX6045" fmla="*/ 2185110 w 2957981"/>
              <a:gd name="connsiteY6045" fmla="*/ 3568981 h 5103838"/>
              <a:gd name="connsiteX6046" fmla="*/ 2185959 w 2957981"/>
              <a:gd name="connsiteY6046" fmla="*/ 3568133 h 5103838"/>
              <a:gd name="connsiteX6047" fmla="*/ 2187657 w 2957981"/>
              <a:gd name="connsiteY6047" fmla="*/ 3569856 h 5103838"/>
              <a:gd name="connsiteX6048" fmla="*/ 2188533 w 2957981"/>
              <a:gd name="connsiteY6048" fmla="*/ 3570704 h 5103838"/>
              <a:gd name="connsiteX6049" fmla="*/ 2191929 w 2957981"/>
              <a:gd name="connsiteY6049" fmla="*/ 3570704 h 5103838"/>
              <a:gd name="connsiteX6050" fmla="*/ 2195351 w 2957981"/>
              <a:gd name="connsiteY6050" fmla="*/ 3568981 h 5103838"/>
              <a:gd name="connsiteX6051" fmla="*/ 2195351 w 2957981"/>
              <a:gd name="connsiteY6051" fmla="*/ 3569856 h 5103838"/>
              <a:gd name="connsiteX6052" fmla="*/ 2195351 w 2957981"/>
              <a:gd name="connsiteY6052" fmla="*/ 3570704 h 5103838"/>
              <a:gd name="connsiteX6053" fmla="*/ 2196200 w 2957981"/>
              <a:gd name="connsiteY6053" fmla="*/ 3572401 h 5103838"/>
              <a:gd name="connsiteX6054" fmla="*/ 2195351 w 2957981"/>
              <a:gd name="connsiteY6054" fmla="*/ 3573249 h 5103838"/>
              <a:gd name="connsiteX6055" fmla="*/ 2196200 w 2957981"/>
              <a:gd name="connsiteY6055" fmla="*/ 3573249 h 5103838"/>
              <a:gd name="connsiteX6056" fmla="*/ 2196200 w 2957981"/>
              <a:gd name="connsiteY6056" fmla="*/ 3574098 h 5103838"/>
              <a:gd name="connsiteX6057" fmla="*/ 2197049 w 2957981"/>
              <a:gd name="connsiteY6057" fmla="*/ 3574098 h 5103838"/>
              <a:gd name="connsiteX6058" fmla="*/ 2197049 w 2957981"/>
              <a:gd name="connsiteY6058" fmla="*/ 3574973 h 5103838"/>
              <a:gd name="connsiteX6059" fmla="*/ 2197898 w 2957981"/>
              <a:gd name="connsiteY6059" fmla="*/ 3574973 h 5103838"/>
              <a:gd name="connsiteX6060" fmla="*/ 2197898 w 2957981"/>
              <a:gd name="connsiteY6060" fmla="*/ 3575821 h 5103838"/>
              <a:gd name="connsiteX6061" fmla="*/ 2198747 w 2957981"/>
              <a:gd name="connsiteY6061" fmla="*/ 3574973 h 5103838"/>
              <a:gd name="connsiteX6062" fmla="*/ 2198747 w 2957981"/>
              <a:gd name="connsiteY6062" fmla="*/ 3575821 h 5103838"/>
              <a:gd name="connsiteX6063" fmla="*/ 2198747 w 2957981"/>
              <a:gd name="connsiteY6063" fmla="*/ 3578366 h 5103838"/>
              <a:gd name="connsiteX6064" fmla="*/ 2199623 w 2957981"/>
              <a:gd name="connsiteY6064" fmla="*/ 3580063 h 5103838"/>
              <a:gd name="connsiteX6065" fmla="*/ 2200472 w 2957981"/>
              <a:gd name="connsiteY6065" fmla="*/ 3580063 h 5103838"/>
              <a:gd name="connsiteX6066" fmla="*/ 2203868 w 2957981"/>
              <a:gd name="connsiteY6066" fmla="*/ 3580938 h 5103838"/>
              <a:gd name="connsiteX6067" fmla="*/ 2205592 w 2957981"/>
              <a:gd name="connsiteY6067" fmla="*/ 3580063 h 5103838"/>
              <a:gd name="connsiteX6068" fmla="*/ 2206441 w 2957981"/>
              <a:gd name="connsiteY6068" fmla="*/ 3579214 h 5103838"/>
              <a:gd name="connsiteX6069" fmla="*/ 2207290 w 2957981"/>
              <a:gd name="connsiteY6069" fmla="*/ 3579214 h 5103838"/>
              <a:gd name="connsiteX6070" fmla="*/ 2208988 w 2957981"/>
              <a:gd name="connsiteY6070" fmla="*/ 3580938 h 5103838"/>
              <a:gd name="connsiteX6071" fmla="*/ 2210713 w 2957981"/>
              <a:gd name="connsiteY6071" fmla="*/ 3580938 h 5103838"/>
              <a:gd name="connsiteX6072" fmla="*/ 2210713 w 2957981"/>
              <a:gd name="connsiteY6072" fmla="*/ 3581786 h 5103838"/>
              <a:gd name="connsiteX6073" fmla="*/ 2211562 w 2957981"/>
              <a:gd name="connsiteY6073" fmla="*/ 3581786 h 5103838"/>
              <a:gd name="connsiteX6074" fmla="*/ 2213260 w 2957981"/>
              <a:gd name="connsiteY6074" fmla="*/ 3580938 h 5103838"/>
              <a:gd name="connsiteX6075" fmla="*/ 2214109 w 2957981"/>
              <a:gd name="connsiteY6075" fmla="*/ 3581786 h 5103838"/>
              <a:gd name="connsiteX6076" fmla="*/ 2214958 w 2957981"/>
              <a:gd name="connsiteY6076" fmla="*/ 3580938 h 5103838"/>
              <a:gd name="connsiteX6077" fmla="*/ 2214958 w 2957981"/>
              <a:gd name="connsiteY6077" fmla="*/ 3582634 h 5103838"/>
              <a:gd name="connsiteX6078" fmla="*/ 2214958 w 2957981"/>
              <a:gd name="connsiteY6078" fmla="*/ 3581786 h 5103838"/>
              <a:gd name="connsiteX6079" fmla="*/ 2215833 w 2957981"/>
              <a:gd name="connsiteY6079" fmla="*/ 3580938 h 5103838"/>
              <a:gd name="connsiteX6080" fmla="*/ 2217531 w 2957981"/>
              <a:gd name="connsiteY6080" fmla="*/ 3582634 h 5103838"/>
              <a:gd name="connsiteX6081" fmla="*/ 2219229 w 2957981"/>
              <a:gd name="connsiteY6081" fmla="*/ 3582634 h 5103838"/>
              <a:gd name="connsiteX6082" fmla="*/ 2218380 w 2957981"/>
              <a:gd name="connsiteY6082" fmla="*/ 3583483 h 5103838"/>
              <a:gd name="connsiteX6083" fmla="*/ 2220078 w 2957981"/>
              <a:gd name="connsiteY6083" fmla="*/ 3582634 h 5103838"/>
              <a:gd name="connsiteX6084" fmla="*/ 2222652 w 2957981"/>
              <a:gd name="connsiteY6084" fmla="*/ 3583483 h 5103838"/>
              <a:gd name="connsiteX6085" fmla="*/ 2222652 w 2957981"/>
              <a:gd name="connsiteY6085" fmla="*/ 3584331 h 5103838"/>
              <a:gd name="connsiteX6086" fmla="*/ 2223501 w 2957981"/>
              <a:gd name="connsiteY6086" fmla="*/ 3583483 h 5103838"/>
              <a:gd name="connsiteX6087" fmla="*/ 2223501 w 2957981"/>
              <a:gd name="connsiteY6087" fmla="*/ 3584331 h 5103838"/>
              <a:gd name="connsiteX6088" fmla="*/ 2225199 w 2957981"/>
              <a:gd name="connsiteY6088" fmla="*/ 3584331 h 5103838"/>
              <a:gd name="connsiteX6089" fmla="*/ 2224350 w 2957981"/>
              <a:gd name="connsiteY6089" fmla="*/ 3586028 h 5103838"/>
              <a:gd name="connsiteX6090" fmla="*/ 2225199 w 2957981"/>
              <a:gd name="connsiteY6090" fmla="*/ 3586028 h 5103838"/>
              <a:gd name="connsiteX6091" fmla="*/ 2225199 w 2957981"/>
              <a:gd name="connsiteY6091" fmla="*/ 3586903 h 5103838"/>
              <a:gd name="connsiteX6092" fmla="*/ 2226897 w 2957981"/>
              <a:gd name="connsiteY6092" fmla="*/ 3586903 h 5103838"/>
              <a:gd name="connsiteX6093" fmla="*/ 2227772 w 2957981"/>
              <a:gd name="connsiteY6093" fmla="*/ 3586028 h 5103838"/>
              <a:gd name="connsiteX6094" fmla="*/ 2228621 w 2957981"/>
              <a:gd name="connsiteY6094" fmla="*/ 3586903 h 5103838"/>
              <a:gd name="connsiteX6095" fmla="*/ 2229470 w 2957981"/>
              <a:gd name="connsiteY6095" fmla="*/ 3586903 h 5103838"/>
              <a:gd name="connsiteX6096" fmla="*/ 2229470 w 2957981"/>
              <a:gd name="connsiteY6096" fmla="*/ 3587751 h 5103838"/>
              <a:gd name="connsiteX6097" fmla="*/ 2230319 w 2957981"/>
              <a:gd name="connsiteY6097" fmla="*/ 3586903 h 5103838"/>
              <a:gd name="connsiteX6098" fmla="*/ 2230319 w 2957981"/>
              <a:gd name="connsiteY6098" fmla="*/ 3587751 h 5103838"/>
              <a:gd name="connsiteX6099" fmla="*/ 2232017 w 2957981"/>
              <a:gd name="connsiteY6099" fmla="*/ 3588599 h 5103838"/>
              <a:gd name="connsiteX6100" fmla="*/ 2232893 w 2957981"/>
              <a:gd name="connsiteY6100" fmla="*/ 3588599 h 5103838"/>
              <a:gd name="connsiteX6101" fmla="*/ 2232017 w 2957981"/>
              <a:gd name="connsiteY6101" fmla="*/ 3587751 h 5103838"/>
              <a:gd name="connsiteX6102" fmla="*/ 2233742 w 2957981"/>
              <a:gd name="connsiteY6102" fmla="*/ 3586903 h 5103838"/>
              <a:gd name="connsiteX6103" fmla="*/ 2233742 w 2957981"/>
              <a:gd name="connsiteY6103" fmla="*/ 3586028 h 5103838"/>
              <a:gd name="connsiteX6104" fmla="*/ 2235440 w 2957981"/>
              <a:gd name="connsiteY6104" fmla="*/ 3585179 h 5103838"/>
              <a:gd name="connsiteX6105" fmla="*/ 2235440 w 2957981"/>
              <a:gd name="connsiteY6105" fmla="*/ 3586028 h 5103838"/>
              <a:gd name="connsiteX6106" fmla="*/ 2236289 w 2957981"/>
              <a:gd name="connsiteY6106" fmla="*/ 3586028 h 5103838"/>
              <a:gd name="connsiteX6107" fmla="*/ 2237138 w 2957981"/>
              <a:gd name="connsiteY6107" fmla="*/ 3586903 h 5103838"/>
              <a:gd name="connsiteX6108" fmla="*/ 2237138 w 2957981"/>
              <a:gd name="connsiteY6108" fmla="*/ 3587751 h 5103838"/>
              <a:gd name="connsiteX6109" fmla="*/ 2237987 w 2957981"/>
              <a:gd name="connsiteY6109" fmla="*/ 3586903 h 5103838"/>
              <a:gd name="connsiteX6110" fmla="*/ 2237987 w 2957981"/>
              <a:gd name="connsiteY6110" fmla="*/ 3587751 h 5103838"/>
              <a:gd name="connsiteX6111" fmla="*/ 2240560 w 2957981"/>
              <a:gd name="connsiteY6111" fmla="*/ 3587751 h 5103838"/>
              <a:gd name="connsiteX6112" fmla="*/ 2242258 w 2957981"/>
              <a:gd name="connsiteY6112" fmla="*/ 3589448 h 5103838"/>
              <a:gd name="connsiteX6113" fmla="*/ 2244831 w 2957981"/>
              <a:gd name="connsiteY6113" fmla="*/ 3587751 h 5103838"/>
              <a:gd name="connsiteX6114" fmla="*/ 2244831 w 2957981"/>
              <a:gd name="connsiteY6114" fmla="*/ 3586903 h 5103838"/>
              <a:gd name="connsiteX6115" fmla="*/ 2246529 w 2957981"/>
              <a:gd name="connsiteY6115" fmla="*/ 3586903 h 5103838"/>
              <a:gd name="connsiteX6116" fmla="*/ 2245680 w 2957981"/>
              <a:gd name="connsiteY6116" fmla="*/ 3586028 h 5103838"/>
              <a:gd name="connsiteX6117" fmla="*/ 2245680 w 2957981"/>
              <a:gd name="connsiteY6117" fmla="*/ 3585179 h 5103838"/>
              <a:gd name="connsiteX6118" fmla="*/ 2245680 w 2957981"/>
              <a:gd name="connsiteY6118" fmla="*/ 3584331 h 5103838"/>
              <a:gd name="connsiteX6119" fmla="*/ 2245680 w 2957981"/>
              <a:gd name="connsiteY6119" fmla="*/ 3585179 h 5103838"/>
              <a:gd name="connsiteX6120" fmla="*/ 2246529 w 2957981"/>
              <a:gd name="connsiteY6120" fmla="*/ 3585179 h 5103838"/>
              <a:gd name="connsiteX6121" fmla="*/ 2247378 w 2957981"/>
              <a:gd name="connsiteY6121" fmla="*/ 3584331 h 5103838"/>
              <a:gd name="connsiteX6122" fmla="*/ 2248227 w 2957981"/>
              <a:gd name="connsiteY6122" fmla="*/ 3585179 h 5103838"/>
              <a:gd name="connsiteX6123" fmla="*/ 2248227 w 2957981"/>
              <a:gd name="connsiteY6123" fmla="*/ 3586028 h 5103838"/>
              <a:gd name="connsiteX6124" fmla="*/ 2249076 w 2957981"/>
              <a:gd name="connsiteY6124" fmla="*/ 3586903 h 5103838"/>
              <a:gd name="connsiteX6125" fmla="*/ 2249076 w 2957981"/>
              <a:gd name="connsiteY6125" fmla="*/ 3587751 h 5103838"/>
              <a:gd name="connsiteX6126" fmla="*/ 2249952 w 2957981"/>
              <a:gd name="connsiteY6126" fmla="*/ 3586903 h 5103838"/>
              <a:gd name="connsiteX6127" fmla="*/ 2250801 w 2957981"/>
              <a:gd name="connsiteY6127" fmla="*/ 3586903 h 5103838"/>
              <a:gd name="connsiteX6128" fmla="*/ 2251650 w 2957981"/>
              <a:gd name="connsiteY6128" fmla="*/ 3586903 h 5103838"/>
              <a:gd name="connsiteX6129" fmla="*/ 2252499 w 2957981"/>
              <a:gd name="connsiteY6129" fmla="*/ 3586028 h 5103838"/>
              <a:gd name="connsiteX6130" fmla="*/ 2253348 w 2957981"/>
              <a:gd name="connsiteY6130" fmla="*/ 3586903 h 5103838"/>
              <a:gd name="connsiteX6131" fmla="*/ 2255072 w 2957981"/>
              <a:gd name="connsiteY6131" fmla="*/ 3586028 h 5103838"/>
              <a:gd name="connsiteX6132" fmla="*/ 2257619 w 2957981"/>
              <a:gd name="connsiteY6132" fmla="*/ 3586903 h 5103838"/>
              <a:gd name="connsiteX6133" fmla="*/ 2259317 w 2957981"/>
              <a:gd name="connsiteY6133" fmla="*/ 3586028 h 5103838"/>
              <a:gd name="connsiteX6134" fmla="*/ 2258468 w 2957981"/>
              <a:gd name="connsiteY6134" fmla="*/ 3588599 h 5103838"/>
              <a:gd name="connsiteX6135" fmla="*/ 2259317 w 2957981"/>
              <a:gd name="connsiteY6135" fmla="*/ 3589448 h 5103838"/>
              <a:gd name="connsiteX6136" fmla="*/ 2260166 w 2957981"/>
              <a:gd name="connsiteY6136" fmla="*/ 3589448 h 5103838"/>
              <a:gd name="connsiteX6137" fmla="*/ 2261042 w 2957981"/>
              <a:gd name="connsiteY6137" fmla="*/ 3588599 h 5103838"/>
              <a:gd name="connsiteX6138" fmla="*/ 2261891 w 2957981"/>
              <a:gd name="connsiteY6138" fmla="*/ 3589448 h 5103838"/>
              <a:gd name="connsiteX6139" fmla="*/ 2262740 w 2957981"/>
              <a:gd name="connsiteY6139" fmla="*/ 3588599 h 5103838"/>
              <a:gd name="connsiteX6140" fmla="*/ 2264438 w 2957981"/>
              <a:gd name="connsiteY6140" fmla="*/ 3588599 h 5103838"/>
              <a:gd name="connsiteX6141" fmla="*/ 2265287 w 2957981"/>
              <a:gd name="connsiteY6141" fmla="*/ 3588599 h 5103838"/>
              <a:gd name="connsiteX6142" fmla="*/ 2264438 w 2957981"/>
              <a:gd name="connsiteY6142" fmla="*/ 3586903 h 5103838"/>
              <a:gd name="connsiteX6143" fmla="*/ 2266162 w 2957981"/>
              <a:gd name="connsiteY6143" fmla="*/ 3586903 h 5103838"/>
              <a:gd name="connsiteX6144" fmla="*/ 2266162 w 2957981"/>
              <a:gd name="connsiteY6144" fmla="*/ 3587751 h 5103838"/>
              <a:gd name="connsiteX6145" fmla="*/ 2267011 w 2957981"/>
              <a:gd name="connsiteY6145" fmla="*/ 3588599 h 5103838"/>
              <a:gd name="connsiteX6146" fmla="*/ 2267860 w 2957981"/>
              <a:gd name="connsiteY6146" fmla="*/ 3587751 h 5103838"/>
              <a:gd name="connsiteX6147" fmla="*/ 2269558 w 2957981"/>
              <a:gd name="connsiteY6147" fmla="*/ 3587751 h 5103838"/>
              <a:gd name="connsiteX6148" fmla="*/ 2270407 w 2957981"/>
              <a:gd name="connsiteY6148" fmla="*/ 3586903 h 5103838"/>
              <a:gd name="connsiteX6149" fmla="*/ 2271256 w 2957981"/>
              <a:gd name="connsiteY6149" fmla="*/ 3587751 h 5103838"/>
              <a:gd name="connsiteX6150" fmla="*/ 2272981 w 2957981"/>
              <a:gd name="connsiteY6150" fmla="*/ 3586028 h 5103838"/>
              <a:gd name="connsiteX6151" fmla="*/ 2273830 w 2957981"/>
              <a:gd name="connsiteY6151" fmla="*/ 3586903 h 5103838"/>
              <a:gd name="connsiteX6152" fmla="*/ 2272981 w 2957981"/>
              <a:gd name="connsiteY6152" fmla="*/ 3587751 h 5103838"/>
              <a:gd name="connsiteX6153" fmla="*/ 2273830 w 2957981"/>
              <a:gd name="connsiteY6153" fmla="*/ 3588599 h 5103838"/>
              <a:gd name="connsiteX6154" fmla="*/ 2275528 w 2957981"/>
              <a:gd name="connsiteY6154" fmla="*/ 3588599 h 5103838"/>
              <a:gd name="connsiteX6155" fmla="*/ 2277252 w 2957981"/>
              <a:gd name="connsiteY6155" fmla="*/ 3587751 h 5103838"/>
              <a:gd name="connsiteX6156" fmla="*/ 2278101 w 2957981"/>
              <a:gd name="connsiteY6156" fmla="*/ 3589448 h 5103838"/>
              <a:gd name="connsiteX6157" fmla="*/ 2278950 w 2957981"/>
              <a:gd name="connsiteY6157" fmla="*/ 3590296 h 5103838"/>
              <a:gd name="connsiteX6158" fmla="*/ 2280648 w 2957981"/>
              <a:gd name="connsiteY6158" fmla="*/ 3590296 h 5103838"/>
              <a:gd name="connsiteX6159" fmla="*/ 2281497 w 2957981"/>
              <a:gd name="connsiteY6159" fmla="*/ 3589448 h 5103838"/>
              <a:gd name="connsiteX6160" fmla="*/ 2282346 w 2957981"/>
              <a:gd name="connsiteY6160" fmla="*/ 3590296 h 5103838"/>
              <a:gd name="connsiteX6161" fmla="*/ 2283222 w 2957981"/>
              <a:gd name="connsiteY6161" fmla="*/ 3590296 h 5103838"/>
              <a:gd name="connsiteX6162" fmla="*/ 2282346 w 2957981"/>
              <a:gd name="connsiteY6162" fmla="*/ 3590296 h 5103838"/>
              <a:gd name="connsiteX6163" fmla="*/ 2283222 w 2957981"/>
              <a:gd name="connsiteY6163" fmla="*/ 3591145 h 5103838"/>
              <a:gd name="connsiteX6164" fmla="*/ 2284071 w 2957981"/>
              <a:gd name="connsiteY6164" fmla="*/ 3592019 h 5103838"/>
              <a:gd name="connsiteX6165" fmla="*/ 2284920 w 2957981"/>
              <a:gd name="connsiteY6165" fmla="*/ 3591145 h 5103838"/>
              <a:gd name="connsiteX6166" fmla="*/ 2284920 w 2957981"/>
              <a:gd name="connsiteY6166" fmla="*/ 3590296 h 5103838"/>
              <a:gd name="connsiteX6167" fmla="*/ 2286618 w 2957981"/>
              <a:gd name="connsiteY6167" fmla="*/ 3589448 h 5103838"/>
              <a:gd name="connsiteX6168" fmla="*/ 2287467 w 2957981"/>
              <a:gd name="connsiteY6168" fmla="*/ 3589448 h 5103838"/>
              <a:gd name="connsiteX6169" fmla="*/ 2288342 w 2957981"/>
              <a:gd name="connsiteY6169" fmla="*/ 3591145 h 5103838"/>
              <a:gd name="connsiteX6170" fmla="*/ 2287467 w 2957981"/>
              <a:gd name="connsiteY6170" fmla="*/ 3592868 h 5103838"/>
              <a:gd name="connsiteX6171" fmla="*/ 2288342 w 2957981"/>
              <a:gd name="connsiteY6171" fmla="*/ 3593716 h 5103838"/>
              <a:gd name="connsiteX6172" fmla="*/ 2290040 w 2957981"/>
              <a:gd name="connsiteY6172" fmla="*/ 3594565 h 5103838"/>
              <a:gd name="connsiteX6173" fmla="*/ 2290889 w 2957981"/>
              <a:gd name="connsiteY6173" fmla="*/ 3594565 h 5103838"/>
              <a:gd name="connsiteX6174" fmla="*/ 2291738 w 2957981"/>
              <a:gd name="connsiteY6174" fmla="*/ 3596261 h 5103838"/>
              <a:gd name="connsiteX6175" fmla="*/ 2292587 w 2957981"/>
              <a:gd name="connsiteY6175" fmla="*/ 3596261 h 5103838"/>
              <a:gd name="connsiteX6176" fmla="*/ 2294312 w 2957981"/>
              <a:gd name="connsiteY6176" fmla="*/ 3595413 h 5103838"/>
              <a:gd name="connsiteX6177" fmla="*/ 2295161 w 2957981"/>
              <a:gd name="connsiteY6177" fmla="*/ 3594565 h 5103838"/>
              <a:gd name="connsiteX6178" fmla="*/ 2296859 w 2957981"/>
              <a:gd name="connsiteY6178" fmla="*/ 3593716 h 5103838"/>
              <a:gd name="connsiteX6179" fmla="*/ 2296859 w 2957981"/>
              <a:gd name="connsiteY6179" fmla="*/ 3592019 h 5103838"/>
              <a:gd name="connsiteX6180" fmla="*/ 2296859 w 2957981"/>
              <a:gd name="connsiteY6180" fmla="*/ 3591145 h 5103838"/>
              <a:gd name="connsiteX6181" fmla="*/ 2296859 w 2957981"/>
              <a:gd name="connsiteY6181" fmla="*/ 3589448 h 5103838"/>
              <a:gd name="connsiteX6182" fmla="*/ 2298557 w 2957981"/>
              <a:gd name="connsiteY6182" fmla="*/ 3588599 h 5103838"/>
              <a:gd name="connsiteX6183" fmla="*/ 2299432 w 2957981"/>
              <a:gd name="connsiteY6183" fmla="*/ 3588599 h 5103838"/>
              <a:gd name="connsiteX6184" fmla="*/ 2298557 w 2957981"/>
              <a:gd name="connsiteY6184" fmla="*/ 3589448 h 5103838"/>
              <a:gd name="connsiteX6185" fmla="*/ 2299432 w 2957981"/>
              <a:gd name="connsiteY6185" fmla="*/ 3589448 h 5103838"/>
              <a:gd name="connsiteX6186" fmla="*/ 2299432 w 2957981"/>
              <a:gd name="connsiteY6186" fmla="*/ 3590296 h 5103838"/>
              <a:gd name="connsiteX6187" fmla="*/ 2300281 w 2957981"/>
              <a:gd name="connsiteY6187" fmla="*/ 3590296 h 5103838"/>
              <a:gd name="connsiteX6188" fmla="*/ 2301979 w 2957981"/>
              <a:gd name="connsiteY6188" fmla="*/ 3589448 h 5103838"/>
              <a:gd name="connsiteX6189" fmla="*/ 2301979 w 2957981"/>
              <a:gd name="connsiteY6189" fmla="*/ 3588599 h 5103838"/>
              <a:gd name="connsiteX6190" fmla="*/ 2302828 w 2957981"/>
              <a:gd name="connsiteY6190" fmla="*/ 3588599 h 5103838"/>
              <a:gd name="connsiteX6191" fmla="*/ 2303677 w 2957981"/>
              <a:gd name="connsiteY6191" fmla="*/ 3588599 h 5103838"/>
              <a:gd name="connsiteX6192" fmla="*/ 2304526 w 2957981"/>
              <a:gd name="connsiteY6192" fmla="*/ 3587751 h 5103838"/>
              <a:gd name="connsiteX6193" fmla="*/ 2305401 w 2957981"/>
              <a:gd name="connsiteY6193" fmla="*/ 3588599 h 5103838"/>
              <a:gd name="connsiteX6194" fmla="*/ 2306250 w 2957981"/>
              <a:gd name="connsiteY6194" fmla="*/ 3589448 h 5103838"/>
              <a:gd name="connsiteX6195" fmla="*/ 2305401 w 2957981"/>
              <a:gd name="connsiteY6195" fmla="*/ 3590296 h 5103838"/>
              <a:gd name="connsiteX6196" fmla="*/ 2307099 w 2957981"/>
              <a:gd name="connsiteY6196" fmla="*/ 3591145 h 5103838"/>
              <a:gd name="connsiteX6197" fmla="*/ 2308797 w 2957981"/>
              <a:gd name="connsiteY6197" fmla="*/ 3589448 h 5103838"/>
              <a:gd name="connsiteX6198" fmla="*/ 2309646 w 2957981"/>
              <a:gd name="connsiteY6198" fmla="*/ 3588599 h 5103838"/>
              <a:gd name="connsiteX6199" fmla="*/ 2309646 w 2957981"/>
              <a:gd name="connsiteY6199" fmla="*/ 3587751 h 5103838"/>
              <a:gd name="connsiteX6200" fmla="*/ 2310495 w 2957981"/>
              <a:gd name="connsiteY6200" fmla="*/ 3587751 h 5103838"/>
              <a:gd name="connsiteX6201" fmla="*/ 2310495 w 2957981"/>
              <a:gd name="connsiteY6201" fmla="*/ 3586903 h 5103838"/>
              <a:gd name="connsiteX6202" fmla="*/ 2309646 w 2957981"/>
              <a:gd name="connsiteY6202" fmla="*/ 3586028 h 5103838"/>
              <a:gd name="connsiteX6203" fmla="*/ 2309646 w 2957981"/>
              <a:gd name="connsiteY6203" fmla="*/ 3585179 h 5103838"/>
              <a:gd name="connsiteX6204" fmla="*/ 2310495 w 2957981"/>
              <a:gd name="connsiteY6204" fmla="*/ 3585179 h 5103838"/>
              <a:gd name="connsiteX6205" fmla="*/ 2311371 w 2957981"/>
              <a:gd name="connsiteY6205" fmla="*/ 3585179 h 5103838"/>
              <a:gd name="connsiteX6206" fmla="*/ 2311371 w 2957981"/>
              <a:gd name="connsiteY6206" fmla="*/ 3586028 h 5103838"/>
              <a:gd name="connsiteX6207" fmla="*/ 2312220 w 2957981"/>
              <a:gd name="connsiteY6207" fmla="*/ 3585179 h 5103838"/>
              <a:gd name="connsiteX6208" fmla="*/ 2312220 w 2957981"/>
              <a:gd name="connsiteY6208" fmla="*/ 3586028 h 5103838"/>
              <a:gd name="connsiteX6209" fmla="*/ 2312220 w 2957981"/>
              <a:gd name="connsiteY6209" fmla="*/ 3586903 h 5103838"/>
              <a:gd name="connsiteX6210" fmla="*/ 2313069 w 2957981"/>
              <a:gd name="connsiteY6210" fmla="*/ 3588599 h 5103838"/>
              <a:gd name="connsiteX6211" fmla="*/ 2314767 w 2957981"/>
              <a:gd name="connsiteY6211" fmla="*/ 3589448 h 5103838"/>
              <a:gd name="connsiteX6212" fmla="*/ 2316491 w 2957981"/>
              <a:gd name="connsiteY6212" fmla="*/ 3590296 h 5103838"/>
              <a:gd name="connsiteX6213" fmla="*/ 2317340 w 2957981"/>
              <a:gd name="connsiteY6213" fmla="*/ 3591145 h 5103838"/>
              <a:gd name="connsiteX6214" fmla="*/ 2318189 w 2957981"/>
              <a:gd name="connsiteY6214" fmla="*/ 3591145 h 5103838"/>
              <a:gd name="connsiteX6215" fmla="*/ 2317340 w 2957981"/>
              <a:gd name="connsiteY6215" fmla="*/ 3588599 h 5103838"/>
              <a:gd name="connsiteX6216" fmla="*/ 2318189 w 2957981"/>
              <a:gd name="connsiteY6216" fmla="*/ 3588599 h 5103838"/>
              <a:gd name="connsiteX6217" fmla="*/ 2319038 w 2957981"/>
              <a:gd name="connsiteY6217" fmla="*/ 3588599 h 5103838"/>
              <a:gd name="connsiteX6218" fmla="*/ 2321612 w 2957981"/>
              <a:gd name="connsiteY6218" fmla="*/ 3586903 h 5103838"/>
              <a:gd name="connsiteX6219" fmla="*/ 2321612 w 2957981"/>
              <a:gd name="connsiteY6219" fmla="*/ 3586028 h 5103838"/>
              <a:gd name="connsiteX6220" fmla="*/ 2322461 w 2957981"/>
              <a:gd name="connsiteY6220" fmla="*/ 3585179 h 5103838"/>
              <a:gd name="connsiteX6221" fmla="*/ 2322461 w 2957981"/>
              <a:gd name="connsiteY6221" fmla="*/ 3584331 h 5103838"/>
              <a:gd name="connsiteX6222" fmla="*/ 2323310 w 2957981"/>
              <a:gd name="connsiteY6222" fmla="*/ 3585179 h 5103838"/>
              <a:gd name="connsiteX6223" fmla="*/ 2324159 w 2957981"/>
              <a:gd name="connsiteY6223" fmla="*/ 3584331 h 5103838"/>
              <a:gd name="connsiteX6224" fmla="*/ 2325008 w 2957981"/>
              <a:gd name="connsiteY6224" fmla="*/ 3584331 h 5103838"/>
              <a:gd name="connsiteX6225" fmla="*/ 2325008 w 2957981"/>
              <a:gd name="connsiteY6225" fmla="*/ 3583483 h 5103838"/>
              <a:gd name="connsiteX6226" fmla="*/ 2325857 w 2957981"/>
              <a:gd name="connsiteY6226" fmla="*/ 3583483 h 5103838"/>
              <a:gd name="connsiteX6227" fmla="*/ 2326706 w 2957981"/>
              <a:gd name="connsiteY6227" fmla="*/ 3584331 h 5103838"/>
              <a:gd name="connsiteX6228" fmla="*/ 2327581 w 2957981"/>
              <a:gd name="connsiteY6228" fmla="*/ 3582634 h 5103838"/>
              <a:gd name="connsiteX6229" fmla="*/ 2328430 w 2957981"/>
              <a:gd name="connsiteY6229" fmla="*/ 3582634 h 5103838"/>
              <a:gd name="connsiteX6230" fmla="*/ 2327581 w 2957981"/>
              <a:gd name="connsiteY6230" fmla="*/ 3581786 h 5103838"/>
              <a:gd name="connsiteX6231" fmla="*/ 2328430 w 2957981"/>
              <a:gd name="connsiteY6231" fmla="*/ 3580938 h 5103838"/>
              <a:gd name="connsiteX6232" fmla="*/ 2328430 w 2957981"/>
              <a:gd name="connsiteY6232" fmla="*/ 3579214 h 5103838"/>
              <a:gd name="connsiteX6233" fmla="*/ 2330977 w 2957981"/>
              <a:gd name="connsiteY6233" fmla="*/ 3577518 h 5103838"/>
              <a:gd name="connsiteX6234" fmla="*/ 2330128 w 2957981"/>
              <a:gd name="connsiteY6234" fmla="*/ 3577518 h 5103838"/>
              <a:gd name="connsiteX6235" fmla="*/ 2330128 w 2957981"/>
              <a:gd name="connsiteY6235" fmla="*/ 3575821 h 5103838"/>
              <a:gd name="connsiteX6236" fmla="*/ 2331826 w 2957981"/>
              <a:gd name="connsiteY6236" fmla="*/ 3576669 h 5103838"/>
              <a:gd name="connsiteX6237" fmla="*/ 2331826 w 2957981"/>
              <a:gd name="connsiteY6237" fmla="*/ 3574973 h 5103838"/>
              <a:gd name="connsiteX6238" fmla="*/ 2332675 w 2957981"/>
              <a:gd name="connsiteY6238" fmla="*/ 3574973 h 5103838"/>
              <a:gd name="connsiteX6239" fmla="*/ 2331826 w 2957981"/>
              <a:gd name="connsiteY6239" fmla="*/ 3574098 h 5103838"/>
              <a:gd name="connsiteX6240" fmla="*/ 2331826 w 2957981"/>
              <a:gd name="connsiteY6240" fmla="*/ 3573249 h 5103838"/>
              <a:gd name="connsiteX6241" fmla="*/ 2332675 w 2957981"/>
              <a:gd name="connsiteY6241" fmla="*/ 3572401 h 5103838"/>
              <a:gd name="connsiteX6242" fmla="*/ 2332675 w 2957981"/>
              <a:gd name="connsiteY6242" fmla="*/ 3570704 h 5103838"/>
              <a:gd name="connsiteX6243" fmla="*/ 2334400 w 2957981"/>
              <a:gd name="connsiteY6243" fmla="*/ 3570704 h 5103838"/>
              <a:gd name="connsiteX6244" fmla="*/ 2334400 w 2957981"/>
              <a:gd name="connsiteY6244" fmla="*/ 3569856 h 5103838"/>
              <a:gd name="connsiteX6245" fmla="*/ 2335249 w 2957981"/>
              <a:gd name="connsiteY6245" fmla="*/ 3568981 h 5103838"/>
              <a:gd name="connsiteX6246" fmla="*/ 2337796 w 2957981"/>
              <a:gd name="connsiteY6246" fmla="*/ 3568981 h 5103838"/>
              <a:gd name="connsiteX6247" fmla="*/ 2338671 w 2957981"/>
              <a:gd name="connsiteY6247" fmla="*/ 3567284 h 5103838"/>
              <a:gd name="connsiteX6248" fmla="*/ 2339520 w 2957981"/>
              <a:gd name="connsiteY6248" fmla="*/ 3568133 h 5103838"/>
              <a:gd name="connsiteX6249" fmla="*/ 2339520 w 2957981"/>
              <a:gd name="connsiteY6249" fmla="*/ 3567284 h 5103838"/>
              <a:gd name="connsiteX6250" fmla="*/ 2340369 w 2957981"/>
              <a:gd name="connsiteY6250" fmla="*/ 3567284 h 5103838"/>
              <a:gd name="connsiteX6251" fmla="*/ 2340369 w 2957981"/>
              <a:gd name="connsiteY6251" fmla="*/ 3568133 h 5103838"/>
              <a:gd name="connsiteX6252" fmla="*/ 2341218 w 2957981"/>
              <a:gd name="connsiteY6252" fmla="*/ 3568133 h 5103838"/>
              <a:gd name="connsiteX6253" fmla="*/ 2341218 w 2957981"/>
              <a:gd name="connsiteY6253" fmla="*/ 3567284 h 5103838"/>
              <a:gd name="connsiteX6254" fmla="*/ 2342067 w 2957981"/>
              <a:gd name="connsiteY6254" fmla="*/ 3568133 h 5103838"/>
              <a:gd name="connsiteX6255" fmla="*/ 2342916 w 2957981"/>
              <a:gd name="connsiteY6255" fmla="*/ 3567284 h 5103838"/>
              <a:gd name="connsiteX6256" fmla="*/ 2343792 w 2957981"/>
              <a:gd name="connsiteY6256" fmla="*/ 3568133 h 5103838"/>
              <a:gd name="connsiteX6257" fmla="*/ 2344641 w 2957981"/>
              <a:gd name="connsiteY6257" fmla="*/ 3567284 h 5103838"/>
              <a:gd name="connsiteX6258" fmla="*/ 2345490 w 2957981"/>
              <a:gd name="connsiteY6258" fmla="*/ 3568133 h 5103838"/>
              <a:gd name="connsiteX6259" fmla="*/ 2345490 w 2957981"/>
              <a:gd name="connsiteY6259" fmla="*/ 3567284 h 5103838"/>
              <a:gd name="connsiteX6260" fmla="*/ 2347188 w 2957981"/>
              <a:gd name="connsiteY6260" fmla="*/ 3567284 h 5103838"/>
              <a:gd name="connsiteX6261" fmla="*/ 2348037 w 2957981"/>
              <a:gd name="connsiteY6261" fmla="*/ 3567284 h 5103838"/>
              <a:gd name="connsiteX6262" fmla="*/ 2348886 w 2957981"/>
              <a:gd name="connsiteY6262" fmla="*/ 3566436 h 5103838"/>
              <a:gd name="connsiteX6263" fmla="*/ 2348886 w 2957981"/>
              <a:gd name="connsiteY6263" fmla="*/ 3568981 h 5103838"/>
              <a:gd name="connsiteX6264" fmla="*/ 2348037 w 2957981"/>
              <a:gd name="connsiteY6264" fmla="*/ 3569856 h 5103838"/>
              <a:gd name="connsiteX6265" fmla="*/ 2349761 w 2957981"/>
              <a:gd name="connsiteY6265" fmla="*/ 3570704 h 5103838"/>
              <a:gd name="connsiteX6266" fmla="*/ 2349761 w 2957981"/>
              <a:gd name="connsiteY6266" fmla="*/ 3571553 h 5103838"/>
              <a:gd name="connsiteX6267" fmla="*/ 2350610 w 2957981"/>
              <a:gd name="connsiteY6267" fmla="*/ 3572401 h 5103838"/>
              <a:gd name="connsiteX6268" fmla="*/ 2349761 w 2957981"/>
              <a:gd name="connsiteY6268" fmla="*/ 3572401 h 5103838"/>
              <a:gd name="connsiteX6269" fmla="*/ 2351459 w 2957981"/>
              <a:gd name="connsiteY6269" fmla="*/ 3573249 h 5103838"/>
              <a:gd name="connsiteX6270" fmla="*/ 2351459 w 2957981"/>
              <a:gd name="connsiteY6270" fmla="*/ 3574973 h 5103838"/>
              <a:gd name="connsiteX6271" fmla="*/ 2351459 w 2957981"/>
              <a:gd name="connsiteY6271" fmla="*/ 3575821 h 5103838"/>
              <a:gd name="connsiteX6272" fmla="*/ 2351459 w 2957981"/>
              <a:gd name="connsiteY6272" fmla="*/ 3576669 h 5103838"/>
              <a:gd name="connsiteX6273" fmla="*/ 2352308 w 2957981"/>
              <a:gd name="connsiteY6273" fmla="*/ 3579214 h 5103838"/>
              <a:gd name="connsiteX6274" fmla="*/ 2353157 w 2957981"/>
              <a:gd name="connsiteY6274" fmla="*/ 3580063 h 5103838"/>
              <a:gd name="connsiteX6275" fmla="*/ 2354006 w 2957981"/>
              <a:gd name="connsiteY6275" fmla="*/ 3579214 h 5103838"/>
              <a:gd name="connsiteX6276" fmla="*/ 2354006 w 2957981"/>
              <a:gd name="connsiteY6276" fmla="*/ 3580063 h 5103838"/>
              <a:gd name="connsiteX6277" fmla="*/ 2354855 w 2957981"/>
              <a:gd name="connsiteY6277" fmla="*/ 3580063 h 5103838"/>
              <a:gd name="connsiteX6278" fmla="*/ 2354855 w 2957981"/>
              <a:gd name="connsiteY6278" fmla="*/ 3580938 h 5103838"/>
              <a:gd name="connsiteX6279" fmla="*/ 2355731 w 2957981"/>
              <a:gd name="connsiteY6279" fmla="*/ 3582634 h 5103838"/>
              <a:gd name="connsiteX6280" fmla="*/ 2356580 w 2957981"/>
              <a:gd name="connsiteY6280" fmla="*/ 3582634 h 5103838"/>
              <a:gd name="connsiteX6281" fmla="*/ 2356580 w 2957981"/>
              <a:gd name="connsiteY6281" fmla="*/ 3583483 h 5103838"/>
              <a:gd name="connsiteX6282" fmla="*/ 2358278 w 2957981"/>
              <a:gd name="connsiteY6282" fmla="*/ 3585179 h 5103838"/>
              <a:gd name="connsiteX6283" fmla="*/ 2359127 w 2957981"/>
              <a:gd name="connsiteY6283" fmla="*/ 3584331 h 5103838"/>
              <a:gd name="connsiteX6284" fmla="*/ 2359976 w 2957981"/>
              <a:gd name="connsiteY6284" fmla="*/ 3585179 h 5103838"/>
              <a:gd name="connsiteX6285" fmla="*/ 2361700 w 2957981"/>
              <a:gd name="connsiteY6285" fmla="*/ 3586028 h 5103838"/>
              <a:gd name="connsiteX6286" fmla="*/ 2363398 w 2957981"/>
              <a:gd name="connsiteY6286" fmla="*/ 3587751 h 5103838"/>
              <a:gd name="connsiteX6287" fmla="*/ 2364247 w 2957981"/>
              <a:gd name="connsiteY6287" fmla="*/ 3586903 h 5103838"/>
              <a:gd name="connsiteX6288" fmla="*/ 2365096 w 2957981"/>
              <a:gd name="connsiteY6288" fmla="*/ 3587751 h 5103838"/>
              <a:gd name="connsiteX6289" fmla="*/ 2367669 w 2957981"/>
              <a:gd name="connsiteY6289" fmla="*/ 3587751 h 5103838"/>
              <a:gd name="connsiteX6290" fmla="*/ 2368518 w 2957981"/>
              <a:gd name="connsiteY6290" fmla="*/ 3588599 h 5103838"/>
              <a:gd name="connsiteX6291" fmla="*/ 2368518 w 2957981"/>
              <a:gd name="connsiteY6291" fmla="*/ 3590296 h 5103838"/>
              <a:gd name="connsiteX6292" fmla="*/ 2371065 w 2957981"/>
              <a:gd name="connsiteY6292" fmla="*/ 3592019 h 5103838"/>
              <a:gd name="connsiteX6293" fmla="*/ 2371065 w 2957981"/>
              <a:gd name="connsiteY6293" fmla="*/ 3592868 h 5103838"/>
              <a:gd name="connsiteX6294" fmla="*/ 2371941 w 2957981"/>
              <a:gd name="connsiteY6294" fmla="*/ 3592868 h 5103838"/>
              <a:gd name="connsiteX6295" fmla="*/ 2372790 w 2957981"/>
              <a:gd name="connsiteY6295" fmla="*/ 3592868 h 5103838"/>
              <a:gd name="connsiteX6296" fmla="*/ 2373639 w 2957981"/>
              <a:gd name="connsiteY6296" fmla="*/ 3592019 h 5103838"/>
              <a:gd name="connsiteX6297" fmla="*/ 2374488 w 2957981"/>
              <a:gd name="connsiteY6297" fmla="*/ 3593716 h 5103838"/>
              <a:gd name="connsiteX6298" fmla="*/ 2374488 w 2957981"/>
              <a:gd name="connsiteY6298" fmla="*/ 3592868 h 5103838"/>
              <a:gd name="connsiteX6299" fmla="*/ 2376186 w 2957981"/>
              <a:gd name="connsiteY6299" fmla="*/ 3592868 h 5103838"/>
              <a:gd name="connsiteX6300" fmla="*/ 2376186 w 2957981"/>
              <a:gd name="connsiteY6300" fmla="*/ 3593716 h 5103838"/>
              <a:gd name="connsiteX6301" fmla="*/ 2377035 w 2957981"/>
              <a:gd name="connsiteY6301" fmla="*/ 3594565 h 5103838"/>
              <a:gd name="connsiteX6302" fmla="*/ 2377910 w 2957981"/>
              <a:gd name="connsiteY6302" fmla="*/ 3593716 h 5103838"/>
              <a:gd name="connsiteX6303" fmla="*/ 2378759 w 2957981"/>
              <a:gd name="connsiteY6303" fmla="*/ 3593716 h 5103838"/>
              <a:gd name="connsiteX6304" fmla="*/ 2380457 w 2957981"/>
              <a:gd name="connsiteY6304" fmla="*/ 3593716 h 5103838"/>
              <a:gd name="connsiteX6305" fmla="*/ 2381306 w 2957981"/>
              <a:gd name="connsiteY6305" fmla="*/ 3593716 h 5103838"/>
              <a:gd name="connsiteX6306" fmla="*/ 2382155 w 2957981"/>
              <a:gd name="connsiteY6306" fmla="*/ 3592868 h 5103838"/>
              <a:gd name="connsiteX6307" fmla="*/ 2382155 w 2957981"/>
              <a:gd name="connsiteY6307" fmla="*/ 3592019 h 5103838"/>
              <a:gd name="connsiteX6308" fmla="*/ 2383004 w 2957981"/>
              <a:gd name="connsiteY6308" fmla="*/ 3592019 h 5103838"/>
              <a:gd name="connsiteX6309" fmla="*/ 2385578 w 2957981"/>
              <a:gd name="connsiteY6309" fmla="*/ 3593716 h 5103838"/>
              <a:gd name="connsiteX6310" fmla="*/ 2386427 w 2957981"/>
              <a:gd name="connsiteY6310" fmla="*/ 3593716 h 5103838"/>
              <a:gd name="connsiteX6311" fmla="*/ 2387276 w 2957981"/>
              <a:gd name="connsiteY6311" fmla="*/ 3593716 h 5103838"/>
              <a:gd name="connsiteX6312" fmla="*/ 2386427 w 2957981"/>
              <a:gd name="connsiteY6312" fmla="*/ 3594565 h 5103838"/>
              <a:gd name="connsiteX6313" fmla="*/ 2387276 w 2957981"/>
              <a:gd name="connsiteY6313" fmla="*/ 3593716 h 5103838"/>
              <a:gd name="connsiteX6314" fmla="*/ 2389000 w 2957981"/>
              <a:gd name="connsiteY6314" fmla="*/ 3593716 h 5103838"/>
              <a:gd name="connsiteX6315" fmla="*/ 2389849 w 2957981"/>
              <a:gd name="connsiteY6315" fmla="*/ 3592868 h 5103838"/>
              <a:gd name="connsiteX6316" fmla="*/ 2390698 w 2957981"/>
              <a:gd name="connsiteY6316" fmla="*/ 3592868 h 5103838"/>
              <a:gd name="connsiteX6317" fmla="*/ 2392396 w 2957981"/>
              <a:gd name="connsiteY6317" fmla="*/ 3593716 h 5103838"/>
              <a:gd name="connsiteX6318" fmla="*/ 2395819 w 2957981"/>
              <a:gd name="connsiteY6318" fmla="*/ 3594565 h 5103838"/>
              <a:gd name="connsiteX6319" fmla="*/ 2396668 w 2957981"/>
              <a:gd name="connsiteY6319" fmla="*/ 3595413 h 5103838"/>
              <a:gd name="connsiteX6320" fmla="*/ 2397517 w 2957981"/>
              <a:gd name="connsiteY6320" fmla="*/ 3595413 h 5103838"/>
              <a:gd name="connsiteX6321" fmla="*/ 2397517 w 2957981"/>
              <a:gd name="connsiteY6321" fmla="*/ 3593716 h 5103838"/>
              <a:gd name="connsiteX6322" fmla="*/ 2400090 w 2957981"/>
              <a:gd name="connsiteY6322" fmla="*/ 3592868 h 5103838"/>
              <a:gd name="connsiteX6323" fmla="*/ 2401788 w 2957981"/>
              <a:gd name="connsiteY6323" fmla="*/ 3594565 h 5103838"/>
              <a:gd name="connsiteX6324" fmla="*/ 2403486 w 2957981"/>
              <a:gd name="connsiteY6324" fmla="*/ 3594565 h 5103838"/>
              <a:gd name="connsiteX6325" fmla="*/ 2404335 w 2957981"/>
              <a:gd name="connsiteY6325" fmla="*/ 3594565 h 5103838"/>
              <a:gd name="connsiteX6326" fmla="*/ 2405184 w 2957981"/>
              <a:gd name="connsiteY6326" fmla="*/ 3593716 h 5103838"/>
              <a:gd name="connsiteX6327" fmla="*/ 2406909 w 2957981"/>
              <a:gd name="connsiteY6327" fmla="*/ 3592868 h 5103838"/>
              <a:gd name="connsiteX6328" fmla="*/ 2407758 w 2957981"/>
              <a:gd name="connsiteY6328" fmla="*/ 3593716 h 5103838"/>
              <a:gd name="connsiteX6329" fmla="*/ 2408607 w 2957981"/>
              <a:gd name="connsiteY6329" fmla="*/ 3592868 h 5103838"/>
              <a:gd name="connsiteX6330" fmla="*/ 2411180 w 2957981"/>
              <a:gd name="connsiteY6330" fmla="*/ 3593716 h 5103838"/>
              <a:gd name="connsiteX6331" fmla="*/ 2416301 w 2957981"/>
              <a:gd name="connsiteY6331" fmla="*/ 3593716 h 5103838"/>
              <a:gd name="connsiteX6332" fmla="*/ 2417999 w 2957981"/>
              <a:gd name="connsiteY6332" fmla="*/ 3595413 h 5103838"/>
              <a:gd name="connsiteX6333" fmla="*/ 2418848 w 2957981"/>
              <a:gd name="connsiteY6333" fmla="*/ 3598833 h 5103838"/>
              <a:gd name="connsiteX6334" fmla="*/ 2419697 w 2957981"/>
              <a:gd name="connsiteY6334" fmla="*/ 3601378 h 5103838"/>
              <a:gd name="connsiteX6335" fmla="*/ 2423119 w 2957981"/>
              <a:gd name="connsiteY6335" fmla="*/ 3603101 h 5103838"/>
              <a:gd name="connsiteX6336" fmla="*/ 2423119 w 2957981"/>
              <a:gd name="connsiteY6336" fmla="*/ 3603950 h 5103838"/>
              <a:gd name="connsiteX6337" fmla="*/ 2422270 w 2957981"/>
              <a:gd name="connsiteY6337" fmla="*/ 3605646 h 5103838"/>
              <a:gd name="connsiteX6338" fmla="*/ 2423968 w 2957981"/>
              <a:gd name="connsiteY6338" fmla="*/ 3606495 h 5103838"/>
              <a:gd name="connsiteX6339" fmla="*/ 2424817 w 2957981"/>
              <a:gd name="connsiteY6339" fmla="*/ 3607343 h 5103838"/>
              <a:gd name="connsiteX6340" fmla="*/ 2425666 w 2957981"/>
              <a:gd name="connsiteY6340" fmla="*/ 3606495 h 5103838"/>
              <a:gd name="connsiteX6341" fmla="*/ 2426515 w 2957981"/>
              <a:gd name="connsiteY6341" fmla="*/ 3607343 h 5103838"/>
              <a:gd name="connsiteX6342" fmla="*/ 2427364 w 2957981"/>
              <a:gd name="connsiteY6342" fmla="*/ 3606495 h 5103838"/>
              <a:gd name="connsiteX6343" fmla="*/ 2429937 w 2957981"/>
              <a:gd name="connsiteY6343" fmla="*/ 3607343 h 5103838"/>
              <a:gd name="connsiteX6344" fmla="*/ 2430786 w 2957981"/>
              <a:gd name="connsiteY6344" fmla="*/ 3608191 h 5103838"/>
              <a:gd name="connsiteX6345" fmla="*/ 2429937 w 2957981"/>
              <a:gd name="connsiteY6345" fmla="*/ 3609066 h 5103838"/>
              <a:gd name="connsiteX6346" fmla="*/ 2430786 w 2957981"/>
              <a:gd name="connsiteY6346" fmla="*/ 3609915 h 5103838"/>
              <a:gd name="connsiteX6347" fmla="*/ 2431635 w 2957981"/>
              <a:gd name="connsiteY6347" fmla="*/ 3613308 h 5103838"/>
              <a:gd name="connsiteX6348" fmla="*/ 2430786 w 2957981"/>
              <a:gd name="connsiteY6348" fmla="*/ 3615880 h 5103838"/>
              <a:gd name="connsiteX6349" fmla="*/ 2430786 w 2957981"/>
              <a:gd name="connsiteY6349" fmla="*/ 3616728 h 5103838"/>
              <a:gd name="connsiteX6350" fmla="*/ 2429937 w 2957981"/>
              <a:gd name="connsiteY6350" fmla="*/ 3616728 h 5103838"/>
              <a:gd name="connsiteX6351" fmla="*/ 2429088 w 2957981"/>
              <a:gd name="connsiteY6351" fmla="*/ 3618425 h 5103838"/>
              <a:gd name="connsiteX6352" fmla="*/ 2429937 w 2957981"/>
              <a:gd name="connsiteY6352" fmla="*/ 3620148 h 5103838"/>
              <a:gd name="connsiteX6353" fmla="*/ 2429937 w 2957981"/>
              <a:gd name="connsiteY6353" fmla="*/ 3621845 h 5103838"/>
              <a:gd name="connsiteX6354" fmla="*/ 2432484 w 2957981"/>
              <a:gd name="connsiteY6354" fmla="*/ 3628658 h 5103838"/>
              <a:gd name="connsiteX6355" fmla="*/ 2435907 w 2957981"/>
              <a:gd name="connsiteY6355" fmla="*/ 3630355 h 5103838"/>
              <a:gd name="connsiteX6356" fmla="*/ 2436756 w 2957981"/>
              <a:gd name="connsiteY6356" fmla="*/ 3632078 h 5103838"/>
              <a:gd name="connsiteX6357" fmla="*/ 2437605 w 2957981"/>
              <a:gd name="connsiteY6357" fmla="*/ 3633775 h 5103838"/>
              <a:gd name="connsiteX6358" fmla="*/ 2439329 w 2957981"/>
              <a:gd name="connsiteY6358" fmla="*/ 3633775 h 5103838"/>
              <a:gd name="connsiteX6359" fmla="*/ 2440178 w 2957981"/>
              <a:gd name="connsiteY6359" fmla="*/ 3634623 h 5103838"/>
              <a:gd name="connsiteX6360" fmla="*/ 2442725 w 2957981"/>
              <a:gd name="connsiteY6360" fmla="*/ 3636347 h 5103838"/>
              <a:gd name="connsiteX6361" fmla="*/ 2445299 w 2957981"/>
              <a:gd name="connsiteY6361" fmla="*/ 3638892 h 5103838"/>
              <a:gd name="connsiteX6362" fmla="*/ 2445299 w 2957981"/>
              <a:gd name="connsiteY6362" fmla="*/ 3641437 h 5103838"/>
              <a:gd name="connsiteX6363" fmla="*/ 2446148 w 2957981"/>
              <a:gd name="connsiteY6363" fmla="*/ 3642312 h 5103838"/>
              <a:gd name="connsiteX6364" fmla="*/ 2446148 w 2957981"/>
              <a:gd name="connsiteY6364" fmla="*/ 3644857 h 5103838"/>
              <a:gd name="connsiteX6365" fmla="*/ 2446997 w 2957981"/>
              <a:gd name="connsiteY6365" fmla="*/ 3646554 h 5103838"/>
              <a:gd name="connsiteX6366" fmla="*/ 2446148 w 2957981"/>
              <a:gd name="connsiteY6366" fmla="*/ 3647429 h 5103838"/>
              <a:gd name="connsiteX6367" fmla="*/ 2446997 w 2957981"/>
              <a:gd name="connsiteY6367" fmla="*/ 3649974 h 5103838"/>
              <a:gd name="connsiteX6368" fmla="*/ 2446148 w 2957981"/>
              <a:gd name="connsiteY6368" fmla="*/ 3652519 h 5103838"/>
              <a:gd name="connsiteX6369" fmla="*/ 2446148 w 2957981"/>
              <a:gd name="connsiteY6369" fmla="*/ 3653394 h 5103838"/>
              <a:gd name="connsiteX6370" fmla="*/ 2445299 w 2957981"/>
              <a:gd name="connsiteY6370" fmla="*/ 3654242 h 5103838"/>
              <a:gd name="connsiteX6371" fmla="*/ 2445299 w 2957981"/>
              <a:gd name="connsiteY6371" fmla="*/ 3655090 h 5103838"/>
              <a:gd name="connsiteX6372" fmla="*/ 2446148 w 2957981"/>
              <a:gd name="connsiteY6372" fmla="*/ 3655939 h 5103838"/>
              <a:gd name="connsiteX6373" fmla="*/ 2446148 w 2957981"/>
              <a:gd name="connsiteY6373" fmla="*/ 3656787 h 5103838"/>
              <a:gd name="connsiteX6374" fmla="*/ 2444450 w 2957981"/>
              <a:gd name="connsiteY6374" fmla="*/ 3655939 h 5103838"/>
              <a:gd name="connsiteX6375" fmla="*/ 2443574 w 2957981"/>
              <a:gd name="connsiteY6375" fmla="*/ 3656787 h 5103838"/>
              <a:gd name="connsiteX6376" fmla="*/ 2443574 w 2957981"/>
              <a:gd name="connsiteY6376" fmla="*/ 3658484 h 5103838"/>
              <a:gd name="connsiteX6377" fmla="*/ 2441876 w 2957981"/>
              <a:gd name="connsiteY6377" fmla="*/ 3659359 h 5103838"/>
              <a:gd name="connsiteX6378" fmla="*/ 2441876 w 2957981"/>
              <a:gd name="connsiteY6378" fmla="*/ 3661055 h 5103838"/>
              <a:gd name="connsiteX6379" fmla="*/ 2441027 w 2957981"/>
              <a:gd name="connsiteY6379" fmla="*/ 3661904 h 5103838"/>
              <a:gd name="connsiteX6380" fmla="*/ 2441027 w 2957981"/>
              <a:gd name="connsiteY6380" fmla="*/ 3662752 h 5103838"/>
              <a:gd name="connsiteX6381" fmla="*/ 2441027 w 2957981"/>
              <a:gd name="connsiteY6381" fmla="*/ 3663601 h 5103838"/>
              <a:gd name="connsiteX6382" fmla="*/ 2441027 w 2957981"/>
              <a:gd name="connsiteY6382" fmla="*/ 3666172 h 5103838"/>
              <a:gd name="connsiteX6383" fmla="*/ 2440178 w 2957981"/>
              <a:gd name="connsiteY6383" fmla="*/ 3667021 h 5103838"/>
              <a:gd name="connsiteX6384" fmla="*/ 2441027 w 2957981"/>
              <a:gd name="connsiteY6384" fmla="*/ 3669566 h 5103838"/>
              <a:gd name="connsiteX6385" fmla="*/ 2440178 w 2957981"/>
              <a:gd name="connsiteY6385" fmla="*/ 3671289 h 5103838"/>
              <a:gd name="connsiteX6386" fmla="*/ 2441876 w 2957981"/>
              <a:gd name="connsiteY6386" fmla="*/ 3672137 h 5103838"/>
              <a:gd name="connsiteX6387" fmla="*/ 2441876 w 2957981"/>
              <a:gd name="connsiteY6387" fmla="*/ 3673834 h 5103838"/>
              <a:gd name="connsiteX6388" fmla="*/ 2442725 w 2957981"/>
              <a:gd name="connsiteY6388" fmla="*/ 3676406 h 5103838"/>
              <a:gd name="connsiteX6389" fmla="*/ 2441876 w 2957981"/>
              <a:gd name="connsiteY6389" fmla="*/ 3678102 h 5103838"/>
              <a:gd name="connsiteX6390" fmla="*/ 2442725 w 2957981"/>
              <a:gd name="connsiteY6390" fmla="*/ 3678951 h 5103838"/>
              <a:gd name="connsiteX6391" fmla="*/ 2441876 w 2957981"/>
              <a:gd name="connsiteY6391" fmla="*/ 3679799 h 5103838"/>
              <a:gd name="connsiteX6392" fmla="*/ 2443574 w 2957981"/>
              <a:gd name="connsiteY6392" fmla="*/ 3679799 h 5103838"/>
              <a:gd name="connsiteX6393" fmla="*/ 2443574 w 2957981"/>
              <a:gd name="connsiteY6393" fmla="*/ 3680647 h 5103838"/>
              <a:gd name="connsiteX6394" fmla="*/ 2443574 w 2957981"/>
              <a:gd name="connsiteY6394" fmla="*/ 3681522 h 5103838"/>
              <a:gd name="connsiteX6395" fmla="*/ 2445299 w 2957981"/>
              <a:gd name="connsiteY6395" fmla="*/ 3684916 h 5103838"/>
              <a:gd name="connsiteX6396" fmla="*/ 2443574 w 2957981"/>
              <a:gd name="connsiteY6396" fmla="*/ 3685764 h 5103838"/>
              <a:gd name="connsiteX6397" fmla="*/ 2444450 w 2957981"/>
              <a:gd name="connsiteY6397" fmla="*/ 3686639 h 5103838"/>
              <a:gd name="connsiteX6398" fmla="*/ 2443574 w 2957981"/>
              <a:gd name="connsiteY6398" fmla="*/ 3690033 h 5103838"/>
              <a:gd name="connsiteX6399" fmla="*/ 2445299 w 2957981"/>
              <a:gd name="connsiteY6399" fmla="*/ 3690881 h 5103838"/>
              <a:gd name="connsiteX6400" fmla="*/ 2446148 w 2957981"/>
              <a:gd name="connsiteY6400" fmla="*/ 3691729 h 5103838"/>
              <a:gd name="connsiteX6401" fmla="*/ 2446997 w 2957981"/>
              <a:gd name="connsiteY6401" fmla="*/ 3692604 h 5103838"/>
              <a:gd name="connsiteX6402" fmla="*/ 2446148 w 2957981"/>
              <a:gd name="connsiteY6402" fmla="*/ 3693453 h 5103838"/>
              <a:gd name="connsiteX6403" fmla="*/ 2446997 w 2957981"/>
              <a:gd name="connsiteY6403" fmla="*/ 3694301 h 5103838"/>
              <a:gd name="connsiteX6404" fmla="*/ 2446997 w 2957981"/>
              <a:gd name="connsiteY6404" fmla="*/ 3696846 h 5103838"/>
              <a:gd name="connsiteX6405" fmla="*/ 2446148 w 2957981"/>
              <a:gd name="connsiteY6405" fmla="*/ 3696846 h 5103838"/>
              <a:gd name="connsiteX6406" fmla="*/ 2447846 w 2957981"/>
              <a:gd name="connsiteY6406" fmla="*/ 3700266 h 5103838"/>
              <a:gd name="connsiteX6407" fmla="*/ 2448695 w 2957981"/>
              <a:gd name="connsiteY6407" fmla="*/ 3701963 h 5103838"/>
              <a:gd name="connsiteX6408" fmla="*/ 2448695 w 2957981"/>
              <a:gd name="connsiteY6408" fmla="*/ 3703686 h 5103838"/>
              <a:gd name="connsiteX6409" fmla="*/ 2448695 w 2957981"/>
              <a:gd name="connsiteY6409" fmla="*/ 3706231 h 5103838"/>
              <a:gd name="connsiteX6410" fmla="*/ 2451268 w 2957981"/>
              <a:gd name="connsiteY6410" fmla="*/ 3705383 h 5103838"/>
              <a:gd name="connsiteX6411" fmla="*/ 2452117 w 2957981"/>
              <a:gd name="connsiteY6411" fmla="*/ 3705383 h 5103838"/>
              <a:gd name="connsiteX6412" fmla="*/ 2453815 w 2957981"/>
              <a:gd name="connsiteY6412" fmla="*/ 3706231 h 5103838"/>
              <a:gd name="connsiteX6413" fmla="*/ 2455540 w 2957981"/>
              <a:gd name="connsiteY6413" fmla="*/ 3707079 h 5103838"/>
              <a:gd name="connsiteX6414" fmla="*/ 2455540 w 2957981"/>
              <a:gd name="connsiteY6414" fmla="*/ 3709651 h 5103838"/>
              <a:gd name="connsiteX6415" fmla="*/ 2458087 w 2957981"/>
              <a:gd name="connsiteY6415" fmla="*/ 3712196 h 5103838"/>
              <a:gd name="connsiteX6416" fmla="*/ 2457238 w 2957981"/>
              <a:gd name="connsiteY6416" fmla="*/ 3713045 h 5103838"/>
              <a:gd name="connsiteX6417" fmla="*/ 2456389 w 2957981"/>
              <a:gd name="connsiteY6417" fmla="*/ 3714768 h 5103838"/>
              <a:gd name="connsiteX6418" fmla="*/ 2454664 w 2957981"/>
              <a:gd name="connsiteY6418" fmla="*/ 3714768 h 5103838"/>
              <a:gd name="connsiteX6419" fmla="*/ 2456389 w 2957981"/>
              <a:gd name="connsiteY6419" fmla="*/ 3717313 h 5103838"/>
              <a:gd name="connsiteX6420" fmla="*/ 2455540 w 2957981"/>
              <a:gd name="connsiteY6420" fmla="*/ 3718161 h 5103838"/>
              <a:gd name="connsiteX6421" fmla="*/ 2456389 w 2957981"/>
              <a:gd name="connsiteY6421" fmla="*/ 3719010 h 5103838"/>
              <a:gd name="connsiteX6422" fmla="*/ 2457238 w 2957981"/>
              <a:gd name="connsiteY6422" fmla="*/ 3719010 h 5103838"/>
              <a:gd name="connsiteX6423" fmla="*/ 2458087 w 2957981"/>
              <a:gd name="connsiteY6423" fmla="*/ 3719885 h 5103838"/>
              <a:gd name="connsiteX6424" fmla="*/ 2456389 w 2957981"/>
              <a:gd name="connsiteY6424" fmla="*/ 3721581 h 5103838"/>
              <a:gd name="connsiteX6425" fmla="*/ 2453815 w 2957981"/>
              <a:gd name="connsiteY6425" fmla="*/ 3722430 h 5103838"/>
              <a:gd name="connsiteX6426" fmla="*/ 2453815 w 2957981"/>
              <a:gd name="connsiteY6426" fmla="*/ 3723278 h 5103838"/>
              <a:gd name="connsiteX6427" fmla="*/ 2454664 w 2957981"/>
              <a:gd name="connsiteY6427" fmla="*/ 3725850 h 5103838"/>
              <a:gd name="connsiteX6428" fmla="*/ 2453815 w 2957981"/>
              <a:gd name="connsiteY6428" fmla="*/ 3727546 h 5103838"/>
              <a:gd name="connsiteX6429" fmla="*/ 2456389 w 2957981"/>
              <a:gd name="connsiteY6429" fmla="*/ 3729243 h 5103838"/>
              <a:gd name="connsiteX6430" fmla="*/ 2458087 w 2957981"/>
              <a:gd name="connsiteY6430" fmla="*/ 3731815 h 5103838"/>
              <a:gd name="connsiteX6431" fmla="*/ 2458087 w 2957981"/>
              <a:gd name="connsiteY6431" fmla="*/ 3733511 h 5103838"/>
              <a:gd name="connsiteX6432" fmla="*/ 2458936 w 2957981"/>
              <a:gd name="connsiteY6432" fmla="*/ 3733511 h 5103838"/>
              <a:gd name="connsiteX6433" fmla="*/ 2459785 w 2957981"/>
              <a:gd name="connsiteY6433" fmla="*/ 3735208 h 5103838"/>
              <a:gd name="connsiteX6434" fmla="*/ 2458936 w 2957981"/>
              <a:gd name="connsiteY6434" fmla="*/ 3739477 h 5103838"/>
              <a:gd name="connsiteX6435" fmla="*/ 2454664 w 2957981"/>
              <a:gd name="connsiteY6435" fmla="*/ 3744593 h 5103838"/>
              <a:gd name="connsiteX6436" fmla="*/ 2455540 w 2957981"/>
              <a:gd name="connsiteY6436" fmla="*/ 3745442 h 5103838"/>
              <a:gd name="connsiteX6437" fmla="*/ 2454664 w 2957981"/>
              <a:gd name="connsiteY6437" fmla="*/ 3748013 h 5103838"/>
              <a:gd name="connsiteX6438" fmla="*/ 2452966 w 2957981"/>
              <a:gd name="connsiteY6438" fmla="*/ 3748013 h 5103838"/>
              <a:gd name="connsiteX6439" fmla="*/ 2452966 w 2957981"/>
              <a:gd name="connsiteY6439" fmla="*/ 3748862 h 5103838"/>
              <a:gd name="connsiteX6440" fmla="*/ 2452966 w 2957981"/>
              <a:gd name="connsiteY6440" fmla="*/ 3749710 h 5103838"/>
              <a:gd name="connsiteX6441" fmla="*/ 2453815 w 2957981"/>
              <a:gd name="connsiteY6441" fmla="*/ 3749710 h 5103838"/>
              <a:gd name="connsiteX6442" fmla="*/ 2454664 w 2957981"/>
              <a:gd name="connsiteY6442" fmla="*/ 3751407 h 5103838"/>
              <a:gd name="connsiteX6443" fmla="*/ 2455540 w 2957981"/>
              <a:gd name="connsiteY6443" fmla="*/ 3753978 h 5103838"/>
              <a:gd name="connsiteX6444" fmla="*/ 2455540 w 2957981"/>
              <a:gd name="connsiteY6444" fmla="*/ 3754827 h 5103838"/>
              <a:gd name="connsiteX6445" fmla="*/ 2456389 w 2957981"/>
              <a:gd name="connsiteY6445" fmla="*/ 3756523 h 5103838"/>
              <a:gd name="connsiteX6446" fmla="*/ 2456389 w 2957981"/>
              <a:gd name="connsiteY6446" fmla="*/ 3758220 h 5103838"/>
              <a:gd name="connsiteX6447" fmla="*/ 2458087 w 2957981"/>
              <a:gd name="connsiteY6447" fmla="*/ 3759943 h 5103838"/>
              <a:gd name="connsiteX6448" fmla="*/ 2457238 w 2957981"/>
              <a:gd name="connsiteY6448" fmla="*/ 3760792 h 5103838"/>
              <a:gd name="connsiteX6449" fmla="*/ 2457238 w 2957981"/>
              <a:gd name="connsiteY6449" fmla="*/ 3761640 h 5103838"/>
              <a:gd name="connsiteX6450" fmla="*/ 2456389 w 2957981"/>
              <a:gd name="connsiteY6450" fmla="*/ 3763337 h 5103838"/>
              <a:gd name="connsiteX6451" fmla="*/ 2456389 w 2957981"/>
              <a:gd name="connsiteY6451" fmla="*/ 3766757 h 5103838"/>
              <a:gd name="connsiteX6452" fmla="*/ 2456389 w 2957981"/>
              <a:gd name="connsiteY6452" fmla="*/ 3767605 h 5103838"/>
              <a:gd name="connsiteX6453" fmla="*/ 2457238 w 2957981"/>
              <a:gd name="connsiteY6453" fmla="*/ 3768454 h 5103838"/>
              <a:gd name="connsiteX6454" fmla="*/ 2459785 w 2957981"/>
              <a:gd name="connsiteY6454" fmla="*/ 3767605 h 5103838"/>
              <a:gd name="connsiteX6455" fmla="*/ 2459785 w 2957981"/>
              <a:gd name="connsiteY6455" fmla="*/ 3768454 h 5103838"/>
              <a:gd name="connsiteX6456" fmla="*/ 2461509 w 2957981"/>
              <a:gd name="connsiteY6456" fmla="*/ 3769302 h 5103838"/>
              <a:gd name="connsiteX6457" fmla="*/ 2462358 w 2957981"/>
              <a:gd name="connsiteY6457" fmla="*/ 3770177 h 5103838"/>
              <a:gd name="connsiteX6458" fmla="*/ 2463207 w 2957981"/>
              <a:gd name="connsiteY6458" fmla="*/ 3769302 h 5103838"/>
              <a:gd name="connsiteX6459" fmla="*/ 2464056 w 2957981"/>
              <a:gd name="connsiteY6459" fmla="*/ 3771025 h 5103838"/>
              <a:gd name="connsiteX6460" fmla="*/ 2464056 w 2957981"/>
              <a:gd name="connsiteY6460" fmla="*/ 3774419 h 5103838"/>
              <a:gd name="connsiteX6461" fmla="*/ 2464905 w 2957981"/>
              <a:gd name="connsiteY6461" fmla="*/ 3774419 h 5103838"/>
              <a:gd name="connsiteX6462" fmla="*/ 2465754 w 2957981"/>
              <a:gd name="connsiteY6462" fmla="*/ 3775294 h 5103838"/>
              <a:gd name="connsiteX6463" fmla="*/ 2464905 w 2957981"/>
              <a:gd name="connsiteY6463" fmla="*/ 3777839 h 5103838"/>
              <a:gd name="connsiteX6464" fmla="*/ 2465754 w 2957981"/>
              <a:gd name="connsiteY6464" fmla="*/ 3778687 h 5103838"/>
              <a:gd name="connsiteX6465" fmla="*/ 2466630 w 2957981"/>
              <a:gd name="connsiteY6465" fmla="*/ 3779535 h 5103838"/>
              <a:gd name="connsiteX6466" fmla="*/ 2467479 w 2957981"/>
              <a:gd name="connsiteY6466" fmla="*/ 3778687 h 5103838"/>
              <a:gd name="connsiteX6467" fmla="*/ 2468328 w 2957981"/>
              <a:gd name="connsiteY6467" fmla="*/ 3778687 h 5103838"/>
              <a:gd name="connsiteX6468" fmla="*/ 2469177 w 2957981"/>
              <a:gd name="connsiteY6468" fmla="*/ 3779535 h 5103838"/>
              <a:gd name="connsiteX6469" fmla="*/ 2468328 w 2957981"/>
              <a:gd name="connsiteY6469" fmla="*/ 3780384 h 5103838"/>
              <a:gd name="connsiteX6470" fmla="*/ 2467479 w 2957981"/>
              <a:gd name="connsiteY6470" fmla="*/ 3782955 h 5103838"/>
              <a:gd name="connsiteX6471" fmla="*/ 2468328 w 2957981"/>
              <a:gd name="connsiteY6471" fmla="*/ 3784652 h 5103838"/>
              <a:gd name="connsiteX6472" fmla="*/ 2467479 w 2957981"/>
              <a:gd name="connsiteY6472" fmla="*/ 3784652 h 5103838"/>
              <a:gd name="connsiteX6473" fmla="*/ 2469177 w 2957981"/>
              <a:gd name="connsiteY6473" fmla="*/ 3786349 h 5103838"/>
              <a:gd name="connsiteX6474" fmla="*/ 2469177 w 2957981"/>
              <a:gd name="connsiteY6474" fmla="*/ 3788921 h 5103838"/>
              <a:gd name="connsiteX6475" fmla="*/ 2467479 w 2957981"/>
              <a:gd name="connsiteY6475" fmla="*/ 3792341 h 5103838"/>
              <a:gd name="connsiteX6476" fmla="*/ 2468328 w 2957981"/>
              <a:gd name="connsiteY6476" fmla="*/ 3793189 h 5103838"/>
              <a:gd name="connsiteX6477" fmla="*/ 2468328 w 2957981"/>
              <a:gd name="connsiteY6477" fmla="*/ 3794037 h 5103838"/>
              <a:gd name="connsiteX6478" fmla="*/ 2468328 w 2957981"/>
              <a:gd name="connsiteY6478" fmla="*/ 3798306 h 5103838"/>
              <a:gd name="connsiteX6479" fmla="*/ 2469177 w 2957981"/>
              <a:gd name="connsiteY6479" fmla="*/ 3800002 h 5103838"/>
              <a:gd name="connsiteX6480" fmla="*/ 2468328 w 2957981"/>
              <a:gd name="connsiteY6480" fmla="*/ 3803422 h 5103838"/>
              <a:gd name="connsiteX6481" fmla="*/ 2467479 w 2957981"/>
              <a:gd name="connsiteY6481" fmla="*/ 3805119 h 5103838"/>
              <a:gd name="connsiteX6482" fmla="*/ 2470026 w 2957981"/>
              <a:gd name="connsiteY6482" fmla="*/ 3806816 h 5103838"/>
              <a:gd name="connsiteX6483" fmla="*/ 2469177 w 2957981"/>
              <a:gd name="connsiteY6483" fmla="*/ 3808513 h 5103838"/>
              <a:gd name="connsiteX6484" fmla="*/ 2470875 w 2957981"/>
              <a:gd name="connsiteY6484" fmla="*/ 3808513 h 5103838"/>
              <a:gd name="connsiteX6485" fmla="*/ 2470875 w 2957981"/>
              <a:gd name="connsiteY6485" fmla="*/ 3809387 h 5103838"/>
              <a:gd name="connsiteX6486" fmla="*/ 2470875 w 2957981"/>
              <a:gd name="connsiteY6486" fmla="*/ 3811084 h 5103838"/>
              <a:gd name="connsiteX6487" fmla="*/ 2471724 w 2957981"/>
              <a:gd name="connsiteY6487" fmla="*/ 3811933 h 5103838"/>
              <a:gd name="connsiteX6488" fmla="*/ 2472599 w 2957981"/>
              <a:gd name="connsiteY6488" fmla="*/ 3811933 h 5103838"/>
              <a:gd name="connsiteX6489" fmla="*/ 2473448 w 2957981"/>
              <a:gd name="connsiteY6489" fmla="*/ 3812781 h 5103838"/>
              <a:gd name="connsiteX6490" fmla="*/ 2474297 w 2957981"/>
              <a:gd name="connsiteY6490" fmla="*/ 3812781 h 5103838"/>
              <a:gd name="connsiteX6491" fmla="*/ 2475146 w 2957981"/>
              <a:gd name="connsiteY6491" fmla="*/ 3811933 h 5103838"/>
              <a:gd name="connsiteX6492" fmla="*/ 2475995 w 2957981"/>
              <a:gd name="connsiteY6492" fmla="*/ 3811933 h 5103838"/>
              <a:gd name="connsiteX6493" fmla="*/ 2475995 w 2957981"/>
              <a:gd name="connsiteY6493" fmla="*/ 3813629 h 5103838"/>
              <a:gd name="connsiteX6494" fmla="*/ 2477720 w 2957981"/>
              <a:gd name="connsiteY6494" fmla="*/ 3813629 h 5103838"/>
              <a:gd name="connsiteX6495" fmla="*/ 2478569 w 2957981"/>
              <a:gd name="connsiteY6495" fmla="*/ 3814504 h 5103838"/>
              <a:gd name="connsiteX6496" fmla="*/ 2480267 w 2957981"/>
              <a:gd name="connsiteY6496" fmla="*/ 3815353 h 5103838"/>
              <a:gd name="connsiteX6497" fmla="*/ 2481116 w 2957981"/>
              <a:gd name="connsiteY6497" fmla="*/ 3815353 h 5103838"/>
              <a:gd name="connsiteX6498" fmla="*/ 2483689 w 2957981"/>
              <a:gd name="connsiteY6498" fmla="*/ 3811084 h 5103838"/>
              <a:gd name="connsiteX6499" fmla="*/ 2485387 w 2957981"/>
              <a:gd name="connsiteY6499" fmla="*/ 3811084 h 5103838"/>
              <a:gd name="connsiteX6500" fmla="*/ 2487934 w 2957981"/>
              <a:gd name="connsiteY6500" fmla="*/ 3812781 h 5103838"/>
              <a:gd name="connsiteX6501" fmla="*/ 2488810 w 2957981"/>
              <a:gd name="connsiteY6501" fmla="*/ 3813629 h 5103838"/>
              <a:gd name="connsiteX6502" fmla="*/ 2489659 w 2957981"/>
              <a:gd name="connsiteY6502" fmla="*/ 3813629 h 5103838"/>
              <a:gd name="connsiteX6503" fmla="*/ 2489659 w 2957981"/>
              <a:gd name="connsiteY6503" fmla="*/ 3814504 h 5103838"/>
              <a:gd name="connsiteX6504" fmla="*/ 2490507 w 2957981"/>
              <a:gd name="connsiteY6504" fmla="*/ 3814504 h 5103838"/>
              <a:gd name="connsiteX6505" fmla="*/ 2490507 w 2957981"/>
              <a:gd name="connsiteY6505" fmla="*/ 3815353 h 5103838"/>
              <a:gd name="connsiteX6506" fmla="*/ 2493054 w 2957981"/>
              <a:gd name="connsiteY6506" fmla="*/ 3816201 h 5103838"/>
              <a:gd name="connsiteX6507" fmla="*/ 2498175 w 2957981"/>
              <a:gd name="connsiteY6507" fmla="*/ 3816201 h 5103838"/>
              <a:gd name="connsiteX6508" fmla="*/ 2498175 w 2957981"/>
              <a:gd name="connsiteY6508" fmla="*/ 3815353 h 5103838"/>
              <a:gd name="connsiteX6509" fmla="*/ 2499024 w 2957981"/>
              <a:gd name="connsiteY6509" fmla="*/ 3814504 h 5103838"/>
              <a:gd name="connsiteX6510" fmla="*/ 2500748 w 2957981"/>
              <a:gd name="connsiteY6510" fmla="*/ 3814504 h 5103838"/>
              <a:gd name="connsiteX6511" fmla="*/ 2500748 w 2957981"/>
              <a:gd name="connsiteY6511" fmla="*/ 3815353 h 5103838"/>
              <a:gd name="connsiteX6512" fmla="*/ 2503295 w 2957981"/>
              <a:gd name="connsiteY6512" fmla="*/ 3814504 h 5103838"/>
              <a:gd name="connsiteX6513" fmla="*/ 2504144 w 2957981"/>
              <a:gd name="connsiteY6513" fmla="*/ 3813629 h 5103838"/>
              <a:gd name="connsiteX6514" fmla="*/ 2504993 w 2957981"/>
              <a:gd name="connsiteY6514" fmla="*/ 3814504 h 5103838"/>
              <a:gd name="connsiteX6515" fmla="*/ 2505869 w 2957981"/>
              <a:gd name="connsiteY6515" fmla="*/ 3814504 h 5103838"/>
              <a:gd name="connsiteX6516" fmla="*/ 2507567 w 2957981"/>
              <a:gd name="connsiteY6516" fmla="*/ 3813629 h 5103838"/>
              <a:gd name="connsiteX6517" fmla="*/ 2507567 w 2957981"/>
              <a:gd name="connsiteY6517" fmla="*/ 3812781 h 5103838"/>
              <a:gd name="connsiteX6518" fmla="*/ 2508416 w 2957981"/>
              <a:gd name="connsiteY6518" fmla="*/ 3812781 h 5103838"/>
              <a:gd name="connsiteX6519" fmla="*/ 2510114 w 2957981"/>
              <a:gd name="connsiteY6519" fmla="*/ 3811084 h 5103838"/>
              <a:gd name="connsiteX6520" fmla="*/ 2510989 w 2957981"/>
              <a:gd name="connsiteY6520" fmla="*/ 3811933 h 5103838"/>
              <a:gd name="connsiteX6521" fmla="*/ 2511838 w 2957981"/>
              <a:gd name="connsiteY6521" fmla="*/ 3813629 h 5103838"/>
              <a:gd name="connsiteX6522" fmla="*/ 2513536 w 2957981"/>
              <a:gd name="connsiteY6522" fmla="*/ 3814504 h 5103838"/>
              <a:gd name="connsiteX6523" fmla="*/ 2514385 w 2957981"/>
              <a:gd name="connsiteY6523" fmla="*/ 3813629 h 5103838"/>
              <a:gd name="connsiteX6524" fmla="*/ 2514385 w 2957981"/>
              <a:gd name="connsiteY6524" fmla="*/ 3814504 h 5103838"/>
              <a:gd name="connsiteX6525" fmla="*/ 2516083 w 2957981"/>
              <a:gd name="connsiteY6525" fmla="*/ 3815353 h 5103838"/>
              <a:gd name="connsiteX6526" fmla="*/ 2516959 w 2957981"/>
              <a:gd name="connsiteY6526" fmla="*/ 3813629 h 5103838"/>
              <a:gd name="connsiteX6527" fmla="*/ 2517808 w 2957981"/>
              <a:gd name="connsiteY6527" fmla="*/ 3813629 h 5103838"/>
              <a:gd name="connsiteX6528" fmla="*/ 2519506 w 2957981"/>
              <a:gd name="connsiteY6528" fmla="*/ 3812781 h 5103838"/>
              <a:gd name="connsiteX6529" fmla="*/ 2521204 w 2957981"/>
              <a:gd name="connsiteY6529" fmla="*/ 3811933 h 5103838"/>
              <a:gd name="connsiteX6530" fmla="*/ 2522928 w 2957981"/>
              <a:gd name="connsiteY6530" fmla="*/ 3811084 h 5103838"/>
              <a:gd name="connsiteX6531" fmla="*/ 2523777 w 2957981"/>
              <a:gd name="connsiteY6531" fmla="*/ 3810236 h 5103838"/>
              <a:gd name="connsiteX6532" fmla="*/ 2525475 w 2957981"/>
              <a:gd name="connsiteY6532" fmla="*/ 3811084 h 5103838"/>
              <a:gd name="connsiteX6533" fmla="*/ 2526324 w 2957981"/>
              <a:gd name="connsiteY6533" fmla="*/ 3810236 h 5103838"/>
              <a:gd name="connsiteX6534" fmla="*/ 2528049 w 2957981"/>
              <a:gd name="connsiteY6534" fmla="*/ 3811084 h 5103838"/>
              <a:gd name="connsiteX6535" fmla="*/ 2529747 w 2957981"/>
              <a:gd name="connsiteY6535" fmla="*/ 3811084 h 5103838"/>
              <a:gd name="connsiteX6536" fmla="*/ 2530596 w 2957981"/>
              <a:gd name="connsiteY6536" fmla="*/ 3811084 h 5103838"/>
              <a:gd name="connsiteX6537" fmla="*/ 2531445 w 2957981"/>
              <a:gd name="connsiteY6537" fmla="*/ 3811933 h 5103838"/>
              <a:gd name="connsiteX6538" fmla="*/ 2531445 w 2957981"/>
              <a:gd name="connsiteY6538" fmla="*/ 3811084 h 5103838"/>
              <a:gd name="connsiteX6539" fmla="*/ 2533169 w 2957981"/>
              <a:gd name="connsiteY6539" fmla="*/ 3811084 h 5103838"/>
              <a:gd name="connsiteX6540" fmla="*/ 2532294 w 2957981"/>
              <a:gd name="connsiteY6540" fmla="*/ 3808513 h 5103838"/>
              <a:gd name="connsiteX6541" fmla="*/ 2533169 w 2957981"/>
              <a:gd name="connsiteY6541" fmla="*/ 3807664 h 5103838"/>
              <a:gd name="connsiteX6542" fmla="*/ 2533169 w 2957981"/>
              <a:gd name="connsiteY6542" fmla="*/ 3806816 h 5103838"/>
              <a:gd name="connsiteX6543" fmla="*/ 2533169 w 2957981"/>
              <a:gd name="connsiteY6543" fmla="*/ 3805967 h 5103838"/>
              <a:gd name="connsiteX6544" fmla="*/ 2534867 w 2957981"/>
              <a:gd name="connsiteY6544" fmla="*/ 3805967 h 5103838"/>
              <a:gd name="connsiteX6545" fmla="*/ 2534867 w 2957981"/>
              <a:gd name="connsiteY6545" fmla="*/ 3804271 h 5103838"/>
              <a:gd name="connsiteX6546" fmla="*/ 2536565 w 2957981"/>
              <a:gd name="connsiteY6546" fmla="*/ 3804271 h 5103838"/>
              <a:gd name="connsiteX6547" fmla="*/ 2537414 w 2957981"/>
              <a:gd name="connsiteY6547" fmla="*/ 3802547 h 5103838"/>
              <a:gd name="connsiteX6548" fmla="*/ 2538263 w 2957981"/>
              <a:gd name="connsiteY6548" fmla="*/ 3802547 h 5103838"/>
              <a:gd name="connsiteX6549" fmla="*/ 2539139 w 2957981"/>
              <a:gd name="connsiteY6549" fmla="*/ 3804271 h 5103838"/>
              <a:gd name="connsiteX6550" fmla="*/ 2541686 w 2957981"/>
              <a:gd name="connsiteY6550" fmla="*/ 3803422 h 5103838"/>
              <a:gd name="connsiteX6551" fmla="*/ 2542535 w 2957981"/>
              <a:gd name="connsiteY6551" fmla="*/ 3804271 h 5103838"/>
              <a:gd name="connsiteX6552" fmla="*/ 2542535 w 2957981"/>
              <a:gd name="connsiteY6552" fmla="*/ 3802547 h 5103838"/>
              <a:gd name="connsiteX6553" fmla="*/ 2544259 w 2957981"/>
              <a:gd name="connsiteY6553" fmla="*/ 3800851 h 5103838"/>
              <a:gd name="connsiteX6554" fmla="*/ 2546806 w 2957981"/>
              <a:gd name="connsiteY6554" fmla="*/ 3801699 h 5103838"/>
              <a:gd name="connsiteX6555" fmla="*/ 2547655 w 2957981"/>
              <a:gd name="connsiteY6555" fmla="*/ 3800851 h 5103838"/>
              <a:gd name="connsiteX6556" fmla="*/ 2549353 w 2957981"/>
              <a:gd name="connsiteY6556" fmla="*/ 3800002 h 5103838"/>
              <a:gd name="connsiteX6557" fmla="*/ 2549353 w 2957981"/>
              <a:gd name="connsiteY6557" fmla="*/ 3799154 h 5103838"/>
              <a:gd name="connsiteX6558" fmla="*/ 2551078 w 2957981"/>
              <a:gd name="connsiteY6558" fmla="*/ 3799154 h 5103838"/>
              <a:gd name="connsiteX6559" fmla="*/ 2551926 w 2957981"/>
              <a:gd name="connsiteY6559" fmla="*/ 3798306 h 5103838"/>
              <a:gd name="connsiteX6560" fmla="*/ 2552775 w 2957981"/>
              <a:gd name="connsiteY6560" fmla="*/ 3798306 h 5103838"/>
              <a:gd name="connsiteX6561" fmla="*/ 2553624 w 2957981"/>
              <a:gd name="connsiteY6561" fmla="*/ 3797457 h 5103838"/>
              <a:gd name="connsiteX6562" fmla="*/ 2555322 w 2957981"/>
              <a:gd name="connsiteY6562" fmla="*/ 3797457 h 5103838"/>
              <a:gd name="connsiteX6563" fmla="*/ 2555322 w 2957981"/>
              <a:gd name="connsiteY6563" fmla="*/ 3799154 h 5103838"/>
              <a:gd name="connsiteX6564" fmla="*/ 2560443 w 2957981"/>
              <a:gd name="connsiteY6564" fmla="*/ 3798306 h 5103838"/>
              <a:gd name="connsiteX6565" fmla="*/ 2561318 w 2957981"/>
              <a:gd name="connsiteY6565" fmla="*/ 3797457 h 5103838"/>
              <a:gd name="connsiteX6566" fmla="*/ 2561318 w 2957981"/>
              <a:gd name="connsiteY6566" fmla="*/ 3795734 h 5103838"/>
              <a:gd name="connsiteX6567" fmla="*/ 2563016 w 2957981"/>
              <a:gd name="connsiteY6567" fmla="*/ 3794037 h 5103838"/>
              <a:gd name="connsiteX6568" fmla="*/ 2564714 w 2957981"/>
              <a:gd name="connsiteY6568" fmla="*/ 3791466 h 5103838"/>
              <a:gd name="connsiteX6569" fmla="*/ 2565563 w 2957981"/>
              <a:gd name="connsiteY6569" fmla="*/ 3792341 h 5103838"/>
              <a:gd name="connsiteX6570" fmla="*/ 2567288 w 2957981"/>
              <a:gd name="connsiteY6570" fmla="*/ 3792341 h 5103838"/>
              <a:gd name="connsiteX6571" fmla="*/ 2568137 w 2957981"/>
              <a:gd name="connsiteY6571" fmla="*/ 3794037 h 5103838"/>
              <a:gd name="connsiteX6572" fmla="*/ 2569835 w 2957981"/>
              <a:gd name="connsiteY6572" fmla="*/ 3794037 h 5103838"/>
              <a:gd name="connsiteX6573" fmla="*/ 2570684 w 2957981"/>
              <a:gd name="connsiteY6573" fmla="*/ 3794886 h 5103838"/>
              <a:gd name="connsiteX6574" fmla="*/ 2571533 w 2957981"/>
              <a:gd name="connsiteY6574" fmla="*/ 3794886 h 5103838"/>
              <a:gd name="connsiteX6575" fmla="*/ 2572408 w 2957981"/>
              <a:gd name="connsiteY6575" fmla="*/ 3796582 h 5103838"/>
              <a:gd name="connsiteX6576" fmla="*/ 2573257 w 2957981"/>
              <a:gd name="connsiteY6576" fmla="*/ 3796582 h 5103838"/>
              <a:gd name="connsiteX6577" fmla="*/ 2574106 w 2957981"/>
              <a:gd name="connsiteY6577" fmla="*/ 3795734 h 5103838"/>
              <a:gd name="connsiteX6578" fmla="*/ 2575804 w 2957981"/>
              <a:gd name="connsiteY6578" fmla="*/ 3794886 h 5103838"/>
              <a:gd name="connsiteX6579" fmla="*/ 2575804 w 2957981"/>
              <a:gd name="connsiteY6579" fmla="*/ 3796582 h 5103838"/>
              <a:gd name="connsiteX6580" fmla="*/ 2578378 w 2957981"/>
              <a:gd name="connsiteY6580" fmla="*/ 3797457 h 5103838"/>
              <a:gd name="connsiteX6581" fmla="*/ 2577502 w 2957981"/>
              <a:gd name="connsiteY6581" fmla="*/ 3799154 h 5103838"/>
              <a:gd name="connsiteX6582" fmla="*/ 2577502 w 2957981"/>
              <a:gd name="connsiteY6582" fmla="*/ 3800002 h 5103838"/>
              <a:gd name="connsiteX6583" fmla="*/ 2580076 w 2957981"/>
              <a:gd name="connsiteY6583" fmla="*/ 3799154 h 5103838"/>
              <a:gd name="connsiteX6584" fmla="*/ 2581774 w 2957981"/>
              <a:gd name="connsiteY6584" fmla="*/ 3800002 h 5103838"/>
              <a:gd name="connsiteX6585" fmla="*/ 2582623 w 2957981"/>
              <a:gd name="connsiteY6585" fmla="*/ 3800002 h 5103838"/>
              <a:gd name="connsiteX6586" fmla="*/ 2584347 w 2957981"/>
              <a:gd name="connsiteY6586" fmla="*/ 3800851 h 5103838"/>
              <a:gd name="connsiteX6587" fmla="*/ 2585196 w 2957981"/>
              <a:gd name="connsiteY6587" fmla="*/ 3800851 h 5103838"/>
              <a:gd name="connsiteX6588" fmla="*/ 2586045 w 2957981"/>
              <a:gd name="connsiteY6588" fmla="*/ 3800851 h 5103838"/>
              <a:gd name="connsiteX6589" fmla="*/ 2586045 w 2957981"/>
              <a:gd name="connsiteY6589" fmla="*/ 3800002 h 5103838"/>
              <a:gd name="connsiteX6590" fmla="*/ 2588619 w 2957981"/>
              <a:gd name="connsiteY6590" fmla="*/ 3802547 h 5103838"/>
              <a:gd name="connsiteX6591" fmla="*/ 2592864 w 2957981"/>
              <a:gd name="connsiteY6591" fmla="*/ 3803422 h 5103838"/>
              <a:gd name="connsiteX6592" fmla="*/ 2594588 w 2957981"/>
              <a:gd name="connsiteY6592" fmla="*/ 3804271 h 5103838"/>
              <a:gd name="connsiteX6593" fmla="*/ 2595437 w 2957981"/>
              <a:gd name="connsiteY6593" fmla="*/ 3805119 h 5103838"/>
              <a:gd name="connsiteX6594" fmla="*/ 2595437 w 2957981"/>
              <a:gd name="connsiteY6594" fmla="*/ 3806816 h 5103838"/>
              <a:gd name="connsiteX6595" fmla="*/ 2597135 w 2957981"/>
              <a:gd name="connsiteY6595" fmla="*/ 3811084 h 5103838"/>
              <a:gd name="connsiteX6596" fmla="*/ 2598833 w 2957981"/>
              <a:gd name="connsiteY6596" fmla="*/ 3811933 h 5103838"/>
              <a:gd name="connsiteX6597" fmla="*/ 2601407 w 2957981"/>
              <a:gd name="connsiteY6597" fmla="*/ 3814504 h 5103838"/>
              <a:gd name="connsiteX6598" fmla="*/ 2603105 w 2957981"/>
              <a:gd name="connsiteY6598" fmla="*/ 3815353 h 5103838"/>
              <a:gd name="connsiteX6599" fmla="*/ 2604803 w 2957981"/>
              <a:gd name="connsiteY6599" fmla="*/ 3817049 h 5103838"/>
              <a:gd name="connsiteX6600" fmla="*/ 2606527 w 2957981"/>
              <a:gd name="connsiteY6600" fmla="*/ 3816201 h 5103838"/>
              <a:gd name="connsiteX6601" fmla="*/ 2609074 w 2957981"/>
              <a:gd name="connsiteY6601" fmla="*/ 3817049 h 5103838"/>
              <a:gd name="connsiteX6602" fmla="*/ 2609074 w 2957981"/>
              <a:gd name="connsiteY6602" fmla="*/ 3818746 h 5103838"/>
              <a:gd name="connsiteX6603" fmla="*/ 2609923 w 2957981"/>
              <a:gd name="connsiteY6603" fmla="*/ 3820469 h 5103838"/>
              <a:gd name="connsiteX6604" fmla="*/ 2609923 w 2957981"/>
              <a:gd name="connsiteY6604" fmla="*/ 3822166 h 5103838"/>
              <a:gd name="connsiteX6605" fmla="*/ 2613345 w 2957981"/>
              <a:gd name="connsiteY6605" fmla="*/ 3824711 h 5103838"/>
              <a:gd name="connsiteX6606" fmla="*/ 2610772 w 2957981"/>
              <a:gd name="connsiteY6606" fmla="*/ 3828131 h 5103838"/>
              <a:gd name="connsiteX6607" fmla="*/ 2607376 w 2957981"/>
              <a:gd name="connsiteY6607" fmla="*/ 3830676 h 5103838"/>
              <a:gd name="connsiteX6608" fmla="*/ 2605678 w 2957981"/>
              <a:gd name="connsiteY6608" fmla="*/ 3834096 h 5103838"/>
              <a:gd name="connsiteX6609" fmla="*/ 2606527 w 2957981"/>
              <a:gd name="connsiteY6609" fmla="*/ 3834945 h 5103838"/>
              <a:gd name="connsiteX6610" fmla="*/ 2606527 w 2957981"/>
              <a:gd name="connsiteY6610" fmla="*/ 3836668 h 5103838"/>
              <a:gd name="connsiteX6611" fmla="*/ 2608225 w 2957981"/>
              <a:gd name="connsiteY6611" fmla="*/ 3840910 h 5103838"/>
              <a:gd name="connsiteX6612" fmla="*/ 2608225 w 2957981"/>
              <a:gd name="connsiteY6612" fmla="*/ 3842633 h 5103838"/>
              <a:gd name="connsiteX6613" fmla="*/ 2608225 w 2957981"/>
              <a:gd name="connsiteY6613" fmla="*/ 3843481 h 5103838"/>
              <a:gd name="connsiteX6614" fmla="*/ 2608225 w 2957981"/>
              <a:gd name="connsiteY6614" fmla="*/ 3846026 h 5103838"/>
              <a:gd name="connsiteX6615" fmla="*/ 2609074 w 2957981"/>
              <a:gd name="connsiteY6615" fmla="*/ 3848598 h 5103838"/>
              <a:gd name="connsiteX6616" fmla="*/ 2613345 w 2957981"/>
              <a:gd name="connsiteY6616" fmla="*/ 3852840 h 5103838"/>
              <a:gd name="connsiteX6617" fmla="*/ 2615043 w 2957981"/>
              <a:gd name="connsiteY6617" fmla="*/ 3855411 h 5103838"/>
              <a:gd name="connsiteX6618" fmla="*/ 2616768 w 2957981"/>
              <a:gd name="connsiteY6618" fmla="*/ 3862225 h 5103838"/>
              <a:gd name="connsiteX6619" fmla="*/ 2615892 w 2957981"/>
              <a:gd name="connsiteY6619" fmla="*/ 3863922 h 5103838"/>
              <a:gd name="connsiteX6620" fmla="*/ 2614194 w 2957981"/>
              <a:gd name="connsiteY6620" fmla="*/ 3868190 h 5103838"/>
              <a:gd name="connsiteX6621" fmla="*/ 2611648 w 2957981"/>
              <a:gd name="connsiteY6621" fmla="*/ 3871610 h 5103838"/>
              <a:gd name="connsiteX6622" fmla="*/ 2608225 w 2957981"/>
              <a:gd name="connsiteY6622" fmla="*/ 3875003 h 5103838"/>
              <a:gd name="connsiteX6623" fmla="*/ 2606527 w 2957981"/>
              <a:gd name="connsiteY6623" fmla="*/ 3880969 h 5103838"/>
              <a:gd name="connsiteX6624" fmla="*/ 2607376 w 2957981"/>
              <a:gd name="connsiteY6624" fmla="*/ 3884389 h 5103838"/>
              <a:gd name="connsiteX6625" fmla="*/ 2609074 w 2957981"/>
              <a:gd name="connsiteY6625" fmla="*/ 3890354 h 5103838"/>
              <a:gd name="connsiteX6626" fmla="*/ 2609074 w 2957981"/>
              <a:gd name="connsiteY6626" fmla="*/ 3892077 h 5103838"/>
              <a:gd name="connsiteX6627" fmla="*/ 2608225 w 2957981"/>
              <a:gd name="connsiteY6627" fmla="*/ 3901435 h 5103838"/>
              <a:gd name="connsiteX6628" fmla="*/ 2606527 w 2957981"/>
              <a:gd name="connsiteY6628" fmla="*/ 3905704 h 5103838"/>
              <a:gd name="connsiteX6629" fmla="*/ 2605678 w 2957981"/>
              <a:gd name="connsiteY6629" fmla="*/ 3908249 h 5103838"/>
              <a:gd name="connsiteX6630" fmla="*/ 2603954 w 2957981"/>
              <a:gd name="connsiteY6630" fmla="*/ 3912517 h 5103838"/>
              <a:gd name="connsiteX6631" fmla="*/ 2603105 w 2957981"/>
              <a:gd name="connsiteY6631" fmla="*/ 3914214 h 5103838"/>
              <a:gd name="connsiteX6632" fmla="*/ 2601407 w 2957981"/>
              <a:gd name="connsiteY6632" fmla="*/ 3915089 h 5103838"/>
              <a:gd name="connsiteX6633" fmla="*/ 2600558 w 2957981"/>
              <a:gd name="connsiteY6633" fmla="*/ 3917634 h 5103838"/>
              <a:gd name="connsiteX6634" fmla="*/ 2597984 w 2957981"/>
              <a:gd name="connsiteY6634" fmla="*/ 3925296 h 5103838"/>
              <a:gd name="connsiteX6635" fmla="*/ 2596286 w 2957981"/>
              <a:gd name="connsiteY6635" fmla="*/ 3932136 h 5103838"/>
              <a:gd name="connsiteX6636" fmla="*/ 2595437 w 2957981"/>
              <a:gd name="connsiteY6636" fmla="*/ 3935529 h 5103838"/>
              <a:gd name="connsiteX6637" fmla="*/ 2593713 w 2957981"/>
              <a:gd name="connsiteY6637" fmla="*/ 3938949 h 5103838"/>
              <a:gd name="connsiteX6638" fmla="*/ 2593713 w 2957981"/>
              <a:gd name="connsiteY6638" fmla="*/ 3944066 h 5103838"/>
              <a:gd name="connsiteX6639" fmla="*/ 2591166 w 2957981"/>
              <a:gd name="connsiteY6639" fmla="*/ 3950879 h 5103838"/>
              <a:gd name="connsiteX6640" fmla="*/ 2591166 w 2957981"/>
              <a:gd name="connsiteY6640" fmla="*/ 3953451 h 5103838"/>
              <a:gd name="connsiteX6641" fmla="*/ 2592015 w 2957981"/>
              <a:gd name="connsiteY6641" fmla="*/ 3955996 h 5103838"/>
              <a:gd name="connsiteX6642" fmla="*/ 2591166 w 2957981"/>
              <a:gd name="connsiteY6642" fmla="*/ 3957693 h 5103838"/>
              <a:gd name="connsiteX6643" fmla="*/ 2592015 w 2957981"/>
              <a:gd name="connsiteY6643" fmla="*/ 3959416 h 5103838"/>
              <a:gd name="connsiteX6644" fmla="*/ 2593713 w 2957981"/>
              <a:gd name="connsiteY6644" fmla="*/ 3961113 h 5103838"/>
              <a:gd name="connsiteX6645" fmla="*/ 2594588 w 2957981"/>
              <a:gd name="connsiteY6645" fmla="*/ 3962810 h 5103838"/>
              <a:gd name="connsiteX6646" fmla="*/ 2595437 w 2957981"/>
              <a:gd name="connsiteY6646" fmla="*/ 3966230 h 5103838"/>
              <a:gd name="connsiteX6647" fmla="*/ 2594588 w 2957981"/>
              <a:gd name="connsiteY6647" fmla="*/ 3967926 h 5103838"/>
              <a:gd name="connsiteX6648" fmla="*/ 2592864 w 2957981"/>
              <a:gd name="connsiteY6648" fmla="*/ 3967926 h 5103838"/>
              <a:gd name="connsiteX6649" fmla="*/ 2591166 w 2957981"/>
              <a:gd name="connsiteY6649" fmla="*/ 3970498 h 5103838"/>
              <a:gd name="connsiteX6650" fmla="*/ 2590317 w 2957981"/>
              <a:gd name="connsiteY6650" fmla="*/ 3973043 h 5103838"/>
              <a:gd name="connsiteX6651" fmla="*/ 2588619 w 2957981"/>
              <a:gd name="connsiteY6651" fmla="*/ 3975615 h 5103838"/>
              <a:gd name="connsiteX6652" fmla="*/ 2587743 w 2957981"/>
              <a:gd name="connsiteY6652" fmla="*/ 3980705 h 5103838"/>
              <a:gd name="connsiteX6653" fmla="*/ 2586045 w 2957981"/>
              <a:gd name="connsiteY6653" fmla="*/ 3984125 h 5103838"/>
              <a:gd name="connsiteX6654" fmla="*/ 2584347 w 2957981"/>
              <a:gd name="connsiteY6654" fmla="*/ 3986670 h 5103838"/>
              <a:gd name="connsiteX6655" fmla="*/ 2580925 w 2957981"/>
              <a:gd name="connsiteY6655" fmla="*/ 3990938 h 5103838"/>
              <a:gd name="connsiteX6656" fmla="*/ 2578378 w 2957981"/>
              <a:gd name="connsiteY6656" fmla="*/ 3992662 h 5103838"/>
              <a:gd name="connsiteX6657" fmla="*/ 2576653 w 2957981"/>
              <a:gd name="connsiteY6657" fmla="*/ 3995207 h 5103838"/>
              <a:gd name="connsiteX6658" fmla="*/ 2575804 w 2957981"/>
              <a:gd name="connsiteY6658" fmla="*/ 3996903 h 5103838"/>
              <a:gd name="connsiteX6659" fmla="*/ 2574106 w 2957981"/>
              <a:gd name="connsiteY6659" fmla="*/ 4000323 h 5103838"/>
              <a:gd name="connsiteX6660" fmla="*/ 2574106 w 2957981"/>
              <a:gd name="connsiteY6660" fmla="*/ 4002020 h 5103838"/>
              <a:gd name="connsiteX6661" fmla="*/ 2573257 w 2957981"/>
              <a:gd name="connsiteY6661" fmla="*/ 4002868 h 5103838"/>
              <a:gd name="connsiteX6662" fmla="*/ 2571533 w 2957981"/>
              <a:gd name="connsiteY6662" fmla="*/ 4003743 h 5103838"/>
              <a:gd name="connsiteX6663" fmla="*/ 2571533 w 2957981"/>
              <a:gd name="connsiteY6663" fmla="*/ 4004592 h 5103838"/>
              <a:gd name="connsiteX6664" fmla="*/ 2571533 w 2957981"/>
              <a:gd name="connsiteY6664" fmla="*/ 4006288 h 5103838"/>
              <a:gd name="connsiteX6665" fmla="*/ 2574106 w 2957981"/>
              <a:gd name="connsiteY6665" fmla="*/ 4007985 h 5103838"/>
              <a:gd name="connsiteX6666" fmla="*/ 2574106 w 2957981"/>
              <a:gd name="connsiteY6666" fmla="*/ 4013102 h 5103838"/>
              <a:gd name="connsiteX6667" fmla="*/ 2574955 w 2957981"/>
              <a:gd name="connsiteY6667" fmla="*/ 4015674 h 5103838"/>
              <a:gd name="connsiteX6668" fmla="*/ 2574955 w 2957981"/>
              <a:gd name="connsiteY6668" fmla="*/ 4022487 h 5103838"/>
              <a:gd name="connsiteX6669" fmla="*/ 2578378 w 2957981"/>
              <a:gd name="connsiteY6669" fmla="*/ 4021639 h 5103838"/>
              <a:gd name="connsiteX6670" fmla="*/ 2579227 w 2957981"/>
              <a:gd name="connsiteY6670" fmla="*/ 4021639 h 5103838"/>
              <a:gd name="connsiteX6671" fmla="*/ 2580925 w 2957981"/>
              <a:gd name="connsiteY6671" fmla="*/ 4022487 h 5103838"/>
              <a:gd name="connsiteX6672" fmla="*/ 2582623 w 2957981"/>
              <a:gd name="connsiteY6672" fmla="*/ 4023335 h 5103838"/>
              <a:gd name="connsiteX6673" fmla="*/ 2581774 w 2957981"/>
              <a:gd name="connsiteY6673" fmla="*/ 4025032 h 5103838"/>
              <a:gd name="connsiteX6674" fmla="*/ 2582623 w 2957981"/>
              <a:gd name="connsiteY6674" fmla="*/ 4026755 h 5103838"/>
              <a:gd name="connsiteX6675" fmla="*/ 2583498 w 2957981"/>
              <a:gd name="connsiteY6675" fmla="*/ 4026755 h 5103838"/>
              <a:gd name="connsiteX6676" fmla="*/ 2586045 w 2957981"/>
              <a:gd name="connsiteY6676" fmla="*/ 4025032 h 5103838"/>
              <a:gd name="connsiteX6677" fmla="*/ 2588619 w 2957981"/>
              <a:gd name="connsiteY6677" fmla="*/ 4026755 h 5103838"/>
              <a:gd name="connsiteX6678" fmla="*/ 2590317 w 2957981"/>
              <a:gd name="connsiteY6678" fmla="*/ 4027604 h 5103838"/>
              <a:gd name="connsiteX6679" fmla="*/ 2592864 w 2957981"/>
              <a:gd name="connsiteY6679" fmla="*/ 4030997 h 5103838"/>
              <a:gd name="connsiteX6680" fmla="*/ 2594588 w 2957981"/>
              <a:gd name="connsiteY6680" fmla="*/ 4035266 h 5103838"/>
              <a:gd name="connsiteX6681" fmla="*/ 2595437 w 2957981"/>
              <a:gd name="connsiteY6681" fmla="*/ 4035266 h 5103838"/>
              <a:gd name="connsiteX6682" fmla="*/ 2596286 w 2957981"/>
              <a:gd name="connsiteY6682" fmla="*/ 4034417 h 5103838"/>
              <a:gd name="connsiteX6683" fmla="*/ 2595437 w 2957981"/>
              <a:gd name="connsiteY6683" fmla="*/ 4030997 h 5103838"/>
              <a:gd name="connsiteX6684" fmla="*/ 2599682 w 2957981"/>
              <a:gd name="connsiteY6684" fmla="*/ 4027604 h 5103838"/>
              <a:gd name="connsiteX6685" fmla="*/ 2600558 w 2957981"/>
              <a:gd name="connsiteY6685" fmla="*/ 4025907 h 5103838"/>
              <a:gd name="connsiteX6686" fmla="*/ 2600558 w 2957981"/>
              <a:gd name="connsiteY6686" fmla="*/ 4024184 h 5103838"/>
              <a:gd name="connsiteX6687" fmla="*/ 2600558 w 2957981"/>
              <a:gd name="connsiteY6687" fmla="*/ 4023335 h 5103838"/>
              <a:gd name="connsiteX6688" fmla="*/ 2602256 w 2957981"/>
              <a:gd name="connsiteY6688" fmla="*/ 4022487 h 5103838"/>
              <a:gd name="connsiteX6689" fmla="*/ 2604803 w 2957981"/>
              <a:gd name="connsiteY6689" fmla="*/ 4024184 h 5103838"/>
              <a:gd name="connsiteX6690" fmla="*/ 2605678 w 2957981"/>
              <a:gd name="connsiteY6690" fmla="*/ 4024184 h 5103838"/>
              <a:gd name="connsiteX6691" fmla="*/ 2608225 w 2957981"/>
              <a:gd name="connsiteY6691" fmla="*/ 4019942 h 5103838"/>
              <a:gd name="connsiteX6692" fmla="*/ 2612497 w 2957981"/>
              <a:gd name="connsiteY6692" fmla="*/ 4017370 h 5103838"/>
              <a:gd name="connsiteX6693" fmla="*/ 2614194 w 2957981"/>
              <a:gd name="connsiteY6693" fmla="*/ 4017370 h 5103838"/>
              <a:gd name="connsiteX6694" fmla="*/ 2615892 w 2957981"/>
              <a:gd name="connsiteY6694" fmla="*/ 4020790 h 5103838"/>
              <a:gd name="connsiteX6695" fmla="*/ 2617617 w 2957981"/>
              <a:gd name="connsiteY6695" fmla="*/ 4022487 h 5103838"/>
              <a:gd name="connsiteX6696" fmla="*/ 2619315 w 2957981"/>
              <a:gd name="connsiteY6696" fmla="*/ 4022487 h 5103838"/>
              <a:gd name="connsiteX6697" fmla="*/ 2619315 w 2957981"/>
              <a:gd name="connsiteY6697" fmla="*/ 4019067 h 5103838"/>
              <a:gd name="connsiteX6698" fmla="*/ 2620164 w 2957981"/>
              <a:gd name="connsiteY6698" fmla="*/ 4018219 h 5103838"/>
              <a:gd name="connsiteX6699" fmla="*/ 2621013 w 2957981"/>
              <a:gd name="connsiteY6699" fmla="*/ 4018219 h 5103838"/>
              <a:gd name="connsiteX6700" fmla="*/ 2624435 w 2957981"/>
              <a:gd name="connsiteY6700" fmla="*/ 4020790 h 5103838"/>
              <a:gd name="connsiteX6701" fmla="*/ 2626982 w 2957981"/>
              <a:gd name="connsiteY6701" fmla="*/ 4020790 h 5103838"/>
              <a:gd name="connsiteX6702" fmla="*/ 2627831 w 2957981"/>
              <a:gd name="connsiteY6702" fmla="*/ 4020790 h 5103838"/>
              <a:gd name="connsiteX6703" fmla="*/ 2626982 w 2957981"/>
              <a:gd name="connsiteY6703" fmla="*/ 4019942 h 5103838"/>
              <a:gd name="connsiteX6704" fmla="*/ 2626982 w 2957981"/>
              <a:gd name="connsiteY6704" fmla="*/ 4019067 h 5103838"/>
              <a:gd name="connsiteX6705" fmla="*/ 2623586 w 2957981"/>
              <a:gd name="connsiteY6705" fmla="*/ 4017370 h 5103838"/>
              <a:gd name="connsiteX6706" fmla="*/ 2622737 w 2957981"/>
              <a:gd name="connsiteY6706" fmla="*/ 4017370 h 5103838"/>
              <a:gd name="connsiteX6707" fmla="*/ 2623586 w 2957981"/>
              <a:gd name="connsiteY6707" fmla="*/ 4015674 h 5103838"/>
              <a:gd name="connsiteX6708" fmla="*/ 2625284 w 2957981"/>
              <a:gd name="connsiteY6708" fmla="*/ 4014825 h 5103838"/>
              <a:gd name="connsiteX6709" fmla="*/ 2627831 w 2957981"/>
              <a:gd name="connsiteY6709" fmla="*/ 4015674 h 5103838"/>
              <a:gd name="connsiteX6710" fmla="*/ 2628707 w 2957981"/>
              <a:gd name="connsiteY6710" fmla="*/ 4015674 h 5103838"/>
              <a:gd name="connsiteX6711" fmla="*/ 2631254 w 2957981"/>
              <a:gd name="connsiteY6711" fmla="*/ 4013102 h 5103838"/>
              <a:gd name="connsiteX6712" fmla="*/ 2635525 w 2957981"/>
              <a:gd name="connsiteY6712" fmla="*/ 4009708 h 5103838"/>
              <a:gd name="connsiteX6713" fmla="*/ 2636374 w 2957981"/>
              <a:gd name="connsiteY6713" fmla="*/ 4009708 h 5103838"/>
              <a:gd name="connsiteX6714" fmla="*/ 2637223 w 2957981"/>
              <a:gd name="connsiteY6714" fmla="*/ 4010557 h 5103838"/>
              <a:gd name="connsiteX6715" fmla="*/ 2637223 w 2957981"/>
              <a:gd name="connsiteY6715" fmla="*/ 4013102 h 5103838"/>
              <a:gd name="connsiteX6716" fmla="*/ 2633827 w 2957981"/>
              <a:gd name="connsiteY6716" fmla="*/ 4017370 h 5103838"/>
              <a:gd name="connsiteX6717" fmla="*/ 2633827 w 2957981"/>
              <a:gd name="connsiteY6717" fmla="*/ 4019067 h 5103838"/>
              <a:gd name="connsiteX6718" fmla="*/ 2635525 w 2957981"/>
              <a:gd name="connsiteY6718" fmla="*/ 4023335 h 5103838"/>
              <a:gd name="connsiteX6719" fmla="*/ 2637223 w 2957981"/>
              <a:gd name="connsiteY6719" fmla="*/ 4025907 h 5103838"/>
              <a:gd name="connsiteX6720" fmla="*/ 2637223 w 2957981"/>
              <a:gd name="connsiteY6720" fmla="*/ 4025032 h 5103838"/>
              <a:gd name="connsiteX6721" fmla="*/ 2638072 w 2957981"/>
              <a:gd name="connsiteY6721" fmla="*/ 4025032 h 5103838"/>
              <a:gd name="connsiteX6722" fmla="*/ 2638072 w 2957981"/>
              <a:gd name="connsiteY6722" fmla="*/ 4020790 h 5103838"/>
              <a:gd name="connsiteX6723" fmla="*/ 2638948 w 2957981"/>
              <a:gd name="connsiteY6723" fmla="*/ 4018219 h 5103838"/>
              <a:gd name="connsiteX6724" fmla="*/ 2640646 w 2957981"/>
              <a:gd name="connsiteY6724" fmla="*/ 4018219 h 5103838"/>
              <a:gd name="connsiteX6725" fmla="*/ 2641495 w 2957981"/>
              <a:gd name="connsiteY6725" fmla="*/ 4019942 h 5103838"/>
              <a:gd name="connsiteX6726" fmla="*/ 2643193 w 2957981"/>
              <a:gd name="connsiteY6726" fmla="*/ 4021639 h 5103838"/>
              <a:gd name="connsiteX6727" fmla="*/ 2644042 w 2957981"/>
              <a:gd name="connsiteY6727" fmla="*/ 4020790 h 5103838"/>
              <a:gd name="connsiteX6728" fmla="*/ 2645766 w 2957981"/>
              <a:gd name="connsiteY6728" fmla="*/ 4019067 h 5103838"/>
              <a:gd name="connsiteX6729" fmla="*/ 2646615 w 2957981"/>
              <a:gd name="connsiteY6729" fmla="*/ 4018219 h 5103838"/>
              <a:gd name="connsiteX6730" fmla="*/ 2648313 w 2957981"/>
              <a:gd name="connsiteY6730" fmla="*/ 4019067 h 5103838"/>
              <a:gd name="connsiteX6731" fmla="*/ 2649162 w 2957981"/>
              <a:gd name="connsiteY6731" fmla="*/ 4020790 h 5103838"/>
              <a:gd name="connsiteX6732" fmla="*/ 2650011 w 2957981"/>
              <a:gd name="connsiteY6732" fmla="*/ 4021639 h 5103838"/>
              <a:gd name="connsiteX6733" fmla="*/ 2652585 w 2957981"/>
              <a:gd name="connsiteY6733" fmla="*/ 4023335 h 5103838"/>
              <a:gd name="connsiteX6734" fmla="*/ 2651736 w 2957981"/>
              <a:gd name="connsiteY6734" fmla="*/ 4024184 h 5103838"/>
              <a:gd name="connsiteX6735" fmla="*/ 2651736 w 2957981"/>
              <a:gd name="connsiteY6735" fmla="*/ 4025032 h 5103838"/>
              <a:gd name="connsiteX6736" fmla="*/ 2652585 w 2957981"/>
              <a:gd name="connsiteY6736" fmla="*/ 4025032 h 5103838"/>
              <a:gd name="connsiteX6737" fmla="*/ 2653434 w 2957981"/>
              <a:gd name="connsiteY6737" fmla="*/ 4025032 h 5103838"/>
              <a:gd name="connsiteX6738" fmla="*/ 2654283 w 2957981"/>
              <a:gd name="connsiteY6738" fmla="*/ 4026755 h 5103838"/>
              <a:gd name="connsiteX6739" fmla="*/ 2654283 w 2957981"/>
              <a:gd name="connsiteY6739" fmla="*/ 4028452 h 5103838"/>
              <a:gd name="connsiteX6740" fmla="*/ 2655132 w 2957981"/>
              <a:gd name="connsiteY6740" fmla="*/ 4029300 h 5103838"/>
              <a:gd name="connsiteX6741" fmla="*/ 2656007 w 2957981"/>
              <a:gd name="connsiteY6741" fmla="*/ 4027604 h 5103838"/>
              <a:gd name="connsiteX6742" fmla="*/ 2655132 w 2957981"/>
              <a:gd name="connsiteY6742" fmla="*/ 4025907 h 5103838"/>
              <a:gd name="connsiteX6743" fmla="*/ 2656007 w 2957981"/>
              <a:gd name="connsiteY6743" fmla="*/ 4025907 h 5103838"/>
              <a:gd name="connsiteX6744" fmla="*/ 2656007 w 2957981"/>
              <a:gd name="connsiteY6744" fmla="*/ 4025032 h 5103838"/>
              <a:gd name="connsiteX6745" fmla="*/ 2656856 w 2957981"/>
              <a:gd name="connsiteY6745" fmla="*/ 4025032 h 5103838"/>
              <a:gd name="connsiteX6746" fmla="*/ 2656856 w 2957981"/>
              <a:gd name="connsiteY6746" fmla="*/ 4025907 h 5103838"/>
              <a:gd name="connsiteX6747" fmla="*/ 2657705 w 2957981"/>
              <a:gd name="connsiteY6747" fmla="*/ 4025907 h 5103838"/>
              <a:gd name="connsiteX6748" fmla="*/ 2659403 w 2957981"/>
              <a:gd name="connsiteY6748" fmla="*/ 4025032 h 5103838"/>
              <a:gd name="connsiteX6749" fmla="*/ 2660252 w 2957981"/>
              <a:gd name="connsiteY6749" fmla="*/ 4025907 h 5103838"/>
              <a:gd name="connsiteX6750" fmla="*/ 2659403 w 2957981"/>
              <a:gd name="connsiteY6750" fmla="*/ 4026755 h 5103838"/>
              <a:gd name="connsiteX6751" fmla="*/ 2659403 w 2957981"/>
              <a:gd name="connsiteY6751" fmla="*/ 4027604 h 5103838"/>
              <a:gd name="connsiteX6752" fmla="*/ 2660252 w 2957981"/>
              <a:gd name="connsiteY6752" fmla="*/ 4026755 h 5103838"/>
              <a:gd name="connsiteX6753" fmla="*/ 2660252 w 2957981"/>
              <a:gd name="connsiteY6753" fmla="*/ 4027604 h 5103838"/>
              <a:gd name="connsiteX6754" fmla="*/ 2662826 w 2957981"/>
              <a:gd name="connsiteY6754" fmla="*/ 4025907 h 5103838"/>
              <a:gd name="connsiteX6755" fmla="*/ 2663675 w 2957981"/>
              <a:gd name="connsiteY6755" fmla="*/ 4026755 h 5103838"/>
              <a:gd name="connsiteX6756" fmla="*/ 2662826 w 2957981"/>
              <a:gd name="connsiteY6756" fmla="*/ 4028452 h 5103838"/>
              <a:gd name="connsiteX6757" fmla="*/ 2663675 w 2957981"/>
              <a:gd name="connsiteY6757" fmla="*/ 4029300 h 5103838"/>
              <a:gd name="connsiteX6758" fmla="*/ 2662826 w 2957981"/>
              <a:gd name="connsiteY6758" fmla="*/ 4030997 h 5103838"/>
              <a:gd name="connsiteX6759" fmla="*/ 2664524 w 2957981"/>
              <a:gd name="connsiteY6759" fmla="*/ 4030149 h 5103838"/>
              <a:gd name="connsiteX6760" fmla="*/ 2666222 w 2957981"/>
              <a:gd name="connsiteY6760" fmla="*/ 4030997 h 5103838"/>
              <a:gd name="connsiteX6761" fmla="*/ 2667097 w 2957981"/>
              <a:gd name="connsiteY6761" fmla="*/ 4032720 h 5103838"/>
              <a:gd name="connsiteX6762" fmla="*/ 2667097 w 2957981"/>
              <a:gd name="connsiteY6762" fmla="*/ 4033569 h 5103838"/>
              <a:gd name="connsiteX6763" fmla="*/ 2668795 w 2957981"/>
              <a:gd name="connsiteY6763" fmla="*/ 4034417 h 5103838"/>
              <a:gd name="connsiteX6764" fmla="*/ 2667946 w 2957981"/>
              <a:gd name="connsiteY6764" fmla="*/ 4035266 h 5103838"/>
              <a:gd name="connsiteX6765" fmla="*/ 2667946 w 2957981"/>
              <a:gd name="connsiteY6765" fmla="*/ 4036114 h 5103838"/>
              <a:gd name="connsiteX6766" fmla="*/ 2667097 w 2957981"/>
              <a:gd name="connsiteY6766" fmla="*/ 4036989 h 5103838"/>
              <a:gd name="connsiteX6767" fmla="*/ 2667097 w 2957981"/>
              <a:gd name="connsiteY6767" fmla="*/ 4036114 h 5103838"/>
              <a:gd name="connsiteX6768" fmla="*/ 2665373 w 2957981"/>
              <a:gd name="connsiteY6768" fmla="*/ 4035266 h 5103838"/>
              <a:gd name="connsiteX6769" fmla="*/ 2666222 w 2957981"/>
              <a:gd name="connsiteY6769" fmla="*/ 4036989 h 5103838"/>
              <a:gd name="connsiteX6770" fmla="*/ 2664524 w 2957981"/>
              <a:gd name="connsiteY6770" fmla="*/ 4036989 h 5103838"/>
              <a:gd name="connsiteX6771" fmla="*/ 2666222 w 2957981"/>
              <a:gd name="connsiteY6771" fmla="*/ 4037837 h 5103838"/>
              <a:gd name="connsiteX6772" fmla="*/ 2665373 w 2957981"/>
              <a:gd name="connsiteY6772" fmla="*/ 4038686 h 5103838"/>
              <a:gd name="connsiteX6773" fmla="*/ 2667097 w 2957981"/>
              <a:gd name="connsiteY6773" fmla="*/ 4038686 h 5103838"/>
              <a:gd name="connsiteX6774" fmla="*/ 2667097 w 2957981"/>
              <a:gd name="connsiteY6774" fmla="*/ 4039534 h 5103838"/>
              <a:gd name="connsiteX6775" fmla="*/ 2666222 w 2957981"/>
              <a:gd name="connsiteY6775" fmla="*/ 4042106 h 5103838"/>
              <a:gd name="connsiteX6776" fmla="*/ 2667946 w 2957981"/>
              <a:gd name="connsiteY6776" fmla="*/ 4041231 h 5103838"/>
              <a:gd name="connsiteX6777" fmla="*/ 2670493 w 2957981"/>
              <a:gd name="connsiteY6777" fmla="*/ 4042954 h 5103838"/>
              <a:gd name="connsiteX6778" fmla="*/ 2668795 w 2957981"/>
              <a:gd name="connsiteY6778" fmla="*/ 4042954 h 5103838"/>
              <a:gd name="connsiteX6779" fmla="*/ 2669644 w 2957981"/>
              <a:gd name="connsiteY6779" fmla="*/ 4043802 h 5103838"/>
              <a:gd name="connsiteX6780" fmla="*/ 2667946 w 2957981"/>
              <a:gd name="connsiteY6780" fmla="*/ 4043802 h 5103838"/>
              <a:gd name="connsiteX6781" fmla="*/ 2667097 w 2957981"/>
              <a:gd name="connsiteY6781" fmla="*/ 4044651 h 5103838"/>
              <a:gd name="connsiteX6782" fmla="*/ 2668795 w 2957981"/>
              <a:gd name="connsiteY6782" fmla="*/ 4045499 h 5103838"/>
              <a:gd name="connsiteX6783" fmla="*/ 2670493 w 2957981"/>
              <a:gd name="connsiteY6783" fmla="*/ 4046347 h 5103838"/>
              <a:gd name="connsiteX6784" fmla="*/ 2670493 w 2957981"/>
              <a:gd name="connsiteY6784" fmla="*/ 4047196 h 5103838"/>
              <a:gd name="connsiteX6785" fmla="*/ 2668795 w 2957981"/>
              <a:gd name="connsiteY6785" fmla="*/ 4048071 h 5103838"/>
              <a:gd name="connsiteX6786" fmla="*/ 2671342 w 2957981"/>
              <a:gd name="connsiteY6786" fmla="*/ 4048071 h 5103838"/>
              <a:gd name="connsiteX6787" fmla="*/ 2671342 w 2957981"/>
              <a:gd name="connsiteY6787" fmla="*/ 4048919 h 5103838"/>
              <a:gd name="connsiteX6788" fmla="*/ 2670493 w 2957981"/>
              <a:gd name="connsiteY6788" fmla="*/ 4050616 h 5103838"/>
              <a:gd name="connsiteX6789" fmla="*/ 2669644 w 2957981"/>
              <a:gd name="connsiteY6789" fmla="*/ 4051464 h 5103838"/>
              <a:gd name="connsiteX6790" fmla="*/ 2669644 w 2957981"/>
              <a:gd name="connsiteY6790" fmla="*/ 4052312 h 5103838"/>
              <a:gd name="connsiteX6791" fmla="*/ 2668795 w 2957981"/>
              <a:gd name="connsiteY6791" fmla="*/ 4052312 h 5103838"/>
              <a:gd name="connsiteX6792" fmla="*/ 2667946 w 2957981"/>
              <a:gd name="connsiteY6792" fmla="*/ 4054036 h 5103838"/>
              <a:gd name="connsiteX6793" fmla="*/ 2667946 w 2957981"/>
              <a:gd name="connsiteY6793" fmla="*/ 4054884 h 5103838"/>
              <a:gd name="connsiteX6794" fmla="*/ 2668795 w 2957981"/>
              <a:gd name="connsiteY6794" fmla="*/ 4054036 h 5103838"/>
              <a:gd name="connsiteX6795" fmla="*/ 2669644 w 2957981"/>
              <a:gd name="connsiteY6795" fmla="*/ 4055732 h 5103838"/>
              <a:gd name="connsiteX6796" fmla="*/ 2669644 w 2957981"/>
              <a:gd name="connsiteY6796" fmla="*/ 4056581 h 5103838"/>
              <a:gd name="connsiteX6797" fmla="*/ 2668795 w 2957981"/>
              <a:gd name="connsiteY6797" fmla="*/ 4056581 h 5103838"/>
              <a:gd name="connsiteX6798" fmla="*/ 2670493 w 2957981"/>
              <a:gd name="connsiteY6798" fmla="*/ 4056581 h 5103838"/>
              <a:gd name="connsiteX6799" fmla="*/ 2669644 w 2957981"/>
              <a:gd name="connsiteY6799" fmla="*/ 4058278 h 5103838"/>
              <a:gd name="connsiteX6800" fmla="*/ 2671342 w 2957981"/>
              <a:gd name="connsiteY6800" fmla="*/ 4058278 h 5103838"/>
              <a:gd name="connsiteX6801" fmla="*/ 2670493 w 2957981"/>
              <a:gd name="connsiteY6801" fmla="*/ 4059152 h 5103838"/>
              <a:gd name="connsiteX6802" fmla="*/ 2669644 w 2957981"/>
              <a:gd name="connsiteY6802" fmla="*/ 4059152 h 5103838"/>
              <a:gd name="connsiteX6803" fmla="*/ 2669644 w 2957981"/>
              <a:gd name="connsiteY6803" fmla="*/ 4060001 h 5103838"/>
              <a:gd name="connsiteX6804" fmla="*/ 2669644 w 2957981"/>
              <a:gd name="connsiteY6804" fmla="*/ 4060849 h 5103838"/>
              <a:gd name="connsiteX6805" fmla="*/ 2669644 w 2957981"/>
              <a:gd name="connsiteY6805" fmla="*/ 4061698 h 5103838"/>
              <a:gd name="connsiteX6806" fmla="*/ 2671342 w 2957981"/>
              <a:gd name="connsiteY6806" fmla="*/ 4061698 h 5103838"/>
              <a:gd name="connsiteX6807" fmla="*/ 2672191 w 2957981"/>
              <a:gd name="connsiteY6807" fmla="*/ 4061698 h 5103838"/>
              <a:gd name="connsiteX6808" fmla="*/ 2671342 w 2957981"/>
              <a:gd name="connsiteY6808" fmla="*/ 4062546 h 5103838"/>
              <a:gd name="connsiteX6809" fmla="*/ 2670493 w 2957981"/>
              <a:gd name="connsiteY6809" fmla="*/ 4062546 h 5103838"/>
              <a:gd name="connsiteX6810" fmla="*/ 2669644 w 2957981"/>
              <a:gd name="connsiteY6810" fmla="*/ 4064269 h 5103838"/>
              <a:gd name="connsiteX6811" fmla="*/ 2671342 w 2957981"/>
              <a:gd name="connsiteY6811" fmla="*/ 4063394 h 5103838"/>
              <a:gd name="connsiteX6812" fmla="*/ 2672191 w 2957981"/>
              <a:gd name="connsiteY6812" fmla="*/ 4063394 h 5103838"/>
              <a:gd name="connsiteX6813" fmla="*/ 2671342 w 2957981"/>
              <a:gd name="connsiteY6813" fmla="*/ 4064269 h 5103838"/>
              <a:gd name="connsiteX6814" fmla="*/ 2672191 w 2957981"/>
              <a:gd name="connsiteY6814" fmla="*/ 4065966 h 5103838"/>
              <a:gd name="connsiteX6815" fmla="*/ 2671342 w 2957981"/>
              <a:gd name="connsiteY6815" fmla="*/ 4065966 h 5103838"/>
              <a:gd name="connsiteX6816" fmla="*/ 2670493 w 2957981"/>
              <a:gd name="connsiteY6816" fmla="*/ 4064269 h 5103838"/>
              <a:gd name="connsiteX6817" fmla="*/ 2670493 w 2957981"/>
              <a:gd name="connsiteY6817" fmla="*/ 4065966 h 5103838"/>
              <a:gd name="connsiteX6818" fmla="*/ 2669644 w 2957981"/>
              <a:gd name="connsiteY6818" fmla="*/ 4065966 h 5103838"/>
              <a:gd name="connsiteX6819" fmla="*/ 2668795 w 2957981"/>
              <a:gd name="connsiteY6819" fmla="*/ 4065966 h 5103838"/>
              <a:gd name="connsiteX6820" fmla="*/ 2669644 w 2957981"/>
              <a:gd name="connsiteY6820" fmla="*/ 4069359 h 5103838"/>
              <a:gd name="connsiteX6821" fmla="*/ 2670493 w 2957981"/>
              <a:gd name="connsiteY6821" fmla="*/ 4070234 h 5103838"/>
              <a:gd name="connsiteX6822" fmla="*/ 2669644 w 2957981"/>
              <a:gd name="connsiteY6822" fmla="*/ 4070234 h 5103838"/>
              <a:gd name="connsiteX6823" fmla="*/ 2669644 w 2957981"/>
              <a:gd name="connsiteY6823" fmla="*/ 4071083 h 5103838"/>
              <a:gd name="connsiteX6824" fmla="*/ 2672191 w 2957981"/>
              <a:gd name="connsiteY6824" fmla="*/ 4071931 h 5103838"/>
              <a:gd name="connsiteX6825" fmla="*/ 2672191 w 2957981"/>
              <a:gd name="connsiteY6825" fmla="*/ 4072779 h 5103838"/>
              <a:gd name="connsiteX6826" fmla="*/ 2672191 w 2957981"/>
              <a:gd name="connsiteY6826" fmla="*/ 4073628 h 5103838"/>
              <a:gd name="connsiteX6827" fmla="*/ 2673067 w 2957981"/>
              <a:gd name="connsiteY6827" fmla="*/ 4073628 h 5103838"/>
              <a:gd name="connsiteX6828" fmla="*/ 2673916 w 2957981"/>
              <a:gd name="connsiteY6828" fmla="*/ 4072779 h 5103838"/>
              <a:gd name="connsiteX6829" fmla="*/ 2673916 w 2957981"/>
              <a:gd name="connsiteY6829" fmla="*/ 4073628 h 5103838"/>
              <a:gd name="connsiteX6830" fmla="*/ 2673916 w 2957981"/>
              <a:gd name="connsiteY6830" fmla="*/ 4074476 h 5103838"/>
              <a:gd name="connsiteX6831" fmla="*/ 2674764 w 2957981"/>
              <a:gd name="connsiteY6831" fmla="*/ 4075324 h 5103838"/>
              <a:gd name="connsiteX6832" fmla="*/ 2675613 w 2957981"/>
              <a:gd name="connsiteY6832" fmla="*/ 4074476 h 5103838"/>
              <a:gd name="connsiteX6833" fmla="*/ 2675613 w 2957981"/>
              <a:gd name="connsiteY6833" fmla="*/ 4075324 h 5103838"/>
              <a:gd name="connsiteX6834" fmla="*/ 2677311 w 2957981"/>
              <a:gd name="connsiteY6834" fmla="*/ 4076199 h 5103838"/>
              <a:gd name="connsiteX6835" fmla="*/ 2676462 w 2957981"/>
              <a:gd name="connsiteY6835" fmla="*/ 4077048 h 5103838"/>
              <a:gd name="connsiteX6836" fmla="*/ 2677311 w 2957981"/>
              <a:gd name="connsiteY6836" fmla="*/ 4077048 h 5103838"/>
              <a:gd name="connsiteX6837" fmla="*/ 2676462 w 2957981"/>
              <a:gd name="connsiteY6837" fmla="*/ 4077896 h 5103838"/>
              <a:gd name="connsiteX6838" fmla="*/ 2678187 w 2957981"/>
              <a:gd name="connsiteY6838" fmla="*/ 4077896 h 5103838"/>
              <a:gd name="connsiteX6839" fmla="*/ 2678187 w 2957981"/>
              <a:gd name="connsiteY6839" fmla="*/ 4078744 h 5103838"/>
              <a:gd name="connsiteX6840" fmla="*/ 2679036 w 2957981"/>
              <a:gd name="connsiteY6840" fmla="*/ 4079593 h 5103838"/>
              <a:gd name="connsiteX6841" fmla="*/ 2679885 w 2957981"/>
              <a:gd name="connsiteY6841" fmla="*/ 4078744 h 5103838"/>
              <a:gd name="connsiteX6842" fmla="*/ 2679885 w 2957981"/>
              <a:gd name="connsiteY6842" fmla="*/ 4079593 h 5103838"/>
              <a:gd name="connsiteX6843" fmla="*/ 2679885 w 2957981"/>
              <a:gd name="connsiteY6843" fmla="*/ 4080441 h 5103838"/>
              <a:gd name="connsiteX6844" fmla="*/ 2680734 w 2957981"/>
              <a:gd name="connsiteY6844" fmla="*/ 4079593 h 5103838"/>
              <a:gd name="connsiteX6845" fmla="*/ 2680734 w 2957981"/>
              <a:gd name="connsiteY6845" fmla="*/ 4080441 h 5103838"/>
              <a:gd name="connsiteX6846" fmla="*/ 2681583 w 2957981"/>
              <a:gd name="connsiteY6846" fmla="*/ 4080441 h 5103838"/>
              <a:gd name="connsiteX6847" fmla="*/ 2682432 w 2957981"/>
              <a:gd name="connsiteY6847" fmla="*/ 4080441 h 5103838"/>
              <a:gd name="connsiteX6848" fmla="*/ 2683307 w 2957981"/>
              <a:gd name="connsiteY6848" fmla="*/ 4082164 h 5103838"/>
              <a:gd name="connsiteX6849" fmla="*/ 2683307 w 2957981"/>
              <a:gd name="connsiteY6849" fmla="*/ 4083013 h 5103838"/>
              <a:gd name="connsiteX6850" fmla="*/ 2683307 w 2957981"/>
              <a:gd name="connsiteY6850" fmla="*/ 4083861 h 5103838"/>
              <a:gd name="connsiteX6851" fmla="*/ 2682432 w 2957981"/>
              <a:gd name="connsiteY6851" fmla="*/ 4083861 h 5103838"/>
              <a:gd name="connsiteX6852" fmla="*/ 2681583 w 2957981"/>
              <a:gd name="connsiteY6852" fmla="*/ 4086406 h 5103838"/>
              <a:gd name="connsiteX6853" fmla="*/ 2682432 w 2957981"/>
              <a:gd name="connsiteY6853" fmla="*/ 4088130 h 5103838"/>
              <a:gd name="connsiteX6854" fmla="*/ 2681583 w 2957981"/>
              <a:gd name="connsiteY6854" fmla="*/ 4088978 h 5103838"/>
              <a:gd name="connsiteX6855" fmla="*/ 2681583 w 2957981"/>
              <a:gd name="connsiteY6855" fmla="*/ 4089826 h 5103838"/>
              <a:gd name="connsiteX6856" fmla="*/ 2684156 w 2957981"/>
              <a:gd name="connsiteY6856" fmla="*/ 4091523 h 5103838"/>
              <a:gd name="connsiteX6857" fmla="*/ 2685005 w 2957981"/>
              <a:gd name="connsiteY6857" fmla="*/ 4091523 h 5103838"/>
              <a:gd name="connsiteX6858" fmla="*/ 2685854 w 2957981"/>
              <a:gd name="connsiteY6858" fmla="*/ 4093246 h 5103838"/>
              <a:gd name="connsiteX6859" fmla="*/ 2686703 w 2957981"/>
              <a:gd name="connsiteY6859" fmla="*/ 4094943 h 5103838"/>
              <a:gd name="connsiteX6860" fmla="*/ 2689277 w 2957981"/>
              <a:gd name="connsiteY6860" fmla="*/ 4096640 h 5103838"/>
              <a:gd name="connsiteX6861" fmla="*/ 2690126 w 2957981"/>
              <a:gd name="connsiteY6861" fmla="*/ 4097488 h 5103838"/>
              <a:gd name="connsiteX6862" fmla="*/ 2691824 w 2957981"/>
              <a:gd name="connsiteY6862" fmla="*/ 4100060 h 5103838"/>
              <a:gd name="connsiteX6863" fmla="*/ 2692673 w 2957981"/>
              <a:gd name="connsiteY6863" fmla="*/ 4100060 h 5103838"/>
              <a:gd name="connsiteX6864" fmla="*/ 2692673 w 2957981"/>
              <a:gd name="connsiteY6864" fmla="*/ 4101756 h 5103838"/>
              <a:gd name="connsiteX6865" fmla="*/ 2694371 w 2957981"/>
              <a:gd name="connsiteY6865" fmla="*/ 4102605 h 5103838"/>
              <a:gd name="connsiteX6866" fmla="*/ 2692673 w 2957981"/>
              <a:gd name="connsiteY6866" fmla="*/ 4105176 h 5103838"/>
              <a:gd name="connsiteX6867" fmla="*/ 2693522 w 2957981"/>
              <a:gd name="connsiteY6867" fmla="*/ 4106025 h 5103838"/>
              <a:gd name="connsiteX6868" fmla="*/ 2694371 w 2957981"/>
              <a:gd name="connsiteY6868" fmla="*/ 4106873 h 5103838"/>
              <a:gd name="connsiteX6869" fmla="*/ 2693522 w 2957981"/>
              <a:gd name="connsiteY6869" fmla="*/ 4106873 h 5103838"/>
              <a:gd name="connsiteX6870" fmla="*/ 2694371 w 2957981"/>
              <a:gd name="connsiteY6870" fmla="*/ 4107722 h 5103838"/>
              <a:gd name="connsiteX6871" fmla="*/ 2694371 w 2957981"/>
              <a:gd name="connsiteY6871" fmla="*/ 4108570 h 5103838"/>
              <a:gd name="connsiteX6872" fmla="*/ 2694371 w 2957981"/>
              <a:gd name="connsiteY6872" fmla="*/ 4110293 h 5103838"/>
              <a:gd name="connsiteX6873" fmla="*/ 2693522 w 2957981"/>
              <a:gd name="connsiteY6873" fmla="*/ 4111990 h 5103838"/>
              <a:gd name="connsiteX6874" fmla="*/ 2692673 w 2957981"/>
              <a:gd name="connsiteY6874" fmla="*/ 4113687 h 5103838"/>
              <a:gd name="connsiteX6875" fmla="*/ 2690975 w 2957981"/>
              <a:gd name="connsiteY6875" fmla="*/ 4116258 h 5103838"/>
              <a:gd name="connsiteX6876" fmla="*/ 2690975 w 2957981"/>
              <a:gd name="connsiteY6876" fmla="*/ 4117107 h 5103838"/>
              <a:gd name="connsiteX6877" fmla="*/ 2690126 w 2957981"/>
              <a:gd name="connsiteY6877" fmla="*/ 4117107 h 5103838"/>
              <a:gd name="connsiteX6878" fmla="*/ 2690975 w 2957981"/>
              <a:gd name="connsiteY6878" fmla="*/ 4117955 h 5103838"/>
              <a:gd name="connsiteX6879" fmla="*/ 2690126 w 2957981"/>
              <a:gd name="connsiteY6879" fmla="*/ 4117955 h 5103838"/>
              <a:gd name="connsiteX6880" fmla="*/ 2688401 w 2957981"/>
              <a:gd name="connsiteY6880" fmla="*/ 4118803 h 5103838"/>
              <a:gd name="connsiteX6881" fmla="*/ 2688401 w 2957981"/>
              <a:gd name="connsiteY6881" fmla="*/ 4120527 h 5103838"/>
              <a:gd name="connsiteX6882" fmla="*/ 2687552 w 2957981"/>
              <a:gd name="connsiteY6882" fmla="*/ 4120527 h 5103838"/>
              <a:gd name="connsiteX6883" fmla="*/ 2688401 w 2957981"/>
              <a:gd name="connsiteY6883" fmla="*/ 4121375 h 5103838"/>
              <a:gd name="connsiteX6884" fmla="*/ 2686703 w 2957981"/>
              <a:gd name="connsiteY6884" fmla="*/ 4122223 h 5103838"/>
              <a:gd name="connsiteX6885" fmla="*/ 2686703 w 2957981"/>
              <a:gd name="connsiteY6885" fmla="*/ 4123072 h 5103838"/>
              <a:gd name="connsiteX6886" fmla="*/ 2687552 w 2957981"/>
              <a:gd name="connsiteY6886" fmla="*/ 4123920 h 5103838"/>
              <a:gd name="connsiteX6887" fmla="*/ 2686703 w 2957981"/>
              <a:gd name="connsiteY6887" fmla="*/ 4124768 h 5103838"/>
              <a:gd name="connsiteX6888" fmla="*/ 2685854 w 2957981"/>
              <a:gd name="connsiteY6888" fmla="*/ 4124768 h 5103838"/>
              <a:gd name="connsiteX6889" fmla="*/ 2685854 w 2957981"/>
              <a:gd name="connsiteY6889" fmla="*/ 4126492 h 5103838"/>
              <a:gd name="connsiteX6890" fmla="*/ 2687552 w 2957981"/>
              <a:gd name="connsiteY6890" fmla="*/ 4127340 h 5103838"/>
              <a:gd name="connsiteX6891" fmla="*/ 2686703 w 2957981"/>
              <a:gd name="connsiteY6891" fmla="*/ 4128188 h 5103838"/>
              <a:gd name="connsiteX6892" fmla="*/ 2685854 w 2957981"/>
              <a:gd name="connsiteY6892" fmla="*/ 4128188 h 5103838"/>
              <a:gd name="connsiteX6893" fmla="*/ 2686703 w 2957981"/>
              <a:gd name="connsiteY6893" fmla="*/ 4129037 h 5103838"/>
              <a:gd name="connsiteX6894" fmla="*/ 2687552 w 2957981"/>
              <a:gd name="connsiteY6894" fmla="*/ 4129037 h 5103838"/>
              <a:gd name="connsiteX6895" fmla="*/ 2687552 w 2957981"/>
              <a:gd name="connsiteY6895" fmla="*/ 4130734 h 5103838"/>
              <a:gd name="connsiteX6896" fmla="*/ 2688401 w 2957981"/>
              <a:gd name="connsiteY6896" fmla="*/ 4130734 h 5103838"/>
              <a:gd name="connsiteX6897" fmla="*/ 2688401 w 2957981"/>
              <a:gd name="connsiteY6897" fmla="*/ 4132457 h 5103838"/>
              <a:gd name="connsiteX6898" fmla="*/ 2687552 w 2957981"/>
              <a:gd name="connsiteY6898" fmla="*/ 4132457 h 5103838"/>
              <a:gd name="connsiteX6899" fmla="*/ 2687552 w 2957981"/>
              <a:gd name="connsiteY6899" fmla="*/ 4131608 h 5103838"/>
              <a:gd name="connsiteX6900" fmla="*/ 2686703 w 2957981"/>
              <a:gd name="connsiteY6900" fmla="*/ 4132457 h 5103838"/>
              <a:gd name="connsiteX6901" fmla="*/ 2686703 w 2957981"/>
              <a:gd name="connsiteY6901" fmla="*/ 4133305 h 5103838"/>
              <a:gd name="connsiteX6902" fmla="*/ 2687552 w 2957981"/>
              <a:gd name="connsiteY6902" fmla="*/ 4134154 h 5103838"/>
              <a:gd name="connsiteX6903" fmla="*/ 2687552 w 2957981"/>
              <a:gd name="connsiteY6903" fmla="*/ 4135850 h 5103838"/>
              <a:gd name="connsiteX6904" fmla="*/ 2686703 w 2957981"/>
              <a:gd name="connsiteY6904" fmla="*/ 4135002 h 5103838"/>
              <a:gd name="connsiteX6905" fmla="*/ 2685005 w 2957981"/>
              <a:gd name="connsiteY6905" fmla="*/ 4135850 h 5103838"/>
              <a:gd name="connsiteX6906" fmla="*/ 2685854 w 2957981"/>
              <a:gd name="connsiteY6906" fmla="*/ 4135850 h 5103838"/>
              <a:gd name="connsiteX6907" fmla="*/ 2685854 w 2957981"/>
              <a:gd name="connsiteY6907" fmla="*/ 4137574 h 5103838"/>
              <a:gd name="connsiteX6908" fmla="*/ 2686703 w 2957981"/>
              <a:gd name="connsiteY6908" fmla="*/ 4135850 h 5103838"/>
              <a:gd name="connsiteX6909" fmla="*/ 2687552 w 2957981"/>
              <a:gd name="connsiteY6909" fmla="*/ 4136699 h 5103838"/>
              <a:gd name="connsiteX6910" fmla="*/ 2686703 w 2957981"/>
              <a:gd name="connsiteY6910" fmla="*/ 4136699 h 5103838"/>
              <a:gd name="connsiteX6911" fmla="*/ 2687552 w 2957981"/>
              <a:gd name="connsiteY6911" fmla="*/ 4138422 h 5103838"/>
              <a:gd name="connsiteX6912" fmla="*/ 2686703 w 2957981"/>
              <a:gd name="connsiteY6912" fmla="*/ 4138422 h 5103838"/>
              <a:gd name="connsiteX6913" fmla="*/ 2685854 w 2957981"/>
              <a:gd name="connsiteY6913" fmla="*/ 4139270 h 5103838"/>
              <a:gd name="connsiteX6914" fmla="*/ 2686703 w 2957981"/>
              <a:gd name="connsiteY6914" fmla="*/ 4140967 h 5103838"/>
              <a:gd name="connsiteX6915" fmla="*/ 2685005 w 2957981"/>
              <a:gd name="connsiteY6915" fmla="*/ 4140119 h 5103838"/>
              <a:gd name="connsiteX6916" fmla="*/ 2684156 w 2957981"/>
              <a:gd name="connsiteY6916" fmla="*/ 4140967 h 5103838"/>
              <a:gd name="connsiteX6917" fmla="*/ 2684156 w 2957981"/>
              <a:gd name="connsiteY6917" fmla="*/ 4140119 h 5103838"/>
              <a:gd name="connsiteX6918" fmla="*/ 2683307 w 2957981"/>
              <a:gd name="connsiteY6918" fmla="*/ 4140119 h 5103838"/>
              <a:gd name="connsiteX6919" fmla="*/ 2683307 w 2957981"/>
              <a:gd name="connsiteY6919" fmla="*/ 4142690 h 5103838"/>
              <a:gd name="connsiteX6920" fmla="*/ 2685005 w 2957981"/>
              <a:gd name="connsiteY6920" fmla="*/ 4142690 h 5103838"/>
              <a:gd name="connsiteX6921" fmla="*/ 2684156 w 2957981"/>
              <a:gd name="connsiteY6921" fmla="*/ 4144387 h 5103838"/>
              <a:gd name="connsiteX6922" fmla="*/ 2684156 w 2957981"/>
              <a:gd name="connsiteY6922" fmla="*/ 4145235 h 5103838"/>
              <a:gd name="connsiteX6923" fmla="*/ 2683307 w 2957981"/>
              <a:gd name="connsiteY6923" fmla="*/ 4144387 h 5103838"/>
              <a:gd name="connsiteX6924" fmla="*/ 2681583 w 2957981"/>
              <a:gd name="connsiteY6924" fmla="*/ 4145235 h 5103838"/>
              <a:gd name="connsiteX6925" fmla="*/ 2683307 w 2957981"/>
              <a:gd name="connsiteY6925" fmla="*/ 4146084 h 5103838"/>
              <a:gd name="connsiteX6926" fmla="*/ 2684156 w 2957981"/>
              <a:gd name="connsiteY6926" fmla="*/ 4146932 h 5103838"/>
              <a:gd name="connsiteX6927" fmla="*/ 2682432 w 2957981"/>
              <a:gd name="connsiteY6927" fmla="*/ 4147780 h 5103838"/>
              <a:gd name="connsiteX6928" fmla="*/ 2683307 w 2957981"/>
              <a:gd name="connsiteY6928" fmla="*/ 4147780 h 5103838"/>
              <a:gd name="connsiteX6929" fmla="*/ 2685005 w 2957981"/>
              <a:gd name="connsiteY6929" fmla="*/ 4146932 h 5103838"/>
              <a:gd name="connsiteX6930" fmla="*/ 2685854 w 2957981"/>
              <a:gd name="connsiteY6930" fmla="*/ 4146932 h 5103838"/>
              <a:gd name="connsiteX6931" fmla="*/ 2685854 w 2957981"/>
              <a:gd name="connsiteY6931" fmla="*/ 4147780 h 5103838"/>
              <a:gd name="connsiteX6932" fmla="*/ 2684156 w 2957981"/>
              <a:gd name="connsiteY6932" fmla="*/ 4147780 h 5103838"/>
              <a:gd name="connsiteX6933" fmla="*/ 2684156 w 2957981"/>
              <a:gd name="connsiteY6933" fmla="*/ 4151200 h 5103838"/>
              <a:gd name="connsiteX6934" fmla="*/ 2683307 w 2957981"/>
              <a:gd name="connsiteY6934" fmla="*/ 4151200 h 5103838"/>
              <a:gd name="connsiteX6935" fmla="*/ 2683307 w 2957981"/>
              <a:gd name="connsiteY6935" fmla="*/ 4152049 h 5103838"/>
              <a:gd name="connsiteX6936" fmla="*/ 2683307 w 2957981"/>
              <a:gd name="connsiteY6936" fmla="*/ 4152897 h 5103838"/>
              <a:gd name="connsiteX6937" fmla="*/ 2683307 w 2957981"/>
              <a:gd name="connsiteY6937" fmla="*/ 4153772 h 5103838"/>
              <a:gd name="connsiteX6938" fmla="*/ 2682432 w 2957981"/>
              <a:gd name="connsiteY6938" fmla="*/ 4153772 h 5103838"/>
              <a:gd name="connsiteX6939" fmla="*/ 2683307 w 2957981"/>
              <a:gd name="connsiteY6939" fmla="*/ 4154620 h 5103838"/>
              <a:gd name="connsiteX6940" fmla="*/ 2682432 w 2957981"/>
              <a:gd name="connsiteY6940" fmla="*/ 4156317 h 5103838"/>
              <a:gd name="connsiteX6941" fmla="*/ 2681583 w 2957981"/>
              <a:gd name="connsiteY6941" fmla="*/ 4156317 h 5103838"/>
              <a:gd name="connsiteX6942" fmla="*/ 2681583 w 2957981"/>
              <a:gd name="connsiteY6942" fmla="*/ 4158014 h 5103838"/>
              <a:gd name="connsiteX6943" fmla="*/ 2680734 w 2957981"/>
              <a:gd name="connsiteY6943" fmla="*/ 4157166 h 5103838"/>
              <a:gd name="connsiteX6944" fmla="*/ 2679885 w 2957981"/>
              <a:gd name="connsiteY6944" fmla="*/ 4158014 h 5103838"/>
              <a:gd name="connsiteX6945" fmla="*/ 2681583 w 2957981"/>
              <a:gd name="connsiteY6945" fmla="*/ 4158862 h 5103838"/>
              <a:gd name="connsiteX6946" fmla="*/ 2682432 w 2957981"/>
              <a:gd name="connsiteY6946" fmla="*/ 4158862 h 5103838"/>
              <a:gd name="connsiteX6947" fmla="*/ 2682432 w 2957981"/>
              <a:gd name="connsiteY6947" fmla="*/ 4159737 h 5103838"/>
              <a:gd name="connsiteX6948" fmla="*/ 2684156 w 2957981"/>
              <a:gd name="connsiteY6948" fmla="*/ 4159737 h 5103838"/>
              <a:gd name="connsiteX6949" fmla="*/ 2684156 w 2957981"/>
              <a:gd name="connsiteY6949" fmla="*/ 4158862 h 5103838"/>
              <a:gd name="connsiteX6950" fmla="*/ 2684156 w 2957981"/>
              <a:gd name="connsiteY6950" fmla="*/ 4159737 h 5103838"/>
              <a:gd name="connsiteX6951" fmla="*/ 2685005 w 2957981"/>
              <a:gd name="connsiteY6951" fmla="*/ 4161434 h 5103838"/>
              <a:gd name="connsiteX6952" fmla="*/ 2683307 w 2957981"/>
              <a:gd name="connsiteY6952" fmla="*/ 4161434 h 5103838"/>
              <a:gd name="connsiteX6953" fmla="*/ 2683307 w 2957981"/>
              <a:gd name="connsiteY6953" fmla="*/ 4162282 h 5103838"/>
              <a:gd name="connsiteX6954" fmla="*/ 2685005 w 2957981"/>
              <a:gd name="connsiteY6954" fmla="*/ 4163131 h 5103838"/>
              <a:gd name="connsiteX6955" fmla="*/ 2683307 w 2957981"/>
              <a:gd name="connsiteY6955" fmla="*/ 4164854 h 5103838"/>
              <a:gd name="connsiteX6956" fmla="*/ 2682432 w 2957981"/>
              <a:gd name="connsiteY6956" fmla="*/ 4163131 h 5103838"/>
              <a:gd name="connsiteX6957" fmla="*/ 2681583 w 2957981"/>
              <a:gd name="connsiteY6957" fmla="*/ 4163131 h 5103838"/>
              <a:gd name="connsiteX6958" fmla="*/ 2681583 w 2957981"/>
              <a:gd name="connsiteY6958" fmla="*/ 4163979 h 5103838"/>
              <a:gd name="connsiteX6959" fmla="*/ 2683307 w 2957981"/>
              <a:gd name="connsiteY6959" fmla="*/ 4165702 h 5103838"/>
              <a:gd name="connsiteX6960" fmla="*/ 2682432 w 2957981"/>
              <a:gd name="connsiteY6960" fmla="*/ 4167399 h 5103838"/>
              <a:gd name="connsiteX6961" fmla="*/ 2680734 w 2957981"/>
              <a:gd name="connsiteY6961" fmla="*/ 4168247 h 5103838"/>
              <a:gd name="connsiteX6962" fmla="*/ 2679885 w 2957981"/>
              <a:gd name="connsiteY6962" fmla="*/ 4166551 h 5103838"/>
              <a:gd name="connsiteX6963" fmla="*/ 2679885 w 2957981"/>
              <a:gd name="connsiteY6963" fmla="*/ 4168247 h 5103838"/>
              <a:gd name="connsiteX6964" fmla="*/ 2681583 w 2957981"/>
              <a:gd name="connsiteY6964" fmla="*/ 4169096 h 5103838"/>
              <a:gd name="connsiteX6965" fmla="*/ 2680734 w 2957981"/>
              <a:gd name="connsiteY6965" fmla="*/ 4170819 h 5103838"/>
              <a:gd name="connsiteX6966" fmla="*/ 2682432 w 2957981"/>
              <a:gd name="connsiteY6966" fmla="*/ 4170819 h 5103838"/>
              <a:gd name="connsiteX6967" fmla="*/ 2683307 w 2957981"/>
              <a:gd name="connsiteY6967" fmla="*/ 4169096 h 5103838"/>
              <a:gd name="connsiteX6968" fmla="*/ 2684156 w 2957981"/>
              <a:gd name="connsiteY6968" fmla="*/ 4170819 h 5103838"/>
              <a:gd name="connsiteX6969" fmla="*/ 2685005 w 2957981"/>
              <a:gd name="connsiteY6969" fmla="*/ 4171667 h 5103838"/>
              <a:gd name="connsiteX6970" fmla="*/ 2685005 w 2957981"/>
              <a:gd name="connsiteY6970" fmla="*/ 4173364 h 5103838"/>
              <a:gd name="connsiteX6971" fmla="*/ 2684156 w 2957981"/>
              <a:gd name="connsiteY6971" fmla="*/ 4173364 h 5103838"/>
              <a:gd name="connsiteX6972" fmla="*/ 2683307 w 2957981"/>
              <a:gd name="connsiteY6972" fmla="*/ 4174212 h 5103838"/>
              <a:gd name="connsiteX6973" fmla="*/ 2681583 w 2957981"/>
              <a:gd name="connsiteY6973" fmla="*/ 4173364 h 5103838"/>
              <a:gd name="connsiteX6974" fmla="*/ 2683307 w 2957981"/>
              <a:gd name="connsiteY6974" fmla="*/ 4175061 h 5103838"/>
              <a:gd name="connsiteX6975" fmla="*/ 2685005 w 2957981"/>
              <a:gd name="connsiteY6975" fmla="*/ 4175061 h 5103838"/>
              <a:gd name="connsiteX6976" fmla="*/ 2685005 w 2957981"/>
              <a:gd name="connsiteY6976" fmla="*/ 4174212 h 5103838"/>
              <a:gd name="connsiteX6977" fmla="*/ 2686703 w 2957981"/>
              <a:gd name="connsiteY6977" fmla="*/ 4174212 h 5103838"/>
              <a:gd name="connsiteX6978" fmla="*/ 2686703 w 2957981"/>
              <a:gd name="connsiteY6978" fmla="*/ 4175061 h 5103838"/>
              <a:gd name="connsiteX6979" fmla="*/ 2685005 w 2957981"/>
              <a:gd name="connsiteY6979" fmla="*/ 4175936 h 5103838"/>
              <a:gd name="connsiteX6980" fmla="*/ 2685005 w 2957981"/>
              <a:gd name="connsiteY6980" fmla="*/ 4176784 h 5103838"/>
              <a:gd name="connsiteX6981" fmla="*/ 2685854 w 2957981"/>
              <a:gd name="connsiteY6981" fmla="*/ 4178481 h 5103838"/>
              <a:gd name="connsiteX6982" fmla="*/ 2686703 w 2957981"/>
              <a:gd name="connsiteY6982" fmla="*/ 4178481 h 5103838"/>
              <a:gd name="connsiteX6983" fmla="*/ 2687552 w 2957981"/>
              <a:gd name="connsiteY6983" fmla="*/ 4180178 h 5103838"/>
              <a:gd name="connsiteX6984" fmla="*/ 2686703 w 2957981"/>
              <a:gd name="connsiteY6984" fmla="*/ 4180178 h 5103838"/>
              <a:gd name="connsiteX6985" fmla="*/ 2685854 w 2957981"/>
              <a:gd name="connsiteY6985" fmla="*/ 4179329 h 5103838"/>
              <a:gd name="connsiteX6986" fmla="*/ 2685854 w 2957981"/>
              <a:gd name="connsiteY6986" fmla="*/ 4180178 h 5103838"/>
              <a:gd name="connsiteX6987" fmla="*/ 2686703 w 2957981"/>
              <a:gd name="connsiteY6987" fmla="*/ 4181026 h 5103838"/>
              <a:gd name="connsiteX6988" fmla="*/ 2687552 w 2957981"/>
              <a:gd name="connsiteY6988" fmla="*/ 4182749 h 5103838"/>
              <a:gd name="connsiteX6989" fmla="*/ 2688401 w 2957981"/>
              <a:gd name="connsiteY6989" fmla="*/ 4183598 h 5103838"/>
              <a:gd name="connsiteX6990" fmla="*/ 2687552 w 2957981"/>
              <a:gd name="connsiteY6990" fmla="*/ 4183598 h 5103838"/>
              <a:gd name="connsiteX6991" fmla="*/ 2687552 w 2957981"/>
              <a:gd name="connsiteY6991" fmla="*/ 4184446 h 5103838"/>
              <a:gd name="connsiteX6992" fmla="*/ 2690126 w 2957981"/>
              <a:gd name="connsiteY6992" fmla="*/ 4184446 h 5103838"/>
              <a:gd name="connsiteX6993" fmla="*/ 2690975 w 2957981"/>
              <a:gd name="connsiteY6993" fmla="*/ 4185294 h 5103838"/>
              <a:gd name="connsiteX6994" fmla="*/ 2691824 w 2957981"/>
              <a:gd name="connsiteY6994" fmla="*/ 4186143 h 5103838"/>
              <a:gd name="connsiteX6995" fmla="*/ 2691824 w 2957981"/>
              <a:gd name="connsiteY6995" fmla="*/ 4187018 h 5103838"/>
              <a:gd name="connsiteX6996" fmla="*/ 2687552 w 2957981"/>
              <a:gd name="connsiteY6996" fmla="*/ 4186143 h 5103838"/>
              <a:gd name="connsiteX6997" fmla="*/ 2687552 w 2957981"/>
              <a:gd name="connsiteY6997" fmla="*/ 4187018 h 5103838"/>
              <a:gd name="connsiteX6998" fmla="*/ 2689277 w 2957981"/>
              <a:gd name="connsiteY6998" fmla="*/ 4187018 h 5103838"/>
              <a:gd name="connsiteX6999" fmla="*/ 2688401 w 2957981"/>
              <a:gd name="connsiteY6999" fmla="*/ 4188714 h 5103838"/>
              <a:gd name="connsiteX7000" fmla="*/ 2687552 w 2957981"/>
              <a:gd name="connsiteY7000" fmla="*/ 4189563 h 5103838"/>
              <a:gd name="connsiteX7001" fmla="*/ 2690126 w 2957981"/>
              <a:gd name="connsiteY7001" fmla="*/ 4190411 h 5103838"/>
              <a:gd name="connsiteX7002" fmla="*/ 2689277 w 2957981"/>
              <a:gd name="connsiteY7002" fmla="*/ 4192108 h 5103838"/>
              <a:gd name="connsiteX7003" fmla="*/ 2690126 w 2957981"/>
              <a:gd name="connsiteY7003" fmla="*/ 4192983 h 5103838"/>
              <a:gd name="connsiteX7004" fmla="*/ 2689277 w 2957981"/>
              <a:gd name="connsiteY7004" fmla="*/ 4193831 h 5103838"/>
              <a:gd name="connsiteX7005" fmla="*/ 2687552 w 2957981"/>
              <a:gd name="connsiteY7005" fmla="*/ 4194679 h 5103838"/>
              <a:gd name="connsiteX7006" fmla="*/ 2689277 w 2957981"/>
              <a:gd name="connsiteY7006" fmla="*/ 4196376 h 5103838"/>
              <a:gd name="connsiteX7007" fmla="*/ 2690975 w 2957981"/>
              <a:gd name="connsiteY7007" fmla="*/ 4197225 h 5103838"/>
              <a:gd name="connsiteX7008" fmla="*/ 2690126 w 2957981"/>
              <a:gd name="connsiteY7008" fmla="*/ 4197225 h 5103838"/>
              <a:gd name="connsiteX7009" fmla="*/ 2689277 w 2957981"/>
              <a:gd name="connsiteY7009" fmla="*/ 4197225 h 5103838"/>
              <a:gd name="connsiteX7010" fmla="*/ 2685854 w 2957981"/>
              <a:gd name="connsiteY7010" fmla="*/ 4195528 h 5103838"/>
              <a:gd name="connsiteX7011" fmla="*/ 2685854 w 2957981"/>
              <a:gd name="connsiteY7011" fmla="*/ 4196376 h 5103838"/>
              <a:gd name="connsiteX7012" fmla="*/ 2686703 w 2957981"/>
              <a:gd name="connsiteY7012" fmla="*/ 4198099 h 5103838"/>
              <a:gd name="connsiteX7013" fmla="*/ 2686703 w 2957981"/>
              <a:gd name="connsiteY7013" fmla="*/ 4198948 h 5103838"/>
              <a:gd name="connsiteX7014" fmla="*/ 2685005 w 2957981"/>
              <a:gd name="connsiteY7014" fmla="*/ 4199796 h 5103838"/>
              <a:gd name="connsiteX7015" fmla="*/ 2683307 w 2957981"/>
              <a:gd name="connsiteY7015" fmla="*/ 4198948 h 5103838"/>
              <a:gd name="connsiteX7016" fmla="*/ 2683307 w 2957981"/>
              <a:gd name="connsiteY7016" fmla="*/ 4200645 h 5103838"/>
              <a:gd name="connsiteX7017" fmla="*/ 2682432 w 2957981"/>
              <a:gd name="connsiteY7017" fmla="*/ 4200645 h 5103838"/>
              <a:gd name="connsiteX7018" fmla="*/ 2685005 w 2957981"/>
              <a:gd name="connsiteY7018" fmla="*/ 4202341 h 5103838"/>
              <a:gd name="connsiteX7019" fmla="*/ 2685005 w 2957981"/>
              <a:gd name="connsiteY7019" fmla="*/ 4203190 h 5103838"/>
              <a:gd name="connsiteX7020" fmla="*/ 2684156 w 2957981"/>
              <a:gd name="connsiteY7020" fmla="*/ 4203190 h 5103838"/>
              <a:gd name="connsiteX7021" fmla="*/ 2681583 w 2957981"/>
              <a:gd name="connsiteY7021" fmla="*/ 4203190 h 5103838"/>
              <a:gd name="connsiteX7022" fmla="*/ 2683307 w 2957981"/>
              <a:gd name="connsiteY7022" fmla="*/ 4204913 h 5103838"/>
              <a:gd name="connsiteX7023" fmla="*/ 2681583 w 2957981"/>
              <a:gd name="connsiteY7023" fmla="*/ 4206610 h 5103838"/>
              <a:gd name="connsiteX7024" fmla="*/ 2680734 w 2957981"/>
              <a:gd name="connsiteY7024" fmla="*/ 4204913 h 5103838"/>
              <a:gd name="connsiteX7025" fmla="*/ 2679036 w 2957981"/>
              <a:gd name="connsiteY7025" fmla="*/ 4204913 h 5103838"/>
              <a:gd name="connsiteX7026" fmla="*/ 2679885 w 2957981"/>
              <a:gd name="connsiteY7026" fmla="*/ 4206610 h 5103838"/>
              <a:gd name="connsiteX7027" fmla="*/ 2680734 w 2957981"/>
              <a:gd name="connsiteY7027" fmla="*/ 4207458 h 5103838"/>
              <a:gd name="connsiteX7028" fmla="*/ 2680734 w 2957981"/>
              <a:gd name="connsiteY7028" fmla="*/ 4208306 h 5103838"/>
              <a:gd name="connsiteX7029" fmla="*/ 2679885 w 2957981"/>
              <a:gd name="connsiteY7029" fmla="*/ 4209155 h 5103838"/>
              <a:gd name="connsiteX7030" fmla="*/ 2679036 w 2957981"/>
              <a:gd name="connsiteY7030" fmla="*/ 4210030 h 5103838"/>
              <a:gd name="connsiteX7031" fmla="*/ 2677311 w 2957981"/>
              <a:gd name="connsiteY7031" fmla="*/ 4208306 h 5103838"/>
              <a:gd name="connsiteX7032" fmla="*/ 2676462 w 2957981"/>
              <a:gd name="connsiteY7032" fmla="*/ 4207458 h 5103838"/>
              <a:gd name="connsiteX7033" fmla="*/ 2677311 w 2957981"/>
              <a:gd name="connsiteY7033" fmla="*/ 4210878 h 5103838"/>
              <a:gd name="connsiteX7034" fmla="*/ 2679036 w 2957981"/>
              <a:gd name="connsiteY7034" fmla="*/ 4211726 h 5103838"/>
              <a:gd name="connsiteX7035" fmla="*/ 2679885 w 2957981"/>
              <a:gd name="connsiteY7035" fmla="*/ 4212575 h 5103838"/>
              <a:gd name="connsiteX7036" fmla="*/ 2678187 w 2957981"/>
              <a:gd name="connsiteY7036" fmla="*/ 4213423 h 5103838"/>
              <a:gd name="connsiteX7037" fmla="*/ 2677311 w 2957981"/>
              <a:gd name="connsiteY7037" fmla="*/ 4211726 h 5103838"/>
              <a:gd name="connsiteX7038" fmla="*/ 2675613 w 2957981"/>
              <a:gd name="connsiteY7038" fmla="*/ 4210030 h 5103838"/>
              <a:gd name="connsiteX7039" fmla="*/ 2673916 w 2957981"/>
              <a:gd name="connsiteY7039" fmla="*/ 4210030 h 5103838"/>
              <a:gd name="connsiteX7040" fmla="*/ 2674764 w 2957981"/>
              <a:gd name="connsiteY7040" fmla="*/ 4211726 h 5103838"/>
              <a:gd name="connsiteX7041" fmla="*/ 2676462 w 2957981"/>
              <a:gd name="connsiteY7041" fmla="*/ 4213423 h 5103838"/>
              <a:gd name="connsiteX7042" fmla="*/ 2677311 w 2957981"/>
              <a:gd name="connsiteY7042" fmla="*/ 4213423 h 5103838"/>
              <a:gd name="connsiteX7043" fmla="*/ 2678187 w 2957981"/>
              <a:gd name="connsiteY7043" fmla="*/ 4214271 h 5103838"/>
              <a:gd name="connsiteX7044" fmla="*/ 2676462 w 2957981"/>
              <a:gd name="connsiteY7044" fmla="*/ 4214271 h 5103838"/>
              <a:gd name="connsiteX7045" fmla="*/ 2674764 w 2957981"/>
              <a:gd name="connsiteY7045" fmla="*/ 4212575 h 5103838"/>
              <a:gd name="connsiteX7046" fmla="*/ 2673916 w 2957981"/>
              <a:gd name="connsiteY7046" fmla="*/ 4214271 h 5103838"/>
              <a:gd name="connsiteX7047" fmla="*/ 2673916 w 2957981"/>
              <a:gd name="connsiteY7047" fmla="*/ 4215146 h 5103838"/>
              <a:gd name="connsiteX7048" fmla="*/ 2677311 w 2957981"/>
              <a:gd name="connsiteY7048" fmla="*/ 4217691 h 5103838"/>
              <a:gd name="connsiteX7049" fmla="*/ 2674764 w 2957981"/>
              <a:gd name="connsiteY7049" fmla="*/ 4218540 h 5103838"/>
              <a:gd name="connsiteX7050" fmla="*/ 2673916 w 2957981"/>
              <a:gd name="connsiteY7050" fmla="*/ 4218540 h 5103838"/>
              <a:gd name="connsiteX7051" fmla="*/ 2673916 w 2957981"/>
              <a:gd name="connsiteY7051" fmla="*/ 4219388 h 5103838"/>
              <a:gd name="connsiteX7052" fmla="*/ 2673916 w 2957981"/>
              <a:gd name="connsiteY7052" fmla="*/ 4220263 h 5103838"/>
              <a:gd name="connsiteX7053" fmla="*/ 2672191 w 2957981"/>
              <a:gd name="connsiteY7053" fmla="*/ 4221111 h 5103838"/>
              <a:gd name="connsiteX7054" fmla="*/ 2671342 w 2957981"/>
              <a:gd name="connsiteY7054" fmla="*/ 4221111 h 5103838"/>
              <a:gd name="connsiteX7055" fmla="*/ 2672191 w 2957981"/>
              <a:gd name="connsiteY7055" fmla="*/ 4222808 h 5103838"/>
              <a:gd name="connsiteX7056" fmla="*/ 2674764 w 2957981"/>
              <a:gd name="connsiteY7056" fmla="*/ 4221960 h 5103838"/>
              <a:gd name="connsiteX7057" fmla="*/ 2674764 w 2957981"/>
              <a:gd name="connsiteY7057" fmla="*/ 4222808 h 5103838"/>
              <a:gd name="connsiteX7058" fmla="*/ 2670493 w 2957981"/>
              <a:gd name="connsiteY7058" fmla="*/ 4223657 h 5103838"/>
              <a:gd name="connsiteX7059" fmla="*/ 2669644 w 2957981"/>
              <a:gd name="connsiteY7059" fmla="*/ 4224505 h 5103838"/>
              <a:gd name="connsiteX7060" fmla="*/ 2670493 w 2957981"/>
              <a:gd name="connsiteY7060" fmla="*/ 4225353 h 5103838"/>
              <a:gd name="connsiteX7061" fmla="*/ 2670493 w 2957981"/>
              <a:gd name="connsiteY7061" fmla="*/ 4226228 h 5103838"/>
              <a:gd name="connsiteX7062" fmla="*/ 2669644 w 2957981"/>
              <a:gd name="connsiteY7062" fmla="*/ 4226228 h 5103838"/>
              <a:gd name="connsiteX7063" fmla="*/ 2668795 w 2957981"/>
              <a:gd name="connsiteY7063" fmla="*/ 4225353 h 5103838"/>
              <a:gd name="connsiteX7064" fmla="*/ 2667097 w 2957981"/>
              <a:gd name="connsiteY7064" fmla="*/ 4221111 h 5103838"/>
              <a:gd name="connsiteX7065" fmla="*/ 2664524 w 2957981"/>
              <a:gd name="connsiteY7065" fmla="*/ 4221111 h 5103838"/>
              <a:gd name="connsiteX7066" fmla="*/ 2663675 w 2957981"/>
              <a:gd name="connsiteY7066" fmla="*/ 4221960 h 5103838"/>
              <a:gd name="connsiteX7067" fmla="*/ 2662826 w 2957981"/>
              <a:gd name="connsiteY7067" fmla="*/ 4224505 h 5103838"/>
              <a:gd name="connsiteX7068" fmla="*/ 2661128 w 2957981"/>
              <a:gd name="connsiteY7068" fmla="*/ 4227077 h 5103838"/>
              <a:gd name="connsiteX7069" fmla="*/ 2659403 w 2957981"/>
              <a:gd name="connsiteY7069" fmla="*/ 4227077 h 5103838"/>
              <a:gd name="connsiteX7070" fmla="*/ 2658554 w 2957981"/>
              <a:gd name="connsiteY7070" fmla="*/ 4225353 h 5103838"/>
              <a:gd name="connsiteX7071" fmla="*/ 2656856 w 2957981"/>
              <a:gd name="connsiteY7071" fmla="*/ 4224505 h 5103838"/>
              <a:gd name="connsiteX7072" fmla="*/ 2655132 w 2957981"/>
              <a:gd name="connsiteY7072" fmla="*/ 4224505 h 5103838"/>
              <a:gd name="connsiteX7073" fmla="*/ 2654283 w 2957981"/>
              <a:gd name="connsiteY7073" fmla="*/ 4225353 h 5103838"/>
              <a:gd name="connsiteX7074" fmla="*/ 2654283 w 2957981"/>
              <a:gd name="connsiteY7074" fmla="*/ 4227925 h 5103838"/>
              <a:gd name="connsiteX7075" fmla="*/ 2654283 w 2957981"/>
              <a:gd name="connsiteY7075" fmla="*/ 4229622 h 5103838"/>
              <a:gd name="connsiteX7076" fmla="*/ 2652585 w 2957981"/>
              <a:gd name="connsiteY7076" fmla="*/ 4229622 h 5103838"/>
              <a:gd name="connsiteX7077" fmla="*/ 2650887 w 2957981"/>
              <a:gd name="connsiteY7077" fmla="*/ 4229622 h 5103838"/>
              <a:gd name="connsiteX7078" fmla="*/ 2648313 w 2957981"/>
              <a:gd name="connsiteY7078" fmla="*/ 4230470 h 5103838"/>
              <a:gd name="connsiteX7079" fmla="*/ 2647464 w 2957981"/>
              <a:gd name="connsiteY7079" fmla="*/ 4232193 h 5103838"/>
              <a:gd name="connsiteX7080" fmla="*/ 2647464 w 2957981"/>
              <a:gd name="connsiteY7080" fmla="*/ 4234738 h 5103838"/>
              <a:gd name="connsiteX7081" fmla="*/ 2645766 w 2957981"/>
              <a:gd name="connsiteY7081" fmla="*/ 4237310 h 5103838"/>
              <a:gd name="connsiteX7082" fmla="*/ 2642344 w 2957981"/>
              <a:gd name="connsiteY7082" fmla="*/ 4238158 h 5103838"/>
              <a:gd name="connsiteX7083" fmla="*/ 2640646 w 2957981"/>
              <a:gd name="connsiteY7083" fmla="*/ 4241552 h 5103838"/>
              <a:gd name="connsiteX7084" fmla="*/ 2639797 w 2957981"/>
              <a:gd name="connsiteY7084" fmla="*/ 4243275 h 5103838"/>
              <a:gd name="connsiteX7085" fmla="*/ 2636374 w 2957981"/>
              <a:gd name="connsiteY7085" fmla="*/ 4243275 h 5103838"/>
              <a:gd name="connsiteX7086" fmla="*/ 2635525 w 2957981"/>
              <a:gd name="connsiteY7086" fmla="*/ 4243275 h 5103838"/>
              <a:gd name="connsiteX7087" fmla="*/ 2632952 w 2957981"/>
              <a:gd name="connsiteY7087" fmla="*/ 4243275 h 5103838"/>
              <a:gd name="connsiteX7088" fmla="*/ 2631254 w 2957981"/>
              <a:gd name="connsiteY7088" fmla="*/ 4243275 h 5103838"/>
              <a:gd name="connsiteX7089" fmla="*/ 2629556 w 2957981"/>
              <a:gd name="connsiteY7089" fmla="*/ 4242427 h 5103838"/>
              <a:gd name="connsiteX7090" fmla="*/ 2629556 w 2957981"/>
              <a:gd name="connsiteY7090" fmla="*/ 4239007 h 5103838"/>
              <a:gd name="connsiteX7091" fmla="*/ 2629556 w 2957981"/>
              <a:gd name="connsiteY7091" fmla="*/ 4238158 h 5103838"/>
              <a:gd name="connsiteX7092" fmla="*/ 2628707 w 2957981"/>
              <a:gd name="connsiteY7092" fmla="*/ 4237310 h 5103838"/>
              <a:gd name="connsiteX7093" fmla="*/ 2627831 w 2957981"/>
              <a:gd name="connsiteY7093" fmla="*/ 4237310 h 5103838"/>
              <a:gd name="connsiteX7094" fmla="*/ 2626133 w 2957981"/>
              <a:gd name="connsiteY7094" fmla="*/ 4239007 h 5103838"/>
              <a:gd name="connsiteX7095" fmla="*/ 2625284 w 2957981"/>
              <a:gd name="connsiteY7095" fmla="*/ 4242427 h 5103838"/>
              <a:gd name="connsiteX7096" fmla="*/ 2625284 w 2957981"/>
              <a:gd name="connsiteY7096" fmla="*/ 4244123 h 5103838"/>
              <a:gd name="connsiteX7097" fmla="*/ 2623586 w 2957981"/>
              <a:gd name="connsiteY7097" fmla="*/ 4246669 h 5103838"/>
              <a:gd name="connsiteX7098" fmla="*/ 2622737 w 2957981"/>
              <a:gd name="connsiteY7098" fmla="*/ 4249240 h 5103838"/>
              <a:gd name="connsiteX7099" fmla="*/ 2622737 w 2957981"/>
              <a:gd name="connsiteY7099" fmla="*/ 4250937 h 5103838"/>
              <a:gd name="connsiteX7100" fmla="*/ 2622737 w 2957981"/>
              <a:gd name="connsiteY7100" fmla="*/ 4252634 h 5103838"/>
              <a:gd name="connsiteX7101" fmla="*/ 2621862 w 2957981"/>
              <a:gd name="connsiteY7101" fmla="*/ 4254357 h 5103838"/>
              <a:gd name="connsiteX7102" fmla="*/ 2620164 w 2957981"/>
              <a:gd name="connsiteY7102" fmla="*/ 4255205 h 5103838"/>
              <a:gd name="connsiteX7103" fmla="*/ 2617617 w 2957981"/>
              <a:gd name="connsiteY7103" fmla="*/ 4255205 h 5103838"/>
              <a:gd name="connsiteX7104" fmla="*/ 2616768 w 2957981"/>
              <a:gd name="connsiteY7104" fmla="*/ 4256054 h 5103838"/>
              <a:gd name="connsiteX7105" fmla="*/ 2615892 w 2957981"/>
              <a:gd name="connsiteY7105" fmla="*/ 4257750 h 5103838"/>
              <a:gd name="connsiteX7106" fmla="*/ 2615892 w 2957981"/>
              <a:gd name="connsiteY7106" fmla="*/ 4261170 h 5103838"/>
              <a:gd name="connsiteX7107" fmla="*/ 2613345 w 2957981"/>
              <a:gd name="connsiteY7107" fmla="*/ 4262019 h 5103838"/>
              <a:gd name="connsiteX7108" fmla="*/ 2612497 w 2957981"/>
              <a:gd name="connsiteY7108" fmla="*/ 4262019 h 5103838"/>
              <a:gd name="connsiteX7109" fmla="*/ 2610772 w 2957981"/>
              <a:gd name="connsiteY7109" fmla="*/ 4259474 h 5103838"/>
              <a:gd name="connsiteX7110" fmla="*/ 2609074 w 2957981"/>
              <a:gd name="connsiteY7110" fmla="*/ 4257750 h 5103838"/>
              <a:gd name="connsiteX7111" fmla="*/ 2607376 w 2957981"/>
              <a:gd name="connsiteY7111" fmla="*/ 4256902 h 5103838"/>
              <a:gd name="connsiteX7112" fmla="*/ 2606527 w 2957981"/>
              <a:gd name="connsiteY7112" fmla="*/ 4256902 h 5103838"/>
              <a:gd name="connsiteX7113" fmla="*/ 2606527 w 2957981"/>
              <a:gd name="connsiteY7113" fmla="*/ 4257750 h 5103838"/>
              <a:gd name="connsiteX7114" fmla="*/ 2606527 w 2957981"/>
              <a:gd name="connsiteY7114" fmla="*/ 4259474 h 5103838"/>
              <a:gd name="connsiteX7115" fmla="*/ 2607376 w 2957981"/>
              <a:gd name="connsiteY7115" fmla="*/ 4262019 h 5103838"/>
              <a:gd name="connsiteX7116" fmla="*/ 2607376 w 2957981"/>
              <a:gd name="connsiteY7116" fmla="*/ 4263715 h 5103838"/>
              <a:gd name="connsiteX7117" fmla="*/ 2605678 w 2957981"/>
              <a:gd name="connsiteY7117" fmla="*/ 4264590 h 5103838"/>
              <a:gd name="connsiteX7118" fmla="*/ 2603954 w 2957981"/>
              <a:gd name="connsiteY7118" fmla="*/ 4263715 h 5103838"/>
              <a:gd name="connsiteX7119" fmla="*/ 2603105 w 2957981"/>
              <a:gd name="connsiteY7119" fmla="*/ 4262867 h 5103838"/>
              <a:gd name="connsiteX7120" fmla="*/ 2600558 w 2957981"/>
              <a:gd name="connsiteY7120" fmla="*/ 4259474 h 5103838"/>
              <a:gd name="connsiteX7121" fmla="*/ 2600558 w 2957981"/>
              <a:gd name="connsiteY7121" fmla="*/ 4258599 h 5103838"/>
              <a:gd name="connsiteX7122" fmla="*/ 2597984 w 2957981"/>
              <a:gd name="connsiteY7122" fmla="*/ 4256902 h 5103838"/>
              <a:gd name="connsiteX7123" fmla="*/ 2597135 w 2957981"/>
              <a:gd name="connsiteY7123" fmla="*/ 4256902 h 5103838"/>
              <a:gd name="connsiteX7124" fmla="*/ 2595437 w 2957981"/>
              <a:gd name="connsiteY7124" fmla="*/ 4258599 h 5103838"/>
              <a:gd name="connsiteX7125" fmla="*/ 2594588 w 2957981"/>
              <a:gd name="connsiteY7125" fmla="*/ 4259474 h 5103838"/>
              <a:gd name="connsiteX7126" fmla="*/ 2591166 w 2957981"/>
              <a:gd name="connsiteY7126" fmla="*/ 4259474 h 5103838"/>
              <a:gd name="connsiteX7127" fmla="*/ 2590317 w 2957981"/>
              <a:gd name="connsiteY7127" fmla="*/ 4259474 h 5103838"/>
              <a:gd name="connsiteX7128" fmla="*/ 2590317 w 2957981"/>
              <a:gd name="connsiteY7128" fmla="*/ 4261170 h 5103838"/>
              <a:gd name="connsiteX7129" fmla="*/ 2592864 w 2957981"/>
              <a:gd name="connsiteY7129" fmla="*/ 4262867 h 5103838"/>
              <a:gd name="connsiteX7130" fmla="*/ 2593713 w 2957981"/>
              <a:gd name="connsiteY7130" fmla="*/ 4263715 h 5103838"/>
              <a:gd name="connsiteX7131" fmla="*/ 2593713 w 2957981"/>
              <a:gd name="connsiteY7131" fmla="*/ 4265439 h 5103838"/>
              <a:gd name="connsiteX7132" fmla="*/ 2592015 w 2957981"/>
              <a:gd name="connsiteY7132" fmla="*/ 4266287 h 5103838"/>
              <a:gd name="connsiteX7133" fmla="*/ 2589468 w 2957981"/>
              <a:gd name="connsiteY7133" fmla="*/ 4266287 h 5103838"/>
              <a:gd name="connsiteX7134" fmla="*/ 2586045 w 2957981"/>
              <a:gd name="connsiteY7134" fmla="*/ 4266287 h 5103838"/>
              <a:gd name="connsiteX7135" fmla="*/ 2585196 w 2957981"/>
              <a:gd name="connsiteY7135" fmla="*/ 4267135 h 5103838"/>
              <a:gd name="connsiteX7136" fmla="*/ 2584347 w 2957981"/>
              <a:gd name="connsiteY7136" fmla="*/ 4268832 h 5103838"/>
              <a:gd name="connsiteX7137" fmla="*/ 2582623 w 2957981"/>
              <a:gd name="connsiteY7137" fmla="*/ 4269681 h 5103838"/>
              <a:gd name="connsiteX7138" fmla="*/ 2581774 w 2957981"/>
              <a:gd name="connsiteY7138" fmla="*/ 4269681 h 5103838"/>
              <a:gd name="connsiteX7139" fmla="*/ 2580076 w 2957981"/>
              <a:gd name="connsiteY7139" fmla="*/ 4266287 h 5103838"/>
              <a:gd name="connsiteX7140" fmla="*/ 2577502 w 2957981"/>
              <a:gd name="connsiteY7140" fmla="*/ 4263715 h 5103838"/>
              <a:gd name="connsiteX7141" fmla="*/ 2576653 w 2957981"/>
              <a:gd name="connsiteY7141" fmla="*/ 4262867 h 5103838"/>
              <a:gd name="connsiteX7142" fmla="*/ 2575804 w 2957981"/>
              <a:gd name="connsiteY7142" fmla="*/ 4262867 h 5103838"/>
              <a:gd name="connsiteX7143" fmla="*/ 2574955 w 2957981"/>
              <a:gd name="connsiteY7143" fmla="*/ 4264590 h 5103838"/>
              <a:gd name="connsiteX7144" fmla="*/ 2574955 w 2957981"/>
              <a:gd name="connsiteY7144" fmla="*/ 4266287 h 5103838"/>
              <a:gd name="connsiteX7145" fmla="*/ 2572408 w 2957981"/>
              <a:gd name="connsiteY7145" fmla="*/ 4270555 h 5103838"/>
              <a:gd name="connsiteX7146" fmla="*/ 2571533 w 2957981"/>
              <a:gd name="connsiteY7146" fmla="*/ 4273101 h 5103838"/>
              <a:gd name="connsiteX7147" fmla="*/ 2570684 w 2957981"/>
              <a:gd name="connsiteY7147" fmla="*/ 4274797 h 5103838"/>
              <a:gd name="connsiteX7148" fmla="*/ 2569835 w 2957981"/>
              <a:gd name="connsiteY7148" fmla="*/ 4274797 h 5103838"/>
              <a:gd name="connsiteX7149" fmla="*/ 2568137 w 2957981"/>
              <a:gd name="connsiteY7149" fmla="*/ 4274797 h 5103838"/>
              <a:gd name="connsiteX7150" fmla="*/ 2566439 w 2957981"/>
              <a:gd name="connsiteY7150" fmla="*/ 4270555 h 5103838"/>
              <a:gd name="connsiteX7151" fmla="*/ 2565563 w 2957981"/>
              <a:gd name="connsiteY7151" fmla="*/ 4269681 h 5103838"/>
              <a:gd name="connsiteX7152" fmla="*/ 2564714 w 2957981"/>
              <a:gd name="connsiteY7152" fmla="*/ 4269681 h 5103838"/>
              <a:gd name="connsiteX7153" fmla="*/ 2563865 w 2957981"/>
              <a:gd name="connsiteY7153" fmla="*/ 4271404 h 5103838"/>
              <a:gd name="connsiteX7154" fmla="*/ 2563865 w 2957981"/>
              <a:gd name="connsiteY7154" fmla="*/ 4273101 h 5103838"/>
              <a:gd name="connsiteX7155" fmla="*/ 2564714 w 2957981"/>
              <a:gd name="connsiteY7155" fmla="*/ 4276521 h 5103838"/>
              <a:gd name="connsiteX7156" fmla="*/ 2564714 w 2957981"/>
              <a:gd name="connsiteY7156" fmla="*/ 4278217 h 5103838"/>
              <a:gd name="connsiteX7157" fmla="*/ 2563865 w 2957981"/>
              <a:gd name="connsiteY7157" fmla="*/ 4279066 h 5103838"/>
              <a:gd name="connsiteX7158" fmla="*/ 2558745 w 2957981"/>
              <a:gd name="connsiteY7158" fmla="*/ 4277369 h 5103838"/>
              <a:gd name="connsiteX7159" fmla="*/ 2556198 w 2957981"/>
              <a:gd name="connsiteY7159" fmla="*/ 4277369 h 5103838"/>
              <a:gd name="connsiteX7160" fmla="*/ 2554473 w 2957981"/>
              <a:gd name="connsiteY7160" fmla="*/ 4279066 h 5103838"/>
              <a:gd name="connsiteX7161" fmla="*/ 2553624 w 2957981"/>
              <a:gd name="connsiteY7161" fmla="*/ 4279914 h 5103838"/>
              <a:gd name="connsiteX7162" fmla="*/ 2552775 w 2957981"/>
              <a:gd name="connsiteY7162" fmla="*/ 4279914 h 5103838"/>
              <a:gd name="connsiteX7163" fmla="*/ 2551926 w 2957981"/>
              <a:gd name="connsiteY7163" fmla="*/ 4279914 h 5103838"/>
              <a:gd name="connsiteX7164" fmla="*/ 2550229 w 2957981"/>
              <a:gd name="connsiteY7164" fmla="*/ 4279066 h 5103838"/>
              <a:gd name="connsiteX7165" fmla="*/ 2549353 w 2957981"/>
              <a:gd name="connsiteY7165" fmla="*/ 4273949 h 5103838"/>
              <a:gd name="connsiteX7166" fmla="*/ 2547655 w 2957981"/>
              <a:gd name="connsiteY7166" fmla="*/ 4273101 h 5103838"/>
              <a:gd name="connsiteX7167" fmla="*/ 2546806 w 2957981"/>
              <a:gd name="connsiteY7167" fmla="*/ 4273101 h 5103838"/>
              <a:gd name="connsiteX7168" fmla="*/ 2544259 w 2957981"/>
              <a:gd name="connsiteY7168" fmla="*/ 4278217 h 5103838"/>
              <a:gd name="connsiteX7169" fmla="*/ 2543384 w 2957981"/>
              <a:gd name="connsiteY7169" fmla="*/ 4282486 h 5103838"/>
              <a:gd name="connsiteX7170" fmla="*/ 2542535 w 2957981"/>
              <a:gd name="connsiteY7170" fmla="*/ 4285031 h 5103838"/>
              <a:gd name="connsiteX7171" fmla="*/ 2541686 w 2957981"/>
              <a:gd name="connsiteY7171" fmla="*/ 4285879 h 5103838"/>
              <a:gd name="connsiteX7172" fmla="*/ 2538263 w 2957981"/>
              <a:gd name="connsiteY7172" fmla="*/ 4285879 h 5103838"/>
              <a:gd name="connsiteX7173" fmla="*/ 2536565 w 2957981"/>
              <a:gd name="connsiteY7173" fmla="*/ 4285879 h 5103838"/>
              <a:gd name="connsiteX7174" fmla="*/ 2535716 w 2957981"/>
              <a:gd name="connsiteY7174" fmla="*/ 4287602 h 5103838"/>
              <a:gd name="connsiteX7175" fmla="*/ 2535716 w 2957981"/>
              <a:gd name="connsiteY7175" fmla="*/ 4290147 h 5103838"/>
              <a:gd name="connsiteX7176" fmla="*/ 2535716 w 2957981"/>
              <a:gd name="connsiteY7176" fmla="*/ 4295264 h 5103838"/>
              <a:gd name="connsiteX7177" fmla="*/ 2535716 w 2957981"/>
              <a:gd name="connsiteY7177" fmla="*/ 4298684 h 5103838"/>
              <a:gd name="connsiteX7178" fmla="*/ 2532294 w 2957981"/>
              <a:gd name="connsiteY7178" fmla="*/ 4302078 h 5103838"/>
              <a:gd name="connsiteX7179" fmla="*/ 2532294 w 2957981"/>
              <a:gd name="connsiteY7179" fmla="*/ 4302926 h 5103838"/>
              <a:gd name="connsiteX7180" fmla="*/ 2531445 w 2957981"/>
              <a:gd name="connsiteY7180" fmla="*/ 4304649 h 5103838"/>
              <a:gd name="connsiteX7181" fmla="*/ 2529747 w 2957981"/>
              <a:gd name="connsiteY7181" fmla="*/ 4305498 h 5103838"/>
              <a:gd name="connsiteX7182" fmla="*/ 2528898 w 2957981"/>
              <a:gd name="connsiteY7182" fmla="*/ 4305498 h 5103838"/>
              <a:gd name="connsiteX7183" fmla="*/ 2526324 w 2957981"/>
              <a:gd name="connsiteY7183" fmla="*/ 4304649 h 5103838"/>
              <a:gd name="connsiteX7184" fmla="*/ 2524626 w 2957981"/>
              <a:gd name="connsiteY7184" fmla="*/ 4304649 h 5103838"/>
              <a:gd name="connsiteX7185" fmla="*/ 2523777 w 2957981"/>
              <a:gd name="connsiteY7185" fmla="*/ 4307194 h 5103838"/>
              <a:gd name="connsiteX7186" fmla="*/ 2522079 w 2957981"/>
              <a:gd name="connsiteY7186" fmla="*/ 4308043 h 5103838"/>
              <a:gd name="connsiteX7187" fmla="*/ 2521204 w 2957981"/>
              <a:gd name="connsiteY7187" fmla="*/ 4307194 h 5103838"/>
              <a:gd name="connsiteX7188" fmla="*/ 2516959 w 2957981"/>
              <a:gd name="connsiteY7188" fmla="*/ 4303801 h 5103838"/>
              <a:gd name="connsiteX7189" fmla="*/ 2514385 w 2957981"/>
              <a:gd name="connsiteY7189" fmla="*/ 4304649 h 5103838"/>
              <a:gd name="connsiteX7190" fmla="*/ 2513536 w 2957981"/>
              <a:gd name="connsiteY7190" fmla="*/ 4305498 h 5103838"/>
              <a:gd name="connsiteX7191" fmla="*/ 2512687 w 2957981"/>
              <a:gd name="connsiteY7191" fmla="*/ 4306346 h 5103838"/>
              <a:gd name="connsiteX7192" fmla="*/ 2513536 w 2957981"/>
              <a:gd name="connsiteY7192" fmla="*/ 4308043 h 5103838"/>
              <a:gd name="connsiteX7193" fmla="*/ 2519506 w 2957981"/>
              <a:gd name="connsiteY7193" fmla="*/ 4310614 h 5103838"/>
              <a:gd name="connsiteX7194" fmla="*/ 2520355 w 2957981"/>
              <a:gd name="connsiteY7194" fmla="*/ 4312311 h 5103838"/>
              <a:gd name="connsiteX7195" fmla="*/ 2520355 w 2957981"/>
              <a:gd name="connsiteY7195" fmla="*/ 4314008 h 5103838"/>
              <a:gd name="connsiteX7196" fmla="*/ 2519506 w 2957981"/>
              <a:gd name="connsiteY7196" fmla="*/ 4315731 h 5103838"/>
              <a:gd name="connsiteX7197" fmla="*/ 2516959 w 2957981"/>
              <a:gd name="connsiteY7197" fmla="*/ 4314883 h 5103838"/>
              <a:gd name="connsiteX7198" fmla="*/ 2513536 w 2957981"/>
              <a:gd name="connsiteY7198" fmla="*/ 4313159 h 5103838"/>
              <a:gd name="connsiteX7199" fmla="*/ 2510114 w 2957981"/>
              <a:gd name="connsiteY7199" fmla="*/ 4314008 h 5103838"/>
              <a:gd name="connsiteX7200" fmla="*/ 2508416 w 2957981"/>
              <a:gd name="connsiteY7200" fmla="*/ 4314883 h 5103838"/>
              <a:gd name="connsiteX7201" fmla="*/ 2507567 w 2957981"/>
              <a:gd name="connsiteY7201" fmla="*/ 4315731 h 5103838"/>
              <a:gd name="connsiteX7202" fmla="*/ 2508416 w 2957981"/>
              <a:gd name="connsiteY7202" fmla="*/ 4319125 h 5103838"/>
              <a:gd name="connsiteX7203" fmla="*/ 2507567 w 2957981"/>
              <a:gd name="connsiteY7203" fmla="*/ 4319973 h 5103838"/>
              <a:gd name="connsiteX7204" fmla="*/ 2506718 w 2957981"/>
              <a:gd name="connsiteY7204" fmla="*/ 4320848 h 5103838"/>
              <a:gd name="connsiteX7205" fmla="*/ 2505869 w 2957981"/>
              <a:gd name="connsiteY7205" fmla="*/ 4319973 h 5103838"/>
              <a:gd name="connsiteX7206" fmla="*/ 2504144 w 2957981"/>
              <a:gd name="connsiteY7206" fmla="*/ 4318276 h 5103838"/>
              <a:gd name="connsiteX7207" fmla="*/ 2502446 w 2957981"/>
              <a:gd name="connsiteY7207" fmla="*/ 4315731 h 5103838"/>
              <a:gd name="connsiteX7208" fmla="*/ 2500748 w 2957981"/>
              <a:gd name="connsiteY7208" fmla="*/ 4314883 h 5103838"/>
              <a:gd name="connsiteX7209" fmla="*/ 2499024 w 2957981"/>
              <a:gd name="connsiteY7209" fmla="*/ 4314883 h 5103838"/>
              <a:gd name="connsiteX7210" fmla="*/ 2493903 w 2957981"/>
              <a:gd name="connsiteY7210" fmla="*/ 4319125 h 5103838"/>
              <a:gd name="connsiteX7211" fmla="*/ 2491356 w 2957981"/>
              <a:gd name="connsiteY7211" fmla="*/ 4323393 h 5103838"/>
              <a:gd name="connsiteX7212" fmla="*/ 2490507 w 2957981"/>
              <a:gd name="connsiteY7212" fmla="*/ 4325090 h 5103838"/>
              <a:gd name="connsiteX7213" fmla="*/ 2488810 w 2957981"/>
              <a:gd name="connsiteY7213" fmla="*/ 4325090 h 5103838"/>
              <a:gd name="connsiteX7214" fmla="*/ 2485387 w 2957981"/>
              <a:gd name="connsiteY7214" fmla="*/ 4324241 h 5103838"/>
              <a:gd name="connsiteX7215" fmla="*/ 2483689 w 2957981"/>
              <a:gd name="connsiteY7215" fmla="*/ 4324241 h 5103838"/>
              <a:gd name="connsiteX7216" fmla="*/ 2482814 w 2957981"/>
              <a:gd name="connsiteY7216" fmla="*/ 4324241 h 5103838"/>
              <a:gd name="connsiteX7217" fmla="*/ 2481965 w 2957981"/>
              <a:gd name="connsiteY7217" fmla="*/ 4325965 h 5103838"/>
              <a:gd name="connsiteX7218" fmla="*/ 2481116 w 2957981"/>
              <a:gd name="connsiteY7218" fmla="*/ 4329358 h 5103838"/>
              <a:gd name="connsiteX7219" fmla="*/ 2480267 w 2957981"/>
              <a:gd name="connsiteY7219" fmla="*/ 4330206 h 5103838"/>
              <a:gd name="connsiteX7220" fmla="*/ 2476844 w 2957981"/>
              <a:gd name="connsiteY7220" fmla="*/ 4330206 h 5103838"/>
              <a:gd name="connsiteX7221" fmla="*/ 2475146 w 2957981"/>
              <a:gd name="connsiteY7221" fmla="*/ 4331930 h 5103838"/>
              <a:gd name="connsiteX7222" fmla="*/ 2475146 w 2957981"/>
              <a:gd name="connsiteY7222" fmla="*/ 4333626 h 5103838"/>
              <a:gd name="connsiteX7223" fmla="*/ 2475995 w 2957981"/>
              <a:gd name="connsiteY7223" fmla="*/ 4333626 h 5103838"/>
              <a:gd name="connsiteX7224" fmla="*/ 2477720 w 2957981"/>
              <a:gd name="connsiteY7224" fmla="*/ 4336171 h 5103838"/>
              <a:gd name="connsiteX7225" fmla="*/ 2477720 w 2957981"/>
              <a:gd name="connsiteY7225" fmla="*/ 4337895 h 5103838"/>
              <a:gd name="connsiteX7226" fmla="*/ 2476844 w 2957981"/>
              <a:gd name="connsiteY7226" fmla="*/ 4338743 h 5103838"/>
              <a:gd name="connsiteX7227" fmla="*/ 2471724 w 2957981"/>
              <a:gd name="connsiteY7227" fmla="*/ 4341288 h 5103838"/>
              <a:gd name="connsiteX7228" fmla="*/ 2468328 w 2957981"/>
              <a:gd name="connsiteY7228" fmla="*/ 4344708 h 5103838"/>
              <a:gd name="connsiteX7229" fmla="*/ 2467479 w 2957981"/>
              <a:gd name="connsiteY7229" fmla="*/ 4346405 h 5103838"/>
              <a:gd name="connsiteX7230" fmla="*/ 2466630 w 2957981"/>
              <a:gd name="connsiteY7230" fmla="*/ 4346405 h 5103838"/>
              <a:gd name="connsiteX7231" fmla="*/ 2464905 w 2957981"/>
              <a:gd name="connsiteY7231" fmla="*/ 4346405 h 5103838"/>
              <a:gd name="connsiteX7232" fmla="*/ 2463207 w 2957981"/>
              <a:gd name="connsiteY7232" fmla="*/ 4343860 h 5103838"/>
              <a:gd name="connsiteX7233" fmla="*/ 2461509 w 2957981"/>
              <a:gd name="connsiteY7233" fmla="*/ 4343860 h 5103838"/>
              <a:gd name="connsiteX7234" fmla="*/ 2460660 w 2957981"/>
              <a:gd name="connsiteY7234" fmla="*/ 4345557 h 5103838"/>
              <a:gd name="connsiteX7235" fmla="*/ 2458936 w 2957981"/>
              <a:gd name="connsiteY7235" fmla="*/ 4348977 h 5103838"/>
              <a:gd name="connsiteX7236" fmla="*/ 2456389 w 2957981"/>
              <a:gd name="connsiteY7236" fmla="*/ 4349825 h 5103838"/>
              <a:gd name="connsiteX7237" fmla="*/ 2454664 w 2957981"/>
              <a:gd name="connsiteY7237" fmla="*/ 4351522 h 5103838"/>
              <a:gd name="connsiteX7238" fmla="*/ 2454664 w 2957981"/>
              <a:gd name="connsiteY7238" fmla="*/ 4352370 h 5103838"/>
              <a:gd name="connsiteX7239" fmla="*/ 2454664 w 2957981"/>
              <a:gd name="connsiteY7239" fmla="*/ 4354093 h 5103838"/>
              <a:gd name="connsiteX7240" fmla="*/ 2453815 w 2957981"/>
              <a:gd name="connsiteY7240" fmla="*/ 4354942 h 5103838"/>
              <a:gd name="connsiteX7241" fmla="*/ 2452966 w 2957981"/>
              <a:gd name="connsiteY7241" fmla="*/ 4354942 h 5103838"/>
              <a:gd name="connsiteX7242" fmla="*/ 2449544 w 2957981"/>
              <a:gd name="connsiteY7242" fmla="*/ 4353218 h 5103838"/>
              <a:gd name="connsiteX7243" fmla="*/ 2449544 w 2957981"/>
              <a:gd name="connsiteY7243" fmla="*/ 4352370 h 5103838"/>
              <a:gd name="connsiteX7244" fmla="*/ 2450419 w 2957981"/>
              <a:gd name="connsiteY7244" fmla="*/ 4350673 h 5103838"/>
              <a:gd name="connsiteX7245" fmla="*/ 2450419 w 2957981"/>
              <a:gd name="connsiteY7245" fmla="*/ 4349825 h 5103838"/>
              <a:gd name="connsiteX7246" fmla="*/ 2448695 w 2957981"/>
              <a:gd name="connsiteY7246" fmla="*/ 4348977 h 5103838"/>
              <a:gd name="connsiteX7247" fmla="*/ 2446997 w 2957981"/>
              <a:gd name="connsiteY7247" fmla="*/ 4348977 h 5103838"/>
              <a:gd name="connsiteX7248" fmla="*/ 2446148 w 2957981"/>
              <a:gd name="connsiteY7248" fmla="*/ 4350673 h 5103838"/>
              <a:gd name="connsiteX7249" fmla="*/ 2445299 w 2957981"/>
              <a:gd name="connsiteY7249" fmla="*/ 4351522 h 5103838"/>
              <a:gd name="connsiteX7250" fmla="*/ 2446148 w 2957981"/>
              <a:gd name="connsiteY7250" fmla="*/ 4353218 h 5103838"/>
              <a:gd name="connsiteX7251" fmla="*/ 2444450 w 2957981"/>
              <a:gd name="connsiteY7251" fmla="*/ 4354093 h 5103838"/>
              <a:gd name="connsiteX7252" fmla="*/ 2445299 w 2957981"/>
              <a:gd name="connsiteY7252" fmla="*/ 4355790 h 5103838"/>
              <a:gd name="connsiteX7253" fmla="*/ 2444450 w 2957981"/>
              <a:gd name="connsiteY7253" fmla="*/ 4356638 h 5103838"/>
              <a:gd name="connsiteX7254" fmla="*/ 2443574 w 2957981"/>
              <a:gd name="connsiteY7254" fmla="*/ 4356638 h 5103838"/>
              <a:gd name="connsiteX7255" fmla="*/ 2441876 w 2957981"/>
              <a:gd name="connsiteY7255" fmla="*/ 4357487 h 5103838"/>
              <a:gd name="connsiteX7256" fmla="*/ 2441027 w 2957981"/>
              <a:gd name="connsiteY7256" fmla="*/ 4358335 h 5103838"/>
              <a:gd name="connsiteX7257" fmla="*/ 2435907 w 2957981"/>
              <a:gd name="connsiteY7257" fmla="*/ 4362603 h 5103838"/>
              <a:gd name="connsiteX7258" fmla="*/ 2431635 w 2957981"/>
              <a:gd name="connsiteY7258" fmla="*/ 4363452 h 5103838"/>
              <a:gd name="connsiteX7259" fmla="*/ 2426515 w 2957981"/>
              <a:gd name="connsiteY7259" fmla="*/ 4365175 h 5103838"/>
              <a:gd name="connsiteX7260" fmla="*/ 2425666 w 2957981"/>
              <a:gd name="connsiteY7260" fmla="*/ 4366872 h 5103838"/>
              <a:gd name="connsiteX7261" fmla="*/ 2426515 w 2957981"/>
              <a:gd name="connsiteY7261" fmla="*/ 4369417 h 5103838"/>
              <a:gd name="connsiteX7262" fmla="*/ 2431635 w 2957981"/>
              <a:gd name="connsiteY7262" fmla="*/ 4371140 h 5103838"/>
              <a:gd name="connsiteX7263" fmla="*/ 2435058 w 2957981"/>
              <a:gd name="connsiteY7263" fmla="*/ 4373685 h 5103838"/>
              <a:gd name="connsiteX7264" fmla="*/ 2439329 w 2957981"/>
              <a:gd name="connsiteY7264" fmla="*/ 4376257 h 5103838"/>
              <a:gd name="connsiteX7265" fmla="*/ 2439329 w 2957981"/>
              <a:gd name="connsiteY7265" fmla="*/ 4377954 h 5103838"/>
              <a:gd name="connsiteX7266" fmla="*/ 2436756 w 2957981"/>
              <a:gd name="connsiteY7266" fmla="*/ 4384767 h 5103838"/>
              <a:gd name="connsiteX7267" fmla="*/ 2436756 w 2957981"/>
              <a:gd name="connsiteY7267" fmla="*/ 4387339 h 5103838"/>
              <a:gd name="connsiteX7268" fmla="*/ 2435907 w 2957981"/>
              <a:gd name="connsiteY7268" fmla="*/ 4389035 h 5103838"/>
              <a:gd name="connsiteX7269" fmla="*/ 2434209 w 2957981"/>
              <a:gd name="connsiteY7269" fmla="*/ 4389035 h 5103838"/>
              <a:gd name="connsiteX7270" fmla="*/ 2433360 w 2957981"/>
              <a:gd name="connsiteY7270" fmla="*/ 4387339 h 5103838"/>
              <a:gd name="connsiteX7271" fmla="*/ 2432484 w 2957981"/>
              <a:gd name="connsiteY7271" fmla="*/ 4385615 h 5103838"/>
              <a:gd name="connsiteX7272" fmla="*/ 2431635 w 2957981"/>
              <a:gd name="connsiteY7272" fmla="*/ 4383070 h 5103838"/>
              <a:gd name="connsiteX7273" fmla="*/ 2430786 w 2957981"/>
              <a:gd name="connsiteY7273" fmla="*/ 4382222 h 5103838"/>
              <a:gd name="connsiteX7274" fmla="*/ 2428239 w 2957981"/>
              <a:gd name="connsiteY7274" fmla="*/ 4381347 h 5103838"/>
              <a:gd name="connsiteX7275" fmla="*/ 2420546 w 2957981"/>
              <a:gd name="connsiteY7275" fmla="*/ 4381347 h 5103838"/>
              <a:gd name="connsiteX7276" fmla="*/ 2417150 w 2957981"/>
              <a:gd name="connsiteY7276" fmla="*/ 4379650 h 5103838"/>
              <a:gd name="connsiteX7277" fmla="*/ 2413727 w 2957981"/>
              <a:gd name="connsiteY7277" fmla="*/ 4380499 h 5103838"/>
              <a:gd name="connsiteX7278" fmla="*/ 2410305 w 2957981"/>
              <a:gd name="connsiteY7278" fmla="*/ 4385615 h 5103838"/>
              <a:gd name="connsiteX7279" fmla="*/ 2410305 w 2957981"/>
              <a:gd name="connsiteY7279" fmla="*/ 4386464 h 5103838"/>
              <a:gd name="connsiteX7280" fmla="*/ 2410305 w 2957981"/>
              <a:gd name="connsiteY7280" fmla="*/ 4388187 h 5103838"/>
              <a:gd name="connsiteX7281" fmla="*/ 2412878 w 2957981"/>
              <a:gd name="connsiteY7281" fmla="*/ 4394152 h 5103838"/>
              <a:gd name="connsiteX7282" fmla="*/ 2412878 w 2957981"/>
              <a:gd name="connsiteY7282" fmla="*/ 4395001 h 5103838"/>
              <a:gd name="connsiteX7283" fmla="*/ 2412029 w 2957981"/>
              <a:gd name="connsiteY7283" fmla="*/ 4395849 h 5103838"/>
              <a:gd name="connsiteX7284" fmla="*/ 2408607 w 2957981"/>
              <a:gd name="connsiteY7284" fmla="*/ 4396697 h 5103838"/>
              <a:gd name="connsiteX7285" fmla="*/ 2404335 w 2957981"/>
              <a:gd name="connsiteY7285" fmla="*/ 4397546 h 5103838"/>
              <a:gd name="connsiteX7286" fmla="*/ 2400090 w 2957981"/>
              <a:gd name="connsiteY7286" fmla="*/ 4398420 h 5103838"/>
              <a:gd name="connsiteX7287" fmla="*/ 2396668 w 2957981"/>
              <a:gd name="connsiteY7287" fmla="*/ 4399269 h 5103838"/>
              <a:gd name="connsiteX7288" fmla="*/ 2394970 w 2957981"/>
              <a:gd name="connsiteY7288" fmla="*/ 4401814 h 5103838"/>
              <a:gd name="connsiteX7289" fmla="*/ 2394970 w 2957981"/>
              <a:gd name="connsiteY7289" fmla="*/ 4403511 h 5103838"/>
              <a:gd name="connsiteX7290" fmla="*/ 2394970 w 2957981"/>
              <a:gd name="connsiteY7290" fmla="*/ 4405234 h 5103838"/>
              <a:gd name="connsiteX7291" fmla="*/ 2396668 w 2957981"/>
              <a:gd name="connsiteY7291" fmla="*/ 4407779 h 5103838"/>
              <a:gd name="connsiteX7292" fmla="*/ 2398366 w 2957981"/>
              <a:gd name="connsiteY7292" fmla="*/ 4409502 h 5103838"/>
              <a:gd name="connsiteX7293" fmla="*/ 2397517 w 2957981"/>
              <a:gd name="connsiteY7293" fmla="*/ 4411199 h 5103838"/>
              <a:gd name="connsiteX7294" fmla="*/ 2395819 w 2957981"/>
              <a:gd name="connsiteY7294" fmla="*/ 4412896 h 5103838"/>
              <a:gd name="connsiteX7295" fmla="*/ 2392396 w 2957981"/>
              <a:gd name="connsiteY7295" fmla="*/ 4414593 h 5103838"/>
              <a:gd name="connsiteX7296" fmla="*/ 2382155 w 2957981"/>
              <a:gd name="connsiteY7296" fmla="*/ 4423129 h 5103838"/>
              <a:gd name="connsiteX7297" fmla="*/ 2379608 w 2957981"/>
              <a:gd name="connsiteY7297" fmla="*/ 4426549 h 5103838"/>
              <a:gd name="connsiteX7298" fmla="*/ 2377910 w 2957981"/>
              <a:gd name="connsiteY7298" fmla="*/ 4429943 h 5103838"/>
              <a:gd name="connsiteX7299" fmla="*/ 2374488 w 2957981"/>
              <a:gd name="connsiteY7299" fmla="*/ 4434211 h 5103838"/>
              <a:gd name="connsiteX7300" fmla="*/ 2365096 w 2957981"/>
              <a:gd name="connsiteY7300" fmla="*/ 4434211 h 5103838"/>
              <a:gd name="connsiteX7301" fmla="*/ 2362549 w 2957981"/>
              <a:gd name="connsiteY7301" fmla="*/ 4435908 h 5103838"/>
              <a:gd name="connsiteX7302" fmla="*/ 2360851 w 2957981"/>
              <a:gd name="connsiteY7302" fmla="*/ 4436756 h 5103838"/>
              <a:gd name="connsiteX7303" fmla="*/ 2359976 w 2957981"/>
              <a:gd name="connsiteY7303" fmla="*/ 4439328 h 5103838"/>
              <a:gd name="connsiteX7304" fmla="*/ 2360851 w 2957981"/>
              <a:gd name="connsiteY7304" fmla="*/ 4445293 h 5103838"/>
              <a:gd name="connsiteX7305" fmla="*/ 2360851 w 2957981"/>
              <a:gd name="connsiteY7305" fmla="*/ 4448713 h 5103838"/>
              <a:gd name="connsiteX7306" fmla="*/ 2359976 w 2957981"/>
              <a:gd name="connsiteY7306" fmla="*/ 4450410 h 5103838"/>
              <a:gd name="connsiteX7307" fmla="*/ 2357429 w 2957981"/>
              <a:gd name="connsiteY7307" fmla="*/ 4453803 h 5103838"/>
              <a:gd name="connsiteX7308" fmla="*/ 2355731 w 2957981"/>
              <a:gd name="connsiteY7308" fmla="*/ 4455526 h 5103838"/>
              <a:gd name="connsiteX7309" fmla="*/ 2349761 w 2957981"/>
              <a:gd name="connsiteY7309" fmla="*/ 4457223 h 5103838"/>
              <a:gd name="connsiteX7310" fmla="*/ 2348037 w 2957981"/>
              <a:gd name="connsiteY7310" fmla="*/ 4458071 h 5103838"/>
              <a:gd name="connsiteX7311" fmla="*/ 2346339 w 2957981"/>
              <a:gd name="connsiteY7311" fmla="*/ 4459795 h 5103838"/>
              <a:gd name="connsiteX7312" fmla="*/ 2345490 w 2957981"/>
              <a:gd name="connsiteY7312" fmla="*/ 4463188 h 5103838"/>
              <a:gd name="connsiteX7313" fmla="*/ 2348037 w 2957981"/>
              <a:gd name="connsiteY7313" fmla="*/ 4465760 h 5103838"/>
              <a:gd name="connsiteX7314" fmla="*/ 2346339 w 2957981"/>
              <a:gd name="connsiteY7314" fmla="*/ 4468305 h 5103838"/>
              <a:gd name="connsiteX7315" fmla="*/ 2345490 w 2957981"/>
              <a:gd name="connsiteY7315" fmla="*/ 4473422 h 5103838"/>
              <a:gd name="connsiteX7316" fmla="*/ 2343792 w 2957981"/>
              <a:gd name="connsiteY7316" fmla="*/ 4473422 h 5103838"/>
              <a:gd name="connsiteX7317" fmla="*/ 2335249 w 2957981"/>
              <a:gd name="connsiteY7317" fmla="*/ 4474270 h 5103838"/>
              <a:gd name="connsiteX7318" fmla="*/ 2333551 w 2957981"/>
              <a:gd name="connsiteY7318" fmla="*/ 4475118 h 5103838"/>
              <a:gd name="connsiteX7319" fmla="*/ 2330128 w 2957981"/>
              <a:gd name="connsiteY7319" fmla="*/ 4477690 h 5103838"/>
              <a:gd name="connsiteX7320" fmla="*/ 2325857 w 2957981"/>
              <a:gd name="connsiteY7320" fmla="*/ 4477690 h 5103838"/>
              <a:gd name="connsiteX7321" fmla="*/ 2323310 w 2957981"/>
              <a:gd name="connsiteY7321" fmla="*/ 4478538 h 5103838"/>
              <a:gd name="connsiteX7322" fmla="*/ 2321612 w 2957981"/>
              <a:gd name="connsiteY7322" fmla="*/ 4483655 h 5103838"/>
              <a:gd name="connsiteX7323" fmla="*/ 2318189 w 2957981"/>
              <a:gd name="connsiteY7323" fmla="*/ 4487923 h 5103838"/>
              <a:gd name="connsiteX7324" fmla="*/ 2315616 w 2957981"/>
              <a:gd name="connsiteY7324" fmla="*/ 4493040 h 5103838"/>
              <a:gd name="connsiteX7325" fmla="*/ 2316491 w 2957981"/>
              <a:gd name="connsiteY7325" fmla="*/ 4496434 h 5103838"/>
              <a:gd name="connsiteX7326" fmla="*/ 2315616 w 2957981"/>
              <a:gd name="connsiteY7326" fmla="*/ 4499005 h 5103838"/>
              <a:gd name="connsiteX7327" fmla="*/ 2309646 w 2957981"/>
              <a:gd name="connsiteY7327" fmla="*/ 4510087 h 5103838"/>
              <a:gd name="connsiteX7328" fmla="*/ 2307948 w 2957981"/>
              <a:gd name="connsiteY7328" fmla="*/ 4510935 h 5103838"/>
              <a:gd name="connsiteX7329" fmla="*/ 2302828 w 2957981"/>
              <a:gd name="connsiteY7329" fmla="*/ 4510935 h 5103838"/>
              <a:gd name="connsiteX7330" fmla="*/ 2301130 w 2957981"/>
              <a:gd name="connsiteY7330" fmla="*/ 4511784 h 5103838"/>
              <a:gd name="connsiteX7331" fmla="*/ 2300281 w 2957981"/>
              <a:gd name="connsiteY7331" fmla="*/ 4516052 h 5103838"/>
              <a:gd name="connsiteX7332" fmla="*/ 2300281 w 2957981"/>
              <a:gd name="connsiteY7332" fmla="*/ 4517749 h 5103838"/>
              <a:gd name="connsiteX7333" fmla="*/ 2300281 w 2957981"/>
              <a:gd name="connsiteY7333" fmla="*/ 4520294 h 5103838"/>
              <a:gd name="connsiteX7334" fmla="*/ 2297708 w 2957981"/>
              <a:gd name="connsiteY7334" fmla="*/ 4523714 h 5103838"/>
              <a:gd name="connsiteX7335" fmla="*/ 2295161 w 2957981"/>
              <a:gd name="connsiteY7335" fmla="*/ 4525411 h 5103838"/>
              <a:gd name="connsiteX7336" fmla="*/ 2293436 w 2957981"/>
              <a:gd name="connsiteY7336" fmla="*/ 4527134 h 5103838"/>
              <a:gd name="connsiteX7337" fmla="*/ 2290040 w 2957981"/>
              <a:gd name="connsiteY7337" fmla="*/ 4528831 h 5103838"/>
              <a:gd name="connsiteX7338" fmla="*/ 2284071 w 2957981"/>
              <a:gd name="connsiteY7338" fmla="*/ 4532251 h 5103838"/>
              <a:gd name="connsiteX7339" fmla="*/ 2280648 w 2957981"/>
              <a:gd name="connsiteY7339" fmla="*/ 4537367 h 5103838"/>
              <a:gd name="connsiteX7340" fmla="*/ 2276377 w 2957981"/>
              <a:gd name="connsiteY7340" fmla="*/ 4540761 h 5103838"/>
              <a:gd name="connsiteX7341" fmla="*/ 2273830 w 2957981"/>
              <a:gd name="connsiteY7341" fmla="*/ 4544181 h 5103838"/>
              <a:gd name="connsiteX7342" fmla="*/ 2266162 w 2957981"/>
              <a:gd name="connsiteY7342" fmla="*/ 4554414 h 5103838"/>
              <a:gd name="connsiteX7343" fmla="*/ 2260166 w 2957981"/>
              <a:gd name="connsiteY7343" fmla="*/ 4559531 h 5103838"/>
              <a:gd name="connsiteX7344" fmla="*/ 2256770 w 2957981"/>
              <a:gd name="connsiteY7344" fmla="*/ 4562076 h 5103838"/>
              <a:gd name="connsiteX7345" fmla="*/ 2255921 w 2957981"/>
              <a:gd name="connsiteY7345" fmla="*/ 4562924 h 5103838"/>
              <a:gd name="connsiteX7346" fmla="*/ 2250801 w 2957981"/>
              <a:gd name="connsiteY7346" fmla="*/ 4564621 h 5103838"/>
              <a:gd name="connsiteX7347" fmla="*/ 2243982 w 2957981"/>
              <a:gd name="connsiteY7347" fmla="*/ 4564621 h 5103838"/>
              <a:gd name="connsiteX7348" fmla="*/ 2241409 w 2957981"/>
              <a:gd name="connsiteY7348" fmla="*/ 4565496 h 5103838"/>
              <a:gd name="connsiteX7349" fmla="*/ 2235440 w 2957981"/>
              <a:gd name="connsiteY7349" fmla="*/ 4570586 h 5103838"/>
              <a:gd name="connsiteX7350" fmla="*/ 2231168 w 2957981"/>
              <a:gd name="connsiteY7350" fmla="*/ 4577426 h 5103838"/>
              <a:gd name="connsiteX7351" fmla="*/ 2231168 w 2957981"/>
              <a:gd name="connsiteY7351" fmla="*/ 4579123 h 5103838"/>
              <a:gd name="connsiteX7352" fmla="*/ 2232017 w 2957981"/>
              <a:gd name="connsiteY7352" fmla="*/ 4584240 h 5103838"/>
              <a:gd name="connsiteX7353" fmla="*/ 2231168 w 2957981"/>
              <a:gd name="connsiteY7353" fmla="*/ 4589356 h 5103838"/>
              <a:gd name="connsiteX7354" fmla="*/ 2228621 w 2957981"/>
              <a:gd name="connsiteY7354" fmla="*/ 4592750 h 5103838"/>
              <a:gd name="connsiteX7355" fmla="*/ 2220927 w 2957981"/>
              <a:gd name="connsiteY7355" fmla="*/ 4597018 h 5103838"/>
              <a:gd name="connsiteX7356" fmla="*/ 2218380 w 2957981"/>
              <a:gd name="connsiteY7356" fmla="*/ 4599590 h 5103838"/>
              <a:gd name="connsiteX7357" fmla="*/ 2215833 w 2957981"/>
              <a:gd name="connsiteY7357" fmla="*/ 4602135 h 5103838"/>
              <a:gd name="connsiteX7358" fmla="*/ 2214109 w 2957981"/>
              <a:gd name="connsiteY7358" fmla="*/ 4606403 h 5103838"/>
              <a:gd name="connsiteX7359" fmla="*/ 2211562 w 2957981"/>
              <a:gd name="connsiteY7359" fmla="*/ 4608948 h 5103838"/>
              <a:gd name="connsiteX7360" fmla="*/ 2203019 w 2957981"/>
              <a:gd name="connsiteY7360" fmla="*/ 4614065 h 5103838"/>
              <a:gd name="connsiteX7361" fmla="*/ 2198747 w 2957981"/>
              <a:gd name="connsiteY7361" fmla="*/ 4615788 h 5103838"/>
              <a:gd name="connsiteX7362" fmla="*/ 2192778 w 2957981"/>
              <a:gd name="connsiteY7362" fmla="*/ 4615788 h 5103838"/>
              <a:gd name="connsiteX7363" fmla="*/ 2191080 w 2957981"/>
              <a:gd name="connsiteY7363" fmla="*/ 4617485 h 5103838"/>
              <a:gd name="connsiteX7364" fmla="*/ 2192778 w 2957981"/>
              <a:gd name="connsiteY7364" fmla="*/ 4616637 h 5103838"/>
              <a:gd name="connsiteX7365" fmla="*/ 2195351 w 2957981"/>
              <a:gd name="connsiteY7365" fmla="*/ 4617485 h 5103838"/>
              <a:gd name="connsiteX7366" fmla="*/ 2201321 w 2957981"/>
              <a:gd name="connsiteY7366" fmla="*/ 4620030 h 5103838"/>
              <a:gd name="connsiteX7367" fmla="*/ 2202170 w 2957981"/>
              <a:gd name="connsiteY7367" fmla="*/ 4620905 h 5103838"/>
              <a:gd name="connsiteX7368" fmla="*/ 2201321 w 2957981"/>
              <a:gd name="connsiteY7368" fmla="*/ 4625995 h 5103838"/>
              <a:gd name="connsiteX7369" fmla="*/ 2202170 w 2957981"/>
              <a:gd name="connsiteY7369" fmla="*/ 4626870 h 5103838"/>
              <a:gd name="connsiteX7370" fmla="*/ 2203019 w 2957981"/>
              <a:gd name="connsiteY7370" fmla="*/ 4628567 h 5103838"/>
              <a:gd name="connsiteX7371" fmla="*/ 2206441 w 2957981"/>
              <a:gd name="connsiteY7371" fmla="*/ 4629415 h 5103838"/>
              <a:gd name="connsiteX7372" fmla="*/ 2209837 w 2957981"/>
              <a:gd name="connsiteY7372" fmla="*/ 4630264 h 5103838"/>
              <a:gd name="connsiteX7373" fmla="*/ 2210713 w 2957981"/>
              <a:gd name="connsiteY7373" fmla="*/ 4627719 h 5103838"/>
              <a:gd name="connsiteX7374" fmla="*/ 2211562 w 2957981"/>
              <a:gd name="connsiteY7374" fmla="*/ 4627719 h 5103838"/>
              <a:gd name="connsiteX7375" fmla="*/ 2214109 w 2957981"/>
              <a:gd name="connsiteY7375" fmla="*/ 4627719 h 5103838"/>
              <a:gd name="connsiteX7376" fmla="*/ 2215833 w 2957981"/>
              <a:gd name="connsiteY7376" fmla="*/ 4628567 h 5103838"/>
              <a:gd name="connsiteX7377" fmla="*/ 2218380 w 2957981"/>
              <a:gd name="connsiteY7377" fmla="*/ 4628567 h 5103838"/>
              <a:gd name="connsiteX7378" fmla="*/ 2220078 w 2957981"/>
              <a:gd name="connsiteY7378" fmla="*/ 4629415 h 5103838"/>
              <a:gd name="connsiteX7379" fmla="*/ 2219229 w 2957981"/>
              <a:gd name="connsiteY7379" fmla="*/ 4630264 h 5103838"/>
              <a:gd name="connsiteX7380" fmla="*/ 2219229 w 2957981"/>
              <a:gd name="connsiteY7380" fmla="*/ 4631987 h 5103838"/>
              <a:gd name="connsiteX7381" fmla="*/ 2220927 w 2957981"/>
              <a:gd name="connsiteY7381" fmla="*/ 4631987 h 5103838"/>
              <a:gd name="connsiteX7382" fmla="*/ 2222652 w 2957981"/>
              <a:gd name="connsiteY7382" fmla="*/ 4631987 h 5103838"/>
              <a:gd name="connsiteX7383" fmla="*/ 2223501 w 2957981"/>
              <a:gd name="connsiteY7383" fmla="*/ 4631987 h 5103838"/>
              <a:gd name="connsiteX7384" fmla="*/ 2223501 w 2957981"/>
              <a:gd name="connsiteY7384" fmla="*/ 4630264 h 5103838"/>
              <a:gd name="connsiteX7385" fmla="*/ 2226048 w 2957981"/>
              <a:gd name="connsiteY7385" fmla="*/ 4628567 h 5103838"/>
              <a:gd name="connsiteX7386" fmla="*/ 2226897 w 2957981"/>
              <a:gd name="connsiteY7386" fmla="*/ 4627719 h 5103838"/>
              <a:gd name="connsiteX7387" fmla="*/ 2227772 w 2957981"/>
              <a:gd name="connsiteY7387" fmla="*/ 4629415 h 5103838"/>
              <a:gd name="connsiteX7388" fmla="*/ 2232017 w 2957981"/>
              <a:gd name="connsiteY7388" fmla="*/ 4627719 h 5103838"/>
              <a:gd name="connsiteX7389" fmla="*/ 2232893 w 2957981"/>
              <a:gd name="connsiteY7389" fmla="*/ 4625995 h 5103838"/>
              <a:gd name="connsiteX7390" fmla="*/ 2233742 w 2957981"/>
              <a:gd name="connsiteY7390" fmla="*/ 4626870 h 5103838"/>
              <a:gd name="connsiteX7391" fmla="*/ 2235440 w 2957981"/>
              <a:gd name="connsiteY7391" fmla="*/ 4629415 h 5103838"/>
              <a:gd name="connsiteX7392" fmla="*/ 2236289 w 2957981"/>
              <a:gd name="connsiteY7392" fmla="*/ 4631112 h 5103838"/>
              <a:gd name="connsiteX7393" fmla="*/ 2237138 w 2957981"/>
              <a:gd name="connsiteY7393" fmla="*/ 4631112 h 5103838"/>
              <a:gd name="connsiteX7394" fmla="*/ 2238862 w 2957981"/>
              <a:gd name="connsiteY7394" fmla="*/ 4629415 h 5103838"/>
              <a:gd name="connsiteX7395" fmla="*/ 2238862 w 2957981"/>
              <a:gd name="connsiteY7395" fmla="*/ 4628567 h 5103838"/>
              <a:gd name="connsiteX7396" fmla="*/ 2239711 w 2957981"/>
              <a:gd name="connsiteY7396" fmla="*/ 4627719 h 5103838"/>
              <a:gd name="connsiteX7397" fmla="*/ 2240560 w 2957981"/>
              <a:gd name="connsiteY7397" fmla="*/ 4628567 h 5103838"/>
              <a:gd name="connsiteX7398" fmla="*/ 2240560 w 2957981"/>
              <a:gd name="connsiteY7398" fmla="*/ 4629415 h 5103838"/>
              <a:gd name="connsiteX7399" fmla="*/ 2241409 w 2957981"/>
              <a:gd name="connsiteY7399" fmla="*/ 4630264 h 5103838"/>
              <a:gd name="connsiteX7400" fmla="*/ 2244831 w 2957981"/>
              <a:gd name="connsiteY7400" fmla="*/ 4630264 h 5103838"/>
              <a:gd name="connsiteX7401" fmla="*/ 2246529 w 2957981"/>
              <a:gd name="connsiteY7401" fmla="*/ 4629415 h 5103838"/>
              <a:gd name="connsiteX7402" fmla="*/ 2247378 w 2957981"/>
              <a:gd name="connsiteY7402" fmla="*/ 4626870 h 5103838"/>
              <a:gd name="connsiteX7403" fmla="*/ 2249952 w 2957981"/>
              <a:gd name="connsiteY7403" fmla="*/ 4625147 h 5103838"/>
              <a:gd name="connsiteX7404" fmla="*/ 2250801 w 2957981"/>
              <a:gd name="connsiteY7404" fmla="*/ 4625147 h 5103838"/>
              <a:gd name="connsiteX7405" fmla="*/ 2251650 w 2957981"/>
              <a:gd name="connsiteY7405" fmla="*/ 4624299 h 5103838"/>
              <a:gd name="connsiteX7406" fmla="*/ 2252499 w 2957981"/>
              <a:gd name="connsiteY7406" fmla="*/ 4623450 h 5103838"/>
              <a:gd name="connsiteX7407" fmla="*/ 2251650 w 2957981"/>
              <a:gd name="connsiteY7407" fmla="*/ 4621754 h 5103838"/>
              <a:gd name="connsiteX7408" fmla="*/ 2251650 w 2957981"/>
              <a:gd name="connsiteY7408" fmla="*/ 4620905 h 5103838"/>
              <a:gd name="connsiteX7409" fmla="*/ 2250801 w 2957981"/>
              <a:gd name="connsiteY7409" fmla="*/ 4620905 h 5103838"/>
              <a:gd name="connsiteX7410" fmla="*/ 2251650 w 2957981"/>
              <a:gd name="connsiteY7410" fmla="*/ 4620905 h 5103838"/>
              <a:gd name="connsiteX7411" fmla="*/ 2250801 w 2957981"/>
              <a:gd name="connsiteY7411" fmla="*/ 4620030 h 5103838"/>
              <a:gd name="connsiteX7412" fmla="*/ 2250801 w 2957981"/>
              <a:gd name="connsiteY7412" fmla="*/ 4618334 h 5103838"/>
              <a:gd name="connsiteX7413" fmla="*/ 2252499 w 2957981"/>
              <a:gd name="connsiteY7413" fmla="*/ 4618334 h 5103838"/>
              <a:gd name="connsiteX7414" fmla="*/ 2252499 w 2957981"/>
              <a:gd name="connsiteY7414" fmla="*/ 4616637 h 5103838"/>
              <a:gd name="connsiteX7415" fmla="*/ 2254197 w 2957981"/>
              <a:gd name="connsiteY7415" fmla="*/ 4614914 h 5103838"/>
              <a:gd name="connsiteX7416" fmla="*/ 2255921 w 2957981"/>
              <a:gd name="connsiteY7416" fmla="*/ 4611520 h 5103838"/>
              <a:gd name="connsiteX7417" fmla="*/ 2257619 w 2957981"/>
              <a:gd name="connsiteY7417" fmla="*/ 4611520 h 5103838"/>
              <a:gd name="connsiteX7418" fmla="*/ 2259317 w 2957981"/>
              <a:gd name="connsiteY7418" fmla="*/ 4610672 h 5103838"/>
              <a:gd name="connsiteX7419" fmla="*/ 2259317 w 2957981"/>
              <a:gd name="connsiteY7419" fmla="*/ 4608948 h 5103838"/>
              <a:gd name="connsiteX7420" fmla="*/ 2257619 w 2957981"/>
              <a:gd name="connsiteY7420" fmla="*/ 4608948 h 5103838"/>
              <a:gd name="connsiteX7421" fmla="*/ 2257619 w 2957981"/>
              <a:gd name="connsiteY7421" fmla="*/ 4607252 h 5103838"/>
              <a:gd name="connsiteX7422" fmla="*/ 2260166 w 2957981"/>
              <a:gd name="connsiteY7422" fmla="*/ 4608100 h 5103838"/>
              <a:gd name="connsiteX7423" fmla="*/ 2261042 w 2957981"/>
              <a:gd name="connsiteY7423" fmla="*/ 4608100 h 5103838"/>
              <a:gd name="connsiteX7424" fmla="*/ 2261891 w 2957981"/>
              <a:gd name="connsiteY7424" fmla="*/ 4607252 h 5103838"/>
              <a:gd name="connsiteX7425" fmla="*/ 2261042 w 2957981"/>
              <a:gd name="connsiteY7425" fmla="*/ 4607252 h 5103838"/>
              <a:gd name="connsiteX7426" fmla="*/ 2261891 w 2957981"/>
              <a:gd name="connsiteY7426" fmla="*/ 4605555 h 5103838"/>
              <a:gd name="connsiteX7427" fmla="*/ 2263589 w 2957981"/>
              <a:gd name="connsiteY7427" fmla="*/ 4603858 h 5103838"/>
              <a:gd name="connsiteX7428" fmla="*/ 2264438 w 2957981"/>
              <a:gd name="connsiteY7428" fmla="*/ 4603858 h 5103838"/>
              <a:gd name="connsiteX7429" fmla="*/ 2264438 w 2957981"/>
              <a:gd name="connsiteY7429" fmla="*/ 4604707 h 5103838"/>
              <a:gd name="connsiteX7430" fmla="*/ 2263589 w 2957981"/>
              <a:gd name="connsiteY7430" fmla="*/ 4604707 h 5103838"/>
              <a:gd name="connsiteX7431" fmla="*/ 2263589 w 2957981"/>
              <a:gd name="connsiteY7431" fmla="*/ 4605555 h 5103838"/>
              <a:gd name="connsiteX7432" fmla="*/ 2265287 w 2957981"/>
              <a:gd name="connsiteY7432" fmla="*/ 4605555 h 5103838"/>
              <a:gd name="connsiteX7433" fmla="*/ 2267011 w 2957981"/>
              <a:gd name="connsiteY7433" fmla="*/ 4606403 h 5103838"/>
              <a:gd name="connsiteX7434" fmla="*/ 2268709 w 2957981"/>
              <a:gd name="connsiteY7434" fmla="*/ 4606403 h 5103838"/>
              <a:gd name="connsiteX7435" fmla="*/ 2268709 w 2957981"/>
              <a:gd name="connsiteY7435" fmla="*/ 4604707 h 5103838"/>
              <a:gd name="connsiteX7436" fmla="*/ 2269558 w 2957981"/>
              <a:gd name="connsiteY7436" fmla="*/ 4603858 h 5103838"/>
              <a:gd name="connsiteX7437" fmla="*/ 2272981 w 2957981"/>
              <a:gd name="connsiteY7437" fmla="*/ 4603858 h 5103838"/>
              <a:gd name="connsiteX7438" fmla="*/ 2274679 w 2957981"/>
              <a:gd name="connsiteY7438" fmla="*/ 4603858 h 5103838"/>
              <a:gd name="connsiteX7439" fmla="*/ 2275528 w 2957981"/>
              <a:gd name="connsiteY7439" fmla="*/ 4605555 h 5103838"/>
              <a:gd name="connsiteX7440" fmla="*/ 2278101 w 2957981"/>
              <a:gd name="connsiteY7440" fmla="*/ 4605555 h 5103838"/>
              <a:gd name="connsiteX7441" fmla="*/ 2280648 w 2957981"/>
              <a:gd name="connsiteY7441" fmla="*/ 4604707 h 5103838"/>
              <a:gd name="connsiteX7442" fmla="*/ 2282346 w 2957981"/>
              <a:gd name="connsiteY7442" fmla="*/ 4605555 h 5103838"/>
              <a:gd name="connsiteX7443" fmla="*/ 2283222 w 2957981"/>
              <a:gd name="connsiteY7443" fmla="*/ 4606403 h 5103838"/>
              <a:gd name="connsiteX7444" fmla="*/ 2283222 w 2957981"/>
              <a:gd name="connsiteY7444" fmla="*/ 4607252 h 5103838"/>
              <a:gd name="connsiteX7445" fmla="*/ 2284071 w 2957981"/>
              <a:gd name="connsiteY7445" fmla="*/ 4606403 h 5103838"/>
              <a:gd name="connsiteX7446" fmla="*/ 2284071 w 2957981"/>
              <a:gd name="connsiteY7446" fmla="*/ 4607252 h 5103838"/>
              <a:gd name="connsiteX7447" fmla="*/ 2286618 w 2957981"/>
              <a:gd name="connsiteY7447" fmla="*/ 4603858 h 5103838"/>
              <a:gd name="connsiteX7448" fmla="*/ 2288342 w 2957981"/>
              <a:gd name="connsiteY7448" fmla="*/ 4603858 h 5103838"/>
              <a:gd name="connsiteX7449" fmla="*/ 2288342 w 2957981"/>
              <a:gd name="connsiteY7449" fmla="*/ 4604707 h 5103838"/>
              <a:gd name="connsiteX7450" fmla="*/ 2290889 w 2957981"/>
              <a:gd name="connsiteY7450" fmla="*/ 4604707 h 5103838"/>
              <a:gd name="connsiteX7451" fmla="*/ 2292587 w 2957981"/>
              <a:gd name="connsiteY7451" fmla="*/ 4604707 h 5103838"/>
              <a:gd name="connsiteX7452" fmla="*/ 2294312 w 2957981"/>
              <a:gd name="connsiteY7452" fmla="*/ 4605555 h 5103838"/>
              <a:gd name="connsiteX7453" fmla="*/ 2295161 w 2957981"/>
              <a:gd name="connsiteY7453" fmla="*/ 4606403 h 5103838"/>
              <a:gd name="connsiteX7454" fmla="*/ 2296859 w 2957981"/>
              <a:gd name="connsiteY7454" fmla="*/ 4606403 h 5103838"/>
              <a:gd name="connsiteX7455" fmla="*/ 2297708 w 2957981"/>
              <a:gd name="connsiteY7455" fmla="*/ 4608100 h 5103838"/>
              <a:gd name="connsiteX7456" fmla="*/ 2300281 w 2957981"/>
              <a:gd name="connsiteY7456" fmla="*/ 4608948 h 5103838"/>
              <a:gd name="connsiteX7457" fmla="*/ 2300281 w 2957981"/>
              <a:gd name="connsiteY7457" fmla="*/ 4609823 h 5103838"/>
              <a:gd name="connsiteX7458" fmla="*/ 2299432 w 2957981"/>
              <a:gd name="connsiteY7458" fmla="*/ 4612368 h 5103838"/>
              <a:gd name="connsiteX7459" fmla="*/ 2300281 w 2957981"/>
              <a:gd name="connsiteY7459" fmla="*/ 4614065 h 5103838"/>
              <a:gd name="connsiteX7460" fmla="*/ 2302828 w 2957981"/>
              <a:gd name="connsiteY7460" fmla="*/ 4614065 h 5103838"/>
              <a:gd name="connsiteX7461" fmla="*/ 2306250 w 2957981"/>
              <a:gd name="connsiteY7461" fmla="*/ 4614914 h 5103838"/>
              <a:gd name="connsiteX7462" fmla="*/ 2307948 w 2957981"/>
              <a:gd name="connsiteY7462" fmla="*/ 4615788 h 5103838"/>
              <a:gd name="connsiteX7463" fmla="*/ 2308797 w 2957981"/>
              <a:gd name="connsiteY7463" fmla="*/ 4615788 h 5103838"/>
              <a:gd name="connsiteX7464" fmla="*/ 2308797 w 2957981"/>
              <a:gd name="connsiteY7464" fmla="*/ 4617485 h 5103838"/>
              <a:gd name="connsiteX7465" fmla="*/ 2310495 w 2957981"/>
              <a:gd name="connsiteY7465" fmla="*/ 4619182 h 5103838"/>
              <a:gd name="connsiteX7466" fmla="*/ 2312220 w 2957981"/>
              <a:gd name="connsiteY7466" fmla="*/ 4618334 h 5103838"/>
              <a:gd name="connsiteX7467" fmla="*/ 2313069 w 2957981"/>
              <a:gd name="connsiteY7467" fmla="*/ 4619182 h 5103838"/>
              <a:gd name="connsiteX7468" fmla="*/ 2314767 w 2957981"/>
              <a:gd name="connsiteY7468" fmla="*/ 4618334 h 5103838"/>
              <a:gd name="connsiteX7469" fmla="*/ 2314767 w 2957981"/>
              <a:gd name="connsiteY7469" fmla="*/ 4619182 h 5103838"/>
              <a:gd name="connsiteX7470" fmla="*/ 2315616 w 2957981"/>
              <a:gd name="connsiteY7470" fmla="*/ 4620030 h 5103838"/>
              <a:gd name="connsiteX7471" fmla="*/ 2316491 w 2957981"/>
              <a:gd name="connsiteY7471" fmla="*/ 4619182 h 5103838"/>
              <a:gd name="connsiteX7472" fmla="*/ 2316491 w 2957981"/>
              <a:gd name="connsiteY7472" fmla="*/ 4620030 h 5103838"/>
              <a:gd name="connsiteX7473" fmla="*/ 2313918 w 2957981"/>
              <a:gd name="connsiteY7473" fmla="*/ 4620905 h 5103838"/>
              <a:gd name="connsiteX7474" fmla="*/ 2313918 w 2957981"/>
              <a:gd name="connsiteY7474" fmla="*/ 4621754 h 5103838"/>
              <a:gd name="connsiteX7475" fmla="*/ 2316491 w 2957981"/>
              <a:gd name="connsiteY7475" fmla="*/ 4621754 h 5103838"/>
              <a:gd name="connsiteX7476" fmla="*/ 2317340 w 2957981"/>
              <a:gd name="connsiteY7476" fmla="*/ 4623450 h 5103838"/>
              <a:gd name="connsiteX7477" fmla="*/ 2319038 w 2957981"/>
              <a:gd name="connsiteY7477" fmla="*/ 4625147 h 5103838"/>
              <a:gd name="connsiteX7478" fmla="*/ 2319038 w 2957981"/>
              <a:gd name="connsiteY7478" fmla="*/ 4625995 h 5103838"/>
              <a:gd name="connsiteX7479" fmla="*/ 2318189 w 2957981"/>
              <a:gd name="connsiteY7479" fmla="*/ 4625995 h 5103838"/>
              <a:gd name="connsiteX7480" fmla="*/ 2317340 w 2957981"/>
              <a:gd name="connsiteY7480" fmla="*/ 4625995 h 5103838"/>
              <a:gd name="connsiteX7481" fmla="*/ 2319038 w 2957981"/>
              <a:gd name="connsiteY7481" fmla="*/ 4627719 h 5103838"/>
              <a:gd name="connsiteX7482" fmla="*/ 2320736 w 2957981"/>
              <a:gd name="connsiteY7482" fmla="*/ 4626870 h 5103838"/>
              <a:gd name="connsiteX7483" fmla="*/ 2321612 w 2957981"/>
              <a:gd name="connsiteY7483" fmla="*/ 4629415 h 5103838"/>
              <a:gd name="connsiteX7484" fmla="*/ 2319887 w 2957981"/>
              <a:gd name="connsiteY7484" fmla="*/ 4631112 h 5103838"/>
              <a:gd name="connsiteX7485" fmla="*/ 2320736 w 2957981"/>
              <a:gd name="connsiteY7485" fmla="*/ 4631987 h 5103838"/>
              <a:gd name="connsiteX7486" fmla="*/ 2322461 w 2957981"/>
              <a:gd name="connsiteY7486" fmla="*/ 4631112 h 5103838"/>
              <a:gd name="connsiteX7487" fmla="*/ 2323310 w 2957981"/>
              <a:gd name="connsiteY7487" fmla="*/ 4631112 h 5103838"/>
              <a:gd name="connsiteX7488" fmla="*/ 2325857 w 2957981"/>
              <a:gd name="connsiteY7488" fmla="*/ 4630264 h 5103838"/>
              <a:gd name="connsiteX7489" fmla="*/ 2325857 w 2957981"/>
              <a:gd name="connsiteY7489" fmla="*/ 4631987 h 5103838"/>
              <a:gd name="connsiteX7490" fmla="*/ 2328430 w 2957981"/>
              <a:gd name="connsiteY7490" fmla="*/ 4634532 h 5103838"/>
              <a:gd name="connsiteX7491" fmla="*/ 2329279 w 2957981"/>
              <a:gd name="connsiteY7491" fmla="*/ 4632835 h 5103838"/>
              <a:gd name="connsiteX7492" fmla="*/ 2330128 w 2957981"/>
              <a:gd name="connsiteY7492" fmla="*/ 4633684 h 5103838"/>
              <a:gd name="connsiteX7493" fmla="*/ 2330128 w 2957981"/>
              <a:gd name="connsiteY7493" fmla="*/ 4636229 h 5103838"/>
              <a:gd name="connsiteX7494" fmla="*/ 2328430 w 2957981"/>
              <a:gd name="connsiteY7494" fmla="*/ 4637077 h 5103838"/>
              <a:gd name="connsiteX7495" fmla="*/ 2329279 w 2957981"/>
              <a:gd name="connsiteY7495" fmla="*/ 4638800 h 5103838"/>
              <a:gd name="connsiteX7496" fmla="*/ 2329279 w 2957981"/>
              <a:gd name="connsiteY7496" fmla="*/ 4639649 h 5103838"/>
              <a:gd name="connsiteX7497" fmla="*/ 2332675 w 2957981"/>
              <a:gd name="connsiteY7497" fmla="*/ 4639649 h 5103838"/>
              <a:gd name="connsiteX7498" fmla="*/ 2334400 w 2957981"/>
              <a:gd name="connsiteY7498" fmla="*/ 4640497 h 5103838"/>
              <a:gd name="connsiteX7499" fmla="*/ 2334400 w 2957981"/>
              <a:gd name="connsiteY7499" fmla="*/ 4642194 h 5103838"/>
              <a:gd name="connsiteX7500" fmla="*/ 2335249 w 2957981"/>
              <a:gd name="connsiteY7500" fmla="*/ 4643069 h 5103838"/>
              <a:gd name="connsiteX7501" fmla="*/ 2336098 w 2957981"/>
              <a:gd name="connsiteY7501" fmla="*/ 4644766 h 5103838"/>
              <a:gd name="connsiteX7502" fmla="*/ 2336947 w 2957981"/>
              <a:gd name="connsiteY7502" fmla="*/ 4644766 h 5103838"/>
              <a:gd name="connsiteX7503" fmla="*/ 2337796 w 2957981"/>
              <a:gd name="connsiteY7503" fmla="*/ 4643069 h 5103838"/>
              <a:gd name="connsiteX7504" fmla="*/ 2339520 w 2957981"/>
              <a:gd name="connsiteY7504" fmla="*/ 4642194 h 5103838"/>
              <a:gd name="connsiteX7505" fmla="*/ 2341218 w 2957981"/>
              <a:gd name="connsiteY7505" fmla="*/ 4645614 h 5103838"/>
              <a:gd name="connsiteX7506" fmla="*/ 2342067 w 2957981"/>
              <a:gd name="connsiteY7506" fmla="*/ 4646462 h 5103838"/>
              <a:gd name="connsiteX7507" fmla="*/ 2341218 w 2957981"/>
              <a:gd name="connsiteY7507" fmla="*/ 4647311 h 5103838"/>
              <a:gd name="connsiteX7508" fmla="*/ 2342916 w 2957981"/>
              <a:gd name="connsiteY7508" fmla="*/ 4649034 h 5103838"/>
              <a:gd name="connsiteX7509" fmla="*/ 2344641 w 2957981"/>
              <a:gd name="connsiteY7509" fmla="*/ 4649034 h 5103838"/>
              <a:gd name="connsiteX7510" fmla="*/ 2345490 w 2957981"/>
              <a:gd name="connsiteY7510" fmla="*/ 4648159 h 5103838"/>
              <a:gd name="connsiteX7511" fmla="*/ 2346339 w 2957981"/>
              <a:gd name="connsiteY7511" fmla="*/ 4650731 h 5103838"/>
              <a:gd name="connsiteX7512" fmla="*/ 2348037 w 2957981"/>
              <a:gd name="connsiteY7512" fmla="*/ 4650731 h 5103838"/>
              <a:gd name="connsiteX7513" fmla="*/ 2348037 w 2957981"/>
              <a:gd name="connsiteY7513" fmla="*/ 4652427 h 5103838"/>
              <a:gd name="connsiteX7514" fmla="*/ 2347188 w 2957981"/>
              <a:gd name="connsiteY7514" fmla="*/ 4652427 h 5103838"/>
              <a:gd name="connsiteX7515" fmla="*/ 2347188 w 2957981"/>
              <a:gd name="connsiteY7515" fmla="*/ 4653276 h 5103838"/>
              <a:gd name="connsiteX7516" fmla="*/ 2348037 w 2957981"/>
              <a:gd name="connsiteY7516" fmla="*/ 4654151 h 5103838"/>
              <a:gd name="connsiteX7517" fmla="*/ 2348037 w 2957981"/>
              <a:gd name="connsiteY7517" fmla="*/ 4655847 h 5103838"/>
              <a:gd name="connsiteX7518" fmla="*/ 2349761 w 2957981"/>
              <a:gd name="connsiteY7518" fmla="*/ 4655847 h 5103838"/>
              <a:gd name="connsiteX7519" fmla="*/ 2349761 w 2957981"/>
              <a:gd name="connsiteY7519" fmla="*/ 4656696 h 5103838"/>
              <a:gd name="connsiteX7520" fmla="*/ 2348886 w 2957981"/>
              <a:gd name="connsiteY7520" fmla="*/ 4656696 h 5103838"/>
              <a:gd name="connsiteX7521" fmla="*/ 2349761 w 2957981"/>
              <a:gd name="connsiteY7521" fmla="*/ 4657544 h 5103838"/>
              <a:gd name="connsiteX7522" fmla="*/ 2352308 w 2957981"/>
              <a:gd name="connsiteY7522" fmla="*/ 4657544 h 5103838"/>
              <a:gd name="connsiteX7523" fmla="*/ 2352308 w 2957981"/>
              <a:gd name="connsiteY7523" fmla="*/ 4656696 h 5103838"/>
              <a:gd name="connsiteX7524" fmla="*/ 2353157 w 2957981"/>
              <a:gd name="connsiteY7524" fmla="*/ 4656696 h 5103838"/>
              <a:gd name="connsiteX7525" fmla="*/ 2354006 w 2957981"/>
              <a:gd name="connsiteY7525" fmla="*/ 4657544 h 5103838"/>
              <a:gd name="connsiteX7526" fmla="*/ 2354006 w 2957981"/>
              <a:gd name="connsiteY7526" fmla="*/ 4658392 h 5103838"/>
              <a:gd name="connsiteX7527" fmla="*/ 2355731 w 2957981"/>
              <a:gd name="connsiteY7527" fmla="*/ 4659241 h 5103838"/>
              <a:gd name="connsiteX7528" fmla="*/ 2355731 w 2957981"/>
              <a:gd name="connsiteY7528" fmla="*/ 4660964 h 5103838"/>
              <a:gd name="connsiteX7529" fmla="*/ 2356580 w 2957981"/>
              <a:gd name="connsiteY7529" fmla="*/ 4660964 h 5103838"/>
              <a:gd name="connsiteX7530" fmla="*/ 2359127 w 2957981"/>
              <a:gd name="connsiteY7530" fmla="*/ 4661812 h 5103838"/>
              <a:gd name="connsiteX7531" fmla="*/ 2360851 w 2957981"/>
              <a:gd name="connsiteY7531" fmla="*/ 4660964 h 5103838"/>
              <a:gd name="connsiteX7532" fmla="*/ 2360851 w 2957981"/>
              <a:gd name="connsiteY7532" fmla="*/ 4660116 h 5103838"/>
              <a:gd name="connsiteX7533" fmla="*/ 2361700 w 2957981"/>
              <a:gd name="connsiteY7533" fmla="*/ 4660964 h 5103838"/>
              <a:gd name="connsiteX7534" fmla="*/ 2361700 w 2957981"/>
              <a:gd name="connsiteY7534" fmla="*/ 4661812 h 5103838"/>
              <a:gd name="connsiteX7535" fmla="*/ 2361700 w 2957981"/>
              <a:gd name="connsiteY7535" fmla="*/ 4662661 h 5103838"/>
              <a:gd name="connsiteX7536" fmla="*/ 2362549 w 2957981"/>
              <a:gd name="connsiteY7536" fmla="*/ 4664358 h 5103838"/>
              <a:gd name="connsiteX7537" fmla="*/ 2362549 w 2957981"/>
              <a:gd name="connsiteY7537" fmla="*/ 4665232 h 5103838"/>
              <a:gd name="connsiteX7538" fmla="*/ 2363398 w 2957981"/>
              <a:gd name="connsiteY7538" fmla="*/ 4665232 h 5103838"/>
              <a:gd name="connsiteX7539" fmla="*/ 2364247 w 2957981"/>
              <a:gd name="connsiteY7539" fmla="*/ 4664358 h 5103838"/>
              <a:gd name="connsiteX7540" fmla="*/ 2365096 w 2957981"/>
              <a:gd name="connsiteY7540" fmla="*/ 4665232 h 5103838"/>
              <a:gd name="connsiteX7541" fmla="*/ 2365972 w 2957981"/>
              <a:gd name="connsiteY7541" fmla="*/ 4666081 h 5103838"/>
              <a:gd name="connsiteX7542" fmla="*/ 2365096 w 2957981"/>
              <a:gd name="connsiteY7542" fmla="*/ 4666929 h 5103838"/>
              <a:gd name="connsiteX7543" fmla="*/ 2365096 w 2957981"/>
              <a:gd name="connsiteY7543" fmla="*/ 4668626 h 5103838"/>
              <a:gd name="connsiteX7544" fmla="*/ 2365972 w 2957981"/>
              <a:gd name="connsiteY7544" fmla="*/ 4668626 h 5103838"/>
              <a:gd name="connsiteX7545" fmla="*/ 2366820 w 2957981"/>
              <a:gd name="connsiteY7545" fmla="*/ 4666929 h 5103838"/>
              <a:gd name="connsiteX7546" fmla="*/ 2367669 w 2957981"/>
              <a:gd name="connsiteY7546" fmla="*/ 4666929 h 5103838"/>
              <a:gd name="connsiteX7547" fmla="*/ 2369367 w 2957981"/>
              <a:gd name="connsiteY7547" fmla="*/ 4667778 h 5103838"/>
              <a:gd name="connsiteX7548" fmla="*/ 2369367 w 2957981"/>
              <a:gd name="connsiteY7548" fmla="*/ 4668626 h 5103838"/>
              <a:gd name="connsiteX7549" fmla="*/ 2368518 w 2957981"/>
              <a:gd name="connsiteY7549" fmla="*/ 4668626 h 5103838"/>
              <a:gd name="connsiteX7550" fmla="*/ 2368518 w 2957981"/>
              <a:gd name="connsiteY7550" fmla="*/ 4669474 h 5103838"/>
              <a:gd name="connsiteX7551" fmla="*/ 2369367 w 2957981"/>
              <a:gd name="connsiteY7551" fmla="*/ 4670323 h 5103838"/>
              <a:gd name="connsiteX7552" fmla="*/ 2370216 w 2957981"/>
              <a:gd name="connsiteY7552" fmla="*/ 4671198 h 5103838"/>
              <a:gd name="connsiteX7553" fmla="*/ 2373639 w 2957981"/>
              <a:gd name="connsiteY7553" fmla="*/ 4671198 h 5103838"/>
              <a:gd name="connsiteX7554" fmla="*/ 2376186 w 2957981"/>
              <a:gd name="connsiteY7554" fmla="*/ 4672046 h 5103838"/>
              <a:gd name="connsiteX7555" fmla="*/ 2374488 w 2957981"/>
              <a:gd name="connsiteY7555" fmla="*/ 4673743 h 5103838"/>
              <a:gd name="connsiteX7556" fmla="*/ 2375337 w 2957981"/>
              <a:gd name="connsiteY7556" fmla="*/ 4674591 h 5103838"/>
              <a:gd name="connsiteX7557" fmla="*/ 2377035 w 2957981"/>
              <a:gd name="connsiteY7557" fmla="*/ 4675439 h 5103838"/>
              <a:gd name="connsiteX7558" fmla="*/ 2376186 w 2957981"/>
              <a:gd name="connsiteY7558" fmla="*/ 4677163 h 5103838"/>
              <a:gd name="connsiteX7559" fmla="*/ 2377035 w 2957981"/>
              <a:gd name="connsiteY7559" fmla="*/ 4678859 h 5103838"/>
              <a:gd name="connsiteX7560" fmla="*/ 2378759 w 2957981"/>
              <a:gd name="connsiteY7560" fmla="*/ 4680556 h 5103838"/>
              <a:gd name="connsiteX7561" fmla="*/ 2380457 w 2957981"/>
              <a:gd name="connsiteY7561" fmla="*/ 4680556 h 5103838"/>
              <a:gd name="connsiteX7562" fmla="*/ 2380457 w 2957981"/>
              <a:gd name="connsiteY7562" fmla="*/ 4681404 h 5103838"/>
              <a:gd name="connsiteX7563" fmla="*/ 2378759 w 2957981"/>
              <a:gd name="connsiteY7563" fmla="*/ 4682279 h 5103838"/>
              <a:gd name="connsiteX7564" fmla="*/ 2378759 w 2957981"/>
              <a:gd name="connsiteY7564" fmla="*/ 4683976 h 5103838"/>
              <a:gd name="connsiteX7565" fmla="*/ 2380457 w 2957981"/>
              <a:gd name="connsiteY7565" fmla="*/ 4684824 h 5103838"/>
              <a:gd name="connsiteX7566" fmla="*/ 2381306 w 2957981"/>
              <a:gd name="connsiteY7566" fmla="*/ 4685673 h 5103838"/>
              <a:gd name="connsiteX7567" fmla="*/ 2382155 w 2957981"/>
              <a:gd name="connsiteY7567" fmla="*/ 4685673 h 5103838"/>
              <a:gd name="connsiteX7568" fmla="*/ 2381306 w 2957981"/>
              <a:gd name="connsiteY7568" fmla="*/ 4687396 h 5103838"/>
              <a:gd name="connsiteX7569" fmla="*/ 2381306 w 2957981"/>
              <a:gd name="connsiteY7569" fmla="*/ 4688244 h 5103838"/>
              <a:gd name="connsiteX7570" fmla="*/ 2382155 w 2957981"/>
              <a:gd name="connsiteY7570" fmla="*/ 4688244 h 5103838"/>
              <a:gd name="connsiteX7571" fmla="*/ 2383880 w 2957981"/>
              <a:gd name="connsiteY7571" fmla="*/ 4687396 h 5103838"/>
              <a:gd name="connsiteX7572" fmla="*/ 2384729 w 2957981"/>
              <a:gd name="connsiteY7572" fmla="*/ 4687396 h 5103838"/>
              <a:gd name="connsiteX7573" fmla="*/ 2385578 w 2957981"/>
              <a:gd name="connsiteY7573" fmla="*/ 4690790 h 5103838"/>
              <a:gd name="connsiteX7574" fmla="*/ 2386427 w 2957981"/>
              <a:gd name="connsiteY7574" fmla="*/ 4690790 h 5103838"/>
              <a:gd name="connsiteX7575" fmla="*/ 2388125 w 2957981"/>
              <a:gd name="connsiteY7575" fmla="*/ 4689093 h 5103838"/>
              <a:gd name="connsiteX7576" fmla="*/ 2389000 w 2957981"/>
              <a:gd name="connsiteY7576" fmla="*/ 4689093 h 5103838"/>
              <a:gd name="connsiteX7577" fmla="*/ 2389849 w 2957981"/>
              <a:gd name="connsiteY7577" fmla="*/ 4689941 h 5103838"/>
              <a:gd name="connsiteX7578" fmla="*/ 2389849 w 2957981"/>
              <a:gd name="connsiteY7578" fmla="*/ 4691638 h 5103838"/>
              <a:gd name="connsiteX7579" fmla="*/ 2389849 w 2957981"/>
              <a:gd name="connsiteY7579" fmla="*/ 4692486 h 5103838"/>
              <a:gd name="connsiteX7580" fmla="*/ 2391547 w 2957981"/>
              <a:gd name="connsiteY7580" fmla="*/ 4693361 h 5103838"/>
              <a:gd name="connsiteX7581" fmla="*/ 2392396 w 2957981"/>
              <a:gd name="connsiteY7581" fmla="*/ 4693361 h 5103838"/>
              <a:gd name="connsiteX7582" fmla="*/ 2393245 w 2957981"/>
              <a:gd name="connsiteY7582" fmla="*/ 4693361 h 5103838"/>
              <a:gd name="connsiteX7583" fmla="*/ 2393245 w 2957981"/>
              <a:gd name="connsiteY7583" fmla="*/ 4694210 h 5103838"/>
              <a:gd name="connsiteX7584" fmla="*/ 2394970 w 2957981"/>
              <a:gd name="connsiteY7584" fmla="*/ 4694210 h 5103838"/>
              <a:gd name="connsiteX7585" fmla="*/ 2394970 w 2957981"/>
              <a:gd name="connsiteY7585" fmla="*/ 4695058 h 5103838"/>
              <a:gd name="connsiteX7586" fmla="*/ 2394970 w 2957981"/>
              <a:gd name="connsiteY7586" fmla="*/ 4696755 h 5103838"/>
              <a:gd name="connsiteX7587" fmla="*/ 2396668 w 2957981"/>
              <a:gd name="connsiteY7587" fmla="*/ 4697603 h 5103838"/>
              <a:gd name="connsiteX7588" fmla="*/ 2395819 w 2957981"/>
              <a:gd name="connsiteY7588" fmla="*/ 4697603 h 5103838"/>
              <a:gd name="connsiteX7589" fmla="*/ 2395819 w 2957981"/>
              <a:gd name="connsiteY7589" fmla="*/ 4698451 h 5103838"/>
              <a:gd name="connsiteX7590" fmla="*/ 2396668 w 2957981"/>
              <a:gd name="connsiteY7590" fmla="*/ 4699326 h 5103838"/>
              <a:gd name="connsiteX7591" fmla="*/ 2397517 w 2957981"/>
              <a:gd name="connsiteY7591" fmla="*/ 4701871 h 5103838"/>
              <a:gd name="connsiteX7592" fmla="*/ 2398366 w 2957981"/>
              <a:gd name="connsiteY7592" fmla="*/ 4702720 h 5103838"/>
              <a:gd name="connsiteX7593" fmla="*/ 2399215 w 2957981"/>
              <a:gd name="connsiteY7593" fmla="*/ 4703568 h 5103838"/>
              <a:gd name="connsiteX7594" fmla="*/ 2399215 w 2957981"/>
              <a:gd name="connsiteY7594" fmla="*/ 4705291 h 5103838"/>
              <a:gd name="connsiteX7595" fmla="*/ 2396668 w 2957981"/>
              <a:gd name="connsiteY7595" fmla="*/ 4708685 h 5103838"/>
              <a:gd name="connsiteX7596" fmla="*/ 2396668 w 2957981"/>
              <a:gd name="connsiteY7596" fmla="*/ 4711256 h 5103838"/>
              <a:gd name="connsiteX7597" fmla="*/ 2397517 w 2957981"/>
              <a:gd name="connsiteY7597" fmla="*/ 4712105 h 5103838"/>
              <a:gd name="connsiteX7598" fmla="*/ 2395819 w 2957981"/>
              <a:gd name="connsiteY7598" fmla="*/ 4715525 h 5103838"/>
              <a:gd name="connsiteX7599" fmla="*/ 2396668 w 2957981"/>
              <a:gd name="connsiteY7599" fmla="*/ 4715525 h 5103838"/>
              <a:gd name="connsiteX7600" fmla="*/ 2396668 w 2957981"/>
              <a:gd name="connsiteY7600" fmla="*/ 4716373 h 5103838"/>
              <a:gd name="connsiteX7601" fmla="*/ 2396668 w 2957981"/>
              <a:gd name="connsiteY7601" fmla="*/ 4718070 h 5103838"/>
              <a:gd name="connsiteX7602" fmla="*/ 2397517 w 2957981"/>
              <a:gd name="connsiteY7602" fmla="*/ 4718918 h 5103838"/>
              <a:gd name="connsiteX7603" fmla="*/ 2396668 w 2957981"/>
              <a:gd name="connsiteY7603" fmla="*/ 4719767 h 5103838"/>
              <a:gd name="connsiteX7604" fmla="*/ 2395819 w 2957981"/>
              <a:gd name="connsiteY7604" fmla="*/ 4722338 h 5103838"/>
              <a:gd name="connsiteX7605" fmla="*/ 2395819 w 2957981"/>
              <a:gd name="connsiteY7605" fmla="*/ 4728303 h 5103838"/>
              <a:gd name="connsiteX7606" fmla="*/ 2396668 w 2957981"/>
              <a:gd name="connsiteY7606" fmla="*/ 4731723 h 5103838"/>
              <a:gd name="connsiteX7607" fmla="*/ 2396668 w 2957981"/>
              <a:gd name="connsiteY7607" fmla="*/ 4732572 h 5103838"/>
              <a:gd name="connsiteX7608" fmla="*/ 2399215 w 2957981"/>
              <a:gd name="connsiteY7608" fmla="*/ 4733420 h 5103838"/>
              <a:gd name="connsiteX7609" fmla="*/ 2399215 w 2957981"/>
              <a:gd name="connsiteY7609" fmla="*/ 4732572 h 5103838"/>
              <a:gd name="connsiteX7610" fmla="*/ 2400939 w 2957981"/>
              <a:gd name="connsiteY7610" fmla="*/ 4731723 h 5103838"/>
              <a:gd name="connsiteX7611" fmla="*/ 2403486 w 2957981"/>
              <a:gd name="connsiteY7611" fmla="*/ 4732572 h 5103838"/>
              <a:gd name="connsiteX7612" fmla="*/ 2406060 w 2957981"/>
              <a:gd name="connsiteY7612" fmla="*/ 4733420 h 5103838"/>
              <a:gd name="connsiteX7613" fmla="*/ 2406909 w 2957981"/>
              <a:gd name="connsiteY7613" fmla="*/ 4732572 h 5103838"/>
              <a:gd name="connsiteX7614" fmla="*/ 2407758 w 2957981"/>
              <a:gd name="connsiteY7614" fmla="*/ 4731723 h 5103838"/>
              <a:gd name="connsiteX7615" fmla="*/ 2409456 w 2957981"/>
              <a:gd name="connsiteY7615" fmla="*/ 4731723 h 5103838"/>
              <a:gd name="connsiteX7616" fmla="*/ 2410305 w 2957981"/>
              <a:gd name="connsiteY7616" fmla="*/ 4730848 h 5103838"/>
              <a:gd name="connsiteX7617" fmla="*/ 2412029 w 2957981"/>
              <a:gd name="connsiteY7617" fmla="*/ 4732572 h 5103838"/>
              <a:gd name="connsiteX7618" fmla="*/ 2412878 w 2957981"/>
              <a:gd name="connsiteY7618" fmla="*/ 4732572 h 5103838"/>
              <a:gd name="connsiteX7619" fmla="*/ 2412878 w 2957981"/>
              <a:gd name="connsiteY7619" fmla="*/ 4731723 h 5103838"/>
              <a:gd name="connsiteX7620" fmla="*/ 2414576 w 2957981"/>
              <a:gd name="connsiteY7620" fmla="*/ 4731723 h 5103838"/>
              <a:gd name="connsiteX7621" fmla="*/ 2416301 w 2957981"/>
              <a:gd name="connsiteY7621" fmla="*/ 4728303 h 5103838"/>
              <a:gd name="connsiteX7622" fmla="*/ 2417150 w 2957981"/>
              <a:gd name="connsiteY7622" fmla="*/ 4727455 h 5103838"/>
              <a:gd name="connsiteX7623" fmla="*/ 2419697 w 2957981"/>
              <a:gd name="connsiteY7623" fmla="*/ 4728303 h 5103838"/>
              <a:gd name="connsiteX7624" fmla="*/ 2419697 w 2957981"/>
              <a:gd name="connsiteY7624" fmla="*/ 4727455 h 5103838"/>
              <a:gd name="connsiteX7625" fmla="*/ 2421395 w 2957981"/>
              <a:gd name="connsiteY7625" fmla="*/ 4724883 h 5103838"/>
              <a:gd name="connsiteX7626" fmla="*/ 2421395 w 2957981"/>
              <a:gd name="connsiteY7626" fmla="*/ 4724035 h 5103838"/>
              <a:gd name="connsiteX7627" fmla="*/ 2422270 w 2957981"/>
              <a:gd name="connsiteY7627" fmla="*/ 4724035 h 5103838"/>
              <a:gd name="connsiteX7628" fmla="*/ 2425666 w 2957981"/>
              <a:gd name="connsiteY7628" fmla="*/ 4724035 h 5103838"/>
              <a:gd name="connsiteX7629" fmla="*/ 2427364 w 2957981"/>
              <a:gd name="connsiteY7629" fmla="*/ 4723187 h 5103838"/>
              <a:gd name="connsiteX7630" fmla="*/ 2426515 w 2957981"/>
              <a:gd name="connsiteY7630" fmla="*/ 4721490 h 5103838"/>
              <a:gd name="connsiteX7631" fmla="*/ 2429088 w 2957981"/>
              <a:gd name="connsiteY7631" fmla="*/ 4722338 h 5103838"/>
              <a:gd name="connsiteX7632" fmla="*/ 2429937 w 2957981"/>
              <a:gd name="connsiteY7632" fmla="*/ 4720615 h 5103838"/>
              <a:gd name="connsiteX7633" fmla="*/ 2429937 w 2957981"/>
              <a:gd name="connsiteY7633" fmla="*/ 4719767 h 5103838"/>
              <a:gd name="connsiteX7634" fmla="*/ 2432484 w 2957981"/>
              <a:gd name="connsiteY7634" fmla="*/ 4719767 h 5103838"/>
              <a:gd name="connsiteX7635" fmla="*/ 2431635 w 2957981"/>
              <a:gd name="connsiteY7635" fmla="*/ 4718918 h 5103838"/>
              <a:gd name="connsiteX7636" fmla="*/ 2432484 w 2957981"/>
              <a:gd name="connsiteY7636" fmla="*/ 4718070 h 5103838"/>
              <a:gd name="connsiteX7637" fmla="*/ 2432484 w 2957981"/>
              <a:gd name="connsiteY7637" fmla="*/ 4715525 h 5103838"/>
              <a:gd name="connsiteX7638" fmla="*/ 2433360 w 2957981"/>
              <a:gd name="connsiteY7638" fmla="*/ 4715525 h 5103838"/>
              <a:gd name="connsiteX7639" fmla="*/ 2432484 w 2957981"/>
              <a:gd name="connsiteY7639" fmla="*/ 4714650 h 5103838"/>
              <a:gd name="connsiteX7640" fmla="*/ 2433360 w 2957981"/>
              <a:gd name="connsiteY7640" fmla="*/ 4714650 h 5103838"/>
              <a:gd name="connsiteX7641" fmla="*/ 2434209 w 2957981"/>
              <a:gd name="connsiteY7641" fmla="*/ 4716373 h 5103838"/>
              <a:gd name="connsiteX7642" fmla="*/ 2435058 w 2957981"/>
              <a:gd name="connsiteY7642" fmla="*/ 4716373 h 5103838"/>
              <a:gd name="connsiteX7643" fmla="*/ 2435907 w 2957981"/>
              <a:gd name="connsiteY7643" fmla="*/ 4714650 h 5103838"/>
              <a:gd name="connsiteX7644" fmla="*/ 2436756 w 2957981"/>
              <a:gd name="connsiteY7644" fmla="*/ 4715525 h 5103838"/>
              <a:gd name="connsiteX7645" fmla="*/ 2436756 w 2957981"/>
              <a:gd name="connsiteY7645" fmla="*/ 4716373 h 5103838"/>
              <a:gd name="connsiteX7646" fmla="*/ 2438480 w 2957981"/>
              <a:gd name="connsiteY7646" fmla="*/ 4716373 h 5103838"/>
              <a:gd name="connsiteX7647" fmla="*/ 2440178 w 2957981"/>
              <a:gd name="connsiteY7647" fmla="*/ 4716373 h 5103838"/>
              <a:gd name="connsiteX7648" fmla="*/ 2440178 w 2957981"/>
              <a:gd name="connsiteY7648" fmla="*/ 4715525 h 5103838"/>
              <a:gd name="connsiteX7649" fmla="*/ 2441027 w 2957981"/>
              <a:gd name="connsiteY7649" fmla="*/ 4714650 h 5103838"/>
              <a:gd name="connsiteX7650" fmla="*/ 2440178 w 2957981"/>
              <a:gd name="connsiteY7650" fmla="*/ 4713802 h 5103838"/>
              <a:gd name="connsiteX7651" fmla="*/ 2441027 w 2957981"/>
              <a:gd name="connsiteY7651" fmla="*/ 4712105 h 5103838"/>
              <a:gd name="connsiteX7652" fmla="*/ 2441876 w 2957981"/>
              <a:gd name="connsiteY7652" fmla="*/ 4712105 h 5103838"/>
              <a:gd name="connsiteX7653" fmla="*/ 2442725 w 2957981"/>
              <a:gd name="connsiteY7653" fmla="*/ 4710408 h 5103838"/>
              <a:gd name="connsiteX7654" fmla="*/ 2441027 w 2957981"/>
              <a:gd name="connsiteY7654" fmla="*/ 4708685 h 5103838"/>
              <a:gd name="connsiteX7655" fmla="*/ 2441027 w 2957981"/>
              <a:gd name="connsiteY7655" fmla="*/ 4706988 h 5103838"/>
              <a:gd name="connsiteX7656" fmla="*/ 2441876 w 2957981"/>
              <a:gd name="connsiteY7656" fmla="*/ 4706988 h 5103838"/>
              <a:gd name="connsiteX7657" fmla="*/ 2440178 w 2957981"/>
              <a:gd name="connsiteY7657" fmla="*/ 4706140 h 5103838"/>
              <a:gd name="connsiteX7658" fmla="*/ 2441027 w 2957981"/>
              <a:gd name="connsiteY7658" fmla="*/ 4704443 h 5103838"/>
              <a:gd name="connsiteX7659" fmla="*/ 2441876 w 2957981"/>
              <a:gd name="connsiteY7659" fmla="*/ 4705291 h 5103838"/>
              <a:gd name="connsiteX7660" fmla="*/ 2442725 w 2957981"/>
              <a:gd name="connsiteY7660" fmla="*/ 4703568 h 5103838"/>
              <a:gd name="connsiteX7661" fmla="*/ 2443574 w 2957981"/>
              <a:gd name="connsiteY7661" fmla="*/ 4702720 h 5103838"/>
              <a:gd name="connsiteX7662" fmla="*/ 2444450 w 2957981"/>
              <a:gd name="connsiteY7662" fmla="*/ 4702720 h 5103838"/>
              <a:gd name="connsiteX7663" fmla="*/ 2445299 w 2957981"/>
              <a:gd name="connsiteY7663" fmla="*/ 4701871 h 5103838"/>
              <a:gd name="connsiteX7664" fmla="*/ 2446997 w 2957981"/>
              <a:gd name="connsiteY7664" fmla="*/ 4701871 h 5103838"/>
              <a:gd name="connsiteX7665" fmla="*/ 2446997 w 2957981"/>
              <a:gd name="connsiteY7665" fmla="*/ 4702720 h 5103838"/>
              <a:gd name="connsiteX7666" fmla="*/ 2447846 w 2957981"/>
              <a:gd name="connsiteY7666" fmla="*/ 4702720 h 5103838"/>
              <a:gd name="connsiteX7667" fmla="*/ 2449544 w 2957981"/>
              <a:gd name="connsiteY7667" fmla="*/ 4701871 h 5103838"/>
              <a:gd name="connsiteX7668" fmla="*/ 2450419 w 2957981"/>
              <a:gd name="connsiteY7668" fmla="*/ 4701023 h 5103838"/>
              <a:gd name="connsiteX7669" fmla="*/ 2451268 w 2957981"/>
              <a:gd name="connsiteY7669" fmla="*/ 4701023 h 5103838"/>
              <a:gd name="connsiteX7670" fmla="*/ 2451268 w 2957981"/>
              <a:gd name="connsiteY7670" fmla="*/ 4701871 h 5103838"/>
              <a:gd name="connsiteX7671" fmla="*/ 2452117 w 2957981"/>
              <a:gd name="connsiteY7671" fmla="*/ 4701871 h 5103838"/>
              <a:gd name="connsiteX7672" fmla="*/ 2452966 w 2957981"/>
              <a:gd name="connsiteY7672" fmla="*/ 4703568 h 5103838"/>
              <a:gd name="connsiteX7673" fmla="*/ 2452966 w 2957981"/>
              <a:gd name="connsiteY7673" fmla="*/ 4705291 h 5103838"/>
              <a:gd name="connsiteX7674" fmla="*/ 2453815 w 2957981"/>
              <a:gd name="connsiteY7674" fmla="*/ 4706140 h 5103838"/>
              <a:gd name="connsiteX7675" fmla="*/ 2454664 w 2957981"/>
              <a:gd name="connsiteY7675" fmla="*/ 4707836 h 5103838"/>
              <a:gd name="connsiteX7676" fmla="*/ 2456389 w 2957981"/>
              <a:gd name="connsiteY7676" fmla="*/ 4708685 h 5103838"/>
              <a:gd name="connsiteX7677" fmla="*/ 2456389 w 2957981"/>
              <a:gd name="connsiteY7677" fmla="*/ 4709560 h 5103838"/>
              <a:gd name="connsiteX7678" fmla="*/ 2457238 w 2957981"/>
              <a:gd name="connsiteY7678" fmla="*/ 4708685 h 5103838"/>
              <a:gd name="connsiteX7679" fmla="*/ 2459785 w 2957981"/>
              <a:gd name="connsiteY7679" fmla="*/ 4709560 h 5103838"/>
              <a:gd name="connsiteX7680" fmla="*/ 2459785 w 2957981"/>
              <a:gd name="connsiteY7680" fmla="*/ 4711256 h 5103838"/>
              <a:gd name="connsiteX7681" fmla="*/ 2460660 w 2957981"/>
              <a:gd name="connsiteY7681" fmla="*/ 4712105 h 5103838"/>
              <a:gd name="connsiteX7682" fmla="*/ 2462358 w 2957981"/>
              <a:gd name="connsiteY7682" fmla="*/ 4712953 h 5103838"/>
              <a:gd name="connsiteX7683" fmla="*/ 2462358 w 2957981"/>
              <a:gd name="connsiteY7683" fmla="*/ 4714650 h 5103838"/>
              <a:gd name="connsiteX7684" fmla="*/ 2462358 w 2957981"/>
              <a:gd name="connsiteY7684" fmla="*/ 4715525 h 5103838"/>
              <a:gd name="connsiteX7685" fmla="*/ 2463207 w 2957981"/>
              <a:gd name="connsiteY7685" fmla="*/ 4716373 h 5103838"/>
              <a:gd name="connsiteX7686" fmla="*/ 2465754 w 2957981"/>
              <a:gd name="connsiteY7686" fmla="*/ 4715525 h 5103838"/>
              <a:gd name="connsiteX7687" fmla="*/ 2466630 w 2957981"/>
              <a:gd name="connsiteY7687" fmla="*/ 4717222 h 5103838"/>
              <a:gd name="connsiteX7688" fmla="*/ 2468328 w 2957981"/>
              <a:gd name="connsiteY7688" fmla="*/ 4717222 h 5103838"/>
              <a:gd name="connsiteX7689" fmla="*/ 2468328 w 2957981"/>
              <a:gd name="connsiteY7689" fmla="*/ 4718918 h 5103838"/>
              <a:gd name="connsiteX7690" fmla="*/ 2469177 w 2957981"/>
              <a:gd name="connsiteY7690" fmla="*/ 4718918 h 5103838"/>
              <a:gd name="connsiteX7691" fmla="*/ 2470026 w 2957981"/>
              <a:gd name="connsiteY7691" fmla="*/ 4719767 h 5103838"/>
              <a:gd name="connsiteX7692" fmla="*/ 2470026 w 2957981"/>
              <a:gd name="connsiteY7692" fmla="*/ 4720615 h 5103838"/>
              <a:gd name="connsiteX7693" fmla="*/ 2469177 w 2957981"/>
              <a:gd name="connsiteY7693" fmla="*/ 4721490 h 5103838"/>
              <a:gd name="connsiteX7694" fmla="*/ 2468328 w 2957981"/>
              <a:gd name="connsiteY7694" fmla="*/ 4723187 h 5103838"/>
              <a:gd name="connsiteX7695" fmla="*/ 2470026 w 2957981"/>
              <a:gd name="connsiteY7695" fmla="*/ 4724035 h 5103838"/>
              <a:gd name="connsiteX7696" fmla="*/ 2471724 w 2957981"/>
              <a:gd name="connsiteY7696" fmla="*/ 4724035 h 5103838"/>
              <a:gd name="connsiteX7697" fmla="*/ 2472599 w 2957981"/>
              <a:gd name="connsiteY7697" fmla="*/ 4724883 h 5103838"/>
              <a:gd name="connsiteX7698" fmla="*/ 2472599 w 2957981"/>
              <a:gd name="connsiteY7698" fmla="*/ 4725732 h 5103838"/>
              <a:gd name="connsiteX7699" fmla="*/ 2473448 w 2957981"/>
              <a:gd name="connsiteY7699" fmla="*/ 4725732 h 5103838"/>
              <a:gd name="connsiteX7700" fmla="*/ 2475146 w 2957981"/>
              <a:gd name="connsiteY7700" fmla="*/ 4724883 h 5103838"/>
              <a:gd name="connsiteX7701" fmla="*/ 2475995 w 2957981"/>
              <a:gd name="connsiteY7701" fmla="*/ 4724883 h 5103838"/>
              <a:gd name="connsiteX7702" fmla="*/ 2476844 w 2957981"/>
              <a:gd name="connsiteY7702" fmla="*/ 4724883 h 5103838"/>
              <a:gd name="connsiteX7703" fmla="*/ 2476844 w 2957981"/>
              <a:gd name="connsiteY7703" fmla="*/ 4726607 h 5103838"/>
              <a:gd name="connsiteX7704" fmla="*/ 2478569 w 2957981"/>
              <a:gd name="connsiteY7704" fmla="*/ 4727455 h 5103838"/>
              <a:gd name="connsiteX7705" fmla="*/ 2479418 w 2957981"/>
              <a:gd name="connsiteY7705" fmla="*/ 4727455 h 5103838"/>
              <a:gd name="connsiteX7706" fmla="*/ 2479418 w 2957981"/>
              <a:gd name="connsiteY7706" fmla="*/ 4730000 h 5103838"/>
              <a:gd name="connsiteX7707" fmla="*/ 2478569 w 2957981"/>
              <a:gd name="connsiteY7707" fmla="*/ 4730848 h 5103838"/>
              <a:gd name="connsiteX7708" fmla="*/ 2479418 w 2957981"/>
              <a:gd name="connsiteY7708" fmla="*/ 4731723 h 5103838"/>
              <a:gd name="connsiteX7709" fmla="*/ 2479418 w 2957981"/>
              <a:gd name="connsiteY7709" fmla="*/ 4730848 h 5103838"/>
              <a:gd name="connsiteX7710" fmla="*/ 2481116 w 2957981"/>
              <a:gd name="connsiteY7710" fmla="*/ 4733420 h 5103838"/>
              <a:gd name="connsiteX7711" fmla="*/ 2482814 w 2957981"/>
              <a:gd name="connsiteY7711" fmla="*/ 4733420 h 5103838"/>
              <a:gd name="connsiteX7712" fmla="*/ 2481965 w 2957981"/>
              <a:gd name="connsiteY7712" fmla="*/ 4735117 h 5103838"/>
              <a:gd name="connsiteX7713" fmla="*/ 2481965 w 2957981"/>
              <a:gd name="connsiteY7713" fmla="*/ 4735965 h 5103838"/>
              <a:gd name="connsiteX7714" fmla="*/ 2481965 w 2957981"/>
              <a:gd name="connsiteY7714" fmla="*/ 4736814 h 5103838"/>
              <a:gd name="connsiteX7715" fmla="*/ 2481965 w 2957981"/>
              <a:gd name="connsiteY7715" fmla="*/ 4737688 h 5103838"/>
              <a:gd name="connsiteX7716" fmla="*/ 2481116 w 2957981"/>
              <a:gd name="connsiteY7716" fmla="*/ 4737688 h 5103838"/>
              <a:gd name="connsiteX7717" fmla="*/ 2481116 w 2957981"/>
              <a:gd name="connsiteY7717" fmla="*/ 4739385 h 5103838"/>
              <a:gd name="connsiteX7718" fmla="*/ 2481965 w 2957981"/>
              <a:gd name="connsiteY7718" fmla="*/ 4739385 h 5103838"/>
              <a:gd name="connsiteX7719" fmla="*/ 2482814 w 2957981"/>
              <a:gd name="connsiteY7719" fmla="*/ 4740234 h 5103838"/>
              <a:gd name="connsiteX7720" fmla="*/ 2483689 w 2957981"/>
              <a:gd name="connsiteY7720" fmla="*/ 4740234 h 5103838"/>
              <a:gd name="connsiteX7721" fmla="*/ 2483689 w 2957981"/>
              <a:gd name="connsiteY7721" fmla="*/ 4741082 h 5103838"/>
              <a:gd name="connsiteX7722" fmla="*/ 2484538 w 2957981"/>
              <a:gd name="connsiteY7722" fmla="*/ 4741082 h 5103838"/>
              <a:gd name="connsiteX7723" fmla="*/ 2485387 w 2957981"/>
              <a:gd name="connsiteY7723" fmla="*/ 4740234 h 5103838"/>
              <a:gd name="connsiteX7724" fmla="*/ 2487085 w 2957981"/>
              <a:gd name="connsiteY7724" fmla="*/ 4741082 h 5103838"/>
              <a:gd name="connsiteX7725" fmla="*/ 2487085 w 2957981"/>
              <a:gd name="connsiteY7725" fmla="*/ 4741930 h 5103838"/>
              <a:gd name="connsiteX7726" fmla="*/ 2487934 w 2957981"/>
              <a:gd name="connsiteY7726" fmla="*/ 4742779 h 5103838"/>
              <a:gd name="connsiteX7727" fmla="*/ 2487085 w 2957981"/>
              <a:gd name="connsiteY7727" fmla="*/ 4742779 h 5103838"/>
              <a:gd name="connsiteX7728" fmla="*/ 2487085 w 2957981"/>
              <a:gd name="connsiteY7728" fmla="*/ 4743654 h 5103838"/>
              <a:gd name="connsiteX7729" fmla="*/ 2488810 w 2957981"/>
              <a:gd name="connsiteY7729" fmla="*/ 4744502 h 5103838"/>
              <a:gd name="connsiteX7730" fmla="*/ 2489659 w 2957981"/>
              <a:gd name="connsiteY7730" fmla="*/ 4745350 h 5103838"/>
              <a:gd name="connsiteX7731" fmla="*/ 2487934 w 2957981"/>
              <a:gd name="connsiteY7731" fmla="*/ 4746199 h 5103838"/>
              <a:gd name="connsiteX7732" fmla="*/ 2487934 w 2957981"/>
              <a:gd name="connsiteY7732" fmla="*/ 4747047 h 5103838"/>
              <a:gd name="connsiteX7733" fmla="*/ 2490507 w 2957981"/>
              <a:gd name="connsiteY7733" fmla="*/ 4747047 h 5103838"/>
              <a:gd name="connsiteX7734" fmla="*/ 2492205 w 2957981"/>
              <a:gd name="connsiteY7734" fmla="*/ 4748770 h 5103838"/>
              <a:gd name="connsiteX7735" fmla="*/ 2491356 w 2957981"/>
              <a:gd name="connsiteY7735" fmla="*/ 4749619 h 5103838"/>
              <a:gd name="connsiteX7736" fmla="*/ 2492205 w 2957981"/>
              <a:gd name="connsiteY7736" fmla="*/ 4750467 h 5103838"/>
              <a:gd name="connsiteX7737" fmla="*/ 2492205 w 2957981"/>
              <a:gd name="connsiteY7737" fmla="*/ 4754735 h 5103838"/>
              <a:gd name="connsiteX7738" fmla="*/ 2493054 w 2957981"/>
              <a:gd name="connsiteY7738" fmla="*/ 4754735 h 5103838"/>
              <a:gd name="connsiteX7739" fmla="*/ 2493054 w 2957981"/>
              <a:gd name="connsiteY7739" fmla="*/ 4755584 h 5103838"/>
              <a:gd name="connsiteX7740" fmla="*/ 2493903 w 2957981"/>
              <a:gd name="connsiteY7740" fmla="*/ 4755584 h 5103838"/>
              <a:gd name="connsiteX7741" fmla="*/ 2500748 w 2957981"/>
              <a:gd name="connsiteY7741" fmla="*/ 4756432 h 5103838"/>
              <a:gd name="connsiteX7742" fmla="*/ 2500748 w 2957981"/>
              <a:gd name="connsiteY7742" fmla="*/ 4757280 h 5103838"/>
              <a:gd name="connsiteX7743" fmla="*/ 2502446 w 2957981"/>
              <a:gd name="connsiteY7743" fmla="*/ 4757280 h 5103838"/>
              <a:gd name="connsiteX7744" fmla="*/ 2503295 w 2957981"/>
              <a:gd name="connsiteY7744" fmla="*/ 4758129 h 5103838"/>
              <a:gd name="connsiteX7745" fmla="*/ 2502446 w 2957981"/>
              <a:gd name="connsiteY7745" fmla="*/ 4758977 h 5103838"/>
              <a:gd name="connsiteX7746" fmla="*/ 2503295 w 2957981"/>
              <a:gd name="connsiteY7746" fmla="*/ 4758977 h 5103838"/>
              <a:gd name="connsiteX7747" fmla="*/ 2504144 w 2957981"/>
              <a:gd name="connsiteY7747" fmla="*/ 4758977 h 5103838"/>
              <a:gd name="connsiteX7748" fmla="*/ 2504144 w 2957981"/>
              <a:gd name="connsiteY7748" fmla="*/ 4759852 h 5103838"/>
              <a:gd name="connsiteX7749" fmla="*/ 2506718 w 2957981"/>
              <a:gd name="connsiteY7749" fmla="*/ 4761549 h 5103838"/>
              <a:gd name="connsiteX7750" fmla="*/ 2507567 w 2957981"/>
              <a:gd name="connsiteY7750" fmla="*/ 4761549 h 5103838"/>
              <a:gd name="connsiteX7751" fmla="*/ 2508416 w 2957981"/>
              <a:gd name="connsiteY7751" fmla="*/ 4761549 h 5103838"/>
              <a:gd name="connsiteX7752" fmla="*/ 2508416 w 2957981"/>
              <a:gd name="connsiteY7752" fmla="*/ 4762397 h 5103838"/>
              <a:gd name="connsiteX7753" fmla="*/ 2510114 w 2957981"/>
              <a:gd name="connsiteY7753" fmla="*/ 4762397 h 5103838"/>
              <a:gd name="connsiteX7754" fmla="*/ 2510989 w 2957981"/>
              <a:gd name="connsiteY7754" fmla="*/ 4763246 h 5103838"/>
              <a:gd name="connsiteX7755" fmla="*/ 2513536 w 2957981"/>
              <a:gd name="connsiteY7755" fmla="*/ 4764094 h 5103838"/>
              <a:gd name="connsiteX7756" fmla="*/ 2514385 w 2957981"/>
              <a:gd name="connsiteY7756" fmla="*/ 4764942 h 5103838"/>
              <a:gd name="connsiteX7757" fmla="*/ 2516083 w 2957981"/>
              <a:gd name="connsiteY7757" fmla="*/ 4764942 h 5103838"/>
              <a:gd name="connsiteX7758" fmla="*/ 2516083 w 2957981"/>
              <a:gd name="connsiteY7758" fmla="*/ 4764094 h 5103838"/>
              <a:gd name="connsiteX7759" fmla="*/ 2516083 w 2957981"/>
              <a:gd name="connsiteY7759" fmla="*/ 4763246 h 5103838"/>
              <a:gd name="connsiteX7760" fmla="*/ 2516959 w 2957981"/>
              <a:gd name="connsiteY7760" fmla="*/ 4763246 h 5103838"/>
              <a:gd name="connsiteX7761" fmla="*/ 2517808 w 2957981"/>
              <a:gd name="connsiteY7761" fmla="*/ 4762397 h 5103838"/>
              <a:gd name="connsiteX7762" fmla="*/ 2519506 w 2957981"/>
              <a:gd name="connsiteY7762" fmla="*/ 4759852 h 5103838"/>
              <a:gd name="connsiteX7763" fmla="*/ 2519506 w 2957981"/>
              <a:gd name="connsiteY7763" fmla="*/ 4758977 h 5103838"/>
              <a:gd name="connsiteX7764" fmla="*/ 2519506 w 2957981"/>
              <a:gd name="connsiteY7764" fmla="*/ 4758129 h 5103838"/>
              <a:gd name="connsiteX7765" fmla="*/ 2518657 w 2957981"/>
              <a:gd name="connsiteY7765" fmla="*/ 4758129 h 5103838"/>
              <a:gd name="connsiteX7766" fmla="*/ 2519506 w 2957981"/>
              <a:gd name="connsiteY7766" fmla="*/ 4757280 h 5103838"/>
              <a:gd name="connsiteX7767" fmla="*/ 2521204 w 2957981"/>
              <a:gd name="connsiteY7767" fmla="*/ 4756432 h 5103838"/>
              <a:gd name="connsiteX7768" fmla="*/ 2522928 w 2957981"/>
              <a:gd name="connsiteY7768" fmla="*/ 4757280 h 5103838"/>
              <a:gd name="connsiteX7769" fmla="*/ 2522928 w 2957981"/>
              <a:gd name="connsiteY7769" fmla="*/ 4756432 h 5103838"/>
              <a:gd name="connsiteX7770" fmla="*/ 2522928 w 2957981"/>
              <a:gd name="connsiteY7770" fmla="*/ 4757280 h 5103838"/>
              <a:gd name="connsiteX7771" fmla="*/ 2523777 w 2957981"/>
              <a:gd name="connsiteY7771" fmla="*/ 4758129 h 5103838"/>
              <a:gd name="connsiteX7772" fmla="*/ 2523777 w 2957981"/>
              <a:gd name="connsiteY7772" fmla="*/ 4758977 h 5103838"/>
              <a:gd name="connsiteX7773" fmla="*/ 2524626 w 2957981"/>
              <a:gd name="connsiteY7773" fmla="*/ 4758977 h 5103838"/>
              <a:gd name="connsiteX7774" fmla="*/ 2523777 w 2957981"/>
              <a:gd name="connsiteY7774" fmla="*/ 4759852 h 5103838"/>
              <a:gd name="connsiteX7775" fmla="*/ 2525475 w 2957981"/>
              <a:gd name="connsiteY7775" fmla="*/ 4760700 h 5103838"/>
              <a:gd name="connsiteX7776" fmla="*/ 2526324 w 2957981"/>
              <a:gd name="connsiteY7776" fmla="*/ 4761549 h 5103838"/>
              <a:gd name="connsiteX7777" fmla="*/ 2525475 w 2957981"/>
              <a:gd name="connsiteY7777" fmla="*/ 4762397 h 5103838"/>
              <a:gd name="connsiteX7778" fmla="*/ 2526324 w 2957981"/>
              <a:gd name="connsiteY7778" fmla="*/ 4763246 h 5103838"/>
              <a:gd name="connsiteX7779" fmla="*/ 2528898 w 2957981"/>
              <a:gd name="connsiteY7779" fmla="*/ 4764094 h 5103838"/>
              <a:gd name="connsiteX7780" fmla="*/ 2529747 w 2957981"/>
              <a:gd name="connsiteY7780" fmla="*/ 4764942 h 5103838"/>
              <a:gd name="connsiteX7781" fmla="*/ 2529747 w 2957981"/>
              <a:gd name="connsiteY7781" fmla="*/ 4765817 h 5103838"/>
              <a:gd name="connsiteX7782" fmla="*/ 2528898 w 2957981"/>
              <a:gd name="connsiteY7782" fmla="*/ 4766666 h 5103838"/>
              <a:gd name="connsiteX7783" fmla="*/ 2528898 w 2957981"/>
              <a:gd name="connsiteY7783" fmla="*/ 4767514 h 5103838"/>
              <a:gd name="connsiteX7784" fmla="*/ 2531445 w 2957981"/>
              <a:gd name="connsiteY7784" fmla="*/ 4768362 h 5103838"/>
              <a:gd name="connsiteX7785" fmla="*/ 2531445 w 2957981"/>
              <a:gd name="connsiteY7785" fmla="*/ 4769211 h 5103838"/>
              <a:gd name="connsiteX7786" fmla="*/ 2532294 w 2957981"/>
              <a:gd name="connsiteY7786" fmla="*/ 4770059 h 5103838"/>
              <a:gd name="connsiteX7787" fmla="*/ 2531445 w 2957981"/>
              <a:gd name="connsiteY7787" fmla="*/ 4770059 h 5103838"/>
              <a:gd name="connsiteX7788" fmla="*/ 2531445 w 2957981"/>
              <a:gd name="connsiteY7788" fmla="*/ 4771782 h 5103838"/>
              <a:gd name="connsiteX7789" fmla="*/ 2532294 w 2957981"/>
              <a:gd name="connsiteY7789" fmla="*/ 4771782 h 5103838"/>
              <a:gd name="connsiteX7790" fmla="*/ 2533169 w 2957981"/>
              <a:gd name="connsiteY7790" fmla="*/ 4770934 h 5103838"/>
              <a:gd name="connsiteX7791" fmla="*/ 2535716 w 2957981"/>
              <a:gd name="connsiteY7791" fmla="*/ 4771782 h 5103838"/>
              <a:gd name="connsiteX7792" fmla="*/ 2536565 w 2957981"/>
              <a:gd name="connsiteY7792" fmla="*/ 4771782 h 5103838"/>
              <a:gd name="connsiteX7793" fmla="*/ 2536565 w 2957981"/>
              <a:gd name="connsiteY7793" fmla="*/ 4770934 h 5103838"/>
              <a:gd name="connsiteX7794" fmla="*/ 2537414 w 2957981"/>
              <a:gd name="connsiteY7794" fmla="*/ 4770934 h 5103838"/>
              <a:gd name="connsiteX7795" fmla="*/ 2538263 w 2957981"/>
              <a:gd name="connsiteY7795" fmla="*/ 4771782 h 5103838"/>
              <a:gd name="connsiteX7796" fmla="*/ 2537414 w 2957981"/>
              <a:gd name="connsiteY7796" fmla="*/ 4771782 h 5103838"/>
              <a:gd name="connsiteX7797" fmla="*/ 2539139 w 2957981"/>
              <a:gd name="connsiteY7797" fmla="*/ 4773479 h 5103838"/>
              <a:gd name="connsiteX7798" fmla="*/ 2541686 w 2957981"/>
              <a:gd name="connsiteY7798" fmla="*/ 4775176 h 5103838"/>
              <a:gd name="connsiteX7799" fmla="*/ 2540837 w 2957981"/>
              <a:gd name="connsiteY7799" fmla="*/ 4776051 h 5103838"/>
              <a:gd name="connsiteX7800" fmla="*/ 2541686 w 2957981"/>
              <a:gd name="connsiteY7800" fmla="*/ 4776051 h 5103838"/>
              <a:gd name="connsiteX7801" fmla="*/ 2544259 w 2957981"/>
              <a:gd name="connsiteY7801" fmla="*/ 4779444 h 5103838"/>
              <a:gd name="connsiteX7802" fmla="*/ 2545108 w 2957981"/>
              <a:gd name="connsiteY7802" fmla="*/ 4778596 h 5103838"/>
              <a:gd name="connsiteX7803" fmla="*/ 2547655 w 2957981"/>
              <a:gd name="connsiteY7803" fmla="*/ 4778596 h 5103838"/>
              <a:gd name="connsiteX7804" fmla="*/ 2548504 w 2957981"/>
              <a:gd name="connsiteY7804" fmla="*/ 4777747 h 5103838"/>
              <a:gd name="connsiteX7805" fmla="*/ 2550229 w 2957981"/>
              <a:gd name="connsiteY7805" fmla="*/ 4778596 h 5103838"/>
              <a:gd name="connsiteX7806" fmla="*/ 2553624 w 2957981"/>
              <a:gd name="connsiteY7806" fmla="*/ 4776899 h 5103838"/>
              <a:gd name="connsiteX7807" fmla="*/ 2557896 w 2957981"/>
              <a:gd name="connsiteY7807" fmla="*/ 4777747 h 5103838"/>
              <a:gd name="connsiteX7808" fmla="*/ 2558745 w 2957981"/>
              <a:gd name="connsiteY7808" fmla="*/ 4779444 h 5103838"/>
              <a:gd name="connsiteX7809" fmla="*/ 2560443 w 2957981"/>
              <a:gd name="connsiteY7809" fmla="*/ 4779444 h 5103838"/>
              <a:gd name="connsiteX7810" fmla="*/ 2561318 w 2957981"/>
              <a:gd name="connsiteY7810" fmla="*/ 4778596 h 5103838"/>
              <a:gd name="connsiteX7811" fmla="*/ 2562167 w 2957981"/>
              <a:gd name="connsiteY7811" fmla="*/ 4779444 h 5103838"/>
              <a:gd name="connsiteX7812" fmla="*/ 2563016 w 2957981"/>
              <a:gd name="connsiteY7812" fmla="*/ 4779444 h 5103838"/>
              <a:gd name="connsiteX7813" fmla="*/ 2564714 w 2957981"/>
              <a:gd name="connsiteY7813" fmla="*/ 4781141 h 5103838"/>
              <a:gd name="connsiteX7814" fmla="*/ 2575804 w 2957981"/>
              <a:gd name="connsiteY7814" fmla="*/ 4781141 h 5103838"/>
              <a:gd name="connsiteX7815" fmla="*/ 2575804 w 2957981"/>
              <a:gd name="connsiteY7815" fmla="*/ 4782016 h 5103838"/>
              <a:gd name="connsiteX7816" fmla="*/ 2576653 w 2957981"/>
              <a:gd name="connsiteY7816" fmla="*/ 4782864 h 5103838"/>
              <a:gd name="connsiteX7817" fmla="*/ 2576653 w 2957981"/>
              <a:gd name="connsiteY7817" fmla="*/ 4784561 h 5103838"/>
              <a:gd name="connsiteX7818" fmla="*/ 2579227 w 2957981"/>
              <a:gd name="connsiteY7818" fmla="*/ 4785409 h 5103838"/>
              <a:gd name="connsiteX7819" fmla="*/ 2579227 w 2957981"/>
              <a:gd name="connsiteY7819" fmla="*/ 4786258 h 5103838"/>
              <a:gd name="connsiteX7820" fmla="*/ 2580076 w 2957981"/>
              <a:gd name="connsiteY7820" fmla="*/ 4786258 h 5103838"/>
              <a:gd name="connsiteX7821" fmla="*/ 2580076 w 2957981"/>
              <a:gd name="connsiteY7821" fmla="*/ 4787106 h 5103838"/>
              <a:gd name="connsiteX7822" fmla="*/ 2582623 w 2957981"/>
              <a:gd name="connsiteY7822" fmla="*/ 4787106 h 5103838"/>
              <a:gd name="connsiteX7823" fmla="*/ 2583498 w 2957981"/>
              <a:gd name="connsiteY7823" fmla="*/ 4787981 h 5103838"/>
              <a:gd name="connsiteX7824" fmla="*/ 2584347 w 2957981"/>
              <a:gd name="connsiteY7824" fmla="*/ 4788829 h 5103838"/>
              <a:gd name="connsiteX7825" fmla="*/ 2587743 w 2957981"/>
              <a:gd name="connsiteY7825" fmla="*/ 4793946 h 5103838"/>
              <a:gd name="connsiteX7826" fmla="*/ 2586894 w 2957981"/>
              <a:gd name="connsiteY7826" fmla="*/ 4794794 h 5103838"/>
              <a:gd name="connsiteX7827" fmla="*/ 2588619 w 2957981"/>
              <a:gd name="connsiteY7827" fmla="*/ 4795643 h 5103838"/>
              <a:gd name="connsiteX7828" fmla="*/ 2589468 w 2957981"/>
              <a:gd name="connsiteY7828" fmla="*/ 4796491 h 5103838"/>
              <a:gd name="connsiteX7829" fmla="*/ 2590317 w 2957981"/>
              <a:gd name="connsiteY7829" fmla="*/ 4799063 h 5103838"/>
              <a:gd name="connsiteX7830" fmla="*/ 2591166 w 2957981"/>
              <a:gd name="connsiteY7830" fmla="*/ 4798188 h 5103838"/>
              <a:gd name="connsiteX7831" fmla="*/ 2592015 w 2957981"/>
              <a:gd name="connsiteY7831" fmla="*/ 4799911 h 5103838"/>
              <a:gd name="connsiteX7832" fmla="*/ 2592015 w 2957981"/>
              <a:gd name="connsiteY7832" fmla="*/ 4800759 h 5103838"/>
              <a:gd name="connsiteX7833" fmla="*/ 2592015 w 2957981"/>
              <a:gd name="connsiteY7833" fmla="*/ 4799911 h 5103838"/>
              <a:gd name="connsiteX7834" fmla="*/ 2592015 w 2957981"/>
              <a:gd name="connsiteY7834" fmla="*/ 4800759 h 5103838"/>
              <a:gd name="connsiteX7835" fmla="*/ 2590317 w 2957981"/>
              <a:gd name="connsiteY7835" fmla="*/ 4801608 h 5103838"/>
              <a:gd name="connsiteX7836" fmla="*/ 2591166 w 2957981"/>
              <a:gd name="connsiteY7836" fmla="*/ 4803304 h 5103838"/>
              <a:gd name="connsiteX7837" fmla="*/ 2592015 w 2957981"/>
              <a:gd name="connsiteY7837" fmla="*/ 4804179 h 5103838"/>
              <a:gd name="connsiteX7838" fmla="*/ 2592864 w 2957981"/>
              <a:gd name="connsiteY7838" fmla="*/ 4805028 h 5103838"/>
              <a:gd name="connsiteX7839" fmla="*/ 2592015 w 2957981"/>
              <a:gd name="connsiteY7839" fmla="*/ 4806724 h 5103838"/>
              <a:gd name="connsiteX7840" fmla="*/ 2629556 w 2957981"/>
              <a:gd name="connsiteY7840" fmla="*/ 4834853 h 5103838"/>
              <a:gd name="connsiteX7841" fmla="*/ 2631254 w 2957981"/>
              <a:gd name="connsiteY7841" fmla="*/ 4836550 h 5103838"/>
              <a:gd name="connsiteX7842" fmla="*/ 2631254 w 2957981"/>
              <a:gd name="connsiteY7842" fmla="*/ 4838273 h 5103838"/>
              <a:gd name="connsiteX7843" fmla="*/ 2635525 w 2957981"/>
              <a:gd name="connsiteY7843" fmla="*/ 4839970 h 5103838"/>
              <a:gd name="connsiteX7844" fmla="*/ 2636374 w 2957981"/>
              <a:gd name="connsiteY7844" fmla="*/ 4840818 h 5103838"/>
              <a:gd name="connsiteX7845" fmla="*/ 2635525 w 2957981"/>
              <a:gd name="connsiteY7845" fmla="*/ 4840818 h 5103838"/>
              <a:gd name="connsiteX7846" fmla="*/ 2636374 w 2957981"/>
              <a:gd name="connsiteY7846" fmla="*/ 4841667 h 5103838"/>
              <a:gd name="connsiteX7847" fmla="*/ 2636374 w 2957981"/>
              <a:gd name="connsiteY7847" fmla="*/ 4842515 h 5103838"/>
              <a:gd name="connsiteX7848" fmla="*/ 2638072 w 2957981"/>
              <a:gd name="connsiteY7848" fmla="*/ 4842515 h 5103838"/>
              <a:gd name="connsiteX7849" fmla="*/ 2638072 w 2957981"/>
              <a:gd name="connsiteY7849" fmla="*/ 4843390 h 5103838"/>
              <a:gd name="connsiteX7850" fmla="*/ 2639797 w 2957981"/>
              <a:gd name="connsiteY7850" fmla="*/ 4840818 h 5103838"/>
              <a:gd name="connsiteX7851" fmla="*/ 2640646 w 2957981"/>
              <a:gd name="connsiteY7851" fmla="*/ 4841667 h 5103838"/>
              <a:gd name="connsiteX7852" fmla="*/ 2642344 w 2957981"/>
              <a:gd name="connsiteY7852" fmla="*/ 4839970 h 5103838"/>
              <a:gd name="connsiteX7853" fmla="*/ 2642344 w 2957981"/>
              <a:gd name="connsiteY7853" fmla="*/ 4839121 h 5103838"/>
              <a:gd name="connsiteX7854" fmla="*/ 2643193 w 2957981"/>
              <a:gd name="connsiteY7854" fmla="*/ 4839121 h 5103838"/>
              <a:gd name="connsiteX7855" fmla="*/ 2644042 w 2957981"/>
              <a:gd name="connsiteY7855" fmla="*/ 4838273 h 5103838"/>
              <a:gd name="connsiteX7856" fmla="*/ 2644917 w 2957981"/>
              <a:gd name="connsiteY7856" fmla="*/ 4838273 h 5103838"/>
              <a:gd name="connsiteX7857" fmla="*/ 2645766 w 2957981"/>
              <a:gd name="connsiteY7857" fmla="*/ 4838273 h 5103838"/>
              <a:gd name="connsiteX7858" fmla="*/ 2644917 w 2957981"/>
              <a:gd name="connsiteY7858" fmla="*/ 4838273 h 5103838"/>
              <a:gd name="connsiteX7859" fmla="*/ 2645766 w 2957981"/>
              <a:gd name="connsiteY7859" fmla="*/ 4838273 h 5103838"/>
              <a:gd name="connsiteX7860" fmla="*/ 2646615 w 2957981"/>
              <a:gd name="connsiteY7860" fmla="*/ 4839121 h 5103838"/>
              <a:gd name="connsiteX7861" fmla="*/ 2647464 w 2957981"/>
              <a:gd name="connsiteY7861" fmla="*/ 4839121 h 5103838"/>
              <a:gd name="connsiteX7862" fmla="*/ 2647464 w 2957981"/>
              <a:gd name="connsiteY7862" fmla="*/ 4839970 h 5103838"/>
              <a:gd name="connsiteX7863" fmla="*/ 2648313 w 2957981"/>
              <a:gd name="connsiteY7863" fmla="*/ 4839970 h 5103838"/>
              <a:gd name="connsiteX7864" fmla="*/ 2649162 w 2957981"/>
              <a:gd name="connsiteY7864" fmla="*/ 4840818 h 5103838"/>
              <a:gd name="connsiteX7865" fmla="*/ 2652585 w 2957981"/>
              <a:gd name="connsiteY7865" fmla="*/ 4840818 h 5103838"/>
              <a:gd name="connsiteX7866" fmla="*/ 2653434 w 2957981"/>
              <a:gd name="connsiteY7866" fmla="*/ 4841667 h 5103838"/>
              <a:gd name="connsiteX7867" fmla="*/ 2654283 w 2957981"/>
              <a:gd name="connsiteY7867" fmla="*/ 4841667 h 5103838"/>
              <a:gd name="connsiteX7868" fmla="*/ 2654283 w 2957981"/>
              <a:gd name="connsiteY7868" fmla="*/ 4842515 h 5103838"/>
              <a:gd name="connsiteX7869" fmla="*/ 2653434 w 2957981"/>
              <a:gd name="connsiteY7869" fmla="*/ 4842515 h 5103838"/>
              <a:gd name="connsiteX7870" fmla="*/ 2653434 w 2957981"/>
              <a:gd name="connsiteY7870" fmla="*/ 4843390 h 5103838"/>
              <a:gd name="connsiteX7871" fmla="*/ 2652585 w 2957981"/>
              <a:gd name="connsiteY7871" fmla="*/ 4843390 h 5103838"/>
              <a:gd name="connsiteX7872" fmla="*/ 2652585 w 2957981"/>
              <a:gd name="connsiteY7872" fmla="*/ 4844238 h 5103838"/>
              <a:gd name="connsiteX7873" fmla="*/ 2654283 w 2957981"/>
              <a:gd name="connsiteY7873" fmla="*/ 4845935 h 5103838"/>
              <a:gd name="connsiteX7874" fmla="*/ 2655132 w 2957981"/>
              <a:gd name="connsiteY7874" fmla="*/ 4845935 h 5103838"/>
              <a:gd name="connsiteX7875" fmla="*/ 2656007 w 2957981"/>
              <a:gd name="connsiteY7875" fmla="*/ 4845935 h 5103838"/>
              <a:gd name="connsiteX7876" fmla="*/ 2657705 w 2957981"/>
              <a:gd name="connsiteY7876" fmla="*/ 4846783 h 5103838"/>
              <a:gd name="connsiteX7877" fmla="*/ 2660252 w 2957981"/>
              <a:gd name="connsiteY7877" fmla="*/ 4847632 h 5103838"/>
              <a:gd name="connsiteX7878" fmla="*/ 2660252 w 2957981"/>
              <a:gd name="connsiteY7878" fmla="*/ 4848507 h 5103838"/>
              <a:gd name="connsiteX7879" fmla="*/ 2661977 w 2957981"/>
              <a:gd name="connsiteY7879" fmla="*/ 4849355 h 5103838"/>
              <a:gd name="connsiteX7880" fmla="*/ 2662826 w 2957981"/>
              <a:gd name="connsiteY7880" fmla="*/ 4851052 h 5103838"/>
              <a:gd name="connsiteX7881" fmla="*/ 2665373 w 2957981"/>
              <a:gd name="connsiteY7881" fmla="*/ 4851900 h 5103838"/>
              <a:gd name="connsiteX7882" fmla="*/ 2666222 w 2957981"/>
              <a:gd name="connsiteY7882" fmla="*/ 4851052 h 5103838"/>
              <a:gd name="connsiteX7883" fmla="*/ 2667946 w 2957981"/>
              <a:gd name="connsiteY7883" fmla="*/ 4851900 h 5103838"/>
              <a:gd name="connsiteX7884" fmla="*/ 2667946 w 2957981"/>
              <a:gd name="connsiteY7884" fmla="*/ 4852748 h 5103838"/>
              <a:gd name="connsiteX7885" fmla="*/ 2667946 w 2957981"/>
              <a:gd name="connsiteY7885" fmla="*/ 4853597 h 5103838"/>
              <a:gd name="connsiteX7886" fmla="*/ 2667946 w 2957981"/>
              <a:gd name="connsiteY7886" fmla="*/ 4855320 h 5103838"/>
              <a:gd name="connsiteX7887" fmla="*/ 2668795 w 2957981"/>
              <a:gd name="connsiteY7887" fmla="*/ 4855320 h 5103838"/>
              <a:gd name="connsiteX7888" fmla="*/ 2669644 w 2957981"/>
              <a:gd name="connsiteY7888" fmla="*/ 4856168 h 5103838"/>
              <a:gd name="connsiteX7889" fmla="*/ 2668795 w 2957981"/>
              <a:gd name="connsiteY7889" fmla="*/ 4857017 h 5103838"/>
              <a:gd name="connsiteX7890" fmla="*/ 2669644 w 2957981"/>
              <a:gd name="connsiteY7890" fmla="*/ 4857017 h 5103838"/>
              <a:gd name="connsiteX7891" fmla="*/ 2670493 w 2957981"/>
              <a:gd name="connsiteY7891" fmla="*/ 4858714 h 5103838"/>
              <a:gd name="connsiteX7892" fmla="*/ 2671342 w 2957981"/>
              <a:gd name="connsiteY7892" fmla="*/ 4859562 h 5103838"/>
              <a:gd name="connsiteX7893" fmla="*/ 2672191 w 2957981"/>
              <a:gd name="connsiteY7893" fmla="*/ 4859562 h 5103838"/>
              <a:gd name="connsiteX7894" fmla="*/ 2673916 w 2957981"/>
              <a:gd name="connsiteY7894" fmla="*/ 4860437 h 5103838"/>
              <a:gd name="connsiteX7895" fmla="*/ 2675613 w 2957981"/>
              <a:gd name="connsiteY7895" fmla="*/ 4860437 h 5103838"/>
              <a:gd name="connsiteX7896" fmla="*/ 2675613 w 2957981"/>
              <a:gd name="connsiteY7896" fmla="*/ 4861285 h 5103838"/>
              <a:gd name="connsiteX7897" fmla="*/ 2676462 w 2957981"/>
              <a:gd name="connsiteY7897" fmla="*/ 4860437 h 5103838"/>
              <a:gd name="connsiteX7898" fmla="*/ 2678187 w 2957981"/>
              <a:gd name="connsiteY7898" fmla="*/ 4861285 h 5103838"/>
              <a:gd name="connsiteX7899" fmla="*/ 2679036 w 2957981"/>
              <a:gd name="connsiteY7899" fmla="*/ 4862133 h 5103838"/>
              <a:gd name="connsiteX7900" fmla="*/ 2679885 w 2957981"/>
              <a:gd name="connsiteY7900" fmla="*/ 4861285 h 5103838"/>
              <a:gd name="connsiteX7901" fmla="*/ 2679885 w 2957981"/>
              <a:gd name="connsiteY7901" fmla="*/ 4862133 h 5103838"/>
              <a:gd name="connsiteX7902" fmla="*/ 2681583 w 2957981"/>
              <a:gd name="connsiteY7902" fmla="*/ 4862133 h 5103838"/>
              <a:gd name="connsiteX7903" fmla="*/ 2681583 w 2957981"/>
              <a:gd name="connsiteY7903" fmla="*/ 4863830 h 5103838"/>
              <a:gd name="connsiteX7904" fmla="*/ 2684156 w 2957981"/>
              <a:gd name="connsiteY7904" fmla="*/ 4864679 h 5103838"/>
              <a:gd name="connsiteX7905" fmla="*/ 2683307 w 2957981"/>
              <a:gd name="connsiteY7905" fmla="*/ 4865553 h 5103838"/>
              <a:gd name="connsiteX7906" fmla="*/ 2681583 w 2957981"/>
              <a:gd name="connsiteY7906" fmla="*/ 4864679 h 5103838"/>
              <a:gd name="connsiteX7907" fmla="*/ 2682432 w 2957981"/>
              <a:gd name="connsiteY7907" fmla="*/ 4865553 h 5103838"/>
              <a:gd name="connsiteX7908" fmla="*/ 2681583 w 2957981"/>
              <a:gd name="connsiteY7908" fmla="*/ 4866402 h 5103838"/>
              <a:gd name="connsiteX7909" fmla="*/ 2683307 w 2957981"/>
              <a:gd name="connsiteY7909" fmla="*/ 4869795 h 5103838"/>
              <a:gd name="connsiteX7910" fmla="*/ 2683307 w 2957981"/>
              <a:gd name="connsiteY7910" fmla="*/ 4870644 h 5103838"/>
              <a:gd name="connsiteX7911" fmla="*/ 2682432 w 2957981"/>
              <a:gd name="connsiteY7911" fmla="*/ 4871519 h 5103838"/>
              <a:gd name="connsiteX7912" fmla="*/ 2685005 w 2957981"/>
              <a:gd name="connsiteY7912" fmla="*/ 4871519 h 5103838"/>
              <a:gd name="connsiteX7913" fmla="*/ 2684156 w 2957981"/>
              <a:gd name="connsiteY7913" fmla="*/ 4874064 h 5103838"/>
              <a:gd name="connsiteX7914" fmla="*/ 2685005 w 2957981"/>
              <a:gd name="connsiteY7914" fmla="*/ 4874912 h 5103838"/>
              <a:gd name="connsiteX7915" fmla="*/ 2685005 w 2957981"/>
              <a:gd name="connsiteY7915" fmla="*/ 4875760 h 5103838"/>
              <a:gd name="connsiteX7916" fmla="*/ 2686703 w 2957981"/>
              <a:gd name="connsiteY7916" fmla="*/ 4876635 h 5103838"/>
              <a:gd name="connsiteX7917" fmla="*/ 2685854 w 2957981"/>
              <a:gd name="connsiteY7917" fmla="*/ 4877484 h 5103838"/>
              <a:gd name="connsiteX7918" fmla="*/ 2686703 w 2957981"/>
              <a:gd name="connsiteY7918" fmla="*/ 4878332 h 5103838"/>
              <a:gd name="connsiteX7919" fmla="*/ 2687552 w 2957981"/>
              <a:gd name="connsiteY7919" fmla="*/ 4878332 h 5103838"/>
              <a:gd name="connsiteX7920" fmla="*/ 2687552 w 2957981"/>
              <a:gd name="connsiteY7920" fmla="*/ 4879180 h 5103838"/>
              <a:gd name="connsiteX7921" fmla="*/ 2688401 w 2957981"/>
              <a:gd name="connsiteY7921" fmla="*/ 4880029 h 5103838"/>
              <a:gd name="connsiteX7922" fmla="*/ 2690126 w 2957981"/>
              <a:gd name="connsiteY7922" fmla="*/ 4882600 h 5103838"/>
              <a:gd name="connsiteX7923" fmla="*/ 2690126 w 2957981"/>
              <a:gd name="connsiteY7923" fmla="*/ 4885145 h 5103838"/>
              <a:gd name="connsiteX7924" fmla="*/ 2690975 w 2957981"/>
              <a:gd name="connsiteY7924" fmla="*/ 4886842 h 5103838"/>
              <a:gd name="connsiteX7925" fmla="*/ 2692673 w 2957981"/>
              <a:gd name="connsiteY7925" fmla="*/ 4887717 h 5103838"/>
              <a:gd name="connsiteX7926" fmla="*/ 2692673 w 2957981"/>
              <a:gd name="connsiteY7926" fmla="*/ 4889414 h 5103838"/>
              <a:gd name="connsiteX7927" fmla="*/ 2694371 w 2957981"/>
              <a:gd name="connsiteY7927" fmla="*/ 4890262 h 5103838"/>
              <a:gd name="connsiteX7928" fmla="*/ 2693522 w 2957981"/>
              <a:gd name="connsiteY7928" fmla="*/ 4891959 h 5103838"/>
              <a:gd name="connsiteX7929" fmla="*/ 2692673 w 2957981"/>
              <a:gd name="connsiteY7929" fmla="*/ 4891959 h 5103838"/>
              <a:gd name="connsiteX7930" fmla="*/ 2692673 w 2957981"/>
              <a:gd name="connsiteY7930" fmla="*/ 4892807 h 5103838"/>
              <a:gd name="connsiteX7931" fmla="*/ 2694371 w 2957981"/>
              <a:gd name="connsiteY7931" fmla="*/ 4893682 h 5103838"/>
              <a:gd name="connsiteX7932" fmla="*/ 2694371 w 2957981"/>
              <a:gd name="connsiteY7932" fmla="*/ 4895379 h 5103838"/>
              <a:gd name="connsiteX7933" fmla="*/ 2695246 w 2957981"/>
              <a:gd name="connsiteY7933" fmla="*/ 4897076 h 5103838"/>
              <a:gd name="connsiteX7934" fmla="*/ 2694371 w 2957981"/>
              <a:gd name="connsiteY7934" fmla="*/ 4900496 h 5103838"/>
              <a:gd name="connsiteX7935" fmla="*/ 2693522 w 2957981"/>
              <a:gd name="connsiteY7935" fmla="*/ 4901344 h 5103838"/>
              <a:gd name="connsiteX7936" fmla="*/ 2697793 w 2957981"/>
              <a:gd name="connsiteY7936" fmla="*/ 4903041 h 5103838"/>
              <a:gd name="connsiteX7937" fmla="*/ 2697793 w 2957981"/>
              <a:gd name="connsiteY7937" fmla="*/ 4903889 h 5103838"/>
              <a:gd name="connsiteX7938" fmla="*/ 2697793 w 2957981"/>
              <a:gd name="connsiteY7938" fmla="*/ 4905612 h 5103838"/>
              <a:gd name="connsiteX7939" fmla="*/ 2699491 w 2957981"/>
              <a:gd name="connsiteY7939" fmla="*/ 4907309 h 5103838"/>
              <a:gd name="connsiteX7940" fmla="*/ 2701216 w 2957981"/>
              <a:gd name="connsiteY7940" fmla="*/ 4908157 h 5103838"/>
              <a:gd name="connsiteX7941" fmla="*/ 2701216 w 2957981"/>
              <a:gd name="connsiteY7941" fmla="*/ 4909881 h 5103838"/>
              <a:gd name="connsiteX7942" fmla="*/ 2703763 w 2957981"/>
              <a:gd name="connsiteY7942" fmla="*/ 4910729 h 5103838"/>
              <a:gd name="connsiteX7943" fmla="*/ 2704612 w 2957981"/>
              <a:gd name="connsiteY7943" fmla="*/ 4912426 h 5103838"/>
              <a:gd name="connsiteX7944" fmla="*/ 2706336 w 2957981"/>
              <a:gd name="connsiteY7944" fmla="*/ 4912426 h 5103838"/>
              <a:gd name="connsiteX7945" fmla="*/ 2706336 w 2957981"/>
              <a:gd name="connsiteY7945" fmla="*/ 4913274 h 5103838"/>
              <a:gd name="connsiteX7946" fmla="*/ 2708883 w 2957981"/>
              <a:gd name="connsiteY7946" fmla="*/ 4914971 h 5103838"/>
              <a:gd name="connsiteX7947" fmla="*/ 2709732 w 2957981"/>
              <a:gd name="connsiteY7947" fmla="*/ 4914123 h 5103838"/>
              <a:gd name="connsiteX7948" fmla="*/ 2709732 w 2957981"/>
              <a:gd name="connsiteY7948" fmla="*/ 4914971 h 5103838"/>
              <a:gd name="connsiteX7949" fmla="*/ 2711457 w 2957981"/>
              <a:gd name="connsiteY7949" fmla="*/ 4914123 h 5103838"/>
              <a:gd name="connsiteX7950" fmla="*/ 2714853 w 2957981"/>
              <a:gd name="connsiteY7950" fmla="*/ 4914123 h 5103838"/>
              <a:gd name="connsiteX7951" fmla="*/ 2715702 w 2957981"/>
              <a:gd name="connsiteY7951" fmla="*/ 4914123 h 5103838"/>
              <a:gd name="connsiteX7952" fmla="*/ 2716551 w 2957981"/>
              <a:gd name="connsiteY7952" fmla="*/ 4914123 h 5103838"/>
              <a:gd name="connsiteX7953" fmla="*/ 2716551 w 2957981"/>
              <a:gd name="connsiteY7953" fmla="*/ 4915846 h 5103838"/>
              <a:gd name="connsiteX7954" fmla="*/ 2716551 w 2957981"/>
              <a:gd name="connsiteY7954" fmla="*/ 4916694 h 5103838"/>
              <a:gd name="connsiteX7955" fmla="*/ 2717426 w 2957981"/>
              <a:gd name="connsiteY7955" fmla="*/ 4918391 h 5103838"/>
              <a:gd name="connsiteX7956" fmla="*/ 2717426 w 2957981"/>
              <a:gd name="connsiteY7956" fmla="*/ 4919239 h 5103838"/>
              <a:gd name="connsiteX7957" fmla="*/ 2719124 w 2957981"/>
              <a:gd name="connsiteY7957" fmla="*/ 4921811 h 5103838"/>
              <a:gd name="connsiteX7958" fmla="*/ 2720822 w 2957981"/>
              <a:gd name="connsiteY7958" fmla="*/ 4925204 h 5103838"/>
              <a:gd name="connsiteX7959" fmla="*/ 2721671 w 2957981"/>
              <a:gd name="connsiteY7959" fmla="*/ 4924356 h 5103838"/>
              <a:gd name="connsiteX7960" fmla="*/ 2722547 w 2957981"/>
              <a:gd name="connsiteY7960" fmla="*/ 4924356 h 5103838"/>
              <a:gd name="connsiteX7961" fmla="*/ 2722547 w 2957981"/>
              <a:gd name="connsiteY7961" fmla="*/ 4925204 h 5103838"/>
              <a:gd name="connsiteX7962" fmla="*/ 2723396 w 2957981"/>
              <a:gd name="connsiteY7962" fmla="*/ 4926053 h 5103838"/>
              <a:gd name="connsiteX7963" fmla="*/ 2725943 w 2957981"/>
              <a:gd name="connsiteY7963" fmla="*/ 4927776 h 5103838"/>
              <a:gd name="connsiteX7964" fmla="*/ 2727641 w 2957981"/>
              <a:gd name="connsiteY7964" fmla="*/ 4926053 h 5103838"/>
              <a:gd name="connsiteX7965" fmla="*/ 2728516 w 2957981"/>
              <a:gd name="connsiteY7965" fmla="*/ 4926053 h 5103838"/>
              <a:gd name="connsiteX7966" fmla="*/ 2730214 w 2957981"/>
              <a:gd name="connsiteY7966" fmla="*/ 4928624 h 5103838"/>
              <a:gd name="connsiteX7967" fmla="*/ 2731063 w 2957981"/>
              <a:gd name="connsiteY7967" fmla="*/ 4928624 h 5103838"/>
              <a:gd name="connsiteX7968" fmla="*/ 2732761 w 2957981"/>
              <a:gd name="connsiteY7968" fmla="*/ 4927776 h 5103838"/>
              <a:gd name="connsiteX7969" fmla="*/ 2734486 w 2957981"/>
              <a:gd name="connsiteY7969" fmla="*/ 4928624 h 5103838"/>
              <a:gd name="connsiteX7970" fmla="*/ 2737032 w 2957981"/>
              <a:gd name="connsiteY7970" fmla="*/ 4930321 h 5103838"/>
              <a:gd name="connsiteX7971" fmla="*/ 2737881 w 2957981"/>
              <a:gd name="connsiteY7971" fmla="*/ 4931169 h 5103838"/>
              <a:gd name="connsiteX7972" fmla="*/ 2738730 w 2957981"/>
              <a:gd name="connsiteY7972" fmla="*/ 4932044 h 5103838"/>
              <a:gd name="connsiteX7973" fmla="*/ 2739606 w 2957981"/>
              <a:gd name="connsiteY7973" fmla="*/ 4932044 h 5103838"/>
              <a:gd name="connsiteX7974" fmla="*/ 2740455 w 2957981"/>
              <a:gd name="connsiteY7974" fmla="*/ 4930321 h 5103838"/>
              <a:gd name="connsiteX7975" fmla="*/ 2743851 w 2957981"/>
              <a:gd name="connsiteY7975" fmla="*/ 4929473 h 5103838"/>
              <a:gd name="connsiteX7976" fmla="*/ 2744726 w 2957981"/>
              <a:gd name="connsiteY7976" fmla="*/ 4932893 h 5103838"/>
              <a:gd name="connsiteX7977" fmla="*/ 2747273 w 2957981"/>
              <a:gd name="connsiteY7977" fmla="*/ 4934589 h 5103838"/>
              <a:gd name="connsiteX7978" fmla="*/ 2751545 w 2957981"/>
              <a:gd name="connsiteY7978" fmla="*/ 4935438 h 5103838"/>
              <a:gd name="connsiteX7979" fmla="*/ 2752394 w 2957981"/>
              <a:gd name="connsiteY7979" fmla="*/ 4936286 h 5103838"/>
              <a:gd name="connsiteX7980" fmla="*/ 2753243 w 2957981"/>
              <a:gd name="connsiteY7980" fmla="*/ 4937135 h 5103838"/>
              <a:gd name="connsiteX7981" fmla="*/ 2753243 w 2957981"/>
              <a:gd name="connsiteY7981" fmla="*/ 4936286 h 5103838"/>
              <a:gd name="connsiteX7982" fmla="*/ 2766031 w 2957981"/>
              <a:gd name="connsiteY7982" fmla="*/ 4947368 h 5103838"/>
              <a:gd name="connsiteX7983" fmla="*/ 2764333 w 2957981"/>
              <a:gd name="connsiteY7983" fmla="*/ 4951636 h 5103838"/>
              <a:gd name="connsiteX7984" fmla="*/ 2756665 w 2957981"/>
              <a:gd name="connsiteY7984" fmla="*/ 4953333 h 5103838"/>
              <a:gd name="connsiteX7985" fmla="*/ 2754092 w 2957981"/>
              <a:gd name="connsiteY7985" fmla="*/ 4955905 h 5103838"/>
              <a:gd name="connsiteX7986" fmla="*/ 2754941 w 2957981"/>
              <a:gd name="connsiteY7986" fmla="*/ 4956753 h 5103838"/>
              <a:gd name="connsiteX7987" fmla="*/ 2751545 w 2957981"/>
              <a:gd name="connsiteY7987" fmla="*/ 4961870 h 5103838"/>
              <a:gd name="connsiteX7988" fmla="*/ 2738730 w 2957981"/>
              <a:gd name="connsiteY7988" fmla="*/ 4967835 h 5103838"/>
              <a:gd name="connsiteX7989" fmla="*/ 2736183 w 2957981"/>
              <a:gd name="connsiteY7989" fmla="*/ 4970380 h 5103838"/>
              <a:gd name="connsiteX7990" fmla="*/ 2743851 w 2957981"/>
              <a:gd name="connsiteY7990" fmla="*/ 4972952 h 5103838"/>
              <a:gd name="connsiteX7991" fmla="*/ 2736183 w 2957981"/>
              <a:gd name="connsiteY7991" fmla="*/ 4982337 h 5103838"/>
              <a:gd name="connsiteX7992" fmla="*/ 2730214 w 2957981"/>
              <a:gd name="connsiteY7992" fmla="*/ 4981462 h 5103838"/>
              <a:gd name="connsiteX7993" fmla="*/ 2718275 w 2957981"/>
              <a:gd name="connsiteY7993" fmla="*/ 4988302 h 5103838"/>
              <a:gd name="connsiteX7994" fmla="*/ 2709732 w 2957981"/>
              <a:gd name="connsiteY7994" fmla="*/ 5001080 h 5103838"/>
              <a:gd name="connsiteX7995" fmla="*/ 2708883 w 2957981"/>
              <a:gd name="connsiteY7995" fmla="*/ 5013859 h 5103838"/>
              <a:gd name="connsiteX7996" fmla="*/ 2711457 w 2957981"/>
              <a:gd name="connsiteY7996" fmla="*/ 5026664 h 5103838"/>
              <a:gd name="connsiteX7997" fmla="*/ 2710581 w 2957981"/>
              <a:gd name="connsiteY7997" fmla="*/ 5040291 h 5103838"/>
              <a:gd name="connsiteX7998" fmla="*/ 2708883 w 2957981"/>
              <a:gd name="connsiteY7998" fmla="*/ 5049676 h 5103838"/>
              <a:gd name="connsiteX7999" fmla="*/ 2708883 w 2957981"/>
              <a:gd name="connsiteY7999" fmla="*/ 5058186 h 5103838"/>
              <a:gd name="connsiteX8000" fmla="*/ 2708034 w 2957981"/>
              <a:gd name="connsiteY8000" fmla="*/ 5059035 h 5103838"/>
              <a:gd name="connsiteX8001" fmla="*/ 2707185 w 2957981"/>
              <a:gd name="connsiteY8001" fmla="*/ 5060758 h 5103838"/>
              <a:gd name="connsiteX8002" fmla="*/ 2708883 w 2957981"/>
              <a:gd name="connsiteY8002" fmla="*/ 5062455 h 5103838"/>
              <a:gd name="connsiteX8003" fmla="*/ 2708034 w 2957981"/>
              <a:gd name="connsiteY8003" fmla="*/ 5064151 h 5103838"/>
              <a:gd name="connsiteX8004" fmla="*/ 2707185 w 2957981"/>
              <a:gd name="connsiteY8004" fmla="*/ 5065000 h 5103838"/>
              <a:gd name="connsiteX8005" fmla="*/ 2708034 w 2957981"/>
              <a:gd name="connsiteY8005" fmla="*/ 5066723 h 5103838"/>
              <a:gd name="connsiteX8006" fmla="*/ 2708034 w 2957981"/>
              <a:gd name="connsiteY8006" fmla="*/ 5067571 h 5103838"/>
              <a:gd name="connsiteX8007" fmla="*/ 2708883 w 2957981"/>
              <a:gd name="connsiteY8007" fmla="*/ 5068420 h 5103838"/>
              <a:gd name="connsiteX8008" fmla="*/ 2708034 w 2957981"/>
              <a:gd name="connsiteY8008" fmla="*/ 5069268 h 5103838"/>
              <a:gd name="connsiteX8009" fmla="*/ 2708034 w 2957981"/>
              <a:gd name="connsiteY8009" fmla="*/ 5070116 h 5103838"/>
              <a:gd name="connsiteX8010" fmla="*/ 2708883 w 2957981"/>
              <a:gd name="connsiteY8010" fmla="*/ 5070116 h 5103838"/>
              <a:gd name="connsiteX8011" fmla="*/ 2719124 w 2957981"/>
              <a:gd name="connsiteY8011" fmla="*/ 5070991 h 5103838"/>
              <a:gd name="connsiteX8012" fmla="*/ 2719973 w 2957981"/>
              <a:gd name="connsiteY8012" fmla="*/ 5071840 h 5103838"/>
              <a:gd name="connsiteX8013" fmla="*/ 2719973 w 2957981"/>
              <a:gd name="connsiteY8013" fmla="*/ 5073536 h 5103838"/>
              <a:gd name="connsiteX8014" fmla="*/ 2720822 w 2957981"/>
              <a:gd name="connsiteY8014" fmla="*/ 5076081 h 5103838"/>
              <a:gd name="connsiteX8015" fmla="*/ 2720822 w 2957981"/>
              <a:gd name="connsiteY8015" fmla="*/ 5076956 h 5103838"/>
              <a:gd name="connsiteX8016" fmla="*/ 2721671 w 2957981"/>
              <a:gd name="connsiteY8016" fmla="*/ 5077805 h 5103838"/>
              <a:gd name="connsiteX8017" fmla="*/ 2722547 w 2957981"/>
              <a:gd name="connsiteY8017" fmla="*/ 5077805 h 5103838"/>
              <a:gd name="connsiteX8018" fmla="*/ 2724245 w 2957981"/>
              <a:gd name="connsiteY8018" fmla="*/ 5077805 h 5103838"/>
              <a:gd name="connsiteX8019" fmla="*/ 2725094 w 2957981"/>
              <a:gd name="connsiteY8019" fmla="*/ 5078653 h 5103838"/>
              <a:gd name="connsiteX8020" fmla="*/ 2726792 w 2957981"/>
              <a:gd name="connsiteY8020" fmla="*/ 5077805 h 5103838"/>
              <a:gd name="connsiteX8021" fmla="*/ 2727641 w 2957981"/>
              <a:gd name="connsiteY8021" fmla="*/ 5077805 h 5103838"/>
              <a:gd name="connsiteX8022" fmla="*/ 2728171 w 2957981"/>
              <a:gd name="connsiteY8022" fmla="*/ 5077434 h 5103838"/>
              <a:gd name="connsiteX8023" fmla="*/ 2708857 w 2957981"/>
              <a:gd name="connsiteY8023" fmla="*/ 5103839 h 5103838"/>
              <a:gd name="connsiteX8024" fmla="*/ 714901 w 2957981"/>
              <a:gd name="connsiteY8024" fmla="*/ 5103839 h 5103838"/>
              <a:gd name="connsiteX8025" fmla="*/ 713071 w 2957981"/>
              <a:gd name="connsiteY8025" fmla="*/ 5026505 h 5103838"/>
              <a:gd name="connsiteX8026" fmla="*/ 713363 w 2957981"/>
              <a:gd name="connsiteY8026" fmla="*/ 4974304 h 5103838"/>
              <a:gd name="connsiteX8027" fmla="*/ 688079 w 2957981"/>
              <a:gd name="connsiteY8027" fmla="*/ 4887585 h 5103838"/>
              <a:gd name="connsiteX8028" fmla="*/ 668950 w 2957981"/>
              <a:gd name="connsiteY8028" fmla="*/ 4825495 h 5103838"/>
              <a:gd name="connsiteX8029" fmla="*/ 665527 w 2957981"/>
              <a:gd name="connsiteY8029" fmla="*/ 4790473 h 5103838"/>
              <a:gd name="connsiteX8030" fmla="*/ 662078 w 2957981"/>
              <a:gd name="connsiteY8030" fmla="*/ 4744131 h 5103838"/>
              <a:gd name="connsiteX8031" fmla="*/ 662131 w 2957981"/>
              <a:gd name="connsiteY8031" fmla="*/ 4699618 h 5103838"/>
              <a:gd name="connsiteX8032" fmla="*/ 668897 w 2957981"/>
              <a:gd name="connsiteY8032" fmla="*/ 4592458 h 5103838"/>
              <a:gd name="connsiteX8033" fmla="*/ 648680 w 2957981"/>
              <a:gd name="connsiteY8033" fmla="*/ 4561652 h 5103838"/>
              <a:gd name="connsiteX8034" fmla="*/ 647194 w 2957981"/>
              <a:gd name="connsiteY8034" fmla="*/ 4563163 h 5103838"/>
              <a:gd name="connsiteX8035" fmla="*/ 650139 w 2957981"/>
              <a:gd name="connsiteY8035" fmla="*/ 4511916 h 5103838"/>
              <a:gd name="connsiteX8036" fmla="*/ 677732 w 2957981"/>
              <a:gd name="connsiteY8036" fmla="*/ 4447334 h 5103838"/>
              <a:gd name="connsiteX8037" fmla="*/ 680756 w 2957981"/>
              <a:gd name="connsiteY8037" fmla="*/ 4380021 h 5103838"/>
              <a:gd name="connsiteX8038" fmla="*/ 683595 w 2957981"/>
              <a:gd name="connsiteY8038" fmla="*/ 4266579 h 5103838"/>
              <a:gd name="connsiteX8039" fmla="*/ 710471 w 2957981"/>
              <a:gd name="connsiteY8039" fmla="*/ 4173072 h 5103838"/>
              <a:gd name="connsiteX8040" fmla="*/ 698346 w 2957981"/>
              <a:gd name="connsiteY8040" fmla="*/ 4151068 h 5103838"/>
              <a:gd name="connsiteX8041" fmla="*/ 698266 w 2957981"/>
              <a:gd name="connsiteY8041" fmla="*/ 4060717 h 5103838"/>
              <a:gd name="connsiteX8042" fmla="*/ 713814 w 2957981"/>
              <a:gd name="connsiteY8042" fmla="*/ 4026941 h 5103838"/>
              <a:gd name="connsiteX8043" fmla="*/ 696860 w 2957981"/>
              <a:gd name="connsiteY8043" fmla="*/ 3979353 h 5103838"/>
              <a:gd name="connsiteX8044" fmla="*/ 696383 w 2957981"/>
              <a:gd name="connsiteY8044" fmla="*/ 3584967 h 5103838"/>
              <a:gd name="connsiteX8045" fmla="*/ 698319 w 2957981"/>
              <a:gd name="connsiteY8045" fmla="*/ 3516064 h 5103838"/>
              <a:gd name="connsiteX8046" fmla="*/ 682030 w 2957981"/>
              <a:gd name="connsiteY8046" fmla="*/ 3438544 h 5103838"/>
              <a:gd name="connsiteX8047" fmla="*/ 675503 w 2957981"/>
              <a:gd name="connsiteY8047" fmla="*/ 3307286 h 5103838"/>
              <a:gd name="connsiteX8048" fmla="*/ 650086 w 2957981"/>
              <a:gd name="connsiteY8048" fmla="*/ 3251028 h 5103838"/>
              <a:gd name="connsiteX8049" fmla="*/ 650590 w 2957981"/>
              <a:gd name="connsiteY8049" fmla="*/ 3125735 h 5103838"/>
              <a:gd name="connsiteX8050" fmla="*/ 600447 w 2957981"/>
              <a:gd name="connsiteY8050" fmla="*/ 3117569 h 5103838"/>
              <a:gd name="connsiteX8051" fmla="*/ 571555 w 2957981"/>
              <a:gd name="connsiteY8051" fmla="*/ 3095035 h 5103838"/>
              <a:gd name="connsiteX8052" fmla="*/ 545024 w 2957981"/>
              <a:gd name="connsiteY8052" fmla="*/ 3083369 h 5103838"/>
              <a:gd name="connsiteX8053" fmla="*/ 505201 w 2957981"/>
              <a:gd name="connsiteY8053" fmla="*/ 3063990 h 5103838"/>
              <a:gd name="connsiteX8054" fmla="*/ 416057 w 2957981"/>
              <a:gd name="connsiteY8054" fmla="*/ 2988114 h 5103838"/>
              <a:gd name="connsiteX8055" fmla="*/ 335244 w 2957981"/>
              <a:gd name="connsiteY8055" fmla="*/ 2943044 h 5103838"/>
              <a:gd name="connsiteX8056" fmla="*/ 283615 w 2957981"/>
              <a:gd name="connsiteY8056" fmla="*/ 2921623 h 5103838"/>
              <a:gd name="connsiteX8057" fmla="*/ 236735 w 2957981"/>
              <a:gd name="connsiteY8057" fmla="*/ 2903171 h 5103838"/>
              <a:gd name="connsiteX8058" fmla="*/ 188714 w 2957981"/>
              <a:gd name="connsiteY8058" fmla="*/ 2881484 h 5103838"/>
              <a:gd name="connsiteX8059" fmla="*/ 74738 w 2957981"/>
              <a:gd name="connsiteY8059" fmla="*/ 2821754 h 5103838"/>
              <a:gd name="connsiteX8060" fmla="*/ 0 w 2957981"/>
              <a:gd name="connsiteY8060" fmla="*/ 2803567 h 5103838"/>
              <a:gd name="connsiteX8061" fmla="*/ 0 w 2957981"/>
              <a:gd name="connsiteY8061" fmla="*/ 0 h 5103838"/>
              <a:gd name="connsiteX8062" fmla="*/ 1907014 w 2957981"/>
              <a:gd name="connsiteY8062" fmla="*/ 301622 h 5103838"/>
              <a:gd name="connsiteX8063" fmla="*/ 1906165 w 2957981"/>
              <a:gd name="connsiteY8063" fmla="*/ 301622 h 5103838"/>
              <a:gd name="connsiteX8064" fmla="*/ 1905316 w 2957981"/>
              <a:gd name="connsiteY8064" fmla="*/ 301622 h 5103838"/>
              <a:gd name="connsiteX8065" fmla="*/ 1907014 w 2957981"/>
              <a:gd name="connsiteY8065" fmla="*/ 301622 h 5103838"/>
              <a:gd name="connsiteX8066" fmla="*/ 1913832 w 2957981"/>
              <a:gd name="connsiteY8066" fmla="*/ 281155 h 5103838"/>
              <a:gd name="connsiteX8067" fmla="*/ 1913832 w 2957981"/>
              <a:gd name="connsiteY8067" fmla="*/ 406475 h 5103838"/>
              <a:gd name="connsiteX8068" fmla="*/ 1912134 w 2957981"/>
              <a:gd name="connsiteY8068" fmla="*/ 404751 h 5103838"/>
              <a:gd name="connsiteX8069" fmla="*/ 1911285 w 2957981"/>
              <a:gd name="connsiteY8069" fmla="*/ 403055 h 5103838"/>
              <a:gd name="connsiteX8070" fmla="*/ 1910436 w 2957981"/>
              <a:gd name="connsiteY8070" fmla="*/ 404751 h 5103838"/>
              <a:gd name="connsiteX8071" fmla="*/ 1908712 w 2957981"/>
              <a:gd name="connsiteY8071" fmla="*/ 403055 h 5103838"/>
              <a:gd name="connsiteX8072" fmla="*/ 1907014 w 2957981"/>
              <a:gd name="connsiteY8072" fmla="*/ 399635 h 5103838"/>
              <a:gd name="connsiteX8073" fmla="*/ 1907014 w 2957981"/>
              <a:gd name="connsiteY8073" fmla="*/ 398786 h 5103838"/>
              <a:gd name="connsiteX8074" fmla="*/ 1908712 w 2957981"/>
              <a:gd name="connsiteY8074" fmla="*/ 397090 h 5103838"/>
              <a:gd name="connsiteX8075" fmla="*/ 1908712 w 2957981"/>
              <a:gd name="connsiteY8075" fmla="*/ 395393 h 5103838"/>
              <a:gd name="connsiteX8076" fmla="*/ 1909561 w 2957981"/>
              <a:gd name="connsiteY8076" fmla="*/ 395393 h 5103838"/>
              <a:gd name="connsiteX8077" fmla="*/ 1907863 w 2957981"/>
              <a:gd name="connsiteY8077" fmla="*/ 393670 h 5103838"/>
              <a:gd name="connsiteX8078" fmla="*/ 1908712 w 2957981"/>
              <a:gd name="connsiteY8078" fmla="*/ 391124 h 5103838"/>
              <a:gd name="connsiteX8079" fmla="*/ 1908712 w 2957981"/>
              <a:gd name="connsiteY8079" fmla="*/ 390276 h 5103838"/>
              <a:gd name="connsiteX8080" fmla="*/ 1907863 w 2957981"/>
              <a:gd name="connsiteY8080" fmla="*/ 389428 h 5103838"/>
              <a:gd name="connsiteX8081" fmla="*/ 1908712 w 2957981"/>
              <a:gd name="connsiteY8081" fmla="*/ 387704 h 5103838"/>
              <a:gd name="connsiteX8082" fmla="*/ 1906165 w 2957981"/>
              <a:gd name="connsiteY8082" fmla="*/ 386008 h 5103838"/>
              <a:gd name="connsiteX8083" fmla="*/ 1906165 w 2957981"/>
              <a:gd name="connsiteY8083" fmla="*/ 385159 h 5103838"/>
              <a:gd name="connsiteX8084" fmla="*/ 1905316 w 2957981"/>
              <a:gd name="connsiteY8084" fmla="*/ 384311 h 5103838"/>
              <a:gd name="connsiteX8085" fmla="*/ 1905316 w 2957981"/>
              <a:gd name="connsiteY8085" fmla="*/ 382588 h 5103838"/>
              <a:gd name="connsiteX8086" fmla="*/ 1906165 w 2957981"/>
              <a:gd name="connsiteY8086" fmla="*/ 381739 h 5103838"/>
              <a:gd name="connsiteX8087" fmla="*/ 1903591 w 2957981"/>
              <a:gd name="connsiteY8087" fmla="*/ 378346 h 5103838"/>
              <a:gd name="connsiteX8088" fmla="*/ 1904467 w 2957981"/>
              <a:gd name="connsiteY8088" fmla="*/ 376623 h 5103838"/>
              <a:gd name="connsiteX8089" fmla="*/ 1902742 w 2957981"/>
              <a:gd name="connsiteY8089" fmla="*/ 374926 h 5103838"/>
              <a:gd name="connsiteX8090" fmla="*/ 1900195 w 2957981"/>
              <a:gd name="connsiteY8090" fmla="*/ 373229 h 5103838"/>
              <a:gd name="connsiteX8091" fmla="*/ 1899346 w 2957981"/>
              <a:gd name="connsiteY8091" fmla="*/ 373229 h 5103838"/>
              <a:gd name="connsiteX8092" fmla="*/ 1899346 w 2957981"/>
              <a:gd name="connsiteY8092" fmla="*/ 371506 h 5103838"/>
              <a:gd name="connsiteX8093" fmla="*/ 1901044 w 2957981"/>
              <a:gd name="connsiteY8093" fmla="*/ 371506 h 5103838"/>
              <a:gd name="connsiteX8094" fmla="*/ 1900195 w 2957981"/>
              <a:gd name="connsiteY8094" fmla="*/ 370658 h 5103838"/>
              <a:gd name="connsiteX8095" fmla="*/ 1900195 w 2957981"/>
              <a:gd name="connsiteY8095" fmla="*/ 368961 h 5103838"/>
              <a:gd name="connsiteX8096" fmla="*/ 1898497 w 2957981"/>
              <a:gd name="connsiteY8096" fmla="*/ 367264 h 5103838"/>
              <a:gd name="connsiteX8097" fmla="*/ 1898497 w 2957981"/>
              <a:gd name="connsiteY8097" fmla="*/ 366416 h 5103838"/>
              <a:gd name="connsiteX8098" fmla="*/ 1899346 w 2957981"/>
              <a:gd name="connsiteY8098" fmla="*/ 364692 h 5103838"/>
              <a:gd name="connsiteX8099" fmla="*/ 1898497 w 2957981"/>
              <a:gd name="connsiteY8099" fmla="*/ 363844 h 5103838"/>
              <a:gd name="connsiteX8100" fmla="*/ 1896773 w 2957981"/>
              <a:gd name="connsiteY8100" fmla="*/ 361299 h 5103838"/>
              <a:gd name="connsiteX8101" fmla="*/ 1896773 w 2957981"/>
              <a:gd name="connsiteY8101" fmla="*/ 360424 h 5103838"/>
              <a:gd name="connsiteX8102" fmla="*/ 1895924 w 2957981"/>
              <a:gd name="connsiteY8102" fmla="*/ 355307 h 5103838"/>
              <a:gd name="connsiteX8103" fmla="*/ 1896773 w 2957981"/>
              <a:gd name="connsiteY8103" fmla="*/ 353611 h 5103838"/>
              <a:gd name="connsiteX8104" fmla="*/ 1895924 w 2957981"/>
              <a:gd name="connsiteY8104" fmla="*/ 348494 h 5103838"/>
              <a:gd name="connsiteX8105" fmla="*/ 1896773 w 2957981"/>
              <a:gd name="connsiteY8105" fmla="*/ 345949 h 5103838"/>
              <a:gd name="connsiteX8106" fmla="*/ 1896773 w 2957981"/>
              <a:gd name="connsiteY8106" fmla="*/ 341680 h 5103838"/>
              <a:gd name="connsiteX8107" fmla="*/ 1896773 w 2957981"/>
              <a:gd name="connsiteY8107" fmla="*/ 340832 h 5103838"/>
              <a:gd name="connsiteX8108" fmla="*/ 1897622 w 2957981"/>
              <a:gd name="connsiteY8108" fmla="*/ 339984 h 5103838"/>
              <a:gd name="connsiteX8109" fmla="*/ 1896773 w 2957981"/>
              <a:gd name="connsiteY8109" fmla="*/ 338260 h 5103838"/>
              <a:gd name="connsiteX8110" fmla="*/ 1897622 w 2957981"/>
              <a:gd name="connsiteY8110" fmla="*/ 337412 h 5103838"/>
              <a:gd name="connsiteX8111" fmla="*/ 1896773 w 2957981"/>
              <a:gd name="connsiteY8111" fmla="*/ 335715 h 5103838"/>
              <a:gd name="connsiteX8112" fmla="*/ 1898497 w 2957981"/>
              <a:gd name="connsiteY8112" fmla="*/ 334019 h 5103838"/>
              <a:gd name="connsiteX8113" fmla="*/ 1898497 w 2957981"/>
              <a:gd name="connsiteY8113" fmla="*/ 333144 h 5103838"/>
              <a:gd name="connsiteX8114" fmla="*/ 1896773 w 2957981"/>
              <a:gd name="connsiteY8114" fmla="*/ 332295 h 5103838"/>
              <a:gd name="connsiteX8115" fmla="*/ 1897622 w 2957981"/>
              <a:gd name="connsiteY8115" fmla="*/ 329750 h 5103838"/>
              <a:gd name="connsiteX8116" fmla="*/ 1900195 w 2957981"/>
              <a:gd name="connsiteY8116" fmla="*/ 326330 h 5103838"/>
              <a:gd name="connsiteX8117" fmla="*/ 1900195 w 2957981"/>
              <a:gd name="connsiteY8117" fmla="*/ 325482 h 5103838"/>
              <a:gd name="connsiteX8118" fmla="*/ 1901044 w 2957981"/>
              <a:gd name="connsiteY8118" fmla="*/ 321214 h 5103838"/>
              <a:gd name="connsiteX8119" fmla="*/ 1901893 w 2957981"/>
              <a:gd name="connsiteY8119" fmla="*/ 320365 h 5103838"/>
              <a:gd name="connsiteX8120" fmla="*/ 1900195 w 2957981"/>
              <a:gd name="connsiteY8120" fmla="*/ 318668 h 5103838"/>
              <a:gd name="connsiteX8121" fmla="*/ 1900195 w 2957981"/>
              <a:gd name="connsiteY8121" fmla="*/ 316972 h 5103838"/>
              <a:gd name="connsiteX8122" fmla="*/ 1901044 w 2957981"/>
              <a:gd name="connsiteY8122" fmla="*/ 315249 h 5103838"/>
              <a:gd name="connsiteX8123" fmla="*/ 1901893 w 2957981"/>
              <a:gd name="connsiteY8123" fmla="*/ 313552 h 5103838"/>
              <a:gd name="connsiteX8124" fmla="*/ 1901044 w 2957981"/>
              <a:gd name="connsiteY8124" fmla="*/ 311007 h 5103838"/>
              <a:gd name="connsiteX8125" fmla="*/ 1901044 w 2957981"/>
              <a:gd name="connsiteY8125" fmla="*/ 310132 h 5103838"/>
              <a:gd name="connsiteX8126" fmla="*/ 1902742 w 2957981"/>
              <a:gd name="connsiteY8126" fmla="*/ 309283 h 5103838"/>
              <a:gd name="connsiteX8127" fmla="*/ 1902742 w 2957981"/>
              <a:gd name="connsiteY8127" fmla="*/ 307587 h 5103838"/>
              <a:gd name="connsiteX8128" fmla="*/ 1904467 w 2957981"/>
              <a:gd name="connsiteY8128" fmla="*/ 306738 h 5103838"/>
              <a:gd name="connsiteX8129" fmla="*/ 1905316 w 2957981"/>
              <a:gd name="connsiteY8129" fmla="*/ 305015 h 5103838"/>
              <a:gd name="connsiteX8130" fmla="*/ 1906165 w 2957981"/>
              <a:gd name="connsiteY8130" fmla="*/ 305890 h 5103838"/>
              <a:gd name="connsiteX8131" fmla="*/ 1907014 w 2957981"/>
              <a:gd name="connsiteY8131" fmla="*/ 305890 h 5103838"/>
              <a:gd name="connsiteX8132" fmla="*/ 1907014 w 2957981"/>
              <a:gd name="connsiteY8132" fmla="*/ 304167 h 5103838"/>
              <a:gd name="connsiteX8133" fmla="*/ 1905316 w 2957981"/>
              <a:gd name="connsiteY8133" fmla="*/ 304167 h 5103838"/>
              <a:gd name="connsiteX8134" fmla="*/ 1905316 w 2957981"/>
              <a:gd name="connsiteY8134" fmla="*/ 303318 h 5103838"/>
              <a:gd name="connsiteX8135" fmla="*/ 1906165 w 2957981"/>
              <a:gd name="connsiteY8135" fmla="*/ 302470 h 5103838"/>
              <a:gd name="connsiteX8136" fmla="*/ 1907014 w 2957981"/>
              <a:gd name="connsiteY8136" fmla="*/ 302470 h 5103838"/>
              <a:gd name="connsiteX8137" fmla="*/ 1907014 w 2957981"/>
              <a:gd name="connsiteY8137" fmla="*/ 301622 h 5103838"/>
              <a:gd name="connsiteX8138" fmla="*/ 1907863 w 2957981"/>
              <a:gd name="connsiteY8138" fmla="*/ 300773 h 5103838"/>
              <a:gd name="connsiteX8139" fmla="*/ 1906165 w 2957981"/>
              <a:gd name="connsiteY8139" fmla="*/ 296505 h 5103838"/>
              <a:gd name="connsiteX8140" fmla="*/ 1907014 w 2957981"/>
              <a:gd name="connsiteY8140" fmla="*/ 293085 h 5103838"/>
              <a:gd name="connsiteX8141" fmla="*/ 1907014 w 2957981"/>
              <a:gd name="connsiteY8141" fmla="*/ 292237 h 5103838"/>
              <a:gd name="connsiteX8142" fmla="*/ 1909561 w 2957981"/>
              <a:gd name="connsiteY8142" fmla="*/ 292237 h 5103838"/>
              <a:gd name="connsiteX8143" fmla="*/ 1911285 w 2957981"/>
              <a:gd name="connsiteY8143" fmla="*/ 291388 h 5103838"/>
              <a:gd name="connsiteX8144" fmla="*/ 1909561 w 2957981"/>
              <a:gd name="connsiteY8144" fmla="*/ 289691 h 5103838"/>
              <a:gd name="connsiteX8145" fmla="*/ 1910436 w 2957981"/>
              <a:gd name="connsiteY8145" fmla="*/ 288843 h 5103838"/>
              <a:gd name="connsiteX8146" fmla="*/ 1910436 w 2957981"/>
              <a:gd name="connsiteY8146" fmla="*/ 287120 h 5103838"/>
              <a:gd name="connsiteX8147" fmla="*/ 1911285 w 2957981"/>
              <a:gd name="connsiteY8147" fmla="*/ 284575 h 5103838"/>
              <a:gd name="connsiteX8148" fmla="*/ 1912983 w 2957981"/>
              <a:gd name="connsiteY8148" fmla="*/ 284575 h 5103838"/>
              <a:gd name="connsiteX8149" fmla="*/ 1913832 w 2957981"/>
              <a:gd name="connsiteY8149" fmla="*/ 281155 h 5103838"/>
              <a:gd name="connsiteX8150" fmla="*/ 1913832 w 2957981"/>
              <a:gd name="connsiteY8150" fmla="*/ 243641 h 5103838"/>
              <a:gd name="connsiteX8151" fmla="*/ 1913832 w 2957981"/>
              <a:gd name="connsiteY8151" fmla="*/ 248758 h 5103838"/>
              <a:gd name="connsiteX8152" fmla="*/ 1912134 w 2957981"/>
              <a:gd name="connsiteY8152" fmla="*/ 248758 h 5103838"/>
              <a:gd name="connsiteX8153" fmla="*/ 1911285 w 2957981"/>
              <a:gd name="connsiteY8153" fmla="*/ 247909 h 5103838"/>
              <a:gd name="connsiteX8154" fmla="*/ 1912983 w 2957981"/>
              <a:gd name="connsiteY8154" fmla="*/ 247061 h 5103838"/>
              <a:gd name="connsiteX8155" fmla="*/ 1912983 w 2957981"/>
              <a:gd name="connsiteY8155" fmla="*/ 246212 h 5103838"/>
              <a:gd name="connsiteX8156" fmla="*/ 1912134 w 2957981"/>
              <a:gd name="connsiteY8156" fmla="*/ 246212 h 5103838"/>
              <a:gd name="connsiteX8157" fmla="*/ 1912983 w 2957981"/>
              <a:gd name="connsiteY8157" fmla="*/ 245364 h 5103838"/>
              <a:gd name="connsiteX8158" fmla="*/ 1913832 w 2957981"/>
              <a:gd name="connsiteY8158" fmla="*/ 243641 h 5103838"/>
              <a:gd name="connsiteX8159" fmla="*/ 1898497 w 2957981"/>
              <a:gd name="connsiteY8159" fmla="*/ 128581 h 5103838"/>
              <a:gd name="connsiteX8160" fmla="*/ 1899346 w 2957981"/>
              <a:gd name="connsiteY8160" fmla="*/ 129429 h 5103838"/>
              <a:gd name="connsiteX8161" fmla="*/ 1898497 w 2957981"/>
              <a:gd name="connsiteY8161" fmla="*/ 129429 h 5103838"/>
              <a:gd name="connsiteX8162" fmla="*/ 1898497 w 2957981"/>
              <a:gd name="connsiteY8162" fmla="*/ 128581 h 5103838"/>
              <a:gd name="connsiteX8163" fmla="*/ 556618 w 2957981"/>
              <a:gd name="connsiteY8163" fmla="*/ 1940855 h 5103838"/>
              <a:gd name="connsiteX8164" fmla="*/ 555769 w 2957981"/>
              <a:gd name="connsiteY8164" fmla="*/ 1940855 h 5103838"/>
              <a:gd name="connsiteX8165" fmla="*/ 556618 w 2957981"/>
              <a:gd name="connsiteY8165" fmla="*/ 1939981 h 5103838"/>
              <a:gd name="connsiteX8166" fmla="*/ 556618 w 2957981"/>
              <a:gd name="connsiteY8166" fmla="*/ 1940855 h 5103838"/>
              <a:gd name="connsiteX8167" fmla="*/ 565161 w 2957981"/>
              <a:gd name="connsiteY8167" fmla="*/ 1947669 h 5103838"/>
              <a:gd name="connsiteX8168" fmla="*/ 564312 w 2957981"/>
              <a:gd name="connsiteY8168" fmla="*/ 1947669 h 5103838"/>
              <a:gd name="connsiteX8169" fmla="*/ 565161 w 2957981"/>
              <a:gd name="connsiteY8169" fmla="*/ 1945097 h 5103838"/>
              <a:gd name="connsiteX8170" fmla="*/ 563463 w 2957981"/>
              <a:gd name="connsiteY8170" fmla="*/ 1945972 h 5103838"/>
              <a:gd name="connsiteX8171" fmla="*/ 563463 w 2957981"/>
              <a:gd name="connsiteY8171" fmla="*/ 1946821 h 5103838"/>
              <a:gd name="connsiteX8172" fmla="*/ 565161 w 2957981"/>
              <a:gd name="connsiteY8172" fmla="*/ 1947669 h 5103838"/>
              <a:gd name="connsiteX8173" fmla="*/ 778416 w 2957981"/>
              <a:gd name="connsiteY8173" fmla="*/ 2135211 h 5103838"/>
              <a:gd name="connsiteX8174" fmla="*/ 779265 w 2957981"/>
              <a:gd name="connsiteY8174" fmla="*/ 2136060 h 5103838"/>
              <a:gd name="connsiteX8175" fmla="*/ 780114 w 2957981"/>
              <a:gd name="connsiteY8175" fmla="*/ 2136060 h 5103838"/>
              <a:gd name="connsiteX8176" fmla="*/ 779265 w 2957981"/>
              <a:gd name="connsiteY8176" fmla="*/ 2134337 h 5103838"/>
              <a:gd name="connsiteX8177" fmla="*/ 779265 w 2957981"/>
              <a:gd name="connsiteY8177" fmla="*/ 2135211 h 5103838"/>
              <a:gd name="connsiteX8178" fmla="*/ 778416 w 2957981"/>
              <a:gd name="connsiteY8178" fmla="*/ 2135211 h 5103838"/>
              <a:gd name="connsiteX8179" fmla="*/ 789506 w 2957981"/>
              <a:gd name="connsiteY8179" fmla="*/ 2132640 h 5103838"/>
              <a:gd name="connsiteX8180" fmla="*/ 789506 w 2957981"/>
              <a:gd name="connsiteY8180" fmla="*/ 2131791 h 5103838"/>
              <a:gd name="connsiteX8181" fmla="*/ 790355 w 2957981"/>
              <a:gd name="connsiteY8181" fmla="*/ 2131791 h 5103838"/>
              <a:gd name="connsiteX8182" fmla="*/ 789506 w 2957981"/>
              <a:gd name="connsiteY8182" fmla="*/ 2132640 h 5103838"/>
              <a:gd name="connsiteX8183" fmla="*/ 1018972 w 2957981"/>
              <a:gd name="connsiteY8183" fmla="*/ 2028635 h 5103838"/>
              <a:gd name="connsiteX8184" fmla="*/ 1018123 w 2957981"/>
              <a:gd name="connsiteY8184" fmla="*/ 2028635 h 5103838"/>
              <a:gd name="connsiteX8185" fmla="*/ 1018972 w 2957981"/>
              <a:gd name="connsiteY8185" fmla="*/ 2027787 h 5103838"/>
              <a:gd name="connsiteX8186" fmla="*/ 1018972 w 2957981"/>
              <a:gd name="connsiteY8186" fmla="*/ 2028635 h 5103838"/>
              <a:gd name="connsiteX8187" fmla="*/ 2663675 w 2957981"/>
              <a:gd name="connsiteY8187" fmla="*/ 4029300 h 5103838"/>
              <a:gd name="connsiteX8188" fmla="*/ 2664524 w 2957981"/>
              <a:gd name="connsiteY8188" fmla="*/ 4028452 h 5103838"/>
              <a:gd name="connsiteX8189" fmla="*/ 2664524 w 2957981"/>
              <a:gd name="connsiteY8189" fmla="*/ 4029300 h 5103838"/>
              <a:gd name="connsiteX8190" fmla="*/ 2663675 w 2957981"/>
              <a:gd name="connsiteY8190" fmla="*/ 4029300 h 5103838"/>
              <a:gd name="connsiteX8191" fmla="*/ 2670493 w 2957981"/>
              <a:gd name="connsiteY8191" fmla="*/ 4050616 h 5103838"/>
              <a:gd name="connsiteX8192" fmla="*/ 2672191 w 2957981"/>
              <a:gd name="connsiteY8192" fmla="*/ 4050616 h 5103838"/>
              <a:gd name="connsiteX8193" fmla="*/ 2672191 w 2957981"/>
              <a:gd name="connsiteY8193" fmla="*/ 4051464 h 5103838"/>
              <a:gd name="connsiteX8194" fmla="*/ 2670493 w 2957981"/>
              <a:gd name="connsiteY8194" fmla="*/ 4050616 h 5103838"/>
              <a:gd name="connsiteX8195" fmla="*/ 2669644 w 2957981"/>
              <a:gd name="connsiteY8195" fmla="*/ 4060001 h 5103838"/>
              <a:gd name="connsiteX8196" fmla="*/ 2667946 w 2957981"/>
              <a:gd name="connsiteY8196" fmla="*/ 4060001 h 5103838"/>
              <a:gd name="connsiteX8197" fmla="*/ 2668795 w 2957981"/>
              <a:gd name="connsiteY8197" fmla="*/ 4060849 h 5103838"/>
              <a:gd name="connsiteX8198" fmla="*/ 2669644 w 2957981"/>
              <a:gd name="connsiteY8198" fmla="*/ 4060001 h 5103838"/>
              <a:gd name="connsiteX8199" fmla="*/ 2673916 w 2957981"/>
              <a:gd name="connsiteY8199" fmla="*/ 4218540 h 5103838"/>
              <a:gd name="connsiteX8200" fmla="*/ 2673067 w 2957981"/>
              <a:gd name="connsiteY8200" fmla="*/ 4216843 h 5103838"/>
              <a:gd name="connsiteX8201" fmla="*/ 2672191 w 2957981"/>
              <a:gd name="connsiteY8201" fmla="*/ 4216843 h 5103838"/>
              <a:gd name="connsiteX8202" fmla="*/ 2672191 w 2957981"/>
              <a:gd name="connsiteY8202" fmla="*/ 4217691 h 5103838"/>
              <a:gd name="connsiteX8203" fmla="*/ 2673916 w 2957981"/>
              <a:gd name="connsiteY8203" fmla="*/ 4218540 h 5103838"/>
              <a:gd name="connsiteX8204" fmla="*/ 2738730 w 2957981"/>
              <a:gd name="connsiteY8204" fmla="*/ 4967835 h 5103838"/>
              <a:gd name="connsiteX8205" fmla="*/ 2740455 w 2957981"/>
              <a:gd name="connsiteY8205" fmla="*/ 4970380 h 5103838"/>
              <a:gd name="connsiteX8206" fmla="*/ 2739606 w 2957981"/>
              <a:gd name="connsiteY8206" fmla="*/ 4970380 h 5103838"/>
              <a:gd name="connsiteX8207" fmla="*/ 2738730 w 2957981"/>
              <a:gd name="connsiteY8207" fmla="*/ 4969532 h 5103838"/>
              <a:gd name="connsiteX8208" fmla="*/ 2739606 w 2957981"/>
              <a:gd name="connsiteY8208" fmla="*/ 4969532 h 5103838"/>
              <a:gd name="connsiteX8209" fmla="*/ 2738730 w 2957981"/>
              <a:gd name="connsiteY8209" fmla="*/ 4967835 h 5103838"/>
              <a:gd name="connsiteX8210" fmla="*/ 602172 w 2957981"/>
              <a:gd name="connsiteY8210" fmla="*/ 1254631 h 5103838"/>
              <a:gd name="connsiteX8211" fmla="*/ 602702 w 2957981"/>
              <a:gd name="connsiteY8211" fmla="*/ 1257203 h 5103838"/>
              <a:gd name="connsiteX8212" fmla="*/ 601827 w 2957981"/>
              <a:gd name="connsiteY8212" fmla="*/ 1258051 h 5103838"/>
              <a:gd name="connsiteX8213" fmla="*/ 599280 w 2957981"/>
              <a:gd name="connsiteY8213" fmla="*/ 1258900 h 5103838"/>
              <a:gd name="connsiteX8214" fmla="*/ 599280 w 2957981"/>
              <a:gd name="connsiteY8214" fmla="*/ 1260596 h 5103838"/>
              <a:gd name="connsiteX8215" fmla="*/ 602702 w 2957981"/>
              <a:gd name="connsiteY8215" fmla="*/ 1263168 h 5103838"/>
              <a:gd name="connsiteX8216" fmla="*/ 600978 w 2957981"/>
              <a:gd name="connsiteY8216" fmla="*/ 1264865 h 5103838"/>
              <a:gd name="connsiteX8217" fmla="*/ 602702 w 2957981"/>
              <a:gd name="connsiteY8217" fmla="*/ 1264865 h 5103838"/>
              <a:gd name="connsiteX8218" fmla="*/ 606947 w 2957981"/>
              <a:gd name="connsiteY8218" fmla="*/ 1263168 h 5103838"/>
              <a:gd name="connsiteX8219" fmla="*/ 606947 w 2957981"/>
              <a:gd name="connsiteY8219" fmla="*/ 1264016 h 5103838"/>
              <a:gd name="connsiteX8220" fmla="*/ 606098 w 2957981"/>
              <a:gd name="connsiteY8220" fmla="*/ 1264865 h 5103838"/>
              <a:gd name="connsiteX8221" fmla="*/ 604400 w 2957981"/>
              <a:gd name="connsiteY8221" fmla="*/ 1265713 h 5103838"/>
              <a:gd name="connsiteX8222" fmla="*/ 605249 w 2957981"/>
              <a:gd name="connsiteY8222" fmla="*/ 1267436 h 5103838"/>
              <a:gd name="connsiteX8223" fmla="*/ 606947 w 2957981"/>
              <a:gd name="connsiteY8223" fmla="*/ 1268285 h 5103838"/>
              <a:gd name="connsiteX8224" fmla="*/ 609521 w 2957981"/>
              <a:gd name="connsiteY8224" fmla="*/ 1268285 h 5103838"/>
              <a:gd name="connsiteX8225" fmla="*/ 610370 w 2957981"/>
              <a:gd name="connsiteY8225" fmla="*/ 1269133 h 5103838"/>
              <a:gd name="connsiteX8226" fmla="*/ 611219 w 2957981"/>
              <a:gd name="connsiteY8226" fmla="*/ 1268285 h 5103838"/>
              <a:gd name="connsiteX8227" fmla="*/ 612068 w 2957981"/>
              <a:gd name="connsiteY8227" fmla="*/ 1269133 h 5103838"/>
              <a:gd name="connsiteX8228" fmla="*/ 612917 w 2957981"/>
              <a:gd name="connsiteY8228" fmla="*/ 1273401 h 5103838"/>
              <a:gd name="connsiteX8229" fmla="*/ 613792 w 2957981"/>
              <a:gd name="connsiteY8229" fmla="*/ 1274250 h 5103838"/>
              <a:gd name="connsiteX8230" fmla="*/ 614641 w 2957981"/>
              <a:gd name="connsiteY8230" fmla="*/ 1274250 h 5103838"/>
              <a:gd name="connsiteX8231" fmla="*/ 616339 w 2957981"/>
              <a:gd name="connsiteY8231" fmla="*/ 1273401 h 5103838"/>
              <a:gd name="connsiteX8232" fmla="*/ 616339 w 2957981"/>
              <a:gd name="connsiteY8232" fmla="*/ 1271678 h 5103838"/>
              <a:gd name="connsiteX8233" fmla="*/ 617188 w 2957981"/>
              <a:gd name="connsiteY8233" fmla="*/ 1270830 h 5103838"/>
              <a:gd name="connsiteX8234" fmla="*/ 619762 w 2957981"/>
              <a:gd name="connsiteY8234" fmla="*/ 1269981 h 5103838"/>
              <a:gd name="connsiteX8235" fmla="*/ 619762 w 2957981"/>
              <a:gd name="connsiteY8235" fmla="*/ 1269133 h 5103838"/>
              <a:gd name="connsiteX8236" fmla="*/ 617188 w 2957981"/>
              <a:gd name="connsiteY8236" fmla="*/ 1267436 h 5103838"/>
              <a:gd name="connsiteX8237" fmla="*/ 618913 w 2957981"/>
              <a:gd name="connsiteY8237" fmla="*/ 1264016 h 5103838"/>
              <a:gd name="connsiteX8238" fmla="*/ 619762 w 2957981"/>
              <a:gd name="connsiteY8238" fmla="*/ 1263168 h 5103838"/>
              <a:gd name="connsiteX8239" fmla="*/ 621460 w 2957981"/>
              <a:gd name="connsiteY8239" fmla="*/ 1264016 h 5103838"/>
              <a:gd name="connsiteX8240" fmla="*/ 622309 w 2957981"/>
              <a:gd name="connsiteY8240" fmla="*/ 1264865 h 5103838"/>
              <a:gd name="connsiteX8241" fmla="*/ 624006 w 2957981"/>
              <a:gd name="connsiteY8241" fmla="*/ 1264016 h 5103838"/>
              <a:gd name="connsiteX8242" fmla="*/ 624882 w 2957981"/>
              <a:gd name="connsiteY8242" fmla="*/ 1263168 h 5103838"/>
              <a:gd name="connsiteX8243" fmla="*/ 624882 w 2957981"/>
              <a:gd name="connsiteY8243" fmla="*/ 1262320 h 5103838"/>
              <a:gd name="connsiteX8244" fmla="*/ 624882 w 2957981"/>
              <a:gd name="connsiteY8244" fmla="*/ 1261445 h 5103838"/>
              <a:gd name="connsiteX8245" fmla="*/ 625731 w 2957981"/>
              <a:gd name="connsiteY8245" fmla="*/ 1264016 h 5103838"/>
              <a:gd name="connsiteX8246" fmla="*/ 626580 w 2957981"/>
              <a:gd name="connsiteY8246" fmla="*/ 1264865 h 5103838"/>
              <a:gd name="connsiteX8247" fmla="*/ 628278 w 2957981"/>
              <a:gd name="connsiteY8247" fmla="*/ 1264865 h 5103838"/>
              <a:gd name="connsiteX8248" fmla="*/ 630002 w 2957981"/>
              <a:gd name="connsiteY8248" fmla="*/ 1264865 h 5103838"/>
              <a:gd name="connsiteX8249" fmla="*/ 628278 w 2957981"/>
              <a:gd name="connsiteY8249" fmla="*/ 1266561 h 5103838"/>
              <a:gd name="connsiteX8250" fmla="*/ 629127 w 2957981"/>
              <a:gd name="connsiteY8250" fmla="*/ 1269133 h 5103838"/>
              <a:gd name="connsiteX8251" fmla="*/ 630002 w 2957981"/>
              <a:gd name="connsiteY8251" fmla="*/ 1269133 h 5103838"/>
              <a:gd name="connsiteX8252" fmla="*/ 632549 w 2957981"/>
              <a:gd name="connsiteY8252" fmla="*/ 1269981 h 5103838"/>
              <a:gd name="connsiteX8253" fmla="*/ 633398 w 2957981"/>
              <a:gd name="connsiteY8253" fmla="*/ 1270830 h 5103838"/>
              <a:gd name="connsiteX8254" fmla="*/ 633398 w 2957981"/>
              <a:gd name="connsiteY8254" fmla="*/ 1272527 h 5103838"/>
              <a:gd name="connsiteX8255" fmla="*/ 634247 w 2957981"/>
              <a:gd name="connsiteY8255" fmla="*/ 1272527 h 5103838"/>
              <a:gd name="connsiteX8256" fmla="*/ 637670 w 2957981"/>
              <a:gd name="connsiteY8256" fmla="*/ 1270830 h 5103838"/>
              <a:gd name="connsiteX8257" fmla="*/ 641066 w 2957981"/>
              <a:gd name="connsiteY8257" fmla="*/ 1269133 h 5103838"/>
              <a:gd name="connsiteX8258" fmla="*/ 643639 w 2957981"/>
              <a:gd name="connsiteY8258" fmla="*/ 1265713 h 5103838"/>
              <a:gd name="connsiteX8259" fmla="*/ 644488 w 2957981"/>
              <a:gd name="connsiteY8259" fmla="*/ 1261445 h 5103838"/>
              <a:gd name="connsiteX8260" fmla="*/ 644488 w 2957981"/>
              <a:gd name="connsiteY8260" fmla="*/ 1256354 h 5103838"/>
              <a:gd name="connsiteX8261" fmla="*/ 646186 w 2957981"/>
              <a:gd name="connsiteY8261" fmla="*/ 1254631 h 5103838"/>
              <a:gd name="connsiteX8262" fmla="*/ 602172 w 2957981"/>
              <a:gd name="connsiteY8262" fmla="*/ 1254631 h 510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Lst>
            <a:rect l="l" t="t" r="r" b="b"/>
            <a:pathLst>
              <a:path w="2957981" h="5103838">
                <a:moveTo>
                  <a:pt x="0" y="0"/>
                </a:moveTo>
                <a:lnTo>
                  <a:pt x="2810815" y="0"/>
                </a:lnTo>
                <a:cubicBezTo>
                  <a:pt x="2827025" y="10207"/>
                  <a:pt x="2847693" y="24788"/>
                  <a:pt x="2849630" y="40404"/>
                </a:cubicBezTo>
                <a:cubicBezTo>
                  <a:pt x="2849815" y="41941"/>
                  <a:pt x="2875365" y="47429"/>
                  <a:pt x="2884650" y="53765"/>
                </a:cubicBezTo>
                <a:cubicBezTo>
                  <a:pt x="2895687" y="64105"/>
                  <a:pt x="2907865" y="73225"/>
                  <a:pt x="2920998" y="80860"/>
                </a:cubicBezTo>
                <a:cubicBezTo>
                  <a:pt x="2926436" y="89503"/>
                  <a:pt x="2925879" y="103024"/>
                  <a:pt x="2939145" y="105383"/>
                </a:cubicBezTo>
                <a:lnTo>
                  <a:pt x="2957982" y="135394"/>
                </a:lnTo>
                <a:lnTo>
                  <a:pt x="2957133" y="136243"/>
                </a:lnTo>
                <a:lnTo>
                  <a:pt x="2956284" y="137091"/>
                </a:lnTo>
                <a:lnTo>
                  <a:pt x="2953710" y="146476"/>
                </a:lnTo>
                <a:lnTo>
                  <a:pt x="2952861" y="157558"/>
                </a:lnTo>
                <a:lnTo>
                  <a:pt x="2952012" y="160951"/>
                </a:lnTo>
                <a:lnTo>
                  <a:pt x="2951163" y="161826"/>
                </a:lnTo>
                <a:lnTo>
                  <a:pt x="2951163" y="166095"/>
                </a:lnTo>
                <a:lnTo>
                  <a:pt x="2950288" y="169488"/>
                </a:lnTo>
                <a:lnTo>
                  <a:pt x="2948590" y="172908"/>
                </a:lnTo>
                <a:lnTo>
                  <a:pt x="2946043" y="179722"/>
                </a:lnTo>
                <a:lnTo>
                  <a:pt x="2945194" y="181418"/>
                </a:lnTo>
                <a:lnTo>
                  <a:pt x="2945194" y="183115"/>
                </a:lnTo>
                <a:lnTo>
                  <a:pt x="2945194" y="185687"/>
                </a:lnTo>
                <a:lnTo>
                  <a:pt x="2942620" y="187383"/>
                </a:lnTo>
                <a:lnTo>
                  <a:pt x="2940073" y="188232"/>
                </a:lnTo>
                <a:lnTo>
                  <a:pt x="2938349" y="189955"/>
                </a:lnTo>
                <a:lnTo>
                  <a:pt x="2936651" y="190803"/>
                </a:lnTo>
                <a:lnTo>
                  <a:pt x="2932379" y="191652"/>
                </a:lnTo>
                <a:lnTo>
                  <a:pt x="2931530" y="192500"/>
                </a:lnTo>
                <a:lnTo>
                  <a:pt x="2928983" y="195072"/>
                </a:lnTo>
                <a:lnTo>
                  <a:pt x="2928134" y="196769"/>
                </a:lnTo>
                <a:lnTo>
                  <a:pt x="2928134" y="198465"/>
                </a:lnTo>
                <a:lnTo>
                  <a:pt x="2928134" y="201037"/>
                </a:lnTo>
                <a:lnTo>
                  <a:pt x="2927259" y="203582"/>
                </a:lnTo>
                <a:lnTo>
                  <a:pt x="2925561" y="206154"/>
                </a:lnTo>
                <a:lnTo>
                  <a:pt x="2923014" y="207850"/>
                </a:lnTo>
                <a:lnTo>
                  <a:pt x="2923014" y="208699"/>
                </a:lnTo>
                <a:lnTo>
                  <a:pt x="2922138" y="210395"/>
                </a:lnTo>
                <a:lnTo>
                  <a:pt x="2919592" y="211270"/>
                </a:lnTo>
                <a:lnTo>
                  <a:pt x="2918743" y="212119"/>
                </a:lnTo>
                <a:lnTo>
                  <a:pt x="2917894" y="212967"/>
                </a:lnTo>
                <a:lnTo>
                  <a:pt x="2917894" y="213815"/>
                </a:lnTo>
                <a:lnTo>
                  <a:pt x="2916169" y="216387"/>
                </a:lnTo>
                <a:lnTo>
                  <a:pt x="2914471" y="217235"/>
                </a:lnTo>
                <a:lnTo>
                  <a:pt x="2912773" y="217235"/>
                </a:lnTo>
                <a:lnTo>
                  <a:pt x="2911924" y="218084"/>
                </a:lnTo>
                <a:lnTo>
                  <a:pt x="2910200" y="218932"/>
                </a:lnTo>
                <a:lnTo>
                  <a:pt x="2909351" y="220629"/>
                </a:lnTo>
                <a:lnTo>
                  <a:pt x="2910200" y="224049"/>
                </a:lnTo>
                <a:lnTo>
                  <a:pt x="2909351" y="226594"/>
                </a:lnTo>
                <a:lnTo>
                  <a:pt x="2905955" y="225746"/>
                </a:lnTo>
                <a:lnTo>
                  <a:pt x="2904230" y="227442"/>
                </a:lnTo>
                <a:lnTo>
                  <a:pt x="2903381" y="231711"/>
                </a:lnTo>
                <a:lnTo>
                  <a:pt x="2902532" y="232559"/>
                </a:lnTo>
                <a:lnTo>
                  <a:pt x="2901683" y="233434"/>
                </a:lnTo>
                <a:lnTo>
                  <a:pt x="2900834" y="239399"/>
                </a:lnTo>
                <a:lnTo>
                  <a:pt x="2899959" y="241096"/>
                </a:lnTo>
                <a:lnTo>
                  <a:pt x="2897412" y="243641"/>
                </a:lnTo>
                <a:lnTo>
                  <a:pt x="2893140" y="253026"/>
                </a:lnTo>
                <a:lnTo>
                  <a:pt x="2890593" y="253874"/>
                </a:lnTo>
                <a:lnTo>
                  <a:pt x="2891442" y="254723"/>
                </a:lnTo>
                <a:lnTo>
                  <a:pt x="2889744" y="256446"/>
                </a:lnTo>
                <a:lnTo>
                  <a:pt x="2888869" y="257294"/>
                </a:lnTo>
                <a:lnTo>
                  <a:pt x="2888020" y="260688"/>
                </a:lnTo>
                <a:lnTo>
                  <a:pt x="2886322" y="262411"/>
                </a:lnTo>
                <a:lnTo>
                  <a:pt x="2881201" y="272644"/>
                </a:lnTo>
                <a:lnTo>
                  <a:pt x="2880352" y="275190"/>
                </a:lnTo>
                <a:lnTo>
                  <a:pt x="2876081" y="280306"/>
                </a:lnTo>
                <a:lnTo>
                  <a:pt x="2876081" y="282003"/>
                </a:lnTo>
                <a:lnTo>
                  <a:pt x="2875232" y="282851"/>
                </a:lnTo>
                <a:lnTo>
                  <a:pt x="2871809" y="287968"/>
                </a:lnTo>
                <a:lnTo>
                  <a:pt x="2870960" y="288843"/>
                </a:lnTo>
                <a:lnTo>
                  <a:pt x="2869262" y="289691"/>
                </a:lnTo>
                <a:lnTo>
                  <a:pt x="2868413" y="287968"/>
                </a:lnTo>
                <a:lnTo>
                  <a:pt x="2867564" y="287120"/>
                </a:lnTo>
                <a:lnTo>
                  <a:pt x="2866689" y="287968"/>
                </a:lnTo>
                <a:lnTo>
                  <a:pt x="2866689" y="288843"/>
                </a:lnTo>
                <a:lnTo>
                  <a:pt x="2864991" y="289691"/>
                </a:lnTo>
                <a:lnTo>
                  <a:pt x="2863293" y="290540"/>
                </a:lnTo>
                <a:lnTo>
                  <a:pt x="2863293" y="292237"/>
                </a:lnTo>
                <a:lnTo>
                  <a:pt x="2861595" y="293933"/>
                </a:lnTo>
                <a:lnTo>
                  <a:pt x="2862444" y="298202"/>
                </a:lnTo>
                <a:lnTo>
                  <a:pt x="2860719" y="297353"/>
                </a:lnTo>
                <a:lnTo>
                  <a:pt x="2859022" y="298202"/>
                </a:lnTo>
                <a:lnTo>
                  <a:pt x="2858173" y="299925"/>
                </a:lnTo>
                <a:lnTo>
                  <a:pt x="2857324" y="301622"/>
                </a:lnTo>
                <a:lnTo>
                  <a:pt x="2858173" y="302470"/>
                </a:lnTo>
                <a:lnTo>
                  <a:pt x="2857324" y="303318"/>
                </a:lnTo>
                <a:lnTo>
                  <a:pt x="2856475" y="302470"/>
                </a:lnTo>
                <a:lnTo>
                  <a:pt x="2855599" y="304167"/>
                </a:lnTo>
                <a:lnTo>
                  <a:pt x="2856475" y="305015"/>
                </a:lnTo>
                <a:lnTo>
                  <a:pt x="2857324" y="304167"/>
                </a:lnTo>
                <a:lnTo>
                  <a:pt x="2858173" y="305015"/>
                </a:lnTo>
                <a:lnTo>
                  <a:pt x="2857324" y="305890"/>
                </a:lnTo>
                <a:lnTo>
                  <a:pt x="2856475" y="307587"/>
                </a:lnTo>
                <a:lnTo>
                  <a:pt x="2859022" y="310132"/>
                </a:lnTo>
                <a:lnTo>
                  <a:pt x="2857324" y="313552"/>
                </a:lnTo>
                <a:lnTo>
                  <a:pt x="2855599" y="316972"/>
                </a:lnTo>
                <a:lnTo>
                  <a:pt x="2854750" y="317820"/>
                </a:lnTo>
                <a:lnTo>
                  <a:pt x="2853901" y="320365"/>
                </a:lnTo>
                <a:lnTo>
                  <a:pt x="2853901" y="321214"/>
                </a:lnTo>
                <a:lnTo>
                  <a:pt x="2853901" y="322937"/>
                </a:lnTo>
                <a:lnTo>
                  <a:pt x="2852203" y="326330"/>
                </a:lnTo>
                <a:lnTo>
                  <a:pt x="2851354" y="328054"/>
                </a:lnTo>
                <a:lnTo>
                  <a:pt x="2850479" y="328054"/>
                </a:lnTo>
                <a:lnTo>
                  <a:pt x="2850479" y="328902"/>
                </a:lnTo>
                <a:lnTo>
                  <a:pt x="2850479" y="330599"/>
                </a:lnTo>
                <a:lnTo>
                  <a:pt x="2851354" y="331447"/>
                </a:lnTo>
                <a:lnTo>
                  <a:pt x="2852203" y="331447"/>
                </a:lnTo>
                <a:lnTo>
                  <a:pt x="2852203" y="332295"/>
                </a:lnTo>
                <a:lnTo>
                  <a:pt x="2850479" y="334867"/>
                </a:lnTo>
                <a:lnTo>
                  <a:pt x="2849630" y="334867"/>
                </a:lnTo>
                <a:lnTo>
                  <a:pt x="2848781" y="334019"/>
                </a:lnTo>
                <a:lnTo>
                  <a:pt x="2847083" y="335715"/>
                </a:lnTo>
                <a:lnTo>
                  <a:pt x="2843660" y="340832"/>
                </a:lnTo>
                <a:lnTo>
                  <a:pt x="2842811" y="343377"/>
                </a:lnTo>
                <a:lnTo>
                  <a:pt x="2840264" y="347646"/>
                </a:lnTo>
                <a:lnTo>
                  <a:pt x="2839415" y="349342"/>
                </a:lnTo>
                <a:lnTo>
                  <a:pt x="2840264" y="351066"/>
                </a:lnTo>
                <a:lnTo>
                  <a:pt x="2839415" y="352762"/>
                </a:lnTo>
                <a:lnTo>
                  <a:pt x="2839415" y="353611"/>
                </a:lnTo>
                <a:lnTo>
                  <a:pt x="2837691" y="357031"/>
                </a:lnTo>
                <a:lnTo>
                  <a:pt x="2835993" y="360424"/>
                </a:lnTo>
                <a:lnTo>
                  <a:pt x="2835144" y="362147"/>
                </a:lnTo>
                <a:lnTo>
                  <a:pt x="2833419" y="366416"/>
                </a:lnTo>
                <a:lnTo>
                  <a:pt x="2832570" y="365541"/>
                </a:lnTo>
                <a:lnTo>
                  <a:pt x="2831721" y="366416"/>
                </a:lnTo>
                <a:lnTo>
                  <a:pt x="2830023" y="368112"/>
                </a:lnTo>
                <a:lnTo>
                  <a:pt x="2831721" y="369809"/>
                </a:lnTo>
                <a:lnTo>
                  <a:pt x="2830872" y="371506"/>
                </a:lnTo>
                <a:lnTo>
                  <a:pt x="2833419" y="373229"/>
                </a:lnTo>
                <a:lnTo>
                  <a:pt x="2834295" y="375774"/>
                </a:lnTo>
                <a:lnTo>
                  <a:pt x="2833419" y="375774"/>
                </a:lnTo>
                <a:lnTo>
                  <a:pt x="2832570" y="377471"/>
                </a:lnTo>
                <a:lnTo>
                  <a:pt x="2832570" y="378346"/>
                </a:lnTo>
                <a:lnTo>
                  <a:pt x="2831721" y="378346"/>
                </a:lnTo>
                <a:lnTo>
                  <a:pt x="2830023" y="379194"/>
                </a:lnTo>
                <a:lnTo>
                  <a:pt x="2830872" y="381739"/>
                </a:lnTo>
                <a:lnTo>
                  <a:pt x="2830872" y="383463"/>
                </a:lnTo>
                <a:lnTo>
                  <a:pt x="2829174" y="383463"/>
                </a:lnTo>
                <a:lnTo>
                  <a:pt x="2826601" y="386008"/>
                </a:lnTo>
                <a:lnTo>
                  <a:pt x="2826601" y="388579"/>
                </a:lnTo>
                <a:lnTo>
                  <a:pt x="2824054" y="388579"/>
                </a:lnTo>
                <a:lnTo>
                  <a:pt x="2823205" y="390276"/>
                </a:lnTo>
                <a:lnTo>
                  <a:pt x="2824054" y="391124"/>
                </a:lnTo>
                <a:lnTo>
                  <a:pt x="2823205" y="391973"/>
                </a:lnTo>
                <a:lnTo>
                  <a:pt x="2821480" y="391973"/>
                </a:lnTo>
                <a:lnTo>
                  <a:pt x="2820631" y="392821"/>
                </a:lnTo>
                <a:lnTo>
                  <a:pt x="2819782" y="393670"/>
                </a:lnTo>
                <a:lnTo>
                  <a:pt x="2819782" y="395393"/>
                </a:lnTo>
                <a:lnTo>
                  <a:pt x="2817235" y="397938"/>
                </a:lnTo>
                <a:lnTo>
                  <a:pt x="2818084" y="398786"/>
                </a:lnTo>
                <a:lnTo>
                  <a:pt x="2817235" y="400510"/>
                </a:lnTo>
                <a:lnTo>
                  <a:pt x="2810390" y="405600"/>
                </a:lnTo>
                <a:lnTo>
                  <a:pt x="2810390" y="406475"/>
                </a:lnTo>
                <a:lnTo>
                  <a:pt x="2808692" y="407323"/>
                </a:lnTo>
                <a:lnTo>
                  <a:pt x="2807843" y="407323"/>
                </a:lnTo>
                <a:lnTo>
                  <a:pt x="2806994" y="408171"/>
                </a:lnTo>
                <a:lnTo>
                  <a:pt x="2804421" y="409020"/>
                </a:lnTo>
                <a:lnTo>
                  <a:pt x="2803572" y="409868"/>
                </a:lnTo>
                <a:lnTo>
                  <a:pt x="2802723" y="409020"/>
                </a:lnTo>
                <a:lnTo>
                  <a:pt x="2802723" y="410716"/>
                </a:lnTo>
                <a:lnTo>
                  <a:pt x="2801874" y="409868"/>
                </a:lnTo>
                <a:lnTo>
                  <a:pt x="2800149" y="411591"/>
                </a:lnTo>
                <a:lnTo>
                  <a:pt x="2795905" y="413288"/>
                </a:lnTo>
                <a:lnTo>
                  <a:pt x="2795056" y="413288"/>
                </a:lnTo>
                <a:lnTo>
                  <a:pt x="2795056" y="414136"/>
                </a:lnTo>
                <a:lnTo>
                  <a:pt x="2792482" y="414136"/>
                </a:lnTo>
                <a:lnTo>
                  <a:pt x="2793331" y="415833"/>
                </a:lnTo>
                <a:lnTo>
                  <a:pt x="2793331" y="416708"/>
                </a:lnTo>
                <a:lnTo>
                  <a:pt x="2790784" y="416708"/>
                </a:lnTo>
                <a:lnTo>
                  <a:pt x="2790784" y="419253"/>
                </a:lnTo>
                <a:lnTo>
                  <a:pt x="2789086" y="420102"/>
                </a:lnTo>
                <a:lnTo>
                  <a:pt x="2789086" y="421798"/>
                </a:lnTo>
                <a:lnTo>
                  <a:pt x="2788211" y="422673"/>
                </a:lnTo>
                <a:lnTo>
                  <a:pt x="2787362" y="425218"/>
                </a:lnTo>
                <a:lnTo>
                  <a:pt x="2786513" y="426067"/>
                </a:lnTo>
                <a:lnTo>
                  <a:pt x="2785664" y="425218"/>
                </a:lnTo>
                <a:lnTo>
                  <a:pt x="2783966" y="425218"/>
                </a:lnTo>
                <a:lnTo>
                  <a:pt x="2783966" y="426067"/>
                </a:lnTo>
                <a:lnTo>
                  <a:pt x="2783090" y="425218"/>
                </a:lnTo>
                <a:lnTo>
                  <a:pt x="2782241" y="425218"/>
                </a:lnTo>
                <a:lnTo>
                  <a:pt x="2783090" y="426067"/>
                </a:lnTo>
                <a:lnTo>
                  <a:pt x="2782241" y="428638"/>
                </a:lnTo>
                <a:lnTo>
                  <a:pt x="2777121" y="429487"/>
                </a:lnTo>
                <a:lnTo>
                  <a:pt x="2773725" y="427763"/>
                </a:lnTo>
                <a:lnTo>
                  <a:pt x="2769453" y="427763"/>
                </a:lnTo>
                <a:lnTo>
                  <a:pt x="2768604" y="426915"/>
                </a:lnTo>
                <a:lnTo>
                  <a:pt x="2766906" y="425218"/>
                </a:lnTo>
                <a:lnTo>
                  <a:pt x="2766906" y="424370"/>
                </a:lnTo>
                <a:lnTo>
                  <a:pt x="2765182" y="422673"/>
                </a:lnTo>
                <a:lnTo>
                  <a:pt x="2762635" y="422673"/>
                </a:lnTo>
                <a:lnTo>
                  <a:pt x="2757514" y="422673"/>
                </a:lnTo>
                <a:lnTo>
                  <a:pt x="2753243" y="423522"/>
                </a:lnTo>
                <a:lnTo>
                  <a:pt x="2751545" y="424370"/>
                </a:lnTo>
                <a:lnTo>
                  <a:pt x="2748971" y="424370"/>
                </a:lnTo>
                <a:lnTo>
                  <a:pt x="2748122" y="425218"/>
                </a:lnTo>
                <a:lnTo>
                  <a:pt x="2747273" y="424370"/>
                </a:lnTo>
                <a:lnTo>
                  <a:pt x="2747273" y="425218"/>
                </a:lnTo>
                <a:lnTo>
                  <a:pt x="2746424" y="424370"/>
                </a:lnTo>
                <a:lnTo>
                  <a:pt x="2745575" y="423522"/>
                </a:lnTo>
                <a:lnTo>
                  <a:pt x="2744726" y="423522"/>
                </a:lnTo>
                <a:lnTo>
                  <a:pt x="2743851" y="424370"/>
                </a:lnTo>
                <a:lnTo>
                  <a:pt x="2743002" y="424370"/>
                </a:lnTo>
                <a:lnTo>
                  <a:pt x="2742153" y="425218"/>
                </a:lnTo>
                <a:lnTo>
                  <a:pt x="2741304" y="426067"/>
                </a:lnTo>
                <a:lnTo>
                  <a:pt x="2740455" y="425218"/>
                </a:lnTo>
                <a:lnTo>
                  <a:pt x="2739606" y="425218"/>
                </a:lnTo>
                <a:lnTo>
                  <a:pt x="2740455" y="426067"/>
                </a:lnTo>
                <a:lnTo>
                  <a:pt x="2739606" y="426067"/>
                </a:lnTo>
                <a:lnTo>
                  <a:pt x="2738730" y="425218"/>
                </a:lnTo>
                <a:lnTo>
                  <a:pt x="2738730" y="424370"/>
                </a:lnTo>
                <a:lnTo>
                  <a:pt x="2739606" y="423522"/>
                </a:lnTo>
                <a:lnTo>
                  <a:pt x="2740455" y="421798"/>
                </a:lnTo>
                <a:lnTo>
                  <a:pt x="2739606" y="420950"/>
                </a:lnTo>
                <a:lnTo>
                  <a:pt x="2741304" y="420950"/>
                </a:lnTo>
                <a:lnTo>
                  <a:pt x="2742153" y="420102"/>
                </a:lnTo>
                <a:lnTo>
                  <a:pt x="2742153" y="417556"/>
                </a:lnTo>
                <a:lnTo>
                  <a:pt x="2743002" y="418405"/>
                </a:lnTo>
                <a:lnTo>
                  <a:pt x="2746424" y="415833"/>
                </a:lnTo>
                <a:lnTo>
                  <a:pt x="2745575" y="414136"/>
                </a:lnTo>
                <a:lnTo>
                  <a:pt x="2743851" y="414985"/>
                </a:lnTo>
                <a:lnTo>
                  <a:pt x="2742153" y="414136"/>
                </a:lnTo>
                <a:lnTo>
                  <a:pt x="2742153" y="412440"/>
                </a:lnTo>
                <a:lnTo>
                  <a:pt x="2739606" y="411591"/>
                </a:lnTo>
                <a:lnTo>
                  <a:pt x="2739606" y="409868"/>
                </a:lnTo>
                <a:lnTo>
                  <a:pt x="2737881" y="409868"/>
                </a:lnTo>
                <a:lnTo>
                  <a:pt x="2736183" y="409020"/>
                </a:lnTo>
                <a:lnTo>
                  <a:pt x="2735335" y="408171"/>
                </a:lnTo>
                <a:lnTo>
                  <a:pt x="2735335" y="406475"/>
                </a:lnTo>
                <a:lnTo>
                  <a:pt x="2734486" y="404751"/>
                </a:lnTo>
                <a:lnTo>
                  <a:pt x="2733637" y="405600"/>
                </a:lnTo>
                <a:lnTo>
                  <a:pt x="2732761" y="403903"/>
                </a:lnTo>
                <a:lnTo>
                  <a:pt x="2731063" y="403903"/>
                </a:lnTo>
                <a:lnTo>
                  <a:pt x="2729365" y="404751"/>
                </a:lnTo>
                <a:lnTo>
                  <a:pt x="2729365" y="406475"/>
                </a:lnTo>
                <a:lnTo>
                  <a:pt x="2728516" y="408171"/>
                </a:lnTo>
                <a:lnTo>
                  <a:pt x="2727641" y="409020"/>
                </a:lnTo>
                <a:lnTo>
                  <a:pt x="2726792" y="409868"/>
                </a:lnTo>
                <a:lnTo>
                  <a:pt x="2725094" y="409868"/>
                </a:lnTo>
                <a:lnTo>
                  <a:pt x="2724245" y="411591"/>
                </a:lnTo>
                <a:lnTo>
                  <a:pt x="2722547" y="411591"/>
                </a:lnTo>
                <a:lnTo>
                  <a:pt x="2721671" y="412440"/>
                </a:lnTo>
                <a:lnTo>
                  <a:pt x="2720822" y="412440"/>
                </a:lnTo>
                <a:lnTo>
                  <a:pt x="2719973" y="414136"/>
                </a:lnTo>
                <a:lnTo>
                  <a:pt x="2716551" y="412440"/>
                </a:lnTo>
                <a:lnTo>
                  <a:pt x="2715702" y="412440"/>
                </a:lnTo>
                <a:lnTo>
                  <a:pt x="2716551" y="414136"/>
                </a:lnTo>
                <a:lnTo>
                  <a:pt x="2717426" y="414985"/>
                </a:lnTo>
                <a:lnTo>
                  <a:pt x="2717426" y="415833"/>
                </a:lnTo>
                <a:lnTo>
                  <a:pt x="2715702" y="416708"/>
                </a:lnTo>
                <a:lnTo>
                  <a:pt x="2714004" y="415833"/>
                </a:lnTo>
                <a:lnTo>
                  <a:pt x="2712306" y="416708"/>
                </a:lnTo>
                <a:lnTo>
                  <a:pt x="2710581" y="415833"/>
                </a:lnTo>
                <a:lnTo>
                  <a:pt x="2709732" y="415833"/>
                </a:lnTo>
                <a:lnTo>
                  <a:pt x="2708034" y="416708"/>
                </a:lnTo>
                <a:lnTo>
                  <a:pt x="2705487" y="416708"/>
                </a:lnTo>
                <a:lnTo>
                  <a:pt x="2703763" y="414985"/>
                </a:lnTo>
                <a:lnTo>
                  <a:pt x="2702065" y="414985"/>
                </a:lnTo>
                <a:lnTo>
                  <a:pt x="2701216" y="414985"/>
                </a:lnTo>
                <a:lnTo>
                  <a:pt x="2699491" y="413288"/>
                </a:lnTo>
                <a:lnTo>
                  <a:pt x="2697793" y="413288"/>
                </a:lnTo>
                <a:lnTo>
                  <a:pt x="2697793" y="414136"/>
                </a:lnTo>
                <a:lnTo>
                  <a:pt x="2696944" y="414136"/>
                </a:lnTo>
                <a:lnTo>
                  <a:pt x="2696095" y="413288"/>
                </a:lnTo>
                <a:lnTo>
                  <a:pt x="2695246" y="413288"/>
                </a:lnTo>
                <a:lnTo>
                  <a:pt x="2692673" y="413288"/>
                </a:lnTo>
                <a:lnTo>
                  <a:pt x="2692673" y="410716"/>
                </a:lnTo>
                <a:lnTo>
                  <a:pt x="2691824" y="411591"/>
                </a:lnTo>
                <a:lnTo>
                  <a:pt x="2691824" y="410716"/>
                </a:lnTo>
                <a:lnTo>
                  <a:pt x="2689277" y="410716"/>
                </a:lnTo>
                <a:lnTo>
                  <a:pt x="2689277" y="411591"/>
                </a:lnTo>
                <a:lnTo>
                  <a:pt x="2688401" y="411591"/>
                </a:lnTo>
                <a:lnTo>
                  <a:pt x="2687552" y="409868"/>
                </a:lnTo>
                <a:lnTo>
                  <a:pt x="2685854" y="409868"/>
                </a:lnTo>
                <a:lnTo>
                  <a:pt x="2683307" y="409020"/>
                </a:lnTo>
                <a:lnTo>
                  <a:pt x="2682432" y="409868"/>
                </a:lnTo>
                <a:lnTo>
                  <a:pt x="2680734" y="409868"/>
                </a:lnTo>
                <a:lnTo>
                  <a:pt x="2680734" y="409020"/>
                </a:lnTo>
                <a:lnTo>
                  <a:pt x="2681583" y="408171"/>
                </a:lnTo>
                <a:lnTo>
                  <a:pt x="2682432" y="408171"/>
                </a:lnTo>
                <a:lnTo>
                  <a:pt x="2681583" y="406475"/>
                </a:lnTo>
                <a:lnTo>
                  <a:pt x="2683307" y="405600"/>
                </a:lnTo>
                <a:lnTo>
                  <a:pt x="2684156" y="403903"/>
                </a:lnTo>
                <a:lnTo>
                  <a:pt x="2683307" y="404751"/>
                </a:lnTo>
                <a:lnTo>
                  <a:pt x="2682432" y="403055"/>
                </a:lnTo>
                <a:lnTo>
                  <a:pt x="2681583" y="403903"/>
                </a:lnTo>
                <a:lnTo>
                  <a:pt x="2679885" y="403055"/>
                </a:lnTo>
                <a:lnTo>
                  <a:pt x="2681583" y="402206"/>
                </a:lnTo>
                <a:lnTo>
                  <a:pt x="2682432" y="402206"/>
                </a:lnTo>
                <a:lnTo>
                  <a:pt x="2681583" y="401358"/>
                </a:lnTo>
                <a:lnTo>
                  <a:pt x="2679885" y="401358"/>
                </a:lnTo>
                <a:lnTo>
                  <a:pt x="2678187" y="401358"/>
                </a:lnTo>
                <a:lnTo>
                  <a:pt x="2677311" y="401358"/>
                </a:lnTo>
                <a:lnTo>
                  <a:pt x="2676462" y="402206"/>
                </a:lnTo>
                <a:lnTo>
                  <a:pt x="2675613" y="403055"/>
                </a:lnTo>
                <a:lnTo>
                  <a:pt x="2674764" y="403055"/>
                </a:lnTo>
                <a:lnTo>
                  <a:pt x="2673916" y="403903"/>
                </a:lnTo>
                <a:lnTo>
                  <a:pt x="2673067" y="403903"/>
                </a:lnTo>
                <a:lnTo>
                  <a:pt x="2672191" y="405600"/>
                </a:lnTo>
                <a:lnTo>
                  <a:pt x="2669644" y="406475"/>
                </a:lnTo>
                <a:lnTo>
                  <a:pt x="2670493" y="407323"/>
                </a:lnTo>
                <a:lnTo>
                  <a:pt x="2671342" y="407323"/>
                </a:lnTo>
                <a:lnTo>
                  <a:pt x="2672191" y="409020"/>
                </a:lnTo>
                <a:lnTo>
                  <a:pt x="2671342" y="409020"/>
                </a:lnTo>
                <a:lnTo>
                  <a:pt x="2668795" y="409868"/>
                </a:lnTo>
                <a:lnTo>
                  <a:pt x="2667946" y="409868"/>
                </a:lnTo>
                <a:lnTo>
                  <a:pt x="2667097" y="409020"/>
                </a:lnTo>
                <a:lnTo>
                  <a:pt x="2666222" y="409868"/>
                </a:lnTo>
                <a:lnTo>
                  <a:pt x="2665373" y="409020"/>
                </a:lnTo>
                <a:lnTo>
                  <a:pt x="2663675" y="409020"/>
                </a:lnTo>
                <a:lnTo>
                  <a:pt x="2662826" y="410716"/>
                </a:lnTo>
                <a:lnTo>
                  <a:pt x="2663675" y="411591"/>
                </a:lnTo>
                <a:lnTo>
                  <a:pt x="2662826" y="412440"/>
                </a:lnTo>
                <a:lnTo>
                  <a:pt x="2662826" y="413288"/>
                </a:lnTo>
                <a:lnTo>
                  <a:pt x="2661977" y="412440"/>
                </a:lnTo>
                <a:lnTo>
                  <a:pt x="2661128" y="414985"/>
                </a:lnTo>
                <a:lnTo>
                  <a:pt x="2659403" y="414136"/>
                </a:lnTo>
                <a:lnTo>
                  <a:pt x="2659403" y="412440"/>
                </a:lnTo>
                <a:lnTo>
                  <a:pt x="2657705" y="412440"/>
                </a:lnTo>
                <a:lnTo>
                  <a:pt x="2657705" y="411591"/>
                </a:lnTo>
                <a:lnTo>
                  <a:pt x="2656856" y="412440"/>
                </a:lnTo>
                <a:lnTo>
                  <a:pt x="2656856" y="413288"/>
                </a:lnTo>
                <a:lnTo>
                  <a:pt x="2656856" y="414136"/>
                </a:lnTo>
                <a:lnTo>
                  <a:pt x="2657705" y="416708"/>
                </a:lnTo>
                <a:lnTo>
                  <a:pt x="2656856" y="417556"/>
                </a:lnTo>
                <a:lnTo>
                  <a:pt x="2656856" y="418405"/>
                </a:lnTo>
                <a:lnTo>
                  <a:pt x="2656007" y="419253"/>
                </a:lnTo>
                <a:lnTo>
                  <a:pt x="2655132" y="418405"/>
                </a:lnTo>
                <a:lnTo>
                  <a:pt x="2653434" y="418405"/>
                </a:lnTo>
                <a:lnTo>
                  <a:pt x="2652585" y="420102"/>
                </a:lnTo>
                <a:lnTo>
                  <a:pt x="2650887" y="419253"/>
                </a:lnTo>
                <a:lnTo>
                  <a:pt x="2649162" y="420102"/>
                </a:lnTo>
                <a:lnTo>
                  <a:pt x="2625284" y="426915"/>
                </a:lnTo>
                <a:lnTo>
                  <a:pt x="2594588" y="422673"/>
                </a:lnTo>
                <a:lnTo>
                  <a:pt x="2573257" y="406475"/>
                </a:lnTo>
                <a:lnTo>
                  <a:pt x="2566439" y="408171"/>
                </a:lnTo>
                <a:lnTo>
                  <a:pt x="2562167" y="403055"/>
                </a:lnTo>
                <a:lnTo>
                  <a:pt x="2563016" y="391973"/>
                </a:lnTo>
                <a:lnTo>
                  <a:pt x="2555322" y="389428"/>
                </a:lnTo>
                <a:lnTo>
                  <a:pt x="2549353" y="392821"/>
                </a:lnTo>
                <a:lnTo>
                  <a:pt x="2539988" y="393670"/>
                </a:lnTo>
                <a:lnTo>
                  <a:pt x="2534018" y="385159"/>
                </a:lnTo>
                <a:lnTo>
                  <a:pt x="2531445" y="382588"/>
                </a:lnTo>
                <a:lnTo>
                  <a:pt x="2529747" y="374926"/>
                </a:lnTo>
                <a:lnTo>
                  <a:pt x="2522928" y="373229"/>
                </a:lnTo>
                <a:lnTo>
                  <a:pt x="2516083" y="378346"/>
                </a:lnTo>
                <a:lnTo>
                  <a:pt x="2510989" y="381739"/>
                </a:lnTo>
                <a:lnTo>
                  <a:pt x="2508416" y="376623"/>
                </a:lnTo>
                <a:lnTo>
                  <a:pt x="2501597" y="377471"/>
                </a:lnTo>
                <a:lnTo>
                  <a:pt x="2497326" y="382588"/>
                </a:lnTo>
                <a:lnTo>
                  <a:pt x="2493903" y="385159"/>
                </a:lnTo>
                <a:lnTo>
                  <a:pt x="2488810" y="383463"/>
                </a:lnTo>
                <a:lnTo>
                  <a:pt x="2483689" y="383463"/>
                </a:lnTo>
                <a:lnTo>
                  <a:pt x="2478569" y="388579"/>
                </a:lnTo>
                <a:lnTo>
                  <a:pt x="2480267" y="391973"/>
                </a:lnTo>
                <a:lnTo>
                  <a:pt x="2475146" y="396241"/>
                </a:lnTo>
                <a:lnTo>
                  <a:pt x="2470026" y="393670"/>
                </a:lnTo>
                <a:lnTo>
                  <a:pt x="2463207" y="393670"/>
                </a:lnTo>
                <a:lnTo>
                  <a:pt x="2460660" y="392821"/>
                </a:lnTo>
                <a:lnTo>
                  <a:pt x="2457238" y="393670"/>
                </a:lnTo>
                <a:lnTo>
                  <a:pt x="2457238" y="394544"/>
                </a:lnTo>
                <a:lnTo>
                  <a:pt x="2454664" y="394544"/>
                </a:lnTo>
                <a:lnTo>
                  <a:pt x="2452117" y="395393"/>
                </a:lnTo>
                <a:lnTo>
                  <a:pt x="2451268" y="393670"/>
                </a:lnTo>
                <a:lnTo>
                  <a:pt x="2449544" y="394544"/>
                </a:lnTo>
                <a:lnTo>
                  <a:pt x="2448695" y="393670"/>
                </a:lnTo>
                <a:lnTo>
                  <a:pt x="2447846" y="394544"/>
                </a:lnTo>
                <a:lnTo>
                  <a:pt x="2446997" y="394544"/>
                </a:lnTo>
                <a:lnTo>
                  <a:pt x="2446148" y="395393"/>
                </a:lnTo>
                <a:lnTo>
                  <a:pt x="2444450" y="396241"/>
                </a:lnTo>
                <a:lnTo>
                  <a:pt x="2442725" y="396241"/>
                </a:lnTo>
                <a:lnTo>
                  <a:pt x="2441027" y="395393"/>
                </a:lnTo>
                <a:lnTo>
                  <a:pt x="2438480" y="396241"/>
                </a:lnTo>
                <a:lnTo>
                  <a:pt x="2435907" y="395393"/>
                </a:lnTo>
                <a:lnTo>
                  <a:pt x="2435058" y="397938"/>
                </a:lnTo>
                <a:lnTo>
                  <a:pt x="2433360" y="397938"/>
                </a:lnTo>
                <a:lnTo>
                  <a:pt x="2429937" y="397090"/>
                </a:lnTo>
                <a:lnTo>
                  <a:pt x="2428239" y="394544"/>
                </a:lnTo>
                <a:lnTo>
                  <a:pt x="2427364" y="393670"/>
                </a:lnTo>
                <a:lnTo>
                  <a:pt x="2428239" y="392821"/>
                </a:lnTo>
                <a:lnTo>
                  <a:pt x="2427364" y="391124"/>
                </a:lnTo>
                <a:lnTo>
                  <a:pt x="2425666" y="390276"/>
                </a:lnTo>
                <a:lnTo>
                  <a:pt x="2424817" y="391124"/>
                </a:lnTo>
                <a:lnTo>
                  <a:pt x="2418848" y="390276"/>
                </a:lnTo>
                <a:lnTo>
                  <a:pt x="2416301" y="389428"/>
                </a:lnTo>
                <a:lnTo>
                  <a:pt x="2416301" y="387704"/>
                </a:lnTo>
                <a:lnTo>
                  <a:pt x="2414576" y="387704"/>
                </a:lnTo>
                <a:lnTo>
                  <a:pt x="2413727" y="386856"/>
                </a:lnTo>
                <a:lnTo>
                  <a:pt x="2412878" y="386856"/>
                </a:lnTo>
                <a:lnTo>
                  <a:pt x="2412029" y="385159"/>
                </a:lnTo>
                <a:lnTo>
                  <a:pt x="2411180" y="384311"/>
                </a:lnTo>
                <a:lnTo>
                  <a:pt x="2410305" y="383463"/>
                </a:lnTo>
                <a:lnTo>
                  <a:pt x="2409456" y="382588"/>
                </a:lnTo>
                <a:lnTo>
                  <a:pt x="2407758" y="382588"/>
                </a:lnTo>
                <a:lnTo>
                  <a:pt x="2407758" y="381739"/>
                </a:lnTo>
                <a:lnTo>
                  <a:pt x="2406060" y="380891"/>
                </a:lnTo>
                <a:lnTo>
                  <a:pt x="2401788" y="381739"/>
                </a:lnTo>
                <a:lnTo>
                  <a:pt x="2400939" y="381739"/>
                </a:lnTo>
                <a:lnTo>
                  <a:pt x="2400090" y="382588"/>
                </a:lnTo>
                <a:lnTo>
                  <a:pt x="2399215" y="383463"/>
                </a:lnTo>
                <a:lnTo>
                  <a:pt x="2399215" y="385159"/>
                </a:lnTo>
                <a:lnTo>
                  <a:pt x="2400939" y="386008"/>
                </a:lnTo>
                <a:lnTo>
                  <a:pt x="2400090" y="386856"/>
                </a:lnTo>
                <a:lnTo>
                  <a:pt x="2399215" y="387704"/>
                </a:lnTo>
                <a:lnTo>
                  <a:pt x="2399215" y="389428"/>
                </a:lnTo>
                <a:lnTo>
                  <a:pt x="2396668" y="391124"/>
                </a:lnTo>
                <a:lnTo>
                  <a:pt x="2396668" y="392821"/>
                </a:lnTo>
                <a:lnTo>
                  <a:pt x="2397517" y="391973"/>
                </a:lnTo>
                <a:lnTo>
                  <a:pt x="2398366" y="393670"/>
                </a:lnTo>
                <a:lnTo>
                  <a:pt x="2399215" y="393670"/>
                </a:lnTo>
                <a:lnTo>
                  <a:pt x="2400090" y="393670"/>
                </a:lnTo>
                <a:lnTo>
                  <a:pt x="2400090" y="394544"/>
                </a:lnTo>
                <a:lnTo>
                  <a:pt x="2399215" y="395393"/>
                </a:lnTo>
                <a:lnTo>
                  <a:pt x="2397517" y="396241"/>
                </a:lnTo>
                <a:lnTo>
                  <a:pt x="2396668" y="397938"/>
                </a:lnTo>
                <a:lnTo>
                  <a:pt x="2395819" y="397938"/>
                </a:lnTo>
                <a:lnTo>
                  <a:pt x="2394970" y="399635"/>
                </a:lnTo>
                <a:lnTo>
                  <a:pt x="2394970" y="400510"/>
                </a:lnTo>
                <a:lnTo>
                  <a:pt x="2393245" y="401358"/>
                </a:lnTo>
                <a:lnTo>
                  <a:pt x="2393245" y="403055"/>
                </a:lnTo>
                <a:lnTo>
                  <a:pt x="2394121" y="403055"/>
                </a:lnTo>
                <a:lnTo>
                  <a:pt x="2394970" y="403903"/>
                </a:lnTo>
                <a:lnTo>
                  <a:pt x="2394970" y="404751"/>
                </a:lnTo>
                <a:lnTo>
                  <a:pt x="2394970" y="405600"/>
                </a:lnTo>
                <a:lnTo>
                  <a:pt x="2394121" y="406475"/>
                </a:lnTo>
                <a:lnTo>
                  <a:pt x="2394121" y="407323"/>
                </a:lnTo>
                <a:lnTo>
                  <a:pt x="2391547" y="406475"/>
                </a:lnTo>
                <a:lnTo>
                  <a:pt x="2390698" y="405600"/>
                </a:lnTo>
                <a:lnTo>
                  <a:pt x="2389849" y="403903"/>
                </a:lnTo>
                <a:lnTo>
                  <a:pt x="2389000" y="402206"/>
                </a:lnTo>
                <a:lnTo>
                  <a:pt x="2388125" y="402206"/>
                </a:lnTo>
                <a:lnTo>
                  <a:pt x="2388125" y="401358"/>
                </a:lnTo>
                <a:lnTo>
                  <a:pt x="2387276" y="401358"/>
                </a:lnTo>
                <a:lnTo>
                  <a:pt x="2386427" y="402206"/>
                </a:lnTo>
                <a:lnTo>
                  <a:pt x="2386427" y="403055"/>
                </a:lnTo>
                <a:lnTo>
                  <a:pt x="2386427" y="404751"/>
                </a:lnTo>
                <a:lnTo>
                  <a:pt x="2385578" y="406475"/>
                </a:lnTo>
                <a:lnTo>
                  <a:pt x="2386427" y="407323"/>
                </a:lnTo>
                <a:lnTo>
                  <a:pt x="2386427" y="408171"/>
                </a:lnTo>
                <a:lnTo>
                  <a:pt x="2384729" y="409020"/>
                </a:lnTo>
                <a:lnTo>
                  <a:pt x="2383880" y="409868"/>
                </a:lnTo>
                <a:lnTo>
                  <a:pt x="2383880" y="411591"/>
                </a:lnTo>
                <a:lnTo>
                  <a:pt x="2382155" y="413288"/>
                </a:lnTo>
                <a:lnTo>
                  <a:pt x="2382155" y="414136"/>
                </a:lnTo>
                <a:lnTo>
                  <a:pt x="2380457" y="414985"/>
                </a:lnTo>
                <a:lnTo>
                  <a:pt x="2380457" y="415833"/>
                </a:lnTo>
                <a:lnTo>
                  <a:pt x="2382155" y="416708"/>
                </a:lnTo>
                <a:lnTo>
                  <a:pt x="2383004" y="417556"/>
                </a:lnTo>
                <a:lnTo>
                  <a:pt x="2383880" y="418405"/>
                </a:lnTo>
                <a:lnTo>
                  <a:pt x="2385578" y="418405"/>
                </a:lnTo>
                <a:lnTo>
                  <a:pt x="2387276" y="417556"/>
                </a:lnTo>
                <a:lnTo>
                  <a:pt x="2388125" y="419253"/>
                </a:lnTo>
                <a:lnTo>
                  <a:pt x="2389000" y="418405"/>
                </a:lnTo>
                <a:lnTo>
                  <a:pt x="2390698" y="420102"/>
                </a:lnTo>
                <a:lnTo>
                  <a:pt x="2391547" y="420102"/>
                </a:lnTo>
                <a:lnTo>
                  <a:pt x="2392396" y="420950"/>
                </a:lnTo>
                <a:lnTo>
                  <a:pt x="2392396" y="421798"/>
                </a:lnTo>
                <a:lnTo>
                  <a:pt x="2393245" y="421798"/>
                </a:lnTo>
                <a:lnTo>
                  <a:pt x="2393245" y="422673"/>
                </a:lnTo>
                <a:lnTo>
                  <a:pt x="2392396" y="424370"/>
                </a:lnTo>
                <a:lnTo>
                  <a:pt x="2390698" y="425218"/>
                </a:lnTo>
                <a:lnTo>
                  <a:pt x="2390698" y="426067"/>
                </a:lnTo>
                <a:lnTo>
                  <a:pt x="2391547" y="426067"/>
                </a:lnTo>
                <a:lnTo>
                  <a:pt x="2392396" y="426915"/>
                </a:lnTo>
                <a:lnTo>
                  <a:pt x="2393245" y="428638"/>
                </a:lnTo>
                <a:lnTo>
                  <a:pt x="2395819" y="428638"/>
                </a:lnTo>
                <a:lnTo>
                  <a:pt x="2397517" y="428638"/>
                </a:lnTo>
                <a:lnTo>
                  <a:pt x="2399215" y="431183"/>
                </a:lnTo>
                <a:lnTo>
                  <a:pt x="2398366" y="432032"/>
                </a:lnTo>
                <a:lnTo>
                  <a:pt x="2399215" y="432880"/>
                </a:lnTo>
                <a:lnTo>
                  <a:pt x="2400090" y="432880"/>
                </a:lnTo>
                <a:lnTo>
                  <a:pt x="2400939" y="433755"/>
                </a:lnTo>
                <a:lnTo>
                  <a:pt x="2400939" y="435452"/>
                </a:lnTo>
                <a:lnTo>
                  <a:pt x="2401788" y="435452"/>
                </a:lnTo>
                <a:lnTo>
                  <a:pt x="2400939" y="436300"/>
                </a:lnTo>
                <a:lnTo>
                  <a:pt x="2401788" y="438872"/>
                </a:lnTo>
                <a:lnTo>
                  <a:pt x="2404335" y="437997"/>
                </a:lnTo>
                <a:lnTo>
                  <a:pt x="2406060" y="439720"/>
                </a:lnTo>
                <a:lnTo>
                  <a:pt x="2406909" y="439720"/>
                </a:lnTo>
                <a:lnTo>
                  <a:pt x="2406909" y="440568"/>
                </a:lnTo>
                <a:lnTo>
                  <a:pt x="2406060" y="442265"/>
                </a:lnTo>
                <a:lnTo>
                  <a:pt x="2409456" y="443962"/>
                </a:lnTo>
                <a:lnTo>
                  <a:pt x="2410305" y="444837"/>
                </a:lnTo>
                <a:lnTo>
                  <a:pt x="2410305" y="446534"/>
                </a:lnTo>
                <a:lnTo>
                  <a:pt x="2409456" y="447382"/>
                </a:lnTo>
                <a:lnTo>
                  <a:pt x="2409456" y="448230"/>
                </a:lnTo>
                <a:lnTo>
                  <a:pt x="2409456" y="449079"/>
                </a:lnTo>
                <a:lnTo>
                  <a:pt x="2409456" y="449927"/>
                </a:lnTo>
                <a:lnTo>
                  <a:pt x="2408607" y="451650"/>
                </a:lnTo>
                <a:lnTo>
                  <a:pt x="2407758" y="450802"/>
                </a:lnTo>
                <a:lnTo>
                  <a:pt x="2406909" y="450802"/>
                </a:lnTo>
                <a:lnTo>
                  <a:pt x="2406060" y="450802"/>
                </a:lnTo>
                <a:lnTo>
                  <a:pt x="2406060" y="451650"/>
                </a:lnTo>
                <a:lnTo>
                  <a:pt x="2407758" y="456767"/>
                </a:lnTo>
                <a:lnTo>
                  <a:pt x="2406909" y="457615"/>
                </a:lnTo>
                <a:lnTo>
                  <a:pt x="2407758" y="458464"/>
                </a:lnTo>
                <a:lnTo>
                  <a:pt x="2407758" y="460160"/>
                </a:lnTo>
                <a:lnTo>
                  <a:pt x="2410305" y="461884"/>
                </a:lnTo>
                <a:lnTo>
                  <a:pt x="2410305" y="464429"/>
                </a:lnTo>
                <a:lnTo>
                  <a:pt x="2408607" y="465277"/>
                </a:lnTo>
                <a:lnTo>
                  <a:pt x="2406060" y="467000"/>
                </a:lnTo>
                <a:lnTo>
                  <a:pt x="2403486" y="470394"/>
                </a:lnTo>
                <a:lnTo>
                  <a:pt x="2401788" y="469546"/>
                </a:lnTo>
                <a:lnTo>
                  <a:pt x="2400939" y="470394"/>
                </a:lnTo>
                <a:lnTo>
                  <a:pt x="2400090" y="471242"/>
                </a:lnTo>
                <a:lnTo>
                  <a:pt x="2398366" y="471242"/>
                </a:lnTo>
                <a:lnTo>
                  <a:pt x="2398366" y="472091"/>
                </a:lnTo>
                <a:lnTo>
                  <a:pt x="2394970" y="470394"/>
                </a:lnTo>
                <a:lnTo>
                  <a:pt x="2394121" y="470394"/>
                </a:lnTo>
                <a:lnTo>
                  <a:pt x="2393245" y="469546"/>
                </a:lnTo>
                <a:lnTo>
                  <a:pt x="2392396" y="469546"/>
                </a:lnTo>
                <a:lnTo>
                  <a:pt x="2391547" y="469546"/>
                </a:lnTo>
                <a:lnTo>
                  <a:pt x="2389849" y="469546"/>
                </a:lnTo>
                <a:lnTo>
                  <a:pt x="2388125" y="469546"/>
                </a:lnTo>
                <a:lnTo>
                  <a:pt x="2388125" y="470394"/>
                </a:lnTo>
                <a:lnTo>
                  <a:pt x="2387276" y="470394"/>
                </a:lnTo>
                <a:lnTo>
                  <a:pt x="2387276" y="468697"/>
                </a:lnTo>
                <a:lnTo>
                  <a:pt x="2386427" y="468697"/>
                </a:lnTo>
                <a:lnTo>
                  <a:pt x="2385578" y="469546"/>
                </a:lnTo>
                <a:lnTo>
                  <a:pt x="2383880" y="468697"/>
                </a:lnTo>
                <a:lnTo>
                  <a:pt x="2383004" y="469546"/>
                </a:lnTo>
                <a:lnTo>
                  <a:pt x="2383004" y="468697"/>
                </a:lnTo>
                <a:lnTo>
                  <a:pt x="2381306" y="468697"/>
                </a:lnTo>
                <a:lnTo>
                  <a:pt x="2381306" y="467000"/>
                </a:lnTo>
                <a:lnTo>
                  <a:pt x="2380457" y="466126"/>
                </a:lnTo>
                <a:lnTo>
                  <a:pt x="2378759" y="464429"/>
                </a:lnTo>
                <a:lnTo>
                  <a:pt x="2377910" y="464429"/>
                </a:lnTo>
                <a:lnTo>
                  <a:pt x="2377035" y="464429"/>
                </a:lnTo>
                <a:lnTo>
                  <a:pt x="2376186" y="462732"/>
                </a:lnTo>
                <a:lnTo>
                  <a:pt x="2375337" y="463580"/>
                </a:lnTo>
                <a:lnTo>
                  <a:pt x="2372790" y="463580"/>
                </a:lnTo>
                <a:lnTo>
                  <a:pt x="2371941" y="463580"/>
                </a:lnTo>
                <a:lnTo>
                  <a:pt x="2371065" y="462732"/>
                </a:lnTo>
                <a:lnTo>
                  <a:pt x="2368518" y="463580"/>
                </a:lnTo>
                <a:lnTo>
                  <a:pt x="2367669" y="466126"/>
                </a:lnTo>
                <a:lnTo>
                  <a:pt x="2365096" y="465277"/>
                </a:lnTo>
                <a:lnTo>
                  <a:pt x="2363398" y="463580"/>
                </a:lnTo>
                <a:lnTo>
                  <a:pt x="2361700" y="461884"/>
                </a:lnTo>
                <a:lnTo>
                  <a:pt x="2360851" y="461884"/>
                </a:lnTo>
                <a:lnTo>
                  <a:pt x="2359976" y="461884"/>
                </a:lnTo>
                <a:lnTo>
                  <a:pt x="2359127" y="460160"/>
                </a:lnTo>
                <a:lnTo>
                  <a:pt x="2357429" y="460160"/>
                </a:lnTo>
                <a:lnTo>
                  <a:pt x="2355731" y="458464"/>
                </a:lnTo>
                <a:lnTo>
                  <a:pt x="2354855" y="458464"/>
                </a:lnTo>
                <a:lnTo>
                  <a:pt x="2353157" y="457615"/>
                </a:lnTo>
                <a:lnTo>
                  <a:pt x="2351459" y="458464"/>
                </a:lnTo>
                <a:lnTo>
                  <a:pt x="2348886" y="458464"/>
                </a:lnTo>
                <a:lnTo>
                  <a:pt x="2348886" y="460160"/>
                </a:lnTo>
                <a:lnTo>
                  <a:pt x="2348037" y="460160"/>
                </a:lnTo>
                <a:lnTo>
                  <a:pt x="2347188" y="459312"/>
                </a:lnTo>
                <a:lnTo>
                  <a:pt x="2346339" y="459312"/>
                </a:lnTo>
                <a:lnTo>
                  <a:pt x="2344641" y="457615"/>
                </a:lnTo>
                <a:lnTo>
                  <a:pt x="2344641" y="456767"/>
                </a:lnTo>
                <a:lnTo>
                  <a:pt x="2343792" y="456767"/>
                </a:lnTo>
                <a:lnTo>
                  <a:pt x="2342916" y="456767"/>
                </a:lnTo>
                <a:lnTo>
                  <a:pt x="2342067" y="456767"/>
                </a:lnTo>
                <a:lnTo>
                  <a:pt x="2341218" y="455919"/>
                </a:lnTo>
                <a:lnTo>
                  <a:pt x="2338671" y="456767"/>
                </a:lnTo>
                <a:lnTo>
                  <a:pt x="2336947" y="455919"/>
                </a:lnTo>
                <a:lnTo>
                  <a:pt x="2335249" y="458464"/>
                </a:lnTo>
                <a:lnTo>
                  <a:pt x="2332675" y="458464"/>
                </a:lnTo>
                <a:lnTo>
                  <a:pt x="2331826" y="460160"/>
                </a:lnTo>
                <a:lnTo>
                  <a:pt x="2330128" y="461035"/>
                </a:lnTo>
                <a:lnTo>
                  <a:pt x="2328430" y="461035"/>
                </a:lnTo>
                <a:lnTo>
                  <a:pt x="2327581" y="461884"/>
                </a:lnTo>
                <a:lnTo>
                  <a:pt x="2325008" y="461884"/>
                </a:lnTo>
                <a:lnTo>
                  <a:pt x="2323310" y="459312"/>
                </a:lnTo>
                <a:lnTo>
                  <a:pt x="2322461" y="458464"/>
                </a:lnTo>
                <a:lnTo>
                  <a:pt x="2321612" y="458464"/>
                </a:lnTo>
                <a:lnTo>
                  <a:pt x="2319887" y="456767"/>
                </a:lnTo>
                <a:lnTo>
                  <a:pt x="2319038" y="457615"/>
                </a:lnTo>
                <a:lnTo>
                  <a:pt x="2317340" y="459312"/>
                </a:lnTo>
                <a:lnTo>
                  <a:pt x="2316491" y="459312"/>
                </a:lnTo>
                <a:lnTo>
                  <a:pt x="2316491" y="461035"/>
                </a:lnTo>
                <a:lnTo>
                  <a:pt x="2313069" y="461035"/>
                </a:lnTo>
                <a:lnTo>
                  <a:pt x="2312220" y="460160"/>
                </a:lnTo>
                <a:lnTo>
                  <a:pt x="2312220" y="461035"/>
                </a:lnTo>
                <a:lnTo>
                  <a:pt x="2309646" y="460160"/>
                </a:lnTo>
                <a:lnTo>
                  <a:pt x="2307099" y="459312"/>
                </a:lnTo>
                <a:lnTo>
                  <a:pt x="2306250" y="461035"/>
                </a:lnTo>
                <a:lnTo>
                  <a:pt x="2305401" y="461035"/>
                </a:lnTo>
                <a:lnTo>
                  <a:pt x="2305401" y="461884"/>
                </a:lnTo>
                <a:lnTo>
                  <a:pt x="2303677" y="462732"/>
                </a:lnTo>
                <a:lnTo>
                  <a:pt x="2302828" y="463580"/>
                </a:lnTo>
                <a:lnTo>
                  <a:pt x="2301979" y="464429"/>
                </a:lnTo>
                <a:lnTo>
                  <a:pt x="2301130" y="466126"/>
                </a:lnTo>
                <a:lnTo>
                  <a:pt x="2300281" y="467000"/>
                </a:lnTo>
                <a:lnTo>
                  <a:pt x="2298557" y="467849"/>
                </a:lnTo>
                <a:lnTo>
                  <a:pt x="2298557" y="468697"/>
                </a:lnTo>
                <a:lnTo>
                  <a:pt x="2298557" y="469546"/>
                </a:lnTo>
                <a:lnTo>
                  <a:pt x="2297708" y="468697"/>
                </a:lnTo>
                <a:lnTo>
                  <a:pt x="2297708" y="467849"/>
                </a:lnTo>
                <a:lnTo>
                  <a:pt x="2296859" y="467000"/>
                </a:lnTo>
                <a:lnTo>
                  <a:pt x="2297708" y="467000"/>
                </a:lnTo>
                <a:lnTo>
                  <a:pt x="2296010" y="466126"/>
                </a:lnTo>
                <a:lnTo>
                  <a:pt x="2295161" y="466126"/>
                </a:lnTo>
                <a:lnTo>
                  <a:pt x="2294312" y="465277"/>
                </a:lnTo>
                <a:lnTo>
                  <a:pt x="2293436" y="465277"/>
                </a:lnTo>
                <a:lnTo>
                  <a:pt x="2293436" y="464429"/>
                </a:lnTo>
                <a:lnTo>
                  <a:pt x="2292587" y="464429"/>
                </a:lnTo>
                <a:lnTo>
                  <a:pt x="2291738" y="463580"/>
                </a:lnTo>
                <a:lnTo>
                  <a:pt x="2290040" y="464429"/>
                </a:lnTo>
                <a:lnTo>
                  <a:pt x="2290040" y="463580"/>
                </a:lnTo>
                <a:lnTo>
                  <a:pt x="2289191" y="463580"/>
                </a:lnTo>
                <a:lnTo>
                  <a:pt x="2286618" y="463580"/>
                </a:lnTo>
                <a:lnTo>
                  <a:pt x="2285769" y="462732"/>
                </a:lnTo>
                <a:lnTo>
                  <a:pt x="2284071" y="461884"/>
                </a:lnTo>
                <a:lnTo>
                  <a:pt x="2284071" y="461035"/>
                </a:lnTo>
                <a:lnTo>
                  <a:pt x="2282346" y="459312"/>
                </a:lnTo>
                <a:lnTo>
                  <a:pt x="2278950" y="460160"/>
                </a:lnTo>
                <a:lnTo>
                  <a:pt x="2278101" y="460160"/>
                </a:lnTo>
                <a:lnTo>
                  <a:pt x="2277252" y="460160"/>
                </a:lnTo>
                <a:lnTo>
                  <a:pt x="2276377" y="461035"/>
                </a:lnTo>
                <a:lnTo>
                  <a:pt x="2275528" y="462732"/>
                </a:lnTo>
                <a:lnTo>
                  <a:pt x="2274679" y="461884"/>
                </a:lnTo>
                <a:lnTo>
                  <a:pt x="2272132" y="461884"/>
                </a:lnTo>
                <a:lnTo>
                  <a:pt x="2271256" y="461035"/>
                </a:lnTo>
                <a:lnTo>
                  <a:pt x="2270407" y="461035"/>
                </a:lnTo>
                <a:lnTo>
                  <a:pt x="2269558" y="459312"/>
                </a:lnTo>
                <a:lnTo>
                  <a:pt x="2268709" y="457615"/>
                </a:lnTo>
                <a:lnTo>
                  <a:pt x="2267860" y="456767"/>
                </a:lnTo>
                <a:lnTo>
                  <a:pt x="2266162" y="455919"/>
                </a:lnTo>
                <a:lnTo>
                  <a:pt x="2265287" y="455919"/>
                </a:lnTo>
                <a:lnTo>
                  <a:pt x="2264438" y="455919"/>
                </a:lnTo>
                <a:lnTo>
                  <a:pt x="2263589" y="454195"/>
                </a:lnTo>
                <a:lnTo>
                  <a:pt x="2263589" y="450802"/>
                </a:lnTo>
                <a:lnTo>
                  <a:pt x="2262740" y="449927"/>
                </a:lnTo>
                <a:lnTo>
                  <a:pt x="2261891" y="449079"/>
                </a:lnTo>
                <a:lnTo>
                  <a:pt x="2261891" y="447382"/>
                </a:lnTo>
                <a:lnTo>
                  <a:pt x="2261042" y="446534"/>
                </a:lnTo>
                <a:lnTo>
                  <a:pt x="2260166" y="447382"/>
                </a:lnTo>
                <a:lnTo>
                  <a:pt x="2258468" y="446534"/>
                </a:lnTo>
                <a:lnTo>
                  <a:pt x="2257619" y="446534"/>
                </a:lnTo>
                <a:lnTo>
                  <a:pt x="2257619" y="448230"/>
                </a:lnTo>
                <a:lnTo>
                  <a:pt x="2257619" y="449079"/>
                </a:lnTo>
                <a:lnTo>
                  <a:pt x="2254197" y="449927"/>
                </a:lnTo>
                <a:lnTo>
                  <a:pt x="2253348" y="451650"/>
                </a:lnTo>
                <a:lnTo>
                  <a:pt x="2250801" y="450802"/>
                </a:lnTo>
                <a:lnTo>
                  <a:pt x="2249952" y="451650"/>
                </a:lnTo>
                <a:lnTo>
                  <a:pt x="2249076" y="452499"/>
                </a:lnTo>
                <a:lnTo>
                  <a:pt x="2247378" y="452499"/>
                </a:lnTo>
                <a:lnTo>
                  <a:pt x="2245680" y="455044"/>
                </a:lnTo>
                <a:lnTo>
                  <a:pt x="2243107" y="455919"/>
                </a:lnTo>
                <a:lnTo>
                  <a:pt x="2243107" y="458464"/>
                </a:lnTo>
                <a:lnTo>
                  <a:pt x="2242258" y="457615"/>
                </a:lnTo>
                <a:lnTo>
                  <a:pt x="2241409" y="456767"/>
                </a:lnTo>
                <a:lnTo>
                  <a:pt x="2240560" y="456767"/>
                </a:lnTo>
                <a:lnTo>
                  <a:pt x="2239711" y="455044"/>
                </a:lnTo>
                <a:lnTo>
                  <a:pt x="2237987" y="453347"/>
                </a:lnTo>
                <a:lnTo>
                  <a:pt x="2238862" y="452499"/>
                </a:lnTo>
                <a:lnTo>
                  <a:pt x="2237138" y="452499"/>
                </a:lnTo>
                <a:lnTo>
                  <a:pt x="2233742" y="450802"/>
                </a:lnTo>
                <a:lnTo>
                  <a:pt x="2232893" y="453347"/>
                </a:lnTo>
                <a:lnTo>
                  <a:pt x="2231168" y="452499"/>
                </a:lnTo>
                <a:lnTo>
                  <a:pt x="2229470" y="453347"/>
                </a:lnTo>
                <a:lnTo>
                  <a:pt x="2228621" y="452499"/>
                </a:lnTo>
                <a:lnTo>
                  <a:pt x="2227772" y="454195"/>
                </a:lnTo>
                <a:lnTo>
                  <a:pt x="2227772" y="455044"/>
                </a:lnTo>
                <a:lnTo>
                  <a:pt x="2226048" y="455919"/>
                </a:lnTo>
                <a:lnTo>
                  <a:pt x="2227772" y="456767"/>
                </a:lnTo>
                <a:lnTo>
                  <a:pt x="2227772" y="457615"/>
                </a:lnTo>
                <a:lnTo>
                  <a:pt x="2226048" y="460160"/>
                </a:lnTo>
                <a:lnTo>
                  <a:pt x="2225199" y="460160"/>
                </a:lnTo>
                <a:lnTo>
                  <a:pt x="2223501" y="459312"/>
                </a:lnTo>
                <a:lnTo>
                  <a:pt x="2221803" y="460160"/>
                </a:lnTo>
                <a:lnTo>
                  <a:pt x="2221803" y="461035"/>
                </a:lnTo>
                <a:lnTo>
                  <a:pt x="2218380" y="461884"/>
                </a:lnTo>
                <a:lnTo>
                  <a:pt x="2217531" y="461884"/>
                </a:lnTo>
                <a:lnTo>
                  <a:pt x="2217531" y="464429"/>
                </a:lnTo>
                <a:lnTo>
                  <a:pt x="2217531" y="465277"/>
                </a:lnTo>
                <a:lnTo>
                  <a:pt x="2218380" y="466126"/>
                </a:lnTo>
                <a:lnTo>
                  <a:pt x="2217531" y="467000"/>
                </a:lnTo>
                <a:lnTo>
                  <a:pt x="2218380" y="468697"/>
                </a:lnTo>
                <a:lnTo>
                  <a:pt x="2216682" y="470394"/>
                </a:lnTo>
                <a:lnTo>
                  <a:pt x="2217531" y="472091"/>
                </a:lnTo>
                <a:lnTo>
                  <a:pt x="2216682" y="472966"/>
                </a:lnTo>
                <a:lnTo>
                  <a:pt x="2215833" y="474662"/>
                </a:lnTo>
                <a:lnTo>
                  <a:pt x="2215833" y="475511"/>
                </a:lnTo>
                <a:lnTo>
                  <a:pt x="2212411" y="476359"/>
                </a:lnTo>
                <a:lnTo>
                  <a:pt x="2211562" y="476359"/>
                </a:lnTo>
                <a:lnTo>
                  <a:pt x="2210713" y="477207"/>
                </a:lnTo>
                <a:lnTo>
                  <a:pt x="2209837" y="477207"/>
                </a:lnTo>
                <a:lnTo>
                  <a:pt x="2208988" y="478082"/>
                </a:lnTo>
                <a:lnTo>
                  <a:pt x="2209837" y="480627"/>
                </a:lnTo>
                <a:lnTo>
                  <a:pt x="2208988" y="481476"/>
                </a:lnTo>
                <a:lnTo>
                  <a:pt x="2208139" y="481476"/>
                </a:lnTo>
                <a:lnTo>
                  <a:pt x="2207290" y="483199"/>
                </a:lnTo>
                <a:lnTo>
                  <a:pt x="2207290" y="484896"/>
                </a:lnTo>
                <a:lnTo>
                  <a:pt x="2207290" y="485744"/>
                </a:lnTo>
                <a:lnTo>
                  <a:pt x="2206441" y="484896"/>
                </a:lnTo>
                <a:lnTo>
                  <a:pt x="2205592" y="485744"/>
                </a:lnTo>
                <a:lnTo>
                  <a:pt x="2203868" y="486592"/>
                </a:lnTo>
                <a:lnTo>
                  <a:pt x="2204717" y="487441"/>
                </a:lnTo>
                <a:lnTo>
                  <a:pt x="2204717" y="489164"/>
                </a:lnTo>
                <a:lnTo>
                  <a:pt x="2203019" y="489164"/>
                </a:lnTo>
                <a:lnTo>
                  <a:pt x="2203019" y="490012"/>
                </a:lnTo>
                <a:lnTo>
                  <a:pt x="2201321" y="489164"/>
                </a:lnTo>
                <a:lnTo>
                  <a:pt x="2200472" y="490012"/>
                </a:lnTo>
                <a:lnTo>
                  <a:pt x="2199623" y="490012"/>
                </a:lnTo>
                <a:lnTo>
                  <a:pt x="2199623" y="488289"/>
                </a:lnTo>
                <a:lnTo>
                  <a:pt x="2198747" y="488289"/>
                </a:lnTo>
                <a:lnTo>
                  <a:pt x="2197049" y="489164"/>
                </a:lnTo>
                <a:lnTo>
                  <a:pt x="2196200" y="490012"/>
                </a:lnTo>
                <a:lnTo>
                  <a:pt x="2194502" y="489164"/>
                </a:lnTo>
                <a:lnTo>
                  <a:pt x="2192778" y="489164"/>
                </a:lnTo>
                <a:lnTo>
                  <a:pt x="2192778" y="490012"/>
                </a:lnTo>
                <a:lnTo>
                  <a:pt x="2190231" y="490861"/>
                </a:lnTo>
                <a:lnTo>
                  <a:pt x="2190231" y="490012"/>
                </a:lnTo>
                <a:lnTo>
                  <a:pt x="2189382" y="490012"/>
                </a:lnTo>
                <a:lnTo>
                  <a:pt x="2188533" y="489164"/>
                </a:lnTo>
                <a:lnTo>
                  <a:pt x="2187657" y="487441"/>
                </a:lnTo>
                <a:lnTo>
                  <a:pt x="2187657" y="488289"/>
                </a:lnTo>
                <a:lnTo>
                  <a:pt x="2185959" y="488289"/>
                </a:lnTo>
                <a:lnTo>
                  <a:pt x="2184261" y="487441"/>
                </a:lnTo>
                <a:lnTo>
                  <a:pt x="2184261" y="486592"/>
                </a:lnTo>
                <a:lnTo>
                  <a:pt x="2183412" y="484896"/>
                </a:lnTo>
                <a:lnTo>
                  <a:pt x="2182537" y="484896"/>
                </a:lnTo>
                <a:lnTo>
                  <a:pt x="2183412" y="486592"/>
                </a:lnTo>
                <a:lnTo>
                  <a:pt x="2181688" y="486592"/>
                </a:lnTo>
                <a:lnTo>
                  <a:pt x="2182537" y="486592"/>
                </a:lnTo>
                <a:lnTo>
                  <a:pt x="2181688" y="485744"/>
                </a:lnTo>
                <a:lnTo>
                  <a:pt x="2179990" y="486592"/>
                </a:lnTo>
                <a:lnTo>
                  <a:pt x="2178292" y="485744"/>
                </a:lnTo>
                <a:lnTo>
                  <a:pt x="2176568" y="486592"/>
                </a:lnTo>
                <a:lnTo>
                  <a:pt x="2176568" y="485744"/>
                </a:lnTo>
                <a:lnTo>
                  <a:pt x="2175719" y="485744"/>
                </a:lnTo>
                <a:lnTo>
                  <a:pt x="2174870" y="484896"/>
                </a:lnTo>
                <a:lnTo>
                  <a:pt x="2174021" y="486592"/>
                </a:lnTo>
                <a:lnTo>
                  <a:pt x="2172323" y="485744"/>
                </a:lnTo>
                <a:lnTo>
                  <a:pt x="2172323" y="488289"/>
                </a:lnTo>
                <a:lnTo>
                  <a:pt x="2171474" y="488289"/>
                </a:lnTo>
                <a:lnTo>
                  <a:pt x="2172323" y="490012"/>
                </a:lnTo>
                <a:lnTo>
                  <a:pt x="2171474" y="490861"/>
                </a:lnTo>
                <a:lnTo>
                  <a:pt x="2170598" y="490012"/>
                </a:lnTo>
                <a:lnTo>
                  <a:pt x="2168900" y="490861"/>
                </a:lnTo>
                <a:lnTo>
                  <a:pt x="2167202" y="490861"/>
                </a:lnTo>
                <a:lnTo>
                  <a:pt x="2166353" y="490861"/>
                </a:lnTo>
                <a:lnTo>
                  <a:pt x="2166353" y="490012"/>
                </a:lnTo>
                <a:lnTo>
                  <a:pt x="2165478" y="491709"/>
                </a:lnTo>
                <a:lnTo>
                  <a:pt x="2165478" y="493406"/>
                </a:lnTo>
                <a:lnTo>
                  <a:pt x="2162082" y="491709"/>
                </a:lnTo>
                <a:lnTo>
                  <a:pt x="2162082" y="492558"/>
                </a:lnTo>
                <a:lnTo>
                  <a:pt x="2161233" y="492558"/>
                </a:lnTo>
                <a:lnTo>
                  <a:pt x="2160357" y="492558"/>
                </a:lnTo>
                <a:lnTo>
                  <a:pt x="2159508" y="492558"/>
                </a:lnTo>
                <a:lnTo>
                  <a:pt x="2158659" y="493406"/>
                </a:lnTo>
                <a:lnTo>
                  <a:pt x="2158659" y="494254"/>
                </a:lnTo>
                <a:lnTo>
                  <a:pt x="2157810" y="495978"/>
                </a:lnTo>
                <a:lnTo>
                  <a:pt x="2156112" y="495978"/>
                </a:lnTo>
                <a:lnTo>
                  <a:pt x="2152690" y="495978"/>
                </a:lnTo>
                <a:lnTo>
                  <a:pt x="2151841" y="495129"/>
                </a:lnTo>
                <a:lnTo>
                  <a:pt x="2150992" y="494254"/>
                </a:lnTo>
                <a:lnTo>
                  <a:pt x="2150143" y="495129"/>
                </a:lnTo>
                <a:lnTo>
                  <a:pt x="2149294" y="494254"/>
                </a:lnTo>
                <a:lnTo>
                  <a:pt x="2147569" y="494254"/>
                </a:lnTo>
                <a:lnTo>
                  <a:pt x="2147569" y="495129"/>
                </a:lnTo>
                <a:lnTo>
                  <a:pt x="2146720" y="495129"/>
                </a:lnTo>
                <a:lnTo>
                  <a:pt x="2145871" y="495978"/>
                </a:lnTo>
                <a:lnTo>
                  <a:pt x="2149294" y="497674"/>
                </a:lnTo>
                <a:lnTo>
                  <a:pt x="2149294" y="499371"/>
                </a:lnTo>
                <a:lnTo>
                  <a:pt x="2148418" y="499371"/>
                </a:lnTo>
                <a:lnTo>
                  <a:pt x="2149294" y="501943"/>
                </a:lnTo>
                <a:lnTo>
                  <a:pt x="2148418" y="503639"/>
                </a:lnTo>
                <a:lnTo>
                  <a:pt x="2149294" y="505336"/>
                </a:lnTo>
                <a:lnTo>
                  <a:pt x="2148418" y="506211"/>
                </a:lnTo>
                <a:lnTo>
                  <a:pt x="2147569" y="506211"/>
                </a:lnTo>
                <a:lnTo>
                  <a:pt x="2148418" y="507059"/>
                </a:lnTo>
                <a:lnTo>
                  <a:pt x="2147569" y="507908"/>
                </a:lnTo>
                <a:lnTo>
                  <a:pt x="2148418" y="508756"/>
                </a:lnTo>
                <a:lnTo>
                  <a:pt x="2146720" y="511328"/>
                </a:lnTo>
                <a:lnTo>
                  <a:pt x="2146720" y="512176"/>
                </a:lnTo>
                <a:lnTo>
                  <a:pt x="2145871" y="513024"/>
                </a:lnTo>
                <a:lnTo>
                  <a:pt x="2145871" y="514721"/>
                </a:lnTo>
                <a:lnTo>
                  <a:pt x="2143298" y="513024"/>
                </a:lnTo>
                <a:lnTo>
                  <a:pt x="2143298" y="513873"/>
                </a:lnTo>
                <a:lnTo>
                  <a:pt x="2141600" y="512176"/>
                </a:lnTo>
                <a:lnTo>
                  <a:pt x="2139053" y="511328"/>
                </a:lnTo>
                <a:lnTo>
                  <a:pt x="2138177" y="512176"/>
                </a:lnTo>
                <a:lnTo>
                  <a:pt x="2138177" y="513873"/>
                </a:lnTo>
                <a:lnTo>
                  <a:pt x="2135630" y="513873"/>
                </a:lnTo>
                <a:lnTo>
                  <a:pt x="2135630" y="513024"/>
                </a:lnTo>
                <a:lnTo>
                  <a:pt x="2133932" y="513024"/>
                </a:lnTo>
                <a:lnTo>
                  <a:pt x="2132208" y="514721"/>
                </a:lnTo>
                <a:lnTo>
                  <a:pt x="2130510" y="514721"/>
                </a:lnTo>
                <a:lnTo>
                  <a:pt x="2127963" y="513873"/>
                </a:lnTo>
                <a:lnTo>
                  <a:pt x="2127963" y="513024"/>
                </a:lnTo>
                <a:lnTo>
                  <a:pt x="2127114" y="511328"/>
                </a:lnTo>
                <a:lnTo>
                  <a:pt x="2127114" y="509604"/>
                </a:lnTo>
                <a:lnTo>
                  <a:pt x="2127114" y="508756"/>
                </a:lnTo>
                <a:lnTo>
                  <a:pt x="2126238" y="507059"/>
                </a:lnTo>
                <a:lnTo>
                  <a:pt x="2123691" y="506211"/>
                </a:lnTo>
                <a:lnTo>
                  <a:pt x="2121993" y="505336"/>
                </a:lnTo>
                <a:lnTo>
                  <a:pt x="2121993" y="506211"/>
                </a:lnTo>
                <a:lnTo>
                  <a:pt x="2120269" y="506211"/>
                </a:lnTo>
                <a:lnTo>
                  <a:pt x="2116873" y="508756"/>
                </a:lnTo>
                <a:lnTo>
                  <a:pt x="2116024" y="507908"/>
                </a:lnTo>
                <a:lnTo>
                  <a:pt x="2114300" y="507059"/>
                </a:lnTo>
                <a:lnTo>
                  <a:pt x="2114300" y="506211"/>
                </a:lnTo>
                <a:lnTo>
                  <a:pt x="2113451" y="505336"/>
                </a:lnTo>
                <a:lnTo>
                  <a:pt x="2112602" y="506211"/>
                </a:lnTo>
                <a:lnTo>
                  <a:pt x="2110028" y="505336"/>
                </a:lnTo>
                <a:lnTo>
                  <a:pt x="2110028" y="506211"/>
                </a:lnTo>
                <a:lnTo>
                  <a:pt x="2106632" y="506211"/>
                </a:lnTo>
                <a:lnTo>
                  <a:pt x="2107481" y="502791"/>
                </a:lnTo>
                <a:lnTo>
                  <a:pt x="2105783" y="501943"/>
                </a:lnTo>
                <a:lnTo>
                  <a:pt x="2104934" y="502791"/>
                </a:lnTo>
                <a:lnTo>
                  <a:pt x="2104059" y="504488"/>
                </a:lnTo>
                <a:lnTo>
                  <a:pt x="2103210" y="505336"/>
                </a:lnTo>
                <a:lnTo>
                  <a:pt x="2103210" y="506211"/>
                </a:lnTo>
                <a:lnTo>
                  <a:pt x="2101512" y="507059"/>
                </a:lnTo>
                <a:lnTo>
                  <a:pt x="2101512" y="507908"/>
                </a:lnTo>
                <a:lnTo>
                  <a:pt x="2101512" y="508756"/>
                </a:lnTo>
                <a:lnTo>
                  <a:pt x="2100663" y="509604"/>
                </a:lnTo>
                <a:lnTo>
                  <a:pt x="2097240" y="510453"/>
                </a:lnTo>
                <a:lnTo>
                  <a:pt x="2097240" y="512176"/>
                </a:lnTo>
                <a:lnTo>
                  <a:pt x="2098089" y="513024"/>
                </a:lnTo>
                <a:lnTo>
                  <a:pt x="2097240" y="513873"/>
                </a:lnTo>
                <a:lnTo>
                  <a:pt x="2097240" y="514721"/>
                </a:lnTo>
                <a:lnTo>
                  <a:pt x="2098089" y="516418"/>
                </a:lnTo>
                <a:lnTo>
                  <a:pt x="2098965" y="516418"/>
                </a:lnTo>
                <a:lnTo>
                  <a:pt x="2099814" y="517293"/>
                </a:lnTo>
                <a:lnTo>
                  <a:pt x="2098089" y="518990"/>
                </a:lnTo>
                <a:lnTo>
                  <a:pt x="2093844" y="518990"/>
                </a:lnTo>
                <a:lnTo>
                  <a:pt x="2092969" y="518990"/>
                </a:lnTo>
                <a:lnTo>
                  <a:pt x="2091271" y="518990"/>
                </a:lnTo>
                <a:lnTo>
                  <a:pt x="2090422" y="520686"/>
                </a:lnTo>
                <a:lnTo>
                  <a:pt x="2088724" y="518990"/>
                </a:lnTo>
                <a:lnTo>
                  <a:pt x="2086999" y="519838"/>
                </a:lnTo>
                <a:lnTo>
                  <a:pt x="2085301" y="519838"/>
                </a:lnTo>
                <a:lnTo>
                  <a:pt x="2084452" y="518990"/>
                </a:lnTo>
                <a:lnTo>
                  <a:pt x="2082754" y="519838"/>
                </a:lnTo>
                <a:lnTo>
                  <a:pt x="2082754" y="521535"/>
                </a:lnTo>
                <a:lnTo>
                  <a:pt x="2083603" y="522410"/>
                </a:lnTo>
                <a:lnTo>
                  <a:pt x="2084452" y="524106"/>
                </a:lnTo>
                <a:lnTo>
                  <a:pt x="2083603" y="524955"/>
                </a:lnTo>
                <a:lnTo>
                  <a:pt x="2083603" y="525803"/>
                </a:lnTo>
                <a:lnTo>
                  <a:pt x="2082754" y="526651"/>
                </a:lnTo>
                <a:lnTo>
                  <a:pt x="2082754" y="527500"/>
                </a:lnTo>
                <a:lnTo>
                  <a:pt x="2086150" y="529223"/>
                </a:lnTo>
                <a:lnTo>
                  <a:pt x="2085301" y="530071"/>
                </a:lnTo>
                <a:lnTo>
                  <a:pt x="2087848" y="531768"/>
                </a:lnTo>
                <a:lnTo>
                  <a:pt x="2087848" y="530920"/>
                </a:lnTo>
                <a:lnTo>
                  <a:pt x="2088724" y="531768"/>
                </a:lnTo>
                <a:lnTo>
                  <a:pt x="2086999" y="534340"/>
                </a:lnTo>
                <a:lnTo>
                  <a:pt x="2086999" y="538582"/>
                </a:lnTo>
                <a:lnTo>
                  <a:pt x="2086999" y="539456"/>
                </a:lnTo>
                <a:lnTo>
                  <a:pt x="2086150" y="540305"/>
                </a:lnTo>
                <a:lnTo>
                  <a:pt x="2084452" y="541153"/>
                </a:lnTo>
                <a:lnTo>
                  <a:pt x="2084452" y="544573"/>
                </a:lnTo>
                <a:lnTo>
                  <a:pt x="2083603" y="544573"/>
                </a:lnTo>
                <a:lnTo>
                  <a:pt x="2081879" y="543698"/>
                </a:lnTo>
                <a:lnTo>
                  <a:pt x="2081030" y="544573"/>
                </a:lnTo>
                <a:lnTo>
                  <a:pt x="2081030" y="546270"/>
                </a:lnTo>
                <a:lnTo>
                  <a:pt x="2080181" y="544573"/>
                </a:lnTo>
                <a:lnTo>
                  <a:pt x="2079332" y="545422"/>
                </a:lnTo>
                <a:lnTo>
                  <a:pt x="2079332" y="544573"/>
                </a:lnTo>
                <a:lnTo>
                  <a:pt x="2078483" y="542002"/>
                </a:lnTo>
                <a:lnTo>
                  <a:pt x="2077634" y="542002"/>
                </a:lnTo>
                <a:lnTo>
                  <a:pt x="2075909" y="542002"/>
                </a:lnTo>
                <a:lnTo>
                  <a:pt x="2075909" y="541153"/>
                </a:lnTo>
                <a:lnTo>
                  <a:pt x="2075060" y="542850"/>
                </a:lnTo>
                <a:lnTo>
                  <a:pt x="2074211" y="542850"/>
                </a:lnTo>
                <a:lnTo>
                  <a:pt x="2074211" y="543698"/>
                </a:lnTo>
                <a:lnTo>
                  <a:pt x="2073362" y="545422"/>
                </a:lnTo>
                <a:lnTo>
                  <a:pt x="2072513" y="545422"/>
                </a:lnTo>
                <a:lnTo>
                  <a:pt x="2072513" y="544573"/>
                </a:lnTo>
                <a:lnTo>
                  <a:pt x="2069940" y="543698"/>
                </a:lnTo>
                <a:lnTo>
                  <a:pt x="2069091" y="542850"/>
                </a:lnTo>
                <a:lnTo>
                  <a:pt x="2067393" y="542002"/>
                </a:lnTo>
                <a:lnTo>
                  <a:pt x="2066544" y="542850"/>
                </a:lnTo>
                <a:lnTo>
                  <a:pt x="2064819" y="542002"/>
                </a:lnTo>
                <a:lnTo>
                  <a:pt x="2063121" y="543698"/>
                </a:lnTo>
                <a:lnTo>
                  <a:pt x="2061423" y="542850"/>
                </a:lnTo>
                <a:lnTo>
                  <a:pt x="2061423" y="541153"/>
                </a:lnTo>
                <a:lnTo>
                  <a:pt x="2059699" y="541153"/>
                </a:lnTo>
                <a:lnTo>
                  <a:pt x="2058001" y="541153"/>
                </a:lnTo>
                <a:lnTo>
                  <a:pt x="2057152" y="542002"/>
                </a:lnTo>
                <a:lnTo>
                  <a:pt x="2057152" y="542850"/>
                </a:lnTo>
                <a:lnTo>
                  <a:pt x="2056303" y="546270"/>
                </a:lnTo>
                <a:lnTo>
                  <a:pt x="2056303" y="547967"/>
                </a:lnTo>
                <a:lnTo>
                  <a:pt x="2057152" y="548815"/>
                </a:lnTo>
                <a:lnTo>
                  <a:pt x="2053729" y="553932"/>
                </a:lnTo>
                <a:lnTo>
                  <a:pt x="2052031" y="552235"/>
                </a:lnTo>
                <a:lnTo>
                  <a:pt x="2050333" y="553932"/>
                </a:lnTo>
                <a:lnTo>
                  <a:pt x="2049485" y="555655"/>
                </a:lnTo>
                <a:lnTo>
                  <a:pt x="2048609" y="554780"/>
                </a:lnTo>
                <a:lnTo>
                  <a:pt x="2046911" y="554780"/>
                </a:lnTo>
                <a:lnTo>
                  <a:pt x="2046062" y="556503"/>
                </a:lnTo>
                <a:lnTo>
                  <a:pt x="2045213" y="555655"/>
                </a:lnTo>
                <a:lnTo>
                  <a:pt x="2043515" y="557352"/>
                </a:lnTo>
                <a:lnTo>
                  <a:pt x="2042640" y="557352"/>
                </a:lnTo>
                <a:lnTo>
                  <a:pt x="2042640" y="555655"/>
                </a:lnTo>
                <a:lnTo>
                  <a:pt x="2041791" y="554780"/>
                </a:lnTo>
                <a:lnTo>
                  <a:pt x="2040093" y="555655"/>
                </a:lnTo>
                <a:lnTo>
                  <a:pt x="2039244" y="555655"/>
                </a:lnTo>
                <a:lnTo>
                  <a:pt x="2038395" y="553083"/>
                </a:lnTo>
                <a:lnTo>
                  <a:pt x="2037519" y="553083"/>
                </a:lnTo>
                <a:lnTo>
                  <a:pt x="2036670" y="550538"/>
                </a:lnTo>
                <a:lnTo>
                  <a:pt x="2035821" y="549663"/>
                </a:lnTo>
                <a:lnTo>
                  <a:pt x="2034123" y="549663"/>
                </a:lnTo>
                <a:lnTo>
                  <a:pt x="2032425" y="548815"/>
                </a:lnTo>
                <a:lnTo>
                  <a:pt x="2033274" y="547967"/>
                </a:lnTo>
                <a:lnTo>
                  <a:pt x="2033274" y="547118"/>
                </a:lnTo>
                <a:lnTo>
                  <a:pt x="2034972" y="546270"/>
                </a:lnTo>
                <a:lnTo>
                  <a:pt x="2033274" y="543698"/>
                </a:lnTo>
                <a:lnTo>
                  <a:pt x="2031550" y="542850"/>
                </a:lnTo>
                <a:lnTo>
                  <a:pt x="2030701" y="542002"/>
                </a:lnTo>
                <a:lnTo>
                  <a:pt x="2030701" y="541153"/>
                </a:lnTo>
                <a:lnTo>
                  <a:pt x="2031550" y="540305"/>
                </a:lnTo>
                <a:lnTo>
                  <a:pt x="2031550" y="538582"/>
                </a:lnTo>
                <a:lnTo>
                  <a:pt x="2025580" y="539456"/>
                </a:lnTo>
                <a:lnTo>
                  <a:pt x="2024731" y="539456"/>
                </a:lnTo>
                <a:lnTo>
                  <a:pt x="2023882" y="540305"/>
                </a:lnTo>
                <a:lnTo>
                  <a:pt x="2023033" y="539456"/>
                </a:lnTo>
                <a:lnTo>
                  <a:pt x="2022184" y="537733"/>
                </a:lnTo>
                <a:lnTo>
                  <a:pt x="2021335" y="536885"/>
                </a:lnTo>
                <a:lnTo>
                  <a:pt x="2021335" y="537733"/>
                </a:lnTo>
                <a:lnTo>
                  <a:pt x="2019611" y="537733"/>
                </a:lnTo>
                <a:lnTo>
                  <a:pt x="2017913" y="536885"/>
                </a:lnTo>
                <a:lnTo>
                  <a:pt x="2014490" y="537733"/>
                </a:lnTo>
                <a:lnTo>
                  <a:pt x="2013641" y="536036"/>
                </a:lnTo>
                <a:lnTo>
                  <a:pt x="2012792" y="536036"/>
                </a:lnTo>
                <a:lnTo>
                  <a:pt x="2011943" y="536885"/>
                </a:lnTo>
                <a:lnTo>
                  <a:pt x="2011094" y="536885"/>
                </a:lnTo>
                <a:lnTo>
                  <a:pt x="2010245" y="536036"/>
                </a:lnTo>
                <a:lnTo>
                  <a:pt x="2009370" y="534340"/>
                </a:lnTo>
                <a:lnTo>
                  <a:pt x="2008521" y="535188"/>
                </a:lnTo>
                <a:lnTo>
                  <a:pt x="2007672" y="534340"/>
                </a:lnTo>
                <a:lnTo>
                  <a:pt x="2005974" y="535188"/>
                </a:lnTo>
                <a:lnTo>
                  <a:pt x="2004249" y="534340"/>
                </a:lnTo>
                <a:lnTo>
                  <a:pt x="2002551" y="534340"/>
                </a:lnTo>
                <a:lnTo>
                  <a:pt x="2001702" y="534340"/>
                </a:lnTo>
                <a:lnTo>
                  <a:pt x="2000853" y="533491"/>
                </a:lnTo>
                <a:lnTo>
                  <a:pt x="2000004" y="533491"/>
                </a:lnTo>
                <a:lnTo>
                  <a:pt x="1999155" y="532616"/>
                </a:lnTo>
                <a:lnTo>
                  <a:pt x="1997431" y="530920"/>
                </a:lnTo>
                <a:lnTo>
                  <a:pt x="1996582" y="530920"/>
                </a:lnTo>
                <a:lnTo>
                  <a:pt x="1994884" y="530920"/>
                </a:lnTo>
                <a:lnTo>
                  <a:pt x="1994884" y="531768"/>
                </a:lnTo>
                <a:lnTo>
                  <a:pt x="1992310" y="530920"/>
                </a:lnTo>
                <a:lnTo>
                  <a:pt x="1991461" y="529223"/>
                </a:lnTo>
                <a:lnTo>
                  <a:pt x="1988914" y="529223"/>
                </a:lnTo>
                <a:lnTo>
                  <a:pt x="1988066" y="528375"/>
                </a:lnTo>
                <a:lnTo>
                  <a:pt x="1987190" y="527500"/>
                </a:lnTo>
                <a:lnTo>
                  <a:pt x="1986341" y="526651"/>
                </a:lnTo>
                <a:lnTo>
                  <a:pt x="1985492" y="526651"/>
                </a:lnTo>
                <a:lnTo>
                  <a:pt x="1986341" y="525803"/>
                </a:lnTo>
                <a:lnTo>
                  <a:pt x="1985492" y="523258"/>
                </a:lnTo>
                <a:lnTo>
                  <a:pt x="1984643" y="522410"/>
                </a:lnTo>
                <a:lnTo>
                  <a:pt x="1985492" y="521535"/>
                </a:lnTo>
                <a:lnTo>
                  <a:pt x="1984643" y="520686"/>
                </a:lnTo>
                <a:lnTo>
                  <a:pt x="1982945" y="518990"/>
                </a:lnTo>
                <a:lnTo>
                  <a:pt x="1982070" y="518990"/>
                </a:lnTo>
                <a:lnTo>
                  <a:pt x="1981221" y="519838"/>
                </a:lnTo>
                <a:lnTo>
                  <a:pt x="1979523" y="519838"/>
                </a:lnTo>
                <a:lnTo>
                  <a:pt x="1979523" y="518141"/>
                </a:lnTo>
                <a:lnTo>
                  <a:pt x="1980372" y="517293"/>
                </a:lnTo>
                <a:lnTo>
                  <a:pt x="1979523" y="513873"/>
                </a:lnTo>
                <a:lnTo>
                  <a:pt x="1979523" y="513024"/>
                </a:lnTo>
                <a:lnTo>
                  <a:pt x="1978674" y="512176"/>
                </a:lnTo>
                <a:lnTo>
                  <a:pt x="1976100" y="512176"/>
                </a:lnTo>
                <a:lnTo>
                  <a:pt x="1976100" y="513873"/>
                </a:lnTo>
                <a:lnTo>
                  <a:pt x="1975251" y="514721"/>
                </a:lnTo>
                <a:lnTo>
                  <a:pt x="1975251" y="513873"/>
                </a:lnTo>
                <a:lnTo>
                  <a:pt x="1974402" y="513873"/>
                </a:lnTo>
                <a:lnTo>
                  <a:pt x="1972704" y="513873"/>
                </a:lnTo>
                <a:lnTo>
                  <a:pt x="1973553" y="512176"/>
                </a:lnTo>
                <a:lnTo>
                  <a:pt x="1972704" y="512176"/>
                </a:lnTo>
                <a:lnTo>
                  <a:pt x="1972704" y="511328"/>
                </a:lnTo>
                <a:lnTo>
                  <a:pt x="1971006" y="509604"/>
                </a:lnTo>
                <a:lnTo>
                  <a:pt x="1971006" y="507908"/>
                </a:lnTo>
                <a:lnTo>
                  <a:pt x="1971006" y="507059"/>
                </a:lnTo>
                <a:lnTo>
                  <a:pt x="1969282" y="507908"/>
                </a:lnTo>
                <a:lnTo>
                  <a:pt x="1967584" y="507908"/>
                </a:lnTo>
                <a:lnTo>
                  <a:pt x="1966735" y="506211"/>
                </a:lnTo>
                <a:lnTo>
                  <a:pt x="1967584" y="503639"/>
                </a:lnTo>
                <a:lnTo>
                  <a:pt x="1965886" y="502791"/>
                </a:lnTo>
                <a:lnTo>
                  <a:pt x="1965010" y="499371"/>
                </a:lnTo>
                <a:lnTo>
                  <a:pt x="1962463" y="499371"/>
                </a:lnTo>
                <a:lnTo>
                  <a:pt x="1959890" y="498523"/>
                </a:lnTo>
                <a:lnTo>
                  <a:pt x="1959041" y="496826"/>
                </a:lnTo>
                <a:lnTo>
                  <a:pt x="1959041" y="495978"/>
                </a:lnTo>
                <a:lnTo>
                  <a:pt x="1959041" y="492558"/>
                </a:lnTo>
                <a:lnTo>
                  <a:pt x="1958192" y="491709"/>
                </a:lnTo>
                <a:lnTo>
                  <a:pt x="1957343" y="492558"/>
                </a:lnTo>
                <a:lnTo>
                  <a:pt x="1957343" y="493406"/>
                </a:lnTo>
                <a:lnTo>
                  <a:pt x="1956494" y="493406"/>
                </a:lnTo>
                <a:lnTo>
                  <a:pt x="1956494" y="491709"/>
                </a:lnTo>
                <a:lnTo>
                  <a:pt x="1954796" y="490012"/>
                </a:lnTo>
                <a:lnTo>
                  <a:pt x="1954796" y="488289"/>
                </a:lnTo>
                <a:lnTo>
                  <a:pt x="1953920" y="487441"/>
                </a:lnTo>
                <a:lnTo>
                  <a:pt x="1953920" y="486592"/>
                </a:lnTo>
                <a:lnTo>
                  <a:pt x="1953071" y="485744"/>
                </a:lnTo>
                <a:lnTo>
                  <a:pt x="1952222" y="485744"/>
                </a:lnTo>
                <a:lnTo>
                  <a:pt x="1952222" y="484896"/>
                </a:lnTo>
                <a:lnTo>
                  <a:pt x="1951373" y="485744"/>
                </a:lnTo>
                <a:lnTo>
                  <a:pt x="1949675" y="484047"/>
                </a:lnTo>
                <a:lnTo>
                  <a:pt x="1947951" y="484896"/>
                </a:lnTo>
                <a:lnTo>
                  <a:pt x="1947102" y="485744"/>
                </a:lnTo>
                <a:lnTo>
                  <a:pt x="1944555" y="485744"/>
                </a:lnTo>
                <a:lnTo>
                  <a:pt x="1943706" y="486592"/>
                </a:lnTo>
                <a:lnTo>
                  <a:pt x="1941981" y="484896"/>
                </a:lnTo>
                <a:lnTo>
                  <a:pt x="1941132" y="484047"/>
                </a:lnTo>
                <a:lnTo>
                  <a:pt x="1938585" y="483199"/>
                </a:lnTo>
                <a:lnTo>
                  <a:pt x="1937710" y="484047"/>
                </a:lnTo>
                <a:lnTo>
                  <a:pt x="1937710" y="483199"/>
                </a:lnTo>
                <a:lnTo>
                  <a:pt x="1936861" y="481476"/>
                </a:lnTo>
                <a:lnTo>
                  <a:pt x="1934314" y="481476"/>
                </a:lnTo>
                <a:lnTo>
                  <a:pt x="1934314" y="480627"/>
                </a:lnTo>
                <a:lnTo>
                  <a:pt x="1935163" y="479779"/>
                </a:lnTo>
                <a:lnTo>
                  <a:pt x="1934314" y="478931"/>
                </a:lnTo>
                <a:lnTo>
                  <a:pt x="1935163" y="477207"/>
                </a:lnTo>
                <a:lnTo>
                  <a:pt x="1936012" y="477207"/>
                </a:lnTo>
                <a:lnTo>
                  <a:pt x="1935163" y="476359"/>
                </a:lnTo>
                <a:lnTo>
                  <a:pt x="1936012" y="474662"/>
                </a:lnTo>
                <a:lnTo>
                  <a:pt x="1937710" y="473814"/>
                </a:lnTo>
                <a:lnTo>
                  <a:pt x="1937710" y="474662"/>
                </a:lnTo>
                <a:lnTo>
                  <a:pt x="1938585" y="473814"/>
                </a:lnTo>
                <a:lnTo>
                  <a:pt x="1938585" y="472966"/>
                </a:lnTo>
                <a:lnTo>
                  <a:pt x="1939434" y="470394"/>
                </a:lnTo>
                <a:lnTo>
                  <a:pt x="1937710" y="467849"/>
                </a:lnTo>
                <a:lnTo>
                  <a:pt x="1937710" y="467000"/>
                </a:lnTo>
                <a:lnTo>
                  <a:pt x="1936861" y="467849"/>
                </a:lnTo>
                <a:lnTo>
                  <a:pt x="1937710" y="469546"/>
                </a:lnTo>
                <a:lnTo>
                  <a:pt x="1936012" y="471242"/>
                </a:lnTo>
                <a:lnTo>
                  <a:pt x="1935163" y="470394"/>
                </a:lnTo>
                <a:lnTo>
                  <a:pt x="1934314" y="468697"/>
                </a:lnTo>
                <a:lnTo>
                  <a:pt x="1931740" y="468697"/>
                </a:lnTo>
                <a:lnTo>
                  <a:pt x="1930042" y="469546"/>
                </a:lnTo>
                <a:lnTo>
                  <a:pt x="1929193" y="469546"/>
                </a:lnTo>
                <a:lnTo>
                  <a:pt x="1928344" y="469546"/>
                </a:lnTo>
                <a:lnTo>
                  <a:pt x="1927495" y="469546"/>
                </a:lnTo>
                <a:lnTo>
                  <a:pt x="1926646" y="467849"/>
                </a:lnTo>
                <a:lnTo>
                  <a:pt x="1927495" y="465277"/>
                </a:lnTo>
                <a:lnTo>
                  <a:pt x="1925771" y="462732"/>
                </a:lnTo>
                <a:lnTo>
                  <a:pt x="1926646" y="461884"/>
                </a:lnTo>
                <a:lnTo>
                  <a:pt x="1925771" y="460160"/>
                </a:lnTo>
                <a:lnTo>
                  <a:pt x="1927495" y="459312"/>
                </a:lnTo>
                <a:lnTo>
                  <a:pt x="1927495" y="456767"/>
                </a:lnTo>
                <a:lnTo>
                  <a:pt x="1928344" y="454195"/>
                </a:lnTo>
                <a:lnTo>
                  <a:pt x="1927495" y="453347"/>
                </a:lnTo>
                <a:lnTo>
                  <a:pt x="1928344" y="452499"/>
                </a:lnTo>
                <a:lnTo>
                  <a:pt x="1929193" y="452499"/>
                </a:lnTo>
                <a:lnTo>
                  <a:pt x="1929193" y="449927"/>
                </a:lnTo>
                <a:lnTo>
                  <a:pt x="1929193" y="449079"/>
                </a:lnTo>
                <a:lnTo>
                  <a:pt x="1929193" y="448230"/>
                </a:lnTo>
                <a:lnTo>
                  <a:pt x="1928344" y="448230"/>
                </a:lnTo>
                <a:lnTo>
                  <a:pt x="1929193" y="447382"/>
                </a:lnTo>
                <a:lnTo>
                  <a:pt x="1930042" y="447382"/>
                </a:lnTo>
                <a:lnTo>
                  <a:pt x="1930891" y="446534"/>
                </a:lnTo>
                <a:lnTo>
                  <a:pt x="1929193" y="446534"/>
                </a:lnTo>
                <a:lnTo>
                  <a:pt x="1930042" y="445685"/>
                </a:lnTo>
                <a:lnTo>
                  <a:pt x="1929193" y="444837"/>
                </a:lnTo>
                <a:lnTo>
                  <a:pt x="1929193" y="443962"/>
                </a:lnTo>
                <a:lnTo>
                  <a:pt x="1928344" y="443962"/>
                </a:lnTo>
                <a:lnTo>
                  <a:pt x="1927495" y="440568"/>
                </a:lnTo>
                <a:lnTo>
                  <a:pt x="1928344" y="437997"/>
                </a:lnTo>
                <a:lnTo>
                  <a:pt x="1930042" y="437148"/>
                </a:lnTo>
                <a:lnTo>
                  <a:pt x="1930042" y="435452"/>
                </a:lnTo>
                <a:lnTo>
                  <a:pt x="1930042" y="434603"/>
                </a:lnTo>
                <a:lnTo>
                  <a:pt x="1929193" y="433755"/>
                </a:lnTo>
                <a:lnTo>
                  <a:pt x="1930042" y="432880"/>
                </a:lnTo>
                <a:lnTo>
                  <a:pt x="1928344" y="431183"/>
                </a:lnTo>
                <a:lnTo>
                  <a:pt x="1928344" y="429487"/>
                </a:lnTo>
                <a:lnTo>
                  <a:pt x="1928344" y="428638"/>
                </a:lnTo>
                <a:lnTo>
                  <a:pt x="1928344" y="427763"/>
                </a:lnTo>
                <a:lnTo>
                  <a:pt x="1928344" y="426915"/>
                </a:lnTo>
                <a:lnTo>
                  <a:pt x="1929193" y="426067"/>
                </a:lnTo>
                <a:lnTo>
                  <a:pt x="1930042" y="424370"/>
                </a:lnTo>
                <a:lnTo>
                  <a:pt x="1929193" y="423522"/>
                </a:lnTo>
                <a:lnTo>
                  <a:pt x="1930042" y="423522"/>
                </a:lnTo>
                <a:lnTo>
                  <a:pt x="1929193" y="420102"/>
                </a:lnTo>
                <a:lnTo>
                  <a:pt x="1930891" y="419253"/>
                </a:lnTo>
                <a:lnTo>
                  <a:pt x="1930891" y="417556"/>
                </a:lnTo>
                <a:lnTo>
                  <a:pt x="1929193" y="415833"/>
                </a:lnTo>
                <a:lnTo>
                  <a:pt x="1930042" y="414136"/>
                </a:lnTo>
                <a:lnTo>
                  <a:pt x="1928344" y="413288"/>
                </a:lnTo>
                <a:lnTo>
                  <a:pt x="1928344" y="412440"/>
                </a:lnTo>
                <a:lnTo>
                  <a:pt x="1926646" y="412440"/>
                </a:lnTo>
                <a:lnTo>
                  <a:pt x="1924073" y="412440"/>
                </a:lnTo>
                <a:lnTo>
                  <a:pt x="1923224" y="413288"/>
                </a:lnTo>
                <a:lnTo>
                  <a:pt x="1922375" y="413288"/>
                </a:lnTo>
                <a:lnTo>
                  <a:pt x="1920651" y="411591"/>
                </a:lnTo>
                <a:lnTo>
                  <a:pt x="1919802" y="409868"/>
                </a:lnTo>
                <a:lnTo>
                  <a:pt x="1917255" y="409020"/>
                </a:lnTo>
                <a:lnTo>
                  <a:pt x="1917255" y="407323"/>
                </a:lnTo>
                <a:lnTo>
                  <a:pt x="1916406" y="408171"/>
                </a:lnTo>
                <a:lnTo>
                  <a:pt x="1915530" y="409020"/>
                </a:lnTo>
                <a:lnTo>
                  <a:pt x="1914681" y="407323"/>
                </a:lnTo>
                <a:lnTo>
                  <a:pt x="1913832" y="407323"/>
                </a:lnTo>
                <a:lnTo>
                  <a:pt x="1913832" y="406475"/>
                </a:lnTo>
                <a:lnTo>
                  <a:pt x="1913832" y="281155"/>
                </a:lnTo>
                <a:lnTo>
                  <a:pt x="1914681" y="280306"/>
                </a:lnTo>
                <a:lnTo>
                  <a:pt x="1915530" y="279458"/>
                </a:lnTo>
                <a:lnTo>
                  <a:pt x="1916406" y="278610"/>
                </a:lnTo>
                <a:lnTo>
                  <a:pt x="1917255" y="277761"/>
                </a:lnTo>
                <a:lnTo>
                  <a:pt x="1916406" y="275190"/>
                </a:lnTo>
                <a:lnTo>
                  <a:pt x="1917255" y="274341"/>
                </a:lnTo>
                <a:lnTo>
                  <a:pt x="1918953" y="275190"/>
                </a:lnTo>
                <a:lnTo>
                  <a:pt x="1919802" y="274341"/>
                </a:lnTo>
                <a:lnTo>
                  <a:pt x="1919802" y="272644"/>
                </a:lnTo>
                <a:lnTo>
                  <a:pt x="1918953" y="271770"/>
                </a:lnTo>
                <a:lnTo>
                  <a:pt x="1918104" y="267528"/>
                </a:lnTo>
                <a:lnTo>
                  <a:pt x="1918953" y="264956"/>
                </a:lnTo>
                <a:lnTo>
                  <a:pt x="1918104" y="264956"/>
                </a:lnTo>
                <a:lnTo>
                  <a:pt x="1916406" y="265805"/>
                </a:lnTo>
                <a:lnTo>
                  <a:pt x="1915530" y="265805"/>
                </a:lnTo>
                <a:lnTo>
                  <a:pt x="1915530" y="264108"/>
                </a:lnTo>
                <a:lnTo>
                  <a:pt x="1915530" y="263259"/>
                </a:lnTo>
                <a:lnTo>
                  <a:pt x="1916406" y="261563"/>
                </a:lnTo>
                <a:lnTo>
                  <a:pt x="1917255" y="259839"/>
                </a:lnTo>
                <a:lnTo>
                  <a:pt x="1918104" y="259839"/>
                </a:lnTo>
                <a:lnTo>
                  <a:pt x="1918953" y="259839"/>
                </a:lnTo>
                <a:lnTo>
                  <a:pt x="1918953" y="258991"/>
                </a:lnTo>
                <a:lnTo>
                  <a:pt x="1917255" y="258991"/>
                </a:lnTo>
                <a:lnTo>
                  <a:pt x="1917255" y="258143"/>
                </a:lnTo>
                <a:lnTo>
                  <a:pt x="1919802" y="257294"/>
                </a:lnTo>
                <a:lnTo>
                  <a:pt x="1919802" y="254723"/>
                </a:lnTo>
                <a:lnTo>
                  <a:pt x="1918104" y="253026"/>
                </a:lnTo>
                <a:lnTo>
                  <a:pt x="1915530" y="252178"/>
                </a:lnTo>
                <a:lnTo>
                  <a:pt x="1914681" y="250481"/>
                </a:lnTo>
                <a:lnTo>
                  <a:pt x="1914681" y="248758"/>
                </a:lnTo>
                <a:lnTo>
                  <a:pt x="1913832" y="248758"/>
                </a:lnTo>
                <a:lnTo>
                  <a:pt x="1913832" y="243641"/>
                </a:lnTo>
                <a:lnTo>
                  <a:pt x="1913832" y="241944"/>
                </a:lnTo>
                <a:lnTo>
                  <a:pt x="1915530" y="241944"/>
                </a:lnTo>
                <a:lnTo>
                  <a:pt x="1917255" y="241096"/>
                </a:lnTo>
                <a:lnTo>
                  <a:pt x="1918104" y="241944"/>
                </a:lnTo>
                <a:lnTo>
                  <a:pt x="1918104" y="240247"/>
                </a:lnTo>
                <a:lnTo>
                  <a:pt x="1919802" y="241096"/>
                </a:lnTo>
                <a:lnTo>
                  <a:pt x="1920651" y="240247"/>
                </a:lnTo>
                <a:lnTo>
                  <a:pt x="1921526" y="241096"/>
                </a:lnTo>
                <a:lnTo>
                  <a:pt x="1923224" y="239399"/>
                </a:lnTo>
                <a:lnTo>
                  <a:pt x="1924922" y="239399"/>
                </a:lnTo>
                <a:lnTo>
                  <a:pt x="1924073" y="238551"/>
                </a:lnTo>
                <a:lnTo>
                  <a:pt x="1925771" y="238551"/>
                </a:lnTo>
                <a:lnTo>
                  <a:pt x="1926646" y="235979"/>
                </a:lnTo>
                <a:lnTo>
                  <a:pt x="1927495" y="235131"/>
                </a:lnTo>
                <a:lnTo>
                  <a:pt x="1930042" y="235131"/>
                </a:lnTo>
                <a:lnTo>
                  <a:pt x="1930042" y="234282"/>
                </a:lnTo>
                <a:lnTo>
                  <a:pt x="1930891" y="233434"/>
                </a:lnTo>
                <a:lnTo>
                  <a:pt x="1931740" y="232559"/>
                </a:lnTo>
                <a:lnTo>
                  <a:pt x="1932616" y="231711"/>
                </a:lnTo>
                <a:lnTo>
                  <a:pt x="1933465" y="231711"/>
                </a:lnTo>
                <a:lnTo>
                  <a:pt x="1934314" y="230014"/>
                </a:lnTo>
                <a:lnTo>
                  <a:pt x="1935163" y="230862"/>
                </a:lnTo>
                <a:lnTo>
                  <a:pt x="1936861" y="230014"/>
                </a:lnTo>
                <a:lnTo>
                  <a:pt x="1937710" y="228317"/>
                </a:lnTo>
                <a:lnTo>
                  <a:pt x="1936861" y="226594"/>
                </a:lnTo>
                <a:lnTo>
                  <a:pt x="1937710" y="225746"/>
                </a:lnTo>
                <a:lnTo>
                  <a:pt x="1936861" y="224897"/>
                </a:lnTo>
                <a:lnTo>
                  <a:pt x="1936012" y="224049"/>
                </a:lnTo>
                <a:lnTo>
                  <a:pt x="1936012" y="223200"/>
                </a:lnTo>
                <a:lnTo>
                  <a:pt x="1935163" y="223200"/>
                </a:lnTo>
                <a:lnTo>
                  <a:pt x="1935163" y="222352"/>
                </a:lnTo>
                <a:lnTo>
                  <a:pt x="1936861" y="221477"/>
                </a:lnTo>
                <a:lnTo>
                  <a:pt x="1937710" y="219781"/>
                </a:lnTo>
                <a:lnTo>
                  <a:pt x="1939434" y="218932"/>
                </a:lnTo>
                <a:lnTo>
                  <a:pt x="1940283" y="218932"/>
                </a:lnTo>
                <a:lnTo>
                  <a:pt x="1941132" y="217235"/>
                </a:lnTo>
                <a:lnTo>
                  <a:pt x="1941981" y="217235"/>
                </a:lnTo>
                <a:lnTo>
                  <a:pt x="1941981" y="218084"/>
                </a:lnTo>
                <a:lnTo>
                  <a:pt x="1941132" y="218932"/>
                </a:lnTo>
                <a:lnTo>
                  <a:pt x="1941981" y="218932"/>
                </a:lnTo>
                <a:lnTo>
                  <a:pt x="1943706" y="218084"/>
                </a:lnTo>
                <a:lnTo>
                  <a:pt x="1944555" y="216387"/>
                </a:lnTo>
                <a:lnTo>
                  <a:pt x="1945404" y="218084"/>
                </a:lnTo>
                <a:lnTo>
                  <a:pt x="1946253" y="217235"/>
                </a:lnTo>
                <a:lnTo>
                  <a:pt x="1946253" y="216387"/>
                </a:lnTo>
                <a:lnTo>
                  <a:pt x="1945404" y="215512"/>
                </a:lnTo>
                <a:lnTo>
                  <a:pt x="1946253" y="214664"/>
                </a:lnTo>
                <a:lnTo>
                  <a:pt x="1947102" y="213815"/>
                </a:lnTo>
                <a:lnTo>
                  <a:pt x="1947951" y="214664"/>
                </a:lnTo>
                <a:lnTo>
                  <a:pt x="1947951" y="212967"/>
                </a:lnTo>
                <a:lnTo>
                  <a:pt x="1947102" y="212119"/>
                </a:lnTo>
                <a:lnTo>
                  <a:pt x="1947102" y="210395"/>
                </a:lnTo>
                <a:lnTo>
                  <a:pt x="1947102" y="209547"/>
                </a:lnTo>
                <a:lnTo>
                  <a:pt x="1946253" y="209547"/>
                </a:lnTo>
                <a:lnTo>
                  <a:pt x="1946253" y="208699"/>
                </a:lnTo>
                <a:lnTo>
                  <a:pt x="1946253" y="206154"/>
                </a:lnTo>
                <a:lnTo>
                  <a:pt x="1947102" y="205279"/>
                </a:lnTo>
                <a:lnTo>
                  <a:pt x="1948826" y="205279"/>
                </a:lnTo>
                <a:lnTo>
                  <a:pt x="1947951" y="203582"/>
                </a:lnTo>
                <a:lnTo>
                  <a:pt x="1949675" y="205279"/>
                </a:lnTo>
                <a:lnTo>
                  <a:pt x="1949675" y="201885"/>
                </a:lnTo>
                <a:lnTo>
                  <a:pt x="1952222" y="201885"/>
                </a:lnTo>
                <a:lnTo>
                  <a:pt x="1953071" y="201037"/>
                </a:lnTo>
                <a:lnTo>
                  <a:pt x="1952222" y="200188"/>
                </a:lnTo>
                <a:lnTo>
                  <a:pt x="1953071" y="200188"/>
                </a:lnTo>
                <a:lnTo>
                  <a:pt x="1953920" y="201037"/>
                </a:lnTo>
                <a:lnTo>
                  <a:pt x="1954796" y="201037"/>
                </a:lnTo>
                <a:lnTo>
                  <a:pt x="1954796" y="200188"/>
                </a:lnTo>
                <a:lnTo>
                  <a:pt x="1954796" y="199314"/>
                </a:lnTo>
                <a:lnTo>
                  <a:pt x="1956494" y="198465"/>
                </a:lnTo>
                <a:lnTo>
                  <a:pt x="1955645" y="197617"/>
                </a:lnTo>
                <a:lnTo>
                  <a:pt x="1955645" y="196769"/>
                </a:lnTo>
                <a:lnTo>
                  <a:pt x="1954796" y="195072"/>
                </a:lnTo>
                <a:lnTo>
                  <a:pt x="1952222" y="195072"/>
                </a:lnTo>
                <a:lnTo>
                  <a:pt x="1952222" y="194223"/>
                </a:lnTo>
                <a:lnTo>
                  <a:pt x="1950524" y="194223"/>
                </a:lnTo>
                <a:lnTo>
                  <a:pt x="1949675" y="195920"/>
                </a:lnTo>
                <a:lnTo>
                  <a:pt x="1948826" y="195072"/>
                </a:lnTo>
                <a:lnTo>
                  <a:pt x="1947102" y="195072"/>
                </a:lnTo>
                <a:lnTo>
                  <a:pt x="1947102" y="194223"/>
                </a:lnTo>
                <a:lnTo>
                  <a:pt x="1948826" y="192500"/>
                </a:lnTo>
                <a:lnTo>
                  <a:pt x="1947951" y="191652"/>
                </a:lnTo>
                <a:lnTo>
                  <a:pt x="1948826" y="190803"/>
                </a:lnTo>
                <a:lnTo>
                  <a:pt x="1947951" y="190803"/>
                </a:lnTo>
                <a:lnTo>
                  <a:pt x="1947102" y="191652"/>
                </a:lnTo>
                <a:lnTo>
                  <a:pt x="1946253" y="190803"/>
                </a:lnTo>
                <a:lnTo>
                  <a:pt x="1947102" y="189955"/>
                </a:lnTo>
                <a:lnTo>
                  <a:pt x="1947102" y="188232"/>
                </a:lnTo>
                <a:lnTo>
                  <a:pt x="1945404" y="189955"/>
                </a:lnTo>
                <a:lnTo>
                  <a:pt x="1944555" y="189107"/>
                </a:lnTo>
                <a:lnTo>
                  <a:pt x="1944555" y="188232"/>
                </a:lnTo>
                <a:lnTo>
                  <a:pt x="1945404" y="189107"/>
                </a:lnTo>
                <a:lnTo>
                  <a:pt x="1946253" y="189107"/>
                </a:lnTo>
                <a:lnTo>
                  <a:pt x="1946253" y="187383"/>
                </a:lnTo>
                <a:lnTo>
                  <a:pt x="1943706" y="186535"/>
                </a:lnTo>
                <a:lnTo>
                  <a:pt x="1943706" y="184838"/>
                </a:lnTo>
                <a:lnTo>
                  <a:pt x="1943706" y="183990"/>
                </a:lnTo>
                <a:lnTo>
                  <a:pt x="1941981" y="183990"/>
                </a:lnTo>
                <a:lnTo>
                  <a:pt x="1940283" y="182267"/>
                </a:lnTo>
                <a:lnTo>
                  <a:pt x="1939434" y="182267"/>
                </a:lnTo>
                <a:lnTo>
                  <a:pt x="1941981" y="177150"/>
                </a:lnTo>
                <a:lnTo>
                  <a:pt x="1942830" y="176302"/>
                </a:lnTo>
                <a:lnTo>
                  <a:pt x="1943706" y="173757"/>
                </a:lnTo>
                <a:lnTo>
                  <a:pt x="1940283" y="172060"/>
                </a:lnTo>
                <a:lnTo>
                  <a:pt x="1935163" y="172060"/>
                </a:lnTo>
                <a:lnTo>
                  <a:pt x="1932616" y="170337"/>
                </a:lnTo>
                <a:lnTo>
                  <a:pt x="1931740" y="169488"/>
                </a:lnTo>
                <a:lnTo>
                  <a:pt x="1930042" y="167791"/>
                </a:lnTo>
                <a:lnTo>
                  <a:pt x="1930042" y="166943"/>
                </a:lnTo>
                <a:lnTo>
                  <a:pt x="1929193" y="164371"/>
                </a:lnTo>
                <a:lnTo>
                  <a:pt x="1929193" y="161826"/>
                </a:lnTo>
                <a:lnTo>
                  <a:pt x="1928344" y="160951"/>
                </a:lnTo>
                <a:lnTo>
                  <a:pt x="1931740" y="156710"/>
                </a:lnTo>
                <a:lnTo>
                  <a:pt x="1930891" y="155861"/>
                </a:lnTo>
                <a:lnTo>
                  <a:pt x="1929193" y="155861"/>
                </a:lnTo>
                <a:lnTo>
                  <a:pt x="1929193" y="154986"/>
                </a:lnTo>
                <a:lnTo>
                  <a:pt x="1929193" y="154138"/>
                </a:lnTo>
                <a:lnTo>
                  <a:pt x="1930042" y="153290"/>
                </a:lnTo>
                <a:lnTo>
                  <a:pt x="1930891" y="151593"/>
                </a:lnTo>
                <a:lnTo>
                  <a:pt x="1931740" y="151593"/>
                </a:lnTo>
                <a:lnTo>
                  <a:pt x="1932616" y="151593"/>
                </a:lnTo>
                <a:lnTo>
                  <a:pt x="1932616" y="149896"/>
                </a:lnTo>
                <a:lnTo>
                  <a:pt x="1934314" y="148173"/>
                </a:lnTo>
                <a:lnTo>
                  <a:pt x="1936012" y="147325"/>
                </a:lnTo>
                <a:lnTo>
                  <a:pt x="1936012" y="146476"/>
                </a:lnTo>
                <a:lnTo>
                  <a:pt x="1935163" y="143931"/>
                </a:lnTo>
                <a:lnTo>
                  <a:pt x="1936861" y="143056"/>
                </a:lnTo>
                <a:lnTo>
                  <a:pt x="1935163" y="141359"/>
                </a:lnTo>
                <a:lnTo>
                  <a:pt x="1933465" y="142208"/>
                </a:lnTo>
                <a:lnTo>
                  <a:pt x="1930891" y="139663"/>
                </a:lnTo>
                <a:lnTo>
                  <a:pt x="1930042" y="138814"/>
                </a:lnTo>
                <a:lnTo>
                  <a:pt x="1928344" y="137091"/>
                </a:lnTo>
                <a:lnTo>
                  <a:pt x="1926646" y="137091"/>
                </a:lnTo>
                <a:lnTo>
                  <a:pt x="1924922" y="134546"/>
                </a:lnTo>
                <a:lnTo>
                  <a:pt x="1923224" y="134546"/>
                </a:lnTo>
                <a:lnTo>
                  <a:pt x="1923224" y="133698"/>
                </a:lnTo>
                <a:lnTo>
                  <a:pt x="1921526" y="133698"/>
                </a:lnTo>
                <a:lnTo>
                  <a:pt x="1920651" y="131126"/>
                </a:lnTo>
                <a:lnTo>
                  <a:pt x="1919802" y="131126"/>
                </a:lnTo>
                <a:lnTo>
                  <a:pt x="1919802" y="132823"/>
                </a:lnTo>
                <a:lnTo>
                  <a:pt x="1918953" y="133698"/>
                </a:lnTo>
                <a:lnTo>
                  <a:pt x="1917255" y="132823"/>
                </a:lnTo>
                <a:lnTo>
                  <a:pt x="1916406" y="131974"/>
                </a:lnTo>
                <a:lnTo>
                  <a:pt x="1914681" y="132823"/>
                </a:lnTo>
                <a:lnTo>
                  <a:pt x="1913832" y="132823"/>
                </a:lnTo>
                <a:lnTo>
                  <a:pt x="1912983" y="132823"/>
                </a:lnTo>
                <a:lnTo>
                  <a:pt x="1912134" y="131974"/>
                </a:lnTo>
                <a:lnTo>
                  <a:pt x="1912983" y="130278"/>
                </a:lnTo>
                <a:lnTo>
                  <a:pt x="1911285" y="129429"/>
                </a:lnTo>
                <a:lnTo>
                  <a:pt x="1911285" y="128581"/>
                </a:lnTo>
                <a:lnTo>
                  <a:pt x="1910436" y="130278"/>
                </a:lnTo>
                <a:lnTo>
                  <a:pt x="1908712" y="130278"/>
                </a:lnTo>
                <a:lnTo>
                  <a:pt x="1907014" y="131974"/>
                </a:lnTo>
                <a:lnTo>
                  <a:pt x="1906165" y="131126"/>
                </a:lnTo>
                <a:lnTo>
                  <a:pt x="1907014" y="130278"/>
                </a:lnTo>
                <a:lnTo>
                  <a:pt x="1904467" y="129429"/>
                </a:lnTo>
                <a:lnTo>
                  <a:pt x="1905316" y="128581"/>
                </a:lnTo>
                <a:lnTo>
                  <a:pt x="1903591" y="127733"/>
                </a:lnTo>
                <a:lnTo>
                  <a:pt x="1903591" y="126858"/>
                </a:lnTo>
                <a:lnTo>
                  <a:pt x="1902742" y="127733"/>
                </a:lnTo>
                <a:lnTo>
                  <a:pt x="1900195" y="126858"/>
                </a:lnTo>
                <a:lnTo>
                  <a:pt x="1900195" y="126009"/>
                </a:lnTo>
                <a:lnTo>
                  <a:pt x="1899346" y="126009"/>
                </a:lnTo>
                <a:lnTo>
                  <a:pt x="1898497" y="128581"/>
                </a:lnTo>
                <a:lnTo>
                  <a:pt x="1897622" y="129429"/>
                </a:lnTo>
                <a:lnTo>
                  <a:pt x="1895924" y="128581"/>
                </a:lnTo>
                <a:lnTo>
                  <a:pt x="1895075" y="126858"/>
                </a:lnTo>
                <a:lnTo>
                  <a:pt x="1894226" y="126858"/>
                </a:lnTo>
                <a:lnTo>
                  <a:pt x="1893377" y="127733"/>
                </a:lnTo>
                <a:lnTo>
                  <a:pt x="1892501" y="126858"/>
                </a:lnTo>
                <a:lnTo>
                  <a:pt x="1890803" y="127733"/>
                </a:lnTo>
                <a:lnTo>
                  <a:pt x="1889954" y="126858"/>
                </a:lnTo>
                <a:lnTo>
                  <a:pt x="1887381" y="126858"/>
                </a:lnTo>
                <a:lnTo>
                  <a:pt x="1886532" y="126858"/>
                </a:lnTo>
                <a:lnTo>
                  <a:pt x="1886532" y="126009"/>
                </a:lnTo>
                <a:lnTo>
                  <a:pt x="1886532" y="125161"/>
                </a:lnTo>
                <a:lnTo>
                  <a:pt x="1885683" y="124313"/>
                </a:lnTo>
                <a:lnTo>
                  <a:pt x="1883985" y="125161"/>
                </a:lnTo>
                <a:lnTo>
                  <a:pt x="1883985" y="124313"/>
                </a:lnTo>
                <a:lnTo>
                  <a:pt x="1883985" y="123464"/>
                </a:lnTo>
                <a:lnTo>
                  <a:pt x="1881411" y="124313"/>
                </a:lnTo>
                <a:lnTo>
                  <a:pt x="1882287" y="126009"/>
                </a:lnTo>
                <a:lnTo>
                  <a:pt x="1878864" y="126009"/>
                </a:lnTo>
                <a:lnTo>
                  <a:pt x="1878015" y="126009"/>
                </a:lnTo>
                <a:lnTo>
                  <a:pt x="1875442" y="126009"/>
                </a:lnTo>
                <a:lnTo>
                  <a:pt x="1874593" y="125161"/>
                </a:lnTo>
                <a:lnTo>
                  <a:pt x="1875442" y="121767"/>
                </a:lnTo>
                <a:lnTo>
                  <a:pt x="1874593" y="120893"/>
                </a:lnTo>
                <a:lnTo>
                  <a:pt x="1874593" y="119196"/>
                </a:lnTo>
                <a:lnTo>
                  <a:pt x="1875442" y="118347"/>
                </a:lnTo>
                <a:lnTo>
                  <a:pt x="1876317" y="118347"/>
                </a:lnTo>
                <a:lnTo>
                  <a:pt x="1876317" y="119196"/>
                </a:lnTo>
                <a:lnTo>
                  <a:pt x="1878015" y="119196"/>
                </a:lnTo>
                <a:lnTo>
                  <a:pt x="1877166" y="117499"/>
                </a:lnTo>
                <a:lnTo>
                  <a:pt x="1878864" y="117499"/>
                </a:lnTo>
                <a:lnTo>
                  <a:pt x="1878015" y="114927"/>
                </a:lnTo>
                <a:lnTo>
                  <a:pt x="1879713" y="114079"/>
                </a:lnTo>
                <a:lnTo>
                  <a:pt x="1880562" y="114079"/>
                </a:lnTo>
                <a:lnTo>
                  <a:pt x="1881411" y="113231"/>
                </a:lnTo>
                <a:lnTo>
                  <a:pt x="1882287" y="114079"/>
                </a:lnTo>
                <a:lnTo>
                  <a:pt x="1885683" y="112382"/>
                </a:lnTo>
                <a:lnTo>
                  <a:pt x="1885683" y="110659"/>
                </a:lnTo>
                <a:lnTo>
                  <a:pt x="1885683" y="108962"/>
                </a:lnTo>
                <a:lnTo>
                  <a:pt x="1884834" y="108114"/>
                </a:lnTo>
                <a:lnTo>
                  <a:pt x="1885683" y="107266"/>
                </a:lnTo>
                <a:lnTo>
                  <a:pt x="1887381" y="104694"/>
                </a:lnTo>
                <a:lnTo>
                  <a:pt x="1891652" y="100452"/>
                </a:lnTo>
                <a:lnTo>
                  <a:pt x="1891652" y="99604"/>
                </a:lnTo>
                <a:lnTo>
                  <a:pt x="1889954" y="98729"/>
                </a:lnTo>
                <a:lnTo>
                  <a:pt x="1891652" y="95335"/>
                </a:lnTo>
                <a:lnTo>
                  <a:pt x="1891652" y="92764"/>
                </a:lnTo>
                <a:lnTo>
                  <a:pt x="1891652" y="91067"/>
                </a:lnTo>
                <a:lnTo>
                  <a:pt x="1889954" y="89370"/>
                </a:lnTo>
                <a:lnTo>
                  <a:pt x="1890803" y="88495"/>
                </a:lnTo>
                <a:lnTo>
                  <a:pt x="1891652" y="86799"/>
                </a:lnTo>
                <a:lnTo>
                  <a:pt x="1890803" y="85950"/>
                </a:lnTo>
                <a:lnTo>
                  <a:pt x="1891652" y="84254"/>
                </a:lnTo>
                <a:lnTo>
                  <a:pt x="1892501" y="83405"/>
                </a:lnTo>
                <a:lnTo>
                  <a:pt x="1893377" y="82530"/>
                </a:lnTo>
                <a:lnTo>
                  <a:pt x="1894226" y="74020"/>
                </a:lnTo>
                <a:lnTo>
                  <a:pt x="1895075" y="72323"/>
                </a:lnTo>
                <a:lnTo>
                  <a:pt x="1895924" y="70600"/>
                </a:lnTo>
                <a:lnTo>
                  <a:pt x="1895924" y="68903"/>
                </a:lnTo>
                <a:lnTo>
                  <a:pt x="1896773" y="68903"/>
                </a:lnTo>
                <a:lnTo>
                  <a:pt x="1895924" y="67207"/>
                </a:lnTo>
                <a:lnTo>
                  <a:pt x="1896773" y="65483"/>
                </a:lnTo>
                <a:lnTo>
                  <a:pt x="1895924" y="64635"/>
                </a:lnTo>
                <a:lnTo>
                  <a:pt x="1896773" y="63787"/>
                </a:lnTo>
                <a:lnTo>
                  <a:pt x="1895075" y="60367"/>
                </a:lnTo>
                <a:lnTo>
                  <a:pt x="1895075" y="58670"/>
                </a:lnTo>
                <a:lnTo>
                  <a:pt x="1895075" y="57822"/>
                </a:lnTo>
                <a:lnTo>
                  <a:pt x="1895075" y="56973"/>
                </a:lnTo>
                <a:lnTo>
                  <a:pt x="1895924" y="56125"/>
                </a:lnTo>
                <a:lnTo>
                  <a:pt x="1895924" y="55277"/>
                </a:lnTo>
                <a:lnTo>
                  <a:pt x="1894226" y="54402"/>
                </a:lnTo>
                <a:lnTo>
                  <a:pt x="1895924" y="52705"/>
                </a:lnTo>
                <a:lnTo>
                  <a:pt x="1895075" y="51857"/>
                </a:lnTo>
                <a:lnTo>
                  <a:pt x="1895924" y="51008"/>
                </a:lnTo>
                <a:lnTo>
                  <a:pt x="1895075" y="50160"/>
                </a:lnTo>
                <a:lnTo>
                  <a:pt x="1894226" y="50160"/>
                </a:lnTo>
                <a:lnTo>
                  <a:pt x="1892501" y="49285"/>
                </a:lnTo>
                <a:lnTo>
                  <a:pt x="1891652" y="50160"/>
                </a:lnTo>
                <a:lnTo>
                  <a:pt x="1891652" y="49285"/>
                </a:lnTo>
                <a:lnTo>
                  <a:pt x="1889105" y="47588"/>
                </a:lnTo>
                <a:lnTo>
                  <a:pt x="1888256" y="47588"/>
                </a:lnTo>
                <a:lnTo>
                  <a:pt x="1887381" y="45891"/>
                </a:lnTo>
                <a:lnTo>
                  <a:pt x="1887381" y="45043"/>
                </a:lnTo>
                <a:lnTo>
                  <a:pt x="1886532" y="44195"/>
                </a:lnTo>
                <a:lnTo>
                  <a:pt x="1885683" y="43320"/>
                </a:lnTo>
                <a:lnTo>
                  <a:pt x="1883136" y="43320"/>
                </a:lnTo>
                <a:lnTo>
                  <a:pt x="1883136" y="42471"/>
                </a:lnTo>
                <a:lnTo>
                  <a:pt x="1882287" y="36506"/>
                </a:lnTo>
                <a:lnTo>
                  <a:pt x="1878864" y="32238"/>
                </a:lnTo>
                <a:lnTo>
                  <a:pt x="1878015" y="29693"/>
                </a:lnTo>
                <a:lnTo>
                  <a:pt x="1875442" y="31390"/>
                </a:lnTo>
                <a:lnTo>
                  <a:pt x="1873744" y="32238"/>
                </a:lnTo>
                <a:lnTo>
                  <a:pt x="1871197" y="30541"/>
                </a:lnTo>
                <a:lnTo>
                  <a:pt x="1871197" y="28845"/>
                </a:lnTo>
                <a:lnTo>
                  <a:pt x="1870321" y="27121"/>
                </a:lnTo>
                <a:lnTo>
                  <a:pt x="1868623" y="26273"/>
                </a:lnTo>
                <a:lnTo>
                  <a:pt x="1866925" y="27121"/>
                </a:lnTo>
                <a:lnTo>
                  <a:pt x="1866076" y="27996"/>
                </a:lnTo>
                <a:lnTo>
                  <a:pt x="1864352" y="28845"/>
                </a:lnTo>
                <a:lnTo>
                  <a:pt x="1861805" y="28845"/>
                </a:lnTo>
                <a:lnTo>
                  <a:pt x="1861805" y="30541"/>
                </a:lnTo>
                <a:lnTo>
                  <a:pt x="1860956" y="31390"/>
                </a:lnTo>
                <a:lnTo>
                  <a:pt x="1860107" y="31390"/>
                </a:lnTo>
                <a:lnTo>
                  <a:pt x="1860107" y="32238"/>
                </a:lnTo>
                <a:lnTo>
                  <a:pt x="1856685" y="32238"/>
                </a:lnTo>
                <a:lnTo>
                  <a:pt x="1855836" y="34810"/>
                </a:lnTo>
                <a:lnTo>
                  <a:pt x="1854138" y="34810"/>
                </a:lnTo>
                <a:lnTo>
                  <a:pt x="1853262" y="34810"/>
                </a:lnTo>
                <a:lnTo>
                  <a:pt x="1851564" y="34810"/>
                </a:lnTo>
                <a:lnTo>
                  <a:pt x="1850715" y="34810"/>
                </a:lnTo>
                <a:lnTo>
                  <a:pt x="1849017" y="35658"/>
                </a:lnTo>
                <a:lnTo>
                  <a:pt x="1849017" y="34810"/>
                </a:lnTo>
                <a:lnTo>
                  <a:pt x="1849017" y="33961"/>
                </a:lnTo>
                <a:lnTo>
                  <a:pt x="1847293" y="33113"/>
                </a:lnTo>
                <a:lnTo>
                  <a:pt x="1844746" y="34810"/>
                </a:lnTo>
                <a:lnTo>
                  <a:pt x="1843021" y="33961"/>
                </a:lnTo>
                <a:lnTo>
                  <a:pt x="1843021" y="34810"/>
                </a:lnTo>
                <a:lnTo>
                  <a:pt x="1843021" y="36506"/>
                </a:lnTo>
                <a:lnTo>
                  <a:pt x="1840474" y="38203"/>
                </a:lnTo>
                <a:lnTo>
                  <a:pt x="1839625" y="38203"/>
                </a:lnTo>
                <a:lnTo>
                  <a:pt x="1838776" y="35658"/>
                </a:lnTo>
                <a:lnTo>
                  <a:pt x="1837052" y="35658"/>
                </a:lnTo>
                <a:lnTo>
                  <a:pt x="1836203" y="35658"/>
                </a:lnTo>
                <a:lnTo>
                  <a:pt x="1835354" y="35658"/>
                </a:lnTo>
                <a:lnTo>
                  <a:pt x="1832807" y="35658"/>
                </a:lnTo>
                <a:lnTo>
                  <a:pt x="1829384" y="34810"/>
                </a:lnTo>
                <a:lnTo>
                  <a:pt x="1827686" y="35658"/>
                </a:lnTo>
                <a:lnTo>
                  <a:pt x="1826837" y="36506"/>
                </a:lnTo>
                <a:lnTo>
                  <a:pt x="1823415" y="36506"/>
                </a:lnTo>
                <a:lnTo>
                  <a:pt x="1820868" y="34810"/>
                </a:lnTo>
                <a:lnTo>
                  <a:pt x="1820868" y="33113"/>
                </a:lnTo>
                <a:lnTo>
                  <a:pt x="1819992" y="33113"/>
                </a:lnTo>
                <a:lnTo>
                  <a:pt x="1819143" y="33961"/>
                </a:lnTo>
                <a:lnTo>
                  <a:pt x="1818294" y="33113"/>
                </a:lnTo>
                <a:lnTo>
                  <a:pt x="1816596" y="33961"/>
                </a:lnTo>
                <a:lnTo>
                  <a:pt x="1814872" y="33113"/>
                </a:lnTo>
                <a:lnTo>
                  <a:pt x="1813174" y="32238"/>
                </a:lnTo>
                <a:lnTo>
                  <a:pt x="1812325" y="32238"/>
                </a:lnTo>
                <a:lnTo>
                  <a:pt x="1809778" y="31390"/>
                </a:lnTo>
                <a:lnTo>
                  <a:pt x="1808053" y="32238"/>
                </a:lnTo>
                <a:lnTo>
                  <a:pt x="1806355" y="33113"/>
                </a:lnTo>
                <a:lnTo>
                  <a:pt x="1804657" y="33113"/>
                </a:lnTo>
                <a:lnTo>
                  <a:pt x="1802933" y="35658"/>
                </a:lnTo>
                <a:lnTo>
                  <a:pt x="1804657" y="36506"/>
                </a:lnTo>
                <a:lnTo>
                  <a:pt x="1807204" y="36506"/>
                </a:lnTo>
                <a:lnTo>
                  <a:pt x="1808053" y="36506"/>
                </a:lnTo>
                <a:lnTo>
                  <a:pt x="1808902" y="36506"/>
                </a:lnTo>
                <a:lnTo>
                  <a:pt x="1809778" y="37355"/>
                </a:lnTo>
                <a:lnTo>
                  <a:pt x="1809778" y="39078"/>
                </a:lnTo>
                <a:lnTo>
                  <a:pt x="1812325" y="40775"/>
                </a:lnTo>
                <a:lnTo>
                  <a:pt x="1813174" y="42471"/>
                </a:lnTo>
                <a:lnTo>
                  <a:pt x="1812325" y="44195"/>
                </a:lnTo>
                <a:lnTo>
                  <a:pt x="1813174" y="46740"/>
                </a:lnTo>
                <a:lnTo>
                  <a:pt x="1813174" y="47588"/>
                </a:lnTo>
                <a:lnTo>
                  <a:pt x="1814023" y="45891"/>
                </a:lnTo>
                <a:lnTo>
                  <a:pt x="1814872" y="46740"/>
                </a:lnTo>
                <a:lnTo>
                  <a:pt x="1814872" y="47588"/>
                </a:lnTo>
                <a:lnTo>
                  <a:pt x="1814023" y="49285"/>
                </a:lnTo>
                <a:lnTo>
                  <a:pt x="1814872" y="51008"/>
                </a:lnTo>
                <a:lnTo>
                  <a:pt x="1814023" y="54402"/>
                </a:lnTo>
                <a:lnTo>
                  <a:pt x="1815747" y="55277"/>
                </a:lnTo>
                <a:lnTo>
                  <a:pt x="1816596" y="57822"/>
                </a:lnTo>
                <a:lnTo>
                  <a:pt x="1818294" y="59518"/>
                </a:lnTo>
                <a:lnTo>
                  <a:pt x="1818294" y="61242"/>
                </a:lnTo>
                <a:lnTo>
                  <a:pt x="1819992" y="62090"/>
                </a:lnTo>
                <a:lnTo>
                  <a:pt x="1820868" y="65483"/>
                </a:lnTo>
                <a:lnTo>
                  <a:pt x="1821717" y="67207"/>
                </a:lnTo>
                <a:lnTo>
                  <a:pt x="1820868" y="71449"/>
                </a:lnTo>
                <a:lnTo>
                  <a:pt x="1819143" y="71449"/>
                </a:lnTo>
                <a:lnTo>
                  <a:pt x="1818294" y="72323"/>
                </a:lnTo>
                <a:lnTo>
                  <a:pt x="1816596" y="74020"/>
                </a:lnTo>
                <a:lnTo>
                  <a:pt x="1816596" y="75717"/>
                </a:lnTo>
                <a:lnTo>
                  <a:pt x="1813174" y="76565"/>
                </a:lnTo>
                <a:lnTo>
                  <a:pt x="1813174" y="77440"/>
                </a:lnTo>
                <a:lnTo>
                  <a:pt x="1814023" y="78289"/>
                </a:lnTo>
                <a:lnTo>
                  <a:pt x="1813174" y="79137"/>
                </a:lnTo>
                <a:lnTo>
                  <a:pt x="1812325" y="80834"/>
                </a:lnTo>
                <a:lnTo>
                  <a:pt x="1810627" y="82530"/>
                </a:lnTo>
                <a:lnTo>
                  <a:pt x="1810627" y="83405"/>
                </a:lnTo>
                <a:lnTo>
                  <a:pt x="1808902" y="84254"/>
                </a:lnTo>
                <a:lnTo>
                  <a:pt x="1808902" y="85102"/>
                </a:lnTo>
                <a:lnTo>
                  <a:pt x="1808053" y="85950"/>
                </a:lnTo>
                <a:lnTo>
                  <a:pt x="1806355" y="85950"/>
                </a:lnTo>
                <a:lnTo>
                  <a:pt x="1804657" y="87647"/>
                </a:lnTo>
                <a:lnTo>
                  <a:pt x="1803782" y="88495"/>
                </a:lnTo>
                <a:lnTo>
                  <a:pt x="1804657" y="89370"/>
                </a:lnTo>
                <a:lnTo>
                  <a:pt x="1803782" y="90219"/>
                </a:lnTo>
                <a:lnTo>
                  <a:pt x="1804657" y="90219"/>
                </a:lnTo>
                <a:lnTo>
                  <a:pt x="1803782" y="91067"/>
                </a:lnTo>
                <a:lnTo>
                  <a:pt x="1802933" y="91067"/>
                </a:lnTo>
                <a:lnTo>
                  <a:pt x="1802084" y="92764"/>
                </a:lnTo>
                <a:lnTo>
                  <a:pt x="1801235" y="93612"/>
                </a:lnTo>
                <a:lnTo>
                  <a:pt x="1799537" y="92764"/>
                </a:lnTo>
                <a:lnTo>
                  <a:pt x="1796115" y="93612"/>
                </a:lnTo>
                <a:lnTo>
                  <a:pt x="1796115" y="94487"/>
                </a:lnTo>
                <a:lnTo>
                  <a:pt x="1793568" y="94487"/>
                </a:lnTo>
                <a:lnTo>
                  <a:pt x="1792692" y="95335"/>
                </a:lnTo>
                <a:lnTo>
                  <a:pt x="1793568" y="96184"/>
                </a:lnTo>
                <a:lnTo>
                  <a:pt x="1791843" y="97032"/>
                </a:lnTo>
                <a:lnTo>
                  <a:pt x="1790994" y="97032"/>
                </a:lnTo>
                <a:lnTo>
                  <a:pt x="1788447" y="100452"/>
                </a:lnTo>
                <a:lnTo>
                  <a:pt x="1785874" y="99604"/>
                </a:lnTo>
                <a:lnTo>
                  <a:pt x="1785025" y="98729"/>
                </a:lnTo>
                <a:lnTo>
                  <a:pt x="1782478" y="98729"/>
                </a:lnTo>
                <a:lnTo>
                  <a:pt x="1780753" y="100452"/>
                </a:lnTo>
                <a:lnTo>
                  <a:pt x="1780753" y="102997"/>
                </a:lnTo>
                <a:lnTo>
                  <a:pt x="1779904" y="104694"/>
                </a:lnTo>
                <a:lnTo>
                  <a:pt x="1778206" y="105569"/>
                </a:lnTo>
                <a:lnTo>
                  <a:pt x="1778206" y="106417"/>
                </a:lnTo>
                <a:lnTo>
                  <a:pt x="1776508" y="106417"/>
                </a:lnTo>
                <a:lnTo>
                  <a:pt x="1775633" y="106417"/>
                </a:lnTo>
                <a:lnTo>
                  <a:pt x="1775633" y="108114"/>
                </a:lnTo>
                <a:lnTo>
                  <a:pt x="1777357" y="108962"/>
                </a:lnTo>
                <a:lnTo>
                  <a:pt x="1777357" y="110659"/>
                </a:lnTo>
                <a:lnTo>
                  <a:pt x="1778206" y="111534"/>
                </a:lnTo>
                <a:lnTo>
                  <a:pt x="1776508" y="113231"/>
                </a:lnTo>
                <a:lnTo>
                  <a:pt x="1777357" y="114079"/>
                </a:lnTo>
                <a:lnTo>
                  <a:pt x="1778206" y="114927"/>
                </a:lnTo>
                <a:lnTo>
                  <a:pt x="1777357" y="115776"/>
                </a:lnTo>
                <a:lnTo>
                  <a:pt x="1774784" y="115776"/>
                </a:lnTo>
                <a:lnTo>
                  <a:pt x="1775633" y="118347"/>
                </a:lnTo>
                <a:lnTo>
                  <a:pt x="1774784" y="120044"/>
                </a:lnTo>
                <a:lnTo>
                  <a:pt x="1773935" y="120893"/>
                </a:lnTo>
                <a:lnTo>
                  <a:pt x="1771388" y="120893"/>
                </a:lnTo>
                <a:lnTo>
                  <a:pt x="1770512" y="123464"/>
                </a:lnTo>
                <a:lnTo>
                  <a:pt x="1770512" y="124313"/>
                </a:lnTo>
                <a:lnTo>
                  <a:pt x="1768814" y="124313"/>
                </a:lnTo>
                <a:lnTo>
                  <a:pt x="1767116" y="124313"/>
                </a:lnTo>
                <a:lnTo>
                  <a:pt x="1767116" y="123464"/>
                </a:lnTo>
                <a:lnTo>
                  <a:pt x="1763694" y="123464"/>
                </a:lnTo>
                <a:lnTo>
                  <a:pt x="1761147" y="123464"/>
                </a:lnTo>
                <a:lnTo>
                  <a:pt x="1760298" y="124313"/>
                </a:lnTo>
                <a:lnTo>
                  <a:pt x="1759422" y="124313"/>
                </a:lnTo>
                <a:lnTo>
                  <a:pt x="1757724" y="123464"/>
                </a:lnTo>
                <a:lnTo>
                  <a:pt x="1756026" y="125161"/>
                </a:lnTo>
                <a:lnTo>
                  <a:pt x="1753453" y="126009"/>
                </a:lnTo>
                <a:lnTo>
                  <a:pt x="1753453" y="126858"/>
                </a:lnTo>
                <a:lnTo>
                  <a:pt x="1752604" y="126858"/>
                </a:lnTo>
                <a:lnTo>
                  <a:pt x="1750906" y="128581"/>
                </a:lnTo>
                <a:lnTo>
                  <a:pt x="1750906" y="126858"/>
                </a:lnTo>
                <a:lnTo>
                  <a:pt x="1749208" y="126858"/>
                </a:lnTo>
                <a:lnTo>
                  <a:pt x="1749208" y="126009"/>
                </a:lnTo>
                <a:lnTo>
                  <a:pt x="1748359" y="126009"/>
                </a:lnTo>
                <a:lnTo>
                  <a:pt x="1747483" y="125161"/>
                </a:lnTo>
                <a:lnTo>
                  <a:pt x="1745785" y="123464"/>
                </a:lnTo>
                <a:lnTo>
                  <a:pt x="1744936" y="123464"/>
                </a:lnTo>
                <a:lnTo>
                  <a:pt x="1744087" y="124313"/>
                </a:lnTo>
                <a:lnTo>
                  <a:pt x="1742363" y="121767"/>
                </a:lnTo>
                <a:lnTo>
                  <a:pt x="1742363" y="123464"/>
                </a:lnTo>
                <a:lnTo>
                  <a:pt x="1738967" y="121767"/>
                </a:lnTo>
                <a:lnTo>
                  <a:pt x="1738118" y="123464"/>
                </a:lnTo>
                <a:lnTo>
                  <a:pt x="1737243" y="121767"/>
                </a:lnTo>
                <a:lnTo>
                  <a:pt x="1735545" y="120893"/>
                </a:lnTo>
                <a:lnTo>
                  <a:pt x="1735545" y="122616"/>
                </a:lnTo>
                <a:lnTo>
                  <a:pt x="1734696" y="122616"/>
                </a:lnTo>
                <a:lnTo>
                  <a:pt x="1733847" y="121767"/>
                </a:lnTo>
                <a:lnTo>
                  <a:pt x="1732149" y="121767"/>
                </a:lnTo>
                <a:lnTo>
                  <a:pt x="1731273" y="120893"/>
                </a:lnTo>
                <a:lnTo>
                  <a:pt x="1731273" y="121767"/>
                </a:lnTo>
                <a:lnTo>
                  <a:pt x="1728726" y="121767"/>
                </a:lnTo>
                <a:lnTo>
                  <a:pt x="1727877" y="124313"/>
                </a:lnTo>
                <a:lnTo>
                  <a:pt x="1729575" y="125161"/>
                </a:lnTo>
                <a:lnTo>
                  <a:pt x="1729575" y="126009"/>
                </a:lnTo>
                <a:lnTo>
                  <a:pt x="1730424" y="126009"/>
                </a:lnTo>
                <a:lnTo>
                  <a:pt x="1731273" y="126858"/>
                </a:lnTo>
                <a:lnTo>
                  <a:pt x="1732149" y="126858"/>
                </a:lnTo>
                <a:lnTo>
                  <a:pt x="1732149" y="128581"/>
                </a:lnTo>
                <a:lnTo>
                  <a:pt x="1734696" y="129429"/>
                </a:lnTo>
                <a:lnTo>
                  <a:pt x="1734696" y="130278"/>
                </a:lnTo>
                <a:lnTo>
                  <a:pt x="1732998" y="131126"/>
                </a:lnTo>
                <a:lnTo>
                  <a:pt x="1733847" y="131974"/>
                </a:lnTo>
                <a:lnTo>
                  <a:pt x="1730424" y="131974"/>
                </a:lnTo>
                <a:lnTo>
                  <a:pt x="1730424" y="132823"/>
                </a:lnTo>
                <a:lnTo>
                  <a:pt x="1728726" y="133698"/>
                </a:lnTo>
                <a:lnTo>
                  <a:pt x="1729575" y="135394"/>
                </a:lnTo>
                <a:lnTo>
                  <a:pt x="1727028" y="135394"/>
                </a:lnTo>
                <a:lnTo>
                  <a:pt x="1727028" y="137091"/>
                </a:lnTo>
                <a:lnTo>
                  <a:pt x="1725304" y="137091"/>
                </a:lnTo>
                <a:lnTo>
                  <a:pt x="1722757" y="136243"/>
                </a:lnTo>
                <a:lnTo>
                  <a:pt x="1718485" y="136243"/>
                </a:lnTo>
                <a:lnTo>
                  <a:pt x="1718485" y="135394"/>
                </a:lnTo>
                <a:lnTo>
                  <a:pt x="1716787" y="135394"/>
                </a:lnTo>
                <a:lnTo>
                  <a:pt x="1715938" y="135394"/>
                </a:lnTo>
                <a:lnTo>
                  <a:pt x="1715938" y="136243"/>
                </a:lnTo>
                <a:lnTo>
                  <a:pt x="1714214" y="136243"/>
                </a:lnTo>
                <a:lnTo>
                  <a:pt x="1715063" y="135394"/>
                </a:lnTo>
                <a:lnTo>
                  <a:pt x="1714214" y="134546"/>
                </a:lnTo>
                <a:lnTo>
                  <a:pt x="1713365" y="134546"/>
                </a:lnTo>
                <a:lnTo>
                  <a:pt x="1711667" y="134546"/>
                </a:lnTo>
                <a:lnTo>
                  <a:pt x="1710818" y="136243"/>
                </a:lnTo>
                <a:lnTo>
                  <a:pt x="1709969" y="136243"/>
                </a:lnTo>
                <a:lnTo>
                  <a:pt x="1708244" y="137939"/>
                </a:lnTo>
                <a:lnTo>
                  <a:pt x="1704848" y="138814"/>
                </a:lnTo>
                <a:lnTo>
                  <a:pt x="1704848" y="139663"/>
                </a:lnTo>
                <a:lnTo>
                  <a:pt x="1704848" y="140511"/>
                </a:lnTo>
                <a:lnTo>
                  <a:pt x="1703999" y="141359"/>
                </a:lnTo>
                <a:lnTo>
                  <a:pt x="1703999" y="143056"/>
                </a:lnTo>
                <a:lnTo>
                  <a:pt x="1704848" y="145628"/>
                </a:lnTo>
                <a:lnTo>
                  <a:pt x="1703999" y="146476"/>
                </a:lnTo>
                <a:lnTo>
                  <a:pt x="1703124" y="146476"/>
                </a:lnTo>
                <a:lnTo>
                  <a:pt x="1703999" y="148173"/>
                </a:lnTo>
                <a:lnTo>
                  <a:pt x="1703999" y="149021"/>
                </a:lnTo>
                <a:lnTo>
                  <a:pt x="1705697" y="149896"/>
                </a:lnTo>
                <a:lnTo>
                  <a:pt x="1704848" y="150745"/>
                </a:lnTo>
                <a:lnTo>
                  <a:pt x="1703999" y="153290"/>
                </a:lnTo>
                <a:lnTo>
                  <a:pt x="1703999" y="154138"/>
                </a:lnTo>
                <a:lnTo>
                  <a:pt x="1703124" y="154138"/>
                </a:lnTo>
                <a:lnTo>
                  <a:pt x="1701426" y="155861"/>
                </a:lnTo>
                <a:lnTo>
                  <a:pt x="1699728" y="156710"/>
                </a:lnTo>
                <a:lnTo>
                  <a:pt x="1699728" y="157558"/>
                </a:lnTo>
                <a:lnTo>
                  <a:pt x="1698879" y="158406"/>
                </a:lnTo>
                <a:lnTo>
                  <a:pt x="1698003" y="158406"/>
                </a:lnTo>
                <a:lnTo>
                  <a:pt x="1695456" y="159255"/>
                </a:lnTo>
                <a:lnTo>
                  <a:pt x="1693758" y="159255"/>
                </a:lnTo>
                <a:lnTo>
                  <a:pt x="1692883" y="157558"/>
                </a:lnTo>
                <a:lnTo>
                  <a:pt x="1691185" y="158406"/>
                </a:lnTo>
                <a:lnTo>
                  <a:pt x="1690336" y="160103"/>
                </a:lnTo>
                <a:lnTo>
                  <a:pt x="1689487" y="160103"/>
                </a:lnTo>
                <a:lnTo>
                  <a:pt x="1688638" y="160103"/>
                </a:lnTo>
                <a:lnTo>
                  <a:pt x="1688638" y="158406"/>
                </a:lnTo>
                <a:lnTo>
                  <a:pt x="1686913" y="158406"/>
                </a:lnTo>
                <a:lnTo>
                  <a:pt x="1686913" y="157558"/>
                </a:lnTo>
                <a:lnTo>
                  <a:pt x="1686064" y="157558"/>
                </a:lnTo>
                <a:lnTo>
                  <a:pt x="1685215" y="157558"/>
                </a:lnTo>
                <a:lnTo>
                  <a:pt x="1684366" y="158406"/>
                </a:lnTo>
                <a:lnTo>
                  <a:pt x="1683517" y="158406"/>
                </a:lnTo>
                <a:lnTo>
                  <a:pt x="1682668" y="158406"/>
                </a:lnTo>
                <a:lnTo>
                  <a:pt x="1680944" y="158406"/>
                </a:lnTo>
                <a:lnTo>
                  <a:pt x="1678397" y="159255"/>
                </a:lnTo>
                <a:lnTo>
                  <a:pt x="1677548" y="158406"/>
                </a:lnTo>
                <a:lnTo>
                  <a:pt x="1678397" y="157558"/>
                </a:lnTo>
                <a:lnTo>
                  <a:pt x="1678397" y="156710"/>
                </a:lnTo>
                <a:lnTo>
                  <a:pt x="1677548" y="156710"/>
                </a:lnTo>
                <a:lnTo>
                  <a:pt x="1676699" y="158406"/>
                </a:lnTo>
                <a:lnTo>
                  <a:pt x="1673277" y="159255"/>
                </a:lnTo>
                <a:lnTo>
                  <a:pt x="1672428" y="159255"/>
                </a:lnTo>
                <a:lnTo>
                  <a:pt x="1672428" y="160103"/>
                </a:lnTo>
                <a:lnTo>
                  <a:pt x="1673277" y="160951"/>
                </a:lnTo>
                <a:lnTo>
                  <a:pt x="1673277" y="161826"/>
                </a:lnTo>
                <a:lnTo>
                  <a:pt x="1671579" y="161826"/>
                </a:lnTo>
                <a:lnTo>
                  <a:pt x="1670703" y="161826"/>
                </a:lnTo>
                <a:lnTo>
                  <a:pt x="1670703" y="160951"/>
                </a:lnTo>
                <a:lnTo>
                  <a:pt x="1669005" y="161826"/>
                </a:lnTo>
                <a:lnTo>
                  <a:pt x="1669005" y="162675"/>
                </a:lnTo>
                <a:lnTo>
                  <a:pt x="1668156" y="163523"/>
                </a:lnTo>
                <a:lnTo>
                  <a:pt x="1668156" y="165220"/>
                </a:lnTo>
                <a:lnTo>
                  <a:pt x="1666458" y="165220"/>
                </a:lnTo>
                <a:lnTo>
                  <a:pt x="1667307" y="166943"/>
                </a:lnTo>
                <a:lnTo>
                  <a:pt x="1666458" y="169488"/>
                </a:lnTo>
                <a:lnTo>
                  <a:pt x="1666458" y="170337"/>
                </a:lnTo>
                <a:lnTo>
                  <a:pt x="1664734" y="170337"/>
                </a:lnTo>
                <a:lnTo>
                  <a:pt x="1663036" y="169488"/>
                </a:lnTo>
                <a:lnTo>
                  <a:pt x="1663036" y="168640"/>
                </a:lnTo>
                <a:lnTo>
                  <a:pt x="1661338" y="168640"/>
                </a:lnTo>
                <a:lnTo>
                  <a:pt x="1660489" y="168640"/>
                </a:lnTo>
                <a:lnTo>
                  <a:pt x="1659640" y="169488"/>
                </a:lnTo>
                <a:lnTo>
                  <a:pt x="1660489" y="170337"/>
                </a:lnTo>
                <a:lnTo>
                  <a:pt x="1659640" y="171185"/>
                </a:lnTo>
                <a:lnTo>
                  <a:pt x="1658764" y="171185"/>
                </a:lnTo>
                <a:lnTo>
                  <a:pt x="1657915" y="171185"/>
                </a:lnTo>
                <a:lnTo>
                  <a:pt x="1656217" y="170337"/>
                </a:lnTo>
                <a:lnTo>
                  <a:pt x="1655368" y="171185"/>
                </a:lnTo>
                <a:lnTo>
                  <a:pt x="1653670" y="171185"/>
                </a:lnTo>
                <a:lnTo>
                  <a:pt x="1653670" y="172060"/>
                </a:lnTo>
                <a:lnTo>
                  <a:pt x="1652795" y="175453"/>
                </a:lnTo>
                <a:lnTo>
                  <a:pt x="1652795" y="176302"/>
                </a:lnTo>
                <a:lnTo>
                  <a:pt x="1652795" y="177150"/>
                </a:lnTo>
                <a:lnTo>
                  <a:pt x="1652795" y="178025"/>
                </a:lnTo>
                <a:lnTo>
                  <a:pt x="1651097" y="177150"/>
                </a:lnTo>
                <a:lnTo>
                  <a:pt x="1650248" y="174605"/>
                </a:lnTo>
                <a:lnTo>
                  <a:pt x="1646825" y="171185"/>
                </a:lnTo>
                <a:lnTo>
                  <a:pt x="1645976" y="170337"/>
                </a:lnTo>
                <a:lnTo>
                  <a:pt x="1645976" y="168640"/>
                </a:lnTo>
                <a:lnTo>
                  <a:pt x="1646825" y="167791"/>
                </a:lnTo>
                <a:lnTo>
                  <a:pt x="1645976" y="167791"/>
                </a:lnTo>
                <a:lnTo>
                  <a:pt x="1645127" y="168640"/>
                </a:lnTo>
                <a:lnTo>
                  <a:pt x="1644278" y="170337"/>
                </a:lnTo>
                <a:lnTo>
                  <a:pt x="1643429" y="169488"/>
                </a:lnTo>
                <a:lnTo>
                  <a:pt x="1642554" y="171185"/>
                </a:lnTo>
                <a:lnTo>
                  <a:pt x="1640856" y="171185"/>
                </a:lnTo>
                <a:lnTo>
                  <a:pt x="1640007" y="172060"/>
                </a:lnTo>
                <a:lnTo>
                  <a:pt x="1640007" y="171185"/>
                </a:lnTo>
                <a:lnTo>
                  <a:pt x="1640007" y="170337"/>
                </a:lnTo>
                <a:lnTo>
                  <a:pt x="1639158" y="171185"/>
                </a:lnTo>
                <a:lnTo>
                  <a:pt x="1638309" y="172060"/>
                </a:lnTo>
                <a:lnTo>
                  <a:pt x="1635735" y="170337"/>
                </a:lnTo>
                <a:lnTo>
                  <a:pt x="1634037" y="171185"/>
                </a:lnTo>
                <a:lnTo>
                  <a:pt x="1634037" y="172060"/>
                </a:lnTo>
                <a:lnTo>
                  <a:pt x="1634037" y="173757"/>
                </a:lnTo>
                <a:lnTo>
                  <a:pt x="1634886" y="174605"/>
                </a:lnTo>
                <a:lnTo>
                  <a:pt x="1634037" y="175453"/>
                </a:lnTo>
                <a:lnTo>
                  <a:pt x="1633188" y="175453"/>
                </a:lnTo>
                <a:lnTo>
                  <a:pt x="1632339" y="174605"/>
                </a:lnTo>
                <a:lnTo>
                  <a:pt x="1631490" y="174605"/>
                </a:lnTo>
                <a:lnTo>
                  <a:pt x="1631490" y="175453"/>
                </a:lnTo>
                <a:lnTo>
                  <a:pt x="1630615" y="176302"/>
                </a:lnTo>
                <a:lnTo>
                  <a:pt x="1628917" y="176302"/>
                </a:lnTo>
                <a:lnTo>
                  <a:pt x="1628917" y="178025"/>
                </a:lnTo>
                <a:lnTo>
                  <a:pt x="1629766" y="178025"/>
                </a:lnTo>
                <a:lnTo>
                  <a:pt x="1629766" y="178873"/>
                </a:lnTo>
                <a:lnTo>
                  <a:pt x="1629766" y="179722"/>
                </a:lnTo>
                <a:lnTo>
                  <a:pt x="1627219" y="179722"/>
                </a:lnTo>
                <a:lnTo>
                  <a:pt x="1626370" y="180570"/>
                </a:lnTo>
                <a:lnTo>
                  <a:pt x="1625494" y="181418"/>
                </a:lnTo>
                <a:lnTo>
                  <a:pt x="1625494" y="180570"/>
                </a:lnTo>
                <a:lnTo>
                  <a:pt x="1623796" y="179722"/>
                </a:lnTo>
                <a:lnTo>
                  <a:pt x="1622947" y="179722"/>
                </a:lnTo>
                <a:lnTo>
                  <a:pt x="1622098" y="179722"/>
                </a:lnTo>
                <a:lnTo>
                  <a:pt x="1619525" y="178873"/>
                </a:lnTo>
                <a:lnTo>
                  <a:pt x="1619525" y="177150"/>
                </a:lnTo>
                <a:lnTo>
                  <a:pt x="1619525" y="176302"/>
                </a:lnTo>
                <a:lnTo>
                  <a:pt x="1616978" y="177150"/>
                </a:lnTo>
                <a:lnTo>
                  <a:pt x="1615280" y="176302"/>
                </a:lnTo>
                <a:lnTo>
                  <a:pt x="1614404" y="175453"/>
                </a:lnTo>
                <a:lnTo>
                  <a:pt x="1613556" y="176302"/>
                </a:lnTo>
                <a:lnTo>
                  <a:pt x="1611858" y="174605"/>
                </a:lnTo>
                <a:lnTo>
                  <a:pt x="1608435" y="174605"/>
                </a:lnTo>
                <a:lnTo>
                  <a:pt x="1607586" y="172908"/>
                </a:lnTo>
                <a:lnTo>
                  <a:pt x="1605888" y="173757"/>
                </a:lnTo>
                <a:lnTo>
                  <a:pt x="1604190" y="173757"/>
                </a:lnTo>
                <a:lnTo>
                  <a:pt x="1604190" y="172908"/>
                </a:lnTo>
                <a:lnTo>
                  <a:pt x="1603315" y="172908"/>
                </a:lnTo>
                <a:lnTo>
                  <a:pt x="1602466" y="173757"/>
                </a:lnTo>
                <a:lnTo>
                  <a:pt x="1600768" y="172060"/>
                </a:lnTo>
                <a:lnTo>
                  <a:pt x="1599919" y="172060"/>
                </a:lnTo>
                <a:lnTo>
                  <a:pt x="1599919" y="169488"/>
                </a:lnTo>
                <a:lnTo>
                  <a:pt x="1598194" y="169488"/>
                </a:lnTo>
                <a:lnTo>
                  <a:pt x="1598194" y="170337"/>
                </a:lnTo>
                <a:lnTo>
                  <a:pt x="1597345" y="170337"/>
                </a:lnTo>
                <a:lnTo>
                  <a:pt x="1594798" y="167791"/>
                </a:lnTo>
                <a:lnTo>
                  <a:pt x="1594798" y="168640"/>
                </a:lnTo>
                <a:lnTo>
                  <a:pt x="1593949" y="168640"/>
                </a:lnTo>
                <a:lnTo>
                  <a:pt x="1593100" y="167791"/>
                </a:lnTo>
                <a:lnTo>
                  <a:pt x="1592225" y="167791"/>
                </a:lnTo>
                <a:lnTo>
                  <a:pt x="1591376" y="166943"/>
                </a:lnTo>
                <a:lnTo>
                  <a:pt x="1591376" y="167791"/>
                </a:lnTo>
                <a:lnTo>
                  <a:pt x="1588829" y="167791"/>
                </a:lnTo>
                <a:lnTo>
                  <a:pt x="1587980" y="167791"/>
                </a:lnTo>
                <a:lnTo>
                  <a:pt x="1587980" y="168640"/>
                </a:lnTo>
                <a:lnTo>
                  <a:pt x="1587131" y="168640"/>
                </a:lnTo>
                <a:lnTo>
                  <a:pt x="1586255" y="167791"/>
                </a:lnTo>
                <a:lnTo>
                  <a:pt x="1585406" y="168640"/>
                </a:lnTo>
                <a:lnTo>
                  <a:pt x="1584557" y="170337"/>
                </a:lnTo>
                <a:lnTo>
                  <a:pt x="1586255" y="170337"/>
                </a:lnTo>
                <a:lnTo>
                  <a:pt x="1587131" y="171185"/>
                </a:lnTo>
                <a:lnTo>
                  <a:pt x="1586255" y="171185"/>
                </a:lnTo>
                <a:lnTo>
                  <a:pt x="1586255" y="172908"/>
                </a:lnTo>
                <a:lnTo>
                  <a:pt x="1585406" y="172908"/>
                </a:lnTo>
                <a:lnTo>
                  <a:pt x="1584557" y="172908"/>
                </a:lnTo>
                <a:lnTo>
                  <a:pt x="1583708" y="174605"/>
                </a:lnTo>
                <a:lnTo>
                  <a:pt x="1582859" y="173757"/>
                </a:lnTo>
                <a:lnTo>
                  <a:pt x="1582010" y="172908"/>
                </a:lnTo>
                <a:lnTo>
                  <a:pt x="1581135" y="172908"/>
                </a:lnTo>
                <a:lnTo>
                  <a:pt x="1580286" y="173757"/>
                </a:lnTo>
                <a:lnTo>
                  <a:pt x="1580286" y="174605"/>
                </a:lnTo>
                <a:lnTo>
                  <a:pt x="1576890" y="173757"/>
                </a:lnTo>
                <a:lnTo>
                  <a:pt x="1578588" y="175453"/>
                </a:lnTo>
                <a:lnTo>
                  <a:pt x="1578588" y="176302"/>
                </a:lnTo>
                <a:lnTo>
                  <a:pt x="1576041" y="177150"/>
                </a:lnTo>
                <a:lnTo>
                  <a:pt x="1574316" y="177150"/>
                </a:lnTo>
                <a:lnTo>
                  <a:pt x="1575165" y="178873"/>
                </a:lnTo>
                <a:lnTo>
                  <a:pt x="1574316" y="180570"/>
                </a:lnTo>
                <a:lnTo>
                  <a:pt x="1573467" y="180570"/>
                </a:lnTo>
                <a:lnTo>
                  <a:pt x="1575165" y="181418"/>
                </a:lnTo>
                <a:lnTo>
                  <a:pt x="1576041" y="180570"/>
                </a:lnTo>
                <a:lnTo>
                  <a:pt x="1576041" y="183115"/>
                </a:lnTo>
                <a:lnTo>
                  <a:pt x="1576890" y="184838"/>
                </a:lnTo>
                <a:lnTo>
                  <a:pt x="1576041" y="185687"/>
                </a:lnTo>
                <a:lnTo>
                  <a:pt x="1575165" y="185687"/>
                </a:lnTo>
                <a:lnTo>
                  <a:pt x="1573467" y="186535"/>
                </a:lnTo>
                <a:lnTo>
                  <a:pt x="1573467" y="188232"/>
                </a:lnTo>
                <a:lnTo>
                  <a:pt x="1574316" y="189107"/>
                </a:lnTo>
                <a:lnTo>
                  <a:pt x="1571769" y="189107"/>
                </a:lnTo>
                <a:lnTo>
                  <a:pt x="1570920" y="189107"/>
                </a:lnTo>
                <a:lnTo>
                  <a:pt x="1570920" y="188232"/>
                </a:lnTo>
                <a:lnTo>
                  <a:pt x="1570045" y="186535"/>
                </a:lnTo>
                <a:lnTo>
                  <a:pt x="1568347" y="186535"/>
                </a:lnTo>
                <a:lnTo>
                  <a:pt x="1567498" y="185687"/>
                </a:lnTo>
                <a:lnTo>
                  <a:pt x="1564951" y="185687"/>
                </a:lnTo>
                <a:lnTo>
                  <a:pt x="1562377" y="184838"/>
                </a:lnTo>
                <a:lnTo>
                  <a:pt x="1561528" y="185687"/>
                </a:lnTo>
                <a:lnTo>
                  <a:pt x="1561528" y="186535"/>
                </a:lnTo>
                <a:lnTo>
                  <a:pt x="1558955" y="186535"/>
                </a:lnTo>
                <a:lnTo>
                  <a:pt x="1557257" y="186535"/>
                </a:lnTo>
                <a:lnTo>
                  <a:pt x="1555559" y="187383"/>
                </a:lnTo>
                <a:lnTo>
                  <a:pt x="1551288" y="185687"/>
                </a:lnTo>
                <a:lnTo>
                  <a:pt x="1549590" y="186535"/>
                </a:lnTo>
                <a:lnTo>
                  <a:pt x="1549590" y="187383"/>
                </a:lnTo>
                <a:lnTo>
                  <a:pt x="1549590" y="188232"/>
                </a:lnTo>
                <a:lnTo>
                  <a:pt x="1547865" y="189955"/>
                </a:lnTo>
                <a:lnTo>
                  <a:pt x="1547016" y="189955"/>
                </a:lnTo>
                <a:lnTo>
                  <a:pt x="1547865" y="193349"/>
                </a:lnTo>
                <a:lnTo>
                  <a:pt x="1550439" y="194223"/>
                </a:lnTo>
                <a:lnTo>
                  <a:pt x="1549590" y="196769"/>
                </a:lnTo>
                <a:lnTo>
                  <a:pt x="1547865" y="198465"/>
                </a:lnTo>
                <a:lnTo>
                  <a:pt x="1545318" y="199314"/>
                </a:lnTo>
                <a:lnTo>
                  <a:pt x="1545318" y="200188"/>
                </a:lnTo>
                <a:lnTo>
                  <a:pt x="1545318" y="201037"/>
                </a:lnTo>
                <a:lnTo>
                  <a:pt x="1545318" y="201885"/>
                </a:lnTo>
                <a:lnTo>
                  <a:pt x="1544469" y="205279"/>
                </a:lnTo>
                <a:lnTo>
                  <a:pt x="1546167" y="206154"/>
                </a:lnTo>
                <a:lnTo>
                  <a:pt x="1546167" y="207002"/>
                </a:lnTo>
                <a:lnTo>
                  <a:pt x="1547016" y="208699"/>
                </a:lnTo>
                <a:lnTo>
                  <a:pt x="1548741" y="209547"/>
                </a:lnTo>
                <a:lnTo>
                  <a:pt x="1548741" y="210395"/>
                </a:lnTo>
                <a:lnTo>
                  <a:pt x="1549590" y="210395"/>
                </a:lnTo>
                <a:lnTo>
                  <a:pt x="1547016" y="212119"/>
                </a:lnTo>
                <a:lnTo>
                  <a:pt x="1547016" y="212967"/>
                </a:lnTo>
                <a:lnTo>
                  <a:pt x="1549590" y="214664"/>
                </a:lnTo>
                <a:lnTo>
                  <a:pt x="1550439" y="216387"/>
                </a:lnTo>
                <a:lnTo>
                  <a:pt x="1552137" y="216387"/>
                </a:lnTo>
                <a:lnTo>
                  <a:pt x="1552137" y="217235"/>
                </a:lnTo>
                <a:lnTo>
                  <a:pt x="1550439" y="218932"/>
                </a:lnTo>
                <a:lnTo>
                  <a:pt x="1551288" y="219781"/>
                </a:lnTo>
                <a:lnTo>
                  <a:pt x="1551288" y="222352"/>
                </a:lnTo>
                <a:lnTo>
                  <a:pt x="1552137" y="224897"/>
                </a:lnTo>
                <a:lnTo>
                  <a:pt x="1551288" y="227442"/>
                </a:lnTo>
                <a:lnTo>
                  <a:pt x="1552137" y="229166"/>
                </a:lnTo>
                <a:lnTo>
                  <a:pt x="1551288" y="230014"/>
                </a:lnTo>
                <a:lnTo>
                  <a:pt x="1551288" y="231711"/>
                </a:lnTo>
                <a:lnTo>
                  <a:pt x="1550439" y="231711"/>
                </a:lnTo>
                <a:lnTo>
                  <a:pt x="1550439" y="233434"/>
                </a:lnTo>
                <a:lnTo>
                  <a:pt x="1549590" y="233434"/>
                </a:lnTo>
                <a:lnTo>
                  <a:pt x="1547016" y="231711"/>
                </a:lnTo>
                <a:lnTo>
                  <a:pt x="1546167" y="230014"/>
                </a:lnTo>
                <a:lnTo>
                  <a:pt x="1545318" y="230014"/>
                </a:lnTo>
                <a:lnTo>
                  <a:pt x="1544469" y="227442"/>
                </a:lnTo>
                <a:lnTo>
                  <a:pt x="1543620" y="227442"/>
                </a:lnTo>
                <a:lnTo>
                  <a:pt x="1542771" y="225746"/>
                </a:lnTo>
                <a:lnTo>
                  <a:pt x="1541896" y="225746"/>
                </a:lnTo>
                <a:lnTo>
                  <a:pt x="1541047" y="225746"/>
                </a:lnTo>
                <a:lnTo>
                  <a:pt x="1539349" y="224897"/>
                </a:lnTo>
                <a:lnTo>
                  <a:pt x="1536775" y="228317"/>
                </a:lnTo>
                <a:lnTo>
                  <a:pt x="1534228" y="230014"/>
                </a:lnTo>
                <a:lnTo>
                  <a:pt x="1532530" y="231711"/>
                </a:lnTo>
                <a:lnTo>
                  <a:pt x="1529957" y="233434"/>
                </a:lnTo>
                <a:lnTo>
                  <a:pt x="1528259" y="233434"/>
                </a:lnTo>
                <a:lnTo>
                  <a:pt x="1528259" y="235979"/>
                </a:lnTo>
                <a:lnTo>
                  <a:pt x="1527410" y="237676"/>
                </a:lnTo>
                <a:lnTo>
                  <a:pt x="1523987" y="241096"/>
                </a:lnTo>
                <a:lnTo>
                  <a:pt x="1523138" y="241944"/>
                </a:lnTo>
                <a:lnTo>
                  <a:pt x="1522289" y="241944"/>
                </a:lnTo>
                <a:lnTo>
                  <a:pt x="1520591" y="241944"/>
                </a:lnTo>
                <a:lnTo>
                  <a:pt x="1519716" y="241096"/>
                </a:lnTo>
                <a:lnTo>
                  <a:pt x="1518018" y="239399"/>
                </a:lnTo>
                <a:lnTo>
                  <a:pt x="1516320" y="236827"/>
                </a:lnTo>
                <a:lnTo>
                  <a:pt x="1514595" y="236827"/>
                </a:lnTo>
                <a:lnTo>
                  <a:pt x="1514595" y="234282"/>
                </a:lnTo>
                <a:lnTo>
                  <a:pt x="1509501" y="231711"/>
                </a:lnTo>
                <a:lnTo>
                  <a:pt x="1507777" y="230862"/>
                </a:lnTo>
                <a:lnTo>
                  <a:pt x="1509501" y="230862"/>
                </a:lnTo>
                <a:lnTo>
                  <a:pt x="1510350" y="229166"/>
                </a:lnTo>
                <a:lnTo>
                  <a:pt x="1510350" y="225746"/>
                </a:lnTo>
                <a:lnTo>
                  <a:pt x="1511199" y="224897"/>
                </a:lnTo>
                <a:lnTo>
                  <a:pt x="1511199" y="224049"/>
                </a:lnTo>
                <a:lnTo>
                  <a:pt x="1510350" y="223200"/>
                </a:lnTo>
                <a:lnTo>
                  <a:pt x="1509501" y="223200"/>
                </a:lnTo>
                <a:lnTo>
                  <a:pt x="1507777" y="221477"/>
                </a:lnTo>
                <a:lnTo>
                  <a:pt x="1507777" y="219781"/>
                </a:lnTo>
                <a:lnTo>
                  <a:pt x="1505230" y="218084"/>
                </a:lnTo>
                <a:lnTo>
                  <a:pt x="1502656" y="216387"/>
                </a:lnTo>
                <a:lnTo>
                  <a:pt x="1500958" y="216387"/>
                </a:lnTo>
                <a:lnTo>
                  <a:pt x="1499260" y="216387"/>
                </a:lnTo>
                <a:lnTo>
                  <a:pt x="1497536" y="216387"/>
                </a:lnTo>
                <a:lnTo>
                  <a:pt x="1495838" y="215512"/>
                </a:lnTo>
                <a:lnTo>
                  <a:pt x="1494140" y="215512"/>
                </a:lnTo>
                <a:lnTo>
                  <a:pt x="1492415" y="215512"/>
                </a:lnTo>
                <a:lnTo>
                  <a:pt x="1489869" y="212119"/>
                </a:lnTo>
                <a:lnTo>
                  <a:pt x="1489869" y="211270"/>
                </a:lnTo>
                <a:lnTo>
                  <a:pt x="1489020" y="210395"/>
                </a:lnTo>
                <a:lnTo>
                  <a:pt x="1489020" y="206154"/>
                </a:lnTo>
                <a:lnTo>
                  <a:pt x="1490718" y="204430"/>
                </a:lnTo>
                <a:lnTo>
                  <a:pt x="1492415" y="197617"/>
                </a:lnTo>
                <a:lnTo>
                  <a:pt x="1490718" y="197617"/>
                </a:lnTo>
                <a:lnTo>
                  <a:pt x="1487322" y="196769"/>
                </a:lnTo>
                <a:lnTo>
                  <a:pt x="1486446" y="195920"/>
                </a:lnTo>
                <a:lnTo>
                  <a:pt x="1483050" y="196769"/>
                </a:lnTo>
                <a:lnTo>
                  <a:pt x="1482201" y="195072"/>
                </a:lnTo>
                <a:lnTo>
                  <a:pt x="1481352" y="195072"/>
                </a:lnTo>
                <a:lnTo>
                  <a:pt x="1480477" y="194223"/>
                </a:lnTo>
                <a:lnTo>
                  <a:pt x="1479628" y="193349"/>
                </a:lnTo>
                <a:lnTo>
                  <a:pt x="1478779" y="195072"/>
                </a:lnTo>
                <a:lnTo>
                  <a:pt x="1478779" y="195920"/>
                </a:lnTo>
                <a:lnTo>
                  <a:pt x="1477930" y="195920"/>
                </a:lnTo>
                <a:lnTo>
                  <a:pt x="1476232" y="196769"/>
                </a:lnTo>
                <a:lnTo>
                  <a:pt x="1473658" y="196769"/>
                </a:lnTo>
                <a:lnTo>
                  <a:pt x="1468538" y="193349"/>
                </a:lnTo>
                <a:lnTo>
                  <a:pt x="1465991" y="194223"/>
                </a:lnTo>
                <a:lnTo>
                  <a:pt x="1464266" y="194223"/>
                </a:lnTo>
                <a:lnTo>
                  <a:pt x="1461719" y="196769"/>
                </a:lnTo>
                <a:lnTo>
                  <a:pt x="1461719" y="197617"/>
                </a:lnTo>
                <a:lnTo>
                  <a:pt x="1463417" y="197617"/>
                </a:lnTo>
                <a:lnTo>
                  <a:pt x="1462568" y="199314"/>
                </a:lnTo>
                <a:lnTo>
                  <a:pt x="1463417" y="199314"/>
                </a:lnTo>
                <a:lnTo>
                  <a:pt x="1464266" y="199314"/>
                </a:lnTo>
                <a:lnTo>
                  <a:pt x="1465991" y="199314"/>
                </a:lnTo>
                <a:lnTo>
                  <a:pt x="1465991" y="200188"/>
                </a:lnTo>
                <a:lnTo>
                  <a:pt x="1465142" y="201037"/>
                </a:lnTo>
                <a:lnTo>
                  <a:pt x="1466840" y="202734"/>
                </a:lnTo>
                <a:lnTo>
                  <a:pt x="1465991" y="203582"/>
                </a:lnTo>
                <a:lnTo>
                  <a:pt x="1463417" y="206154"/>
                </a:lnTo>
                <a:lnTo>
                  <a:pt x="1463417" y="207002"/>
                </a:lnTo>
                <a:lnTo>
                  <a:pt x="1463417" y="208699"/>
                </a:lnTo>
                <a:lnTo>
                  <a:pt x="1461719" y="209547"/>
                </a:lnTo>
                <a:lnTo>
                  <a:pt x="1460021" y="208699"/>
                </a:lnTo>
                <a:lnTo>
                  <a:pt x="1459172" y="208699"/>
                </a:lnTo>
                <a:lnTo>
                  <a:pt x="1457448" y="207850"/>
                </a:lnTo>
                <a:lnTo>
                  <a:pt x="1456599" y="207850"/>
                </a:lnTo>
                <a:lnTo>
                  <a:pt x="1456599" y="208699"/>
                </a:lnTo>
                <a:lnTo>
                  <a:pt x="1455750" y="207850"/>
                </a:lnTo>
                <a:lnTo>
                  <a:pt x="1454901" y="207850"/>
                </a:lnTo>
                <a:lnTo>
                  <a:pt x="1455750" y="210395"/>
                </a:lnTo>
                <a:lnTo>
                  <a:pt x="1455750" y="212119"/>
                </a:lnTo>
                <a:lnTo>
                  <a:pt x="1454901" y="210395"/>
                </a:lnTo>
                <a:lnTo>
                  <a:pt x="1454052" y="211270"/>
                </a:lnTo>
                <a:lnTo>
                  <a:pt x="1452327" y="209547"/>
                </a:lnTo>
                <a:lnTo>
                  <a:pt x="1451478" y="209547"/>
                </a:lnTo>
                <a:lnTo>
                  <a:pt x="1450629" y="208699"/>
                </a:lnTo>
                <a:lnTo>
                  <a:pt x="1449780" y="208699"/>
                </a:lnTo>
                <a:lnTo>
                  <a:pt x="1448931" y="208699"/>
                </a:lnTo>
                <a:lnTo>
                  <a:pt x="1448931" y="207850"/>
                </a:lnTo>
                <a:lnTo>
                  <a:pt x="1448931" y="205279"/>
                </a:lnTo>
                <a:lnTo>
                  <a:pt x="1446358" y="206154"/>
                </a:lnTo>
                <a:lnTo>
                  <a:pt x="1445509" y="206154"/>
                </a:lnTo>
                <a:lnTo>
                  <a:pt x="1443811" y="206154"/>
                </a:lnTo>
                <a:lnTo>
                  <a:pt x="1443811" y="205279"/>
                </a:lnTo>
                <a:lnTo>
                  <a:pt x="1444660" y="204430"/>
                </a:lnTo>
                <a:lnTo>
                  <a:pt x="1443811" y="203582"/>
                </a:lnTo>
                <a:lnTo>
                  <a:pt x="1444660" y="201885"/>
                </a:lnTo>
                <a:lnTo>
                  <a:pt x="1443811" y="200188"/>
                </a:lnTo>
                <a:lnTo>
                  <a:pt x="1441237" y="197617"/>
                </a:lnTo>
                <a:lnTo>
                  <a:pt x="1439539" y="195072"/>
                </a:lnTo>
                <a:lnTo>
                  <a:pt x="1437841" y="194223"/>
                </a:lnTo>
                <a:lnTo>
                  <a:pt x="1436117" y="190803"/>
                </a:lnTo>
                <a:lnTo>
                  <a:pt x="1435268" y="189955"/>
                </a:lnTo>
                <a:lnTo>
                  <a:pt x="1433570" y="189107"/>
                </a:lnTo>
                <a:lnTo>
                  <a:pt x="1431872" y="189107"/>
                </a:lnTo>
                <a:lnTo>
                  <a:pt x="1431872" y="189955"/>
                </a:lnTo>
                <a:lnTo>
                  <a:pt x="1431872" y="191652"/>
                </a:lnTo>
                <a:lnTo>
                  <a:pt x="1431872" y="192500"/>
                </a:lnTo>
                <a:lnTo>
                  <a:pt x="1431872" y="193349"/>
                </a:lnTo>
                <a:lnTo>
                  <a:pt x="1431023" y="195920"/>
                </a:lnTo>
                <a:lnTo>
                  <a:pt x="1431023" y="196769"/>
                </a:lnTo>
                <a:lnTo>
                  <a:pt x="1430147" y="197617"/>
                </a:lnTo>
                <a:lnTo>
                  <a:pt x="1430147" y="198465"/>
                </a:lnTo>
                <a:lnTo>
                  <a:pt x="1431023" y="199314"/>
                </a:lnTo>
                <a:lnTo>
                  <a:pt x="1432721" y="199314"/>
                </a:lnTo>
                <a:lnTo>
                  <a:pt x="1432721" y="200188"/>
                </a:lnTo>
                <a:lnTo>
                  <a:pt x="1433570" y="201037"/>
                </a:lnTo>
                <a:lnTo>
                  <a:pt x="1435268" y="201037"/>
                </a:lnTo>
                <a:lnTo>
                  <a:pt x="1432721" y="203582"/>
                </a:lnTo>
                <a:lnTo>
                  <a:pt x="1431023" y="202734"/>
                </a:lnTo>
                <a:lnTo>
                  <a:pt x="1429299" y="202734"/>
                </a:lnTo>
                <a:lnTo>
                  <a:pt x="1429299" y="203582"/>
                </a:lnTo>
                <a:lnTo>
                  <a:pt x="1428450" y="203582"/>
                </a:lnTo>
                <a:lnTo>
                  <a:pt x="1427601" y="202734"/>
                </a:lnTo>
                <a:lnTo>
                  <a:pt x="1425876" y="201885"/>
                </a:lnTo>
                <a:lnTo>
                  <a:pt x="1425027" y="201037"/>
                </a:lnTo>
                <a:lnTo>
                  <a:pt x="1425876" y="200188"/>
                </a:lnTo>
                <a:lnTo>
                  <a:pt x="1423329" y="199314"/>
                </a:lnTo>
                <a:lnTo>
                  <a:pt x="1421631" y="199314"/>
                </a:lnTo>
                <a:lnTo>
                  <a:pt x="1418209" y="200188"/>
                </a:lnTo>
                <a:lnTo>
                  <a:pt x="1415662" y="199314"/>
                </a:lnTo>
                <a:lnTo>
                  <a:pt x="1413088" y="199314"/>
                </a:lnTo>
                <a:lnTo>
                  <a:pt x="1413088" y="198465"/>
                </a:lnTo>
                <a:lnTo>
                  <a:pt x="1412239" y="197617"/>
                </a:lnTo>
                <a:lnTo>
                  <a:pt x="1411390" y="197617"/>
                </a:lnTo>
                <a:lnTo>
                  <a:pt x="1411390" y="198465"/>
                </a:lnTo>
                <a:lnTo>
                  <a:pt x="1410541" y="197617"/>
                </a:lnTo>
                <a:lnTo>
                  <a:pt x="1409692" y="198465"/>
                </a:lnTo>
                <a:lnTo>
                  <a:pt x="1406270" y="200188"/>
                </a:lnTo>
                <a:lnTo>
                  <a:pt x="1405421" y="199314"/>
                </a:lnTo>
                <a:lnTo>
                  <a:pt x="1404572" y="200188"/>
                </a:lnTo>
                <a:lnTo>
                  <a:pt x="1403723" y="201037"/>
                </a:lnTo>
                <a:lnTo>
                  <a:pt x="1401998" y="201037"/>
                </a:lnTo>
                <a:lnTo>
                  <a:pt x="1401149" y="201885"/>
                </a:lnTo>
                <a:lnTo>
                  <a:pt x="1400300" y="203582"/>
                </a:lnTo>
                <a:lnTo>
                  <a:pt x="1399451" y="204430"/>
                </a:lnTo>
                <a:lnTo>
                  <a:pt x="1398602" y="206154"/>
                </a:lnTo>
                <a:lnTo>
                  <a:pt x="1397727" y="205279"/>
                </a:lnTo>
                <a:lnTo>
                  <a:pt x="1397727" y="206154"/>
                </a:lnTo>
                <a:lnTo>
                  <a:pt x="1397727" y="207850"/>
                </a:lnTo>
                <a:lnTo>
                  <a:pt x="1396878" y="207850"/>
                </a:lnTo>
                <a:lnTo>
                  <a:pt x="1395180" y="204430"/>
                </a:lnTo>
                <a:lnTo>
                  <a:pt x="1394331" y="204430"/>
                </a:lnTo>
                <a:lnTo>
                  <a:pt x="1392633" y="203582"/>
                </a:lnTo>
                <a:lnTo>
                  <a:pt x="1392633" y="200188"/>
                </a:lnTo>
                <a:lnTo>
                  <a:pt x="1388361" y="199314"/>
                </a:lnTo>
                <a:lnTo>
                  <a:pt x="1388361" y="198465"/>
                </a:lnTo>
                <a:lnTo>
                  <a:pt x="1386663" y="197617"/>
                </a:lnTo>
                <a:lnTo>
                  <a:pt x="1383241" y="190803"/>
                </a:lnTo>
                <a:lnTo>
                  <a:pt x="1380667" y="188232"/>
                </a:lnTo>
                <a:lnTo>
                  <a:pt x="1379818" y="186535"/>
                </a:lnTo>
                <a:lnTo>
                  <a:pt x="1380667" y="185687"/>
                </a:lnTo>
                <a:lnTo>
                  <a:pt x="1380667" y="183990"/>
                </a:lnTo>
                <a:lnTo>
                  <a:pt x="1378120" y="179722"/>
                </a:lnTo>
                <a:lnTo>
                  <a:pt x="1375547" y="177150"/>
                </a:lnTo>
                <a:lnTo>
                  <a:pt x="1373849" y="177150"/>
                </a:lnTo>
                <a:lnTo>
                  <a:pt x="1372151" y="174605"/>
                </a:lnTo>
                <a:lnTo>
                  <a:pt x="1371302" y="174605"/>
                </a:lnTo>
                <a:lnTo>
                  <a:pt x="1368728" y="176302"/>
                </a:lnTo>
                <a:lnTo>
                  <a:pt x="1365333" y="176302"/>
                </a:lnTo>
                <a:lnTo>
                  <a:pt x="1363608" y="175453"/>
                </a:lnTo>
                <a:lnTo>
                  <a:pt x="1361061" y="174605"/>
                </a:lnTo>
                <a:lnTo>
                  <a:pt x="1359363" y="174605"/>
                </a:lnTo>
                <a:lnTo>
                  <a:pt x="1358488" y="174605"/>
                </a:lnTo>
                <a:lnTo>
                  <a:pt x="1358488" y="172908"/>
                </a:lnTo>
                <a:lnTo>
                  <a:pt x="1355941" y="172908"/>
                </a:lnTo>
                <a:lnTo>
                  <a:pt x="1354243" y="173757"/>
                </a:lnTo>
                <a:lnTo>
                  <a:pt x="1350820" y="174605"/>
                </a:lnTo>
                <a:lnTo>
                  <a:pt x="1344002" y="173757"/>
                </a:lnTo>
                <a:lnTo>
                  <a:pt x="1342304" y="173757"/>
                </a:lnTo>
                <a:lnTo>
                  <a:pt x="1338881" y="173757"/>
                </a:lnTo>
                <a:lnTo>
                  <a:pt x="1335459" y="175453"/>
                </a:lnTo>
                <a:lnTo>
                  <a:pt x="1329489" y="176302"/>
                </a:lnTo>
                <a:lnTo>
                  <a:pt x="1329489" y="177150"/>
                </a:lnTo>
                <a:lnTo>
                  <a:pt x="1326942" y="176302"/>
                </a:lnTo>
                <a:lnTo>
                  <a:pt x="1324369" y="176302"/>
                </a:lnTo>
                <a:lnTo>
                  <a:pt x="1322671" y="178025"/>
                </a:lnTo>
                <a:lnTo>
                  <a:pt x="1318399" y="176302"/>
                </a:lnTo>
                <a:lnTo>
                  <a:pt x="1314128" y="172908"/>
                </a:lnTo>
                <a:lnTo>
                  <a:pt x="1309883" y="163523"/>
                </a:lnTo>
                <a:lnTo>
                  <a:pt x="1305612" y="159255"/>
                </a:lnTo>
                <a:lnTo>
                  <a:pt x="1294522" y="154138"/>
                </a:lnTo>
                <a:lnTo>
                  <a:pt x="1292824" y="154138"/>
                </a:lnTo>
                <a:lnTo>
                  <a:pt x="1290250" y="156710"/>
                </a:lnTo>
                <a:lnTo>
                  <a:pt x="1289401" y="159255"/>
                </a:lnTo>
                <a:lnTo>
                  <a:pt x="1289401" y="163523"/>
                </a:lnTo>
                <a:lnTo>
                  <a:pt x="1291099" y="168640"/>
                </a:lnTo>
                <a:lnTo>
                  <a:pt x="1294522" y="171185"/>
                </a:lnTo>
                <a:lnTo>
                  <a:pt x="1297944" y="173757"/>
                </a:lnTo>
                <a:lnTo>
                  <a:pt x="1300491" y="175453"/>
                </a:lnTo>
                <a:lnTo>
                  <a:pt x="1302189" y="177150"/>
                </a:lnTo>
                <a:lnTo>
                  <a:pt x="1303914" y="182267"/>
                </a:lnTo>
                <a:lnTo>
                  <a:pt x="1306460" y="185687"/>
                </a:lnTo>
                <a:lnTo>
                  <a:pt x="1307309" y="189107"/>
                </a:lnTo>
                <a:lnTo>
                  <a:pt x="1308158" y="189955"/>
                </a:lnTo>
                <a:lnTo>
                  <a:pt x="1308158" y="190803"/>
                </a:lnTo>
                <a:lnTo>
                  <a:pt x="1310732" y="192500"/>
                </a:lnTo>
                <a:lnTo>
                  <a:pt x="1313279" y="194223"/>
                </a:lnTo>
                <a:lnTo>
                  <a:pt x="1315003" y="197617"/>
                </a:lnTo>
                <a:lnTo>
                  <a:pt x="1317550" y="199314"/>
                </a:lnTo>
                <a:lnTo>
                  <a:pt x="1320124" y="200188"/>
                </a:lnTo>
                <a:lnTo>
                  <a:pt x="1320973" y="206154"/>
                </a:lnTo>
                <a:lnTo>
                  <a:pt x="1323520" y="208699"/>
                </a:lnTo>
                <a:lnTo>
                  <a:pt x="1326942" y="211270"/>
                </a:lnTo>
                <a:lnTo>
                  <a:pt x="1329489" y="215512"/>
                </a:lnTo>
                <a:lnTo>
                  <a:pt x="1332063" y="218932"/>
                </a:lnTo>
                <a:lnTo>
                  <a:pt x="1332912" y="219781"/>
                </a:lnTo>
                <a:lnTo>
                  <a:pt x="1336308" y="218932"/>
                </a:lnTo>
                <a:lnTo>
                  <a:pt x="1338881" y="219781"/>
                </a:lnTo>
                <a:lnTo>
                  <a:pt x="1341428" y="221477"/>
                </a:lnTo>
                <a:lnTo>
                  <a:pt x="1344002" y="222352"/>
                </a:lnTo>
                <a:lnTo>
                  <a:pt x="1349971" y="225746"/>
                </a:lnTo>
                <a:lnTo>
                  <a:pt x="1351669" y="227442"/>
                </a:lnTo>
                <a:lnTo>
                  <a:pt x="1355941" y="230014"/>
                </a:lnTo>
                <a:lnTo>
                  <a:pt x="1357639" y="234282"/>
                </a:lnTo>
                <a:lnTo>
                  <a:pt x="1357639" y="235131"/>
                </a:lnTo>
                <a:lnTo>
                  <a:pt x="1360212" y="236827"/>
                </a:lnTo>
                <a:lnTo>
                  <a:pt x="1361910" y="239399"/>
                </a:lnTo>
                <a:lnTo>
                  <a:pt x="1367031" y="244516"/>
                </a:lnTo>
                <a:lnTo>
                  <a:pt x="1369577" y="247909"/>
                </a:lnTo>
                <a:lnTo>
                  <a:pt x="1369577" y="251329"/>
                </a:lnTo>
                <a:lnTo>
                  <a:pt x="1369577" y="255598"/>
                </a:lnTo>
                <a:lnTo>
                  <a:pt x="1369577" y="257294"/>
                </a:lnTo>
                <a:lnTo>
                  <a:pt x="1368728" y="256446"/>
                </a:lnTo>
                <a:lnTo>
                  <a:pt x="1367031" y="258991"/>
                </a:lnTo>
                <a:lnTo>
                  <a:pt x="1362759" y="263259"/>
                </a:lnTo>
                <a:lnTo>
                  <a:pt x="1361061" y="264956"/>
                </a:lnTo>
                <a:lnTo>
                  <a:pt x="1360212" y="267528"/>
                </a:lnTo>
                <a:lnTo>
                  <a:pt x="1361061" y="269225"/>
                </a:lnTo>
                <a:lnTo>
                  <a:pt x="1363608" y="270921"/>
                </a:lnTo>
                <a:lnTo>
                  <a:pt x="1362759" y="279458"/>
                </a:lnTo>
                <a:lnTo>
                  <a:pt x="1366182" y="288843"/>
                </a:lnTo>
                <a:lnTo>
                  <a:pt x="1366182" y="291388"/>
                </a:lnTo>
                <a:lnTo>
                  <a:pt x="1366182" y="296505"/>
                </a:lnTo>
                <a:lnTo>
                  <a:pt x="1366182" y="298202"/>
                </a:lnTo>
                <a:lnTo>
                  <a:pt x="1365333" y="300773"/>
                </a:lnTo>
                <a:lnTo>
                  <a:pt x="1363608" y="304167"/>
                </a:lnTo>
                <a:lnTo>
                  <a:pt x="1362759" y="305890"/>
                </a:lnTo>
                <a:lnTo>
                  <a:pt x="1365333" y="308435"/>
                </a:lnTo>
                <a:lnTo>
                  <a:pt x="1370453" y="312703"/>
                </a:lnTo>
                <a:lnTo>
                  <a:pt x="1372151" y="316097"/>
                </a:lnTo>
                <a:lnTo>
                  <a:pt x="1376422" y="320365"/>
                </a:lnTo>
                <a:lnTo>
                  <a:pt x="1377271" y="322937"/>
                </a:lnTo>
                <a:lnTo>
                  <a:pt x="1378969" y="325482"/>
                </a:lnTo>
                <a:lnTo>
                  <a:pt x="1379818" y="327179"/>
                </a:lnTo>
                <a:lnTo>
                  <a:pt x="1384090" y="328902"/>
                </a:lnTo>
                <a:lnTo>
                  <a:pt x="1384090" y="336564"/>
                </a:lnTo>
                <a:lnTo>
                  <a:pt x="1385788" y="339984"/>
                </a:lnTo>
                <a:lnTo>
                  <a:pt x="1386663" y="341680"/>
                </a:lnTo>
                <a:lnTo>
                  <a:pt x="1390908" y="344252"/>
                </a:lnTo>
                <a:lnTo>
                  <a:pt x="1391757" y="345100"/>
                </a:lnTo>
                <a:lnTo>
                  <a:pt x="1390908" y="345949"/>
                </a:lnTo>
                <a:lnTo>
                  <a:pt x="1390908" y="346797"/>
                </a:lnTo>
                <a:lnTo>
                  <a:pt x="1391757" y="348494"/>
                </a:lnTo>
                <a:lnTo>
                  <a:pt x="1391757" y="349342"/>
                </a:lnTo>
                <a:lnTo>
                  <a:pt x="1391757" y="350217"/>
                </a:lnTo>
                <a:lnTo>
                  <a:pt x="1393482" y="350217"/>
                </a:lnTo>
                <a:lnTo>
                  <a:pt x="1393482" y="351066"/>
                </a:lnTo>
                <a:lnTo>
                  <a:pt x="1392633" y="351914"/>
                </a:lnTo>
                <a:lnTo>
                  <a:pt x="1392633" y="354459"/>
                </a:lnTo>
                <a:lnTo>
                  <a:pt x="1394331" y="355307"/>
                </a:lnTo>
                <a:lnTo>
                  <a:pt x="1395180" y="357031"/>
                </a:lnTo>
                <a:lnTo>
                  <a:pt x="1394331" y="357031"/>
                </a:lnTo>
                <a:lnTo>
                  <a:pt x="1392633" y="358727"/>
                </a:lnTo>
                <a:lnTo>
                  <a:pt x="1392633" y="359576"/>
                </a:lnTo>
                <a:lnTo>
                  <a:pt x="1394331" y="361299"/>
                </a:lnTo>
                <a:lnTo>
                  <a:pt x="1394331" y="362996"/>
                </a:lnTo>
                <a:lnTo>
                  <a:pt x="1393482" y="362996"/>
                </a:lnTo>
                <a:lnTo>
                  <a:pt x="1394331" y="364692"/>
                </a:lnTo>
                <a:lnTo>
                  <a:pt x="1394331" y="366416"/>
                </a:lnTo>
                <a:lnTo>
                  <a:pt x="1393482" y="368112"/>
                </a:lnTo>
                <a:lnTo>
                  <a:pt x="1391757" y="369809"/>
                </a:lnTo>
                <a:lnTo>
                  <a:pt x="1391757" y="371506"/>
                </a:lnTo>
                <a:lnTo>
                  <a:pt x="1389210" y="373229"/>
                </a:lnTo>
                <a:lnTo>
                  <a:pt x="1389210" y="375774"/>
                </a:lnTo>
                <a:lnTo>
                  <a:pt x="1388361" y="375774"/>
                </a:lnTo>
                <a:lnTo>
                  <a:pt x="1387512" y="374926"/>
                </a:lnTo>
                <a:lnTo>
                  <a:pt x="1387512" y="375774"/>
                </a:lnTo>
                <a:lnTo>
                  <a:pt x="1387512" y="377471"/>
                </a:lnTo>
                <a:lnTo>
                  <a:pt x="1386663" y="379194"/>
                </a:lnTo>
                <a:lnTo>
                  <a:pt x="1386663" y="380891"/>
                </a:lnTo>
                <a:lnTo>
                  <a:pt x="1385788" y="383463"/>
                </a:lnTo>
                <a:lnTo>
                  <a:pt x="1384939" y="385159"/>
                </a:lnTo>
                <a:lnTo>
                  <a:pt x="1385788" y="386008"/>
                </a:lnTo>
                <a:lnTo>
                  <a:pt x="1387512" y="386008"/>
                </a:lnTo>
                <a:lnTo>
                  <a:pt x="1387512" y="386856"/>
                </a:lnTo>
                <a:lnTo>
                  <a:pt x="1389210" y="387704"/>
                </a:lnTo>
                <a:lnTo>
                  <a:pt x="1388361" y="388579"/>
                </a:lnTo>
                <a:lnTo>
                  <a:pt x="1389210" y="389428"/>
                </a:lnTo>
                <a:lnTo>
                  <a:pt x="1390059" y="389428"/>
                </a:lnTo>
                <a:lnTo>
                  <a:pt x="1390908" y="389428"/>
                </a:lnTo>
                <a:lnTo>
                  <a:pt x="1391757" y="388579"/>
                </a:lnTo>
                <a:lnTo>
                  <a:pt x="1392633" y="388579"/>
                </a:lnTo>
                <a:lnTo>
                  <a:pt x="1394331" y="390276"/>
                </a:lnTo>
                <a:lnTo>
                  <a:pt x="1395180" y="389428"/>
                </a:lnTo>
                <a:lnTo>
                  <a:pt x="1397727" y="391124"/>
                </a:lnTo>
                <a:lnTo>
                  <a:pt x="1406270" y="394544"/>
                </a:lnTo>
                <a:lnTo>
                  <a:pt x="1409692" y="395393"/>
                </a:lnTo>
                <a:lnTo>
                  <a:pt x="1413937" y="397090"/>
                </a:lnTo>
                <a:lnTo>
                  <a:pt x="1419907" y="399635"/>
                </a:lnTo>
                <a:lnTo>
                  <a:pt x="1426752" y="399635"/>
                </a:lnTo>
                <a:lnTo>
                  <a:pt x="1431872" y="399635"/>
                </a:lnTo>
                <a:lnTo>
                  <a:pt x="1436117" y="398786"/>
                </a:lnTo>
                <a:lnTo>
                  <a:pt x="1443811" y="396241"/>
                </a:lnTo>
                <a:lnTo>
                  <a:pt x="1455750" y="393670"/>
                </a:lnTo>
                <a:lnTo>
                  <a:pt x="1462568" y="392821"/>
                </a:lnTo>
                <a:lnTo>
                  <a:pt x="1466840" y="393670"/>
                </a:lnTo>
                <a:lnTo>
                  <a:pt x="1468538" y="394544"/>
                </a:lnTo>
                <a:lnTo>
                  <a:pt x="1468538" y="397090"/>
                </a:lnTo>
                <a:lnTo>
                  <a:pt x="1465142" y="401358"/>
                </a:lnTo>
                <a:lnTo>
                  <a:pt x="1465142" y="403055"/>
                </a:lnTo>
                <a:lnTo>
                  <a:pt x="1467689" y="411591"/>
                </a:lnTo>
                <a:lnTo>
                  <a:pt x="1468538" y="414985"/>
                </a:lnTo>
                <a:lnTo>
                  <a:pt x="1467689" y="417556"/>
                </a:lnTo>
                <a:lnTo>
                  <a:pt x="1467689" y="418405"/>
                </a:lnTo>
                <a:lnTo>
                  <a:pt x="1471960" y="422673"/>
                </a:lnTo>
                <a:lnTo>
                  <a:pt x="1468538" y="424370"/>
                </a:lnTo>
                <a:lnTo>
                  <a:pt x="1468538" y="426067"/>
                </a:lnTo>
                <a:lnTo>
                  <a:pt x="1469387" y="426067"/>
                </a:lnTo>
                <a:lnTo>
                  <a:pt x="1468538" y="428638"/>
                </a:lnTo>
                <a:lnTo>
                  <a:pt x="1468538" y="429487"/>
                </a:lnTo>
                <a:lnTo>
                  <a:pt x="1468538" y="431183"/>
                </a:lnTo>
                <a:lnTo>
                  <a:pt x="1467689" y="431183"/>
                </a:lnTo>
                <a:lnTo>
                  <a:pt x="1465142" y="432880"/>
                </a:lnTo>
                <a:lnTo>
                  <a:pt x="1464266" y="432880"/>
                </a:lnTo>
                <a:lnTo>
                  <a:pt x="1463417" y="433755"/>
                </a:lnTo>
                <a:lnTo>
                  <a:pt x="1462568" y="433755"/>
                </a:lnTo>
                <a:lnTo>
                  <a:pt x="1460021" y="432032"/>
                </a:lnTo>
                <a:lnTo>
                  <a:pt x="1459172" y="432032"/>
                </a:lnTo>
                <a:lnTo>
                  <a:pt x="1458297" y="433755"/>
                </a:lnTo>
                <a:lnTo>
                  <a:pt x="1456599" y="435452"/>
                </a:lnTo>
                <a:lnTo>
                  <a:pt x="1454052" y="435452"/>
                </a:lnTo>
                <a:lnTo>
                  <a:pt x="1454052" y="434603"/>
                </a:lnTo>
                <a:lnTo>
                  <a:pt x="1450629" y="432880"/>
                </a:lnTo>
                <a:lnTo>
                  <a:pt x="1448056" y="432880"/>
                </a:lnTo>
                <a:lnTo>
                  <a:pt x="1447207" y="433755"/>
                </a:lnTo>
                <a:lnTo>
                  <a:pt x="1444660" y="434603"/>
                </a:lnTo>
                <a:lnTo>
                  <a:pt x="1443811" y="434603"/>
                </a:lnTo>
                <a:lnTo>
                  <a:pt x="1442086" y="436300"/>
                </a:lnTo>
                <a:lnTo>
                  <a:pt x="1440388" y="436300"/>
                </a:lnTo>
                <a:lnTo>
                  <a:pt x="1440388" y="437997"/>
                </a:lnTo>
                <a:lnTo>
                  <a:pt x="1440388" y="438872"/>
                </a:lnTo>
                <a:lnTo>
                  <a:pt x="1439539" y="438872"/>
                </a:lnTo>
                <a:lnTo>
                  <a:pt x="1437841" y="441417"/>
                </a:lnTo>
                <a:lnTo>
                  <a:pt x="1436992" y="441417"/>
                </a:lnTo>
                <a:lnTo>
                  <a:pt x="1436117" y="441417"/>
                </a:lnTo>
                <a:lnTo>
                  <a:pt x="1435268" y="441417"/>
                </a:lnTo>
                <a:lnTo>
                  <a:pt x="1434419" y="442265"/>
                </a:lnTo>
                <a:lnTo>
                  <a:pt x="1435268" y="445685"/>
                </a:lnTo>
                <a:lnTo>
                  <a:pt x="1435268" y="447382"/>
                </a:lnTo>
                <a:lnTo>
                  <a:pt x="1434419" y="448230"/>
                </a:lnTo>
                <a:lnTo>
                  <a:pt x="1433570" y="447382"/>
                </a:lnTo>
                <a:lnTo>
                  <a:pt x="1431023" y="447382"/>
                </a:lnTo>
                <a:lnTo>
                  <a:pt x="1431872" y="445685"/>
                </a:lnTo>
                <a:lnTo>
                  <a:pt x="1431023" y="444837"/>
                </a:lnTo>
                <a:lnTo>
                  <a:pt x="1430147" y="443962"/>
                </a:lnTo>
                <a:lnTo>
                  <a:pt x="1426752" y="446534"/>
                </a:lnTo>
                <a:lnTo>
                  <a:pt x="1426752" y="447382"/>
                </a:lnTo>
                <a:lnTo>
                  <a:pt x="1425876" y="448230"/>
                </a:lnTo>
                <a:lnTo>
                  <a:pt x="1425027" y="449079"/>
                </a:lnTo>
                <a:lnTo>
                  <a:pt x="1425027" y="449927"/>
                </a:lnTo>
                <a:lnTo>
                  <a:pt x="1424178" y="450802"/>
                </a:lnTo>
                <a:lnTo>
                  <a:pt x="1422480" y="449927"/>
                </a:lnTo>
                <a:lnTo>
                  <a:pt x="1421631" y="449927"/>
                </a:lnTo>
                <a:lnTo>
                  <a:pt x="1420782" y="451650"/>
                </a:lnTo>
                <a:lnTo>
                  <a:pt x="1419907" y="452499"/>
                </a:lnTo>
                <a:lnTo>
                  <a:pt x="1418209" y="451650"/>
                </a:lnTo>
                <a:lnTo>
                  <a:pt x="1414813" y="451650"/>
                </a:lnTo>
                <a:lnTo>
                  <a:pt x="1413937" y="454195"/>
                </a:lnTo>
                <a:lnTo>
                  <a:pt x="1412239" y="455044"/>
                </a:lnTo>
                <a:lnTo>
                  <a:pt x="1411390" y="452499"/>
                </a:lnTo>
                <a:lnTo>
                  <a:pt x="1407119" y="452499"/>
                </a:lnTo>
                <a:lnTo>
                  <a:pt x="1406270" y="451650"/>
                </a:lnTo>
                <a:lnTo>
                  <a:pt x="1405421" y="450802"/>
                </a:lnTo>
                <a:lnTo>
                  <a:pt x="1404572" y="450802"/>
                </a:lnTo>
                <a:lnTo>
                  <a:pt x="1401998" y="452499"/>
                </a:lnTo>
                <a:lnTo>
                  <a:pt x="1400300" y="451650"/>
                </a:lnTo>
                <a:lnTo>
                  <a:pt x="1398602" y="451650"/>
                </a:lnTo>
                <a:lnTo>
                  <a:pt x="1397727" y="450802"/>
                </a:lnTo>
                <a:lnTo>
                  <a:pt x="1396878" y="451650"/>
                </a:lnTo>
                <a:lnTo>
                  <a:pt x="1396029" y="450802"/>
                </a:lnTo>
                <a:lnTo>
                  <a:pt x="1394331" y="452499"/>
                </a:lnTo>
                <a:lnTo>
                  <a:pt x="1393482" y="452499"/>
                </a:lnTo>
                <a:lnTo>
                  <a:pt x="1392633" y="453347"/>
                </a:lnTo>
                <a:lnTo>
                  <a:pt x="1390908" y="455044"/>
                </a:lnTo>
                <a:lnTo>
                  <a:pt x="1390059" y="455044"/>
                </a:lnTo>
                <a:lnTo>
                  <a:pt x="1390059" y="456767"/>
                </a:lnTo>
                <a:lnTo>
                  <a:pt x="1387512" y="457615"/>
                </a:lnTo>
                <a:lnTo>
                  <a:pt x="1386663" y="458464"/>
                </a:lnTo>
                <a:lnTo>
                  <a:pt x="1384939" y="459312"/>
                </a:lnTo>
                <a:lnTo>
                  <a:pt x="1384939" y="461035"/>
                </a:lnTo>
                <a:lnTo>
                  <a:pt x="1384939" y="463580"/>
                </a:lnTo>
                <a:lnTo>
                  <a:pt x="1384939" y="465277"/>
                </a:lnTo>
                <a:lnTo>
                  <a:pt x="1384090" y="469546"/>
                </a:lnTo>
                <a:lnTo>
                  <a:pt x="1384090" y="470394"/>
                </a:lnTo>
                <a:lnTo>
                  <a:pt x="1385788" y="470394"/>
                </a:lnTo>
                <a:lnTo>
                  <a:pt x="1385788" y="472966"/>
                </a:lnTo>
                <a:lnTo>
                  <a:pt x="1384939" y="472966"/>
                </a:lnTo>
                <a:lnTo>
                  <a:pt x="1385788" y="474662"/>
                </a:lnTo>
                <a:lnTo>
                  <a:pt x="1384939" y="475511"/>
                </a:lnTo>
                <a:lnTo>
                  <a:pt x="1384939" y="477207"/>
                </a:lnTo>
                <a:lnTo>
                  <a:pt x="1383241" y="481476"/>
                </a:lnTo>
                <a:lnTo>
                  <a:pt x="1383241" y="482324"/>
                </a:lnTo>
                <a:lnTo>
                  <a:pt x="1384090" y="482324"/>
                </a:lnTo>
                <a:lnTo>
                  <a:pt x="1384090" y="484047"/>
                </a:lnTo>
                <a:lnTo>
                  <a:pt x="1384090" y="484896"/>
                </a:lnTo>
                <a:lnTo>
                  <a:pt x="1383241" y="485744"/>
                </a:lnTo>
                <a:lnTo>
                  <a:pt x="1384090" y="488289"/>
                </a:lnTo>
                <a:lnTo>
                  <a:pt x="1384939" y="488289"/>
                </a:lnTo>
                <a:lnTo>
                  <a:pt x="1384090" y="490861"/>
                </a:lnTo>
                <a:lnTo>
                  <a:pt x="1384090" y="491709"/>
                </a:lnTo>
                <a:lnTo>
                  <a:pt x="1383241" y="495129"/>
                </a:lnTo>
                <a:lnTo>
                  <a:pt x="1381543" y="496826"/>
                </a:lnTo>
                <a:lnTo>
                  <a:pt x="1380667" y="499371"/>
                </a:lnTo>
                <a:lnTo>
                  <a:pt x="1378969" y="501094"/>
                </a:lnTo>
                <a:lnTo>
                  <a:pt x="1378969" y="503639"/>
                </a:lnTo>
                <a:lnTo>
                  <a:pt x="1377271" y="504488"/>
                </a:lnTo>
                <a:lnTo>
                  <a:pt x="1375547" y="504488"/>
                </a:lnTo>
                <a:lnTo>
                  <a:pt x="1374698" y="504488"/>
                </a:lnTo>
                <a:lnTo>
                  <a:pt x="1373000" y="505336"/>
                </a:lnTo>
                <a:lnTo>
                  <a:pt x="1371302" y="505336"/>
                </a:lnTo>
                <a:lnTo>
                  <a:pt x="1370453" y="505336"/>
                </a:lnTo>
                <a:lnTo>
                  <a:pt x="1370453" y="507059"/>
                </a:lnTo>
                <a:lnTo>
                  <a:pt x="1368728" y="509604"/>
                </a:lnTo>
                <a:lnTo>
                  <a:pt x="1367880" y="511328"/>
                </a:lnTo>
                <a:lnTo>
                  <a:pt x="1365333" y="513873"/>
                </a:lnTo>
                <a:lnTo>
                  <a:pt x="1364484" y="513873"/>
                </a:lnTo>
                <a:lnTo>
                  <a:pt x="1362759" y="513024"/>
                </a:lnTo>
                <a:lnTo>
                  <a:pt x="1361910" y="513873"/>
                </a:lnTo>
                <a:lnTo>
                  <a:pt x="1360212" y="514721"/>
                </a:lnTo>
                <a:lnTo>
                  <a:pt x="1359363" y="516418"/>
                </a:lnTo>
                <a:lnTo>
                  <a:pt x="1357639" y="516418"/>
                </a:lnTo>
                <a:lnTo>
                  <a:pt x="1357639" y="517293"/>
                </a:lnTo>
                <a:lnTo>
                  <a:pt x="1355092" y="518990"/>
                </a:lnTo>
                <a:lnTo>
                  <a:pt x="1354243" y="519838"/>
                </a:lnTo>
                <a:lnTo>
                  <a:pt x="1353367" y="520686"/>
                </a:lnTo>
                <a:lnTo>
                  <a:pt x="1353367" y="521535"/>
                </a:lnTo>
                <a:lnTo>
                  <a:pt x="1352518" y="522410"/>
                </a:lnTo>
                <a:lnTo>
                  <a:pt x="1351669" y="523258"/>
                </a:lnTo>
                <a:lnTo>
                  <a:pt x="1351669" y="524955"/>
                </a:lnTo>
                <a:lnTo>
                  <a:pt x="1351669" y="526651"/>
                </a:lnTo>
                <a:lnTo>
                  <a:pt x="1351669" y="527500"/>
                </a:lnTo>
                <a:lnTo>
                  <a:pt x="1351669" y="528375"/>
                </a:lnTo>
                <a:lnTo>
                  <a:pt x="1349971" y="529223"/>
                </a:lnTo>
                <a:lnTo>
                  <a:pt x="1349971" y="530071"/>
                </a:lnTo>
                <a:lnTo>
                  <a:pt x="1349971" y="530920"/>
                </a:lnTo>
                <a:lnTo>
                  <a:pt x="1350820" y="531768"/>
                </a:lnTo>
                <a:lnTo>
                  <a:pt x="1349971" y="532616"/>
                </a:lnTo>
                <a:lnTo>
                  <a:pt x="1349122" y="531768"/>
                </a:lnTo>
                <a:lnTo>
                  <a:pt x="1348273" y="530071"/>
                </a:lnTo>
                <a:lnTo>
                  <a:pt x="1347398" y="529223"/>
                </a:lnTo>
                <a:lnTo>
                  <a:pt x="1344851" y="529223"/>
                </a:lnTo>
                <a:lnTo>
                  <a:pt x="1343153" y="529223"/>
                </a:lnTo>
                <a:lnTo>
                  <a:pt x="1342304" y="528375"/>
                </a:lnTo>
                <a:lnTo>
                  <a:pt x="1343153" y="525803"/>
                </a:lnTo>
                <a:lnTo>
                  <a:pt x="1343153" y="524955"/>
                </a:lnTo>
                <a:lnTo>
                  <a:pt x="1344851" y="521535"/>
                </a:lnTo>
                <a:lnTo>
                  <a:pt x="1345700" y="520686"/>
                </a:lnTo>
                <a:lnTo>
                  <a:pt x="1344851" y="519838"/>
                </a:lnTo>
                <a:lnTo>
                  <a:pt x="1347398" y="517293"/>
                </a:lnTo>
                <a:lnTo>
                  <a:pt x="1349122" y="514721"/>
                </a:lnTo>
                <a:lnTo>
                  <a:pt x="1348273" y="512176"/>
                </a:lnTo>
                <a:lnTo>
                  <a:pt x="1345700" y="512176"/>
                </a:lnTo>
                <a:lnTo>
                  <a:pt x="1344851" y="512176"/>
                </a:lnTo>
                <a:lnTo>
                  <a:pt x="1343153" y="511328"/>
                </a:lnTo>
                <a:lnTo>
                  <a:pt x="1341428" y="513024"/>
                </a:lnTo>
                <a:lnTo>
                  <a:pt x="1341428" y="513873"/>
                </a:lnTo>
                <a:lnTo>
                  <a:pt x="1339730" y="515570"/>
                </a:lnTo>
                <a:lnTo>
                  <a:pt x="1339730" y="516418"/>
                </a:lnTo>
                <a:lnTo>
                  <a:pt x="1337183" y="518141"/>
                </a:lnTo>
                <a:lnTo>
                  <a:pt x="1336308" y="518141"/>
                </a:lnTo>
                <a:lnTo>
                  <a:pt x="1335459" y="517293"/>
                </a:lnTo>
                <a:lnTo>
                  <a:pt x="1332912" y="518990"/>
                </a:lnTo>
                <a:lnTo>
                  <a:pt x="1331214" y="520686"/>
                </a:lnTo>
                <a:lnTo>
                  <a:pt x="1329489" y="522410"/>
                </a:lnTo>
                <a:lnTo>
                  <a:pt x="1326942" y="523258"/>
                </a:lnTo>
                <a:lnTo>
                  <a:pt x="1326093" y="522410"/>
                </a:lnTo>
                <a:lnTo>
                  <a:pt x="1326093" y="523258"/>
                </a:lnTo>
                <a:lnTo>
                  <a:pt x="1326093" y="524106"/>
                </a:lnTo>
                <a:lnTo>
                  <a:pt x="1323520" y="525803"/>
                </a:lnTo>
                <a:lnTo>
                  <a:pt x="1320973" y="530071"/>
                </a:lnTo>
                <a:lnTo>
                  <a:pt x="1319248" y="530920"/>
                </a:lnTo>
                <a:lnTo>
                  <a:pt x="1320124" y="531768"/>
                </a:lnTo>
                <a:lnTo>
                  <a:pt x="1319248" y="533491"/>
                </a:lnTo>
                <a:lnTo>
                  <a:pt x="1320124" y="533491"/>
                </a:lnTo>
                <a:lnTo>
                  <a:pt x="1318399" y="536036"/>
                </a:lnTo>
                <a:lnTo>
                  <a:pt x="1315852" y="536036"/>
                </a:lnTo>
                <a:lnTo>
                  <a:pt x="1314128" y="537733"/>
                </a:lnTo>
                <a:lnTo>
                  <a:pt x="1313279" y="537733"/>
                </a:lnTo>
                <a:lnTo>
                  <a:pt x="1311581" y="540305"/>
                </a:lnTo>
                <a:lnTo>
                  <a:pt x="1309883" y="542002"/>
                </a:lnTo>
                <a:lnTo>
                  <a:pt x="1309034" y="542002"/>
                </a:lnTo>
                <a:lnTo>
                  <a:pt x="1307309" y="542850"/>
                </a:lnTo>
                <a:lnTo>
                  <a:pt x="1306460" y="542850"/>
                </a:lnTo>
                <a:lnTo>
                  <a:pt x="1304763" y="542002"/>
                </a:lnTo>
                <a:lnTo>
                  <a:pt x="1303914" y="542850"/>
                </a:lnTo>
                <a:lnTo>
                  <a:pt x="1303914" y="543698"/>
                </a:lnTo>
                <a:lnTo>
                  <a:pt x="1303914" y="544573"/>
                </a:lnTo>
                <a:lnTo>
                  <a:pt x="1303038" y="547118"/>
                </a:lnTo>
                <a:lnTo>
                  <a:pt x="1302189" y="547118"/>
                </a:lnTo>
                <a:lnTo>
                  <a:pt x="1302189" y="548815"/>
                </a:lnTo>
                <a:lnTo>
                  <a:pt x="1298793" y="550538"/>
                </a:lnTo>
                <a:lnTo>
                  <a:pt x="1297944" y="550538"/>
                </a:lnTo>
                <a:lnTo>
                  <a:pt x="1297069" y="549663"/>
                </a:lnTo>
                <a:lnTo>
                  <a:pt x="1294522" y="546270"/>
                </a:lnTo>
                <a:lnTo>
                  <a:pt x="1292824" y="544573"/>
                </a:lnTo>
                <a:lnTo>
                  <a:pt x="1292824" y="543698"/>
                </a:lnTo>
                <a:lnTo>
                  <a:pt x="1293673" y="542850"/>
                </a:lnTo>
                <a:lnTo>
                  <a:pt x="1291948" y="539456"/>
                </a:lnTo>
                <a:lnTo>
                  <a:pt x="1291099" y="538582"/>
                </a:lnTo>
                <a:lnTo>
                  <a:pt x="1289401" y="541153"/>
                </a:lnTo>
                <a:lnTo>
                  <a:pt x="1284281" y="544573"/>
                </a:lnTo>
                <a:lnTo>
                  <a:pt x="1285130" y="545422"/>
                </a:lnTo>
                <a:lnTo>
                  <a:pt x="1283432" y="547967"/>
                </a:lnTo>
                <a:lnTo>
                  <a:pt x="1283432" y="549663"/>
                </a:lnTo>
                <a:lnTo>
                  <a:pt x="1282583" y="549663"/>
                </a:lnTo>
                <a:lnTo>
                  <a:pt x="1280858" y="549663"/>
                </a:lnTo>
                <a:lnTo>
                  <a:pt x="1280858" y="547118"/>
                </a:lnTo>
                <a:lnTo>
                  <a:pt x="1280009" y="547118"/>
                </a:lnTo>
                <a:lnTo>
                  <a:pt x="1278311" y="547118"/>
                </a:lnTo>
                <a:lnTo>
                  <a:pt x="1279160" y="547967"/>
                </a:lnTo>
                <a:lnTo>
                  <a:pt x="1277462" y="549663"/>
                </a:lnTo>
                <a:lnTo>
                  <a:pt x="1276613" y="551387"/>
                </a:lnTo>
                <a:lnTo>
                  <a:pt x="1274889" y="552235"/>
                </a:lnTo>
                <a:lnTo>
                  <a:pt x="1274040" y="551387"/>
                </a:lnTo>
                <a:lnTo>
                  <a:pt x="1274040" y="550538"/>
                </a:lnTo>
                <a:lnTo>
                  <a:pt x="1273191" y="549663"/>
                </a:lnTo>
                <a:lnTo>
                  <a:pt x="1272342" y="549663"/>
                </a:lnTo>
                <a:lnTo>
                  <a:pt x="1270644" y="551387"/>
                </a:lnTo>
                <a:lnTo>
                  <a:pt x="1271493" y="553932"/>
                </a:lnTo>
                <a:lnTo>
                  <a:pt x="1272342" y="554780"/>
                </a:lnTo>
                <a:lnTo>
                  <a:pt x="1270644" y="557352"/>
                </a:lnTo>
                <a:lnTo>
                  <a:pt x="1268070" y="559897"/>
                </a:lnTo>
                <a:lnTo>
                  <a:pt x="1266372" y="562468"/>
                </a:lnTo>
                <a:lnTo>
                  <a:pt x="1264674" y="563317"/>
                </a:lnTo>
                <a:lnTo>
                  <a:pt x="1264674" y="565014"/>
                </a:lnTo>
                <a:lnTo>
                  <a:pt x="1261252" y="564165"/>
                </a:lnTo>
                <a:lnTo>
                  <a:pt x="1259554" y="565014"/>
                </a:lnTo>
                <a:lnTo>
                  <a:pt x="1258705" y="564165"/>
                </a:lnTo>
                <a:lnTo>
                  <a:pt x="1259554" y="561620"/>
                </a:lnTo>
                <a:lnTo>
                  <a:pt x="1257829" y="559897"/>
                </a:lnTo>
                <a:lnTo>
                  <a:pt x="1256980" y="560745"/>
                </a:lnTo>
                <a:lnTo>
                  <a:pt x="1256131" y="560745"/>
                </a:lnTo>
                <a:lnTo>
                  <a:pt x="1254433" y="559048"/>
                </a:lnTo>
                <a:lnTo>
                  <a:pt x="1251860" y="560745"/>
                </a:lnTo>
                <a:lnTo>
                  <a:pt x="1251860" y="562468"/>
                </a:lnTo>
                <a:lnTo>
                  <a:pt x="1249313" y="563317"/>
                </a:lnTo>
                <a:lnTo>
                  <a:pt x="1247588" y="563317"/>
                </a:lnTo>
                <a:lnTo>
                  <a:pt x="1248464" y="565862"/>
                </a:lnTo>
                <a:lnTo>
                  <a:pt x="1247588" y="568434"/>
                </a:lnTo>
                <a:lnTo>
                  <a:pt x="1247588" y="571827"/>
                </a:lnTo>
                <a:lnTo>
                  <a:pt x="1246739" y="575247"/>
                </a:lnTo>
                <a:lnTo>
                  <a:pt x="1245890" y="576095"/>
                </a:lnTo>
                <a:lnTo>
                  <a:pt x="1245890" y="576944"/>
                </a:lnTo>
                <a:lnTo>
                  <a:pt x="1245890" y="577792"/>
                </a:lnTo>
                <a:lnTo>
                  <a:pt x="1248464" y="578667"/>
                </a:lnTo>
                <a:lnTo>
                  <a:pt x="1247588" y="581212"/>
                </a:lnTo>
                <a:lnTo>
                  <a:pt x="1246739" y="582060"/>
                </a:lnTo>
                <a:lnTo>
                  <a:pt x="1245890" y="586329"/>
                </a:lnTo>
                <a:lnTo>
                  <a:pt x="1244193" y="589749"/>
                </a:lnTo>
                <a:lnTo>
                  <a:pt x="1242495" y="591446"/>
                </a:lnTo>
                <a:lnTo>
                  <a:pt x="1240770" y="591446"/>
                </a:lnTo>
                <a:lnTo>
                  <a:pt x="1241619" y="590597"/>
                </a:lnTo>
                <a:lnTo>
                  <a:pt x="1240770" y="588900"/>
                </a:lnTo>
                <a:lnTo>
                  <a:pt x="1239072" y="588900"/>
                </a:lnTo>
                <a:lnTo>
                  <a:pt x="1236525" y="589749"/>
                </a:lnTo>
                <a:lnTo>
                  <a:pt x="1234801" y="588900"/>
                </a:lnTo>
                <a:lnTo>
                  <a:pt x="1233952" y="589749"/>
                </a:lnTo>
                <a:lnTo>
                  <a:pt x="1233103" y="588900"/>
                </a:lnTo>
                <a:lnTo>
                  <a:pt x="1233952" y="588026"/>
                </a:lnTo>
                <a:lnTo>
                  <a:pt x="1233103" y="587177"/>
                </a:lnTo>
                <a:lnTo>
                  <a:pt x="1232254" y="587177"/>
                </a:lnTo>
                <a:lnTo>
                  <a:pt x="1228831" y="587177"/>
                </a:lnTo>
                <a:lnTo>
                  <a:pt x="1226284" y="588900"/>
                </a:lnTo>
                <a:lnTo>
                  <a:pt x="1225409" y="588026"/>
                </a:lnTo>
                <a:lnTo>
                  <a:pt x="1223711" y="593142"/>
                </a:lnTo>
                <a:lnTo>
                  <a:pt x="1222013" y="594866"/>
                </a:lnTo>
                <a:lnTo>
                  <a:pt x="1222862" y="595714"/>
                </a:lnTo>
                <a:lnTo>
                  <a:pt x="1220315" y="597411"/>
                </a:lnTo>
                <a:lnTo>
                  <a:pt x="1219439" y="599107"/>
                </a:lnTo>
                <a:lnTo>
                  <a:pt x="1218590" y="599107"/>
                </a:lnTo>
                <a:lnTo>
                  <a:pt x="1217741" y="599956"/>
                </a:lnTo>
                <a:lnTo>
                  <a:pt x="1216892" y="602527"/>
                </a:lnTo>
                <a:lnTo>
                  <a:pt x="1215194" y="603376"/>
                </a:lnTo>
                <a:lnTo>
                  <a:pt x="1216892" y="606796"/>
                </a:lnTo>
                <a:lnTo>
                  <a:pt x="1216892" y="607644"/>
                </a:lnTo>
                <a:lnTo>
                  <a:pt x="1217741" y="608492"/>
                </a:lnTo>
                <a:lnTo>
                  <a:pt x="1216892" y="609341"/>
                </a:lnTo>
                <a:lnTo>
                  <a:pt x="1217741" y="611064"/>
                </a:lnTo>
                <a:lnTo>
                  <a:pt x="1216892" y="611912"/>
                </a:lnTo>
                <a:lnTo>
                  <a:pt x="1215194" y="611064"/>
                </a:lnTo>
                <a:lnTo>
                  <a:pt x="1215194" y="611912"/>
                </a:lnTo>
                <a:lnTo>
                  <a:pt x="1215194" y="613609"/>
                </a:lnTo>
                <a:lnTo>
                  <a:pt x="1214345" y="614458"/>
                </a:lnTo>
                <a:lnTo>
                  <a:pt x="1213470" y="617029"/>
                </a:lnTo>
                <a:lnTo>
                  <a:pt x="1211772" y="618726"/>
                </a:lnTo>
                <a:lnTo>
                  <a:pt x="1211772" y="619574"/>
                </a:lnTo>
                <a:lnTo>
                  <a:pt x="1210074" y="620423"/>
                </a:lnTo>
                <a:lnTo>
                  <a:pt x="1207500" y="620423"/>
                </a:lnTo>
                <a:lnTo>
                  <a:pt x="1206651" y="620423"/>
                </a:lnTo>
                <a:lnTo>
                  <a:pt x="1205802" y="621271"/>
                </a:lnTo>
                <a:lnTo>
                  <a:pt x="1204953" y="621271"/>
                </a:lnTo>
                <a:lnTo>
                  <a:pt x="1204104" y="622119"/>
                </a:lnTo>
                <a:lnTo>
                  <a:pt x="1200682" y="622119"/>
                </a:lnTo>
                <a:lnTo>
                  <a:pt x="1198984" y="624691"/>
                </a:lnTo>
                <a:lnTo>
                  <a:pt x="1198135" y="623843"/>
                </a:lnTo>
                <a:lnTo>
                  <a:pt x="1197259" y="623843"/>
                </a:lnTo>
                <a:lnTo>
                  <a:pt x="1197259" y="622119"/>
                </a:lnTo>
                <a:lnTo>
                  <a:pt x="1196410" y="621271"/>
                </a:lnTo>
                <a:lnTo>
                  <a:pt x="1194712" y="617029"/>
                </a:lnTo>
                <a:lnTo>
                  <a:pt x="1193863" y="616154"/>
                </a:lnTo>
                <a:lnTo>
                  <a:pt x="1193014" y="615306"/>
                </a:lnTo>
                <a:lnTo>
                  <a:pt x="1194712" y="612761"/>
                </a:lnTo>
                <a:lnTo>
                  <a:pt x="1194712" y="610189"/>
                </a:lnTo>
                <a:lnTo>
                  <a:pt x="1197259" y="608492"/>
                </a:lnTo>
                <a:lnTo>
                  <a:pt x="1198135" y="608492"/>
                </a:lnTo>
                <a:lnTo>
                  <a:pt x="1198984" y="605947"/>
                </a:lnTo>
                <a:lnTo>
                  <a:pt x="1198984" y="605072"/>
                </a:lnTo>
                <a:lnTo>
                  <a:pt x="1200682" y="605072"/>
                </a:lnTo>
                <a:lnTo>
                  <a:pt x="1201531" y="602527"/>
                </a:lnTo>
                <a:lnTo>
                  <a:pt x="1200682" y="600831"/>
                </a:lnTo>
                <a:lnTo>
                  <a:pt x="1201531" y="599956"/>
                </a:lnTo>
                <a:lnTo>
                  <a:pt x="1202380" y="600831"/>
                </a:lnTo>
                <a:lnTo>
                  <a:pt x="1203229" y="599956"/>
                </a:lnTo>
                <a:lnTo>
                  <a:pt x="1204104" y="599956"/>
                </a:lnTo>
                <a:lnTo>
                  <a:pt x="1203229" y="596562"/>
                </a:lnTo>
                <a:lnTo>
                  <a:pt x="1204953" y="594866"/>
                </a:lnTo>
                <a:lnTo>
                  <a:pt x="1204953" y="593991"/>
                </a:lnTo>
                <a:lnTo>
                  <a:pt x="1202380" y="593991"/>
                </a:lnTo>
                <a:lnTo>
                  <a:pt x="1202380" y="593142"/>
                </a:lnTo>
                <a:lnTo>
                  <a:pt x="1203229" y="590597"/>
                </a:lnTo>
                <a:lnTo>
                  <a:pt x="1201531" y="588900"/>
                </a:lnTo>
                <a:lnTo>
                  <a:pt x="1201531" y="588026"/>
                </a:lnTo>
                <a:lnTo>
                  <a:pt x="1199833" y="586329"/>
                </a:lnTo>
                <a:lnTo>
                  <a:pt x="1200682" y="585480"/>
                </a:lnTo>
                <a:lnTo>
                  <a:pt x="1199833" y="584632"/>
                </a:lnTo>
                <a:lnTo>
                  <a:pt x="1198984" y="582909"/>
                </a:lnTo>
                <a:lnTo>
                  <a:pt x="1197259" y="582909"/>
                </a:lnTo>
                <a:lnTo>
                  <a:pt x="1196410" y="581212"/>
                </a:lnTo>
                <a:lnTo>
                  <a:pt x="1197259" y="580364"/>
                </a:lnTo>
                <a:lnTo>
                  <a:pt x="1195561" y="580364"/>
                </a:lnTo>
                <a:lnTo>
                  <a:pt x="1194712" y="581212"/>
                </a:lnTo>
                <a:lnTo>
                  <a:pt x="1193863" y="578667"/>
                </a:lnTo>
                <a:lnTo>
                  <a:pt x="1193014" y="579515"/>
                </a:lnTo>
                <a:lnTo>
                  <a:pt x="1190441" y="578667"/>
                </a:lnTo>
                <a:lnTo>
                  <a:pt x="1190441" y="577792"/>
                </a:lnTo>
                <a:lnTo>
                  <a:pt x="1189592" y="578667"/>
                </a:lnTo>
                <a:lnTo>
                  <a:pt x="1187894" y="578667"/>
                </a:lnTo>
                <a:lnTo>
                  <a:pt x="1188743" y="581212"/>
                </a:lnTo>
                <a:lnTo>
                  <a:pt x="1185320" y="577792"/>
                </a:lnTo>
                <a:lnTo>
                  <a:pt x="1182774" y="579515"/>
                </a:lnTo>
                <a:lnTo>
                  <a:pt x="1181925" y="581212"/>
                </a:lnTo>
                <a:lnTo>
                  <a:pt x="1181049" y="580364"/>
                </a:lnTo>
                <a:lnTo>
                  <a:pt x="1180200" y="579515"/>
                </a:lnTo>
                <a:lnTo>
                  <a:pt x="1179351" y="578667"/>
                </a:lnTo>
                <a:lnTo>
                  <a:pt x="1178502" y="579515"/>
                </a:lnTo>
                <a:lnTo>
                  <a:pt x="1177653" y="579515"/>
                </a:lnTo>
                <a:lnTo>
                  <a:pt x="1175955" y="579515"/>
                </a:lnTo>
                <a:lnTo>
                  <a:pt x="1174231" y="579515"/>
                </a:lnTo>
                <a:lnTo>
                  <a:pt x="1172533" y="582060"/>
                </a:lnTo>
                <a:lnTo>
                  <a:pt x="1171684" y="582060"/>
                </a:lnTo>
                <a:lnTo>
                  <a:pt x="1170835" y="583784"/>
                </a:lnTo>
                <a:lnTo>
                  <a:pt x="1169986" y="584632"/>
                </a:lnTo>
                <a:lnTo>
                  <a:pt x="1169110" y="583784"/>
                </a:lnTo>
                <a:lnTo>
                  <a:pt x="1168261" y="584632"/>
                </a:lnTo>
                <a:lnTo>
                  <a:pt x="1167412" y="585480"/>
                </a:lnTo>
                <a:lnTo>
                  <a:pt x="1165714" y="586329"/>
                </a:lnTo>
                <a:lnTo>
                  <a:pt x="1164865" y="585480"/>
                </a:lnTo>
                <a:lnTo>
                  <a:pt x="1162292" y="587177"/>
                </a:lnTo>
                <a:lnTo>
                  <a:pt x="1158896" y="588900"/>
                </a:lnTo>
                <a:lnTo>
                  <a:pt x="1156322" y="588026"/>
                </a:lnTo>
                <a:lnTo>
                  <a:pt x="1157171" y="589749"/>
                </a:lnTo>
                <a:lnTo>
                  <a:pt x="1156322" y="592294"/>
                </a:lnTo>
                <a:lnTo>
                  <a:pt x="1154624" y="593142"/>
                </a:lnTo>
                <a:lnTo>
                  <a:pt x="1153775" y="594866"/>
                </a:lnTo>
                <a:lnTo>
                  <a:pt x="1152900" y="593991"/>
                </a:lnTo>
                <a:lnTo>
                  <a:pt x="1150353" y="593991"/>
                </a:lnTo>
                <a:lnTo>
                  <a:pt x="1149504" y="594866"/>
                </a:lnTo>
                <a:lnTo>
                  <a:pt x="1149504" y="597411"/>
                </a:lnTo>
                <a:lnTo>
                  <a:pt x="1147806" y="598259"/>
                </a:lnTo>
                <a:lnTo>
                  <a:pt x="1147806" y="600831"/>
                </a:lnTo>
                <a:lnTo>
                  <a:pt x="1146081" y="602527"/>
                </a:lnTo>
                <a:lnTo>
                  <a:pt x="1146081" y="604224"/>
                </a:lnTo>
                <a:lnTo>
                  <a:pt x="1145232" y="604224"/>
                </a:lnTo>
                <a:lnTo>
                  <a:pt x="1144383" y="604224"/>
                </a:lnTo>
                <a:lnTo>
                  <a:pt x="1143534" y="604224"/>
                </a:lnTo>
                <a:lnTo>
                  <a:pt x="1142685" y="604224"/>
                </a:lnTo>
                <a:lnTo>
                  <a:pt x="1140961" y="605072"/>
                </a:lnTo>
                <a:lnTo>
                  <a:pt x="1139263" y="605072"/>
                </a:lnTo>
                <a:lnTo>
                  <a:pt x="1136716" y="604224"/>
                </a:lnTo>
                <a:lnTo>
                  <a:pt x="1134142" y="605072"/>
                </a:lnTo>
                <a:lnTo>
                  <a:pt x="1132444" y="605072"/>
                </a:lnTo>
                <a:lnTo>
                  <a:pt x="1132444" y="605947"/>
                </a:lnTo>
                <a:lnTo>
                  <a:pt x="1131595" y="608492"/>
                </a:lnTo>
                <a:lnTo>
                  <a:pt x="1131595" y="609341"/>
                </a:lnTo>
                <a:lnTo>
                  <a:pt x="1129871" y="611064"/>
                </a:lnTo>
                <a:lnTo>
                  <a:pt x="1128173" y="610189"/>
                </a:lnTo>
                <a:lnTo>
                  <a:pt x="1127324" y="610189"/>
                </a:lnTo>
                <a:lnTo>
                  <a:pt x="1126475" y="611912"/>
                </a:lnTo>
                <a:lnTo>
                  <a:pt x="1122203" y="612761"/>
                </a:lnTo>
                <a:lnTo>
                  <a:pt x="1121355" y="612761"/>
                </a:lnTo>
                <a:lnTo>
                  <a:pt x="1120506" y="611064"/>
                </a:lnTo>
                <a:lnTo>
                  <a:pt x="1118781" y="609341"/>
                </a:lnTo>
                <a:lnTo>
                  <a:pt x="1117932" y="608492"/>
                </a:lnTo>
                <a:lnTo>
                  <a:pt x="1114536" y="607644"/>
                </a:lnTo>
                <a:lnTo>
                  <a:pt x="1101722" y="611064"/>
                </a:lnTo>
                <a:lnTo>
                  <a:pt x="1065905" y="579515"/>
                </a:lnTo>
                <a:lnTo>
                  <a:pt x="1033484" y="549663"/>
                </a:lnTo>
                <a:lnTo>
                  <a:pt x="1004486" y="558200"/>
                </a:lnTo>
                <a:lnTo>
                  <a:pt x="1005335" y="553083"/>
                </a:lnTo>
                <a:lnTo>
                  <a:pt x="1004486" y="549663"/>
                </a:lnTo>
                <a:lnTo>
                  <a:pt x="1004486" y="537733"/>
                </a:lnTo>
                <a:lnTo>
                  <a:pt x="1005335" y="527500"/>
                </a:lnTo>
                <a:lnTo>
                  <a:pt x="1007033" y="522410"/>
                </a:lnTo>
                <a:lnTo>
                  <a:pt x="1006184" y="518141"/>
                </a:lnTo>
                <a:lnTo>
                  <a:pt x="1006184" y="514721"/>
                </a:lnTo>
                <a:lnTo>
                  <a:pt x="1005335" y="496826"/>
                </a:lnTo>
                <a:lnTo>
                  <a:pt x="1004486" y="494254"/>
                </a:lnTo>
                <a:lnTo>
                  <a:pt x="1003637" y="491709"/>
                </a:lnTo>
                <a:lnTo>
                  <a:pt x="1002761" y="488289"/>
                </a:lnTo>
                <a:lnTo>
                  <a:pt x="1003637" y="484896"/>
                </a:lnTo>
                <a:lnTo>
                  <a:pt x="1001063" y="479779"/>
                </a:lnTo>
                <a:lnTo>
                  <a:pt x="1000214" y="476359"/>
                </a:lnTo>
                <a:lnTo>
                  <a:pt x="998516" y="472966"/>
                </a:lnTo>
                <a:lnTo>
                  <a:pt x="995943" y="469546"/>
                </a:lnTo>
                <a:lnTo>
                  <a:pt x="993396" y="468697"/>
                </a:lnTo>
                <a:lnTo>
                  <a:pt x="986578" y="467849"/>
                </a:lnTo>
                <a:lnTo>
                  <a:pt x="984853" y="468697"/>
                </a:lnTo>
                <a:lnTo>
                  <a:pt x="980582" y="466126"/>
                </a:lnTo>
                <a:lnTo>
                  <a:pt x="979733" y="464429"/>
                </a:lnTo>
                <a:lnTo>
                  <a:pt x="978035" y="459312"/>
                </a:lnTo>
                <a:lnTo>
                  <a:pt x="974612" y="446534"/>
                </a:lnTo>
                <a:lnTo>
                  <a:pt x="974612" y="439720"/>
                </a:lnTo>
                <a:lnTo>
                  <a:pt x="973763" y="437148"/>
                </a:lnTo>
                <a:lnTo>
                  <a:pt x="972914" y="423522"/>
                </a:lnTo>
                <a:lnTo>
                  <a:pt x="969518" y="420102"/>
                </a:lnTo>
                <a:lnTo>
                  <a:pt x="966945" y="418405"/>
                </a:lnTo>
                <a:lnTo>
                  <a:pt x="964398" y="418405"/>
                </a:lnTo>
                <a:lnTo>
                  <a:pt x="961824" y="418405"/>
                </a:lnTo>
                <a:lnTo>
                  <a:pt x="960975" y="420102"/>
                </a:lnTo>
                <a:lnTo>
                  <a:pt x="959277" y="423522"/>
                </a:lnTo>
                <a:lnTo>
                  <a:pt x="949885" y="427763"/>
                </a:lnTo>
                <a:lnTo>
                  <a:pt x="948187" y="429487"/>
                </a:lnTo>
                <a:lnTo>
                  <a:pt x="946463" y="432032"/>
                </a:lnTo>
                <a:lnTo>
                  <a:pt x="945614" y="436300"/>
                </a:lnTo>
                <a:lnTo>
                  <a:pt x="942218" y="438872"/>
                </a:lnTo>
                <a:lnTo>
                  <a:pt x="939644" y="445685"/>
                </a:lnTo>
                <a:lnTo>
                  <a:pt x="937946" y="447382"/>
                </a:lnTo>
                <a:lnTo>
                  <a:pt x="933675" y="447382"/>
                </a:lnTo>
                <a:lnTo>
                  <a:pt x="927706" y="447382"/>
                </a:lnTo>
                <a:lnTo>
                  <a:pt x="921736" y="444837"/>
                </a:lnTo>
                <a:lnTo>
                  <a:pt x="919189" y="444837"/>
                </a:lnTo>
                <a:lnTo>
                  <a:pt x="917465" y="445685"/>
                </a:lnTo>
                <a:lnTo>
                  <a:pt x="913193" y="454195"/>
                </a:lnTo>
                <a:lnTo>
                  <a:pt x="911495" y="455919"/>
                </a:lnTo>
                <a:lnTo>
                  <a:pt x="910646" y="456767"/>
                </a:lnTo>
                <a:lnTo>
                  <a:pt x="908073" y="460160"/>
                </a:lnTo>
                <a:lnTo>
                  <a:pt x="904677" y="462732"/>
                </a:lnTo>
                <a:lnTo>
                  <a:pt x="901254" y="463580"/>
                </a:lnTo>
                <a:lnTo>
                  <a:pt x="902103" y="467000"/>
                </a:lnTo>
                <a:lnTo>
                  <a:pt x="901254" y="468697"/>
                </a:lnTo>
                <a:lnTo>
                  <a:pt x="899556" y="469546"/>
                </a:lnTo>
                <a:lnTo>
                  <a:pt x="898707" y="471242"/>
                </a:lnTo>
                <a:lnTo>
                  <a:pt x="897858" y="472091"/>
                </a:lnTo>
                <a:lnTo>
                  <a:pt x="893587" y="472091"/>
                </a:lnTo>
                <a:lnTo>
                  <a:pt x="889315" y="467849"/>
                </a:lnTo>
                <a:lnTo>
                  <a:pt x="886768" y="465277"/>
                </a:lnTo>
                <a:lnTo>
                  <a:pt x="884195" y="462732"/>
                </a:lnTo>
                <a:lnTo>
                  <a:pt x="881648" y="463580"/>
                </a:lnTo>
                <a:lnTo>
                  <a:pt x="879923" y="462732"/>
                </a:lnTo>
                <a:lnTo>
                  <a:pt x="879074" y="462732"/>
                </a:lnTo>
                <a:lnTo>
                  <a:pt x="878225" y="461884"/>
                </a:lnTo>
                <a:lnTo>
                  <a:pt x="877376" y="458464"/>
                </a:lnTo>
                <a:lnTo>
                  <a:pt x="875678" y="457615"/>
                </a:lnTo>
                <a:lnTo>
                  <a:pt x="874829" y="454195"/>
                </a:lnTo>
                <a:lnTo>
                  <a:pt x="873105" y="452499"/>
                </a:lnTo>
                <a:lnTo>
                  <a:pt x="872256" y="452499"/>
                </a:lnTo>
                <a:lnTo>
                  <a:pt x="870558" y="453347"/>
                </a:lnTo>
                <a:lnTo>
                  <a:pt x="868833" y="451650"/>
                </a:lnTo>
                <a:lnTo>
                  <a:pt x="867136" y="452499"/>
                </a:lnTo>
                <a:lnTo>
                  <a:pt x="865438" y="455044"/>
                </a:lnTo>
                <a:lnTo>
                  <a:pt x="863740" y="455044"/>
                </a:lnTo>
                <a:lnTo>
                  <a:pt x="862015" y="456767"/>
                </a:lnTo>
                <a:lnTo>
                  <a:pt x="860317" y="458464"/>
                </a:lnTo>
                <a:lnTo>
                  <a:pt x="859468" y="459312"/>
                </a:lnTo>
                <a:lnTo>
                  <a:pt x="858619" y="466126"/>
                </a:lnTo>
                <a:lnTo>
                  <a:pt x="856895" y="467849"/>
                </a:lnTo>
                <a:lnTo>
                  <a:pt x="856895" y="470394"/>
                </a:lnTo>
                <a:lnTo>
                  <a:pt x="856895" y="472091"/>
                </a:lnTo>
                <a:lnTo>
                  <a:pt x="859468" y="472091"/>
                </a:lnTo>
                <a:lnTo>
                  <a:pt x="860317" y="472091"/>
                </a:lnTo>
                <a:lnTo>
                  <a:pt x="859468" y="476359"/>
                </a:lnTo>
                <a:lnTo>
                  <a:pt x="860317" y="479779"/>
                </a:lnTo>
                <a:lnTo>
                  <a:pt x="862015" y="479779"/>
                </a:lnTo>
                <a:lnTo>
                  <a:pt x="863740" y="478931"/>
                </a:lnTo>
                <a:lnTo>
                  <a:pt x="864589" y="478082"/>
                </a:lnTo>
                <a:lnTo>
                  <a:pt x="866287" y="478082"/>
                </a:lnTo>
                <a:lnTo>
                  <a:pt x="868833" y="479779"/>
                </a:lnTo>
                <a:lnTo>
                  <a:pt x="867136" y="482324"/>
                </a:lnTo>
                <a:lnTo>
                  <a:pt x="869709" y="482324"/>
                </a:lnTo>
                <a:lnTo>
                  <a:pt x="870558" y="483199"/>
                </a:lnTo>
                <a:lnTo>
                  <a:pt x="870558" y="484896"/>
                </a:lnTo>
                <a:lnTo>
                  <a:pt x="869709" y="484896"/>
                </a:lnTo>
                <a:lnTo>
                  <a:pt x="802294" y="484896"/>
                </a:lnTo>
                <a:lnTo>
                  <a:pt x="741751" y="484896"/>
                </a:lnTo>
                <a:lnTo>
                  <a:pt x="716148" y="484896"/>
                </a:lnTo>
                <a:lnTo>
                  <a:pt x="715299" y="485744"/>
                </a:lnTo>
                <a:lnTo>
                  <a:pt x="715299" y="484047"/>
                </a:lnTo>
                <a:lnTo>
                  <a:pt x="711028" y="481476"/>
                </a:lnTo>
                <a:lnTo>
                  <a:pt x="707605" y="480627"/>
                </a:lnTo>
                <a:lnTo>
                  <a:pt x="706756" y="481476"/>
                </a:lnTo>
                <a:lnTo>
                  <a:pt x="705907" y="480627"/>
                </a:lnTo>
                <a:lnTo>
                  <a:pt x="705058" y="479779"/>
                </a:lnTo>
                <a:lnTo>
                  <a:pt x="704209" y="481476"/>
                </a:lnTo>
                <a:lnTo>
                  <a:pt x="703360" y="480627"/>
                </a:lnTo>
                <a:lnTo>
                  <a:pt x="703360" y="479779"/>
                </a:lnTo>
                <a:lnTo>
                  <a:pt x="702511" y="480627"/>
                </a:lnTo>
                <a:lnTo>
                  <a:pt x="694817" y="477207"/>
                </a:lnTo>
                <a:lnTo>
                  <a:pt x="693119" y="478931"/>
                </a:lnTo>
                <a:lnTo>
                  <a:pt x="688848" y="480627"/>
                </a:lnTo>
                <a:lnTo>
                  <a:pt x="686301" y="482324"/>
                </a:lnTo>
                <a:lnTo>
                  <a:pt x="685425" y="482324"/>
                </a:lnTo>
                <a:lnTo>
                  <a:pt x="684576" y="484047"/>
                </a:lnTo>
                <a:lnTo>
                  <a:pt x="682879" y="483199"/>
                </a:lnTo>
                <a:lnTo>
                  <a:pt x="682030" y="484047"/>
                </a:lnTo>
                <a:lnTo>
                  <a:pt x="680332" y="484047"/>
                </a:lnTo>
                <a:lnTo>
                  <a:pt x="678607" y="484047"/>
                </a:lnTo>
                <a:lnTo>
                  <a:pt x="678607" y="483199"/>
                </a:lnTo>
                <a:lnTo>
                  <a:pt x="676060" y="483199"/>
                </a:lnTo>
                <a:lnTo>
                  <a:pt x="675211" y="482324"/>
                </a:lnTo>
                <a:lnTo>
                  <a:pt x="674362" y="483199"/>
                </a:lnTo>
                <a:lnTo>
                  <a:pt x="672638" y="483199"/>
                </a:lnTo>
                <a:lnTo>
                  <a:pt x="670940" y="483199"/>
                </a:lnTo>
                <a:lnTo>
                  <a:pt x="667517" y="485744"/>
                </a:lnTo>
                <a:lnTo>
                  <a:pt x="666668" y="485744"/>
                </a:lnTo>
                <a:lnTo>
                  <a:pt x="665819" y="487441"/>
                </a:lnTo>
                <a:lnTo>
                  <a:pt x="665819" y="488289"/>
                </a:lnTo>
                <a:lnTo>
                  <a:pt x="664121" y="487441"/>
                </a:lnTo>
                <a:lnTo>
                  <a:pt x="660699" y="488289"/>
                </a:lnTo>
                <a:lnTo>
                  <a:pt x="659850" y="487441"/>
                </a:lnTo>
                <a:lnTo>
                  <a:pt x="660699" y="486592"/>
                </a:lnTo>
                <a:lnTo>
                  <a:pt x="658152" y="486592"/>
                </a:lnTo>
                <a:lnTo>
                  <a:pt x="658152" y="505336"/>
                </a:lnTo>
                <a:lnTo>
                  <a:pt x="658152" y="541153"/>
                </a:lnTo>
                <a:lnTo>
                  <a:pt x="658152" y="568434"/>
                </a:lnTo>
                <a:lnTo>
                  <a:pt x="659850" y="570130"/>
                </a:lnTo>
                <a:lnTo>
                  <a:pt x="662397" y="570979"/>
                </a:lnTo>
                <a:lnTo>
                  <a:pt x="663246" y="570130"/>
                </a:lnTo>
                <a:lnTo>
                  <a:pt x="664121" y="567585"/>
                </a:lnTo>
                <a:lnTo>
                  <a:pt x="665819" y="566737"/>
                </a:lnTo>
                <a:lnTo>
                  <a:pt x="669242" y="564165"/>
                </a:lnTo>
                <a:lnTo>
                  <a:pt x="671789" y="564165"/>
                </a:lnTo>
                <a:lnTo>
                  <a:pt x="672638" y="564165"/>
                </a:lnTo>
                <a:lnTo>
                  <a:pt x="675211" y="563317"/>
                </a:lnTo>
                <a:lnTo>
                  <a:pt x="675211" y="565014"/>
                </a:lnTo>
                <a:lnTo>
                  <a:pt x="675211" y="567585"/>
                </a:lnTo>
                <a:lnTo>
                  <a:pt x="676060" y="569282"/>
                </a:lnTo>
                <a:lnTo>
                  <a:pt x="676909" y="568434"/>
                </a:lnTo>
                <a:lnTo>
                  <a:pt x="678607" y="569282"/>
                </a:lnTo>
                <a:lnTo>
                  <a:pt x="680332" y="568434"/>
                </a:lnTo>
                <a:lnTo>
                  <a:pt x="682879" y="567585"/>
                </a:lnTo>
                <a:lnTo>
                  <a:pt x="685425" y="567585"/>
                </a:lnTo>
                <a:lnTo>
                  <a:pt x="686301" y="565862"/>
                </a:lnTo>
                <a:lnTo>
                  <a:pt x="687999" y="565862"/>
                </a:lnTo>
                <a:lnTo>
                  <a:pt x="690546" y="568434"/>
                </a:lnTo>
                <a:lnTo>
                  <a:pt x="693119" y="569282"/>
                </a:lnTo>
                <a:lnTo>
                  <a:pt x="699089" y="569282"/>
                </a:lnTo>
                <a:lnTo>
                  <a:pt x="702511" y="568434"/>
                </a:lnTo>
                <a:lnTo>
                  <a:pt x="706756" y="569282"/>
                </a:lnTo>
                <a:lnTo>
                  <a:pt x="708481" y="568434"/>
                </a:lnTo>
                <a:lnTo>
                  <a:pt x="709330" y="569282"/>
                </a:lnTo>
                <a:lnTo>
                  <a:pt x="709330" y="570130"/>
                </a:lnTo>
                <a:lnTo>
                  <a:pt x="709330" y="571827"/>
                </a:lnTo>
                <a:lnTo>
                  <a:pt x="711877" y="572702"/>
                </a:lnTo>
                <a:lnTo>
                  <a:pt x="716148" y="568434"/>
                </a:lnTo>
                <a:lnTo>
                  <a:pt x="716997" y="567585"/>
                </a:lnTo>
                <a:lnTo>
                  <a:pt x="718722" y="568434"/>
                </a:lnTo>
                <a:lnTo>
                  <a:pt x="720420" y="567585"/>
                </a:lnTo>
                <a:lnTo>
                  <a:pt x="723816" y="567585"/>
                </a:lnTo>
                <a:lnTo>
                  <a:pt x="725540" y="569282"/>
                </a:lnTo>
                <a:lnTo>
                  <a:pt x="725540" y="570130"/>
                </a:lnTo>
                <a:lnTo>
                  <a:pt x="727238" y="570130"/>
                </a:lnTo>
                <a:lnTo>
                  <a:pt x="728087" y="571827"/>
                </a:lnTo>
                <a:lnTo>
                  <a:pt x="729785" y="570979"/>
                </a:lnTo>
                <a:lnTo>
                  <a:pt x="730661" y="570979"/>
                </a:lnTo>
                <a:lnTo>
                  <a:pt x="737479" y="576944"/>
                </a:lnTo>
                <a:lnTo>
                  <a:pt x="738328" y="577792"/>
                </a:lnTo>
                <a:lnTo>
                  <a:pt x="739177" y="579515"/>
                </a:lnTo>
                <a:lnTo>
                  <a:pt x="736630" y="581212"/>
                </a:lnTo>
                <a:lnTo>
                  <a:pt x="738328" y="582909"/>
                </a:lnTo>
                <a:lnTo>
                  <a:pt x="742600" y="584632"/>
                </a:lnTo>
                <a:lnTo>
                  <a:pt x="743449" y="586329"/>
                </a:lnTo>
                <a:lnTo>
                  <a:pt x="740875" y="587177"/>
                </a:lnTo>
                <a:lnTo>
                  <a:pt x="740026" y="588026"/>
                </a:lnTo>
                <a:lnTo>
                  <a:pt x="740875" y="589749"/>
                </a:lnTo>
                <a:lnTo>
                  <a:pt x="740875" y="590597"/>
                </a:lnTo>
                <a:lnTo>
                  <a:pt x="740875" y="592294"/>
                </a:lnTo>
                <a:lnTo>
                  <a:pt x="742600" y="592294"/>
                </a:lnTo>
                <a:lnTo>
                  <a:pt x="745147" y="593991"/>
                </a:lnTo>
                <a:lnTo>
                  <a:pt x="745995" y="593991"/>
                </a:lnTo>
                <a:lnTo>
                  <a:pt x="747720" y="595714"/>
                </a:lnTo>
                <a:lnTo>
                  <a:pt x="746871" y="597411"/>
                </a:lnTo>
                <a:lnTo>
                  <a:pt x="746871" y="598259"/>
                </a:lnTo>
                <a:lnTo>
                  <a:pt x="745147" y="598259"/>
                </a:lnTo>
                <a:lnTo>
                  <a:pt x="743449" y="599107"/>
                </a:lnTo>
                <a:lnTo>
                  <a:pt x="743449" y="601679"/>
                </a:lnTo>
                <a:lnTo>
                  <a:pt x="744298" y="603376"/>
                </a:lnTo>
                <a:lnTo>
                  <a:pt x="745147" y="604224"/>
                </a:lnTo>
                <a:lnTo>
                  <a:pt x="745995" y="607644"/>
                </a:lnTo>
                <a:lnTo>
                  <a:pt x="745147" y="610189"/>
                </a:lnTo>
                <a:lnTo>
                  <a:pt x="744298" y="610189"/>
                </a:lnTo>
                <a:lnTo>
                  <a:pt x="742600" y="610189"/>
                </a:lnTo>
                <a:lnTo>
                  <a:pt x="740875" y="611912"/>
                </a:lnTo>
                <a:lnTo>
                  <a:pt x="740875" y="614458"/>
                </a:lnTo>
                <a:lnTo>
                  <a:pt x="741751" y="615306"/>
                </a:lnTo>
                <a:lnTo>
                  <a:pt x="743449" y="616154"/>
                </a:lnTo>
                <a:lnTo>
                  <a:pt x="745995" y="617878"/>
                </a:lnTo>
                <a:lnTo>
                  <a:pt x="750267" y="624691"/>
                </a:lnTo>
                <a:lnTo>
                  <a:pt x="749418" y="626388"/>
                </a:lnTo>
                <a:lnTo>
                  <a:pt x="748569" y="626388"/>
                </a:lnTo>
                <a:lnTo>
                  <a:pt x="747720" y="625539"/>
                </a:lnTo>
                <a:lnTo>
                  <a:pt x="745995" y="625539"/>
                </a:lnTo>
                <a:lnTo>
                  <a:pt x="744298" y="624691"/>
                </a:lnTo>
                <a:lnTo>
                  <a:pt x="742600" y="624691"/>
                </a:lnTo>
                <a:lnTo>
                  <a:pt x="741751" y="623843"/>
                </a:lnTo>
                <a:lnTo>
                  <a:pt x="740026" y="624691"/>
                </a:lnTo>
                <a:lnTo>
                  <a:pt x="740026" y="626388"/>
                </a:lnTo>
                <a:lnTo>
                  <a:pt x="739177" y="627236"/>
                </a:lnTo>
                <a:lnTo>
                  <a:pt x="739177" y="628959"/>
                </a:lnTo>
                <a:lnTo>
                  <a:pt x="739177" y="630656"/>
                </a:lnTo>
                <a:lnTo>
                  <a:pt x="737479" y="629808"/>
                </a:lnTo>
                <a:lnTo>
                  <a:pt x="734057" y="630656"/>
                </a:lnTo>
                <a:lnTo>
                  <a:pt x="734057" y="629808"/>
                </a:lnTo>
                <a:lnTo>
                  <a:pt x="732359" y="630656"/>
                </a:lnTo>
                <a:lnTo>
                  <a:pt x="730661" y="630656"/>
                </a:lnTo>
                <a:lnTo>
                  <a:pt x="729785" y="630656"/>
                </a:lnTo>
                <a:lnTo>
                  <a:pt x="727238" y="630656"/>
                </a:lnTo>
                <a:lnTo>
                  <a:pt x="728087" y="628959"/>
                </a:lnTo>
                <a:lnTo>
                  <a:pt x="727238" y="626388"/>
                </a:lnTo>
                <a:lnTo>
                  <a:pt x="728087" y="625539"/>
                </a:lnTo>
                <a:lnTo>
                  <a:pt x="726389" y="624691"/>
                </a:lnTo>
                <a:lnTo>
                  <a:pt x="725540" y="626388"/>
                </a:lnTo>
                <a:lnTo>
                  <a:pt x="723816" y="627236"/>
                </a:lnTo>
                <a:lnTo>
                  <a:pt x="721269" y="626388"/>
                </a:lnTo>
                <a:lnTo>
                  <a:pt x="721269" y="628084"/>
                </a:lnTo>
                <a:lnTo>
                  <a:pt x="720420" y="628959"/>
                </a:lnTo>
                <a:lnTo>
                  <a:pt x="719571" y="629808"/>
                </a:lnTo>
                <a:lnTo>
                  <a:pt x="717846" y="628084"/>
                </a:lnTo>
                <a:lnTo>
                  <a:pt x="712726" y="622994"/>
                </a:lnTo>
                <a:lnTo>
                  <a:pt x="712726" y="621271"/>
                </a:lnTo>
                <a:lnTo>
                  <a:pt x="710179" y="619574"/>
                </a:lnTo>
                <a:lnTo>
                  <a:pt x="709330" y="618726"/>
                </a:lnTo>
                <a:lnTo>
                  <a:pt x="709330" y="617029"/>
                </a:lnTo>
                <a:lnTo>
                  <a:pt x="708481" y="616154"/>
                </a:lnTo>
                <a:lnTo>
                  <a:pt x="706756" y="616154"/>
                </a:lnTo>
                <a:lnTo>
                  <a:pt x="705907" y="614458"/>
                </a:lnTo>
                <a:lnTo>
                  <a:pt x="705058" y="613609"/>
                </a:lnTo>
                <a:lnTo>
                  <a:pt x="704209" y="613609"/>
                </a:lnTo>
                <a:lnTo>
                  <a:pt x="701636" y="614458"/>
                </a:lnTo>
                <a:lnTo>
                  <a:pt x="700787" y="615306"/>
                </a:lnTo>
                <a:lnTo>
                  <a:pt x="699938" y="617029"/>
                </a:lnTo>
                <a:lnTo>
                  <a:pt x="699089" y="617029"/>
                </a:lnTo>
                <a:lnTo>
                  <a:pt x="698240" y="617029"/>
                </a:lnTo>
                <a:lnTo>
                  <a:pt x="697391" y="618726"/>
                </a:lnTo>
                <a:lnTo>
                  <a:pt x="697391" y="620423"/>
                </a:lnTo>
                <a:lnTo>
                  <a:pt x="696542" y="620423"/>
                </a:lnTo>
                <a:lnTo>
                  <a:pt x="693119" y="620423"/>
                </a:lnTo>
                <a:lnTo>
                  <a:pt x="693119" y="622119"/>
                </a:lnTo>
                <a:lnTo>
                  <a:pt x="689697" y="623843"/>
                </a:lnTo>
                <a:lnTo>
                  <a:pt x="689697" y="626388"/>
                </a:lnTo>
                <a:lnTo>
                  <a:pt x="687999" y="626388"/>
                </a:lnTo>
                <a:lnTo>
                  <a:pt x="687999" y="627236"/>
                </a:lnTo>
                <a:lnTo>
                  <a:pt x="686301" y="627236"/>
                </a:lnTo>
                <a:lnTo>
                  <a:pt x="685425" y="626388"/>
                </a:lnTo>
                <a:lnTo>
                  <a:pt x="684576" y="626388"/>
                </a:lnTo>
                <a:lnTo>
                  <a:pt x="682879" y="623843"/>
                </a:lnTo>
                <a:lnTo>
                  <a:pt x="682030" y="622994"/>
                </a:lnTo>
                <a:lnTo>
                  <a:pt x="678607" y="622119"/>
                </a:lnTo>
                <a:lnTo>
                  <a:pt x="677758" y="622994"/>
                </a:lnTo>
                <a:lnTo>
                  <a:pt x="677758" y="624691"/>
                </a:lnTo>
                <a:lnTo>
                  <a:pt x="676060" y="624691"/>
                </a:lnTo>
                <a:lnTo>
                  <a:pt x="674362" y="625539"/>
                </a:lnTo>
                <a:lnTo>
                  <a:pt x="673487" y="628959"/>
                </a:lnTo>
                <a:lnTo>
                  <a:pt x="671789" y="629808"/>
                </a:lnTo>
                <a:lnTo>
                  <a:pt x="670091" y="628084"/>
                </a:lnTo>
                <a:lnTo>
                  <a:pt x="668366" y="630656"/>
                </a:lnTo>
                <a:lnTo>
                  <a:pt x="665819" y="631504"/>
                </a:lnTo>
                <a:lnTo>
                  <a:pt x="664970" y="633228"/>
                </a:lnTo>
                <a:lnTo>
                  <a:pt x="662397" y="634924"/>
                </a:lnTo>
                <a:lnTo>
                  <a:pt x="662397" y="633228"/>
                </a:lnTo>
                <a:lnTo>
                  <a:pt x="661548" y="633228"/>
                </a:lnTo>
                <a:lnTo>
                  <a:pt x="659850" y="632353"/>
                </a:lnTo>
                <a:lnTo>
                  <a:pt x="659001" y="633228"/>
                </a:lnTo>
                <a:lnTo>
                  <a:pt x="658152" y="633228"/>
                </a:lnTo>
                <a:lnTo>
                  <a:pt x="656427" y="634076"/>
                </a:lnTo>
                <a:lnTo>
                  <a:pt x="653031" y="634924"/>
                </a:lnTo>
                <a:lnTo>
                  <a:pt x="652182" y="633228"/>
                </a:lnTo>
                <a:lnTo>
                  <a:pt x="650458" y="634076"/>
                </a:lnTo>
                <a:lnTo>
                  <a:pt x="649609" y="633228"/>
                </a:lnTo>
                <a:lnTo>
                  <a:pt x="647911" y="635773"/>
                </a:lnTo>
                <a:lnTo>
                  <a:pt x="646186" y="637470"/>
                </a:lnTo>
                <a:lnTo>
                  <a:pt x="642790" y="636621"/>
                </a:lnTo>
                <a:lnTo>
                  <a:pt x="641941" y="634924"/>
                </a:lnTo>
                <a:lnTo>
                  <a:pt x="638519" y="634924"/>
                </a:lnTo>
                <a:lnTo>
                  <a:pt x="640217" y="636621"/>
                </a:lnTo>
                <a:lnTo>
                  <a:pt x="639368" y="638318"/>
                </a:lnTo>
                <a:lnTo>
                  <a:pt x="638519" y="639193"/>
                </a:lnTo>
                <a:lnTo>
                  <a:pt x="636821" y="639193"/>
                </a:lnTo>
                <a:lnTo>
                  <a:pt x="635972" y="638318"/>
                </a:lnTo>
                <a:lnTo>
                  <a:pt x="635096" y="636621"/>
                </a:lnTo>
                <a:lnTo>
                  <a:pt x="634247" y="636621"/>
                </a:lnTo>
                <a:lnTo>
                  <a:pt x="633398" y="636621"/>
                </a:lnTo>
                <a:lnTo>
                  <a:pt x="633398" y="646855"/>
                </a:lnTo>
                <a:lnTo>
                  <a:pt x="633398" y="676680"/>
                </a:lnTo>
                <a:lnTo>
                  <a:pt x="632549" y="700567"/>
                </a:lnTo>
                <a:lnTo>
                  <a:pt x="632549" y="710774"/>
                </a:lnTo>
                <a:lnTo>
                  <a:pt x="633398" y="725276"/>
                </a:lnTo>
                <a:lnTo>
                  <a:pt x="632549" y="727821"/>
                </a:lnTo>
                <a:lnTo>
                  <a:pt x="631700" y="729544"/>
                </a:lnTo>
                <a:lnTo>
                  <a:pt x="631700" y="732938"/>
                </a:lnTo>
                <a:lnTo>
                  <a:pt x="632549" y="733812"/>
                </a:lnTo>
                <a:lnTo>
                  <a:pt x="639368" y="739777"/>
                </a:lnTo>
                <a:lnTo>
                  <a:pt x="640217" y="741474"/>
                </a:lnTo>
                <a:lnTo>
                  <a:pt x="641066" y="742323"/>
                </a:lnTo>
                <a:lnTo>
                  <a:pt x="643639" y="745743"/>
                </a:lnTo>
                <a:lnTo>
                  <a:pt x="644488" y="746591"/>
                </a:lnTo>
                <a:lnTo>
                  <a:pt x="645337" y="748288"/>
                </a:lnTo>
                <a:lnTo>
                  <a:pt x="646186" y="748288"/>
                </a:lnTo>
                <a:lnTo>
                  <a:pt x="647062" y="749984"/>
                </a:lnTo>
                <a:lnTo>
                  <a:pt x="648760" y="751708"/>
                </a:lnTo>
                <a:lnTo>
                  <a:pt x="652182" y="754253"/>
                </a:lnTo>
                <a:lnTo>
                  <a:pt x="653031" y="753404"/>
                </a:lnTo>
                <a:lnTo>
                  <a:pt x="656427" y="754253"/>
                </a:lnTo>
                <a:lnTo>
                  <a:pt x="658152" y="753404"/>
                </a:lnTo>
                <a:lnTo>
                  <a:pt x="660699" y="758521"/>
                </a:lnTo>
                <a:lnTo>
                  <a:pt x="662397" y="758521"/>
                </a:lnTo>
                <a:lnTo>
                  <a:pt x="664970" y="759369"/>
                </a:lnTo>
                <a:lnTo>
                  <a:pt x="664970" y="761066"/>
                </a:lnTo>
                <a:lnTo>
                  <a:pt x="666668" y="761066"/>
                </a:lnTo>
                <a:lnTo>
                  <a:pt x="668366" y="761941"/>
                </a:lnTo>
                <a:lnTo>
                  <a:pt x="670091" y="764486"/>
                </a:lnTo>
                <a:lnTo>
                  <a:pt x="670940" y="764486"/>
                </a:lnTo>
                <a:lnTo>
                  <a:pt x="671789" y="766183"/>
                </a:lnTo>
                <a:lnTo>
                  <a:pt x="672638" y="767058"/>
                </a:lnTo>
                <a:lnTo>
                  <a:pt x="674362" y="767906"/>
                </a:lnTo>
                <a:lnTo>
                  <a:pt x="677758" y="768755"/>
                </a:lnTo>
                <a:lnTo>
                  <a:pt x="677758" y="769603"/>
                </a:lnTo>
                <a:lnTo>
                  <a:pt x="680332" y="770451"/>
                </a:lnTo>
                <a:lnTo>
                  <a:pt x="683728" y="771300"/>
                </a:lnTo>
                <a:lnTo>
                  <a:pt x="683728" y="773871"/>
                </a:lnTo>
                <a:lnTo>
                  <a:pt x="684576" y="773871"/>
                </a:lnTo>
                <a:lnTo>
                  <a:pt x="686301" y="773871"/>
                </a:lnTo>
                <a:lnTo>
                  <a:pt x="687999" y="775568"/>
                </a:lnTo>
                <a:lnTo>
                  <a:pt x="687150" y="778988"/>
                </a:lnTo>
                <a:lnTo>
                  <a:pt x="687999" y="779836"/>
                </a:lnTo>
                <a:lnTo>
                  <a:pt x="689697" y="782381"/>
                </a:lnTo>
                <a:lnTo>
                  <a:pt x="688848" y="784953"/>
                </a:lnTo>
                <a:lnTo>
                  <a:pt x="687999" y="786650"/>
                </a:lnTo>
                <a:lnTo>
                  <a:pt x="689697" y="787498"/>
                </a:lnTo>
                <a:lnTo>
                  <a:pt x="690546" y="789221"/>
                </a:lnTo>
                <a:lnTo>
                  <a:pt x="691421" y="789221"/>
                </a:lnTo>
                <a:lnTo>
                  <a:pt x="692270" y="790070"/>
                </a:lnTo>
                <a:lnTo>
                  <a:pt x="692270" y="791767"/>
                </a:lnTo>
                <a:lnTo>
                  <a:pt x="693119" y="791767"/>
                </a:lnTo>
                <a:lnTo>
                  <a:pt x="692270" y="793463"/>
                </a:lnTo>
                <a:lnTo>
                  <a:pt x="691421" y="795187"/>
                </a:lnTo>
                <a:lnTo>
                  <a:pt x="690546" y="797732"/>
                </a:lnTo>
                <a:lnTo>
                  <a:pt x="688848" y="800277"/>
                </a:lnTo>
                <a:lnTo>
                  <a:pt x="687999" y="801152"/>
                </a:lnTo>
                <a:lnTo>
                  <a:pt x="688848" y="802848"/>
                </a:lnTo>
                <a:lnTo>
                  <a:pt x="687150" y="802848"/>
                </a:lnTo>
                <a:lnTo>
                  <a:pt x="686301" y="803697"/>
                </a:lnTo>
                <a:lnTo>
                  <a:pt x="686301" y="804545"/>
                </a:lnTo>
                <a:lnTo>
                  <a:pt x="685425" y="806268"/>
                </a:lnTo>
                <a:lnTo>
                  <a:pt x="687150" y="806268"/>
                </a:lnTo>
                <a:lnTo>
                  <a:pt x="686301" y="807117"/>
                </a:lnTo>
                <a:lnTo>
                  <a:pt x="687999" y="807965"/>
                </a:lnTo>
                <a:lnTo>
                  <a:pt x="687150" y="808813"/>
                </a:lnTo>
                <a:lnTo>
                  <a:pt x="690546" y="811385"/>
                </a:lnTo>
                <a:lnTo>
                  <a:pt x="691421" y="813082"/>
                </a:lnTo>
                <a:lnTo>
                  <a:pt x="692270" y="813082"/>
                </a:lnTo>
                <a:lnTo>
                  <a:pt x="693968" y="813930"/>
                </a:lnTo>
                <a:lnTo>
                  <a:pt x="693968" y="815627"/>
                </a:lnTo>
                <a:lnTo>
                  <a:pt x="692270" y="818199"/>
                </a:lnTo>
                <a:lnTo>
                  <a:pt x="695666" y="820744"/>
                </a:lnTo>
                <a:lnTo>
                  <a:pt x="696542" y="820744"/>
                </a:lnTo>
                <a:lnTo>
                  <a:pt x="698240" y="822440"/>
                </a:lnTo>
                <a:lnTo>
                  <a:pt x="698240" y="824164"/>
                </a:lnTo>
                <a:lnTo>
                  <a:pt x="698240" y="828432"/>
                </a:lnTo>
                <a:lnTo>
                  <a:pt x="698240" y="829280"/>
                </a:lnTo>
                <a:lnTo>
                  <a:pt x="699089" y="830129"/>
                </a:lnTo>
                <a:lnTo>
                  <a:pt x="700787" y="830129"/>
                </a:lnTo>
                <a:lnTo>
                  <a:pt x="701636" y="830977"/>
                </a:lnTo>
                <a:lnTo>
                  <a:pt x="703360" y="831825"/>
                </a:lnTo>
                <a:lnTo>
                  <a:pt x="705907" y="834397"/>
                </a:lnTo>
                <a:lnTo>
                  <a:pt x="705907" y="836094"/>
                </a:lnTo>
                <a:lnTo>
                  <a:pt x="707605" y="838639"/>
                </a:lnTo>
                <a:lnTo>
                  <a:pt x="709330" y="837791"/>
                </a:lnTo>
                <a:lnTo>
                  <a:pt x="711028" y="838639"/>
                </a:lnTo>
                <a:lnTo>
                  <a:pt x="711877" y="840362"/>
                </a:lnTo>
                <a:lnTo>
                  <a:pt x="710179" y="840362"/>
                </a:lnTo>
                <a:lnTo>
                  <a:pt x="709330" y="842059"/>
                </a:lnTo>
                <a:lnTo>
                  <a:pt x="708481" y="842059"/>
                </a:lnTo>
                <a:lnTo>
                  <a:pt x="708481" y="842907"/>
                </a:lnTo>
                <a:lnTo>
                  <a:pt x="710179" y="843756"/>
                </a:lnTo>
                <a:lnTo>
                  <a:pt x="711028" y="844604"/>
                </a:lnTo>
                <a:lnTo>
                  <a:pt x="710179" y="848024"/>
                </a:lnTo>
                <a:lnTo>
                  <a:pt x="711028" y="848872"/>
                </a:lnTo>
                <a:lnTo>
                  <a:pt x="714450" y="853141"/>
                </a:lnTo>
                <a:lnTo>
                  <a:pt x="714450" y="855712"/>
                </a:lnTo>
                <a:lnTo>
                  <a:pt x="714450" y="857409"/>
                </a:lnTo>
                <a:lnTo>
                  <a:pt x="712726" y="859106"/>
                </a:lnTo>
                <a:lnTo>
                  <a:pt x="712726" y="862526"/>
                </a:lnTo>
                <a:lnTo>
                  <a:pt x="711028" y="865919"/>
                </a:lnTo>
                <a:lnTo>
                  <a:pt x="710179" y="868491"/>
                </a:lnTo>
                <a:lnTo>
                  <a:pt x="711028" y="871884"/>
                </a:lnTo>
                <a:lnTo>
                  <a:pt x="712726" y="875304"/>
                </a:lnTo>
                <a:lnTo>
                  <a:pt x="712726" y="876153"/>
                </a:lnTo>
                <a:lnTo>
                  <a:pt x="712726" y="881269"/>
                </a:lnTo>
                <a:lnTo>
                  <a:pt x="714450" y="884689"/>
                </a:lnTo>
                <a:lnTo>
                  <a:pt x="714450" y="886386"/>
                </a:lnTo>
                <a:lnTo>
                  <a:pt x="711877" y="887235"/>
                </a:lnTo>
                <a:lnTo>
                  <a:pt x="710179" y="888083"/>
                </a:lnTo>
                <a:lnTo>
                  <a:pt x="710179" y="889806"/>
                </a:lnTo>
                <a:lnTo>
                  <a:pt x="709330" y="892351"/>
                </a:lnTo>
                <a:lnTo>
                  <a:pt x="709330" y="897468"/>
                </a:lnTo>
                <a:lnTo>
                  <a:pt x="709330" y="899165"/>
                </a:lnTo>
                <a:lnTo>
                  <a:pt x="707605" y="900888"/>
                </a:lnTo>
                <a:lnTo>
                  <a:pt x="706756" y="902585"/>
                </a:lnTo>
                <a:lnTo>
                  <a:pt x="707605" y="906853"/>
                </a:lnTo>
                <a:lnTo>
                  <a:pt x="699089" y="954574"/>
                </a:lnTo>
                <a:lnTo>
                  <a:pt x="687150" y="1025333"/>
                </a:lnTo>
                <a:lnTo>
                  <a:pt x="677758" y="1080742"/>
                </a:lnTo>
                <a:lnTo>
                  <a:pt x="659001" y="1186444"/>
                </a:lnTo>
                <a:lnTo>
                  <a:pt x="653031" y="1219689"/>
                </a:lnTo>
                <a:lnTo>
                  <a:pt x="647354" y="1252934"/>
                </a:lnTo>
                <a:lnTo>
                  <a:pt x="647062" y="1252934"/>
                </a:lnTo>
                <a:lnTo>
                  <a:pt x="647062" y="1254631"/>
                </a:lnTo>
                <a:lnTo>
                  <a:pt x="646186" y="1254631"/>
                </a:lnTo>
                <a:lnTo>
                  <a:pt x="602172" y="1254631"/>
                </a:lnTo>
                <a:lnTo>
                  <a:pt x="601827" y="1252934"/>
                </a:lnTo>
                <a:lnTo>
                  <a:pt x="601827" y="1249515"/>
                </a:lnTo>
                <a:lnTo>
                  <a:pt x="600978" y="1248666"/>
                </a:lnTo>
                <a:lnTo>
                  <a:pt x="599280" y="1247818"/>
                </a:lnTo>
                <a:lnTo>
                  <a:pt x="597582" y="1246121"/>
                </a:lnTo>
                <a:lnTo>
                  <a:pt x="596733" y="1246969"/>
                </a:lnTo>
                <a:lnTo>
                  <a:pt x="597582" y="1248666"/>
                </a:lnTo>
                <a:lnTo>
                  <a:pt x="596733" y="1249515"/>
                </a:lnTo>
                <a:lnTo>
                  <a:pt x="595857" y="1251238"/>
                </a:lnTo>
                <a:lnTo>
                  <a:pt x="594159" y="1250363"/>
                </a:lnTo>
                <a:lnTo>
                  <a:pt x="593310" y="1248666"/>
                </a:lnTo>
                <a:lnTo>
                  <a:pt x="591612" y="1245273"/>
                </a:lnTo>
                <a:lnTo>
                  <a:pt x="589888" y="1244398"/>
                </a:lnTo>
                <a:lnTo>
                  <a:pt x="589039" y="1245273"/>
                </a:lnTo>
                <a:lnTo>
                  <a:pt x="585643" y="1245273"/>
                </a:lnTo>
                <a:lnTo>
                  <a:pt x="583918" y="1244398"/>
                </a:lnTo>
                <a:lnTo>
                  <a:pt x="582220" y="1245273"/>
                </a:lnTo>
                <a:lnTo>
                  <a:pt x="583918" y="1246969"/>
                </a:lnTo>
                <a:lnTo>
                  <a:pt x="583069" y="1247818"/>
                </a:lnTo>
                <a:lnTo>
                  <a:pt x="580522" y="1247818"/>
                </a:lnTo>
                <a:lnTo>
                  <a:pt x="580522" y="1249515"/>
                </a:lnTo>
                <a:lnTo>
                  <a:pt x="579647" y="1249515"/>
                </a:lnTo>
                <a:lnTo>
                  <a:pt x="577100" y="1247818"/>
                </a:lnTo>
                <a:lnTo>
                  <a:pt x="576251" y="1248666"/>
                </a:lnTo>
                <a:lnTo>
                  <a:pt x="575402" y="1252086"/>
                </a:lnTo>
                <a:lnTo>
                  <a:pt x="573677" y="1252086"/>
                </a:lnTo>
                <a:lnTo>
                  <a:pt x="572828" y="1251238"/>
                </a:lnTo>
                <a:lnTo>
                  <a:pt x="574553" y="1247818"/>
                </a:lnTo>
                <a:lnTo>
                  <a:pt x="573677" y="1245273"/>
                </a:lnTo>
                <a:lnTo>
                  <a:pt x="569432" y="1244398"/>
                </a:lnTo>
                <a:lnTo>
                  <a:pt x="570281" y="1246121"/>
                </a:lnTo>
                <a:lnTo>
                  <a:pt x="568557" y="1247818"/>
                </a:lnTo>
                <a:lnTo>
                  <a:pt x="567708" y="1248666"/>
                </a:lnTo>
                <a:lnTo>
                  <a:pt x="566010" y="1249515"/>
                </a:lnTo>
                <a:lnTo>
                  <a:pt x="564312" y="1250363"/>
                </a:lnTo>
                <a:lnTo>
                  <a:pt x="561738" y="1251238"/>
                </a:lnTo>
                <a:lnTo>
                  <a:pt x="560041" y="1252086"/>
                </a:lnTo>
                <a:lnTo>
                  <a:pt x="559192" y="1251238"/>
                </a:lnTo>
                <a:lnTo>
                  <a:pt x="558343" y="1250363"/>
                </a:lnTo>
                <a:lnTo>
                  <a:pt x="558343" y="1248666"/>
                </a:lnTo>
                <a:lnTo>
                  <a:pt x="560041" y="1245273"/>
                </a:lnTo>
                <a:lnTo>
                  <a:pt x="560041" y="1243549"/>
                </a:lnTo>
                <a:lnTo>
                  <a:pt x="559192" y="1243549"/>
                </a:lnTo>
                <a:lnTo>
                  <a:pt x="556618" y="1243549"/>
                </a:lnTo>
                <a:lnTo>
                  <a:pt x="556618" y="1248666"/>
                </a:lnTo>
                <a:lnTo>
                  <a:pt x="555769" y="1246969"/>
                </a:lnTo>
                <a:lnTo>
                  <a:pt x="554920" y="1246121"/>
                </a:lnTo>
                <a:lnTo>
                  <a:pt x="554071" y="1245273"/>
                </a:lnTo>
                <a:lnTo>
                  <a:pt x="554071" y="1248666"/>
                </a:lnTo>
                <a:lnTo>
                  <a:pt x="554071" y="1251238"/>
                </a:lnTo>
                <a:lnTo>
                  <a:pt x="553222" y="1252934"/>
                </a:lnTo>
                <a:lnTo>
                  <a:pt x="551498" y="1252934"/>
                </a:lnTo>
                <a:lnTo>
                  <a:pt x="550649" y="1251238"/>
                </a:lnTo>
                <a:lnTo>
                  <a:pt x="549800" y="1251238"/>
                </a:lnTo>
                <a:lnTo>
                  <a:pt x="547253" y="1250363"/>
                </a:lnTo>
                <a:lnTo>
                  <a:pt x="544679" y="1247818"/>
                </a:lnTo>
                <a:lnTo>
                  <a:pt x="542981" y="1247818"/>
                </a:lnTo>
                <a:lnTo>
                  <a:pt x="542132" y="1247818"/>
                </a:lnTo>
                <a:lnTo>
                  <a:pt x="541283" y="1248666"/>
                </a:lnTo>
                <a:lnTo>
                  <a:pt x="539559" y="1251238"/>
                </a:lnTo>
                <a:lnTo>
                  <a:pt x="537012" y="1250363"/>
                </a:lnTo>
                <a:lnTo>
                  <a:pt x="536163" y="1252086"/>
                </a:lnTo>
                <a:lnTo>
                  <a:pt x="535287" y="1252934"/>
                </a:lnTo>
                <a:lnTo>
                  <a:pt x="534438" y="1254631"/>
                </a:lnTo>
                <a:lnTo>
                  <a:pt x="534730" y="1254631"/>
                </a:lnTo>
                <a:lnTo>
                  <a:pt x="534438" y="1255480"/>
                </a:lnTo>
                <a:lnTo>
                  <a:pt x="535287" y="1257203"/>
                </a:lnTo>
                <a:lnTo>
                  <a:pt x="534438" y="1258051"/>
                </a:lnTo>
                <a:lnTo>
                  <a:pt x="534438" y="1258900"/>
                </a:lnTo>
                <a:lnTo>
                  <a:pt x="532740" y="1259748"/>
                </a:lnTo>
                <a:lnTo>
                  <a:pt x="531042" y="1258900"/>
                </a:lnTo>
                <a:lnTo>
                  <a:pt x="529318" y="1258900"/>
                </a:lnTo>
                <a:lnTo>
                  <a:pt x="530193" y="1260596"/>
                </a:lnTo>
                <a:lnTo>
                  <a:pt x="531891" y="1263168"/>
                </a:lnTo>
                <a:lnTo>
                  <a:pt x="528469" y="1264865"/>
                </a:lnTo>
                <a:lnTo>
                  <a:pt x="527620" y="1265713"/>
                </a:lnTo>
                <a:lnTo>
                  <a:pt x="528469" y="1268285"/>
                </a:lnTo>
                <a:lnTo>
                  <a:pt x="525922" y="1269133"/>
                </a:lnTo>
                <a:lnTo>
                  <a:pt x="524224" y="1269981"/>
                </a:lnTo>
                <a:lnTo>
                  <a:pt x="523348" y="1272527"/>
                </a:lnTo>
                <a:lnTo>
                  <a:pt x="522499" y="1273401"/>
                </a:lnTo>
                <a:lnTo>
                  <a:pt x="521650" y="1273401"/>
                </a:lnTo>
                <a:lnTo>
                  <a:pt x="520801" y="1274250"/>
                </a:lnTo>
                <a:lnTo>
                  <a:pt x="520801" y="1275098"/>
                </a:lnTo>
                <a:lnTo>
                  <a:pt x="519952" y="1276795"/>
                </a:lnTo>
                <a:lnTo>
                  <a:pt x="519103" y="1275946"/>
                </a:lnTo>
                <a:lnTo>
                  <a:pt x="516530" y="1275098"/>
                </a:lnTo>
                <a:lnTo>
                  <a:pt x="515681" y="1273401"/>
                </a:lnTo>
                <a:lnTo>
                  <a:pt x="514832" y="1272527"/>
                </a:lnTo>
                <a:lnTo>
                  <a:pt x="513107" y="1271678"/>
                </a:lnTo>
                <a:lnTo>
                  <a:pt x="513107" y="1272527"/>
                </a:lnTo>
                <a:lnTo>
                  <a:pt x="513983" y="1273401"/>
                </a:lnTo>
                <a:lnTo>
                  <a:pt x="514832" y="1275098"/>
                </a:lnTo>
                <a:lnTo>
                  <a:pt x="513983" y="1276795"/>
                </a:lnTo>
                <a:lnTo>
                  <a:pt x="512258" y="1276795"/>
                </a:lnTo>
                <a:lnTo>
                  <a:pt x="511409" y="1276795"/>
                </a:lnTo>
                <a:lnTo>
                  <a:pt x="509711" y="1276795"/>
                </a:lnTo>
                <a:lnTo>
                  <a:pt x="508862" y="1278518"/>
                </a:lnTo>
                <a:lnTo>
                  <a:pt x="508013" y="1278518"/>
                </a:lnTo>
                <a:lnTo>
                  <a:pt x="506289" y="1277643"/>
                </a:lnTo>
                <a:lnTo>
                  <a:pt x="507138" y="1275098"/>
                </a:lnTo>
                <a:lnTo>
                  <a:pt x="505440" y="1275098"/>
                </a:lnTo>
                <a:lnTo>
                  <a:pt x="505440" y="1276795"/>
                </a:lnTo>
                <a:lnTo>
                  <a:pt x="502893" y="1278518"/>
                </a:lnTo>
                <a:lnTo>
                  <a:pt x="502044" y="1277643"/>
                </a:lnTo>
                <a:lnTo>
                  <a:pt x="502893" y="1275946"/>
                </a:lnTo>
                <a:lnTo>
                  <a:pt x="502044" y="1275098"/>
                </a:lnTo>
                <a:lnTo>
                  <a:pt x="500319" y="1275946"/>
                </a:lnTo>
                <a:lnTo>
                  <a:pt x="499470" y="1276795"/>
                </a:lnTo>
                <a:lnTo>
                  <a:pt x="499470" y="1278518"/>
                </a:lnTo>
                <a:lnTo>
                  <a:pt x="498621" y="1280215"/>
                </a:lnTo>
                <a:lnTo>
                  <a:pt x="496048" y="1276795"/>
                </a:lnTo>
                <a:lnTo>
                  <a:pt x="493501" y="1276795"/>
                </a:lnTo>
                <a:lnTo>
                  <a:pt x="494350" y="1278518"/>
                </a:lnTo>
                <a:lnTo>
                  <a:pt x="492652" y="1279366"/>
                </a:lnTo>
                <a:lnTo>
                  <a:pt x="492652" y="1277643"/>
                </a:lnTo>
                <a:lnTo>
                  <a:pt x="491803" y="1277643"/>
                </a:lnTo>
                <a:lnTo>
                  <a:pt x="490928" y="1277643"/>
                </a:lnTo>
                <a:lnTo>
                  <a:pt x="490079" y="1277643"/>
                </a:lnTo>
                <a:lnTo>
                  <a:pt x="489230" y="1278518"/>
                </a:lnTo>
                <a:lnTo>
                  <a:pt x="489230" y="1280215"/>
                </a:lnTo>
                <a:lnTo>
                  <a:pt x="487532" y="1281912"/>
                </a:lnTo>
                <a:lnTo>
                  <a:pt x="486683" y="1278518"/>
                </a:lnTo>
                <a:lnTo>
                  <a:pt x="487532" y="1276795"/>
                </a:lnTo>
                <a:lnTo>
                  <a:pt x="486683" y="1275946"/>
                </a:lnTo>
                <a:lnTo>
                  <a:pt x="485834" y="1275946"/>
                </a:lnTo>
                <a:lnTo>
                  <a:pt x="484958" y="1279366"/>
                </a:lnTo>
                <a:lnTo>
                  <a:pt x="484109" y="1279366"/>
                </a:lnTo>
                <a:lnTo>
                  <a:pt x="484109" y="1276795"/>
                </a:lnTo>
                <a:lnTo>
                  <a:pt x="483260" y="1276795"/>
                </a:lnTo>
                <a:lnTo>
                  <a:pt x="481562" y="1277643"/>
                </a:lnTo>
                <a:lnTo>
                  <a:pt x="478989" y="1276795"/>
                </a:lnTo>
                <a:lnTo>
                  <a:pt x="478140" y="1276795"/>
                </a:lnTo>
                <a:lnTo>
                  <a:pt x="478989" y="1278518"/>
                </a:lnTo>
                <a:lnTo>
                  <a:pt x="479864" y="1281912"/>
                </a:lnTo>
                <a:lnTo>
                  <a:pt x="478989" y="1282760"/>
                </a:lnTo>
                <a:lnTo>
                  <a:pt x="477291" y="1284483"/>
                </a:lnTo>
                <a:lnTo>
                  <a:pt x="475593" y="1283608"/>
                </a:lnTo>
                <a:lnTo>
                  <a:pt x="473895" y="1281063"/>
                </a:lnTo>
                <a:lnTo>
                  <a:pt x="472170" y="1281063"/>
                </a:lnTo>
                <a:lnTo>
                  <a:pt x="473019" y="1282760"/>
                </a:lnTo>
                <a:lnTo>
                  <a:pt x="474744" y="1283608"/>
                </a:lnTo>
                <a:lnTo>
                  <a:pt x="474744" y="1285332"/>
                </a:lnTo>
                <a:lnTo>
                  <a:pt x="473895" y="1286180"/>
                </a:lnTo>
                <a:lnTo>
                  <a:pt x="473895" y="1285332"/>
                </a:lnTo>
                <a:lnTo>
                  <a:pt x="473019" y="1284483"/>
                </a:lnTo>
                <a:lnTo>
                  <a:pt x="470472" y="1284483"/>
                </a:lnTo>
                <a:lnTo>
                  <a:pt x="469623" y="1284483"/>
                </a:lnTo>
                <a:lnTo>
                  <a:pt x="469623" y="1282760"/>
                </a:lnTo>
                <a:lnTo>
                  <a:pt x="468748" y="1281912"/>
                </a:lnTo>
                <a:lnTo>
                  <a:pt x="467899" y="1282760"/>
                </a:lnTo>
                <a:lnTo>
                  <a:pt x="466201" y="1283608"/>
                </a:lnTo>
                <a:lnTo>
                  <a:pt x="464503" y="1281912"/>
                </a:lnTo>
                <a:lnTo>
                  <a:pt x="462778" y="1283608"/>
                </a:lnTo>
                <a:lnTo>
                  <a:pt x="460231" y="1287028"/>
                </a:lnTo>
                <a:lnTo>
                  <a:pt x="458533" y="1287028"/>
                </a:lnTo>
                <a:lnTo>
                  <a:pt x="458533" y="1286180"/>
                </a:lnTo>
                <a:lnTo>
                  <a:pt x="457684" y="1285332"/>
                </a:lnTo>
                <a:lnTo>
                  <a:pt x="456809" y="1285332"/>
                </a:lnTo>
                <a:lnTo>
                  <a:pt x="455111" y="1283608"/>
                </a:lnTo>
                <a:lnTo>
                  <a:pt x="453413" y="1283608"/>
                </a:lnTo>
                <a:lnTo>
                  <a:pt x="452564" y="1284483"/>
                </a:lnTo>
                <a:lnTo>
                  <a:pt x="452564" y="1285332"/>
                </a:lnTo>
                <a:lnTo>
                  <a:pt x="451715" y="1286180"/>
                </a:lnTo>
                <a:lnTo>
                  <a:pt x="450839" y="1285332"/>
                </a:lnTo>
                <a:lnTo>
                  <a:pt x="449141" y="1284483"/>
                </a:lnTo>
                <a:lnTo>
                  <a:pt x="449141" y="1287028"/>
                </a:lnTo>
                <a:lnTo>
                  <a:pt x="450839" y="1288725"/>
                </a:lnTo>
                <a:lnTo>
                  <a:pt x="450839" y="1289573"/>
                </a:lnTo>
                <a:lnTo>
                  <a:pt x="449990" y="1289573"/>
                </a:lnTo>
                <a:lnTo>
                  <a:pt x="447443" y="1287877"/>
                </a:lnTo>
                <a:lnTo>
                  <a:pt x="445719" y="1287028"/>
                </a:lnTo>
                <a:lnTo>
                  <a:pt x="444870" y="1287877"/>
                </a:lnTo>
                <a:lnTo>
                  <a:pt x="444870" y="1289573"/>
                </a:lnTo>
                <a:lnTo>
                  <a:pt x="443172" y="1288725"/>
                </a:lnTo>
                <a:lnTo>
                  <a:pt x="441474" y="1292145"/>
                </a:lnTo>
                <a:lnTo>
                  <a:pt x="439749" y="1293842"/>
                </a:lnTo>
                <a:lnTo>
                  <a:pt x="437202" y="1295565"/>
                </a:lnTo>
                <a:lnTo>
                  <a:pt x="435505" y="1295565"/>
                </a:lnTo>
                <a:lnTo>
                  <a:pt x="434629" y="1294690"/>
                </a:lnTo>
                <a:lnTo>
                  <a:pt x="432931" y="1293842"/>
                </a:lnTo>
                <a:lnTo>
                  <a:pt x="432931" y="1292993"/>
                </a:lnTo>
                <a:lnTo>
                  <a:pt x="434629" y="1292145"/>
                </a:lnTo>
                <a:lnTo>
                  <a:pt x="435505" y="1289573"/>
                </a:lnTo>
                <a:lnTo>
                  <a:pt x="435505" y="1288725"/>
                </a:lnTo>
                <a:lnTo>
                  <a:pt x="435505" y="1287877"/>
                </a:lnTo>
                <a:lnTo>
                  <a:pt x="434629" y="1288725"/>
                </a:lnTo>
                <a:lnTo>
                  <a:pt x="433780" y="1289573"/>
                </a:lnTo>
                <a:lnTo>
                  <a:pt x="434629" y="1290448"/>
                </a:lnTo>
                <a:lnTo>
                  <a:pt x="431233" y="1292993"/>
                </a:lnTo>
                <a:lnTo>
                  <a:pt x="430384" y="1291297"/>
                </a:lnTo>
                <a:lnTo>
                  <a:pt x="428660" y="1292993"/>
                </a:lnTo>
                <a:lnTo>
                  <a:pt x="426113" y="1292145"/>
                </a:lnTo>
                <a:lnTo>
                  <a:pt x="424415" y="1292993"/>
                </a:lnTo>
                <a:lnTo>
                  <a:pt x="423539" y="1292993"/>
                </a:lnTo>
                <a:lnTo>
                  <a:pt x="421841" y="1291297"/>
                </a:lnTo>
                <a:lnTo>
                  <a:pt x="420143" y="1291297"/>
                </a:lnTo>
                <a:lnTo>
                  <a:pt x="420143" y="1289573"/>
                </a:lnTo>
                <a:lnTo>
                  <a:pt x="419294" y="1287877"/>
                </a:lnTo>
                <a:lnTo>
                  <a:pt x="418419" y="1288725"/>
                </a:lnTo>
                <a:lnTo>
                  <a:pt x="418419" y="1289573"/>
                </a:lnTo>
                <a:lnTo>
                  <a:pt x="418419" y="1291297"/>
                </a:lnTo>
                <a:lnTo>
                  <a:pt x="417570" y="1292145"/>
                </a:lnTo>
                <a:lnTo>
                  <a:pt x="415872" y="1292145"/>
                </a:lnTo>
                <a:lnTo>
                  <a:pt x="415872" y="1291297"/>
                </a:lnTo>
                <a:lnTo>
                  <a:pt x="415023" y="1289573"/>
                </a:lnTo>
                <a:lnTo>
                  <a:pt x="414174" y="1290448"/>
                </a:lnTo>
                <a:lnTo>
                  <a:pt x="412449" y="1290448"/>
                </a:lnTo>
                <a:lnTo>
                  <a:pt x="410751" y="1291297"/>
                </a:lnTo>
                <a:lnTo>
                  <a:pt x="407355" y="1292145"/>
                </a:lnTo>
                <a:lnTo>
                  <a:pt x="405631" y="1292993"/>
                </a:lnTo>
                <a:lnTo>
                  <a:pt x="403933" y="1294690"/>
                </a:lnTo>
                <a:lnTo>
                  <a:pt x="402235" y="1293842"/>
                </a:lnTo>
                <a:lnTo>
                  <a:pt x="401359" y="1294690"/>
                </a:lnTo>
                <a:lnTo>
                  <a:pt x="401359" y="1295565"/>
                </a:lnTo>
                <a:lnTo>
                  <a:pt x="400510" y="1296413"/>
                </a:lnTo>
                <a:lnTo>
                  <a:pt x="399661" y="1295565"/>
                </a:lnTo>
                <a:lnTo>
                  <a:pt x="399661" y="1297262"/>
                </a:lnTo>
                <a:lnTo>
                  <a:pt x="398812" y="1298110"/>
                </a:lnTo>
                <a:lnTo>
                  <a:pt x="398812" y="1296413"/>
                </a:lnTo>
                <a:lnTo>
                  <a:pt x="396239" y="1297262"/>
                </a:lnTo>
                <a:lnTo>
                  <a:pt x="397114" y="1298958"/>
                </a:lnTo>
                <a:lnTo>
                  <a:pt x="397114" y="1299807"/>
                </a:lnTo>
                <a:lnTo>
                  <a:pt x="396239" y="1299807"/>
                </a:lnTo>
                <a:lnTo>
                  <a:pt x="396239" y="1300682"/>
                </a:lnTo>
                <a:lnTo>
                  <a:pt x="395390" y="1301530"/>
                </a:lnTo>
                <a:lnTo>
                  <a:pt x="394541" y="1301530"/>
                </a:lnTo>
                <a:lnTo>
                  <a:pt x="393692" y="1302378"/>
                </a:lnTo>
                <a:lnTo>
                  <a:pt x="394541" y="1303227"/>
                </a:lnTo>
                <a:lnTo>
                  <a:pt x="393692" y="1304075"/>
                </a:lnTo>
                <a:lnTo>
                  <a:pt x="394541" y="1304924"/>
                </a:lnTo>
                <a:lnTo>
                  <a:pt x="391994" y="1305772"/>
                </a:lnTo>
                <a:lnTo>
                  <a:pt x="391145" y="1304924"/>
                </a:lnTo>
                <a:lnTo>
                  <a:pt x="390269" y="1305772"/>
                </a:lnTo>
                <a:lnTo>
                  <a:pt x="389420" y="1307495"/>
                </a:lnTo>
                <a:lnTo>
                  <a:pt x="386873" y="1307495"/>
                </a:lnTo>
                <a:lnTo>
                  <a:pt x="386873" y="1308344"/>
                </a:lnTo>
                <a:lnTo>
                  <a:pt x="386873" y="1310040"/>
                </a:lnTo>
                <a:lnTo>
                  <a:pt x="386024" y="1309192"/>
                </a:lnTo>
                <a:lnTo>
                  <a:pt x="385175" y="1308344"/>
                </a:lnTo>
                <a:lnTo>
                  <a:pt x="382602" y="1307495"/>
                </a:lnTo>
                <a:lnTo>
                  <a:pt x="382602" y="1309192"/>
                </a:lnTo>
                <a:lnTo>
                  <a:pt x="381753" y="1310889"/>
                </a:lnTo>
                <a:lnTo>
                  <a:pt x="379179" y="1311737"/>
                </a:lnTo>
                <a:lnTo>
                  <a:pt x="376632" y="1314309"/>
                </a:lnTo>
                <a:lnTo>
                  <a:pt x="377481" y="1315157"/>
                </a:lnTo>
                <a:lnTo>
                  <a:pt x="375783" y="1316005"/>
                </a:lnTo>
                <a:lnTo>
                  <a:pt x="374935" y="1317729"/>
                </a:lnTo>
                <a:lnTo>
                  <a:pt x="371512" y="1320274"/>
                </a:lnTo>
                <a:lnTo>
                  <a:pt x="369814" y="1319425"/>
                </a:lnTo>
                <a:lnTo>
                  <a:pt x="368965" y="1320274"/>
                </a:lnTo>
                <a:lnTo>
                  <a:pt x="367241" y="1321122"/>
                </a:lnTo>
                <a:lnTo>
                  <a:pt x="367241" y="1321970"/>
                </a:lnTo>
                <a:lnTo>
                  <a:pt x="366392" y="1321970"/>
                </a:lnTo>
                <a:lnTo>
                  <a:pt x="362996" y="1323694"/>
                </a:lnTo>
                <a:lnTo>
                  <a:pt x="363845" y="1324542"/>
                </a:lnTo>
                <a:lnTo>
                  <a:pt x="362996" y="1325390"/>
                </a:lnTo>
                <a:lnTo>
                  <a:pt x="361271" y="1323694"/>
                </a:lnTo>
                <a:lnTo>
                  <a:pt x="360422" y="1324542"/>
                </a:lnTo>
                <a:lnTo>
                  <a:pt x="360422" y="1326239"/>
                </a:lnTo>
                <a:lnTo>
                  <a:pt x="357875" y="1327087"/>
                </a:lnTo>
                <a:lnTo>
                  <a:pt x="356151" y="1327936"/>
                </a:lnTo>
                <a:lnTo>
                  <a:pt x="355302" y="1326239"/>
                </a:lnTo>
                <a:lnTo>
                  <a:pt x="353604" y="1329659"/>
                </a:lnTo>
                <a:lnTo>
                  <a:pt x="351906" y="1330507"/>
                </a:lnTo>
                <a:lnTo>
                  <a:pt x="351906" y="1328810"/>
                </a:lnTo>
                <a:lnTo>
                  <a:pt x="352755" y="1327936"/>
                </a:lnTo>
                <a:lnTo>
                  <a:pt x="349332" y="1327087"/>
                </a:lnTo>
                <a:lnTo>
                  <a:pt x="348483" y="1327936"/>
                </a:lnTo>
                <a:lnTo>
                  <a:pt x="346785" y="1327936"/>
                </a:lnTo>
                <a:lnTo>
                  <a:pt x="345910" y="1327936"/>
                </a:lnTo>
                <a:lnTo>
                  <a:pt x="346785" y="1328810"/>
                </a:lnTo>
                <a:lnTo>
                  <a:pt x="346785" y="1329659"/>
                </a:lnTo>
                <a:lnTo>
                  <a:pt x="345061" y="1329659"/>
                </a:lnTo>
                <a:lnTo>
                  <a:pt x="343363" y="1331356"/>
                </a:lnTo>
                <a:lnTo>
                  <a:pt x="340816" y="1331356"/>
                </a:lnTo>
                <a:lnTo>
                  <a:pt x="339940" y="1333901"/>
                </a:lnTo>
                <a:lnTo>
                  <a:pt x="339091" y="1334776"/>
                </a:lnTo>
                <a:lnTo>
                  <a:pt x="339091" y="1336472"/>
                </a:lnTo>
                <a:lnTo>
                  <a:pt x="339091" y="1337321"/>
                </a:lnTo>
                <a:lnTo>
                  <a:pt x="339091" y="1339892"/>
                </a:lnTo>
                <a:lnTo>
                  <a:pt x="337393" y="1339892"/>
                </a:lnTo>
                <a:lnTo>
                  <a:pt x="335695" y="1341589"/>
                </a:lnTo>
                <a:lnTo>
                  <a:pt x="334820" y="1340741"/>
                </a:lnTo>
                <a:lnTo>
                  <a:pt x="333971" y="1340741"/>
                </a:lnTo>
                <a:lnTo>
                  <a:pt x="334820" y="1341589"/>
                </a:lnTo>
                <a:lnTo>
                  <a:pt x="334820" y="1343286"/>
                </a:lnTo>
                <a:lnTo>
                  <a:pt x="333122" y="1343286"/>
                </a:lnTo>
                <a:lnTo>
                  <a:pt x="333122" y="1344982"/>
                </a:lnTo>
                <a:lnTo>
                  <a:pt x="332273" y="1344982"/>
                </a:lnTo>
                <a:lnTo>
                  <a:pt x="331424" y="1343286"/>
                </a:lnTo>
                <a:lnTo>
                  <a:pt x="330575" y="1344134"/>
                </a:lnTo>
                <a:lnTo>
                  <a:pt x="330575" y="1342437"/>
                </a:lnTo>
                <a:lnTo>
                  <a:pt x="328850" y="1343286"/>
                </a:lnTo>
                <a:lnTo>
                  <a:pt x="328850" y="1344134"/>
                </a:lnTo>
                <a:lnTo>
                  <a:pt x="329726" y="1344982"/>
                </a:lnTo>
                <a:lnTo>
                  <a:pt x="329726" y="1346706"/>
                </a:lnTo>
                <a:lnTo>
                  <a:pt x="327152" y="1347554"/>
                </a:lnTo>
                <a:lnTo>
                  <a:pt x="327152" y="1349251"/>
                </a:lnTo>
                <a:lnTo>
                  <a:pt x="327152" y="1350099"/>
                </a:lnTo>
                <a:lnTo>
                  <a:pt x="326303" y="1350099"/>
                </a:lnTo>
                <a:lnTo>
                  <a:pt x="326303" y="1349251"/>
                </a:lnTo>
                <a:lnTo>
                  <a:pt x="325454" y="1348402"/>
                </a:lnTo>
                <a:lnTo>
                  <a:pt x="324605" y="1350099"/>
                </a:lnTo>
                <a:lnTo>
                  <a:pt x="323730" y="1350099"/>
                </a:lnTo>
                <a:lnTo>
                  <a:pt x="323730" y="1348402"/>
                </a:lnTo>
                <a:lnTo>
                  <a:pt x="322032" y="1348402"/>
                </a:lnTo>
                <a:lnTo>
                  <a:pt x="321183" y="1350974"/>
                </a:lnTo>
                <a:lnTo>
                  <a:pt x="319485" y="1350974"/>
                </a:lnTo>
                <a:lnTo>
                  <a:pt x="318636" y="1350974"/>
                </a:lnTo>
                <a:lnTo>
                  <a:pt x="316062" y="1353519"/>
                </a:lnTo>
                <a:lnTo>
                  <a:pt x="315213" y="1354368"/>
                </a:lnTo>
                <a:lnTo>
                  <a:pt x="313515" y="1354368"/>
                </a:lnTo>
                <a:lnTo>
                  <a:pt x="312640" y="1355216"/>
                </a:lnTo>
                <a:lnTo>
                  <a:pt x="310942" y="1356064"/>
                </a:lnTo>
                <a:lnTo>
                  <a:pt x="311791" y="1356939"/>
                </a:lnTo>
                <a:lnTo>
                  <a:pt x="311791" y="1357788"/>
                </a:lnTo>
                <a:lnTo>
                  <a:pt x="310942" y="1358636"/>
                </a:lnTo>
                <a:lnTo>
                  <a:pt x="310942" y="1361181"/>
                </a:lnTo>
                <a:lnTo>
                  <a:pt x="308395" y="1362904"/>
                </a:lnTo>
                <a:lnTo>
                  <a:pt x="306671" y="1363753"/>
                </a:lnTo>
                <a:lnTo>
                  <a:pt x="306671" y="1362904"/>
                </a:lnTo>
                <a:lnTo>
                  <a:pt x="305822" y="1362904"/>
                </a:lnTo>
                <a:lnTo>
                  <a:pt x="304973" y="1364601"/>
                </a:lnTo>
                <a:lnTo>
                  <a:pt x="303275" y="1363753"/>
                </a:lnTo>
                <a:lnTo>
                  <a:pt x="302426" y="1363753"/>
                </a:lnTo>
                <a:lnTo>
                  <a:pt x="300701" y="1364601"/>
                </a:lnTo>
                <a:lnTo>
                  <a:pt x="298154" y="1362904"/>
                </a:lnTo>
                <a:lnTo>
                  <a:pt x="298154" y="1363753"/>
                </a:lnTo>
                <a:lnTo>
                  <a:pt x="296456" y="1363753"/>
                </a:lnTo>
                <a:lnTo>
                  <a:pt x="296456" y="1364601"/>
                </a:lnTo>
                <a:lnTo>
                  <a:pt x="294732" y="1364601"/>
                </a:lnTo>
                <a:lnTo>
                  <a:pt x="294732" y="1365449"/>
                </a:lnTo>
                <a:lnTo>
                  <a:pt x="295581" y="1366298"/>
                </a:lnTo>
                <a:lnTo>
                  <a:pt x="294732" y="1367146"/>
                </a:lnTo>
                <a:lnTo>
                  <a:pt x="294732" y="1368021"/>
                </a:lnTo>
                <a:lnTo>
                  <a:pt x="293034" y="1367146"/>
                </a:lnTo>
                <a:lnTo>
                  <a:pt x="292185" y="1368869"/>
                </a:lnTo>
                <a:lnTo>
                  <a:pt x="291336" y="1369718"/>
                </a:lnTo>
                <a:lnTo>
                  <a:pt x="290460" y="1368869"/>
                </a:lnTo>
                <a:lnTo>
                  <a:pt x="289611" y="1369718"/>
                </a:lnTo>
                <a:lnTo>
                  <a:pt x="288762" y="1370566"/>
                </a:lnTo>
                <a:lnTo>
                  <a:pt x="287064" y="1371414"/>
                </a:lnTo>
                <a:lnTo>
                  <a:pt x="285366" y="1370566"/>
                </a:lnTo>
                <a:lnTo>
                  <a:pt x="284491" y="1373986"/>
                </a:lnTo>
                <a:lnTo>
                  <a:pt x="283642" y="1374834"/>
                </a:lnTo>
                <a:lnTo>
                  <a:pt x="281095" y="1375683"/>
                </a:lnTo>
                <a:lnTo>
                  <a:pt x="281095" y="1374834"/>
                </a:lnTo>
                <a:lnTo>
                  <a:pt x="279397" y="1374834"/>
                </a:lnTo>
                <a:lnTo>
                  <a:pt x="278521" y="1376531"/>
                </a:lnTo>
                <a:lnTo>
                  <a:pt x="277672" y="1376531"/>
                </a:lnTo>
                <a:lnTo>
                  <a:pt x="276823" y="1377380"/>
                </a:lnTo>
                <a:lnTo>
                  <a:pt x="275974" y="1378228"/>
                </a:lnTo>
                <a:lnTo>
                  <a:pt x="275974" y="1379103"/>
                </a:lnTo>
                <a:lnTo>
                  <a:pt x="276823" y="1379103"/>
                </a:lnTo>
                <a:lnTo>
                  <a:pt x="276823" y="1379951"/>
                </a:lnTo>
                <a:lnTo>
                  <a:pt x="278521" y="1382496"/>
                </a:lnTo>
                <a:lnTo>
                  <a:pt x="277672" y="1383345"/>
                </a:lnTo>
                <a:lnTo>
                  <a:pt x="278521" y="1383345"/>
                </a:lnTo>
                <a:lnTo>
                  <a:pt x="278521" y="1384193"/>
                </a:lnTo>
                <a:lnTo>
                  <a:pt x="278521" y="1386765"/>
                </a:lnTo>
                <a:lnTo>
                  <a:pt x="278521" y="1387613"/>
                </a:lnTo>
                <a:lnTo>
                  <a:pt x="277672" y="1389310"/>
                </a:lnTo>
                <a:lnTo>
                  <a:pt x="278521" y="1391033"/>
                </a:lnTo>
                <a:lnTo>
                  <a:pt x="278521" y="1391881"/>
                </a:lnTo>
                <a:lnTo>
                  <a:pt x="278521" y="1393578"/>
                </a:lnTo>
                <a:lnTo>
                  <a:pt x="277672" y="1394426"/>
                </a:lnTo>
                <a:lnTo>
                  <a:pt x="277672" y="1395301"/>
                </a:lnTo>
                <a:lnTo>
                  <a:pt x="276823" y="1396150"/>
                </a:lnTo>
                <a:lnTo>
                  <a:pt x="275974" y="1396998"/>
                </a:lnTo>
                <a:lnTo>
                  <a:pt x="275974" y="1397846"/>
                </a:lnTo>
                <a:lnTo>
                  <a:pt x="274276" y="1399543"/>
                </a:lnTo>
                <a:lnTo>
                  <a:pt x="274276" y="1401266"/>
                </a:lnTo>
                <a:lnTo>
                  <a:pt x="273401" y="1403812"/>
                </a:lnTo>
                <a:lnTo>
                  <a:pt x="273401" y="1404660"/>
                </a:lnTo>
                <a:lnTo>
                  <a:pt x="271703" y="1405508"/>
                </a:lnTo>
                <a:lnTo>
                  <a:pt x="271703" y="1407232"/>
                </a:lnTo>
                <a:lnTo>
                  <a:pt x="270854" y="1408928"/>
                </a:lnTo>
                <a:lnTo>
                  <a:pt x="270854" y="1409777"/>
                </a:lnTo>
                <a:lnTo>
                  <a:pt x="270005" y="1410625"/>
                </a:lnTo>
                <a:lnTo>
                  <a:pt x="269156" y="1413197"/>
                </a:lnTo>
                <a:lnTo>
                  <a:pt x="267431" y="1414045"/>
                </a:lnTo>
                <a:lnTo>
                  <a:pt x="268280" y="1414893"/>
                </a:lnTo>
                <a:lnTo>
                  <a:pt x="267431" y="1416590"/>
                </a:lnTo>
                <a:lnTo>
                  <a:pt x="266582" y="1420010"/>
                </a:lnTo>
                <a:lnTo>
                  <a:pt x="266582" y="1420858"/>
                </a:lnTo>
                <a:lnTo>
                  <a:pt x="266582" y="1424278"/>
                </a:lnTo>
                <a:lnTo>
                  <a:pt x="267431" y="1425975"/>
                </a:lnTo>
                <a:lnTo>
                  <a:pt x="267431" y="1428520"/>
                </a:lnTo>
                <a:lnTo>
                  <a:pt x="267431" y="1429395"/>
                </a:lnTo>
                <a:lnTo>
                  <a:pt x="266582" y="1430244"/>
                </a:lnTo>
                <a:lnTo>
                  <a:pt x="267431" y="1431940"/>
                </a:lnTo>
                <a:lnTo>
                  <a:pt x="265733" y="1432789"/>
                </a:lnTo>
                <a:lnTo>
                  <a:pt x="264884" y="1435360"/>
                </a:lnTo>
                <a:lnTo>
                  <a:pt x="264884" y="1437057"/>
                </a:lnTo>
                <a:lnTo>
                  <a:pt x="265733" y="1437905"/>
                </a:lnTo>
                <a:lnTo>
                  <a:pt x="265733" y="1439629"/>
                </a:lnTo>
                <a:lnTo>
                  <a:pt x="266582" y="1441325"/>
                </a:lnTo>
                <a:lnTo>
                  <a:pt x="265733" y="1442174"/>
                </a:lnTo>
                <a:lnTo>
                  <a:pt x="264884" y="1441325"/>
                </a:lnTo>
                <a:lnTo>
                  <a:pt x="263186" y="1442174"/>
                </a:lnTo>
                <a:lnTo>
                  <a:pt x="263186" y="1443022"/>
                </a:lnTo>
                <a:lnTo>
                  <a:pt x="263186" y="1443870"/>
                </a:lnTo>
                <a:lnTo>
                  <a:pt x="263186" y="1444719"/>
                </a:lnTo>
                <a:lnTo>
                  <a:pt x="263186" y="1446442"/>
                </a:lnTo>
                <a:lnTo>
                  <a:pt x="262311" y="1446442"/>
                </a:lnTo>
                <a:lnTo>
                  <a:pt x="262311" y="1447290"/>
                </a:lnTo>
                <a:lnTo>
                  <a:pt x="261462" y="1448139"/>
                </a:lnTo>
                <a:lnTo>
                  <a:pt x="261462" y="1448987"/>
                </a:lnTo>
                <a:lnTo>
                  <a:pt x="261462" y="1449836"/>
                </a:lnTo>
                <a:lnTo>
                  <a:pt x="258915" y="1450684"/>
                </a:lnTo>
                <a:lnTo>
                  <a:pt x="258915" y="1452407"/>
                </a:lnTo>
                <a:lnTo>
                  <a:pt x="257217" y="1453256"/>
                </a:lnTo>
                <a:lnTo>
                  <a:pt x="256341" y="1453256"/>
                </a:lnTo>
                <a:lnTo>
                  <a:pt x="255492" y="1455801"/>
                </a:lnTo>
                <a:lnTo>
                  <a:pt x="254643" y="1455801"/>
                </a:lnTo>
                <a:lnTo>
                  <a:pt x="254643" y="1458372"/>
                </a:lnTo>
                <a:lnTo>
                  <a:pt x="253794" y="1458372"/>
                </a:lnTo>
                <a:lnTo>
                  <a:pt x="252096" y="1460917"/>
                </a:lnTo>
                <a:lnTo>
                  <a:pt x="249523" y="1461766"/>
                </a:lnTo>
                <a:lnTo>
                  <a:pt x="249523" y="1462641"/>
                </a:lnTo>
                <a:lnTo>
                  <a:pt x="247825" y="1462641"/>
                </a:lnTo>
                <a:lnTo>
                  <a:pt x="246976" y="1463489"/>
                </a:lnTo>
                <a:lnTo>
                  <a:pt x="246976" y="1466882"/>
                </a:lnTo>
                <a:lnTo>
                  <a:pt x="244403" y="1467757"/>
                </a:lnTo>
                <a:lnTo>
                  <a:pt x="243554" y="1467757"/>
                </a:lnTo>
                <a:lnTo>
                  <a:pt x="242705" y="1467757"/>
                </a:lnTo>
                <a:lnTo>
                  <a:pt x="241856" y="1468606"/>
                </a:lnTo>
                <a:lnTo>
                  <a:pt x="241856" y="1469454"/>
                </a:lnTo>
                <a:lnTo>
                  <a:pt x="241856" y="1470302"/>
                </a:lnTo>
                <a:lnTo>
                  <a:pt x="240131" y="1471999"/>
                </a:lnTo>
                <a:lnTo>
                  <a:pt x="240131" y="1473722"/>
                </a:lnTo>
                <a:lnTo>
                  <a:pt x="240131" y="1474571"/>
                </a:lnTo>
                <a:lnTo>
                  <a:pt x="240131" y="1476268"/>
                </a:lnTo>
                <a:lnTo>
                  <a:pt x="239282" y="1475419"/>
                </a:lnTo>
                <a:lnTo>
                  <a:pt x="238433" y="1477116"/>
                </a:lnTo>
                <a:lnTo>
                  <a:pt x="238433" y="1477964"/>
                </a:lnTo>
                <a:lnTo>
                  <a:pt x="238433" y="1479688"/>
                </a:lnTo>
                <a:lnTo>
                  <a:pt x="238433" y="1480536"/>
                </a:lnTo>
                <a:lnTo>
                  <a:pt x="237584" y="1483929"/>
                </a:lnTo>
                <a:lnTo>
                  <a:pt x="237584" y="1485653"/>
                </a:lnTo>
                <a:lnTo>
                  <a:pt x="235886" y="1486501"/>
                </a:lnTo>
                <a:lnTo>
                  <a:pt x="235037" y="1486501"/>
                </a:lnTo>
                <a:lnTo>
                  <a:pt x="234162" y="1487349"/>
                </a:lnTo>
                <a:lnTo>
                  <a:pt x="234162" y="1488198"/>
                </a:lnTo>
                <a:lnTo>
                  <a:pt x="232464" y="1489921"/>
                </a:lnTo>
                <a:lnTo>
                  <a:pt x="231615" y="1489921"/>
                </a:lnTo>
                <a:lnTo>
                  <a:pt x="232464" y="1495011"/>
                </a:lnTo>
                <a:lnTo>
                  <a:pt x="231615" y="1495886"/>
                </a:lnTo>
                <a:lnTo>
                  <a:pt x="232464" y="1496734"/>
                </a:lnTo>
                <a:lnTo>
                  <a:pt x="229917" y="1499280"/>
                </a:lnTo>
                <a:lnTo>
                  <a:pt x="229917" y="1502700"/>
                </a:lnTo>
                <a:lnTo>
                  <a:pt x="229917" y="1504396"/>
                </a:lnTo>
                <a:lnTo>
                  <a:pt x="234162" y="1508665"/>
                </a:lnTo>
                <a:lnTo>
                  <a:pt x="234162" y="1512058"/>
                </a:lnTo>
                <a:lnTo>
                  <a:pt x="234162" y="1512933"/>
                </a:lnTo>
                <a:lnTo>
                  <a:pt x="234162" y="1514630"/>
                </a:lnTo>
                <a:lnTo>
                  <a:pt x="235037" y="1515478"/>
                </a:lnTo>
                <a:lnTo>
                  <a:pt x="236735" y="1516326"/>
                </a:lnTo>
                <a:lnTo>
                  <a:pt x="237584" y="1518898"/>
                </a:lnTo>
                <a:lnTo>
                  <a:pt x="238433" y="1518898"/>
                </a:lnTo>
                <a:lnTo>
                  <a:pt x="241007" y="1521443"/>
                </a:lnTo>
                <a:lnTo>
                  <a:pt x="241007" y="1522292"/>
                </a:lnTo>
                <a:lnTo>
                  <a:pt x="241007" y="1523166"/>
                </a:lnTo>
                <a:lnTo>
                  <a:pt x="241007" y="1524863"/>
                </a:lnTo>
                <a:lnTo>
                  <a:pt x="241856" y="1526560"/>
                </a:lnTo>
                <a:lnTo>
                  <a:pt x="241856" y="1528257"/>
                </a:lnTo>
                <a:lnTo>
                  <a:pt x="242705" y="1527408"/>
                </a:lnTo>
                <a:lnTo>
                  <a:pt x="243554" y="1531677"/>
                </a:lnTo>
                <a:lnTo>
                  <a:pt x="244403" y="1532525"/>
                </a:lnTo>
                <a:lnTo>
                  <a:pt x="245252" y="1535945"/>
                </a:lnTo>
                <a:lnTo>
                  <a:pt x="246976" y="1536793"/>
                </a:lnTo>
                <a:lnTo>
                  <a:pt x="247825" y="1538490"/>
                </a:lnTo>
                <a:lnTo>
                  <a:pt x="247825" y="1540213"/>
                </a:lnTo>
                <a:lnTo>
                  <a:pt x="246976" y="1540213"/>
                </a:lnTo>
                <a:lnTo>
                  <a:pt x="246101" y="1541062"/>
                </a:lnTo>
                <a:lnTo>
                  <a:pt x="246976" y="1543607"/>
                </a:lnTo>
                <a:lnTo>
                  <a:pt x="246101" y="1544455"/>
                </a:lnTo>
                <a:lnTo>
                  <a:pt x="246101" y="1545330"/>
                </a:lnTo>
                <a:lnTo>
                  <a:pt x="245252" y="1546178"/>
                </a:lnTo>
                <a:lnTo>
                  <a:pt x="244403" y="1548724"/>
                </a:lnTo>
                <a:lnTo>
                  <a:pt x="243554" y="1549572"/>
                </a:lnTo>
                <a:lnTo>
                  <a:pt x="244403" y="1550420"/>
                </a:lnTo>
                <a:lnTo>
                  <a:pt x="243554" y="1551295"/>
                </a:lnTo>
                <a:lnTo>
                  <a:pt x="241856" y="1553840"/>
                </a:lnTo>
                <a:lnTo>
                  <a:pt x="241007" y="1553840"/>
                </a:lnTo>
                <a:lnTo>
                  <a:pt x="240131" y="1552992"/>
                </a:lnTo>
                <a:lnTo>
                  <a:pt x="238433" y="1553840"/>
                </a:lnTo>
                <a:lnTo>
                  <a:pt x="238433" y="1555537"/>
                </a:lnTo>
                <a:lnTo>
                  <a:pt x="237584" y="1556385"/>
                </a:lnTo>
                <a:lnTo>
                  <a:pt x="236735" y="1556385"/>
                </a:lnTo>
                <a:lnTo>
                  <a:pt x="236735" y="1557260"/>
                </a:lnTo>
                <a:lnTo>
                  <a:pt x="235886" y="1558109"/>
                </a:lnTo>
                <a:lnTo>
                  <a:pt x="236735" y="1558957"/>
                </a:lnTo>
                <a:lnTo>
                  <a:pt x="235037" y="1560654"/>
                </a:lnTo>
                <a:lnTo>
                  <a:pt x="234162" y="1559805"/>
                </a:lnTo>
                <a:lnTo>
                  <a:pt x="234162" y="1558957"/>
                </a:lnTo>
                <a:lnTo>
                  <a:pt x="232464" y="1559805"/>
                </a:lnTo>
                <a:lnTo>
                  <a:pt x="232464" y="1560654"/>
                </a:lnTo>
                <a:lnTo>
                  <a:pt x="230766" y="1561502"/>
                </a:lnTo>
                <a:lnTo>
                  <a:pt x="226494" y="1561502"/>
                </a:lnTo>
                <a:lnTo>
                  <a:pt x="223947" y="1562377"/>
                </a:lnTo>
                <a:lnTo>
                  <a:pt x="222223" y="1562377"/>
                </a:lnTo>
                <a:lnTo>
                  <a:pt x="220525" y="1562377"/>
                </a:lnTo>
                <a:lnTo>
                  <a:pt x="219676" y="1563225"/>
                </a:lnTo>
                <a:lnTo>
                  <a:pt x="218827" y="1562377"/>
                </a:lnTo>
                <a:lnTo>
                  <a:pt x="217102" y="1562377"/>
                </a:lnTo>
                <a:lnTo>
                  <a:pt x="216253" y="1564074"/>
                </a:lnTo>
                <a:lnTo>
                  <a:pt x="214555" y="1564922"/>
                </a:lnTo>
                <a:lnTo>
                  <a:pt x="213706" y="1565770"/>
                </a:lnTo>
                <a:lnTo>
                  <a:pt x="213706" y="1568342"/>
                </a:lnTo>
                <a:lnTo>
                  <a:pt x="211133" y="1569190"/>
                </a:lnTo>
                <a:lnTo>
                  <a:pt x="209435" y="1569190"/>
                </a:lnTo>
                <a:lnTo>
                  <a:pt x="207737" y="1570039"/>
                </a:lnTo>
                <a:lnTo>
                  <a:pt x="206888" y="1570039"/>
                </a:lnTo>
                <a:lnTo>
                  <a:pt x="204314" y="1571736"/>
                </a:lnTo>
                <a:lnTo>
                  <a:pt x="201767" y="1571736"/>
                </a:lnTo>
                <a:lnTo>
                  <a:pt x="200892" y="1572584"/>
                </a:lnTo>
                <a:lnTo>
                  <a:pt x="199194" y="1572584"/>
                </a:lnTo>
                <a:lnTo>
                  <a:pt x="196647" y="1573459"/>
                </a:lnTo>
                <a:lnTo>
                  <a:pt x="192375" y="1576852"/>
                </a:lnTo>
                <a:lnTo>
                  <a:pt x="191526" y="1579424"/>
                </a:lnTo>
                <a:lnTo>
                  <a:pt x="188953" y="1579424"/>
                </a:lnTo>
                <a:lnTo>
                  <a:pt x="188104" y="1579424"/>
                </a:lnTo>
                <a:lnTo>
                  <a:pt x="185557" y="1581121"/>
                </a:lnTo>
                <a:lnTo>
                  <a:pt x="184708" y="1581969"/>
                </a:lnTo>
                <a:lnTo>
                  <a:pt x="181286" y="1584514"/>
                </a:lnTo>
                <a:lnTo>
                  <a:pt x="180437" y="1586237"/>
                </a:lnTo>
                <a:lnTo>
                  <a:pt x="177863" y="1590506"/>
                </a:lnTo>
                <a:lnTo>
                  <a:pt x="176165" y="1591354"/>
                </a:lnTo>
                <a:lnTo>
                  <a:pt x="174467" y="1593899"/>
                </a:lnTo>
                <a:lnTo>
                  <a:pt x="173592" y="1594748"/>
                </a:lnTo>
                <a:lnTo>
                  <a:pt x="172743" y="1594748"/>
                </a:lnTo>
                <a:lnTo>
                  <a:pt x="171894" y="1597319"/>
                </a:lnTo>
                <a:lnTo>
                  <a:pt x="171894" y="1598168"/>
                </a:lnTo>
                <a:lnTo>
                  <a:pt x="171045" y="1600713"/>
                </a:lnTo>
                <a:lnTo>
                  <a:pt x="168498" y="1603284"/>
                </a:lnTo>
                <a:lnTo>
                  <a:pt x="166773" y="1606678"/>
                </a:lnTo>
                <a:lnTo>
                  <a:pt x="166773" y="1607553"/>
                </a:lnTo>
                <a:lnTo>
                  <a:pt x="168498" y="1610946"/>
                </a:lnTo>
                <a:lnTo>
                  <a:pt x="168498" y="1612669"/>
                </a:lnTo>
                <a:lnTo>
                  <a:pt x="168498" y="1615214"/>
                </a:lnTo>
                <a:lnTo>
                  <a:pt x="170196" y="1616063"/>
                </a:lnTo>
                <a:lnTo>
                  <a:pt x="170196" y="1617786"/>
                </a:lnTo>
                <a:lnTo>
                  <a:pt x="168498" y="1621180"/>
                </a:lnTo>
                <a:lnTo>
                  <a:pt x="164226" y="1626296"/>
                </a:lnTo>
                <a:lnTo>
                  <a:pt x="161653" y="1628841"/>
                </a:lnTo>
                <a:lnTo>
                  <a:pt x="160804" y="1629716"/>
                </a:lnTo>
                <a:lnTo>
                  <a:pt x="161653" y="1631413"/>
                </a:lnTo>
                <a:lnTo>
                  <a:pt x="161653" y="1632261"/>
                </a:lnTo>
                <a:lnTo>
                  <a:pt x="163377" y="1633958"/>
                </a:lnTo>
                <a:lnTo>
                  <a:pt x="164226" y="1635681"/>
                </a:lnTo>
                <a:lnTo>
                  <a:pt x="165924" y="1637378"/>
                </a:lnTo>
                <a:lnTo>
                  <a:pt x="166773" y="1641646"/>
                </a:lnTo>
                <a:lnTo>
                  <a:pt x="167622" y="1642495"/>
                </a:lnTo>
                <a:lnTo>
                  <a:pt x="170196" y="1644192"/>
                </a:lnTo>
                <a:lnTo>
                  <a:pt x="171894" y="1645915"/>
                </a:lnTo>
                <a:lnTo>
                  <a:pt x="171894" y="1650157"/>
                </a:lnTo>
                <a:lnTo>
                  <a:pt x="173592" y="1653577"/>
                </a:lnTo>
                <a:lnTo>
                  <a:pt x="173592" y="1654425"/>
                </a:lnTo>
                <a:lnTo>
                  <a:pt x="171045" y="1657845"/>
                </a:lnTo>
                <a:lnTo>
                  <a:pt x="166773" y="1660390"/>
                </a:lnTo>
                <a:lnTo>
                  <a:pt x="165924" y="1660390"/>
                </a:lnTo>
                <a:lnTo>
                  <a:pt x="165924" y="1658693"/>
                </a:lnTo>
                <a:lnTo>
                  <a:pt x="165924" y="1657845"/>
                </a:lnTo>
                <a:lnTo>
                  <a:pt x="165075" y="1657845"/>
                </a:lnTo>
                <a:lnTo>
                  <a:pt x="161653" y="1659542"/>
                </a:lnTo>
                <a:lnTo>
                  <a:pt x="159106" y="1658693"/>
                </a:lnTo>
                <a:lnTo>
                  <a:pt x="157408" y="1658693"/>
                </a:lnTo>
                <a:lnTo>
                  <a:pt x="153985" y="1660390"/>
                </a:lnTo>
                <a:lnTo>
                  <a:pt x="153136" y="1662962"/>
                </a:lnTo>
                <a:lnTo>
                  <a:pt x="152287" y="1664658"/>
                </a:lnTo>
                <a:lnTo>
                  <a:pt x="147167" y="1663810"/>
                </a:lnTo>
                <a:lnTo>
                  <a:pt x="144593" y="1661238"/>
                </a:lnTo>
                <a:lnTo>
                  <a:pt x="143744" y="1661238"/>
                </a:lnTo>
                <a:lnTo>
                  <a:pt x="142895" y="1662113"/>
                </a:lnTo>
                <a:lnTo>
                  <a:pt x="142046" y="1660390"/>
                </a:lnTo>
                <a:lnTo>
                  <a:pt x="141197" y="1659542"/>
                </a:lnTo>
                <a:lnTo>
                  <a:pt x="140348" y="1660390"/>
                </a:lnTo>
                <a:lnTo>
                  <a:pt x="140348" y="1662113"/>
                </a:lnTo>
                <a:lnTo>
                  <a:pt x="142895" y="1668078"/>
                </a:lnTo>
                <a:lnTo>
                  <a:pt x="144593" y="1669775"/>
                </a:lnTo>
                <a:lnTo>
                  <a:pt x="144593" y="1674043"/>
                </a:lnTo>
                <a:lnTo>
                  <a:pt x="146318" y="1675740"/>
                </a:lnTo>
                <a:lnTo>
                  <a:pt x="144593" y="1677437"/>
                </a:lnTo>
                <a:lnTo>
                  <a:pt x="144593" y="1679160"/>
                </a:lnTo>
                <a:lnTo>
                  <a:pt x="142046" y="1683402"/>
                </a:lnTo>
                <a:lnTo>
                  <a:pt x="139473" y="1684250"/>
                </a:lnTo>
                <a:lnTo>
                  <a:pt x="137775" y="1684250"/>
                </a:lnTo>
                <a:lnTo>
                  <a:pt x="136926" y="1684250"/>
                </a:lnTo>
                <a:lnTo>
                  <a:pt x="137775" y="1688519"/>
                </a:lnTo>
                <a:lnTo>
                  <a:pt x="139473" y="1688519"/>
                </a:lnTo>
                <a:lnTo>
                  <a:pt x="144593" y="1693635"/>
                </a:lnTo>
                <a:lnTo>
                  <a:pt x="147167" y="1696207"/>
                </a:lnTo>
                <a:lnTo>
                  <a:pt x="149714" y="1697055"/>
                </a:lnTo>
                <a:lnTo>
                  <a:pt x="150563" y="1700449"/>
                </a:lnTo>
                <a:lnTo>
                  <a:pt x="153136" y="1703021"/>
                </a:lnTo>
                <a:lnTo>
                  <a:pt x="155683" y="1703021"/>
                </a:lnTo>
                <a:lnTo>
                  <a:pt x="156532" y="1705566"/>
                </a:lnTo>
                <a:lnTo>
                  <a:pt x="158257" y="1708137"/>
                </a:lnTo>
                <a:lnTo>
                  <a:pt x="159106" y="1708986"/>
                </a:lnTo>
                <a:lnTo>
                  <a:pt x="162528" y="1708986"/>
                </a:lnTo>
                <a:lnTo>
                  <a:pt x="168498" y="1710682"/>
                </a:lnTo>
                <a:lnTo>
                  <a:pt x="169347" y="1711531"/>
                </a:lnTo>
                <a:lnTo>
                  <a:pt x="173592" y="1714102"/>
                </a:lnTo>
                <a:lnTo>
                  <a:pt x="175316" y="1714951"/>
                </a:lnTo>
                <a:lnTo>
                  <a:pt x="176165" y="1717496"/>
                </a:lnTo>
                <a:lnTo>
                  <a:pt x="175316" y="1721764"/>
                </a:lnTo>
                <a:lnTo>
                  <a:pt x="175316" y="1724336"/>
                </a:lnTo>
                <a:lnTo>
                  <a:pt x="174467" y="1726033"/>
                </a:lnTo>
                <a:lnTo>
                  <a:pt x="172743" y="1728578"/>
                </a:lnTo>
                <a:lnTo>
                  <a:pt x="171894" y="1728578"/>
                </a:lnTo>
                <a:lnTo>
                  <a:pt x="168498" y="1728578"/>
                </a:lnTo>
                <a:lnTo>
                  <a:pt x="166773" y="1726033"/>
                </a:lnTo>
                <a:lnTo>
                  <a:pt x="165924" y="1726033"/>
                </a:lnTo>
                <a:lnTo>
                  <a:pt x="165075" y="1727729"/>
                </a:lnTo>
                <a:lnTo>
                  <a:pt x="166773" y="1731149"/>
                </a:lnTo>
                <a:lnTo>
                  <a:pt x="165075" y="1731149"/>
                </a:lnTo>
                <a:lnTo>
                  <a:pt x="164226" y="1731998"/>
                </a:lnTo>
                <a:lnTo>
                  <a:pt x="166773" y="1734569"/>
                </a:lnTo>
                <a:lnTo>
                  <a:pt x="167622" y="1736266"/>
                </a:lnTo>
                <a:lnTo>
                  <a:pt x="167622" y="1738811"/>
                </a:lnTo>
                <a:lnTo>
                  <a:pt x="168498" y="1739659"/>
                </a:lnTo>
                <a:lnTo>
                  <a:pt x="169347" y="1740534"/>
                </a:lnTo>
                <a:lnTo>
                  <a:pt x="170196" y="1740534"/>
                </a:lnTo>
                <a:lnTo>
                  <a:pt x="171045" y="1739659"/>
                </a:lnTo>
                <a:lnTo>
                  <a:pt x="173592" y="1739659"/>
                </a:lnTo>
                <a:lnTo>
                  <a:pt x="175316" y="1741383"/>
                </a:lnTo>
                <a:lnTo>
                  <a:pt x="176165" y="1745651"/>
                </a:lnTo>
                <a:lnTo>
                  <a:pt x="177863" y="1745651"/>
                </a:lnTo>
                <a:lnTo>
                  <a:pt x="180437" y="1744776"/>
                </a:lnTo>
                <a:lnTo>
                  <a:pt x="182984" y="1747348"/>
                </a:lnTo>
                <a:lnTo>
                  <a:pt x="182984" y="1749893"/>
                </a:lnTo>
                <a:lnTo>
                  <a:pt x="182135" y="1752465"/>
                </a:lnTo>
                <a:lnTo>
                  <a:pt x="183833" y="1753313"/>
                </a:lnTo>
                <a:lnTo>
                  <a:pt x="185557" y="1755858"/>
                </a:lnTo>
                <a:lnTo>
                  <a:pt x="187255" y="1757581"/>
                </a:lnTo>
                <a:lnTo>
                  <a:pt x="188104" y="1760975"/>
                </a:lnTo>
                <a:lnTo>
                  <a:pt x="187255" y="1763546"/>
                </a:lnTo>
                <a:lnTo>
                  <a:pt x="188104" y="1766940"/>
                </a:lnTo>
                <a:lnTo>
                  <a:pt x="188104" y="1768663"/>
                </a:lnTo>
                <a:lnTo>
                  <a:pt x="187255" y="1771208"/>
                </a:lnTo>
                <a:lnTo>
                  <a:pt x="188953" y="1772057"/>
                </a:lnTo>
                <a:lnTo>
                  <a:pt x="189802" y="1774628"/>
                </a:lnTo>
                <a:lnTo>
                  <a:pt x="191526" y="1775477"/>
                </a:lnTo>
                <a:lnTo>
                  <a:pt x="191526" y="1776325"/>
                </a:lnTo>
                <a:lnTo>
                  <a:pt x="192375" y="1777173"/>
                </a:lnTo>
                <a:lnTo>
                  <a:pt x="194073" y="1779745"/>
                </a:lnTo>
                <a:lnTo>
                  <a:pt x="193224" y="1783138"/>
                </a:lnTo>
                <a:lnTo>
                  <a:pt x="194922" y="1784862"/>
                </a:lnTo>
                <a:lnTo>
                  <a:pt x="194073" y="1789103"/>
                </a:lnTo>
                <a:lnTo>
                  <a:pt x="196647" y="1792523"/>
                </a:lnTo>
                <a:lnTo>
                  <a:pt x="198345" y="1793372"/>
                </a:lnTo>
                <a:lnTo>
                  <a:pt x="200043" y="1793372"/>
                </a:lnTo>
                <a:lnTo>
                  <a:pt x="200043" y="1795069"/>
                </a:lnTo>
                <a:lnTo>
                  <a:pt x="200892" y="1795069"/>
                </a:lnTo>
                <a:lnTo>
                  <a:pt x="204314" y="1795943"/>
                </a:lnTo>
                <a:lnTo>
                  <a:pt x="206012" y="1797640"/>
                </a:lnTo>
                <a:lnTo>
                  <a:pt x="207737" y="1797640"/>
                </a:lnTo>
                <a:lnTo>
                  <a:pt x="208586" y="1797640"/>
                </a:lnTo>
                <a:lnTo>
                  <a:pt x="209435" y="1797640"/>
                </a:lnTo>
                <a:lnTo>
                  <a:pt x="210284" y="1799337"/>
                </a:lnTo>
                <a:lnTo>
                  <a:pt x="211133" y="1802757"/>
                </a:lnTo>
                <a:lnTo>
                  <a:pt x="212857" y="1805302"/>
                </a:lnTo>
                <a:lnTo>
                  <a:pt x="214555" y="1804454"/>
                </a:lnTo>
                <a:lnTo>
                  <a:pt x="214555" y="1805302"/>
                </a:lnTo>
                <a:lnTo>
                  <a:pt x="215404" y="1804454"/>
                </a:lnTo>
                <a:lnTo>
                  <a:pt x="217951" y="1805302"/>
                </a:lnTo>
                <a:lnTo>
                  <a:pt x="219676" y="1805302"/>
                </a:lnTo>
                <a:lnTo>
                  <a:pt x="220525" y="1806150"/>
                </a:lnTo>
                <a:lnTo>
                  <a:pt x="223072" y="1806150"/>
                </a:lnTo>
                <a:lnTo>
                  <a:pt x="224796" y="1810419"/>
                </a:lnTo>
                <a:lnTo>
                  <a:pt x="226494" y="1817232"/>
                </a:lnTo>
                <a:lnTo>
                  <a:pt x="225645" y="1820652"/>
                </a:lnTo>
                <a:lnTo>
                  <a:pt x="224796" y="1821501"/>
                </a:lnTo>
                <a:lnTo>
                  <a:pt x="225645" y="1824921"/>
                </a:lnTo>
                <a:lnTo>
                  <a:pt x="227343" y="1824072"/>
                </a:lnTo>
                <a:lnTo>
                  <a:pt x="228192" y="1824921"/>
                </a:lnTo>
                <a:lnTo>
                  <a:pt x="228192" y="1826617"/>
                </a:lnTo>
                <a:lnTo>
                  <a:pt x="229068" y="1825769"/>
                </a:lnTo>
                <a:lnTo>
                  <a:pt x="229917" y="1826617"/>
                </a:lnTo>
                <a:lnTo>
                  <a:pt x="229917" y="1829162"/>
                </a:lnTo>
                <a:lnTo>
                  <a:pt x="231615" y="1830886"/>
                </a:lnTo>
                <a:lnTo>
                  <a:pt x="232464" y="1830886"/>
                </a:lnTo>
                <a:lnTo>
                  <a:pt x="233313" y="1832582"/>
                </a:lnTo>
                <a:lnTo>
                  <a:pt x="234162" y="1832582"/>
                </a:lnTo>
                <a:lnTo>
                  <a:pt x="235037" y="1833431"/>
                </a:lnTo>
                <a:lnTo>
                  <a:pt x="236735" y="1833431"/>
                </a:lnTo>
                <a:lnTo>
                  <a:pt x="238433" y="1832582"/>
                </a:lnTo>
                <a:lnTo>
                  <a:pt x="241007" y="1833431"/>
                </a:lnTo>
                <a:lnTo>
                  <a:pt x="242705" y="1833431"/>
                </a:lnTo>
                <a:lnTo>
                  <a:pt x="244403" y="1836002"/>
                </a:lnTo>
                <a:lnTo>
                  <a:pt x="246101" y="1836851"/>
                </a:lnTo>
                <a:lnTo>
                  <a:pt x="246976" y="1839396"/>
                </a:lnTo>
                <a:lnTo>
                  <a:pt x="247825" y="1844513"/>
                </a:lnTo>
                <a:lnTo>
                  <a:pt x="250372" y="1847084"/>
                </a:lnTo>
                <a:lnTo>
                  <a:pt x="250372" y="1850478"/>
                </a:lnTo>
                <a:lnTo>
                  <a:pt x="252096" y="1853049"/>
                </a:lnTo>
                <a:lnTo>
                  <a:pt x="253794" y="1853049"/>
                </a:lnTo>
                <a:lnTo>
                  <a:pt x="253794" y="1855594"/>
                </a:lnTo>
                <a:lnTo>
                  <a:pt x="254643" y="1856443"/>
                </a:lnTo>
                <a:lnTo>
                  <a:pt x="254643" y="1858166"/>
                </a:lnTo>
                <a:lnTo>
                  <a:pt x="255492" y="1861559"/>
                </a:lnTo>
                <a:lnTo>
                  <a:pt x="257217" y="1863283"/>
                </a:lnTo>
                <a:lnTo>
                  <a:pt x="258066" y="1862434"/>
                </a:lnTo>
                <a:lnTo>
                  <a:pt x="258915" y="1859863"/>
                </a:lnTo>
                <a:lnTo>
                  <a:pt x="258915" y="1863283"/>
                </a:lnTo>
                <a:lnTo>
                  <a:pt x="260613" y="1863283"/>
                </a:lnTo>
                <a:lnTo>
                  <a:pt x="263186" y="1864131"/>
                </a:lnTo>
                <a:lnTo>
                  <a:pt x="265733" y="1871793"/>
                </a:lnTo>
                <a:lnTo>
                  <a:pt x="269156" y="1872641"/>
                </a:lnTo>
                <a:lnTo>
                  <a:pt x="268280" y="1874365"/>
                </a:lnTo>
                <a:lnTo>
                  <a:pt x="267431" y="1875213"/>
                </a:lnTo>
                <a:lnTo>
                  <a:pt x="267431" y="1876061"/>
                </a:lnTo>
                <a:lnTo>
                  <a:pt x="268280" y="1877758"/>
                </a:lnTo>
                <a:lnTo>
                  <a:pt x="268280" y="1881178"/>
                </a:lnTo>
                <a:lnTo>
                  <a:pt x="269156" y="1882875"/>
                </a:lnTo>
                <a:lnTo>
                  <a:pt x="268280" y="1884598"/>
                </a:lnTo>
                <a:lnTo>
                  <a:pt x="268280" y="1887991"/>
                </a:lnTo>
                <a:lnTo>
                  <a:pt x="266582" y="1892260"/>
                </a:lnTo>
                <a:lnTo>
                  <a:pt x="264884" y="1893957"/>
                </a:lnTo>
                <a:lnTo>
                  <a:pt x="261462" y="1895653"/>
                </a:lnTo>
                <a:lnTo>
                  <a:pt x="258915" y="1897377"/>
                </a:lnTo>
                <a:lnTo>
                  <a:pt x="259764" y="1898225"/>
                </a:lnTo>
                <a:lnTo>
                  <a:pt x="262311" y="1899073"/>
                </a:lnTo>
                <a:lnTo>
                  <a:pt x="262311" y="1899922"/>
                </a:lnTo>
                <a:lnTo>
                  <a:pt x="261462" y="1900770"/>
                </a:lnTo>
                <a:lnTo>
                  <a:pt x="260613" y="1901645"/>
                </a:lnTo>
                <a:lnTo>
                  <a:pt x="258915" y="1902493"/>
                </a:lnTo>
                <a:lnTo>
                  <a:pt x="258915" y="1903342"/>
                </a:lnTo>
                <a:lnTo>
                  <a:pt x="256341" y="1905038"/>
                </a:lnTo>
                <a:lnTo>
                  <a:pt x="255492" y="1905038"/>
                </a:lnTo>
                <a:lnTo>
                  <a:pt x="254643" y="1903342"/>
                </a:lnTo>
                <a:lnTo>
                  <a:pt x="252096" y="1905038"/>
                </a:lnTo>
                <a:lnTo>
                  <a:pt x="249523" y="1909307"/>
                </a:lnTo>
                <a:lnTo>
                  <a:pt x="246976" y="1910155"/>
                </a:lnTo>
                <a:lnTo>
                  <a:pt x="247825" y="1911003"/>
                </a:lnTo>
                <a:lnTo>
                  <a:pt x="248674" y="1912727"/>
                </a:lnTo>
                <a:lnTo>
                  <a:pt x="248674" y="1913575"/>
                </a:lnTo>
                <a:lnTo>
                  <a:pt x="245252" y="1914423"/>
                </a:lnTo>
                <a:lnTo>
                  <a:pt x="244403" y="1916969"/>
                </a:lnTo>
                <a:lnTo>
                  <a:pt x="242705" y="1917817"/>
                </a:lnTo>
                <a:lnTo>
                  <a:pt x="241856" y="1919540"/>
                </a:lnTo>
                <a:lnTo>
                  <a:pt x="239282" y="1920389"/>
                </a:lnTo>
                <a:lnTo>
                  <a:pt x="237584" y="1921237"/>
                </a:lnTo>
                <a:lnTo>
                  <a:pt x="237584" y="1922085"/>
                </a:lnTo>
                <a:lnTo>
                  <a:pt x="236735" y="1925505"/>
                </a:lnTo>
                <a:lnTo>
                  <a:pt x="235037" y="1927202"/>
                </a:lnTo>
                <a:lnTo>
                  <a:pt x="284491" y="1927202"/>
                </a:lnTo>
                <a:lnTo>
                  <a:pt x="293034" y="1927202"/>
                </a:lnTo>
                <a:lnTo>
                  <a:pt x="293883" y="1927202"/>
                </a:lnTo>
                <a:lnTo>
                  <a:pt x="293883" y="1928050"/>
                </a:lnTo>
                <a:lnTo>
                  <a:pt x="293034" y="1928899"/>
                </a:lnTo>
                <a:lnTo>
                  <a:pt x="293883" y="1929774"/>
                </a:lnTo>
                <a:lnTo>
                  <a:pt x="295581" y="1930622"/>
                </a:lnTo>
                <a:lnTo>
                  <a:pt x="295581" y="1929774"/>
                </a:lnTo>
                <a:lnTo>
                  <a:pt x="295581" y="1930622"/>
                </a:lnTo>
                <a:lnTo>
                  <a:pt x="296456" y="1930622"/>
                </a:lnTo>
                <a:lnTo>
                  <a:pt x="296456" y="1931470"/>
                </a:lnTo>
                <a:lnTo>
                  <a:pt x="297305" y="1930622"/>
                </a:lnTo>
                <a:lnTo>
                  <a:pt x="298154" y="1930622"/>
                </a:lnTo>
                <a:lnTo>
                  <a:pt x="298154" y="1931470"/>
                </a:lnTo>
                <a:lnTo>
                  <a:pt x="299852" y="1930622"/>
                </a:lnTo>
                <a:lnTo>
                  <a:pt x="299852" y="1931470"/>
                </a:lnTo>
                <a:lnTo>
                  <a:pt x="300701" y="1932319"/>
                </a:lnTo>
                <a:lnTo>
                  <a:pt x="301577" y="1932319"/>
                </a:lnTo>
                <a:lnTo>
                  <a:pt x="302426" y="1932319"/>
                </a:lnTo>
                <a:lnTo>
                  <a:pt x="303275" y="1931470"/>
                </a:lnTo>
                <a:lnTo>
                  <a:pt x="304124" y="1932319"/>
                </a:lnTo>
                <a:lnTo>
                  <a:pt x="304973" y="1931470"/>
                </a:lnTo>
                <a:lnTo>
                  <a:pt x="304973" y="1932319"/>
                </a:lnTo>
                <a:lnTo>
                  <a:pt x="305822" y="1932319"/>
                </a:lnTo>
                <a:lnTo>
                  <a:pt x="305822" y="1933167"/>
                </a:lnTo>
                <a:lnTo>
                  <a:pt x="306671" y="1932319"/>
                </a:lnTo>
                <a:lnTo>
                  <a:pt x="307546" y="1933167"/>
                </a:lnTo>
                <a:lnTo>
                  <a:pt x="309244" y="1933167"/>
                </a:lnTo>
                <a:lnTo>
                  <a:pt x="310942" y="1934015"/>
                </a:lnTo>
                <a:lnTo>
                  <a:pt x="310942" y="1933167"/>
                </a:lnTo>
                <a:lnTo>
                  <a:pt x="311791" y="1934015"/>
                </a:lnTo>
                <a:lnTo>
                  <a:pt x="312640" y="1934015"/>
                </a:lnTo>
                <a:lnTo>
                  <a:pt x="312640" y="1934890"/>
                </a:lnTo>
                <a:lnTo>
                  <a:pt x="313515" y="1934015"/>
                </a:lnTo>
                <a:lnTo>
                  <a:pt x="313515" y="1935739"/>
                </a:lnTo>
                <a:lnTo>
                  <a:pt x="313515" y="1934890"/>
                </a:lnTo>
                <a:lnTo>
                  <a:pt x="314364" y="1934890"/>
                </a:lnTo>
                <a:lnTo>
                  <a:pt x="315213" y="1934890"/>
                </a:lnTo>
                <a:lnTo>
                  <a:pt x="316062" y="1935739"/>
                </a:lnTo>
                <a:lnTo>
                  <a:pt x="316062" y="1934890"/>
                </a:lnTo>
                <a:lnTo>
                  <a:pt x="316062" y="1935739"/>
                </a:lnTo>
                <a:lnTo>
                  <a:pt x="316911" y="1935739"/>
                </a:lnTo>
                <a:lnTo>
                  <a:pt x="316911" y="1936587"/>
                </a:lnTo>
                <a:lnTo>
                  <a:pt x="317760" y="1936587"/>
                </a:lnTo>
                <a:lnTo>
                  <a:pt x="316911" y="1936587"/>
                </a:lnTo>
                <a:lnTo>
                  <a:pt x="317760" y="1937435"/>
                </a:lnTo>
                <a:lnTo>
                  <a:pt x="318636" y="1937435"/>
                </a:lnTo>
                <a:lnTo>
                  <a:pt x="322032" y="1936587"/>
                </a:lnTo>
                <a:lnTo>
                  <a:pt x="322881" y="1936587"/>
                </a:lnTo>
                <a:lnTo>
                  <a:pt x="323730" y="1937435"/>
                </a:lnTo>
                <a:lnTo>
                  <a:pt x="323730" y="1936587"/>
                </a:lnTo>
                <a:lnTo>
                  <a:pt x="326303" y="1937435"/>
                </a:lnTo>
                <a:lnTo>
                  <a:pt x="327152" y="1936587"/>
                </a:lnTo>
                <a:lnTo>
                  <a:pt x="328001" y="1936587"/>
                </a:lnTo>
                <a:lnTo>
                  <a:pt x="328001" y="1935739"/>
                </a:lnTo>
                <a:lnTo>
                  <a:pt x="328001" y="1936587"/>
                </a:lnTo>
                <a:lnTo>
                  <a:pt x="328850" y="1936587"/>
                </a:lnTo>
                <a:lnTo>
                  <a:pt x="329726" y="1936587"/>
                </a:lnTo>
                <a:lnTo>
                  <a:pt x="330575" y="1936587"/>
                </a:lnTo>
                <a:lnTo>
                  <a:pt x="331424" y="1936587"/>
                </a:lnTo>
                <a:lnTo>
                  <a:pt x="332273" y="1935739"/>
                </a:lnTo>
                <a:lnTo>
                  <a:pt x="333971" y="1937435"/>
                </a:lnTo>
                <a:lnTo>
                  <a:pt x="334820" y="1937435"/>
                </a:lnTo>
                <a:lnTo>
                  <a:pt x="335695" y="1938284"/>
                </a:lnTo>
                <a:lnTo>
                  <a:pt x="336544" y="1938284"/>
                </a:lnTo>
                <a:lnTo>
                  <a:pt x="337393" y="1937435"/>
                </a:lnTo>
                <a:lnTo>
                  <a:pt x="338242" y="1938284"/>
                </a:lnTo>
                <a:lnTo>
                  <a:pt x="339091" y="1938284"/>
                </a:lnTo>
                <a:lnTo>
                  <a:pt x="339940" y="1939132"/>
                </a:lnTo>
                <a:lnTo>
                  <a:pt x="340816" y="1939132"/>
                </a:lnTo>
                <a:lnTo>
                  <a:pt x="340816" y="1940855"/>
                </a:lnTo>
                <a:lnTo>
                  <a:pt x="340816" y="1941704"/>
                </a:lnTo>
                <a:lnTo>
                  <a:pt x="341665" y="1941704"/>
                </a:lnTo>
                <a:lnTo>
                  <a:pt x="341665" y="1942552"/>
                </a:lnTo>
                <a:lnTo>
                  <a:pt x="343363" y="1944249"/>
                </a:lnTo>
                <a:lnTo>
                  <a:pt x="344212" y="1944249"/>
                </a:lnTo>
                <a:lnTo>
                  <a:pt x="345910" y="1943401"/>
                </a:lnTo>
                <a:lnTo>
                  <a:pt x="347634" y="1944249"/>
                </a:lnTo>
                <a:lnTo>
                  <a:pt x="350181" y="1943401"/>
                </a:lnTo>
                <a:lnTo>
                  <a:pt x="351906" y="1944249"/>
                </a:lnTo>
                <a:lnTo>
                  <a:pt x="351030" y="1951937"/>
                </a:lnTo>
                <a:lnTo>
                  <a:pt x="353604" y="1953634"/>
                </a:lnTo>
                <a:lnTo>
                  <a:pt x="354453" y="1953634"/>
                </a:lnTo>
                <a:lnTo>
                  <a:pt x="355302" y="1953634"/>
                </a:lnTo>
                <a:lnTo>
                  <a:pt x="354453" y="1957054"/>
                </a:lnTo>
                <a:lnTo>
                  <a:pt x="356151" y="1959599"/>
                </a:lnTo>
                <a:lnTo>
                  <a:pt x="355302" y="1961296"/>
                </a:lnTo>
                <a:lnTo>
                  <a:pt x="355302" y="1963867"/>
                </a:lnTo>
                <a:lnTo>
                  <a:pt x="354453" y="1966413"/>
                </a:lnTo>
                <a:lnTo>
                  <a:pt x="354453" y="1968136"/>
                </a:lnTo>
                <a:lnTo>
                  <a:pt x="353604" y="1970681"/>
                </a:lnTo>
                <a:lnTo>
                  <a:pt x="353604" y="1971529"/>
                </a:lnTo>
                <a:lnTo>
                  <a:pt x="355302" y="1971529"/>
                </a:lnTo>
                <a:lnTo>
                  <a:pt x="357000" y="1973226"/>
                </a:lnTo>
                <a:lnTo>
                  <a:pt x="357875" y="1972378"/>
                </a:lnTo>
                <a:lnTo>
                  <a:pt x="358724" y="1973226"/>
                </a:lnTo>
                <a:lnTo>
                  <a:pt x="360422" y="1974101"/>
                </a:lnTo>
                <a:lnTo>
                  <a:pt x="362120" y="1974101"/>
                </a:lnTo>
                <a:lnTo>
                  <a:pt x="365543" y="1975798"/>
                </a:lnTo>
                <a:lnTo>
                  <a:pt x="368965" y="1977494"/>
                </a:lnTo>
                <a:lnTo>
                  <a:pt x="367241" y="1978343"/>
                </a:lnTo>
                <a:lnTo>
                  <a:pt x="364694" y="1980914"/>
                </a:lnTo>
                <a:lnTo>
                  <a:pt x="364694" y="1981763"/>
                </a:lnTo>
                <a:lnTo>
                  <a:pt x="365543" y="1982611"/>
                </a:lnTo>
                <a:lnTo>
                  <a:pt x="365543" y="1986031"/>
                </a:lnTo>
                <a:lnTo>
                  <a:pt x="367241" y="1987728"/>
                </a:lnTo>
                <a:lnTo>
                  <a:pt x="368090" y="1988576"/>
                </a:lnTo>
                <a:lnTo>
                  <a:pt x="366392" y="1989425"/>
                </a:lnTo>
                <a:lnTo>
                  <a:pt x="365543" y="1991996"/>
                </a:lnTo>
                <a:lnTo>
                  <a:pt x="363845" y="1992845"/>
                </a:lnTo>
                <a:lnTo>
                  <a:pt x="362996" y="1994541"/>
                </a:lnTo>
                <a:lnTo>
                  <a:pt x="363845" y="1995390"/>
                </a:lnTo>
                <a:lnTo>
                  <a:pt x="365543" y="1996264"/>
                </a:lnTo>
                <a:lnTo>
                  <a:pt x="365543" y="1997961"/>
                </a:lnTo>
                <a:lnTo>
                  <a:pt x="365543" y="1999658"/>
                </a:lnTo>
                <a:lnTo>
                  <a:pt x="364694" y="2001355"/>
                </a:lnTo>
                <a:lnTo>
                  <a:pt x="362120" y="2002230"/>
                </a:lnTo>
                <a:lnTo>
                  <a:pt x="362120" y="2003926"/>
                </a:lnTo>
                <a:lnTo>
                  <a:pt x="430384" y="2003926"/>
                </a:lnTo>
                <a:lnTo>
                  <a:pt x="465352" y="2003926"/>
                </a:lnTo>
                <a:lnTo>
                  <a:pt x="467050" y="2001355"/>
                </a:lnTo>
                <a:lnTo>
                  <a:pt x="467899" y="2002230"/>
                </a:lnTo>
                <a:lnTo>
                  <a:pt x="468748" y="2002230"/>
                </a:lnTo>
                <a:lnTo>
                  <a:pt x="468748" y="2000506"/>
                </a:lnTo>
                <a:lnTo>
                  <a:pt x="470472" y="1999658"/>
                </a:lnTo>
                <a:lnTo>
                  <a:pt x="473019" y="2002230"/>
                </a:lnTo>
                <a:lnTo>
                  <a:pt x="473895" y="2002230"/>
                </a:lnTo>
                <a:lnTo>
                  <a:pt x="478989" y="2000506"/>
                </a:lnTo>
                <a:lnTo>
                  <a:pt x="480713" y="2000506"/>
                </a:lnTo>
                <a:lnTo>
                  <a:pt x="480713" y="1998810"/>
                </a:lnTo>
                <a:lnTo>
                  <a:pt x="481562" y="1998810"/>
                </a:lnTo>
                <a:lnTo>
                  <a:pt x="484109" y="1999658"/>
                </a:lnTo>
                <a:lnTo>
                  <a:pt x="486683" y="1999658"/>
                </a:lnTo>
                <a:lnTo>
                  <a:pt x="486683" y="1997113"/>
                </a:lnTo>
                <a:lnTo>
                  <a:pt x="488381" y="1995390"/>
                </a:lnTo>
                <a:lnTo>
                  <a:pt x="489230" y="1993693"/>
                </a:lnTo>
                <a:lnTo>
                  <a:pt x="490079" y="1992845"/>
                </a:lnTo>
                <a:lnTo>
                  <a:pt x="490928" y="1989425"/>
                </a:lnTo>
                <a:lnTo>
                  <a:pt x="491803" y="1988576"/>
                </a:lnTo>
                <a:lnTo>
                  <a:pt x="492652" y="1987728"/>
                </a:lnTo>
                <a:lnTo>
                  <a:pt x="495199" y="1986031"/>
                </a:lnTo>
                <a:lnTo>
                  <a:pt x="499470" y="1984308"/>
                </a:lnTo>
                <a:lnTo>
                  <a:pt x="502044" y="1982611"/>
                </a:lnTo>
                <a:lnTo>
                  <a:pt x="503742" y="1980914"/>
                </a:lnTo>
                <a:lnTo>
                  <a:pt x="505440" y="1980914"/>
                </a:lnTo>
                <a:lnTo>
                  <a:pt x="506289" y="1980066"/>
                </a:lnTo>
                <a:lnTo>
                  <a:pt x="508013" y="1980066"/>
                </a:lnTo>
                <a:lnTo>
                  <a:pt x="508862" y="1979218"/>
                </a:lnTo>
                <a:lnTo>
                  <a:pt x="510560" y="1980066"/>
                </a:lnTo>
                <a:lnTo>
                  <a:pt x="513983" y="1980066"/>
                </a:lnTo>
                <a:lnTo>
                  <a:pt x="513983" y="1979218"/>
                </a:lnTo>
                <a:lnTo>
                  <a:pt x="513983" y="1978343"/>
                </a:lnTo>
                <a:lnTo>
                  <a:pt x="513983" y="1975798"/>
                </a:lnTo>
                <a:lnTo>
                  <a:pt x="514832" y="1976646"/>
                </a:lnTo>
                <a:lnTo>
                  <a:pt x="516530" y="1972378"/>
                </a:lnTo>
                <a:lnTo>
                  <a:pt x="517379" y="1971529"/>
                </a:lnTo>
                <a:lnTo>
                  <a:pt x="517379" y="1970681"/>
                </a:lnTo>
                <a:lnTo>
                  <a:pt x="518228" y="1971529"/>
                </a:lnTo>
                <a:lnTo>
                  <a:pt x="519103" y="1969833"/>
                </a:lnTo>
                <a:lnTo>
                  <a:pt x="519103" y="1970681"/>
                </a:lnTo>
                <a:lnTo>
                  <a:pt x="519103" y="1969833"/>
                </a:lnTo>
                <a:lnTo>
                  <a:pt x="522499" y="1969833"/>
                </a:lnTo>
                <a:lnTo>
                  <a:pt x="523348" y="1968136"/>
                </a:lnTo>
                <a:lnTo>
                  <a:pt x="524224" y="1968136"/>
                </a:lnTo>
                <a:lnTo>
                  <a:pt x="525073" y="1966413"/>
                </a:lnTo>
                <a:lnTo>
                  <a:pt x="525922" y="1966413"/>
                </a:lnTo>
                <a:lnTo>
                  <a:pt x="526771" y="1963019"/>
                </a:lnTo>
                <a:lnTo>
                  <a:pt x="527620" y="1963019"/>
                </a:lnTo>
                <a:lnTo>
                  <a:pt x="527620" y="1962144"/>
                </a:lnTo>
                <a:lnTo>
                  <a:pt x="529318" y="1960447"/>
                </a:lnTo>
                <a:lnTo>
                  <a:pt x="531891" y="1958751"/>
                </a:lnTo>
                <a:lnTo>
                  <a:pt x="531891" y="1959599"/>
                </a:lnTo>
                <a:lnTo>
                  <a:pt x="533589" y="1958751"/>
                </a:lnTo>
                <a:lnTo>
                  <a:pt x="533589" y="1957054"/>
                </a:lnTo>
                <a:lnTo>
                  <a:pt x="534438" y="1957902"/>
                </a:lnTo>
                <a:lnTo>
                  <a:pt x="534438" y="1957054"/>
                </a:lnTo>
                <a:lnTo>
                  <a:pt x="535287" y="1957902"/>
                </a:lnTo>
                <a:lnTo>
                  <a:pt x="536163" y="1957054"/>
                </a:lnTo>
                <a:lnTo>
                  <a:pt x="537861" y="1957054"/>
                </a:lnTo>
                <a:lnTo>
                  <a:pt x="538710" y="1956179"/>
                </a:lnTo>
                <a:lnTo>
                  <a:pt x="539559" y="1955331"/>
                </a:lnTo>
                <a:lnTo>
                  <a:pt x="540408" y="1954482"/>
                </a:lnTo>
                <a:lnTo>
                  <a:pt x="539559" y="1954482"/>
                </a:lnTo>
                <a:lnTo>
                  <a:pt x="539559" y="1953634"/>
                </a:lnTo>
                <a:lnTo>
                  <a:pt x="542132" y="1952786"/>
                </a:lnTo>
                <a:lnTo>
                  <a:pt x="542132" y="1951937"/>
                </a:lnTo>
                <a:lnTo>
                  <a:pt x="542981" y="1951937"/>
                </a:lnTo>
                <a:lnTo>
                  <a:pt x="543830" y="1951937"/>
                </a:lnTo>
                <a:lnTo>
                  <a:pt x="543830" y="1950214"/>
                </a:lnTo>
                <a:lnTo>
                  <a:pt x="542981" y="1949366"/>
                </a:lnTo>
                <a:lnTo>
                  <a:pt x="543830" y="1949366"/>
                </a:lnTo>
                <a:lnTo>
                  <a:pt x="542981" y="1948517"/>
                </a:lnTo>
                <a:lnTo>
                  <a:pt x="543830" y="1949366"/>
                </a:lnTo>
                <a:lnTo>
                  <a:pt x="543830" y="1948517"/>
                </a:lnTo>
                <a:lnTo>
                  <a:pt x="544679" y="1947669"/>
                </a:lnTo>
                <a:lnTo>
                  <a:pt x="543830" y="1947669"/>
                </a:lnTo>
                <a:lnTo>
                  <a:pt x="544679" y="1946821"/>
                </a:lnTo>
                <a:lnTo>
                  <a:pt x="545528" y="1945972"/>
                </a:lnTo>
                <a:lnTo>
                  <a:pt x="547253" y="1947669"/>
                </a:lnTo>
                <a:lnTo>
                  <a:pt x="548102" y="1946821"/>
                </a:lnTo>
                <a:lnTo>
                  <a:pt x="548102" y="1945972"/>
                </a:lnTo>
                <a:lnTo>
                  <a:pt x="547253" y="1945972"/>
                </a:lnTo>
                <a:lnTo>
                  <a:pt x="548102" y="1945972"/>
                </a:lnTo>
                <a:lnTo>
                  <a:pt x="548951" y="1945097"/>
                </a:lnTo>
                <a:lnTo>
                  <a:pt x="549800" y="1944249"/>
                </a:lnTo>
                <a:lnTo>
                  <a:pt x="550649" y="1944249"/>
                </a:lnTo>
                <a:lnTo>
                  <a:pt x="552373" y="1942552"/>
                </a:lnTo>
                <a:lnTo>
                  <a:pt x="553222" y="1943401"/>
                </a:lnTo>
                <a:lnTo>
                  <a:pt x="553222" y="1942552"/>
                </a:lnTo>
                <a:lnTo>
                  <a:pt x="554071" y="1942552"/>
                </a:lnTo>
                <a:lnTo>
                  <a:pt x="554920" y="1940855"/>
                </a:lnTo>
                <a:lnTo>
                  <a:pt x="555769" y="1941704"/>
                </a:lnTo>
                <a:lnTo>
                  <a:pt x="555769" y="1940855"/>
                </a:lnTo>
                <a:lnTo>
                  <a:pt x="556618" y="1940855"/>
                </a:lnTo>
                <a:lnTo>
                  <a:pt x="556618" y="1939981"/>
                </a:lnTo>
                <a:lnTo>
                  <a:pt x="556618" y="1939132"/>
                </a:lnTo>
                <a:lnTo>
                  <a:pt x="558343" y="1939132"/>
                </a:lnTo>
                <a:lnTo>
                  <a:pt x="557467" y="1938284"/>
                </a:lnTo>
                <a:lnTo>
                  <a:pt x="559192" y="1939132"/>
                </a:lnTo>
                <a:lnTo>
                  <a:pt x="559192" y="1938284"/>
                </a:lnTo>
                <a:lnTo>
                  <a:pt x="559192" y="1937435"/>
                </a:lnTo>
                <a:lnTo>
                  <a:pt x="559192" y="1936587"/>
                </a:lnTo>
                <a:lnTo>
                  <a:pt x="560041" y="1935739"/>
                </a:lnTo>
                <a:lnTo>
                  <a:pt x="560889" y="1934890"/>
                </a:lnTo>
                <a:lnTo>
                  <a:pt x="561738" y="1935739"/>
                </a:lnTo>
                <a:lnTo>
                  <a:pt x="561738" y="1934890"/>
                </a:lnTo>
                <a:lnTo>
                  <a:pt x="561738" y="1933167"/>
                </a:lnTo>
                <a:lnTo>
                  <a:pt x="562587" y="1933167"/>
                </a:lnTo>
                <a:lnTo>
                  <a:pt x="563463" y="1933167"/>
                </a:lnTo>
                <a:lnTo>
                  <a:pt x="564312" y="1931470"/>
                </a:lnTo>
                <a:lnTo>
                  <a:pt x="565161" y="1931470"/>
                </a:lnTo>
                <a:lnTo>
                  <a:pt x="566859" y="1930622"/>
                </a:lnTo>
                <a:lnTo>
                  <a:pt x="566859" y="1929774"/>
                </a:lnTo>
                <a:lnTo>
                  <a:pt x="567708" y="1929774"/>
                </a:lnTo>
                <a:lnTo>
                  <a:pt x="568557" y="1929774"/>
                </a:lnTo>
                <a:lnTo>
                  <a:pt x="568557" y="1930622"/>
                </a:lnTo>
                <a:lnTo>
                  <a:pt x="569432" y="1930622"/>
                </a:lnTo>
                <a:lnTo>
                  <a:pt x="570281" y="1928899"/>
                </a:lnTo>
                <a:lnTo>
                  <a:pt x="571130" y="1929774"/>
                </a:lnTo>
                <a:lnTo>
                  <a:pt x="571130" y="1930622"/>
                </a:lnTo>
                <a:lnTo>
                  <a:pt x="572828" y="1929774"/>
                </a:lnTo>
                <a:lnTo>
                  <a:pt x="572828" y="1930622"/>
                </a:lnTo>
                <a:lnTo>
                  <a:pt x="573677" y="1930622"/>
                </a:lnTo>
                <a:lnTo>
                  <a:pt x="573677" y="1929774"/>
                </a:lnTo>
                <a:lnTo>
                  <a:pt x="575402" y="1928899"/>
                </a:lnTo>
                <a:lnTo>
                  <a:pt x="576251" y="1929774"/>
                </a:lnTo>
                <a:lnTo>
                  <a:pt x="577100" y="1928899"/>
                </a:lnTo>
                <a:lnTo>
                  <a:pt x="576251" y="1931470"/>
                </a:lnTo>
                <a:lnTo>
                  <a:pt x="575402" y="1931470"/>
                </a:lnTo>
                <a:lnTo>
                  <a:pt x="574553" y="1931470"/>
                </a:lnTo>
                <a:lnTo>
                  <a:pt x="575402" y="1934015"/>
                </a:lnTo>
                <a:lnTo>
                  <a:pt x="574553" y="1934015"/>
                </a:lnTo>
                <a:lnTo>
                  <a:pt x="573677" y="1933167"/>
                </a:lnTo>
                <a:lnTo>
                  <a:pt x="572828" y="1934015"/>
                </a:lnTo>
                <a:lnTo>
                  <a:pt x="573677" y="1935739"/>
                </a:lnTo>
                <a:lnTo>
                  <a:pt x="575402" y="1938284"/>
                </a:lnTo>
                <a:lnTo>
                  <a:pt x="575402" y="1939132"/>
                </a:lnTo>
                <a:lnTo>
                  <a:pt x="574553" y="1937435"/>
                </a:lnTo>
                <a:lnTo>
                  <a:pt x="572828" y="1939132"/>
                </a:lnTo>
                <a:lnTo>
                  <a:pt x="571979" y="1939132"/>
                </a:lnTo>
                <a:lnTo>
                  <a:pt x="571979" y="1940855"/>
                </a:lnTo>
                <a:lnTo>
                  <a:pt x="570281" y="1939981"/>
                </a:lnTo>
                <a:lnTo>
                  <a:pt x="570281" y="1942552"/>
                </a:lnTo>
                <a:lnTo>
                  <a:pt x="571130" y="1942552"/>
                </a:lnTo>
                <a:lnTo>
                  <a:pt x="571130" y="1943401"/>
                </a:lnTo>
                <a:lnTo>
                  <a:pt x="570281" y="1943401"/>
                </a:lnTo>
                <a:lnTo>
                  <a:pt x="568557" y="1943401"/>
                </a:lnTo>
                <a:lnTo>
                  <a:pt x="567708" y="1942552"/>
                </a:lnTo>
                <a:lnTo>
                  <a:pt x="566859" y="1942552"/>
                </a:lnTo>
                <a:lnTo>
                  <a:pt x="567708" y="1944249"/>
                </a:lnTo>
                <a:lnTo>
                  <a:pt x="566859" y="1945097"/>
                </a:lnTo>
                <a:lnTo>
                  <a:pt x="566859" y="1945972"/>
                </a:lnTo>
                <a:lnTo>
                  <a:pt x="568557" y="1945972"/>
                </a:lnTo>
                <a:lnTo>
                  <a:pt x="569432" y="1947669"/>
                </a:lnTo>
                <a:lnTo>
                  <a:pt x="568557" y="1948517"/>
                </a:lnTo>
                <a:lnTo>
                  <a:pt x="567708" y="1948517"/>
                </a:lnTo>
                <a:lnTo>
                  <a:pt x="566010" y="1946821"/>
                </a:lnTo>
                <a:lnTo>
                  <a:pt x="565161" y="1947669"/>
                </a:lnTo>
                <a:lnTo>
                  <a:pt x="565161" y="1949366"/>
                </a:lnTo>
                <a:lnTo>
                  <a:pt x="564312" y="1950214"/>
                </a:lnTo>
                <a:lnTo>
                  <a:pt x="565161" y="1950214"/>
                </a:lnTo>
                <a:lnTo>
                  <a:pt x="564312" y="1951937"/>
                </a:lnTo>
                <a:lnTo>
                  <a:pt x="563463" y="1952786"/>
                </a:lnTo>
                <a:lnTo>
                  <a:pt x="565161" y="1957054"/>
                </a:lnTo>
                <a:lnTo>
                  <a:pt x="566859" y="1957902"/>
                </a:lnTo>
                <a:lnTo>
                  <a:pt x="566010" y="1958751"/>
                </a:lnTo>
                <a:lnTo>
                  <a:pt x="567708" y="1960447"/>
                </a:lnTo>
                <a:lnTo>
                  <a:pt x="569432" y="1960447"/>
                </a:lnTo>
                <a:lnTo>
                  <a:pt x="569432" y="1962144"/>
                </a:lnTo>
                <a:lnTo>
                  <a:pt x="570281" y="1962144"/>
                </a:lnTo>
                <a:lnTo>
                  <a:pt x="571979" y="1966413"/>
                </a:lnTo>
                <a:lnTo>
                  <a:pt x="572828" y="1966413"/>
                </a:lnTo>
                <a:lnTo>
                  <a:pt x="571979" y="1967261"/>
                </a:lnTo>
                <a:lnTo>
                  <a:pt x="572828" y="1968136"/>
                </a:lnTo>
                <a:lnTo>
                  <a:pt x="571979" y="1968984"/>
                </a:lnTo>
                <a:lnTo>
                  <a:pt x="571979" y="1970681"/>
                </a:lnTo>
                <a:lnTo>
                  <a:pt x="571130" y="1970681"/>
                </a:lnTo>
                <a:lnTo>
                  <a:pt x="571130" y="1973226"/>
                </a:lnTo>
                <a:lnTo>
                  <a:pt x="570281" y="1974949"/>
                </a:lnTo>
                <a:lnTo>
                  <a:pt x="568557" y="1975798"/>
                </a:lnTo>
                <a:lnTo>
                  <a:pt x="566010" y="1974949"/>
                </a:lnTo>
                <a:lnTo>
                  <a:pt x="565161" y="1975798"/>
                </a:lnTo>
                <a:lnTo>
                  <a:pt x="564312" y="1978343"/>
                </a:lnTo>
                <a:lnTo>
                  <a:pt x="563463" y="1977494"/>
                </a:lnTo>
                <a:lnTo>
                  <a:pt x="561738" y="1977494"/>
                </a:lnTo>
                <a:lnTo>
                  <a:pt x="560889" y="1980066"/>
                </a:lnTo>
                <a:lnTo>
                  <a:pt x="560889" y="1980914"/>
                </a:lnTo>
                <a:lnTo>
                  <a:pt x="560889" y="1998810"/>
                </a:lnTo>
                <a:lnTo>
                  <a:pt x="560041" y="2013311"/>
                </a:lnTo>
                <a:lnTo>
                  <a:pt x="560041" y="2050799"/>
                </a:lnTo>
                <a:lnTo>
                  <a:pt x="560041" y="2063604"/>
                </a:lnTo>
                <a:lnTo>
                  <a:pt x="560041" y="2095974"/>
                </a:lnTo>
                <a:lnTo>
                  <a:pt x="560889" y="2132640"/>
                </a:lnTo>
                <a:lnTo>
                  <a:pt x="571979" y="2124978"/>
                </a:lnTo>
                <a:lnTo>
                  <a:pt x="573677" y="2125826"/>
                </a:lnTo>
                <a:lnTo>
                  <a:pt x="573677" y="2126675"/>
                </a:lnTo>
                <a:lnTo>
                  <a:pt x="575402" y="2126675"/>
                </a:lnTo>
                <a:lnTo>
                  <a:pt x="576251" y="2128371"/>
                </a:lnTo>
                <a:lnTo>
                  <a:pt x="577100" y="2128371"/>
                </a:lnTo>
                <a:lnTo>
                  <a:pt x="578798" y="2129246"/>
                </a:lnTo>
                <a:lnTo>
                  <a:pt x="579647" y="2131791"/>
                </a:lnTo>
                <a:lnTo>
                  <a:pt x="582220" y="2133488"/>
                </a:lnTo>
                <a:lnTo>
                  <a:pt x="583918" y="2136908"/>
                </a:lnTo>
                <a:lnTo>
                  <a:pt x="583069" y="2137757"/>
                </a:lnTo>
                <a:lnTo>
                  <a:pt x="583918" y="2137757"/>
                </a:lnTo>
                <a:lnTo>
                  <a:pt x="584767" y="2138605"/>
                </a:lnTo>
                <a:lnTo>
                  <a:pt x="585643" y="2137757"/>
                </a:lnTo>
                <a:lnTo>
                  <a:pt x="587341" y="2138605"/>
                </a:lnTo>
                <a:lnTo>
                  <a:pt x="587341" y="2139453"/>
                </a:lnTo>
                <a:lnTo>
                  <a:pt x="588190" y="2138605"/>
                </a:lnTo>
                <a:lnTo>
                  <a:pt x="589888" y="2139453"/>
                </a:lnTo>
                <a:lnTo>
                  <a:pt x="590737" y="2139453"/>
                </a:lnTo>
                <a:lnTo>
                  <a:pt x="590737" y="2140302"/>
                </a:lnTo>
                <a:lnTo>
                  <a:pt x="591612" y="2141177"/>
                </a:lnTo>
                <a:lnTo>
                  <a:pt x="594159" y="2140302"/>
                </a:lnTo>
                <a:lnTo>
                  <a:pt x="595008" y="2141177"/>
                </a:lnTo>
                <a:lnTo>
                  <a:pt x="595857" y="2142025"/>
                </a:lnTo>
                <a:lnTo>
                  <a:pt x="597582" y="2141177"/>
                </a:lnTo>
                <a:lnTo>
                  <a:pt x="599280" y="2142025"/>
                </a:lnTo>
                <a:lnTo>
                  <a:pt x="601827" y="2141177"/>
                </a:lnTo>
                <a:lnTo>
                  <a:pt x="602702" y="2140302"/>
                </a:lnTo>
                <a:lnTo>
                  <a:pt x="603551" y="2140302"/>
                </a:lnTo>
                <a:lnTo>
                  <a:pt x="604400" y="2141177"/>
                </a:lnTo>
                <a:lnTo>
                  <a:pt x="605249" y="2139453"/>
                </a:lnTo>
                <a:lnTo>
                  <a:pt x="606098" y="2139453"/>
                </a:lnTo>
                <a:lnTo>
                  <a:pt x="608672" y="2138605"/>
                </a:lnTo>
                <a:lnTo>
                  <a:pt x="609521" y="2139453"/>
                </a:lnTo>
                <a:lnTo>
                  <a:pt x="610370" y="2139453"/>
                </a:lnTo>
                <a:lnTo>
                  <a:pt x="612068" y="2139453"/>
                </a:lnTo>
                <a:lnTo>
                  <a:pt x="613792" y="2140302"/>
                </a:lnTo>
                <a:lnTo>
                  <a:pt x="614641" y="2139453"/>
                </a:lnTo>
                <a:lnTo>
                  <a:pt x="614641" y="2138605"/>
                </a:lnTo>
                <a:lnTo>
                  <a:pt x="616339" y="2138605"/>
                </a:lnTo>
                <a:lnTo>
                  <a:pt x="616339" y="2137757"/>
                </a:lnTo>
                <a:lnTo>
                  <a:pt x="617188" y="2138605"/>
                </a:lnTo>
                <a:lnTo>
                  <a:pt x="618037" y="2138605"/>
                </a:lnTo>
                <a:lnTo>
                  <a:pt x="618037" y="2137757"/>
                </a:lnTo>
                <a:lnTo>
                  <a:pt x="618913" y="2138605"/>
                </a:lnTo>
                <a:lnTo>
                  <a:pt x="618913" y="2137757"/>
                </a:lnTo>
                <a:lnTo>
                  <a:pt x="620611" y="2136908"/>
                </a:lnTo>
                <a:lnTo>
                  <a:pt x="621460" y="2136060"/>
                </a:lnTo>
                <a:lnTo>
                  <a:pt x="622309" y="2136060"/>
                </a:lnTo>
                <a:lnTo>
                  <a:pt x="623157" y="2134337"/>
                </a:lnTo>
                <a:lnTo>
                  <a:pt x="624006" y="2134337"/>
                </a:lnTo>
                <a:lnTo>
                  <a:pt x="624006" y="2133488"/>
                </a:lnTo>
                <a:lnTo>
                  <a:pt x="624882" y="2133488"/>
                </a:lnTo>
                <a:lnTo>
                  <a:pt x="624882" y="2134337"/>
                </a:lnTo>
                <a:lnTo>
                  <a:pt x="624882" y="2132640"/>
                </a:lnTo>
                <a:lnTo>
                  <a:pt x="626580" y="2131791"/>
                </a:lnTo>
                <a:lnTo>
                  <a:pt x="625731" y="2132640"/>
                </a:lnTo>
                <a:lnTo>
                  <a:pt x="626580" y="2132640"/>
                </a:lnTo>
                <a:lnTo>
                  <a:pt x="627429" y="2130943"/>
                </a:lnTo>
                <a:lnTo>
                  <a:pt x="627429" y="2131791"/>
                </a:lnTo>
                <a:lnTo>
                  <a:pt x="628278" y="2130943"/>
                </a:lnTo>
                <a:lnTo>
                  <a:pt x="628278" y="2131791"/>
                </a:lnTo>
                <a:lnTo>
                  <a:pt x="629127" y="2131791"/>
                </a:lnTo>
                <a:lnTo>
                  <a:pt x="630002" y="2131791"/>
                </a:lnTo>
                <a:lnTo>
                  <a:pt x="630851" y="2131791"/>
                </a:lnTo>
                <a:lnTo>
                  <a:pt x="630851" y="2130943"/>
                </a:lnTo>
                <a:lnTo>
                  <a:pt x="631700" y="2130943"/>
                </a:lnTo>
                <a:lnTo>
                  <a:pt x="632549" y="2130095"/>
                </a:lnTo>
                <a:lnTo>
                  <a:pt x="633398" y="2130943"/>
                </a:lnTo>
                <a:lnTo>
                  <a:pt x="632549" y="2130095"/>
                </a:lnTo>
                <a:lnTo>
                  <a:pt x="634247" y="2130095"/>
                </a:lnTo>
                <a:lnTo>
                  <a:pt x="634247" y="2129246"/>
                </a:lnTo>
                <a:lnTo>
                  <a:pt x="635096" y="2130095"/>
                </a:lnTo>
                <a:lnTo>
                  <a:pt x="635096" y="2129246"/>
                </a:lnTo>
                <a:lnTo>
                  <a:pt x="636821" y="2129246"/>
                </a:lnTo>
                <a:lnTo>
                  <a:pt x="637670" y="2128371"/>
                </a:lnTo>
                <a:lnTo>
                  <a:pt x="638519" y="2127523"/>
                </a:lnTo>
                <a:lnTo>
                  <a:pt x="638519" y="2128371"/>
                </a:lnTo>
                <a:lnTo>
                  <a:pt x="639368" y="2126675"/>
                </a:lnTo>
                <a:lnTo>
                  <a:pt x="640217" y="2127523"/>
                </a:lnTo>
                <a:lnTo>
                  <a:pt x="641066" y="2125826"/>
                </a:lnTo>
                <a:lnTo>
                  <a:pt x="641941" y="2126675"/>
                </a:lnTo>
                <a:lnTo>
                  <a:pt x="642790" y="2124978"/>
                </a:lnTo>
                <a:lnTo>
                  <a:pt x="643639" y="2124978"/>
                </a:lnTo>
                <a:lnTo>
                  <a:pt x="644488" y="2124978"/>
                </a:lnTo>
                <a:lnTo>
                  <a:pt x="644488" y="2123255"/>
                </a:lnTo>
                <a:lnTo>
                  <a:pt x="647062" y="2123255"/>
                </a:lnTo>
                <a:lnTo>
                  <a:pt x="647911" y="2123255"/>
                </a:lnTo>
                <a:lnTo>
                  <a:pt x="648760" y="2124130"/>
                </a:lnTo>
                <a:lnTo>
                  <a:pt x="649609" y="2123255"/>
                </a:lnTo>
                <a:lnTo>
                  <a:pt x="651307" y="2122406"/>
                </a:lnTo>
                <a:lnTo>
                  <a:pt x="653880" y="2123255"/>
                </a:lnTo>
                <a:lnTo>
                  <a:pt x="654729" y="2124130"/>
                </a:lnTo>
                <a:lnTo>
                  <a:pt x="655578" y="2123255"/>
                </a:lnTo>
                <a:lnTo>
                  <a:pt x="656427" y="2124130"/>
                </a:lnTo>
                <a:lnTo>
                  <a:pt x="657276" y="2123255"/>
                </a:lnTo>
                <a:lnTo>
                  <a:pt x="659001" y="2124130"/>
                </a:lnTo>
                <a:lnTo>
                  <a:pt x="659850" y="2124130"/>
                </a:lnTo>
                <a:lnTo>
                  <a:pt x="662397" y="2124130"/>
                </a:lnTo>
                <a:lnTo>
                  <a:pt x="662397" y="2123255"/>
                </a:lnTo>
                <a:lnTo>
                  <a:pt x="664121" y="2123255"/>
                </a:lnTo>
                <a:lnTo>
                  <a:pt x="664121" y="2124130"/>
                </a:lnTo>
                <a:lnTo>
                  <a:pt x="664970" y="2124130"/>
                </a:lnTo>
                <a:lnTo>
                  <a:pt x="665819" y="2124978"/>
                </a:lnTo>
                <a:lnTo>
                  <a:pt x="667517" y="2124130"/>
                </a:lnTo>
                <a:lnTo>
                  <a:pt x="667517" y="2124978"/>
                </a:lnTo>
                <a:lnTo>
                  <a:pt x="668366" y="2125826"/>
                </a:lnTo>
                <a:lnTo>
                  <a:pt x="668366" y="2124978"/>
                </a:lnTo>
                <a:lnTo>
                  <a:pt x="669242" y="2124978"/>
                </a:lnTo>
                <a:lnTo>
                  <a:pt x="670091" y="2126675"/>
                </a:lnTo>
                <a:lnTo>
                  <a:pt x="670940" y="2128371"/>
                </a:lnTo>
                <a:lnTo>
                  <a:pt x="671789" y="2128371"/>
                </a:lnTo>
                <a:lnTo>
                  <a:pt x="670940" y="2129246"/>
                </a:lnTo>
                <a:lnTo>
                  <a:pt x="671789" y="2130095"/>
                </a:lnTo>
                <a:lnTo>
                  <a:pt x="673487" y="2128371"/>
                </a:lnTo>
                <a:lnTo>
                  <a:pt x="674362" y="2130095"/>
                </a:lnTo>
                <a:lnTo>
                  <a:pt x="676060" y="2128371"/>
                </a:lnTo>
                <a:lnTo>
                  <a:pt x="676909" y="2129246"/>
                </a:lnTo>
                <a:lnTo>
                  <a:pt x="677758" y="2128371"/>
                </a:lnTo>
                <a:lnTo>
                  <a:pt x="679456" y="2127523"/>
                </a:lnTo>
                <a:lnTo>
                  <a:pt x="680332" y="2128371"/>
                </a:lnTo>
                <a:lnTo>
                  <a:pt x="681181" y="2126675"/>
                </a:lnTo>
                <a:lnTo>
                  <a:pt x="684576" y="2127523"/>
                </a:lnTo>
                <a:lnTo>
                  <a:pt x="686301" y="2126675"/>
                </a:lnTo>
                <a:lnTo>
                  <a:pt x="687150" y="2127523"/>
                </a:lnTo>
                <a:lnTo>
                  <a:pt x="687150" y="2125826"/>
                </a:lnTo>
                <a:lnTo>
                  <a:pt x="688848" y="2125826"/>
                </a:lnTo>
                <a:lnTo>
                  <a:pt x="690546" y="2126675"/>
                </a:lnTo>
                <a:lnTo>
                  <a:pt x="690546" y="2125826"/>
                </a:lnTo>
                <a:lnTo>
                  <a:pt x="690546" y="2124978"/>
                </a:lnTo>
                <a:lnTo>
                  <a:pt x="694817" y="2125826"/>
                </a:lnTo>
                <a:lnTo>
                  <a:pt x="694817" y="2126675"/>
                </a:lnTo>
                <a:lnTo>
                  <a:pt x="695666" y="2126675"/>
                </a:lnTo>
                <a:lnTo>
                  <a:pt x="696542" y="2126675"/>
                </a:lnTo>
                <a:lnTo>
                  <a:pt x="696542" y="2124978"/>
                </a:lnTo>
                <a:lnTo>
                  <a:pt x="699089" y="2124978"/>
                </a:lnTo>
                <a:lnTo>
                  <a:pt x="700787" y="2125826"/>
                </a:lnTo>
                <a:lnTo>
                  <a:pt x="701636" y="2124978"/>
                </a:lnTo>
                <a:lnTo>
                  <a:pt x="701636" y="2126675"/>
                </a:lnTo>
                <a:lnTo>
                  <a:pt x="703360" y="2126675"/>
                </a:lnTo>
                <a:lnTo>
                  <a:pt x="704209" y="2127523"/>
                </a:lnTo>
                <a:lnTo>
                  <a:pt x="704209" y="2126675"/>
                </a:lnTo>
                <a:lnTo>
                  <a:pt x="705058" y="2125826"/>
                </a:lnTo>
                <a:lnTo>
                  <a:pt x="705907" y="2126675"/>
                </a:lnTo>
                <a:lnTo>
                  <a:pt x="706756" y="2126675"/>
                </a:lnTo>
                <a:lnTo>
                  <a:pt x="706756" y="2125826"/>
                </a:lnTo>
                <a:lnTo>
                  <a:pt x="707605" y="2126675"/>
                </a:lnTo>
                <a:lnTo>
                  <a:pt x="707605" y="2124978"/>
                </a:lnTo>
                <a:lnTo>
                  <a:pt x="710179" y="2124978"/>
                </a:lnTo>
                <a:lnTo>
                  <a:pt x="711028" y="2123255"/>
                </a:lnTo>
                <a:lnTo>
                  <a:pt x="711877" y="2123255"/>
                </a:lnTo>
                <a:lnTo>
                  <a:pt x="712726" y="2124978"/>
                </a:lnTo>
                <a:lnTo>
                  <a:pt x="713575" y="2124130"/>
                </a:lnTo>
                <a:lnTo>
                  <a:pt x="714450" y="2125826"/>
                </a:lnTo>
                <a:lnTo>
                  <a:pt x="715299" y="2125826"/>
                </a:lnTo>
                <a:lnTo>
                  <a:pt x="714450" y="2124978"/>
                </a:lnTo>
                <a:lnTo>
                  <a:pt x="715299" y="2124130"/>
                </a:lnTo>
                <a:lnTo>
                  <a:pt x="716148" y="2125826"/>
                </a:lnTo>
                <a:lnTo>
                  <a:pt x="716997" y="2125826"/>
                </a:lnTo>
                <a:lnTo>
                  <a:pt x="716997" y="2126675"/>
                </a:lnTo>
                <a:lnTo>
                  <a:pt x="717846" y="2124978"/>
                </a:lnTo>
                <a:lnTo>
                  <a:pt x="719571" y="2125826"/>
                </a:lnTo>
                <a:lnTo>
                  <a:pt x="719571" y="2124978"/>
                </a:lnTo>
                <a:lnTo>
                  <a:pt x="721269" y="2124978"/>
                </a:lnTo>
                <a:lnTo>
                  <a:pt x="720420" y="2126675"/>
                </a:lnTo>
                <a:lnTo>
                  <a:pt x="721269" y="2126675"/>
                </a:lnTo>
                <a:lnTo>
                  <a:pt x="722118" y="2125826"/>
                </a:lnTo>
                <a:lnTo>
                  <a:pt x="722118" y="2126675"/>
                </a:lnTo>
                <a:lnTo>
                  <a:pt x="722967" y="2126675"/>
                </a:lnTo>
                <a:lnTo>
                  <a:pt x="723816" y="2124978"/>
                </a:lnTo>
                <a:lnTo>
                  <a:pt x="723816" y="2125826"/>
                </a:lnTo>
                <a:lnTo>
                  <a:pt x="726389" y="2126675"/>
                </a:lnTo>
                <a:lnTo>
                  <a:pt x="727238" y="2125826"/>
                </a:lnTo>
                <a:lnTo>
                  <a:pt x="728087" y="2126675"/>
                </a:lnTo>
                <a:lnTo>
                  <a:pt x="728087" y="2125826"/>
                </a:lnTo>
                <a:lnTo>
                  <a:pt x="728936" y="2125826"/>
                </a:lnTo>
                <a:lnTo>
                  <a:pt x="729785" y="2127523"/>
                </a:lnTo>
                <a:lnTo>
                  <a:pt x="730661" y="2126675"/>
                </a:lnTo>
                <a:lnTo>
                  <a:pt x="729785" y="2126675"/>
                </a:lnTo>
                <a:lnTo>
                  <a:pt x="730661" y="2125826"/>
                </a:lnTo>
                <a:lnTo>
                  <a:pt x="733208" y="2124978"/>
                </a:lnTo>
                <a:lnTo>
                  <a:pt x="733208" y="2125826"/>
                </a:lnTo>
                <a:lnTo>
                  <a:pt x="732359" y="2125826"/>
                </a:lnTo>
                <a:lnTo>
                  <a:pt x="734057" y="2126675"/>
                </a:lnTo>
                <a:lnTo>
                  <a:pt x="734906" y="2124978"/>
                </a:lnTo>
                <a:lnTo>
                  <a:pt x="736630" y="2126675"/>
                </a:lnTo>
                <a:lnTo>
                  <a:pt x="737479" y="2127523"/>
                </a:lnTo>
                <a:lnTo>
                  <a:pt x="739177" y="2126675"/>
                </a:lnTo>
                <a:lnTo>
                  <a:pt x="740875" y="2126675"/>
                </a:lnTo>
                <a:lnTo>
                  <a:pt x="741751" y="2127523"/>
                </a:lnTo>
                <a:lnTo>
                  <a:pt x="743449" y="2128371"/>
                </a:lnTo>
                <a:lnTo>
                  <a:pt x="745147" y="2127523"/>
                </a:lnTo>
                <a:lnTo>
                  <a:pt x="745147" y="2128371"/>
                </a:lnTo>
                <a:lnTo>
                  <a:pt x="745995" y="2128371"/>
                </a:lnTo>
                <a:lnTo>
                  <a:pt x="745147" y="2129246"/>
                </a:lnTo>
                <a:lnTo>
                  <a:pt x="745995" y="2129246"/>
                </a:lnTo>
                <a:lnTo>
                  <a:pt x="746871" y="2128371"/>
                </a:lnTo>
                <a:lnTo>
                  <a:pt x="746871" y="2129246"/>
                </a:lnTo>
                <a:lnTo>
                  <a:pt x="748569" y="2129246"/>
                </a:lnTo>
                <a:lnTo>
                  <a:pt x="749418" y="2130943"/>
                </a:lnTo>
                <a:lnTo>
                  <a:pt x="750267" y="2129246"/>
                </a:lnTo>
                <a:lnTo>
                  <a:pt x="751965" y="2130095"/>
                </a:lnTo>
                <a:lnTo>
                  <a:pt x="753689" y="2129246"/>
                </a:lnTo>
                <a:lnTo>
                  <a:pt x="754538" y="2130095"/>
                </a:lnTo>
                <a:lnTo>
                  <a:pt x="755387" y="2128371"/>
                </a:lnTo>
                <a:lnTo>
                  <a:pt x="756236" y="2130943"/>
                </a:lnTo>
                <a:lnTo>
                  <a:pt x="757934" y="2130095"/>
                </a:lnTo>
                <a:lnTo>
                  <a:pt x="758810" y="2130943"/>
                </a:lnTo>
                <a:lnTo>
                  <a:pt x="759659" y="2130095"/>
                </a:lnTo>
                <a:lnTo>
                  <a:pt x="760508" y="2130943"/>
                </a:lnTo>
                <a:lnTo>
                  <a:pt x="761357" y="2130943"/>
                </a:lnTo>
                <a:lnTo>
                  <a:pt x="761357" y="2131791"/>
                </a:lnTo>
                <a:lnTo>
                  <a:pt x="763055" y="2131791"/>
                </a:lnTo>
                <a:lnTo>
                  <a:pt x="763055" y="2132640"/>
                </a:lnTo>
                <a:lnTo>
                  <a:pt x="762206" y="2133488"/>
                </a:lnTo>
                <a:lnTo>
                  <a:pt x="763055" y="2133488"/>
                </a:lnTo>
                <a:lnTo>
                  <a:pt x="763930" y="2134337"/>
                </a:lnTo>
                <a:lnTo>
                  <a:pt x="764779" y="2133488"/>
                </a:lnTo>
                <a:lnTo>
                  <a:pt x="764779" y="2134337"/>
                </a:lnTo>
                <a:lnTo>
                  <a:pt x="766477" y="2134337"/>
                </a:lnTo>
                <a:lnTo>
                  <a:pt x="765628" y="2132640"/>
                </a:lnTo>
                <a:lnTo>
                  <a:pt x="766477" y="2132640"/>
                </a:lnTo>
                <a:lnTo>
                  <a:pt x="768175" y="2131791"/>
                </a:lnTo>
                <a:lnTo>
                  <a:pt x="769051" y="2131791"/>
                </a:lnTo>
                <a:lnTo>
                  <a:pt x="770749" y="2131791"/>
                </a:lnTo>
                <a:lnTo>
                  <a:pt x="769900" y="2133488"/>
                </a:lnTo>
                <a:lnTo>
                  <a:pt x="770749" y="2133488"/>
                </a:lnTo>
                <a:lnTo>
                  <a:pt x="770749" y="2134337"/>
                </a:lnTo>
                <a:lnTo>
                  <a:pt x="772447" y="2133488"/>
                </a:lnTo>
                <a:lnTo>
                  <a:pt x="774145" y="2135211"/>
                </a:lnTo>
                <a:lnTo>
                  <a:pt x="775869" y="2136060"/>
                </a:lnTo>
                <a:lnTo>
                  <a:pt x="777567" y="2134337"/>
                </a:lnTo>
                <a:lnTo>
                  <a:pt x="778416" y="2134337"/>
                </a:lnTo>
                <a:lnTo>
                  <a:pt x="778416" y="2135211"/>
                </a:lnTo>
                <a:lnTo>
                  <a:pt x="779265" y="2134337"/>
                </a:lnTo>
                <a:lnTo>
                  <a:pt x="780114" y="2134337"/>
                </a:lnTo>
                <a:lnTo>
                  <a:pt x="780990" y="2135211"/>
                </a:lnTo>
                <a:lnTo>
                  <a:pt x="781839" y="2135211"/>
                </a:lnTo>
                <a:lnTo>
                  <a:pt x="781839" y="2133488"/>
                </a:lnTo>
                <a:lnTo>
                  <a:pt x="783537" y="2132640"/>
                </a:lnTo>
                <a:lnTo>
                  <a:pt x="784386" y="2132640"/>
                </a:lnTo>
                <a:lnTo>
                  <a:pt x="783537" y="2132640"/>
                </a:lnTo>
                <a:lnTo>
                  <a:pt x="784386" y="2133488"/>
                </a:lnTo>
                <a:lnTo>
                  <a:pt x="785235" y="2132640"/>
                </a:lnTo>
                <a:lnTo>
                  <a:pt x="786110" y="2132640"/>
                </a:lnTo>
                <a:lnTo>
                  <a:pt x="785235" y="2133488"/>
                </a:lnTo>
                <a:lnTo>
                  <a:pt x="786110" y="2134337"/>
                </a:lnTo>
                <a:lnTo>
                  <a:pt x="786959" y="2133488"/>
                </a:lnTo>
                <a:lnTo>
                  <a:pt x="787808" y="2133488"/>
                </a:lnTo>
                <a:lnTo>
                  <a:pt x="788657" y="2133488"/>
                </a:lnTo>
                <a:lnTo>
                  <a:pt x="787808" y="2132640"/>
                </a:lnTo>
                <a:lnTo>
                  <a:pt x="789506" y="2132640"/>
                </a:lnTo>
                <a:lnTo>
                  <a:pt x="791231" y="2133488"/>
                </a:lnTo>
                <a:lnTo>
                  <a:pt x="791231" y="2135211"/>
                </a:lnTo>
                <a:lnTo>
                  <a:pt x="791231" y="2133488"/>
                </a:lnTo>
                <a:lnTo>
                  <a:pt x="792080" y="2132640"/>
                </a:lnTo>
                <a:lnTo>
                  <a:pt x="792080" y="2133488"/>
                </a:lnTo>
                <a:lnTo>
                  <a:pt x="792929" y="2134337"/>
                </a:lnTo>
                <a:lnTo>
                  <a:pt x="794627" y="2133488"/>
                </a:lnTo>
                <a:lnTo>
                  <a:pt x="794627" y="2134337"/>
                </a:lnTo>
                <a:lnTo>
                  <a:pt x="793778" y="2134337"/>
                </a:lnTo>
                <a:lnTo>
                  <a:pt x="794627" y="2135211"/>
                </a:lnTo>
                <a:lnTo>
                  <a:pt x="795476" y="2134337"/>
                </a:lnTo>
                <a:lnTo>
                  <a:pt x="796325" y="2134337"/>
                </a:lnTo>
                <a:lnTo>
                  <a:pt x="795476" y="2136060"/>
                </a:lnTo>
                <a:lnTo>
                  <a:pt x="795476" y="2136908"/>
                </a:lnTo>
                <a:lnTo>
                  <a:pt x="795476" y="2137757"/>
                </a:lnTo>
                <a:lnTo>
                  <a:pt x="794627" y="2137757"/>
                </a:lnTo>
                <a:lnTo>
                  <a:pt x="793778" y="2139453"/>
                </a:lnTo>
                <a:lnTo>
                  <a:pt x="794627" y="2140302"/>
                </a:lnTo>
                <a:lnTo>
                  <a:pt x="793778" y="2142025"/>
                </a:lnTo>
                <a:lnTo>
                  <a:pt x="794627" y="2142873"/>
                </a:lnTo>
                <a:lnTo>
                  <a:pt x="794627" y="2143722"/>
                </a:lnTo>
                <a:lnTo>
                  <a:pt x="795476" y="2144570"/>
                </a:lnTo>
                <a:lnTo>
                  <a:pt x="796325" y="2145418"/>
                </a:lnTo>
                <a:lnTo>
                  <a:pt x="797200" y="2145418"/>
                </a:lnTo>
                <a:lnTo>
                  <a:pt x="798049" y="2145418"/>
                </a:lnTo>
                <a:lnTo>
                  <a:pt x="799747" y="2146293"/>
                </a:lnTo>
                <a:lnTo>
                  <a:pt x="798898" y="2147990"/>
                </a:lnTo>
                <a:lnTo>
                  <a:pt x="800596" y="2149687"/>
                </a:lnTo>
                <a:lnTo>
                  <a:pt x="799747" y="2152258"/>
                </a:lnTo>
                <a:lnTo>
                  <a:pt x="813384" y="2148838"/>
                </a:lnTo>
                <a:lnTo>
                  <a:pt x="821927" y="2147142"/>
                </a:lnTo>
                <a:lnTo>
                  <a:pt x="821927" y="2146293"/>
                </a:lnTo>
                <a:lnTo>
                  <a:pt x="824474" y="2144570"/>
                </a:lnTo>
                <a:lnTo>
                  <a:pt x="826198" y="2142873"/>
                </a:lnTo>
                <a:lnTo>
                  <a:pt x="826198" y="2141177"/>
                </a:lnTo>
                <a:lnTo>
                  <a:pt x="828745" y="2139453"/>
                </a:lnTo>
                <a:lnTo>
                  <a:pt x="833866" y="2138605"/>
                </a:lnTo>
                <a:lnTo>
                  <a:pt x="835564" y="2136908"/>
                </a:lnTo>
                <a:lnTo>
                  <a:pt x="837288" y="2138605"/>
                </a:lnTo>
                <a:lnTo>
                  <a:pt x="838137" y="2138605"/>
                </a:lnTo>
                <a:lnTo>
                  <a:pt x="838986" y="2139453"/>
                </a:lnTo>
                <a:lnTo>
                  <a:pt x="839835" y="2140302"/>
                </a:lnTo>
                <a:lnTo>
                  <a:pt x="839835" y="2139453"/>
                </a:lnTo>
                <a:lnTo>
                  <a:pt x="840684" y="2138605"/>
                </a:lnTo>
                <a:lnTo>
                  <a:pt x="841560" y="2137757"/>
                </a:lnTo>
                <a:lnTo>
                  <a:pt x="840684" y="2136908"/>
                </a:lnTo>
                <a:lnTo>
                  <a:pt x="841560" y="2135211"/>
                </a:lnTo>
                <a:lnTo>
                  <a:pt x="845805" y="2133488"/>
                </a:lnTo>
                <a:lnTo>
                  <a:pt x="846654" y="2133488"/>
                </a:lnTo>
                <a:lnTo>
                  <a:pt x="848378" y="2135211"/>
                </a:lnTo>
                <a:lnTo>
                  <a:pt x="849227" y="2134337"/>
                </a:lnTo>
                <a:lnTo>
                  <a:pt x="850076" y="2132640"/>
                </a:lnTo>
                <a:lnTo>
                  <a:pt x="850925" y="2131791"/>
                </a:lnTo>
                <a:lnTo>
                  <a:pt x="853499" y="2131791"/>
                </a:lnTo>
                <a:lnTo>
                  <a:pt x="854348" y="2131791"/>
                </a:lnTo>
                <a:lnTo>
                  <a:pt x="855197" y="2131791"/>
                </a:lnTo>
                <a:lnTo>
                  <a:pt x="856046" y="2130095"/>
                </a:lnTo>
                <a:lnTo>
                  <a:pt x="857744" y="2129246"/>
                </a:lnTo>
                <a:lnTo>
                  <a:pt x="858619" y="2128371"/>
                </a:lnTo>
                <a:lnTo>
                  <a:pt x="860317" y="2127523"/>
                </a:lnTo>
                <a:lnTo>
                  <a:pt x="861166" y="2125826"/>
                </a:lnTo>
                <a:lnTo>
                  <a:pt x="861166" y="2124130"/>
                </a:lnTo>
                <a:lnTo>
                  <a:pt x="861166" y="2123255"/>
                </a:lnTo>
                <a:lnTo>
                  <a:pt x="862015" y="2121558"/>
                </a:lnTo>
                <a:lnTo>
                  <a:pt x="863740" y="2120710"/>
                </a:lnTo>
                <a:lnTo>
                  <a:pt x="864589" y="2118138"/>
                </a:lnTo>
                <a:lnTo>
                  <a:pt x="863740" y="2117290"/>
                </a:lnTo>
                <a:lnTo>
                  <a:pt x="864589" y="2117290"/>
                </a:lnTo>
                <a:lnTo>
                  <a:pt x="865438" y="2114745"/>
                </a:lnTo>
                <a:lnTo>
                  <a:pt x="867136" y="2114745"/>
                </a:lnTo>
                <a:lnTo>
                  <a:pt x="867985" y="2112173"/>
                </a:lnTo>
                <a:lnTo>
                  <a:pt x="868833" y="2112173"/>
                </a:lnTo>
                <a:lnTo>
                  <a:pt x="870558" y="2109628"/>
                </a:lnTo>
                <a:lnTo>
                  <a:pt x="872256" y="2108779"/>
                </a:lnTo>
                <a:lnTo>
                  <a:pt x="872256" y="2107931"/>
                </a:lnTo>
                <a:lnTo>
                  <a:pt x="873954" y="2107083"/>
                </a:lnTo>
                <a:lnTo>
                  <a:pt x="874829" y="2105359"/>
                </a:lnTo>
                <a:lnTo>
                  <a:pt x="876527" y="2104511"/>
                </a:lnTo>
                <a:lnTo>
                  <a:pt x="877376" y="2103663"/>
                </a:lnTo>
                <a:lnTo>
                  <a:pt x="876527" y="2102814"/>
                </a:lnTo>
                <a:lnTo>
                  <a:pt x="877376" y="2101966"/>
                </a:lnTo>
                <a:lnTo>
                  <a:pt x="877376" y="2101091"/>
                </a:lnTo>
                <a:lnTo>
                  <a:pt x="878225" y="2100243"/>
                </a:lnTo>
                <a:lnTo>
                  <a:pt x="877376" y="2099394"/>
                </a:lnTo>
                <a:lnTo>
                  <a:pt x="876527" y="2099394"/>
                </a:lnTo>
                <a:lnTo>
                  <a:pt x="876527" y="2097698"/>
                </a:lnTo>
                <a:lnTo>
                  <a:pt x="876527" y="2096849"/>
                </a:lnTo>
                <a:lnTo>
                  <a:pt x="877376" y="2095126"/>
                </a:lnTo>
                <a:lnTo>
                  <a:pt x="878225" y="2095126"/>
                </a:lnTo>
                <a:lnTo>
                  <a:pt x="879074" y="2094278"/>
                </a:lnTo>
                <a:lnTo>
                  <a:pt x="879923" y="2093429"/>
                </a:lnTo>
                <a:lnTo>
                  <a:pt x="880799" y="2091732"/>
                </a:lnTo>
                <a:lnTo>
                  <a:pt x="881648" y="2092581"/>
                </a:lnTo>
                <a:lnTo>
                  <a:pt x="881648" y="2090884"/>
                </a:lnTo>
                <a:lnTo>
                  <a:pt x="883346" y="2090009"/>
                </a:lnTo>
                <a:lnTo>
                  <a:pt x="885044" y="2090009"/>
                </a:lnTo>
                <a:lnTo>
                  <a:pt x="885893" y="2090009"/>
                </a:lnTo>
                <a:lnTo>
                  <a:pt x="885893" y="2088312"/>
                </a:lnTo>
                <a:lnTo>
                  <a:pt x="886768" y="2088312"/>
                </a:lnTo>
                <a:lnTo>
                  <a:pt x="887617" y="2087464"/>
                </a:lnTo>
                <a:lnTo>
                  <a:pt x="888466" y="2088312"/>
                </a:lnTo>
                <a:lnTo>
                  <a:pt x="888466" y="2087464"/>
                </a:lnTo>
                <a:lnTo>
                  <a:pt x="889315" y="2088312"/>
                </a:lnTo>
                <a:lnTo>
                  <a:pt x="889315" y="2087464"/>
                </a:lnTo>
                <a:lnTo>
                  <a:pt x="891013" y="2088312"/>
                </a:lnTo>
                <a:lnTo>
                  <a:pt x="892738" y="2089161"/>
                </a:lnTo>
                <a:lnTo>
                  <a:pt x="895285" y="2087464"/>
                </a:lnTo>
                <a:lnTo>
                  <a:pt x="897009" y="2088312"/>
                </a:lnTo>
                <a:lnTo>
                  <a:pt x="897009" y="2087464"/>
                </a:lnTo>
                <a:lnTo>
                  <a:pt x="897009" y="2088312"/>
                </a:lnTo>
                <a:lnTo>
                  <a:pt x="898707" y="2088312"/>
                </a:lnTo>
                <a:lnTo>
                  <a:pt x="899556" y="2087464"/>
                </a:lnTo>
                <a:lnTo>
                  <a:pt x="900405" y="2088312"/>
                </a:lnTo>
                <a:lnTo>
                  <a:pt x="901254" y="2086616"/>
                </a:lnTo>
                <a:lnTo>
                  <a:pt x="902979" y="2086616"/>
                </a:lnTo>
                <a:lnTo>
                  <a:pt x="902979" y="2087464"/>
                </a:lnTo>
                <a:lnTo>
                  <a:pt x="903828" y="2086616"/>
                </a:lnTo>
                <a:lnTo>
                  <a:pt x="905526" y="2086616"/>
                </a:lnTo>
                <a:lnTo>
                  <a:pt x="907224" y="2086616"/>
                </a:lnTo>
                <a:lnTo>
                  <a:pt x="908073" y="2087464"/>
                </a:lnTo>
                <a:lnTo>
                  <a:pt x="908948" y="2087464"/>
                </a:lnTo>
                <a:lnTo>
                  <a:pt x="909797" y="2088312"/>
                </a:lnTo>
                <a:lnTo>
                  <a:pt x="910646" y="2087464"/>
                </a:lnTo>
                <a:lnTo>
                  <a:pt x="912344" y="2088312"/>
                </a:lnTo>
                <a:lnTo>
                  <a:pt x="913193" y="2089161"/>
                </a:lnTo>
                <a:lnTo>
                  <a:pt x="913193" y="2090009"/>
                </a:lnTo>
                <a:lnTo>
                  <a:pt x="914069" y="2089161"/>
                </a:lnTo>
                <a:lnTo>
                  <a:pt x="914069" y="2090009"/>
                </a:lnTo>
                <a:lnTo>
                  <a:pt x="915767" y="2090009"/>
                </a:lnTo>
                <a:lnTo>
                  <a:pt x="915767" y="2091732"/>
                </a:lnTo>
                <a:lnTo>
                  <a:pt x="916616" y="2090884"/>
                </a:lnTo>
                <a:lnTo>
                  <a:pt x="916616" y="2091732"/>
                </a:lnTo>
                <a:lnTo>
                  <a:pt x="918314" y="2091732"/>
                </a:lnTo>
                <a:lnTo>
                  <a:pt x="918314" y="2092581"/>
                </a:lnTo>
                <a:lnTo>
                  <a:pt x="919189" y="2092581"/>
                </a:lnTo>
                <a:lnTo>
                  <a:pt x="920038" y="2092581"/>
                </a:lnTo>
                <a:lnTo>
                  <a:pt x="920887" y="2093429"/>
                </a:lnTo>
                <a:lnTo>
                  <a:pt x="921736" y="2093429"/>
                </a:lnTo>
                <a:lnTo>
                  <a:pt x="922585" y="2095126"/>
                </a:lnTo>
                <a:lnTo>
                  <a:pt x="922585" y="2095974"/>
                </a:lnTo>
                <a:lnTo>
                  <a:pt x="923434" y="2095126"/>
                </a:lnTo>
                <a:lnTo>
                  <a:pt x="923434" y="2095974"/>
                </a:lnTo>
                <a:lnTo>
                  <a:pt x="924283" y="2095974"/>
                </a:lnTo>
                <a:lnTo>
                  <a:pt x="924283" y="2095126"/>
                </a:lnTo>
                <a:lnTo>
                  <a:pt x="925159" y="2095974"/>
                </a:lnTo>
                <a:lnTo>
                  <a:pt x="926008" y="2095126"/>
                </a:lnTo>
                <a:lnTo>
                  <a:pt x="926857" y="2095974"/>
                </a:lnTo>
                <a:lnTo>
                  <a:pt x="930252" y="2081499"/>
                </a:lnTo>
                <a:lnTo>
                  <a:pt x="932826" y="2083196"/>
                </a:lnTo>
                <a:lnTo>
                  <a:pt x="935373" y="2080651"/>
                </a:lnTo>
                <a:lnTo>
                  <a:pt x="936248" y="2078927"/>
                </a:lnTo>
                <a:lnTo>
                  <a:pt x="938795" y="2076382"/>
                </a:lnTo>
                <a:lnTo>
                  <a:pt x="939644" y="2073811"/>
                </a:lnTo>
                <a:lnTo>
                  <a:pt x="942218" y="2069569"/>
                </a:lnTo>
                <a:lnTo>
                  <a:pt x="943067" y="2068720"/>
                </a:lnTo>
                <a:lnTo>
                  <a:pt x="945614" y="2067846"/>
                </a:lnTo>
                <a:lnTo>
                  <a:pt x="947338" y="2066997"/>
                </a:lnTo>
                <a:lnTo>
                  <a:pt x="948187" y="2066997"/>
                </a:lnTo>
                <a:lnTo>
                  <a:pt x="950734" y="2066997"/>
                </a:lnTo>
                <a:lnTo>
                  <a:pt x="950734" y="2065300"/>
                </a:lnTo>
                <a:lnTo>
                  <a:pt x="952432" y="2064452"/>
                </a:lnTo>
                <a:lnTo>
                  <a:pt x="954157" y="2065300"/>
                </a:lnTo>
                <a:lnTo>
                  <a:pt x="955855" y="2064452"/>
                </a:lnTo>
                <a:lnTo>
                  <a:pt x="956704" y="2063604"/>
                </a:lnTo>
                <a:lnTo>
                  <a:pt x="960126" y="2062755"/>
                </a:lnTo>
                <a:lnTo>
                  <a:pt x="960975" y="2061881"/>
                </a:lnTo>
                <a:lnTo>
                  <a:pt x="960975" y="2060184"/>
                </a:lnTo>
                <a:lnTo>
                  <a:pt x="961824" y="2059335"/>
                </a:lnTo>
                <a:lnTo>
                  <a:pt x="962673" y="2059335"/>
                </a:lnTo>
                <a:lnTo>
                  <a:pt x="963549" y="2059335"/>
                </a:lnTo>
                <a:lnTo>
                  <a:pt x="963549" y="2055915"/>
                </a:lnTo>
                <a:lnTo>
                  <a:pt x="962673" y="2054219"/>
                </a:lnTo>
                <a:lnTo>
                  <a:pt x="964398" y="2051674"/>
                </a:lnTo>
                <a:lnTo>
                  <a:pt x="965247" y="2051674"/>
                </a:lnTo>
                <a:lnTo>
                  <a:pt x="966096" y="2052522"/>
                </a:lnTo>
                <a:lnTo>
                  <a:pt x="967794" y="2053370"/>
                </a:lnTo>
                <a:lnTo>
                  <a:pt x="969518" y="2052522"/>
                </a:lnTo>
                <a:lnTo>
                  <a:pt x="971216" y="2054219"/>
                </a:lnTo>
                <a:lnTo>
                  <a:pt x="971216" y="2052522"/>
                </a:lnTo>
                <a:lnTo>
                  <a:pt x="972914" y="2052522"/>
                </a:lnTo>
                <a:lnTo>
                  <a:pt x="974612" y="2053370"/>
                </a:lnTo>
                <a:lnTo>
                  <a:pt x="975488" y="2052522"/>
                </a:lnTo>
                <a:lnTo>
                  <a:pt x="976337" y="2052522"/>
                </a:lnTo>
                <a:lnTo>
                  <a:pt x="976337" y="2051674"/>
                </a:lnTo>
                <a:lnTo>
                  <a:pt x="975488" y="2049950"/>
                </a:lnTo>
                <a:lnTo>
                  <a:pt x="976337" y="2048254"/>
                </a:lnTo>
                <a:lnTo>
                  <a:pt x="974612" y="2046557"/>
                </a:lnTo>
                <a:lnTo>
                  <a:pt x="975488" y="2045682"/>
                </a:lnTo>
                <a:lnTo>
                  <a:pt x="976337" y="2044834"/>
                </a:lnTo>
                <a:lnTo>
                  <a:pt x="978035" y="2045682"/>
                </a:lnTo>
                <a:lnTo>
                  <a:pt x="978035" y="2044834"/>
                </a:lnTo>
                <a:lnTo>
                  <a:pt x="978884" y="2045682"/>
                </a:lnTo>
                <a:lnTo>
                  <a:pt x="979733" y="2044834"/>
                </a:lnTo>
                <a:lnTo>
                  <a:pt x="981457" y="2045682"/>
                </a:lnTo>
                <a:lnTo>
                  <a:pt x="982306" y="2046557"/>
                </a:lnTo>
                <a:lnTo>
                  <a:pt x="984853" y="2045682"/>
                </a:lnTo>
                <a:lnTo>
                  <a:pt x="985702" y="2044834"/>
                </a:lnTo>
                <a:lnTo>
                  <a:pt x="987427" y="2044834"/>
                </a:lnTo>
                <a:lnTo>
                  <a:pt x="988276" y="2045682"/>
                </a:lnTo>
                <a:lnTo>
                  <a:pt x="990823" y="2045682"/>
                </a:lnTo>
                <a:lnTo>
                  <a:pt x="992547" y="2047405"/>
                </a:lnTo>
                <a:lnTo>
                  <a:pt x="994245" y="2047405"/>
                </a:lnTo>
                <a:lnTo>
                  <a:pt x="995094" y="2046557"/>
                </a:lnTo>
                <a:lnTo>
                  <a:pt x="996792" y="2045682"/>
                </a:lnTo>
                <a:lnTo>
                  <a:pt x="997667" y="2045682"/>
                </a:lnTo>
                <a:lnTo>
                  <a:pt x="998516" y="2044834"/>
                </a:lnTo>
                <a:lnTo>
                  <a:pt x="999365" y="2044834"/>
                </a:lnTo>
                <a:lnTo>
                  <a:pt x="998516" y="2043985"/>
                </a:lnTo>
                <a:lnTo>
                  <a:pt x="998516" y="2042288"/>
                </a:lnTo>
                <a:lnTo>
                  <a:pt x="999365" y="2041440"/>
                </a:lnTo>
                <a:lnTo>
                  <a:pt x="1001063" y="2041440"/>
                </a:lnTo>
                <a:lnTo>
                  <a:pt x="1002761" y="2040592"/>
                </a:lnTo>
                <a:lnTo>
                  <a:pt x="1003637" y="2040592"/>
                </a:lnTo>
                <a:lnTo>
                  <a:pt x="1004486" y="2040592"/>
                </a:lnTo>
                <a:lnTo>
                  <a:pt x="1004486" y="2041440"/>
                </a:lnTo>
                <a:lnTo>
                  <a:pt x="1005335" y="2041440"/>
                </a:lnTo>
                <a:lnTo>
                  <a:pt x="1006184" y="2040592"/>
                </a:lnTo>
                <a:lnTo>
                  <a:pt x="1009606" y="2038869"/>
                </a:lnTo>
                <a:lnTo>
                  <a:pt x="1008757" y="2038869"/>
                </a:lnTo>
                <a:lnTo>
                  <a:pt x="1009606" y="2038020"/>
                </a:lnTo>
                <a:lnTo>
                  <a:pt x="1010455" y="2038020"/>
                </a:lnTo>
                <a:lnTo>
                  <a:pt x="1010455" y="2037172"/>
                </a:lnTo>
                <a:lnTo>
                  <a:pt x="1011304" y="2038020"/>
                </a:lnTo>
                <a:lnTo>
                  <a:pt x="1012153" y="2037172"/>
                </a:lnTo>
                <a:lnTo>
                  <a:pt x="1013002" y="2037172"/>
                </a:lnTo>
                <a:lnTo>
                  <a:pt x="1013002" y="2036323"/>
                </a:lnTo>
                <a:lnTo>
                  <a:pt x="1013878" y="2037172"/>
                </a:lnTo>
                <a:lnTo>
                  <a:pt x="1013878" y="2036323"/>
                </a:lnTo>
                <a:lnTo>
                  <a:pt x="1014727" y="2035475"/>
                </a:lnTo>
                <a:lnTo>
                  <a:pt x="1014727" y="2033752"/>
                </a:lnTo>
                <a:lnTo>
                  <a:pt x="1015576" y="2032903"/>
                </a:lnTo>
                <a:lnTo>
                  <a:pt x="1015576" y="2033752"/>
                </a:lnTo>
                <a:lnTo>
                  <a:pt x="1016425" y="2032903"/>
                </a:lnTo>
                <a:lnTo>
                  <a:pt x="1017274" y="2032055"/>
                </a:lnTo>
                <a:lnTo>
                  <a:pt x="1015576" y="2032055"/>
                </a:lnTo>
                <a:lnTo>
                  <a:pt x="1016425" y="2031207"/>
                </a:lnTo>
                <a:lnTo>
                  <a:pt x="1016425" y="2029510"/>
                </a:lnTo>
                <a:lnTo>
                  <a:pt x="1016425" y="2030358"/>
                </a:lnTo>
                <a:lnTo>
                  <a:pt x="1018123" y="2028635"/>
                </a:lnTo>
                <a:lnTo>
                  <a:pt x="1018972" y="2028635"/>
                </a:lnTo>
                <a:lnTo>
                  <a:pt x="1019847" y="2028635"/>
                </a:lnTo>
                <a:lnTo>
                  <a:pt x="1020696" y="2026938"/>
                </a:lnTo>
                <a:lnTo>
                  <a:pt x="1020696" y="2028635"/>
                </a:lnTo>
                <a:lnTo>
                  <a:pt x="1021545" y="2027787"/>
                </a:lnTo>
                <a:lnTo>
                  <a:pt x="1022394" y="2024393"/>
                </a:lnTo>
                <a:lnTo>
                  <a:pt x="1023243" y="2023518"/>
                </a:lnTo>
                <a:lnTo>
                  <a:pt x="1024092" y="2023518"/>
                </a:lnTo>
                <a:lnTo>
                  <a:pt x="1024092" y="2022670"/>
                </a:lnTo>
                <a:lnTo>
                  <a:pt x="1024941" y="2021822"/>
                </a:lnTo>
                <a:lnTo>
                  <a:pt x="1026666" y="2022670"/>
                </a:lnTo>
                <a:lnTo>
                  <a:pt x="1026666" y="2021822"/>
                </a:lnTo>
                <a:lnTo>
                  <a:pt x="1025817" y="2020973"/>
                </a:lnTo>
                <a:lnTo>
                  <a:pt x="1026666" y="2020125"/>
                </a:lnTo>
                <a:lnTo>
                  <a:pt x="1026666" y="2020973"/>
                </a:lnTo>
                <a:lnTo>
                  <a:pt x="1026666" y="2020125"/>
                </a:lnTo>
                <a:lnTo>
                  <a:pt x="1028364" y="2020125"/>
                </a:lnTo>
                <a:lnTo>
                  <a:pt x="1028364" y="2019276"/>
                </a:lnTo>
                <a:lnTo>
                  <a:pt x="1028364" y="2018428"/>
                </a:lnTo>
                <a:lnTo>
                  <a:pt x="1029213" y="2017553"/>
                </a:lnTo>
                <a:lnTo>
                  <a:pt x="1030062" y="2018428"/>
                </a:lnTo>
                <a:lnTo>
                  <a:pt x="1030062" y="2016705"/>
                </a:lnTo>
                <a:lnTo>
                  <a:pt x="1030062" y="2017553"/>
                </a:lnTo>
                <a:lnTo>
                  <a:pt x="1030937" y="2015857"/>
                </a:lnTo>
                <a:lnTo>
                  <a:pt x="1031786" y="2016705"/>
                </a:lnTo>
                <a:lnTo>
                  <a:pt x="1031786" y="2015857"/>
                </a:lnTo>
                <a:lnTo>
                  <a:pt x="1030937" y="2014160"/>
                </a:lnTo>
                <a:lnTo>
                  <a:pt x="1031786" y="2014160"/>
                </a:lnTo>
                <a:lnTo>
                  <a:pt x="1032635" y="2014160"/>
                </a:lnTo>
                <a:lnTo>
                  <a:pt x="1034333" y="2014160"/>
                </a:lnTo>
                <a:lnTo>
                  <a:pt x="1034333" y="2015008"/>
                </a:lnTo>
                <a:lnTo>
                  <a:pt x="1036058" y="2014160"/>
                </a:lnTo>
                <a:lnTo>
                  <a:pt x="1036058" y="2012463"/>
                </a:lnTo>
                <a:lnTo>
                  <a:pt x="1036058" y="2011588"/>
                </a:lnTo>
                <a:lnTo>
                  <a:pt x="1037756" y="2011588"/>
                </a:lnTo>
                <a:lnTo>
                  <a:pt x="1038605" y="2009891"/>
                </a:lnTo>
                <a:lnTo>
                  <a:pt x="1040303" y="2009891"/>
                </a:lnTo>
                <a:lnTo>
                  <a:pt x="1040303" y="2009043"/>
                </a:lnTo>
                <a:lnTo>
                  <a:pt x="1040303" y="2008195"/>
                </a:lnTo>
                <a:lnTo>
                  <a:pt x="1042027" y="2007346"/>
                </a:lnTo>
                <a:lnTo>
                  <a:pt x="1042027" y="2006471"/>
                </a:lnTo>
                <a:lnTo>
                  <a:pt x="1043725" y="2005623"/>
                </a:lnTo>
                <a:lnTo>
                  <a:pt x="1044574" y="2006471"/>
                </a:lnTo>
                <a:lnTo>
                  <a:pt x="1044574" y="2004775"/>
                </a:lnTo>
                <a:lnTo>
                  <a:pt x="1045423" y="2004775"/>
                </a:lnTo>
                <a:lnTo>
                  <a:pt x="1045423" y="2003926"/>
                </a:lnTo>
                <a:lnTo>
                  <a:pt x="1046272" y="2003926"/>
                </a:lnTo>
                <a:lnTo>
                  <a:pt x="1047121" y="2003078"/>
                </a:lnTo>
                <a:lnTo>
                  <a:pt x="1047997" y="2003078"/>
                </a:lnTo>
                <a:lnTo>
                  <a:pt x="1048846" y="2002230"/>
                </a:lnTo>
                <a:lnTo>
                  <a:pt x="1048846" y="2001355"/>
                </a:lnTo>
                <a:lnTo>
                  <a:pt x="1049695" y="2001355"/>
                </a:lnTo>
                <a:lnTo>
                  <a:pt x="1050544" y="2001355"/>
                </a:lnTo>
                <a:lnTo>
                  <a:pt x="1051393" y="2000506"/>
                </a:lnTo>
                <a:lnTo>
                  <a:pt x="1053966" y="1999658"/>
                </a:lnTo>
                <a:lnTo>
                  <a:pt x="1056513" y="1999658"/>
                </a:lnTo>
                <a:lnTo>
                  <a:pt x="1056513" y="1997961"/>
                </a:lnTo>
                <a:lnTo>
                  <a:pt x="1057362" y="1998810"/>
                </a:lnTo>
                <a:lnTo>
                  <a:pt x="1058211" y="1997113"/>
                </a:lnTo>
                <a:lnTo>
                  <a:pt x="1057362" y="1996264"/>
                </a:lnTo>
                <a:lnTo>
                  <a:pt x="1059087" y="1995390"/>
                </a:lnTo>
                <a:lnTo>
                  <a:pt x="1059087" y="1996264"/>
                </a:lnTo>
                <a:lnTo>
                  <a:pt x="1059087" y="1995390"/>
                </a:lnTo>
                <a:lnTo>
                  <a:pt x="1059936" y="1996264"/>
                </a:lnTo>
                <a:lnTo>
                  <a:pt x="1060784" y="1997113"/>
                </a:lnTo>
                <a:lnTo>
                  <a:pt x="1061633" y="1995390"/>
                </a:lnTo>
                <a:lnTo>
                  <a:pt x="1062482" y="1995390"/>
                </a:lnTo>
                <a:lnTo>
                  <a:pt x="1062482" y="1994541"/>
                </a:lnTo>
                <a:lnTo>
                  <a:pt x="1061633" y="1994541"/>
                </a:lnTo>
                <a:lnTo>
                  <a:pt x="1061633" y="1993693"/>
                </a:lnTo>
                <a:lnTo>
                  <a:pt x="1062482" y="1993693"/>
                </a:lnTo>
                <a:lnTo>
                  <a:pt x="1061633" y="1991996"/>
                </a:lnTo>
                <a:lnTo>
                  <a:pt x="1062482" y="1991996"/>
                </a:lnTo>
                <a:lnTo>
                  <a:pt x="1062482" y="1990299"/>
                </a:lnTo>
                <a:lnTo>
                  <a:pt x="1063331" y="1989425"/>
                </a:lnTo>
                <a:lnTo>
                  <a:pt x="1067603" y="1990299"/>
                </a:lnTo>
                <a:lnTo>
                  <a:pt x="1068452" y="1991148"/>
                </a:lnTo>
                <a:lnTo>
                  <a:pt x="1068452" y="1990299"/>
                </a:lnTo>
                <a:lnTo>
                  <a:pt x="1069301" y="1989425"/>
                </a:lnTo>
                <a:lnTo>
                  <a:pt x="1070176" y="1990299"/>
                </a:lnTo>
                <a:lnTo>
                  <a:pt x="1071025" y="1989425"/>
                </a:lnTo>
                <a:lnTo>
                  <a:pt x="1070176" y="1988576"/>
                </a:lnTo>
                <a:lnTo>
                  <a:pt x="1071025" y="1988576"/>
                </a:lnTo>
                <a:lnTo>
                  <a:pt x="1072723" y="1989425"/>
                </a:lnTo>
                <a:lnTo>
                  <a:pt x="1072723" y="1987728"/>
                </a:lnTo>
                <a:lnTo>
                  <a:pt x="1075297" y="1988576"/>
                </a:lnTo>
                <a:lnTo>
                  <a:pt x="1076146" y="1988576"/>
                </a:lnTo>
                <a:lnTo>
                  <a:pt x="1076995" y="1987728"/>
                </a:lnTo>
                <a:lnTo>
                  <a:pt x="1078693" y="1987728"/>
                </a:lnTo>
                <a:lnTo>
                  <a:pt x="1078693" y="1988576"/>
                </a:lnTo>
                <a:lnTo>
                  <a:pt x="1079542" y="1988576"/>
                </a:lnTo>
                <a:lnTo>
                  <a:pt x="1079542" y="1986879"/>
                </a:lnTo>
                <a:lnTo>
                  <a:pt x="1081266" y="1986879"/>
                </a:lnTo>
                <a:lnTo>
                  <a:pt x="1082115" y="1986879"/>
                </a:lnTo>
                <a:lnTo>
                  <a:pt x="1083813" y="1987728"/>
                </a:lnTo>
                <a:lnTo>
                  <a:pt x="1084662" y="1987728"/>
                </a:lnTo>
                <a:lnTo>
                  <a:pt x="1083813" y="1986879"/>
                </a:lnTo>
                <a:lnTo>
                  <a:pt x="1085511" y="1986879"/>
                </a:lnTo>
                <a:lnTo>
                  <a:pt x="1086387" y="1986031"/>
                </a:lnTo>
                <a:lnTo>
                  <a:pt x="1088085" y="1986879"/>
                </a:lnTo>
                <a:lnTo>
                  <a:pt x="1087236" y="1989425"/>
                </a:lnTo>
                <a:lnTo>
                  <a:pt x="1088085" y="1990299"/>
                </a:lnTo>
                <a:lnTo>
                  <a:pt x="1089783" y="1990299"/>
                </a:lnTo>
                <a:lnTo>
                  <a:pt x="1088085" y="1990299"/>
                </a:lnTo>
                <a:lnTo>
                  <a:pt x="1088085" y="1989425"/>
                </a:lnTo>
                <a:lnTo>
                  <a:pt x="1088934" y="1988576"/>
                </a:lnTo>
                <a:lnTo>
                  <a:pt x="1089783" y="1988576"/>
                </a:lnTo>
                <a:lnTo>
                  <a:pt x="1089783" y="1987728"/>
                </a:lnTo>
                <a:lnTo>
                  <a:pt x="1090632" y="1986879"/>
                </a:lnTo>
                <a:lnTo>
                  <a:pt x="1090632" y="1986031"/>
                </a:lnTo>
                <a:lnTo>
                  <a:pt x="1093205" y="1986879"/>
                </a:lnTo>
                <a:lnTo>
                  <a:pt x="1096601" y="1986031"/>
                </a:lnTo>
                <a:lnTo>
                  <a:pt x="1096601" y="1984308"/>
                </a:lnTo>
                <a:lnTo>
                  <a:pt x="1096601" y="1983459"/>
                </a:lnTo>
                <a:lnTo>
                  <a:pt x="1097477" y="1982611"/>
                </a:lnTo>
                <a:lnTo>
                  <a:pt x="1100873" y="1982611"/>
                </a:lnTo>
                <a:lnTo>
                  <a:pt x="1101722" y="1981763"/>
                </a:lnTo>
                <a:lnTo>
                  <a:pt x="1102571" y="1982611"/>
                </a:lnTo>
                <a:lnTo>
                  <a:pt x="1103446" y="1982611"/>
                </a:lnTo>
                <a:lnTo>
                  <a:pt x="1105144" y="1983459"/>
                </a:lnTo>
                <a:lnTo>
                  <a:pt x="1105993" y="1983459"/>
                </a:lnTo>
                <a:lnTo>
                  <a:pt x="1105993" y="1981763"/>
                </a:lnTo>
                <a:lnTo>
                  <a:pt x="1106842" y="1980914"/>
                </a:lnTo>
                <a:lnTo>
                  <a:pt x="1106842" y="1982611"/>
                </a:lnTo>
                <a:lnTo>
                  <a:pt x="1108540" y="1981763"/>
                </a:lnTo>
                <a:lnTo>
                  <a:pt x="1109416" y="1981763"/>
                </a:lnTo>
                <a:lnTo>
                  <a:pt x="1110265" y="1980914"/>
                </a:lnTo>
                <a:lnTo>
                  <a:pt x="1110265" y="1980066"/>
                </a:lnTo>
                <a:lnTo>
                  <a:pt x="1111114" y="1980914"/>
                </a:lnTo>
                <a:lnTo>
                  <a:pt x="1111114" y="1979218"/>
                </a:lnTo>
                <a:lnTo>
                  <a:pt x="1113661" y="1980914"/>
                </a:lnTo>
                <a:lnTo>
                  <a:pt x="1114536" y="1981763"/>
                </a:lnTo>
                <a:lnTo>
                  <a:pt x="1115385" y="1981763"/>
                </a:lnTo>
                <a:lnTo>
                  <a:pt x="1117083" y="1980914"/>
                </a:lnTo>
                <a:lnTo>
                  <a:pt x="1116234" y="1980914"/>
                </a:lnTo>
                <a:lnTo>
                  <a:pt x="1117083" y="1980066"/>
                </a:lnTo>
                <a:lnTo>
                  <a:pt x="1117932" y="1980914"/>
                </a:lnTo>
                <a:lnTo>
                  <a:pt x="1117083" y="1979218"/>
                </a:lnTo>
                <a:lnTo>
                  <a:pt x="1117083" y="1978343"/>
                </a:lnTo>
                <a:lnTo>
                  <a:pt x="1119657" y="1978343"/>
                </a:lnTo>
                <a:lnTo>
                  <a:pt x="1119657" y="1976646"/>
                </a:lnTo>
                <a:lnTo>
                  <a:pt x="1122203" y="1975798"/>
                </a:lnTo>
                <a:lnTo>
                  <a:pt x="1123052" y="1976646"/>
                </a:lnTo>
                <a:lnTo>
                  <a:pt x="1123901" y="1975798"/>
                </a:lnTo>
                <a:lnTo>
                  <a:pt x="1124750" y="1976646"/>
                </a:lnTo>
                <a:lnTo>
                  <a:pt x="1125626" y="1975798"/>
                </a:lnTo>
                <a:lnTo>
                  <a:pt x="1125626" y="1976646"/>
                </a:lnTo>
                <a:lnTo>
                  <a:pt x="1127324" y="1976646"/>
                </a:lnTo>
                <a:lnTo>
                  <a:pt x="1127324" y="1975798"/>
                </a:lnTo>
                <a:lnTo>
                  <a:pt x="1128173" y="1975798"/>
                </a:lnTo>
                <a:lnTo>
                  <a:pt x="1129022" y="1975798"/>
                </a:lnTo>
                <a:lnTo>
                  <a:pt x="1129022" y="1976646"/>
                </a:lnTo>
                <a:lnTo>
                  <a:pt x="1129022" y="1978343"/>
                </a:lnTo>
                <a:lnTo>
                  <a:pt x="1129871" y="1979218"/>
                </a:lnTo>
                <a:lnTo>
                  <a:pt x="1130720" y="1977494"/>
                </a:lnTo>
                <a:lnTo>
                  <a:pt x="1131595" y="1977494"/>
                </a:lnTo>
                <a:lnTo>
                  <a:pt x="1130720" y="1976646"/>
                </a:lnTo>
                <a:lnTo>
                  <a:pt x="1132444" y="1975798"/>
                </a:lnTo>
                <a:lnTo>
                  <a:pt x="1136716" y="1975798"/>
                </a:lnTo>
                <a:lnTo>
                  <a:pt x="1138414" y="1979218"/>
                </a:lnTo>
                <a:lnTo>
                  <a:pt x="1139263" y="1979218"/>
                </a:lnTo>
                <a:lnTo>
                  <a:pt x="1141836" y="1976646"/>
                </a:lnTo>
                <a:lnTo>
                  <a:pt x="1141836" y="1978343"/>
                </a:lnTo>
                <a:lnTo>
                  <a:pt x="1142685" y="1978343"/>
                </a:lnTo>
                <a:lnTo>
                  <a:pt x="1143534" y="1979218"/>
                </a:lnTo>
                <a:lnTo>
                  <a:pt x="1143534" y="1977494"/>
                </a:lnTo>
                <a:lnTo>
                  <a:pt x="1145232" y="1978343"/>
                </a:lnTo>
                <a:lnTo>
                  <a:pt x="1146081" y="1978343"/>
                </a:lnTo>
                <a:lnTo>
                  <a:pt x="1144383" y="1977494"/>
                </a:lnTo>
                <a:lnTo>
                  <a:pt x="1145232" y="1974101"/>
                </a:lnTo>
                <a:lnTo>
                  <a:pt x="1146930" y="1973226"/>
                </a:lnTo>
                <a:lnTo>
                  <a:pt x="1148655" y="1972378"/>
                </a:lnTo>
                <a:lnTo>
                  <a:pt x="1149504" y="1973226"/>
                </a:lnTo>
                <a:lnTo>
                  <a:pt x="1149504" y="1974101"/>
                </a:lnTo>
                <a:lnTo>
                  <a:pt x="1150353" y="1973226"/>
                </a:lnTo>
                <a:lnTo>
                  <a:pt x="1151202" y="1973226"/>
                </a:lnTo>
                <a:lnTo>
                  <a:pt x="1150353" y="1972378"/>
                </a:lnTo>
                <a:lnTo>
                  <a:pt x="1151202" y="1971529"/>
                </a:lnTo>
                <a:lnTo>
                  <a:pt x="1152051" y="1971529"/>
                </a:lnTo>
                <a:lnTo>
                  <a:pt x="1152051" y="1973226"/>
                </a:lnTo>
                <a:lnTo>
                  <a:pt x="1153775" y="1973226"/>
                </a:lnTo>
                <a:lnTo>
                  <a:pt x="1153775" y="1972378"/>
                </a:lnTo>
                <a:lnTo>
                  <a:pt x="1155473" y="1971529"/>
                </a:lnTo>
                <a:lnTo>
                  <a:pt x="1157171" y="1971529"/>
                </a:lnTo>
                <a:lnTo>
                  <a:pt x="1158020" y="1972378"/>
                </a:lnTo>
                <a:lnTo>
                  <a:pt x="1158896" y="1973226"/>
                </a:lnTo>
                <a:lnTo>
                  <a:pt x="1158020" y="1974101"/>
                </a:lnTo>
                <a:lnTo>
                  <a:pt x="1158020" y="1974949"/>
                </a:lnTo>
                <a:lnTo>
                  <a:pt x="1157171" y="1976646"/>
                </a:lnTo>
                <a:lnTo>
                  <a:pt x="1158896" y="1976646"/>
                </a:lnTo>
                <a:lnTo>
                  <a:pt x="1161443" y="1976646"/>
                </a:lnTo>
                <a:lnTo>
                  <a:pt x="1161443" y="1975798"/>
                </a:lnTo>
                <a:lnTo>
                  <a:pt x="1162292" y="1974949"/>
                </a:lnTo>
                <a:lnTo>
                  <a:pt x="1162292" y="1973226"/>
                </a:lnTo>
                <a:lnTo>
                  <a:pt x="1164016" y="1973226"/>
                </a:lnTo>
                <a:lnTo>
                  <a:pt x="1164016" y="1971529"/>
                </a:lnTo>
                <a:lnTo>
                  <a:pt x="1164865" y="1971529"/>
                </a:lnTo>
                <a:lnTo>
                  <a:pt x="1165714" y="1972378"/>
                </a:lnTo>
                <a:lnTo>
                  <a:pt x="1166563" y="1972378"/>
                </a:lnTo>
                <a:lnTo>
                  <a:pt x="1166563" y="1973226"/>
                </a:lnTo>
                <a:lnTo>
                  <a:pt x="1164865" y="1974101"/>
                </a:lnTo>
                <a:lnTo>
                  <a:pt x="1165714" y="1975798"/>
                </a:lnTo>
                <a:lnTo>
                  <a:pt x="1166563" y="1976646"/>
                </a:lnTo>
                <a:lnTo>
                  <a:pt x="1166563" y="1975798"/>
                </a:lnTo>
                <a:lnTo>
                  <a:pt x="1167412" y="1976646"/>
                </a:lnTo>
                <a:lnTo>
                  <a:pt x="1168261" y="1975798"/>
                </a:lnTo>
                <a:lnTo>
                  <a:pt x="1169110" y="1974101"/>
                </a:lnTo>
                <a:lnTo>
                  <a:pt x="1169986" y="1973226"/>
                </a:lnTo>
                <a:lnTo>
                  <a:pt x="1169110" y="1970681"/>
                </a:lnTo>
                <a:lnTo>
                  <a:pt x="1169110" y="1969833"/>
                </a:lnTo>
                <a:lnTo>
                  <a:pt x="1170835" y="1968984"/>
                </a:lnTo>
                <a:lnTo>
                  <a:pt x="1170835" y="1970681"/>
                </a:lnTo>
                <a:lnTo>
                  <a:pt x="1169986" y="1972378"/>
                </a:lnTo>
                <a:lnTo>
                  <a:pt x="1171684" y="1973226"/>
                </a:lnTo>
                <a:lnTo>
                  <a:pt x="1173382" y="1974949"/>
                </a:lnTo>
                <a:lnTo>
                  <a:pt x="1174231" y="1974949"/>
                </a:lnTo>
                <a:lnTo>
                  <a:pt x="1174231" y="1973226"/>
                </a:lnTo>
                <a:lnTo>
                  <a:pt x="1175080" y="1972378"/>
                </a:lnTo>
                <a:lnTo>
                  <a:pt x="1176804" y="1972378"/>
                </a:lnTo>
                <a:lnTo>
                  <a:pt x="1178502" y="1972378"/>
                </a:lnTo>
                <a:lnTo>
                  <a:pt x="1179351" y="1971529"/>
                </a:lnTo>
                <a:lnTo>
                  <a:pt x="1181049" y="1970681"/>
                </a:lnTo>
                <a:lnTo>
                  <a:pt x="1181049" y="1972378"/>
                </a:lnTo>
                <a:lnTo>
                  <a:pt x="1181925" y="1972378"/>
                </a:lnTo>
                <a:lnTo>
                  <a:pt x="1181049" y="1973226"/>
                </a:lnTo>
                <a:lnTo>
                  <a:pt x="1180200" y="1973226"/>
                </a:lnTo>
                <a:lnTo>
                  <a:pt x="1178502" y="1973226"/>
                </a:lnTo>
                <a:lnTo>
                  <a:pt x="1177653" y="1973226"/>
                </a:lnTo>
                <a:lnTo>
                  <a:pt x="1177653" y="1974101"/>
                </a:lnTo>
                <a:lnTo>
                  <a:pt x="1179351" y="1975798"/>
                </a:lnTo>
                <a:lnTo>
                  <a:pt x="1177653" y="1978343"/>
                </a:lnTo>
                <a:lnTo>
                  <a:pt x="1180200" y="1979218"/>
                </a:lnTo>
                <a:lnTo>
                  <a:pt x="1180200" y="1977494"/>
                </a:lnTo>
                <a:lnTo>
                  <a:pt x="1182774" y="1974949"/>
                </a:lnTo>
                <a:lnTo>
                  <a:pt x="1184471" y="1976646"/>
                </a:lnTo>
                <a:lnTo>
                  <a:pt x="1185320" y="1976646"/>
                </a:lnTo>
                <a:lnTo>
                  <a:pt x="1186196" y="1976646"/>
                </a:lnTo>
                <a:lnTo>
                  <a:pt x="1184471" y="1978343"/>
                </a:lnTo>
                <a:lnTo>
                  <a:pt x="1185320" y="1979218"/>
                </a:lnTo>
                <a:lnTo>
                  <a:pt x="1185320" y="1980066"/>
                </a:lnTo>
                <a:lnTo>
                  <a:pt x="1186196" y="1978343"/>
                </a:lnTo>
                <a:lnTo>
                  <a:pt x="1187045" y="1978343"/>
                </a:lnTo>
                <a:lnTo>
                  <a:pt x="1187894" y="1981763"/>
                </a:lnTo>
                <a:lnTo>
                  <a:pt x="1188743" y="1982611"/>
                </a:lnTo>
                <a:lnTo>
                  <a:pt x="1189592" y="1981763"/>
                </a:lnTo>
                <a:lnTo>
                  <a:pt x="1191290" y="1980914"/>
                </a:lnTo>
                <a:lnTo>
                  <a:pt x="1192165" y="1980914"/>
                </a:lnTo>
                <a:lnTo>
                  <a:pt x="1192165" y="1983459"/>
                </a:lnTo>
                <a:lnTo>
                  <a:pt x="1195561" y="1982611"/>
                </a:lnTo>
                <a:lnTo>
                  <a:pt x="1196410" y="1983459"/>
                </a:lnTo>
                <a:lnTo>
                  <a:pt x="1197259" y="1983459"/>
                </a:lnTo>
                <a:lnTo>
                  <a:pt x="1197259" y="1982611"/>
                </a:lnTo>
                <a:lnTo>
                  <a:pt x="1196410" y="1980066"/>
                </a:lnTo>
                <a:lnTo>
                  <a:pt x="1196410" y="1979218"/>
                </a:lnTo>
                <a:lnTo>
                  <a:pt x="1197259" y="1978343"/>
                </a:lnTo>
                <a:lnTo>
                  <a:pt x="1198984" y="1978343"/>
                </a:lnTo>
                <a:lnTo>
                  <a:pt x="1199833" y="1974949"/>
                </a:lnTo>
                <a:lnTo>
                  <a:pt x="1202380" y="1976646"/>
                </a:lnTo>
                <a:lnTo>
                  <a:pt x="1204104" y="1975798"/>
                </a:lnTo>
                <a:lnTo>
                  <a:pt x="1204104" y="1974949"/>
                </a:lnTo>
                <a:lnTo>
                  <a:pt x="1204104" y="1973226"/>
                </a:lnTo>
                <a:lnTo>
                  <a:pt x="1204104" y="1968984"/>
                </a:lnTo>
                <a:lnTo>
                  <a:pt x="1206651" y="1968136"/>
                </a:lnTo>
                <a:lnTo>
                  <a:pt x="1205802" y="1966413"/>
                </a:lnTo>
                <a:lnTo>
                  <a:pt x="1205802" y="1965564"/>
                </a:lnTo>
                <a:lnTo>
                  <a:pt x="1206651" y="1966413"/>
                </a:lnTo>
                <a:lnTo>
                  <a:pt x="1207500" y="1966413"/>
                </a:lnTo>
                <a:lnTo>
                  <a:pt x="1210923" y="1964716"/>
                </a:lnTo>
                <a:lnTo>
                  <a:pt x="1211772" y="1963019"/>
                </a:lnTo>
                <a:lnTo>
                  <a:pt x="1211772" y="1962144"/>
                </a:lnTo>
                <a:lnTo>
                  <a:pt x="1210923" y="1961296"/>
                </a:lnTo>
                <a:lnTo>
                  <a:pt x="1210923" y="1960447"/>
                </a:lnTo>
                <a:lnTo>
                  <a:pt x="1217741" y="1963019"/>
                </a:lnTo>
                <a:lnTo>
                  <a:pt x="1221164" y="1966413"/>
                </a:lnTo>
                <a:lnTo>
                  <a:pt x="1222862" y="1968136"/>
                </a:lnTo>
                <a:lnTo>
                  <a:pt x="1223711" y="1971529"/>
                </a:lnTo>
                <a:lnTo>
                  <a:pt x="1225409" y="1974949"/>
                </a:lnTo>
                <a:lnTo>
                  <a:pt x="1227133" y="1979218"/>
                </a:lnTo>
                <a:lnTo>
                  <a:pt x="1230529" y="1981763"/>
                </a:lnTo>
                <a:lnTo>
                  <a:pt x="1231405" y="1983459"/>
                </a:lnTo>
                <a:lnTo>
                  <a:pt x="1230529" y="1986879"/>
                </a:lnTo>
                <a:lnTo>
                  <a:pt x="1226284" y="1991148"/>
                </a:lnTo>
                <a:lnTo>
                  <a:pt x="1225409" y="1994541"/>
                </a:lnTo>
                <a:lnTo>
                  <a:pt x="1225409" y="1996264"/>
                </a:lnTo>
                <a:lnTo>
                  <a:pt x="1225409" y="1998810"/>
                </a:lnTo>
                <a:lnTo>
                  <a:pt x="1226284" y="2000506"/>
                </a:lnTo>
                <a:lnTo>
                  <a:pt x="1227133" y="2003926"/>
                </a:lnTo>
                <a:lnTo>
                  <a:pt x="1225409" y="2009891"/>
                </a:lnTo>
                <a:lnTo>
                  <a:pt x="1226284" y="2011588"/>
                </a:lnTo>
                <a:lnTo>
                  <a:pt x="1227133" y="2015008"/>
                </a:lnTo>
                <a:lnTo>
                  <a:pt x="1228831" y="2016705"/>
                </a:lnTo>
                <a:lnTo>
                  <a:pt x="1229680" y="2021822"/>
                </a:lnTo>
                <a:lnTo>
                  <a:pt x="1228831" y="2025242"/>
                </a:lnTo>
                <a:lnTo>
                  <a:pt x="1228831" y="2027787"/>
                </a:lnTo>
                <a:lnTo>
                  <a:pt x="1230529" y="2031207"/>
                </a:lnTo>
                <a:lnTo>
                  <a:pt x="1230529" y="2032055"/>
                </a:lnTo>
                <a:lnTo>
                  <a:pt x="1230529" y="2032903"/>
                </a:lnTo>
                <a:lnTo>
                  <a:pt x="1229680" y="2034600"/>
                </a:lnTo>
                <a:lnTo>
                  <a:pt x="1228831" y="2036323"/>
                </a:lnTo>
                <a:lnTo>
                  <a:pt x="1227982" y="2037172"/>
                </a:lnTo>
                <a:lnTo>
                  <a:pt x="1226284" y="2042288"/>
                </a:lnTo>
                <a:lnTo>
                  <a:pt x="1223711" y="2044834"/>
                </a:lnTo>
                <a:lnTo>
                  <a:pt x="1221164" y="2048254"/>
                </a:lnTo>
                <a:lnTo>
                  <a:pt x="1219439" y="2049102"/>
                </a:lnTo>
                <a:lnTo>
                  <a:pt x="1217741" y="2051674"/>
                </a:lnTo>
                <a:lnTo>
                  <a:pt x="1219439" y="2055067"/>
                </a:lnTo>
                <a:lnTo>
                  <a:pt x="1219439" y="2059335"/>
                </a:lnTo>
                <a:lnTo>
                  <a:pt x="1217741" y="2061881"/>
                </a:lnTo>
                <a:lnTo>
                  <a:pt x="1216043" y="2063604"/>
                </a:lnTo>
                <a:lnTo>
                  <a:pt x="1213470" y="2063604"/>
                </a:lnTo>
                <a:lnTo>
                  <a:pt x="1212621" y="2066149"/>
                </a:lnTo>
                <a:lnTo>
                  <a:pt x="1213470" y="2067846"/>
                </a:lnTo>
                <a:lnTo>
                  <a:pt x="1215194" y="2069569"/>
                </a:lnTo>
                <a:lnTo>
                  <a:pt x="1214345" y="2072962"/>
                </a:lnTo>
                <a:lnTo>
                  <a:pt x="1216043" y="2075534"/>
                </a:lnTo>
                <a:lnTo>
                  <a:pt x="1216892" y="2078927"/>
                </a:lnTo>
                <a:lnTo>
                  <a:pt x="1216892" y="2079802"/>
                </a:lnTo>
                <a:lnTo>
                  <a:pt x="1216892" y="2080651"/>
                </a:lnTo>
                <a:lnTo>
                  <a:pt x="1215194" y="2081499"/>
                </a:lnTo>
                <a:lnTo>
                  <a:pt x="1215194" y="2083196"/>
                </a:lnTo>
                <a:lnTo>
                  <a:pt x="1214345" y="2084044"/>
                </a:lnTo>
                <a:lnTo>
                  <a:pt x="1215194" y="2084919"/>
                </a:lnTo>
                <a:lnTo>
                  <a:pt x="1216043" y="2085767"/>
                </a:lnTo>
                <a:lnTo>
                  <a:pt x="1216043" y="2086616"/>
                </a:lnTo>
                <a:lnTo>
                  <a:pt x="1216892" y="2087464"/>
                </a:lnTo>
                <a:lnTo>
                  <a:pt x="1219439" y="2087464"/>
                </a:lnTo>
                <a:lnTo>
                  <a:pt x="1222013" y="2088312"/>
                </a:lnTo>
                <a:lnTo>
                  <a:pt x="1222862" y="2090884"/>
                </a:lnTo>
                <a:lnTo>
                  <a:pt x="1223711" y="2093429"/>
                </a:lnTo>
                <a:lnTo>
                  <a:pt x="1223711" y="2095974"/>
                </a:lnTo>
                <a:lnTo>
                  <a:pt x="1222862" y="2099394"/>
                </a:lnTo>
                <a:lnTo>
                  <a:pt x="1223711" y="2101966"/>
                </a:lnTo>
                <a:lnTo>
                  <a:pt x="1222862" y="2104511"/>
                </a:lnTo>
                <a:lnTo>
                  <a:pt x="1221164" y="2104511"/>
                </a:lnTo>
                <a:lnTo>
                  <a:pt x="1221164" y="2107083"/>
                </a:lnTo>
                <a:lnTo>
                  <a:pt x="1222862" y="2107931"/>
                </a:lnTo>
                <a:lnTo>
                  <a:pt x="1224560" y="2107931"/>
                </a:lnTo>
                <a:lnTo>
                  <a:pt x="1227133" y="2109628"/>
                </a:lnTo>
                <a:lnTo>
                  <a:pt x="1232254" y="2116441"/>
                </a:lnTo>
                <a:lnTo>
                  <a:pt x="1233952" y="2123255"/>
                </a:lnTo>
                <a:lnTo>
                  <a:pt x="1231405" y="2122406"/>
                </a:lnTo>
                <a:lnTo>
                  <a:pt x="1231405" y="2123255"/>
                </a:lnTo>
                <a:lnTo>
                  <a:pt x="1232254" y="2125826"/>
                </a:lnTo>
                <a:lnTo>
                  <a:pt x="1233103" y="2128371"/>
                </a:lnTo>
                <a:lnTo>
                  <a:pt x="1235650" y="2130943"/>
                </a:lnTo>
                <a:lnTo>
                  <a:pt x="1235650" y="2131791"/>
                </a:lnTo>
                <a:lnTo>
                  <a:pt x="1233103" y="2133488"/>
                </a:lnTo>
                <a:lnTo>
                  <a:pt x="1228831" y="2136908"/>
                </a:lnTo>
                <a:lnTo>
                  <a:pt x="1229680" y="2137757"/>
                </a:lnTo>
                <a:lnTo>
                  <a:pt x="1231405" y="2141177"/>
                </a:lnTo>
                <a:lnTo>
                  <a:pt x="1232254" y="2142873"/>
                </a:lnTo>
                <a:lnTo>
                  <a:pt x="1231405" y="2144570"/>
                </a:lnTo>
                <a:lnTo>
                  <a:pt x="1225409" y="2146293"/>
                </a:lnTo>
                <a:lnTo>
                  <a:pt x="1222862" y="2148838"/>
                </a:lnTo>
                <a:lnTo>
                  <a:pt x="1221164" y="2150535"/>
                </a:lnTo>
                <a:lnTo>
                  <a:pt x="1221164" y="2152258"/>
                </a:lnTo>
                <a:lnTo>
                  <a:pt x="1222862" y="2157375"/>
                </a:lnTo>
                <a:lnTo>
                  <a:pt x="1223711" y="2157375"/>
                </a:lnTo>
                <a:lnTo>
                  <a:pt x="1225409" y="2157375"/>
                </a:lnTo>
                <a:lnTo>
                  <a:pt x="1226284" y="2157375"/>
                </a:lnTo>
                <a:lnTo>
                  <a:pt x="1227133" y="2159072"/>
                </a:lnTo>
                <a:lnTo>
                  <a:pt x="1226284" y="2159920"/>
                </a:lnTo>
                <a:lnTo>
                  <a:pt x="1222862" y="2160769"/>
                </a:lnTo>
                <a:lnTo>
                  <a:pt x="1222013" y="2161617"/>
                </a:lnTo>
                <a:lnTo>
                  <a:pt x="1222013" y="2165885"/>
                </a:lnTo>
                <a:lnTo>
                  <a:pt x="1223711" y="2172699"/>
                </a:lnTo>
                <a:lnTo>
                  <a:pt x="1224560" y="2173547"/>
                </a:lnTo>
                <a:lnTo>
                  <a:pt x="1229680" y="2173547"/>
                </a:lnTo>
                <a:lnTo>
                  <a:pt x="1230529" y="2175270"/>
                </a:lnTo>
                <a:lnTo>
                  <a:pt x="1229680" y="2176119"/>
                </a:lnTo>
                <a:lnTo>
                  <a:pt x="1225409" y="2176967"/>
                </a:lnTo>
                <a:lnTo>
                  <a:pt x="1224560" y="2178664"/>
                </a:lnTo>
                <a:lnTo>
                  <a:pt x="1226284" y="2182932"/>
                </a:lnTo>
                <a:lnTo>
                  <a:pt x="1226284" y="2187201"/>
                </a:lnTo>
                <a:lnTo>
                  <a:pt x="1227982" y="2196586"/>
                </a:lnTo>
                <a:lnTo>
                  <a:pt x="1228831" y="2198282"/>
                </a:lnTo>
                <a:lnTo>
                  <a:pt x="1229680" y="2198282"/>
                </a:lnTo>
                <a:lnTo>
                  <a:pt x="1234801" y="2199979"/>
                </a:lnTo>
                <a:lnTo>
                  <a:pt x="1239072" y="2199979"/>
                </a:lnTo>
                <a:lnTo>
                  <a:pt x="1239921" y="2200827"/>
                </a:lnTo>
                <a:lnTo>
                  <a:pt x="1240770" y="2201702"/>
                </a:lnTo>
                <a:lnTo>
                  <a:pt x="1239921" y="2204247"/>
                </a:lnTo>
                <a:lnTo>
                  <a:pt x="1237374" y="2206793"/>
                </a:lnTo>
                <a:lnTo>
                  <a:pt x="1237374" y="2208516"/>
                </a:lnTo>
                <a:lnTo>
                  <a:pt x="1239072" y="2210213"/>
                </a:lnTo>
                <a:lnTo>
                  <a:pt x="1238223" y="2211909"/>
                </a:lnTo>
                <a:lnTo>
                  <a:pt x="1238223" y="2212784"/>
                </a:lnTo>
                <a:lnTo>
                  <a:pt x="1239921" y="2216178"/>
                </a:lnTo>
                <a:lnTo>
                  <a:pt x="1239921" y="2217026"/>
                </a:lnTo>
                <a:lnTo>
                  <a:pt x="1238223" y="2220446"/>
                </a:lnTo>
                <a:lnTo>
                  <a:pt x="1234801" y="2223866"/>
                </a:lnTo>
                <a:lnTo>
                  <a:pt x="1233952" y="2224714"/>
                </a:lnTo>
                <a:lnTo>
                  <a:pt x="1234801" y="2225563"/>
                </a:lnTo>
                <a:lnTo>
                  <a:pt x="1238223" y="2228108"/>
                </a:lnTo>
                <a:lnTo>
                  <a:pt x="1243344" y="2230679"/>
                </a:lnTo>
                <a:lnTo>
                  <a:pt x="1245041" y="2230679"/>
                </a:lnTo>
                <a:lnTo>
                  <a:pt x="1245041" y="2229831"/>
                </a:lnTo>
                <a:lnTo>
                  <a:pt x="1245041" y="2228956"/>
                </a:lnTo>
                <a:lnTo>
                  <a:pt x="1243344" y="2227259"/>
                </a:lnTo>
                <a:lnTo>
                  <a:pt x="1244193" y="2226411"/>
                </a:lnTo>
                <a:lnTo>
                  <a:pt x="1251011" y="2226411"/>
                </a:lnTo>
                <a:lnTo>
                  <a:pt x="1254433" y="2224714"/>
                </a:lnTo>
                <a:lnTo>
                  <a:pt x="1256131" y="2224714"/>
                </a:lnTo>
                <a:lnTo>
                  <a:pt x="1256980" y="2226411"/>
                </a:lnTo>
                <a:lnTo>
                  <a:pt x="1256980" y="2228108"/>
                </a:lnTo>
                <a:lnTo>
                  <a:pt x="1259554" y="2235796"/>
                </a:lnTo>
                <a:lnTo>
                  <a:pt x="1259554" y="2240038"/>
                </a:lnTo>
                <a:lnTo>
                  <a:pt x="1257829" y="2244306"/>
                </a:lnTo>
                <a:lnTo>
                  <a:pt x="1257829" y="2245155"/>
                </a:lnTo>
                <a:lnTo>
                  <a:pt x="1259554" y="2247726"/>
                </a:lnTo>
                <a:lnTo>
                  <a:pt x="1262950" y="2247726"/>
                </a:lnTo>
                <a:lnTo>
                  <a:pt x="1264674" y="2248575"/>
                </a:lnTo>
                <a:lnTo>
                  <a:pt x="1265523" y="2249423"/>
                </a:lnTo>
                <a:lnTo>
                  <a:pt x="1263799" y="2255388"/>
                </a:lnTo>
                <a:lnTo>
                  <a:pt x="1262101" y="2257960"/>
                </a:lnTo>
                <a:lnTo>
                  <a:pt x="1262101" y="2258808"/>
                </a:lnTo>
                <a:lnTo>
                  <a:pt x="1262950" y="2257960"/>
                </a:lnTo>
                <a:lnTo>
                  <a:pt x="1263799" y="2258808"/>
                </a:lnTo>
                <a:lnTo>
                  <a:pt x="1262950" y="2260505"/>
                </a:lnTo>
                <a:lnTo>
                  <a:pt x="1262950" y="2262202"/>
                </a:lnTo>
                <a:lnTo>
                  <a:pt x="1263799" y="2262202"/>
                </a:lnTo>
                <a:lnTo>
                  <a:pt x="1266372" y="2261353"/>
                </a:lnTo>
                <a:lnTo>
                  <a:pt x="1267221" y="2261353"/>
                </a:lnTo>
                <a:lnTo>
                  <a:pt x="1268919" y="2264773"/>
                </a:lnTo>
                <a:lnTo>
                  <a:pt x="1269768" y="2264773"/>
                </a:lnTo>
                <a:lnTo>
                  <a:pt x="1270644" y="2264773"/>
                </a:lnTo>
                <a:lnTo>
                  <a:pt x="1271493" y="2262202"/>
                </a:lnTo>
                <a:lnTo>
                  <a:pt x="1273191" y="2261353"/>
                </a:lnTo>
                <a:lnTo>
                  <a:pt x="1274040" y="2262202"/>
                </a:lnTo>
                <a:lnTo>
                  <a:pt x="1275764" y="2264773"/>
                </a:lnTo>
                <a:lnTo>
                  <a:pt x="1277462" y="2266470"/>
                </a:lnTo>
                <a:lnTo>
                  <a:pt x="1281734" y="2263925"/>
                </a:lnTo>
                <a:lnTo>
                  <a:pt x="1285130" y="2263925"/>
                </a:lnTo>
                <a:lnTo>
                  <a:pt x="1285979" y="2263925"/>
                </a:lnTo>
                <a:lnTo>
                  <a:pt x="1287703" y="2263925"/>
                </a:lnTo>
                <a:lnTo>
                  <a:pt x="1288552" y="2264773"/>
                </a:lnTo>
                <a:lnTo>
                  <a:pt x="1290250" y="2268167"/>
                </a:lnTo>
                <a:lnTo>
                  <a:pt x="1291099" y="2269890"/>
                </a:lnTo>
                <a:lnTo>
                  <a:pt x="1290250" y="2271587"/>
                </a:lnTo>
                <a:lnTo>
                  <a:pt x="1288552" y="2272435"/>
                </a:lnTo>
                <a:lnTo>
                  <a:pt x="1286854" y="2275007"/>
                </a:lnTo>
                <a:lnTo>
                  <a:pt x="1286854" y="2276703"/>
                </a:lnTo>
                <a:lnTo>
                  <a:pt x="1287703" y="2278400"/>
                </a:lnTo>
                <a:lnTo>
                  <a:pt x="1288552" y="2278400"/>
                </a:lnTo>
                <a:lnTo>
                  <a:pt x="1291099" y="2275007"/>
                </a:lnTo>
                <a:lnTo>
                  <a:pt x="1291948" y="2273283"/>
                </a:lnTo>
                <a:lnTo>
                  <a:pt x="1293673" y="2273283"/>
                </a:lnTo>
                <a:lnTo>
                  <a:pt x="1296220" y="2275007"/>
                </a:lnTo>
                <a:lnTo>
                  <a:pt x="1297069" y="2275855"/>
                </a:lnTo>
                <a:lnTo>
                  <a:pt x="1297944" y="2276703"/>
                </a:lnTo>
                <a:lnTo>
                  <a:pt x="1296220" y="2280972"/>
                </a:lnTo>
                <a:lnTo>
                  <a:pt x="1297069" y="2282669"/>
                </a:lnTo>
                <a:lnTo>
                  <a:pt x="1297944" y="2282669"/>
                </a:lnTo>
                <a:lnTo>
                  <a:pt x="1299642" y="2282669"/>
                </a:lnTo>
                <a:lnTo>
                  <a:pt x="1300491" y="2280123"/>
                </a:lnTo>
                <a:lnTo>
                  <a:pt x="1300491" y="2277552"/>
                </a:lnTo>
                <a:lnTo>
                  <a:pt x="1299642" y="2275007"/>
                </a:lnTo>
                <a:lnTo>
                  <a:pt x="1302189" y="2274158"/>
                </a:lnTo>
                <a:lnTo>
                  <a:pt x="1303038" y="2273283"/>
                </a:lnTo>
                <a:lnTo>
                  <a:pt x="1304763" y="2275007"/>
                </a:lnTo>
                <a:lnTo>
                  <a:pt x="1304763" y="2275855"/>
                </a:lnTo>
                <a:lnTo>
                  <a:pt x="1303038" y="2278400"/>
                </a:lnTo>
                <a:lnTo>
                  <a:pt x="1302189" y="2280972"/>
                </a:lnTo>
                <a:lnTo>
                  <a:pt x="1303038" y="2285240"/>
                </a:lnTo>
                <a:lnTo>
                  <a:pt x="1304763" y="2286937"/>
                </a:lnTo>
                <a:lnTo>
                  <a:pt x="1308158" y="2287785"/>
                </a:lnTo>
                <a:lnTo>
                  <a:pt x="1315003" y="2290330"/>
                </a:lnTo>
                <a:lnTo>
                  <a:pt x="1318399" y="2290330"/>
                </a:lnTo>
                <a:lnTo>
                  <a:pt x="1320124" y="2290330"/>
                </a:lnTo>
                <a:lnTo>
                  <a:pt x="1320973" y="2291205"/>
                </a:lnTo>
                <a:lnTo>
                  <a:pt x="1322671" y="2293750"/>
                </a:lnTo>
                <a:lnTo>
                  <a:pt x="1323520" y="2293750"/>
                </a:lnTo>
                <a:lnTo>
                  <a:pt x="1326942" y="2292054"/>
                </a:lnTo>
                <a:lnTo>
                  <a:pt x="1328640" y="2291205"/>
                </a:lnTo>
                <a:lnTo>
                  <a:pt x="1329489" y="2292054"/>
                </a:lnTo>
                <a:lnTo>
                  <a:pt x="1330338" y="2296295"/>
                </a:lnTo>
                <a:lnTo>
                  <a:pt x="1330338" y="2300564"/>
                </a:lnTo>
                <a:lnTo>
                  <a:pt x="1329489" y="2304832"/>
                </a:lnTo>
                <a:lnTo>
                  <a:pt x="1328640" y="2306529"/>
                </a:lnTo>
                <a:lnTo>
                  <a:pt x="1328640" y="2307404"/>
                </a:lnTo>
                <a:lnTo>
                  <a:pt x="1329489" y="2309949"/>
                </a:lnTo>
                <a:lnTo>
                  <a:pt x="1332912" y="2311646"/>
                </a:lnTo>
                <a:lnTo>
                  <a:pt x="1334610" y="2312494"/>
                </a:lnTo>
                <a:lnTo>
                  <a:pt x="1336308" y="2315066"/>
                </a:lnTo>
                <a:lnTo>
                  <a:pt x="1339730" y="2318459"/>
                </a:lnTo>
                <a:lnTo>
                  <a:pt x="1340579" y="2319334"/>
                </a:lnTo>
                <a:lnTo>
                  <a:pt x="1342304" y="2321031"/>
                </a:lnTo>
                <a:lnTo>
                  <a:pt x="1349122" y="2321879"/>
                </a:lnTo>
                <a:lnTo>
                  <a:pt x="1351669" y="2321879"/>
                </a:lnTo>
                <a:lnTo>
                  <a:pt x="1355941" y="2321879"/>
                </a:lnTo>
                <a:lnTo>
                  <a:pt x="1355941" y="2323576"/>
                </a:lnTo>
                <a:lnTo>
                  <a:pt x="1355092" y="2326147"/>
                </a:lnTo>
                <a:lnTo>
                  <a:pt x="1355941" y="2326996"/>
                </a:lnTo>
                <a:lnTo>
                  <a:pt x="1356790" y="2327844"/>
                </a:lnTo>
                <a:lnTo>
                  <a:pt x="1357639" y="2326996"/>
                </a:lnTo>
                <a:lnTo>
                  <a:pt x="1358488" y="2325299"/>
                </a:lnTo>
                <a:lnTo>
                  <a:pt x="1361061" y="2324451"/>
                </a:lnTo>
                <a:lnTo>
                  <a:pt x="1363608" y="2321031"/>
                </a:lnTo>
                <a:lnTo>
                  <a:pt x="1365333" y="2322727"/>
                </a:lnTo>
                <a:lnTo>
                  <a:pt x="1366182" y="2322727"/>
                </a:lnTo>
                <a:lnTo>
                  <a:pt x="1367880" y="2323576"/>
                </a:lnTo>
                <a:lnTo>
                  <a:pt x="1368728" y="2323576"/>
                </a:lnTo>
                <a:lnTo>
                  <a:pt x="1369577" y="2322727"/>
                </a:lnTo>
                <a:lnTo>
                  <a:pt x="1371302" y="2322727"/>
                </a:lnTo>
                <a:lnTo>
                  <a:pt x="1371302" y="2326147"/>
                </a:lnTo>
                <a:lnTo>
                  <a:pt x="1370453" y="2327844"/>
                </a:lnTo>
                <a:lnTo>
                  <a:pt x="1371302" y="2328693"/>
                </a:lnTo>
                <a:lnTo>
                  <a:pt x="1372151" y="2328693"/>
                </a:lnTo>
                <a:lnTo>
                  <a:pt x="1373000" y="2328693"/>
                </a:lnTo>
                <a:lnTo>
                  <a:pt x="1373849" y="2328693"/>
                </a:lnTo>
                <a:lnTo>
                  <a:pt x="1373849" y="2327844"/>
                </a:lnTo>
                <a:lnTo>
                  <a:pt x="1374698" y="2324451"/>
                </a:lnTo>
                <a:lnTo>
                  <a:pt x="1375547" y="2324451"/>
                </a:lnTo>
                <a:lnTo>
                  <a:pt x="1376422" y="2324451"/>
                </a:lnTo>
                <a:lnTo>
                  <a:pt x="1377271" y="2325299"/>
                </a:lnTo>
                <a:lnTo>
                  <a:pt x="1377271" y="2327844"/>
                </a:lnTo>
                <a:lnTo>
                  <a:pt x="1378120" y="2327844"/>
                </a:lnTo>
                <a:lnTo>
                  <a:pt x="1379818" y="2326147"/>
                </a:lnTo>
                <a:lnTo>
                  <a:pt x="1380667" y="2325299"/>
                </a:lnTo>
                <a:lnTo>
                  <a:pt x="1381543" y="2325299"/>
                </a:lnTo>
                <a:lnTo>
                  <a:pt x="1381543" y="2326996"/>
                </a:lnTo>
                <a:lnTo>
                  <a:pt x="1382392" y="2326996"/>
                </a:lnTo>
                <a:lnTo>
                  <a:pt x="1383241" y="2326996"/>
                </a:lnTo>
                <a:lnTo>
                  <a:pt x="1384090" y="2326147"/>
                </a:lnTo>
                <a:lnTo>
                  <a:pt x="1384939" y="2326147"/>
                </a:lnTo>
                <a:lnTo>
                  <a:pt x="1386663" y="2326996"/>
                </a:lnTo>
                <a:lnTo>
                  <a:pt x="1387512" y="2329567"/>
                </a:lnTo>
                <a:lnTo>
                  <a:pt x="1388361" y="2329567"/>
                </a:lnTo>
                <a:lnTo>
                  <a:pt x="1390059" y="2327844"/>
                </a:lnTo>
                <a:lnTo>
                  <a:pt x="1391757" y="2329567"/>
                </a:lnTo>
                <a:lnTo>
                  <a:pt x="1392633" y="2328693"/>
                </a:lnTo>
                <a:lnTo>
                  <a:pt x="1392633" y="2327844"/>
                </a:lnTo>
                <a:lnTo>
                  <a:pt x="1393482" y="2327844"/>
                </a:lnTo>
                <a:lnTo>
                  <a:pt x="1396878" y="2330416"/>
                </a:lnTo>
                <a:lnTo>
                  <a:pt x="1397727" y="2331264"/>
                </a:lnTo>
                <a:lnTo>
                  <a:pt x="1400300" y="2330416"/>
                </a:lnTo>
                <a:lnTo>
                  <a:pt x="1402847" y="2328693"/>
                </a:lnTo>
                <a:lnTo>
                  <a:pt x="1404572" y="2328693"/>
                </a:lnTo>
                <a:lnTo>
                  <a:pt x="1405421" y="2327844"/>
                </a:lnTo>
                <a:lnTo>
                  <a:pt x="1405421" y="2326996"/>
                </a:lnTo>
                <a:lnTo>
                  <a:pt x="1405421" y="2325299"/>
                </a:lnTo>
                <a:lnTo>
                  <a:pt x="1406270" y="2322727"/>
                </a:lnTo>
                <a:lnTo>
                  <a:pt x="1406270" y="2321031"/>
                </a:lnTo>
                <a:lnTo>
                  <a:pt x="1407119" y="2320182"/>
                </a:lnTo>
                <a:lnTo>
                  <a:pt x="1408843" y="2320182"/>
                </a:lnTo>
                <a:lnTo>
                  <a:pt x="1411390" y="2321879"/>
                </a:lnTo>
                <a:lnTo>
                  <a:pt x="1413937" y="2322727"/>
                </a:lnTo>
                <a:lnTo>
                  <a:pt x="1415662" y="2320182"/>
                </a:lnTo>
                <a:lnTo>
                  <a:pt x="1416511" y="2321031"/>
                </a:lnTo>
                <a:lnTo>
                  <a:pt x="1417360" y="2320182"/>
                </a:lnTo>
                <a:lnTo>
                  <a:pt x="1419058" y="2318459"/>
                </a:lnTo>
                <a:lnTo>
                  <a:pt x="1419907" y="2317611"/>
                </a:lnTo>
                <a:lnTo>
                  <a:pt x="1422480" y="2319334"/>
                </a:lnTo>
                <a:lnTo>
                  <a:pt x="1425876" y="2319334"/>
                </a:lnTo>
                <a:lnTo>
                  <a:pt x="1431872" y="2321031"/>
                </a:lnTo>
                <a:lnTo>
                  <a:pt x="1433570" y="2322727"/>
                </a:lnTo>
                <a:lnTo>
                  <a:pt x="1436117" y="2321879"/>
                </a:lnTo>
                <a:lnTo>
                  <a:pt x="1440388" y="2323576"/>
                </a:lnTo>
                <a:lnTo>
                  <a:pt x="1441237" y="2325299"/>
                </a:lnTo>
                <a:lnTo>
                  <a:pt x="1443811" y="2326147"/>
                </a:lnTo>
                <a:lnTo>
                  <a:pt x="1446358" y="2326996"/>
                </a:lnTo>
                <a:lnTo>
                  <a:pt x="1448931" y="2327844"/>
                </a:lnTo>
                <a:lnTo>
                  <a:pt x="1451478" y="2332961"/>
                </a:lnTo>
                <a:lnTo>
                  <a:pt x="1454901" y="2335532"/>
                </a:lnTo>
                <a:lnTo>
                  <a:pt x="1459172" y="2335532"/>
                </a:lnTo>
                <a:lnTo>
                  <a:pt x="1463417" y="2335532"/>
                </a:lnTo>
                <a:lnTo>
                  <a:pt x="1463417" y="2338078"/>
                </a:lnTo>
                <a:lnTo>
                  <a:pt x="1465142" y="2339774"/>
                </a:lnTo>
                <a:lnTo>
                  <a:pt x="1462568" y="2339774"/>
                </a:lnTo>
                <a:lnTo>
                  <a:pt x="1463417" y="2340623"/>
                </a:lnTo>
                <a:lnTo>
                  <a:pt x="1464266" y="2341498"/>
                </a:lnTo>
                <a:lnTo>
                  <a:pt x="1465142" y="2340623"/>
                </a:lnTo>
                <a:lnTo>
                  <a:pt x="1466840" y="2341498"/>
                </a:lnTo>
                <a:lnTo>
                  <a:pt x="1467689" y="2344891"/>
                </a:lnTo>
                <a:lnTo>
                  <a:pt x="1471111" y="2347463"/>
                </a:lnTo>
                <a:lnTo>
                  <a:pt x="1471960" y="2348311"/>
                </a:lnTo>
                <a:lnTo>
                  <a:pt x="1474507" y="2347463"/>
                </a:lnTo>
                <a:lnTo>
                  <a:pt x="1477081" y="2349159"/>
                </a:lnTo>
                <a:lnTo>
                  <a:pt x="1481352" y="2350856"/>
                </a:lnTo>
                <a:lnTo>
                  <a:pt x="1485597" y="2350856"/>
                </a:lnTo>
                <a:lnTo>
                  <a:pt x="1486446" y="2350856"/>
                </a:lnTo>
                <a:lnTo>
                  <a:pt x="1487322" y="2351731"/>
                </a:lnTo>
                <a:lnTo>
                  <a:pt x="1489020" y="2351731"/>
                </a:lnTo>
                <a:lnTo>
                  <a:pt x="1489020" y="2350856"/>
                </a:lnTo>
                <a:lnTo>
                  <a:pt x="1488171" y="2350008"/>
                </a:lnTo>
                <a:lnTo>
                  <a:pt x="1488171" y="2349159"/>
                </a:lnTo>
                <a:lnTo>
                  <a:pt x="1487322" y="2349159"/>
                </a:lnTo>
                <a:lnTo>
                  <a:pt x="1487322" y="2348311"/>
                </a:lnTo>
                <a:lnTo>
                  <a:pt x="1489869" y="2348311"/>
                </a:lnTo>
                <a:lnTo>
                  <a:pt x="1490718" y="2347463"/>
                </a:lnTo>
                <a:lnTo>
                  <a:pt x="1493291" y="2347463"/>
                </a:lnTo>
                <a:lnTo>
                  <a:pt x="1494140" y="2346614"/>
                </a:lnTo>
                <a:lnTo>
                  <a:pt x="1494140" y="2345739"/>
                </a:lnTo>
                <a:lnTo>
                  <a:pt x="1493291" y="2344043"/>
                </a:lnTo>
                <a:lnTo>
                  <a:pt x="1494140" y="2343194"/>
                </a:lnTo>
                <a:lnTo>
                  <a:pt x="1494989" y="2344043"/>
                </a:lnTo>
                <a:lnTo>
                  <a:pt x="1496687" y="2345739"/>
                </a:lnTo>
                <a:lnTo>
                  <a:pt x="1498411" y="2344891"/>
                </a:lnTo>
                <a:lnTo>
                  <a:pt x="1497536" y="2343194"/>
                </a:lnTo>
                <a:lnTo>
                  <a:pt x="1498411" y="2342346"/>
                </a:lnTo>
                <a:lnTo>
                  <a:pt x="1499260" y="2342346"/>
                </a:lnTo>
                <a:lnTo>
                  <a:pt x="1499260" y="2344891"/>
                </a:lnTo>
                <a:lnTo>
                  <a:pt x="1500958" y="2344891"/>
                </a:lnTo>
                <a:lnTo>
                  <a:pt x="1500958" y="2345739"/>
                </a:lnTo>
                <a:lnTo>
                  <a:pt x="1500958" y="2346614"/>
                </a:lnTo>
                <a:lnTo>
                  <a:pt x="1502656" y="2345739"/>
                </a:lnTo>
                <a:lnTo>
                  <a:pt x="1502656" y="2347463"/>
                </a:lnTo>
                <a:lnTo>
                  <a:pt x="1503532" y="2347463"/>
                </a:lnTo>
                <a:lnTo>
                  <a:pt x="1505230" y="2347463"/>
                </a:lnTo>
                <a:lnTo>
                  <a:pt x="1506928" y="2347463"/>
                </a:lnTo>
                <a:lnTo>
                  <a:pt x="1506928" y="2349159"/>
                </a:lnTo>
                <a:lnTo>
                  <a:pt x="1506079" y="2350008"/>
                </a:lnTo>
                <a:lnTo>
                  <a:pt x="1506079" y="2350856"/>
                </a:lnTo>
                <a:lnTo>
                  <a:pt x="1508626" y="2350856"/>
                </a:lnTo>
                <a:lnTo>
                  <a:pt x="1509501" y="2350856"/>
                </a:lnTo>
                <a:lnTo>
                  <a:pt x="1510350" y="2351731"/>
                </a:lnTo>
                <a:lnTo>
                  <a:pt x="1510350" y="2352579"/>
                </a:lnTo>
                <a:lnTo>
                  <a:pt x="1508626" y="2353428"/>
                </a:lnTo>
                <a:lnTo>
                  <a:pt x="1507777" y="2355973"/>
                </a:lnTo>
                <a:lnTo>
                  <a:pt x="1509501" y="2356821"/>
                </a:lnTo>
                <a:lnTo>
                  <a:pt x="1511199" y="2356821"/>
                </a:lnTo>
                <a:lnTo>
                  <a:pt x="1512048" y="2358544"/>
                </a:lnTo>
                <a:lnTo>
                  <a:pt x="1513746" y="2363661"/>
                </a:lnTo>
                <a:lnTo>
                  <a:pt x="1515471" y="2364510"/>
                </a:lnTo>
                <a:lnTo>
                  <a:pt x="1515471" y="2367055"/>
                </a:lnTo>
                <a:lnTo>
                  <a:pt x="1517169" y="2367055"/>
                </a:lnTo>
                <a:lnTo>
                  <a:pt x="1516320" y="2369626"/>
                </a:lnTo>
                <a:lnTo>
                  <a:pt x="1517169" y="2371323"/>
                </a:lnTo>
                <a:lnTo>
                  <a:pt x="1520591" y="2372171"/>
                </a:lnTo>
                <a:lnTo>
                  <a:pt x="1520591" y="2373020"/>
                </a:lnTo>
                <a:lnTo>
                  <a:pt x="1521440" y="2373895"/>
                </a:lnTo>
                <a:lnTo>
                  <a:pt x="1522289" y="2373895"/>
                </a:lnTo>
                <a:lnTo>
                  <a:pt x="1523138" y="2372171"/>
                </a:lnTo>
                <a:lnTo>
                  <a:pt x="1524836" y="2372171"/>
                </a:lnTo>
                <a:lnTo>
                  <a:pt x="1524836" y="2373895"/>
                </a:lnTo>
                <a:lnTo>
                  <a:pt x="1525685" y="2373020"/>
                </a:lnTo>
                <a:lnTo>
                  <a:pt x="1525685" y="2372171"/>
                </a:lnTo>
                <a:lnTo>
                  <a:pt x="1526561" y="2371323"/>
                </a:lnTo>
                <a:lnTo>
                  <a:pt x="1528259" y="2371323"/>
                </a:lnTo>
                <a:lnTo>
                  <a:pt x="1529957" y="2373020"/>
                </a:lnTo>
                <a:lnTo>
                  <a:pt x="1531681" y="2373895"/>
                </a:lnTo>
                <a:lnTo>
                  <a:pt x="1531681" y="2376440"/>
                </a:lnTo>
                <a:lnTo>
                  <a:pt x="1533379" y="2377288"/>
                </a:lnTo>
                <a:lnTo>
                  <a:pt x="1535077" y="2380708"/>
                </a:lnTo>
                <a:lnTo>
                  <a:pt x="1535926" y="2380708"/>
                </a:lnTo>
                <a:lnTo>
                  <a:pt x="1537651" y="2382405"/>
                </a:lnTo>
                <a:lnTo>
                  <a:pt x="1536775" y="2384102"/>
                </a:lnTo>
                <a:lnTo>
                  <a:pt x="1537651" y="2384950"/>
                </a:lnTo>
                <a:lnTo>
                  <a:pt x="1538500" y="2384950"/>
                </a:lnTo>
                <a:lnTo>
                  <a:pt x="1539349" y="2384102"/>
                </a:lnTo>
                <a:lnTo>
                  <a:pt x="1540198" y="2383253"/>
                </a:lnTo>
                <a:lnTo>
                  <a:pt x="1542771" y="2384102"/>
                </a:lnTo>
                <a:lnTo>
                  <a:pt x="1542771" y="2384950"/>
                </a:lnTo>
                <a:lnTo>
                  <a:pt x="1542771" y="2386673"/>
                </a:lnTo>
                <a:lnTo>
                  <a:pt x="1542771" y="2387522"/>
                </a:lnTo>
                <a:lnTo>
                  <a:pt x="1544469" y="2390942"/>
                </a:lnTo>
                <a:lnTo>
                  <a:pt x="1546167" y="2393487"/>
                </a:lnTo>
                <a:lnTo>
                  <a:pt x="1548741" y="2394335"/>
                </a:lnTo>
                <a:lnTo>
                  <a:pt x="1549590" y="2391790"/>
                </a:lnTo>
                <a:lnTo>
                  <a:pt x="1550439" y="2391790"/>
                </a:lnTo>
                <a:lnTo>
                  <a:pt x="1550439" y="2393487"/>
                </a:lnTo>
                <a:lnTo>
                  <a:pt x="1552137" y="2395183"/>
                </a:lnTo>
                <a:lnTo>
                  <a:pt x="1552137" y="2394335"/>
                </a:lnTo>
                <a:lnTo>
                  <a:pt x="1552137" y="2393487"/>
                </a:lnTo>
                <a:lnTo>
                  <a:pt x="1552985" y="2391790"/>
                </a:lnTo>
                <a:lnTo>
                  <a:pt x="1554710" y="2392638"/>
                </a:lnTo>
                <a:lnTo>
                  <a:pt x="1555559" y="2391790"/>
                </a:lnTo>
                <a:lnTo>
                  <a:pt x="1556408" y="2392638"/>
                </a:lnTo>
                <a:lnTo>
                  <a:pt x="1556408" y="2390942"/>
                </a:lnTo>
                <a:lnTo>
                  <a:pt x="1558955" y="2390942"/>
                </a:lnTo>
                <a:lnTo>
                  <a:pt x="1560679" y="2389218"/>
                </a:lnTo>
                <a:lnTo>
                  <a:pt x="1560679" y="2388370"/>
                </a:lnTo>
                <a:lnTo>
                  <a:pt x="1562377" y="2387522"/>
                </a:lnTo>
                <a:lnTo>
                  <a:pt x="1563226" y="2387522"/>
                </a:lnTo>
                <a:lnTo>
                  <a:pt x="1563226" y="2388370"/>
                </a:lnTo>
                <a:lnTo>
                  <a:pt x="1562377" y="2390942"/>
                </a:lnTo>
                <a:lnTo>
                  <a:pt x="1564075" y="2390942"/>
                </a:lnTo>
                <a:lnTo>
                  <a:pt x="1564951" y="2390942"/>
                </a:lnTo>
                <a:lnTo>
                  <a:pt x="1564951" y="2391790"/>
                </a:lnTo>
                <a:lnTo>
                  <a:pt x="1564075" y="2393487"/>
                </a:lnTo>
                <a:lnTo>
                  <a:pt x="1564951" y="2394335"/>
                </a:lnTo>
                <a:lnTo>
                  <a:pt x="1565800" y="2394335"/>
                </a:lnTo>
                <a:lnTo>
                  <a:pt x="1567498" y="2393487"/>
                </a:lnTo>
                <a:lnTo>
                  <a:pt x="1568347" y="2394335"/>
                </a:lnTo>
                <a:lnTo>
                  <a:pt x="1566649" y="2395183"/>
                </a:lnTo>
                <a:lnTo>
                  <a:pt x="1566649" y="2396907"/>
                </a:lnTo>
                <a:lnTo>
                  <a:pt x="1573467" y="2400300"/>
                </a:lnTo>
                <a:lnTo>
                  <a:pt x="1575165" y="2401148"/>
                </a:lnTo>
                <a:lnTo>
                  <a:pt x="1576890" y="2401148"/>
                </a:lnTo>
                <a:lnTo>
                  <a:pt x="1578588" y="2400300"/>
                </a:lnTo>
                <a:lnTo>
                  <a:pt x="1581135" y="2402872"/>
                </a:lnTo>
                <a:lnTo>
                  <a:pt x="1583708" y="2402023"/>
                </a:lnTo>
                <a:lnTo>
                  <a:pt x="1582859" y="2400300"/>
                </a:lnTo>
                <a:lnTo>
                  <a:pt x="1583708" y="2399452"/>
                </a:lnTo>
                <a:lnTo>
                  <a:pt x="1584557" y="2399452"/>
                </a:lnTo>
                <a:lnTo>
                  <a:pt x="1584557" y="2402023"/>
                </a:lnTo>
                <a:lnTo>
                  <a:pt x="1585406" y="2402023"/>
                </a:lnTo>
                <a:lnTo>
                  <a:pt x="1586255" y="2400300"/>
                </a:lnTo>
                <a:lnTo>
                  <a:pt x="1587131" y="2400300"/>
                </a:lnTo>
                <a:lnTo>
                  <a:pt x="1587131" y="2401148"/>
                </a:lnTo>
                <a:lnTo>
                  <a:pt x="1586255" y="2402872"/>
                </a:lnTo>
                <a:lnTo>
                  <a:pt x="1587131" y="2403720"/>
                </a:lnTo>
                <a:lnTo>
                  <a:pt x="1587980" y="2402023"/>
                </a:lnTo>
                <a:lnTo>
                  <a:pt x="1588829" y="2402023"/>
                </a:lnTo>
                <a:lnTo>
                  <a:pt x="1589678" y="2402872"/>
                </a:lnTo>
                <a:lnTo>
                  <a:pt x="1589678" y="2405417"/>
                </a:lnTo>
                <a:lnTo>
                  <a:pt x="1591376" y="2407114"/>
                </a:lnTo>
                <a:lnTo>
                  <a:pt x="1592225" y="2408837"/>
                </a:lnTo>
                <a:lnTo>
                  <a:pt x="1593949" y="2406265"/>
                </a:lnTo>
                <a:lnTo>
                  <a:pt x="1593949" y="2407114"/>
                </a:lnTo>
                <a:lnTo>
                  <a:pt x="1593949" y="2408837"/>
                </a:lnTo>
                <a:lnTo>
                  <a:pt x="1594798" y="2409685"/>
                </a:lnTo>
                <a:lnTo>
                  <a:pt x="1595647" y="2408837"/>
                </a:lnTo>
                <a:lnTo>
                  <a:pt x="1597345" y="2410534"/>
                </a:lnTo>
                <a:lnTo>
                  <a:pt x="1598194" y="2409685"/>
                </a:lnTo>
                <a:lnTo>
                  <a:pt x="1599919" y="2410534"/>
                </a:lnTo>
                <a:lnTo>
                  <a:pt x="1600768" y="2409685"/>
                </a:lnTo>
                <a:lnTo>
                  <a:pt x="1601617" y="2410534"/>
                </a:lnTo>
                <a:lnTo>
                  <a:pt x="1600768" y="2410534"/>
                </a:lnTo>
                <a:lnTo>
                  <a:pt x="1600768" y="2411382"/>
                </a:lnTo>
                <a:lnTo>
                  <a:pt x="1602466" y="2409685"/>
                </a:lnTo>
                <a:lnTo>
                  <a:pt x="1603315" y="2411382"/>
                </a:lnTo>
                <a:lnTo>
                  <a:pt x="1604190" y="2409685"/>
                </a:lnTo>
                <a:lnTo>
                  <a:pt x="1605888" y="2409685"/>
                </a:lnTo>
                <a:lnTo>
                  <a:pt x="1606737" y="2411382"/>
                </a:lnTo>
                <a:lnTo>
                  <a:pt x="1607586" y="2410534"/>
                </a:lnTo>
                <a:lnTo>
                  <a:pt x="1609311" y="2412230"/>
                </a:lnTo>
                <a:lnTo>
                  <a:pt x="1610160" y="2412230"/>
                </a:lnTo>
                <a:lnTo>
                  <a:pt x="1609311" y="2410534"/>
                </a:lnTo>
                <a:lnTo>
                  <a:pt x="1611009" y="2411382"/>
                </a:lnTo>
                <a:lnTo>
                  <a:pt x="1611009" y="2410534"/>
                </a:lnTo>
                <a:lnTo>
                  <a:pt x="1612707" y="2410534"/>
                </a:lnTo>
                <a:lnTo>
                  <a:pt x="1613556" y="2407114"/>
                </a:lnTo>
                <a:lnTo>
                  <a:pt x="1614404" y="2407114"/>
                </a:lnTo>
                <a:lnTo>
                  <a:pt x="1615280" y="2407988"/>
                </a:lnTo>
                <a:lnTo>
                  <a:pt x="1616129" y="2406265"/>
                </a:lnTo>
                <a:lnTo>
                  <a:pt x="1616978" y="2406265"/>
                </a:lnTo>
                <a:lnTo>
                  <a:pt x="1618676" y="2407988"/>
                </a:lnTo>
                <a:lnTo>
                  <a:pt x="1618676" y="2411382"/>
                </a:lnTo>
                <a:lnTo>
                  <a:pt x="1620374" y="2412230"/>
                </a:lnTo>
                <a:lnTo>
                  <a:pt x="1621249" y="2410534"/>
                </a:lnTo>
                <a:lnTo>
                  <a:pt x="1621249" y="2409685"/>
                </a:lnTo>
                <a:lnTo>
                  <a:pt x="1621249" y="2408837"/>
                </a:lnTo>
                <a:lnTo>
                  <a:pt x="1621249" y="2407114"/>
                </a:lnTo>
                <a:lnTo>
                  <a:pt x="1622947" y="2407114"/>
                </a:lnTo>
                <a:lnTo>
                  <a:pt x="1622947" y="2409685"/>
                </a:lnTo>
                <a:lnTo>
                  <a:pt x="1623796" y="2410534"/>
                </a:lnTo>
                <a:lnTo>
                  <a:pt x="1624645" y="2411382"/>
                </a:lnTo>
                <a:lnTo>
                  <a:pt x="1625494" y="2413105"/>
                </a:lnTo>
                <a:lnTo>
                  <a:pt x="1626370" y="2413105"/>
                </a:lnTo>
                <a:lnTo>
                  <a:pt x="1627219" y="2411382"/>
                </a:lnTo>
                <a:lnTo>
                  <a:pt x="1628068" y="2411382"/>
                </a:lnTo>
                <a:lnTo>
                  <a:pt x="1628917" y="2412230"/>
                </a:lnTo>
                <a:lnTo>
                  <a:pt x="1629766" y="2413105"/>
                </a:lnTo>
                <a:lnTo>
                  <a:pt x="1628917" y="2414802"/>
                </a:lnTo>
                <a:lnTo>
                  <a:pt x="1629766" y="2419070"/>
                </a:lnTo>
                <a:lnTo>
                  <a:pt x="1630615" y="2419919"/>
                </a:lnTo>
                <a:lnTo>
                  <a:pt x="1630615" y="2422464"/>
                </a:lnTo>
                <a:lnTo>
                  <a:pt x="1629766" y="2424187"/>
                </a:lnTo>
                <a:lnTo>
                  <a:pt x="1629766" y="2425035"/>
                </a:lnTo>
                <a:lnTo>
                  <a:pt x="1631490" y="2426732"/>
                </a:lnTo>
                <a:lnTo>
                  <a:pt x="1632339" y="2428429"/>
                </a:lnTo>
                <a:lnTo>
                  <a:pt x="1633188" y="2428429"/>
                </a:lnTo>
                <a:lnTo>
                  <a:pt x="1633188" y="2429277"/>
                </a:lnTo>
                <a:lnTo>
                  <a:pt x="1634886" y="2430152"/>
                </a:lnTo>
                <a:lnTo>
                  <a:pt x="1636584" y="2429277"/>
                </a:lnTo>
                <a:lnTo>
                  <a:pt x="1636584" y="2432697"/>
                </a:lnTo>
                <a:lnTo>
                  <a:pt x="1638309" y="2432697"/>
                </a:lnTo>
                <a:lnTo>
                  <a:pt x="1640007" y="2435269"/>
                </a:lnTo>
                <a:lnTo>
                  <a:pt x="1640856" y="2434394"/>
                </a:lnTo>
                <a:lnTo>
                  <a:pt x="1641705" y="2434394"/>
                </a:lnTo>
                <a:lnTo>
                  <a:pt x="1642554" y="2434394"/>
                </a:lnTo>
                <a:lnTo>
                  <a:pt x="1642554" y="2437814"/>
                </a:lnTo>
                <a:lnTo>
                  <a:pt x="1644278" y="2440359"/>
                </a:lnTo>
                <a:lnTo>
                  <a:pt x="1645127" y="2439511"/>
                </a:lnTo>
                <a:lnTo>
                  <a:pt x="1644278" y="2439511"/>
                </a:lnTo>
                <a:lnTo>
                  <a:pt x="1644278" y="2438662"/>
                </a:lnTo>
                <a:lnTo>
                  <a:pt x="1646825" y="2439511"/>
                </a:lnTo>
                <a:lnTo>
                  <a:pt x="1647674" y="2440359"/>
                </a:lnTo>
                <a:lnTo>
                  <a:pt x="1646825" y="2442082"/>
                </a:lnTo>
                <a:lnTo>
                  <a:pt x="1647674" y="2442082"/>
                </a:lnTo>
                <a:lnTo>
                  <a:pt x="1648550" y="2442931"/>
                </a:lnTo>
                <a:lnTo>
                  <a:pt x="1647674" y="2444627"/>
                </a:lnTo>
                <a:lnTo>
                  <a:pt x="1649399" y="2444627"/>
                </a:lnTo>
                <a:lnTo>
                  <a:pt x="1650248" y="2445476"/>
                </a:lnTo>
                <a:lnTo>
                  <a:pt x="1651097" y="2444627"/>
                </a:lnTo>
                <a:lnTo>
                  <a:pt x="1652795" y="2446351"/>
                </a:lnTo>
                <a:lnTo>
                  <a:pt x="1652795" y="2447199"/>
                </a:lnTo>
                <a:lnTo>
                  <a:pt x="1654519" y="2448047"/>
                </a:lnTo>
                <a:lnTo>
                  <a:pt x="1655368" y="2448047"/>
                </a:lnTo>
                <a:lnTo>
                  <a:pt x="1657066" y="2447199"/>
                </a:lnTo>
                <a:lnTo>
                  <a:pt x="1657066" y="2448047"/>
                </a:lnTo>
                <a:lnTo>
                  <a:pt x="1658764" y="2451441"/>
                </a:lnTo>
                <a:lnTo>
                  <a:pt x="1658764" y="2454012"/>
                </a:lnTo>
                <a:lnTo>
                  <a:pt x="1658764" y="2456558"/>
                </a:lnTo>
                <a:lnTo>
                  <a:pt x="1660489" y="2458281"/>
                </a:lnTo>
                <a:lnTo>
                  <a:pt x="1660489" y="2460826"/>
                </a:lnTo>
                <a:lnTo>
                  <a:pt x="1662187" y="2461674"/>
                </a:lnTo>
                <a:lnTo>
                  <a:pt x="1663036" y="2459978"/>
                </a:lnTo>
                <a:lnTo>
                  <a:pt x="1663885" y="2459978"/>
                </a:lnTo>
                <a:lnTo>
                  <a:pt x="1663885" y="2460826"/>
                </a:lnTo>
                <a:lnTo>
                  <a:pt x="1663885" y="2461674"/>
                </a:lnTo>
                <a:lnTo>
                  <a:pt x="1663885" y="2463398"/>
                </a:lnTo>
                <a:lnTo>
                  <a:pt x="1664734" y="2461674"/>
                </a:lnTo>
                <a:lnTo>
                  <a:pt x="1666458" y="2460826"/>
                </a:lnTo>
                <a:lnTo>
                  <a:pt x="1666458" y="2461674"/>
                </a:lnTo>
                <a:lnTo>
                  <a:pt x="1667307" y="2461674"/>
                </a:lnTo>
                <a:lnTo>
                  <a:pt x="1667307" y="2459978"/>
                </a:lnTo>
                <a:lnTo>
                  <a:pt x="1668156" y="2460826"/>
                </a:lnTo>
                <a:lnTo>
                  <a:pt x="1670703" y="2461674"/>
                </a:lnTo>
                <a:lnTo>
                  <a:pt x="1671579" y="2460826"/>
                </a:lnTo>
                <a:lnTo>
                  <a:pt x="1672428" y="2459129"/>
                </a:lnTo>
                <a:lnTo>
                  <a:pt x="1673277" y="2459129"/>
                </a:lnTo>
                <a:lnTo>
                  <a:pt x="1673277" y="2461674"/>
                </a:lnTo>
                <a:lnTo>
                  <a:pt x="1674126" y="2461674"/>
                </a:lnTo>
                <a:lnTo>
                  <a:pt x="1674975" y="2460826"/>
                </a:lnTo>
                <a:lnTo>
                  <a:pt x="1674126" y="2459978"/>
                </a:lnTo>
                <a:lnTo>
                  <a:pt x="1674975" y="2459129"/>
                </a:lnTo>
                <a:lnTo>
                  <a:pt x="1675823" y="2459978"/>
                </a:lnTo>
                <a:lnTo>
                  <a:pt x="1677548" y="2459978"/>
                </a:lnTo>
                <a:lnTo>
                  <a:pt x="1677548" y="2459129"/>
                </a:lnTo>
                <a:lnTo>
                  <a:pt x="1678397" y="2459978"/>
                </a:lnTo>
                <a:lnTo>
                  <a:pt x="1680944" y="2458281"/>
                </a:lnTo>
                <a:lnTo>
                  <a:pt x="1682668" y="2457432"/>
                </a:lnTo>
                <a:lnTo>
                  <a:pt x="1681819" y="2456558"/>
                </a:lnTo>
                <a:lnTo>
                  <a:pt x="1683517" y="2458281"/>
                </a:lnTo>
                <a:lnTo>
                  <a:pt x="1685215" y="2457432"/>
                </a:lnTo>
                <a:lnTo>
                  <a:pt x="1685215" y="2458281"/>
                </a:lnTo>
                <a:lnTo>
                  <a:pt x="1687789" y="2459129"/>
                </a:lnTo>
                <a:lnTo>
                  <a:pt x="1688638" y="2459129"/>
                </a:lnTo>
                <a:lnTo>
                  <a:pt x="1688638" y="2457432"/>
                </a:lnTo>
                <a:lnTo>
                  <a:pt x="1690336" y="2458281"/>
                </a:lnTo>
                <a:lnTo>
                  <a:pt x="1691185" y="2458281"/>
                </a:lnTo>
                <a:lnTo>
                  <a:pt x="1691185" y="2456558"/>
                </a:lnTo>
                <a:lnTo>
                  <a:pt x="1692034" y="2456558"/>
                </a:lnTo>
                <a:lnTo>
                  <a:pt x="1692034" y="2458281"/>
                </a:lnTo>
                <a:lnTo>
                  <a:pt x="1692883" y="2458281"/>
                </a:lnTo>
                <a:lnTo>
                  <a:pt x="1694607" y="2456558"/>
                </a:lnTo>
                <a:lnTo>
                  <a:pt x="1696305" y="2456558"/>
                </a:lnTo>
                <a:lnTo>
                  <a:pt x="1696305" y="2455709"/>
                </a:lnTo>
                <a:lnTo>
                  <a:pt x="1697154" y="2454861"/>
                </a:lnTo>
                <a:lnTo>
                  <a:pt x="1698003" y="2455709"/>
                </a:lnTo>
                <a:lnTo>
                  <a:pt x="1697154" y="2458281"/>
                </a:lnTo>
                <a:lnTo>
                  <a:pt x="1698003" y="2459129"/>
                </a:lnTo>
                <a:lnTo>
                  <a:pt x="1698879" y="2459129"/>
                </a:lnTo>
                <a:lnTo>
                  <a:pt x="1699728" y="2459129"/>
                </a:lnTo>
                <a:lnTo>
                  <a:pt x="1702275" y="2459978"/>
                </a:lnTo>
                <a:lnTo>
                  <a:pt x="1702275" y="2460826"/>
                </a:lnTo>
                <a:lnTo>
                  <a:pt x="1703999" y="2461674"/>
                </a:lnTo>
                <a:lnTo>
                  <a:pt x="1705697" y="2462523"/>
                </a:lnTo>
                <a:lnTo>
                  <a:pt x="1708244" y="2462523"/>
                </a:lnTo>
                <a:lnTo>
                  <a:pt x="1710818" y="2464246"/>
                </a:lnTo>
                <a:lnTo>
                  <a:pt x="1715938" y="2462523"/>
                </a:lnTo>
                <a:lnTo>
                  <a:pt x="1717636" y="2461674"/>
                </a:lnTo>
                <a:lnTo>
                  <a:pt x="1718485" y="2461674"/>
                </a:lnTo>
                <a:lnTo>
                  <a:pt x="1719334" y="2461674"/>
                </a:lnTo>
                <a:lnTo>
                  <a:pt x="1718485" y="2459978"/>
                </a:lnTo>
                <a:lnTo>
                  <a:pt x="1721059" y="2459129"/>
                </a:lnTo>
                <a:lnTo>
                  <a:pt x="1725304" y="2459129"/>
                </a:lnTo>
                <a:lnTo>
                  <a:pt x="1727028" y="2459129"/>
                </a:lnTo>
                <a:lnTo>
                  <a:pt x="1727028" y="2457432"/>
                </a:lnTo>
                <a:lnTo>
                  <a:pt x="1730424" y="2457432"/>
                </a:lnTo>
                <a:lnTo>
                  <a:pt x="1732149" y="2456558"/>
                </a:lnTo>
                <a:lnTo>
                  <a:pt x="1731273" y="2454012"/>
                </a:lnTo>
                <a:lnTo>
                  <a:pt x="1732149" y="2454012"/>
                </a:lnTo>
                <a:lnTo>
                  <a:pt x="1733847" y="2454861"/>
                </a:lnTo>
                <a:lnTo>
                  <a:pt x="1733847" y="2456558"/>
                </a:lnTo>
                <a:lnTo>
                  <a:pt x="1734696" y="2457432"/>
                </a:lnTo>
                <a:lnTo>
                  <a:pt x="1736394" y="2456558"/>
                </a:lnTo>
                <a:lnTo>
                  <a:pt x="1738118" y="2456558"/>
                </a:lnTo>
                <a:lnTo>
                  <a:pt x="1738967" y="2456558"/>
                </a:lnTo>
                <a:lnTo>
                  <a:pt x="1738967" y="2458281"/>
                </a:lnTo>
                <a:lnTo>
                  <a:pt x="1739816" y="2459129"/>
                </a:lnTo>
                <a:lnTo>
                  <a:pt x="1740665" y="2459978"/>
                </a:lnTo>
                <a:lnTo>
                  <a:pt x="1741514" y="2460826"/>
                </a:lnTo>
                <a:lnTo>
                  <a:pt x="1743238" y="2459978"/>
                </a:lnTo>
                <a:lnTo>
                  <a:pt x="1744936" y="2461674"/>
                </a:lnTo>
                <a:lnTo>
                  <a:pt x="1746634" y="2459978"/>
                </a:lnTo>
                <a:lnTo>
                  <a:pt x="1745785" y="2459129"/>
                </a:lnTo>
                <a:lnTo>
                  <a:pt x="1746634" y="2457432"/>
                </a:lnTo>
                <a:lnTo>
                  <a:pt x="1746634" y="2458281"/>
                </a:lnTo>
                <a:lnTo>
                  <a:pt x="1748359" y="2458281"/>
                </a:lnTo>
                <a:lnTo>
                  <a:pt x="1750057" y="2459129"/>
                </a:lnTo>
                <a:lnTo>
                  <a:pt x="1750057" y="2459978"/>
                </a:lnTo>
                <a:lnTo>
                  <a:pt x="1750906" y="2460826"/>
                </a:lnTo>
                <a:lnTo>
                  <a:pt x="1751755" y="2459978"/>
                </a:lnTo>
                <a:lnTo>
                  <a:pt x="1750906" y="2459129"/>
                </a:lnTo>
                <a:lnTo>
                  <a:pt x="1751755" y="2458281"/>
                </a:lnTo>
                <a:lnTo>
                  <a:pt x="1752604" y="2458281"/>
                </a:lnTo>
                <a:lnTo>
                  <a:pt x="1751755" y="2460826"/>
                </a:lnTo>
                <a:lnTo>
                  <a:pt x="1753453" y="2459129"/>
                </a:lnTo>
                <a:lnTo>
                  <a:pt x="1756026" y="2460826"/>
                </a:lnTo>
                <a:lnTo>
                  <a:pt x="1756875" y="2459978"/>
                </a:lnTo>
                <a:lnTo>
                  <a:pt x="1756875" y="2459129"/>
                </a:lnTo>
                <a:lnTo>
                  <a:pt x="1757724" y="2457432"/>
                </a:lnTo>
                <a:lnTo>
                  <a:pt x="1757724" y="2455709"/>
                </a:lnTo>
                <a:lnTo>
                  <a:pt x="1758573" y="2455709"/>
                </a:lnTo>
                <a:lnTo>
                  <a:pt x="1760298" y="2456558"/>
                </a:lnTo>
                <a:lnTo>
                  <a:pt x="1761147" y="2456558"/>
                </a:lnTo>
                <a:lnTo>
                  <a:pt x="1761996" y="2458281"/>
                </a:lnTo>
                <a:lnTo>
                  <a:pt x="1762845" y="2458281"/>
                </a:lnTo>
                <a:lnTo>
                  <a:pt x="1764543" y="2457432"/>
                </a:lnTo>
                <a:lnTo>
                  <a:pt x="1765418" y="2456558"/>
                </a:lnTo>
                <a:lnTo>
                  <a:pt x="1762845" y="2455709"/>
                </a:lnTo>
                <a:lnTo>
                  <a:pt x="1762845" y="2454861"/>
                </a:lnTo>
                <a:lnTo>
                  <a:pt x="1763694" y="2454861"/>
                </a:lnTo>
                <a:lnTo>
                  <a:pt x="1764543" y="2454861"/>
                </a:lnTo>
                <a:lnTo>
                  <a:pt x="1766267" y="2455709"/>
                </a:lnTo>
                <a:lnTo>
                  <a:pt x="1767965" y="2454861"/>
                </a:lnTo>
                <a:lnTo>
                  <a:pt x="1771388" y="2456558"/>
                </a:lnTo>
                <a:lnTo>
                  <a:pt x="1770512" y="2457432"/>
                </a:lnTo>
                <a:lnTo>
                  <a:pt x="1769663" y="2456558"/>
                </a:lnTo>
                <a:lnTo>
                  <a:pt x="1768814" y="2457432"/>
                </a:lnTo>
                <a:lnTo>
                  <a:pt x="1768814" y="2459129"/>
                </a:lnTo>
                <a:lnTo>
                  <a:pt x="1769663" y="2459978"/>
                </a:lnTo>
                <a:lnTo>
                  <a:pt x="1769663" y="2460826"/>
                </a:lnTo>
                <a:lnTo>
                  <a:pt x="1768814" y="2459978"/>
                </a:lnTo>
                <a:lnTo>
                  <a:pt x="1767965" y="2459978"/>
                </a:lnTo>
                <a:lnTo>
                  <a:pt x="1768814" y="2463398"/>
                </a:lnTo>
                <a:lnTo>
                  <a:pt x="1771388" y="2462523"/>
                </a:lnTo>
                <a:lnTo>
                  <a:pt x="1771388" y="2461674"/>
                </a:lnTo>
                <a:lnTo>
                  <a:pt x="1772237" y="2461674"/>
                </a:lnTo>
                <a:lnTo>
                  <a:pt x="1773086" y="2461674"/>
                </a:lnTo>
                <a:lnTo>
                  <a:pt x="1773935" y="2461674"/>
                </a:lnTo>
                <a:lnTo>
                  <a:pt x="1774784" y="2463398"/>
                </a:lnTo>
                <a:lnTo>
                  <a:pt x="1775633" y="2463398"/>
                </a:lnTo>
                <a:lnTo>
                  <a:pt x="1778206" y="2461674"/>
                </a:lnTo>
                <a:lnTo>
                  <a:pt x="1779055" y="2461674"/>
                </a:lnTo>
                <a:lnTo>
                  <a:pt x="1779904" y="2462523"/>
                </a:lnTo>
                <a:lnTo>
                  <a:pt x="1779055" y="2464246"/>
                </a:lnTo>
                <a:lnTo>
                  <a:pt x="1779904" y="2465943"/>
                </a:lnTo>
                <a:lnTo>
                  <a:pt x="1780753" y="2467639"/>
                </a:lnTo>
                <a:lnTo>
                  <a:pt x="1784176" y="2470211"/>
                </a:lnTo>
                <a:lnTo>
                  <a:pt x="1785025" y="2471908"/>
                </a:lnTo>
                <a:lnTo>
                  <a:pt x="1789296" y="2473604"/>
                </a:lnTo>
                <a:lnTo>
                  <a:pt x="1790994" y="2473604"/>
                </a:lnTo>
                <a:lnTo>
                  <a:pt x="1792692" y="2474479"/>
                </a:lnTo>
                <a:lnTo>
                  <a:pt x="1793568" y="2476176"/>
                </a:lnTo>
                <a:lnTo>
                  <a:pt x="1796115" y="2477024"/>
                </a:lnTo>
                <a:lnTo>
                  <a:pt x="1797813" y="2477873"/>
                </a:lnTo>
                <a:lnTo>
                  <a:pt x="1798688" y="2477873"/>
                </a:lnTo>
                <a:lnTo>
                  <a:pt x="1798688" y="2480444"/>
                </a:lnTo>
                <a:lnTo>
                  <a:pt x="1800386" y="2481293"/>
                </a:lnTo>
                <a:lnTo>
                  <a:pt x="1802084" y="2480444"/>
                </a:lnTo>
                <a:lnTo>
                  <a:pt x="1805506" y="2482141"/>
                </a:lnTo>
                <a:lnTo>
                  <a:pt x="1806355" y="2481293"/>
                </a:lnTo>
                <a:lnTo>
                  <a:pt x="1806355" y="2482990"/>
                </a:lnTo>
                <a:lnTo>
                  <a:pt x="1808053" y="2484686"/>
                </a:lnTo>
                <a:lnTo>
                  <a:pt x="1808053" y="2482990"/>
                </a:lnTo>
                <a:lnTo>
                  <a:pt x="1808902" y="2482141"/>
                </a:lnTo>
                <a:lnTo>
                  <a:pt x="1809778" y="2484686"/>
                </a:lnTo>
                <a:lnTo>
                  <a:pt x="1811476" y="2486410"/>
                </a:lnTo>
                <a:lnTo>
                  <a:pt x="1813174" y="2487258"/>
                </a:lnTo>
                <a:lnTo>
                  <a:pt x="1813174" y="2486410"/>
                </a:lnTo>
                <a:lnTo>
                  <a:pt x="1813174" y="2487258"/>
                </a:lnTo>
                <a:lnTo>
                  <a:pt x="1814023" y="2487258"/>
                </a:lnTo>
                <a:lnTo>
                  <a:pt x="1814872" y="2486410"/>
                </a:lnTo>
                <a:lnTo>
                  <a:pt x="1815747" y="2486410"/>
                </a:lnTo>
                <a:lnTo>
                  <a:pt x="1816596" y="2484686"/>
                </a:lnTo>
                <a:lnTo>
                  <a:pt x="1818294" y="2486410"/>
                </a:lnTo>
                <a:lnTo>
                  <a:pt x="1818294" y="2487258"/>
                </a:lnTo>
                <a:lnTo>
                  <a:pt x="1818294" y="2488106"/>
                </a:lnTo>
                <a:lnTo>
                  <a:pt x="1819143" y="2487258"/>
                </a:lnTo>
                <a:lnTo>
                  <a:pt x="1819143" y="2488955"/>
                </a:lnTo>
                <a:lnTo>
                  <a:pt x="1819992" y="2488955"/>
                </a:lnTo>
                <a:lnTo>
                  <a:pt x="1820868" y="2488106"/>
                </a:lnTo>
                <a:lnTo>
                  <a:pt x="1821717" y="2488955"/>
                </a:lnTo>
                <a:lnTo>
                  <a:pt x="1823415" y="2488955"/>
                </a:lnTo>
                <a:lnTo>
                  <a:pt x="1822566" y="2489803"/>
                </a:lnTo>
                <a:lnTo>
                  <a:pt x="1824264" y="2489803"/>
                </a:lnTo>
                <a:lnTo>
                  <a:pt x="1823415" y="2491526"/>
                </a:lnTo>
                <a:lnTo>
                  <a:pt x="1825113" y="2491526"/>
                </a:lnTo>
                <a:lnTo>
                  <a:pt x="1825962" y="2493223"/>
                </a:lnTo>
                <a:lnTo>
                  <a:pt x="1826837" y="2493223"/>
                </a:lnTo>
                <a:lnTo>
                  <a:pt x="1826837" y="2491526"/>
                </a:lnTo>
                <a:lnTo>
                  <a:pt x="1828535" y="2491526"/>
                </a:lnTo>
                <a:lnTo>
                  <a:pt x="1829384" y="2491526"/>
                </a:lnTo>
                <a:lnTo>
                  <a:pt x="1830233" y="2492375"/>
                </a:lnTo>
                <a:lnTo>
                  <a:pt x="1828535" y="2494071"/>
                </a:lnTo>
                <a:lnTo>
                  <a:pt x="1831082" y="2494071"/>
                </a:lnTo>
                <a:lnTo>
                  <a:pt x="1831958" y="2494920"/>
                </a:lnTo>
                <a:lnTo>
                  <a:pt x="1832807" y="2494071"/>
                </a:lnTo>
                <a:lnTo>
                  <a:pt x="1833656" y="2494920"/>
                </a:lnTo>
                <a:lnTo>
                  <a:pt x="1836203" y="2494920"/>
                </a:lnTo>
                <a:lnTo>
                  <a:pt x="1837052" y="2495768"/>
                </a:lnTo>
                <a:lnTo>
                  <a:pt x="1836203" y="2495768"/>
                </a:lnTo>
                <a:lnTo>
                  <a:pt x="1835354" y="2495768"/>
                </a:lnTo>
                <a:lnTo>
                  <a:pt x="1835354" y="2496643"/>
                </a:lnTo>
                <a:lnTo>
                  <a:pt x="1837052" y="2497491"/>
                </a:lnTo>
                <a:lnTo>
                  <a:pt x="1836203" y="2498340"/>
                </a:lnTo>
                <a:lnTo>
                  <a:pt x="1834505" y="2498340"/>
                </a:lnTo>
                <a:lnTo>
                  <a:pt x="1833656" y="2498340"/>
                </a:lnTo>
                <a:lnTo>
                  <a:pt x="1833656" y="2499188"/>
                </a:lnTo>
                <a:lnTo>
                  <a:pt x="1834505" y="2500036"/>
                </a:lnTo>
                <a:lnTo>
                  <a:pt x="1836203" y="2499188"/>
                </a:lnTo>
                <a:lnTo>
                  <a:pt x="1836203" y="2500036"/>
                </a:lnTo>
                <a:lnTo>
                  <a:pt x="1833656" y="2502608"/>
                </a:lnTo>
                <a:lnTo>
                  <a:pt x="1834505" y="2502608"/>
                </a:lnTo>
                <a:lnTo>
                  <a:pt x="1835354" y="2502608"/>
                </a:lnTo>
                <a:lnTo>
                  <a:pt x="1836203" y="2502608"/>
                </a:lnTo>
                <a:lnTo>
                  <a:pt x="1837927" y="2502608"/>
                </a:lnTo>
                <a:lnTo>
                  <a:pt x="1837052" y="2503456"/>
                </a:lnTo>
                <a:lnTo>
                  <a:pt x="1837052" y="2505153"/>
                </a:lnTo>
                <a:lnTo>
                  <a:pt x="1836203" y="2506002"/>
                </a:lnTo>
                <a:lnTo>
                  <a:pt x="1835354" y="2506850"/>
                </a:lnTo>
                <a:lnTo>
                  <a:pt x="1836203" y="2507725"/>
                </a:lnTo>
                <a:lnTo>
                  <a:pt x="1836203" y="2506850"/>
                </a:lnTo>
                <a:lnTo>
                  <a:pt x="1837052" y="2506002"/>
                </a:lnTo>
                <a:lnTo>
                  <a:pt x="1837927" y="2506002"/>
                </a:lnTo>
                <a:lnTo>
                  <a:pt x="1838776" y="2506002"/>
                </a:lnTo>
                <a:lnTo>
                  <a:pt x="1838776" y="2506850"/>
                </a:lnTo>
                <a:lnTo>
                  <a:pt x="1837927" y="2507725"/>
                </a:lnTo>
                <a:lnTo>
                  <a:pt x="1838776" y="2509422"/>
                </a:lnTo>
                <a:lnTo>
                  <a:pt x="1838776" y="2513690"/>
                </a:lnTo>
                <a:lnTo>
                  <a:pt x="1839625" y="2513690"/>
                </a:lnTo>
                <a:lnTo>
                  <a:pt x="1838776" y="2512815"/>
                </a:lnTo>
                <a:lnTo>
                  <a:pt x="1839625" y="2512815"/>
                </a:lnTo>
                <a:lnTo>
                  <a:pt x="1841323" y="2513690"/>
                </a:lnTo>
                <a:lnTo>
                  <a:pt x="1842172" y="2513690"/>
                </a:lnTo>
                <a:lnTo>
                  <a:pt x="1843021" y="2513690"/>
                </a:lnTo>
                <a:lnTo>
                  <a:pt x="1843021" y="2514538"/>
                </a:lnTo>
                <a:lnTo>
                  <a:pt x="1843897" y="2515387"/>
                </a:lnTo>
                <a:lnTo>
                  <a:pt x="1843021" y="2515387"/>
                </a:lnTo>
                <a:lnTo>
                  <a:pt x="1842172" y="2517083"/>
                </a:lnTo>
                <a:lnTo>
                  <a:pt x="1841323" y="2516235"/>
                </a:lnTo>
                <a:lnTo>
                  <a:pt x="1843021" y="2518807"/>
                </a:lnTo>
                <a:lnTo>
                  <a:pt x="1846444" y="2518807"/>
                </a:lnTo>
                <a:lnTo>
                  <a:pt x="1847293" y="2519655"/>
                </a:lnTo>
                <a:lnTo>
                  <a:pt x="1847293" y="2520503"/>
                </a:lnTo>
                <a:lnTo>
                  <a:pt x="1845595" y="2520503"/>
                </a:lnTo>
                <a:lnTo>
                  <a:pt x="1845595" y="2521352"/>
                </a:lnTo>
                <a:lnTo>
                  <a:pt x="1845595" y="2520503"/>
                </a:lnTo>
                <a:lnTo>
                  <a:pt x="1844746" y="2521352"/>
                </a:lnTo>
                <a:lnTo>
                  <a:pt x="1844746" y="2523048"/>
                </a:lnTo>
                <a:lnTo>
                  <a:pt x="1843897" y="2524772"/>
                </a:lnTo>
                <a:lnTo>
                  <a:pt x="1843897" y="2525620"/>
                </a:lnTo>
                <a:lnTo>
                  <a:pt x="1842172" y="2527317"/>
                </a:lnTo>
                <a:lnTo>
                  <a:pt x="1841323" y="2529014"/>
                </a:lnTo>
                <a:lnTo>
                  <a:pt x="1841323" y="2529888"/>
                </a:lnTo>
                <a:lnTo>
                  <a:pt x="1838776" y="2532434"/>
                </a:lnTo>
                <a:lnTo>
                  <a:pt x="1837052" y="2533282"/>
                </a:lnTo>
                <a:lnTo>
                  <a:pt x="1836203" y="2533282"/>
                </a:lnTo>
                <a:lnTo>
                  <a:pt x="1835354" y="2534130"/>
                </a:lnTo>
                <a:lnTo>
                  <a:pt x="1835354" y="2534979"/>
                </a:lnTo>
                <a:lnTo>
                  <a:pt x="1836203" y="2535854"/>
                </a:lnTo>
                <a:lnTo>
                  <a:pt x="1834505" y="2536702"/>
                </a:lnTo>
                <a:lnTo>
                  <a:pt x="1836203" y="2538399"/>
                </a:lnTo>
                <a:lnTo>
                  <a:pt x="1834505" y="2539247"/>
                </a:lnTo>
                <a:lnTo>
                  <a:pt x="1835354" y="2540944"/>
                </a:lnTo>
                <a:lnTo>
                  <a:pt x="1835354" y="2541819"/>
                </a:lnTo>
                <a:lnTo>
                  <a:pt x="1834505" y="2542667"/>
                </a:lnTo>
                <a:lnTo>
                  <a:pt x="1833656" y="2543515"/>
                </a:lnTo>
                <a:lnTo>
                  <a:pt x="1833656" y="2545212"/>
                </a:lnTo>
                <a:lnTo>
                  <a:pt x="1833656" y="2546060"/>
                </a:lnTo>
                <a:lnTo>
                  <a:pt x="1834505" y="2546060"/>
                </a:lnTo>
                <a:lnTo>
                  <a:pt x="1836203" y="2546060"/>
                </a:lnTo>
                <a:lnTo>
                  <a:pt x="1836203" y="2547784"/>
                </a:lnTo>
                <a:lnTo>
                  <a:pt x="1836203" y="2549480"/>
                </a:lnTo>
                <a:lnTo>
                  <a:pt x="1837052" y="2550329"/>
                </a:lnTo>
                <a:lnTo>
                  <a:pt x="1837052" y="2552052"/>
                </a:lnTo>
                <a:lnTo>
                  <a:pt x="1838776" y="2552900"/>
                </a:lnTo>
                <a:lnTo>
                  <a:pt x="1838776" y="2553749"/>
                </a:lnTo>
                <a:lnTo>
                  <a:pt x="1837052" y="2554597"/>
                </a:lnTo>
                <a:lnTo>
                  <a:pt x="1837052" y="2555446"/>
                </a:lnTo>
                <a:lnTo>
                  <a:pt x="1837927" y="2557142"/>
                </a:lnTo>
                <a:lnTo>
                  <a:pt x="1837052" y="2558017"/>
                </a:lnTo>
                <a:lnTo>
                  <a:pt x="1837927" y="2558866"/>
                </a:lnTo>
                <a:lnTo>
                  <a:pt x="1837927" y="2560562"/>
                </a:lnTo>
                <a:lnTo>
                  <a:pt x="1838776" y="2561411"/>
                </a:lnTo>
                <a:lnTo>
                  <a:pt x="1838776" y="2562259"/>
                </a:lnTo>
                <a:lnTo>
                  <a:pt x="1839625" y="2563107"/>
                </a:lnTo>
                <a:lnTo>
                  <a:pt x="1840474" y="2564831"/>
                </a:lnTo>
                <a:lnTo>
                  <a:pt x="1842172" y="2565679"/>
                </a:lnTo>
                <a:lnTo>
                  <a:pt x="1841323" y="2566527"/>
                </a:lnTo>
                <a:lnTo>
                  <a:pt x="1842172" y="2567376"/>
                </a:lnTo>
                <a:lnTo>
                  <a:pt x="1843021" y="2566527"/>
                </a:lnTo>
                <a:lnTo>
                  <a:pt x="1843021" y="2567376"/>
                </a:lnTo>
                <a:lnTo>
                  <a:pt x="1843021" y="2568224"/>
                </a:lnTo>
                <a:lnTo>
                  <a:pt x="1843897" y="2567376"/>
                </a:lnTo>
                <a:lnTo>
                  <a:pt x="1843897" y="2568224"/>
                </a:lnTo>
                <a:lnTo>
                  <a:pt x="1843897" y="2569099"/>
                </a:lnTo>
                <a:lnTo>
                  <a:pt x="1844746" y="2568224"/>
                </a:lnTo>
                <a:lnTo>
                  <a:pt x="1844746" y="2569099"/>
                </a:lnTo>
                <a:lnTo>
                  <a:pt x="1845595" y="2568224"/>
                </a:lnTo>
                <a:lnTo>
                  <a:pt x="1845595" y="2569947"/>
                </a:lnTo>
                <a:lnTo>
                  <a:pt x="1845595" y="2570796"/>
                </a:lnTo>
                <a:lnTo>
                  <a:pt x="1845595" y="2571644"/>
                </a:lnTo>
                <a:lnTo>
                  <a:pt x="1844746" y="2570796"/>
                </a:lnTo>
                <a:lnTo>
                  <a:pt x="1844746" y="2571644"/>
                </a:lnTo>
                <a:lnTo>
                  <a:pt x="1844746" y="2573341"/>
                </a:lnTo>
                <a:lnTo>
                  <a:pt x="1844746" y="2574216"/>
                </a:lnTo>
                <a:lnTo>
                  <a:pt x="1843897" y="2575064"/>
                </a:lnTo>
                <a:lnTo>
                  <a:pt x="1844746" y="2575064"/>
                </a:lnTo>
                <a:lnTo>
                  <a:pt x="1844746" y="2575912"/>
                </a:lnTo>
                <a:lnTo>
                  <a:pt x="1845595" y="2575912"/>
                </a:lnTo>
                <a:lnTo>
                  <a:pt x="1845595" y="2576761"/>
                </a:lnTo>
                <a:lnTo>
                  <a:pt x="1844746" y="2577609"/>
                </a:lnTo>
                <a:lnTo>
                  <a:pt x="1845595" y="2577609"/>
                </a:lnTo>
                <a:lnTo>
                  <a:pt x="1846444" y="2577609"/>
                </a:lnTo>
                <a:lnTo>
                  <a:pt x="1847293" y="2578458"/>
                </a:lnTo>
                <a:lnTo>
                  <a:pt x="1847293" y="2580181"/>
                </a:lnTo>
                <a:lnTo>
                  <a:pt x="1848142" y="2580181"/>
                </a:lnTo>
                <a:lnTo>
                  <a:pt x="1847293" y="2581029"/>
                </a:lnTo>
                <a:lnTo>
                  <a:pt x="1849866" y="2582726"/>
                </a:lnTo>
                <a:lnTo>
                  <a:pt x="1849866" y="2584423"/>
                </a:lnTo>
                <a:lnTo>
                  <a:pt x="1849017" y="2583574"/>
                </a:lnTo>
                <a:lnTo>
                  <a:pt x="1849017" y="2584423"/>
                </a:lnTo>
                <a:lnTo>
                  <a:pt x="1851564" y="2585271"/>
                </a:lnTo>
                <a:lnTo>
                  <a:pt x="1851564" y="2586994"/>
                </a:lnTo>
                <a:lnTo>
                  <a:pt x="1852413" y="2587843"/>
                </a:lnTo>
                <a:lnTo>
                  <a:pt x="1852413" y="2589539"/>
                </a:lnTo>
                <a:lnTo>
                  <a:pt x="1853262" y="2590388"/>
                </a:lnTo>
                <a:lnTo>
                  <a:pt x="1852413" y="2590388"/>
                </a:lnTo>
                <a:lnTo>
                  <a:pt x="1853262" y="2591263"/>
                </a:lnTo>
                <a:lnTo>
                  <a:pt x="1853262" y="2592959"/>
                </a:lnTo>
                <a:lnTo>
                  <a:pt x="1854138" y="2594656"/>
                </a:lnTo>
                <a:lnTo>
                  <a:pt x="1853262" y="2594656"/>
                </a:lnTo>
                <a:lnTo>
                  <a:pt x="1854138" y="2596379"/>
                </a:lnTo>
                <a:lnTo>
                  <a:pt x="1854987" y="2600621"/>
                </a:lnTo>
                <a:lnTo>
                  <a:pt x="1858383" y="2602344"/>
                </a:lnTo>
                <a:lnTo>
                  <a:pt x="1860956" y="2601470"/>
                </a:lnTo>
                <a:lnTo>
                  <a:pt x="1864352" y="2663719"/>
                </a:lnTo>
                <a:lnTo>
                  <a:pt x="1831958" y="2663719"/>
                </a:lnTo>
                <a:lnTo>
                  <a:pt x="1824264" y="2664567"/>
                </a:lnTo>
                <a:lnTo>
                  <a:pt x="1865201" y="2712288"/>
                </a:lnTo>
                <a:lnTo>
                  <a:pt x="1869472" y="2765152"/>
                </a:lnTo>
                <a:lnTo>
                  <a:pt x="1873744" y="2814596"/>
                </a:lnTo>
                <a:lnTo>
                  <a:pt x="1961614" y="2816292"/>
                </a:lnTo>
                <a:lnTo>
                  <a:pt x="2047760" y="2819712"/>
                </a:lnTo>
                <a:lnTo>
                  <a:pt x="2092120" y="2822257"/>
                </a:lnTo>
                <a:lnTo>
                  <a:pt x="2095542" y="2820561"/>
                </a:lnTo>
                <a:lnTo>
                  <a:pt x="2097240" y="2818864"/>
                </a:lnTo>
                <a:lnTo>
                  <a:pt x="2098089" y="2813747"/>
                </a:lnTo>
                <a:lnTo>
                  <a:pt x="2100663" y="2815444"/>
                </a:lnTo>
                <a:lnTo>
                  <a:pt x="2102361" y="2815444"/>
                </a:lnTo>
                <a:lnTo>
                  <a:pt x="2103210" y="2815444"/>
                </a:lnTo>
                <a:lnTo>
                  <a:pt x="2104059" y="2815444"/>
                </a:lnTo>
                <a:lnTo>
                  <a:pt x="2106632" y="2814596"/>
                </a:lnTo>
                <a:lnTo>
                  <a:pt x="2106632" y="2817989"/>
                </a:lnTo>
                <a:lnTo>
                  <a:pt x="2108330" y="2820561"/>
                </a:lnTo>
                <a:lnTo>
                  <a:pt x="2108330" y="2823106"/>
                </a:lnTo>
                <a:lnTo>
                  <a:pt x="2107481" y="2827374"/>
                </a:lnTo>
                <a:lnTo>
                  <a:pt x="2108330" y="2828223"/>
                </a:lnTo>
                <a:lnTo>
                  <a:pt x="2105783" y="2829919"/>
                </a:lnTo>
                <a:lnTo>
                  <a:pt x="2104934" y="2830794"/>
                </a:lnTo>
                <a:lnTo>
                  <a:pt x="2104059" y="2829919"/>
                </a:lnTo>
                <a:lnTo>
                  <a:pt x="2103210" y="2830794"/>
                </a:lnTo>
                <a:lnTo>
                  <a:pt x="2103210" y="2831643"/>
                </a:lnTo>
                <a:lnTo>
                  <a:pt x="2101512" y="2835911"/>
                </a:lnTo>
                <a:lnTo>
                  <a:pt x="2103210" y="2839304"/>
                </a:lnTo>
                <a:lnTo>
                  <a:pt x="2104934" y="2841876"/>
                </a:lnTo>
                <a:lnTo>
                  <a:pt x="2104934" y="2843573"/>
                </a:lnTo>
                <a:lnTo>
                  <a:pt x="2103210" y="2846993"/>
                </a:lnTo>
                <a:lnTo>
                  <a:pt x="2101512" y="2848689"/>
                </a:lnTo>
                <a:lnTo>
                  <a:pt x="2098089" y="2850386"/>
                </a:lnTo>
                <a:lnTo>
                  <a:pt x="2097240" y="2852958"/>
                </a:lnTo>
                <a:lnTo>
                  <a:pt x="2093844" y="2854655"/>
                </a:lnTo>
                <a:lnTo>
                  <a:pt x="2092969" y="2856351"/>
                </a:lnTo>
                <a:lnTo>
                  <a:pt x="2092120" y="2857200"/>
                </a:lnTo>
                <a:lnTo>
                  <a:pt x="2088724" y="2864888"/>
                </a:lnTo>
                <a:lnTo>
                  <a:pt x="2088724" y="2866585"/>
                </a:lnTo>
                <a:lnTo>
                  <a:pt x="2087848" y="2871701"/>
                </a:lnTo>
                <a:lnTo>
                  <a:pt x="2087848" y="2873398"/>
                </a:lnTo>
                <a:lnTo>
                  <a:pt x="2086999" y="2876818"/>
                </a:lnTo>
                <a:lnTo>
                  <a:pt x="2087848" y="2878515"/>
                </a:lnTo>
                <a:lnTo>
                  <a:pt x="2088724" y="2881087"/>
                </a:lnTo>
                <a:lnTo>
                  <a:pt x="2088724" y="2881935"/>
                </a:lnTo>
                <a:lnTo>
                  <a:pt x="2088724" y="2882783"/>
                </a:lnTo>
                <a:lnTo>
                  <a:pt x="2086999" y="2882783"/>
                </a:lnTo>
                <a:lnTo>
                  <a:pt x="2086999" y="2886203"/>
                </a:lnTo>
                <a:lnTo>
                  <a:pt x="2086999" y="2887052"/>
                </a:lnTo>
                <a:lnTo>
                  <a:pt x="2088724" y="2889597"/>
                </a:lnTo>
                <a:lnTo>
                  <a:pt x="2087848" y="2890445"/>
                </a:lnTo>
                <a:lnTo>
                  <a:pt x="2088724" y="2890445"/>
                </a:lnTo>
                <a:lnTo>
                  <a:pt x="2087848" y="2891320"/>
                </a:lnTo>
                <a:lnTo>
                  <a:pt x="2088724" y="2892168"/>
                </a:lnTo>
                <a:lnTo>
                  <a:pt x="2087848" y="2893017"/>
                </a:lnTo>
                <a:lnTo>
                  <a:pt x="2088724" y="2893017"/>
                </a:lnTo>
                <a:lnTo>
                  <a:pt x="2087848" y="2896410"/>
                </a:lnTo>
                <a:lnTo>
                  <a:pt x="2088724" y="2896410"/>
                </a:lnTo>
                <a:lnTo>
                  <a:pt x="2087848" y="2898133"/>
                </a:lnTo>
                <a:lnTo>
                  <a:pt x="2086999" y="2898982"/>
                </a:lnTo>
                <a:lnTo>
                  <a:pt x="2087848" y="2899830"/>
                </a:lnTo>
                <a:lnTo>
                  <a:pt x="2086999" y="2901527"/>
                </a:lnTo>
                <a:lnTo>
                  <a:pt x="2087848" y="2902402"/>
                </a:lnTo>
                <a:lnTo>
                  <a:pt x="2088724" y="2901527"/>
                </a:lnTo>
                <a:lnTo>
                  <a:pt x="2089573" y="2902402"/>
                </a:lnTo>
                <a:lnTo>
                  <a:pt x="2088724" y="2904099"/>
                </a:lnTo>
                <a:lnTo>
                  <a:pt x="2088724" y="2905795"/>
                </a:lnTo>
                <a:lnTo>
                  <a:pt x="2089573" y="2905795"/>
                </a:lnTo>
                <a:lnTo>
                  <a:pt x="2090422" y="2905795"/>
                </a:lnTo>
                <a:lnTo>
                  <a:pt x="2090422" y="2906644"/>
                </a:lnTo>
                <a:lnTo>
                  <a:pt x="2092120" y="2908367"/>
                </a:lnTo>
                <a:lnTo>
                  <a:pt x="2093844" y="2908367"/>
                </a:lnTo>
                <a:lnTo>
                  <a:pt x="2092969" y="2910064"/>
                </a:lnTo>
                <a:lnTo>
                  <a:pt x="2092120" y="2910912"/>
                </a:lnTo>
                <a:lnTo>
                  <a:pt x="2092120" y="2913484"/>
                </a:lnTo>
                <a:lnTo>
                  <a:pt x="2093844" y="2913484"/>
                </a:lnTo>
                <a:lnTo>
                  <a:pt x="2093844" y="2914332"/>
                </a:lnTo>
                <a:lnTo>
                  <a:pt x="2092120" y="2914332"/>
                </a:lnTo>
                <a:lnTo>
                  <a:pt x="2092120" y="2915180"/>
                </a:lnTo>
                <a:lnTo>
                  <a:pt x="2092120" y="2916029"/>
                </a:lnTo>
                <a:lnTo>
                  <a:pt x="2093844" y="2916029"/>
                </a:lnTo>
                <a:lnTo>
                  <a:pt x="2092120" y="2917725"/>
                </a:lnTo>
                <a:lnTo>
                  <a:pt x="2092120" y="2919449"/>
                </a:lnTo>
                <a:lnTo>
                  <a:pt x="2092120" y="2920297"/>
                </a:lnTo>
                <a:lnTo>
                  <a:pt x="2092120" y="2921145"/>
                </a:lnTo>
                <a:lnTo>
                  <a:pt x="2092969" y="2921145"/>
                </a:lnTo>
                <a:lnTo>
                  <a:pt x="2092969" y="2923691"/>
                </a:lnTo>
                <a:lnTo>
                  <a:pt x="2092969" y="2924565"/>
                </a:lnTo>
                <a:lnTo>
                  <a:pt x="2093844" y="2924565"/>
                </a:lnTo>
                <a:lnTo>
                  <a:pt x="2096391" y="2923691"/>
                </a:lnTo>
                <a:lnTo>
                  <a:pt x="2097240" y="2923691"/>
                </a:lnTo>
                <a:lnTo>
                  <a:pt x="2098089" y="2924565"/>
                </a:lnTo>
                <a:lnTo>
                  <a:pt x="2096391" y="2927111"/>
                </a:lnTo>
                <a:lnTo>
                  <a:pt x="2097240" y="2933924"/>
                </a:lnTo>
                <a:lnTo>
                  <a:pt x="2099814" y="2935647"/>
                </a:lnTo>
                <a:lnTo>
                  <a:pt x="2100663" y="2935647"/>
                </a:lnTo>
                <a:lnTo>
                  <a:pt x="2100663" y="2937344"/>
                </a:lnTo>
                <a:lnTo>
                  <a:pt x="2101512" y="2937344"/>
                </a:lnTo>
                <a:lnTo>
                  <a:pt x="2103210" y="2939889"/>
                </a:lnTo>
                <a:lnTo>
                  <a:pt x="2104059" y="2939889"/>
                </a:lnTo>
                <a:lnTo>
                  <a:pt x="2104059" y="2940737"/>
                </a:lnTo>
                <a:lnTo>
                  <a:pt x="2106632" y="2942461"/>
                </a:lnTo>
                <a:lnTo>
                  <a:pt x="2105783" y="2943309"/>
                </a:lnTo>
                <a:lnTo>
                  <a:pt x="2106632" y="2944157"/>
                </a:lnTo>
                <a:lnTo>
                  <a:pt x="2108330" y="2945006"/>
                </a:lnTo>
                <a:lnTo>
                  <a:pt x="2108330" y="2945854"/>
                </a:lnTo>
                <a:lnTo>
                  <a:pt x="2110028" y="2946729"/>
                </a:lnTo>
                <a:lnTo>
                  <a:pt x="2109179" y="2947577"/>
                </a:lnTo>
                <a:lnTo>
                  <a:pt x="2109179" y="2948426"/>
                </a:lnTo>
                <a:lnTo>
                  <a:pt x="2110028" y="2949274"/>
                </a:lnTo>
                <a:lnTo>
                  <a:pt x="2111753" y="2948426"/>
                </a:lnTo>
                <a:lnTo>
                  <a:pt x="2111753" y="2951819"/>
                </a:lnTo>
                <a:lnTo>
                  <a:pt x="2113451" y="2952694"/>
                </a:lnTo>
                <a:lnTo>
                  <a:pt x="2113451" y="2954391"/>
                </a:lnTo>
                <a:lnTo>
                  <a:pt x="2114300" y="2954391"/>
                </a:lnTo>
                <a:lnTo>
                  <a:pt x="2114300" y="2955239"/>
                </a:lnTo>
                <a:lnTo>
                  <a:pt x="2116024" y="2956088"/>
                </a:lnTo>
                <a:lnTo>
                  <a:pt x="2116024" y="2955239"/>
                </a:lnTo>
                <a:lnTo>
                  <a:pt x="2116873" y="2955239"/>
                </a:lnTo>
                <a:lnTo>
                  <a:pt x="2117722" y="2955239"/>
                </a:lnTo>
                <a:lnTo>
                  <a:pt x="2117722" y="2956088"/>
                </a:lnTo>
                <a:lnTo>
                  <a:pt x="2118571" y="2956088"/>
                </a:lnTo>
                <a:lnTo>
                  <a:pt x="2121144" y="2956088"/>
                </a:lnTo>
                <a:lnTo>
                  <a:pt x="2121993" y="2957784"/>
                </a:lnTo>
                <a:lnTo>
                  <a:pt x="2121144" y="2959508"/>
                </a:lnTo>
                <a:lnTo>
                  <a:pt x="2123691" y="2960356"/>
                </a:lnTo>
                <a:lnTo>
                  <a:pt x="2127963" y="2959508"/>
                </a:lnTo>
                <a:lnTo>
                  <a:pt x="2127114" y="2962053"/>
                </a:lnTo>
                <a:lnTo>
                  <a:pt x="2127963" y="2962901"/>
                </a:lnTo>
                <a:lnTo>
                  <a:pt x="2128812" y="2963776"/>
                </a:lnTo>
                <a:lnTo>
                  <a:pt x="2130510" y="2962901"/>
                </a:lnTo>
                <a:lnTo>
                  <a:pt x="2131359" y="2963776"/>
                </a:lnTo>
                <a:lnTo>
                  <a:pt x="2131359" y="2968018"/>
                </a:lnTo>
                <a:lnTo>
                  <a:pt x="2135630" y="2969741"/>
                </a:lnTo>
                <a:lnTo>
                  <a:pt x="2137328" y="2968018"/>
                </a:lnTo>
                <a:lnTo>
                  <a:pt x="2139053" y="2968018"/>
                </a:lnTo>
                <a:lnTo>
                  <a:pt x="2140751" y="2969741"/>
                </a:lnTo>
                <a:lnTo>
                  <a:pt x="2140751" y="2973135"/>
                </a:lnTo>
                <a:lnTo>
                  <a:pt x="2142449" y="2973983"/>
                </a:lnTo>
                <a:lnTo>
                  <a:pt x="2143298" y="2973983"/>
                </a:lnTo>
                <a:lnTo>
                  <a:pt x="2144173" y="2974858"/>
                </a:lnTo>
                <a:lnTo>
                  <a:pt x="2145022" y="2974858"/>
                </a:lnTo>
                <a:lnTo>
                  <a:pt x="2145871" y="2975706"/>
                </a:lnTo>
                <a:lnTo>
                  <a:pt x="2146720" y="2974858"/>
                </a:lnTo>
                <a:lnTo>
                  <a:pt x="2146720" y="2976555"/>
                </a:lnTo>
                <a:lnTo>
                  <a:pt x="2149294" y="2975706"/>
                </a:lnTo>
                <a:lnTo>
                  <a:pt x="2161233" y="2968018"/>
                </a:lnTo>
                <a:lnTo>
                  <a:pt x="2177443" y="2982520"/>
                </a:lnTo>
                <a:lnTo>
                  <a:pt x="2173172" y="2981671"/>
                </a:lnTo>
                <a:lnTo>
                  <a:pt x="2172323" y="2981671"/>
                </a:lnTo>
                <a:lnTo>
                  <a:pt x="2172323" y="2982520"/>
                </a:lnTo>
                <a:lnTo>
                  <a:pt x="2174021" y="2983368"/>
                </a:lnTo>
                <a:lnTo>
                  <a:pt x="2174021" y="2984216"/>
                </a:lnTo>
                <a:lnTo>
                  <a:pt x="2173172" y="2985065"/>
                </a:lnTo>
                <a:lnTo>
                  <a:pt x="2173172" y="2985940"/>
                </a:lnTo>
                <a:lnTo>
                  <a:pt x="2174870" y="2985065"/>
                </a:lnTo>
                <a:lnTo>
                  <a:pt x="2174021" y="2986788"/>
                </a:lnTo>
                <a:lnTo>
                  <a:pt x="2173172" y="2986788"/>
                </a:lnTo>
                <a:lnTo>
                  <a:pt x="2174870" y="2986788"/>
                </a:lnTo>
                <a:lnTo>
                  <a:pt x="2174021" y="2988485"/>
                </a:lnTo>
                <a:lnTo>
                  <a:pt x="2174021" y="2989333"/>
                </a:lnTo>
                <a:lnTo>
                  <a:pt x="2174870" y="2988485"/>
                </a:lnTo>
                <a:lnTo>
                  <a:pt x="2174870" y="2989333"/>
                </a:lnTo>
                <a:lnTo>
                  <a:pt x="2174870" y="2991030"/>
                </a:lnTo>
                <a:lnTo>
                  <a:pt x="2174021" y="2992753"/>
                </a:lnTo>
                <a:lnTo>
                  <a:pt x="2174870" y="2994450"/>
                </a:lnTo>
                <a:lnTo>
                  <a:pt x="2176568" y="2995298"/>
                </a:lnTo>
                <a:lnTo>
                  <a:pt x="2178292" y="2999567"/>
                </a:lnTo>
                <a:lnTo>
                  <a:pt x="2179141" y="2999567"/>
                </a:lnTo>
                <a:lnTo>
                  <a:pt x="2180839" y="3002987"/>
                </a:lnTo>
                <a:lnTo>
                  <a:pt x="2181688" y="3002987"/>
                </a:lnTo>
                <a:lnTo>
                  <a:pt x="2183412" y="3004683"/>
                </a:lnTo>
                <a:lnTo>
                  <a:pt x="2181688" y="3009800"/>
                </a:lnTo>
                <a:lnTo>
                  <a:pt x="2186808" y="3014068"/>
                </a:lnTo>
                <a:lnTo>
                  <a:pt x="2186808" y="3016613"/>
                </a:lnTo>
                <a:lnTo>
                  <a:pt x="2181688" y="3016613"/>
                </a:lnTo>
                <a:lnTo>
                  <a:pt x="2197049" y="3045591"/>
                </a:lnTo>
                <a:lnTo>
                  <a:pt x="2198747" y="3053279"/>
                </a:lnTo>
                <a:lnTo>
                  <a:pt x="2199623" y="3056672"/>
                </a:lnTo>
                <a:lnTo>
                  <a:pt x="2208988" y="3065209"/>
                </a:lnTo>
                <a:lnTo>
                  <a:pt x="2208988" y="3064361"/>
                </a:lnTo>
                <a:lnTo>
                  <a:pt x="2210713" y="3065209"/>
                </a:lnTo>
                <a:lnTo>
                  <a:pt x="2211562" y="3064361"/>
                </a:lnTo>
                <a:lnTo>
                  <a:pt x="2212411" y="3065209"/>
                </a:lnTo>
                <a:lnTo>
                  <a:pt x="2212411" y="3066057"/>
                </a:lnTo>
                <a:lnTo>
                  <a:pt x="2212411" y="3066906"/>
                </a:lnTo>
                <a:lnTo>
                  <a:pt x="2213260" y="3067754"/>
                </a:lnTo>
                <a:lnTo>
                  <a:pt x="2214958" y="3068603"/>
                </a:lnTo>
                <a:lnTo>
                  <a:pt x="2214958" y="3069477"/>
                </a:lnTo>
                <a:lnTo>
                  <a:pt x="2202170" y="3070326"/>
                </a:lnTo>
                <a:lnTo>
                  <a:pt x="2175719" y="3155560"/>
                </a:lnTo>
                <a:lnTo>
                  <a:pt x="2181688" y="3155560"/>
                </a:lnTo>
                <a:lnTo>
                  <a:pt x="2181688" y="3165794"/>
                </a:lnTo>
                <a:lnTo>
                  <a:pt x="2182537" y="3165794"/>
                </a:lnTo>
                <a:lnTo>
                  <a:pt x="2183412" y="3166642"/>
                </a:lnTo>
                <a:lnTo>
                  <a:pt x="2185110" y="3168339"/>
                </a:lnTo>
                <a:lnTo>
                  <a:pt x="2184261" y="3170062"/>
                </a:lnTo>
                <a:lnTo>
                  <a:pt x="2185110" y="3170062"/>
                </a:lnTo>
                <a:lnTo>
                  <a:pt x="2183412" y="3172607"/>
                </a:lnTo>
                <a:lnTo>
                  <a:pt x="2174021" y="3172607"/>
                </a:lnTo>
                <a:lnTo>
                  <a:pt x="2161233" y="3200736"/>
                </a:lnTo>
                <a:lnTo>
                  <a:pt x="2142449" y="3239946"/>
                </a:lnTo>
                <a:lnTo>
                  <a:pt x="2129661" y="3267227"/>
                </a:lnTo>
                <a:lnTo>
                  <a:pt x="2164629" y="3294507"/>
                </a:lnTo>
                <a:lnTo>
                  <a:pt x="2163780" y="3296204"/>
                </a:lnTo>
                <a:lnTo>
                  <a:pt x="2160357" y="3300472"/>
                </a:lnTo>
                <a:lnTo>
                  <a:pt x="2158659" y="3303892"/>
                </a:lnTo>
                <a:lnTo>
                  <a:pt x="2156112" y="3301321"/>
                </a:lnTo>
                <a:lnTo>
                  <a:pt x="2154388" y="3300472"/>
                </a:lnTo>
                <a:lnTo>
                  <a:pt x="2153539" y="3300472"/>
                </a:lnTo>
                <a:lnTo>
                  <a:pt x="2151841" y="3301321"/>
                </a:lnTo>
                <a:lnTo>
                  <a:pt x="2150143" y="3304741"/>
                </a:lnTo>
                <a:lnTo>
                  <a:pt x="2148418" y="3305589"/>
                </a:lnTo>
                <a:lnTo>
                  <a:pt x="2146720" y="3305589"/>
                </a:lnTo>
                <a:lnTo>
                  <a:pt x="2144173" y="3305589"/>
                </a:lnTo>
                <a:lnTo>
                  <a:pt x="2142449" y="3306437"/>
                </a:lnTo>
                <a:lnTo>
                  <a:pt x="2140751" y="3310706"/>
                </a:lnTo>
                <a:lnTo>
                  <a:pt x="2140751" y="3311554"/>
                </a:lnTo>
                <a:lnTo>
                  <a:pt x="2135630" y="3312402"/>
                </a:lnTo>
                <a:lnTo>
                  <a:pt x="2133083" y="3314126"/>
                </a:lnTo>
                <a:lnTo>
                  <a:pt x="2132208" y="3316671"/>
                </a:lnTo>
                <a:lnTo>
                  <a:pt x="2129661" y="3317519"/>
                </a:lnTo>
                <a:lnTo>
                  <a:pt x="2127114" y="3317519"/>
                </a:lnTo>
                <a:lnTo>
                  <a:pt x="2126238" y="3319216"/>
                </a:lnTo>
                <a:lnTo>
                  <a:pt x="2125389" y="3320091"/>
                </a:lnTo>
                <a:lnTo>
                  <a:pt x="2125389" y="3320939"/>
                </a:lnTo>
                <a:lnTo>
                  <a:pt x="2126238" y="3321788"/>
                </a:lnTo>
                <a:lnTo>
                  <a:pt x="2129661" y="3321788"/>
                </a:lnTo>
                <a:lnTo>
                  <a:pt x="2130510" y="3322636"/>
                </a:lnTo>
                <a:lnTo>
                  <a:pt x="2131359" y="3323484"/>
                </a:lnTo>
                <a:lnTo>
                  <a:pt x="2130510" y="3325208"/>
                </a:lnTo>
                <a:lnTo>
                  <a:pt x="2127114" y="3326056"/>
                </a:lnTo>
                <a:lnTo>
                  <a:pt x="2126238" y="3327753"/>
                </a:lnTo>
                <a:lnTo>
                  <a:pt x="2125389" y="3328601"/>
                </a:lnTo>
                <a:lnTo>
                  <a:pt x="2126238" y="3332021"/>
                </a:lnTo>
                <a:lnTo>
                  <a:pt x="2128812" y="3333718"/>
                </a:lnTo>
                <a:lnTo>
                  <a:pt x="2128812" y="3332869"/>
                </a:lnTo>
                <a:lnTo>
                  <a:pt x="2130510" y="3331173"/>
                </a:lnTo>
                <a:lnTo>
                  <a:pt x="2131359" y="3330324"/>
                </a:lnTo>
                <a:lnTo>
                  <a:pt x="2133932" y="3330324"/>
                </a:lnTo>
                <a:lnTo>
                  <a:pt x="2134781" y="3331173"/>
                </a:lnTo>
                <a:lnTo>
                  <a:pt x="2135630" y="3332021"/>
                </a:lnTo>
                <a:lnTo>
                  <a:pt x="2135630" y="3333718"/>
                </a:lnTo>
                <a:lnTo>
                  <a:pt x="2134781" y="3337986"/>
                </a:lnTo>
                <a:lnTo>
                  <a:pt x="2133932" y="3340531"/>
                </a:lnTo>
                <a:lnTo>
                  <a:pt x="2135630" y="3346496"/>
                </a:lnTo>
                <a:lnTo>
                  <a:pt x="2139053" y="3349068"/>
                </a:lnTo>
                <a:lnTo>
                  <a:pt x="2144173" y="3349916"/>
                </a:lnTo>
                <a:lnTo>
                  <a:pt x="2147569" y="3355033"/>
                </a:lnTo>
                <a:lnTo>
                  <a:pt x="2147569" y="3356730"/>
                </a:lnTo>
                <a:lnTo>
                  <a:pt x="2145022" y="3360998"/>
                </a:lnTo>
                <a:lnTo>
                  <a:pt x="2144173" y="3364418"/>
                </a:lnTo>
                <a:lnTo>
                  <a:pt x="2146720" y="3372080"/>
                </a:lnTo>
                <a:lnTo>
                  <a:pt x="2145022" y="3374625"/>
                </a:lnTo>
                <a:lnTo>
                  <a:pt x="2145022" y="3377197"/>
                </a:lnTo>
                <a:lnTo>
                  <a:pt x="2147569" y="3380617"/>
                </a:lnTo>
                <a:lnTo>
                  <a:pt x="2150143" y="3380617"/>
                </a:lnTo>
                <a:lnTo>
                  <a:pt x="2150143" y="3381465"/>
                </a:lnTo>
                <a:lnTo>
                  <a:pt x="2149294" y="3384010"/>
                </a:lnTo>
                <a:lnTo>
                  <a:pt x="2148418" y="3386582"/>
                </a:lnTo>
                <a:lnTo>
                  <a:pt x="2148418" y="3387430"/>
                </a:lnTo>
                <a:lnTo>
                  <a:pt x="2148418" y="3389127"/>
                </a:lnTo>
                <a:lnTo>
                  <a:pt x="2152690" y="3389127"/>
                </a:lnTo>
                <a:lnTo>
                  <a:pt x="2155263" y="3384010"/>
                </a:lnTo>
                <a:lnTo>
                  <a:pt x="2156112" y="3384010"/>
                </a:lnTo>
                <a:lnTo>
                  <a:pt x="2156961" y="3384010"/>
                </a:lnTo>
                <a:lnTo>
                  <a:pt x="2157810" y="3384858"/>
                </a:lnTo>
                <a:lnTo>
                  <a:pt x="2158659" y="3386582"/>
                </a:lnTo>
                <a:lnTo>
                  <a:pt x="2162082" y="3390824"/>
                </a:lnTo>
                <a:lnTo>
                  <a:pt x="2162931" y="3392547"/>
                </a:lnTo>
                <a:lnTo>
                  <a:pt x="2163780" y="3394244"/>
                </a:lnTo>
                <a:lnTo>
                  <a:pt x="2163780" y="3395092"/>
                </a:lnTo>
                <a:lnTo>
                  <a:pt x="2162082" y="3395092"/>
                </a:lnTo>
                <a:lnTo>
                  <a:pt x="2156961" y="3394244"/>
                </a:lnTo>
                <a:lnTo>
                  <a:pt x="2155263" y="3395092"/>
                </a:lnTo>
                <a:lnTo>
                  <a:pt x="2153539" y="3395940"/>
                </a:lnTo>
                <a:lnTo>
                  <a:pt x="2151841" y="3400209"/>
                </a:lnTo>
                <a:lnTo>
                  <a:pt x="2151841" y="3401057"/>
                </a:lnTo>
                <a:lnTo>
                  <a:pt x="2153539" y="3401905"/>
                </a:lnTo>
                <a:lnTo>
                  <a:pt x="2155263" y="3401905"/>
                </a:lnTo>
                <a:lnTo>
                  <a:pt x="2157810" y="3400209"/>
                </a:lnTo>
                <a:lnTo>
                  <a:pt x="2159508" y="3400209"/>
                </a:lnTo>
                <a:lnTo>
                  <a:pt x="2163780" y="3403629"/>
                </a:lnTo>
                <a:lnTo>
                  <a:pt x="2164629" y="3405325"/>
                </a:lnTo>
                <a:lnTo>
                  <a:pt x="2163780" y="3407870"/>
                </a:lnTo>
                <a:lnTo>
                  <a:pt x="2158659" y="3411290"/>
                </a:lnTo>
                <a:lnTo>
                  <a:pt x="2156112" y="3412987"/>
                </a:lnTo>
                <a:lnTo>
                  <a:pt x="2155263" y="3414710"/>
                </a:lnTo>
                <a:lnTo>
                  <a:pt x="2156961" y="3415559"/>
                </a:lnTo>
                <a:lnTo>
                  <a:pt x="2158659" y="3414710"/>
                </a:lnTo>
                <a:lnTo>
                  <a:pt x="2160357" y="3415559"/>
                </a:lnTo>
                <a:lnTo>
                  <a:pt x="2161233" y="3416407"/>
                </a:lnTo>
                <a:lnTo>
                  <a:pt x="2162931" y="3419827"/>
                </a:lnTo>
                <a:lnTo>
                  <a:pt x="2163780" y="3420676"/>
                </a:lnTo>
                <a:lnTo>
                  <a:pt x="2165478" y="3420676"/>
                </a:lnTo>
                <a:lnTo>
                  <a:pt x="2167202" y="3418952"/>
                </a:lnTo>
                <a:lnTo>
                  <a:pt x="2168900" y="3418952"/>
                </a:lnTo>
                <a:lnTo>
                  <a:pt x="2168900" y="3419827"/>
                </a:lnTo>
                <a:lnTo>
                  <a:pt x="2168900" y="3423221"/>
                </a:lnTo>
                <a:lnTo>
                  <a:pt x="2169749" y="3424917"/>
                </a:lnTo>
                <a:lnTo>
                  <a:pt x="2168051" y="3426641"/>
                </a:lnTo>
                <a:lnTo>
                  <a:pt x="2165478" y="3430909"/>
                </a:lnTo>
                <a:lnTo>
                  <a:pt x="2162931" y="3432606"/>
                </a:lnTo>
                <a:lnTo>
                  <a:pt x="2163780" y="3435999"/>
                </a:lnTo>
                <a:lnTo>
                  <a:pt x="2166353" y="3440268"/>
                </a:lnTo>
                <a:lnTo>
                  <a:pt x="2163780" y="3444536"/>
                </a:lnTo>
                <a:lnTo>
                  <a:pt x="2163780" y="3445384"/>
                </a:lnTo>
                <a:lnTo>
                  <a:pt x="2165478" y="3452198"/>
                </a:lnTo>
                <a:lnTo>
                  <a:pt x="2165478" y="3456466"/>
                </a:lnTo>
                <a:lnTo>
                  <a:pt x="2164629" y="3458163"/>
                </a:lnTo>
                <a:lnTo>
                  <a:pt x="2156961" y="3463280"/>
                </a:lnTo>
                <a:lnTo>
                  <a:pt x="2156112" y="3464154"/>
                </a:lnTo>
                <a:lnTo>
                  <a:pt x="2157810" y="3465851"/>
                </a:lnTo>
                <a:lnTo>
                  <a:pt x="2159508" y="3467548"/>
                </a:lnTo>
                <a:lnTo>
                  <a:pt x="2164629" y="3468396"/>
                </a:lnTo>
                <a:lnTo>
                  <a:pt x="2165478" y="3469245"/>
                </a:lnTo>
                <a:lnTo>
                  <a:pt x="2164629" y="3471816"/>
                </a:lnTo>
                <a:lnTo>
                  <a:pt x="2163780" y="3473513"/>
                </a:lnTo>
                <a:lnTo>
                  <a:pt x="2158659" y="3479478"/>
                </a:lnTo>
                <a:lnTo>
                  <a:pt x="2157810" y="3482050"/>
                </a:lnTo>
                <a:lnTo>
                  <a:pt x="2156112" y="3486318"/>
                </a:lnTo>
                <a:lnTo>
                  <a:pt x="2156112" y="3488015"/>
                </a:lnTo>
                <a:lnTo>
                  <a:pt x="2155263" y="3489712"/>
                </a:lnTo>
                <a:lnTo>
                  <a:pt x="2153539" y="3492283"/>
                </a:lnTo>
                <a:lnTo>
                  <a:pt x="2151841" y="3493131"/>
                </a:lnTo>
                <a:lnTo>
                  <a:pt x="2150992" y="3495677"/>
                </a:lnTo>
                <a:lnTo>
                  <a:pt x="2150992" y="3498248"/>
                </a:lnTo>
                <a:lnTo>
                  <a:pt x="2151841" y="3500793"/>
                </a:lnTo>
                <a:lnTo>
                  <a:pt x="2156112" y="3502490"/>
                </a:lnTo>
                <a:lnTo>
                  <a:pt x="2157810" y="3504213"/>
                </a:lnTo>
                <a:lnTo>
                  <a:pt x="2157810" y="3505062"/>
                </a:lnTo>
                <a:lnTo>
                  <a:pt x="2155263" y="3505910"/>
                </a:lnTo>
                <a:lnTo>
                  <a:pt x="2153539" y="3508482"/>
                </a:lnTo>
                <a:lnTo>
                  <a:pt x="2155263" y="3511875"/>
                </a:lnTo>
                <a:lnTo>
                  <a:pt x="2156112" y="3513572"/>
                </a:lnTo>
                <a:lnTo>
                  <a:pt x="2161233" y="3516143"/>
                </a:lnTo>
                <a:lnTo>
                  <a:pt x="2161233" y="3516992"/>
                </a:lnTo>
                <a:lnTo>
                  <a:pt x="2159508" y="3518689"/>
                </a:lnTo>
                <a:lnTo>
                  <a:pt x="2154388" y="3522109"/>
                </a:lnTo>
                <a:lnTo>
                  <a:pt x="2153539" y="3523805"/>
                </a:lnTo>
                <a:lnTo>
                  <a:pt x="2153539" y="3524654"/>
                </a:lnTo>
                <a:lnTo>
                  <a:pt x="2154388" y="3525529"/>
                </a:lnTo>
                <a:lnTo>
                  <a:pt x="2156112" y="3527225"/>
                </a:lnTo>
                <a:lnTo>
                  <a:pt x="2157810" y="3527225"/>
                </a:lnTo>
                <a:lnTo>
                  <a:pt x="2157810" y="3529770"/>
                </a:lnTo>
                <a:lnTo>
                  <a:pt x="2155263" y="3534887"/>
                </a:lnTo>
                <a:lnTo>
                  <a:pt x="2152690" y="3535736"/>
                </a:lnTo>
                <a:lnTo>
                  <a:pt x="2150143" y="3536610"/>
                </a:lnTo>
                <a:lnTo>
                  <a:pt x="2150143" y="3537459"/>
                </a:lnTo>
                <a:lnTo>
                  <a:pt x="2156961" y="3540852"/>
                </a:lnTo>
                <a:lnTo>
                  <a:pt x="2157810" y="3541701"/>
                </a:lnTo>
                <a:lnTo>
                  <a:pt x="2156961" y="3542575"/>
                </a:lnTo>
                <a:lnTo>
                  <a:pt x="2155263" y="3542575"/>
                </a:lnTo>
                <a:lnTo>
                  <a:pt x="2152690" y="3544272"/>
                </a:lnTo>
                <a:lnTo>
                  <a:pt x="2153539" y="3545121"/>
                </a:lnTo>
                <a:lnTo>
                  <a:pt x="2154388" y="3545121"/>
                </a:lnTo>
                <a:lnTo>
                  <a:pt x="2154388" y="3546817"/>
                </a:lnTo>
                <a:lnTo>
                  <a:pt x="2152690" y="3552809"/>
                </a:lnTo>
                <a:lnTo>
                  <a:pt x="2150992" y="3554506"/>
                </a:lnTo>
                <a:lnTo>
                  <a:pt x="2150992" y="3557051"/>
                </a:lnTo>
                <a:lnTo>
                  <a:pt x="2150992" y="3557899"/>
                </a:lnTo>
                <a:lnTo>
                  <a:pt x="2146720" y="3560471"/>
                </a:lnTo>
                <a:lnTo>
                  <a:pt x="2145871" y="3562167"/>
                </a:lnTo>
                <a:lnTo>
                  <a:pt x="2145871" y="3563864"/>
                </a:lnTo>
                <a:lnTo>
                  <a:pt x="2147569" y="3563864"/>
                </a:lnTo>
                <a:lnTo>
                  <a:pt x="2148418" y="3564739"/>
                </a:lnTo>
                <a:lnTo>
                  <a:pt x="2147569" y="3568981"/>
                </a:lnTo>
                <a:lnTo>
                  <a:pt x="2148418" y="3568133"/>
                </a:lnTo>
                <a:lnTo>
                  <a:pt x="2149294" y="3568981"/>
                </a:lnTo>
                <a:lnTo>
                  <a:pt x="2150992" y="3568981"/>
                </a:lnTo>
                <a:lnTo>
                  <a:pt x="2151841" y="3567284"/>
                </a:lnTo>
                <a:lnTo>
                  <a:pt x="2152690" y="3568133"/>
                </a:lnTo>
                <a:lnTo>
                  <a:pt x="2154388" y="3568133"/>
                </a:lnTo>
                <a:lnTo>
                  <a:pt x="2155263" y="3570704"/>
                </a:lnTo>
                <a:lnTo>
                  <a:pt x="2156112" y="3571553"/>
                </a:lnTo>
                <a:lnTo>
                  <a:pt x="2155263" y="3573249"/>
                </a:lnTo>
                <a:lnTo>
                  <a:pt x="2158659" y="3573249"/>
                </a:lnTo>
                <a:lnTo>
                  <a:pt x="2160357" y="3573249"/>
                </a:lnTo>
                <a:lnTo>
                  <a:pt x="2161233" y="3574098"/>
                </a:lnTo>
                <a:lnTo>
                  <a:pt x="2162931" y="3574098"/>
                </a:lnTo>
                <a:lnTo>
                  <a:pt x="2164629" y="3574973"/>
                </a:lnTo>
                <a:lnTo>
                  <a:pt x="2163780" y="3574098"/>
                </a:lnTo>
                <a:lnTo>
                  <a:pt x="2168051" y="3572401"/>
                </a:lnTo>
                <a:lnTo>
                  <a:pt x="2168900" y="3573249"/>
                </a:lnTo>
                <a:lnTo>
                  <a:pt x="2169749" y="3574973"/>
                </a:lnTo>
                <a:lnTo>
                  <a:pt x="2170598" y="3574973"/>
                </a:lnTo>
                <a:lnTo>
                  <a:pt x="2171474" y="3576669"/>
                </a:lnTo>
                <a:lnTo>
                  <a:pt x="2172323" y="3576669"/>
                </a:lnTo>
                <a:lnTo>
                  <a:pt x="2173172" y="3574098"/>
                </a:lnTo>
                <a:lnTo>
                  <a:pt x="2174021" y="3573249"/>
                </a:lnTo>
                <a:lnTo>
                  <a:pt x="2176568" y="3574973"/>
                </a:lnTo>
                <a:lnTo>
                  <a:pt x="2177443" y="3574973"/>
                </a:lnTo>
                <a:lnTo>
                  <a:pt x="2178292" y="3574973"/>
                </a:lnTo>
                <a:lnTo>
                  <a:pt x="2179990" y="3574098"/>
                </a:lnTo>
                <a:lnTo>
                  <a:pt x="2179990" y="3572401"/>
                </a:lnTo>
                <a:lnTo>
                  <a:pt x="2179141" y="3572401"/>
                </a:lnTo>
                <a:lnTo>
                  <a:pt x="2179141" y="3570704"/>
                </a:lnTo>
                <a:lnTo>
                  <a:pt x="2179990" y="3570704"/>
                </a:lnTo>
                <a:lnTo>
                  <a:pt x="2180839" y="3569856"/>
                </a:lnTo>
                <a:lnTo>
                  <a:pt x="2182537" y="3571553"/>
                </a:lnTo>
                <a:lnTo>
                  <a:pt x="2182537" y="3570704"/>
                </a:lnTo>
                <a:lnTo>
                  <a:pt x="2183412" y="3569856"/>
                </a:lnTo>
                <a:lnTo>
                  <a:pt x="2183412" y="3568981"/>
                </a:lnTo>
                <a:lnTo>
                  <a:pt x="2185110" y="3568981"/>
                </a:lnTo>
                <a:lnTo>
                  <a:pt x="2185959" y="3568133"/>
                </a:lnTo>
                <a:lnTo>
                  <a:pt x="2187657" y="3569856"/>
                </a:lnTo>
                <a:lnTo>
                  <a:pt x="2188533" y="3570704"/>
                </a:lnTo>
                <a:lnTo>
                  <a:pt x="2191929" y="3570704"/>
                </a:lnTo>
                <a:lnTo>
                  <a:pt x="2195351" y="3568981"/>
                </a:lnTo>
                <a:lnTo>
                  <a:pt x="2195351" y="3569856"/>
                </a:lnTo>
                <a:lnTo>
                  <a:pt x="2195351" y="3570704"/>
                </a:lnTo>
                <a:lnTo>
                  <a:pt x="2196200" y="3572401"/>
                </a:lnTo>
                <a:lnTo>
                  <a:pt x="2195351" y="3573249"/>
                </a:lnTo>
                <a:lnTo>
                  <a:pt x="2196200" y="3573249"/>
                </a:lnTo>
                <a:lnTo>
                  <a:pt x="2196200" y="3574098"/>
                </a:lnTo>
                <a:lnTo>
                  <a:pt x="2197049" y="3574098"/>
                </a:lnTo>
                <a:lnTo>
                  <a:pt x="2197049" y="3574973"/>
                </a:lnTo>
                <a:lnTo>
                  <a:pt x="2197898" y="3574973"/>
                </a:lnTo>
                <a:lnTo>
                  <a:pt x="2197898" y="3575821"/>
                </a:lnTo>
                <a:lnTo>
                  <a:pt x="2198747" y="3574973"/>
                </a:lnTo>
                <a:lnTo>
                  <a:pt x="2198747" y="3575821"/>
                </a:lnTo>
                <a:lnTo>
                  <a:pt x="2198747" y="3578366"/>
                </a:lnTo>
                <a:lnTo>
                  <a:pt x="2199623" y="3580063"/>
                </a:lnTo>
                <a:lnTo>
                  <a:pt x="2200472" y="3580063"/>
                </a:lnTo>
                <a:lnTo>
                  <a:pt x="2203868" y="3580938"/>
                </a:lnTo>
                <a:lnTo>
                  <a:pt x="2205592" y="3580063"/>
                </a:lnTo>
                <a:lnTo>
                  <a:pt x="2206441" y="3579214"/>
                </a:lnTo>
                <a:lnTo>
                  <a:pt x="2207290" y="3579214"/>
                </a:lnTo>
                <a:lnTo>
                  <a:pt x="2208988" y="3580938"/>
                </a:lnTo>
                <a:lnTo>
                  <a:pt x="2210713" y="3580938"/>
                </a:lnTo>
                <a:lnTo>
                  <a:pt x="2210713" y="3581786"/>
                </a:lnTo>
                <a:lnTo>
                  <a:pt x="2211562" y="3581786"/>
                </a:lnTo>
                <a:lnTo>
                  <a:pt x="2213260" y="3580938"/>
                </a:lnTo>
                <a:lnTo>
                  <a:pt x="2214109" y="3581786"/>
                </a:lnTo>
                <a:lnTo>
                  <a:pt x="2214958" y="3580938"/>
                </a:lnTo>
                <a:lnTo>
                  <a:pt x="2214958" y="3582634"/>
                </a:lnTo>
                <a:lnTo>
                  <a:pt x="2214958" y="3581786"/>
                </a:lnTo>
                <a:lnTo>
                  <a:pt x="2215833" y="3580938"/>
                </a:lnTo>
                <a:lnTo>
                  <a:pt x="2217531" y="3582634"/>
                </a:lnTo>
                <a:lnTo>
                  <a:pt x="2219229" y="3582634"/>
                </a:lnTo>
                <a:lnTo>
                  <a:pt x="2218380" y="3583483"/>
                </a:lnTo>
                <a:lnTo>
                  <a:pt x="2220078" y="3582634"/>
                </a:lnTo>
                <a:lnTo>
                  <a:pt x="2222652" y="3583483"/>
                </a:lnTo>
                <a:lnTo>
                  <a:pt x="2222652" y="3584331"/>
                </a:lnTo>
                <a:lnTo>
                  <a:pt x="2223501" y="3583483"/>
                </a:lnTo>
                <a:lnTo>
                  <a:pt x="2223501" y="3584331"/>
                </a:lnTo>
                <a:lnTo>
                  <a:pt x="2225199" y="3584331"/>
                </a:lnTo>
                <a:lnTo>
                  <a:pt x="2224350" y="3586028"/>
                </a:lnTo>
                <a:lnTo>
                  <a:pt x="2225199" y="3586028"/>
                </a:lnTo>
                <a:lnTo>
                  <a:pt x="2225199" y="3586903"/>
                </a:lnTo>
                <a:lnTo>
                  <a:pt x="2226897" y="3586903"/>
                </a:lnTo>
                <a:lnTo>
                  <a:pt x="2227772" y="3586028"/>
                </a:lnTo>
                <a:lnTo>
                  <a:pt x="2228621" y="3586903"/>
                </a:lnTo>
                <a:lnTo>
                  <a:pt x="2229470" y="3586903"/>
                </a:lnTo>
                <a:lnTo>
                  <a:pt x="2229470" y="3587751"/>
                </a:lnTo>
                <a:lnTo>
                  <a:pt x="2230319" y="3586903"/>
                </a:lnTo>
                <a:lnTo>
                  <a:pt x="2230319" y="3587751"/>
                </a:lnTo>
                <a:lnTo>
                  <a:pt x="2232017" y="3588599"/>
                </a:lnTo>
                <a:lnTo>
                  <a:pt x="2232893" y="3588599"/>
                </a:lnTo>
                <a:lnTo>
                  <a:pt x="2232017" y="3587751"/>
                </a:lnTo>
                <a:lnTo>
                  <a:pt x="2233742" y="3586903"/>
                </a:lnTo>
                <a:lnTo>
                  <a:pt x="2233742" y="3586028"/>
                </a:lnTo>
                <a:lnTo>
                  <a:pt x="2235440" y="3585179"/>
                </a:lnTo>
                <a:lnTo>
                  <a:pt x="2235440" y="3586028"/>
                </a:lnTo>
                <a:lnTo>
                  <a:pt x="2236289" y="3586028"/>
                </a:lnTo>
                <a:lnTo>
                  <a:pt x="2237138" y="3586903"/>
                </a:lnTo>
                <a:lnTo>
                  <a:pt x="2237138" y="3587751"/>
                </a:lnTo>
                <a:lnTo>
                  <a:pt x="2237987" y="3586903"/>
                </a:lnTo>
                <a:lnTo>
                  <a:pt x="2237987" y="3587751"/>
                </a:lnTo>
                <a:lnTo>
                  <a:pt x="2240560" y="3587751"/>
                </a:lnTo>
                <a:lnTo>
                  <a:pt x="2242258" y="3589448"/>
                </a:lnTo>
                <a:lnTo>
                  <a:pt x="2244831" y="3587751"/>
                </a:lnTo>
                <a:lnTo>
                  <a:pt x="2244831" y="3586903"/>
                </a:lnTo>
                <a:lnTo>
                  <a:pt x="2246529" y="3586903"/>
                </a:lnTo>
                <a:lnTo>
                  <a:pt x="2245680" y="3586028"/>
                </a:lnTo>
                <a:lnTo>
                  <a:pt x="2245680" y="3585179"/>
                </a:lnTo>
                <a:lnTo>
                  <a:pt x="2245680" y="3584331"/>
                </a:lnTo>
                <a:lnTo>
                  <a:pt x="2245680" y="3585179"/>
                </a:lnTo>
                <a:lnTo>
                  <a:pt x="2246529" y="3585179"/>
                </a:lnTo>
                <a:lnTo>
                  <a:pt x="2247378" y="3584331"/>
                </a:lnTo>
                <a:lnTo>
                  <a:pt x="2248227" y="3585179"/>
                </a:lnTo>
                <a:lnTo>
                  <a:pt x="2248227" y="3586028"/>
                </a:lnTo>
                <a:lnTo>
                  <a:pt x="2249076" y="3586903"/>
                </a:lnTo>
                <a:lnTo>
                  <a:pt x="2249076" y="3587751"/>
                </a:lnTo>
                <a:lnTo>
                  <a:pt x="2249952" y="3586903"/>
                </a:lnTo>
                <a:lnTo>
                  <a:pt x="2250801" y="3586903"/>
                </a:lnTo>
                <a:lnTo>
                  <a:pt x="2251650" y="3586903"/>
                </a:lnTo>
                <a:lnTo>
                  <a:pt x="2252499" y="3586028"/>
                </a:lnTo>
                <a:lnTo>
                  <a:pt x="2253348" y="3586903"/>
                </a:lnTo>
                <a:lnTo>
                  <a:pt x="2255072" y="3586028"/>
                </a:lnTo>
                <a:lnTo>
                  <a:pt x="2257619" y="3586903"/>
                </a:lnTo>
                <a:lnTo>
                  <a:pt x="2259317" y="3586028"/>
                </a:lnTo>
                <a:lnTo>
                  <a:pt x="2258468" y="3588599"/>
                </a:lnTo>
                <a:lnTo>
                  <a:pt x="2259317" y="3589448"/>
                </a:lnTo>
                <a:lnTo>
                  <a:pt x="2260166" y="3589448"/>
                </a:lnTo>
                <a:lnTo>
                  <a:pt x="2261042" y="3588599"/>
                </a:lnTo>
                <a:lnTo>
                  <a:pt x="2261891" y="3589448"/>
                </a:lnTo>
                <a:lnTo>
                  <a:pt x="2262740" y="3588599"/>
                </a:lnTo>
                <a:lnTo>
                  <a:pt x="2264438" y="3588599"/>
                </a:lnTo>
                <a:lnTo>
                  <a:pt x="2265287" y="3588599"/>
                </a:lnTo>
                <a:lnTo>
                  <a:pt x="2264438" y="3586903"/>
                </a:lnTo>
                <a:lnTo>
                  <a:pt x="2266162" y="3586903"/>
                </a:lnTo>
                <a:lnTo>
                  <a:pt x="2266162" y="3587751"/>
                </a:lnTo>
                <a:lnTo>
                  <a:pt x="2267011" y="3588599"/>
                </a:lnTo>
                <a:lnTo>
                  <a:pt x="2267860" y="3587751"/>
                </a:lnTo>
                <a:lnTo>
                  <a:pt x="2269558" y="3587751"/>
                </a:lnTo>
                <a:lnTo>
                  <a:pt x="2270407" y="3586903"/>
                </a:lnTo>
                <a:lnTo>
                  <a:pt x="2271256" y="3587751"/>
                </a:lnTo>
                <a:lnTo>
                  <a:pt x="2272981" y="3586028"/>
                </a:lnTo>
                <a:lnTo>
                  <a:pt x="2273830" y="3586903"/>
                </a:lnTo>
                <a:lnTo>
                  <a:pt x="2272981" y="3587751"/>
                </a:lnTo>
                <a:lnTo>
                  <a:pt x="2273830" y="3588599"/>
                </a:lnTo>
                <a:lnTo>
                  <a:pt x="2275528" y="3588599"/>
                </a:lnTo>
                <a:lnTo>
                  <a:pt x="2277252" y="3587751"/>
                </a:lnTo>
                <a:lnTo>
                  <a:pt x="2278101" y="3589448"/>
                </a:lnTo>
                <a:lnTo>
                  <a:pt x="2278950" y="3590296"/>
                </a:lnTo>
                <a:lnTo>
                  <a:pt x="2280648" y="3590296"/>
                </a:lnTo>
                <a:lnTo>
                  <a:pt x="2281497" y="3589448"/>
                </a:lnTo>
                <a:lnTo>
                  <a:pt x="2282346" y="3590296"/>
                </a:lnTo>
                <a:lnTo>
                  <a:pt x="2283222" y="3590296"/>
                </a:lnTo>
                <a:lnTo>
                  <a:pt x="2282346" y="3590296"/>
                </a:lnTo>
                <a:lnTo>
                  <a:pt x="2283222" y="3591145"/>
                </a:lnTo>
                <a:lnTo>
                  <a:pt x="2284071" y="3592019"/>
                </a:lnTo>
                <a:lnTo>
                  <a:pt x="2284920" y="3591145"/>
                </a:lnTo>
                <a:lnTo>
                  <a:pt x="2284920" y="3590296"/>
                </a:lnTo>
                <a:lnTo>
                  <a:pt x="2286618" y="3589448"/>
                </a:lnTo>
                <a:lnTo>
                  <a:pt x="2287467" y="3589448"/>
                </a:lnTo>
                <a:lnTo>
                  <a:pt x="2288342" y="3591145"/>
                </a:lnTo>
                <a:lnTo>
                  <a:pt x="2287467" y="3592868"/>
                </a:lnTo>
                <a:lnTo>
                  <a:pt x="2288342" y="3593716"/>
                </a:lnTo>
                <a:lnTo>
                  <a:pt x="2290040" y="3594565"/>
                </a:lnTo>
                <a:lnTo>
                  <a:pt x="2290889" y="3594565"/>
                </a:lnTo>
                <a:lnTo>
                  <a:pt x="2291738" y="3596261"/>
                </a:lnTo>
                <a:lnTo>
                  <a:pt x="2292587" y="3596261"/>
                </a:lnTo>
                <a:lnTo>
                  <a:pt x="2294312" y="3595413"/>
                </a:lnTo>
                <a:lnTo>
                  <a:pt x="2295161" y="3594565"/>
                </a:lnTo>
                <a:lnTo>
                  <a:pt x="2296859" y="3593716"/>
                </a:lnTo>
                <a:lnTo>
                  <a:pt x="2296859" y="3592019"/>
                </a:lnTo>
                <a:lnTo>
                  <a:pt x="2296859" y="3591145"/>
                </a:lnTo>
                <a:lnTo>
                  <a:pt x="2296859" y="3589448"/>
                </a:lnTo>
                <a:lnTo>
                  <a:pt x="2298557" y="3588599"/>
                </a:lnTo>
                <a:lnTo>
                  <a:pt x="2299432" y="3588599"/>
                </a:lnTo>
                <a:lnTo>
                  <a:pt x="2298557" y="3589448"/>
                </a:lnTo>
                <a:lnTo>
                  <a:pt x="2299432" y="3589448"/>
                </a:lnTo>
                <a:lnTo>
                  <a:pt x="2299432" y="3590296"/>
                </a:lnTo>
                <a:lnTo>
                  <a:pt x="2300281" y="3590296"/>
                </a:lnTo>
                <a:lnTo>
                  <a:pt x="2301979" y="3589448"/>
                </a:lnTo>
                <a:lnTo>
                  <a:pt x="2301979" y="3588599"/>
                </a:lnTo>
                <a:lnTo>
                  <a:pt x="2302828" y="3588599"/>
                </a:lnTo>
                <a:lnTo>
                  <a:pt x="2303677" y="3588599"/>
                </a:lnTo>
                <a:lnTo>
                  <a:pt x="2304526" y="3587751"/>
                </a:lnTo>
                <a:lnTo>
                  <a:pt x="2305401" y="3588599"/>
                </a:lnTo>
                <a:lnTo>
                  <a:pt x="2306250" y="3589448"/>
                </a:lnTo>
                <a:lnTo>
                  <a:pt x="2305401" y="3590296"/>
                </a:lnTo>
                <a:lnTo>
                  <a:pt x="2307099" y="3591145"/>
                </a:lnTo>
                <a:lnTo>
                  <a:pt x="2308797" y="3589448"/>
                </a:lnTo>
                <a:lnTo>
                  <a:pt x="2309646" y="3588599"/>
                </a:lnTo>
                <a:lnTo>
                  <a:pt x="2309646" y="3587751"/>
                </a:lnTo>
                <a:lnTo>
                  <a:pt x="2310495" y="3587751"/>
                </a:lnTo>
                <a:lnTo>
                  <a:pt x="2310495" y="3586903"/>
                </a:lnTo>
                <a:lnTo>
                  <a:pt x="2309646" y="3586028"/>
                </a:lnTo>
                <a:lnTo>
                  <a:pt x="2309646" y="3585179"/>
                </a:lnTo>
                <a:lnTo>
                  <a:pt x="2310495" y="3585179"/>
                </a:lnTo>
                <a:lnTo>
                  <a:pt x="2311371" y="3585179"/>
                </a:lnTo>
                <a:lnTo>
                  <a:pt x="2311371" y="3586028"/>
                </a:lnTo>
                <a:lnTo>
                  <a:pt x="2312220" y="3585179"/>
                </a:lnTo>
                <a:lnTo>
                  <a:pt x="2312220" y="3586028"/>
                </a:lnTo>
                <a:lnTo>
                  <a:pt x="2312220" y="3586903"/>
                </a:lnTo>
                <a:lnTo>
                  <a:pt x="2313069" y="3588599"/>
                </a:lnTo>
                <a:lnTo>
                  <a:pt x="2314767" y="3589448"/>
                </a:lnTo>
                <a:lnTo>
                  <a:pt x="2316491" y="3590296"/>
                </a:lnTo>
                <a:lnTo>
                  <a:pt x="2317340" y="3591145"/>
                </a:lnTo>
                <a:lnTo>
                  <a:pt x="2318189" y="3591145"/>
                </a:lnTo>
                <a:lnTo>
                  <a:pt x="2317340" y="3588599"/>
                </a:lnTo>
                <a:lnTo>
                  <a:pt x="2318189" y="3588599"/>
                </a:lnTo>
                <a:lnTo>
                  <a:pt x="2319038" y="3588599"/>
                </a:lnTo>
                <a:lnTo>
                  <a:pt x="2321612" y="3586903"/>
                </a:lnTo>
                <a:lnTo>
                  <a:pt x="2321612" y="3586028"/>
                </a:lnTo>
                <a:lnTo>
                  <a:pt x="2322461" y="3585179"/>
                </a:lnTo>
                <a:lnTo>
                  <a:pt x="2322461" y="3584331"/>
                </a:lnTo>
                <a:lnTo>
                  <a:pt x="2323310" y="3585179"/>
                </a:lnTo>
                <a:lnTo>
                  <a:pt x="2324159" y="3584331"/>
                </a:lnTo>
                <a:lnTo>
                  <a:pt x="2325008" y="3584331"/>
                </a:lnTo>
                <a:lnTo>
                  <a:pt x="2325008" y="3583483"/>
                </a:lnTo>
                <a:lnTo>
                  <a:pt x="2325857" y="3583483"/>
                </a:lnTo>
                <a:lnTo>
                  <a:pt x="2326706" y="3584331"/>
                </a:lnTo>
                <a:lnTo>
                  <a:pt x="2327581" y="3582634"/>
                </a:lnTo>
                <a:lnTo>
                  <a:pt x="2328430" y="3582634"/>
                </a:lnTo>
                <a:lnTo>
                  <a:pt x="2327581" y="3581786"/>
                </a:lnTo>
                <a:lnTo>
                  <a:pt x="2328430" y="3580938"/>
                </a:lnTo>
                <a:lnTo>
                  <a:pt x="2328430" y="3579214"/>
                </a:lnTo>
                <a:lnTo>
                  <a:pt x="2330977" y="3577518"/>
                </a:lnTo>
                <a:lnTo>
                  <a:pt x="2330128" y="3577518"/>
                </a:lnTo>
                <a:lnTo>
                  <a:pt x="2330128" y="3575821"/>
                </a:lnTo>
                <a:lnTo>
                  <a:pt x="2331826" y="3576669"/>
                </a:lnTo>
                <a:lnTo>
                  <a:pt x="2331826" y="3574973"/>
                </a:lnTo>
                <a:lnTo>
                  <a:pt x="2332675" y="3574973"/>
                </a:lnTo>
                <a:lnTo>
                  <a:pt x="2331826" y="3574098"/>
                </a:lnTo>
                <a:lnTo>
                  <a:pt x="2331826" y="3573249"/>
                </a:lnTo>
                <a:lnTo>
                  <a:pt x="2332675" y="3572401"/>
                </a:lnTo>
                <a:lnTo>
                  <a:pt x="2332675" y="3570704"/>
                </a:lnTo>
                <a:lnTo>
                  <a:pt x="2334400" y="3570704"/>
                </a:lnTo>
                <a:lnTo>
                  <a:pt x="2334400" y="3569856"/>
                </a:lnTo>
                <a:lnTo>
                  <a:pt x="2335249" y="3568981"/>
                </a:lnTo>
                <a:lnTo>
                  <a:pt x="2337796" y="3568981"/>
                </a:lnTo>
                <a:lnTo>
                  <a:pt x="2338671" y="3567284"/>
                </a:lnTo>
                <a:lnTo>
                  <a:pt x="2339520" y="3568133"/>
                </a:lnTo>
                <a:lnTo>
                  <a:pt x="2339520" y="3567284"/>
                </a:lnTo>
                <a:lnTo>
                  <a:pt x="2340369" y="3567284"/>
                </a:lnTo>
                <a:lnTo>
                  <a:pt x="2340369" y="3568133"/>
                </a:lnTo>
                <a:lnTo>
                  <a:pt x="2341218" y="3568133"/>
                </a:lnTo>
                <a:lnTo>
                  <a:pt x="2341218" y="3567284"/>
                </a:lnTo>
                <a:lnTo>
                  <a:pt x="2342067" y="3568133"/>
                </a:lnTo>
                <a:lnTo>
                  <a:pt x="2342916" y="3567284"/>
                </a:lnTo>
                <a:lnTo>
                  <a:pt x="2343792" y="3568133"/>
                </a:lnTo>
                <a:lnTo>
                  <a:pt x="2344641" y="3567284"/>
                </a:lnTo>
                <a:lnTo>
                  <a:pt x="2345490" y="3568133"/>
                </a:lnTo>
                <a:lnTo>
                  <a:pt x="2345490" y="3567284"/>
                </a:lnTo>
                <a:lnTo>
                  <a:pt x="2347188" y="3567284"/>
                </a:lnTo>
                <a:lnTo>
                  <a:pt x="2348037" y="3567284"/>
                </a:lnTo>
                <a:lnTo>
                  <a:pt x="2348886" y="3566436"/>
                </a:lnTo>
                <a:lnTo>
                  <a:pt x="2348886" y="3568981"/>
                </a:lnTo>
                <a:lnTo>
                  <a:pt x="2348037" y="3569856"/>
                </a:lnTo>
                <a:lnTo>
                  <a:pt x="2349761" y="3570704"/>
                </a:lnTo>
                <a:lnTo>
                  <a:pt x="2349761" y="3571553"/>
                </a:lnTo>
                <a:lnTo>
                  <a:pt x="2350610" y="3572401"/>
                </a:lnTo>
                <a:lnTo>
                  <a:pt x="2349761" y="3572401"/>
                </a:lnTo>
                <a:lnTo>
                  <a:pt x="2351459" y="3573249"/>
                </a:lnTo>
                <a:lnTo>
                  <a:pt x="2351459" y="3574973"/>
                </a:lnTo>
                <a:lnTo>
                  <a:pt x="2351459" y="3575821"/>
                </a:lnTo>
                <a:lnTo>
                  <a:pt x="2351459" y="3576669"/>
                </a:lnTo>
                <a:lnTo>
                  <a:pt x="2352308" y="3579214"/>
                </a:lnTo>
                <a:lnTo>
                  <a:pt x="2353157" y="3580063"/>
                </a:lnTo>
                <a:lnTo>
                  <a:pt x="2354006" y="3579214"/>
                </a:lnTo>
                <a:lnTo>
                  <a:pt x="2354006" y="3580063"/>
                </a:lnTo>
                <a:lnTo>
                  <a:pt x="2354855" y="3580063"/>
                </a:lnTo>
                <a:lnTo>
                  <a:pt x="2354855" y="3580938"/>
                </a:lnTo>
                <a:lnTo>
                  <a:pt x="2355731" y="3582634"/>
                </a:lnTo>
                <a:lnTo>
                  <a:pt x="2356580" y="3582634"/>
                </a:lnTo>
                <a:lnTo>
                  <a:pt x="2356580" y="3583483"/>
                </a:lnTo>
                <a:lnTo>
                  <a:pt x="2358278" y="3585179"/>
                </a:lnTo>
                <a:lnTo>
                  <a:pt x="2359127" y="3584331"/>
                </a:lnTo>
                <a:lnTo>
                  <a:pt x="2359976" y="3585179"/>
                </a:lnTo>
                <a:lnTo>
                  <a:pt x="2361700" y="3586028"/>
                </a:lnTo>
                <a:lnTo>
                  <a:pt x="2363398" y="3587751"/>
                </a:lnTo>
                <a:lnTo>
                  <a:pt x="2364247" y="3586903"/>
                </a:lnTo>
                <a:lnTo>
                  <a:pt x="2365096" y="3587751"/>
                </a:lnTo>
                <a:lnTo>
                  <a:pt x="2367669" y="3587751"/>
                </a:lnTo>
                <a:lnTo>
                  <a:pt x="2368518" y="3588599"/>
                </a:lnTo>
                <a:lnTo>
                  <a:pt x="2368518" y="3590296"/>
                </a:lnTo>
                <a:lnTo>
                  <a:pt x="2371065" y="3592019"/>
                </a:lnTo>
                <a:lnTo>
                  <a:pt x="2371065" y="3592868"/>
                </a:lnTo>
                <a:lnTo>
                  <a:pt x="2371941" y="3592868"/>
                </a:lnTo>
                <a:lnTo>
                  <a:pt x="2372790" y="3592868"/>
                </a:lnTo>
                <a:lnTo>
                  <a:pt x="2373639" y="3592019"/>
                </a:lnTo>
                <a:lnTo>
                  <a:pt x="2374488" y="3593716"/>
                </a:lnTo>
                <a:lnTo>
                  <a:pt x="2374488" y="3592868"/>
                </a:lnTo>
                <a:lnTo>
                  <a:pt x="2376186" y="3592868"/>
                </a:lnTo>
                <a:lnTo>
                  <a:pt x="2376186" y="3593716"/>
                </a:lnTo>
                <a:lnTo>
                  <a:pt x="2377035" y="3594565"/>
                </a:lnTo>
                <a:lnTo>
                  <a:pt x="2377910" y="3593716"/>
                </a:lnTo>
                <a:lnTo>
                  <a:pt x="2378759" y="3593716"/>
                </a:lnTo>
                <a:lnTo>
                  <a:pt x="2380457" y="3593716"/>
                </a:lnTo>
                <a:lnTo>
                  <a:pt x="2381306" y="3593716"/>
                </a:lnTo>
                <a:lnTo>
                  <a:pt x="2382155" y="3592868"/>
                </a:lnTo>
                <a:lnTo>
                  <a:pt x="2382155" y="3592019"/>
                </a:lnTo>
                <a:lnTo>
                  <a:pt x="2383004" y="3592019"/>
                </a:lnTo>
                <a:lnTo>
                  <a:pt x="2385578" y="3593716"/>
                </a:lnTo>
                <a:lnTo>
                  <a:pt x="2386427" y="3593716"/>
                </a:lnTo>
                <a:lnTo>
                  <a:pt x="2387276" y="3593716"/>
                </a:lnTo>
                <a:lnTo>
                  <a:pt x="2386427" y="3594565"/>
                </a:lnTo>
                <a:lnTo>
                  <a:pt x="2387276" y="3593716"/>
                </a:lnTo>
                <a:lnTo>
                  <a:pt x="2389000" y="3593716"/>
                </a:lnTo>
                <a:lnTo>
                  <a:pt x="2389849" y="3592868"/>
                </a:lnTo>
                <a:lnTo>
                  <a:pt x="2390698" y="3592868"/>
                </a:lnTo>
                <a:lnTo>
                  <a:pt x="2392396" y="3593716"/>
                </a:lnTo>
                <a:lnTo>
                  <a:pt x="2395819" y="3594565"/>
                </a:lnTo>
                <a:lnTo>
                  <a:pt x="2396668" y="3595413"/>
                </a:lnTo>
                <a:lnTo>
                  <a:pt x="2397517" y="3595413"/>
                </a:lnTo>
                <a:lnTo>
                  <a:pt x="2397517" y="3593716"/>
                </a:lnTo>
                <a:lnTo>
                  <a:pt x="2400090" y="3592868"/>
                </a:lnTo>
                <a:lnTo>
                  <a:pt x="2401788" y="3594565"/>
                </a:lnTo>
                <a:lnTo>
                  <a:pt x="2403486" y="3594565"/>
                </a:lnTo>
                <a:lnTo>
                  <a:pt x="2404335" y="3594565"/>
                </a:lnTo>
                <a:lnTo>
                  <a:pt x="2405184" y="3593716"/>
                </a:lnTo>
                <a:lnTo>
                  <a:pt x="2406909" y="3592868"/>
                </a:lnTo>
                <a:lnTo>
                  <a:pt x="2407758" y="3593716"/>
                </a:lnTo>
                <a:lnTo>
                  <a:pt x="2408607" y="3592868"/>
                </a:lnTo>
                <a:lnTo>
                  <a:pt x="2411180" y="3593716"/>
                </a:lnTo>
                <a:lnTo>
                  <a:pt x="2416301" y="3593716"/>
                </a:lnTo>
                <a:lnTo>
                  <a:pt x="2417999" y="3595413"/>
                </a:lnTo>
                <a:lnTo>
                  <a:pt x="2418848" y="3598833"/>
                </a:lnTo>
                <a:lnTo>
                  <a:pt x="2419697" y="3601378"/>
                </a:lnTo>
                <a:lnTo>
                  <a:pt x="2423119" y="3603101"/>
                </a:lnTo>
                <a:lnTo>
                  <a:pt x="2423119" y="3603950"/>
                </a:lnTo>
                <a:lnTo>
                  <a:pt x="2422270" y="3605646"/>
                </a:lnTo>
                <a:lnTo>
                  <a:pt x="2423968" y="3606495"/>
                </a:lnTo>
                <a:lnTo>
                  <a:pt x="2424817" y="3607343"/>
                </a:lnTo>
                <a:lnTo>
                  <a:pt x="2425666" y="3606495"/>
                </a:lnTo>
                <a:lnTo>
                  <a:pt x="2426515" y="3607343"/>
                </a:lnTo>
                <a:lnTo>
                  <a:pt x="2427364" y="3606495"/>
                </a:lnTo>
                <a:lnTo>
                  <a:pt x="2429937" y="3607343"/>
                </a:lnTo>
                <a:lnTo>
                  <a:pt x="2430786" y="3608191"/>
                </a:lnTo>
                <a:lnTo>
                  <a:pt x="2429937" y="3609066"/>
                </a:lnTo>
                <a:lnTo>
                  <a:pt x="2430786" y="3609915"/>
                </a:lnTo>
                <a:lnTo>
                  <a:pt x="2431635" y="3613308"/>
                </a:lnTo>
                <a:lnTo>
                  <a:pt x="2430786" y="3615880"/>
                </a:lnTo>
                <a:lnTo>
                  <a:pt x="2430786" y="3616728"/>
                </a:lnTo>
                <a:lnTo>
                  <a:pt x="2429937" y="3616728"/>
                </a:lnTo>
                <a:lnTo>
                  <a:pt x="2429088" y="3618425"/>
                </a:lnTo>
                <a:lnTo>
                  <a:pt x="2429937" y="3620148"/>
                </a:lnTo>
                <a:lnTo>
                  <a:pt x="2429937" y="3621845"/>
                </a:lnTo>
                <a:lnTo>
                  <a:pt x="2432484" y="3628658"/>
                </a:lnTo>
                <a:lnTo>
                  <a:pt x="2435907" y="3630355"/>
                </a:lnTo>
                <a:lnTo>
                  <a:pt x="2436756" y="3632078"/>
                </a:lnTo>
                <a:lnTo>
                  <a:pt x="2437605" y="3633775"/>
                </a:lnTo>
                <a:lnTo>
                  <a:pt x="2439329" y="3633775"/>
                </a:lnTo>
                <a:lnTo>
                  <a:pt x="2440178" y="3634623"/>
                </a:lnTo>
                <a:lnTo>
                  <a:pt x="2442725" y="3636347"/>
                </a:lnTo>
                <a:lnTo>
                  <a:pt x="2445299" y="3638892"/>
                </a:lnTo>
                <a:lnTo>
                  <a:pt x="2445299" y="3641437"/>
                </a:lnTo>
                <a:lnTo>
                  <a:pt x="2446148" y="3642312"/>
                </a:lnTo>
                <a:lnTo>
                  <a:pt x="2446148" y="3644857"/>
                </a:lnTo>
                <a:lnTo>
                  <a:pt x="2446997" y="3646554"/>
                </a:lnTo>
                <a:lnTo>
                  <a:pt x="2446148" y="3647429"/>
                </a:lnTo>
                <a:lnTo>
                  <a:pt x="2446997" y="3649974"/>
                </a:lnTo>
                <a:lnTo>
                  <a:pt x="2446148" y="3652519"/>
                </a:lnTo>
                <a:lnTo>
                  <a:pt x="2446148" y="3653394"/>
                </a:lnTo>
                <a:lnTo>
                  <a:pt x="2445299" y="3654242"/>
                </a:lnTo>
                <a:lnTo>
                  <a:pt x="2445299" y="3655090"/>
                </a:lnTo>
                <a:lnTo>
                  <a:pt x="2446148" y="3655939"/>
                </a:lnTo>
                <a:lnTo>
                  <a:pt x="2446148" y="3656787"/>
                </a:lnTo>
                <a:lnTo>
                  <a:pt x="2444450" y="3655939"/>
                </a:lnTo>
                <a:lnTo>
                  <a:pt x="2443574" y="3656787"/>
                </a:lnTo>
                <a:lnTo>
                  <a:pt x="2443574" y="3658484"/>
                </a:lnTo>
                <a:lnTo>
                  <a:pt x="2441876" y="3659359"/>
                </a:lnTo>
                <a:lnTo>
                  <a:pt x="2441876" y="3661055"/>
                </a:lnTo>
                <a:lnTo>
                  <a:pt x="2441027" y="3661904"/>
                </a:lnTo>
                <a:lnTo>
                  <a:pt x="2441027" y="3662752"/>
                </a:lnTo>
                <a:lnTo>
                  <a:pt x="2441027" y="3663601"/>
                </a:lnTo>
                <a:lnTo>
                  <a:pt x="2441027" y="3666172"/>
                </a:lnTo>
                <a:lnTo>
                  <a:pt x="2440178" y="3667021"/>
                </a:lnTo>
                <a:lnTo>
                  <a:pt x="2441027" y="3669566"/>
                </a:lnTo>
                <a:lnTo>
                  <a:pt x="2440178" y="3671289"/>
                </a:lnTo>
                <a:lnTo>
                  <a:pt x="2441876" y="3672137"/>
                </a:lnTo>
                <a:lnTo>
                  <a:pt x="2441876" y="3673834"/>
                </a:lnTo>
                <a:lnTo>
                  <a:pt x="2442725" y="3676406"/>
                </a:lnTo>
                <a:lnTo>
                  <a:pt x="2441876" y="3678102"/>
                </a:lnTo>
                <a:lnTo>
                  <a:pt x="2442725" y="3678951"/>
                </a:lnTo>
                <a:lnTo>
                  <a:pt x="2441876" y="3679799"/>
                </a:lnTo>
                <a:lnTo>
                  <a:pt x="2443574" y="3679799"/>
                </a:lnTo>
                <a:lnTo>
                  <a:pt x="2443574" y="3680647"/>
                </a:lnTo>
                <a:lnTo>
                  <a:pt x="2443574" y="3681522"/>
                </a:lnTo>
                <a:lnTo>
                  <a:pt x="2445299" y="3684916"/>
                </a:lnTo>
                <a:lnTo>
                  <a:pt x="2443574" y="3685764"/>
                </a:lnTo>
                <a:lnTo>
                  <a:pt x="2444450" y="3686639"/>
                </a:lnTo>
                <a:lnTo>
                  <a:pt x="2443574" y="3690033"/>
                </a:lnTo>
                <a:lnTo>
                  <a:pt x="2445299" y="3690881"/>
                </a:lnTo>
                <a:lnTo>
                  <a:pt x="2446148" y="3691729"/>
                </a:lnTo>
                <a:lnTo>
                  <a:pt x="2446997" y="3692604"/>
                </a:lnTo>
                <a:lnTo>
                  <a:pt x="2446148" y="3693453"/>
                </a:lnTo>
                <a:lnTo>
                  <a:pt x="2446997" y="3694301"/>
                </a:lnTo>
                <a:lnTo>
                  <a:pt x="2446997" y="3696846"/>
                </a:lnTo>
                <a:lnTo>
                  <a:pt x="2446148" y="3696846"/>
                </a:lnTo>
                <a:lnTo>
                  <a:pt x="2447846" y="3700266"/>
                </a:lnTo>
                <a:lnTo>
                  <a:pt x="2448695" y="3701963"/>
                </a:lnTo>
                <a:lnTo>
                  <a:pt x="2448695" y="3703686"/>
                </a:lnTo>
                <a:lnTo>
                  <a:pt x="2448695" y="3706231"/>
                </a:lnTo>
                <a:lnTo>
                  <a:pt x="2451268" y="3705383"/>
                </a:lnTo>
                <a:lnTo>
                  <a:pt x="2452117" y="3705383"/>
                </a:lnTo>
                <a:lnTo>
                  <a:pt x="2453815" y="3706231"/>
                </a:lnTo>
                <a:lnTo>
                  <a:pt x="2455540" y="3707079"/>
                </a:lnTo>
                <a:lnTo>
                  <a:pt x="2455540" y="3709651"/>
                </a:lnTo>
                <a:lnTo>
                  <a:pt x="2458087" y="3712196"/>
                </a:lnTo>
                <a:lnTo>
                  <a:pt x="2457238" y="3713045"/>
                </a:lnTo>
                <a:lnTo>
                  <a:pt x="2456389" y="3714768"/>
                </a:lnTo>
                <a:lnTo>
                  <a:pt x="2454664" y="3714768"/>
                </a:lnTo>
                <a:lnTo>
                  <a:pt x="2456389" y="3717313"/>
                </a:lnTo>
                <a:lnTo>
                  <a:pt x="2455540" y="3718161"/>
                </a:lnTo>
                <a:lnTo>
                  <a:pt x="2456389" y="3719010"/>
                </a:lnTo>
                <a:lnTo>
                  <a:pt x="2457238" y="3719010"/>
                </a:lnTo>
                <a:lnTo>
                  <a:pt x="2458087" y="3719885"/>
                </a:lnTo>
                <a:lnTo>
                  <a:pt x="2456389" y="3721581"/>
                </a:lnTo>
                <a:lnTo>
                  <a:pt x="2453815" y="3722430"/>
                </a:lnTo>
                <a:lnTo>
                  <a:pt x="2453815" y="3723278"/>
                </a:lnTo>
                <a:lnTo>
                  <a:pt x="2454664" y="3725850"/>
                </a:lnTo>
                <a:lnTo>
                  <a:pt x="2453815" y="3727546"/>
                </a:lnTo>
                <a:lnTo>
                  <a:pt x="2456389" y="3729243"/>
                </a:lnTo>
                <a:lnTo>
                  <a:pt x="2458087" y="3731815"/>
                </a:lnTo>
                <a:lnTo>
                  <a:pt x="2458087" y="3733511"/>
                </a:lnTo>
                <a:lnTo>
                  <a:pt x="2458936" y="3733511"/>
                </a:lnTo>
                <a:lnTo>
                  <a:pt x="2459785" y="3735208"/>
                </a:lnTo>
                <a:lnTo>
                  <a:pt x="2458936" y="3739477"/>
                </a:lnTo>
                <a:lnTo>
                  <a:pt x="2454664" y="3744593"/>
                </a:lnTo>
                <a:lnTo>
                  <a:pt x="2455540" y="3745442"/>
                </a:lnTo>
                <a:lnTo>
                  <a:pt x="2454664" y="3748013"/>
                </a:lnTo>
                <a:lnTo>
                  <a:pt x="2452966" y="3748013"/>
                </a:lnTo>
                <a:lnTo>
                  <a:pt x="2452966" y="3748862"/>
                </a:lnTo>
                <a:lnTo>
                  <a:pt x="2452966" y="3749710"/>
                </a:lnTo>
                <a:lnTo>
                  <a:pt x="2453815" y="3749710"/>
                </a:lnTo>
                <a:lnTo>
                  <a:pt x="2454664" y="3751407"/>
                </a:lnTo>
                <a:lnTo>
                  <a:pt x="2455540" y="3753978"/>
                </a:lnTo>
                <a:lnTo>
                  <a:pt x="2455540" y="3754827"/>
                </a:lnTo>
                <a:lnTo>
                  <a:pt x="2456389" y="3756523"/>
                </a:lnTo>
                <a:lnTo>
                  <a:pt x="2456389" y="3758220"/>
                </a:lnTo>
                <a:lnTo>
                  <a:pt x="2458087" y="3759943"/>
                </a:lnTo>
                <a:lnTo>
                  <a:pt x="2457238" y="3760792"/>
                </a:lnTo>
                <a:lnTo>
                  <a:pt x="2457238" y="3761640"/>
                </a:lnTo>
                <a:lnTo>
                  <a:pt x="2456389" y="3763337"/>
                </a:lnTo>
                <a:lnTo>
                  <a:pt x="2456389" y="3766757"/>
                </a:lnTo>
                <a:lnTo>
                  <a:pt x="2456389" y="3767605"/>
                </a:lnTo>
                <a:lnTo>
                  <a:pt x="2457238" y="3768454"/>
                </a:lnTo>
                <a:lnTo>
                  <a:pt x="2459785" y="3767605"/>
                </a:lnTo>
                <a:lnTo>
                  <a:pt x="2459785" y="3768454"/>
                </a:lnTo>
                <a:lnTo>
                  <a:pt x="2461509" y="3769302"/>
                </a:lnTo>
                <a:lnTo>
                  <a:pt x="2462358" y="3770177"/>
                </a:lnTo>
                <a:lnTo>
                  <a:pt x="2463207" y="3769302"/>
                </a:lnTo>
                <a:lnTo>
                  <a:pt x="2464056" y="3771025"/>
                </a:lnTo>
                <a:lnTo>
                  <a:pt x="2464056" y="3774419"/>
                </a:lnTo>
                <a:lnTo>
                  <a:pt x="2464905" y="3774419"/>
                </a:lnTo>
                <a:lnTo>
                  <a:pt x="2465754" y="3775294"/>
                </a:lnTo>
                <a:lnTo>
                  <a:pt x="2464905" y="3777839"/>
                </a:lnTo>
                <a:lnTo>
                  <a:pt x="2465754" y="3778687"/>
                </a:lnTo>
                <a:lnTo>
                  <a:pt x="2466630" y="3779535"/>
                </a:lnTo>
                <a:lnTo>
                  <a:pt x="2467479" y="3778687"/>
                </a:lnTo>
                <a:lnTo>
                  <a:pt x="2468328" y="3778687"/>
                </a:lnTo>
                <a:lnTo>
                  <a:pt x="2469177" y="3779535"/>
                </a:lnTo>
                <a:lnTo>
                  <a:pt x="2468328" y="3780384"/>
                </a:lnTo>
                <a:lnTo>
                  <a:pt x="2467479" y="3782955"/>
                </a:lnTo>
                <a:lnTo>
                  <a:pt x="2468328" y="3784652"/>
                </a:lnTo>
                <a:lnTo>
                  <a:pt x="2467479" y="3784652"/>
                </a:lnTo>
                <a:lnTo>
                  <a:pt x="2469177" y="3786349"/>
                </a:lnTo>
                <a:lnTo>
                  <a:pt x="2469177" y="3788921"/>
                </a:lnTo>
                <a:lnTo>
                  <a:pt x="2467479" y="3792341"/>
                </a:lnTo>
                <a:lnTo>
                  <a:pt x="2468328" y="3793189"/>
                </a:lnTo>
                <a:lnTo>
                  <a:pt x="2468328" y="3794037"/>
                </a:lnTo>
                <a:lnTo>
                  <a:pt x="2468328" y="3798306"/>
                </a:lnTo>
                <a:lnTo>
                  <a:pt x="2469177" y="3800002"/>
                </a:lnTo>
                <a:lnTo>
                  <a:pt x="2468328" y="3803422"/>
                </a:lnTo>
                <a:lnTo>
                  <a:pt x="2467479" y="3805119"/>
                </a:lnTo>
                <a:lnTo>
                  <a:pt x="2470026" y="3806816"/>
                </a:lnTo>
                <a:lnTo>
                  <a:pt x="2469177" y="3808513"/>
                </a:lnTo>
                <a:lnTo>
                  <a:pt x="2470875" y="3808513"/>
                </a:lnTo>
                <a:lnTo>
                  <a:pt x="2470875" y="3809387"/>
                </a:lnTo>
                <a:lnTo>
                  <a:pt x="2470875" y="3811084"/>
                </a:lnTo>
                <a:lnTo>
                  <a:pt x="2471724" y="3811933"/>
                </a:lnTo>
                <a:lnTo>
                  <a:pt x="2472599" y="3811933"/>
                </a:lnTo>
                <a:lnTo>
                  <a:pt x="2473448" y="3812781"/>
                </a:lnTo>
                <a:lnTo>
                  <a:pt x="2474297" y="3812781"/>
                </a:lnTo>
                <a:lnTo>
                  <a:pt x="2475146" y="3811933"/>
                </a:lnTo>
                <a:lnTo>
                  <a:pt x="2475995" y="3811933"/>
                </a:lnTo>
                <a:lnTo>
                  <a:pt x="2475995" y="3813629"/>
                </a:lnTo>
                <a:lnTo>
                  <a:pt x="2477720" y="3813629"/>
                </a:lnTo>
                <a:lnTo>
                  <a:pt x="2478569" y="3814504"/>
                </a:lnTo>
                <a:lnTo>
                  <a:pt x="2480267" y="3815353"/>
                </a:lnTo>
                <a:lnTo>
                  <a:pt x="2481116" y="3815353"/>
                </a:lnTo>
                <a:lnTo>
                  <a:pt x="2483689" y="3811084"/>
                </a:lnTo>
                <a:lnTo>
                  <a:pt x="2485387" y="3811084"/>
                </a:lnTo>
                <a:lnTo>
                  <a:pt x="2487934" y="3812781"/>
                </a:lnTo>
                <a:lnTo>
                  <a:pt x="2488810" y="3813629"/>
                </a:lnTo>
                <a:lnTo>
                  <a:pt x="2489659" y="3813629"/>
                </a:lnTo>
                <a:lnTo>
                  <a:pt x="2489659" y="3814504"/>
                </a:lnTo>
                <a:lnTo>
                  <a:pt x="2490507" y="3814504"/>
                </a:lnTo>
                <a:lnTo>
                  <a:pt x="2490507" y="3815353"/>
                </a:lnTo>
                <a:lnTo>
                  <a:pt x="2493054" y="3816201"/>
                </a:lnTo>
                <a:lnTo>
                  <a:pt x="2498175" y="3816201"/>
                </a:lnTo>
                <a:lnTo>
                  <a:pt x="2498175" y="3815353"/>
                </a:lnTo>
                <a:lnTo>
                  <a:pt x="2499024" y="3814504"/>
                </a:lnTo>
                <a:lnTo>
                  <a:pt x="2500748" y="3814504"/>
                </a:lnTo>
                <a:lnTo>
                  <a:pt x="2500748" y="3815353"/>
                </a:lnTo>
                <a:lnTo>
                  <a:pt x="2503295" y="3814504"/>
                </a:lnTo>
                <a:lnTo>
                  <a:pt x="2504144" y="3813629"/>
                </a:lnTo>
                <a:lnTo>
                  <a:pt x="2504993" y="3814504"/>
                </a:lnTo>
                <a:lnTo>
                  <a:pt x="2505869" y="3814504"/>
                </a:lnTo>
                <a:lnTo>
                  <a:pt x="2507567" y="3813629"/>
                </a:lnTo>
                <a:lnTo>
                  <a:pt x="2507567" y="3812781"/>
                </a:lnTo>
                <a:lnTo>
                  <a:pt x="2508416" y="3812781"/>
                </a:lnTo>
                <a:lnTo>
                  <a:pt x="2510114" y="3811084"/>
                </a:lnTo>
                <a:lnTo>
                  <a:pt x="2510989" y="3811933"/>
                </a:lnTo>
                <a:lnTo>
                  <a:pt x="2511838" y="3813629"/>
                </a:lnTo>
                <a:lnTo>
                  <a:pt x="2513536" y="3814504"/>
                </a:lnTo>
                <a:lnTo>
                  <a:pt x="2514385" y="3813629"/>
                </a:lnTo>
                <a:lnTo>
                  <a:pt x="2514385" y="3814504"/>
                </a:lnTo>
                <a:lnTo>
                  <a:pt x="2516083" y="3815353"/>
                </a:lnTo>
                <a:lnTo>
                  <a:pt x="2516959" y="3813629"/>
                </a:lnTo>
                <a:lnTo>
                  <a:pt x="2517808" y="3813629"/>
                </a:lnTo>
                <a:lnTo>
                  <a:pt x="2519506" y="3812781"/>
                </a:lnTo>
                <a:lnTo>
                  <a:pt x="2521204" y="3811933"/>
                </a:lnTo>
                <a:lnTo>
                  <a:pt x="2522928" y="3811084"/>
                </a:lnTo>
                <a:lnTo>
                  <a:pt x="2523777" y="3810236"/>
                </a:lnTo>
                <a:lnTo>
                  <a:pt x="2525475" y="3811084"/>
                </a:lnTo>
                <a:lnTo>
                  <a:pt x="2526324" y="3810236"/>
                </a:lnTo>
                <a:lnTo>
                  <a:pt x="2528049" y="3811084"/>
                </a:lnTo>
                <a:lnTo>
                  <a:pt x="2529747" y="3811084"/>
                </a:lnTo>
                <a:lnTo>
                  <a:pt x="2530596" y="3811084"/>
                </a:lnTo>
                <a:lnTo>
                  <a:pt x="2531445" y="3811933"/>
                </a:lnTo>
                <a:lnTo>
                  <a:pt x="2531445" y="3811084"/>
                </a:lnTo>
                <a:lnTo>
                  <a:pt x="2533169" y="3811084"/>
                </a:lnTo>
                <a:lnTo>
                  <a:pt x="2532294" y="3808513"/>
                </a:lnTo>
                <a:lnTo>
                  <a:pt x="2533169" y="3807664"/>
                </a:lnTo>
                <a:lnTo>
                  <a:pt x="2533169" y="3806816"/>
                </a:lnTo>
                <a:lnTo>
                  <a:pt x="2533169" y="3805967"/>
                </a:lnTo>
                <a:lnTo>
                  <a:pt x="2534867" y="3805967"/>
                </a:lnTo>
                <a:lnTo>
                  <a:pt x="2534867" y="3804271"/>
                </a:lnTo>
                <a:lnTo>
                  <a:pt x="2536565" y="3804271"/>
                </a:lnTo>
                <a:lnTo>
                  <a:pt x="2537414" y="3802547"/>
                </a:lnTo>
                <a:lnTo>
                  <a:pt x="2538263" y="3802547"/>
                </a:lnTo>
                <a:lnTo>
                  <a:pt x="2539139" y="3804271"/>
                </a:lnTo>
                <a:lnTo>
                  <a:pt x="2541686" y="3803422"/>
                </a:lnTo>
                <a:lnTo>
                  <a:pt x="2542535" y="3804271"/>
                </a:lnTo>
                <a:lnTo>
                  <a:pt x="2542535" y="3802547"/>
                </a:lnTo>
                <a:lnTo>
                  <a:pt x="2544259" y="3800851"/>
                </a:lnTo>
                <a:lnTo>
                  <a:pt x="2546806" y="3801699"/>
                </a:lnTo>
                <a:lnTo>
                  <a:pt x="2547655" y="3800851"/>
                </a:lnTo>
                <a:lnTo>
                  <a:pt x="2549353" y="3800002"/>
                </a:lnTo>
                <a:lnTo>
                  <a:pt x="2549353" y="3799154"/>
                </a:lnTo>
                <a:lnTo>
                  <a:pt x="2551078" y="3799154"/>
                </a:lnTo>
                <a:lnTo>
                  <a:pt x="2551926" y="3798306"/>
                </a:lnTo>
                <a:lnTo>
                  <a:pt x="2552775" y="3798306"/>
                </a:lnTo>
                <a:lnTo>
                  <a:pt x="2553624" y="3797457"/>
                </a:lnTo>
                <a:lnTo>
                  <a:pt x="2555322" y="3797457"/>
                </a:lnTo>
                <a:lnTo>
                  <a:pt x="2555322" y="3799154"/>
                </a:lnTo>
                <a:lnTo>
                  <a:pt x="2560443" y="3798306"/>
                </a:lnTo>
                <a:lnTo>
                  <a:pt x="2561318" y="3797457"/>
                </a:lnTo>
                <a:lnTo>
                  <a:pt x="2561318" y="3795734"/>
                </a:lnTo>
                <a:lnTo>
                  <a:pt x="2563016" y="3794037"/>
                </a:lnTo>
                <a:lnTo>
                  <a:pt x="2564714" y="3791466"/>
                </a:lnTo>
                <a:lnTo>
                  <a:pt x="2565563" y="3792341"/>
                </a:lnTo>
                <a:lnTo>
                  <a:pt x="2567288" y="3792341"/>
                </a:lnTo>
                <a:lnTo>
                  <a:pt x="2568137" y="3794037"/>
                </a:lnTo>
                <a:lnTo>
                  <a:pt x="2569835" y="3794037"/>
                </a:lnTo>
                <a:lnTo>
                  <a:pt x="2570684" y="3794886"/>
                </a:lnTo>
                <a:lnTo>
                  <a:pt x="2571533" y="3794886"/>
                </a:lnTo>
                <a:lnTo>
                  <a:pt x="2572408" y="3796582"/>
                </a:lnTo>
                <a:lnTo>
                  <a:pt x="2573257" y="3796582"/>
                </a:lnTo>
                <a:lnTo>
                  <a:pt x="2574106" y="3795734"/>
                </a:lnTo>
                <a:lnTo>
                  <a:pt x="2575804" y="3794886"/>
                </a:lnTo>
                <a:lnTo>
                  <a:pt x="2575804" y="3796582"/>
                </a:lnTo>
                <a:lnTo>
                  <a:pt x="2578378" y="3797457"/>
                </a:lnTo>
                <a:lnTo>
                  <a:pt x="2577502" y="3799154"/>
                </a:lnTo>
                <a:lnTo>
                  <a:pt x="2577502" y="3800002"/>
                </a:lnTo>
                <a:lnTo>
                  <a:pt x="2580076" y="3799154"/>
                </a:lnTo>
                <a:lnTo>
                  <a:pt x="2581774" y="3800002"/>
                </a:lnTo>
                <a:lnTo>
                  <a:pt x="2582623" y="3800002"/>
                </a:lnTo>
                <a:lnTo>
                  <a:pt x="2584347" y="3800851"/>
                </a:lnTo>
                <a:lnTo>
                  <a:pt x="2585196" y="3800851"/>
                </a:lnTo>
                <a:lnTo>
                  <a:pt x="2586045" y="3800851"/>
                </a:lnTo>
                <a:lnTo>
                  <a:pt x="2586045" y="3800002"/>
                </a:lnTo>
                <a:lnTo>
                  <a:pt x="2588619" y="3802547"/>
                </a:lnTo>
                <a:lnTo>
                  <a:pt x="2592864" y="3803422"/>
                </a:lnTo>
                <a:lnTo>
                  <a:pt x="2594588" y="3804271"/>
                </a:lnTo>
                <a:lnTo>
                  <a:pt x="2595437" y="3805119"/>
                </a:lnTo>
                <a:lnTo>
                  <a:pt x="2595437" y="3806816"/>
                </a:lnTo>
                <a:lnTo>
                  <a:pt x="2597135" y="3811084"/>
                </a:lnTo>
                <a:lnTo>
                  <a:pt x="2598833" y="3811933"/>
                </a:lnTo>
                <a:lnTo>
                  <a:pt x="2601407" y="3814504"/>
                </a:lnTo>
                <a:lnTo>
                  <a:pt x="2603105" y="3815353"/>
                </a:lnTo>
                <a:lnTo>
                  <a:pt x="2604803" y="3817049"/>
                </a:lnTo>
                <a:lnTo>
                  <a:pt x="2606527" y="3816201"/>
                </a:lnTo>
                <a:lnTo>
                  <a:pt x="2609074" y="3817049"/>
                </a:lnTo>
                <a:lnTo>
                  <a:pt x="2609074" y="3818746"/>
                </a:lnTo>
                <a:lnTo>
                  <a:pt x="2609923" y="3820469"/>
                </a:lnTo>
                <a:lnTo>
                  <a:pt x="2609923" y="3822166"/>
                </a:lnTo>
                <a:lnTo>
                  <a:pt x="2613345" y="3824711"/>
                </a:lnTo>
                <a:lnTo>
                  <a:pt x="2610772" y="3828131"/>
                </a:lnTo>
                <a:lnTo>
                  <a:pt x="2607376" y="3830676"/>
                </a:lnTo>
                <a:lnTo>
                  <a:pt x="2605678" y="3834096"/>
                </a:lnTo>
                <a:lnTo>
                  <a:pt x="2606527" y="3834945"/>
                </a:lnTo>
                <a:lnTo>
                  <a:pt x="2606527" y="3836668"/>
                </a:lnTo>
                <a:lnTo>
                  <a:pt x="2608225" y="3840910"/>
                </a:lnTo>
                <a:lnTo>
                  <a:pt x="2608225" y="3842633"/>
                </a:lnTo>
                <a:lnTo>
                  <a:pt x="2608225" y="3843481"/>
                </a:lnTo>
                <a:lnTo>
                  <a:pt x="2608225" y="3846026"/>
                </a:lnTo>
                <a:lnTo>
                  <a:pt x="2609074" y="3848598"/>
                </a:lnTo>
                <a:lnTo>
                  <a:pt x="2613345" y="3852840"/>
                </a:lnTo>
                <a:lnTo>
                  <a:pt x="2615043" y="3855411"/>
                </a:lnTo>
                <a:lnTo>
                  <a:pt x="2616768" y="3862225"/>
                </a:lnTo>
                <a:lnTo>
                  <a:pt x="2615892" y="3863922"/>
                </a:lnTo>
                <a:lnTo>
                  <a:pt x="2614194" y="3868190"/>
                </a:lnTo>
                <a:lnTo>
                  <a:pt x="2611648" y="3871610"/>
                </a:lnTo>
                <a:lnTo>
                  <a:pt x="2608225" y="3875003"/>
                </a:lnTo>
                <a:lnTo>
                  <a:pt x="2606527" y="3880969"/>
                </a:lnTo>
                <a:lnTo>
                  <a:pt x="2607376" y="3884389"/>
                </a:lnTo>
                <a:lnTo>
                  <a:pt x="2609074" y="3890354"/>
                </a:lnTo>
                <a:lnTo>
                  <a:pt x="2609074" y="3892077"/>
                </a:lnTo>
                <a:lnTo>
                  <a:pt x="2608225" y="3901435"/>
                </a:lnTo>
                <a:lnTo>
                  <a:pt x="2606527" y="3905704"/>
                </a:lnTo>
                <a:lnTo>
                  <a:pt x="2605678" y="3908249"/>
                </a:lnTo>
                <a:lnTo>
                  <a:pt x="2603954" y="3912517"/>
                </a:lnTo>
                <a:lnTo>
                  <a:pt x="2603105" y="3914214"/>
                </a:lnTo>
                <a:lnTo>
                  <a:pt x="2601407" y="3915089"/>
                </a:lnTo>
                <a:lnTo>
                  <a:pt x="2600558" y="3917634"/>
                </a:lnTo>
                <a:lnTo>
                  <a:pt x="2597984" y="3925296"/>
                </a:lnTo>
                <a:lnTo>
                  <a:pt x="2596286" y="3932136"/>
                </a:lnTo>
                <a:lnTo>
                  <a:pt x="2595437" y="3935529"/>
                </a:lnTo>
                <a:lnTo>
                  <a:pt x="2593713" y="3938949"/>
                </a:lnTo>
                <a:lnTo>
                  <a:pt x="2593713" y="3944066"/>
                </a:lnTo>
                <a:lnTo>
                  <a:pt x="2591166" y="3950879"/>
                </a:lnTo>
                <a:lnTo>
                  <a:pt x="2591166" y="3953451"/>
                </a:lnTo>
                <a:lnTo>
                  <a:pt x="2592015" y="3955996"/>
                </a:lnTo>
                <a:lnTo>
                  <a:pt x="2591166" y="3957693"/>
                </a:lnTo>
                <a:lnTo>
                  <a:pt x="2592015" y="3959416"/>
                </a:lnTo>
                <a:lnTo>
                  <a:pt x="2593713" y="3961113"/>
                </a:lnTo>
                <a:lnTo>
                  <a:pt x="2594588" y="3962810"/>
                </a:lnTo>
                <a:lnTo>
                  <a:pt x="2595437" y="3966230"/>
                </a:lnTo>
                <a:lnTo>
                  <a:pt x="2594588" y="3967926"/>
                </a:lnTo>
                <a:lnTo>
                  <a:pt x="2592864" y="3967926"/>
                </a:lnTo>
                <a:lnTo>
                  <a:pt x="2591166" y="3970498"/>
                </a:lnTo>
                <a:lnTo>
                  <a:pt x="2590317" y="3973043"/>
                </a:lnTo>
                <a:lnTo>
                  <a:pt x="2588619" y="3975615"/>
                </a:lnTo>
                <a:lnTo>
                  <a:pt x="2587743" y="3980705"/>
                </a:lnTo>
                <a:lnTo>
                  <a:pt x="2586045" y="3984125"/>
                </a:lnTo>
                <a:lnTo>
                  <a:pt x="2584347" y="3986670"/>
                </a:lnTo>
                <a:lnTo>
                  <a:pt x="2580925" y="3990938"/>
                </a:lnTo>
                <a:lnTo>
                  <a:pt x="2578378" y="3992662"/>
                </a:lnTo>
                <a:lnTo>
                  <a:pt x="2576653" y="3995207"/>
                </a:lnTo>
                <a:lnTo>
                  <a:pt x="2575804" y="3996903"/>
                </a:lnTo>
                <a:lnTo>
                  <a:pt x="2574106" y="4000323"/>
                </a:lnTo>
                <a:lnTo>
                  <a:pt x="2574106" y="4002020"/>
                </a:lnTo>
                <a:lnTo>
                  <a:pt x="2573257" y="4002868"/>
                </a:lnTo>
                <a:lnTo>
                  <a:pt x="2571533" y="4003743"/>
                </a:lnTo>
                <a:lnTo>
                  <a:pt x="2571533" y="4004592"/>
                </a:lnTo>
                <a:lnTo>
                  <a:pt x="2571533" y="4006288"/>
                </a:lnTo>
                <a:lnTo>
                  <a:pt x="2574106" y="4007985"/>
                </a:lnTo>
                <a:lnTo>
                  <a:pt x="2574106" y="4013102"/>
                </a:lnTo>
                <a:lnTo>
                  <a:pt x="2574955" y="4015674"/>
                </a:lnTo>
                <a:lnTo>
                  <a:pt x="2574955" y="4022487"/>
                </a:lnTo>
                <a:lnTo>
                  <a:pt x="2578378" y="4021639"/>
                </a:lnTo>
                <a:lnTo>
                  <a:pt x="2579227" y="4021639"/>
                </a:lnTo>
                <a:lnTo>
                  <a:pt x="2580925" y="4022487"/>
                </a:lnTo>
                <a:lnTo>
                  <a:pt x="2582623" y="4023335"/>
                </a:lnTo>
                <a:lnTo>
                  <a:pt x="2581774" y="4025032"/>
                </a:lnTo>
                <a:lnTo>
                  <a:pt x="2582623" y="4026755"/>
                </a:lnTo>
                <a:lnTo>
                  <a:pt x="2583498" y="4026755"/>
                </a:lnTo>
                <a:lnTo>
                  <a:pt x="2586045" y="4025032"/>
                </a:lnTo>
                <a:lnTo>
                  <a:pt x="2588619" y="4026755"/>
                </a:lnTo>
                <a:lnTo>
                  <a:pt x="2590317" y="4027604"/>
                </a:lnTo>
                <a:lnTo>
                  <a:pt x="2592864" y="4030997"/>
                </a:lnTo>
                <a:lnTo>
                  <a:pt x="2594588" y="4035266"/>
                </a:lnTo>
                <a:lnTo>
                  <a:pt x="2595437" y="4035266"/>
                </a:lnTo>
                <a:lnTo>
                  <a:pt x="2596286" y="4034417"/>
                </a:lnTo>
                <a:lnTo>
                  <a:pt x="2595437" y="4030997"/>
                </a:lnTo>
                <a:lnTo>
                  <a:pt x="2599682" y="4027604"/>
                </a:lnTo>
                <a:lnTo>
                  <a:pt x="2600558" y="4025907"/>
                </a:lnTo>
                <a:lnTo>
                  <a:pt x="2600558" y="4024184"/>
                </a:lnTo>
                <a:lnTo>
                  <a:pt x="2600558" y="4023335"/>
                </a:lnTo>
                <a:lnTo>
                  <a:pt x="2602256" y="4022487"/>
                </a:lnTo>
                <a:lnTo>
                  <a:pt x="2604803" y="4024184"/>
                </a:lnTo>
                <a:lnTo>
                  <a:pt x="2605678" y="4024184"/>
                </a:lnTo>
                <a:lnTo>
                  <a:pt x="2608225" y="4019942"/>
                </a:lnTo>
                <a:lnTo>
                  <a:pt x="2612497" y="4017370"/>
                </a:lnTo>
                <a:lnTo>
                  <a:pt x="2614194" y="4017370"/>
                </a:lnTo>
                <a:lnTo>
                  <a:pt x="2615892" y="4020790"/>
                </a:lnTo>
                <a:lnTo>
                  <a:pt x="2617617" y="4022487"/>
                </a:lnTo>
                <a:lnTo>
                  <a:pt x="2619315" y="4022487"/>
                </a:lnTo>
                <a:lnTo>
                  <a:pt x="2619315" y="4019067"/>
                </a:lnTo>
                <a:lnTo>
                  <a:pt x="2620164" y="4018219"/>
                </a:lnTo>
                <a:lnTo>
                  <a:pt x="2621013" y="4018219"/>
                </a:lnTo>
                <a:lnTo>
                  <a:pt x="2624435" y="4020790"/>
                </a:lnTo>
                <a:lnTo>
                  <a:pt x="2626982" y="4020790"/>
                </a:lnTo>
                <a:lnTo>
                  <a:pt x="2627831" y="4020790"/>
                </a:lnTo>
                <a:lnTo>
                  <a:pt x="2626982" y="4019942"/>
                </a:lnTo>
                <a:lnTo>
                  <a:pt x="2626982" y="4019067"/>
                </a:lnTo>
                <a:lnTo>
                  <a:pt x="2623586" y="4017370"/>
                </a:lnTo>
                <a:lnTo>
                  <a:pt x="2622737" y="4017370"/>
                </a:lnTo>
                <a:lnTo>
                  <a:pt x="2623586" y="4015674"/>
                </a:lnTo>
                <a:lnTo>
                  <a:pt x="2625284" y="4014825"/>
                </a:lnTo>
                <a:lnTo>
                  <a:pt x="2627831" y="4015674"/>
                </a:lnTo>
                <a:lnTo>
                  <a:pt x="2628707" y="4015674"/>
                </a:lnTo>
                <a:lnTo>
                  <a:pt x="2631254" y="4013102"/>
                </a:lnTo>
                <a:lnTo>
                  <a:pt x="2635525" y="4009708"/>
                </a:lnTo>
                <a:lnTo>
                  <a:pt x="2636374" y="4009708"/>
                </a:lnTo>
                <a:lnTo>
                  <a:pt x="2637223" y="4010557"/>
                </a:lnTo>
                <a:lnTo>
                  <a:pt x="2637223" y="4013102"/>
                </a:lnTo>
                <a:lnTo>
                  <a:pt x="2633827" y="4017370"/>
                </a:lnTo>
                <a:lnTo>
                  <a:pt x="2633827" y="4019067"/>
                </a:lnTo>
                <a:lnTo>
                  <a:pt x="2635525" y="4023335"/>
                </a:lnTo>
                <a:lnTo>
                  <a:pt x="2637223" y="4025907"/>
                </a:lnTo>
                <a:lnTo>
                  <a:pt x="2637223" y="4025032"/>
                </a:lnTo>
                <a:lnTo>
                  <a:pt x="2638072" y="4025032"/>
                </a:lnTo>
                <a:lnTo>
                  <a:pt x="2638072" y="4020790"/>
                </a:lnTo>
                <a:lnTo>
                  <a:pt x="2638948" y="4018219"/>
                </a:lnTo>
                <a:lnTo>
                  <a:pt x="2640646" y="4018219"/>
                </a:lnTo>
                <a:lnTo>
                  <a:pt x="2641495" y="4019942"/>
                </a:lnTo>
                <a:lnTo>
                  <a:pt x="2643193" y="4021639"/>
                </a:lnTo>
                <a:lnTo>
                  <a:pt x="2644042" y="4020790"/>
                </a:lnTo>
                <a:lnTo>
                  <a:pt x="2645766" y="4019067"/>
                </a:lnTo>
                <a:lnTo>
                  <a:pt x="2646615" y="4018219"/>
                </a:lnTo>
                <a:lnTo>
                  <a:pt x="2648313" y="4019067"/>
                </a:lnTo>
                <a:lnTo>
                  <a:pt x="2649162" y="4020790"/>
                </a:lnTo>
                <a:lnTo>
                  <a:pt x="2650011" y="4021639"/>
                </a:lnTo>
                <a:lnTo>
                  <a:pt x="2652585" y="4023335"/>
                </a:lnTo>
                <a:lnTo>
                  <a:pt x="2651736" y="4024184"/>
                </a:lnTo>
                <a:lnTo>
                  <a:pt x="2651736" y="4025032"/>
                </a:lnTo>
                <a:lnTo>
                  <a:pt x="2652585" y="4025032"/>
                </a:lnTo>
                <a:lnTo>
                  <a:pt x="2653434" y="4025032"/>
                </a:lnTo>
                <a:lnTo>
                  <a:pt x="2654283" y="4026755"/>
                </a:lnTo>
                <a:lnTo>
                  <a:pt x="2654283" y="4028452"/>
                </a:lnTo>
                <a:lnTo>
                  <a:pt x="2655132" y="4029300"/>
                </a:lnTo>
                <a:lnTo>
                  <a:pt x="2656007" y="4027604"/>
                </a:lnTo>
                <a:lnTo>
                  <a:pt x="2655132" y="4025907"/>
                </a:lnTo>
                <a:lnTo>
                  <a:pt x="2656007" y="4025907"/>
                </a:lnTo>
                <a:lnTo>
                  <a:pt x="2656007" y="4025032"/>
                </a:lnTo>
                <a:lnTo>
                  <a:pt x="2656856" y="4025032"/>
                </a:lnTo>
                <a:lnTo>
                  <a:pt x="2656856" y="4025907"/>
                </a:lnTo>
                <a:lnTo>
                  <a:pt x="2657705" y="4025907"/>
                </a:lnTo>
                <a:lnTo>
                  <a:pt x="2659403" y="4025032"/>
                </a:lnTo>
                <a:lnTo>
                  <a:pt x="2660252" y="4025907"/>
                </a:lnTo>
                <a:lnTo>
                  <a:pt x="2659403" y="4026755"/>
                </a:lnTo>
                <a:lnTo>
                  <a:pt x="2659403" y="4027604"/>
                </a:lnTo>
                <a:lnTo>
                  <a:pt x="2660252" y="4026755"/>
                </a:lnTo>
                <a:lnTo>
                  <a:pt x="2660252" y="4027604"/>
                </a:lnTo>
                <a:lnTo>
                  <a:pt x="2662826" y="4025907"/>
                </a:lnTo>
                <a:lnTo>
                  <a:pt x="2663675" y="4026755"/>
                </a:lnTo>
                <a:lnTo>
                  <a:pt x="2662826" y="4028452"/>
                </a:lnTo>
                <a:lnTo>
                  <a:pt x="2663675" y="4029300"/>
                </a:lnTo>
                <a:lnTo>
                  <a:pt x="2662826" y="4030997"/>
                </a:lnTo>
                <a:lnTo>
                  <a:pt x="2664524" y="4030149"/>
                </a:lnTo>
                <a:lnTo>
                  <a:pt x="2666222" y="4030997"/>
                </a:lnTo>
                <a:lnTo>
                  <a:pt x="2667097" y="4032720"/>
                </a:lnTo>
                <a:lnTo>
                  <a:pt x="2667097" y="4033569"/>
                </a:lnTo>
                <a:lnTo>
                  <a:pt x="2668795" y="4034417"/>
                </a:lnTo>
                <a:lnTo>
                  <a:pt x="2667946" y="4035266"/>
                </a:lnTo>
                <a:lnTo>
                  <a:pt x="2667946" y="4036114"/>
                </a:lnTo>
                <a:lnTo>
                  <a:pt x="2667097" y="4036989"/>
                </a:lnTo>
                <a:lnTo>
                  <a:pt x="2667097" y="4036114"/>
                </a:lnTo>
                <a:lnTo>
                  <a:pt x="2665373" y="4035266"/>
                </a:lnTo>
                <a:lnTo>
                  <a:pt x="2666222" y="4036989"/>
                </a:lnTo>
                <a:lnTo>
                  <a:pt x="2664524" y="4036989"/>
                </a:lnTo>
                <a:lnTo>
                  <a:pt x="2666222" y="4037837"/>
                </a:lnTo>
                <a:lnTo>
                  <a:pt x="2665373" y="4038686"/>
                </a:lnTo>
                <a:lnTo>
                  <a:pt x="2667097" y="4038686"/>
                </a:lnTo>
                <a:lnTo>
                  <a:pt x="2667097" y="4039534"/>
                </a:lnTo>
                <a:lnTo>
                  <a:pt x="2666222" y="4042106"/>
                </a:lnTo>
                <a:lnTo>
                  <a:pt x="2667946" y="4041231"/>
                </a:lnTo>
                <a:lnTo>
                  <a:pt x="2670493" y="4042954"/>
                </a:lnTo>
                <a:lnTo>
                  <a:pt x="2668795" y="4042954"/>
                </a:lnTo>
                <a:lnTo>
                  <a:pt x="2669644" y="4043802"/>
                </a:lnTo>
                <a:lnTo>
                  <a:pt x="2667946" y="4043802"/>
                </a:lnTo>
                <a:lnTo>
                  <a:pt x="2667097" y="4044651"/>
                </a:lnTo>
                <a:lnTo>
                  <a:pt x="2668795" y="4045499"/>
                </a:lnTo>
                <a:lnTo>
                  <a:pt x="2670493" y="4046347"/>
                </a:lnTo>
                <a:lnTo>
                  <a:pt x="2670493" y="4047196"/>
                </a:lnTo>
                <a:lnTo>
                  <a:pt x="2668795" y="4048071"/>
                </a:lnTo>
                <a:lnTo>
                  <a:pt x="2671342" y="4048071"/>
                </a:lnTo>
                <a:lnTo>
                  <a:pt x="2671342" y="4048919"/>
                </a:lnTo>
                <a:lnTo>
                  <a:pt x="2670493" y="4050616"/>
                </a:lnTo>
                <a:lnTo>
                  <a:pt x="2669644" y="4051464"/>
                </a:lnTo>
                <a:lnTo>
                  <a:pt x="2669644" y="4052312"/>
                </a:lnTo>
                <a:lnTo>
                  <a:pt x="2668795" y="4052312"/>
                </a:lnTo>
                <a:lnTo>
                  <a:pt x="2667946" y="4054036"/>
                </a:lnTo>
                <a:lnTo>
                  <a:pt x="2667946" y="4054884"/>
                </a:lnTo>
                <a:lnTo>
                  <a:pt x="2668795" y="4054036"/>
                </a:lnTo>
                <a:lnTo>
                  <a:pt x="2669644" y="4055732"/>
                </a:lnTo>
                <a:lnTo>
                  <a:pt x="2669644" y="4056581"/>
                </a:lnTo>
                <a:lnTo>
                  <a:pt x="2668795" y="4056581"/>
                </a:lnTo>
                <a:lnTo>
                  <a:pt x="2670493" y="4056581"/>
                </a:lnTo>
                <a:lnTo>
                  <a:pt x="2669644" y="4058278"/>
                </a:lnTo>
                <a:lnTo>
                  <a:pt x="2671342" y="4058278"/>
                </a:lnTo>
                <a:lnTo>
                  <a:pt x="2670493" y="4059152"/>
                </a:lnTo>
                <a:lnTo>
                  <a:pt x="2669644" y="4059152"/>
                </a:lnTo>
                <a:lnTo>
                  <a:pt x="2669644" y="4060001"/>
                </a:lnTo>
                <a:lnTo>
                  <a:pt x="2669644" y="4060849"/>
                </a:lnTo>
                <a:lnTo>
                  <a:pt x="2669644" y="4061698"/>
                </a:lnTo>
                <a:lnTo>
                  <a:pt x="2671342" y="4061698"/>
                </a:lnTo>
                <a:lnTo>
                  <a:pt x="2672191" y="4061698"/>
                </a:lnTo>
                <a:lnTo>
                  <a:pt x="2671342" y="4062546"/>
                </a:lnTo>
                <a:lnTo>
                  <a:pt x="2670493" y="4062546"/>
                </a:lnTo>
                <a:lnTo>
                  <a:pt x="2669644" y="4064269"/>
                </a:lnTo>
                <a:lnTo>
                  <a:pt x="2671342" y="4063394"/>
                </a:lnTo>
                <a:lnTo>
                  <a:pt x="2672191" y="4063394"/>
                </a:lnTo>
                <a:lnTo>
                  <a:pt x="2671342" y="4064269"/>
                </a:lnTo>
                <a:lnTo>
                  <a:pt x="2672191" y="4065966"/>
                </a:lnTo>
                <a:lnTo>
                  <a:pt x="2671342" y="4065966"/>
                </a:lnTo>
                <a:lnTo>
                  <a:pt x="2670493" y="4064269"/>
                </a:lnTo>
                <a:lnTo>
                  <a:pt x="2670493" y="4065966"/>
                </a:lnTo>
                <a:lnTo>
                  <a:pt x="2669644" y="4065966"/>
                </a:lnTo>
                <a:lnTo>
                  <a:pt x="2668795" y="4065966"/>
                </a:lnTo>
                <a:lnTo>
                  <a:pt x="2669644" y="4069359"/>
                </a:lnTo>
                <a:lnTo>
                  <a:pt x="2670493" y="4070234"/>
                </a:lnTo>
                <a:lnTo>
                  <a:pt x="2669644" y="4070234"/>
                </a:lnTo>
                <a:lnTo>
                  <a:pt x="2669644" y="4071083"/>
                </a:lnTo>
                <a:lnTo>
                  <a:pt x="2672191" y="4071931"/>
                </a:lnTo>
                <a:lnTo>
                  <a:pt x="2672191" y="4072779"/>
                </a:lnTo>
                <a:lnTo>
                  <a:pt x="2672191" y="4073628"/>
                </a:lnTo>
                <a:lnTo>
                  <a:pt x="2673067" y="4073628"/>
                </a:lnTo>
                <a:lnTo>
                  <a:pt x="2673916" y="4072779"/>
                </a:lnTo>
                <a:lnTo>
                  <a:pt x="2673916" y="4073628"/>
                </a:lnTo>
                <a:lnTo>
                  <a:pt x="2673916" y="4074476"/>
                </a:lnTo>
                <a:lnTo>
                  <a:pt x="2674764" y="4075324"/>
                </a:lnTo>
                <a:lnTo>
                  <a:pt x="2675613" y="4074476"/>
                </a:lnTo>
                <a:lnTo>
                  <a:pt x="2675613" y="4075324"/>
                </a:lnTo>
                <a:lnTo>
                  <a:pt x="2677311" y="4076199"/>
                </a:lnTo>
                <a:lnTo>
                  <a:pt x="2676462" y="4077048"/>
                </a:lnTo>
                <a:lnTo>
                  <a:pt x="2677311" y="4077048"/>
                </a:lnTo>
                <a:lnTo>
                  <a:pt x="2676462" y="4077896"/>
                </a:lnTo>
                <a:lnTo>
                  <a:pt x="2678187" y="4077896"/>
                </a:lnTo>
                <a:lnTo>
                  <a:pt x="2678187" y="4078744"/>
                </a:lnTo>
                <a:lnTo>
                  <a:pt x="2679036" y="4079593"/>
                </a:lnTo>
                <a:lnTo>
                  <a:pt x="2679885" y="4078744"/>
                </a:lnTo>
                <a:lnTo>
                  <a:pt x="2679885" y="4079593"/>
                </a:lnTo>
                <a:lnTo>
                  <a:pt x="2679885" y="4080441"/>
                </a:lnTo>
                <a:lnTo>
                  <a:pt x="2680734" y="4079593"/>
                </a:lnTo>
                <a:lnTo>
                  <a:pt x="2680734" y="4080441"/>
                </a:lnTo>
                <a:lnTo>
                  <a:pt x="2681583" y="4080441"/>
                </a:lnTo>
                <a:lnTo>
                  <a:pt x="2682432" y="4080441"/>
                </a:lnTo>
                <a:lnTo>
                  <a:pt x="2683307" y="4082164"/>
                </a:lnTo>
                <a:lnTo>
                  <a:pt x="2683307" y="4083013"/>
                </a:lnTo>
                <a:lnTo>
                  <a:pt x="2683307" y="4083861"/>
                </a:lnTo>
                <a:lnTo>
                  <a:pt x="2682432" y="4083861"/>
                </a:lnTo>
                <a:lnTo>
                  <a:pt x="2681583" y="4086406"/>
                </a:lnTo>
                <a:lnTo>
                  <a:pt x="2682432" y="4088130"/>
                </a:lnTo>
                <a:lnTo>
                  <a:pt x="2681583" y="4088978"/>
                </a:lnTo>
                <a:lnTo>
                  <a:pt x="2681583" y="4089826"/>
                </a:lnTo>
                <a:lnTo>
                  <a:pt x="2684156" y="4091523"/>
                </a:lnTo>
                <a:lnTo>
                  <a:pt x="2685005" y="4091523"/>
                </a:lnTo>
                <a:lnTo>
                  <a:pt x="2685854" y="4093246"/>
                </a:lnTo>
                <a:lnTo>
                  <a:pt x="2686703" y="4094943"/>
                </a:lnTo>
                <a:lnTo>
                  <a:pt x="2689277" y="4096640"/>
                </a:lnTo>
                <a:lnTo>
                  <a:pt x="2690126" y="4097488"/>
                </a:lnTo>
                <a:lnTo>
                  <a:pt x="2691824" y="4100060"/>
                </a:lnTo>
                <a:lnTo>
                  <a:pt x="2692673" y="4100060"/>
                </a:lnTo>
                <a:lnTo>
                  <a:pt x="2692673" y="4101756"/>
                </a:lnTo>
                <a:lnTo>
                  <a:pt x="2694371" y="4102605"/>
                </a:lnTo>
                <a:lnTo>
                  <a:pt x="2692673" y="4105176"/>
                </a:lnTo>
                <a:lnTo>
                  <a:pt x="2693522" y="4106025"/>
                </a:lnTo>
                <a:lnTo>
                  <a:pt x="2694371" y="4106873"/>
                </a:lnTo>
                <a:lnTo>
                  <a:pt x="2693522" y="4106873"/>
                </a:lnTo>
                <a:lnTo>
                  <a:pt x="2694371" y="4107722"/>
                </a:lnTo>
                <a:lnTo>
                  <a:pt x="2694371" y="4108570"/>
                </a:lnTo>
                <a:lnTo>
                  <a:pt x="2694371" y="4110293"/>
                </a:lnTo>
                <a:lnTo>
                  <a:pt x="2693522" y="4111990"/>
                </a:lnTo>
                <a:lnTo>
                  <a:pt x="2692673" y="4113687"/>
                </a:lnTo>
                <a:lnTo>
                  <a:pt x="2690975" y="4116258"/>
                </a:lnTo>
                <a:lnTo>
                  <a:pt x="2690975" y="4117107"/>
                </a:lnTo>
                <a:lnTo>
                  <a:pt x="2690126" y="4117107"/>
                </a:lnTo>
                <a:lnTo>
                  <a:pt x="2690975" y="4117955"/>
                </a:lnTo>
                <a:lnTo>
                  <a:pt x="2690126" y="4117955"/>
                </a:lnTo>
                <a:lnTo>
                  <a:pt x="2688401" y="4118803"/>
                </a:lnTo>
                <a:lnTo>
                  <a:pt x="2688401" y="4120527"/>
                </a:lnTo>
                <a:lnTo>
                  <a:pt x="2687552" y="4120527"/>
                </a:lnTo>
                <a:lnTo>
                  <a:pt x="2688401" y="4121375"/>
                </a:lnTo>
                <a:lnTo>
                  <a:pt x="2686703" y="4122223"/>
                </a:lnTo>
                <a:lnTo>
                  <a:pt x="2686703" y="4123072"/>
                </a:lnTo>
                <a:lnTo>
                  <a:pt x="2687552" y="4123920"/>
                </a:lnTo>
                <a:lnTo>
                  <a:pt x="2686703" y="4124768"/>
                </a:lnTo>
                <a:lnTo>
                  <a:pt x="2685854" y="4124768"/>
                </a:lnTo>
                <a:lnTo>
                  <a:pt x="2685854" y="4126492"/>
                </a:lnTo>
                <a:lnTo>
                  <a:pt x="2687552" y="4127340"/>
                </a:lnTo>
                <a:lnTo>
                  <a:pt x="2686703" y="4128188"/>
                </a:lnTo>
                <a:lnTo>
                  <a:pt x="2685854" y="4128188"/>
                </a:lnTo>
                <a:lnTo>
                  <a:pt x="2686703" y="4129037"/>
                </a:lnTo>
                <a:lnTo>
                  <a:pt x="2687552" y="4129037"/>
                </a:lnTo>
                <a:lnTo>
                  <a:pt x="2687552" y="4130734"/>
                </a:lnTo>
                <a:lnTo>
                  <a:pt x="2688401" y="4130734"/>
                </a:lnTo>
                <a:lnTo>
                  <a:pt x="2688401" y="4132457"/>
                </a:lnTo>
                <a:lnTo>
                  <a:pt x="2687552" y="4132457"/>
                </a:lnTo>
                <a:lnTo>
                  <a:pt x="2687552" y="4131608"/>
                </a:lnTo>
                <a:lnTo>
                  <a:pt x="2686703" y="4132457"/>
                </a:lnTo>
                <a:lnTo>
                  <a:pt x="2686703" y="4133305"/>
                </a:lnTo>
                <a:lnTo>
                  <a:pt x="2687552" y="4134154"/>
                </a:lnTo>
                <a:lnTo>
                  <a:pt x="2687552" y="4135850"/>
                </a:lnTo>
                <a:lnTo>
                  <a:pt x="2686703" y="4135002"/>
                </a:lnTo>
                <a:lnTo>
                  <a:pt x="2685005" y="4135850"/>
                </a:lnTo>
                <a:lnTo>
                  <a:pt x="2685854" y="4135850"/>
                </a:lnTo>
                <a:lnTo>
                  <a:pt x="2685854" y="4137574"/>
                </a:lnTo>
                <a:lnTo>
                  <a:pt x="2686703" y="4135850"/>
                </a:lnTo>
                <a:lnTo>
                  <a:pt x="2687552" y="4136699"/>
                </a:lnTo>
                <a:lnTo>
                  <a:pt x="2686703" y="4136699"/>
                </a:lnTo>
                <a:lnTo>
                  <a:pt x="2687552" y="4138422"/>
                </a:lnTo>
                <a:lnTo>
                  <a:pt x="2686703" y="4138422"/>
                </a:lnTo>
                <a:lnTo>
                  <a:pt x="2685854" y="4139270"/>
                </a:lnTo>
                <a:lnTo>
                  <a:pt x="2686703" y="4140967"/>
                </a:lnTo>
                <a:lnTo>
                  <a:pt x="2685005" y="4140119"/>
                </a:lnTo>
                <a:lnTo>
                  <a:pt x="2684156" y="4140967"/>
                </a:lnTo>
                <a:lnTo>
                  <a:pt x="2684156" y="4140119"/>
                </a:lnTo>
                <a:lnTo>
                  <a:pt x="2683307" y="4140119"/>
                </a:lnTo>
                <a:lnTo>
                  <a:pt x="2683307" y="4142690"/>
                </a:lnTo>
                <a:lnTo>
                  <a:pt x="2685005" y="4142690"/>
                </a:lnTo>
                <a:lnTo>
                  <a:pt x="2684156" y="4144387"/>
                </a:lnTo>
                <a:lnTo>
                  <a:pt x="2684156" y="4145235"/>
                </a:lnTo>
                <a:lnTo>
                  <a:pt x="2683307" y="4144387"/>
                </a:lnTo>
                <a:lnTo>
                  <a:pt x="2681583" y="4145235"/>
                </a:lnTo>
                <a:lnTo>
                  <a:pt x="2683307" y="4146084"/>
                </a:lnTo>
                <a:lnTo>
                  <a:pt x="2684156" y="4146932"/>
                </a:lnTo>
                <a:lnTo>
                  <a:pt x="2682432" y="4147780"/>
                </a:lnTo>
                <a:lnTo>
                  <a:pt x="2683307" y="4147780"/>
                </a:lnTo>
                <a:lnTo>
                  <a:pt x="2685005" y="4146932"/>
                </a:lnTo>
                <a:lnTo>
                  <a:pt x="2685854" y="4146932"/>
                </a:lnTo>
                <a:lnTo>
                  <a:pt x="2685854" y="4147780"/>
                </a:lnTo>
                <a:lnTo>
                  <a:pt x="2684156" y="4147780"/>
                </a:lnTo>
                <a:lnTo>
                  <a:pt x="2684156" y="4151200"/>
                </a:lnTo>
                <a:lnTo>
                  <a:pt x="2683307" y="4151200"/>
                </a:lnTo>
                <a:lnTo>
                  <a:pt x="2683307" y="4152049"/>
                </a:lnTo>
                <a:lnTo>
                  <a:pt x="2683307" y="4152897"/>
                </a:lnTo>
                <a:lnTo>
                  <a:pt x="2683307" y="4153772"/>
                </a:lnTo>
                <a:lnTo>
                  <a:pt x="2682432" y="4153772"/>
                </a:lnTo>
                <a:lnTo>
                  <a:pt x="2683307" y="4154620"/>
                </a:lnTo>
                <a:lnTo>
                  <a:pt x="2682432" y="4156317"/>
                </a:lnTo>
                <a:lnTo>
                  <a:pt x="2681583" y="4156317"/>
                </a:lnTo>
                <a:lnTo>
                  <a:pt x="2681583" y="4158014"/>
                </a:lnTo>
                <a:lnTo>
                  <a:pt x="2680734" y="4157166"/>
                </a:lnTo>
                <a:lnTo>
                  <a:pt x="2679885" y="4158014"/>
                </a:lnTo>
                <a:lnTo>
                  <a:pt x="2681583" y="4158862"/>
                </a:lnTo>
                <a:lnTo>
                  <a:pt x="2682432" y="4158862"/>
                </a:lnTo>
                <a:lnTo>
                  <a:pt x="2682432" y="4159737"/>
                </a:lnTo>
                <a:lnTo>
                  <a:pt x="2684156" y="4159737"/>
                </a:lnTo>
                <a:lnTo>
                  <a:pt x="2684156" y="4158862"/>
                </a:lnTo>
                <a:lnTo>
                  <a:pt x="2684156" y="4159737"/>
                </a:lnTo>
                <a:lnTo>
                  <a:pt x="2685005" y="4161434"/>
                </a:lnTo>
                <a:lnTo>
                  <a:pt x="2683307" y="4161434"/>
                </a:lnTo>
                <a:lnTo>
                  <a:pt x="2683307" y="4162282"/>
                </a:lnTo>
                <a:lnTo>
                  <a:pt x="2685005" y="4163131"/>
                </a:lnTo>
                <a:lnTo>
                  <a:pt x="2683307" y="4164854"/>
                </a:lnTo>
                <a:lnTo>
                  <a:pt x="2682432" y="4163131"/>
                </a:lnTo>
                <a:lnTo>
                  <a:pt x="2681583" y="4163131"/>
                </a:lnTo>
                <a:lnTo>
                  <a:pt x="2681583" y="4163979"/>
                </a:lnTo>
                <a:lnTo>
                  <a:pt x="2683307" y="4165702"/>
                </a:lnTo>
                <a:lnTo>
                  <a:pt x="2682432" y="4167399"/>
                </a:lnTo>
                <a:lnTo>
                  <a:pt x="2680734" y="4168247"/>
                </a:lnTo>
                <a:lnTo>
                  <a:pt x="2679885" y="4166551"/>
                </a:lnTo>
                <a:lnTo>
                  <a:pt x="2679885" y="4168247"/>
                </a:lnTo>
                <a:lnTo>
                  <a:pt x="2681583" y="4169096"/>
                </a:lnTo>
                <a:lnTo>
                  <a:pt x="2680734" y="4170819"/>
                </a:lnTo>
                <a:lnTo>
                  <a:pt x="2682432" y="4170819"/>
                </a:lnTo>
                <a:lnTo>
                  <a:pt x="2683307" y="4169096"/>
                </a:lnTo>
                <a:lnTo>
                  <a:pt x="2684156" y="4170819"/>
                </a:lnTo>
                <a:lnTo>
                  <a:pt x="2685005" y="4171667"/>
                </a:lnTo>
                <a:lnTo>
                  <a:pt x="2685005" y="4173364"/>
                </a:lnTo>
                <a:lnTo>
                  <a:pt x="2684156" y="4173364"/>
                </a:lnTo>
                <a:lnTo>
                  <a:pt x="2683307" y="4174212"/>
                </a:lnTo>
                <a:lnTo>
                  <a:pt x="2681583" y="4173364"/>
                </a:lnTo>
                <a:lnTo>
                  <a:pt x="2683307" y="4175061"/>
                </a:lnTo>
                <a:lnTo>
                  <a:pt x="2685005" y="4175061"/>
                </a:lnTo>
                <a:lnTo>
                  <a:pt x="2685005" y="4174212"/>
                </a:lnTo>
                <a:lnTo>
                  <a:pt x="2686703" y="4174212"/>
                </a:lnTo>
                <a:lnTo>
                  <a:pt x="2686703" y="4175061"/>
                </a:lnTo>
                <a:lnTo>
                  <a:pt x="2685005" y="4175936"/>
                </a:lnTo>
                <a:lnTo>
                  <a:pt x="2685005" y="4176784"/>
                </a:lnTo>
                <a:lnTo>
                  <a:pt x="2685854" y="4178481"/>
                </a:lnTo>
                <a:lnTo>
                  <a:pt x="2686703" y="4178481"/>
                </a:lnTo>
                <a:lnTo>
                  <a:pt x="2687552" y="4180178"/>
                </a:lnTo>
                <a:lnTo>
                  <a:pt x="2686703" y="4180178"/>
                </a:lnTo>
                <a:lnTo>
                  <a:pt x="2685854" y="4179329"/>
                </a:lnTo>
                <a:lnTo>
                  <a:pt x="2685854" y="4180178"/>
                </a:lnTo>
                <a:lnTo>
                  <a:pt x="2686703" y="4181026"/>
                </a:lnTo>
                <a:lnTo>
                  <a:pt x="2687552" y="4182749"/>
                </a:lnTo>
                <a:lnTo>
                  <a:pt x="2688401" y="4183598"/>
                </a:lnTo>
                <a:lnTo>
                  <a:pt x="2687552" y="4183598"/>
                </a:lnTo>
                <a:lnTo>
                  <a:pt x="2687552" y="4184446"/>
                </a:lnTo>
                <a:lnTo>
                  <a:pt x="2690126" y="4184446"/>
                </a:lnTo>
                <a:lnTo>
                  <a:pt x="2690975" y="4185294"/>
                </a:lnTo>
                <a:lnTo>
                  <a:pt x="2691824" y="4186143"/>
                </a:lnTo>
                <a:lnTo>
                  <a:pt x="2691824" y="4187018"/>
                </a:lnTo>
                <a:lnTo>
                  <a:pt x="2687552" y="4186143"/>
                </a:lnTo>
                <a:lnTo>
                  <a:pt x="2687552" y="4187018"/>
                </a:lnTo>
                <a:lnTo>
                  <a:pt x="2689277" y="4187018"/>
                </a:lnTo>
                <a:lnTo>
                  <a:pt x="2688401" y="4188714"/>
                </a:lnTo>
                <a:lnTo>
                  <a:pt x="2687552" y="4189563"/>
                </a:lnTo>
                <a:lnTo>
                  <a:pt x="2690126" y="4190411"/>
                </a:lnTo>
                <a:lnTo>
                  <a:pt x="2689277" y="4192108"/>
                </a:lnTo>
                <a:lnTo>
                  <a:pt x="2690126" y="4192983"/>
                </a:lnTo>
                <a:lnTo>
                  <a:pt x="2689277" y="4193831"/>
                </a:lnTo>
                <a:lnTo>
                  <a:pt x="2687552" y="4194679"/>
                </a:lnTo>
                <a:lnTo>
                  <a:pt x="2689277" y="4196376"/>
                </a:lnTo>
                <a:lnTo>
                  <a:pt x="2690975" y="4197225"/>
                </a:lnTo>
                <a:lnTo>
                  <a:pt x="2690126" y="4197225"/>
                </a:lnTo>
                <a:lnTo>
                  <a:pt x="2689277" y="4197225"/>
                </a:lnTo>
                <a:lnTo>
                  <a:pt x="2685854" y="4195528"/>
                </a:lnTo>
                <a:lnTo>
                  <a:pt x="2685854" y="4196376"/>
                </a:lnTo>
                <a:lnTo>
                  <a:pt x="2686703" y="4198099"/>
                </a:lnTo>
                <a:lnTo>
                  <a:pt x="2686703" y="4198948"/>
                </a:lnTo>
                <a:lnTo>
                  <a:pt x="2685005" y="4199796"/>
                </a:lnTo>
                <a:lnTo>
                  <a:pt x="2683307" y="4198948"/>
                </a:lnTo>
                <a:lnTo>
                  <a:pt x="2683307" y="4200645"/>
                </a:lnTo>
                <a:lnTo>
                  <a:pt x="2682432" y="4200645"/>
                </a:lnTo>
                <a:lnTo>
                  <a:pt x="2685005" y="4202341"/>
                </a:lnTo>
                <a:lnTo>
                  <a:pt x="2685005" y="4203190"/>
                </a:lnTo>
                <a:lnTo>
                  <a:pt x="2684156" y="4203190"/>
                </a:lnTo>
                <a:lnTo>
                  <a:pt x="2681583" y="4203190"/>
                </a:lnTo>
                <a:lnTo>
                  <a:pt x="2683307" y="4204913"/>
                </a:lnTo>
                <a:lnTo>
                  <a:pt x="2681583" y="4206610"/>
                </a:lnTo>
                <a:lnTo>
                  <a:pt x="2680734" y="4204913"/>
                </a:lnTo>
                <a:lnTo>
                  <a:pt x="2679036" y="4204913"/>
                </a:lnTo>
                <a:lnTo>
                  <a:pt x="2679885" y="4206610"/>
                </a:lnTo>
                <a:lnTo>
                  <a:pt x="2680734" y="4207458"/>
                </a:lnTo>
                <a:lnTo>
                  <a:pt x="2680734" y="4208306"/>
                </a:lnTo>
                <a:lnTo>
                  <a:pt x="2679885" y="4209155"/>
                </a:lnTo>
                <a:lnTo>
                  <a:pt x="2679036" y="4210030"/>
                </a:lnTo>
                <a:lnTo>
                  <a:pt x="2677311" y="4208306"/>
                </a:lnTo>
                <a:lnTo>
                  <a:pt x="2676462" y="4207458"/>
                </a:lnTo>
                <a:lnTo>
                  <a:pt x="2677311" y="4210878"/>
                </a:lnTo>
                <a:lnTo>
                  <a:pt x="2679036" y="4211726"/>
                </a:lnTo>
                <a:lnTo>
                  <a:pt x="2679885" y="4212575"/>
                </a:lnTo>
                <a:lnTo>
                  <a:pt x="2678187" y="4213423"/>
                </a:lnTo>
                <a:lnTo>
                  <a:pt x="2677311" y="4211726"/>
                </a:lnTo>
                <a:lnTo>
                  <a:pt x="2675613" y="4210030"/>
                </a:lnTo>
                <a:lnTo>
                  <a:pt x="2673916" y="4210030"/>
                </a:lnTo>
                <a:lnTo>
                  <a:pt x="2674764" y="4211726"/>
                </a:lnTo>
                <a:lnTo>
                  <a:pt x="2676462" y="4213423"/>
                </a:lnTo>
                <a:lnTo>
                  <a:pt x="2677311" y="4213423"/>
                </a:lnTo>
                <a:lnTo>
                  <a:pt x="2678187" y="4214271"/>
                </a:lnTo>
                <a:lnTo>
                  <a:pt x="2676462" y="4214271"/>
                </a:lnTo>
                <a:lnTo>
                  <a:pt x="2674764" y="4212575"/>
                </a:lnTo>
                <a:lnTo>
                  <a:pt x="2673916" y="4214271"/>
                </a:lnTo>
                <a:lnTo>
                  <a:pt x="2673916" y="4215146"/>
                </a:lnTo>
                <a:lnTo>
                  <a:pt x="2677311" y="4217691"/>
                </a:lnTo>
                <a:lnTo>
                  <a:pt x="2674764" y="4218540"/>
                </a:lnTo>
                <a:lnTo>
                  <a:pt x="2673916" y="4218540"/>
                </a:lnTo>
                <a:lnTo>
                  <a:pt x="2673916" y="4219388"/>
                </a:lnTo>
                <a:lnTo>
                  <a:pt x="2673916" y="4220263"/>
                </a:lnTo>
                <a:lnTo>
                  <a:pt x="2672191" y="4221111"/>
                </a:lnTo>
                <a:lnTo>
                  <a:pt x="2671342" y="4221111"/>
                </a:lnTo>
                <a:lnTo>
                  <a:pt x="2672191" y="4222808"/>
                </a:lnTo>
                <a:lnTo>
                  <a:pt x="2674764" y="4221960"/>
                </a:lnTo>
                <a:lnTo>
                  <a:pt x="2674764" y="4222808"/>
                </a:lnTo>
                <a:lnTo>
                  <a:pt x="2670493" y="4223657"/>
                </a:lnTo>
                <a:lnTo>
                  <a:pt x="2669644" y="4224505"/>
                </a:lnTo>
                <a:lnTo>
                  <a:pt x="2670493" y="4225353"/>
                </a:lnTo>
                <a:lnTo>
                  <a:pt x="2670493" y="4226228"/>
                </a:lnTo>
                <a:lnTo>
                  <a:pt x="2669644" y="4226228"/>
                </a:lnTo>
                <a:lnTo>
                  <a:pt x="2668795" y="4225353"/>
                </a:lnTo>
                <a:lnTo>
                  <a:pt x="2667097" y="4221111"/>
                </a:lnTo>
                <a:lnTo>
                  <a:pt x="2664524" y="4221111"/>
                </a:lnTo>
                <a:lnTo>
                  <a:pt x="2663675" y="4221960"/>
                </a:lnTo>
                <a:lnTo>
                  <a:pt x="2662826" y="4224505"/>
                </a:lnTo>
                <a:lnTo>
                  <a:pt x="2661128" y="4227077"/>
                </a:lnTo>
                <a:lnTo>
                  <a:pt x="2659403" y="4227077"/>
                </a:lnTo>
                <a:lnTo>
                  <a:pt x="2658554" y="4225353"/>
                </a:lnTo>
                <a:lnTo>
                  <a:pt x="2656856" y="4224505"/>
                </a:lnTo>
                <a:lnTo>
                  <a:pt x="2655132" y="4224505"/>
                </a:lnTo>
                <a:lnTo>
                  <a:pt x="2654283" y="4225353"/>
                </a:lnTo>
                <a:lnTo>
                  <a:pt x="2654283" y="4227925"/>
                </a:lnTo>
                <a:lnTo>
                  <a:pt x="2654283" y="4229622"/>
                </a:lnTo>
                <a:lnTo>
                  <a:pt x="2652585" y="4229622"/>
                </a:lnTo>
                <a:lnTo>
                  <a:pt x="2650887" y="4229622"/>
                </a:lnTo>
                <a:lnTo>
                  <a:pt x="2648313" y="4230470"/>
                </a:lnTo>
                <a:lnTo>
                  <a:pt x="2647464" y="4232193"/>
                </a:lnTo>
                <a:lnTo>
                  <a:pt x="2647464" y="4234738"/>
                </a:lnTo>
                <a:lnTo>
                  <a:pt x="2645766" y="4237310"/>
                </a:lnTo>
                <a:lnTo>
                  <a:pt x="2642344" y="4238158"/>
                </a:lnTo>
                <a:lnTo>
                  <a:pt x="2640646" y="4241552"/>
                </a:lnTo>
                <a:lnTo>
                  <a:pt x="2639797" y="4243275"/>
                </a:lnTo>
                <a:lnTo>
                  <a:pt x="2636374" y="4243275"/>
                </a:lnTo>
                <a:lnTo>
                  <a:pt x="2635525" y="4243275"/>
                </a:lnTo>
                <a:lnTo>
                  <a:pt x="2632952" y="4243275"/>
                </a:lnTo>
                <a:lnTo>
                  <a:pt x="2631254" y="4243275"/>
                </a:lnTo>
                <a:lnTo>
                  <a:pt x="2629556" y="4242427"/>
                </a:lnTo>
                <a:lnTo>
                  <a:pt x="2629556" y="4239007"/>
                </a:lnTo>
                <a:lnTo>
                  <a:pt x="2629556" y="4238158"/>
                </a:lnTo>
                <a:lnTo>
                  <a:pt x="2628707" y="4237310"/>
                </a:lnTo>
                <a:lnTo>
                  <a:pt x="2627831" y="4237310"/>
                </a:lnTo>
                <a:lnTo>
                  <a:pt x="2626133" y="4239007"/>
                </a:lnTo>
                <a:lnTo>
                  <a:pt x="2625284" y="4242427"/>
                </a:lnTo>
                <a:lnTo>
                  <a:pt x="2625284" y="4244123"/>
                </a:lnTo>
                <a:lnTo>
                  <a:pt x="2623586" y="4246669"/>
                </a:lnTo>
                <a:lnTo>
                  <a:pt x="2622737" y="4249240"/>
                </a:lnTo>
                <a:lnTo>
                  <a:pt x="2622737" y="4250937"/>
                </a:lnTo>
                <a:lnTo>
                  <a:pt x="2622737" y="4252634"/>
                </a:lnTo>
                <a:lnTo>
                  <a:pt x="2621862" y="4254357"/>
                </a:lnTo>
                <a:lnTo>
                  <a:pt x="2620164" y="4255205"/>
                </a:lnTo>
                <a:lnTo>
                  <a:pt x="2617617" y="4255205"/>
                </a:lnTo>
                <a:lnTo>
                  <a:pt x="2616768" y="4256054"/>
                </a:lnTo>
                <a:lnTo>
                  <a:pt x="2615892" y="4257750"/>
                </a:lnTo>
                <a:lnTo>
                  <a:pt x="2615892" y="4261170"/>
                </a:lnTo>
                <a:lnTo>
                  <a:pt x="2613345" y="4262019"/>
                </a:lnTo>
                <a:lnTo>
                  <a:pt x="2612497" y="4262019"/>
                </a:lnTo>
                <a:lnTo>
                  <a:pt x="2610772" y="4259474"/>
                </a:lnTo>
                <a:lnTo>
                  <a:pt x="2609074" y="4257750"/>
                </a:lnTo>
                <a:lnTo>
                  <a:pt x="2607376" y="4256902"/>
                </a:lnTo>
                <a:lnTo>
                  <a:pt x="2606527" y="4256902"/>
                </a:lnTo>
                <a:lnTo>
                  <a:pt x="2606527" y="4257750"/>
                </a:lnTo>
                <a:lnTo>
                  <a:pt x="2606527" y="4259474"/>
                </a:lnTo>
                <a:lnTo>
                  <a:pt x="2607376" y="4262019"/>
                </a:lnTo>
                <a:lnTo>
                  <a:pt x="2607376" y="4263715"/>
                </a:lnTo>
                <a:lnTo>
                  <a:pt x="2605678" y="4264590"/>
                </a:lnTo>
                <a:lnTo>
                  <a:pt x="2603954" y="4263715"/>
                </a:lnTo>
                <a:lnTo>
                  <a:pt x="2603105" y="4262867"/>
                </a:lnTo>
                <a:lnTo>
                  <a:pt x="2600558" y="4259474"/>
                </a:lnTo>
                <a:lnTo>
                  <a:pt x="2600558" y="4258599"/>
                </a:lnTo>
                <a:lnTo>
                  <a:pt x="2597984" y="4256902"/>
                </a:lnTo>
                <a:lnTo>
                  <a:pt x="2597135" y="4256902"/>
                </a:lnTo>
                <a:lnTo>
                  <a:pt x="2595437" y="4258599"/>
                </a:lnTo>
                <a:lnTo>
                  <a:pt x="2594588" y="4259474"/>
                </a:lnTo>
                <a:lnTo>
                  <a:pt x="2591166" y="4259474"/>
                </a:lnTo>
                <a:lnTo>
                  <a:pt x="2590317" y="4259474"/>
                </a:lnTo>
                <a:lnTo>
                  <a:pt x="2590317" y="4261170"/>
                </a:lnTo>
                <a:lnTo>
                  <a:pt x="2592864" y="4262867"/>
                </a:lnTo>
                <a:lnTo>
                  <a:pt x="2593713" y="4263715"/>
                </a:lnTo>
                <a:lnTo>
                  <a:pt x="2593713" y="4265439"/>
                </a:lnTo>
                <a:lnTo>
                  <a:pt x="2592015" y="4266287"/>
                </a:lnTo>
                <a:lnTo>
                  <a:pt x="2589468" y="4266287"/>
                </a:lnTo>
                <a:lnTo>
                  <a:pt x="2586045" y="4266287"/>
                </a:lnTo>
                <a:lnTo>
                  <a:pt x="2585196" y="4267135"/>
                </a:lnTo>
                <a:lnTo>
                  <a:pt x="2584347" y="4268832"/>
                </a:lnTo>
                <a:lnTo>
                  <a:pt x="2582623" y="4269681"/>
                </a:lnTo>
                <a:lnTo>
                  <a:pt x="2581774" y="4269681"/>
                </a:lnTo>
                <a:lnTo>
                  <a:pt x="2580076" y="4266287"/>
                </a:lnTo>
                <a:lnTo>
                  <a:pt x="2577502" y="4263715"/>
                </a:lnTo>
                <a:lnTo>
                  <a:pt x="2576653" y="4262867"/>
                </a:lnTo>
                <a:lnTo>
                  <a:pt x="2575804" y="4262867"/>
                </a:lnTo>
                <a:lnTo>
                  <a:pt x="2574955" y="4264590"/>
                </a:lnTo>
                <a:lnTo>
                  <a:pt x="2574955" y="4266287"/>
                </a:lnTo>
                <a:lnTo>
                  <a:pt x="2572408" y="4270555"/>
                </a:lnTo>
                <a:lnTo>
                  <a:pt x="2571533" y="4273101"/>
                </a:lnTo>
                <a:lnTo>
                  <a:pt x="2570684" y="4274797"/>
                </a:lnTo>
                <a:lnTo>
                  <a:pt x="2569835" y="4274797"/>
                </a:lnTo>
                <a:lnTo>
                  <a:pt x="2568137" y="4274797"/>
                </a:lnTo>
                <a:lnTo>
                  <a:pt x="2566439" y="4270555"/>
                </a:lnTo>
                <a:lnTo>
                  <a:pt x="2565563" y="4269681"/>
                </a:lnTo>
                <a:lnTo>
                  <a:pt x="2564714" y="4269681"/>
                </a:lnTo>
                <a:lnTo>
                  <a:pt x="2563865" y="4271404"/>
                </a:lnTo>
                <a:lnTo>
                  <a:pt x="2563865" y="4273101"/>
                </a:lnTo>
                <a:lnTo>
                  <a:pt x="2564714" y="4276521"/>
                </a:lnTo>
                <a:lnTo>
                  <a:pt x="2564714" y="4278217"/>
                </a:lnTo>
                <a:lnTo>
                  <a:pt x="2563865" y="4279066"/>
                </a:lnTo>
                <a:lnTo>
                  <a:pt x="2558745" y="4277369"/>
                </a:lnTo>
                <a:lnTo>
                  <a:pt x="2556198" y="4277369"/>
                </a:lnTo>
                <a:lnTo>
                  <a:pt x="2554473" y="4279066"/>
                </a:lnTo>
                <a:lnTo>
                  <a:pt x="2553624" y="4279914"/>
                </a:lnTo>
                <a:lnTo>
                  <a:pt x="2552775" y="4279914"/>
                </a:lnTo>
                <a:lnTo>
                  <a:pt x="2551926" y="4279914"/>
                </a:lnTo>
                <a:lnTo>
                  <a:pt x="2550229" y="4279066"/>
                </a:lnTo>
                <a:lnTo>
                  <a:pt x="2549353" y="4273949"/>
                </a:lnTo>
                <a:lnTo>
                  <a:pt x="2547655" y="4273101"/>
                </a:lnTo>
                <a:lnTo>
                  <a:pt x="2546806" y="4273101"/>
                </a:lnTo>
                <a:lnTo>
                  <a:pt x="2544259" y="4278217"/>
                </a:lnTo>
                <a:lnTo>
                  <a:pt x="2543384" y="4282486"/>
                </a:lnTo>
                <a:lnTo>
                  <a:pt x="2542535" y="4285031"/>
                </a:lnTo>
                <a:lnTo>
                  <a:pt x="2541686" y="4285879"/>
                </a:lnTo>
                <a:lnTo>
                  <a:pt x="2538263" y="4285879"/>
                </a:lnTo>
                <a:lnTo>
                  <a:pt x="2536565" y="4285879"/>
                </a:lnTo>
                <a:lnTo>
                  <a:pt x="2535716" y="4287602"/>
                </a:lnTo>
                <a:lnTo>
                  <a:pt x="2535716" y="4290147"/>
                </a:lnTo>
                <a:lnTo>
                  <a:pt x="2535716" y="4295264"/>
                </a:lnTo>
                <a:lnTo>
                  <a:pt x="2535716" y="4298684"/>
                </a:lnTo>
                <a:lnTo>
                  <a:pt x="2532294" y="4302078"/>
                </a:lnTo>
                <a:lnTo>
                  <a:pt x="2532294" y="4302926"/>
                </a:lnTo>
                <a:lnTo>
                  <a:pt x="2531445" y="4304649"/>
                </a:lnTo>
                <a:lnTo>
                  <a:pt x="2529747" y="4305498"/>
                </a:lnTo>
                <a:lnTo>
                  <a:pt x="2528898" y="4305498"/>
                </a:lnTo>
                <a:lnTo>
                  <a:pt x="2526324" y="4304649"/>
                </a:lnTo>
                <a:lnTo>
                  <a:pt x="2524626" y="4304649"/>
                </a:lnTo>
                <a:lnTo>
                  <a:pt x="2523777" y="4307194"/>
                </a:lnTo>
                <a:lnTo>
                  <a:pt x="2522079" y="4308043"/>
                </a:lnTo>
                <a:lnTo>
                  <a:pt x="2521204" y="4307194"/>
                </a:lnTo>
                <a:lnTo>
                  <a:pt x="2516959" y="4303801"/>
                </a:lnTo>
                <a:lnTo>
                  <a:pt x="2514385" y="4304649"/>
                </a:lnTo>
                <a:lnTo>
                  <a:pt x="2513536" y="4305498"/>
                </a:lnTo>
                <a:lnTo>
                  <a:pt x="2512687" y="4306346"/>
                </a:lnTo>
                <a:lnTo>
                  <a:pt x="2513536" y="4308043"/>
                </a:lnTo>
                <a:lnTo>
                  <a:pt x="2519506" y="4310614"/>
                </a:lnTo>
                <a:lnTo>
                  <a:pt x="2520355" y="4312311"/>
                </a:lnTo>
                <a:lnTo>
                  <a:pt x="2520355" y="4314008"/>
                </a:lnTo>
                <a:lnTo>
                  <a:pt x="2519506" y="4315731"/>
                </a:lnTo>
                <a:lnTo>
                  <a:pt x="2516959" y="4314883"/>
                </a:lnTo>
                <a:lnTo>
                  <a:pt x="2513536" y="4313159"/>
                </a:lnTo>
                <a:lnTo>
                  <a:pt x="2510114" y="4314008"/>
                </a:lnTo>
                <a:lnTo>
                  <a:pt x="2508416" y="4314883"/>
                </a:lnTo>
                <a:lnTo>
                  <a:pt x="2507567" y="4315731"/>
                </a:lnTo>
                <a:lnTo>
                  <a:pt x="2508416" y="4319125"/>
                </a:lnTo>
                <a:lnTo>
                  <a:pt x="2507567" y="4319973"/>
                </a:lnTo>
                <a:lnTo>
                  <a:pt x="2506718" y="4320848"/>
                </a:lnTo>
                <a:lnTo>
                  <a:pt x="2505869" y="4319973"/>
                </a:lnTo>
                <a:lnTo>
                  <a:pt x="2504144" y="4318276"/>
                </a:lnTo>
                <a:lnTo>
                  <a:pt x="2502446" y="4315731"/>
                </a:lnTo>
                <a:lnTo>
                  <a:pt x="2500748" y="4314883"/>
                </a:lnTo>
                <a:lnTo>
                  <a:pt x="2499024" y="4314883"/>
                </a:lnTo>
                <a:lnTo>
                  <a:pt x="2493903" y="4319125"/>
                </a:lnTo>
                <a:lnTo>
                  <a:pt x="2491356" y="4323393"/>
                </a:lnTo>
                <a:lnTo>
                  <a:pt x="2490507" y="4325090"/>
                </a:lnTo>
                <a:lnTo>
                  <a:pt x="2488810" y="4325090"/>
                </a:lnTo>
                <a:lnTo>
                  <a:pt x="2485387" y="4324241"/>
                </a:lnTo>
                <a:lnTo>
                  <a:pt x="2483689" y="4324241"/>
                </a:lnTo>
                <a:lnTo>
                  <a:pt x="2482814" y="4324241"/>
                </a:lnTo>
                <a:lnTo>
                  <a:pt x="2481965" y="4325965"/>
                </a:lnTo>
                <a:lnTo>
                  <a:pt x="2481116" y="4329358"/>
                </a:lnTo>
                <a:lnTo>
                  <a:pt x="2480267" y="4330206"/>
                </a:lnTo>
                <a:lnTo>
                  <a:pt x="2476844" y="4330206"/>
                </a:lnTo>
                <a:lnTo>
                  <a:pt x="2475146" y="4331930"/>
                </a:lnTo>
                <a:lnTo>
                  <a:pt x="2475146" y="4333626"/>
                </a:lnTo>
                <a:lnTo>
                  <a:pt x="2475995" y="4333626"/>
                </a:lnTo>
                <a:lnTo>
                  <a:pt x="2477720" y="4336171"/>
                </a:lnTo>
                <a:lnTo>
                  <a:pt x="2477720" y="4337895"/>
                </a:lnTo>
                <a:lnTo>
                  <a:pt x="2476844" y="4338743"/>
                </a:lnTo>
                <a:lnTo>
                  <a:pt x="2471724" y="4341288"/>
                </a:lnTo>
                <a:lnTo>
                  <a:pt x="2468328" y="4344708"/>
                </a:lnTo>
                <a:lnTo>
                  <a:pt x="2467479" y="4346405"/>
                </a:lnTo>
                <a:lnTo>
                  <a:pt x="2466630" y="4346405"/>
                </a:lnTo>
                <a:lnTo>
                  <a:pt x="2464905" y="4346405"/>
                </a:lnTo>
                <a:lnTo>
                  <a:pt x="2463207" y="4343860"/>
                </a:lnTo>
                <a:lnTo>
                  <a:pt x="2461509" y="4343860"/>
                </a:lnTo>
                <a:lnTo>
                  <a:pt x="2460660" y="4345557"/>
                </a:lnTo>
                <a:lnTo>
                  <a:pt x="2458936" y="4348977"/>
                </a:lnTo>
                <a:lnTo>
                  <a:pt x="2456389" y="4349825"/>
                </a:lnTo>
                <a:lnTo>
                  <a:pt x="2454664" y="4351522"/>
                </a:lnTo>
                <a:lnTo>
                  <a:pt x="2454664" y="4352370"/>
                </a:lnTo>
                <a:lnTo>
                  <a:pt x="2454664" y="4354093"/>
                </a:lnTo>
                <a:lnTo>
                  <a:pt x="2453815" y="4354942"/>
                </a:lnTo>
                <a:lnTo>
                  <a:pt x="2452966" y="4354942"/>
                </a:lnTo>
                <a:lnTo>
                  <a:pt x="2449544" y="4353218"/>
                </a:lnTo>
                <a:lnTo>
                  <a:pt x="2449544" y="4352370"/>
                </a:lnTo>
                <a:lnTo>
                  <a:pt x="2450419" y="4350673"/>
                </a:lnTo>
                <a:lnTo>
                  <a:pt x="2450419" y="4349825"/>
                </a:lnTo>
                <a:lnTo>
                  <a:pt x="2448695" y="4348977"/>
                </a:lnTo>
                <a:lnTo>
                  <a:pt x="2446997" y="4348977"/>
                </a:lnTo>
                <a:lnTo>
                  <a:pt x="2446148" y="4350673"/>
                </a:lnTo>
                <a:lnTo>
                  <a:pt x="2445299" y="4351522"/>
                </a:lnTo>
                <a:lnTo>
                  <a:pt x="2446148" y="4353218"/>
                </a:lnTo>
                <a:lnTo>
                  <a:pt x="2444450" y="4354093"/>
                </a:lnTo>
                <a:lnTo>
                  <a:pt x="2445299" y="4355790"/>
                </a:lnTo>
                <a:lnTo>
                  <a:pt x="2444450" y="4356638"/>
                </a:lnTo>
                <a:lnTo>
                  <a:pt x="2443574" y="4356638"/>
                </a:lnTo>
                <a:lnTo>
                  <a:pt x="2441876" y="4357487"/>
                </a:lnTo>
                <a:lnTo>
                  <a:pt x="2441027" y="4358335"/>
                </a:lnTo>
                <a:lnTo>
                  <a:pt x="2435907" y="4362603"/>
                </a:lnTo>
                <a:lnTo>
                  <a:pt x="2431635" y="4363452"/>
                </a:lnTo>
                <a:lnTo>
                  <a:pt x="2426515" y="4365175"/>
                </a:lnTo>
                <a:lnTo>
                  <a:pt x="2425666" y="4366872"/>
                </a:lnTo>
                <a:lnTo>
                  <a:pt x="2426515" y="4369417"/>
                </a:lnTo>
                <a:lnTo>
                  <a:pt x="2431635" y="4371140"/>
                </a:lnTo>
                <a:lnTo>
                  <a:pt x="2435058" y="4373685"/>
                </a:lnTo>
                <a:lnTo>
                  <a:pt x="2439329" y="4376257"/>
                </a:lnTo>
                <a:lnTo>
                  <a:pt x="2439329" y="4377954"/>
                </a:lnTo>
                <a:lnTo>
                  <a:pt x="2436756" y="4384767"/>
                </a:lnTo>
                <a:lnTo>
                  <a:pt x="2436756" y="4387339"/>
                </a:lnTo>
                <a:lnTo>
                  <a:pt x="2435907" y="4389035"/>
                </a:lnTo>
                <a:lnTo>
                  <a:pt x="2434209" y="4389035"/>
                </a:lnTo>
                <a:lnTo>
                  <a:pt x="2433360" y="4387339"/>
                </a:lnTo>
                <a:lnTo>
                  <a:pt x="2432484" y="4385615"/>
                </a:lnTo>
                <a:lnTo>
                  <a:pt x="2431635" y="4383070"/>
                </a:lnTo>
                <a:lnTo>
                  <a:pt x="2430786" y="4382222"/>
                </a:lnTo>
                <a:lnTo>
                  <a:pt x="2428239" y="4381347"/>
                </a:lnTo>
                <a:lnTo>
                  <a:pt x="2420546" y="4381347"/>
                </a:lnTo>
                <a:lnTo>
                  <a:pt x="2417150" y="4379650"/>
                </a:lnTo>
                <a:lnTo>
                  <a:pt x="2413727" y="4380499"/>
                </a:lnTo>
                <a:lnTo>
                  <a:pt x="2410305" y="4385615"/>
                </a:lnTo>
                <a:lnTo>
                  <a:pt x="2410305" y="4386464"/>
                </a:lnTo>
                <a:lnTo>
                  <a:pt x="2410305" y="4388187"/>
                </a:lnTo>
                <a:lnTo>
                  <a:pt x="2412878" y="4394152"/>
                </a:lnTo>
                <a:lnTo>
                  <a:pt x="2412878" y="4395001"/>
                </a:lnTo>
                <a:lnTo>
                  <a:pt x="2412029" y="4395849"/>
                </a:lnTo>
                <a:lnTo>
                  <a:pt x="2408607" y="4396697"/>
                </a:lnTo>
                <a:lnTo>
                  <a:pt x="2404335" y="4397546"/>
                </a:lnTo>
                <a:lnTo>
                  <a:pt x="2400090" y="4398420"/>
                </a:lnTo>
                <a:lnTo>
                  <a:pt x="2396668" y="4399269"/>
                </a:lnTo>
                <a:lnTo>
                  <a:pt x="2394970" y="4401814"/>
                </a:lnTo>
                <a:lnTo>
                  <a:pt x="2394970" y="4403511"/>
                </a:lnTo>
                <a:lnTo>
                  <a:pt x="2394970" y="4405234"/>
                </a:lnTo>
                <a:lnTo>
                  <a:pt x="2396668" y="4407779"/>
                </a:lnTo>
                <a:lnTo>
                  <a:pt x="2398366" y="4409502"/>
                </a:lnTo>
                <a:lnTo>
                  <a:pt x="2397517" y="4411199"/>
                </a:lnTo>
                <a:lnTo>
                  <a:pt x="2395819" y="4412896"/>
                </a:lnTo>
                <a:lnTo>
                  <a:pt x="2392396" y="4414593"/>
                </a:lnTo>
                <a:lnTo>
                  <a:pt x="2382155" y="4423129"/>
                </a:lnTo>
                <a:lnTo>
                  <a:pt x="2379608" y="4426549"/>
                </a:lnTo>
                <a:lnTo>
                  <a:pt x="2377910" y="4429943"/>
                </a:lnTo>
                <a:lnTo>
                  <a:pt x="2374488" y="4434211"/>
                </a:lnTo>
                <a:lnTo>
                  <a:pt x="2365096" y="4434211"/>
                </a:lnTo>
                <a:lnTo>
                  <a:pt x="2362549" y="4435908"/>
                </a:lnTo>
                <a:lnTo>
                  <a:pt x="2360851" y="4436756"/>
                </a:lnTo>
                <a:lnTo>
                  <a:pt x="2359976" y="4439328"/>
                </a:lnTo>
                <a:lnTo>
                  <a:pt x="2360851" y="4445293"/>
                </a:lnTo>
                <a:lnTo>
                  <a:pt x="2360851" y="4448713"/>
                </a:lnTo>
                <a:lnTo>
                  <a:pt x="2359976" y="4450410"/>
                </a:lnTo>
                <a:lnTo>
                  <a:pt x="2357429" y="4453803"/>
                </a:lnTo>
                <a:lnTo>
                  <a:pt x="2355731" y="4455526"/>
                </a:lnTo>
                <a:lnTo>
                  <a:pt x="2349761" y="4457223"/>
                </a:lnTo>
                <a:lnTo>
                  <a:pt x="2348037" y="4458071"/>
                </a:lnTo>
                <a:lnTo>
                  <a:pt x="2346339" y="4459795"/>
                </a:lnTo>
                <a:lnTo>
                  <a:pt x="2345490" y="4463188"/>
                </a:lnTo>
                <a:lnTo>
                  <a:pt x="2348037" y="4465760"/>
                </a:lnTo>
                <a:lnTo>
                  <a:pt x="2346339" y="4468305"/>
                </a:lnTo>
                <a:lnTo>
                  <a:pt x="2345490" y="4473422"/>
                </a:lnTo>
                <a:lnTo>
                  <a:pt x="2343792" y="4473422"/>
                </a:lnTo>
                <a:lnTo>
                  <a:pt x="2335249" y="4474270"/>
                </a:lnTo>
                <a:lnTo>
                  <a:pt x="2333551" y="4475118"/>
                </a:lnTo>
                <a:lnTo>
                  <a:pt x="2330128" y="4477690"/>
                </a:lnTo>
                <a:lnTo>
                  <a:pt x="2325857" y="4477690"/>
                </a:lnTo>
                <a:lnTo>
                  <a:pt x="2323310" y="4478538"/>
                </a:lnTo>
                <a:lnTo>
                  <a:pt x="2321612" y="4483655"/>
                </a:lnTo>
                <a:lnTo>
                  <a:pt x="2318189" y="4487923"/>
                </a:lnTo>
                <a:lnTo>
                  <a:pt x="2315616" y="4493040"/>
                </a:lnTo>
                <a:lnTo>
                  <a:pt x="2316491" y="4496434"/>
                </a:lnTo>
                <a:lnTo>
                  <a:pt x="2315616" y="4499005"/>
                </a:lnTo>
                <a:lnTo>
                  <a:pt x="2309646" y="4510087"/>
                </a:lnTo>
                <a:lnTo>
                  <a:pt x="2307948" y="4510935"/>
                </a:lnTo>
                <a:lnTo>
                  <a:pt x="2302828" y="4510935"/>
                </a:lnTo>
                <a:lnTo>
                  <a:pt x="2301130" y="4511784"/>
                </a:lnTo>
                <a:lnTo>
                  <a:pt x="2300281" y="4516052"/>
                </a:lnTo>
                <a:lnTo>
                  <a:pt x="2300281" y="4517749"/>
                </a:lnTo>
                <a:lnTo>
                  <a:pt x="2300281" y="4520294"/>
                </a:lnTo>
                <a:lnTo>
                  <a:pt x="2297708" y="4523714"/>
                </a:lnTo>
                <a:lnTo>
                  <a:pt x="2295161" y="4525411"/>
                </a:lnTo>
                <a:lnTo>
                  <a:pt x="2293436" y="4527134"/>
                </a:lnTo>
                <a:lnTo>
                  <a:pt x="2290040" y="4528831"/>
                </a:lnTo>
                <a:lnTo>
                  <a:pt x="2284071" y="4532251"/>
                </a:lnTo>
                <a:lnTo>
                  <a:pt x="2280648" y="4537367"/>
                </a:lnTo>
                <a:lnTo>
                  <a:pt x="2276377" y="4540761"/>
                </a:lnTo>
                <a:lnTo>
                  <a:pt x="2273830" y="4544181"/>
                </a:lnTo>
                <a:lnTo>
                  <a:pt x="2266162" y="4554414"/>
                </a:lnTo>
                <a:lnTo>
                  <a:pt x="2260166" y="4559531"/>
                </a:lnTo>
                <a:lnTo>
                  <a:pt x="2256770" y="4562076"/>
                </a:lnTo>
                <a:lnTo>
                  <a:pt x="2255921" y="4562924"/>
                </a:lnTo>
                <a:lnTo>
                  <a:pt x="2250801" y="4564621"/>
                </a:lnTo>
                <a:lnTo>
                  <a:pt x="2243982" y="4564621"/>
                </a:lnTo>
                <a:lnTo>
                  <a:pt x="2241409" y="4565496"/>
                </a:lnTo>
                <a:lnTo>
                  <a:pt x="2235440" y="4570586"/>
                </a:lnTo>
                <a:lnTo>
                  <a:pt x="2231168" y="4577426"/>
                </a:lnTo>
                <a:lnTo>
                  <a:pt x="2231168" y="4579123"/>
                </a:lnTo>
                <a:lnTo>
                  <a:pt x="2232017" y="4584240"/>
                </a:lnTo>
                <a:lnTo>
                  <a:pt x="2231168" y="4589356"/>
                </a:lnTo>
                <a:lnTo>
                  <a:pt x="2228621" y="4592750"/>
                </a:lnTo>
                <a:lnTo>
                  <a:pt x="2220927" y="4597018"/>
                </a:lnTo>
                <a:lnTo>
                  <a:pt x="2218380" y="4599590"/>
                </a:lnTo>
                <a:lnTo>
                  <a:pt x="2215833" y="4602135"/>
                </a:lnTo>
                <a:lnTo>
                  <a:pt x="2214109" y="4606403"/>
                </a:lnTo>
                <a:lnTo>
                  <a:pt x="2211562" y="4608948"/>
                </a:lnTo>
                <a:lnTo>
                  <a:pt x="2203019" y="4614065"/>
                </a:lnTo>
                <a:lnTo>
                  <a:pt x="2198747" y="4615788"/>
                </a:lnTo>
                <a:lnTo>
                  <a:pt x="2192778" y="4615788"/>
                </a:lnTo>
                <a:lnTo>
                  <a:pt x="2191080" y="4617485"/>
                </a:lnTo>
                <a:lnTo>
                  <a:pt x="2192778" y="4616637"/>
                </a:lnTo>
                <a:lnTo>
                  <a:pt x="2195351" y="4617485"/>
                </a:lnTo>
                <a:lnTo>
                  <a:pt x="2201321" y="4620030"/>
                </a:lnTo>
                <a:lnTo>
                  <a:pt x="2202170" y="4620905"/>
                </a:lnTo>
                <a:lnTo>
                  <a:pt x="2201321" y="4625995"/>
                </a:lnTo>
                <a:lnTo>
                  <a:pt x="2202170" y="4626870"/>
                </a:lnTo>
                <a:lnTo>
                  <a:pt x="2203019" y="4628567"/>
                </a:lnTo>
                <a:lnTo>
                  <a:pt x="2206441" y="4629415"/>
                </a:lnTo>
                <a:lnTo>
                  <a:pt x="2209837" y="4630264"/>
                </a:lnTo>
                <a:lnTo>
                  <a:pt x="2210713" y="4627719"/>
                </a:lnTo>
                <a:lnTo>
                  <a:pt x="2211562" y="4627719"/>
                </a:lnTo>
                <a:lnTo>
                  <a:pt x="2214109" y="4627719"/>
                </a:lnTo>
                <a:lnTo>
                  <a:pt x="2215833" y="4628567"/>
                </a:lnTo>
                <a:lnTo>
                  <a:pt x="2218380" y="4628567"/>
                </a:lnTo>
                <a:lnTo>
                  <a:pt x="2220078" y="4629415"/>
                </a:lnTo>
                <a:lnTo>
                  <a:pt x="2219229" y="4630264"/>
                </a:lnTo>
                <a:lnTo>
                  <a:pt x="2219229" y="4631987"/>
                </a:lnTo>
                <a:lnTo>
                  <a:pt x="2220927" y="4631987"/>
                </a:lnTo>
                <a:lnTo>
                  <a:pt x="2222652" y="4631987"/>
                </a:lnTo>
                <a:lnTo>
                  <a:pt x="2223501" y="4631987"/>
                </a:lnTo>
                <a:lnTo>
                  <a:pt x="2223501" y="4630264"/>
                </a:lnTo>
                <a:lnTo>
                  <a:pt x="2226048" y="4628567"/>
                </a:lnTo>
                <a:lnTo>
                  <a:pt x="2226897" y="4627719"/>
                </a:lnTo>
                <a:lnTo>
                  <a:pt x="2227772" y="4629415"/>
                </a:lnTo>
                <a:lnTo>
                  <a:pt x="2232017" y="4627719"/>
                </a:lnTo>
                <a:lnTo>
                  <a:pt x="2232893" y="4625995"/>
                </a:lnTo>
                <a:lnTo>
                  <a:pt x="2233742" y="4626870"/>
                </a:lnTo>
                <a:lnTo>
                  <a:pt x="2235440" y="4629415"/>
                </a:lnTo>
                <a:lnTo>
                  <a:pt x="2236289" y="4631112"/>
                </a:lnTo>
                <a:lnTo>
                  <a:pt x="2237138" y="4631112"/>
                </a:lnTo>
                <a:lnTo>
                  <a:pt x="2238862" y="4629415"/>
                </a:lnTo>
                <a:lnTo>
                  <a:pt x="2238862" y="4628567"/>
                </a:lnTo>
                <a:lnTo>
                  <a:pt x="2239711" y="4627719"/>
                </a:lnTo>
                <a:lnTo>
                  <a:pt x="2240560" y="4628567"/>
                </a:lnTo>
                <a:lnTo>
                  <a:pt x="2240560" y="4629415"/>
                </a:lnTo>
                <a:lnTo>
                  <a:pt x="2241409" y="4630264"/>
                </a:lnTo>
                <a:lnTo>
                  <a:pt x="2244831" y="4630264"/>
                </a:lnTo>
                <a:lnTo>
                  <a:pt x="2246529" y="4629415"/>
                </a:lnTo>
                <a:lnTo>
                  <a:pt x="2247378" y="4626870"/>
                </a:lnTo>
                <a:lnTo>
                  <a:pt x="2249952" y="4625147"/>
                </a:lnTo>
                <a:lnTo>
                  <a:pt x="2250801" y="4625147"/>
                </a:lnTo>
                <a:lnTo>
                  <a:pt x="2251650" y="4624299"/>
                </a:lnTo>
                <a:lnTo>
                  <a:pt x="2252499" y="4623450"/>
                </a:lnTo>
                <a:lnTo>
                  <a:pt x="2251650" y="4621754"/>
                </a:lnTo>
                <a:lnTo>
                  <a:pt x="2251650" y="4620905"/>
                </a:lnTo>
                <a:lnTo>
                  <a:pt x="2250801" y="4620905"/>
                </a:lnTo>
                <a:lnTo>
                  <a:pt x="2251650" y="4620905"/>
                </a:lnTo>
                <a:lnTo>
                  <a:pt x="2250801" y="4620030"/>
                </a:lnTo>
                <a:lnTo>
                  <a:pt x="2250801" y="4618334"/>
                </a:lnTo>
                <a:lnTo>
                  <a:pt x="2252499" y="4618334"/>
                </a:lnTo>
                <a:lnTo>
                  <a:pt x="2252499" y="4616637"/>
                </a:lnTo>
                <a:lnTo>
                  <a:pt x="2254197" y="4614914"/>
                </a:lnTo>
                <a:lnTo>
                  <a:pt x="2255921" y="4611520"/>
                </a:lnTo>
                <a:lnTo>
                  <a:pt x="2257619" y="4611520"/>
                </a:lnTo>
                <a:lnTo>
                  <a:pt x="2259317" y="4610672"/>
                </a:lnTo>
                <a:lnTo>
                  <a:pt x="2259317" y="4608948"/>
                </a:lnTo>
                <a:lnTo>
                  <a:pt x="2257619" y="4608948"/>
                </a:lnTo>
                <a:lnTo>
                  <a:pt x="2257619" y="4607252"/>
                </a:lnTo>
                <a:lnTo>
                  <a:pt x="2260166" y="4608100"/>
                </a:lnTo>
                <a:lnTo>
                  <a:pt x="2261042" y="4608100"/>
                </a:lnTo>
                <a:lnTo>
                  <a:pt x="2261891" y="4607252"/>
                </a:lnTo>
                <a:lnTo>
                  <a:pt x="2261042" y="4607252"/>
                </a:lnTo>
                <a:lnTo>
                  <a:pt x="2261891" y="4605555"/>
                </a:lnTo>
                <a:lnTo>
                  <a:pt x="2263589" y="4603858"/>
                </a:lnTo>
                <a:lnTo>
                  <a:pt x="2264438" y="4603858"/>
                </a:lnTo>
                <a:lnTo>
                  <a:pt x="2264438" y="4604707"/>
                </a:lnTo>
                <a:lnTo>
                  <a:pt x="2263589" y="4604707"/>
                </a:lnTo>
                <a:lnTo>
                  <a:pt x="2263589" y="4605555"/>
                </a:lnTo>
                <a:lnTo>
                  <a:pt x="2265287" y="4605555"/>
                </a:lnTo>
                <a:lnTo>
                  <a:pt x="2267011" y="4606403"/>
                </a:lnTo>
                <a:lnTo>
                  <a:pt x="2268709" y="4606403"/>
                </a:lnTo>
                <a:lnTo>
                  <a:pt x="2268709" y="4604707"/>
                </a:lnTo>
                <a:lnTo>
                  <a:pt x="2269558" y="4603858"/>
                </a:lnTo>
                <a:lnTo>
                  <a:pt x="2272981" y="4603858"/>
                </a:lnTo>
                <a:lnTo>
                  <a:pt x="2274679" y="4603858"/>
                </a:lnTo>
                <a:lnTo>
                  <a:pt x="2275528" y="4605555"/>
                </a:lnTo>
                <a:lnTo>
                  <a:pt x="2278101" y="4605555"/>
                </a:lnTo>
                <a:lnTo>
                  <a:pt x="2280648" y="4604707"/>
                </a:lnTo>
                <a:lnTo>
                  <a:pt x="2282346" y="4605555"/>
                </a:lnTo>
                <a:lnTo>
                  <a:pt x="2283222" y="4606403"/>
                </a:lnTo>
                <a:lnTo>
                  <a:pt x="2283222" y="4607252"/>
                </a:lnTo>
                <a:lnTo>
                  <a:pt x="2284071" y="4606403"/>
                </a:lnTo>
                <a:lnTo>
                  <a:pt x="2284071" y="4607252"/>
                </a:lnTo>
                <a:lnTo>
                  <a:pt x="2286618" y="4603858"/>
                </a:lnTo>
                <a:lnTo>
                  <a:pt x="2288342" y="4603858"/>
                </a:lnTo>
                <a:lnTo>
                  <a:pt x="2288342" y="4604707"/>
                </a:lnTo>
                <a:lnTo>
                  <a:pt x="2290889" y="4604707"/>
                </a:lnTo>
                <a:lnTo>
                  <a:pt x="2292587" y="4604707"/>
                </a:lnTo>
                <a:lnTo>
                  <a:pt x="2294312" y="4605555"/>
                </a:lnTo>
                <a:lnTo>
                  <a:pt x="2295161" y="4606403"/>
                </a:lnTo>
                <a:lnTo>
                  <a:pt x="2296859" y="4606403"/>
                </a:lnTo>
                <a:lnTo>
                  <a:pt x="2297708" y="4608100"/>
                </a:lnTo>
                <a:lnTo>
                  <a:pt x="2300281" y="4608948"/>
                </a:lnTo>
                <a:lnTo>
                  <a:pt x="2300281" y="4609823"/>
                </a:lnTo>
                <a:lnTo>
                  <a:pt x="2299432" y="4612368"/>
                </a:lnTo>
                <a:lnTo>
                  <a:pt x="2300281" y="4614065"/>
                </a:lnTo>
                <a:lnTo>
                  <a:pt x="2302828" y="4614065"/>
                </a:lnTo>
                <a:lnTo>
                  <a:pt x="2306250" y="4614914"/>
                </a:lnTo>
                <a:lnTo>
                  <a:pt x="2307948" y="4615788"/>
                </a:lnTo>
                <a:lnTo>
                  <a:pt x="2308797" y="4615788"/>
                </a:lnTo>
                <a:lnTo>
                  <a:pt x="2308797" y="4617485"/>
                </a:lnTo>
                <a:lnTo>
                  <a:pt x="2310495" y="4619182"/>
                </a:lnTo>
                <a:lnTo>
                  <a:pt x="2312220" y="4618334"/>
                </a:lnTo>
                <a:lnTo>
                  <a:pt x="2313069" y="4619182"/>
                </a:lnTo>
                <a:lnTo>
                  <a:pt x="2314767" y="4618334"/>
                </a:lnTo>
                <a:lnTo>
                  <a:pt x="2314767" y="4619182"/>
                </a:lnTo>
                <a:lnTo>
                  <a:pt x="2315616" y="4620030"/>
                </a:lnTo>
                <a:lnTo>
                  <a:pt x="2316491" y="4619182"/>
                </a:lnTo>
                <a:lnTo>
                  <a:pt x="2316491" y="4620030"/>
                </a:lnTo>
                <a:lnTo>
                  <a:pt x="2313918" y="4620905"/>
                </a:lnTo>
                <a:lnTo>
                  <a:pt x="2313918" y="4621754"/>
                </a:lnTo>
                <a:lnTo>
                  <a:pt x="2316491" y="4621754"/>
                </a:lnTo>
                <a:lnTo>
                  <a:pt x="2317340" y="4623450"/>
                </a:lnTo>
                <a:lnTo>
                  <a:pt x="2319038" y="4625147"/>
                </a:lnTo>
                <a:lnTo>
                  <a:pt x="2319038" y="4625995"/>
                </a:lnTo>
                <a:lnTo>
                  <a:pt x="2318189" y="4625995"/>
                </a:lnTo>
                <a:lnTo>
                  <a:pt x="2317340" y="4625995"/>
                </a:lnTo>
                <a:lnTo>
                  <a:pt x="2319038" y="4627719"/>
                </a:lnTo>
                <a:lnTo>
                  <a:pt x="2320736" y="4626870"/>
                </a:lnTo>
                <a:lnTo>
                  <a:pt x="2321612" y="4629415"/>
                </a:lnTo>
                <a:lnTo>
                  <a:pt x="2319887" y="4631112"/>
                </a:lnTo>
                <a:lnTo>
                  <a:pt x="2320736" y="4631987"/>
                </a:lnTo>
                <a:lnTo>
                  <a:pt x="2322461" y="4631112"/>
                </a:lnTo>
                <a:lnTo>
                  <a:pt x="2323310" y="4631112"/>
                </a:lnTo>
                <a:lnTo>
                  <a:pt x="2325857" y="4630264"/>
                </a:lnTo>
                <a:lnTo>
                  <a:pt x="2325857" y="4631987"/>
                </a:lnTo>
                <a:lnTo>
                  <a:pt x="2328430" y="4634532"/>
                </a:lnTo>
                <a:lnTo>
                  <a:pt x="2329279" y="4632835"/>
                </a:lnTo>
                <a:lnTo>
                  <a:pt x="2330128" y="4633684"/>
                </a:lnTo>
                <a:lnTo>
                  <a:pt x="2330128" y="4636229"/>
                </a:lnTo>
                <a:lnTo>
                  <a:pt x="2328430" y="4637077"/>
                </a:lnTo>
                <a:lnTo>
                  <a:pt x="2329279" y="4638800"/>
                </a:lnTo>
                <a:lnTo>
                  <a:pt x="2329279" y="4639649"/>
                </a:lnTo>
                <a:lnTo>
                  <a:pt x="2332675" y="4639649"/>
                </a:lnTo>
                <a:lnTo>
                  <a:pt x="2334400" y="4640497"/>
                </a:lnTo>
                <a:lnTo>
                  <a:pt x="2334400" y="4642194"/>
                </a:lnTo>
                <a:lnTo>
                  <a:pt x="2335249" y="4643069"/>
                </a:lnTo>
                <a:lnTo>
                  <a:pt x="2336098" y="4644766"/>
                </a:lnTo>
                <a:lnTo>
                  <a:pt x="2336947" y="4644766"/>
                </a:lnTo>
                <a:lnTo>
                  <a:pt x="2337796" y="4643069"/>
                </a:lnTo>
                <a:lnTo>
                  <a:pt x="2339520" y="4642194"/>
                </a:lnTo>
                <a:lnTo>
                  <a:pt x="2341218" y="4645614"/>
                </a:lnTo>
                <a:lnTo>
                  <a:pt x="2342067" y="4646462"/>
                </a:lnTo>
                <a:lnTo>
                  <a:pt x="2341218" y="4647311"/>
                </a:lnTo>
                <a:lnTo>
                  <a:pt x="2342916" y="4649034"/>
                </a:lnTo>
                <a:lnTo>
                  <a:pt x="2344641" y="4649034"/>
                </a:lnTo>
                <a:lnTo>
                  <a:pt x="2345490" y="4648159"/>
                </a:lnTo>
                <a:lnTo>
                  <a:pt x="2346339" y="4650731"/>
                </a:lnTo>
                <a:lnTo>
                  <a:pt x="2348037" y="4650731"/>
                </a:lnTo>
                <a:lnTo>
                  <a:pt x="2348037" y="4652427"/>
                </a:lnTo>
                <a:lnTo>
                  <a:pt x="2347188" y="4652427"/>
                </a:lnTo>
                <a:lnTo>
                  <a:pt x="2347188" y="4653276"/>
                </a:lnTo>
                <a:lnTo>
                  <a:pt x="2348037" y="4654151"/>
                </a:lnTo>
                <a:lnTo>
                  <a:pt x="2348037" y="4655847"/>
                </a:lnTo>
                <a:lnTo>
                  <a:pt x="2349761" y="4655847"/>
                </a:lnTo>
                <a:lnTo>
                  <a:pt x="2349761" y="4656696"/>
                </a:lnTo>
                <a:lnTo>
                  <a:pt x="2348886" y="4656696"/>
                </a:lnTo>
                <a:lnTo>
                  <a:pt x="2349761" y="4657544"/>
                </a:lnTo>
                <a:lnTo>
                  <a:pt x="2352308" y="4657544"/>
                </a:lnTo>
                <a:lnTo>
                  <a:pt x="2352308" y="4656696"/>
                </a:lnTo>
                <a:lnTo>
                  <a:pt x="2353157" y="4656696"/>
                </a:lnTo>
                <a:lnTo>
                  <a:pt x="2354006" y="4657544"/>
                </a:lnTo>
                <a:lnTo>
                  <a:pt x="2354006" y="4658392"/>
                </a:lnTo>
                <a:lnTo>
                  <a:pt x="2355731" y="4659241"/>
                </a:lnTo>
                <a:lnTo>
                  <a:pt x="2355731" y="4660964"/>
                </a:lnTo>
                <a:lnTo>
                  <a:pt x="2356580" y="4660964"/>
                </a:lnTo>
                <a:lnTo>
                  <a:pt x="2359127" y="4661812"/>
                </a:lnTo>
                <a:lnTo>
                  <a:pt x="2360851" y="4660964"/>
                </a:lnTo>
                <a:lnTo>
                  <a:pt x="2360851" y="4660116"/>
                </a:lnTo>
                <a:lnTo>
                  <a:pt x="2361700" y="4660964"/>
                </a:lnTo>
                <a:lnTo>
                  <a:pt x="2361700" y="4661812"/>
                </a:lnTo>
                <a:lnTo>
                  <a:pt x="2361700" y="4662661"/>
                </a:lnTo>
                <a:lnTo>
                  <a:pt x="2362549" y="4664358"/>
                </a:lnTo>
                <a:lnTo>
                  <a:pt x="2362549" y="4665232"/>
                </a:lnTo>
                <a:lnTo>
                  <a:pt x="2363398" y="4665232"/>
                </a:lnTo>
                <a:lnTo>
                  <a:pt x="2364247" y="4664358"/>
                </a:lnTo>
                <a:lnTo>
                  <a:pt x="2365096" y="4665232"/>
                </a:lnTo>
                <a:lnTo>
                  <a:pt x="2365972" y="4666081"/>
                </a:lnTo>
                <a:lnTo>
                  <a:pt x="2365096" y="4666929"/>
                </a:lnTo>
                <a:lnTo>
                  <a:pt x="2365096" y="4668626"/>
                </a:lnTo>
                <a:lnTo>
                  <a:pt x="2365972" y="4668626"/>
                </a:lnTo>
                <a:lnTo>
                  <a:pt x="2366820" y="4666929"/>
                </a:lnTo>
                <a:lnTo>
                  <a:pt x="2367669" y="4666929"/>
                </a:lnTo>
                <a:lnTo>
                  <a:pt x="2369367" y="4667778"/>
                </a:lnTo>
                <a:lnTo>
                  <a:pt x="2369367" y="4668626"/>
                </a:lnTo>
                <a:lnTo>
                  <a:pt x="2368518" y="4668626"/>
                </a:lnTo>
                <a:lnTo>
                  <a:pt x="2368518" y="4669474"/>
                </a:lnTo>
                <a:lnTo>
                  <a:pt x="2369367" y="4670323"/>
                </a:lnTo>
                <a:lnTo>
                  <a:pt x="2370216" y="4671198"/>
                </a:lnTo>
                <a:lnTo>
                  <a:pt x="2373639" y="4671198"/>
                </a:lnTo>
                <a:lnTo>
                  <a:pt x="2376186" y="4672046"/>
                </a:lnTo>
                <a:lnTo>
                  <a:pt x="2374488" y="4673743"/>
                </a:lnTo>
                <a:lnTo>
                  <a:pt x="2375337" y="4674591"/>
                </a:lnTo>
                <a:lnTo>
                  <a:pt x="2377035" y="4675439"/>
                </a:lnTo>
                <a:lnTo>
                  <a:pt x="2376186" y="4677163"/>
                </a:lnTo>
                <a:lnTo>
                  <a:pt x="2377035" y="4678859"/>
                </a:lnTo>
                <a:lnTo>
                  <a:pt x="2378759" y="4680556"/>
                </a:lnTo>
                <a:lnTo>
                  <a:pt x="2380457" y="4680556"/>
                </a:lnTo>
                <a:lnTo>
                  <a:pt x="2380457" y="4681404"/>
                </a:lnTo>
                <a:lnTo>
                  <a:pt x="2378759" y="4682279"/>
                </a:lnTo>
                <a:lnTo>
                  <a:pt x="2378759" y="4683976"/>
                </a:lnTo>
                <a:lnTo>
                  <a:pt x="2380457" y="4684824"/>
                </a:lnTo>
                <a:lnTo>
                  <a:pt x="2381306" y="4685673"/>
                </a:lnTo>
                <a:lnTo>
                  <a:pt x="2382155" y="4685673"/>
                </a:lnTo>
                <a:lnTo>
                  <a:pt x="2381306" y="4687396"/>
                </a:lnTo>
                <a:lnTo>
                  <a:pt x="2381306" y="4688244"/>
                </a:lnTo>
                <a:lnTo>
                  <a:pt x="2382155" y="4688244"/>
                </a:lnTo>
                <a:lnTo>
                  <a:pt x="2383880" y="4687396"/>
                </a:lnTo>
                <a:lnTo>
                  <a:pt x="2384729" y="4687396"/>
                </a:lnTo>
                <a:lnTo>
                  <a:pt x="2385578" y="4690790"/>
                </a:lnTo>
                <a:lnTo>
                  <a:pt x="2386427" y="4690790"/>
                </a:lnTo>
                <a:lnTo>
                  <a:pt x="2388125" y="4689093"/>
                </a:lnTo>
                <a:lnTo>
                  <a:pt x="2389000" y="4689093"/>
                </a:lnTo>
                <a:lnTo>
                  <a:pt x="2389849" y="4689941"/>
                </a:lnTo>
                <a:lnTo>
                  <a:pt x="2389849" y="4691638"/>
                </a:lnTo>
                <a:lnTo>
                  <a:pt x="2389849" y="4692486"/>
                </a:lnTo>
                <a:lnTo>
                  <a:pt x="2391547" y="4693361"/>
                </a:lnTo>
                <a:lnTo>
                  <a:pt x="2392396" y="4693361"/>
                </a:lnTo>
                <a:lnTo>
                  <a:pt x="2393245" y="4693361"/>
                </a:lnTo>
                <a:lnTo>
                  <a:pt x="2393245" y="4694210"/>
                </a:lnTo>
                <a:lnTo>
                  <a:pt x="2394970" y="4694210"/>
                </a:lnTo>
                <a:lnTo>
                  <a:pt x="2394970" y="4695058"/>
                </a:lnTo>
                <a:lnTo>
                  <a:pt x="2394970" y="4696755"/>
                </a:lnTo>
                <a:lnTo>
                  <a:pt x="2396668" y="4697603"/>
                </a:lnTo>
                <a:lnTo>
                  <a:pt x="2395819" y="4697603"/>
                </a:lnTo>
                <a:lnTo>
                  <a:pt x="2395819" y="4698451"/>
                </a:lnTo>
                <a:lnTo>
                  <a:pt x="2396668" y="4699326"/>
                </a:lnTo>
                <a:lnTo>
                  <a:pt x="2397517" y="4701871"/>
                </a:lnTo>
                <a:lnTo>
                  <a:pt x="2398366" y="4702720"/>
                </a:lnTo>
                <a:lnTo>
                  <a:pt x="2399215" y="4703568"/>
                </a:lnTo>
                <a:lnTo>
                  <a:pt x="2399215" y="4705291"/>
                </a:lnTo>
                <a:lnTo>
                  <a:pt x="2396668" y="4708685"/>
                </a:lnTo>
                <a:lnTo>
                  <a:pt x="2396668" y="4711256"/>
                </a:lnTo>
                <a:lnTo>
                  <a:pt x="2397517" y="4712105"/>
                </a:lnTo>
                <a:lnTo>
                  <a:pt x="2395819" y="4715525"/>
                </a:lnTo>
                <a:lnTo>
                  <a:pt x="2396668" y="4715525"/>
                </a:lnTo>
                <a:lnTo>
                  <a:pt x="2396668" y="4716373"/>
                </a:lnTo>
                <a:lnTo>
                  <a:pt x="2396668" y="4718070"/>
                </a:lnTo>
                <a:lnTo>
                  <a:pt x="2397517" y="4718918"/>
                </a:lnTo>
                <a:lnTo>
                  <a:pt x="2396668" y="4719767"/>
                </a:lnTo>
                <a:lnTo>
                  <a:pt x="2395819" y="4722338"/>
                </a:lnTo>
                <a:lnTo>
                  <a:pt x="2395819" y="4728303"/>
                </a:lnTo>
                <a:lnTo>
                  <a:pt x="2396668" y="4731723"/>
                </a:lnTo>
                <a:lnTo>
                  <a:pt x="2396668" y="4732572"/>
                </a:lnTo>
                <a:lnTo>
                  <a:pt x="2399215" y="4733420"/>
                </a:lnTo>
                <a:lnTo>
                  <a:pt x="2399215" y="4732572"/>
                </a:lnTo>
                <a:lnTo>
                  <a:pt x="2400939" y="4731723"/>
                </a:lnTo>
                <a:lnTo>
                  <a:pt x="2403486" y="4732572"/>
                </a:lnTo>
                <a:lnTo>
                  <a:pt x="2406060" y="4733420"/>
                </a:lnTo>
                <a:lnTo>
                  <a:pt x="2406909" y="4732572"/>
                </a:lnTo>
                <a:lnTo>
                  <a:pt x="2407758" y="4731723"/>
                </a:lnTo>
                <a:lnTo>
                  <a:pt x="2409456" y="4731723"/>
                </a:lnTo>
                <a:lnTo>
                  <a:pt x="2410305" y="4730848"/>
                </a:lnTo>
                <a:lnTo>
                  <a:pt x="2412029" y="4732572"/>
                </a:lnTo>
                <a:lnTo>
                  <a:pt x="2412878" y="4732572"/>
                </a:lnTo>
                <a:lnTo>
                  <a:pt x="2412878" y="4731723"/>
                </a:lnTo>
                <a:lnTo>
                  <a:pt x="2414576" y="4731723"/>
                </a:lnTo>
                <a:lnTo>
                  <a:pt x="2416301" y="4728303"/>
                </a:lnTo>
                <a:lnTo>
                  <a:pt x="2417150" y="4727455"/>
                </a:lnTo>
                <a:lnTo>
                  <a:pt x="2419697" y="4728303"/>
                </a:lnTo>
                <a:lnTo>
                  <a:pt x="2419697" y="4727455"/>
                </a:lnTo>
                <a:lnTo>
                  <a:pt x="2421395" y="4724883"/>
                </a:lnTo>
                <a:lnTo>
                  <a:pt x="2421395" y="4724035"/>
                </a:lnTo>
                <a:lnTo>
                  <a:pt x="2422270" y="4724035"/>
                </a:lnTo>
                <a:lnTo>
                  <a:pt x="2425666" y="4724035"/>
                </a:lnTo>
                <a:lnTo>
                  <a:pt x="2427364" y="4723187"/>
                </a:lnTo>
                <a:lnTo>
                  <a:pt x="2426515" y="4721490"/>
                </a:lnTo>
                <a:lnTo>
                  <a:pt x="2429088" y="4722338"/>
                </a:lnTo>
                <a:lnTo>
                  <a:pt x="2429937" y="4720615"/>
                </a:lnTo>
                <a:lnTo>
                  <a:pt x="2429937" y="4719767"/>
                </a:lnTo>
                <a:lnTo>
                  <a:pt x="2432484" y="4719767"/>
                </a:lnTo>
                <a:lnTo>
                  <a:pt x="2431635" y="4718918"/>
                </a:lnTo>
                <a:lnTo>
                  <a:pt x="2432484" y="4718070"/>
                </a:lnTo>
                <a:lnTo>
                  <a:pt x="2432484" y="4715525"/>
                </a:lnTo>
                <a:lnTo>
                  <a:pt x="2433360" y="4715525"/>
                </a:lnTo>
                <a:lnTo>
                  <a:pt x="2432484" y="4714650"/>
                </a:lnTo>
                <a:lnTo>
                  <a:pt x="2433360" y="4714650"/>
                </a:lnTo>
                <a:lnTo>
                  <a:pt x="2434209" y="4716373"/>
                </a:lnTo>
                <a:lnTo>
                  <a:pt x="2435058" y="4716373"/>
                </a:lnTo>
                <a:lnTo>
                  <a:pt x="2435907" y="4714650"/>
                </a:lnTo>
                <a:lnTo>
                  <a:pt x="2436756" y="4715525"/>
                </a:lnTo>
                <a:lnTo>
                  <a:pt x="2436756" y="4716373"/>
                </a:lnTo>
                <a:lnTo>
                  <a:pt x="2438480" y="4716373"/>
                </a:lnTo>
                <a:lnTo>
                  <a:pt x="2440178" y="4716373"/>
                </a:lnTo>
                <a:lnTo>
                  <a:pt x="2440178" y="4715525"/>
                </a:lnTo>
                <a:lnTo>
                  <a:pt x="2441027" y="4714650"/>
                </a:lnTo>
                <a:lnTo>
                  <a:pt x="2440178" y="4713802"/>
                </a:lnTo>
                <a:lnTo>
                  <a:pt x="2441027" y="4712105"/>
                </a:lnTo>
                <a:lnTo>
                  <a:pt x="2441876" y="4712105"/>
                </a:lnTo>
                <a:lnTo>
                  <a:pt x="2442725" y="4710408"/>
                </a:lnTo>
                <a:lnTo>
                  <a:pt x="2441027" y="4708685"/>
                </a:lnTo>
                <a:lnTo>
                  <a:pt x="2441027" y="4706988"/>
                </a:lnTo>
                <a:lnTo>
                  <a:pt x="2441876" y="4706988"/>
                </a:lnTo>
                <a:lnTo>
                  <a:pt x="2440178" y="4706140"/>
                </a:lnTo>
                <a:lnTo>
                  <a:pt x="2441027" y="4704443"/>
                </a:lnTo>
                <a:lnTo>
                  <a:pt x="2441876" y="4705291"/>
                </a:lnTo>
                <a:lnTo>
                  <a:pt x="2442725" y="4703568"/>
                </a:lnTo>
                <a:lnTo>
                  <a:pt x="2443574" y="4702720"/>
                </a:lnTo>
                <a:lnTo>
                  <a:pt x="2444450" y="4702720"/>
                </a:lnTo>
                <a:lnTo>
                  <a:pt x="2445299" y="4701871"/>
                </a:lnTo>
                <a:lnTo>
                  <a:pt x="2446997" y="4701871"/>
                </a:lnTo>
                <a:lnTo>
                  <a:pt x="2446997" y="4702720"/>
                </a:lnTo>
                <a:lnTo>
                  <a:pt x="2447846" y="4702720"/>
                </a:lnTo>
                <a:lnTo>
                  <a:pt x="2449544" y="4701871"/>
                </a:lnTo>
                <a:lnTo>
                  <a:pt x="2450419" y="4701023"/>
                </a:lnTo>
                <a:lnTo>
                  <a:pt x="2451268" y="4701023"/>
                </a:lnTo>
                <a:lnTo>
                  <a:pt x="2451268" y="4701871"/>
                </a:lnTo>
                <a:lnTo>
                  <a:pt x="2452117" y="4701871"/>
                </a:lnTo>
                <a:lnTo>
                  <a:pt x="2452966" y="4703568"/>
                </a:lnTo>
                <a:lnTo>
                  <a:pt x="2452966" y="4705291"/>
                </a:lnTo>
                <a:lnTo>
                  <a:pt x="2453815" y="4706140"/>
                </a:lnTo>
                <a:lnTo>
                  <a:pt x="2454664" y="4707836"/>
                </a:lnTo>
                <a:lnTo>
                  <a:pt x="2456389" y="4708685"/>
                </a:lnTo>
                <a:lnTo>
                  <a:pt x="2456389" y="4709560"/>
                </a:lnTo>
                <a:lnTo>
                  <a:pt x="2457238" y="4708685"/>
                </a:lnTo>
                <a:lnTo>
                  <a:pt x="2459785" y="4709560"/>
                </a:lnTo>
                <a:lnTo>
                  <a:pt x="2459785" y="4711256"/>
                </a:lnTo>
                <a:lnTo>
                  <a:pt x="2460660" y="4712105"/>
                </a:lnTo>
                <a:lnTo>
                  <a:pt x="2462358" y="4712953"/>
                </a:lnTo>
                <a:lnTo>
                  <a:pt x="2462358" y="4714650"/>
                </a:lnTo>
                <a:lnTo>
                  <a:pt x="2462358" y="4715525"/>
                </a:lnTo>
                <a:lnTo>
                  <a:pt x="2463207" y="4716373"/>
                </a:lnTo>
                <a:lnTo>
                  <a:pt x="2465754" y="4715525"/>
                </a:lnTo>
                <a:lnTo>
                  <a:pt x="2466630" y="4717222"/>
                </a:lnTo>
                <a:lnTo>
                  <a:pt x="2468328" y="4717222"/>
                </a:lnTo>
                <a:lnTo>
                  <a:pt x="2468328" y="4718918"/>
                </a:lnTo>
                <a:lnTo>
                  <a:pt x="2469177" y="4718918"/>
                </a:lnTo>
                <a:lnTo>
                  <a:pt x="2470026" y="4719767"/>
                </a:lnTo>
                <a:lnTo>
                  <a:pt x="2470026" y="4720615"/>
                </a:lnTo>
                <a:lnTo>
                  <a:pt x="2469177" y="4721490"/>
                </a:lnTo>
                <a:lnTo>
                  <a:pt x="2468328" y="4723187"/>
                </a:lnTo>
                <a:lnTo>
                  <a:pt x="2470026" y="4724035"/>
                </a:lnTo>
                <a:lnTo>
                  <a:pt x="2471724" y="4724035"/>
                </a:lnTo>
                <a:lnTo>
                  <a:pt x="2472599" y="4724883"/>
                </a:lnTo>
                <a:lnTo>
                  <a:pt x="2472599" y="4725732"/>
                </a:lnTo>
                <a:lnTo>
                  <a:pt x="2473448" y="4725732"/>
                </a:lnTo>
                <a:lnTo>
                  <a:pt x="2475146" y="4724883"/>
                </a:lnTo>
                <a:lnTo>
                  <a:pt x="2475995" y="4724883"/>
                </a:lnTo>
                <a:lnTo>
                  <a:pt x="2476844" y="4724883"/>
                </a:lnTo>
                <a:lnTo>
                  <a:pt x="2476844" y="4726607"/>
                </a:lnTo>
                <a:lnTo>
                  <a:pt x="2478569" y="4727455"/>
                </a:lnTo>
                <a:lnTo>
                  <a:pt x="2479418" y="4727455"/>
                </a:lnTo>
                <a:lnTo>
                  <a:pt x="2479418" y="4730000"/>
                </a:lnTo>
                <a:lnTo>
                  <a:pt x="2478569" y="4730848"/>
                </a:lnTo>
                <a:lnTo>
                  <a:pt x="2479418" y="4731723"/>
                </a:lnTo>
                <a:lnTo>
                  <a:pt x="2479418" y="4730848"/>
                </a:lnTo>
                <a:lnTo>
                  <a:pt x="2481116" y="4733420"/>
                </a:lnTo>
                <a:lnTo>
                  <a:pt x="2482814" y="4733420"/>
                </a:lnTo>
                <a:lnTo>
                  <a:pt x="2481965" y="4735117"/>
                </a:lnTo>
                <a:lnTo>
                  <a:pt x="2481965" y="4735965"/>
                </a:lnTo>
                <a:lnTo>
                  <a:pt x="2481965" y="4736814"/>
                </a:lnTo>
                <a:lnTo>
                  <a:pt x="2481965" y="4737688"/>
                </a:lnTo>
                <a:lnTo>
                  <a:pt x="2481116" y="4737688"/>
                </a:lnTo>
                <a:lnTo>
                  <a:pt x="2481116" y="4739385"/>
                </a:lnTo>
                <a:lnTo>
                  <a:pt x="2481965" y="4739385"/>
                </a:lnTo>
                <a:lnTo>
                  <a:pt x="2482814" y="4740234"/>
                </a:lnTo>
                <a:lnTo>
                  <a:pt x="2483689" y="4740234"/>
                </a:lnTo>
                <a:lnTo>
                  <a:pt x="2483689" y="4741082"/>
                </a:lnTo>
                <a:lnTo>
                  <a:pt x="2484538" y="4741082"/>
                </a:lnTo>
                <a:lnTo>
                  <a:pt x="2485387" y="4740234"/>
                </a:lnTo>
                <a:lnTo>
                  <a:pt x="2487085" y="4741082"/>
                </a:lnTo>
                <a:lnTo>
                  <a:pt x="2487085" y="4741930"/>
                </a:lnTo>
                <a:lnTo>
                  <a:pt x="2487934" y="4742779"/>
                </a:lnTo>
                <a:lnTo>
                  <a:pt x="2487085" y="4742779"/>
                </a:lnTo>
                <a:lnTo>
                  <a:pt x="2487085" y="4743654"/>
                </a:lnTo>
                <a:lnTo>
                  <a:pt x="2488810" y="4744502"/>
                </a:lnTo>
                <a:lnTo>
                  <a:pt x="2489659" y="4745350"/>
                </a:lnTo>
                <a:lnTo>
                  <a:pt x="2487934" y="4746199"/>
                </a:lnTo>
                <a:lnTo>
                  <a:pt x="2487934" y="4747047"/>
                </a:lnTo>
                <a:lnTo>
                  <a:pt x="2490507" y="4747047"/>
                </a:lnTo>
                <a:lnTo>
                  <a:pt x="2492205" y="4748770"/>
                </a:lnTo>
                <a:lnTo>
                  <a:pt x="2491356" y="4749619"/>
                </a:lnTo>
                <a:lnTo>
                  <a:pt x="2492205" y="4750467"/>
                </a:lnTo>
                <a:lnTo>
                  <a:pt x="2492205" y="4754735"/>
                </a:lnTo>
                <a:lnTo>
                  <a:pt x="2493054" y="4754735"/>
                </a:lnTo>
                <a:lnTo>
                  <a:pt x="2493054" y="4755584"/>
                </a:lnTo>
                <a:lnTo>
                  <a:pt x="2493903" y="4755584"/>
                </a:lnTo>
                <a:lnTo>
                  <a:pt x="2500748" y="4756432"/>
                </a:lnTo>
                <a:lnTo>
                  <a:pt x="2500748" y="4757280"/>
                </a:lnTo>
                <a:lnTo>
                  <a:pt x="2502446" y="4757280"/>
                </a:lnTo>
                <a:lnTo>
                  <a:pt x="2503295" y="4758129"/>
                </a:lnTo>
                <a:lnTo>
                  <a:pt x="2502446" y="4758977"/>
                </a:lnTo>
                <a:lnTo>
                  <a:pt x="2503295" y="4758977"/>
                </a:lnTo>
                <a:lnTo>
                  <a:pt x="2504144" y="4758977"/>
                </a:lnTo>
                <a:lnTo>
                  <a:pt x="2504144" y="4759852"/>
                </a:lnTo>
                <a:lnTo>
                  <a:pt x="2506718" y="4761549"/>
                </a:lnTo>
                <a:lnTo>
                  <a:pt x="2507567" y="4761549"/>
                </a:lnTo>
                <a:lnTo>
                  <a:pt x="2508416" y="4761549"/>
                </a:lnTo>
                <a:lnTo>
                  <a:pt x="2508416" y="4762397"/>
                </a:lnTo>
                <a:lnTo>
                  <a:pt x="2510114" y="4762397"/>
                </a:lnTo>
                <a:lnTo>
                  <a:pt x="2510989" y="4763246"/>
                </a:lnTo>
                <a:lnTo>
                  <a:pt x="2513536" y="4764094"/>
                </a:lnTo>
                <a:lnTo>
                  <a:pt x="2514385" y="4764942"/>
                </a:lnTo>
                <a:lnTo>
                  <a:pt x="2516083" y="4764942"/>
                </a:lnTo>
                <a:lnTo>
                  <a:pt x="2516083" y="4764094"/>
                </a:lnTo>
                <a:lnTo>
                  <a:pt x="2516083" y="4763246"/>
                </a:lnTo>
                <a:lnTo>
                  <a:pt x="2516959" y="4763246"/>
                </a:lnTo>
                <a:lnTo>
                  <a:pt x="2517808" y="4762397"/>
                </a:lnTo>
                <a:lnTo>
                  <a:pt x="2519506" y="4759852"/>
                </a:lnTo>
                <a:lnTo>
                  <a:pt x="2519506" y="4758977"/>
                </a:lnTo>
                <a:lnTo>
                  <a:pt x="2519506" y="4758129"/>
                </a:lnTo>
                <a:lnTo>
                  <a:pt x="2518657" y="4758129"/>
                </a:lnTo>
                <a:lnTo>
                  <a:pt x="2519506" y="4757280"/>
                </a:lnTo>
                <a:lnTo>
                  <a:pt x="2521204" y="4756432"/>
                </a:lnTo>
                <a:lnTo>
                  <a:pt x="2522928" y="4757280"/>
                </a:lnTo>
                <a:lnTo>
                  <a:pt x="2522928" y="4756432"/>
                </a:lnTo>
                <a:lnTo>
                  <a:pt x="2522928" y="4757280"/>
                </a:lnTo>
                <a:lnTo>
                  <a:pt x="2523777" y="4758129"/>
                </a:lnTo>
                <a:lnTo>
                  <a:pt x="2523777" y="4758977"/>
                </a:lnTo>
                <a:lnTo>
                  <a:pt x="2524626" y="4758977"/>
                </a:lnTo>
                <a:lnTo>
                  <a:pt x="2523777" y="4759852"/>
                </a:lnTo>
                <a:lnTo>
                  <a:pt x="2525475" y="4760700"/>
                </a:lnTo>
                <a:lnTo>
                  <a:pt x="2526324" y="4761549"/>
                </a:lnTo>
                <a:lnTo>
                  <a:pt x="2525475" y="4762397"/>
                </a:lnTo>
                <a:lnTo>
                  <a:pt x="2526324" y="4763246"/>
                </a:lnTo>
                <a:lnTo>
                  <a:pt x="2528898" y="4764094"/>
                </a:lnTo>
                <a:lnTo>
                  <a:pt x="2529747" y="4764942"/>
                </a:lnTo>
                <a:lnTo>
                  <a:pt x="2529747" y="4765817"/>
                </a:lnTo>
                <a:lnTo>
                  <a:pt x="2528898" y="4766666"/>
                </a:lnTo>
                <a:lnTo>
                  <a:pt x="2528898" y="4767514"/>
                </a:lnTo>
                <a:lnTo>
                  <a:pt x="2531445" y="4768362"/>
                </a:lnTo>
                <a:lnTo>
                  <a:pt x="2531445" y="4769211"/>
                </a:lnTo>
                <a:lnTo>
                  <a:pt x="2532294" y="4770059"/>
                </a:lnTo>
                <a:lnTo>
                  <a:pt x="2531445" y="4770059"/>
                </a:lnTo>
                <a:lnTo>
                  <a:pt x="2531445" y="4771782"/>
                </a:lnTo>
                <a:lnTo>
                  <a:pt x="2532294" y="4771782"/>
                </a:lnTo>
                <a:lnTo>
                  <a:pt x="2533169" y="4770934"/>
                </a:lnTo>
                <a:lnTo>
                  <a:pt x="2535716" y="4771782"/>
                </a:lnTo>
                <a:lnTo>
                  <a:pt x="2536565" y="4771782"/>
                </a:lnTo>
                <a:lnTo>
                  <a:pt x="2536565" y="4770934"/>
                </a:lnTo>
                <a:lnTo>
                  <a:pt x="2537414" y="4770934"/>
                </a:lnTo>
                <a:lnTo>
                  <a:pt x="2538263" y="4771782"/>
                </a:lnTo>
                <a:lnTo>
                  <a:pt x="2537414" y="4771782"/>
                </a:lnTo>
                <a:lnTo>
                  <a:pt x="2539139" y="4773479"/>
                </a:lnTo>
                <a:lnTo>
                  <a:pt x="2541686" y="4775176"/>
                </a:lnTo>
                <a:lnTo>
                  <a:pt x="2540837" y="4776051"/>
                </a:lnTo>
                <a:lnTo>
                  <a:pt x="2541686" y="4776051"/>
                </a:lnTo>
                <a:lnTo>
                  <a:pt x="2544259" y="4779444"/>
                </a:lnTo>
                <a:lnTo>
                  <a:pt x="2545108" y="4778596"/>
                </a:lnTo>
                <a:lnTo>
                  <a:pt x="2547655" y="4778596"/>
                </a:lnTo>
                <a:lnTo>
                  <a:pt x="2548504" y="4777747"/>
                </a:lnTo>
                <a:lnTo>
                  <a:pt x="2550229" y="4778596"/>
                </a:lnTo>
                <a:lnTo>
                  <a:pt x="2553624" y="4776899"/>
                </a:lnTo>
                <a:lnTo>
                  <a:pt x="2557896" y="4777747"/>
                </a:lnTo>
                <a:lnTo>
                  <a:pt x="2558745" y="4779444"/>
                </a:lnTo>
                <a:lnTo>
                  <a:pt x="2560443" y="4779444"/>
                </a:lnTo>
                <a:lnTo>
                  <a:pt x="2561318" y="4778596"/>
                </a:lnTo>
                <a:lnTo>
                  <a:pt x="2562167" y="4779444"/>
                </a:lnTo>
                <a:lnTo>
                  <a:pt x="2563016" y="4779444"/>
                </a:lnTo>
                <a:lnTo>
                  <a:pt x="2564714" y="4781141"/>
                </a:lnTo>
                <a:lnTo>
                  <a:pt x="2575804" y="4781141"/>
                </a:lnTo>
                <a:lnTo>
                  <a:pt x="2575804" y="4782016"/>
                </a:lnTo>
                <a:lnTo>
                  <a:pt x="2576653" y="4782864"/>
                </a:lnTo>
                <a:lnTo>
                  <a:pt x="2576653" y="4784561"/>
                </a:lnTo>
                <a:lnTo>
                  <a:pt x="2579227" y="4785409"/>
                </a:lnTo>
                <a:lnTo>
                  <a:pt x="2579227" y="4786258"/>
                </a:lnTo>
                <a:lnTo>
                  <a:pt x="2580076" y="4786258"/>
                </a:lnTo>
                <a:lnTo>
                  <a:pt x="2580076" y="4787106"/>
                </a:lnTo>
                <a:lnTo>
                  <a:pt x="2582623" y="4787106"/>
                </a:lnTo>
                <a:lnTo>
                  <a:pt x="2583498" y="4787981"/>
                </a:lnTo>
                <a:lnTo>
                  <a:pt x="2584347" y="4788829"/>
                </a:lnTo>
                <a:lnTo>
                  <a:pt x="2587743" y="4793946"/>
                </a:lnTo>
                <a:lnTo>
                  <a:pt x="2586894" y="4794794"/>
                </a:lnTo>
                <a:lnTo>
                  <a:pt x="2588619" y="4795643"/>
                </a:lnTo>
                <a:lnTo>
                  <a:pt x="2589468" y="4796491"/>
                </a:lnTo>
                <a:lnTo>
                  <a:pt x="2590317" y="4799063"/>
                </a:lnTo>
                <a:lnTo>
                  <a:pt x="2591166" y="4798188"/>
                </a:lnTo>
                <a:lnTo>
                  <a:pt x="2592015" y="4799911"/>
                </a:lnTo>
                <a:lnTo>
                  <a:pt x="2592015" y="4800759"/>
                </a:lnTo>
                <a:lnTo>
                  <a:pt x="2592015" y="4799911"/>
                </a:lnTo>
                <a:lnTo>
                  <a:pt x="2592015" y="4800759"/>
                </a:lnTo>
                <a:lnTo>
                  <a:pt x="2590317" y="4801608"/>
                </a:lnTo>
                <a:lnTo>
                  <a:pt x="2591166" y="4803304"/>
                </a:lnTo>
                <a:lnTo>
                  <a:pt x="2592015" y="4804179"/>
                </a:lnTo>
                <a:lnTo>
                  <a:pt x="2592864" y="4805028"/>
                </a:lnTo>
                <a:lnTo>
                  <a:pt x="2592015" y="4806724"/>
                </a:lnTo>
                <a:lnTo>
                  <a:pt x="2629556" y="4834853"/>
                </a:lnTo>
                <a:lnTo>
                  <a:pt x="2631254" y="4836550"/>
                </a:lnTo>
                <a:lnTo>
                  <a:pt x="2631254" y="4838273"/>
                </a:lnTo>
                <a:lnTo>
                  <a:pt x="2635525" y="4839970"/>
                </a:lnTo>
                <a:lnTo>
                  <a:pt x="2636374" y="4840818"/>
                </a:lnTo>
                <a:lnTo>
                  <a:pt x="2635525" y="4840818"/>
                </a:lnTo>
                <a:lnTo>
                  <a:pt x="2636374" y="4841667"/>
                </a:lnTo>
                <a:lnTo>
                  <a:pt x="2636374" y="4842515"/>
                </a:lnTo>
                <a:lnTo>
                  <a:pt x="2638072" y="4842515"/>
                </a:lnTo>
                <a:lnTo>
                  <a:pt x="2638072" y="4843390"/>
                </a:lnTo>
                <a:lnTo>
                  <a:pt x="2639797" y="4840818"/>
                </a:lnTo>
                <a:lnTo>
                  <a:pt x="2640646" y="4841667"/>
                </a:lnTo>
                <a:lnTo>
                  <a:pt x="2642344" y="4839970"/>
                </a:lnTo>
                <a:lnTo>
                  <a:pt x="2642344" y="4839121"/>
                </a:lnTo>
                <a:lnTo>
                  <a:pt x="2643193" y="4839121"/>
                </a:lnTo>
                <a:lnTo>
                  <a:pt x="2644042" y="4838273"/>
                </a:lnTo>
                <a:lnTo>
                  <a:pt x="2644917" y="4838273"/>
                </a:lnTo>
                <a:lnTo>
                  <a:pt x="2645766" y="4838273"/>
                </a:lnTo>
                <a:lnTo>
                  <a:pt x="2644917" y="4838273"/>
                </a:lnTo>
                <a:lnTo>
                  <a:pt x="2645766" y="4838273"/>
                </a:lnTo>
                <a:lnTo>
                  <a:pt x="2646615" y="4839121"/>
                </a:lnTo>
                <a:lnTo>
                  <a:pt x="2647464" y="4839121"/>
                </a:lnTo>
                <a:lnTo>
                  <a:pt x="2647464" y="4839970"/>
                </a:lnTo>
                <a:lnTo>
                  <a:pt x="2648313" y="4839970"/>
                </a:lnTo>
                <a:lnTo>
                  <a:pt x="2649162" y="4840818"/>
                </a:lnTo>
                <a:lnTo>
                  <a:pt x="2652585" y="4840818"/>
                </a:lnTo>
                <a:lnTo>
                  <a:pt x="2653434" y="4841667"/>
                </a:lnTo>
                <a:lnTo>
                  <a:pt x="2654283" y="4841667"/>
                </a:lnTo>
                <a:lnTo>
                  <a:pt x="2654283" y="4842515"/>
                </a:lnTo>
                <a:lnTo>
                  <a:pt x="2653434" y="4842515"/>
                </a:lnTo>
                <a:lnTo>
                  <a:pt x="2653434" y="4843390"/>
                </a:lnTo>
                <a:lnTo>
                  <a:pt x="2652585" y="4843390"/>
                </a:lnTo>
                <a:lnTo>
                  <a:pt x="2652585" y="4844238"/>
                </a:lnTo>
                <a:lnTo>
                  <a:pt x="2654283" y="4845935"/>
                </a:lnTo>
                <a:lnTo>
                  <a:pt x="2655132" y="4845935"/>
                </a:lnTo>
                <a:lnTo>
                  <a:pt x="2656007" y="4845935"/>
                </a:lnTo>
                <a:lnTo>
                  <a:pt x="2657705" y="4846783"/>
                </a:lnTo>
                <a:lnTo>
                  <a:pt x="2660252" y="4847632"/>
                </a:lnTo>
                <a:lnTo>
                  <a:pt x="2660252" y="4848507"/>
                </a:lnTo>
                <a:lnTo>
                  <a:pt x="2661977" y="4849355"/>
                </a:lnTo>
                <a:lnTo>
                  <a:pt x="2662826" y="4851052"/>
                </a:lnTo>
                <a:lnTo>
                  <a:pt x="2665373" y="4851900"/>
                </a:lnTo>
                <a:lnTo>
                  <a:pt x="2666222" y="4851052"/>
                </a:lnTo>
                <a:lnTo>
                  <a:pt x="2667946" y="4851900"/>
                </a:lnTo>
                <a:lnTo>
                  <a:pt x="2667946" y="4852748"/>
                </a:lnTo>
                <a:lnTo>
                  <a:pt x="2667946" y="4853597"/>
                </a:lnTo>
                <a:lnTo>
                  <a:pt x="2667946" y="4855320"/>
                </a:lnTo>
                <a:lnTo>
                  <a:pt x="2668795" y="4855320"/>
                </a:lnTo>
                <a:lnTo>
                  <a:pt x="2669644" y="4856168"/>
                </a:lnTo>
                <a:lnTo>
                  <a:pt x="2668795" y="4857017"/>
                </a:lnTo>
                <a:lnTo>
                  <a:pt x="2669644" y="4857017"/>
                </a:lnTo>
                <a:lnTo>
                  <a:pt x="2670493" y="4858714"/>
                </a:lnTo>
                <a:lnTo>
                  <a:pt x="2671342" y="4859562"/>
                </a:lnTo>
                <a:lnTo>
                  <a:pt x="2672191" y="4859562"/>
                </a:lnTo>
                <a:lnTo>
                  <a:pt x="2673916" y="4860437"/>
                </a:lnTo>
                <a:lnTo>
                  <a:pt x="2675613" y="4860437"/>
                </a:lnTo>
                <a:lnTo>
                  <a:pt x="2675613" y="4861285"/>
                </a:lnTo>
                <a:lnTo>
                  <a:pt x="2676462" y="4860437"/>
                </a:lnTo>
                <a:lnTo>
                  <a:pt x="2678187" y="4861285"/>
                </a:lnTo>
                <a:lnTo>
                  <a:pt x="2679036" y="4862133"/>
                </a:lnTo>
                <a:lnTo>
                  <a:pt x="2679885" y="4861285"/>
                </a:lnTo>
                <a:lnTo>
                  <a:pt x="2679885" y="4862133"/>
                </a:lnTo>
                <a:lnTo>
                  <a:pt x="2681583" y="4862133"/>
                </a:lnTo>
                <a:lnTo>
                  <a:pt x="2681583" y="4863830"/>
                </a:lnTo>
                <a:lnTo>
                  <a:pt x="2684156" y="4864679"/>
                </a:lnTo>
                <a:lnTo>
                  <a:pt x="2683307" y="4865553"/>
                </a:lnTo>
                <a:lnTo>
                  <a:pt x="2681583" y="4864679"/>
                </a:lnTo>
                <a:lnTo>
                  <a:pt x="2682432" y="4865553"/>
                </a:lnTo>
                <a:lnTo>
                  <a:pt x="2681583" y="4866402"/>
                </a:lnTo>
                <a:lnTo>
                  <a:pt x="2683307" y="4869795"/>
                </a:lnTo>
                <a:lnTo>
                  <a:pt x="2683307" y="4870644"/>
                </a:lnTo>
                <a:lnTo>
                  <a:pt x="2682432" y="4871519"/>
                </a:lnTo>
                <a:lnTo>
                  <a:pt x="2685005" y="4871519"/>
                </a:lnTo>
                <a:lnTo>
                  <a:pt x="2684156" y="4874064"/>
                </a:lnTo>
                <a:lnTo>
                  <a:pt x="2685005" y="4874912"/>
                </a:lnTo>
                <a:lnTo>
                  <a:pt x="2685005" y="4875760"/>
                </a:lnTo>
                <a:lnTo>
                  <a:pt x="2686703" y="4876635"/>
                </a:lnTo>
                <a:lnTo>
                  <a:pt x="2685854" y="4877484"/>
                </a:lnTo>
                <a:lnTo>
                  <a:pt x="2686703" y="4878332"/>
                </a:lnTo>
                <a:lnTo>
                  <a:pt x="2687552" y="4878332"/>
                </a:lnTo>
                <a:lnTo>
                  <a:pt x="2687552" y="4879180"/>
                </a:lnTo>
                <a:lnTo>
                  <a:pt x="2688401" y="4880029"/>
                </a:lnTo>
                <a:lnTo>
                  <a:pt x="2690126" y="4882600"/>
                </a:lnTo>
                <a:lnTo>
                  <a:pt x="2690126" y="4885145"/>
                </a:lnTo>
                <a:lnTo>
                  <a:pt x="2690975" y="4886842"/>
                </a:lnTo>
                <a:lnTo>
                  <a:pt x="2692673" y="4887717"/>
                </a:lnTo>
                <a:lnTo>
                  <a:pt x="2692673" y="4889414"/>
                </a:lnTo>
                <a:lnTo>
                  <a:pt x="2694371" y="4890262"/>
                </a:lnTo>
                <a:lnTo>
                  <a:pt x="2693522" y="4891959"/>
                </a:lnTo>
                <a:lnTo>
                  <a:pt x="2692673" y="4891959"/>
                </a:lnTo>
                <a:lnTo>
                  <a:pt x="2692673" y="4892807"/>
                </a:lnTo>
                <a:lnTo>
                  <a:pt x="2694371" y="4893682"/>
                </a:lnTo>
                <a:lnTo>
                  <a:pt x="2694371" y="4895379"/>
                </a:lnTo>
                <a:lnTo>
                  <a:pt x="2695246" y="4897076"/>
                </a:lnTo>
                <a:lnTo>
                  <a:pt x="2694371" y="4900496"/>
                </a:lnTo>
                <a:lnTo>
                  <a:pt x="2693522" y="4901344"/>
                </a:lnTo>
                <a:lnTo>
                  <a:pt x="2697793" y="4903041"/>
                </a:lnTo>
                <a:lnTo>
                  <a:pt x="2697793" y="4903889"/>
                </a:lnTo>
                <a:lnTo>
                  <a:pt x="2697793" y="4905612"/>
                </a:lnTo>
                <a:lnTo>
                  <a:pt x="2699491" y="4907309"/>
                </a:lnTo>
                <a:lnTo>
                  <a:pt x="2701216" y="4908157"/>
                </a:lnTo>
                <a:lnTo>
                  <a:pt x="2701216" y="4909881"/>
                </a:lnTo>
                <a:lnTo>
                  <a:pt x="2703763" y="4910729"/>
                </a:lnTo>
                <a:lnTo>
                  <a:pt x="2704612" y="4912426"/>
                </a:lnTo>
                <a:lnTo>
                  <a:pt x="2706336" y="4912426"/>
                </a:lnTo>
                <a:lnTo>
                  <a:pt x="2706336" y="4913274"/>
                </a:lnTo>
                <a:lnTo>
                  <a:pt x="2708883" y="4914971"/>
                </a:lnTo>
                <a:lnTo>
                  <a:pt x="2709732" y="4914123"/>
                </a:lnTo>
                <a:lnTo>
                  <a:pt x="2709732" y="4914971"/>
                </a:lnTo>
                <a:lnTo>
                  <a:pt x="2711457" y="4914123"/>
                </a:lnTo>
                <a:lnTo>
                  <a:pt x="2714853" y="4914123"/>
                </a:lnTo>
                <a:lnTo>
                  <a:pt x="2715702" y="4914123"/>
                </a:lnTo>
                <a:lnTo>
                  <a:pt x="2716551" y="4914123"/>
                </a:lnTo>
                <a:lnTo>
                  <a:pt x="2716551" y="4915846"/>
                </a:lnTo>
                <a:lnTo>
                  <a:pt x="2716551" y="4916694"/>
                </a:lnTo>
                <a:lnTo>
                  <a:pt x="2717426" y="4918391"/>
                </a:lnTo>
                <a:lnTo>
                  <a:pt x="2717426" y="4919239"/>
                </a:lnTo>
                <a:lnTo>
                  <a:pt x="2719124" y="4921811"/>
                </a:lnTo>
                <a:lnTo>
                  <a:pt x="2720822" y="4925204"/>
                </a:lnTo>
                <a:lnTo>
                  <a:pt x="2721671" y="4924356"/>
                </a:lnTo>
                <a:lnTo>
                  <a:pt x="2722547" y="4924356"/>
                </a:lnTo>
                <a:lnTo>
                  <a:pt x="2722547" y="4925204"/>
                </a:lnTo>
                <a:lnTo>
                  <a:pt x="2723396" y="4926053"/>
                </a:lnTo>
                <a:lnTo>
                  <a:pt x="2725943" y="4927776"/>
                </a:lnTo>
                <a:lnTo>
                  <a:pt x="2727641" y="4926053"/>
                </a:lnTo>
                <a:lnTo>
                  <a:pt x="2728516" y="4926053"/>
                </a:lnTo>
                <a:lnTo>
                  <a:pt x="2730214" y="4928624"/>
                </a:lnTo>
                <a:lnTo>
                  <a:pt x="2731063" y="4928624"/>
                </a:lnTo>
                <a:lnTo>
                  <a:pt x="2732761" y="4927776"/>
                </a:lnTo>
                <a:lnTo>
                  <a:pt x="2734486" y="4928624"/>
                </a:lnTo>
                <a:lnTo>
                  <a:pt x="2737032" y="4930321"/>
                </a:lnTo>
                <a:lnTo>
                  <a:pt x="2737881" y="4931169"/>
                </a:lnTo>
                <a:lnTo>
                  <a:pt x="2738730" y="4932044"/>
                </a:lnTo>
                <a:lnTo>
                  <a:pt x="2739606" y="4932044"/>
                </a:lnTo>
                <a:lnTo>
                  <a:pt x="2740455" y="4930321"/>
                </a:lnTo>
                <a:lnTo>
                  <a:pt x="2743851" y="4929473"/>
                </a:lnTo>
                <a:lnTo>
                  <a:pt x="2744726" y="4932893"/>
                </a:lnTo>
                <a:lnTo>
                  <a:pt x="2747273" y="4934589"/>
                </a:lnTo>
                <a:lnTo>
                  <a:pt x="2751545" y="4935438"/>
                </a:lnTo>
                <a:lnTo>
                  <a:pt x="2752394" y="4936286"/>
                </a:lnTo>
                <a:lnTo>
                  <a:pt x="2753243" y="4937135"/>
                </a:lnTo>
                <a:lnTo>
                  <a:pt x="2753243" y="4936286"/>
                </a:lnTo>
                <a:lnTo>
                  <a:pt x="2766031" y="4947368"/>
                </a:lnTo>
                <a:lnTo>
                  <a:pt x="2764333" y="4951636"/>
                </a:lnTo>
                <a:lnTo>
                  <a:pt x="2756665" y="4953333"/>
                </a:lnTo>
                <a:lnTo>
                  <a:pt x="2754092" y="4955905"/>
                </a:lnTo>
                <a:lnTo>
                  <a:pt x="2754941" y="4956753"/>
                </a:lnTo>
                <a:lnTo>
                  <a:pt x="2751545" y="4961870"/>
                </a:lnTo>
                <a:lnTo>
                  <a:pt x="2738730" y="4967835"/>
                </a:lnTo>
                <a:lnTo>
                  <a:pt x="2736183" y="4970380"/>
                </a:lnTo>
                <a:lnTo>
                  <a:pt x="2743851" y="4972952"/>
                </a:lnTo>
                <a:lnTo>
                  <a:pt x="2736183" y="4982337"/>
                </a:lnTo>
                <a:lnTo>
                  <a:pt x="2730214" y="4981462"/>
                </a:lnTo>
                <a:lnTo>
                  <a:pt x="2718275" y="4988302"/>
                </a:lnTo>
                <a:lnTo>
                  <a:pt x="2709732" y="5001080"/>
                </a:lnTo>
                <a:lnTo>
                  <a:pt x="2708883" y="5013859"/>
                </a:lnTo>
                <a:lnTo>
                  <a:pt x="2711457" y="5026664"/>
                </a:lnTo>
                <a:lnTo>
                  <a:pt x="2710581" y="5040291"/>
                </a:lnTo>
                <a:lnTo>
                  <a:pt x="2708883" y="5049676"/>
                </a:lnTo>
                <a:lnTo>
                  <a:pt x="2708883" y="5058186"/>
                </a:lnTo>
                <a:lnTo>
                  <a:pt x="2708034" y="5059035"/>
                </a:lnTo>
                <a:lnTo>
                  <a:pt x="2707185" y="5060758"/>
                </a:lnTo>
                <a:lnTo>
                  <a:pt x="2708883" y="5062455"/>
                </a:lnTo>
                <a:lnTo>
                  <a:pt x="2708034" y="5064151"/>
                </a:lnTo>
                <a:lnTo>
                  <a:pt x="2707185" y="5065000"/>
                </a:lnTo>
                <a:lnTo>
                  <a:pt x="2708034" y="5066723"/>
                </a:lnTo>
                <a:lnTo>
                  <a:pt x="2708034" y="5067571"/>
                </a:lnTo>
                <a:lnTo>
                  <a:pt x="2708883" y="5068420"/>
                </a:lnTo>
                <a:lnTo>
                  <a:pt x="2708034" y="5069268"/>
                </a:lnTo>
                <a:lnTo>
                  <a:pt x="2708034" y="5070116"/>
                </a:lnTo>
                <a:lnTo>
                  <a:pt x="2708883" y="5070116"/>
                </a:lnTo>
                <a:lnTo>
                  <a:pt x="2719124" y="5070991"/>
                </a:lnTo>
                <a:lnTo>
                  <a:pt x="2719973" y="5071840"/>
                </a:lnTo>
                <a:lnTo>
                  <a:pt x="2719973" y="5073536"/>
                </a:lnTo>
                <a:lnTo>
                  <a:pt x="2720822" y="5076081"/>
                </a:lnTo>
                <a:lnTo>
                  <a:pt x="2720822" y="5076956"/>
                </a:lnTo>
                <a:lnTo>
                  <a:pt x="2721671" y="5077805"/>
                </a:lnTo>
                <a:lnTo>
                  <a:pt x="2722547" y="5077805"/>
                </a:lnTo>
                <a:lnTo>
                  <a:pt x="2724245" y="5077805"/>
                </a:lnTo>
                <a:lnTo>
                  <a:pt x="2725094" y="5078653"/>
                </a:lnTo>
                <a:lnTo>
                  <a:pt x="2726792" y="5077805"/>
                </a:lnTo>
                <a:lnTo>
                  <a:pt x="2727641" y="5077805"/>
                </a:lnTo>
                <a:lnTo>
                  <a:pt x="2728171" y="5077434"/>
                </a:lnTo>
                <a:cubicBezTo>
                  <a:pt x="2719098" y="5085520"/>
                  <a:pt x="2712253" y="5094056"/>
                  <a:pt x="2708857" y="5103839"/>
                </a:cubicBezTo>
                <a:lnTo>
                  <a:pt x="714901" y="5103839"/>
                </a:lnTo>
                <a:cubicBezTo>
                  <a:pt x="711665" y="5079528"/>
                  <a:pt x="713920" y="5048854"/>
                  <a:pt x="713071" y="5026505"/>
                </a:cubicBezTo>
                <a:cubicBezTo>
                  <a:pt x="713336" y="5009219"/>
                  <a:pt x="722277" y="4988965"/>
                  <a:pt x="713363" y="4974304"/>
                </a:cubicBezTo>
                <a:cubicBezTo>
                  <a:pt x="679907" y="4927803"/>
                  <a:pt x="705032" y="4865633"/>
                  <a:pt x="688079" y="4887585"/>
                </a:cubicBezTo>
                <a:cubicBezTo>
                  <a:pt x="682746" y="4868470"/>
                  <a:pt x="680491" y="4841958"/>
                  <a:pt x="668950" y="4825495"/>
                </a:cubicBezTo>
                <a:cubicBezTo>
                  <a:pt x="670329" y="4813829"/>
                  <a:pt x="668287" y="4801767"/>
                  <a:pt x="665527" y="4790473"/>
                </a:cubicBezTo>
                <a:cubicBezTo>
                  <a:pt x="668897" y="4776634"/>
                  <a:pt x="667995" y="4756803"/>
                  <a:pt x="662078" y="4744131"/>
                </a:cubicBezTo>
                <a:cubicBezTo>
                  <a:pt x="666217" y="4731644"/>
                  <a:pt x="666217" y="4712131"/>
                  <a:pt x="662131" y="4699618"/>
                </a:cubicBezTo>
                <a:cubicBezTo>
                  <a:pt x="688370" y="4649034"/>
                  <a:pt x="689617" y="4630927"/>
                  <a:pt x="668897" y="4592458"/>
                </a:cubicBezTo>
                <a:cubicBezTo>
                  <a:pt x="664572" y="4582066"/>
                  <a:pt x="648680" y="4572469"/>
                  <a:pt x="648680" y="4561652"/>
                </a:cubicBezTo>
                <a:lnTo>
                  <a:pt x="647194" y="4563163"/>
                </a:lnTo>
                <a:cubicBezTo>
                  <a:pt x="644886" y="4558762"/>
                  <a:pt x="650139" y="4520771"/>
                  <a:pt x="650139" y="4511916"/>
                </a:cubicBezTo>
                <a:cubicBezTo>
                  <a:pt x="663193" y="4503539"/>
                  <a:pt x="657780" y="4479784"/>
                  <a:pt x="677732" y="4447334"/>
                </a:cubicBezTo>
                <a:cubicBezTo>
                  <a:pt x="684125" y="4436942"/>
                  <a:pt x="680332" y="4396909"/>
                  <a:pt x="680756" y="4380021"/>
                </a:cubicBezTo>
                <a:cubicBezTo>
                  <a:pt x="687097" y="4361729"/>
                  <a:pt x="676511" y="4282751"/>
                  <a:pt x="683595" y="4266579"/>
                </a:cubicBezTo>
                <a:cubicBezTo>
                  <a:pt x="716626" y="4224664"/>
                  <a:pt x="687601" y="4205470"/>
                  <a:pt x="710471" y="4173072"/>
                </a:cubicBezTo>
                <a:cubicBezTo>
                  <a:pt x="714689" y="4167107"/>
                  <a:pt x="700734" y="4167319"/>
                  <a:pt x="698346" y="4151068"/>
                </a:cubicBezTo>
                <a:cubicBezTo>
                  <a:pt x="695268" y="4130177"/>
                  <a:pt x="702405" y="4069147"/>
                  <a:pt x="698266" y="4060717"/>
                </a:cubicBezTo>
                <a:cubicBezTo>
                  <a:pt x="698558" y="4060505"/>
                  <a:pt x="713363" y="4049900"/>
                  <a:pt x="713814" y="4026941"/>
                </a:cubicBezTo>
                <a:cubicBezTo>
                  <a:pt x="714158" y="4009868"/>
                  <a:pt x="697152" y="4004592"/>
                  <a:pt x="696860" y="3979353"/>
                </a:cubicBezTo>
                <a:cubicBezTo>
                  <a:pt x="695322" y="3857691"/>
                  <a:pt x="686009" y="3622455"/>
                  <a:pt x="696383" y="3584967"/>
                </a:cubicBezTo>
                <a:cubicBezTo>
                  <a:pt x="725487" y="3568822"/>
                  <a:pt x="718430" y="3538334"/>
                  <a:pt x="698319" y="3516064"/>
                </a:cubicBezTo>
                <a:cubicBezTo>
                  <a:pt x="684948" y="3501218"/>
                  <a:pt x="712062" y="3465639"/>
                  <a:pt x="682030" y="3438544"/>
                </a:cubicBezTo>
                <a:cubicBezTo>
                  <a:pt x="681764" y="3373883"/>
                  <a:pt x="690334" y="3356040"/>
                  <a:pt x="675503" y="3307286"/>
                </a:cubicBezTo>
                <a:cubicBezTo>
                  <a:pt x="652633" y="3274358"/>
                  <a:pt x="677652" y="3279634"/>
                  <a:pt x="650086" y="3251028"/>
                </a:cubicBezTo>
                <a:cubicBezTo>
                  <a:pt x="649741" y="3211314"/>
                  <a:pt x="651413" y="3165370"/>
                  <a:pt x="650590" y="3125735"/>
                </a:cubicBezTo>
                <a:cubicBezTo>
                  <a:pt x="650352" y="3114865"/>
                  <a:pt x="625466" y="3132124"/>
                  <a:pt x="600447" y="3117569"/>
                </a:cubicBezTo>
                <a:cubicBezTo>
                  <a:pt x="592169" y="3114918"/>
                  <a:pt x="582167" y="3101768"/>
                  <a:pt x="571555" y="3095035"/>
                </a:cubicBezTo>
                <a:cubicBezTo>
                  <a:pt x="562216" y="3089122"/>
                  <a:pt x="552161" y="3089891"/>
                  <a:pt x="545024" y="3083369"/>
                </a:cubicBezTo>
                <a:cubicBezTo>
                  <a:pt x="529795" y="3069424"/>
                  <a:pt x="523958" y="3056805"/>
                  <a:pt x="505201" y="3063990"/>
                </a:cubicBezTo>
                <a:cubicBezTo>
                  <a:pt x="510693" y="3022525"/>
                  <a:pt x="449301" y="3002721"/>
                  <a:pt x="416057" y="2988114"/>
                </a:cubicBezTo>
                <a:cubicBezTo>
                  <a:pt x="389420" y="2974831"/>
                  <a:pt x="342355" y="2937609"/>
                  <a:pt x="335244" y="2943044"/>
                </a:cubicBezTo>
                <a:cubicBezTo>
                  <a:pt x="321236" y="2926607"/>
                  <a:pt x="297491" y="2933288"/>
                  <a:pt x="283615" y="2921623"/>
                </a:cubicBezTo>
                <a:cubicBezTo>
                  <a:pt x="268519" y="2908924"/>
                  <a:pt x="253131" y="2900626"/>
                  <a:pt x="236735" y="2903171"/>
                </a:cubicBezTo>
                <a:cubicBezTo>
                  <a:pt x="217712" y="2893149"/>
                  <a:pt x="203333" y="2895800"/>
                  <a:pt x="188714" y="2881484"/>
                </a:cubicBezTo>
                <a:cubicBezTo>
                  <a:pt x="138146" y="2853223"/>
                  <a:pt x="108485" y="2842804"/>
                  <a:pt x="74738" y="2821754"/>
                </a:cubicBezTo>
                <a:cubicBezTo>
                  <a:pt x="52160" y="2821992"/>
                  <a:pt x="25231" y="2808286"/>
                  <a:pt x="0" y="2803567"/>
                </a:cubicBezTo>
                <a:lnTo>
                  <a:pt x="0" y="0"/>
                </a:lnTo>
                <a:close/>
                <a:moveTo>
                  <a:pt x="1907014" y="301622"/>
                </a:moveTo>
                <a:lnTo>
                  <a:pt x="1906165" y="301622"/>
                </a:lnTo>
                <a:lnTo>
                  <a:pt x="1905316" y="301622"/>
                </a:lnTo>
                <a:lnTo>
                  <a:pt x="1907014" y="301622"/>
                </a:lnTo>
                <a:close/>
                <a:moveTo>
                  <a:pt x="1913832" y="281155"/>
                </a:moveTo>
                <a:lnTo>
                  <a:pt x="1913832" y="406475"/>
                </a:lnTo>
                <a:lnTo>
                  <a:pt x="1912134" y="404751"/>
                </a:lnTo>
                <a:lnTo>
                  <a:pt x="1911285" y="403055"/>
                </a:lnTo>
                <a:lnTo>
                  <a:pt x="1910436" y="404751"/>
                </a:lnTo>
                <a:lnTo>
                  <a:pt x="1908712" y="403055"/>
                </a:lnTo>
                <a:lnTo>
                  <a:pt x="1907014" y="399635"/>
                </a:lnTo>
                <a:lnTo>
                  <a:pt x="1907014" y="398786"/>
                </a:lnTo>
                <a:lnTo>
                  <a:pt x="1908712" y="397090"/>
                </a:lnTo>
                <a:lnTo>
                  <a:pt x="1908712" y="395393"/>
                </a:lnTo>
                <a:lnTo>
                  <a:pt x="1909561" y="395393"/>
                </a:lnTo>
                <a:lnTo>
                  <a:pt x="1907863" y="393670"/>
                </a:lnTo>
                <a:lnTo>
                  <a:pt x="1908712" y="391124"/>
                </a:lnTo>
                <a:lnTo>
                  <a:pt x="1908712" y="390276"/>
                </a:lnTo>
                <a:lnTo>
                  <a:pt x="1907863" y="389428"/>
                </a:lnTo>
                <a:lnTo>
                  <a:pt x="1908712" y="387704"/>
                </a:lnTo>
                <a:lnTo>
                  <a:pt x="1906165" y="386008"/>
                </a:lnTo>
                <a:lnTo>
                  <a:pt x="1906165" y="385159"/>
                </a:lnTo>
                <a:lnTo>
                  <a:pt x="1905316" y="384311"/>
                </a:lnTo>
                <a:lnTo>
                  <a:pt x="1905316" y="382588"/>
                </a:lnTo>
                <a:lnTo>
                  <a:pt x="1906165" y="381739"/>
                </a:lnTo>
                <a:lnTo>
                  <a:pt x="1903591" y="378346"/>
                </a:lnTo>
                <a:lnTo>
                  <a:pt x="1904467" y="376623"/>
                </a:lnTo>
                <a:lnTo>
                  <a:pt x="1902742" y="374926"/>
                </a:lnTo>
                <a:lnTo>
                  <a:pt x="1900195" y="373229"/>
                </a:lnTo>
                <a:lnTo>
                  <a:pt x="1899346" y="373229"/>
                </a:lnTo>
                <a:lnTo>
                  <a:pt x="1899346" y="371506"/>
                </a:lnTo>
                <a:lnTo>
                  <a:pt x="1901044" y="371506"/>
                </a:lnTo>
                <a:lnTo>
                  <a:pt x="1900195" y="370658"/>
                </a:lnTo>
                <a:lnTo>
                  <a:pt x="1900195" y="368961"/>
                </a:lnTo>
                <a:lnTo>
                  <a:pt x="1898497" y="367264"/>
                </a:lnTo>
                <a:lnTo>
                  <a:pt x="1898497" y="366416"/>
                </a:lnTo>
                <a:lnTo>
                  <a:pt x="1899346" y="364692"/>
                </a:lnTo>
                <a:lnTo>
                  <a:pt x="1898497" y="363844"/>
                </a:lnTo>
                <a:lnTo>
                  <a:pt x="1896773" y="361299"/>
                </a:lnTo>
                <a:lnTo>
                  <a:pt x="1896773" y="360424"/>
                </a:lnTo>
                <a:lnTo>
                  <a:pt x="1895924" y="355307"/>
                </a:lnTo>
                <a:lnTo>
                  <a:pt x="1896773" y="353611"/>
                </a:lnTo>
                <a:lnTo>
                  <a:pt x="1895924" y="348494"/>
                </a:lnTo>
                <a:lnTo>
                  <a:pt x="1896773" y="345949"/>
                </a:lnTo>
                <a:lnTo>
                  <a:pt x="1896773" y="341680"/>
                </a:lnTo>
                <a:lnTo>
                  <a:pt x="1896773" y="340832"/>
                </a:lnTo>
                <a:lnTo>
                  <a:pt x="1897622" y="339984"/>
                </a:lnTo>
                <a:lnTo>
                  <a:pt x="1896773" y="338260"/>
                </a:lnTo>
                <a:lnTo>
                  <a:pt x="1897622" y="337412"/>
                </a:lnTo>
                <a:lnTo>
                  <a:pt x="1896773" y="335715"/>
                </a:lnTo>
                <a:lnTo>
                  <a:pt x="1898497" y="334019"/>
                </a:lnTo>
                <a:lnTo>
                  <a:pt x="1898497" y="333144"/>
                </a:lnTo>
                <a:lnTo>
                  <a:pt x="1896773" y="332295"/>
                </a:lnTo>
                <a:lnTo>
                  <a:pt x="1897622" y="329750"/>
                </a:lnTo>
                <a:lnTo>
                  <a:pt x="1900195" y="326330"/>
                </a:lnTo>
                <a:lnTo>
                  <a:pt x="1900195" y="325482"/>
                </a:lnTo>
                <a:lnTo>
                  <a:pt x="1901044" y="321214"/>
                </a:lnTo>
                <a:lnTo>
                  <a:pt x="1901893" y="320365"/>
                </a:lnTo>
                <a:lnTo>
                  <a:pt x="1900195" y="318668"/>
                </a:lnTo>
                <a:lnTo>
                  <a:pt x="1900195" y="316972"/>
                </a:lnTo>
                <a:lnTo>
                  <a:pt x="1901044" y="315249"/>
                </a:lnTo>
                <a:lnTo>
                  <a:pt x="1901893" y="313552"/>
                </a:lnTo>
                <a:lnTo>
                  <a:pt x="1901044" y="311007"/>
                </a:lnTo>
                <a:lnTo>
                  <a:pt x="1901044" y="310132"/>
                </a:lnTo>
                <a:lnTo>
                  <a:pt x="1902742" y="309283"/>
                </a:lnTo>
                <a:lnTo>
                  <a:pt x="1902742" y="307587"/>
                </a:lnTo>
                <a:lnTo>
                  <a:pt x="1904467" y="306738"/>
                </a:lnTo>
                <a:lnTo>
                  <a:pt x="1905316" y="305015"/>
                </a:lnTo>
                <a:lnTo>
                  <a:pt x="1906165" y="305890"/>
                </a:lnTo>
                <a:lnTo>
                  <a:pt x="1907014" y="305890"/>
                </a:lnTo>
                <a:lnTo>
                  <a:pt x="1907014" y="304167"/>
                </a:lnTo>
                <a:lnTo>
                  <a:pt x="1905316" y="304167"/>
                </a:lnTo>
                <a:lnTo>
                  <a:pt x="1905316" y="303318"/>
                </a:lnTo>
                <a:lnTo>
                  <a:pt x="1906165" y="302470"/>
                </a:lnTo>
                <a:lnTo>
                  <a:pt x="1907014" y="302470"/>
                </a:lnTo>
                <a:lnTo>
                  <a:pt x="1907014" y="301622"/>
                </a:lnTo>
                <a:lnTo>
                  <a:pt x="1907863" y="300773"/>
                </a:lnTo>
                <a:lnTo>
                  <a:pt x="1906165" y="296505"/>
                </a:lnTo>
                <a:lnTo>
                  <a:pt x="1907014" y="293085"/>
                </a:lnTo>
                <a:lnTo>
                  <a:pt x="1907014" y="292237"/>
                </a:lnTo>
                <a:lnTo>
                  <a:pt x="1909561" y="292237"/>
                </a:lnTo>
                <a:lnTo>
                  <a:pt x="1911285" y="291388"/>
                </a:lnTo>
                <a:lnTo>
                  <a:pt x="1909561" y="289691"/>
                </a:lnTo>
                <a:lnTo>
                  <a:pt x="1910436" y="288843"/>
                </a:lnTo>
                <a:lnTo>
                  <a:pt x="1910436" y="287120"/>
                </a:lnTo>
                <a:lnTo>
                  <a:pt x="1911285" y="284575"/>
                </a:lnTo>
                <a:lnTo>
                  <a:pt x="1912983" y="284575"/>
                </a:lnTo>
                <a:lnTo>
                  <a:pt x="1913832" y="281155"/>
                </a:lnTo>
                <a:close/>
                <a:moveTo>
                  <a:pt x="1913832" y="243641"/>
                </a:moveTo>
                <a:lnTo>
                  <a:pt x="1913832" y="248758"/>
                </a:lnTo>
                <a:lnTo>
                  <a:pt x="1912134" y="248758"/>
                </a:lnTo>
                <a:lnTo>
                  <a:pt x="1911285" y="247909"/>
                </a:lnTo>
                <a:lnTo>
                  <a:pt x="1912983" y="247061"/>
                </a:lnTo>
                <a:lnTo>
                  <a:pt x="1912983" y="246212"/>
                </a:lnTo>
                <a:lnTo>
                  <a:pt x="1912134" y="246212"/>
                </a:lnTo>
                <a:lnTo>
                  <a:pt x="1912983" y="245364"/>
                </a:lnTo>
                <a:lnTo>
                  <a:pt x="1913832" y="243641"/>
                </a:lnTo>
                <a:close/>
                <a:moveTo>
                  <a:pt x="1898497" y="128581"/>
                </a:moveTo>
                <a:lnTo>
                  <a:pt x="1899346" y="129429"/>
                </a:lnTo>
                <a:lnTo>
                  <a:pt x="1898497" y="129429"/>
                </a:lnTo>
                <a:lnTo>
                  <a:pt x="1898497" y="128581"/>
                </a:lnTo>
                <a:close/>
                <a:moveTo>
                  <a:pt x="556618" y="1940855"/>
                </a:moveTo>
                <a:lnTo>
                  <a:pt x="555769" y="1940855"/>
                </a:lnTo>
                <a:lnTo>
                  <a:pt x="556618" y="1939981"/>
                </a:lnTo>
                <a:lnTo>
                  <a:pt x="556618" y="1940855"/>
                </a:lnTo>
                <a:close/>
                <a:moveTo>
                  <a:pt x="565161" y="1947669"/>
                </a:moveTo>
                <a:lnTo>
                  <a:pt x="564312" y="1947669"/>
                </a:lnTo>
                <a:lnTo>
                  <a:pt x="565161" y="1945097"/>
                </a:lnTo>
                <a:lnTo>
                  <a:pt x="563463" y="1945972"/>
                </a:lnTo>
                <a:lnTo>
                  <a:pt x="563463" y="1946821"/>
                </a:lnTo>
                <a:lnTo>
                  <a:pt x="565161" y="1947669"/>
                </a:lnTo>
                <a:close/>
                <a:moveTo>
                  <a:pt x="778416" y="2135211"/>
                </a:moveTo>
                <a:lnTo>
                  <a:pt x="779265" y="2136060"/>
                </a:lnTo>
                <a:lnTo>
                  <a:pt x="780114" y="2136060"/>
                </a:lnTo>
                <a:lnTo>
                  <a:pt x="779265" y="2134337"/>
                </a:lnTo>
                <a:lnTo>
                  <a:pt x="779265" y="2135211"/>
                </a:lnTo>
                <a:lnTo>
                  <a:pt x="778416" y="2135211"/>
                </a:lnTo>
                <a:close/>
                <a:moveTo>
                  <a:pt x="789506" y="2132640"/>
                </a:moveTo>
                <a:lnTo>
                  <a:pt x="789506" y="2131791"/>
                </a:lnTo>
                <a:lnTo>
                  <a:pt x="790355" y="2131791"/>
                </a:lnTo>
                <a:lnTo>
                  <a:pt x="789506" y="2132640"/>
                </a:lnTo>
                <a:close/>
                <a:moveTo>
                  <a:pt x="1018972" y="2028635"/>
                </a:moveTo>
                <a:lnTo>
                  <a:pt x="1018123" y="2028635"/>
                </a:lnTo>
                <a:lnTo>
                  <a:pt x="1018972" y="2027787"/>
                </a:lnTo>
                <a:lnTo>
                  <a:pt x="1018972" y="2028635"/>
                </a:lnTo>
                <a:close/>
                <a:moveTo>
                  <a:pt x="2663675" y="4029300"/>
                </a:moveTo>
                <a:lnTo>
                  <a:pt x="2664524" y="4028452"/>
                </a:lnTo>
                <a:lnTo>
                  <a:pt x="2664524" y="4029300"/>
                </a:lnTo>
                <a:lnTo>
                  <a:pt x="2663675" y="4029300"/>
                </a:lnTo>
                <a:close/>
                <a:moveTo>
                  <a:pt x="2670493" y="4050616"/>
                </a:moveTo>
                <a:lnTo>
                  <a:pt x="2672191" y="4050616"/>
                </a:lnTo>
                <a:lnTo>
                  <a:pt x="2672191" y="4051464"/>
                </a:lnTo>
                <a:lnTo>
                  <a:pt x="2670493" y="4050616"/>
                </a:lnTo>
                <a:close/>
                <a:moveTo>
                  <a:pt x="2669644" y="4060001"/>
                </a:moveTo>
                <a:lnTo>
                  <a:pt x="2667946" y="4060001"/>
                </a:lnTo>
                <a:lnTo>
                  <a:pt x="2668795" y="4060849"/>
                </a:lnTo>
                <a:lnTo>
                  <a:pt x="2669644" y="4060001"/>
                </a:lnTo>
                <a:close/>
                <a:moveTo>
                  <a:pt x="2673916" y="4218540"/>
                </a:moveTo>
                <a:lnTo>
                  <a:pt x="2673067" y="4216843"/>
                </a:lnTo>
                <a:lnTo>
                  <a:pt x="2672191" y="4216843"/>
                </a:lnTo>
                <a:lnTo>
                  <a:pt x="2672191" y="4217691"/>
                </a:lnTo>
                <a:lnTo>
                  <a:pt x="2673916" y="4218540"/>
                </a:lnTo>
                <a:close/>
                <a:moveTo>
                  <a:pt x="2738730" y="4967835"/>
                </a:moveTo>
                <a:lnTo>
                  <a:pt x="2740455" y="4970380"/>
                </a:lnTo>
                <a:lnTo>
                  <a:pt x="2739606" y="4970380"/>
                </a:lnTo>
                <a:lnTo>
                  <a:pt x="2738730" y="4969532"/>
                </a:lnTo>
                <a:lnTo>
                  <a:pt x="2739606" y="4969532"/>
                </a:lnTo>
                <a:lnTo>
                  <a:pt x="2738730" y="4967835"/>
                </a:lnTo>
                <a:close/>
                <a:moveTo>
                  <a:pt x="602172" y="1254631"/>
                </a:moveTo>
                <a:lnTo>
                  <a:pt x="602702" y="1257203"/>
                </a:lnTo>
                <a:lnTo>
                  <a:pt x="601827" y="1258051"/>
                </a:lnTo>
                <a:lnTo>
                  <a:pt x="599280" y="1258900"/>
                </a:lnTo>
                <a:lnTo>
                  <a:pt x="599280" y="1260596"/>
                </a:lnTo>
                <a:lnTo>
                  <a:pt x="602702" y="1263168"/>
                </a:lnTo>
                <a:lnTo>
                  <a:pt x="600978" y="1264865"/>
                </a:lnTo>
                <a:lnTo>
                  <a:pt x="602702" y="1264865"/>
                </a:lnTo>
                <a:lnTo>
                  <a:pt x="606947" y="1263168"/>
                </a:lnTo>
                <a:lnTo>
                  <a:pt x="606947" y="1264016"/>
                </a:lnTo>
                <a:lnTo>
                  <a:pt x="606098" y="1264865"/>
                </a:lnTo>
                <a:lnTo>
                  <a:pt x="604400" y="1265713"/>
                </a:lnTo>
                <a:lnTo>
                  <a:pt x="605249" y="1267436"/>
                </a:lnTo>
                <a:lnTo>
                  <a:pt x="606947" y="1268285"/>
                </a:lnTo>
                <a:lnTo>
                  <a:pt x="609521" y="1268285"/>
                </a:lnTo>
                <a:lnTo>
                  <a:pt x="610370" y="1269133"/>
                </a:lnTo>
                <a:lnTo>
                  <a:pt x="611219" y="1268285"/>
                </a:lnTo>
                <a:lnTo>
                  <a:pt x="612068" y="1269133"/>
                </a:lnTo>
                <a:lnTo>
                  <a:pt x="612917" y="1273401"/>
                </a:lnTo>
                <a:lnTo>
                  <a:pt x="613792" y="1274250"/>
                </a:lnTo>
                <a:lnTo>
                  <a:pt x="614641" y="1274250"/>
                </a:lnTo>
                <a:lnTo>
                  <a:pt x="616339" y="1273401"/>
                </a:lnTo>
                <a:lnTo>
                  <a:pt x="616339" y="1271678"/>
                </a:lnTo>
                <a:lnTo>
                  <a:pt x="617188" y="1270830"/>
                </a:lnTo>
                <a:lnTo>
                  <a:pt x="619762" y="1269981"/>
                </a:lnTo>
                <a:lnTo>
                  <a:pt x="619762" y="1269133"/>
                </a:lnTo>
                <a:lnTo>
                  <a:pt x="617188" y="1267436"/>
                </a:lnTo>
                <a:lnTo>
                  <a:pt x="618913" y="1264016"/>
                </a:lnTo>
                <a:lnTo>
                  <a:pt x="619762" y="1263168"/>
                </a:lnTo>
                <a:lnTo>
                  <a:pt x="621460" y="1264016"/>
                </a:lnTo>
                <a:lnTo>
                  <a:pt x="622309" y="1264865"/>
                </a:lnTo>
                <a:lnTo>
                  <a:pt x="624006" y="1264016"/>
                </a:lnTo>
                <a:lnTo>
                  <a:pt x="624882" y="1263168"/>
                </a:lnTo>
                <a:lnTo>
                  <a:pt x="624882" y="1262320"/>
                </a:lnTo>
                <a:lnTo>
                  <a:pt x="624882" y="1261445"/>
                </a:lnTo>
                <a:lnTo>
                  <a:pt x="625731" y="1264016"/>
                </a:lnTo>
                <a:lnTo>
                  <a:pt x="626580" y="1264865"/>
                </a:lnTo>
                <a:lnTo>
                  <a:pt x="628278" y="1264865"/>
                </a:lnTo>
                <a:lnTo>
                  <a:pt x="630002" y="1264865"/>
                </a:lnTo>
                <a:lnTo>
                  <a:pt x="628278" y="1266561"/>
                </a:lnTo>
                <a:lnTo>
                  <a:pt x="629127" y="1269133"/>
                </a:lnTo>
                <a:lnTo>
                  <a:pt x="630002" y="1269133"/>
                </a:lnTo>
                <a:lnTo>
                  <a:pt x="632549" y="1269981"/>
                </a:lnTo>
                <a:lnTo>
                  <a:pt x="633398" y="1270830"/>
                </a:lnTo>
                <a:lnTo>
                  <a:pt x="633398" y="1272527"/>
                </a:lnTo>
                <a:lnTo>
                  <a:pt x="634247" y="1272527"/>
                </a:lnTo>
                <a:lnTo>
                  <a:pt x="637670" y="1270830"/>
                </a:lnTo>
                <a:lnTo>
                  <a:pt x="641066" y="1269133"/>
                </a:lnTo>
                <a:lnTo>
                  <a:pt x="643639" y="1265713"/>
                </a:lnTo>
                <a:lnTo>
                  <a:pt x="644488" y="1261445"/>
                </a:lnTo>
                <a:lnTo>
                  <a:pt x="644488" y="1256354"/>
                </a:lnTo>
                <a:lnTo>
                  <a:pt x="646186" y="1254631"/>
                </a:lnTo>
                <a:lnTo>
                  <a:pt x="602172" y="1254631"/>
                </a:lnTo>
                <a:close/>
              </a:path>
            </a:pathLst>
          </a:custGeom>
          <a:noFill/>
          <a:ln w="26" cap="flat">
            <a:noFill/>
            <a:prstDash val="solid"/>
            <a:miter/>
          </a:ln>
        </p:spPr>
        <p:txBody>
          <a:bodyPr rtlCol="0" anchor="ctr"/>
          <a:lstStyle/>
          <a:p>
            <a:endParaRPr lang="pt-BR"/>
          </a:p>
        </p:txBody>
      </p:sp>
      <p:sp>
        <p:nvSpPr>
          <p:cNvPr id="8" name="Forma Livre 7">
            <a:extLst>
              <a:ext uri="{FF2B5EF4-FFF2-40B4-BE49-F238E27FC236}">
                <a16:creationId xmlns:a16="http://schemas.microsoft.com/office/drawing/2014/main" id="{904E9EAD-4EA5-D41C-CC93-60D8E5144775}"/>
              </a:ext>
            </a:extLst>
          </p:cNvPr>
          <p:cNvSpPr/>
          <p:nvPr/>
        </p:nvSpPr>
        <p:spPr>
          <a:xfrm>
            <a:off x="1805093" y="43452"/>
            <a:ext cx="4925538" cy="5052379"/>
          </a:xfrm>
          <a:custGeom>
            <a:avLst/>
            <a:gdLst>
              <a:gd name="connsiteX0" fmla="*/ 1669430 w 4925538"/>
              <a:gd name="connsiteY0" fmla="*/ 2455020 h 5052379"/>
              <a:gd name="connsiteX1" fmla="*/ 1668581 w 4925538"/>
              <a:gd name="connsiteY1" fmla="*/ 2455868 h 5052379"/>
              <a:gd name="connsiteX2" fmla="*/ 1665158 w 4925538"/>
              <a:gd name="connsiteY2" fmla="*/ 2454172 h 5052379"/>
              <a:gd name="connsiteX3" fmla="*/ 1663460 w 4925538"/>
              <a:gd name="connsiteY3" fmla="*/ 2455020 h 5052379"/>
              <a:gd name="connsiteX4" fmla="*/ 1661762 w 4925538"/>
              <a:gd name="connsiteY4" fmla="*/ 2454172 h 5052379"/>
              <a:gd name="connsiteX5" fmla="*/ 1661762 w 4925538"/>
              <a:gd name="connsiteY5" fmla="*/ 2451600 h 5052379"/>
              <a:gd name="connsiteX6" fmla="*/ 1660887 w 4925538"/>
              <a:gd name="connsiteY6" fmla="*/ 2451600 h 5052379"/>
              <a:gd name="connsiteX7" fmla="*/ 1659189 w 4925538"/>
              <a:gd name="connsiteY7" fmla="*/ 2450752 h 5052379"/>
              <a:gd name="connsiteX8" fmla="*/ 1656642 w 4925538"/>
              <a:gd name="connsiteY8" fmla="*/ 2449903 h 5052379"/>
              <a:gd name="connsiteX9" fmla="*/ 1655766 w 4925538"/>
              <a:gd name="connsiteY9" fmla="*/ 2448206 h 5052379"/>
              <a:gd name="connsiteX10" fmla="*/ 1654068 w 4925538"/>
              <a:gd name="connsiteY10" fmla="*/ 2447332 h 5052379"/>
              <a:gd name="connsiteX11" fmla="*/ 1652370 w 4925538"/>
              <a:gd name="connsiteY11" fmla="*/ 2447332 h 5052379"/>
              <a:gd name="connsiteX12" fmla="*/ 1648099 w 4925538"/>
              <a:gd name="connsiteY12" fmla="*/ 2445635 h 5052379"/>
              <a:gd name="connsiteX13" fmla="*/ 1647250 w 4925538"/>
              <a:gd name="connsiteY13" fmla="*/ 2443938 h 5052379"/>
              <a:gd name="connsiteX14" fmla="*/ 1643827 w 4925538"/>
              <a:gd name="connsiteY14" fmla="*/ 2441366 h 5052379"/>
              <a:gd name="connsiteX15" fmla="*/ 1642978 w 4925538"/>
              <a:gd name="connsiteY15" fmla="*/ 2439670 h 5052379"/>
              <a:gd name="connsiteX16" fmla="*/ 1642129 w 4925538"/>
              <a:gd name="connsiteY16" fmla="*/ 2437973 h 5052379"/>
              <a:gd name="connsiteX17" fmla="*/ 1642978 w 4925538"/>
              <a:gd name="connsiteY17" fmla="*/ 2436250 h 5052379"/>
              <a:gd name="connsiteX18" fmla="*/ 1642129 w 4925538"/>
              <a:gd name="connsiteY18" fmla="*/ 2435401 h 5052379"/>
              <a:gd name="connsiteX19" fmla="*/ 1641280 w 4925538"/>
              <a:gd name="connsiteY19" fmla="*/ 2435401 h 5052379"/>
              <a:gd name="connsiteX20" fmla="*/ 1638707 w 4925538"/>
              <a:gd name="connsiteY20" fmla="*/ 2437125 h 5052379"/>
              <a:gd name="connsiteX21" fmla="*/ 1637858 w 4925538"/>
              <a:gd name="connsiteY21" fmla="*/ 2437125 h 5052379"/>
              <a:gd name="connsiteX22" fmla="*/ 1637009 w 4925538"/>
              <a:gd name="connsiteY22" fmla="*/ 2435401 h 5052379"/>
              <a:gd name="connsiteX23" fmla="*/ 1636160 w 4925538"/>
              <a:gd name="connsiteY23" fmla="*/ 2435401 h 5052379"/>
              <a:gd name="connsiteX24" fmla="*/ 1635311 w 4925538"/>
              <a:gd name="connsiteY24" fmla="*/ 2435401 h 5052379"/>
              <a:gd name="connsiteX25" fmla="*/ 1634462 w 4925538"/>
              <a:gd name="connsiteY25" fmla="*/ 2435401 h 5052379"/>
              <a:gd name="connsiteX26" fmla="*/ 1634462 w 4925538"/>
              <a:gd name="connsiteY26" fmla="*/ 2436250 h 5052379"/>
              <a:gd name="connsiteX27" fmla="*/ 1631888 w 4925538"/>
              <a:gd name="connsiteY27" fmla="*/ 2437125 h 5052379"/>
              <a:gd name="connsiteX28" fmla="*/ 1631039 w 4925538"/>
              <a:gd name="connsiteY28" fmla="*/ 2433705 h 5052379"/>
              <a:gd name="connsiteX29" fmla="*/ 1631888 w 4925538"/>
              <a:gd name="connsiteY29" fmla="*/ 2433705 h 5052379"/>
              <a:gd name="connsiteX30" fmla="*/ 1632737 w 4925538"/>
              <a:gd name="connsiteY30" fmla="*/ 2434553 h 5052379"/>
              <a:gd name="connsiteX31" fmla="*/ 1632737 w 4925538"/>
              <a:gd name="connsiteY31" fmla="*/ 2433705 h 5052379"/>
              <a:gd name="connsiteX32" fmla="*/ 1631888 w 4925538"/>
              <a:gd name="connsiteY32" fmla="*/ 2432856 h 5052379"/>
              <a:gd name="connsiteX33" fmla="*/ 1631888 w 4925538"/>
              <a:gd name="connsiteY33" fmla="*/ 2431160 h 5052379"/>
              <a:gd name="connsiteX34" fmla="*/ 1632737 w 4925538"/>
              <a:gd name="connsiteY34" fmla="*/ 2430285 h 5052379"/>
              <a:gd name="connsiteX35" fmla="*/ 1633586 w 4925538"/>
              <a:gd name="connsiteY35" fmla="*/ 2431160 h 5052379"/>
              <a:gd name="connsiteX36" fmla="*/ 1634462 w 4925538"/>
              <a:gd name="connsiteY36" fmla="*/ 2430285 h 5052379"/>
              <a:gd name="connsiteX37" fmla="*/ 1631039 w 4925538"/>
              <a:gd name="connsiteY37" fmla="*/ 2428588 h 5052379"/>
              <a:gd name="connsiteX38" fmla="*/ 1629341 w 4925538"/>
              <a:gd name="connsiteY38" fmla="*/ 2429436 h 5052379"/>
              <a:gd name="connsiteX39" fmla="*/ 1627617 w 4925538"/>
              <a:gd name="connsiteY39" fmla="*/ 2428588 h 5052379"/>
              <a:gd name="connsiteX40" fmla="*/ 1626768 w 4925538"/>
              <a:gd name="connsiteY40" fmla="*/ 2428588 h 5052379"/>
              <a:gd name="connsiteX41" fmla="*/ 1625919 w 4925538"/>
              <a:gd name="connsiteY41" fmla="*/ 2428588 h 5052379"/>
              <a:gd name="connsiteX42" fmla="*/ 1625919 w 4925538"/>
              <a:gd name="connsiteY42" fmla="*/ 2429436 h 5052379"/>
              <a:gd name="connsiteX43" fmla="*/ 1628492 w 4925538"/>
              <a:gd name="connsiteY43" fmla="*/ 2430285 h 5052379"/>
              <a:gd name="connsiteX44" fmla="*/ 1627617 w 4925538"/>
              <a:gd name="connsiteY44" fmla="*/ 2431160 h 5052379"/>
              <a:gd name="connsiteX45" fmla="*/ 1625919 w 4925538"/>
              <a:gd name="connsiteY45" fmla="*/ 2432008 h 5052379"/>
              <a:gd name="connsiteX46" fmla="*/ 1625070 w 4925538"/>
              <a:gd name="connsiteY46" fmla="*/ 2432008 h 5052379"/>
              <a:gd name="connsiteX47" fmla="*/ 1624221 w 4925538"/>
              <a:gd name="connsiteY47" fmla="*/ 2430285 h 5052379"/>
              <a:gd name="connsiteX48" fmla="*/ 1623372 w 4925538"/>
              <a:gd name="connsiteY48" fmla="*/ 2430285 h 5052379"/>
              <a:gd name="connsiteX49" fmla="*/ 1621647 w 4925538"/>
              <a:gd name="connsiteY49" fmla="*/ 2429436 h 5052379"/>
              <a:gd name="connsiteX50" fmla="*/ 1620798 w 4925538"/>
              <a:gd name="connsiteY50" fmla="*/ 2429436 h 5052379"/>
              <a:gd name="connsiteX51" fmla="*/ 1620798 w 4925538"/>
              <a:gd name="connsiteY51" fmla="*/ 2431160 h 5052379"/>
              <a:gd name="connsiteX52" fmla="*/ 1619949 w 4925538"/>
              <a:gd name="connsiteY52" fmla="*/ 2432856 h 5052379"/>
              <a:gd name="connsiteX53" fmla="*/ 1619949 w 4925538"/>
              <a:gd name="connsiteY53" fmla="*/ 2433705 h 5052379"/>
              <a:gd name="connsiteX54" fmla="*/ 1619100 w 4925538"/>
              <a:gd name="connsiteY54" fmla="*/ 2434553 h 5052379"/>
              <a:gd name="connsiteX55" fmla="*/ 1616527 w 4925538"/>
              <a:gd name="connsiteY55" fmla="*/ 2432856 h 5052379"/>
              <a:gd name="connsiteX56" fmla="*/ 1614829 w 4925538"/>
              <a:gd name="connsiteY56" fmla="*/ 2434553 h 5052379"/>
              <a:gd name="connsiteX57" fmla="*/ 1615678 w 4925538"/>
              <a:gd name="connsiteY57" fmla="*/ 2432008 h 5052379"/>
              <a:gd name="connsiteX58" fmla="*/ 1614829 w 4925538"/>
              <a:gd name="connsiteY58" fmla="*/ 2432008 h 5052379"/>
              <a:gd name="connsiteX59" fmla="*/ 1613980 w 4925538"/>
              <a:gd name="connsiteY59" fmla="*/ 2432856 h 5052379"/>
              <a:gd name="connsiteX60" fmla="*/ 1614829 w 4925538"/>
              <a:gd name="connsiteY60" fmla="*/ 2433705 h 5052379"/>
              <a:gd name="connsiteX61" fmla="*/ 1613980 w 4925538"/>
              <a:gd name="connsiteY61" fmla="*/ 2434553 h 5052379"/>
              <a:gd name="connsiteX62" fmla="*/ 1613131 w 4925538"/>
              <a:gd name="connsiteY62" fmla="*/ 2433705 h 5052379"/>
              <a:gd name="connsiteX63" fmla="*/ 1613131 w 4925538"/>
              <a:gd name="connsiteY63" fmla="*/ 2432856 h 5052379"/>
              <a:gd name="connsiteX64" fmla="*/ 1611433 w 4925538"/>
              <a:gd name="connsiteY64" fmla="*/ 2432008 h 5052379"/>
              <a:gd name="connsiteX65" fmla="*/ 1609709 w 4925538"/>
              <a:gd name="connsiteY65" fmla="*/ 2432008 h 5052379"/>
              <a:gd name="connsiteX66" fmla="*/ 1609709 w 4925538"/>
              <a:gd name="connsiteY66" fmla="*/ 2431160 h 5052379"/>
              <a:gd name="connsiteX67" fmla="*/ 1608860 w 4925538"/>
              <a:gd name="connsiteY67" fmla="*/ 2432856 h 5052379"/>
              <a:gd name="connsiteX68" fmla="*/ 1609709 w 4925538"/>
              <a:gd name="connsiteY68" fmla="*/ 2433705 h 5052379"/>
              <a:gd name="connsiteX69" fmla="*/ 1608011 w 4925538"/>
              <a:gd name="connsiteY69" fmla="*/ 2435401 h 5052379"/>
              <a:gd name="connsiteX70" fmla="*/ 1606313 w 4925538"/>
              <a:gd name="connsiteY70" fmla="*/ 2433705 h 5052379"/>
              <a:gd name="connsiteX71" fmla="*/ 1604588 w 4925538"/>
              <a:gd name="connsiteY71" fmla="*/ 2434553 h 5052379"/>
              <a:gd name="connsiteX72" fmla="*/ 1603739 w 4925538"/>
              <a:gd name="connsiteY72" fmla="*/ 2433705 h 5052379"/>
              <a:gd name="connsiteX73" fmla="*/ 1602890 w 4925538"/>
              <a:gd name="connsiteY73" fmla="*/ 2432856 h 5052379"/>
              <a:gd name="connsiteX74" fmla="*/ 1602041 w 4925538"/>
              <a:gd name="connsiteY74" fmla="*/ 2432008 h 5052379"/>
              <a:gd name="connsiteX75" fmla="*/ 1602041 w 4925538"/>
              <a:gd name="connsiteY75" fmla="*/ 2430285 h 5052379"/>
              <a:gd name="connsiteX76" fmla="*/ 1601192 w 4925538"/>
              <a:gd name="connsiteY76" fmla="*/ 2430285 h 5052379"/>
              <a:gd name="connsiteX77" fmla="*/ 1599468 w 4925538"/>
              <a:gd name="connsiteY77" fmla="*/ 2430285 h 5052379"/>
              <a:gd name="connsiteX78" fmla="*/ 1597770 w 4925538"/>
              <a:gd name="connsiteY78" fmla="*/ 2431160 h 5052379"/>
              <a:gd name="connsiteX79" fmla="*/ 1596921 w 4925538"/>
              <a:gd name="connsiteY79" fmla="*/ 2430285 h 5052379"/>
              <a:gd name="connsiteX80" fmla="*/ 1596921 w 4925538"/>
              <a:gd name="connsiteY80" fmla="*/ 2428588 h 5052379"/>
              <a:gd name="connsiteX81" fmla="*/ 1595223 w 4925538"/>
              <a:gd name="connsiteY81" fmla="*/ 2427740 h 5052379"/>
              <a:gd name="connsiteX82" fmla="*/ 1594347 w 4925538"/>
              <a:gd name="connsiteY82" fmla="*/ 2427740 h 5052379"/>
              <a:gd name="connsiteX83" fmla="*/ 1595223 w 4925538"/>
              <a:gd name="connsiteY83" fmla="*/ 2430285 h 5052379"/>
              <a:gd name="connsiteX84" fmla="*/ 1593498 w 4925538"/>
              <a:gd name="connsiteY84" fmla="*/ 2431160 h 5052379"/>
              <a:gd name="connsiteX85" fmla="*/ 1590102 w 4925538"/>
              <a:gd name="connsiteY85" fmla="*/ 2431160 h 5052379"/>
              <a:gd name="connsiteX86" fmla="*/ 1590102 w 4925538"/>
              <a:gd name="connsiteY86" fmla="*/ 2432856 h 5052379"/>
              <a:gd name="connsiteX87" fmla="*/ 1588378 w 4925538"/>
              <a:gd name="connsiteY87" fmla="*/ 2432856 h 5052379"/>
              <a:gd name="connsiteX88" fmla="*/ 1584133 w 4925538"/>
              <a:gd name="connsiteY88" fmla="*/ 2432856 h 5052379"/>
              <a:gd name="connsiteX89" fmla="*/ 1581559 w 4925538"/>
              <a:gd name="connsiteY89" fmla="*/ 2433705 h 5052379"/>
              <a:gd name="connsiteX90" fmla="*/ 1582408 w 4925538"/>
              <a:gd name="connsiteY90" fmla="*/ 2435401 h 5052379"/>
              <a:gd name="connsiteX91" fmla="*/ 1581559 w 4925538"/>
              <a:gd name="connsiteY91" fmla="*/ 2435401 h 5052379"/>
              <a:gd name="connsiteX92" fmla="*/ 1580710 w 4925538"/>
              <a:gd name="connsiteY92" fmla="*/ 2435401 h 5052379"/>
              <a:gd name="connsiteX93" fmla="*/ 1579012 w 4925538"/>
              <a:gd name="connsiteY93" fmla="*/ 2436250 h 5052379"/>
              <a:gd name="connsiteX94" fmla="*/ 1573892 w 4925538"/>
              <a:gd name="connsiteY94" fmla="*/ 2437973 h 5052379"/>
              <a:gd name="connsiteX95" fmla="*/ 1571318 w 4925538"/>
              <a:gd name="connsiteY95" fmla="*/ 2436250 h 5052379"/>
              <a:gd name="connsiteX96" fmla="*/ 1568771 w 4925538"/>
              <a:gd name="connsiteY96" fmla="*/ 2436250 h 5052379"/>
              <a:gd name="connsiteX97" fmla="*/ 1567073 w 4925538"/>
              <a:gd name="connsiteY97" fmla="*/ 2435401 h 5052379"/>
              <a:gd name="connsiteX98" fmla="*/ 1565349 w 4925538"/>
              <a:gd name="connsiteY98" fmla="*/ 2434553 h 5052379"/>
              <a:gd name="connsiteX99" fmla="*/ 1565349 w 4925538"/>
              <a:gd name="connsiteY99" fmla="*/ 2433705 h 5052379"/>
              <a:gd name="connsiteX100" fmla="*/ 1562802 w 4925538"/>
              <a:gd name="connsiteY100" fmla="*/ 2432856 h 5052379"/>
              <a:gd name="connsiteX101" fmla="*/ 1561953 w 4925538"/>
              <a:gd name="connsiteY101" fmla="*/ 2432856 h 5052379"/>
              <a:gd name="connsiteX102" fmla="*/ 1561077 w 4925538"/>
              <a:gd name="connsiteY102" fmla="*/ 2432856 h 5052379"/>
              <a:gd name="connsiteX103" fmla="*/ 1560228 w 4925538"/>
              <a:gd name="connsiteY103" fmla="*/ 2432008 h 5052379"/>
              <a:gd name="connsiteX104" fmla="*/ 1561077 w 4925538"/>
              <a:gd name="connsiteY104" fmla="*/ 2429436 h 5052379"/>
              <a:gd name="connsiteX105" fmla="*/ 1560228 w 4925538"/>
              <a:gd name="connsiteY105" fmla="*/ 2428588 h 5052379"/>
              <a:gd name="connsiteX106" fmla="*/ 1559379 w 4925538"/>
              <a:gd name="connsiteY106" fmla="*/ 2429436 h 5052379"/>
              <a:gd name="connsiteX107" fmla="*/ 1559379 w 4925538"/>
              <a:gd name="connsiteY107" fmla="*/ 2430285 h 5052379"/>
              <a:gd name="connsiteX108" fmla="*/ 1557681 w 4925538"/>
              <a:gd name="connsiteY108" fmla="*/ 2430285 h 5052379"/>
              <a:gd name="connsiteX109" fmla="*/ 1555957 w 4925538"/>
              <a:gd name="connsiteY109" fmla="*/ 2432008 h 5052379"/>
              <a:gd name="connsiteX110" fmla="*/ 1555108 w 4925538"/>
              <a:gd name="connsiteY110" fmla="*/ 2432008 h 5052379"/>
              <a:gd name="connsiteX111" fmla="*/ 1555108 w 4925538"/>
              <a:gd name="connsiteY111" fmla="*/ 2430285 h 5052379"/>
              <a:gd name="connsiteX112" fmla="*/ 1554259 w 4925538"/>
              <a:gd name="connsiteY112" fmla="*/ 2430285 h 5052379"/>
              <a:gd name="connsiteX113" fmla="*/ 1554259 w 4925538"/>
              <a:gd name="connsiteY113" fmla="*/ 2432008 h 5052379"/>
              <a:gd name="connsiteX114" fmla="*/ 1553410 w 4925538"/>
              <a:gd name="connsiteY114" fmla="*/ 2432008 h 5052379"/>
              <a:gd name="connsiteX115" fmla="*/ 1551712 w 4925538"/>
              <a:gd name="connsiteY115" fmla="*/ 2431160 h 5052379"/>
              <a:gd name="connsiteX116" fmla="*/ 1551712 w 4925538"/>
              <a:gd name="connsiteY116" fmla="*/ 2432856 h 5052379"/>
              <a:gd name="connsiteX117" fmla="*/ 1550863 w 4925538"/>
              <a:gd name="connsiteY117" fmla="*/ 2432856 h 5052379"/>
              <a:gd name="connsiteX118" fmla="*/ 1548290 w 4925538"/>
              <a:gd name="connsiteY118" fmla="*/ 2432008 h 5052379"/>
              <a:gd name="connsiteX119" fmla="*/ 1548290 w 4925538"/>
              <a:gd name="connsiteY119" fmla="*/ 2431160 h 5052379"/>
              <a:gd name="connsiteX120" fmla="*/ 1546592 w 4925538"/>
              <a:gd name="connsiteY120" fmla="*/ 2432008 h 5052379"/>
              <a:gd name="connsiteX121" fmla="*/ 1544894 w 4925538"/>
              <a:gd name="connsiteY121" fmla="*/ 2430285 h 5052379"/>
              <a:gd name="connsiteX122" fmla="*/ 1545743 w 4925538"/>
              <a:gd name="connsiteY122" fmla="*/ 2431160 h 5052379"/>
              <a:gd name="connsiteX123" fmla="*/ 1544018 w 4925538"/>
              <a:gd name="connsiteY123" fmla="*/ 2432008 h 5052379"/>
              <a:gd name="connsiteX124" fmla="*/ 1541471 w 4925538"/>
              <a:gd name="connsiteY124" fmla="*/ 2433705 h 5052379"/>
              <a:gd name="connsiteX125" fmla="*/ 1540622 w 4925538"/>
              <a:gd name="connsiteY125" fmla="*/ 2432856 h 5052379"/>
              <a:gd name="connsiteX126" fmla="*/ 1540622 w 4925538"/>
              <a:gd name="connsiteY126" fmla="*/ 2433705 h 5052379"/>
              <a:gd name="connsiteX127" fmla="*/ 1538898 w 4925538"/>
              <a:gd name="connsiteY127" fmla="*/ 2433705 h 5052379"/>
              <a:gd name="connsiteX128" fmla="*/ 1538049 w 4925538"/>
              <a:gd name="connsiteY128" fmla="*/ 2432856 h 5052379"/>
              <a:gd name="connsiteX129" fmla="*/ 1537200 w 4925538"/>
              <a:gd name="connsiteY129" fmla="*/ 2433705 h 5052379"/>
              <a:gd name="connsiteX130" fmla="*/ 1538049 w 4925538"/>
              <a:gd name="connsiteY130" fmla="*/ 2434553 h 5052379"/>
              <a:gd name="connsiteX131" fmla="*/ 1537200 w 4925538"/>
              <a:gd name="connsiteY131" fmla="*/ 2435401 h 5052379"/>
              <a:gd name="connsiteX132" fmla="*/ 1536351 w 4925538"/>
              <a:gd name="connsiteY132" fmla="*/ 2435401 h 5052379"/>
              <a:gd name="connsiteX133" fmla="*/ 1536351 w 4925538"/>
              <a:gd name="connsiteY133" fmla="*/ 2432856 h 5052379"/>
              <a:gd name="connsiteX134" fmla="*/ 1535502 w 4925538"/>
              <a:gd name="connsiteY134" fmla="*/ 2432856 h 5052379"/>
              <a:gd name="connsiteX135" fmla="*/ 1534653 w 4925538"/>
              <a:gd name="connsiteY135" fmla="*/ 2434553 h 5052379"/>
              <a:gd name="connsiteX136" fmla="*/ 1533777 w 4925538"/>
              <a:gd name="connsiteY136" fmla="*/ 2435401 h 5052379"/>
              <a:gd name="connsiteX137" fmla="*/ 1531230 w 4925538"/>
              <a:gd name="connsiteY137" fmla="*/ 2434553 h 5052379"/>
              <a:gd name="connsiteX138" fmla="*/ 1530381 w 4925538"/>
              <a:gd name="connsiteY138" fmla="*/ 2433705 h 5052379"/>
              <a:gd name="connsiteX139" fmla="*/ 1530381 w 4925538"/>
              <a:gd name="connsiteY139" fmla="*/ 2435401 h 5052379"/>
              <a:gd name="connsiteX140" fmla="*/ 1529532 w 4925538"/>
              <a:gd name="connsiteY140" fmla="*/ 2435401 h 5052379"/>
              <a:gd name="connsiteX141" fmla="*/ 1529532 w 4925538"/>
              <a:gd name="connsiteY141" fmla="*/ 2434553 h 5052379"/>
              <a:gd name="connsiteX142" fmla="*/ 1527808 w 4925538"/>
              <a:gd name="connsiteY142" fmla="*/ 2435401 h 5052379"/>
              <a:gd name="connsiteX143" fmla="*/ 1526959 w 4925538"/>
              <a:gd name="connsiteY143" fmla="*/ 2437125 h 5052379"/>
              <a:gd name="connsiteX144" fmla="*/ 1526959 w 4925538"/>
              <a:gd name="connsiteY144" fmla="*/ 2435401 h 5052379"/>
              <a:gd name="connsiteX145" fmla="*/ 1526959 w 4925538"/>
              <a:gd name="connsiteY145" fmla="*/ 2434553 h 5052379"/>
              <a:gd name="connsiteX146" fmla="*/ 1526959 w 4925538"/>
              <a:gd name="connsiteY146" fmla="*/ 2433705 h 5052379"/>
              <a:gd name="connsiteX147" fmla="*/ 1526110 w 4925538"/>
              <a:gd name="connsiteY147" fmla="*/ 2433705 h 5052379"/>
              <a:gd name="connsiteX148" fmla="*/ 1525261 w 4925538"/>
              <a:gd name="connsiteY148" fmla="*/ 2435401 h 5052379"/>
              <a:gd name="connsiteX149" fmla="*/ 1523563 w 4925538"/>
              <a:gd name="connsiteY149" fmla="*/ 2434553 h 5052379"/>
              <a:gd name="connsiteX150" fmla="*/ 1523563 w 4925538"/>
              <a:gd name="connsiteY150" fmla="*/ 2432008 h 5052379"/>
              <a:gd name="connsiteX151" fmla="*/ 1521838 w 4925538"/>
              <a:gd name="connsiteY151" fmla="*/ 2430285 h 5052379"/>
              <a:gd name="connsiteX152" fmla="*/ 1521838 w 4925538"/>
              <a:gd name="connsiteY152" fmla="*/ 2427740 h 5052379"/>
              <a:gd name="connsiteX153" fmla="*/ 1521838 w 4925538"/>
              <a:gd name="connsiteY153" fmla="*/ 2425168 h 5052379"/>
              <a:gd name="connsiteX154" fmla="*/ 1520140 w 4925538"/>
              <a:gd name="connsiteY154" fmla="*/ 2421774 h 5052379"/>
              <a:gd name="connsiteX155" fmla="*/ 1520140 w 4925538"/>
              <a:gd name="connsiteY155" fmla="*/ 2420926 h 5052379"/>
              <a:gd name="connsiteX156" fmla="*/ 1518442 w 4925538"/>
              <a:gd name="connsiteY156" fmla="*/ 2421774 h 5052379"/>
              <a:gd name="connsiteX157" fmla="*/ 1517593 w 4925538"/>
              <a:gd name="connsiteY157" fmla="*/ 2421774 h 5052379"/>
              <a:gd name="connsiteX158" fmla="*/ 1515869 w 4925538"/>
              <a:gd name="connsiteY158" fmla="*/ 2420926 h 5052379"/>
              <a:gd name="connsiteX159" fmla="*/ 1515869 w 4925538"/>
              <a:gd name="connsiteY159" fmla="*/ 2420078 h 5052379"/>
              <a:gd name="connsiteX160" fmla="*/ 1514171 w 4925538"/>
              <a:gd name="connsiteY160" fmla="*/ 2418354 h 5052379"/>
              <a:gd name="connsiteX161" fmla="*/ 1513322 w 4925538"/>
              <a:gd name="connsiteY161" fmla="*/ 2419203 h 5052379"/>
              <a:gd name="connsiteX162" fmla="*/ 1512473 w 4925538"/>
              <a:gd name="connsiteY162" fmla="*/ 2418354 h 5052379"/>
              <a:gd name="connsiteX163" fmla="*/ 1510748 w 4925538"/>
              <a:gd name="connsiteY163" fmla="*/ 2418354 h 5052379"/>
              <a:gd name="connsiteX164" fmla="*/ 1511624 w 4925538"/>
              <a:gd name="connsiteY164" fmla="*/ 2416658 h 5052379"/>
              <a:gd name="connsiteX165" fmla="*/ 1510748 w 4925538"/>
              <a:gd name="connsiteY165" fmla="*/ 2415809 h 5052379"/>
              <a:gd name="connsiteX166" fmla="*/ 1509899 w 4925538"/>
              <a:gd name="connsiteY166" fmla="*/ 2415809 h 5052379"/>
              <a:gd name="connsiteX167" fmla="*/ 1510748 w 4925538"/>
              <a:gd name="connsiteY167" fmla="*/ 2414086 h 5052379"/>
              <a:gd name="connsiteX168" fmla="*/ 1509899 w 4925538"/>
              <a:gd name="connsiteY168" fmla="*/ 2413238 h 5052379"/>
              <a:gd name="connsiteX169" fmla="*/ 1507352 w 4925538"/>
              <a:gd name="connsiteY169" fmla="*/ 2412389 h 5052379"/>
              <a:gd name="connsiteX170" fmla="*/ 1507352 w 4925538"/>
              <a:gd name="connsiteY170" fmla="*/ 2413238 h 5052379"/>
              <a:gd name="connsiteX171" fmla="*/ 1508201 w 4925538"/>
              <a:gd name="connsiteY171" fmla="*/ 2413238 h 5052379"/>
              <a:gd name="connsiteX172" fmla="*/ 1507352 w 4925538"/>
              <a:gd name="connsiteY172" fmla="*/ 2414086 h 5052379"/>
              <a:gd name="connsiteX173" fmla="*/ 1505628 w 4925538"/>
              <a:gd name="connsiteY173" fmla="*/ 2411541 h 5052379"/>
              <a:gd name="connsiteX174" fmla="*/ 1505628 w 4925538"/>
              <a:gd name="connsiteY174" fmla="*/ 2408121 h 5052379"/>
              <a:gd name="connsiteX175" fmla="*/ 1504779 w 4925538"/>
              <a:gd name="connsiteY175" fmla="*/ 2408121 h 5052379"/>
              <a:gd name="connsiteX176" fmla="*/ 1503930 w 4925538"/>
              <a:gd name="connsiteY176" fmla="*/ 2408121 h 5052379"/>
              <a:gd name="connsiteX177" fmla="*/ 1503081 w 4925538"/>
              <a:gd name="connsiteY177" fmla="*/ 2408996 h 5052379"/>
              <a:gd name="connsiteX178" fmla="*/ 1501383 w 4925538"/>
              <a:gd name="connsiteY178" fmla="*/ 2406424 h 5052379"/>
              <a:gd name="connsiteX179" fmla="*/ 1499658 w 4925538"/>
              <a:gd name="connsiteY179" fmla="*/ 2406424 h 5052379"/>
              <a:gd name="connsiteX180" fmla="*/ 1499658 w 4925538"/>
              <a:gd name="connsiteY180" fmla="*/ 2403004 h 5052379"/>
              <a:gd name="connsiteX181" fmla="*/ 1497960 w 4925538"/>
              <a:gd name="connsiteY181" fmla="*/ 2403879 h 5052379"/>
              <a:gd name="connsiteX182" fmla="*/ 1496262 w 4925538"/>
              <a:gd name="connsiteY182" fmla="*/ 2403004 h 5052379"/>
              <a:gd name="connsiteX183" fmla="*/ 1496262 w 4925538"/>
              <a:gd name="connsiteY183" fmla="*/ 2402156 h 5052379"/>
              <a:gd name="connsiteX184" fmla="*/ 1495413 w 4925538"/>
              <a:gd name="connsiteY184" fmla="*/ 2402156 h 5052379"/>
              <a:gd name="connsiteX185" fmla="*/ 1494564 w 4925538"/>
              <a:gd name="connsiteY185" fmla="*/ 2400459 h 5052379"/>
              <a:gd name="connsiteX186" fmla="*/ 1492840 w 4925538"/>
              <a:gd name="connsiteY186" fmla="*/ 2398762 h 5052379"/>
              <a:gd name="connsiteX187" fmla="*/ 1492840 w 4925538"/>
              <a:gd name="connsiteY187" fmla="*/ 2397914 h 5052379"/>
              <a:gd name="connsiteX188" fmla="*/ 1493689 w 4925538"/>
              <a:gd name="connsiteY188" fmla="*/ 2396191 h 5052379"/>
              <a:gd name="connsiteX189" fmla="*/ 1493689 w 4925538"/>
              <a:gd name="connsiteY189" fmla="*/ 2393646 h 5052379"/>
              <a:gd name="connsiteX190" fmla="*/ 1492840 w 4925538"/>
              <a:gd name="connsiteY190" fmla="*/ 2392797 h 5052379"/>
              <a:gd name="connsiteX191" fmla="*/ 1491991 w 4925538"/>
              <a:gd name="connsiteY191" fmla="*/ 2388529 h 5052379"/>
              <a:gd name="connsiteX192" fmla="*/ 1492840 w 4925538"/>
              <a:gd name="connsiteY192" fmla="*/ 2386832 h 5052379"/>
              <a:gd name="connsiteX193" fmla="*/ 1491991 w 4925538"/>
              <a:gd name="connsiteY193" fmla="*/ 2385957 h 5052379"/>
              <a:gd name="connsiteX194" fmla="*/ 1491142 w 4925538"/>
              <a:gd name="connsiteY194" fmla="*/ 2385109 h 5052379"/>
              <a:gd name="connsiteX195" fmla="*/ 1490293 w 4925538"/>
              <a:gd name="connsiteY195" fmla="*/ 2385109 h 5052379"/>
              <a:gd name="connsiteX196" fmla="*/ 1489444 w 4925538"/>
              <a:gd name="connsiteY196" fmla="*/ 2386832 h 5052379"/>
              <a:gd name="connsiteX197" fmla="*/ 1488569 w 4925538"/>
              <a:gd name="connsiteY197" fmla="*/ 2386832 h 5052379"/>
              <a:gd name="connsiteX198" fmla="*/ 1487720 w 4925538"/>
              <a:gd name="connsiteY198" fmla="*/ 2385109 h 5052379"/>
              <a:gd name="connsiteX199" fmla="*/ 1486871 w 4925538"/>
              <a:gd name="connsiteY199" fmla="*/ 2384261 h 5052379"/>
              <a:gd name="connsiteX200" fmla="*/ 1486022 w 4925538"/>
              <a:gd name="connsiteY200" fmla="*/ 2383412 h 5052379"/>
              <a:gd name="connsiteX201" fmla="*/ 1486022 w 4925538"/>
              <a:gd name="connsiteY201" fmla="*/ 2380841 h 5052379"/>
              <a:gd name="connsiteX202" fmla="*/ 1484324 w 4925538"/>
              <a:gd name="connsiteY202" fmla="*/ 2380841 h 5052379"/>
              <a:gd name="connsiteX203" fmla="*/ 1484324 w 4925538"/>
              <a:gd name="connsiteY203" fmla="*/ 2382564 h 5052379"/>
              <a:gd name="connsiteX204" fmla="*/ 1484324 w 4925538"/>
              <a:gd name="connsiteY204" fmla="*/ 2383412 h 5052379"/>
              <a:gd name="connsiteX205" fmla="*/ 1484324 w 4925538"/>
              <a:gd name="connsiteY205" fmla="*/ 2384261 h 5052379"/>
              <a:gd name="connsiteX206" fmla="*/ 1483448 w 4925538"/>
              <a:gd name="connsiteY206" fmla="*/ 2385957 h 5052379"/>
              <a:gd name="connsiteX207" fmla="*/ 1481750 w 4925538"/>
              <a:gd name="connsiteY207" fmla="*/ 2385109 h 5052379"/>
              <a:gd name="connsiteX208" fmla="*/ 1481750 w 4925538"/>
              <a:gd name="connsiteY208" fmla="*/ 2381716 h 5052379"/>
              <a:gd name="connsiteX209" fmla="*/ 1480052 w 4925538"/>
              <a:gd name="connsiteY209" fmla="*/ 2379992 h 5052379"/>
              <a:gd name="connsiteX210" fmla="*/ 1479203 w 4925538"/>
              <a:gd name="connsiteY210" fmla="*/ 2379992 h 5052379"/>
              <a:gd name="connsiteX211" fmla="*/ 1478354 w 4925538"/>
              <a:gd name="connsiteY211" fmla="*/ 2381716 h 5052379"/>
              <a:gd name="connsiteX212" fmla="*/ 1477479 w 4925538"/>
              <a:gd name="connsiteY212" fmla="*/ 2380841 h 5052379"/>
              <a:gd name="connsiteX213" fmla="*/ 1476630 w 4925538"/>
              <a:gd name="connsiteY213" fmla="*/ 2380841 h 5052379"/>
              <a:gd name="connsiteX214" fmla="*/ 1475781 w 4925538"/>
              <a:gd name="connsiteY214" fmla="*/ 2384261 h 5052379"/>
              <a:gd name="connsiteX215" fmla="*/ 1474083 w 4925538"/>
              <a:gd name="connsiteY215" fmla="*/ 2384261 h 5052379"/>
              <a:gd name="connsiteX216" fmla="*/ 1474083 w 4925538"/>
              <a:gd name="connsiteY216" fmla="*/ 2385109 h 5052379"/>
              <a:gd name="connsiteX217" fmla="*/ 1472385 w 4925538"/>
              <a:gd name="connsiteY217" fmla="*/ 2384261 h 5052379"/>
              <a:gd name="connsiteX218" fmla="*/ 1473234 w 4925538"/>
              <a:gd name="connsiteY218" fmla="*/ 2385957 h 5052379"/>
              <a:gd name="connsiteX219" fmla="*/ 1472385 w 4925538"/>
              <a:gd name="connsiteY219" fmla="*/ 2385957 h 5052379"/>
              <a:gd name="connsiteX220" fmla="*/ 1470660 w 4925538"/>
              <a:gd name="connsiteY220" fmla="*/ 2384261 h 5052379"/>
              <a:gd name="connsiteX221" fmla="*/ 1469811 w 4925538"/>
              <a:gd name="connsiteY221" fmla="*/ 2385109 h 5052379"/>
              <a:gd name="connsiteX222" fmla="*/ 1468962 w 4925538"/>
              <a:gd name="connsiteY222" fmla="*/ 2383412 h 5052379"/>
              <a:gd name="connsiteX223" fmla="*/ 1467264 w 4925538"/>
              <a:gd name="connsiteY223" fmla="*/ 2383412 h 5052379"/>
              <a:gd name="connsiteX224" fmla="*/ 1466389 w 4925538"/>
              <a:gd name="connsiteY224" fmla="*/ 2385109 h 5052379"/>
              <a:gd name="connsiteX225" fmla="*/ 1465540 w 4925538"/>
              <a:gd name="connsiteY225" fmla="*/ 2383412 h 5052379"/>
              <a:gd name="connsiteX226" fmla="*/ 1463842 w 4925538"/>
              <a:gd name="connsiteY226" fmla="*/ 2385109 h 5052379"/>
              <a:gd name="connsiteX227" fmla="*/ 1463842 w 4925538"/>
              <a:gd name="connsiteY227" fmla="*/ 2384261 h 5052379"/>
              <a:gd name="connsiteX228" fmla="*/ 1464691 w 4925538"/>
              <a:gd name="connsiteY228" fmla="*/ 2384261 h 5052379"/>
              <a:gd name="connsiteX229" fmla="*/ 1463842 w 4925538"/>
              <a:gd name="connsiteY229" fmla="*/ 2383412 h 5052379"/>
              <a:gd name="connsiteX230" fmla="*/ 1462993 w 4925538"/>
              <a:gd name="connsiteY230" fmla="*/ 2384261 h 5052379"/>
              <a:gd name="connsiteX231" fmla="*/ 1461268 w 4925538"/>
              <a:gd name="connsiteY231" fmla="*/ 2383412 h 5052379"/>
              <a:gd name="connsiteX232" fmla="*/ 1460419 w 4925538"/>
              <a:gd name="connsiteY232" fmla="*/ 2384261 h 5052379"/>
              <a:gd name="connsiteX233" fmla="*/ 1458721 w 4925538"/>
              <a:gd name="connsiteY233" fmla="*/ 2382564 h 5052379"/>
              <a:gd name="connsiteX234" fmla="*/ 1457872 w 4925538"/>
              <a:gd name="connsiteY234" fmla="*/ 2383412 h 5052379"/>
              <a:gd name="connsiteX235" fmla="*/ 1457023 w 4925538"/>
              <a:gd name="connsiteY235" fmla="*/ 2382564 h 5052379"/>
              <a:gd name="connsiteX236" fmla="*/ 1457023 w 4925538"/>
              <a:gd name="connsiteY236" fmla="*/ 2380841 h 5052379"/>
              <a:gd name="connsiteX237" fmla="*/ 1457023 w 4925538"/>
              <a:gd name="connsiteY237" fmla="*/ 2379992 h 5052379"/>
              <a:gd name="connsiteX238" fmla="*/ 1455299 w 4925538"/>
              <a:gd name="connsiteY238" fmla="*/ 2382564 h 5052379"/>
              <a:gd name="connsiteX239" fmla="*/ 1454450 w 4925538"/>
              <a:gd name="connsiteY239" fmla="*/ 2380841 h 5052379"/>
              <a:gd name="connsiteX240" fmla="*/ 1452752 w 4925538"/>
              <a:gd name="connsiteY240" fmla="*/ 2379144 h 5052379"/>
              <a:gd name="connsiteX241" fmla="*/ 1452752 w 4925538"/>
              <a:gd name="connsiteY241" fmla="*/ 2376599 h 5052379"/>
              <a:gd name="connsiteX242" fmla="*/ 1451903 w 4925538"/>
              <a:gd name="connsiteY242" fmla="*/ 2375750 h 5052379"/>
              <a:gd name="connsiteX243" fmla="*/ 1451054 w 4925538"/>
              <a:gd name="connsiteY243" fmla="*/ 2375750 h 5052379"/>
              <a:gd name="connsiteX244" fmla="*/ 1450205 w 4925538"/>
              <a:gd name="connsiteY244" fmla="*/ 2377447 h 5052379"/>
              <a:gd name="connsiteX245" fmla="*/ 1449329 w 4925538"/>
              <a:gd name="connsiteY245" fmla="*/ 2376599 h 5052379"/>
              <a:gd name="connsiteX246" fmla="*/ 1450205 w 4925538"/>
              <a:gd name="connsiteY246" fmla="*/ 2374876 h 5052379"/>
              <a:gd name="connsiteX247" fmla="*/ 1450205 w 4925538"/>
              <a:gd name="connsiteY247" fmla="*/ 2374027 h 5052379"/>
              <a:gd name="connsiteX248" fmla="*/ 1449329 w 4925538"/>
              <a:gd name="connsiteY248" fmla="*/ 2374027 h 5052379"/>
              <a:gd name="connsiteX249" fmla="*/ 1448480 w 4925538"/>
              <a:gd name="connsiteY249" fmla="*/ 2375750 h 5052379"/>
              <a:gd name="connsiteX250" fmla="*/ 1447631 w 4925538"/>
              <a:gd name="connsiteY250" fmla="*/ 2375750 h 5052379"/>
              <a:gd name="connsiteX251" fmla="*/ 1447631 w 4925538"/>
              <a:gd name="connsiteY251" fmla="*/ 2373179 h 5052379"/>
              <a:gd name="connsiteX252" fmla="*/ 1446782 w 4925538"/>
              <a:gd name="connsiteY252" fmla="*/ 2373179 h 5052379"/>
              <a:gd name="connsiteX253" fmla="*/ 1445933 w 4925538"/>
              <a:gd name="connsiteY253" fmla="*/ 2374027 h 5052379"/>
              <a:gd name="connsiteX254" fmla="*/ 1446782 w 4925538"/>
              <a:gd name="connsiteY254" fmla="*/ 2375750 h 5052379"/>
              <a:gd name="connsiteX255" fmla="*/ 1444209 w 4925538"/>
              <a:gd name="connsiteY255" fmla="*/ 2376599 h 5052379"/>
              <a:gd name="connsiteX256" fmla="*/ 1441662 w 4925538"/>
              <a:gd name="connsiteY256" fmla="*/ 2374027 h 5052379"/>
              <a:gd name="connsiteX257" fmla="*/ 1439964 w 4925538"/>
              <a:gd name="connsiteY257" fmla="*/ 2374876 h 5052379"/>
              <a:gd name="connsiteX258" fmla="*/ 1438239 w 4925538"/>
              <a:gd name="connsiteY258" fmla="*/ 2374876 h 5052379"/>
              <a:gd name="connsiteX259" fmla="*/ 1436541 w 4925538"/>
              <a:gd name="connsiteY259" fmla="*/ 2374027 h 5052379"/>
              <a:gd name="connsiteX260" fmla="*/ 1429723 w 4925538"/>
              <a:gd name="connsiteY260" fmla="*/ 2370634 h 5052379"/>
              <a:gd name="connsiteX261" fmla="*/ 1429723 w 4925538"/>
              <a:gd name="connsiteY261" fmla="*/ 2368910 h 5052379"/>
              <a:gd name="connsiteX262" fmla="*/ 1431421 w 4925538"/>
              <a:gd name="connsiteY262" fmla="*/ 2368062 h 5052379"/>
              <a:gd name="connsiteX263" fmla="*/ 1430572 w 4925538"/>
              <a:gd name="connsiteY263" fmla="*/ 2367214 h 5052379"/>
              <a:gd name="connsiteX264" fmla="*/ 1428874 w 4925538"/>
              <a:gd name="connsiteY264" fmla="*/ 2368062 h 5052379"/>
              <a:gd name="connsiteX265" fmla="*/ 1428025 w 4925538"/>
              <a:gd name="connsiteY265" fmla="*/ 2368062 h 5052379"/>
              <a:gd name="connsiteX266" fmla="*/ 1427150 w 4925538"/>
              <a:gd name="connsiteY266" fmla="*/ 2367214 h 5052379"/>
              <a:gd name="connsiteX267" fmla="*/ 1428025 w 4925538"/>
              <a:gd name="connsiteY267" fmla="*/ 2365517 h 5052379"/>
              <a:gd name="connsiteX268" fmla="*/ 1428025 w 4925538"/>
              <a:gd name="connsiteY268" fmla="*/ 2364669 h 5052379"/>
              <a:gd name="connsiteX269" fmla="*/ 1427150 w 4925538"/>
              <a:gd name="connsiteY269" fmla="*/ 2364669 h 5052379"/>
              <a:gd name="connsiteX270" fmla="*/ 1425452 w 4925538"/>
              <a:gd name="connsiteY270" fmla="*/ 2364669 h 5052379"/>
              <a:gd name="connsiteX271" fmla="*/ 1426301 w 4925538"/>
              <a:gd name="connsiteY271" fmla="*/ 2362097 h 5052379"/>
              <a:gd name="connsiteX272" fmla="*/ 1426301 w 4925538"/>
              <a:gd name="connsiteY272" fmla="*/ 2361249 h 5052379"/>
              <a:gd name="connsiteX273" fmla="*/ 1425452 w 4925538"/>
              <a:gd name="connsiteY273" fmla="*/ 2361249 h 5052379"/>
              <a:gd name="connsiteX274" fmla="*/ 1423754 w 4925538"/>
              <a:gd name="connsiteY274" fmla="*/ 2362097 h 5052379"/>
              <a:gd name="connsiteX275" fmla="*/ 1423754 w 4925538"/>
              <a:gd name="connsiteY275" fmla="*/ 2362945 h 5052379"/>
              <a:gd name="connsiteX276" fmla="*/ 1422029 w 4925538"/>
              <a:gd name="connsiteY276" fmla="*/ 2364669 h 5052379"/>
              <a:gd name="connsiteX277" fmla="*/ 1419482 w 4925538"/>
              <a:gd name="connsiteY277" fmla="*/ 2364669 h 5052379"/>
              <a:gd name="connsiteX278" fmla="*/ 1419482 w 4925538"/>
              <a:gd name="connsiteY278" fmla="*/ 2366365 h 5052379"/>
              <a:gd name="connsiteX279" fmla="*/ 1418633 w 4925538"/>
              <a:gd name="connsiteY279" fmla="*/ 2365517 h 5052379"/>
              <a:gd name="connsiteX280" fmla="*/ 1417784 w 4925538"/>
              <a:gd name="connsiteY280" fmla="*/ 2366365 h 5052379"/>
              <a:gd name="connsiteX281" fmla="*/ 1416060 w 4925538"/>
              <a:gd name="connsiteY281" fmla="*/ 2365517 h 5052379"/>
              <a:gd name="connsiteX282" fmla="*/ 1415211 w 4925538"/>
              <a:gd name="connsiteY282" fmla="*/ 2367214 h 5052379"/>
              <a:gd name="connsiteX283" fmla="*/ 1415211 w 4925538"/>
              <a:gd name="connsiteY283" fmla="*/ 2368062 h 5052379"/>
              <a:gd name="connsiteX284" fmla="*/ 1415211 w 4925538"/>
              <a:gd name="connsiteY284" fmla="*/ 2368910 h 5052379"/>
              <a:gd name="connsiteX285" fmla="*/ 1413513 w 4925538"/>
              <a:gd name="connsiteY285" fmla="*/ 2367214 h 5052379"/>
              <a:gd name="connsiteX286" fmla="*/ 1413513 w 4925538"/>
              <a:gd name="connsiteY286" fmla="*/ 2365517 h 5052379"/>
              <a:gd name="connsiteX287" fmla="*/ 1412664 w 4925538"/>
              <a:gd name="connsiteY287" fmla="*/ 2365517 h 5052379"/>
              <a:gd name="connsiteX288" fmla="*/ 1411815 w 4925538"/>
              <a:gd name="connsiteY288" fmla="*/ 2368062 h 5052379"/>
              <a:gd name="connsiteX289" fmla="*/ 1409241 w 4925538"/>
              <a:gd name="connsiteY289" fmla="*/ 2367214 h 5052379"/>
              <a:gd name="connsiteX290" fmla="*/ 1407543 w 4925538"/>
              <a:gd name="connsiteY290" fmla="*/ 2364669 h 5052379"/>
              <a:gd name="connsiteX291" fmla="*/ 1405845 w 4925538"/>
              <a:gd name="connsiteY291" fmla="*/ 2361249 h 5052379"/>
              <a:gd name="connsiteX292" fmla="*/ 1405845 w 4925538"/>
              <a:gd name="connsiteY292" fmla="*/ 2360400 h 5052379"/>
              <a:gd name="connsiteX293" fmla="*/ 1405845 w 4925538"/>
              <a:gd name="connsiteY293" fmla="*/ 2358677 h 5052379"/>
              <a:gd name="connsiteX294" fmla="*/ 1405845 w 4925538"/>
              <a:gd name="connsiteY294" fmla="*/ 2357829 h 5052379"/>
              <a:gd name="connsiteX295" fmla="*/ 1403272 w 4925538"/>
              <a:gd name="connsiteY295" fmla="*/ 2356980 h 5052379"/>
              <a:gd name="connsiteX296" fmla="*/ 1402423 w 4925538"/>
              <a:gd name="connsiteY296" fmla="*/ 2357829 h 5052379"/>
              <a:gd name="connsiteX297" fmla="*/ 1401574 w 4925538"/>
              <a:gd name="connsiteY297" fmla="*/ 2358677 h 5052379"/>
              <a:gd name="connsiteX298" fmla="*/ 1400725 w 4925538"/>
              <a:gd name="connsiteY298" fmla="*/ 2358677 h 5052379"/>
              <a:gd name="connsiteX299" fmla="*/ 1399849 w 4925538"/>
              <a:gd name="connsiteY299" fmla="*/ 2357829 h 5052379"/>
              <a:gd name="connsiteX300" fmla="*/ 1400725 w 4925538"/>
              <a:gd name="connsiteY300" fmla="*/ 2356132 h 5052379"/>
              <a:gd name="connsiteX301" fmla="*/ 1399000 w 4925538"/>
              <a:gd name="connsiteY301" fmla="*/ 2354435 h 5052379"/>
              <a:gd name="connsiteX302" fmla="*/ 1398151 w 4925538"/>
              <a:gd name="connsiteY302" fmla="*/ 2354435 h 5052379"/>
              <a:gd name="connsiteX303" fmla="*/ 1396453 w 4925538"/>
              <a:gd name="connsiteY303" fmla="*/ 2351015 h 5052379"/>
              <a:gd name="connsiteX304" fmla="*/ 1394755 w 4925538"/>
              <a:gd name="connsiteY304" fmla="*/ 2350167 h 5052379"/>
              <a:gd name="connsiteX305" fmla="*/ 1394755 w 4925538"/>
              <a:gd name="connsiteY305" fmla="*/ 2347622 h 5052379"/>
              <a:gd name="connsiteX306" fmla="*/ 1393031 w 4925538"/>
              <a:gd name="connsiteY306" fmla="*/ 2346747 h 5052379"/>
              <a:gd name="connsiteX307" fmla="*/ 1391333 w 4925538"/>
              <a:gd name="connsiteY307" fmla="*/ 2345050 h 5052379"/>
              <a:gd name="connsiteX308" fmla="*/ 1389635 w 4925538"/>
              <a:gd name="connsiteY308" fmla="*/ 2345050 h 5052379"/>
              <a:gd name="connsiteX309" fmla="*/ 1388759 w 4925538"/>
              <a:gd name="connsiteY309" fmla="*/ 2345898 h 5052379"/>
              <a:gd name="connsiteX310" fmla="*/ 1388759 w 4925538"/>
              <a:gd name="connsiteY310" fmla="*/ 2346747 h 5052379"/>
              <a:gd name="connsiteX311" fmla="*/ 1387910 w 4925538"/>
              <a:gd name="connsiteY311" fmla="*/ 2347622 h 5052379"/>
              <a:gd name="connsiteX312" fmla="*/ 1387910 w 4925538"/>
              <a:gd name="connsiteY312" fmla="*/ 2345898 h 5052379"/>
              <a:gd name="connsiteX313" fmla="*/ 1386212 w 4925538"/>
              <a:gd name="connsiteY313" fmla="*/ 2345898 h 5052379"/>
              <a:gd name="connsiteX314" fmla="*/ 1385363 w 4925538"/>
              <a:gd name="connsiteY314" fmla="*/ 2347622 h 5052379"/>
              <a:gd name="connsiteX315" fmla="*/ 1384514 w 4925538"/>
              <a:gd name="connsiteY315" fmla="*/ 2347622 h 5052379"/>
              <a:gd name="connsiteX316" fmla="*/ 1383665 w 4925538"/>
              <a:gd name="connsiteY316" fmla="*/ 2346747 h 5052379"/>
              <a:gd name="connsiteX317" fmla="*/ 1383665 w 4925538"/>
              <a:gd name="connsiteY317" fmla="*/ 2345898 h 5052379"/>
              <a:gd name="connsiteX318" fmla="*/ 1380243 w 4925538"/>
              <a:gd name="connsiteY318" fmla="*/ 2345050 h 5052379"/>
              <a:gd name="connsiteX319" fmla="*/ 1379394 w 4925538"/>
              <a:gd name="connsiteY319" fmla="*/ 2343353 h 5052379"/>
              <a:gd name="connsiteX320" fmla="*/ 1380243 w 4925538"/>
              <a:gd name="connsiteY320" fmla="*/ 2340782 h 5052379"/>
              <a:gd name="connsiteX321" fmla="*/ 1378545 w 4925538"/>
              <a:gd name="connsiteY321" fmla="*/ 2340782 h 5052379"/>
              <a:gd name="connsiteX322" fmla="*/ 1378545 w 4925538"/>
              <a:gd name="connsiteY322" fmla="*/ 2338237 h 5052379"/>
              <a:gd name="connsiteX323" fmla="*/ 1376820 w 4925538"/>
              <a:gd name="connsiteY323" fmla="*/ 2337388 h 5052379"/>
              <a:gd name="connsiteX324" fmla="*/ 1375122 w 4925538"/>
              <a:gd name="connsiteY324" fmla="*/ 2332272 h 5052379"/>
              <a:gd name="connsiteX325" fmla="*/ 1374273 w 4925538"/>
              <a:gd name="connsiteY325" fmla="*/ 2330548 h 5052379"/>
              <a:gd name="connsiteX326" fmla="*/ 1372575 w 4925538"/>
              <a:gd name="connsiteY326" fmla="*/ 2330548 h 5052379"/>
              <a:gd name="connsiteX327" fmla="*/ 1370851 w 4925538"/>
              <a:gd name="connsiteY327" fmla="*/ 2329700 h 5052379"/>
              <a:gd name="connsiteX328" fmla="*/ 1371700 w 4925538"/>
              <a:gd name="connsiteY328" fmla="*/ 2327155 h 5052379"/>
              <a:gd name="connsiteX329" fmla="*/ 1373424 w 4925538"/>
              <a:gd name="connsiteY329" fmla="*/ 2326306 h 5052379"/>
              <a:gd name="connsiteX330" fmla="*/ 1373424 w 4925538"/>
              <a:gd name="connsiteY330" fmla="*/ 2325458 h 5052379"/>
              <a:gd name="connsiteX331" fmla="*/ 1372575 w 4925538"/>
              <a:gd name="connsiteY331" fmla="*/ 2324583 h 5052379"/>
              <a:gd name="connsiteX332" fmla="*/ 1371700 w 4925538"/>
              <a:gd name="connsiteY332" fmla="*/ 2324583 h 5052379"/>
              <a:gd name="connsiteX333" fmla="*/ 1369153 w 4925538"/>
              <a:gd name="connsiteY333" fmla="*/ 2324583 h 5052379"/>
              <a:gd name="connsiteX334" fmla="*/ 1369153 w 4925538"/>
              <a:gd name="connsiteY334" fmla="*/ 2323735 h 5052379"/>
              <a:gd name="connsiteX335" fmla="*/ 1370002 w 4925538"/>
              <a:gd name="connsiteY335" fmla="*/ 2322886 h 5052379"/>
              <a:gd name="connsiteX336" fmla="*/ 1370002 w 4925538"/>
              <a:gd name="connsiteY336" fmla="*/ 2321190 h 5052379"/>
              <a:gd name="connsiteX337" fmla="*/ 1368304 w 4925538"/>
              <a:gd name="connsiteY337" fmla="*/ 2321190 h 5052379"/>
              <a:gd name="connsiteX338" fmla="*/ 1366606 w 4925538"/>
              <a:gd name="connsiteY338" fmla="*/ 2321190 h 5052379"/>
              <a:gd name="connsiteX339" fmla="*/ 1365730 w 4925538"/>
              <a:gd name="connsiteY339" fmla="*/ 2321190 h 5052379"/>
              <a:gd name="connsiteX340" fmla="*/ 1365730 w 4925538"/>
              <a:gd name="connsiteY340" fmla="*/ 2319467 h 5052379"/>
              <a:gd name="connsiteX341" fmla="*/ 1364033 w 4925538"/>
              <a:gd name="connsiteY341" fmla="*/ 2320341 h 5052379"/>
              <a:gd name="connsiteX342" fmla="*/ 1364033 w 4925538"/>
              <a:gd name="connsiteY342" fmla="*/ 2319467 h 5052379"/>
              <a:gd name="connsiteX343" fmla="*/ 1364033 w 4925538"/>
              <a:gd name="connsiteY343" fmla="*/ 2318618 h 5052379"/>
              <a:gd name="connsiteX344" fmla="*/ 1362335 w 4925538"/>
              <a:gd name="connsiteY344" fmla="*/ 2318618 h 5052379"/>
              <a:gd name="connsiteX345" fmla="*/ 1362335 w 4925538"/>
              <a:gd name="connsiteY345" fmla="*/ 2316073 h 5052379"/>
              <a:gd name="connsiteX346" fmla="*/ 1361486 w 4925538"/>
              <a:gd name="connsiteY346" fmla="*/ 2316073 h 5052379"/>
              <a:gd name="connsiteX347" fmla="*/ 1360610 w 4925538"/>
              <a:gd name="connsiteY347" fmla="*/ 2316921 h 5052379"/>
              <a:gd name="connsiteX348" fmla="*/ 1361486 w 4925538"/>
              <a:gd name="connsiteY348" fmla="*/ 2318618 h 5052379"/>
              <a:gd name="connsiteX349" fmla="*/ 1359761 w 4925538"/>
              <a:gd name="connsiteY349" fmla="*/ 2319467 h 5052379"/>
              <a:gd name="connsiteX350" fmla="*/ 1358063 w 4925538"/>
              <a:gd name="connsiteY350" fmla="*/ 2317770 h 5052379"/>
              <a:gd name="connsiteX351" fmla="*/ 1357214 w 4925538"/>
              <a:gd name="connsiteY351" fmla="*/ 2316921 h 5052379"/>
              <a:gd name="connsiteX352" fmla="*/ 1356365 w 4925538"/>
              <a:gd name="connsiteY352" fmla="*/ 2317770 h 5052379"/>
              <a:gd name="connsiteX353" fmla="*/ 1357214 w 4925538"/>
              <a:gd name="connsiteY353" fmla="*/ 2319467 h 5052379"/>
              <a:gd name="connsiteX354" fmla="*/ 1357214 w 4925538"/>
              <a:gd name="connsiteY354" fmla="*/ 2320341 h 5052379"/>
              <a:gd name="connsiteX355" fmla="*/ 1356365 w 4925538"/>
              <a:gd name="connsiteY355" fmla="*/ 2321190 h 5052379"/>
              <a:gd name="connsiteX356" fmla="*/ 1353792 w 4925538"/>
              <a:gd name="connsiteY356" fmla="*/ 2321190 h 5052379"/>
              <a:gd name="connsiteX357" fmla="*/ 1352943 w 4925538"/>
              <a:gd name="connsiteY357" fmla="*/ 2322038 h 5052379"/>
              <a:gd name="connsiteX358" fmla="*/ 1350396 w 4925538"/>
              <a:gd name="connsiteY358" fmla="*/ 2322038 h 5052379"/>
              <a:gd name="connsiteX359" fmla="*/ 1350396 w 4925538"/>
              <a:gd name="connsiteY359" fmla="*/ 2322886 h 5052379"/>
              <a:gd name="connsiteX360" fmla="*/ 1351245 w 4925538"/>
              <a:gd name="connsiteY360" fmla="*/ 2322886 h 5052379"/>
              <a:gd name="connsiteX361" fmla="*/ 1351245 w 4925538"/>
              <a:gd name="connsiteY361" fmla="*/ 2323735 h 5052379"/>
              <a:gd name="connsiteX362" fmla="*/ 1352094 w 4925538"/>
              <a:gd name="connsiteY362" fmla="*/ 2324583 h 5052379"/>
              <a:gd name="connsiteX363" fmla="*/ 1352094 w 4925538"/>
              <a:gd name="connsiteY363" fmla="*/ 2325458 h 5052379"/>
              <a:gd name="connsiteX364" fmla="*/ 1350396 w 4925538"/>
              <a:gd name="connsiteY364" fmla="*/ 2325458 h 5052379"/>
              <a:gd name="connsiteX365" fmla="*/ 1349520 w 4925538"/>
              <a:gd name="connsiteY365" fmla="*/ 2324583 h 5052379"/>
              <a:gd name="connsiteX366" fmla="*/ 1348671 w 4925538"/>
              <a:gd name="connsiteY366" fmla="*/ 2324583 h 5052379"/>
              <a:gd name="connsiteX367" fmla="*/ 1344426 w 4925538"/>
              <a:gd name="connsiteY367" fmla="*/ 2324583 h 5052379"/>
              <a:gd name="connsiteX368" fmla="*/ 1340155 w 4925538"/>
              <a:gd name="connsiteY368" fmla="*/ 2322886 h 5052379"/>
              <a:gd name="connsiteX369" fmla="*/ 1337581 w 4925538"/>
              <a:gd name="connsiteY369" fmla="*/ 2321190 h 5052379"/>
              <a:gd name="connsiteX370" fmla="*/ 1335034 w 4925538"/>
              <a:gd name="connsiteY370" fmla="*/ 2322038 h 5052379"/>
              <a:gd name="connsiteX371" fmla="*/ 1334185 w 4925538"/>
              <a:gd name="connsiteY371" fmla="*/ 2321190 h 5052379"/>
              <a:gd name="connsiteX372" fmla="*/ 1330763 w 4925538"/>
              <a:gd name="connsiteY372" fmla="*/ 2318618 h 5052379"/>
              <a:gd name="connsiteX373" fmla="*/ 1329914 w 4925538"/>
              <a:gd name="connsiteY373" fmla="*/ 2315225 h 5052379"/>
              <a:gd name="connsiteX374" fmla="*/ 1328216 w 4925538"/>
              <a:gd name="connsiteY374" fmla="*/ 2314350 h 5052379"/>
              <a:gd name="connsiteX375" fmla="*/ 1327340 w 4925538"/>
              <a:gd name="connsiteY375" fmla="*/ 2315225 h 5052379"/>
              <a:gd name="connsiteX376" fmla="*/ 1326491 w 4925538"/>
              <a:gd name="connsiteY376" fmla="*/ 2314350 h 5052379"/>
              <a:gd name="connsiteX377" fmla="*/ 1325642 w 4925538"/>
              <a:gd name="connsiteY377" fmla="*/ 2313501 h 5052379"/>
              <a:gd name="connsiteX378" fmla="*/ 1328216 w 4925538"/>
              <a:gd name="connsiteY378" fmla="*/ 2313501 h 5052379"/>
              <a:gd name="connsiteX379" fmla="*/ 1326491 w 4925538"/>
              <a:gd name="connsiteY379" fmla="*/ 2311805 h 5052379"/>
              <a:gd name="connsiteX380" fmla="*/ 1326491 w 4925538"/>
              <a:gd name="connsiteY380" fmla="*/ 2309260 h 5052379"/>
              <a:gd name="connsiteX381" fmla="*/ 1322246 w 4925538"/>
              <a:gd name="connsiteY381" fmla="*/ 2309260 h 5052379"/>
              <a:gd name="connsiteX382" fmla="*/ 1317975 w 4925538"/>
              <a:gd name="connsiteY382" fmla="*/ 2309260 h 5052379"/>
              <a:gd name="connsiteX383" fmla="*/ 1314552 w 4925538"/>
              <a:gd name="connsiteY383" fmla="*/ 2306688 h 5052379"/>
              <a:gd name="connsiteX384" fmla="*/ 1312005 w 4925538"/>
              <a:gd name="connsiteY384" fmla="*/ 2301571 h 5052379"/>
              <a:gd name="connsiteX385" fmla="*/ 1309432 w 4925538"/>
              <a:gd name="connsiteY385" fmla="*/ 2300723 h 5052379"/>
              <a:gd name="connsiteX386" fmla="*/ 1306885 w 4925538"/>
              <a:gd name="connsiteY386" fmla="*/ 2299874 h 5052379"/>
              <a:gd name="connsiteX387" fmla="*/ 1304311 w 4925538"/>
              <a:gd name="connsiteY387" fmla="*/ 2299026 h 5052379"/>
              <a:gd name="connsiteX388" fmla="*/ 1303463 w 4925538"/>
              <a:gd name="connsiteY388" fmla="*/ 2297303 h 5052379"/>
              <a:gd name="connsiteX389" fmla="*/ 1299191 w 4925538"/>
              <a:gd name="connsiteY389" fmla="*/ 2295606 h 5052379"/>
              <a:gd name="connsiteX390" fmla="*/ 1296644 w 4925538"/>
              <a:gd name="connsiteY390" fmla="*/ 2296455 h 5052379"/>
              <a:gd name="connsiteX391" fmla="*/ 1294946 w 4925538"/>
              <a:gd name="connsiteY391" fmla="*/ 2294758 h 5052379"/>
              <a:gd name="connsiteX392" fmla="*/ 1288950 w 4925538"/>
              <a:gd name="connsiteY392" fmla="*/ 2293061 h 5052379"/>
              <a:gd name="connsiteX393" fmla="*/ 1285554 w 4925538"/>
              <a:gd name="connsiteY393" fmla="*/ 2293061 h 5052379"/>
              <a:gd name="connsiteX394" fmla="*/ 1282981 w 4925538"/>
              <a:gd name="connsiteY394" fmla="*/ 2291338 h 5052379"/>
              <a:gd name="connsiteX395" fmla="*/ 1282132 w 4925538"/>
              <a:gd name="connsiteY395" fmla="*/ 2292186 h 5052379"/>
              <a:gd name="connsiteX396" fmla="*/ 1280434 w 4925538"/>
              <a:gd name="connsiteY396" fmla="*/ 2293909 h 5052379"/>
              <a:gd name="connsiteX397" fmla="*/ 1279585 w 4925538"/>
              <a:gd name="connsiteY397" fmla="*/ 2294758 h 5052379"/>
              <a:gd name="connsiteX398" fmla="*/ 1278736 w 4925538"/>
              <a:gd name="connsiteY398" fmla="*/ 2293909 h 5052379"/>
              <a:gd name="connsiteX399" fmla="*/ 1277011 w 4925538"/>
              <a:gd name="connsiteY399" fmla="*/ 2296455 h 5052379"/>
              <a:gd name="connsiteX400" fmla="*/ 1274464 w 4925538"/>
              <a:gd name="connsiteY400" fmla="*/ 2295606 h 5052379"/>
              <a:gd name="connsiteX401" fmla="*/ 1271917 w 4925538"/>
              <a:gd name="connsiteY401" fmla="*/ 2293909 h 5052379"/>
              <a:gd name="connsiteX402" fmla="*/ 1270193 w 4925538"/>
              <a:gd name="connsiteY402" fmla="*/ 2293909 h 5052379"/>
              <a:gd name="connsiteX403" fmla="*/ 1269344 w 4925538"/>
              <a:gd name="connsiteY403" fmla="*/ 2294758 h 5052379"/>
              <a:gd name="connsiteX404" fmla="*/ 1269344 w 4925538"/>
              <a:gd name="connsiteY404" fmla="*/ 2296455 h 5052379"/>
              <a:gd name="connsiteX405" fmla="*/ 1268495 w 4925538"/>
              <a:gd name="connsiteY405" fmla="*/ 2299026 h 5052379"/>
              <a:gd name="connsiteX406" fmla="*/ 1268495 w 4925538"/>
              <a:gd name="connsiteY406" fmla="*/ 2300723 h 5052379"/>
              <a:gd name="connsiteX407" fmla="*/ 1268495 w 4925538"/>
              <a:gd name="connsiteY407" fmla="*/ 2301571 h 5052379"/>
              <a:gd name="connsiteX408" fmla="*/ 1267646 w 4925538"/>
              <a:gd name="connsiteY408" fmla="*/ 2302420 h 5052379"/>
              <a:gd name="connsiteX409" fmla="*/ 1265921 w 4925538"/>
              <a:gd name="connsiteY409" fmla="*/ 2302420 h 5052379"/>
              <a:gd name="connsiteX410" fmla="*/ 1263374 w 4925538"/>
              <a:gd name="connsiteY410" fmla="*/ 2304143 h 5052379"/>
              <a:gd name="connsiteX411" fmla="*/ 1260801 w 4925538"/>
              <a:gd name="connsiteY411" fmla="*/ 2304991 h 5052379"/>
              <a:gd name="connsiteX412" fmla="*/ 1259952 w 4925538"/>
              <a:gd name="connsiteY412" fmla="*/ 2304143 h 5052379"/>
              <a:gd name="connsiteX413" fmla="*/ 1256556 w 4925538"/>
              <a:gd name="connsiteY413" fmla="*/ 2301571 h 5052379"/>
              <a:gd name="connsiteX414" fmla="*/ 1255707 w 4925538"/>
              <a:gd name="connsiteY414" fmla="*/ 2301571 h 5052379"/>
              <a:gd name="connsiteX415" fmla="*/ 1255707 w 4925538"/>
              <a:gd name="connsiteY415" fmla="*/ 2302420 h 5052379"/>
              <a:gd name="connsiteX416" fmla="*/ 1254831 w 4925538"/>
              <a:gd name="connsiteY416" fmla="*/ 2303294 h 5052379"/>
              <a:gd name="connsiteX417" fmla="*/ 1253133 w 4925538"/>
              <a:gd name="connsiteY417" fmla="*/ 2301571 h 5052379"/>
              <a:gd name="connsiteX418" fmla="*/ 1251435 w 4925538"/>
              <a:gd name="connsiteY418" fmla="*/ 2303294 h 5052379"/>
              <a:gd name="connsiteX419" fmla="*/ 1250586 w 4925538"/>
              <a:gd name="connsiteY419" fmla="*/ 2303294 h 5052379"/>
              <a:gd name="connsiteX420" fmla="*/ 1249737 w 4925538"/>
              <a:gd name="connsiteY420" fmla="*/ 2300723 h 5052379"/>
              <a:gd name="connsiteX421" fmla="*/ 1248013 w 4925538"/>
              <a:gd name="connsiteY421" fmla="*/ 2299874 h 5052379"/>
              <a:gd name="connsiteX422" fmla="*/ 1247164 w 4925538"/>
              <a:gd name="connsiteY422" fmla="*/ 2299874 h 5052379"/>
              <a:gd name="connsiteX423" fmla="*/ 1246315 w 4925538"/>
              <a:gd name="connsiteY423" fmla="*/ 2300723 h 5052379"/>
              <a:gd name="connsiteX424" fmla="*/ 1245466 w 4925538"/>
              <a:gd name="connsiteY424" fmla="*/ 2300723 h 5052379"/>
              <a:gd name="connsiteX425" fmla="*/ 1244617 w 4925538"/>
              <a:gd name="connsiteY425" fmla="*/ 2300723 h 5052379"/>
              <a:gd name="connsiteX426" fmla="*/ 1244617 w 4925538"/>
              <a:gd name="connsiteY426" fmla="*/ 2299026 h 5052379"/>
              <a:gd name="connsiteX427" fmla="*/ 1243741 w 4925538"/>
              <a:gd name="connsiteY427" fmla="*/ 2299026 h 5052379"/>
              <a:gd name="connsiteX428" fmla="*/ 1242892 w 4925538"/>
              <a:gd name="connsiteY428" fmla="*/ 2299874 h 5052379"/>
              <a:gd name="connsiteX429" fmla="*/ 1241195 w 4925538"/>
              <a:gd name="connsiteY429" fmla="*/ 2301571 h 5052379"/>
              <a:gd name="connsiteX430" fmla="*/ 1240346 w 4925538"/>
              <a:gd name="connsiteY430" fmla="*/ 2301571 h 5052379"/>
              <a:gd name="connsiteX431" fmla="*/ 1240346 w 4925538"/>
              <a:gd name="connsiteY431" fmla="*/ 2299026 h 5052379"/>
              <a:gd name="connsiteX432" fmla="*/ 1239497 w 4925538"/>
              <a:gd name="connsiteY432" fmla="*/ 2298178 h 5052379"/>
              <a:gd name="connsiteX433" fmla="*/ 1238621 w 4925538"/>
              <a:gd name="connsiteY433" fmla="*/ 2298178 h 5052379"/>
              <a:gd name="connsiteX434" fmla="*/ 1237772 w 4925538"/>
              <a:gd name="connsiteY434" fmla="*/ 2298178 h 5052379"/>
              <a:gd name="connsiteX435" fmla="*/ 1236923 w 4925538"/>
              <a:gd name="connsiteY435" fmla="*/ 2301571 h 5052379"/>
              <a:gd name="connsiteX436" fmla="*/ 1236923 w 4925538"/>
              <a:gd name="connsiteY436" fmla="*/ 2302420 h 5052379"/>
              <a:gd name="connsiteX437" fmla="*/ 1236074 w 4925538"/>
              <a:gd name="connsiteY437" fmla="*/ 2302420 h 5052379"/>
              <a:gd name="connsiteX438" fmla="*/ 1235225 w 4925538"/>
              <a:gd name="connsiteY438" fmla="*/ 2302420 h 5052379"/>
              <a:gd name="connsiteX439" fmla="*/ 1234376 w 4925538"/>
              <a:gd name="connsiteY439" fmla="*/ 2302420 h 5052379"/>
              <a:gd name="connsiteX440" fmla="*/ 1233527 w 4925538"/>
              <a:gd name="connsiteY440" fmla="*/ 2301571 h 5052379"/>
              <a:gd name="connsiteX441" fmla="*/ 1234376 w 4925538"/>
              <a:gd name="connsiteY441" fmla="*/ 2299874 h 5052379"/>
              <a:gd name="connsiteX442" fmla="*/ 1234376 w 4925538"/>
              <a:gd name="connsiteY442" fmla="*/ 2296455 h 5052379"/>
              <a:gd name="connsiteX443" fmla="*/ 1232652 w 4925538"/>
              <a:gd name="connsiteY443" fmla="*/ 2296455 h 5052379"/>
              <a:gd name="connsiteX444" fmla="*/ 1231803 w 4925538"/>
              <a:gd name="connsiteY444" fmla="*/ 2297303 h 5052379"/>
              <a:gd name="connsiteX445" fmla="*/ 1230954 w 4925538"/>
              <a:gd name="connsiteY445" fmla="*/ 2297303 h 5052379"/>
              <a:gd name="connsiteX446" fmla="*/ 1229256 w 4925538"/>
              <a:gd name="connsiteY446" fmla="*/ 2296455 h 5052379"/>
              <a:gd name="connsiteX447" fmla="*/ 1228407 w 4925538"/>
              <a:gd name="connsiteY447" fmla="*/ 2296455 h 5052379"/>
              <a:gd name="connsiteX448" fmla="*/ 1226682 w 4925538"/>
              <a:gd name="connsiteY448" fmla="*/ 2294758 h 5052379"/>
              <a:gd name="connsiteX449" fmla="*/ 1224135 w 4925538"/>
              <a:gd name="connsiteY449" fmla="*/ 2298178 h 5052379"/>
              <a:gd name="connsiteX450" fmla="*/ 1221562 w 4925538"/>
              <a:gd name="connsiteY450" fmla="*/ 2299026 h 5052379"/>
              <a:gd name="connsiteX451" fmla="*/ 1220713 w 4925538"/>
              <a:gd name="connsiteY451" fmla="*/ 2300723 h 5052379"/>
              <a:gd name="connsiteX452" fmla="*/ 1219864 w 4925538"/>
              <a:gd name="connsiteY452" fmla="*/ 2301571 h 5052379"/>
              <a:gd name="connsiteX453" fmla="*/ 1219015 w 4925538"/>
              <a:gd name="connsiteY453" fmla="*/ 2300723 h 5052379"/>
              <a:gd name="connsiteX454" fmla="*/ 1218166 w 4925538"/>
              <a:gd name="connsiteY454" fmla="*/ 2299874 h 5052379"/>
              <a:gd name="connsiteX455" fmla="*/ 1219015 w 4925538"/>
              <a:gd name="connsiteY455" fmla="*/ 2297303 h 5052379"/>
              <a:gd name="connsiteX456" fmla="*/ 1219015 w 4925538"/>
              <a:gd name="connsiteY456" fmla="*/ 2295606 h 5052379"/>
              <a:gd name="connsiteX457" fmla="*/ 1214743 w 4925538"/>
              <a:gd name="connsiteY457" fmla="*/ 2295606 h 5052379"/>
              <a:gd name="connsiteX458" fmla="*/ 1212196 w 4925538"/>
              <a:gd name="connsiteY458" fmla="*/ 2295606 h 5052379"/>
              <a:gd name="connsiteX459" fmla="*/ 1205378 w 4925538"/>
              <a:gd name="connsiteY459" fmla="*/ 2294758 h 5052379"/>
              <a:gd name="connsiteX460" fmla="*/ 1203653 w 4925538"/>
              <a:gd name="connsiteY460" fmla="*/ 2293061 h 5052379"/>
              <a:gd name="connsiteX461" fmla="*/ 1202804 w 4925538"/>
              <a:gd name="connsiteY461" fmla="*/ 2292186 h 5052379"/>
              <a:gd name="connsiteX462" fmla="*/ 1199382 w 4925538"/>
              <a:gd name="connsiteY462" fmla="*/ 2288793 h 5052379"/>
              <a:gd name="connsiteX463" fmla="*/ 1197684 w 4925538"/>
              <a:gd name="connsiteY463" fmla="*/ 2286221 h 5052379"/>
              <a:gd name="connsiteX464" fmla="*/ 1195986 w 4925538"/>
              <a:gd name="connsiteY464" fmla="*/ 2285373 h 5052379"/>
              <a:gd name="connsiteX465" fmla="*/ 1192563 w 4925538"/>
              <a:gd name="connsiteY465" fmla="*/ 2283676 h 5052379"/>
              <a:gd name="connsiteX466" fmla="*/ 1191714 w 4925538"/>
              <a:gd name="connsiteY466" fmla="*/ 2281131 h 5052379"/>
              <a:gd name="connsiteX467" fmla="*/ 1191714 w 4925538"/>
              <a:gd name="connsiteY467" fmla="*/ 2280256 h 5052379"/>
              <a:gd name="connsiteX468" fmla="*/ 1192563 w 4925538"/>
              <a:gd name="connsiteY468" fmla="*/ 2278559 h 5052379"/>
              <a:gd name="connsiteX469" fmla="*/ 1193412 w 4925538"/>
              <a:gd name="connsiteY469" fmla="*/ 2274291 h 5052379"/>
              <a:gd name="connsiteX470" fmla="*/ 1193412 w 4925538"/>
              <a:gd name="connsiteY470" fmla="*/ 2270023 h 5052379"/>
              <a:gd name="connsiteX471" fmla="*/ 1192563 w 4925538"/>
              <a:gd name="connsiteY471" fmla="*/ 2265781 h 5052379"/>
              <a:gd name="connsiteX472" fmla="*/ 1191714 w 4925538"/>
              <a:gd name="connsiteY472" fmla="*/ 2264932 h 5052379"/>
              <a:gd name="connsiteX473" fmla="*/ 1190016 w 4925538"/>
              <a:gd name="connsiteY473" fmla="*/ 2265781 h 5052379"/>
              <a:gd name="connsiteX474" fmla="*/ 1186594 w 4925538"/>
              <a:gd name="connsiteY474" fmla="*/ 2267477 h 5052379"/>
              <a:gd name="connsiteX475" fmla="*/ 1185745 w 4925538"/>
              <a:gd name="connsiteY475" fmla="*/ 2267477 h 5052379"/>
              <a:gd name="connsiteX476" fmla="*/ 1184047 w 4925538"/>
              <a:gd name="connsiteY476" fmla="*/ 2264932 h 5052379"/>
              <a:gd name="connsiteX477" fmla="*/ 1183198 w 4925538"/>
              <a:gd name="connsiteY477" fmla="*/ 2264057 h 5052379"/>
              <a:gd name="connsiteX478" fmla="*/ 1181473 w 4925538"/>
              <a:gd name="connsiteY478" fmla="*/ 2264057 h 5052379"/>
              <a:gd name="connsiteX479" fmla="*/ 1178078 w 4925538"/>
              <a:gd name="connsiteY479" fmla="*/ 2264057 h 5052379"/>
              <a:gd name="connsiteX480" fmla="*/ 1171233 w 4925538"/>
              <a:gd name="connsiteY480" fmla="*/ 2261512 h 5052379"/>
              <a:gd name="connsiteX481" fmla="*/ 1167837 w 4925538"/>
              <a:gd name="connsiteY481" fmla="*/ 2260664 h 5052379"/>
              <a:gd name="connsiteX482" fmla="*/ 1166112 w 4925538"/>
              <a:gd name="connsiteY482" fmla="*/ 2258967 h 5052379"/>
              <a:gd name="connsiteX483" fmla="*/ 1165263 w 4925538"/>
              <a:gd name="connsiteY483" fmla="*/ 2254699 h 5052379"/>
              <a:gd name="connsiteX484" fmla="*/ 1166112 w 4925538"/>
              <a:gd name="connsiteY484" fmla="*/ 2252127 h 5052379"/>
              <a:gd name="connsiteX485" fmla="*/ 1167837 w 4925538"/>
              <a:gd name="connsiteY485" fmla="*/ 2249582 h 5052379"/>
              <a:gd name="connsiteX486" fmla="*/ 1167837 w 4925538"/>
              <a:gd name="connsiteY486" fmla="*/ 2248734 h 5052379"/>
              <a:gd name="connsiteX487" fmla="*/ 1166112 w 4925538"/>
              <a:gd name="connsiteY487" fmla="*/ 2247011 h 5052379"/>
              <a:gd name="connsiteX488" fmla="*/ 1165263 w 4925538"/>
              <a:gd name="connsiteY488" fmla="*/ 2247885 h 5052379"/>
              <a:gd name="connsiteX489" fmla="*/ 1162716 w 4925538"/>
              <a:gd name="connsiteY489" fmla="*/ 2248734 h 5052379"/>
              <a:gd name="connsiteX490" fmla="*/ 1163565 w 4925538"/>
              <a:gd name="connsiteY490" fmla="*/ 2251279 h 5052379"/>
              <a:gd name="connsiteX491" fmla="*/ 1163565 w 4925538"/>
              <a:gd name="connsiteY491" fmla="*/ 2253850 h 5052379"/>
              <a:gd name="connsiteX492" fmla="*/ 1162716 w 4925538"/>
              <a:gd name="connsiteY492" fmla="*/ 2256396 h 5052379"/>
              <a:gd name="connsiteX493" fmla="*/ 1161018 w 4925538"/>
              <a:gd name="connsiteY493" fmla="*/ 2256396 h 5052379"/>
              <a:gd name="connsiteX494" fmla="*/ 1160143 w 4925538"/>
              <a:gd name="connsiteY494" fmla="*/ 2256396 h 5052379"/>
              <a:gd name="connsiteX495" fmla="*/ 1159294 w 4925538"/>
              <a:gd name="connsiteY495" fmla="*/ 2254699 h 5052379"/>
              <a:gd name="connsiteX496" fmla="*/ 1161018 w 4925538"/>
              <a:gd name="connsiteY496" fmla="*/ 2250431 h 5052379"/>
              <a:gd name="connsiteX497" fmla="*/ 1160143 w 4925538"/>
              <a:gd name="connsiteY497" fmla="*/ 2249582 h 5052379"/>
              <a:gd name="connsiteX498" fmla="*/ 1159294 w 4925538"/>
              <a:gd name="connsiteY498" fmla="*/ 2248734 h 5052379"/>
              <a:gd name="connsiteX499" fmla="*/ 1156747 w 4925538"/>
              <a:gd name="connsiteY499" fmla="*/ 2247011 h 5052379"/>
              <a:gd name="connsiteX500" fmla="*/ 1155022 w 4925538"/>
              <a:gd name="connsiteY500" fmla="*/ 2247011 h 5052379"/>
              <a:gd name="connsiteX501" fmla="*/ 1154173 w 4925538"/>
              <a:gd name="connsiteY501" fmla="*/ 2248734 h 5052379"/>
              <a:gd name="connsiteX502" fmla="*/ 1151626 w 4925538"/>
              <a:gd name="connsiteY502" fmla="*/ 2252127 h 5052379"/>
              <a:gd name="connsiteX503" fmla="*/ 1150777 w 4925538"/>
              <a:gd name="connsiteY503" fmla="*/ 2252127 h 5052379"/>
              <a:gd name="connsiteX504" fmla="*/ 1149928 w 4925538"/>
              <a:gd name="connsiteY504" fmla="*/ 2250431 h 5052379"/>
              <a:gd name="connsiteX505" fmla="*/ 1149928 w 4925538"/>
              <a:gd name="connsiteY505" fmla="*/ 2248734 h 5052379"/>
              <a:gd name="connsiteX506" fmla="*/ 1151626 w 4925538"/>
              <a:gd name="connsiteY506" fmla="*/ 2246162 h 5052379"/>
              <a:gd name="connsiteX507" fmla="*/ 1153324 w 4925538"/>
              <a:gd name="connsiteY507" fmla="*/ 2245314 h 5052379"/>
              <a:gd name="connsiteX508" fmla="*/ 1154173 w 4925538"/>
              <a:gd name="connsiteY508" fmla="*/ 2243617 h 5052379"/>
              <a:gd name="connsiteX509" fmla="*/ 1153324 w 4925538"/>
              <a:gd name="connsiteY509" fmla="*/ 2241894 h 5052379"/>
              <a:gd name="connsiteX510" fmla="*/ 1151626 w 4925538"/>
              <a:gd name="connsiteY510" fmla="*/ 2238500 h 5052379"/>
              <a:gd name="connsiteX511" fmla="*/ 1150777 w 4925538"/>
              <a:gd name="connsiteY511" fmla="*/ 2237652 h 5052379"/>
              <a:gd name="connsiteX512" fmla="*/ 1149053 w 4925538"/>
              <a:gd name="connsiteY512" fmla="*/ 2237652 h 5052379"/>
              <a:gd name="connsiteX513" fmla="*/ 1148204 w 4925538"/>
              <a:gd name="connsiteY513" fmla="*/ 2237652 h 5052379"/>
              <a:gd name="connsiteX514" fmla="*/ 1144808 w 4925538"/>
              <a:gd name="connsiteY514" fmla="*/ 2237652 h 5052379"/>
              <a:gd name="connsiteX515" fmla="*/ 1140536 w 4925538"/>
              <a:gd name="connsiteY515" fmla="*/ 2240197 h 5052379"/>
              <a:gd name="connsiteX516" fmla="*/ 1138838 w 4925538"/>
              <a:gd name="connsiteY516" fmla="*/ 2238500 h 5052379"/>
              <a:gd name="connsiteX517" fmla="*/ 1137114 w 4925538"/>
              <a:gd name="connsiteY517" fmla="*/ 2235929 h 5052379"/>
              <a:gd name="connsiteX518" fmla="*/ 1136265 w 4925538"/>
              <a:gd name="connsiteY518" fmla="*/ 2235080 h 5052379"/>
              <a:gd name="connsiteX519" fmla="*/ 1134567 w 4925538"/>
              <a:gd name="connsiteY519" fmla="*/ 2235929 h 5052379"/>
              <a:gd name="connsiteX520" fmla="*/ 1133718 w 4925538"/>
              <a:gd name="connsiteY520" fmla="*/ 2238500 h 5052379"/>
              <a:gd name="connsiteX521" fmla="*/ 1132842 w 4925538"/>
              <a:gd name="connsiteY521" fmla="*/ 2238500 h 5052379"/>
              <a:gd name="connsiteX522" fmla="*/ 1131993 w 4925538"/>
              <a:gd name="connsiteY522" fmla="*/ 2238500 h 5052379"/>
              <a:gd name="connsiteX523" fmla="*/ 1130295 w 4925538"/>
              <a:gd name="connsiteY523" fmla="*/ 2235080 h 5052379"/>
              <a:gd name="connsiteX524" fmla="*/ 1129446 w 4925538"/>
              <a:gd name="connsiteY524" fmla="*/ 2235080 h 5052379"/>
              <a:gd name="connsiteX525" fmla="*/ 1126873 w 4925538"/>
              <a:gd name="connsiteY525" fmla="*/ 2235929 h 5052379"/>
              <a:gd name="connsiteX526" fmla="*/ 1126024 w 4925538"/>
              <a:gd name="connsiteY526" fmla="*/ 2235929 h 5052379"/>
              <a:gd name="connsiteX527" fmla="*/ 1126024 w 4925538"/>
              <a:gd name="connsiteY527" fmla="*/ 2234232 h 5052379"/>
              <a:gd name="connsiteX528" fmla="*/ 1126873 w 4925538"/>
              <a:gd name="connsiteY528" fmla="*/ 2232535 h 5052379"/>
              <a:gd name="connsiteX529" fmla="*/ 1126024 w 4925538"/>
              <a:gd name="connsiteY529" fmla="*/ 2231687 h 5052379"/>
              <a:gd name="connsiteX530" fmla="*/ 1125175 w 4925538"/>
              <a:gd name="connsiteY530" fmla="*/ 2232535 h 5052379"/>
              <a:gd name="connsiteX531" fmla="*/ 1125175 w 4925538"/>
              <a:gd name="connsiteY531" fmla="*/ 2231687 h 5052379"/>
              <a:gd name="connsiteX532" fmla="*/ 1126873 w 4925538"/>
              <a:gd name="connsiteY532" fmla="*/ 2229115 h 5052379"/>
              <a:gd name="connsiteX533" fmla="*/ 1128597 w 4925538"/>
              <a:gd name="connsiteY533" fmla="*/ 2223150 h 5052379"/>
              <a:gd name="connsiteX534" fmla="*/ 1127748 w 4925538"/>
              <a:gd name="connsiteY534" fmla="*/ 2222302 h 5052379"/>
              <a:gd name="connsiteX535" fmla="*/ 1126024 w 4925538"/>
              <a:gd name="connsiteY535" fmla="*/ 2221453 h 5052379"/>
              <a:gd name="connsiteX536" fmla="*/ 1122628 w 4925538"/>
              <a:gd name="connsiteY536" fmla="*/ 2221453 h 5052379"/>
              <a:gd name="connsiteX537" fmla="*/ 1120903 w 4925538"/>
              <a:gd name="connsiteY537" fmla="*/ 2218882 h 5052379"/>
              <a:gd name="connsiteX538" fmla="*/ 1120903 w 4925538"/>
              <a:gd name="connsiteY538" fmla="*/ 2218033 h 5052379"/>
              <a:gd name="connsiteX539" fmla="*/ 1122628 w 4925538"/>
              <a:gd name="connsiteY539" fmla="*/ 2213765 h 5052379"/>
              <a:gd name="connsiteX540" fmla="*/ 1122628 w 4925538"/>
              <a:gd name="connsiteY540" fmla="*/ 2209523 h 5052379"/>
              <a:gd name="connsiteX541" fmla="*/ 1120054 w 4925538"/>
              <a:gd name="connsiteY541" fmla="*/ 2201835 h 5052379"/>
              <a:gd name="connsiteX542" fmla="*/ 1120054 w 4925538"/>
              <a:gd name="connsiteY542" fmla="*/ 2200138 h 5052379"/>
              <a:gd name="connsiteX543" fmla="*/ 1119206 w 4925538"/>
              <a:gd name="connsiteY543" fmla="*/ 2198441 h 5052379"/>
              <a:gd name="connsiteX544" fmla="*/ 1117508 w 4925538"/>
              <a:gd name="connsiteY544" fmla="*/ 2198441 h 5052379"/>
              <a:gd name="connsiteX545" fmla="*/ 1114085 w 4925538"/>
              <a:gd name="connsiteY545" fmla="*/ 2200138 h 5052379"/>
              <a:gd name="connsiteX546" fmla="*/ 1107267 w 4925538"/>
              <a:gd name="connsiteY546" fmla="*/ 2200138 h 5052379"/>
              <a:gd name="connsiteX547" fmla="*/ 1106418 w 4925538"/>
              <a:gd name="connsiteY547" fmla="*/ 2200987 h 5052379"/>
              <a:gd name="connsiteX548" fmla="*/ 1108116 w 4925538"/>
              <a:gd name="connsiteY548" fmla="*/ 2202683 h 5052379"/>
              <a:gd name="connsiteX549" fmla="*/ 1108116 w 4925538"/>
              <a:gd name="connsiteY549" fmla="*/ 2203558 h 5052379"/>
              <a:gd name="connsiteX550" fmla="*/ 1108116 w 4925538"/>
              <a:gd name="connsiteY550" fmla="*/ 2204407 h 5052379"/>
              <a:gd name="connsiteX551" fmla="*/ 1106418 w 4925538"/>
              <a:gd name="connsiteY551" fmla="*/ 2204407 h 5052379"/>
              <a:gd name="connsiteX552" fmla="*/ 1101297 w 4925538"/>
              <a:gd name="connsiteY552" fmla="*/ 2201835 h 5052379"/>
              <a:gd name="connsiteX553" fmla="*/ 1097875 w 4925538"/>
              <a:gd name="connsiteY553" fmla="*/ 2199290 h 5052379"/>
              <a:gd name="connsiteX554" fmla="*/ 1097026 w 4925538"/>
              <a:gd name="connsiteY554" fmla="*/ 2198441 h 5052379"/>
              <a:gd name="connsiteX555" fmla="*/ 1097875 w 4925538"/>
              <a:gd name="connsiteY555" fmla="*/ 2197593 h 5052379"/>
              <a:gd name="connsiteX556" fmla="*/ 1101297 w 4925538"/>
              <a:gd name="connsiteY556" fmla="*/ 2194173 h 5052379"/>
              <a:gd name="connsiteX557" fmla="*/ 1102995 w 4925538"/>
              <a:gd name="connsiteY557" fmla="*/ 2190753 h 5052379"/>
              <a:gd name="connsiteX558" fmla="*/ 1102995 w 4925538"/>
              <a:gd name="connsiteY558" fmla="*/ 2189905 h 5052379"/>
              <a:gd name="connsiteX559" fmla="*/ 1101297 w 4925538"/>
              <a:gd name="connsiteY559" fmla="*/ 2186511 h 5052379"/>
              <a:gd name="connsiteX560" fmla="*/ 1101297 w 4925538"/>
              <a:gd name="connsiteY560" fmla="*/ 2185636 h 5052379"/>
              <a:gd name="connsiteX561" fmla="*/ 1102146 w 4925538"/>
              <a:gd name="connsiteY561" fmla="*/ 2183940 h 5052379"/>
              <a:gd name="connsiteX562" fmla="*/ 1100448 w 4925538"/>
              <a:gd name="connsiteY562" fmla="*/ 2182243 h 5052379"/>
              <a:gd name="connsiteX563" fmla="*/ 1100448 w 4925538"/>
              <a:gd name="connsiteY563" fmla="*/ 2180520 h 5052379"/>
              <a:gd name="connsiteX564" fmla="*/ 1102995 w 4925538"/>
              <a:gd name="connsiteY564" fmla="*/ 2177975 h 5052379"/>
              <a:gd name="connsiteX565" fmla="*/ 1103844 w 4925538"/>
              <a:gd name="connsiteY565" fmla="*/ 2175429 h 5052379"/>
              <a:gd name="connsiteX566" fmla="*/ 1102995 w 4925538"/>
              <a:gd name="connsiteY566" fmla="*/ 2174555 h 5052379"/>
              <a:gd name="connsiteX567" fmla="*/ 1102146 w 4925538"/>
              <a:gd name="connsiteY567" fmla="*/ 2173706 h 5052379"/>
              <a:gd name="connsiteX568" fmla="*/ 1097875 w 4925538"/>
              <a:gd name="connsiteY568" fmla="*/ 2173706 h 5052379"/>
              <a:gd name="connsiteX569" fmla="*/ 1092754 w 4925538"/>
              <a:gd name="connsiteY569" fmla="*/ 2172009 h 5052379"/>
              <a:gd name="connsiteX570" fmla="*/ 1091905 w 4925538"/>
              <a:gd name="connsiteY570" fmla="*/ 2172009 h 5052379"/>
              <a:gd name="connsiteX571" fmla="*/ 1091056 w 4925538"/>
              <a:gd name="connsiteY571" fmla="*/ 2170313 h 5052379"/>
              <a:gd name="connsiteX572" fmla="*/ 1089358 w 4925538"/>
              <a:gd name="connsiteY572" fmla="*/ 2160928 h 5052379"/>
              <a:gd name="connsiteX573" fmla="*/ 1089358 w 4925538"/>
              <a:gd name="connsiteY573" fmla="*/ 2156659 h 5052379"/>
              <a:gd name="connsiteX574" fmla="*/ 1087634 w 4925538"/>
              <a:gd name="connsiteY574" fmla="*/ 2152391 h 5052379"/>
              <a:gd name="connsiteX575" fmla="*/ 1088483 w 4925538"/>
              <a:gd name="connsiteY575" fmla="*/ 2150694 h 5052379"/>
              <a:gd name="connsiteX576" fmla="*/ 1092754 w 4925538"/>
              <a:gd name="connsiteY576" fmla="*/ 2149846 h 5052379"/>
              <a:gd name="connsiteX577" fmla="*/ 1093603 w 4925538"/>
              <a:gd name="connsiteY577" fmla="*/ 2148997 h 5052379"/>
              <a:gd name="connsiteX578" fmla="*/ 1092754 w 4925538"/>
              <a:gd name="connsiteY578" fmla="*/ 2147274 h 5052379"/>
              <a:gd name="connsiteX579" fmla="*/ 1087634 w 4925538"/>
              <a:gd name="connsiteY579" fmla="*/ 2147274 h 5052379"/>
              <a:gd name="connsiteX580" fmla="*/ 1086785 w 4925538"/>
              <a:gd name="connsiteY580" fmla="*/ 2146426 h 5052379"/>
              <a:gd name="connsiteX581" fmla="*/ 1085087 w 4925538"/>
              <a:gd name="connsiteY581" fmla="*/ 2139612 h 5052379"/>
              <a:gd name="connsiteX582" fmla="*/ 1085087 w 4925538"/>
              <a:gd name="connsiteY582" fmla="*/ 2135344 h 5052379"/>
              <a:gd name="connsiteX583" fmla="*/ 1085936 w 4925538"/>
              <a:gd name="connsiteY583" fmla="*/ 2134496 h 5052379"/>
              <a:gd name="connsiteX584" fmla="*/ 1089358 w 4925538"/>
              <a:gd name="connsiteY584" fmla="*/ 2133647 h 5052379"/>
              <a:gd name="connsiteX585" fmla="*/ 1090207 w 4925538"/>
              <a:gd name="connsiteY585" fmla="*/ 2132799 h 5052379"/>
              <a:gd name="connsiteX586" fmla="*/ 1089358 w 4925538"/>
              <a:gd name="connsiteY586" fmla="*/ 2131102 h 5052379"/>
              <a:gd name="connsiteX587" fmla="*/ 1088483 w 4925538"/>
              <a:gd name="connsiteY587" fmla="*/ 2131102 h 5052379"/>
              <a:gd name="connsiteX588" fmla="*/ 1086785 w 4925538"/>
              <a:gd name="connsiteY588" fmla="*/ 2131102 h 5052379"/>
              <a:gd name="connsiteX589" fmla="*/ 1085936 w 4925538"/>
              <a:gd name="connsiteY589" fmla="*/ 2131102 h 5052379"/>
              <a:gd name="connsiteX590" fmla="*/ 1084238 w 4925538"/>
              <a:gd name="connsiteY590" fmla="*/ 2125985 h 5052379"/>
              <a:gd name="connsiteX591" fmla="*/ 1084238 w 4925538"/>
              <a:gd name="connsiteY591" fmla="*/ 2124262 h 5052379"/>
              <a:gd name="connsiteX592" fmla="*/ 1085936 w 4925538"/>
              <a:gd name="connsiteY592" fmla="*/ 2122565 h 5052379"/>
              <a:gd name="connsiteX593" fmla="*/ 1088483 w 4925538"/>
              <a:gd name="connsiteY593" fmla="*/ 2120020 h 5052379"/>
              <a:gd name="connsiteX594" fmla="*/ 1094479 w 4925538"/>
              <a:gd name="connsiteY594" fmla="*/ 2118297 h 5052379"/>
              <a:gd name="connsiteX595" fmla="*/ 1095328 w 4925538"/>
              <a:gd name="connsiteY595" fmla="*/ 2116600 h 5052379"/>
              <a:gd name="connsiteX596" fmla="*/ 1094479 w 4925538"/>
              <a:gd name="connsiteY596" fmla="*/ 2114904 h 5052379"/>
              <a:gd name="connsiteX597" fmla="*/ 1092754 w 4925538"/>
              <a:gd name="connsiteY597" fmla="*/ 2111484 h 5052379"/>
              <a:gd name="connsiteX598" fmla="*/ 1091905 w 4925538"/>
              <a:gd name="connsiteY598" fmla="*/ 2110635 h 5052379"/>
              <a:gd name="connsiteX599" fmla="*/ 1096177 w 4925538"/>
              <a:gd name="connsiteY599" fmla="*/ 2107215 h 5052379"/>
              <a:gd name="connsiteX600" fmla="*/ 1098724 w 4925538"/>
              <a:gd name="connsiteY600" fmla="*/ 2105519 h 5052379"/>
              <a:gd name="connsiteX601" fmla="*/ 1098724 w 4925538"/>
              <a:gd name="connsiteY601" fmla="*/ 2104670 h 5052379"/>
              <a:gd name="connsiteX602" fmla="*/ 1096177 w 4925538"/>
              <a:gd name="connsiteY602" fmla="*/ 2102099 h 5052379"/>
              <a:gd name="connsiteX603" fmla="*/ 1095328 w 4925538"/>
              <a:gd name="connsiteY603" fmla="*/ 2099553 h 5052379"/>
              <a:gd name="connsiteX604" fmla="*/ 1094479 w 4925538"/>
              <a:gd name="connsiteY604" fmla="*/ 2096982 h 5052379"/>
              <a:gd name="connsiteX605" fmla="*/ 1094479 w 4925538"/>
              <a:gd name="connsiteY605" fmla="*/ 2096133 h 5052379"/>
              <a:gd name="connsiteX606" fmla="*/ 1097026 w 4925538"/>
              <a:gd name="connsiteY606" fmla="*/ 2096982 h 5052379"/>
              <a:gd name="connsiteX607" fmla="*/ 1095328 w 4925538"/>
              <a:gd name="connsiteY607" fmla="*/ 2090168 h 5052379"/>
              <a:gd name="connsiteX608" fmla="*/ 1090207 w 4925538"/>
              <a:gd name="connsiteY608" fmla="*/ 2083355 h 5052379"/>
              <a:gd name="connsiteX609" fmla="*/ 1087634 w 4925538"/>
              <a:gd name="connsiteY609" fmla="*/ 2081658 h 5052379"/>
              <a:gd name="connsiteX610" fmla="*/ 1085936 w 4925538"/>
              <a:gd name="connsiteY610" fmla="*/ 2081658 h 5052379"/>
              <a:gd name="connsiteX611" fmla="*/ 1084238 w 4925538"/>
              <a:gd name="connsiteY611" fmla="*/ 2080810 h 5052379"/>
              <a:gd name="connsiteX612" fmla="*/ 1084238 w 4925538"/>
              <a:gd name="connsiteY612" fmla="*/ 2078238 h 5052379"/>
              <a:gd name="connsiteX613" fmla="*/ 1085936 w 4925538"/>
              <a:gd name="connsiteY613" fmla="*/ 2078238 h 5052379"/>
              <a:gd name="connsiteX614" fmla="*/ 1086785 w 4925538"/>
              <a:gd name="connsiteY614" fmla="*/ 2075693 h 5052379"/>
              <a:gd name="connsiteX615" fmla="*/ 1085936 w 4925538"/>
              <a:gd name="connsiteY615" fmla="*/ 2073121 h 5052379"/>
              <a:gd name="connsiteX616" fmla="*/ 1086785 w 4925538"/>
              <a:gd name="connsiteY616" fmla="*/ 2069701 h 5052379"/>
              <a:gd name="connsiteX617" fmla="*/ 1086785 w 4925538"/>
              <a:gd name="connsiteY617" fmla="*/ 2067156 h 5052379"/>
              <a:gd name="connsiteX618" fmla="*/ 1085936 w 4925538"/>
              <a:gd name="connsiteY618" fmla="*/ 2064611 h 5052379"/>
              <a:gd name="connsiteX619" fmla="*/ 1085087 w 4925538"/>
              <a:gd name="connsiteY619" fmla="*/ 2062040 h 5052379"/>
              <a:gd name="connsiteX620" fmla="*/ 1082513 w 4925538"/>
              <a:gd name="connsiteY620" fmla="*/ 2061191 h 5052379"/>
              <a:gd name="connsiteX621" fmla="*/ 1079966 w 4925538"/>
              <a:gd name="connsiteY621" fmla="*/ 2061191 h 5052379"/>
              <a:gd name="connsiteX622" fmla="*/ 1079117 w 4925538"/>
              <a:gd name="connsiteY622" fmla="*/ 2060343 h 5052379"/>
              <a:gd name="connsiteX623" fmla="*/ 1079117 w 4925538"/>
              <a:gd name="connsiteY623" fmla="*/ 2059494 h 5052379"/>
              <a:gd name="connsiteX624" fmla="*/ 1078268 w 4925538"/>
              <a:gd name="connsiteY624" fmla="*/ 2058646 h 5052379"/>
              <a:gd name="connsiteX625" fmla="*/ 1077419 w 4925538"/>
              <a:gd name="connsiteY625" fmla="*/ 2057771 h 5052379"/>
              <a:gd name="connsiteX626" fmla="*/ 1078268 w 4925538"/>
              <a:gd name="connsiteY626" fmla="*/ 2056923 h 5052379"/>
              <a:gd name="connsiteX627" fmla="*/ 1078268 w 4925538"/>
              <a:gd name="connsiteY627" fmla="*/ 2055226 h 5052379"/>
              <a:gd name="connsiteX628" fmla="*/ 1079966 w 4925538"/>
              <a:gd name="connsiteY628" fmla="*/ 2054378 h 5052379"/>
              <a:gd name="connsiteX629" fmla="*/ 1079966 w 4925538"/>
              <a:gd name="connsiteY629" fmla="*/ 2053529 h 5052379"/>
              <a:gd name="connsiteX630" fmla="*/ 1079966 w 4925538"/>
              <a:gd name="connsiteY630" fmla="*/ 2052655 h 5052379"/>
              <a:gd name="connsiteX631" fmla="*/ 1079117 w 4925538"/>
              <a:gd name="connsiteY631" fmla="*/ 2049261 h 5052379"/>
              <a:gd name="connsiteX632" fmla="*/ 1077419 w 4925538"/>
              <a:gd name="connsiteY632" fmla="*/ 2046689 h 5052379"/>
              <a:gd name="connsiteX633" fmla="*/ 1078268 w 4925538"/>
              <a:gd name="connsiteY633" fmla="*/ 2043296 h 5052379"/>
              <a:gd name="connsiteX634" fmla="*/ 1076544 w 4925538"/>
              <a:gd name="connsiteY634" fmla="*/ 2041573 h 5052379"/>
              <a:gd name="connsiteX635" fmla="*/ 1075695 w 4925538"/>
              <a:gd name="connsiteY635" fmla="*/ 2039876 h 5052379"/>
              <a:gd name="connsiteX636" fmla="*/ 1076544 w 4925538"/>
              <a:gd name="connsiteY636" fmla="*/ 2037331 h 5052379"/>
              <a:gd name="connsiteX637" fmla="*/ 1079117 w 4925538"/>
              <a:gd name="connsiteY637" fmla="*/ 2037331 h 5052379"/>
              <a:gd name="connsiteX638" fmla="*/ 1080815 w 4925538"/>
              <a:gd name="connsiteY638" fmla="*/ 2035608 h 5052379"/>
              <a:gd name="connsiteX639" fmla="*/ 1082513 w 4925538"/>
              <a:gd name="connsiteY639" fmla="*/ 2033062 h 5052379"/>
              <a:gd name="connsiteX640" fmla="*/ 1082513 w 4925538"/>
              <a:gd name="connsiteY640" fmla="*/ 2028794 h 5052379"/>
              <a:gd name="connsiteX641" fmla="*/ 1080815 w 4925538"/>
              <a:gd name="connsiteY641" fmla="*/ 2025401 h 5052379"/>
              <a:gd name="connsiteX642" fmla="*/ 1082513 w 4925538"/>
              <a:gd name="connsiteY642" fmla="*/ 2022829 h 5052379"/>
              <a:gd name="connsiteX643" fmla="*/ 1084238 w 4925538"/>
              <a:gd name="connsiteY643" fmla="*/ 2021981 h 5052379"/>
              <a:gd name="connsiteX644" fmla="*/ 1086785 w 4925538"/>
              <a:gd name="connsiteY644" fmla="*/ 2018561 h 5052379"/>
              <a:gd name="connsiteX645" fmla="*/ 1089358 w 4925538"/>
              <a:gd name="connsiteY645" fmla="*/ 2016016 h 5052379"/>
              <a:gd name="connsiteX646" fmla="*/ 1091056 w 4925538"/>
              <a:gd name="connsiteY646" fmla="*/ 2010899 h 5052379"/>
              <a:gd name="connsiteX647" fmla="*/ 1091905 w 4925538"/>
              <a:gd name="connsiteY647" fmla="*/ 2010050 h 5052379"/>
              <a:gd name="connsiteX648" fmla="*/ 1092754 w 4925538"/>
              <a:gd name="connsiteY648" fmla="*/ 2008327 h 5052379"/>
              <a:gd name="connsiteX649" fmla="*/ 1093603 w 4925538"/>
              <a:gd name="connsiteY649" fmla="*/ 2006631 h 5052379"/>
              <a:gd name="connsiteX650" fmla="*/ 1093603 w 4925538"/>
              <a:gd name="connsiteY650" fmla="*/ 2005782 h 5052379"/>
              <a:gd name="connsiteX651" fmla="*/ 1093603 w 4925538"/>
              <a:gd name="connsiteY651" fmla="*/ 2004934 h 5052379"/>
              <a:gd name="connsiteX652" fmla="*/ 1091905 w 4925538"/>
              <a:gd name="connsiteY652" fmla="*/ 2001514 h 5052379"/>
              <a:gd name="connsiteX653" fmla="*/ 1091905 w 4925538"/>
              <a:gd name="connsiteY653" fmla="*/ 1998969 h 5052379"/>
              <a:gd name="connsiteX654" fmla="*/ 1092754 w 4925538"/>
              <a:gd name="connsiteY654" fmla="*/ 1995549 h 5052379"/>
              <a:gd name="connsiteX655" fmla="*/ 1091905 w 4925538"/>
              <a:gd name="connsiteY655" fmla="*/ 1990432 h 5052379"/>
              <a:gd name="connsiteX656" fmla="*/ 1090207 w 4925538"/>
              <a:gd name="connsiteY656" fmla="*/ 1988735 h 5052379"/>
              <a:gd name="connsiteX657" fmla="*/ 1089358 w 4925538"/>
              <a:gd name="connsiteY657" fmla="*/ 1985315 h 5052379"/>
              <a:gd name="connsiteX658" fmla="*/ 1088483 w 4925538"/>
              <a:gd name="connsiteY658" fmla="*/ 1983619 h 5052379"/>
              <a:gd name="connsiteX659" fmla="*/ 1090207 w 4925538"/>
              <a:gd name="connsiteY659" fmla="*/ 1977653 h 5052379"/>
              <a:gd name="connsiteX660" fmla="*/ 1089358 w 4925538"/>
              <a:gd name="connsiteY660" fmla="*/ 1974233 h 5052379"/>
              <a:gd name="connsiteX661" fmla="*/ 1088483 w 4925538"/>
              <a:gd name="connsiteY661" fmla="*/ 1972537 h 5052379"/>
              <a:gd name="connsiteX662" fmla="*/ 1088483 w 4925538"/>
              <a:gd name="connsiteY662" fmla="*/ 1969992 h 5052379"/>
              <a:gd name="connsiteX663" fmla="*/ 1088483 w 4925538"/>
              <a:gd name="connsiteY663" fmla="*/ 1968268 h 5052379"/>
              <a:gd name="connsiteX664" fmla="*/ 1089358 w 4925538"/>
              <a:gd name="connsiteY664" fmla="*/ 1964875 h 5052379"/>
              <a:gd name="connsiteX665" fmla="*/ 1093603 w 4925538"/>
              <a:gd name="connsiteY665" fmla="*/ 1960607 h 5052379"/>
              <a:gd name="connsiteX666" fmla="*/ 1094479 w 4925538"/>
              <a:gd name="connsiteY666" fmla="*/ 1957187 h 5052379"/>
              <a:gd name="connsiteX667" fmla="*/ 1093603 w 4925538"/>
              <a:gd name="connsiteY667" fmla="*/ 1955490 h 5052379"/>
              <a:gd name="connsiteX668" fmla="*/ 1090207 w 4925538"/>
              <a:gd name="connsiteY668" fmla="*/ 1952945 h 5052379"/>
              <a:gd name="connsiteX669" fmla="*/ 1088483 w 4925538"/>
              <a:gd name="connsiteY669" fmla="*/ 1948676 h 5052379"/>
              <a:gd name="connsiteX670" fmla="*/ 1086785 w 4925538"/>
              <a:gd name="connsiteY670" fmla="*/ 1945256 h 5052379"/>
              <a:gd name="connsiteX671" fmla="*/ 1085936 w 4925538"/>
              <a:gd name="connsiteY671" fmla="*/ 1941863 h 5052379"/>
              <a:gd name="connsiteX672" fmla="*/ 1084238 w 4925538"/>
              <a:gd name="connsiteY672" fmla="*/ 1940140 h 5052379"/>
              <a:gd name="connsiteX673" fmla="*/ 1080815 w 4925538"/>
              <a:gd name="connsiteY673" fmla="*/ 1936746 h 5052379"/>
              <a:gd name="connsiteX674" fmla="*/ 1073997 w 4925538"/>
              <a:gd name="connsiteY674" fmla="*/ 1934175 h 5052379"/>
              <a:gd name="connsiteX675" fmla="*/ 1073997 w 4925538"/>
              <a:gd name="connsiteY675" fmla="*/ 1935023 h 5052379"/>
              <a:gd name="connsiteX676" fmla="*/ 1074846 w 4925538"/>
              <a:gd name="connsiteY676" fmla="*/ 1935871 h 5052379"/>
              <a:gd name="connsiteX677" fmla="*/ 1074846 w 4925538"/>
              <a:gd name="connsiteY677" fmla="*/ 1936746 h 5052379"/>
              <a:gd name="connsiteX678" fmla="*/ 1073997 w 4925538"/>
              <a:gd name="connsiteY678" fmla="*/ 1938443 h 5052379"/>
              <a:gd name="connsiteX679" fmla="*/ 1070574 w 4925538"/>
              <a:gd name="connsiteY679" fmla="*/ 1940140 h 5052379"/>
              <a:gd name="connsiteX680" fmla="*/ 1069725 w 4925538"/>
              <a:gd name="connsiteY680" fmla="*/ 1940140 h 5052379"/>
              <a:gd name="connsiteX681" fmla="*/ 1068876 w 4925538"/>
              <a:gd name="connsiteY681" fmla="*/ 1939291 h 5052379"/>
              <a:gd name="connsiteX682" fmla="*/ 1068876 w 4925538"/>
              <a:gd name="connsiteY682" fmla="*/ 1940140 h 5052379"/>
              <a:gd name="connsiteX683" fmla="*/ 1069725 w 4925538"/>
              <a:gd name="connsiteY683" fmla="*/ 1941863 h 5052379"/>
              <a:gd name="connsiteX684" fmla="*/ 1067178 w 4925538"/>
              <a:gd name="connsiteY684" fmla="*/ 1942711 h 5052379"/>
              <a:gd name="connsiteX685" fmla="*/ 1067178 w 4925538"/>
              <a:gd name="connsiteY685" fmla="*/ 1946953 h 5052379"/>
              <a:gd name="connsiteX686" fmla="*/ 1067178 w 4925538"/>
              <a:gd name="connsiteY686" fmla="*/ 1948676 h 5052379"/>
              <a:gd name="connsiteX687" fmla="*/ 1067178 w 4925538"/>
              <a:gd name="connsiteY687" fmla="*/ 1949525 h 5052379"/>
              <a:gd name="connsiteX688" fmla="*/ 1065454 w 4925538"/>
              <a:gd name="connsiteY688" fmla="*/ 1950373 h 5052379"/>
              <a:gd name="connsiteX689" fmla="*/ 1062907 w 4925538"/>
              <a:gd name="connsiteY689" fmla="*/ 1948676 h 5052379"/>
              <a:gd name="connsiteX690" fmla="*/ 1062058 w 4925538"/>
              <a:gd name="connsiteY690" fmla="*/ 1952070 h 5052379"/>
              <a:gd name="connsiteX691" fmla="*/ 1060333 w 4925538"/>
              <a:gd name="connsiteY691" fmla="*/ 1952070 h 5052379"/>
              <a:gd name="connsiteX692" fmla="*/ 1059484 w 4925538"/>
              <a:gd name="connsiteY692" fmla="*/ 1952945 h 5052379"/>
              <a:gd name="connsiteX693" fmla="*/ 1059484 w 4925538"/>
              <a:gd name="connsiteY693" fmla="*/ 1953793 h 5052379"/>
              <a:gd name="connsiteX694" fmla="*/ 1060333 w 4925538"/>
              <a:gd name="connsiteY694" fmla="*/ 1956338 h 5052379"/>
              <a:gd name="connsiteX695" fmla="*/ 1060333 w 4925538"/>
              <a:gd name="connsiteY695" fmla="*/ 1957187 h 5052379"/>
              <a:gd name="connsiteX696" fmla="*/ 1059484 w 4925538"/>
              <a:gd name="connsiteY696" fmla="*/ 1957187 h 5052379"/>
              <a:gd name="connsiteX697" fmla="*/ 1058635 w 4925538"/>
              <a:gd name="connsiteY697" fmla="*/ 1956338 h 5052379"/>
              <a:gd name="connsiteX698" fmla="*/ 1055240 w 4925538"/>
              <a:gd name="connsiteY698" fmla="*/ 1957187 h 5052379"/>
              <a:gd name="connsiteX699" fmla="*/ 1055240 w 4925538"/>
              <a:gd name="connsiteY699" fmla="*/ 1954641 h 5052379"/>
              <a:gd name="connsiteX700" fmla="*/ 1054364 w 4925538"/>
              <a:gd name="connsiteY700" fmla="*/ 1954641 h 5052379"/>
              <a:gd name="connsiteX701" fmla="*/ 1052666 w 4925538"/>
              <a:gd name="connsiteY701" fmla="*/ 1955490 h 5052379"/>
              <a:gd name="connsiteX702" fmla="*/ 1051817 w 4925538"/>
              <a:gd name="connsiteY702" fmla="*/ 1956338 h 5052379"/>
              <a:gd name="connsiteX703" fmla="*/ 1050968 w 4925538"/>
              <a:gd name="connsiteY703" fmla="*/ 1955490 h 5052379"/>
              <a:gd name="connsiteX704" fmla="*/ 1050119 w 4925538"/>
              <a:gd name="connsiteY704" fmla="*/ 1952070 h 5052379"/>
              <a:gd name="connsiteX705" fmla="*/ 1049270 w 4925538"/>
              <a:gd name="connsiteY705" fmla="*/ 1952070 h 5052379"/>
              <a:gd name="connsiteX706" fmla="*/ 1048395 w 4925538"/>
              <a:gd name="connsiteY706" fmla="*/ 1953793 h 5052379"/>
              <a:gd name="connsiteX707" fmla="*/ 1048395 w 4925538"/>
              <a:gd name="connsiteY707" fmla="*/ 1952945 h 5052379"/>
              <a:gd name="connsiteX708" fmla="*/ 1047546 w 4925538"/>
              <a:gd name="connsiteY708" fmla="*/ 1952070 h 5052379"/>
              <a:gd name="connsiteX709" fmla="*/ 1049270 w 4925538"/>
              <a:gd name="connsiteY709" fmla="*/ 1950373 h 5052379"/>
              <a:gd name="connsiteX710" fmla="*/ 1048395 w 4925538"/>
              <a:gd name="connsiteY710" fmla="*/ 1950373 h 5052379"/>
              <a:gd name="connsiteX711" fmla="*/ 1047546 w 4925538"/>
              <a:gd name="connsiteY711" fmla="*/ 1950373 h 5052379"/>
              <a:gd name="connsiteX712" fmla="*/ 1045848 w 4925538"/>
              <a:gd name="connsiteY712" fmla="*/ 1948676 h 5052379"/>
              <a:gd name="connsiteX713" fmla="*/ 1043274 w 4925538"/>
              <a:gd name="connsiteY713" fmla="*/ 1951221 h 5052379"/>
              <a:gd name="connsiteX714" fmla="*/ 1043274 w 4925538"/>
              <a:gd name="connsiteY714" fmla="*/ 1952945 h 5052379"/>
              <a:gd name="connsiteX715" fmla="*/ 1040727 w 4925538"/>
              <a:gd name="connsiteY715" fmla="*/ 1952070 h 5052379"/>
              <a:gd name="connsiteX716" fmla="*/ 1042425 w 4925538"/>
              <a:gd name="connsiteY716" fmla="*/ 1949525 h 5052379"/>
              <a:gd name="connsiteX717" fmla="*/ 1040727 w 4925538"/>
              <a:gd name="connsiteY717" fmla="*/ 1947828 h 5052379"/>
              <a:gd name="connsiteX718" fmla="*/ 1040727 w 4925538"/>
              <a:gd name="connsiteY718" fmla="*/ 1946953 h 5052379"/>
              <a:gd name="connsiteX719" fmla="*/ 1041576 w 4925538"/>
              <a:gd name="connsiteY719" fmla="*/ 1946953 h 5052379"/>
              <a:gd name="connsiteX720" fmla="*/ 1043274 w 4925538"/>
              <a:gd name="connsiteY720" fmla="*/ 1946953 h 5052379"/>
              <a:gd name="connsiteX721" fmla="*/ 1044123 w 4925538"/>
              <a:gd name="connsiteY721" fmla="*/ 1946953 h 5052379"/>
              <a:gd name="connsiteX722" fmla="*/ 1044999 w 4925538"/>
              <a:gd name="connsiteY722" fmla="*/ 1946105 h 5052379"/>
              <a:gd name="connsiteX723" fmla="*/ 1044123 w 4925538"/>
              <a:gd name="connsiteY723" fmla="*/ 1946105 h 5052379"/>
              <a:gd name="connsiteX724" fmla="*/ 1044123 w 4925538"/>
              <a:gd name="connsiteY724" fmla="*/ 1944408 h 5052379"/>
              <a:gd name="connsiteX725" fmla="*/ 1042425 w 4925538"/>
              <a:gd name="connsiteY725" fmla="*/ 1945256 h 5052379"/>
              <a:gd name="connsiteX726" fmla="*/ 1041576 w 4925538"/>
              <a:gd name="connsiteY726" fmla="*/ 1946105 h 5052379"/>
              <a:gd name="connsiteX727" fmla="*/ 1039878 w 4925538"/>
              <a:gd name="connsiteY727" fmla="*/ 1946105 h 5052379"/>
              <a:gd name="connsiteX728" fmla="*/ 1038154 w 4925538"/>
              <a:gd name="connsiteY728" fmla="*/ 1946105 h 5052379"/>
              <a:gd name="connsiteX729" fmla="*/ 1037305 w 4925538"/>
              <a:gd name="connsiteY729" fmla="*/ 1946953 h 5052379"/>
              <a:gd name="connsiteX730" fmla="*/ 1037305 w 4925538"/>
              <a:gd name="connsiteY730" fmla="*/ 1948676 h 5052379"/>
              <a:gd name="connsiteX731" fmla="*/ 1036456 w 4925538"/>
              <a:gd name="connsiteY731" fmla="*/ 1948676 h 5052379"/>
              <a:gd name="connsiteX732" fmla="*/ 1034758 w 4925538"/>
              <a:gd name="connsiteY732" fmla="*/ 1946953 h 5052379"/>
              <a:gd name="connsiteX733" fmla="*/ 1033060 w 4925538"/>
              <a:gd name="connsiteY733" fmla="*/ 1946105 h 5052379"/>
              <a:gd name="connsiteX734" fmla="*/ 1033909 w 4925538"/>
              <a:gd name="connsiteY734" fmla="*/ 1944408 h 5052379"/>
              <a:gd name="connsiteX735" fmla="*/ 1033909 w 4925538"/>
              <a:gd name="connsiteY735" fmla="*/ 1942711 h 5052379"/>
              <a:gd name="connsiteX736" fmla="*/ 1032184 w 4925538"/>
              <a:gd name="connsiteY736" fmla="*/ 1943560 h 5052379"/>
              <a:gd name="connsiteX737" fmla="*/ 1032184 w 4925538"/>
              <a:gd name="connsiteY737" fmla="*/ 1944408 h 5052379"/>
              <a:gd name="connsiteX738" fmla="*/ 1033060 w 4925538"/>
              <a:gd name="connsiteY738" fmla="*/ 1946953 h 5052379"/>
              <a:gd name="connsiteX739" fmla="*/ 1032184 w 4925538"/>
              <a:gd name="connsiteY739" fmla="*/ 1947828 h 5052379"/>
              <a:gd name="connsiteX740" fmla="*/ 1031335 w 4925538"/>
              <a:gd name="connsiteY740" fmla="*/ 1949525 h 5052379"/>
              <a:gd name="connsiteX741" fmla="*/ 1030486 w 4925538"/>
              <a:gd name="connsiteY741" fmla="*/ 1950373 h 5052379"/>
              <a:gd name="connsiteX742" fmla="*/ 1029637 w 4925538"/>
              <a:gd name="connsiteY742" fmla="*/ 1949525 h 5052379"/>
              <a:gd name="connsiteX743" fmla="*/ 1029637 w 4925538"/>
              <a:gd name="connsiteY743" fmla="*/ 1950373 h 5052379"/>
              <a:gd name="connsiteX744" fmla="*/ 1028788 w 4925538"/>
              <a:gd name="connsiteY744" fmla="*/ 1949525 h 5052379"/>
              <a:gd name="connsiteX745" fmla="*/ 1027939 w 4925538"/>
              <a:gd name="connsiteY745" fmla="*/ 1947828 h 5052379"/>
              <a:gd name="connsiteX746" fmla="*/ 1029637 w 4925538"/>
              <a:gd name="connsiteY746" fmla="*/ 1946953 h 5052379"/>
              <a:gd name="connsiteX747" fmla="*/ 1029637 w 4925538"/>
              <a:gd name="connsiteY747" fmla="*/ 1946105 h 5052379"/>
              <a:gd name="connsiteX748" fmla="*/ 1028788 w 4925538"/>
              <a:gd name="connsiteY748" fmla="*/ 1946105 h 5052379"/>
              <a:gd name="connsiteX749" fmla="*/ 1027939 w 4925538"/>
              <a:gd name="connsiteY749" fmla="*/ 1945256 h 5052379"/>
              <a:gd name="connsiteX750" fmla="*/ 1027090 w 4925538"/>
              <a:gd name="connsiteY750" fmla="*/ 1945256 h 5052379"/>
              <a:gd name="connsiteX751" fmla="*/ 1027090 w 4925538"/>
              <a:gd name="connsiteY751" fmla="*/ 1946953 h 5052379"/>
              <a:gd name="connsiteX752" fmla="*/ 1025366 w 4925538"/>
              <a:gd name="connsiteY752" fmla="*/ 1946953 h 5052379"/>
              <a:gd name="connsiteX753" fmla="*/ 1025366 w 4925538"/>
              <a:gd name="connsiteY753" fmla="*/ 1948676 h 5052379"/>
              <a:gd name="connsiteX754" fmla="*/ 1024517 w 4925538"/>
              <a:gd name="connsiteY754" fmla="*/ 1949525 h 5052379"/>
              <a:gd name="connsiteX755" fmla="*/ 1024517 w 4925538"/>
              <a:gd name="connsiteY755" fmla="*/ 1950373 h 5052379"/>
              <a:gd name="connsiteX756" fmla="*/ 1021970 w 4925538"/>
              <a:gd name="connsiteY756" fmla="*/ 1950373 h 5052379"/>
              <a:gd name="connsiteX757" fmla="*/ 1020245 w 4925538"/>
              <a:gd name="connsiteY757" fmla="*/ 1950373 h 5052379"/>
              <a:gd name="connsiteX758" fmla="*/ 1021094 w 4925538"/>
              <a:gd name="connsiteY758" fmla="*/ 1948676 h 5052379"/>
              <a:gd name="connsiteX759" fmla="*/ 1021094 w 4925538"/>
              <a:gd name="connsiteY759" fmla="*/ 1947828 h 5052379"/>
              <a:gd name="connsiteX760" fmla="*/ 1021970 w 4925538"/>
              <a:gd name="connsiteY760" fmla="*/ 1946953 h 5052379"/>
              <a:gd name="connsiteX761" fmla="*/ 1021094 w 4925538"/>
              <a:gd name="connsiteY761" fmla="*/ 1946105 h 5052379"/>
              <a:gd name="connsiteX762" fmla="*/ 1020245 w 4925538"/>
              <a:gd name="connsiteY762" fmla="*/ 1945256 h 5052379"/>
              <a:gd name="connsiteX763" fmla="*/ 1018547 w 4925538"/>
              <a:gd name="connsiteY763" fmla="*/ 1945256 h 5052379"/>
              <a:gd name="connsiteX764" fmla="*/ 1016849 w 4925538"/>
              <a:gd name="connsiteY764" fmla="*/ 1946105 h 5052379"/>
              <a:gd name="connsiteX765" fmla="*/ 1016849 w 4925538"/>
              <a:gd name="connsiteY765" fmla="*/ 1946953 h 5052379"/>
              <a:gd name="connsiteX766" fmla="*/ 1015125 w 4925538"/>
              <a:gd name="connsiteY766" fmla="*/ 1946953 h 5052379"/>
              <a:gd name="connsiteX767" fmla="*/ 1015125 w 4925538"/>
              <a:gd name="connsiteY767" fmla="*/ 1945256 h 5052379"/>
              <a:gd name="connsiteX768" fmla="*/ 1014276 w 4925538"/>
              <a:gd name="connsiteY768" fmla="*/ 1945256 h 5052379"/>
              <a:gd name="connsiteX769" fmla="*/ 1013427 w 4925538"/>
              <a:gd name="connsiteY769" fmla="*/ 1946105 h 5052379"/>
              <a:gd name="connsiteX770" fmla="*/ 1014276 w 4925538"/>
              <a:gd name="connsiteY770" fmla="*/ 1946953 h 5052379"/>
              <a:gd name="connsiteX771" fmla="*/ 1013427 w 4925538"/>
              <a:gd name="connsiteY771" fmla="*/ 1946953 h 5052379"/>
              <a:gd name="connsiteX772" fmla="*/ 1012578 w 4925538"/>
              <a:gd name="connsiteY772" fmla="*/ 1947828 h 5052379"/>
              <a:gd name="connsiteX773" fmla="*/ 1012578 w 4925538"/>
              <a:gd name="connsiteY773" fmla="*/ 1946953 h 5052379"/>
              <a:gd name="connsiteX774" fmla="*/ 1011729 w 4925538"/>
              <a:gd name="connsiteY774" fmla="*/ 1946105 h 5052379"/>
              <a:gd name="connsiteX775" fmla="*/ 1010004 w 4925538"/>
              <a:gd name="connsiteY775" fmla="*/ 1946953 h 5052379"/>
              <a:gd name="connsiteX776" fmla="*/ 1008306 w 4925538"/>
              <a:gd name="connsiteY776" fmla="*/ 1947828 h 5052379"/>
              <a:gd name="connsiteX777" fmla="*/ 1007457 w 4925538"/>
              <a:gd name="connsiteY777" fmla="*/ 1951221 h 5052379"/>
              <a:gd name="connsiteX778" fmla="*/ 1009155 w 4925538"/>
              <a:gd name="connsiteY778" fmla="*/ 1952070 h 5052379"/>
              <a:gd name="connsiteX779" fmla="*/ 1008306 w 4925538"/>
              <a:gd name="connsiteY779" fmla="*/ 1952070 h 5052379"/>
              <a:gd name="connsiteX780" fmla="*/ 1006608 w 4925538"/>
              <a:gd name="connsiteY780" fmla="*/ 1951221 h 5052379"/>
              <a:gd name="connsiteX781" fmla="*/ 1006608 w 4925538"/>
              <a:gd name="connsiteY781" fmla="*/ 1952945 h 5052379"/>
              <a:gd name="connsiteX782" fmla="*/ 1005759 w 4925538"/>
              <a:gd name="connsiteY782" fmla="*/ 1952070 h 5052379"/>
              <a:gd name="connsiteX783" fmla="*/ 1004910 w 4925538"/>
              <a:gd name="connsiteY783" fmla="*/ 1952070 h 5052379"/>
              <a:gd name="connsiteX784" fmla="*/ 1004910 w 4925538"/>
              <a:gd name="connsiteY784" fmla="*/ 1950373 h 5052379"/>
              <a:gd name="connsiteX785" fmla="*/ 1002337 w 4925538"/>
              <a:gd name="connsiteY785" fmla="*/ 1952945 h 5052379"/>
              <a:gd name="connsiteX786" fmla="*/ 1001488 w 4925538"/>
              <a:gd name="connsiteY786" fmla="*/ 1952945 h 5052379"/>
              <a:gd name="connsiteX787" fmla="*/ 999790 w 4925538"/>
              <a:gd name="connsiteY787" fmla="*/ 1949525 h 5052379"/>
              <a:gd name="connsiteX788" fmla="*/ 995518 w 4925538"/>
              <a:gd name="connsiteY788" fmla="*/ 1949525 h 5052379"/>
              <a:gd name="connsiteX789" fmla="*/ 993794 w 4925538"/>
              <a:gd name="connsiteY789" fmla="*/ 1950373 h 5052379"/>
              <a:gd name="connsiteX790" fmla="*/ 994669 w 4925538"/>
              <a:gd name="connsiteY790" fmla="*/ 1951221 h 5052379"/>
              <a:gd name="connsiteX791" fmla="*/ 993794 w 4925538"/>
              <a:gd name="connsiteY791" fmla="*/ 1951221 h 5052379"/>
              <a:gd name="connsiteX792" fmla="*/ 992945 w 4925538"/>
              <a:gd name="connsiteY792" fmla="*/ 1952945 h 5052379"/>
              <a:gd name="connsiteX793" fmla="*/ 992096 w 4925538"/>
              <a:gd name="connsiteY793" fmla="*/ 1952070 h 5052379"/>
              <a:gd name="connsiteX794" fmla="*/ 992096 w 4925538"/>
              <a:gd name="connsiteY794" fmla="*/ 1950373 h 5052379"/>
              <a:gd name="connsiteX795" fmla="*/ 992096 w 4925538"/>
              <a:gd name="connsiteY795" fmla="*/ 1949525 h 5052379"/>
              <a:gd name="connsiteX796" fmla="*/ 991247 w 4925538"/>
              <a:gd name="connsiteY796" fmla="*/ 1949525 h 5052379"/>
              <a:gd name="connsiteX797" fmla="*/ 990398 w 4925538"/>
              <a:gd name="connsiteY797" fmla="*/ 1949525 h 5052379"/>
              <a:gd name="connsiteX798" fmla="*/ 990398 w 4925538"/>
              <a:gd name="connsiteY798" fmla="*/ 1950373 h 5052379"/>
              <a:gd name="connsiteX799" fmla="*/ 988700 w 4925538"/>
              <a:gd name="connsiteY799" fmla="*/ 1950373 h 5052379"/>
              <a:gd name="connsiteX800" fmla="*/ 988700 w 4925538"/>
              <a:gd name="connsiteY800" fmla="*/ 1949525 h 5052379"/>
              <a:gd name="connsiteX801" fmla="*/ 987825 w 4925538"/>
              <a:gd name="connsiteY801" fmla="*/ 1950373 h 5052379"/>
              <a:gd name="connsiteX802" fmla="*/ 986976 w 4925538"/>
              <a:gd name="connsiteY802" fmla="*/ 1949525 h 5052379"/>
              <a:gd name="connsiteX803" fmla="*/ 986127 w 4925538"/>
              <a:gd name="connsiteY803" fmla="*/ 1950373 h 5052379"/>
              <a:gd name="connsiteX804" fmla="*/ 985278 w 4925538"/>
              <a:gd name="connsiteY804" fmla="*/ 1949525 h 5052379"/>
              <a:gd name="connsiteX805" fmla="*/ 982731 w 4925538"/>
              <a:gd name="connsiteY805" fmla="*/ 1950373 h 5052379"/>
              <a:gd name="connsiteX806" fmla="*/ 982731 w 4925538"/>
              <a:gd name="connsiteY806" fmla="*/ 1952070 h 5052379"/>
              <a:gd name="connsiteX807" fmla="*/ 980157 w 4925538"/>
              <a:gd name="connsiteY807" fmla="*/ 1952070 h 5052379"/>
              <a:gd name="connsiteX808" fmla="*/ 980157 w 4925538"/>
              <a:gd name="connsiteY808" fmla="*/ 1952945 h 5052379"/>
              <a:gd name="connsiteX809" fmla="*/ 981006 w 4925538"/>
              <a:gd name="connsiteY809" fmla="*/ 1954641 h 5052379"/>
              <a:gd name="connsiteX810" fmla="*/ 980157 w 4925538"/>
              <a:gd name="connsiteY810" fmla="*/ 1953793 h 5052379"/>
              <a:gd name="connsiteX811" fmla="*/ 979308 w 4925538"/>
              <a:gd name="connsiteY811" fmla="*/ 1954641 h 5052379"/>
              <a:gd name="connsiteX812" fmla="*/ 980157 w 4925538"/>
              <a:gd name="connsiteY812" fmla="*/ 1954641 h 5052379"/>
              <a:gd name="connsiteX813" fmla="*/ 978459 w 4925538"/>
              <a:gd name="connsiteY813" fmla="*/ 1955490 h 5052379"/>
              <a:gd name="connsiteX814" fmla="*/ 977610 w 4925538"/>
              <a:gd name="connsiteY814" fmla="*/ 1955490 h 5052379"/>
              <a:gd name="connsiteX815" fmla="*/ 976735 w 4925538"/>
              <a:gd name="connsiteY815" fmla="*/ 1954641 h 5052379"/>
              <a:gd name="connsiteX816" fmla="*/ 974188 w 4925538"/>
              <a:gd name="connsiteY816" fmla="*/ 1952945 h 5052379"/>
              <a:gd name="connsiteX817" fmla="*/ 974188 w 4925538"/>
              <a:gd name="connsiteY817" fmla="*/ 1954641 h 5052379"/>
              <a:gd name="connsiteX818" fmla="*/ 973339 w 4925538"/>
              <a:gd name="connsiteY818" fmla="*/ 1953793 h 5052379"/>
              <a:gd name="connsiteX819" fmla="*/ 973339 w 4925538"/>
              <a:gd name="connsiteY819" fmla="*/ 1954641 h 5052379"/>
              <a:gd name="connsiteX820" fmla="*/ 972490 w 4925538"/>
              <a:gd name="connsiteY820" fmla="*/ 1955490 h 5052379"/>
              <a:gd name="connsiteX821" fmla="*/ 971614 w 4925538"/>
              <a:gd name="connsiteY821" fmla="*/ 1955490 h 5052379"/>
              <a:gd name="connsiteX822" fmla="*/ 969916 w 4925538"/>
              <a:gd name="connsiteY822" fmla="*/ 1956338 h 5052379"/>
              <a:gd name="connsiteX823" fmla="*/ 969916 w 4925538"/>
              <a:gd name="connsiteY823" fmla="*/ 1954641 h 5052379"/>
              <a:gd name="connsiteX824" fmla="*/ 969067 w 4925538"/>
              <a:gd name="connsiteY824" fmla="*/ 1955490 h 5052379"/>
              <a:gd name="connsiteX825" fmla="*/ 969067 w 4925538"/>
              <a:gd name="connsiteY825" fmla="*/ 1957187 h 5052379"/>
              <a:gd name="connsiteX826" fmla="*/ 968218 w 4925538"/>
              <a:gd name="connsiteY826" fmla="*/ 1957187 h 5052379"/>
              <a:gd name="connsiteX827" fmla="*/ 966520 w 4925538"/>
              <a:gd name="connsiteY827" fmla="*/ 1956338 h 5052379"/>
              <a:gd name="connsiteX828" fmla="*/ 965645 w 4925538"/>
              <a:gd name="connsiteY828" fmla="*/ 1956338 h 5052379"/>
              <a:gd name="connsiteX829" fmla="*/ 964796 w 4925538"/>
              <a:gd name="connsiteY829" fmla="*/ 1955490 h 5052379"/>
              <a:gd name="connsiteX830" fmla="*/ 963947 w 4925538"/>
              <a:gd name="connsiteY830" fmla="*/ 1956338 h 5052379"/>
              <a:gd name="connsiteX831" fmla="*/ 960551 w 4925538"/>
              <a:gd name="connsiteY831" fmla="*/ 1956338 h 5052379"/>
              <a:gd name="connsiteX832" fmla="*/ 959675 w 4925538"/>
              <a:gd name="connsiteY832" fmla="*/ 1957187 h 5052379"/>
              <a:gd name="connsiteX833" fmla="*/ 959675 w 4925538"/>
              <a:gd name="connsiteY833" fmla="*/ 1958035 h 5052379"/>
              <a:gd name="connsiteX834" fmla="*/ 959675 w 4925538"/>
              <a:gd name="connsiteY834" fmla="*/ 1959758 h 5052379"/>
              <a:gd name="connsiteX835" fmla="*/ 956279 w 4925538"/>
              <a:gd name="connsiteY835" fmla="*/ 1960607 h 5052379"/>
              <a:gd name="connsiteX836" fmla="*/ 953706 w 4925538"/>
              <a:gd name="connsiteY836" fmla="*/ 1959758 h 5052379"/>
              <a:gd name="connsiteX837" fmla="*/ 953706 w 4925538"/>
              <a:gd name="connsiteY837" fmla="*/ 1960607 h 5052379"/>
              <a:gd name="connsiteX838" fmla="*/ 952857 w 4925538"/>
              <a:gd name="connsiteY838" fmla="*/ 1961455 h 5052379"/>
              <a:gd name="connsiteX839" fmla="*/ 952857 w 4925538"/>
              <a:gd name="connsiteY839" fmla="*/ 1962303 h 5052379"/>
              <a:gd name="connsiteX840" fmla="*/ 952008 w 4925538"/>
              <a:gd name="connsiteY840" fmla="*/ 1962303 h 5052379"/>
              <a:gd name="connsiteX841" fmla="*/ 951159 w 4925538"/>
              <a:gd name="connsiteY841" fmla="*/ 1963152 h 5052379"/>
              <a:gd name="connsiteX842" fmla="*/ 951159 w 4925538"/>
              <a:gd name="connsiteY842" fmla="*/ 1964026 h 5052379"/>
              <a:gd name="connsiteX843" fmla="*/ 952857 w 4925538"/>
              <a:gd name="connsiteY843" fmla="*/ 1964026 h 5052379"/>
              <a:gd name="connsiteX844" fmla="*/ 951159 w 4925538"/>
              <a:gd name="connsiteY844" fmla="*/ 1964026 h 5052379"/>
              <a:gd name="connsiteX845" fmla="*/ 950310 w 4925538"/>
              <a:gd name="connsiteY845" fmla="*/ 1963152 h 5052379"/>
              <a:gd name="connsiteX846" fmla="*/ 951159 w 4925538"/>
              <a:gd name="connsiteY846" fmla="*/ 1960607 h 5052379"/>
              <a:gd name="connsiteX847" fmla="*/ 949461 w 4925538"/>
              <a:gd name="connsiteY847" fmla="*/ 1959758 h 5052379"/>
              <a:gd name="connsiteX848" fmla="*/ 948585 w 4925538"/>
              <a:gd name="connsiteY848" fmla="*/ 1960607 h 5052379"/>
              <a:gd name="connsiteX849" fmla="*/ 946887 w 4925538"/>
              <a:gd name="connsiteY849" fmla="*/ 1960607 h 5052379"/>
              <a:gd name="connsiteX850" fmla="*/ 947736 w 4925538"/>
              <a:gd name="connsiteY850" fmla="*/ 1961455 h 5052379"/>
              <a:gd name="connsiteX851" fmla="*/ 946887 w 4925538"/>
              <a:gd name="connsiteY851" fmla="*/ 1961455 h 5052379"/>
              <a:gd name="connsiteX852" fmla="*/ 945189 w 4925538"/>
              <a:gd name="connsiteY852" fmla="*/ 1960607 h 5052379"/>
              <a:gd name="connsiteX853" fmla="*/ 944340 w 4925538"/>
              <a:gd name="connsiteY853" fmla="*/ 1960607 h 5052379"/>
              <a:gd name="connsiteX854" fmla="*/ 942616 w 4925538"/>
              <a:gd name="connsiteY854" fmla="*/ 1960607 h 5052379"/>
              <a:gd name="connsiteX855" fmla="*/ 942616 w 4925538"/>
              <a:gd name="connsiteY855" fmla="*/ 1962303 h 5052379"/>
              <a:gd name="connsiteX856" fmla="*/ 941767 w 4925538"/>
              <a:gd name="connsiteY856" fmla="*/ 1962303 h 5052379"/>
              <a:gd name="connsiteX857" fmla="*/ 941767 w 4925538"/>
              <a:gd name="connsiteY857" fmla="*/ 1961455 h 5052379"/>
              <a:gd name="connsiteX858" fmla="*/ 940069 w 4925538"/>
              <a:gd name="connsiteY858" fmla="*/ 1961455 h 5052379"/>
              <a:gd name="connsiteX859" fmla="*/ 939220 w 4925538"/>
              <a:gd name="connsiteY859" fmla="*/ 1962303 h 5052379"/>
              <a:gd name="connsiteX860" fmla="*/ 938371 w 4925538"/>
              <a:gd name="connsiteY860" fmla="*/ 1962303 h 5052379"/>
              <a:gd name="connsiteX861" fmla="*/ 935797 w 4925538"/>
              <a:gd name="connsiteY861" fmla="*/ 1961455 h 5052379"/>
              <a:gd name="connsiteX862" fmla="*/ 935797 w 4925538"/>
              <a:gd name="connsiteY862" fmla="*/ 1963152 h 5052379"/>
              <a:gd name="connsiteX863" fmla="*/ 934099 w 4925538"/>
              <a:gd name="connsiteY863" fmla="*/ 1962303 h 5052379"/>
              <a:gd name="connsiteX864" fmla="*/ 933250 w 4925538"/>
              <a:gd name="connsiteY864" fmla="*/ 1962303 h 5052379"/>
              <a:gd name="connsiteX865" fmla="*/ 934099 w 4925538"/>
              <a:gd name="connsiteY865" fmla="*/ 1963152 h 5052379"/>
              <a:gd name="connsiteX866" fmla="*/ 933250 w 4925538"/>
              <a:gd name="connsiteY866" fmla="*/ 1964026 h 5052379"/>
              <a:gd name="connsiteX867" fmla="*/ 932375 w 4925538"/>
              <a:gd name="connsiteY867" fmla="*/ 1963152 h 5052379"/>
              <a:gd name="connsiteX868" fmla="*/ 931526 w 4925538"/>
              <a:gd name="connsiteY868" fmla="*/ 1964026 h 5052379"/>
              <a:gd name="connsiteX869" fmla="*/ 931526 w 4925538"/>
              <a:gd name="connsiteY869" fmla="*/ 1964875 h 5052379"/>
              <a:gd name="connsiteX870" fmla="*/ 930677 w 4925538"/>
              <a:gd name="connsiteY870" fmla="*/ 1964026 h 5052379"/>
              <a:gd name="connsiteX871" fmla="*/ 926406 w 4925538"/>
              <a:gd name="connsiteY871" fmla="*/ 1963152 h 5052379"/>
              <a:gd name="connsiteX872" fmla="*/ 925557 w 4925538"/>
              <a:gd name="connsiteY872" fmla="*/ 1964026 h 5052379"/>
              <a:gd name="connsiteX873" fmla="*/ 925557 w 4925538"/>
              <a:gd name="connsiteY873" fmla="*/ 1965723 h 5052379"/>
              <a:gd name="connsiteX874" fmla="*/ 924708 w 4925538"/>
              <a:gd name="connsiteY874" fmla="*/ 1965723 h 5052379"/>
              <a:gd name="connsiteX875" fmla="*/ 925557 w 4925538"/>
              <a:gd name="connsiteY875" fmla="*/ 1967420 h 5052379"/>
              <a:gd name="connsiteX876" fmla="*/ 924708 w 4925538"/>
              <a:gd name="connsiteY876" fmla="*/ 1967420 h 5052379"/>
              <a:gd name="connsiteX877" fmla="*/ 924708 w 4925538"/>
              <a:gd name="connsiteY877" fmla="*/ 1968268 h 5052379"/>
              <a:gd name="connsiteX878" fmla="*/ 925557 w 4925538"/>
              <a:gd name="connsiteY878" fmla="*/ 1968268 h 5052379"/>
              <a:gd name="connsiteX879" fmla="*/ 925557 w 4925538"/>
              <a:gd name="connsiteY879" fmla="*/ 1969117 h 5052379"/>
              <a:gd name="connsiteX880" fmla="*/ 924708 w 4925538"/>
              <a:gd name="connsiteY880" fmla="*/ 1969117 h 5052379"/>
              <a:gd name="connsiteX881" fmla="*/ 923859 w 4925538"/>
              <a:gd name="connsiteY881" fmla="*/ 1970840 h 5052379"/>
              <a:gd name="connsiteX882" fmla="*/ 923010 w 4925538"/>
              <a:gd name="connsiteY882" fmla="*/ 1969992 h 5052379"/>
              <a:gd name="connsiteX883" fmla="*/ 922161 w 4925538"/>
              <a:gd name="connsiteY883" fmla="*/ 1969117 h 5052379"/>
              <a:gd name="connsiteX884" fmla="*/ 922161 w 4925538"/>
              <a:gd name="connsiteY884" fmla="*/ 1969992 h 5052379"/>
              <a:gd name="connsiteX885" fmla="*/ 922161 w 4925538"/>
              <a:gd name="connsiteY885" fmla="*/ 1969117 h 5052379"/>
              <a:gd name="connsiteX886" fmla="*/ 920436 w 4925538"/>
              <a:gd name="connsiteY886" fmla="*/ 1969992 h 5052379"/>
              <a:gd name="connsiteX887" fmla="*/ 921285 w 4925538"/>
              <a:gd name="connsiteY887" fmla="*/ 1970840 h 5052379"/>
              <a:gd name="connsiteX888" fmla="*/ 920436 w 4925538"/>
              <a:gd name="connsiteY888" fmla="*/ 1972537 h 5052379"/>
              <a:gd name="connsiteX889" fmla="*/ 919587 w 4925538"/>
              <a:gd name="connsiteY889" fmla="*/ 1971688 h 5052379"/>
              <a:gd name="connsiteX890" fmla="*/ 919587 w 4925538"/>
              <a:gd name="connsiteY890" fmla="*/ 1973385 h 5052379"/>
              <a:gd name="connsiteX891" fmla="*/ 917040 w 4925538"/>
              <a:gd name="connsiteY891" fmla="*/ 1973385 h 5052379"/>
              <a:gd name="connsiteX892" fmla="*/ 914467 w 4925538"/>
              <a:gd name="connsiteY892" fmla="*/ 1974233 h 5052379"/>
              <a:gd name="connsiteX893" fmla="*/ 913618 w 4925538"/>
              <a:gd name="connsiteY893" fmla="*/ 1975082 h 5052379"/>
              <a:gd name="connsiteX894" fmla="*/ 912769 w 4925538"/>
              <a:gd name="connsiteY894" fmla="*/ 1975082 h 5052379"/>
              <a:gd name="connsiteX895" fmla="*/ 911920 w 4925538"/>
              <a:gd name="connsiteY895" fmla="*/ 1975082 h 5052379"/>
              <a:gd name="connsiteX896" fmla="*/ 911920 w 4925538"/>
              <a:gd name="connsiteY896" fmla="*/ 1975957 h 5052379"/>
              <a:gd name="connsiteX897" fmla="*/ 911071 w 4925538"/>
              <a:gd name="connsiteY897" fmla="*/ 1976805 h 5052379"/>
              <a:gd name="connsiteX898" fmla="*/ 910195 w 4925538"/>
              <a:gd name="connsiteY898" fmla="*/ 1976805 h 5052379"/>
              <a:gd name="connsiteX899" fmla="*/ 909346 w 4925538"/>
              <a:gd name="connsiteY899" fmla="*/ 1977653 h 5052379"/>
              <a:gd name="connsiteX900" fmla="*/ 908497 w 4925538"/>
              <a:gd name="connsiteY900" fmla="*/ 1977653 h 5052379"/>
              <a:gd name="connsiteX901" fmla="*/ 908497 w 4925538"/>
              <a:gd name="connsiteY901" fmla="*/ 1978502 h 5052379"/>
              <a:gd name="connsiteX902" fmla="*/ 907648 w 4925538"/>
              <a:gd name="connsiteY902" fmla="*/ 1978502 h 5052379"/>
              <a:gd name="connsiteX903" fmla="*/ 907648 w 4925538"/>
              <a:gd name="connsiteY903" fmla="*/ 1980199 h 5052379"/>
              <a:gd name="connsiteX904" fmla="*/ 906799 w 4925538"/>
              <a:gd name="connsiteY904" fmla="*/ 1979350 h 5052379"/>
              <a:gd name="connsiteX905" fmla="*/ 905101 w 4925538"/>
              <a:gd name="connsiteY905" fmla="*/ 1980199 h 5052379"/>
              <a:gd name="connsiteX906" fmla="*/ 905101 w 4925538"/>
              <a:gd name="connsiteY906" fmla="*/ 1981073 h 5052379"/>
              <a:gd name="connsiteX907" fmla="*/ 903377 w 4925538"/>
              <a:gd name="connsiteY907" fmla="*/ 1981922 h 5052379"/>
              <a:gd name="connsiteX908" fmla="*/ 903377 w 4925538"/>
              <a:gd name="connsiteY908" fmla="*/ 1982770 h 5052379"/>
              <a:gd name="connsiteX909" fmla="*/ 903377 w 4925538"/>
              <a:gd name="connsiteY909" fmla="*/ 1983619 h 5052379"/>
              <a:gd name="connsiteX910" fmla="*/ 901679 w 4925538"/>
              <a:gd name="connsiteY910" fmla="*/ 1983619 h 5052379"/>
              <a:gd name="connsiteX911" fmla="*/ 900830 w 4925538"/>
              <a:gd name="connsiteY911" fmla="*/ 1985315 h 5052379"/>
              <a:gd name="connsiteX912" fmla="*/ 899132 w 4925538"/>
              <a:gd name="connsiteY912" fmla="*/ 1985315 h 5052379"/>
              <a:gd name="connsiteX913" fmla="*/ 899132 w 4925538"/>
              <a:gd name="connsiteY913" fmla="*/ 1986190 h 5052379"/>
              <a:gd name="connsiteX914" fmla="*/ 899132 w 4925538"/>
              <a:gd name="connsiteY914" fmla="*/ 1987887 h 5052379"/>
              <a:gd name="connsiteX915" fmla="*/ 897407 w 4925538"/>
              <a:gd name="connsiteY915" fmla="*/ 1988735 h 5052379"/>
              <a:gd name="connsiteX916" fmla="*/ 897407 w 4925538"/>
              <a:gd name="connsiteY916" fmla="*/ 1987887 h 5052379"/>
              <a:gd name="connsiteX917" fmla="*/ 895709 w 4925538"/>
              <a:gd name="connsiteY917" fmla="*/ 1987887 h 5052379"/>
              <a:gd name="connsiteX918" fmla="*/ 894860 w 4925538"/>
              <a:gd name="connsiteY918" fmla="*/ 1987887 h 5052379"/>
              <a:gd name="connsiteX919" fmla="*/ 894011 w 4925538"/>
              <a:gd name="connsiteY919" fmla="*/ 1987887 h 5052379"/>
              <a:gd name="connsiteX920" fmla="*/ 894860 w 4925538"/>
              <a:gd name="connsiteY920" fmla="*/ 1989584 h 5052379"/>
              <a:gd name="connsiteX921" fmla="*/ 894860 w 4925538"/>
              <a:gd name="connsiteY921" fmla="*/ 1990432 h 5052379"/>
              <a:gd name="connsiteX922" fmla="*/ 894011 w 4925538"/>
              <a:gd name="connsiteY922" fmla="*/ 1989584 h 5052379"/>
              <a:gd name="connsiteX923" fmla="*/ 893136 w 4925538"/>
              <a:gd name="connsiteY923" fmla="*/ 1991280 h 5052379"/>
              <a:gd name="connsiteX924" fmla="*/ 893136 w 4925538"/>
              <a:gd name="connsiteY924" fmla="*/ 1990432 h 5052379"/>
              <a:gd name="connsiteX925" fmla="*/ 893136 w 4925538"/>
              <a:gd name="connsiteY925" fmla="*/ 1992155 h 5052379"/>
              <a:gd name="connsiteX926" fmla="*/ 892287 w 4925538"/>
              <a:gd name="connsiteY926" fmla="*/ 1991280 h 5052379"/>
              <a:gd name="connsiteX927" fmla="*/ 891438 w 4925538"/>
              <a:gd name="connsiteY927" fmla="*/ 1992155 h 5052379"/>
              <a:gd name="connsiteX928" fmla="*/ 891438 w 4925538"/>
              <a:gd name="connsiteY928" fmla="*/ 1993004 h 5052379"/>
              <a:gd name="connsiteX929" fmla="*/ 891438 w 4925538"/>
              <a:gd name="connsiteY929" fmla="*/ 1993852 h 5052379"/>
              <a:gd name="connsiteX930" fmla="*/ 889740 w 4925538"/>
              <a:gd name="connsiteY930" fmla="*/ 1993852 h 5052379"/>
              <a:gd name="connsiteX931" fmla="*/ 889740 w 4925538"/>
              <a:gd name="connsiteY931" fmla="*/ 1994700 h 5052379"/>
              <a:gd name="connsiteX932" fmla="*/ 889740 w 4925538"/>
              <a:gd name="connsiteY932" fmla="*/ 1993852 h 5052379"/>
              <a:gd name="connsiteX933" fmla="*/ 888891 w 4925538"/>
              <a:gd name="connsiteY933" fmla="*/ 1994700 h 5052379"/>
              <a:gd name="connsiteX934" fmla="*/ 889740 w 4925538"/>
              <a:gd name="connsiteY934" fmla="*/ 1995549 h 5052379"/>
              <a:gd name="connsiteX935" fmla="*/ 889740 w 4925538"/>
              <a:gd name="connsiteY935" fmla="*/ 1996397 h 5052379"/>
              <a:gd name="connsiteX936" fmla="*/ 888015 w 4925538"/>
              <a:gd name="connsiteY936" fmla="*/ 1995549 h 5052379"/>
              <a:gd name="connsiteX937" fmla="*/ 887166 w 4925538"/>
              <a:gd name="connsiteY937" fmla="*/ 1996397 h 5052379"/>
              <a:gd name="connsiteX938" fmla="*/ 887166 w 4925538"/>
              <a:gd name="connsiteY938" fmla="*/ 1997245 h 5052379"/>
              <a:gd name="connsiteX939" fmla="*/ 886317 w 4925538"/>
              <a:gd name="connsiteY939" fmla="*/ 1997245 h 5052379"/>
              <a:gd name="connsiteX940" fmla="*/ 885468 w 4925538"/>
              <a:gd name="connsiteY940" fmla="*/ 1998120 h 5052379"/>
              <a:gd name="connsiteX941" fmla="*/ 884619 w 4925538"/>
              <a:gd name="connsiteY941" fmla="*/ 2001514 h 5052379"/>
              <a:gd name="connsiteX942" fmla="*/ 883770 w 4925538"/>
              <a:gd name="connsiteY942" fmla="*/ 2002362 h 5052379"/>
              <a:gd name="connsiteX943" fmla="*/ 883770 w 4925538"/>
              <a:gd name="connsiteY943" fmla="*/ 2000665 h 5052379"/>
              <a:gd name="connsiteX944" fmla="*/ 882921 w 4925538"/>
              <a:gd name="connsiteY944" fmla="*/ 2002362 h 5052379"/>
              <a:gd name="connsiteX945" fmla="*/ 882046 w 4925538"/>
              <a:gd name="connsiteY945" fmla="*/ 2002362 h 5052379"/>
              <a:gd name="connsiteX946" fmla="*/ 882046 w 4925538"/>
              <a:gd name="connsiteY946" fmla="*/ 2001514 h 5052379"/>
              <a:gd name="connsiteX947" fmla="*/ 881197 w 4925538"/>
              <a:gd name="connsiteY947" fmla="*/ 2002362 h 5052379"/>
              <a:gd name="connsiteX948" fmla="*/ 882046 w 4925538"/>
              <a:gd name="connsiteY948" fmla="*/ 2002362 h 5052379"/>
              <a:gd name="connsiteX949" fmla="*/ 881197 w 4925538"/>
              <a:gd name="connsiteY949" fmla="*/ 2002362 h 5052379"/>
              <a:gd name="connsiteX950" fmla="*/ 879499 w 4925538"/>
              <a:gd name="connsiteY950" fmla="*/ 2004085 h 5052379"/>
              <a:gd name="connsiteX951" fmla="*/ 879499 w 4925538"/>
              <a:gd name="connsiteY951" fmla="*/ 2003237 h 5052379"/>
              <a:gd name="connsiteX952" fmla="*/ 879499 w 4925538"/>
              <a:gd name="connsiteY952" fmla="*/ 2004934 h 5052379"/>
              <a:gd name="connsiteX953" fmla="*/ 878650 w 4925538"/>
              <a:gd name="connsiteY953" fmla="*/ 2005782 h 5052379"/>
              <a:gd name="connsiteX954" fmla="*/ 880348 w 4925538"/>
              <a:gd name="connsiteY954" fmla="*/ 2005782 h 5052379"/>
              <a:gd name="connsiteX955" fmla="*/ 879499 w 4925538"/>
              <a:gd name="connsiteY955" fmla="*/ 2006631 h 5052379"/>
              <a:gd name="connsiteX956" fmla="*/ 878650 w 4925538"/>
              <a:gd name="connsiteY956" fmla="*/ 2007479 h 5052379"/>
              <a:gd name="connsiteX957" fmla="*/ 878650 w 4925538"/>
              <a:gd name="connsiteY957" fmla="*/ 2006631 h 5052379"/>
              <a:gd name="connsiteX958" fmla="*/ 877801 w 4925538"/>
              <a:gd name="connsiteY958" fmla="*/ 2007479 h 5052379"/>
              <a:gd name="connsiteX959" fmla="*/ 877801 w 4925538"/>
              <a:gd name="connsiteY959" fmla="*/ 2009202 h 5052379"/>
              <a:gd name="connsiteX960" fmla="*/ 876952 w 4925538"/>
              <a:gd name="connsiteY960" fmla="*/ 2010050 h 5052379"/>
              <a:gd name="connsiteX961" fmla="*/ 876952 w 4925538"/>
              <a:gd name="connsiteY961" fmla="*/ 2010899 h 5052379"/>
              <a:gd name="connsiteX962" fmla="*/ 876076 w 4925538"/>
              <a:gd name="connsiteY962" fmla="*/ 2010050 h 5052379"/>
              <a:gd name="connsiteX963" fmla="*/ 876076 w 4925538"/>
              <a:gd name="connsiteY963" fmla="*/ 2010899 h 5052379"/>
              <a:gd name="connsiteX964" fmla="*/ 875227 w 4925538"/>
              <a:gd name="connsiteY964" fmla="*/ 2010899 h 5052379"/>
              <a:gd name="connsiteX965" fmla="*/ 874378 w 4925538"/>
              <a:gd name="connsiteY965" fmla="*/ 2011747 h 5052379"/>
              <a:gd name="connsiteX966" fmla="*/ 873529 w 4925538"/>
              <a:gd name="connsiteY966" fmla="*/ 2010899 h 5052379"/>
              <a:gd name="connsiteX967" fmla="*/ 873529 w 4925538"/>
              <a:gd name="connsiteY967" fmla="*/ 2011747 h 5052379"/>
              <a:gd name="connsiteX968" fmla="*/ 872680 w 4925538"/>
              <a:gd name="connsiteY968" fmla="*/ 2011747 h 5052379"/>
              <a:gd name="connsiteX969" fmla="*/ 871831 w 4925538"/>
              <a:gd name="connsiteY969" fmla="*/ 2012596 h 5052379"/>
              <a:gd name="connsiteX970" fmla="*/ 872680 w 4925538"/>
              <a:gd name="connsiteY970" fmla="*/ 2012596 h 5052379"/>
              <a:gd name="connsiteX971" fmla="*/ 869258 w 4925538"/>
              <a:gd name="connsiteY971" fmla="*/ 2014319 h 5052379"/>
              <a:gd name="connsiteX972" fmla="*/ 868409 w 4925538"/>
              <a:gd name="connsiteY972" fmla="*/ 2015167 h 5052379"/>
              <a:gd name="connsiteX973" fmla="*/ 867560 w 4925538"/>
              <a:gd name="connsiteY973" fmla="*/ 2015167 h 5052379"/>
              <a:gd name="connsiteX974" fmla="*/ 867560 w 4925538"/>
              <a:gd name="connsiteY974" fmla="*/ 2014319 h 5052379"/>
              <a:gd name="connsiteX975" fmla="*/ 866711 w 4925538"/>
              <a:gd name="connsiteY975" fmla="*/ 2014319 h 5052379"/>
              <a:gd name="connsiteX976" fmla="*/ 865836 w 4925538"/>
              <a:gd name="connsiteY976" fmla="*/ 2014319 h 5052379"/>
              <a:gd name="connsiteX977" fmla="*/ 864138 w 4925538"/>
              <a:gd name="connsiteY977" fmla="*/ 2015167 h 5052379"/>
              <a:gd name="connsiteX978" fmla="*/ 862440 w 4925538"/>
              <a:gd name="connsiteY978" fmla="*/ 2015167 h 5052379"/>
              <a:gd name="connsiteX979" fmla="*/ 861591 w 4925538"/>
              <a:gd name="connsiteY979" fmla="*/ 2016016 h 5052379"/>
              <a:gd name="connsiteX980" fmla="*/ 861591 w 4925538"/>
              <a:gd name="connsiteY980" fmla="*/ 2017712 h 5052379"/>
              <a:gd name="connsiteX981" fmla="*/ 862440 w 4925538"/>
              <a:gd name="connsiteY981" fmla="*/ 2018561 h 5052379"/>
              <a:gd name="connsiteX982" fmla="*/ 861591 w 4925538"/>
              <a:gd name="connsiteY982" fmla="*/ 2018561 h 5052379"/>
              <a:gd name="connsiteX983" fmla="*/ 860742 w 4925538"/>
              <a:gd name="connsiteY983" fmla="*/ 2019409 h 5052379"/>
              <a:gd name="connsiteX984" fmla="*/ 859866 w 4925538"/>
              <a:gd name="connsiteY984" fmla="*/ 2019409 h 5052379"/>
              <a:gd name="connsiteX985" fmla="*/ 858168 w 4925538"/>
              <a:gd name="connsiteY985" fmla="*/ 2020284 h 5052379"/>
              <a:gd name="connsiteX986" fmla="*/ 857319 w 4925538"/>
              <a:gd name="connsiteY986" fmla="*/ 2021132 h 5052379"/>
              <a:gd name="connsiteX987" fmla="*/ 855621 w 4925538"/>
              <a:gd name="connsiteY987" fmla="*/ 2021132 h 5052379"/>
              <a:gd name="connsiteX988" fmla="*/ 853897 w 4925538"/>
              <a:gd name="connsiteY988" fmla="*/ 2019409 h 5052379"/>
              <a:gd name="connsiteX989" fmla="*/ 851350 w 4925538"/>
              <a:gd name="connsiteY989" fmla="*/ 2019409 h 5052379"/>
              <a:gd name="connsiteX990" fmla="*/ 850501 w 4925538"/>
              <a:gd name="connsiteY990" fmla="*/ 2018561 h 5052379"/>
              <a:gd name="connsiteX991" fmla="*/ 848776 w 4925538"/>
              <a:gd name="connsiteY991" fmla="*/ 2018561 h 5052379"/>
              <a:gd name="connsiteX992" fmla="*/ 847927 w 4925538"/>
              <a:gd name="connsiteY992" fmla="*/ 2019409 h 5052379"/>
              <a:gd name="connsiteX993" fmla="*/ 845380 w 4925538"/>
              <a:gd name="connsiteY993" fmla="*/ 2020284 h 5052379"/>
              <a:gd name="connsiteX994" fmla="*/ 844531 w 4925538"/>
              <a:gd name="connsiteY994" fmla="*/ 2019409 h 5052379"/>
              <a:gd name="connsiteX995" fmla="*/ 842807 w 4925538"/>
              <a:gd name="connsiteY995" fmla="*/ 2018561 h 5052379"/>
              <a:gd name="connsiteX996" fmla="*/ 841958 w 4925538"/>
              <a:gd name="connsiteY996" fmla="*/ 2019409 h 5052379"/>
              <a:gd name="connsiteX997" fmla="*/ 841109 w 4925538"/>
              <a:gd name="connsiteY997" fmla="*/ 2018561 h 5052379"/>
              <a:gd name="connsiteX998" fmla="*/ 841109 w 4925538"/>
              <a:gd name="connsiteY998" fmla="*/ 2019409 h 5052379"/>
              <a:gd name="connsiteX999" fmla="*/ 839411 w 4925538"/>
              <a:gd name="connsiteY999" fmla="*/ 2018561 h 5052379"/>
              <a:gd name="connsiteX1000" fmla="*/ 838562 w 4925538"/>
              <a:gd name="connsiteY1000" fmla="*/ 2019409 h 5052379"/>
              <a:gd name="connsiteX1001" fmla="*/ 837686 w 4925538"/>
              <a:gd name="connsiteY1001" fmla="*/ 2020284 h 5052379"/>
              <a:gd name="connsiteX1002" fmla="*/ 839411 w 4925538"/>
              <a:gd name="connsiteY1002" fmla="*/ 2021981 h 5052379"/>
              <a:gd name="connsiteX1003" fmla="*/ 838562 w 4925538"/>
              <a:gd name="connsiteY1003" fmla="*/ 2023677 h 5052379"/>
              <a:gd name="connsiteX1004" fmla="*/ 839411 w 4925538"/>
              <a:gd name="connsiteY1004" fmla="*/ 2025401 h 5052379"/>
              <a:gd name="connsiteX1005" fmla="*/ 839411 w 4925538"/>
              <a:gd name="connsiteY1005" fmla="*/ 2026249 h 5052379"/>
              <a:gd name="connsiteX1006" fmla="*/ 838562 w 4925538"/>
              <a:gd name="connsiteY1006" fmla="*/ 2026249 h 5052379"/>
              <a:gd name="connsiteX1007" fmla="*/ 837686 w 4925538"/>
              <a:gd name="connsiteY1007" fmla="*/ 2027097 h 5052379"/>
              <a:gd name="connsiteX1008" fmla="*/ 835988 w 4925538"/>
              <a:gd name="connsiteY1008" fmla="*/ 2026249 h 5052379"/>
              <a:gd name="connsiteX1009" fmla="*/ 834290 w 4925538"/>
              <a:gd name="connsiteY1009" fmla="*/ 2026249 h 5052379"/>
              <a:gd name="connsiteX1010" fmla="*/ 834290 w 4925538"/>
              <a:gd name="connsiteY1010" fmla="*/ 2027946 h 5052379"/>
              <a:gd name="connsiteX1011" fmla="*/ 832592 w 4925538"/>
              <a:gd name="connsiteY1011" fmla="*/ 2026249 h 5052379"/>
              <a:gd name="connsiteX1012" fmla="*/ 830868 w 4925538"/>
              <a:gd name="connsiteY1012" fmla="*/ 2027097 h 5052379"/>
              <a:gd name="connsiteX1013" fmla="*/ 829170 w 4925538"/>
              <a:gd name="connsiteY1013" fmla="*/ 2026249 h 5052379"/>
              <a:gd name="connsiteX1014" fmla="*/ 828321 w 4925538"/>
              <a:gd name="connsiteY1014" fmla="*/ 2025401 h 5052379"/>
              <a:gd name="connsiteX1015" fmla="*/ 827472 w 4925538"/>
              <a:gd name="connsiteY1015" fmla="*/ 2025401 h 5052379"/>
              <a:gd name="connsiteX1016" fmla="*/ 825747 w 4925538"/>
              <a:gd name="connsiteY1016" fmla="*/ 2027946 h 5052379"/>
              <a:gd name="connsiteX1017" fmla="*/ 826623 w 4925538"/>
              <a:gd name="connsiteY1017" fmla="*/ 2029643 h 5052379"/>
              <a:gd name="connsiteX1018" fmla="*/ 826623 w 4925538"/>
              <a:gd name="connsiteY1018" fmla="*/ 2033062 h 5052379"/>
              <a:gd name="connsiteX1019" fmla="*/ 825747 w 4925538"/>
              <a:gd name="connsiteY1019" fmla="*/ 2033062 h 5052379"/>
              <a:gd name="connsiteX1020" fmla="*/ 824898 w 4925538"/>
              <a:gd name="connsiteY1020" fmla="*/ 2033062 h 5052379"/>
              <a:gd name="connsiteX1021" fmla="*/ 824049 w 4925538"/>
              <a:gd name="connsiteY1021" fmla="*/ 2033911 h 5052379"/>
              <a:gd name="connsiteX1022" fmla="*/ 824049 w 4925538"/>
              <a:gd name="connsiteY1022" fmla="*/ 2035608 h 5052379"/>
              <a:gd name="connsiteX1023" fmla="*/ 823200 w 4925538"/>
              <a:gd name="connsiteY1023" fmla="*/ 2036482 h 5052379"/>
              <a:gd name="connsiteX1024" fmla="*/ 819778 w 4925538"/>
              <a:gd name="connsiteY1024" fmla="*/ 2037331 h 5052379"/>
              <a:gd name="connsiteX1025" fmla="*/ 818929 w 4925538"/>
              <a:gd name="connsiteY1025" fmla="*/ 2038179 h 5052379"/>
              <a:gd name="connsiteX1026" fmla="*/ 817231 w 4925538"/>
              <a:gd name="connsiteY1026" fmla="*/ 2039028 h 5052379"/>
              <a:gd name="connsiteX1027" fmla="*/ 815506 w 4925538"/>
              <a:gd name="connsiteY1027" fmla="*/ 2038179 h 5052379"/>
              <a:gd name="connsiteX1028" fmla="*/ 813808 w 4925538"/>
              <a:gd name="connsiteY1028" fmla="*/ 2039028 h 5052379"/>
              <a:gd name="connsiteX1029" fmla="*/ 813808 w 4925538"/>
              <a:gd name="connsiteY1029" fmla="*/ 2040724 h 5052379"/>
              <a:gd name="connsiteX1030" fmla="*/ 811261 w 4925538"/>
              <a:gd name="connsiteY1030" fmla="*/ 2040724 h 5052379"/>
              <a:gd name="connsiteX1031" fmla="*/ 810412 w 4925538"/>
              <a:gd name="connsiteY1031" fmla="*/ 2040724 h 5052379"/>
              <a:gd name="connsiteX1032" fmla="*/ 808688 w 4925538"/>
              <a:gd name="connsiteY1032" fmla="*/ 2041573 h 5052379"/>
              <a:gd name="connsiteX1033" fmla="*/ 806141 w 4925538"/>
              <a:gd name="connsiteY1033" fmla="*/ 2042448 h 5052379"/>
              <a:gd name="connsiteX1034" fmla="*/ 805292 w 4925538"/>
              <a:gd name="connsiteY1034" fmla="*/ 2043296 h 5052379"/>
              <a:gd name="connsiteX1035" fmla="*/ 802719 w 4925538"/>
              <a:gd name="connsiteY1035" fmla="*/ 2047538 h 5052379"/>
              <a:gd name="connsiteX1036" fmla="*/ 801870 w 4925538"/>
              <a:gd name="connsiteY1036" fmla="*/ 2050109 h 5052379"/>
              <a:gd name="connsiteX1037" fmla="*/ 799323 w 4925538"/>
              <a:gd name="connsiteY1037" fmla="*/ 2052655 h 5052379"/>
              <a:gd name="connsiteX1038" fmla="*/ 798447 w 4925538"/>
              <a:gd name="connsiteY1038" fmla="*/ 2054378 h 5052379"/>
              <a:gd name="connsiteX1039" fmla="*/ 795900 w 4925538"/>
              <a:gd name="connsiteY1039" fmla="*/ 2056923 h 5052379"/>
              <a:gd name="connsiteX1040" fmla="*/ 793327 w 4925538"/>
              <a:gd name="connsiteY1040" fmla="*/ 2055226 h 5052379"/>
              <a:gd name="connsiteX1041" fmla="*/ 789931 w 4925538"/>
              <a:gd name="connsiteY1041" fmla="*/ 2069701 h 5052379"/>
              <a:gd name="connsiteX1042" fmla="*/ 789082 w 4925538"/>
              <a:gd name="connsiteY1042" fmla="*/ 2068853 h 5052379"/>
              <a:gd name="connsiteX1043" fmla="*/ 788233 w 4925538"/>
              <a:gd name="connsiteY1043" fmla="*/ 2069701 h 5052379"/>
              <a:gd name="connsiteX1044" fmla="*/ 787357 w 4925538"/>
              <a:gd name="connsiteY1044" fmla="*/ 2068853 h 5052379"/>
              <a:gd name="connsiteX1045" fmla="*/ 787357 w 4925538"/>
              <a:gd name="connsiteY1045" fmla="*/ 2069701 h 5052379"/>
              <a:gd name="connsiteX1046" fmla="*/ 786508 w 4925538"/>
              <a:gd name="connsiteY1046" fmla="*/ 2069701 h 5052379"/>
              <a:gd name="connsiteX1047" fmla="*/ 786508 w 4925538"/>
              <a:gd name="connsiteY1047" fmla="*/ 2068853 h 5052379"/>
              <a:gd name="connsiteX1048" fmla="*/ 785659 w 4925538"/>
              <a:gd name="connsiteY1048" fmla="*/ 2069701 h 5052379"/>
              <a:gd name="connsiteX1049" fmla="*/ 785659 w 4925538"/>
              <a:gd name="connsiteY1049" fmla="*/ 2068853 h 5052379"/>
              <a:gd name="connsiteX1050" fmla="*/ 784810 w 4925538"/>
              <a:gd name="connsiteY1050" fmla="*/ 2067156 h 5052379"/>
              <a:gd name="connsiteX1051" fmla="*/ 783961 w 4925538"/>
              <a:gd name="connsiteY1051" fmla="*/ 2067156 h 5052379"/>
              <a:gd name="connsiteX1052" fmla="*/ 783112 w 4925538"/>
              <a:gd name="connsiteY1052" fmla="*/ 2066308 h 5052379"/>
              <a:gd name="connsiteX1053" fmla="*/ 782263 w 4925538"/>
              <a:gd name="connsiteY1053" fmla="*/ 2066308 h 5052379"/>
              <a:gd name="connsiteX1054" fmla="*/ 781388 w 4925538"/>
              <a:gd name="connsiteY1054" fmla="*/ 2066308 h 5052379"/>
              <a:gd name="connsiteX1055" fmla="*/ 781388 w 4925538"/>
              <a:gd name="connsiteY1055" fmla="*/ 2065460 h 5052379"/>
              <a:gd name="connsiteX1056" fmla="*/ 779690 w 4925538"/>
              <a:gd name="connsiteY1056" fmla="*/ 2065460 h 5052379"/>
              <a:gd name="connsiteX1057" fmla="*/ 779690 w 4925538"/>
              <a:gd name="connsiteY1057" fmla="*/ 2064611 h 5052379"/>
              <a:gd name="connsiteX1058" fmla="*/ 778841 w 4925538"/>
              <a:gd name="connsiteY1058" fmla="*/ 2065460 h 5052379"/>
              <a:gd name="connsiteX1059" fmla="*/ 778841 w 4925538"/>
              <a:gd name="connsiteY1059" fmla="*/ 2063736 h 5052379"/>
              <a:gd name="connsiteX1060" fmla="*/ 777143 w 4925538"/>
              <a:gd name="connsiteY1060" fmla="*/ 2063736 h 5052379"/>
              <a:gd name="connsiteX1061" fmla="*/ 777143 w 4925538"/>
              <a:gd name="connsiteY1061" fmla="*/ 2062888 h 5052379"/>
              <a:gd name="connsiteX1062" fmla="*/ 776267 w 4925538"/>
              <a:gd name="connsiteY1062" fmla="*/ 2063736 h 5052379"/>
              <a:gd name="connsiteX1063" fmla="*/ 776267 w 4925538"/>
              <a:gd name="connsiteY1063" fmla="*/ 2062888 h 5052379"/>
              <a:gd name="connsiteX1064" fmla="*/ 775418 w 4925538"/>
              <a:gd name="connsiteY1064" fmla="*/ 2062040 h 5052379"/>
              <a:gd name="connsiteX1065" fmla="*/ 773720 w 4925538"/>
              <a:gd name="connsiteY1065" fmla="*/ 2061191 h 5052379"/>
              <a:gd name="connsiteX1066" fmla="*/ 772871 w 4925538"/>
              <a:gd name="connsiteY1066" fmla="*/ 2062040 h 5052379"/>
              <a:gd name="connsiteX1067" fmla="*/ 772022 w 4925538"/>
              <a:gd name="connsiteY1067" fmla="*/ 2061191 h 5052379"/>
              <a:gd name="connsiteX1068" fmla="*/ 771147 w 4925538"/>
              <a:gd name="connsiteY1068" fmla="*/ 2061191 h 5052379"/>
              <a:gd name="connsiteX1069" fmla="*/ 770298 w 4925538"/>
              <a:gd name="connsiteY1069" fmla="*/ 2060343 h 5052379"/>
              <a:gd name="connsiteX1070" fmla="*/ 768600 w 4925538"/>
              <a:gd name="connsiteY1070" fmla="*/ 2060343 h 5052379"/>
              <a:gd name="connsiteX1071" fmla="*/ 766902 w 4925538"/>
              <a:gd name="connsiteY1071" fmla="*/ 2060343 h 5052379"/>
              <a:gd name="connsiteX1072" fmla="*/ 766053 w 4925538"/>
              <a:gd name="connsiteY1072" fmla="*/ 2061191 h 5052379"/>
              <a:gd name="connsiteX1073" fmla="*/ 766053 w 4925538"/>
              <a:gd name="connsiteY1073" fmla="*/ 2060343 h 5052379"/>
              <a:gd name="connsiteX1074" fmla="*/ 764328 w 4925538"/>
              <a:gd name="connsiteY1074" fmla="*/ 2060343 h 5052379"/>
              <a:gd name="connsiteX1075" fmla="*/ 763479 w 4925538"/>
              <a:gd name="connsiteY1075" fmla="*/ 2062040 h 5052379"/>
              <a:gd name="connsiteX1076" fmla="*/ 762630 w 4925538"/>
              <a:gd name="connsiteY1076" fmla="*/ 2061191 h 5052379"/>
              <a:gd name="connsiteX1077" fmla="*/ 761781 w 4925538"/>
              <a:gd name="connsiteY1077" fmla="*/ 2062040 h 5052379"/>
              <a:gd name="connsiteX1078" fmla="*/ 760083 w 4925538"/>
              <a:gd name="connsiteY1078" fmla="*/ 2062040 h 5052379"/>
              <a:gd name="connsiteX1079" fmla="*/ 760083 w 4925538"/>
              <a:gd name="connsiteY1079" fmla="*/ 2061191 h 5052379"/>
              <a:gd name="connsiteX1080" fmla="*/ 760083 w 4925538"/>
              <a:gd name="connsiteY1080" fmla="*/ 2062040 h 5052379"/>
              <a:gd name="connsiteX1081" fmla="*/ 758359 w 4925538"/>
              <a:gd name="connsiteY1081" fmla="*/ 2061191 h 5052379"/>
              <a:gd name="connsiteX1082" fmla="*/ 755812 w 4925538"/>
              <a:gd name="connsiteY1082" fmla="*/ 2062888 h 5052379"/>
              <a:gd name="connsiteX1083" fmla="*/ 754087 w 4925538"/>
              <a:gd name="connsiteY1083" fmla="*/ 2062040 h 5052379"/>
              <a:gd name="connsiteX1084" fmla="*/ 752389 w 4925538"/>
              <a:gd name="connsiteY1084" fmla="*/ 2061191 h 5052379"/>
              <a:gd name="connsiteX1085" fmla="*/ 752389 w 4925538"/>
              <a:gd name="connsiteY1085" fmla="*/ 2062040 h 5052379"/>
              <a:gd name="connsiteX1086" fmla="*/ 751540 w 4925538"/>
              <a:gd name="connsiteY1086" fmla="*/ 2061191 h 5052379"/>
              <a:gd name="connsiteX1087" fmla="*/ 751540 w 4925538"/>
              <a:gd name="connsiteY1087" fmla="*/ 2062040 h 5052379"/>
              <a:gd name="connsiteX1088" fmla="*/ 750691 w 4925538"/>
              <a:gd name="connsiteY1088" fmla="*/ 2061191 h 5052379"/>
              <a:gd name="connsiteX1089" fmla="*/ 749842 w 4925538"/>
              <a:gd name="connsiteY1089" fmla="*/ 2062040 h 5052379"/>
              <a:gd name="connsiteX1090" fmla="*/ 748967 w 4925538"/>
              <a:gd name="connsiteY1090" fmla="*/ 2062040 h 5052379"/>
              <a:gd name="connsiteX1091" fmla="*/ 748967 w 4925538"/>
              <a:gd name="connsiteY1091" fmla="*/ 2063736 h 5052379"/>
              <a:gd name="connsiteX1092" fmla="*/ 748118 w 4925538"/>
              <a:gd name="connsiteY1092" fmla="*/ 2063736 h 5052379"/>
              <a:gd name="connsiteX1093" fmla="*/ 746420 w 4925538"/>
              <a:gd name="connsiteY1093" fmla="*/ 2063736 h 5052379"/>
              <a:gd name="connsiteX1094" fmla="*/ 744722 w 4925538"/>
              <a:gd name="connsiteY1094" fmla="*/ 2064611 h 5052379"/>
              <a:gd name="connsiteX1095" fmla="*/ 744722 w 4925538"/>
              <a:gd name="connsiteY1095" fmla="*/ 2066308 h 5052379"/>
              <a:gd name="connsiteX1096" fmla="*/ 743873 w 4925538"/>
              <a:gd name="connsiteY1096" fmla="*/ 2065460 h 5052379"/>
              <a:gd name="connsiteX1097" fmla="*/ 742998 w 4925538"/>
              <a:gd name="connsiteY1097" fmla="*/ 2067156 h 5052379"/>
              <a:gd name="connsiteX1098" fmla="*/ 742149 w 4925538"/>
              <a:gd name="connsiteY1098" fmla="*/ 2068005 h 5052379"/>
              <a:gd name="connsiteX1099" fmla="*/ 741300 w 4925538"/>
              <a:gd name="connsiteY1099" fmla="*/ 2068853 h 5052379"/>
              <a:gd name="connsiteX1100" fmla="*/ 740451 w 4925538"/>
              <a:gd name="connsiteY1100" fmla="*/ 2068853 h 5052379"/>
              <a:gd name="connsiteX1101" fmla="*/ 739602 w 4925538"/>
              <a:gd name="connsiteY1101" fmla="*/ 2070576 h 5052379"/>
              <a:gd name="connsiteX1102" fmla="*/ 739602 w 4925538"/>
              <a:gd name="connsiteY1102" fmla="*/ 2071425 h 5052379"/>
              <a:gd name="connsiteX1103" fmla="*/ 739602 w 4925538"/>
              <a:gd name="connsiteY1103" fmla="*/ 2073121 h 5052379"/>
              <a:gd name="connsiteX1104" fmla="*/ 740451 w 4925538"/>
              <a:gd name="connsiteY1104" fmla="*/ 2073121 h 5052379"/>
              <a:gd name="connsiteX1105" fmla="*/ 741300 w 4925538"/>
              <a:gd name="connsiteY1105" fmla="*/ 2073970 h 5052379"/>
              <a:gd name="connsiteX1106" fmla="*/ 740451 w 4925538"/>
              <a:gd name="connsiteY1106" fmla="*/ 2074818 h 5052379"/>
              <a:gd name="connsiteX1107" fmla="*/ 740451 w 4925538"/>
              <a:gd name="connsiteY1107" fmla="*/ 2075693 h 5052379"/>
              <a:gd name="connsiteX1108" fmla="*/ 739602 w 4925538"/>
              <a:gd name="connsiteY1108" fmla="*/ 2076541 h 5052379"/>
              <a:gd name="connsiteX1109" fmla="*/ 740451 w 4925538"/>
              <a:gd name="connsiteY1109" fmla="*/ 2077390 h 5052379"/>
              <a:gd name="connsiteX1110" fmla="*/ 739602 w 4925538"/>
              <a:gd name="connsiteY1110" fmla="*/ 2078238 h 5052379"/>
              <a:gd name="connsiteX1111" fmla="*/ 737904 w 4925538"/>
              <a:gd name="connsiteY1111" fmla="*/ 2079086 h 5052379"/>
              <a:gd name="connsiteX1112" fmla="*/ 737028 w 4925538"/>
              <a:gd name="connsiteY1112" fmla="*/ 2080810 h 5052379"/>
              <a:gd name="connsiteX1113" fmla="*/ 735330 w 4925538"/>
              <a:gd name="connsiteY1113" fmla="*/ 2081658 h 5052379"/>
              <a:gd name="connsiteX1114" fmla="*/ 735330 w 4925538"/>
              <a:gd name="connsiteY1114" fmla="*/ 2082506 h 5052379"/>
              <a:gd name="connsiteX1115" fmla="*/ 733632 w 4925538"/>
              <a:gd name="connsiteY1115" fmla="*/ 2083355 h 5052379"/>
              <a:gd name="connsiteX1116" fmla="*/ 731908 w 4925538"/>
              <a:gd name="connsiteY1116" fmla="*/ 2085900 h 5052379"/>
              <a:gd name="connsiteX1117" fmla="*/ 731059 w 4925538"/>
              <a:gd name="connsiteY1117" fmla="*/ 2085900 h 5052379"/>
              <a:gd name="connsiteX1118" fmla="*/ 730210 w 4925538"/>
              <a:gd name="connsiteY1118" fmla="*/ 2088472 h 5052379"/>
              <a:gd name="connsiteX1119" fmla="*/ 728512 w 4925538"/>
              <a:gd name="connsiteY1119" fmla="*/ 2088472 h 5052379"/>
              <a:gd name="connsiteX1120" fmla="*/ 727663 w 4925538"/>
              <a:gd name="connsiteY1120" fmla="*/ 2091017 h 5052379"/>
              <a:gd name="connsiteX1121" fmla="*/ 726814 w 4925538"/>
              <a:gd name="connsiteY1121" fmla="*/ 2091017 h 5052379"/>
              <a:gd name="connsiteX1122" fmla="*/ 727663 w 4925538"/>
              <a:gd name="connsiteY1122" fmla="*/ 2091865 h 5052379"/>
              <a:gd name="connsiteX1123" fmla="*/ 726814 w 4925538"/>
              <a:gd name="connsiteY1123" fmla="*/ 2094437 h 5052379"/>
              <a:gd name="connsiteX1124" fmla="*/ 725089 w 4925538"/>
              <a:gd name="connsiteY1124" fmla="*/ 2095285 h 5052379"/>
              <a:gd name="connsiteX1125" fmla="*/ 724240 w 4925538"/>
              <a:gd name="connsiteY1125" fmla="*/ 2096982 h 5052379"/>
              <a:gd name="connsiteX1126" fmla="*/ 724240 w 4925538"/>
              <a:gd name="connsiteY1126" fmla="*/ 2097857 h 5052379"/>
              <a:gd name="connsiteX1127" fmla="*/ 724240 w 4925538"/>
              <a:gd name="connsiteY1127" fmla="*/ 2099553 h 5052379"/>
              <a:gd name="connsiteX1128" fmla="*/ 723391 w 4925538"/>
              <a:gd name="connsiteY1128" fmla="*/ 2101250 h 5052379"/>
              <a:gd name="connsiteX1129" fmla="*/ 721693 w 4925538"/>
              <a:gd name="connsiteY1129" fmla="*/ 2102099 h 5052379"/>
              <a:gd name="connsiteX1130" fmla="*/ 720818 w 4925538"/>
              <a:gd name="connsiteY1130" fmla="*/ 2102973 h 5052379"/>
              <a:gd name="connsiteX1131" fmla="*/ 719120 w 4925538"/>
              <a:gd name="connsiteY1131" fmla="*/ 2103822 h 5052379"/>
              <a:gd name="connsiteX1132" fmla="*/ 718271 w 4925538"/>
              <a:gd name="connsiteY1132" fmla="*/ 2105519 h 5052379"/>
              <a:gd name="connsiteX1133" fmla="*/ 717422 w 4925538"/>
              <a:gd name="connsiteY1133" fmla="*/ 2105519 h 5052379"/>
              <a:gd name="connsiteX1134" fmla="*/ 716573 w 4925538"/>
              <a:gd name="connsiteY1134" fmla="*/ 2105519 h 5052379"/>
              <a:gd name="connsiteX1135" fmla="*/ 713999 w 4925538"/>
              <a:gd name="connsiteY1135" fmla="*/ 2105519 h 5052379"/>
              <a:gd name="connsiteX1136" fmla="*/ 713150 w 4925538"/>
              <a:gd name="connsiteY1136" fmla="*/ 2106367 h 5052379"/>
              <a:gd name="connsiteX1137" fmla="*/ 712301 w 4925538"/>
              <a:gd name="connsiteY1137" fmla="*/ 2108064 h 5052379"/>
              <a:gd name="connsiteX1138" fmla="*/ 711452 w 4925538"/>
              <a:gd name="connsiteY1138" fmla="*/ 2108939 h 5052379"/>
              <a:gd name="connsiteX1139" fmla="*/ 709728 w 4925538"/>
              <a:gd name="connsiteY1139" fmla="*/ 2107215 h 5052379"/>
              <a:gd name="connsiteX1140" fmla="*/ 708879 w 4925538"/>
              <a:gd name="connsiteY1140" fmla="*/ 2107215 h 5052379"/>
              <a:gd name="connsiteX1141" fmla="*/ 704634 w 4925538"/>
              <a:gd name="connsiteY1141" fmla="*/ 2108939 h 5052379"/>
              <a:gd name="connsiteX1142" fmla="*/ 703758 w 4925538"/>
              <a:gd name="connsiteY1142" fmla="*/ 2110635 h 5052379"/>
              <a:gd name="connsiteX1143" fmla="*/ 704634 w 4925538"/>
              <a:gd name="connsiteY1143" fmla="*/ 2111484 h 5052379"/>
              <a:gd name="connsiteX1144" fmla="*/ 703758 w 4925538"/>
              <a:gd name="connsiteY1144" fmla="*/ 2112332 h 5052379"/>
              <a:gd name="connsiteX1145" fmla="*/ 702909 w 4925538"/>
              <a:gd name="connsiteY1145" fmla="*/ 2113180 h 5052379"/>
              <a:gd name="connsiteX1146" fmla="*/ 702909 w 4925538"/>
              <a:gd name="connsiteY1146" fmla="*/ 2114029 h 5052379"/>
              <a:gd name="connsiteX1147" fmla="*/ 702060 w 4925538"/>
              <a:gd name="connsiteY1147" fmla="*/ 2113180 h 5052379"/>
              <a:gd name="connsiteX1148" fmla="*/ 701211 w 4925538"/>
              <a:gd name="connsiteY1148" fmla="*/ 2112332 h 5052379"/>
              <a:gd name="connsiteX1149" fmla="*/ 700362 w 4925538"/>
              <a:gd name="connsiteY1149" fmla="*/ 2112332 h 5052379"/>
              <a:gd name="connsiteX1150" fmla="*/ 698638 w 4925538"/>
              <a:gd name="connsiteY1150" fmla="*/ 2110635 h 5052379"/>
              <a:gd name="connsiteX1151" fmla="*/ 696940 w 4925538"/>
              <a:gd name="connsiteY1151" fmla="*/ 2112332 h 5052379"/>
              <a:gd name="connsiteX1152" fmla="*/ 691819 w 4925538"/>
              <a:gd name="connsiteY1152" fmla="*/ 2113180 h 5052379"/>
              <a:gd name="connsiteX1153" fmla="*/ 689272 w 4925538"/>
              <a:gd name="connsiteY1153" fmla="*/ 2114904 h 5052379"/>
              <a:gd name="connsiteX1154" fmla="*/ 689272 w 4925538"/>
              <a:gd name="connsiteY1154" fmla="*/ 2116600 h 5052379"/>
              <a:gd name="connsiteX1155" fmla="*/ 687548 w 4925538"/>
              <a:gd name="connsiteY1155" fmla="*/ 2118297 h 5052379"/>
              <a:gd name="connsiteX1156" fmla="*/ 685001 w 4925538"/>
              <a:gd name="connsiteY1156" fmla="*/ 2120020 h 5052379"/>
              <a:gd name="connsiteX1157" fmla="*/ 685001 w 4925538"/>
              <a:gd name="connsiteY1157" fmla="*/ 2120869 h 5052379"/>
              <a:gd name="connsiteX1158" fmla="*/ 676458 w 4925538"/>
              <a:gd name="connsiteY1158" fmla="*/ 2122565 h 5052379"/>
              <a:gd name="connsiteX1159" fmla="*/ 662821 w 4925538"/>
              <a:gd name="connsiteY1159" fmla="*/ 2125985 h 5052379"/>
              <a:gd name="connsiteX1160" fmla="*/ 663670 w 4925538"/>
              <a:gd name="connsiteY1160" fmla="*/ 2123414 h 5052379"/>
              <a:gd name="connsiteX1161" fmla="*/ 661972 w 4925538"/>
              <a:gd name="connsiteY1161" fmla="*/ 2121717 h 5052379"/>
              <a:gd name="connsiteX1162" fmla="*/ 662821 w 4925538"/>
              <a:gd name="connsiteY1162" fmla="*/ 2120020 h 5052379"/>
              <a:gd name="connsiteX1163" fmla="*/ 661123 w 4925538"/>
              <a:gd name="connsiteY1163" fmla="*/ 2119145 h 5052379"/>
              <a:gd name="connsiteX1164" fmla="*/ 660274 w 4925538"/>
              <a:gd name="connsiteY1164" fmla="*/ 2119145 h 5052379"/>
              <a:gd name="connsiteX1165" fmla="*/ 659399 w 4925538"/>
              <a:gd name="connsiteY1165" fmla="*/ 2119145 h 5052379"/>
              <a:gd name="connsiteX1166" fmla="*/ 658550 w 4925538"/>
              <a:gd name="connsiteY1166" fmla="*/ 2118297 h 5052379"/>
              <a:gd name="connsiteX1167" fmla="*/ 657701 w 4925538"/>
              <a:gd name="connsiteY1167" fmla="*/ 2117449 h 5052379"/>
              <a:gd name="connsiteX1168" fmla="*/ 657701 w 4925538"/>
              <a:gd name="connsiteY1168" fmla="*/ 2116600 h 5052379"/>
              <a:gd name="connsiteX1169" fmla="*/ 656852 w 4925538"/>
              <a:gd name="connsiteY1169" fmla="*/ 2115752 h 5052379"/>
              <a:gd name="connsiteX1170" fmla="*/ 657701 w 4925538"/>
              <a:gd name="connsiteY1170" fmla="*/ 2114029 h 5052379"/>
              <a:gd name="connsiteX1171" fmla="*/ 656852 w 4925538"/>
              <a:gd name="connsiteY1171" fmla="*/ 2113180 h 5052379"/>
              <a:gd name="connsiteX1172" fmla="*/ 657701 w 4925538"/>
              <a:gd name="connsiteY1172" fmla="*/ 2111484 h 5052379"/>
              <a:gd name="connsiteX1173" fmla="*/ 658550 w 4925538"/>
              <a:gd name="connsiteY1173" fmla="*/ 2111484 h 5052379"/>
              <a:gd name="connsiteX1174" fmla="*/ 658550 w 4925538"/>
              <a:gd name="connsiteY1174" fmla="*/ 2110635 h 5052379"/>
              <a:gd name="connsiteX1175" fmla="*/ 658550 w 4925538"/>
              <a:gd name="connsiteY1175" fmla="*/ 2109787 h 5052379"/>
              <a:gd name="connsiteX1176" fmla="*/ 659399 w 4925538"/>
              <a:gd name="connsiteY1176" fmla="*/ 2108064 h 5052379"/>
              <a:gd name="connsiteX1177" fmla="*/ 658550 w 4925538"/>
              <a:gd name="connsiteY1177" fmla="*/ 2108064 h 5052379"/>
              <a:gd name="connsiteX1178" fmla="*/ 657701 w 4925538"/>
              <a:gd name="connsiteY1178" fmla="*/ 2108939 h 5052379"/>
              <a:gd name="connsiteX1179" fmla="*/ 656852 w 4925538"/>
              <a:gd name="connsiteY1179" fmla="*/ 2108064 h 5052379"/>
              <a:gd name="connsiteX1180" fmla="*/ 657701 w 4925538"/>
              <a:gd name="connsiteY1180" fmla="*/ 2108064 h 5052379"/>
              <a:gd name="connsiteX1181" fmla="*/ 657701 w 4925538"/>
              <a:gd name="connsiteY1181" fmla="*/ 2107215 h 5052379"/>
              <a:gd name="connsiteX1182" fmla="*/ 656003 w 4925538"/>
              <a:gd name="connsiteY1182" fmla="*/ 2108064 h 5052379"/>
              <a:gd name="connsiteX1183" fmla="*/ 655154 w 4925538"/>
              <a:gd name="connsiteY1183" fmla="*/ 2107215 h 5052379"/>
              <a:gd name="connsiteX1184" fmla="*/ 655154 w 4925538"/>
              <a:gd name="connsiteY1184" fmla="*/ 2106367 h 5052379"/>
              <a:gd name="connsiteX1185" fmla="*/ 654305 w 4925538"/>
              <a:gd name="connsiteY1185" fmla="*/ 2107215 h 5052379"/>
              <a:gd name="connsiteX1186" fmla="*/ 654305 w 4925538"/>
              <a:gd name="connsiteY1186" fmla="*/ 2108939 h 5052379"/>
              <a:gd name="connsiteX1187" fmla="*/ 654305 w 4925538"/>
              <a:gd name="connsiteY1187" fmla="*/ 2107215 h 5052379"/>
              <a:gd name="connsiteX1188" fmla="*/ 652580 w 4925538"/>
              <a:gd name="connsiteY1188" fmla="*/ 2106367 h 5052379"/>
              <a:gd name="connsiteX1189" fmla="*/ 653429 w 4925538"/>
              <a:gd name="connsiteY1189" fmla="*/ 2105519 h 5052379"/>
              <a:gd name="connsiteX1190" fmla="*/ 652580 w 4925538"/>
              <a:gd name="connsiteY1190" fmla="*/ 2105519 h 5052379"/>
              <a:gd name="connsiteX1191" fmla="*/ 652580 w 4925538"/>
              <a:gd name="connsiteY1191" fmla="*/ 2106367 h 5052379"/>
              <a:gd name="connsiteX1192" fmla="*/ 650882 w 4925538"/>
              <a:gd name="connsiteY1192" fmla="*/ 2106367 h 5052379"/>
              <a:gd name="connsiteX1193" fmla="*/ 651731 w 4925538"/>
              <a:gd name="connsiteY1193" fmla="*/ 2107215 h 5052379"/>
              <a:gd name="connsiteX1194" fmla="*/ 650882 w 4925538"/>
              <a:gd name="connsiteY1194" fmla="*/ 2107215 h 5052379"/>
              <a:gd name="connsiteX1195" fmla="*/ 650033 w 4925538"/>
              <a:gd name="connsiteY1195" fmla="*/ 2107215 h 5052379"/>
              <a:gd name="connsiteX1196" fmla="*/ 649184 w 4925538"/>
              <a:gd name="connsiteY1196" fmla="*/ 2108064 h 5052379"/>
              <a:gd name="connsiteX1197" fmla="*/ 648309 w 4925538"/>
              <a:gd name="connsiteY1197" fmla="*/ 2107215 h 5052379"/>
              <a:gd name="connsiteX1198" fmla="*/ 649184 w 4925538"/>
              <a:gd name="connsiteY1198" fmla="*/ 2106367 h 5052379"/>
              <a:gd name="connsiteX1199" fmla="*/ 648309 w 4925538"/>
              <a:gd name="connsiteY1199" fmla="*/ 2106367 h 5052379"/>
              <a:gd name="connsiteX1200" fmla="*/ 647460 w 4925538"/>
              <a:gd name="connsiteY1200" fmla="*/ 2107215 h 5052379"/>
              <a:gd name="connsiteX1201" fmla="*/ 646611 w 4925538"/>
              <a:gd name="connsiteY1201" fmla="*/ 2106367 h 5052379"/>
              <a:gd name="connsiteX1202" fmla="*/ 647460 w 4925538"/>
              <a:gd name="connsiteY1202" fmla="*/ 2106367 h 5052379"/>
              <a:gd name="connsiteX1203" fmla="*/ 646611 w 4925538"/>
              <a:gd name="connsiteY1203" fmla="*/ 2106367 h 5052379"/>
              <a:gd name="connsiteX1204" fmla="*/ 644913 w 4925538"/>
              <a:gd name="connsiteY1204" fmla="*/ 2107215 h 5052379"/>
              <a:gd name="connsiteX1205" fmla="*/ 644913 w 4925538"/>
              <a:gd name="connsiteY1205" fmla="*/ 2108939 h 5052379"/>
              <a:gd name="connsiteX1206" fmla="*/ 644064 w 4925538"/>
              <a:gd name="connsiteY1206" fmla="*/ 2108939 h 5052379"/>
              <a:gd name="connsiteX1207" fmla="*/ 643188 w 4925538"/>
              <a:gd name="connsiteY1207" fmla="*/ 2108064 h 5052379"/>
              <a:gd name="connsiteX1208" fmla="*/ 642339 w 4925538"/>
              <a:gd name="connsiteY1208" fmla="*/ 2108064 h 5052379"/>
              <a:gd name="connsiteX1209" fmla="*/ 641490 w 4925538"/>
              <a:gd name="connsiteY1209" fmla="*/ 2108939 h 5052379"/>
              <a:gd name="connsiteX1210" fmla="*/ 642339 w 4925538"/>
              <a:gd name="connsiteY1210" fmla="*/ 2108939 h 5052379"/>
              <a:gd name="connsiteX1211" fmla="*/ 642339 w 4925538"/>
              <a:gd name="connsiteY1211" fmla="*/ 2108064 h 5052379"/>
              <a:gd name="connsiteX1212" fmla="*/ 643188 w 4925538"/>
              <a:gd name="connsiteY1212" fmla="*/ 2109787 h 5052379"/>
              <a:gd name="connsiteX1213" fmla="*/ 642339 w 4925538"/>
              <a:gd name="connsiteY1213" fmla="*/ 2109787 h 5052379"/>
              <a:gd name="connsiteX1214" fmla="*/ 641490 w 4925538"/>
              <a:gd name="connsiteY1214" fmla="*/ 2108939 h 5052379"/>
              <a:gd name="connsiteX1215" fmla="*/ 641490 w 4925538"/>
              <a:gd name="connsiteY1215" fmla="*/ 2108064 h 5052379"/>
              <a:gd name="connsiteX1216" fmla="*/ 640641 w 4925538"/>
              <a:gd name="connsiteY1216" fmla="*/ 2108064 h 5052379"/>
              <a:gd name="connsiteX1217" fmla="*/ 638943 w 4925538"/>
              <a:gd name="connsiteY1217" fmla="*/ 2109787 h 5052379"/>
              <a:gd name="connsiteX1218" fmla="*/ 637219 w 4925538"/>
              <a:gd name="connsiteY1218" fmla="*/ 2108939 h 5052379"/>
              <a:gd name="connsiteX1219" fmla="*/ 635521 w 4925538"/>
              <a:gd name="connsiteY1219" fmla="*/ 2107215 h 5052379"/>
              <a:gd name="connsiteX1220" fmla="*/ 633823 w 4925538"/>
              <a:gd name="connsiteY1220" fmla="*/ 2108064 h 5052379"/>
              <a:gd name="connsiteX1221" fmla="*/ 633823 w 4925538"/>
              <a:gd name="connsiteY1221" fmla="*/ 2107215 h 5052379"/>
              <a:gd name="connsiteX1222" fmla="*/ 632974 w 4925538"/>
              <a:gd name="connsiteY1222" fmla="*/ 2107215 h 5052379"/>
              <a:gd name="connsiteX1223" fmla="*/ 633823 w 4925538"/>
              <a:gd name="connsiteY1223" fmla="*/ 2105519 h 5052379"/>
              <a:gd name="connsiteX1224" fmla="*/ 632125 w 4925538"/>
              <a:gd name="connsiteY1224" fmla="*/ 2105519 h 5052379"/>
              <a:gd name="connsiteX1225" fmla="*/ 631249 w 4925538"/>
              <a:gd name="connsiteY1225" fmla="*/ 2105519 h 5052379"/>
              <a:gd name="connsiteX1226" fmla="*/ 629551 w 4925538"/>
              <a:gd name="connsiteY1226" fmla="*/ 2106367 h 5052379"/>
              <a:gd name="connsiteX1227" fmla="*/ 628702 w 4925538"/>
              <a:gd name="connsiteY1227" fmla="*/ 2106367 h 5052379"/>
              <a:gd name="connsiteX1228" fmla="*/ 629551 w 4925538"/>
              <a:gd name="connsiteY1228" fmla="*/ 2108064 h 5052379"/>
              <a:gd name="connsiteX1229" fmla="*/ 627853 w 4925538"/>
              <a:gd name="connsiteY1229" fmla="*/ 2108064 h 5052379"/>
              <a:gd name="connsiteX1230" fmla="*/ 627853 w 4925538"/>
              <a:gd name="connsiteY1230" fmla="*/ 2107215 h 5052379"/>
              <a:gd name="connsiteX1231" fmla="*/ 627004 w 4925538"/>
              <a:gd name="connsiteY1231" fmla="*/ 2108064 h 5052379"/>
              <a:gd name="connsiteX1232" fmla="*/ 626129 w 4925538"/>
              <a:gd name="connsiteY1232" fmla="*/ 2107215 h 5052379"/>
              <a:gd name="connsiteX1233" fmla="*/ 625280 w 4925538"/>
              <a:gd name="connsiteY1233" fmla="*/ 2107215 h 5052379"/>
              <a:gd name="connsiteX1234" fmla="*/ 626129 w 4925538"/>
              <a:gd name="connsiteY1234" fmla="*/ 2106367 h 5052379"/>
              <a:gd name="connsiteX1235" fmla="*/ 626129 w 4925538"/>
              <a:gd name="connsiteY1235" fmla="*/ 2105519 h 5052379"/>
              <a:gd name="connsiteX1236" fmla="*/ 624431 w 4925538"/>
              <a:gd name="connsiteY1236" fmla="*/ 2105519 h 5052379"/>
              <a:gd name="connsiteX1237" fmla="*/ 624431 w 4925538"/>
              <a:gd name="connsiteY1237" fmla="*/ 2104670 h 5052379"/>
              <a:gd name="connsiteX1238" fmla="*/ 623582 w 4925538"/>
              <a:gd name="connsiteY1238" fmla="*/ 2104670 h 5052379"/>
              <a:gd name="connsiteX1239" fmla="*/ 622733 w 4925538"/>
              <a:gd name="connsiteY1239" fmla="*/ 2103822 h 5052379"/>
              <a:gd name="connsiteX1240" fmla="*/ 621884 w 4925538"/>
              <a:gd name="connsiteY1240" fmla="*/ 2104670 h 5052379"/>
              <a:gd name="connsiteX1241" fmla="*/ 621008 w 4925538"/>
              <a:gd name="connsiteY1241" fmla="*/ 2103822 h 5052379"/>
              <a:gd name="connsiteX1242" fmla="*/ 619311 w 4925538"/>
              <a:gd name="connsiteY1242" fmla="*/ 2104670 h 5052379"/>
              <a:gd name="connsiteX1243" fmla="*/ 618462 w 4925538"/>
              <a:gd name="connsiteY1243" fmla="*/ 2102099 h 5052379"/>
              <a:gd name="connsiteX1244" fmla="*/ 617613 w 4925538"/>
              <a:gd name="connsiteY1244" fmla="*/ 2103822 h 5052379"/>
              <a:gd name="connsiteX1245" fmla="*/ 616764 w 4925538"/>
              <a:gd name="connsiteY1245" fmla="*/ 2102973 h 5052379"/>
              <a:gd name="connsiteX1246" fmla="*/ 615039 w 4925538"/>
              <a:gd name="connsiteY1246" fmla="*/ 2103822 h 5052379"/>
              <a:gd name="connsiteX1247" fmla="*/ 613341 w 4925538"/>
              <a:gd name="connsiteY1247" fmla="*/ 2102973 h 5052379"/>
              <a:gd name="connsiteX1248" fmla="*/ 612492 w 4925538"/>
              <a:gd name="connsiteY1248" fmla="*/ 2104670 h 5052379"/>
              <a:gd name="connsiteX1249" fmla="*/ 611643 w 4925538"/>
              <a:gd name="connsiteY1249" fmla="*/ 2102973 h 5052379"/>
              <a:gd name="connsiteX1250" fmla="*/ 609945 w 4925538"/>
              <a:gd name="connsiteY1250" fmla="*/ 2102973 h 5052379"/>
              <a:gd name="connsiteX1251" fmla="*/ 609945 w 4925538"/>
              <a:gd name="connsiteY1251" fmla="*/ 2102099 h 5052379"/>
              <a:gd name="connsiteX1252" fmla="*/ 609070 w 4925538"/>
              <a:gd name="connsiteY1252" fmla="*/ 2102973 h 5052379"/>
              <a:gd name="connsiteX1253" fmla="*/ 608221 w 4925538"/>
              <a:gd name="connsiteY1253" fmla="*/ 2102973 h 5052379"/>
              <a:gd name="connsiteX1254" fmla="*/ 609070 w 4925538"/>
              <a:gd name="connsiteY1254" fmla="*/ 2102099 h 5052379"/>
              <a:gd name="connsiteX1255" fmla="*/ 608221 w 4925538"/>
              <a:gd name="connsiteY1255" fmla="*/ 2102099 h 5052379"/>
              <a:gd name="connsiteX1256" fmla="*/ 608221 w 4925538"/>
              <a:gd name="connsiteY1256" fmla="*/ 2101250 h 5052379"/>
              <a:gd name="connsiteX1257" fmla="*/ 606523 w 4925538"/>
              <a:gd name="connsiteY1257" fmla="*/ 2102099 h 5052379"/>
              <a:gd name="connsiteX1258" fmla="*/ 604825 w 4925538"/>
              <a:gd name="connsiteY1258" fmla="*/ 2101250 h 5052379"/>
              <a:gd name="connsiteX1259" fmla="*/ 603949 w 4925538"/>
              <a:gd name="connsiteY1259" fmla="*/ 2100402 h 5052379"/>
              <a:gd name="connsiteX1260" fmla="*/ 602251 w 4925538"/>
              <a:gd name="connsiteY1260" fmla="*/ 2100402 h 5052379"/>
              <a:gd name="connsiteX1261" fmla="*/ 600553 w 4925538"/>
              <a:gd name="connsiteY1261" fmla="*/ 2101250 h 5052379"/>
              <a:gd name="connsiteX1262" fmla="*/ 599704 w 4925538"/>
              <a:gd name="connsiteY1262" fmla="*/ 2100402 h 5052379"/>
              <a:gd name="connsiteX1263" fmla="*/ 597980 w 4925538"/>
              <a:gd name="connsiteY1263" fmla="*/ 2098705 h 5052379"/>
              <a:gd name="connsiteX1264" fmla="*/ 597131 w 4925538"/>
              <a:gd name="connsiteY1264" fmla="*/ 2100402 h 5052379"/>
              <a:gd name="connsiteX1265" fmla="*/ 595433 w 4925538"/>
              <a:gd name="connsiteY1265" fmla="*/ 2099553 h 5052379"/>
              <a:gd name="connsiteX1266" fmla="*/ 596282 w 4925538"/>
              <a:gd name="connsiteY1266" fmla="*/ 2099553 h 5052379"/>
              <a:gd name="connsiteX1267" fmla="*/ 596282 w 4925538"/>
              <a:gd name="connsiteY1267" fmla="*/ 2098705 h 5052379"/>
              <a:gd name="connsiteX1268" fmla="*/ 593735 w 4925538"/>
              <a:gd name="connsiteY1268" fmla="*/ 2099553 h 5052379"/>
              <a:gd name="connsiteX1269" fmla="*/ 592859 w 4925538"/>
              <a:gd name="connsiteY1269" fmla="*/ 2100402 h 5052379"/>
              <a:gd name="connsiteX1270" fmla="*/ 593735 w 4925538"/>
              <a:gd name="connsiteY1270" fmla="*/ 2100402 h 5052379"/>
              <a:gd name="connsiteX1271" fmla="*/ 592859 w 4925538"/>
              <a:gd name="connsiteY1271" fmla="*/ 2101250 h 5052379"/>
              <a:gd name="connsiteX1272" fmla="*/ 592010 w 4925538"/>
              <a:gd name="connsiteY1272" fmla="*/ 2099553 h 5052379"/>
              <a:gd name="connsiteX1273" fmla="*/ 591161 w 4925538"/>
              <a:gd name="connsiteY1273" fmla="*/ 2099553 h 5052379"/>
              <a:gd name="connsiteX1274" fmla="*/ 591161 w 4925538"/>
              <a:gd name="connsiteY1274" fmla="*/ 2100402 h 5052379"/>
              <a:gd name="connsiteX1275" fmla="*/ 590312 w 4925538"/>
              <a:gd name="connsiteY1275" fmla="*/ 2099553 h 5052379"/>
              <a:gd name="connsiteX1276" fmla="*/ 589463 w 4925538"/>
              <a:gd name="connsiteY1276" fmla="*/ 2100402 h 5052379"/>
              <a:gd name="connsiteX1277" fmla="*/ 586890 w 4925538"/>
              <a:gd name="connsiteY1277" fmla="*/ 2099553 h 5052379"/>
              <a:gd name="connsiteX1278" fmla="*/ 586890 w 4925538"/>
              <a:gd name="connsiteY1278" fmla="*/ 2098705 h 5052379"/>
              <a:gd name="connsiteX1279" fmla="*/ 586041 w 4925538"/>
              <a:gd name="connsiteY1279" fmla="*/ 2100402 h 5052379"/>
              <a:gd name="connsiteX1280" fmla="*/ 585192 w 4925538"/>
              <a:gd name="connsiteY1280" fmla="*/ 2100402 h 5052379"/>
              <a:gd name="connsiteX1281" fmla="*/ 585192 w 4925538"/>
              <a:gd name="connsiteY1281" fmla="*/ 2099553 h 5052379"/>
              <a:gd name="connsiteX1282" fmla="*/ 584343 w 4925538"/>
              <a:gd name="connsiteY1282" fmla="*/ 2100402 h 5052379"/>
              <a:gd name="connsiteX1283" fmla="*/ 583494 w 4925538"/>
              <a:gd name="connsiteY1283" fmla="*/ 2100402 h 5052379"/>
              <a:gd name="connsiteX1284" fmla="*/ 584343 w 4925538"/>
              <a:gd name="connsiteY1284" fmla="*/ 2098705 h 5052379"/>
              <a:gd name="connsiteX1285" fmla="*/ 582645 w 4925538"/>
              <a:gd name="connsiteY1285" fmla="*/ 2098705 h 5052379"/>
              <a:gd name="connsiteX1286" fmla="*/ 582645 w 4925538"/>
              <a:gd name="connsiteY1286" fmla="*/ 2099553 h 5052379"/>
              <a:gd name="connsiteX1287" fmla="*/ 580920 w 4925538"/>
              <a:gd name="connsiteY1287" fmla="*/ 2098705 h 5052379"/>
              <a:gd name="connsiteX1288" fmla="*/ 580071 w 4925538"/>
              <a:gd name="connsiteY1288" fmla="*/ 2100402 h 5052379"/>
              <a:gd name="connsiteX1289" fmla="*/ 580071 w 4925538"/>
              <a:gd name="connsiteY1289" fmla="*/ 2099553 h 5052379"/>
              <a:gd name="connsiteX1290" fmla="*/ 579222 w 4925538"/>
              <a:gd name="connsiteY1290" fmla="*/ 2099553 h 5052379"/>
              <a:gd name="connsiteX1291" fmla="*/ 578373 w 4925538"/>
              <a:gd name="connsiteY1291" fmla="*/ 2097857 h 5052379"/>
              <a:gd name="connsiteX1292" fmla="*/ 577524 w 4925538"/>
              <a:gd name="connsiteY1292" fmla="*/ 2098705 h 5052379"/>
              <a:gd name="connsiteX1293" fmla="*/ 578373 w 4925538"/>
              <a:gd name="connsiteY1293" fmla="*/ 2099553 h 5052379"/>
              <a:gd name="connsiteX1294" fmla="*/ 577524 w 4925538"/>
              <a:gd name="connsiteY1294" fmla="*/ 2099553 h 5052379"/>
              <a:gd name="connsiteX1295" fmla="*/ 576649 w 4925538"/>
              <a:gd name="connsiteY1295" fmla="*/ 2097857 h 5052379"/>
              <a:gd name="connsiteX1296" fmla="*/ 575800 w 4925538"/>
              <a:gd name="connsiteY1296" fmla="*/ 2098705 h 5052379"/>
              <a:gd name="connsiteX1297" fmla="*/ 574951 w 4925538"/>
              <a:gd name="connsiteY1297" fmla="*/ 2096982 h 5052379"/>
              <a:gd name="connsiteX1298" fmla="*/ 574102 w 4925538"/>
              <a:gd name="connsiteY1298" fmla="*/ 2096982 h 5052379"/>
              <a:gd name="connsiteX1299" fmla="*/ 573253 w 4925538"/>
              <a:gd name="connsiteY1299" fmla="*/ 2098705 h 5052379"/>
              <a:gd name="connsiteX1300" fmla="*/ 570679 w 4925538"/>
              <a:gd name="connsiteY1300" fmla="*/ 2098705 h 5052379"/>
              <a:gd name="connsiteX1301" fmla="*/ 570679 w 4925538"/>
              <a:gd name="connsiteY1301" fmla="*/ 2100402 h 5052379"/>
              <a:gd name="connsiteX1302" fmla="*/ 569830 w 4925538"/>
              <a:gd name="connsiteY1302" fmla="*/ 2099553 h 5052379"/>
              <a:gd name="connsiteX1303" fmla="*/ 569830 w 4925538"/>
              <a:gd name="connsiteY1303" fmla="*/ 2100402 h 5052379"/>
              <a:gd name="connsiteX1304" fmla="*/ 568981 w 4925538"/>
              <a:gd name="connsiteY1304" fmla="*/ 2100402 h 5052379"/>
              <a:gd name="connsiteX1305" fmla="*/ 568132 w 4925538"/>
              <a:gd name="connsiteY1305" fmla="*/ 2099553 h 5052379"/>
              <a:gd name="connsiteX1306" fmla="*/ 567283 w 4925538"/>
              <a:gd name="connsiteY1306" fmla="*/ 2100402 h 5052379"/>
              <a:gd name="connsiteX1307" fmla="*/ 567283 w 4925538"/>
              <a:gd name="connsiteY1307" fmla="*/ 2101250 h 5052379"/>
              <a:gd name="connsiteX1308" fmla="*/ 566434 w 4925538"/>
              <a:gd name="connsiteY1308" fmla="*/ 2100402 h 5052379"/>
              <a:gd name="connsiteX1309" fmla="*/ 564710 w 4925538"/>
              <a:gd name="connsiteY1309" fmla="*/ 2100402 h 5052379"/>
              <a:gd name="connsiteX1310" fmla="*/ 564710 w 4925538"/>
              <a:gd name="connsiteY1310" fmla="*/ 2098705 h 5052379"/>
              <a:gd name="connsiteX1311" fmla="*/ 563861 w 4925538"/>
              <a:gd name="connsiteY1311" fmla="*/ 2099553 h 5052379"/>
              <a:gd name="connsiteX1312" fmla="*/ 562163 w 4925538"/>
              <a:gd name="connsiteY1312" fmla="*/ 2098705 h 5052379"/>
              <a:gd name="connsiteX1313" fmla="*/ 559616 w 4925538"/>
              <a:gd name="connsiteY1313" fmla="*/ 2098705 h 5052379"/>
              <a:gd name="connsiteX1314" fmla="*/ 559616 w 4925538"/>
              <a:gd name="connsiteY1314" fmla="*/ 2100402 h 5052379"/>
              <a:gd name="connsiteX1315" fmla="*/ 558740 w 4925538"/>
              <a:gd name="connsiteY1315" fmla="*/ 2100402 h 5052379"/>
              <a:gd name="connsiteX1316" fmla="*/ 557892 w 4925538"/>
              <a:gd name="connsiteY1316" fmla="*/ 2100402 h 5052379"/>
              <a:gd name="connsiteX1317" fmla="*/ 557892 w 4925538"/>
              <a:gd name="connsiteY1317" fmla="*/ 2099553 h 5052379"/>
              <a:gd name="connsiteX1318" fmla="*/ 553620 w 4925538"/>
              <a:gd name="connsiteY1318" fmla="*/ 2098705 h 5052379"/>
              <a:gd name="connsiteX1319" fmla="*/ 553620 w 4925538"/>
              <a:gd name="connsiteY1319" fmla="*/ 2099553 h 5052379"/>
              <a:gd name="connsiteX1320" fmla="*/ 553620 w 4925538"/>
              <a:gd name="connsiteY1320" fmla="*/ 2100402 h 5052379"/>
              <a:gd name="connsiteX1321" fmla="*/ 551922 w 4925538"/>
              <a:gd name="connsiteY1321" fmla="*/ 2099553 h 5052379"/>
              <a:gd name="connsiteX1322" fmla="*/ 550224 w 4925538"/>
              <a:gd name="connsiteY1322" fmla="*/ 2099553 h 5052379"/>
              <a:gd name="connsiteX1323" fmla="*/ 550224 w 4925538"/>
              <a:gd name="connsiteY1323" fmla="*/ 2101250 h 5052379"/>
              <a:gd name="connsiteX1324" fmla="*/ 549375 w 4925538"/>
              <a:gd name="connsiteY1324" fmla="*/ 2100402 h 5052379"/>
              <a:gd name="connsiteX1325" fmla="*/ 547651 w 4925538"/>
              <a:gd name="connsiteY1325" fmla="*/ 2101250 h 5052379"/>
              <a:gd name="connsiteX1326" fmla="*/ 544255 w 4925538"/>
              <a:gd name="connsiteY1326" fmla="*/ 2100402 h 5052379"/>
              <a:gd name="connsiteX1327" fmla="*/ 543406 w 4925538"/>
              <a:gd name="connsiteY1327" fmla="*/ 2102099 h 5052379"/>
              <a:gd name="connsiteX1328" fmla="*/ 542530 w 4925538"/>
              <a:gd name="connsiteY1328" fmla="*/ 2101250 h 5052379"/>
              <a:gd name="connsiteX1329" fmla="*/ 540832 w 4925538"/>
              <a:gd name="connsiteY1329" fmla="*/ 2102099 h 5052379"/>
              <a:gd name="connsiteX1330" fmla="*/ 539983 w 4925538"/>
              <a:gd name="connsiteY1330" fmla="*/ 2102973 h 5052379"/>
              <a:gd name="connsiteX1331" fmla="*/ 539134 w 4925538"/>
              <a:gd name="connsiteY1331" fmla="*/ 2102099 h 5052379"/>
              <a:gd name="connsiteX1332" fmla="*/ 537436 w 4925538"/>
              <a:gd name="connsiteY1332" fmla="*/ 2103822 h 5052379"/>
              <a:gd name="connsiteX1333" fmla="*/ 536561 w 4925538"/>
              <a:gd name="connsiteY1333" fmla="*/ 2102099 h 5052379"/>
              <a:gd name="connsiteX1334" fmla="*/ 534863 w 4925538"/>
              <a:gd name="connsiteY1334" fmla="*/ 2103822 h 5052379"/>
              <a:gd name="connsiteX1335" fmla="*/ 534014 w 4925538"/>
              <a:gd name="connsiteY1335" fmla="*/ 2102973 h 5052379"/>
              <a:gd name="connsiteX1336" fmla="*/ 534863 w 4925538"/>
              <a:gd name="connsiteY1336" fmla="*/ 2102099 h 5052379"/>
              <a:gd name="connsiteX1337" fmla="*/ 534014 w 4925538"/>
              <a:gd name="connsiteY1337" fmla="*/ 2102099 h 5052379"/>
              <a:gd name="connsiteX1338" fmla="*/ 533165 w 4925538"/>
              <a:gd name="connsiteY1338" fmla="*/ 2100402 h 5052379"/>
              <a:gd name="connsiteX1339" fmla="*/ 532316 w 4925538"/>
              <a:gd name="connsiteY1339" fmla="*/ 2098705 h 5052379"/>
              <a:gd name="connsiteX1340" fmla="*/ 531440 w 4925538"/>
              <a:gd name="connsiteY1340" fmla="*/ 2098705 h 5052379"/>
              <a:gd name="connsiteX1341" fmla="*/ 531440 w 4925538"/>
              <a:gd name="connsiteY1341" fmla="*/ 2099553 h 5052379"/>
              <a:gd name="connsiteX1342" fmla="*/ 530591 w 4925538"/>
              <a:gd name="connsiteY1342" fmla="*/ 2098705 h 5052379"/>
              <a:gd name="connsiteX1343" fmla="*/ 530591 w 4925538"/>
              <a:gd name="connsiteY1343" fmla="*/ 2097857 h 5052379"/>
              <a:gd name="connsiteX1344" fmla="*/ 528893 w 4925538"/>
              <a:gd name="connsiteY1344" fmla="*/ 2098705 h 5052379"/>
              <a:gd name="connsiteX1345" fmla="*/ 528044 w 4925538"/>
              <a:gd name="connsiteY1345" fmla="*/ 2097857 h 5052379"/>
              <a:gd name="connsiteX1346" fmla="*/ 527195 w 4925538"/>
              <a:gd name="connsiteY1346" fmla="*/ 2097857 h 5052379"/>
              <a:gd name="connsiteX1347" fmla="*/ 527195 w 4925538"/>
              <a:gd name="connsiteY1347" fmla="*/ 2096982 h 5052379"/>
              <a:gd name="connsiteX1348" fmla="*/ 525471 w 4925538"/>
              <a:gd name="connsiteY1348" fmla="*/ 2096982 h 5052379"/>
              <a:gd name="connsiteX1349" fmla="*/ 525471 w 4925538"/>
              <a:gd name="connsiteY1349" fmla="*/ 2097857 h 5052379"/>
              <a:gd name="connsiteX1350" fmla="*/ 522924 w 4925538"/>
              <a:gd name="connsiteY1350" fmla="*/ 2097857 h 5052379"/>
              <a:gd name="connsiteX1351" fmla="*/ 522075 w 4925538"/>
              <a:gd name="connsiteY1351" fmla="*/ 2097857 h 5052379"/>
              <a:gd name="connsiteX1352" fmla="*/ 520350 w 4925538"/>
              <a:gd name="connsiteY1352" fmla="*/ 2096982 h 5052379"/>
              <a:gd name="connsiteX1353" fmla="*/ 519501 w 4925538"/>
              <a:gd name="connsiteY1353" fmla="*/ 2097857 h 5052379"/>
              <a:gd name="connsiteX1354" fmla="*/ 518652 w 4925538"/>
              <a:gd name="connsiteY1354" fmla="*/ 2096982 h 5052379"/>
              <a:gd name="connsiteX1355" fmla="*/ 517803 w 4925538"/>
              <a:gd name="connsiteY1355" fmla="*/ 2097857 h 5052379"/>
              <a:gd name="connsiteX1356" fmla="*/ 516954 w 4925538"/>
              <a:gd name="connsiteY1356" fmla="*/ 2096982 h 5052379"/>
              <a:gd name="connsiteX1357" fmla="*/ 514381 w 4925538"/>
              <a:gd name="connsiteY1357" fmla="*/ 2096133 h 5052379"/>
              <a:gd name="connsiteX1358" fmla="*/ 512683 w 4925538"/>
              <a:gd name="connsiteY1358" fmla="*/ 2096982 h 5052379"/>
              <a:gd name="connsiteX1359" fmla="*/ 511834 w 4925538"/>
              <a:gd name="connsiteY1359" fmla="*/ 2097857 h 5052379"/>
              <a:gd name="connsiteX1360" fmla="*/ 510985 w 4925538"/>
              <a:gd name="connsiteY1360" fmla="*/ 2096982 h 5052379"/>
              <a:gd name="connsiteX1361" fmla="*/ 510136 w 4925538"/>
              <a:gd name="connsiteY1361" fmla="*/ 2096982 h 5052379"/>
              <a:gd name="connsiteX1362" fmla="*/ 507562 w 4925538"/>
              <a:gd name="connsiteY1362" fmla="*/ 2096982 h 5052379"/>
              <a:gd name="connsiteX1363" fmla="*/ 507562 w 4925538"/>
              <a:gd name="connsiteY1363" fmla="*/ 2098705 h 5052379"/>
              <a:gd name="connsiteX1364" fmla="*/ 506713 w 4925538"/>
              <a:gd name="connsiteY1364" fmla="*/ 2098705 h 5052379"/>
              <a:gd name="connsiteX1365" fmla="*/ 505864 w 4925538"/>
              <a:gd name="connsiteY1365" fmla="*/ 2098705 h 5052379"/>
              <a:gd name="connsiteX1366" fmla="*/ 505015 w 4925538"/>
              <a:gd name="connsiteY1366" fmla="*/ 2100402 h 5052379"/>
              <a:gd name="connsiteX1367" fmla="*/ 504140 w 4925538"/>
              <a:gd name="connsiteY1367" fmla="*/ 2099553 h 5052379"/>
              <a:gd name="connsiteX1368" fmla="*/ 503291 w 4925538"/>
              <a:gd name="connsiteY1368" fmla="*/ 2101250 h 5052379"/>
              <a:gd name="connsiteX1369" fmla="*/ 502442 w 4925538"/>
              <a:gd name="connsiteY1369" fmla="*/ 2100402 h 5052379"/>
              <a:gd name="connsiteX1370" fmla="*/ 501593 w 4925538"/>
              <a:gd name="connsiteY1370" fmla="*/ 2102099 h 5052379"/>
              <a:gd name="connsiteX1371" fmla="*/ 501593 w 4925538"/>
              <a:gd name="connsiteY1371" fmla="*/ 2101250 h 5052379"/>
              <a:gd name="connsiteX1372" fmla="*/ 500744 w 4925538"/>
              <a:gd name="connsiteY1372" fmla="*/ 2102099 h 5052379"/>
              <a:gd name="connsiteX1373" fmla="*/ 499895 w 4925538"/>
              <a:gd name="connsiteY1373" fmla="*/ 2102973 h 5052379"/>
              <a:gd name="connsiteX1374" fmla="*/ 498170 w 4925538"/>
              <a:gd name="connsiteY1374" fmla="*/ 2102973 h 5052379"/>
              <a:gd name="connsiteX1375" fmla="*/ 498170 w 4925538"/>
              <a:gd name="connsiteY1375" fmla="*/ 2103822 h 5052379"/>
              <a:gd name="connsiteX1376" fmla="*/ 497321 w 4925538"/>
              <a:gd name="connsiteY1376" fmla="*/ 2102973 h 5052379"/>
              <a:gd name="connsiteX1377" fmla="*/ 497321 w 4925538"/>
              <a:gd name="connsiteY1377" fmla="*/ 2103822 h 5052379"/>
              <a:gd name="connsiteX1378" fmla="*/ 495624 w 4925538"/>
              <a:gd name="connsiteY1378" fmla="*/ 2103822 h 5052379"/>
              <a:gd name="connsiteX1379" fmla="*/ 496472 w 4925538"/>
              <a:gd name="connsiteY1379" fmla="*/ 2104670 h 5052379"/>
              <a:gd name="connsiteX1380" fmla="*/ 495624 w 4925538"/>
              <a:gd name="connsiteY1380" fmla="*/ 2103822 h 5052379"/>
              <a:gd name="connsiteX1381" fmla="*/ 494775 w 4925538"/>
              <a:gd name="connsiteY1381" fmla="*/ 2104670 h 5052379"/>
              <a:gd name="connsiteX1382" fmla="*/ 493926 w 4925538"/>
              <a:gd name="connsiteY1382" fmla="*/ 2104670 h 5052379"/>
              <a:gd name="connsiteX1383" fmla="*/ 493926 w 4925538"/>
              <a:gd name="connsiteY1383" fmla="*/ 2105519 h 5052379"/>
              <a:gd name="connsiteX1384" fmla="*/ 493077 w 4925538"/>
              <a:gd name="connsiteY1384" fmla="*/ 2105519 h 5052379"/>
              <a:gd name="connsiteX1385" fmla="*/ 492201 w 4925538"/>
              <a:gd name="connsiteY1385" fmla="*/ 2105519 h 5052379"/>
              <a:gd name="connsiteX1386" fmla="*/ 491352 w 4925538"/>
              <a:gd name="connsiteY1386" fmla="*/ 2105519 h 5052379"/>
              <a:gd name="connsiteX1387" fmla="*/ 491352 w 4925538"/>
              <a:gd name="connsiteY1387" fmla="*/ 2104670 h 5052379"/>
              <a:gd name="connsiteX1388" fmla="*/ 490503 w 4925538"/>
              <a:gd name="connsiteY1388" fmla="*/ 2105519 h 5052379"/>
              <a:gd name="connsiteX1389" fmla="*/ 490503 w 4925538"/>
              <a:gd name="connsiteY1389" fmla="*/ 2104670 h 5052379"/>
              <a:gd name="connsiteX1390" fmla="*/ 489654 w 4925538"/>
              <a:gd name="connsiteY1390" fmla="*/ 2106367 h 5052379"/>
              <a:gd name="connsiteX1391" fmla="*/ 488805 w 4925538"/>
              <a:gd name="connsiteY1391" fmla="*/ 2106367 h 5052379"/>
              <a:gd name="connsiteX1392" fmla="*/ 489654 w 4925538"/>
              <a:gd name="connsiteY1392" fmla="*/ 2105519 h 5052379"/>
              <a:gd name="connsiteX1393" fmla="*/ 487956 w 4925538"/>
              <a:gd name="connsiteY1393" fmla="*/ 2106367 h 5052379"/>
              <a:gd name="connsiteX1394" fmla="*/ 487956 w 4925538"/>
              <a:gd name="connsiteY1394" fmla="*/ 2108064 h 5052379"/>
              <a:gd name="connsiteX1395" fmla="*/ 487956 w 4925538"/>
              <a:gd name="connsiteY1395" fmla="*/ 2107215 h 5052379"/>
              <a:gd name="connsiteX1396" fmla="*/ 487081 w 4925538"/>
              <a:gd name="connsiteY1396" fmla="*/ 2107215 h 5052379"/>
              <a:gd name="connsiteX1397" fmla="*/ 487081 w 4925538"/>
              <a:gd name="connsiteY1397" fmla="*/ 2108064 h 5052379"/>
              <a:gd name="connsiteX1398" fmla="*/ 486232 w 4925538"/>
              <a:gd name="connsiteY1398" fmla="*/ 2108064 h 5052379"/>
              <a:gd name="connsiteX1399" fmla="*/ 485383 w 4925538"/>
              <a:gd name="connsiteY1399" fmla="*/ 2109787 h 5052379"/>
              <a:gd name="connsiteX1400" fmla="*/ 484534 w 4925538"/>
              <a:gd name="connsiteY1400" fmla="*/ 2109787 h 5052379"/>
              <a:gd name="connsiteX1401" fmla="*/ 483685 w 4925538"/>
              <a:gd name="connsiteY1401" fmla="*/ 2110635 h 5052379"/>
              <a:gd name="connsiteX1402" fmla="*/ 481987 w 4925538"/>
              <a:gd name="connsiteY1402" fmla="*/ 2111484 h 5052379"/>
              <a:gd name="connsiteX1403" fmla="*/ 481987 w 4925538"/>
              <a:gd name="connsiteY1403" fmla="*/ 2112332 h 5052379"/>
              <a:gd name="connsiteX1404" fmla="*/ 481111 w 4925538"/>
              <a:gd name="connsiteY1404" fmla="*/ 2111484 h 5052379"/>
              <a:gd name="connsiteX1405" fmla="*/ 481111 w 4925538"/>
              <a:gd name="connsiteY1405" fmla="*/ 2112332 h 5052379"/>
              <a:gd name="connsiteX1406" fmla="*/ 480262 w 4925538"/>
              <a:gd name="connsiteY1406" fmla="*/ 2112332 h 5052379"/>
              <a:gd name="connsiteX1407" fmla="*/ 479413 w 4925538"/>
              <a:gd name="connsiteY1407" fmla="*/ 2111484 h 5052379"/>
              <a:gd name="connsiteX1408" fmla="*/ 479413 w 4925538"/>
              <a:gd name="connsiteY1408" fmla="*/ 2112332 h 5052379"/>
              <a:gd name="connsiteX1409" fmla="*/ 477715 w 4925538"/>
              <a:gd name="connsiteY1409" fmla="*/ 2112332 h 5052379"/>
              <a:gd name="connsiteX1410" fmla="*/ 477715 w 4925538"/>
              <a:gd name="connsiteY1410" fmla="*/ 2113180 h 5052379"/>
              <a:gd name="connsiteX1411" fmla="*/ 476866 w 4925538"/>
              <a:gd name="connsiteY1411" fmla="*/ 2114029 h 5052379"/>
              <a:gd name="connsiteX1412" fmla="*/ 475142 w 4925538"/>
              <a:gd name="connsiteY1412" fmla="*/ 2113180 h 5052379"/>
              <a:gd name="connsiteX1413" fmla="*/ 473444 w 4925538"/>
              <a:gd name="connsiteY1413" fmla="*/ 2113180 h 5052379"/>
              <a:gd name="connsiteX1414" fmla="*/ 472595 w 4925538"/>
              <a:gd name="connsiteY1414" fmla="*/ 2113180 h 5052379"/>
              <a:gd name="connsiteX1415" fmla="*/ 471746 w 4925538"/>
              <a:gd name="connsiteY1415" fmla="*/ 2112332 h 5052379"/>
              <a:gd name="connsiteX1416" fmla="*/ 469172 w 4925538"/>
              <a:gd name="connsiteY1416" fmla="*/ 2113180 h 5052379"/>
              <a:gd name="connsiteX1417" fmla="*/ 468323 w 4925538"/>
              <a:gd name="connsiteY1417" fmla="*/ 2113180 h 5052379"/>
              <a:gd name="connsiteX1418" fmla="*/ 467474 w 4925538"/>
              <a:gd name="connsiteY1418" fmla="*/ 2114904 h 5052379"/>
              <a:gd name="connsiteX1419" fmla="*/ 466625 w 4925538"/>
              <a:gd name="connsiteY1419" fmla="*/ 2114029 h 5052379"/>
              <a:gd name="connsiteX1420" fmla="*/ 465776 w 4925538"/>
              <a:gd name="connsiteY1420" fmla="*/ 2114029 h 5052379"/>
              <a:gd name="connsiteX1421" fmla="*/ 464901 w 4925538"/>
              <a:gd name="connsiteY1421" fmla="*/ 2114904 h 5052379"/>
              <a:gd name="connsiteX1422" fmla="*/ 462354 w 4925538"/>
              <a:gd name="connsiteY1422" fmla="*/ 2115752 h 5052379"/>
              <a:gd name="connsiteX1423" fmla="*/ 460656 w 4925538"/>
              <a:gd name="connsiteY1423" fmla="*/ 2114904 h 5052379"/>
              <a:gd name="connsiteX1424" fmla="*/ 458931 w 4925538"/>
              <a:gd name="connsiteY1424" fmla="*/ 2115752 h 5052379"/>
              <a:gd name="connsiteX1425" fmla="*/ 458082 w 4925538"/>
              <a:gd name="connsiteY1425" fmla="*/ 2114904 h 5052379"/>
              <a:gd name="connsiteX1426" fmla="*/ 457233 w 4925538"/>
              <a:gd name="connsiteY1426" fmla="*/ 2114029 h 5052379"/>
              <a:gd name="connsiteX1427" fmla="*/ 454686 w 4925538"/>
              <a:gd name="connsiteY1427" fmla="*/ 2114904 h 5052379"/>
              <a:gd name="connsiteX1428" fmla="*/ 453811 w 4925538"/>
              <a:gd name="connsiteY1428" fmla="*/ 2114029 h 5052379"/>
              <a:gd name="connsiteX1429" fmla="*/ 453811 w 4925538"/>
              <a:gd name="connsiteY1429" fmla="*/ 2113180 h 5052379"/>
              <a:gd name="connsiteX1430" fmla="*/ 452962 w 4925538"/>
              <a:gd name="connsiteY1430" fmla="*/ 2113180 h 5052379"/>
              <a:gd name="connsiteX1431" fmla="*/ 451264 w 4925538"/>
              <a:gd name="connsiteY1431" fmla="*/ 2112332 h 5052379"/>
              <a:gd name="connsiteX1432" fmla="*/ 450415 w 4925538"/>
              <a:gd name="connsiteY1432" fmla="*/ 2113180 h 5052379"/>
              <a:gd name="connsiteX1433" fmla="*/ 450415 w 4925538"/>
              <a:gd name="connsiteY1433" fmla="*/ 2112332 h 5052379"/>
              <a:gd name="connsiteX1434" fmla="*/ 448717 w 4925538"/>
              <a:gd name="connsiteY1434" fmla="*/ 2111484 h 5052379"/>
              <a:gd name="connsiteX1435" fmla="*/ 447841 w 4925538"/>
              <a:gd name="connsiteY1435" fmla="*/ 2112332 h 5052379"/>
              <a:gd name="connsiteX1436" fmla="*/ 446992 w 4925538"/>
              <a:gd name="connsiteY1436" fmla="*/ 2111484 h 5052379"/>
              <a:gd name="connsiteX1437" fmla="*/ 446143 w 4925538"/>
              <a:gd name="connsiteY1437" fmla="*/ 2111484 h 5052379"/>
              <a:gd name="connsiteX1438" fmla="*/ 446992 w 4925538"/>
              <a:gd name="connsiteY1438" fmla="*/ 2110635 h 5052379"/>
              <a:gd name="connsiteX1439" fmla="*/ 445294 w 4925538"/>
              <a:gd name="connsiteY1439" fmla="*/ 2107215 h 5052379"/>
              <a:gd name="connsiteX1440" fmla="*/ 442721 w 4925538"/>
              <a:gd name="connsiteY1440" fmla="*/ 2105519 h 5052379"/>
              <a:gd name="connsiteX1441" fmla="*/ 441872 w 4925538"/>
              <a:gd name="connsiteY1441" fmla="*/ 2102973 h 5052379"/>
              <a:gd name="connsiteX1442" fmla="*/ 440174 w 4925538"/>
              <a:gd name="connsiteY1442" fmla="*/ 2102099 h 5052379"/>
              <a:gd name="connsiteX1443" fmla="*/ 439325 w 4925538"/>
              <a:gd name="connsiteY1443" fmla="*/ 2102099 h 5052379"/>
              <a:gd name="connsiteX1444" fmla="*/ 438476 w 4925538"/>
              <a:gd name="connsiteY1444" fmla="*/ 2100402 h 5052379"/>
              <a:gd name="connsiteX1445" fmla="*/ 436751 w 4925538"/>
              <a:gd name="connsiteY1445" fmla="*/ 2100402 h 5052379"/>
              <a:gd name="connsiteX1446" fmla="*/ 436751 w 4925538"/>
              <a:gd name="connsiteY1446" fmla="*/ 2099553 h 5052379"/>
              <a:gd name="connsiteX1447" fmla="*/ 435053 w 4925538"/>
              <a:gd name="connsiteY1447" fmla="*/ 2098705 h 5052379"/>
              <a:gd name="connsiteX1448" fmla="*/ 423964 w 4925538"/>
              <a:gd name="connsiteY1448" fmla="*/ 2106367 h 5052379"/>
              <a:gd name="connsiteX1449" fmla="*/ 423115 w 4925538"/>
              <a:gd name="connsiteY1449" fmla="*/ 2069701 h 5052379"/>
              <a:gd name="connsiteX1450" fmla="*/ 423115 w 4925538"/>
              <a:gd name="connsiteY1450" fmla="*/ 2037331 h 5052379"/>
              <a:gd name="connsiteX1451" fmla="*/ 423115 w 4925538"/>
              <a:gd name="connsiteY1451" fmla="*/ 2024526 h 5052379"/>
              <a:gd name="connsiteX1452" fmla="*/ 423115 w 4925538"/>
              <a:gd name="connsiteY1452" fmla="*/ 1987038 h 5052379"/>
              <a:gd name="connsiteX1453" fmla="*/ 423964 w 4925538"/>
              <a:gd name="connsiteY1453" fmla="*/ 1972537 h 5052379"/>
              <a:gd name="connsiteX1454" fmla="*/ 423964 w 4925538"/>
              <a:gd name="connsiteY1454" fmla="*/ 1954641 h 5052379"/>
              <a:gd name="connsiteX1455" fmla="*/ 423964 w 4925538"/>
              <a:gd name="connsiteY1455" fmla="*/ 1953793 h 5052379"/>
              <a:gd name="connsiteX1456" fmla="*/ 424813 w 4925538"/>
              <a:gd name="connsiteY1456" fmla="*/ 1951221 h 5052379"/>
              <a:gd name="connsiteX1457" fmla="*/ 426537 w 4925538"/>
              <a:gd name="connsiteY1457" fmla="*/ 1951221 h 5052379"/>
              <a:gd name="connsiteX1458" fmla="*/ 427386 w 4925538"/>
              <a:gd name="connsiteY1458" fmla="*/ 1952070 h 5052379"/>
              <a:gd name="connsiteX1459" fmla="*/ 428235 w 4925538"/>
              <a:gd name="connsiteY1459" fmla="*/ 1949525 h 5052379"/>
              <a:gd name="connsiteX1460" fmla="*/ 429084 w 4925538"/>
              <a:gd name="connsiteY1460" fmla="*/ 1948676 h 5052379"/>
              <a:gd name="connsiteX1461" fmla="*/ 431631 w 4925538"/>
              <a:gd name="connsiteY1461" fmla="*/ 1949525 h 5052379"/>
              <a:gd name="connsiteX1462" fmla="*/ 433356 w 4925538"/>
              <a:gd name="connsiteY1462" fmla="*/ 1948676 h 5052379"/>
              <a:gd name="connsiteX1463" fmla="*/ 434205 w 4925538"/>
              <a:gd name="connsiteY1463" fmla="*/ 1946953 h 5052379"/>
              <a:gd name="connsiteX1464" fmla="*/ 434205 w 4925538"/>
              <a:gd name="connsiteY1464" fmla="*/ 1944408 h 5052379"/>
              <a:gd name="connsiteX1465" fmla="*/ 435053 w 4925538"/>
              <a:gd name="connsiteY1465" fmla="*/ 1944408 h 5052379"/>
              <a:gd name="connsiteX1466" fmla="*/ 435053 w 4925538"/>
              <a:gd name="connsiteY1466" fmla="*/ 1942711 h 5052379"/>
              <a:gd name="connsiteX1467" fmla="*/ 435902 w 4925538"/>
              <a:gd name="connsiteY1467" fmla="*/ 1941863 h 5052379"/>
              <a:gd name="connsiteX1468" fmla="*/ 435053 w 4925538"/>
              <a:gd name="connsiteY1468" fmla="*/ 1940988 h 5052379"/>
              <a:gd name="connsiteX1469" fmla="*/ 435902 w 4925538"/>
              <a:gd name="connsiteY1469" fmla="*/ 1940140 h 5052379"/>
              <a:gd name="connsiteX1470" fmla="*/ 435053 w 4925538"/>
              <a:gd name="connsiteY1470" fmla="*/ 1940140 h 5052379"/>
              <a:gd name="connsiteX1471" fmla="*/ 433356 w 4925538"/>
              <a:gd name="connsiteY1471" fmla="*/ 1935871 h 5052379"/>
              <a:gd name="connsiteX1472" fmla="*/ 432507 w 4925538"/>
              <a:gd name="connsiteY1472" fmla="*/ 1935871 h 5052379"/>
              <a:gd name="connsiteX1473" fmla="*/ 432507 w 4925538"/>
              <a:gd name="connsiteY1473" fmla="*/ 1934175 h 5052379"/>
              <a:gd name="connsiteX1474" fmla="*/ 430782 w 4925538"/>
              <a:gd name="connsiteY1474" fmla="*/ 1934175 h 5052379"/>
              <a:gd name="connsiteX1475" fmla="*/ 429084 w 4925538"/>
              <a:gd name="connsiteY1475" fmla="*/ 1932478 h 5052379"/>
              <a:gd name="connsiteX1476" fmla="*/ 429933 w 4925538"/>
              <a:gd name="connsiteY1476" fmla="*/ 1931629 h 5052379"/>
              <a:gd name="connsiteX1477" fmla="*/ 428235 w 4925538"/>
              <a:gd name="connsiteY1477" fmla="*/ 1930781 h 5052379"/>
              <a:gd name="connsiteX1478" fmla="*/ 426537 w 4925538"/>
              <a:gd name="connsiteY1478" fmla="*/ 1926513 h 5052379"/>
              <a:gd name="connsiteX1479" fmla="*/ 427386 w 4925538"/>
              <a:gd name="connsiteY1479" fmla="*/ 1925664 h 5052379"/>
              <a:gd name="connsiteX1480" fmla="*/ 428235 w 4925538"/>
              <a:gd name="connsiteY1480" fmla="*/ 1923941 h 5052379"/>
              <a:gd name="connsiteX1481" fmla="*/ 427386 w 4925538"/>
              <a:gd name="connsiteY1481" fmla="*/ 1923941 h 5052379"/>
              <a:gd name="connsiteX1482" fmla="*/ 428235 w 4925538"/>
              <a:gd name="connsiteY1482" fmla="*/ 1923093 h 5052379"/>
              <a:gd name="connsiteX1483" fmla="*/ 428235 w 4925538"/>
              <a:gd name="connsiteY1483" fmla="*/ 1921396 h 5052379"/>
              <a:gd name="connsiteX1484" fmla="*/ 426537 w 4925538"/>
              <a:gd name="connsiteY1484" fmla="*/ 1920548 h 5052379"/>
              <a:gd name="connsiteX1485" fmla="*/ 426537 w 4925538"/>
              <a:gd name="connsiteY1485" fmla="*/ 1919699 h 5052379"/>
              <a:gd name="connsiteX1486" fmla="*/ 428235 w 4925538"/>
              <a:gd name="connsiteY1486" fmla="*/ 1918824 h 5052379"/>
              <a:gd name="connsiteX1487" fmla="*/ 427386 w 4925538"/>
              <a:gd name="connsiteY1487" fmla="*/ 1921396 h 5052379"/>
              <a:gd name="connsiteX1488" fmla="*/ 428235 w 4925538"/>
              <a:gd name="connsiteY1488" fmla="*/ 1921396 h 5052379"/>
              <a:gd name="connsiteX1489" fmla="*/ 429084 w 4925538"/>
              <a:gd name="connsiteY1489" fmla="*/ 1920548 h 5052379"/>
              <a:gd name="connsiteX1490" fmla="*/ 430782 w 4925538"/>
              <a:gd name="connsiteY1490" fmla="*/ 1922244 h 5052379"/>
              <a:gd name="connsiteX1491" fmla="*/ 431631 w 4925538"/>
              <a:gd name="connsiteY1491" fmla="*/ 1922244 h 5052379"/>
              <a:gd name="connsiteX1492" fmla="*/ 432507 w 4925538"/>
              <a:gd name="connsiteY1492" fmla="*/ 1921396 h 5052379"/>
              <a:gd name="connsiteX1493" fmla="*/ 431631 w 4925538"/>
              <a:gd name="connsiteY1493" fmla="*/ 1919699 h 5052379"/>
              <a:gd name="connsiteX1494" fmla="*/ 429933 w 4925538"/>
              <a:gd name="connsiteY1494" fmla="*/ 1919699 h 5052379"/>
              <a:gd name="connsiteX1495" fmla="*/ 429933 w 4925538"/>
              <a:gd name="connsiteY1495" fmla="*/ 1918824 h 5052379"/>
              <a:gd name="connsiteX1496" fmla="*/ 430782 w 4925538"/>
              <a:gd name="connsiteY1496" fmla="*/ 1917976 h 5052379"/>
              <a:gd name="connsiteX1497" fmla="*/ 429933 w 4925538"/>
              <a:gd name="connsiteY1497" fmla="*/ 1916279 h 5052379"/>
              <a:gd name="connsiteX1498" fmla="*/ 430782 w 4925538"/>
              <a:gd name="connsiteY1498" fmla="*/ 1916279 h 5052379"/>
              <a:gd name="connsiteX1499" fmla="*/ 431631 w 4925538"/>
              <a:gd name="connsiteY1499" fmla="*/ 1917128 h 5052379"/>
              <a:gd name="connsiteX1500" fmla="*/ 433356 w 4925538"/>
              <a:gd name="connsiteY1500" fmla="*/ 1917128 h 5052379"/>
              <a:gd name="connsiteX1501" fmla="*/ 434205 w 4925538"/>
              <a:gd name="connsiteY1501" fmla="*/ 1917128 h 5052379"/>
              <a:gd name="connsiteX1502" fmla="*/ 434205 w 4925538"/>
              <a:gd name="connsiteY1502" fmla="*/ 1916279 h 5052379"/>
              <a:gd name="connsiteX1503" fmla="*/ 433356 w 4925538"/>
              <a:gd name="connsiteY1503" fmla="*/ 1916279 h 5052379"/>
              <a:gd name="connsiteX1504" fmla="*/ 433356 w 4925538"/>
              <a:gd name="connsiteY1504" fmla="*/ 1913708 h 5052379"/>
              <a:gd name="connsiteX1505" fmla="*/ 435053 w 4925538"/>
              <a:gd name="connsiteY1505" fmla="*/ 1914583 h 5052379"/>
              <a:gd name="connsiteX1506" fmla="*/ 435053 w 4925538"/>
              <a:gd name="connsiteY1506" fmla="*/ 1912859 h 5052379"/>
              <a:gd name="connsiteX1507" fmla="*/ 435902 w 4925538"/>
              <a:gd name="connsiteY1507" fmla="*/ 1912859 h 5052379"/>
              <a:gd name="connsiteX1508" fmla="*/ 437627 w 4925538"/>
              <a:gd name="connsiteY1508" fmla="*/ 1911163 h 5052379"/>
              <a:gd name="connsiteX1509" fmla="*/ 438476 w 4925538"/>
              <a:gd name="connsiteY1509" fmla="*/ 1912859 h 5052379"/>
              <a:gd name="connsiteX1510" fmla="*/ 438476 w 4925538"/>
              <a:gd name="connsiteY1510" fmla="*/ 1912011 h 5052379"/>
              <a:gd name="connsiteX1511" fmla="*/ 436751 w 4925538"/>
              <a:gd name="connsiteY1511" fmla="*/ 1909466 h 5052379"/>
              <a:gd name="connsiteX1512" fmla="*/ 435902 w 4925538"/>
              <a:gd name="connsiteY1512" fmla="*/ 1907743 h 5052379"/>
              <a:gd name="connsiteX1513" fmla="*/ 436751 w 4925538"/>
              <a:gd name="connsiteY1513" fmla="*/ 1906894 h 5052379"/>
              <a:gd name="connsiteX1514" fmla="*/ 437627 w 4925538"/>
              <a:gd name="connsiteY1514" fmla="*/ 1907743 h 5052379"/>
              <a:gd name="connsiteX1515" fmla="*/ 438476 w 4925538"/>
              <a:gd name="connsiteY1515" fmla="*/ 1907743 h 5052379"/>
              <a:gd name="connsiteX1516" fmla="*/ 437627 w 4925538"/>
              <a:gd name="connsiteY1516" fmla="*/ 1905197 h 5052379"/>
              <a:gd name="connsiteX1517" fmla="*/ 438476 w 4925538"/>
              <a:gd name="connsiteY1517" fmla="*/ 1905197 h 5052379"/>
              <a:gd name="connsiteX1518" fmla="*/ 439325 w 4925538"/>
              <a:gd name="connsiteY1518" fmla="*/ 1905197 h 5052379"/>
              <a:gd name="connsiteX1519" fmla="*/ 440174 w 4925538"/>
              <a:gd name="connsiteY1519" fmla="*/ 1902626 h 5052379"/>
              <a:gd name="connsiteX1520" fmla="*/ 439325 w 4925538"/>
              <a:gd name="connsiteY1520" fmla="*/ 1903501 h 5052379"/>
              <a:gd name="connsiteX1521" fmla="*/ 438476 w 4925538"/>
              <a:gd name="connsiteY1521" fmla="*/ 1902626 h 5052379"/>
              <a:gd name="connsiteX1522" fmla="*/ 436751 w 4925538"/>
              <a:gd name="connsiteY1522" fmla="*/ 1903501 h 5052379"/>
              <a:gd name="connsiteX1523" fmla="*/ 436751 w 4925538"/>
              <a:gd name="connsiteY1523" fmla="*/ 1904349 h 5052379"/>
              <a:gd name="connsiteX1524" fmla="*/ 435902 w 4925538"/>
              <a:gd name="connsiteY1524" fmla="*/ 1904349 h 5052379"/>
              <a:gd name="connsiteX1525" fmla="*/ 435902 w 4925538"/>
              <a:gd name="connsiteY1525" fmla="*/ 1903501 h 5052379"/>
              <a:gd name="connsiteX1526" fmla="*/ 434205 w 4925538"/>
              <a:gd name="connsiteY1526" fmla="*/ 1904349 h 5052379"/>
              <a:gd name="connsiteX1527" fmla="*/ 434205 w 4925538"/>
              <a:gd name="connsiteY1527" fmla="*/ 1903501 h 5052379"/>
              <a:gd name="connsiteX1528" fmla="*/ 433356 w 4925538"/>
              <a:gd name="connsiteY1528" fmla="*/ 1902626 h 5052379"/>
              <a:gd name="connsiteX1529" fmla="*/ 432507 w 4925538"/>
              <a:gd name="connsiteY1529" fmla="*/ 1904349 h 5052379"/>
              <a:gd name="connsiteX1530" fmla="*/ 431631 w 4925538"/>
              <a:gd name="connsiteY1530" fmla="*/ 1904349 h 5052379"/>
              <a:gd name="connsiteX1531" fmla="*/ 431631 w 4925538"/>
              <a:gd name="connsiteY1531" fmla="*/ 1903501 h 5052379"/>
              <a:gd name="connsiteX1532" fmla="*/ 430782 w 4925538"/>
              <a:gd name="connsiteY1532" fmla="*/ 1903501 h 5052379"/>
              <a:gd name="connsiteX1533" fmla="*/ 429933 w 4925538"/>
              <a:gd name="connsiteY1533" fmla="*/ 1903501 h 5052379"/>
              <a:gd name="connsiteX1534" fmla="*/ 429933 w 4925538"/>
              <a:gd name="connsiteY1534" fmla="*/ 1904349 h 5052379"/>
              <a:gd name="connsiteX1535" fmla="*/ 428235 w 4925538"/>
              <a:gd name="connsiteY1535" fmla="*/ 1905197 h 5052379"/>
              <a:gd name="connsiteX1536" fmla="*/ 427386 w 4925538"/>
              <a:gd name="connsiteY1536" fmla="*/ 1905197 h 5052379"/>
              <a:gd name="connsiteX1537" fmla="*/ 426537 w 4925538"/>
              <a:gd name="connsiteY1537" fmla="*/ 1906894 h 5052379"/>
              <a:gd name="connsiteX1538" fmla="*/ 425662 w 4925538"/>
              <a:gd name="connsiteY1538" fmla="*/ 1906894 h 5052379"/>
              <a:gd name="connsiteX1539" fmla="*/ 424813 w 4925538"/>
              <a:gd name="connsiteY1539" fmla="*/ 1906894 h 5052379"/>
              <a:gd name="connsiteX1540" fmla="*/ 424813 w 4925538"/>
              <a:gd name="connsiteY1540" fmla="*/ 1908617 h 5052379"/>
              <a:gd name="connsiteX1541" fmla="*/ 424813 w 4925538"/>
              <a:gd name="connsiteY1541" fmla="*/ 1909466 h 5052379"/>
              <a:gd name="connsiteX1542" fmla="*/ 423964 w 4925538"/>
              <a:gd name="connsiteY1542" fmla="*/ 1908617 h 5052379"/>
              <a:gd name="connsiteX1543" fmla="*/ 423115 w 4925538"/>
              <a:gd name="connsiteY1543" fmla="*/ 1909466 h 5052379"/>
              <a:gd name="connsiteX1544" fmla="*/ 422266 w 4925538"/>
              <a:gd name="connsiteY1544" fmla="*/ 1910314 h 5052379"/>
              <a:gd name="connsiteX1545" fmla="*/ 422266 w 4925538"/>
              <a:gd name="connsiteY1545" fmla="*/ 1911163 h 5052379"/>
              <a:gd name="connsiteX1546" fmla="*/ 422266 w 4925538"/>
              <a:gd name="connsiteY1546" fmla="*/ 1912011 h 5052379"/>
              <a:gd name="connsiteX1547" fmla="*/ 422266 w 4925538"/>
              <a:gd name="connsiteY1547" fmla="*/ 1912859 h 5052379"/>
              <a:gd name="connsiteX1548" fmla="*/ 420541 w 4925538"/>
              <a:gd name="connsiteY1548" fmla="*/ 1912011 h 5052379"/>
              <a:gd name="connsiteX1549" fmla="*/ 421417 w 4925538"/>
              <a:gd name="connsiteY1549" fmla="*/ 1912859 h 5052379"/>
              <a:gd name="connsiteX1550" fmla="*/ 419692 w 4925538"/>
              <a:gd name="connsiteY1550" fmla="*/ 1912859 h 5052379"/>
              <a:gd name="connsiteX1551" fmla="*/ 419692 w 4925538"/>
              <a:gd name="connsiteY1551" fmla="*/ 1913708 h 5052379"/>
              <a:gd name="connsiteX1552" fmla="*/ 419692 w 4925538"/>
              <a:gd name="connsiteY1552" fmla="*/ 1914583 h 5052379"/>
              <a:gd name="connsiteX1553" fmla="*/ 419692 w 4925538"/>
              <a:gd name="connsiteY1553" fmla="*/ 1913708 h 5052379"/>
              <a:gd name="connsiteX1554" fmla="*/ 418843 w 4925538"/>
              <a:gd name="connsiteY1554" fmla="*/ 1914583 h 5052379"/>
              <a:gd name="connsiteX1555" fmla="*/ 419692 w 4925538"/>
              <a:gd name="connsiteY1555" fmla="*/ 1914583 h 5052379"/>
              <a:gd name="connsiteX1556" fmla="*/ 418843 w 4925538"/>
              <a:gd name="connsiteY1556" fmla="*/ 1914583 h 5052379"/>
              <a:gd name="connsiteX1557" fmla="*/ 418843 w 4925538"/>
              <a:gd name="connsiteY1557" fmla="*/ 1915431 h 5052379"/>
              <a:gd name="connsiteX1558" fmla="*/ 417994 w 4925538"/>
              <a:gd name="connsiteY1558" fmla="*/ 1914583 h 5052379"/>
              <a:gd name="connsiteX1559" fmla="*/ 417145 w 4925538"/>
              <a:gd name="connsiteY1559" fmla="*/ 1916279 h 5052379"/>
              <a:gd name="connsiteX1560" fmla="*/ 416296 w 4925538"/>
              <a:gd name="connsiteY1560" fmla="*/ 1916279 h 5052379"/>
              <a:gd name="connsiteX1561" fmla="*/ 416296 w 4925538"/>
              <a:gd name="connsiteY1561" fmla="*/ 1917128 h 5052379"/>
              <a:gd name="connsiteX1562" fmla="*/ 415447 w 4925538"/>
              <a:gd name="connsiteY1562" fmla="*/ 1916279 h 5052379"/>
              <a:gd name="connsiteX1563" fmla="*/ 413723 w 4925538"/>
              <a:gd name="connsiteY1563" fmla="*/ 1917976 h 5052379"/>
              <a:gd name="connsiteX1564" fmla="*/ 412874 w 4925538"/>
              <a:gd name="connsiteY1564" fmla="*/ 1917976 h 5052379"/>
              <a:gd name="connsiteX1565" fmla="*/ 412025 w 4925538"/>
              <a:gd name="connsiteY1565" fmla="*/ 1918824 h 5052379"/>
              <a:gd name="connsiteX1566" fmla="*/ 411176 w 4925538"/>
              <a:gd name="connsiteY1566" fmla="*/ 1919699 h 5052379"/>
              <a:gd name="connsiteX1567" fmla="*/ 410327 w 4925538"/>
              <a:gd name="connsiteY1567" fmla="*/ 1919699 h 5052379"/>
              <a:gd name="connsiteX1568" fmla="*/ 411176 w 4925538"/>
              <a:gd name="connsiteY1568" fmla="*/ 1919699 h 5052379"/>
              <a:gd name="connsiteX1569" fmla="*/ 411176 w 4925538"/>
              <a:gd name="connsiteY1569" fmla="*/ 1920548 h 5052379"/>
              <a:gd name="connsiteX1570" fmla="*/ 410327 w 4925538"/>
              <a:gd name="connsiteY1570" fmla="*/ 1921396 h 5052379"/>
              <a:gd name="connsiteX1571" fmla="*/ 408602 w 4925538"/>
              <a:gd name="connsiteY1571" fmla="*/ 1919699 h 5052379"/>
              <a:gd name="connsiteX1572" fmla="*/ 407753 w 4925538"/>
              <a:gd name="connsiteY1572" fmla="*/ 1920548 h 5052379"/>
              <a:gd name="connsiteX1573" fmla="*/ 406904 w 4925538"/>
              <a:gd name="connsiteY1573" fmla="*/ 1921396 h 5052379"/>
              <a:gd name="connsiteX1574" fmla="*/ 407753 w 4925538"/>
              <a:gd name="connsiteY1574" fmla="*/ 1921396 h 5052379"/>
              <a:gd name="connsiteX1575" fmla="*/ 406904 w 4925538"/>
              <a:gd name="connsiteY1575" fmla="*/ 1922244 h 5052379"/>
              <a:gd name="connsiteX1576" fmla="*/ 406904 w 4925538"/>
              <a:gd name="connsiteY1576" fmla="*/ 1923093 h 5052379"/>
              <a:gd name="connsiteX1577" fmla="*/ 406055 w 4925538"/>
              <a:gd name="connsiteY1577" fmla="*/ 1922244 h 5052379"/>
              <a:gd name="connsiteX1578" fmla="*/ 406904 w 4925538"/>
              <a:gd name="connsiteY1578" fmla="*/ 1923093 h 5052379"/>
              <a:gd name="connsiteX1579" fmla="*/ 406055 w 4925538"/>
              <a:gd name="connsiteY1579" fmla="*/ 1923093 h 5052379"/>
              <a:gd name="connsiteX1580" fmla="*/ 406904 w 4925538"/>
              <a:gd name="connsiteY1580" fmla="*/ 1923941 h 5052379"/>
              <a:gd name="connsiteX1581" fmla="*/ 406904 w 4925538"/>
              <a:gd name="connsiteY1581" fmla="*/ 1925664 h 5052379"/>
              <a:gd name="connsiteX1582" fmla="*/ 406055 w 4925538"/>
              <a:gd name="connsiteY1582" fmla="*/ 1925664 h 5052379"/>
              <a:gd name="connsiteX1583" fmla="*/ 405206 w 4925538"/>
              <a:gd name="connsiteY1583" fmla="*/ 1925664 h 5052379"/>
              <a:gd name="connsiteX1584" fmla="*/ 405206 w 4925538"/>
              <a:gd name="connsiteY1584" fmla="*/ 1926513 h 5052379"/>
              <a:gd name="connsiteX1585" fmla="*/ 402633 w 4925538"/>
              <a:gd name="connsiteY1585" fmla="*/ 1927361 h 5052379"/>
              <a:gd name="connsiteX1586" fmla="*/ 402633 w 4925538"/>
              <a:gd name="connsiteY1586" fmla="*/ 1928209 h 5052379"/>
              <a:gd name="connsiteX1587" fmla="*/ 403482 w 4925538"/>
              <a:gd name="connsiteY1587" fmla="*/ 1928209 h 5052379"/>
              <a:gd name="connsiteX1588" fmla="*/ 402633 w 4925538"/>
              <a:gd name="connsiteY1588" fmla="*/ 1929058 h 5052379"/>
              <a:gd name="connsiteX1589" fmla="*/ 401784 w 4925538"/>
              <a:gd name="connsiteY1589" fmla="*/ 1929906 h 5052379"/>
              <a:gd name="connsiteX1590" fmla="*/ 400935 w 4925538"/>
              <a:gd name="connsiteY1590" fmla="*/ 1930781 h 5052379"/>
              <a:gd name="connsiteX1591" fmla="*/ 399237 w 4925538"/>
              <a:gd name="connsiteY1591" fmla="*/ 1930781 h 5052379"/>
              <a:gd name="connsiteX1592" fmla="*/ 398361 w 4925538"/>
              <a:gd name="connsiteY1592" fmla="*/ 1931629 h 5052379"/>
              <a:gd name="connsiteX1593" fmla="*/ 397512 w 4925538"/>
              <a:gd name="connsiteY1593" fmla="*/ 1930781 h 5052379"/>
              <a:gd name="connsiteX1594" fmla="*/ 397512 w 4925538"/>
              <a:gd name="connsiteY1594" fmla="*/ 1931629 h 5052379"/>
              <a:gd name="connsiteX1595" fmla="*/ 396663 w 4925538"/>
              <a:gd name="connsiteY1595" fmla="*/ 1930781 h 5052379"/>
              <a:gd name="connsiteX1596" fmla="*/ 396663 w 4925538"/>
              <a:gd name="connsiteY1596" fmla="*/ 1932478 h 5052379"/>
              <a:gd name="connsiteX1597" fmla="*/ 394965 w 4925538"/>
              <a:gd name="connsiteY1597" fmla="*/ 1933326 h 5052379"/>
              <a:gd name="connsiteX1598" fmla="*/ 394965 w 4925538"/>
              <a:gd name="connsiteY1598" fmla="*/ 1932478 h 5052379"/>
              <a:gd name="connsiteX1599" fmla="*/ 392392 w 4925538"/>
              <a:gd name="connsiteY1599" fmla="*/ 1934175 h 5052379"/>
              <a:gd name="connsiteX1600" fmla="*/ 390694 w 4925538"/>
              <a:gd name="connsiteY1600" fmla="*/ 1935871 h 5052379"/>
              <a:gd name="connsiteX1601" fmla="*/ 390694 w 4925538"/>
              <a:gd name="connsiteY1601" fmla="*/ 1936746 h 5052379"/>
              <a:gd name="connsiteX1602" fmla="*/ 389845 w 4925538"/>
              <a:gd name="connsiteY1602" fmla="*/ 1936746 h 5052379"/>
              <a:gd name="connsiteX1603" fmla="*/ 388996 w 4925538"/>
              <a:gd name="connsiteY1603" fmla="*/ 1940140 h 5052379"/>
              <a:gd name="connsiteX1604" fmla="*/ 388147 w 4925538"/>
              <a:gd name="connsiteY1604" fmla="*/ 1940140 h 5052379"/>
              <a:gd name="connsiteX1605" fmla="*/ 387298 w 4925538"/>
              <a:gd name="connsiteY1605" fmla="*/ 1941863 h 5052379"/>
              <a:gd name="connsiteX1606" fmla="*/ 386422 w 4925538"/>
              <a:gd name="connsiteY1606" fmla="*/ 1941863 h 5052379"/>
              <a:gd name="connsiteX1607" fmla="*/ 385573 w 4925538"/>
              <a:gd name="connsiteY1607" fmla="*/ 1943560 h 5052379"/>
              <a:gd name="connsiteX1608" fmla="*/ 382177 w 4925538"/>
              <a:gd name="connsiteY1608" fmla="*/ 1943560 h 5052379"/>
              <a:gd name="connsiteX1609" fmla="*/ 382177 w 4925538"/>
              <a:gd name="connsiteY1609" fmla="*/ 1944408 h 5052379"/>
              <a:gd name="connsiteX1610" fmla="*/ 382177 w 4925538"/>
              <a:gd name="connsiteY1610" fmla="*/ 1943560 h 5052379"/>
              <a:gd name="connsiteX1611" fmla="*/ 381302 w 4925538"/>
              <a:gd name="connsiteY1611" fmla="*/ 1945256 h 5052379"/>
              <a:gd name="connsiteX1612" fmla="*/ 380453 w 4925538"/>
              <a:gd name="connsiteY1612" fmla="*/ 1944408 h 5052379"/>
              <a:gd name="connsiteX1613" fmla="*/ 380453 w 4925538"/>
              <a:gd name="connsiteY1613" fmla="*/ 1945256 h 5052379"/>
              <a:gd name="connsiteX1614" fmla="*/ 379604 w 4925538"/>
              <a:gd name="connsiteY1614" fmla="*/ 1946105 h 5052379"/>
              <a:gd name="connsiteX1615" fmla="*/ 377906 w 4925538"/>
              <a:gd name="connsiteY1615" fmla="*/ 1950373 h 5052379"/>
              <a:gd name="connsiteX1616" fmla="*/ 377057 w 4925538"/>
              <a:gd name="connsiteY1616" fmla="*/ 1949525 h 5052379"/>
              <a:gd name="connsiteX1617" fmla="*/ 377057 w 4925538"/>
              <a:gd name="connsiteY1617" fmla="*/ 1952070 h 5052379"/>
              <a:gd name="connsiteX1618" fmla="*/ 377057 w 4925538"/>
              <a:gd name="connsiteY1618" fmla="*/ 1952945 h 5052379"/>
              <a:gd name="connsiteX1619" fmla="*/ 377057 w 4925538"/>
              <a:gd name="connsiteY1619" fmla="*/ 1953793 h 5052379"/>
              <a:gd name="connsiteX1620" fmla="*/ 373634 w 4925538"/>
              <a:gd name="connsiteY1620" fmla="*/ 1953793 h 5052379"/>
              <a:gd name="connsiteX1621" fmla="*/ 371937 w 4925538"/>
              <a:gd name="connsiteY1621" fmla="*/ 1952945 h 5052379"/>
              <a:gd name="connsiteX1622" fmla="*/ 371088 w 4925538"/>
              <a:gd name="connsiteY1622" fmla="*/ 1953793 h 5052379"/>
              <a:gd name="connsiteX1623" fmla="*/ 369363 w 4925538"/>
              <a:gd name="connsiteY1623" fmla="*/ 1953793 h 5052379"/>
              <a:gd name="connsiteX1624" fmla="*/ 368514 w 4925538"/>
              <a:gd name="connsiteY1624" fmla="*/ 1954641 h 5052379"/>
              <a:gd name="connsiteX1625" fmla="*/ 366816 w 4925538"/>
              <a:gd name="connsiteY1625" fmla="*/ 1954641 h 5052379"/>
              <a:gd name="connsiteX1626" fmla="*/ 365118 w 4925538"/>
              <a:gd name="connsiteY1626" fmla="*/ 1956338 h 5052379"/>
              <a:gd name="connsiteX1627" fmla="*/ 362545 w 4925538"/>
              <a:gd name="connsiteY1627" fmla="*/ 1958035 h 5052379"/>
              <a:gd name="connsiteX1628" fmla="*/ 358273 w 4925538"/>
              <a:gd name="connsiteY1628" fmla="*/ 1959758 h 5052379"/>
              <a:gd name="connsiteX1629" fmla="*/ 355726 w 4925538"/>
              <a:gd name="connsiteY1629" fmla="*/ 1961455 h 5052379"/>
              <a:gd name="connsiteX1630" fmla="*/ 354877 w 4925538"/>
              <a:gd name="connsiteY1630" fmla="*/ 1962303 h 5052379"/>
              <a:gd name="connsiteX1631" fmla="*/ 354002 w 4925538"/>
              <a:gd name="connsiteY1631" fmla="*/ 1963152 h 5052379"/>
              <a:gd name="connsiteX1632" fmla="*/ 353153 w 4925538"/>
              <a:gd name="connsiteY1632" fmla="*/ 1966572 h 5052379"/>
              <a:gd name="connsiteX1633" fmla="*/ 352304 w 4925538"/>
              <a:gd name="connsiteY1633" fmla="*/ 1967420 h 5052379"/>
              <a:gd name="connsiteX1634" fmla="*/ 351455 w 4925538"/>
              <a:gd name="connsiteY1634" fmla="*/ 1969117 h 5052379"/>
              <a:gd name="connsiteX1635" fmla="*/ 349757 w 4925538"/>
              <a:gd name="connsiteY1635" fmla="*/ 1970840 h 5052379"/>
              <a:gd name="connsiteX1636" fmla="*/ 349757 w 4925538"/>
              <a:gd name="connsiteY1636" fmla="*/ 1973385 h 5052379"/>
              <a:gd name="connsiteX1637" fmla="*/ 347183 w 4925538"/>
              <a:gd name="connsiteY1637" fmla="*/ 1973385 h 5052379"/>
              <a:gd name="connsiteX1638" fmla="*/ 344636 w 4925538"/>
              <a:gd name="connsiteY1638" fmla="*/ 1972537 h 5052379"/>
              <a:gd name="connsiteX1639" fmla="*/ 343787 w 4925538"/>
              <a:gd name="connsiteY1639" fmla="*/ 1972537 h 5052379"/>
              <a:gd name="connsiteX1640" fmla="*/ 343787 w 4925538"/>
              <a:gd name="connsiteY1640" fmla="*/ 1974233 h 5052379"/>
              <a:gd name="connsiteX1641" fmla="*/ 342063 w 4925538"/>
              <a:gd name="connsiteY1641" fmla="*/ 1974233 h 5052379"/>
              <a:gd name="connsiteX1642" fmla="*/ 336969 w 4925538"/>
              <a:gd name="connsiteY1642" fmla="*/ 1975957 h 5052379"/>
              <a:gd name="connsiteX1643" fmla="*/ 336093 w 4925538"/>
              <a:gd name="connsiteY1643" fmla="*/ 1975957 h 5052379"/>
              <a:gd name="connsiteX1644" fmla="*/ 333546 w 4925538"/>
              <a:gd name="connsiteY1644" fmla="*/ 1973385 h 5052379"/>
              <a:gd name="connsiteX1645" fmla="*/ 331822 w 4925538"/>
              <a:gd name="connsiteY1645" fmla="*/ 1974233 h 5052379"/>
              <a:gd name="connsiteX1646" fmla="*/ 331822 w 4925538"/>
              <a:gd name="connsiteY1646" fmla="*/ 1975957 h 5052379"/>
              <a:gd name="connsiteX1647" fmla="*/ 330973 w 4925538"/>
              <a:gd name="connsiteY1647" fmla="*/ 1975957 h 5052379"/>
              <a:gd name="connsiteX1648" fmla="*/ 330124 w 4925538"/>
              <a:gd name="connsiteY1648" fmla="*/ 1975082 h 5052379"/>
              <a:gd name="connsiteX1649" fmla="*/ 328426 w 4925538"/>
              <a:gd name="connsiteY1649" fmla="*/ 1977653 h 5052379"/>
              <a:gd name="connsiteX1650" fmla="*/ 293458 w 4925538"/>
              <a:gd name="connsiteY1650" fmla="*/ 1977653 h 5052379"/>
              <a:gd name="connsiteX1651" fmla="*/ 225194 w 4925538"/>
              <a:gd name="connsiteY1651" fmla="*/ 1977653 h 5052379"/>
              <a:gd name="connsiteX1652" fmla="*/ 225194 w 4925538"/>
              <a:gd name="connsiteY1652" fmla="*/ 1975957 h 5052379"/>
              <a:gd name="connsiteX1653" fmla="*/ 227768 w 4925538"/>
              <a:gd name="connsiteY1653" fmla="*/ 1975082 h 5052379"/>
              <a:gd name="connsiteX1654" fmla="*/ 228617 w 4925538"/>
              <a:gd name="connsiteY1654" fmla="*/ 1973385 h 5052379"/>
              <a:gd name="connsiteX1655" fmla="*/ 228617 w 4925538"/>
              <a:gd name="connsiteY1655" fmla="*/ 1971688 h 5052379"/>
              <a:gd name="connsiteX1656" fmla="*/ 228617 w 4925538"/>
              <a:gd name="connsiteY1656" fmla="*/ 1969992 h 5052379"/>
              <a:gd name="connsiteX1657" fmla="*/ 226919 w 4925538"/>
              <a:gd name="connsiteY1657" fmla="*/ 1969117 h 5052379"/>
              <a:gd name="connsiteX1658" fmla="*/ 226070 w 4925538"/>
              <a:gd name="connsiteY1658" fmla="*/ 1968268 h 5052379"/>
              <a:gd name="connsiteX1659" fmla="*/ 226919 w 4925538"/>
              <a:gd name="connsiteY1659" fmla="*/ 1966572 h 5052379"/>
              <a:gd name="connsiteX1660" fmla="*/ 228617 w 4925538"/>
              <a:gd name="connsiteY1660" fmla="*/ 1965723 h 5052379"/>
              <a:gd name="connsiteX1661" fmla="*/ 229466 w 4925538"/>
              <a:gd name="connsiteY1661" fmla="*/ 1963152 h 5052379"/>
              <a:gd name="connsiteX1662" fmla="*/ 231164 w 4925538"/>
              <a:gd name="connsiteY1662" fmla="*/ 1962303 h 5052379"/>
              <a:gd name="connsiteX1663" fmla="*/ 230315 w 4925538"/>
              <a:gd name="connsiteY1663" fmla="*/ 1961455 h 5052379"/>
              <a:gd name="connsiteX1664" fmla="*/ 228617 w 4925538"/>
              <a:gd name="connsiteY1664" fmla="*/ 1959758 h 5052379"/>
              <a:gd name="connsiteX1665" fmla="*/ 228617 w 4925538"/>
              <a:gd name="connsiteY1665" fmla="*/ 1956338 h 5052379"/>
              <a:gd name="connsiteX1666" fmla="*/ 227768 w 4925538"/>
              <a:gd name="connsiteY1666" fmla="*/ 1955490 h 5052379"/>
              <a:gd name="connsiteX1667" fmla="*/ 227768 w 4925538"/>
              <a:gd name="connsiteY1667" fmla="*/ 1954641 h 5052379"/>
              <a:gd name="connsiteX1668" fmla="*/ 230315 w 4925538"/>
              <a:gd name="connsiteY1668" fmla="*/ 1952070 h 5052379"/>
              <a:gd name="connsiteX1669" fmla="*/ 232039 w 4925538"/>
              <a:gd name="connsiteY1669" fmla="*/ 1951221 h 5052379"/>
              <a:gd name="connsiteX1670" fmla="*/ 228617 w 4925538"/>
              <a:gd name="connsiteY1670" fmla="*/ 1949525 h 5052379"/>
              <a:gd name="connsiteX1671" fmla="*/ 225194 w 4925538"/>
              <a:gd name="connsiteY1671" fmla="*/ 1947828 h 5052379"/>
              <a:gd name="connsiteX1672" fmla="*/ 223496 w 4925538"/>
              <a:gd name="connsiteY1672" fmla="*/ 1947828 h 5052379"/>
              <a:gd name="connsiteX1673" fmla="*/ 221798 w 4925538"/>
              <a:gd name="connsiteY1673" fmla="*/ 1946953 h 5052379"/>
              <a:gd name="connsiteX1674" fmla="*/ 220949 w 4925538"/>
              <a:gd name="connsiteY1674" fmla="*/ 1946105 h 5052379"/>
              <a:gd name="connsiteX1675" fmla="*/ 220074 w 4925538"/>
              <a:gd name="connsiteY1675" fmla="*/ 1946953 h 5052379"/>
              <a:gd name="connsiteX1676" fmla="*/ 218376 w 4925538"/>
              <a:gd name="connsiteY1676" fmla="*/ 1945256 h 5052379"/>
              <a:gd name="connsiteX1677" fmla="*/ 216678 w 4925538"/>
              <a:gd name="connsiteY1677" fmla="*/ 1945256 h 5052379"/>
              <a:gd name="connsiteX1678" fmla="*/ 216678 w 4925538"/>
              <a:gd name="connsiteY1678" fmla="*/ 1944408 h 5052379"/>
              <a:gd name="connsiteX1679" fmla="*/ 217527 w 4925538"/>
              <a:gd name="connsiteY1679" fmla="*/ 1941863 h 5052379"/>
              <a:gd name="connsiteX1680" fmla="*/ 217527 w 4925538"/>
              <a:gd name="connsiteY1680" fmla="*/ 1940140 h 5052379"/>
              <a:gd name="connsiteX1681" fmla="*/ 218376 w 4925538"/>
              <a:gd name="connsiteY1681" fmla="*/ 1937595 h 5052379"/>
              <a:gd name="connsiteX1682" fmla="*/ 218376 w 4925538"/>
              <a:gd name="connsiteY1682" fmla="*/ 1935023 h 5052379"/>
              <a:gd name="connsiteX1683" fmla="*/ 219225 w 4925538"/>
              <a:gd name="connsiteY1683" fmla="*/ 1933326 h 5052379"/>
              <a:gd name="connsiteX1684" fmla="*/ 217527 w 4925538"/>
              <a:gd name="connsiteY1684" fmla="*/ 1930781 h 5052379"/>
              <a:gd name="connsiteX1685" fmla="*/ 218376 w 4925538"/>
              <a:gd name="connsiteY1685" fmla="*/ 1927361 h 5052379"/>
              <a:gd name="connsiteX1686" fmla="*/ 217527 w 4925538"/>
              <a:gd name="connsiteY1686" fmla="*/ 1927361 h 5052379"/>
              <a:gd name="connsiteX1687" fmla="*/ 216678 w 4925538"/>
              <a:gd name="connsiteY1687" fmla="*/ 1927361 h 5052379"/>
              <a:gd name="connsiteX1688" fmla="*/ 214104 w 4925538"/>
              <a:gd name="connsiteY1688" fmla="*/ 1925664 h 5052379"/>
              <a:gd name="connsiteX1689" fmla="*/ 214980 w 4925538"/>
              <a:gd name="connsiteY1689" fmla="*/ 1917976 h 5052379"/>
              <a:gd name="connsiteX1690" fmla="*/ 213255 w 4925538"/>
              <a:gd name="connsiteY1690" fmla="*/ 1917128 h 5052379"/>
              <a:gd name="connsiteX1691" fmla="*/ 210708 w 4925538"/>
              <a:gd name="connsiteY1691" fmla="*/ 1917976 h 5052379"/>
              <a:gd name="connsiteX1692" fmla="*/ 208984 w 4925538"/>
              <a:gd name="connsiteY1692" fmla="*/ 1917128 h 5052379"/>
              <a:gd name="connsiteX1693" fmla="*/ 207286 w 4925538"/>
              <a:gd name="connsiteY1693" fmla="*/ 1917976 h 5052379"/>
              <a:gd name="connsiteX1694" fmla="*/ 206437 w 4925538"/>
              <a:gd name="connsiteY1694" fmla="*/ 1917976 h 5052379"/>
              <a:gd name="connsiteX1695" fmla="*/ 204739 w 4925538"/>
              <a:gd name="connsiteY1695" fmla="*/ 1916279 h 5052379"/>
              <a:gd name="connsiteX1696" fmla="*/ 204739 w 4925538"/>
              <a:gd name="connsiteY1696" fmla="*/ 1915431 h 5052379"/>
              <a:gd name="connsiteX1697" fmla="*/ 203890 w 4925538"/>
              <a:gd name="connsiteY1697" fmla="*/ 1915431 h 5052379"/>
              <a:gd name="connsiteX1698" fmla="*/ 203890 w 4925538"/>
              <a:gd name="connsiteY1698" fmla="*/ 1914583 h 5052379"/>
              <a:gd name="connsiteX1699" fmla="*/ 203890 w 4925538"/>
              <a:gd name="connsiteY1699" fmla="*/ 1912859 h 5052379"/>
              <a:gd name="connsiteX1700" fmla="*/ 203014 w 4925538"/>
              <a:gd name="connsiteY1700" fmla="*/ 1912859 h 5052379"/>
              <a:gd name="connsiteX1701" fmla="*/ 202165 w 4925538"/>
              <a:gd name="connsiteY1701" fmla="*/ 1912011 h 5052379"/>
              <a:gd name="connsiteX1702" fmla="*/ 201316 w 4925538"/>
              <a:gd name="connsiteY1702" fmla="*/ 1912011 h 5052379"/>
              <a:gd name="connsiteX1703" fmla="*/ 200467 w 4925538"/>
              <a:gd name="connsiteY1703" fmla="*/ 1911163 h 5052379"/>
              <a:gd name="connsiteX1704" fmla="*/ 199618 w 4925538"/>
              <a:gd name="connsiteY1704" fmla="*/ 1912011 h 5052379"/>
              <a:gd name="connsiteX1705" fmla="*/ 198769 w 4925538"/>
              <a:gd name="connsiteY1705" fmla="*/ 1912011 h 5052379"/>
              <a:gd name="connsiteX1706" fmla="*/ 197894 w 4925538"/>
              <a:gd name="connsiteY1706" fmla="*/ 1911163 h 5052379"/>
              <a:gd name="connsiteX1707" fmla="*/ 197045 w 4925538"/>
              <a:gd name="connsiteY1707" fmla="*/ 1911163 h 5052379"/>
              <a:gd name="connsiteX1708" fmla="*/ 195347 w 4925538"/>
              <a:gd name="connsiteY1708" fmla="*/ 1909466 h 5052379"/>
              <a:gd name="connsiteX1709" fmla="*/ 194498 w 4925538"/>
              <a:gd name="connsiteY1709" fmla="*/ 1910314 h 5052379"/>
              <a:gd name="connsiteX1710" fmla="*/ 193649 w 4925538"/>
              <a:gd name="connsiteY1710" fmla="*/ 1910314 h 5052379"/>
              <a:gd name="connsiteX1711" fmla="*/ 192800 w 4925538"/>
              <a:gd name="connsiteY1711" fmla="*/ 1910314 h 5052379"/>
              <a:gd name="connsiteX1712" fmla="*/ 191924 w 4925538"/>
              <a:gd name="connsiteY1712" fmla="*/ 1910314 h 5052379"/>
              <a:gd name="connsiteX1713" fmla="*/ 191075 w 4925538"/>
              <a:gd name="connsiteY1713" fmla="*/ 1910314 h 5052379"/>
              <a:gd name="connsiteX1714" fmla="*/ 191075 w 4925538"/>
              <a:gd name="connsiteY1714" fmla="*/ 1909466 h 5052379"/>
              <a:gd name="connsiteX1715" fmla="*/ 191075 w 4925538"/>
              <a:gd name="connsiteY1715" fmla="*/ 1910314 h 5052379"/>
              <a:gd name="connsiteX1716" fmla="*/ 190226 w 4925538"/>
              <a:gd name="connsiteY1716" fmla="*/ 1910314 h 5052379"/>
              <a:gd name="connsiteX1717" fmla="*/ 189377 w 4925538"/>
              <a:gd name="connsiteY1717" fmla="*/ 1911163 h 5052379"/>
              <a:gd name="connsiteX1718" fmla="*/ 186804 w 4925538"/>
              <a:gd name="connsiteY1718" fmla="*/ 1910314 h 5052379"/>
              <a:gd name="connsiteX1719" fmla="*/ 186804 w 4925538"/>
              <a:gd name="connsiteY1719" fmla="*/ 1911163 h 5052379"/>
              <a:gd name="connsiteX1720" fmla="*/ 185955 w 4925538"/>
              <a:gd name="connsiteY1720" fmla="*/ 1910314 h 5052379"/>
              <a:gd name="connsiteX1721" fmla="*/ 185106 w 4925538"/>
              <a:gd name="connsiteY1721" fmla="*/ 1910314 h 5052379"/>
              <a:gd name="connsiteX1722" fmla="*/ 181710 w 4925538"/>
              <a:gd name="connsiteY1722" fmla="*/ 1911163 h 5052379"/>
              <a:gd name="connsiteX1723" fmla="*/ 180835 w 4925538"/>
              <a:gd name="connsiteY1723" fmla="*/ 1911163 h 5052379"/>
              <a:gd name="connsiteX1724" fmla="*/ 179986 w 4925538"/>
              <a:gd name="connsiteY1724" fmla="*/ 1910314 h 5052379"/>
              <a:gd name="connsiteX1725" fmla="*/ 180835 w 4925538"/>
              <a:gd name="connsiteY1725" fmla="*/ 1910314 h 5052379"/>
              <a:gd name="connsiteX1726" fmla="*/ 179986 w 4925538"/>
              <a:gd name="connsiteY1726" fmla="*/ 1910314 h 5052379"/>
              <a:gd name="connsiteX1727" fmla="*/ 179986 w 4925538"/>
              <a:gd name="connsiteY1727" fmla="*/ 1909466 h 5052379"/>
              <a:gd name="connsiteX1728" fmla="*/ 179137 w 4925538"/>
              <a:gd name="connsiteY1728" fmla="*/ 1909466 h 5052379"/>
              <a:gd name="connsiteX1729" fmla="*/ 179137 w 4925538"/>
              <a:gd name="connsiteY1729" fmla="*/ 1908617 h 5052379"/>
              <a:gd name="connsiteX1730" fmla="*/ 179137 w 4925538"/>
              <a:gd name="connsiteY1730" fmla="*/ 1909466 h 5052379"/>
              <a:gd name="connsiteX1731" fmla="*/ 178288 w 4925538"/>
              <a:gd name="connsiteY1731" fmla="*/ 1908617 h 5052379"/>
              <a:gd name="connsiteX1732" fmla="*/ 177439 w 4925538"/>
              <a:gd name="connsiteY1732" fmla="*/ 1908617 h 5052379"/>
              <a:gd name="connsiteX1733" fmla="*/ 176590 w 4925538"/>
              <a:gd name="connsiteY1733" fmla="*/ 1908617 h 5052379"/>
              <a:gd name="connsiteX1734" fmla="*/ 176590 w 4925538"/>
              <a:gd name="connsiteY1734" fmla="*/ 1909466 h 5052379"/>
              <a:gd name="connsiteX1735" fmla="*/ 176590 w 4925538"/>
              <a:gd name="connsiteY1735" fmla="*/ 1907743 h 5052379"/>
              <a:gd name="connsiteX1736" fmla="*/ 175714 w 4925538"/>
              <a:gd name="connsiteY1736" fmla="*/ 1908617 h 5052379"/>
              <a:gd name="connsiteX1737" fmla="*/ 175714 w 4925538"/>
              <a:gd name="connsiteY1737" fmla="*/ 1907743 h 5052379"/>
              <a:gd name="connsiteX1738" fmla="*/ 174865 w 4925538"/>
              <a:gd name="connsiteY1738" fmla="*/ 1907743 h 5052379"/>
              <a:gd name="connsiteX1739" fmla="*/ 174016 w 4925538"/>
              <a:gd name="connsiteY1739" fmla="*/ 1906894 h 5052379"/>
              <a:gd name="connsiteX1740" fmla="*/ 174016 w 4925538"/>
              <a:gd name="connsiteY1740" fmla="*/ 1907743 h 5052379"/>
              <a:gd name="connsiteX1741" fmla="*/ 172318 w 4925538"/>
              <a:gd name="connsiteY1741" fmla="*/ 1906894 h 5052379"/>
              <a:gd name="connsiteX1742" fmla="*/ 170620 w 4925538"/>
              <a:gd name="connsiteY1742" fmla="*/ 1906894 h 5052379"/>
              <a:gd name="connsiteX1743" fmla="*/ 169745 w 4925538"/>
              <a:gd name="connsiteY1743" fmla="*/ 1906046 h 5052379"/>
              <a:gd name="connsiteX1744" fmla="*/ 168896 w 4925538"/>
              <a:gd name="connsiteY1744" fmla="*/ 1906894 h 5052379"/>
              <a:gd name="connsiteX1745" fmla="*/ 168896 w 4925538"/>
              <a:gd name="connsiteY1745" fmla="*/ 1906046 h 5052379"/>
              <a:gd name="connsiteX1746" fmla="*/ 168047 w 4925538"/>
              <a:gd name="connsiteY1746" fmla="*/ 1906046 h 5052379"/>
              <a:gd name="connsiteX1747" fmla="*/ 168047 w 4925538"/>
              <a:gd name="connsiteY1747" fmla="*/ 1905197 h 5052379"/>
              <a:gd name="connsiteX1748" fmla="*/ 167198 w 4925538"/>
              <a:gd name="connsiteY1748" fmla="*/ 1906046 h 5052379"/>
              <a:gd name="connsiteX1749" fmla="*/ 166349 w 4925538"/>
              <a:gd name="connsiteY1749" fmla="*/ 1905197 h 5052379"/>
              <a:gd name="connsiteX1750" fmla="*/ 165500 w 4925538"/>
              <a:gd name="connsiteY1750" fmla="*/ 1906046 h 5052379"/>
              <a:gd name="connsiteX1751" fmla="*/ 164651 w 4925538"/>
              <a:gd name="connsiteY1751" fmla="*/ 1906046 h 5052379"/>
              <a:gd name="connsiteX1752" fmla="*/ 163775 w 4925538"/>
              <a:gd name="connsiteY1752" fmla="*/ 1906046 h 5052379"/>
              <a:gd name="connsiteX1753" fmla="*/ 162926 w 4925538"/>
              <a:gd name="connsiteY1753" fmla="*/ 1905197 h 5052379"/>
              <a:gd name="connsiteX1754" fmla="*/ 162926 w 4925538"/>
              <a:gd name="connsiteY1754" fmla="*/ 1904349 h 5052379"/>
              <a:gd name="connsiteX1755" fmla="*/ 161228 w 4925538"/>
              <a:gd name="connsiteY1755" fmla="*/ 1905197 h 5052379"/>
              <a:gd name="connsiteX1756" fmla="*/ 161228 w 4925538"/>
              <a:gd name="connsiteY1756" fmla="*/ 1904349 h 5052379"/>
              <a:gd name="connsiteX1757" fmla="*/ 160379 w 4925538"/>
              <a:gd name="connsiteY1757" fmla="*/ 1904349 h 5052379"/>
              <a:gd name="connsiteX1758" fmla="*/ 159530 w 4925538"/>
              <a:gd name="connsiteY1758" fmla="*/ 1905197 h 5052379"/>
              <a:gd name="connsiteX1759" fmla="*/ 159530 w 4925538"/>
              <a:gd name="connsiteY1759" fmla="*/ 1904349 h 5052379"/>
              <a:gd name="connsiteX1760" fmla="*/ 158655 w 4925538"/>
              <a:gd name="connsiteY1760" fmla="*/ 1904349 h 5052379"/>
              <a:gd name="connsiteX1761" fmla="*/ 158655 w 4925538"/>
              <a:gd name="connsiteY1761" fmla="*/ 1903501 h 5052379"/>
              <a:gd name="connsiteX1762" fmla="*/ 158655 w 4925538"/>
              <a:gd name="connsiteY1762" fmla="*/ 1904349 h 5052379"/>
              <a:gd name="connsiteX1763" fmla="*/ 156957 w 4925538"/>
              <a:gd name="connsiteY1763" fmla="*/ 1903501 h 5052379"/>
              <a:gd name="connsiteX1764" fmla="*/ 156108 w 4925538"/>
              <a:gd name="connsiteY1764" fmla="*/ 1902626 h 5052379"/>
              <a:gd name="connsiteX1765" fmla="*/ 156957 w 4925538"/>
              <a:gd name="connsiteY1765" fmla="*/ 1901777 h 5052379"/>
              <a:gd name="connsiteX1766" fmla="*/ 156957 w 4925538"/>
              <a:gd name="connsiteY1766" fmla="*/ 1900929 h 5052379"/>
              <a:gd name="connsiteX1767" fmla="*/ 156108 w 4925538"/>
              <a:gd name="connsiteY1767" fmla="*/ 1900929 h 5052379"/>
              <a:gd name="connsiteX1768" fmla="*/ 147565 w 4925538"/>
              <a:gd name="connsiteY1768" fmla="*/ 1900929 h 5052379"/>
              <a:gd name="connsiteX1769" fmla="*/ 98111 w 4925538"/>
              <a:gd name="connsiteY1769" fmla="*/ 1900929 h 5052379"/>
              <a:gd name="connsiteX1770" fmla="*/ 99809 w 4925538"/>
              <a:gd name="connsiteY1770" fmla="*/ 1899232 h 5052379"/>
              <a:gd name="connsiteX1771" fmla="*/ 100658 w 4925538"/>
              <a:gd name="connsiteY1771" fmla="*/ 1895812 h 5052379"/>
              <a:gd name="connsiteX1772" fmla="*/ 100658 w 4925538"/>
              <a:gd name="connsiteY1772" fmla="*/ 1894964 h 5052379"/>
              <a:gd name="connsiteX1773" fmla="*/ 102356 w 4925538"/>
              <a:gd name="connsiteY1773" fmla="*/ 1894116 h 5052379"/>
              <a:gd name="connsiteX1774" fmla="*/ 104930 w 4925538"/>
              <a:gd name="connsiteY1774" fmla="*/ 1893267 h 5052379"/>
              <a:gd name="connsiteX1775" fmla="*/ 105779 w 4925538"/>
              <a:gd name="connsiteY1775" fmla="*/ 1891544 h 5052379"/>
              <a:gd name="connsiteX1776" fmla="*/ 107477 w 4925538"/>
              <a:gd name="connsiteY1776" fmla="*/ 1890696 h 5052379"/>
              <a:gd name="connsiteX1777" fmla="*/ 108326 w 4925538"/>
              <a:gd name="connsiteY1777" fmla="*/ 1888151 h 5052379"/>
              <a:gd name="connsiteX1778" fmla="*/ 111748 w 4925538"/>
              <a:gd name="connsiteY1778" fmla="*/ 1887302 h 5052379"/>
              <a:gd name="connsiteX1779" fmla="*/ 111748 w 4925538"/>
              <a:gd name="connsiteY1779" fmla="*/ 1886454 h 5052379"/>
              <a:gd name="connsiteX1780" fmla="*/ 110899 w 4925538"/>
              <a:gd name="connsiteY1780" fmla="*/ 1884731 h 5052379"/>
              <a:gd name="connsiteX1781" fmla="*/ 110050 w 4925538"/>
              <a:gd name="connsiteY1781" fmla="*/ 1883882 h 5052379"/>
              <a:gd name="connsiteX1782" fmla="*/ 112597 w 4925538"/>
              <a:gd name="connsiteY1782" fmla="*/ 1883034 h 5052379"/>
              <a:gd name="connsiteX1783" fmla="*/ 115171 w 4925538"/>
              <a:gd name="connsiteY1783" fmla="*/ 1878765 h 5052379"/>
              <a:gd name="connsiteX1784" fmla="*/ 117718 w 4925538"/>
              <a:gd name="connsiteY1784" fmla="*/ 1877069 h 5052379"/>
              <a:gd name="connsiteX1785" fmla="*/ 118567 w 4925538"/>
              <a:gd name="connsiteY1785" fmla="*/ 1878765 h 5052379"/>
              <a:gd name="connsiteX1786" fmla="*/ 119416 w 4925538"/>
              <a:gd name="connsiteY1786" fmla="*/ 1878765 h 5052379"/>
              <a:gd name="connsiteX1787" fmla="*/ 121989 w 4925538"/>
              <a:gd name="connsiteY1787" fmla="*/ 1877069 h 5052379"/>
              <a:gd name="connsiteX1788" fmla="*/ 121989 w 4925538"/>
              <a:gd name="connsiteY1788" fmla="*/ 1876220 h 5052379"/>
              <a:gd name="connsiteX1789" fmla="*/ 123687 w 4925538"/>
              <a:gd name="connsiteY1789" fmla="*/ 1875372 h 5052379"/>
              <a:gd name="connsiteX1790" fmla="*/ 124536 w 4925538"/>
              <a:gd name="connsiteY1790" fmla="*/ 1874497 h 5052379"/>
              <a:gd name="connsiteX1791" fmla="*/ 125385 w 4925538"/>
              <a:gd name="connsiteY1791" fmla="*/ 1873649 h 5052379"/>
              <a:gd name="connsiteX1792" fmla="*/ 125385 w 4925538"/>
              <a:gd name="connsiteY1792" fmla="*/ 1872800 h 5052379"/>
              <a:gd name="connsiteX1793" fmla="*/ 122838 w 4925538"/>
              <a:gd name="connsiteY1793" fmla="*/ 1871952 h 5052379"/>
              <a:gd name="connsiteX1794" fmla="*/ 121989 w 4925538"/>
              <a:gd name="connsiteY1794" fmla="*/ 1871104 h 5052379"/>
              <a:gd name="connsiteX1795" fmla="*/ 124536 w 4925538"/>
              <a:gd name="connsiteY1795" fmla="*/ 1869380 h 5052379"/>
              <a:gd name="connsiteX1796" fmla="*/ 127958 w 4925538"/>
              <a:gd name="connsiteY1796" fmla="*/ 1867684 h 5052379"/>
              <a:gd name="connsiteX1797" fmla="*/ 129656 w 4925538"/>
              <a:gd name="connsiteY1797" fmla="*/ 1865987 h 5052379"/>
              <a:gd name="connsiteX1798" fmla="*/ 131354 w 4925538"/>
              <a:gd name="connsiteY1798" fmla="*/ 1861719 h 5052379"/>
              <a:gd name="connsiteX1799" fmla="*/ 131354 w 4925538"/>
              <a:gd name="connsiteY1799" fmla="*/ 1858325 h 5052379"/>
              <a:gd name="connsiteX1800" fmla="*/ 132230 w 4925538"/>
              <a:gd name="connsiteY1800" fmla="*/ 1856602 h 5052379"/>
              <a:gd name="connsiteX1801" fmla="*/ 131354 w 4925538"/>
              <a:gd name="connsiteY1801" fmla="*/ 1854905 h 5052379"/>
              <a:gd name="connsiteX1802" fmla="*/ 131354 w 4925538"/>
              <a:gd name="connsiteY1802" fmla="*/ 1851485 h 5052379"/>
              <a:gd name="connsiteX1803" fmla="*/ 130505 w 4925538"/>
              <a:gd name="connsiteY1803" fmla="*/ 1849788 h 5052379"/>
              <a:gd name="connsiteX1804" fmla="*/ 130505 w 4925538"/>
              <a:gd name="connsiteY1804" fmla="*/ 1848940 h 5052379"/>
              <a:gd name="connsiteX1805" fmla="*/ 131354 w 4925538"/>
              <a:gd name="connsiteY1805" fmla="*/ 1848092 h 5052379"/>
              <a:gd name="connsiteX1806" fmla="*/ 132230 w 4925538"/>
              <a:gd name="connsiteY1806" fmla="*/ 1846368 h 5052379"/>
              <a:gd name="connsiteX1807" fmla="*/ 128807 w 4925538"/>
              <a:gd name="connsiteY1807" fmla="*/ 1845520 h 5052379"/>
              <a:gd name="connsiteX1808" fmla="*/ 126260 w 4925538"/>
              <a:gd name="connsiteY1808" fmla="*/ 1837858 h 5052379"/>
              <a:gd name="connsiteX1809" fmla="*/ 123687 w 4925538"/>
              <a:gd name="connsiteY1809" fmla="*/ 1837010 h 5052379"/>
              <a:gd name="connsiteX1810" fmla="*/ 121989 w 4925538"/>
              <a:gd name="connsiteY1810" fmla="*/ 1837010 h 5052379"/>
              <a:gd name="connsiteX1811" fmla="*/ 121989 w 4925538"/>
              <a:gd name="connsiteY1811" fmla="*/ 1833590 h 5052379"/>
              <a:gd name="connsiteX1812" fmla="*/ 121140 w 4925538"/>
              <a:gd name="connsiteY1812" fmla="*/ 1836161 h 5052379"/>
              <a:gd name="connsiteX1813" fmla="*/ 120291 w 4925538"/>
              <a:gd name="connsiteY1813" fmla="*/ 1837010 h 5052379"/>
              <a:gd name="connsiteX1814" fmla="*/ 118567 w 4925538"/>
              <a:gd name="connsiteY1814" fmla="*/ 1835287 h 5052379"/>
              <a:gd name="connsiteX1815" fmla="*/ 117718 w 4925538"/>
              <a:gd name="connsiteY1815" fmla="*/ 1831893 h 5052379"/>
              <a:gd name="connsiteX1816" fmla="*/ 117718 w 4925538"/>
              <a:gd name="connsiteY1816" fmla="*/ 1830170 h 5052379"/>
              <a:gd name="connsiteX1817" fmla="*/ 116869 w 4925538"/>
              <a:gd name="connsiteY1817" fmla="*/ 1829321 h 5052379"/>
              <a:gd name="connsiteX1818" fmla="*/ 116869 w 4925538"/>
              <a:gd name="connsiteY1818" fmla="*/ 1826776 h 5052379"/>
              <a:gd name="connsiteX1819" fmla="*/ 115171 w 4925538"/>
              <a:gd name="connsiteY1819" fmla="*/ 1826776 h 5052379"/>
              <a:gd name="connsiteX1820" fmla="*/ 113446 w 4925538"/>
              <a:gd name="connsiteY1820" fmla="*/ 1824205 h 5052379"/>
              <a:gd name="connsiteX1821" fmla="*/ 113446 w 4925538"/>
              <a:gd name="connsiteY1821" fmla="*/ 1820811 h 5052379"/>
              <a:gd name="connsiteX1822" fmla="*/ 110899 w 4925538"/>
              <a:gd name="connsiteY1822" fmla="*/ 1818240 h 5052379"/>
              <a:gd name="connsiteX1823" fmla="*/ 110050 w 4925538"/>
              <a:gd name="connsiteY1823" fmla="*/ 1813123 h 5052379"/>
              <a:gd name="connsiteX1824" fmla="*/ 109175 w 4925538"/>
              <a:gd name="connsiteY1824" fmla="*/ 1810578 h 5052379"/>
              <a:gd name="connsiteX1825" fmla="*/ 107477 w 4925538"/>
              <a:gd name="connsiteY1825" fmla="*/ 1809729 h 5052379"/>
              <a:gd name="connsiteX1826" fmla="*/ 105779 w 4925538"/>
              <a:gd name="connsiteY1826" fmla="*/ 1807158 h 5052379"/>
              <a:gd name="connsiteX1827" fmla="*/ 104081 w 4925538"/>
              <a:gd name="connsiteY1827" fmla="*/ 1807158 h 5052379"/>
              <a:gd name="connsiteX1828" fmla="*/ 101507 w 4925538"/>
              <a:gd name="connsiteY1828" fmla="*/ 1806309 h 5052379"/>
              <a:gd name="connsiteX1829" fmla="*/ 99809 w 4925538"/>
              <a:gd name="connsiteY1829" fmla="*/ 1807158 h 5052379"/>
              <a:gd name="connsiteX1830" fmla="*/ 98111 w 4925538"/>
              <a:gd name="connsiteY1830" fmla="*/ 1807158 h 5052379"/>
              <a:gd name="connsiteX1831" fmla="*/ 97236 w 4925538"/>
              <a:gd name="connsiteY1831" fmla="*/ 1806309 h 5052379"/>
              <a:gd name="connsiteX1832" fmla="*/ 96387 w 4925538"/>
              <a:gd name="connsiteY1832" fmla="*/ 1806309 h 5052379"/>
              <a:gd name="connsiteX1833" fmla="*/ 95538 w 4925538"/>
              <a:gd name="connsiteY1833" fmla="*/ 1804613 h 5052379"/>
              <a:gd name="connsiteX1834" fmla="*/ 94689 w 4925538"/>
              <a:gd name="connsiteY1834" fmla="*/ 1804613 h 5052379"/>
              <a:gd name="connsiteX1835" fmla="*/ 92991 w 4925538"/>
              <a:gd name="connsiteY1835" fmla="*/ 1802889 h 5052379"/>
              <a:gd name="connsiteX1836" fmla="*/ 92991 w 4925538"/>
              <a:gd name="connsiteY1836" fmla="*/ 1800344 h 5052379"/>
              <a:gd name="connsiteX1837" fmla="*/ 92142 w 4925538"/>
              <a:gd name="connsiteY1837" fmla="*/ 1799496 h 5052379"/>
              <a:gd name="connsiteX1838" fmla="*/ 91266 w 4925538"/>
              <a:gd name="connsiteY1838" fmla="*/ 1800344 h 5052379"/>
              <a:gd name="connsiteX1839" fmla="*/ 91266 w 4925538"/>
              <a:gd name="connsiteY1839" fmla="*/ 1798648 h 5052379"/>
              <a:gd name="connsiteX1840" fmla="*/ 90417 w 4925538"/>
              <a:gd name="connsiteY1840" fmla="*/ 1797799 h 5052379"/>
              <a:gd name="connsiteX1841" fmla="*/ 88719 w 4925538"/>
              <a:gd name="connsiteY1841" fmla="*/ 1798648 h 5052379"/>
              <a:gd name="connsiteX1842" fmla="*/ 87870 w 4925538"/>
              <a:gd name="connsiteY1842" fmla="*/ 1795228 h 5052379"/>
              <a:gd name="connsiteX1843" fmla="*/ 88719 w 4925538"/>
              <a:gd name="connsiteY1843" fmla="*/ 1794379 h 5052379"/>
              <a:gd name="connsiteX1844" fmla="*/ 89568 w 4925538"/>
              <a:gd name="connsiteY1844" fmla="*/ 1790959 h 5052379"/>
              <a:gd name="connsiteX1845" fmla="*/ 87870 w 4925538"/>
              <a:gd name="connsiteY1845" fmla="*/ 1784146 h 5052379"/>
              <a:gd name="connsiteX1846" fmla="*/ 86146 w 4925538"/>
              <a:gd name="connsiteY1846" fmla="*/ 1779877 h 5052379"/>
              <a:gd name="connsiteX1847" fmla="*/ 83599 w 4925538"/>
              <a:gd name="connsiteY1847" fmla="*/ 1779877 h 5052379"/>
              <a:gd name="connsiteX1848" fmla="*/ 82750 w 4925538"/>
              <a:gd name="connsiteY1848" fmla="*/ 1779029 h 5052379"/>
              <a:gd name="connsiteX1849" fmla="*/ 81025 w 4925538"/>
              <a:gd name="connsiteY1849" fmla="*/ 1779029 h 5052379"/>
              <a:gd name="connsiteX1850" fmla="*/ 78478 w 4925538"/>
              <a:gd name="connsiteY1850" fmla="*/ 1778181 h 5052379"/>
              <a:gd name="connsiteX1851" fmla="*/ 77629 w 4925538"/>
              <a:gd name="connsiteY1851" fmla="*/ 1779029 h 5052379"/>
              <a:gd name="connsiteX1852" fmla="*/ 77629 w 4925538"/>
              <a:gd name="connsiteY1852" fmla="*/ 1778181 h 5052379"/>
              <a:gd name="connsiteX1853" fmla="*/ 75931 w 4925538"/>
              <a:gd name="connsiteY1853" fmla="*/ 1779029 h 5052379"/>
              <a:gd name="connsiteX1854" fmla="*/ 74207 w 4925538"/>
              <a:gd name="connsiteY1854" fmla="*/ 1776484 h 5052379"/>
              <a:gd name="connsiteX1855" fmla="*/ 73358 w 4925538"/>
              <a:gd name="connsiteY1855" fmla="*/ 1773064 h 5052379"/>
              <a:gd name="connsiteX1856" fmla="*/ 72509 w 4925538"/>
              <a:gd name="connsiteY1856" fmla="*/ 1771367 h 5052379"/>
              <a:gd name="connsiteX1857" fmla="*/ 71660 w 4925538"/>
              <a:gd name="connsiteY1857" fmla="*/ 1771367 h 5052379"/>
              <a:gd name="connsiteX1858" fmla="*/ 70811 w 4925538"/>
              <a:gd name="connsiteY1858" fmla="*/ 1771367 h 5052379"/>
              <a:gd name="connsiteX1859" fmla="*/ 69086 w 4925538"/>
              <a:gd name="connsiteY1859" fmla="*/ 1771367 h 5052379"/>
              <a:gd name="connsiteX1860" fmla="*/ 67388 w 4925538"/>
              <a:gd name="connsiteY1860" fmla="*/ 1769671 h 5052379"/>
              <a:gd name="connsiteX1861" fmla="*/ 63966 w 4925538"/>
              <a:gd name="connsiteY1861" fmla="*/ 1768796 h 5052379"/>
              <a:gd name="connsiteX1862" fmla="*/ 63117 w 4925538"/>
              <a:gd name="connsiteY1862" fmla="*/ 1768796 h 5052379"/>
              <a:gd name="connsiteX1863" fmla="*/ 63117 w 4925538"/>
              <a:gd name="connsiteY1863" fmla="*/ 1767099 h 5052379"/>
              <a:gd name="connsiteX1864" fmla="*/ 61419 w 4925538"/>
              <a:gd name="connsiteY1864" fmla="*/ 1767099 h 5052379"/>
              <a:gd name="connsiteX1865" fmla="*/ 59721 w 4925538"/>
              <a:gd name="connsiteY1865" fmla="*/ 1766251 h 5052379"/>
              <a:gd name="connsiteX1866" fmla="*/ 57148 w 4925538"/>
              <a:gd name="connsiteY1866" fmla="*/ 1762831 h 5052379"/>
              <a:gd name="connsiteX1867" fmla="*/ 57997 w 4925538"/>
              <a:gd name="connsiteY1867" fmla="*/ 1758589 h 5052379"/>
              <a:gd name="connsiteX1868" fmla="*/ 56299 w 4925538"/>
              <a:gd name="connsiteY1868" fmla="*/ 1756865 h 5052379"/>
              <a:gd name="connsiteX1869" fmla="*/ 57148 w 4925538"/>
              <a:gd name="connsiteY1869" fmla="*/ 1753472 h 5052379"/>
              <a:gd name="connsiteX1870" fmla="*/ 55450 w 4925538"/>
              <a:gd name="connsiteY1870" fmla="*/ 1750900 h 5052379"/>
              <a:gd name="connsiteX1871" fmla="*/ 54601 w 4925538"/>
              <a:gd name="connsiteY1871" fmla="*/ 1750052 h 5052379"/>
              <a:gd name="connsiteX1872" fmla="*/ 54601 w 4925538"/>
              <a:gd name="connsiteY1872" fmla="*/ 1749204 h 5052379"/>
              <a:gd name="connsiteX1873" fmla="*/ 52876 w 4925538"/>
              <a:gd name="connsiteY1873" fmla="*/ 1748355 h 5052379"/>
              <a:gd name="connsiteX1874" fmla="*/ 52027 w 4925538"/>
              <a:gd name="connsiteY1874" fmla="*/ 1745784 h 5052379"/>
              <a:gd name="connsiteX1875" fmla="*/ 50329 w 4925538"/>
              <a:gd name="connsiteY1875" fmla="*/ 1744935 h 5052379"/>
              <a:gd name="connsiteX1876" fmla="*/ 51178 w 4925538"/>
              <a:gd name="connsiteY1876" fmla="*/ 1742390 h 5052379"/>
              <a:gd name="connsiteX1877" fmla="*/ 51178 w 4925538"/>
              <a:gd name="connsiteY1877" fmla="*/ 1740667 h 5052379"/>
              <a:gd name="connsiteX1878" fmla="*/ 50329 w 4925538"/>
              <a:gd name="connsiteY1878" fmla="*/ 1737273 h 5052379"/>
              <a:gd name="connsiteX1879" fmla="*/ 51178 w 4925538"/>
              <a:gd name="connsiteY1879" fmla="*/ 1734702 h 5052379"/>
              <a:gd name="connsiteX1880" fmla="*/ 50329 w 4925538"/>
              <a:gd name="connsiteY1880" fmla="*/ 1731308 h 5052379"/>
              <a:gd name="connsiteX1881" fmla="*/ 48631 w 4925538"/>
              <a:gd name="connsiteY1881" fmla="*/ 1729585 h 5052379"/>
              <a:gd name="connsiteX1882" fmla="*/ 46907 w 4925538"/>
              <a:gd name="connsiteY1882" fmla="*/ 1727040 h 5052379"/>
              <a:gd name="connsiteX1883" fmla="*/ 45209 w 4925538"/>
              <a:gd name="connsiteY1883" fmla="*/ 1726192 h 5052379"/>
              <a:gd name="connsiteX1884" fmla="*/ 46058 w 4925538"/>
              <a:gd name="connsiteY1884" fmla="*/ 1723620 h 5052379"/>
              <a:gd name="connsiteX1885" fmla="*/ 46058 w 4925538"/>
              <a:gd name="connsiteY1885" fmla="*/ 1721075 h 5052379"/>
              <a:gd name="connsiteX1886" fmla="*/ 43511 w 4925538"/>
              <a:gd name="connsiteY1886" fmla="*/ 1718503 h 5052379"/>
              <a:gd name="connsiteX1887" fmla="*/ 40937 w 4925538"/>
              <a:gd name="connsiteY1887" fmla="*/ 1719378 h 5052379"/>
              <a:gd name="connsiteX1888" fmla="*/ 39239 w 4925538"/>
              <a:gd name="connsiteY1888" fmla="*/ 1719378 h 5052379"/>
              <a:gd name="connsiteX1889" fmla="*/ 38390 w 4925538"/>
              <a:gd name="connsiteY1889" fmla="*/ 1715110 h 5052379"/>
              <a:gd name="connsiteX1890" fmla="*/ 36666 w 4925538"/>
              <a:gd name="connsiteY1890" fmla="*/ 1713387 h 5052379"/>
              <a:gd name="connsiteX1891" fmla="*/ 34119 w 4925538"/>
              <a:gd name="connsiteY1891" fmla="*/ 1713387 h 5052379"/>
              <a:gd name="connsiteX1892" fmla="*/ 33270 w 4925538"/>
              <a:gd name="connsiteY1892" fmla="*/ 1714261 h 5052379"/>
              <a:gd name="connsiteX1893" fmla="*/ 32421 w 4925538"/>
              <a:gd name="connsiteY1893" fmla="*/ 1714261 h 5052379"/>
              <a:gd name="connsiteX1894" fmla="*/ 31572 w 4925538"/>
              <a:gd name="connsiteY1894" fmla="*/ 1713387 h 5052379"/>
              <a:gd name="connsiteX1895" fmla="*/ 30696 w 4925538"/>
              <a:gd name="connsiteY1895" fmla="*/ 1712538 h 5052379"/>
              <a:gd name="connsiteX1896" fmla="*/ 30696 w 4925538"/>
              <a:gd name="connsiteY1896" fmla="*/ 1709993 h 5052379"/>
              <a:gd name="connsiteX1897" fmla="*/ 29847 w 4925538"/>
              <a:gd name="connsiteY1897" fmla="*/ 1708296 h 5052379"/>
              <a:gd name="connsiteX1898" fmla="*/ 27300 w 4925538"/>
              <a:gd name="connsiteY1898" fmla="*/ 1705725 h 5052379"/>
              <a:gd name="connsiteX1899" fmla="*/ 28149 w 4925538"/>
              <a:gd name="connsiteY1899" fmla="*/ 1704876 h 5052379"/>
              <a:gd name="connsiteX1900" fmla="*/ 29847 w 4925538"/>
              <a:gd name="connsiteY1900" fmla="*/ 1704876 h 5052379"/>
              <a:gd name="connsiteX1901" fmla="*/ 28149 w 4925538"/>
              <a:gd name="connsiteY1901" fmla="*/ 1701456 h 5052379"/>
              <a:gd name="connsiteX1902" fmla="*/ 28998 w 4925538"/>
              <a:gd name="connsiteY1902" fmla="*/ 1699760 h 5052379"/>
              <a:gd name="connsiteX1903" fmla="*/ 29847 w 4925538"/>
              <a:gd name="connsiteY1903" fmla="*/ 1699760 h 5052379"/>
              <a:gd name="connsiteX1904" fmla="*/ 31572 w 4925538"/>
              <a:gd name="connsiteY1904" fmla="*/ 1702305 h 5052379"/>
              <a:gd name="connsiteX1905" fmla="*/ 34968 w 4925538"/>
              <a:gd name="connsiteY1905" fmla="*/ 1702305 h 5052379"/>
              <a:gd name="connsiteX1906" fmla="*/ 35817 w 4925538"/>
              <a:gd name="connsiteY1906" fmla="*/ 1702305 h 5052379"/>
              <a:gd name="connsiteX1907" fmla="*/ 37541 w 4925538"/>
              <a:gd name="connsiteY1907" fmla="*/ 1699760 h 5052379"/>
              <a:gd name="connsiteX1908" fmla="*/ 38390 w 4925538"/>
              <a:gd name="connsiteY1908" fmla="*/ 1698063 h 5052379"/>
              <a:gd name="connsiteX1909" fmla="*/ 38390 w 4925538"/>
              <a:gd name="connsiteY1909" fmla="*/ 1695491 h 5052379"/>
              <a:gd name="connsiteX1910" fmla="*/ 39239 w 4925538"/>
              <a:gd name="connsiteY1910" fmla="*/ 1691223 h 5052379"/>
              <a:gd name="connsiteX1911" fmla="*/ 38390 w 4925538"/>
              <a:gd name="connsiteY1911" fmla="*/ 1688678 h 5052379"/>
              <a:gd name="connsiteX1912" fmla="*/ 36666 w 4925538"/>
              <a:gd name="connsiteY1912" fmla="*/ 1687829 h 5052379"/>
              <a:gd name="connsiteX1913" fmla="*/ 32421 w 4925538"/>
              <a:gd name="connsiteY1913" fmla="*/ 1685258 h 5052379"/>
              <a:gd name="connsiteX1914" fmla="*/ 31572 w 4925538"/>
              <a:gd name="connsiteY1914" fmla="*/ 1684409 h 5052379"/>
              <a:gd name="connsiteX1915" fmla="*/ 25602 w 4925538"/>
              <a:gd name="connsiteY1915" fmla="*/ 1682713 h 5052379"/>
              <a:gd name="connsiteX1916" fmla="*/ 22180 w 4925538"/>
              <a:gd name="connsiteY1916" fmla="*/ 1682713 h 5052379"/>
              <a:gd name="connsiteX1917" fmla="*/ 21331 w 4925538"/>
              <a:gd name="connsiteY1917" fmla="*/ 1681864 h 5052379"/>
              <a:gd name="connsiteX1918" fmla="*/ 19606 w 4925538"/>
              <a:gd name="connsiteY1918" fmla="*/ 1679293 h 5052379"/>
              <a:gd name="connsiteX1919" fmla="*/ 18757 w 4925538"/>
              <a:gd name="connsiteY1919" fmla="*/ 1676748 h 5052379"/>
              <a:gd name="connsiteX1920" fmla="*/ 16210 w 4925538"/>
              <a:gd name="connsiteY1920" fmla="*/ 1676748 h 5052379"/>
              <a:gd name="connsiteX1921" fmla="*/ 13637 w 4925538"/>
              <a:gd name="connsiteY1921" fmla="*/ 1674176 h 5052379"/>
              <a:gd name="connsiteX1922" fmla="*/ 12788 w 4925538"/>
              <a:gd name="connsiteY1922" fmla="*/ 1670783 h 5052379"/>
              <a:gd name="connsiteX1923" fmla="*/ 10241 w 4925538"/>
              <a:gd name="connsiteY1923" fmla="*/ 1669934 h 5052379"/>
              <a:gd name="connsiteX1924" fmla="*/ 7667 w 4925538"/>
              <a:gd name="connsiteY1924" fmla="*/ 1667363 h 5052379"/>
              <a:gd name="connsiteX1925" fmla="*/ 2547 w 4925538"/>
              <a:gd name="connsiteY1925" fmla="*/ 1662246 h 5052379"/>
              <a:gd name="connsiteX1926" fmla="*/ 849 w 4925538"/>
              <a:gd name="connsiteY1926" fmla="*/ 1662246 h 5052379"/>
              <a:gd name="connsiteX1927" fmla="*/ 0 w 4925538"/>
              <a:gd name="connsiteY1927" fmla="*/ 1657978 h 5052379"/>
              <a:gd name="connsiteX1928" fmla="*/ 849 w 4925538"/>
              <a:gd name="connsiteY1928" fmla="*/ 1657978 h 5052379"/>
              <a:gd name="connsiteX1929" fmla="*/ 2547 w 4925538"/>
              <a:gd name="connsiteY1929" fmla="*/ 1657978 h 5052379"/>
              <a:gd name="connsiteX1930" fmla="*/ 5120 w 4925538"/>
              <a:gd name="connsiteY1930" fmla="*/ 1657129 h 5052379"/>
              <a:gd name="connsiteX1931" fmla="*/ 7667 w 4925538"/>
              <a:gd name="connsiteY1931" fmla="*/ 1652887 h 5052379"/>
              <a:gd name="connsiteX1932" fmla="*/ 7667 w 4925538"/>
              <a:gd name="connsiteY1932" fmla="*/ 1651164 h 5052379"/>
              <a:gd name="connsiteX1933" fmla="*/ 9392 w 4925538"/>
              <a:gd name="connsiteY1933" fmla="*/ 1649467 h 5052379"/>
              <a:gd name="connsiteX1934" fmla="*/ 7667 w 4925538"/>
              <a:gd name="connsiteY1934" fmla="*/ 1647771 h 5052379"/>
              <a:gd name="connsiteX1935" fmla="*/ 7667 w 4925538"/>
              <a:gd name="connsiteY1935" fmla="*/ 1643502 h 5052379"/>
              <a:gd name="connsiteX1936" fmla="*/ 5969 w 4925538"/>
              <a:gd name="connsiteY1936" fmla="*/ 1641805 h 5052379"/>
              <a:gd name="connsiteX1937" fmla="*/ 3422 w 4925538"/>
              <a:gd name="connsiteY1937" fmla="*/ 1635840 h 5052379"/>
              <a:gd name="connsiteX1938" fmla="*/ 3422 w 4925538"/>
              <a:gd name="connsiteY1938" fmla="*/ 1634117 h 5052379"/>
              <a:gd name="connsiteX1939" fmla="*/ 4271 w 4925538"/>
              <a:gd name="connsiteY1939" fmla="*/ 1633269 h 5052379"/>
              <a:gd name="connsiteX1940" fmla="*/ 5120 w 4925538"/>
              <a:gd name="connsiteY1940" fmla="*/ 1634117 h 5052379"/>
              <a:gd name="connsiteX1941" fmla="*/ 5969 w 4925538"/>
              <a:gd name="connsiteY1941" fmla="*/ 1635840 h 5052379"/>
              <a:gd name="connsiteX1942" fmla="*/ 6818 w 4925538"/>
              <a:gd name="connsiteY1942" fmla="*/ 1634966 h 5052379"/>
              <a:gd name="connsiteX1943" fmla="*/ 7667 w 4925538"/>
              <a:gd name="connsiteY1943" fmla="*/ 1634966 h 5052379"/>
              <a:gd name="connsiteX1944" fmla="*/ 10241 w 4925538"/>
              <a:gd name="connsiteY1944" fmla="*/ 1637537 h 5052379"/>
              <a:gd name="connsiteX1945" fmla="*/ 15361 w 4925538"/>
              <a:gd name="connsiteY1945" fmla="*/ 1638385 h 5052379"/>
              <a:gd name="connsiteX1946" fmla="*/ 16210 w 4925538"/>
              <a:gd name="connsiteY1946" fmla="*/ 1636689 h 5052379"/>
              <a:gd name="connsiteX1947" fmla="*/ 17059 w 4925538"/>
              <a:gd name="connsiteY1947" fmla="*/ 1634117 h 5052379"/>
              <a:gd name="connsiteX1948" fmla="*/ 20482 w 4925538"/>
              <a:gd name="connsiteY1948" fmla="*/ 1632420 h 5052379"/>
              <a:gd name="connsiteX1949" fmla="*/ 22180 w 4925538"/>
              <a:gd name="connsiteY1949" fmla="*/ 1632420 h 5052379"/>
              <a:gd name="connsiteX1950" fmla="*/ 24727 w 4925538"/>
              <a:gd name="connsiteY1950" fmla="*/ 1633269 h 5052379"/>
              <a:gd name="connsiteX1951" fmla="*/ 28149 w 4925538"/>
              <a:gd name="connsiteY1951" fmla="*/ 1631572 h 5052379"/>
              <a:gd name="connsiteX1952" fmla="*/ 28998 w 4925538"/>
              <a:gd name="connsiteY1952" fmla="*/ 1631572 h 5052379"/>
              <a:gd name="connsiteX1953" fmla="*/ 28998 w 4925538"/>
              <a:gd name="connsiteY1953" fmla="*/ 1632420 h 5052379"/>
              <a:gd name="connsiteX1954" fmla="*/ 28998 w 4925538"/>
              <a:gd name="connsiteY1954" fmla="*/ 1634117 h 5052379"/>
              <a:gd name="connsiteX1955" fmla="*/ 29847 w 4925538"/>
              <a:gd name="connsiteY1955" fmla="*/ 1634117 h 5052379"/>
              <a:gd name="connsiteX1956" fmla="*/ 34119 w 4925538"/>
              <a:gd name="connsiteY1956" fmla="*/ 1631572 h 5052379"/>
              <a:gd name="connsiteX1957" fmla="*/ 36666 w 4925538"/>
              <a:gd name="connsiteY1957" fmla="*/ 1628152 h 5052379"/>
              <a:gd name="connsiteX1958" fmla="*/ 36666 w 4925538"/>
              <a:gd name="connsiteY1958" fmla="*/ 1627304 h 5052379"/>
              <a:gd name="connsiteX1959" fmla="*/ 34968 w 4925538"/>
              <a:gd name="connsiteY1959" fmla="*/ 1623884 h 5052379"/>
              <a:gd name="connsiteX1960" fmla="*/ 34968 w 4925538"/>
              <a:gd name="connsiteY1960" fmla="*/ 1619642 h 5052379"/>
              <a:gd name="connsiteX1961" fmla="*/ 33270 w 4925538"/>
              <a:gd name="connsiteY1961" fmla="*/ 1617919 h 5052379"/>
              <a:gd name="connsiteX1962" fmla="*/ 30696 w 4925538"/>
              <a:gd name="connsiteY1962" fmla="*/ 1616222 h 5052379"/>
              <a:gd name="connsiteX1963" fmla="*/ 29847 w 4925538"/>
              <a:gd name="connsiteY1963" fmla="*/ 1615373 h 5052379"/>
              <a:gd name="connsiteX1964" fmla="*/ 28998 w 4925538"/>
              <a:gd name="connsiteY1964" fmla="*/ 1611105 h 5052379"/>
              <a:gd name="connsiteX1965" fmla="*/ 27300 w 4925538"/>
              <a:gd name="connsiteY1965" fmla="*/ 1609408 h 5052379"/>
              <a:gd name="connsiteX1966" fmla="*/ 26451 w 4925538"/>
              <a:gd name="connsiteY1966" fmla="*/ 1607685 h 5052379"/>
              <a:gd name="connsiteX1967" fmla="*/ 24727 w 4925538"/>
              <a:gd name="connsiteY1967" fmla="*/ 1605988 h 5052379"/>
              <a:gd name="connsiteX1968" fmla="*/ 24727 w 4925538"/>
              <a:gd name="connsiteY1968" fmla="*/ 1605140 h 5052379"/>
              <a:gd name="connsiteX1969" fmla="*/ 23878 w 4925538"/>
              <a:gd name="connsiteY1969" fmla="*/ 1603443 h 5052379"/>
              <a:gd name="connsiteX1970" fmla="*/ 24727 w 4925538"/>
              <a:gd name="connsiteY1970" fmla="*/ 1602568 h 5052379"/>
              <a:gd name="connsiteX1971" fmla="*/ 27300 w 4925538"/>
              <a:gd name="connsiteY1971" fmla="*/ 1600023 h 5052379"/>
              <a:gd name="connsiteX1972" fmla="*/ 31572 w 4925538"/>
              <a:gd name="connsiteY1972" fmla="*/ 1594907 h 5052379"/>
              <a:gd name="connsiteX1973" fmla="*/ 33270 w 4925538"/>
              <a:gd name="connsiteY1973" fmla="*/ 1591513 h 5052379"/>
              <a:gd name="connsiteX1974" fmla="*/ 33270 w 4925538"/>
              <a:gd name="connsiteY1974" fmla="*/ 1589790 h 5052379"/>
              <a:gd name="connsiteX1975" fmla="*/ 31572 w 4925538"/>
              <a:gd name="connsiteY1975" fmla="*/ 1588942 h 5052379"/>
              <a:gd name="connsiteX1976" fmla="*/ 31572 w 4925538"/>
              <a:gd name="connsiteY1976" fmla="*/ 1586396 h 5052379"/>
              <a:gd name="connsiteX1977" fmla="*/ 31572 w 4925538"/>
              <a:gd name="connsiteY1977" fmla="*/ 1584673 h 5052379"/>
              <a:gd name="connsiteX1978" fmla="*/ 29847 w 4925538"/>
              <a:gd name="connsiteY1978" fmla="*/ 1581280 h 5052379"/>
              <a:gd name="connsiteX1979" fmla="*/ 29847 w 4925538"/>
              <a:gd name="connsiteY1979" fmla="*/ 1580405 h 5052379"/>
              <a:gd name="connsiteX1980" fmla="*/ 31572 w 4925538"/>
              <a:gd name="connsiteY1980" fmla="*/ 1577011 h 5052379"/>
              <a:gd name="connsiteX1981" fmla="*/ 34119 w 4925538"/>
              <a:gd name="connsiteY1981" fmla="*/ 1574440 h 5052379"/>
              <a:gd name="connsiteX1982" fmla="*/ 34968 w 4925538"/>
              <a:gd name="connsiteY1982" fmla="*/ 1571895 h 5052379"/>
              <a:gd name="connsiteX1983" fmla="*/ 34968 w 4925538"/>
              <a:gd name="connsiteY1983" fmla="*/ 1571046 h 5052379"/>
              <a:gd name="connsiteX1984" fmla="*/ 35817 w 4925538"/>
              <a:gd name="connsiteY1984" fmla="*/ 1568475 h 5052379"/>
              <a:gd name="connsiteX1985" fmla="*/ 36666 w 4925538"/>
              <a:gd name="connsiteY1985" fmla="*/ 1568475 h 5052379"/>
              <a:gd name="connsiteX1986" fmla="*/ 37541 w 4925538"/>
              <a:gd name="connsiteY1986" fmla="*/ 1567626 h 5052379"/>
              <a:gd name="connsiteX1987" fmla="*/ 39239 w 4925538"/>
              <a:gd name="connsiteY1987" fmla="*/ 1565081 h 5052379"/>
              <a:gd name="connsiteX1988" fmla="*/ 40937 w 4925538"/>
              <a:gd name="connsiteY1988" fmla="*/ 1564233 h 5052379"/>
              <a:gd name="connsiteX1989" fmla="*/ 43511 w 4925538"/>
              <a:gd name="connsiteY1989" fmla="*/ 1559964 h 5052379"/>
              <a:gd name="connsiteX1990" fmla="*/ 44360 w 4925538"/>
              <a:gd name="connsiteY1990" fmla="*/ 1558241 h 5052379"/>
              <a:gd name="connsiteX1991" fmla="*/ 47782 w 4925538"/>
              <a:gd name="connsiteY1991" fmla="*/ 1555696 h 5052379"/>
              <a:gd name="connsiteX1992" fmla="*/ 48631 w 4925538"/>
              <a:gd name="connsiteY1992" fmla="*/ 1554848 h 5052379"/>
              <a:gd name="connsiteX1993" fmla="*/ 51178 w 4925538"/>
              <a:gd name="connsiteY1993" fmla="*/ 1553151 h 5052379"/>
              <a:gd name="connsiteX1994" fmla="*/ 52027 w 4925538"/>
              <a:gd name="connsiteY1994" fmla="*/ 1553151 h 5052379"/>
              <a:gd name="connsiteX1995" fmla="*/ 54601 w 4925538"/>
              <a:gd name="connsiteY1995" fmla="*/ 1553151 h 5052379"/>
              <a:gd name="connsiteX1996" fmla="*/ 55450 w 4925538"/>
              <a:gd name="connsiteY1996" fmla="*/ 1550579 h 5052379"/>
              <a:gd name="connsiteX1997" fmla="*/ 59721 w 4925538"/>
              <a:gd name="connsiteY1997" fmla="*/ 1547186 h 5052379"/>
              <a:gd name="connsiteX1998" fmla="*/ 62268 w 4925538"/>
              <a:gd name="connsiteY1998" fmla="*/ 1546311 h 5052379"/>
              <a:gd name="connsiteX1999" fmla="*/ 63966 w 4925538"/>
              <a:gd name="connsiteY1999" fmla="*/ 1546311 h 5052379"/>
              <a:gd name="connsiteX2000" fmla="*/ 64841 w 4925538"/>
              <a:gd name="connsiteY2000" fmla="*/ 1545463 h 5052379"/>
              <a:gd name="connsiteX2001" fmla="*/ 67388 w 4925538"/>
              <a:gd name="connsiteY2001" fmla="*/ 1545463 h 5052379"/>
              <a:gd name="connsiteX2002" fmla="*/ 69962 w 4925538"/>
              <a:gd name="connsiteY2002" fmla="*/ 1543766 h 5052379"/>
              <a:gd name="connsiteX2003" fmla="*/ 70811 w 4925538"/>
              <a:gd name="connsiteY2003" fmla="*/ 1543766 h 5052379"/>
              <a:gd name="connsiteX2004" fmla="*/ 72509 w 4925538"/>
              <a:gd name="connsiteY2004" fmla="*/ 1542918 h 5052379"/>
              <a:gd name="connsiteX2005" fmla="*/ 74207 w 4925538"/>
              <a:gd name="connsiteY2005" fmla="*/ 1542918 h 5052379"/>
              <a:gd name="connsiteX2006" fmla="*/ 76780 w 4925538"/>
              <a:gd name="connsiteY2006" fmla="*/ 1542069 h 5052379"/>
              <a:gd name="connsiteX2007" fmla="*/ 76780 w 4925538"/>
              <a:gd name="connsiteY2007" fmla="*/ 1539498 h 5052379"/>
              <a:gd name="connsiteX2008" fmla="*/ 77629 w 4925538"/>
              <a:gd name="connsiteY2008" fmla="*/ 1538649 h 5052379"/>
              <a:gd name="connsiteX2009" fmla="*/ 79327 w 4925538"/>
              <a:gd name="connsiteY2009" fmla="*/ 1537801 h 5052379"/>
              <a:gd name="connsiteX2010" fmla="*/ 80176 w 4925538"/>
              <a:gd name="connsiteY2010" fmla="*/ 1536104 h 5052379"/>
              <a:gd name="connsiteX2011" fmla="*/ 81901 w 4925538"/>
              <a:gd name="connsiteY2011" fmla="*/ 1536104 h 5052379"/>
              <a:gd name="connsiteX2012" fmla="*/ 82750 w 4925538"/>
              <a:gd name="connsiteY2012" fmla="*/ 1536952 h 5052379"/>
              <a:gd name="connsiteX2013" fmla="*/ 83599 w 4925538"/>
              <a:gd name="connsiteY2013" fmla="*/ 1536104 h 5052379"/>
              <a:gd name="connsiteX2014" fmla="*/ 85297 w 4925538"/>
              <a:gd name="connsiteY2014" fmla="*/ 1536104 h 5052379"/>
              <a:gd name="connsiteX2015" fmla="*/ 87021 w 4925538"/>
              <a:gd name="connsiteY2015" fmla="*/ 1536104 h 5052379"/>
              <a:gd name="connsiteX2016" fmla="*/ 89568 w 4925538"/>
              <a:gd name="connsiteY2016" fmla="*/ 1535229 h 5052379"/>
              <a:gd name="connsiteX2017" fmla="*/ 93840 w 4925538"/>
              <a:gd name="connsiteY2017" fmla="*/ 1535229 h 5052379"/>
              <a:gd name="connsiteX2018" fmla="*/ 95538 w 4925538"/>
              <a:gd name="connsiteY2018" fmla="*/ 1534381 h 5052379"/>
              <a:gd name="connsiteX2019" fmla="*/ 95538 w 4925538"/>
              <a:gd name="connsiteY2019" fmla="*/ 1533532 h 5052379"/>
              <a:gd name="connsiteX2020" fmla="*/ 97236 w 4925538"/>
              <a:gd name="connsiteY2020" fmla="*/ 1532684 h 5052379"/>
              <a:gd name="connsiteX2021" fmla="*/ 97236 w 4925538"/>
              <a:gd name="connsiteY2021" fmla="*/ 1533532 h 5052379"/>
              <a:gd name="connsiteX2022" fmla="*/ 98111 w 4925538"/>
              <a:gd name="connsiteY2022" fmla="*/ 1534381 h 5052379"/>
              <a:gd name="connsiteX2023" fmla="*/ 99809 w 4925538"/>
              <a:gd name="connsiteY2023" fmla="*/ 1532684 h 5052379"/>
              <a:gd name="connsiteX2024" fmla="*/ 98960 w 4925538"/>
              <a:gd name="connsiteY2024" fmla="*/ 1531836 h 5052379"/>
              <a:gd name="connsiteX2025" fmla="*/ 99809 w 4925538"/>
              <a:gd name="connsiteY2025" fmla="*/ 1530987 h 5052379"/>
              <a:gd name="connsiteX2026" fmla="*/ 99809 w 4925538"/>
              <a:gd name="connsiteY2026" fmla="*/ 1530112 h 5052379"/>
              <a:gd name="connsiteX2027" fmla="*/ 100658 w 4925538"/>
              <a:gd name="connsiteY2027" fmla="*/ 1530112 h 5052379"/>
              <a:gd name="connsiteX2028" fmla="*/ 101507 w 4925538"/>
              <a:gd name="connsiteY2028" fmla="*/ 1529264 h 5052379"/>
              <a:gd name="connsiteX2029" fmla="*/ 101507 w 4925538"/>
              <a:gd name="connsiteY2029" fmla="*/ 1527567 h 5052379"/>
              <a:gd name="connsiteX2030" fmla="*/ 103205 w 4925538"/>
              <a:gd name="connsiteY2030" fmla="*/ 1526719 h 5052379"/>
              <a:gd name="connsiteX2031" fmla="*/ 104081 w 4925538"/>
              <a:gd name="connsiteY2031" fmla="*/ 1527567 h 5052379"/>
              <a:gd name="connsiteX2032" fmla="*/ 104930 w 4925538"/>
              <a:gd name="connsiteY2032" fmla="*/ 1527567 h 5052379"/>
              <a:gd name="connsiteX2033" fmla="*/ 106628 w 4925538"/>
              <a:gd name="connsiteY2033" fmla="*/ 1525022 h 5052379"/>
              <a:gd name="connsiteX2034" fmla="*/ 107477 w 4925538"/>
              <a:gd name="connsiteY2034" fmla="*/ 1524147 h 5052379"/>
              <a:gd name="connsiteX2035" fmla="*/ 106628 w 4925538"/>
              <a:gd name="connsiteY2035" fmla="*/ 1523299 h 5052379"/>
              <a:gd name="connsiteX2036" fmla="*/ 107477 w 4925538"/>
              <a:gd name="connsiteY2036" fmla="*/ 1522451 h 5052379"/>
              <a:gd name="connsiteX2037" fmla="*/ 108326 w 4925538"/>
              <a:gd name="connsiteY2037" fmla="*/ 1519906 h 5052379"/>
              <a:gd name="connsiteX2038" fmla="*/ 109175 w 4925538"/>
              <a:gd name="connsiteY2038" fmla="*/ 1519057 h 5052379"/>
              <a:gd name="connsiteX2039" fmla="*/ 109175 w 4925538"/>
              <a:gd name="connsiteY2039" fmla="*/ 1518182 h 5052379"/>
              <a:gd name="connsiteX2040" fmla="*/ 110050 w 4925538"/>
              <a:gd name="connsiteY2040" fmla="*/ 1517334 h 5052379"/>
              <a:gd name="connsiteX2041" fmla="*/ 109175 w 4925538"/>
              <a:gd name="connsiteY2041" fmla="*/ 1514789 h 5052379"/>
              <a:gd name="connsiteX2042" fmla="*/ 110050 w 4925538"/>
              <a:gd name="connsiteY2042" fmla="*/ 1513940 h 5052379"/>
              <a:gd name="connsiteX2043" fmla="*/ 110899 w 4925538"/>
              <a:gd name="connsiteY2043" fmla="*/ 1513940 h 5052379"/>
              <a:gd name="connsiteX2044" fmla="*/ 110899 w 4925538"/>
              <a:gd name="connsiteY2044" fmla="*/ 1512217 h 5052379"/>
              <a:gd name="connsiteX2045" fmla="*/ 110050 w 4925538"/>
              <a:gd name="connsiteY2045" fmla="*/ 1510520 h 5052379"/>
              <a:gd name="connsiteX2046" fmla="*/ 108326 w 4925538"/>
              <a:gd name="connsiteY2046" fmla="*/ 1509672 h 5052379"/>
              <a:gd name="connsiteX2047" fmla="*/ 107477 w 4925538"/>
              <a:gd name="connsiteY2047" fmla="*/ 1506252 h 5052379"/>
              <a:gd name="connsiteX2048" fmla="*/ 106628 w 4925538"/>
              <a:gd name="connsiteY2048" fmla="*/ 1505404 h 5052379"/>
              <a:gd name="connsiteX2049" fmla="*/ 105779 w 4925538"/>
              <a:gd name="connsiteY2049" fmla="*/ 1501135 h 5052379"/>
              <a:gd name="connsiteX2050" fmla="*/ 104930 w 4925538"/>
              <a:gd name="connsiteY2050" fmla="*/ 1501984 h 5052379"/>
              <a:gd name="connsiteX2051" fmla="*/ 104930 w 4925538"/>
              <a:gd name="connsiteY2051" fmla="*/ 1500287 h 5052379"/>
              <a:gd name="connsiteX2052" fmla="*/ 104081 w 4925538"/>
              <a:gd name="connsiteY2052" fmla="*/ 1498590 h 5052379"/>
              <a:gd name="connsiteX2053" fmla="*/ 104081 w 4925538"/>
              <a:gd name="connsiteY2053" fmla="*/ 1496894 h 5052379"/>
              <a:gd name="connsiteX2054" fmla="*/ 104081 w 4925538"/>
              <a:gd name="connsiteY2054" fmla="*/ 1496019 h 5052379"/>
              <a:gd name="connsiteX2055" fmla="*/ 104081 w 4925538"/>
              <a:gd name="connsiteY2055" fmla="*/ 1495170 h 5052379"/>
              <a:gd name="connsiteX2056" fmla="*/ 101507 w 4925538"/>
              <a:gd name="connsiteY2056" fmla="*/ 1492625 h 5052379"/>
              <a:gd name="connsiteX2057" fmla="*/ 100658 w 4925538"/>
              <a:gd name="connsiteY2057" fmla="*/ 1492625 h 5052379"/>
              <a:gd name="connsiteX2058" fmla="*/ 99809 w 4925538"/>
              <a:gd name="connsiteY2058" fmla="*/ 1490054 h 5052379"/>
              <a:gd name="connsiteX2059" fmla="*/ 98111 w 4925538"/>
              <a:gd name="connsiteY2059" fmla="*/ 1489205 h 5052379"/>
              <a:gd name="connsiteX2060" fmla="*/ 97236 w 4925538"/>
              <a:gd name="connsiteY2060" fmla="*/ 1488357 h 5052379"/>
              <a:gd name="connsiteX2061" fmla="*/ 97236 w 4925538"/>
              <a:gd name="connsiteY2061" fmla="*/ 1486660 h 5052379"/>
              <a:gd name="connsiteX2062" fmla="*/ 97236 w 4925538"/>
              <a:gd name="connsiteY2062" fmla="*/ 1485785 h 5052379"/>
              <a:gd name="connsiteX2063" fmla="*/ 97236 w 4925538"/>
              <a:gd name="connsiteY2063" fmla="*/ 1482392 h 5052379"/>
              <a:gd name="connsiteX2064" fmla="*/ 92991 w 4925538"/>
              <a:gd name="connsiteY2064" fmla="*/ 1478123 h 5052379"/>
              <a:gd name="connsiteX2065" fmla="*/ 92991 w 4925538"/>
              <a:gd name="connsiteY2065" fmla="*/ 1476427 h 5052379"/>
              <a:gd name="connsiteX2066" fmla="*/ 92991 w 4925538"/>
              <a:gd name="connsiteY2066" fmla="*/ 1473007 h 5052379"/>
              <a:gd name="connsiteX2067" fmla="*/ 95538 w 4925538"/>
              <a:gd name="connsiteY2067" fmla="*/ 1470462 h 5052379"/>
              <a:gd name="connsiteX2068" fmla="*/ 94689 w 4925538"/>
              <a:gd name="connsiteY2068" fmla="*/ 1469613 h 5052379"/>
              <a:gd name="connsiteX2069" fmla="*/ 95538 w 4925538"/>
              <a:gd name="connsiteY2069" fmla="*/ 1468738 h 5052379"/>
              <a:gd name="connsiteX2070" fmla="*/ 94689 w 4925538"/>
              <a:gd name="connsiteY2070" fmla="*/ 1463648 h 5052379"/>
              <a:gd name="connsiteX2071" fmla="*/ 95538 w 4925538"/>
              <a:gd name="connsiteY2071" fmla="*/ 1463648 h 5052379"/>
              <a:gd name="connsiteX2072" fmla="*/ 97236 w 4925538"/>
              <a:gd name="connsiteY2072" fmla="*/ 1461925 h 5052379"/>
              <a:gd name="connsiteX2073" fmla="*/ 97236 w 4925538"/>
              <a:gd name="connsiteY2073" fmla="*/ 1461076 h 5052379"/>
              <a:gd name="connsiteX2074" fmla="*/ 98111 w 4925538"/>
              <a:gd name="connsiteY2074" fmla="*/ 1460228 h 5052379"/>
              <a:gd name="connsiteX2075" fmla="*/ 98960 w 4925538"/>
              <a:gd name="connsiteY2075" fmla="*/ 1460228 h 5052379"/>
              <a:gd name="connsiteX2076" fmla="*/ 100658 w 4925538"/>
              <a:gd name="connsiteY2076" fmla="*/ 1459380 h 5052379"/>
              <a:gd name="connsiteX2077" fmla="*/ 100658 w 4925538"/>
              <a:gd name="connsiteY2077" fmla="*/ 1457656 h 5052379"/>
              <a:gd name="connsiteX2078" fmla="*/ 101507 w 4925538"/>
              <a:gd name="connsiteY2078" fmla="*/ 1454263 h 5052379"/>
              <a:gd name="connsiteX2079" fmla="*/ 101507 w 4925538"/>
              <a:gd name="connsiteY2079" fmla="*/ 1453415 h 5052379"/>
              <a:gd name="connsiteX2080" fmla="*/ 101507 w 4925538"/>
              <a:gd name="connsiteY2080" fmla="*/ 1451691 h 5052379"/>
              <a:gd name="connsiteX2081" fmla="*/ 101507 w 4925538"/>
              <a:gd name="connsiteY2081" fmla="*/ 1450843 h 5052379"/>
              <a:gd name="connsiteX2082" fmla="*/ 102356 w 4925538"/>
              <a:gd name="connsiteY2082" fmla="*/ 1449146 h 5052379"/>
              <a:gd name="connsiteX2083" fmla="*/ 103205 w 4925538"/>
              <a:gd name="connsiteY2083" fmla="*/ 1449995 h 5052379"/>
              <a:gd name="connsiteX2084" fmla="*/ 103205 w 4925538"/>
              <a:gd name="connsiteY2084" fmla="*/ 1448298 h 5052379"/>
              <a:gd name="connsiteX2085" fmla="*/ 103205 w 4925538"/>
              <a:gd name="connsiteY2085" fmla="*/ 1447450 h 5052379"/>
              <a:gd name="connsiteX2086" fmla="*/ 103205 w 4925538"/>
              <a:gd name="connsiteY2086" fmla="*/ 1445726 h 5052379"/>
              <a:gd name="connsiteX2087" fmla="*/ 104930 w 4925538"/>
              <a:gd name="connsiteY2087" fmla="*/ 1444030 h 5052379"/>
              <a:gd name="connsiteX2088" fmla="*/ 104930 w 4925538"/>
              <a:gd name="connsiteY2088" fmla="*/ 1443181 h 5052379"/>
              <a:gd name="connsiteX2089" fmla="*/ 104930 w 4925538"/>
              <a:gd name="connsiteY2089" fmla="*/ 1442333 h 5052379"/>
              <a:gd name="connsiteX2090" fmla="*/ 105779 w 4925538"/>
              <a:gd name="connsiteY2090" fmla="*/ 1441484 h 5052379"/>
              <a:gd name="connsiteX2091" fmla="*/ 106628 w 4925538"/>
              <a:gd name="connsiteY2091" fmla="*/ 1441484 h 5052379"/>
              <a:gd name="connsiteX2092" fmla="*/ 107477 w 4925538"/>
              <a:gd name="connsiteY2092" fmla="*/ 1441484 h 5052379"/>
              <a:gd name="connsiteX2093" fmla="*/ 110050 w 4925538"/>
              <a:gd name="connsiteY2093" fmla="*/ 1440610 h 5052379"/>
              <a:gd name="connsiteX2094" fmla="*/ 110050 w 4925538"/>
              <a:gd name="connsiteY2094" fmla="*/ 1437216 h 5052379"/>
              <a:gd name="connsiteX2095" fmla="*/ 110899 w 4925538"/>
              <a:gd name="connsiteY2095" fmla="*/ 1436368 h 5052379"/>
              <a:gd name="connsiteX2096" fmla="*/ 112597 w 4925538"/>
              <a:gd name="connsiteY2096" fmla="*/ 1436368 h 5052379"/>
              <a:gd name="connsiteX2097" fmla="*/ 112597 w 4925538"/>
              <a:gd name="connsiteY2097" fmla="*/ 1435493 h 5052379"/>
              <a:gd name="connsiteX2098" fmla="*/ 115171 w 4925538"/>
              <a:gd name="connsiteY2098" fmla="*/ 1434644 h 5052379"/>
              <a:gd name="connsiteX2099" fmla="*/ 116869 w 4925538"/>
              <a:gd name="connsiteY2099" fmla="*/ 1432099 h 5052379"/>
              <a:gd name="connsiteX2100" fmla="*/ 117718 w 4925538"/>
              <a:gd name="connsiteY2100" fmla="*/ 1432099 h 5052379"/>
              <a:gd name="connsiteX2101" fmla="*/ 117718 w 4925538"/>
              <a:gd name="connsiteY2101" fmla="*/ 1429528 h 5052379"/>
              <a:gd name="connsiteX2102" fmla="*/ 118567 w 4925538"/>
              <a:gd name="connsiteY2102" fmla="*/ 1429528 h 5052379"/>
              <a:gd name="connsiteX2103" fmla="*/ 119416 w 4925538"/>
              <a:gd name="connsiteY2103" fmla="*/ 1426983 h 5052379"/>
              <a:gd name="connsiteX2104" fmla="*/ 120291 w 4925538"/>
              <a:gd name="connsiteY2104" fmla="*/ 1426983 h 5052379"/>
              <a:gd name="connsiteX2105" fmla="*/ 121989 w 4925538"/>
              <a:gd name="connsiteY2105" fmla="*/ 1426134 h 5052379"/>
              <a:gd name="connsiteX2106" fmla="*/ 121989 w 4925538"/>
              <a:gd name="connsiteY2106" fmla="*/ 1424411 h 5052379"/>
              <a:gd name="connsiteX2107" fmla="*/ 124536 w 4925538"/>
              <a:gd name="connsiteY2107" fmla="*/ 1423563 h 5052379"/>
              <a:gd name="connsiteX2108" fmla="*/ 124536 w 4925538"/>
              <a:gd name="connsiteY2108" fmla="*/ 1422714 h 5052379"/>
              <a:gd name="connsiteX2109" fmla="*/ 124536 w 4925538"/>
              <a:gd name="connsiteY2109" fmla="*/ 1421866 h 5052379"/>
              <a:gd name="connsiteX2110" fmla="*/ 125385 w 4925538"/>
              <a:gd name="connsiteY2110" fmla="*/ 1421018 h 5052379"/>
              <a:gd name="connsiteX2111" fmla="*/ 125385 w 4925538"/>
              <a:gd name="connsiteY2111" fmla="*/ 1420169 h 5052379"/>
              <a:gd name="connsiteX2112" fmla="*/ 126260 w 4925538"/>
              <a:gd name="connsiteY2112" fmla="*/ 1420169 h 5052379"/>
              <a:gd name="connsiteX2113" fmla="*/ 126260 w 4925538"/>
              <a:gd name="connsiteY2113" fmla="*/ 1418446 h 5052379"/>
              <a:gd name="connsiteX2114" fmla="*/ 126260 w 4925538"/>
              <a:gd name="connsiteY2114" fmla="*/ 1417598 h 5052379"/>
              <a:gd name="connsiteX2115" fmla="*/ 126260 w 4925538"/>
              <a:gd name="connsiteY2115" fmla="*/ 1416749 h 5052379"/>
              <a:gd name="connsiteX2116" fmla="*/ 126260 w 4925538"/>
              <a:gd name="connsiteY2116" fmla="*/ 1415901 h 5052379"/>
              <a:gd name="connsiteX2117" fmla="*/ 127958 w 4925538"/>
              <a:gd name="connsiteY2117" fmla="*/ 1415052 h 5052379"/>
              <a:gd name="connsiteX2118" fmla="*/ 128807 w 4925538"/>
              <a:gd name="connsiteY2118" fmla="*/ 1415901 h 5052379"/>
              <a:gd name="connsiteX2119" fmla="*/ 129656 w 4925538"/>
              <a:gd name="connsiteY2119" fmla="*/ 1415052 h 5052379"/>
              <a:gd name="connsiteX2120" fmla="*/ 128807 w 4925538"/>
              <a:gd name="connsiteY2120" fmla="*/ 1413356 h 5052379"/>
              <a:gd name="connsiteX2121" fmla="*/ 128807 w 4925538"/>
              <a:gd name="connsiteY2121" fmla="*/ 1411632 h 5052379"/>
              <a:gd name="connsiteX2122" fmla="*/ 127958 w 4925538"/>
              <a:gd name="connsiteY2122" fmla="*/ 1410784 h 5052379"/>
              <a:gd name="connsiteX2123" fmla="*/ 127958 w 4925538"/>
              <a:gd name="connsiteY2123" fmla="*/ 1409087 h 5052379"/>
              <a:gd name="connsiteX2124" fmla="*/ 128807 w 4925538"/>
              <a:gd name="connsiteY2124" fmla="*/ 1406516 h 5052379"/>
              <a:gd name="connsiteX2125" fmla="*/ 130505 w 4925538"/>
              <a:gd name="connsiteY2125" fmla="*/ 1405667 h 5052379"/>
              <a:gd name="connsiteX2126" fmla="*/ 129656 w 4925538"/>
              <a:gd name="connsiteY2126" fmla="*/ 1403971 h 5052379"/>
              <a:gd name="connsiteX2127" fmla="*/ 130505 w 4925538"/>
              <a:gd name="connsiteY2127" fmla="*/ 1403122 h 5052379"/>
              <a:gd name="connsiteX2128" fmla="*/ 130505 w 4925538"/>
              <a:gd name="connsiteY2128" fmla="*/ 1402247 h 5052379"/>
              <a:gd name="connsiteX2129" fmla="*/ 130505 w 4925538"/>
              <a:gd name="connsiteY2129" fmla="*/ 1399702 h 5052379"/>
              <a:gd name="connsiteX2130" fmla="*/ 129656 w 4925538"/>
              <a:gd name="connsiteY2130" fmla="*/ 1398006 h 5052379"/>
              <a:gd name="connsiteX2131" fmla="*/ 129656 w 4925538"/>
              <a:gd name="connsiteY2131" fmla="*/ 1394586 h 5052379"/>
              <a:gd name="connsiteX2132" fmla="*/ 129656 w 4925538"/>
              <a:gd name="connsiteY2132" fmla="*/ 1393737 h 5052379"/>
              <a:gd name="connsiteX2133" fmla="*/ 130505 w 4925538"/>
              <a:gd name="connsiteY2133" fmla="*/ 1390317 h 5052379"/>
              <a:gd name="connsiteX2134" fmla="*/ 131354 w 4925538"/>
              <a:gd name="connsiteY2134" fmla="*/ 1388620 h 5052379"/>
              <a:gd name="connsiteX2135" fmla="*/ 130505 w 4925538"/>
              <a:gd name="connsiteY2135" fmla="*/ 1387772 h 5052379"/>
              <a:gd name="connsiteX2136" fmla="*/ 132230 w 4925538"/>
              <a:gd name="connsiteY2136" fmla="*/ 1386924 h 5052379"/>
              <a:gd name="connsiteX2137" fmla="*/ 133079 w 4925538"/>
              <a:gd name="connsiteY2137" fmla="*/ 1384352 h 5052379"/>
              <a:gd name="connsiteX2138" fmla="*/ 133928 w 4925538"/>
              <a:gd name="connsiteY2138" fmla="*/ 1383504 h 5052379"/>
              <a:gd name="connsiteX2139" fmla="*/ 133928 w 4925538"/>
              <a:gd name="connsiteY2139" fmla="*/ 1382655 h 5052379"/>
              <a:gd name="connsiteX2140" fmla="*/ 134777 w 4925538"/>
              <a:gd name="connsiteY2140" fmla="*/ 1380959 h 5052379"/>
              <a:gd name="connsiteX2141" fmla="*/ 134777 w 4925538"/>
              <a:gd name="connsiteY2141" fmla="*/ 1379235 h 5052379"/>
              <a:gd name="connsiteX2142" fmla="*/ 136475 w 4925538"/>
              <a:gd name="connsiteY2142" fmla="*/ 1378387 h 5052379"/>
              <a:gd name="connsiteX2143" fmla="*/ 136475 w 4925538"/>
              <a:gd name="connsiteY2143" fmla="*/ 1377539 h 5052379"/>
              <a:gd name="connsiteX2144" fmla="*/ 137350 w 4925538"/>
              <a:gd name="connsiteY2144" fmla="*/ 1374994 h 5052379"/>
              <a:gd name="connsiteX2145" fmla="*/ 137350 w 4925538"/>
              <a:gd name="connsiteY2145" fmla="*/ 1373270 h 5052379"/>
              <a:gd name="connsiteX2146" fmla="*/ 139048 w 4925538"/>
              <a:gd name="connsiteY2146" fmla="*/ 1371574 h 5052379"/>
              <a:gd name="connsiteX2147" fmla="*/ 139048 w 4925538"/>
              <a:gd name="connsiteY2147" fmla="*/ 1370725 h 5052379"/>
              <a:gd name="connsiteX2148" fmla="*/ 139897 w 4925538"/>
              <a:gd name="connsiteY2148" fmla="*/ 1369877 h 5052379"/>
              <a:gd name="connsiteX2149" fmla="*/ 140746 w 4925538"/>
              <a:gd name="connsiteY2149" fmla="*/ 1369028 h 5052379"/>
              <a:gd name="connsiteX2150" fmla="*/ 140746 w 4925538"/>
              <a:gd name="connsiteY2150" fmla="*/ 1368154 h 5052379"/>
              <a:gd name="connsiteX2151" fmla="*/ 141595 w 4925538"/>
              <a:gd name="connsiteY2151" fmla="*/ 1367305 h 5052379"/>
              <a:gd name="connsiteX2152" fmla="*/ 141595 w 4925538"/>
              <a:gd name="connsiteY2152" fmla="*/ 1365608 h 5052379"/>
              <a:gd name="connsiteX2153" fmla="*/ 141595 w 4925538"/>
              <a:gd name="connsiteY2153" fmla="*/ 1364760 h 5052379"/>
              <a:gd name="connsiteX2154" fmla="*/ 140746 w 4925538"/>
              <a:gd name="connsiteY2154" fmla="*/ 1363037 h 5052379"/>
              <a:gd name="connsiteX2155" fmla="*/ 141595 w 4925538"/>
              <a:gd name="connsiteY2155" fmla="*/ 1361340 h 5052379"/>
              <a:gd name="connsiteX2156" fmla="*/ 141595 w 4925538"/>
              <a:gd name="connsiteY2156" fmla="*/ 1360492 h 5052379"/>
              <a:gd name="connsiteX2157" fmla="*/ 141595 w 4925538"/>
              <a:gd name="connsiteY2157" fmla="*/ 1357920 h 5052379"/>
              <a:gd name="connsiteX2158" fmla="*/ 141595 w 4925538"/>
              <a:gd name="connsiteY2158" fmla="*/ 1357072 h 5052379"/>
              <a:gd name="connsiteX2159" fmla="*/ 140746 w 4925538"/>
              <a:gd name="connsiteY2159" fmla="*/ 1357072 h 5052379"/>
              <a:gd name="connsiteX2160" fmla="*/ 141595 w 4925538"/>
              <a:gd name="connsiteY2160" fmla="*/ 1356223 h 5052379"/>
              <a:gd name="connsiteX2161" fmla="*/ 139897 w 4925538"/>
              <a:gd name="connsiteY2161" fmla="*/ 1353678 h 5052379"/>
              <a:gd name="connsiteX2162" fmla="*/ 139897 w 4925538"/>
              <a:gd name="connsiteY2162" fmla="*/ 1352830 h 5052379"/>
              <a:gd name="connsiteX2163" fmla="*/ 139048 w 4925538"/>
              <a:gd name="connsiteY2163" fmla="*/ 1352830 h 5052379"/>
              <a:gd name="connsiteX2164" fmla="*/ 139048 w 4925538"/>
              <a:gd name="connsiteY2164" fmla="*/ 1351955 h 5052379"/>
              <a:gd name="connsiteX2165" fmla="*/ 139897 w 4925538"/>
              <a:gd name="connsiteY2165" fmla="*/ 1351107 h 5052379"/>
              <a:gd name="connsiteX2166" fmla="*/ 140746 w 4925538"/>
              <a:gd name="connsiteY2166" fmla="*/ 1350258 h 5052379"/>
              <a:gd name="connsiteX2167" fmla="*/ 141595 w 4925538"/>
              <a:gd name="connsiteY2167" fmla="*/ 1350258 h 5052379"/>
              <a:gd name="connsiteX2168" fmla="*/ 142471 w 4925538"/>
              <a:gd name="connsiteY2168" fmla="*/ 1348562 h 5052379"/>
              <a:gd name="connsiteX2169" fmla="*/ 144169 w 4925538"/>
              <a:gd name="connsiteY2169" fmla="*/ 1348562 h 5052379"/>
              <a:gd name="connsiteX2170" fmla="*/ 144169 w 4925538"/>
              <a:gd name="connsiteY2170" fmla="*/ 1349410 h 5052379"/>
              <a:gd name="connsiteX2171" fmla="*/ 146716 w 4925538"/>
              <a:gd name="connsiteY2171" fmla="*/ 1348562 h 5052379"/>
              <a:gd name="connsiteX2172" fmla="*/ 147565 w 4925538"/>
              <a:gd name="connsiteY2172" fmla="*/ 1347713 h 5052379"/>
              <a:gd name="connsiteX2173" fmla="*/ 148440 w 4925538"/>
              <a:gd name="connsiteY2173" fmla="*/ 1344293 h 5052379"/>
              <a:gd name="connsiteX2174" fmla="*/ 150138 w 4925538"/>
              <a:gd name="connsiteY2174" fmla="*/ 1345142 h 5052379"/>
              <a:gd name="connsiteX2175" fmla="*/ 151836 w 4925538"/>
              <a:gd name="connsiteY2175" fmla="*/ 1344293 h 5052379"/>
              <a:gd name="connsiteX2176" fmla="*/ 152685 w 4925538"/>
              <a:gd name="connsiteY2176" fmla="*/ 1343445 h 5052379"/>
              <a:gd name="connsiteX2177" fmla="*/ 153534 w 4925538"/>
              <a:gd name="connsiteY2177" fmla="*/ 1342596 h 5052379"/>
              <a:gd name="connsiteX2178" fmla="*/ 154410 w 4925538"/>
              <a:gd name="connsiteY2178" fmla="*/ 1343445 h 5052379"/>
              <a:gd name="connsiteX2179" fmla="*/ 155259 w 4925538"/>
              <a:gd name="connsiteY2179" fmla="*/ 1342596 h 5052379"/>
              <a:gd name="connsiteX2180" fmla="*/ 156108 w 4925538"/>
              <a:gd name="connsiteY2180" fmla="*/ 1340873 h 5052379"/>
              <a:gd name="connsiteX2181" fmla="*/ 157806 w 4925538"/>
              <a:gd name="connsiteY2181" fmla="*/ 1341748 h 5052379"/>
              <a:gd name="connsiteX2182" fmla="*/ 157806 w 4925538"/>
              <a:gd name="connsiteY2182" fmla="*/ 1340873 h 5052379"/>
              <a:gd name="connsiteX2183" fmla="*/ 158655 w 4925538"/>
              <a:gd name="connsiteY2183" fmla="*/ 1340025 h 5052379"/>
              <a:gd name="connsiteX2184" fmla="*/ 157806 w 4925538"/>
              <a:gd name="connsiteY2184" fmla="*/ 1339176 h 5052379"/>
              <a:gd name="connsiteX2185" fmla="*/ 157806 w 4925538"/>
              <a:gd name="connsiteY2185" fmla="*/ 1338328 h 5052379"/>
              <a:gd name="connsiteX2186" fmla="*/ 159530 w 4925538"/>
              <a:gd name="connsiteY2186" fmla="*/ 1338328 h 5052379"/>
              <a:gd name="connsiteX2187" fmla="*/ 159530 w 4925538"/>
              <a:gd name="connsiteY2187" fmla="*/ 1337480 h 5052379"/>
              <a:gd name="connsiteX2188" fmla="*/ 161228 w 4925538"/>
              <a:gd name="connsiteY2188" fmla="*/ 1337480 h 5052379"/>
              <a:gd name="connsiteX2189" fmla="*/ 161228 w 4925538"/>
              <a:gd name="connsiteY2189" fmla="*/ 1336631 h 5052379"/>
              <a:gd name="connsiteX2190" fmla="*/ 163775 w 4925538"/>
              <a:gd name="connsiteY2190" fmla="*/ 1338328 h 5052379"/>
              <a:gd name="connsiteX2191" fmla="*/ 165500 w 4925538"/>
              <a:gd name="connsiteY2191" fmla="*/ 1337480 h 5052379"/>
              <a:gd name="connsiteX2192" fmla="*/ 166349 w 4925538"/>
              <a:gd name="connsiteY2192" fmla="*/ 1337480 h 5052379"/>
              <a:gd name="connsiteX2193" fmla="*/ 168047 w 4925538"/>
              <a:gd name="connsiteY2193" fmla="*/ 1338328 h 5052379"/>
              <a:gd name="connsiteX2194" fmla="*/ 168896 w 4925538"/>
              <a:gd name="connsiteY2194" fmla="*/ 1336631 h 5052379"/>
              <a:gd name="connsiteX2195" fmla="*/ 169745 w 4925538"/>
              <a:gd name="connsiteY2195" fmla="*/ 1336631 h 5052379"/>
              <a:gd name="connsiteX2196" fmla="*/ 169745 w 4925538"/>
              <a:gd name="connsiteY2196" fmla="*/ 1337480 h 5052379"/>
              <a:gd name="connsiteX2197" fmla="*/ 171469 w 4925538"/>
              <a:gd name="connsiteY2197" fmla="*/ 1336631 h 5052379"/>
              <a:gd name="connsiteX2198" fmla="*/ 174016 w 4925538"/>
              <a:gd name="connsiteY2198" fmla="*/ 1334908 h 5052379"/>
              <a:gd name="connsiteX2199" fmla="*/ 174016 w 4925538"/>
              <a:gd name="connsiteY2199" fmla="*/ 1332363 h 5052379"/>
              <a:gd name="connsiteX2200" fmla="*/ 174865 w 4925538"/>
              <a:gd name="connsiteY2200" fmla="*/ 1331515 h 5052379"/>
              <a:gd name="connsiteX2201" fmla="*/ 174865 w 4925538"/>
              <a:gd name="connsiteY2201" fmla="*/ 1330666 h 5052379"/>
              <a:gd name="connsiteX2202" fmla="*/ 174016 w 4925538"/>
              <a:gd name="connsiteY2202" fmla="*/ 1329791 h 5052379"/>
              <a:gd name="connsiteX2203" fmla="*/ 175714 w 4925538"/>
              <a:gd name="connsiteY2203" fmla="*/ 1328943 h 5052379"/>
              <a:gd name="connsiteX2204" fmla="*/ 176590 w 4925538"/>
              <a:gd name="connsiteY2204" fmla="*/ 1328095 h 5052379"/>
              <a:gd name="connsiteX2205" fmla="*/ 178288 w 4925538"/>
              <a:gd name="connsiteY2205" fmla="*/ 1328095 h 5052379"/>
              <a:gd name="connsiteX2206" fmla="*/ 179137 w 4925538"/>
              <a:gd name="connsiteY2206" fmla="*/ 1327246 h 5052379"/>
              <a:gd name="connsiteX2207" fmla="*/ 181710 w 4925538"/>
              <a:gd name="connsiteY2207" fmla="*/ 1324701 h 5052379"/>
              <a:gd name="connsiteX2208" fmla="*/ 182559 w 4925538"/>
              <a:gd name="connsiteY2208" fmla="*/ 1324701 h 5052379"/>
              <a:gd name="connsiteX2209" fmla="*/ 184257 w 4925538"/>
              <a:gd name="connsiteY2209" fmla="*/ 1324701 h 5052379"/>
              <a:gd name="connsiteX2210" fmla="*/ 185106 w 4925538"/>
              <a:gd name="connsiteY2210" fmla="*/ 1322130 h 5052379"/>
              <a:gd name="connsiteX2211" fmla="*/ 186804 w 4925538"/>
              <a:gd name="connsiteY2211" fmla="*/ 1322130 h 5052379"/>
              <a:gd name="connsiteX2212" fmla="*/ 186804 w 4925538"/>
              <a:gd name="connsiteY2212" fmla="*/ 1323826 h 5052379"/>
              <a:gd name="connsiteX2213" fmla="*/ 187679 w 4925538"/>
              <a:gd name="connsiteY2213" fmla="*/ 1323826 h 5052379"/>
              <a:gd name="connsiteX2214" fmla="*/ 188528 w 4925538"/>
              <a:gd name="connsiteY2214" fmla="*/ 1322130 h 5052379"/>
              <a:gd name="connsiteX2215" fmla="*/ 189377 w 4925538"/>
              <a:gd name="connsiteY2215" fmla="*/ 1322978 h 5052379"/>
              <a:gd name="connsiteX2216" fmla="*/ 189377 w 4925538"/>
              <a:gd name="connsiteY2216" fmla="*/ 1323826 h 5052379"/>
              <a:gd name="connsiteX2217" fmla="*/ 190226 w 4925538"/>
              <a:gd name="connsiteY2217" fmla="*/ 1323826 h 5052379"/>
              <a:gd name="connsiteX2218" fmla="*/ 190226 w 4925538"/>
              <a:gd name="connsiteY2218" fmla="*/ 1322978 h 5052379"/>
              <a:gd name="connsiteX2219" fmla="*/ 190226 w 4925538"/>
              <a:gd name="connsiteY2219" fmla="*/ 1321281 h 5052379"/>
              <a:gd name="connsiteX2220" fmla="*/ 192800 w 4925538"/>
              <a:gd name="connsiteY2220" fmla="*/ 1320433 h 5052379"/>
              <a:gd name="connsiteX2221" fmla="*/ 192800 w 4925538"/>
              <a:gd name="connsiteY2221" fmla="*/ 1318710 h 5052379"/>
              <a:gd name="connsiteX2222" fmla="*/ 191924 w 4925538"/>
              <a:gd name="connsiteY2222" fmla="*/ 1317861 h 5052379"/>
              <a:gd name="connsiteX2223" fmla="*/ 191924 w 4925538"/>
              <a:gd name="connsiteY2223" fmla="*/ 1317013 h 5052379"/>
              <a:gd name="connsiteX2224" fmla="*/ 193649 w 4925538"/>
              <a:gd name="connsiteY2224" fmla="*/ 1316164 h 5052379"/>
              <a:gd name="connsiteX2225" fmla="*/ 193649 w 4925538"/>
              <a:gd name="connsiteY2225" fmla="*/ 1317861 h 5052379"/>
              <a:gd name="connsiteX2226" fmla="*/ 194498 w 4925538"/>
              <a:gd name="connsiteY2226" fmla="*/ 1317013 h 5052379"/>
              <a:gd name="connsiteX2227" fmla="*/ 195347 w 4925538"/>
              <a:gd name="connsiteY2227" fmla="*/ 1318710 h 5052379"/>
              <a:gd name="connsiteX2228" fmla="*/ 196196 w 4925538"/>
              <a:gd name="connsiteY2228" fmla="*/ 1318710 h 5052379"/>
              <a:gd name="connsiteX2229" fmla="*/ 196196 w 4925538"/>
              <a:gd name="connsiteY2229" fmla="*/ 1317013 h 5052379"/>
              <a:gd name="connsiteX2230" fmla="*/ 197894 w 4925538"/>
              <a:gd name="connsiteY2230" fmla="*/ 1317013 h 5052379"/>
              <a:gd name="connsiteX2231" fmla="*/ 197894 w 4925538"/>
              <a:gd name="connsiteY2231" fmla="*/ 1315316 h 5052379"/>
              <a:gd name="connsiteX2232" fmla="*/ 197045 w 4925538"/>
              <a:gd name="connsiteY2232" fmla="*/ 1314468 h 5052379"/>
              <a:gd name="connsiteX2233" fmla="*/ 197894 w 4925538"/>
              <a:gd name="connsiteY2233" fmla="*/ 1314468 h 5052379"/>
              <a:gd name="connsiteX2234" fmla="*/ 198769 w 4925538"/>
              <a:gd name="connsiteY2234" fmla="*/ 1315316 h 5052379"/>
              <a:gd name="connsiteX2235" fmla="*/ 200467 w 4925538"/>
              <a:gd name="connsiteY2235" fmla="*/ 1313619 h 5052379"/>
              <a:gd name="connsiteX2236" fmla="*/ 202165 w 4925538"/>
              <a:gd name="connsiteY2236" fmla="*/ 1313619 h 5052379"/>
              <a:gd name="connsiteX2237" fmla="*/ 202165 w 4925538"/>
              <a:gd name="connsiteY2237" fmla="*/ 1311048 h 5052379"/>
              <a:gd name="connsiteX2238" fmla="*/ 202165 w 4925538"/>
              <a:gd name="connsiteY2238" fmla="*/ 1310199 h 5052379"/>
              <a:gd name="connsiteX2239" fmla="*/ 202165 w 4925538"/>
              <a:gd name="connsiteY2239" fmla="*/ 1308503 h 5052379"/>
              <a:gd name="connsiteX2240" fmla="*/ 203014 w 4925538"/>
              <a:gd name="connsiteY2240" fmla="*/ 1307628 h 5052379"/>
              <a:gd name="connsiteX2241" fmla="*/ 203890 w 4925538"/>
              <a:gd name="connsiteY2241" fmla="*/ 1305083 h 5052379"/>
              <a:gd name="connsiteX2242" fmla="*/ 206437 w 4925538"/>
              <a:gd name="connsiteY2242" fmla="*/ 1305083 h 5052379"/>
              <a:gd name="connsiteX2243" fmla="*/ 208135 w 4925538"/>
              <a:gd name="connsiteY2243" fmla="*/ 1303386 h 5052379"/>
              <a:gd name="connsiteX2244" fmla="*/ 209859 w 4925538"/>
              <a:gd name="connsiteY2244" fmla="*/ 1303386 h 5052379"/>
              <a:gd name="connsiteX2245" fmla="*/ 209859 w 4925538"/>
              <a:gd name="connsiteY2245" fmla="*/ 1302538 h 5052379"/>
              <a:gd name="connsiteX2246" fmla="*/ 208984 w 4925538"/>
              <a:gd name="connsiteY2246" fmla="*/ 1301663 h 5052379"/>
              <a:gd name="connsiteX2247" fmla="*/ 209859 w 4925538"/>
              <a:gd name="connsiteY2247" fmla="*/ 1301663 h 5052379"/>
              <a:gd name="connsiteX2248" fmla="*/ 211557 w 4925538"/>
              <a:gd name="connsiteY2248" fmla="*/ 1301663 h 5052379"/>
              <a:gd name="connsiteX2249" fmla="*/ 212406 w 4925538"/>
              <a:gd name="connsiteY2249" fmla="*/ 1300814 h 5052379"/>
              <a:gd name="connsiteX2250" fmla="*/ 215829 w 4925538"/>
              <a:gd name="connsiteY2250" fmla="*/ 1301663 h 5052379"/>
              <a:gd name="connsiteX2251" fmla="*/ 214980 w 4925538"/>
              <a:gd name="connsiteY2251" fmla="*/ 1302538 h 5052379"/>
              <a:gd name="connsiteX2252" fmla="*/ 214980 w 4925538"/>
              <a:gd name="connsiteY2252" fmla="*/ 1304234 h 5052379"/>
              <a:gd name="connsiteX2253" fmla="*/ 216678 w 4925538"/>
              <a:gd name="connsiteY2253" fmla="*/ 1303386 h 5052379"/>
              <a:gd name="connsiteX2254" fmla="*/ 218376 w 4925538"/>
              <a:gd name="connsiteY2254" fmla="*/ 1299966 h 5052379"/>
              <a:gd name="connsiteX2255" fmla="*/ 219225 w 4925538"/>
              <a:gd name="connsiteY2255" fmla="*/ 1301663 h 5052379"/>
              <a:gd name="connsiteX2256" fmla="*/ 220949 w 4925538"/>
              <a:gd name="connsiteY2256" fmla="*/ 1300814 h 5052379"/>
              <a:gd name="connsiteX2257" fmla="*/ 223496 w 4925538"/>
              <a:gd name="connsiteY2257" fmla="*/ 1299966 h 5052379"/>
              <a:gd name="connsiteX2258" fmla="*/ 223496 w 4925538"/>
              <a:gd name="connsiteY2258" fmla="*/ 1298269 h 5052379"/>
              <a:gd name="connsiteX2259" fmla="*/ 224345 w 4925538"/>
              <a:gd name="connsiteY2259" fmla="*/ 1297421 h 5052379"/>
              <a:gd name="connsiteX2260" fmla="*/ 226070 w 4925538"/>
              <a:gd name="connsiteY2260" fmla="*/ 1299118 h 5052379"/>
              <a:gd name="connsiteX2261" fmla="*/ 226919 w 4925538"/>
              <a:gd name="connsiteY2261" fmla="*/ 1298269 h 5052379"/>
              <a:gd name="connsiteX2262" fmla="*/ 226070 w 4925538"/>
              <a:gd name="connsiteY2262" fmla="*/ 1297421 h 5052379"/>
              <a:gd name="connsiteX2263" fmla="*/ 229466 w 4925538"/>
              <a:gd name="connsiteY2263" fmla="*/ 1295698 h 5052379"/>
              <a:gd name="connsiteX2264" fmla="*/ 230315 w 4925538"/>
              <a:gd name="connsiteY2264" fmla="*/ 1295698 h 5052379"/>
              <a:gd name="connsiteX2265" fmla="*/ 230315 w 4925538"/>
              <a:gd name="connsiteY2265" fmla="*/ 1294849 h 5052379"/>
              <a:gd name="connsiteX2266" fmla="*/ 232039 w 4925538"/>
              <a:gd name="connsiteY2266" fmla="*/ 1294001 h 5052379"/>
              <a:gd name="connsiteX2267" fmla="*/ 232888 w 4925538"/>
              <a:gd name="connsiteY2267" fmla="*/ 1293152 h 5052379"/>
              <a:gd name="connsiteX2268" fmla="*/ 234586 w 4925538"/>
              <a:gd name="connsiteY2268" fmla="*/ 1294001 h 5052379"/>
              <a:gd name="connsiteX2269" fmla="*/ 238009 w 4925538"/>
              <a:gd name="connsiteY2269" fmla="*/ 1291456 h 5052379"/>
              <a:gd name="connsiteX2270" fmla="*/ 238858 w 4925538"/>
              <a:gd name="connsiteY2270" fmla="*/ 1289732 h 5052379"/>
              <a:gd name="connsiteX2271" fmla="*/ 240556 w 4925538"/>
              <a:gd name="connsiteY2271" fmla="*/ 1288884 h 5052379"/>
              <a:gd name="connsiteX2272" fmla="*/ 239707 w 4925538"/>
              <a:gd name="connsiteY2272" fmla="*/ 1288036 h 5052379"/>
              <a:gd name="connsiteX2273" fmla="*/ 242254 w 4925538"/>
              <a:gd name="connsiteY2273" fmla="*/ 1285464 h 5052379"/>
              <a:gd name="connsiteX2274" fmla="*/ 244827 w 4925538"/>
              <a:gd name="connsiteY2274" fmla="*/ 1284616 h 5052379"/>
              <a:gd name="connsiteX2275" fmla="*/ 245676 w 4925538"/>
              <a:gd name="connsiteY2275" fmla="*/ 1282919 h 5052379"/>
              <a:gd name="connsiteX2276" fmla="*/ 245676 w 4925538"/>
              <a:gd name="connsiteY2276" fmla="*/ 1281222 h 5052379"/>
              <a:gd name="connsiteX2277" fmla="*/ 248250 w 4925538"/>
              <a:gd name="connsiteY2277" fmla="*/ 1282071 h 5052379"/>
              <a:gd name="connsiteX2278" fmla="*/ 249098 w 4925538"/>
              <a:gd name="connsiteY2278" fmla="*/ 1282919 h 5052379"/>
              <a:gd name="connsiteX2279" fmla="*/ 249947 w 4925538"/>
              <a:gd name="connsiteY2279" fmla="*/ 1283767 h 5052379"/>
              <a:gd name="connsiteX2280" fmla="*/ 249947 w 4925538"/>
              <a:gd name="connsiteY2280" fmla="*/ 1282071 h 5052379"/>
              <a:gd name="connsiteX2281" fmla="*/ 249947 w 4925538"/>
              <a:gd name="connsiteY2281" fmla="*/ 1281222 h 5052379"/>
              <a:gd name="connsiteX2282" fmla="*/ 252494 w 4925538"/>
              <a:gd name="connsiteY2282" fmla="*/ 1281222 h 5052379"/>
              <a:gd name="connsiteX2283" fmla="*/ 253343 w 4925538"/>
              <a:gd name="connsiteY2283" fmla="*/ 1279499 h 5052379"/>
              <a:gd name="connsiteX2284" fmla="*/ 254219 w 4925538"/>
              <a:gd name="connsiteY2284" fmla="*/ 1278651 h 5052379"/>
              <a:gd name="connsiteX2285" fmla="*/ 255068 w 4925538"/>
              <a:gd name="connsiteY2285" fmla="*/ 1279499 h 5052379"/>
              <a:gd name="connsiteX2286" fmla="*/ 257615 w 4925538"/>
              <a:gd name="connsiteY2286" fmla="*/ 1278651 h 5052379"/>
              <a:gd name="connsiteX2287" fmla="*/ 256766 w 4925538"/>
              <a:gd name="connsiteY2287" fmla="*/ 1277802 h 5052379"/>
              <a:gd name="connsiteX2288" fmla="*/ 257615 w 4925538"/>
              <a:gd name="connsiteY2288" fmla="*/ 1276954 h 5052379"/>
              <a:gd name="connsiteX2289" fmla="*/ 256766 w 4925538"/>
              <a:gd name="connsiteY2289" fmla="*/ 1276106 h 5052379"/>
              <a:gd name="connsiteX2290" fmla="*/ 257615 w 4925538"/>
              <a:gd name="connsiteY2290" fmla="*/ 1275257 h 5052379"/>
              <a:gd name="connsiteX2291" fmla="*/ 258464 w 4925538"/>
              <a:gd name="connsiteY2291" fmla="*/ 1275257 h 5052379"/>
              <a:gd name="connsiteX2292" fmla="*/ 259313 w 4925538"/>
              <a:gd name="connsiteY2292" fmla="*/ 1274409 h 5052379"/>
              <a:gd name="connsiteX2293" fmla="*/ 259313 w 4925538"/>
              <a:gd name="connsiteY2293" fmla="*/ 1273534 h 5052379"/>
              <a:gd name="connsiteX2294" fmla="*/ 260188 w 4925538"/>
              <a:gd name="connsiteY2294" fmla="*/ 1273534 h 5052379"/>
              <a:gd name="connsiteX2295" fmla="*/ 260188 w 4925538"/>
              <a:gd name="connsiteY2295" fmla="*/ 1272686 h 5052379"/>
              <a:gd name="connsiteX2296" fmla="*/ 259313 w 4925538"/>
              <a:gd name="connsiteY2296" fmla="*/ 1270989 h 5052379"/>
              <a:gd name="connsiteX2297" fmla="*/ 261886 w 4925538"/>
              <a:gd name="connsiteY2297" fmla="*/ 1270140 h 5052379"/>
              <a:gd name="connsiteX2298" fmla="*/ 261886 w 4925538"/>
              <a:gd name="connsiteY2298" fmla="*/ 1271837 h 5052379"/>
              <a:gd name="connsiteX2299" fmla="*/ 262735 w 4925538"/>
              <a:gd name="connsiteY2299" fmla="*/ 1270989 h 5052379"/>
              <a:gd name="connsiteX2300" fmla="*/ 262735 w 4925538"/>
              <a:gd name="connsiteY2300" fmla="*/ 1269292 h 5052379"/>
              <a:gd name="connsiteX2301" fmla="*/ 263584 w 4925538"/>
              <a:gd name="connsiteY2301" fmla="*/ 1270140 h 5052379"/>
              <a:gd name="connsiteX2302" fmla="*/ 264433 w 4925538"/>
              <a:gd name="connsiteY2302" fmla="*/ 1269292 h 5052379"/>
              <a:gd name="connsiteX2303" fmla="*/ 264433 w 4925538"/>
              <a:gd name="connsiteY2303" fmla="*/ 1268417 h 5052379"/>
              <a:gd name="connsiteX2304" fmla="*/ 265309 w 4925538"/>
              <a:gd name="connsiteY2304" fmla="*/ 1267569 h 5052379"/>
              <a:gd name="connsiteX2305" fmla="*/ 267007 w 4925538"/>
              <a:gd name="connsiteY2305" fmla="*/ 1268417 h 5052379"/>
              <a:gd name="connsiteX2306" fmla="*/ 268705 w 4925538"/>
              <a:gd name="connsiteY2306" fmla="*/ 1266720 h 5052379"/>
              <a:gd name="connsiteX2307" fmla="*/ 270429 w 4925538"/>
              <a:gd name="connsiteY2307" fmla="*/ 1265872 h 5052379"/>
              <a:gd name="connsiteX2308" fmla="*/ 273825 w 4925538"/>
              <a:gd name="connsiteY2308" fmla="*/ 1265024 h 5052379"/>
              <a:gd name="connsiteX2309" fmla="*/ 275523 w 4925538"/>
              <a:gd name="connsiteY2309" fmla="*/ 1264175 h 5052379"/>
              <a:gd name="connsiteX2310" fmla="*/ 277248 w 4925538"/>
              <a:gd name="connsiteY2310" fmla="*/ 1264175 h 5052379"/>
              <a:gd name="connsiteX2311" fmla="*/ 278097 w 4925538"/>
              <a:gd name="connsiteY2311" fmla="*/ 1263301 h 5052379"/>
              <a:gd name="connsiteX2312" fmla="*/ 278946 w 4925538"/>
              <a:gd name="connsiteY2312" fmla="*/ 1265024 h 5052379"/>
              <a:gd name="connsiteX2313" fmla="*/ 278946 w 4925538"/>
              <a:gd name="connsiteY2313" fmla="*/ 1265872 h 5052379"/>
              <a:gd name="connsiteX2314" fmla="*/ 280644 w 4925538"/>
              <a:gd name="connsiteY2314" fmla="*/ 1265872 h 5052379"/>
              <a:gd name="connsiteX2315" fmla="*/ 281493 w 4925538"/>
              <a:gd name="connsiteY2315" fmla="*/ 1265024 h 5052379"/>
              <a:gd name="connsiteX2316" fmla="*/ 281493 w 4925538"/>
              <a:gd name="connsiteY2316" fmla="*/ 1263301 h 5052379"/>
              <a:gd name="connsiteX2317" fmla="*/ 281493 w 4925538"/>
              <a:gd name="connsiteY2317" fmla="*/ 1262452 h 5052379"/>
              <a:gd name="connsiteX2318" fmla="*/ 282368 w 4925538"/>
              <a:gd name="connsiteY2318" fmla="*/ 1261604 h 5052379"/>
              <a:gd name="connsiteX2319" fmla="*/ 283217 w 4925538"/>
              <a:gd name="connsiteY2319" fmla="*/ 1263301 h 5052379"/>
              <a:gd name="connsiteX2320" fmla="*/ 283217 w 4925538"/>
              <a:gd name="connsiteY2320" fmla="*/ 1265024 h 5052379"/>
              <a:gd name="connsiteX2321" fmla="*/ 284915 w 4925538"/>
              <a:gd name="connsiteY2321" fmla="*/ 1265024 h 5052379"/>
              <a:gd name="connsiteX2322" fmla="*/ 286613 w 4925538"/>
              <a:gd name="connsiteY2322" fmla="*/ 1266720 h 5052379"/>
              <a:gd name="connsiteX2323" fmla="*/ 287489 w 4925538"/>
              <a:gd name="connsiteY2323" fmla="*/ 1266720 h 5052379"/>
              <a:gd name="connsiteX2324" fmla="*/ 289187 w 4925538"/>
              <a:gd name="connsiteY2324" fmla="*/ 1265872 h 5052379"/>
              <a:gd name="connsiteX2325" fmla="*/ 291734 w 4925538"/>
              <a:gd name="connsiteY2325" fmla="*/ 1266720 h 5052379"/>
              <a:gd name="connsiteX2326" fmla="*/ 293458 w 4925538"/>
              <a:gd name="connsiteY2326" fmla="*/ 1265024 h 5052379"/>
              <a:gd name="connsiteX2327" fmla="*/ 294307 w 4925538"/>
              <a:gd name="connsiteY2327" fmla="*/ 1266720 h 5052379"/>
              <a:gd name="connsiteX2328" fmla="*/ 297703 w 4925538"/>
              <a:gd name="connsiteY2328" fmla="*/ 1264175 h 5052379"/>
              <a:gd name="connsiteX2329" fmla="*/ 296854 w 4925538"/>
              <a:gd name="connsiteY2329" fmla="*/ 1263301 h 5052379"/>
              <a:gd name="connsiteX2330" fmla="*/ 297703 w 4925538"/>
              <a:gd name="connsiteY2330" fmla="*/ 1262452 h 5052379"/>
              <a:gd name="connsiteX2331" fmla="*/ 298579 w 4925538"/>
              <a:gd name="connsiteY2331" fmla="*/ 1261604 h 5052379"/>
              <a:gd name="connsiteX2332" fmla="*/ 298579 w 4925538"/>
              <a:gd name="connsiteY2332" fmla="*/ 1262452 h 5052379"/>
              <a:gd name="connsiteX2333" fmla="*/ 298579 w 4925538"/>
              <a:gd name="connsiteY2333" fmla="*/ 1263301 h 5052379"/>
              <a:gd name="connsiteX2334" fmla="*/ 297703 w 4925538"/>
              <a:gd name="connsiteY2334" fmla="*/ 1265872 h 5052379"/>
              <a:gd name="connsiteX2335" fmla="*/ 296005 w 4925538"/>
              <a:gd name="connsiteY2335" fmla="*/ 1266720 h 5052379"/>
              <a:gd name="connsiteX2336" fmla="*/ 296005 w 4925538"/>
              <a:gd name="connsiteY2336" fmla="*/ 1267569 h 5052379"/>
              <a:gd name="connsiteX2337" fmla="*/ 297703 w 4925538"/>
              <a:gd name="connsiteY2337" fmla="*/ 1268417 h 5052379"/>
              <a:gd name="connsiteX2338" fmla="*/ 298579 w 4925538"/>
              <a:gd name="connsiteY2338" fmla="*/ 1269292 h 5052379"/>
              <a:gd name="connsiteX2339" fmla="*/ 300277 w 4925538"/>
              <a:gd name="connsiteY2339" fmla="*/ 1269292 h 5052379"/>
              <a:gd name="connsiteX2340" fmla="*/ 302824 w 4925538"/>
              <a:gd name="connsiteY2340" fmla="*/ 1267569 h 5052379"/>
              <a:gd name="connsiteX2341" fmla="*/ 304548 w 4925538"/>
              <a:gd name="connsiteY2341" fmla="*/ 1265872 h 5052379"/>
              <a:gd name="connsiteX2342" fmla="*/ 306246 w 4925538"/>
              <a:gd name="connsiteY2342" fmla="*/ 1262452 h 5052379"/>
              <a:gd name="connsiteX2343" fmla="*/ 307944 w 4925538"/>
              <a:gd name="connsiteY2343" fmla="*/ 1263301 h 5052379"/>
              <a:gd name="connsiteX2344" fmla="*/ 307944 w 4925538"/>
              <a:gd name="connsiteY2344" fmla="*/ 1261604 h 5052379"/>
              <a:gd name="connsiteX2345" fmla="*/ 308793 w 4925538"/>
              <a:gd name="connsiteY2345" fmla="*/ 1260755 h 5052379"/>
              <a:gd name="connsiteX2346" fmla="*/ 310518 w 4925538"/>
              <a:gd name="connsiteY2346" fmla="*/ 1261604 h 5052379"/>
              <a:gd name="connsiteX2347" fmla="*/ 313064 w 4925538"/>
              <a:gd name="connsiteY2347" fmla="*/ 1263301 h 5052379"/>
              <a:gd name="connsiteX2348" fmla="*/ 313913 w 4925538"/>
              <a:gd name="connsiteY2348" fmla="*/ 1263301 h 5052379"/>
              <a:gd name="connsiteX2349" fmla="*/ 313913 w 4925538"/>
              <a:gd name="connsiteY2349" fmla="*/ 1262452 h 5052379"/>
              <a:gd name="connsiteX2350" fmla="*/ 312215 w 4925538"/>
              <a:gd name="connsiteY2350" fmla="*/ 1260755 h 5052379"/>
              <a:gd name="connsiteX2351" fmla="*/ 312215 w 4925538"/>
              <a:gd name="connsiteY2351" fmla="*/ 1258210 h 5052379"/>
              <a:gd name="connsiteX2352" fmla="*/ 313913 w 4925538"/>
              <a:gd name="connsiteY2352" fmla="*/ 1259059 h 5052379"/>
              <a:gd name="connsiteX2353" fmla="*/ 314789 w 4925538"/>
              <a:gd name="connsiteY2353" fmla="*/ 1259907 h 5052379"/>
              <a:gd name="connsiteX2354" fmla="*/ 315638 w 4925538"/>
              <a:gd name="connsiteY2354" fmla="*/ 1259059 h 5052379"/>
              <a:gd name="connsiteX2355" fmla="*/ 315638 w 4925538"/>
              <a:gd name="connsiteY2355" fmla="*/ 1258210 h 5052379"/>
              <a:gd name="connsiteX2356" fmla="*/ 316487 w 4925538"/>
              <a:gd name="connsiteY2356" fmla="*/ 1257335 h 5052379"/>
              <a:gd name="connsiteX2357" fmla="*/ 318185 w 4925538"/>
              <a:gd name="connsiteY2357" fmla="*/ 1257335 h 5052379"/>
              <a:gd name="connsiteX2358" fmla="*/ 319883 w 4925538"/>
              <a:gd name="connsiteY2358" fmla="*/ 1259059 h 5052379"/>
              <a:gd name="connsiteX2359" fmla="*/ 320758 w 4925538"/>
              <a:gd name="connsiteY2359" fmla="*/ 1259059 h 5052379"/>
              <a:gd name="connsiteX2360" fmla="*/ 321607 w 4925538"/>
              <a:gd name="connsiteY2360" fmla="*/ 1259907 h 5052379"/>
              <a:gd name="connsiteX2361" fmla="*/ 321607 w 4925538"/>
              <a:gd name="connsiteY2361" fmla="*/ 1260755 h 5052379"/>
              <a:gd name="connsiteX2362" fmla="*/ 323305 w 4925538"/>
              <a:gd name="connsiteY2362" fmla="*/ 1260755 h 5052379"/>
              <a:gd name="connsiteX2363" fmla="*/ 325852 w 4925538"/>
              <a:gd name="connsiteY2363" fmla="*/ 1257335 h 5052379"/>
              <a:gd name="connsiteX2364" fmla="*/ 327577 w 4925538"/>
              <a:gd name="connsiteY2364" fmla="*/ 1255639 h 5052379"/>
              <a:gd name="connsiteX2365" fmla="*/ 329275 w 4925538"/>
              <a:gd name="connsiteY2365" fmla="*/ 1257335 h 5052379"/>
              <a:gd name="connsiteX2366" fmla="*/ 330973 w 4925538"/>
              <a:gd name="connsiteY2366" fmla="*/ 1256487 h 5052379"/>
              <a:gd name="connsiteX2367" fmla="*/ 331822 w 4925538"/>
              <a:gd name="connsiteY2367" fmla="*/ 1255639 h 5052379"/>
              <a:gd name="connsiteX2368" fmla="*/ 332697 w 4925538"/>
              <a:gd name="connsiteY2368" fmla="*/ 1256487 h 5052379"/>
              <a:gd name="connsiteX2369" fmla="*/ 332697 w 4925538"/>
              <a:gd name="connsiteY2369" fmla="*/ 1258210 h 5052379"/>
              <a:gd name="connsiteX2370" fmla="*/ 333546 w 4925538"/>
              <a:gd name="connsiteY2370" fmla="*/ 1258210 h 5052379"/>
              <a:gd name="connsiteX2371" fmla="*/ 336093 w 4925538"/>
              <a:gd name="connsiteY2371" fmla="*/ 1258210 h 5052379"/>
              <a:gd name="connsiteX2372" fmla="*/ 336969 w 4925538"/>
              <a:gd name="connsiteY2372" fmla="*/ 1259059 h 5052379"/>
              <a:gd name="connsiteX2373" fmla="*/ 336969 w 4925538"/>
              <a:gd name="connsiteY2373" fmla="*/ 1259907 h 5052379"/>
              <a:gd name="connsiteX2374" fmla="*/ 337818 w 4925538"/>
              <a:gd name="connsiteY2374" fmla="*/ 1259059 h 5052379"/>
              <a:gd name="connsiteX2375" fmla="*/ 337818 w 4925538"/>
              <a:gd name="connsiteY2375" fmla="*/ 1257335 h 5052379"/>
              <a:gd name="connsiteX2376" fmla="*/ 336093 w 4925538"/>
              <a:gd name="connsiteY2376" fmla="*/ 1256487 h 5052379"/>
              <a:gd name="connsiteX2377" fmla="*/ 335244 w 4925538"/>
              <a:gd name="connsiteY2377" fmla="*/ 1254790 h 5052379"/>
              <a:gd name="connsiteX2378" fmla="*/ 336969 w 4925538"/>
              <a:gd name="connsiteY2378" fmla="*/ 1254790 h 5052379"/>
              <a:gd name="connsiteX2379" fmla="*/ 338667 w 4925538"/>
              <a:gd name="connsiteY2379" fmla="*/ 1257335 h 5052379"/>
              <a:gd name="connsiteX2380" fmla="*/ 340365 w 4925538"/>
              <a:gd name="connsiteY2380" fmla="*/ 1258210 h 5052379"/>
              <a:gd name="connsiteX2381" fmla="*/ 342063 w 4925538"/>
              <a:gd name="connsiteY2381" fmla="*/ 1256487 h 5052379"/>
              <a:gd name="connsiteX2382" fmla="*/ 342938 w 4925538"/>
              <a:gd name="connsiteY2382" fmla="*/ 1255639 h 5052379"/>
              <a:gd name="connsiteX2383" fmla="*/ 342063 w 4925538"/>
              <a:gd name="connsiteY2383" fmla="*/ 1252245 h 5052379"/>
              <a:gd name="connsiteX2384" fmla="*/ 341214 w 4925538"/>
              <a:gd name="connsiteY2384" fmla="*/ 1250522 h 5052379"/>
              <a:gd name="connsiteX2385" fmla="*/ 342063 w 4925538"/>
              <a:gd name="connsiteY2385" fmla="*/ 1250522 h 5052379"/>
              <a:gd name="connsiteX2386" fmla="*/ 344636 w 4925538"/>
              <a:gd name="connsiteY2386" fmla="*/ 1251370 h 5052379"/>
              <a:gd name="connsiteX2387" fmla="*/ 346334 w 4925538"/>
              <a:gd name="connsiteY2387" fmla="*/ 1250522 h 5052379"/>
              <a:gd name="connsiteX2388" fmla="*/ 347183 w 4925538"/>
              <a:gd name="connsiteY2388" fmla="*/ 1250522 h 5052379"/>
              <a:gd name="connsiteX2389" fmla="*/ 347183 w 4925538"/>
              <a:gd name="connsiteY2389" fmla="*/ 1253094 h 5052379"/>
              <a:gd name="connsiteX2390" fmla="*/ 348032 w 4925538"/>
              <a:gd name="connsiteY2390" fmla="*/ 1253094 h 5052379"/>
              <a:gd name="connsiteX2391" fmla="*/ 348908 w 4925538"/>
              <a:gd name="connsiteY2391" fmla="*/ 1249674 h 5052379"/>
              <a:gd name="connsiteX2392" fmla="*/ 349757 w 4925538"/>
              <a:gd name="connsiteY2392" fmla="*/ 1249674 h 5052379"/>
              <a:gd name="connsiteX2393" fmla="*/ 350606 w 4925538"/>
              <a:gd name="connsiteY2393" fmla="*/ 1250522 h 5052379"/>
              <a:gd name="connsiteX2394" fmla="*/ 349757 w 4925538"/>
              <a:gd name="connsiteY2394" fmla="*/ 1252245 h 5052379"/>
              <a:gd name="connsiteX2395" fmla="*/ 350606 w 4925538"/>
              <a:gd name="connsiteY2395" fmla="*/ 1255639 h 5052379"/>
              <a:gd name="connsiteX2396" fmla="*/ 352304 w 4925538"/>
              <a:gd name="connsiteY2396" fmla="*/ 1253942 h 5052379"/>
              <a:gd name="connsiteX2397" fmla="*/ 352304 w 4925538"/>
              <a:gd name="connsiteY2397" fmla="*/ 1252245 h 5052379"/>
              <a:gd name="connsiteX2398" fmla="*/ 353153 w 4925538"/>
              <a:gd name="connsiteY2398" fmla="*/ 1251370 h 5052379"/>
              <a:gd name="connsiteX2399" fmla="*/ 354002 w 4925538"/>
              <a:gd name="connsiteY2399" fmla="*/ 1251370 h 5052379"/>
              <a:gd name="connsiteX2400" fmla="*/ 354877 w 4925538"/>
              <a:gd name="connsiteY2400" fmla="*/ 1251370 h 5052379"/>
              <a:gd name="connsiteX2401" fmla="*/ 355726 w 4925538"/>
              <a:gd name="connsiteY2401" fmla="*/ 1251370 h 5052379"/>
              <a:gd name="connsiteX2402" fmla="*/ 355726 w 4925538"/>
              <a:gd name="connsiteY2402" fmla="*/ 1253094 h 5052379"/>
              <a:gd name="connsiteX2403" fmla="*/ 357424 w 4925538"/>
              <a:gd name="connsiteY2403" fmla="*/ 1252245 h 5052379"/>
              <a:gd name="connsiteX2404" fmla="*/ 356575 w 4925538"/>
              <a:gd name="connsiteY2404" fmla="*/ 1250522 h 5052379"/>
              <a:gd name="connsiteX2405" fmla="*/ 359122 w 4925538"/>
              <a:gd name="connsiteY2405" fmla="*/ 1250522 h 5052379"/>
              <a:gd name="connsiteX2406" fmla="*/ 361696 w 4925538"/>
              <a:gd name="connsiteY2406" fmla="*/ 1253942 h 5052379"/>
              <a:gd name="connsiteX2407" fmla="*/ 362545 w 4925538"/>
              <a:gd name="connsiteY2407" fmla="*/ 1252245 h 5052379"/>
              <a:gd name="connsiteX2408" fmla="*/ 362545 w 4925538"/>
              <a:gd name="connsiteY2408" fmla="*/ 1250522 h 5052379"/>
              <a:gd name="connsiteX2409" fmla="*/ 363394 w 4925538"/>
              <a:gd name="connsiteY2409" fmla="*/ 1249674 h 5052379"/>
              <a:gd name="connsiteX2410" fmla="*/ 365118 w 4925538"/>
              <a:gd name="connsiteY2410" fmla="*/ 1248825 h 5052379"/>
              <a:gd name="connsiteX2411" fmla="*/ 365967 w 4925538"/>
              <a:gd name="connsiteY2411" fmla="*/ 1249674 h 5052379"/>
              <a:gd name="connsiteX2412" fmla="*/ 365118 w 4925538"/>
              <a:gd name="connsiteY2412" fmla="*/ 1251370 h 5052379"/>
              <a:gd name="connsiteX2413" fmla="*/ 365967 w 4925538"/>
              <a:gd name="connsiteY2413" fmla="*/ 1252245 h 5052379"/>
              <a:gd name="connsiteX2414" fmla="*/ 368514 w 4925538"/>
              <a:gd name="connsiteY2414" fmla="*/ 1250522 h 5052379"/>
              <a:gd name="connsiteX2415" fmla="*/ 368514 w 4925538"/>
              <a:gd name="connsiteY2415" fmla="*/ 1248825 h 5052379"/>
              <a:gd name="connsiteX2416" fmla="*/ 370212 w 4925538"/>
              <a:gd name="connsiteY2416" fmla="*/ 1248825 h 5052379"/>
              <a:gd name="connsiteX2417" fmla="*/ 369363 w 4925538"/>
              <a:gd name="connsiteY2417" fmla="*/ 1251370 h 5052379"/>
              <a:gd name="connsiteX2418" fmla="*/ 371088 w 4925538"/>
              <a:gd name="connsiteY2418" fmla="*/ 1252245 h 5052379"/>
              <a:gd name="connsiteX2419" fmla="*/ 371937 w 4925538"/>
              <a:gd name="connsiteY2419" fmla="*/ 1252245 h 5052379"/>
              <a:gd name="connsiteX2420" fmla="*/ 372785 w 4925538"/>
              <a:gd name="connsiteY2420" fmla="*/ 1250522 h 5052379"/>
              <a:gd name="connsiteX2421" fmla="*/ 374483 w 4925538"/>
              <a:gd name="connsiteY2421" fmla="*/ 1250522 h 5052379"/>
              <a:gd name="connsiteX2422" fmla="*/ 375332 w 4925538"/>
              <a:gd name="connsiteY2422" fmla="*/ 1250522 h 5052379"/>
              <a:gd name="connsiteX2423" fmla="*/ 377057 w 4925538"/>
              <a:gd name="connsiteY2423" fmla="*/ 1250522 h 5052379"/>
              <a:gd name="connsiteX2424" fmla="*/ 377906 w 4925538"/>
              <a:gd name="connsiteY2424" fmla="*/ 1248825 h 5052379"/>
              <a:gd name="connsiteX2425" fmla="*/ 377057 w 4925538"/>
              <a:gd name="connsiteY2425" fmla="*/ 1247128 h 5052379"/>
              <a:gd name="connsiteX2426" fmla="*/ 376181 w 4925538"/>
              <a:gd name="connsiteY2426" fmla="*/ 1246254 h 5052379"/>
              <a:gd name="connsiteX2427" fmla="*/ 376181 w 4925538"/>
              <a:gd name="connsiteY2427" fmla="*/ 1245405 h 5052379"/>
              <a:gd name="connsiteX2428" fmla="*/ 377906 w 4925538"/>
              <a:gd name="connsiteY2428" fmla="*/ 1246254 h 5052379"/>
              <a:gd name="connsiteX2429" fmla="*/ 378755 w 4925538"/>
              <a:gd name="connsiteY2429" fmla="*/ 1247128 h 5052379"/>
              <a:gd name="connsiteX2430" fmla="*/ 379604 w 4925538"/>
              <a:gd name="connsiteY2430" fmla="*/ 1248825 h 5052379"/>
              <a:gd name="connsiteX2431" fmla="*/ 382177 w 4925538"/>
              <a:gd name="connsiteY2431" fmla="*/ 1249674 h 5052379"/>
              <a:gd name="connsiteX2432" fmla="*/ 383026 w 4925538"/>
              <a:gd name="connsiteY2432" fmla="*/ 1250522 h 5052379"/>
              <a:gd name="connsiteX2433" fmla="*/ 383875 w 4925538"/>
              <a:gd name="connsiteY2433" fmla="*/ 1248825 h 5052379"/>
              <a:gd name="connsiteX2434" fmla="*/ 383875 w 4925538"/>
              <a:gd name="connsiteY2434" fmla="*/ 1247977 h 5052379"/>
              <a:gd name="connsiteX2435" fmla="*/ 384724 w 4925538"/>
              <a:gd name="connsiteY2435" fmla="*/ 1247128 h 5052379"/>
              <a:gd name="connsiteX2436" fmla="*/ 385573 w 4925538"/>
              <a:gd name="connsiteY2436" fmla="*/ 1247128 h 5052379"/>
              <a:gd name="connsiteX2437" fmla="*/ 386422 w 4925538"/>
              <a:gd name="connsiteY2437" fmla="*/ 1246254 h 5052379"/>
              <a:gd name="connsiteX2438" fmla="*/ 387298 w 4925538"/>
              <a:gd name="connsiteY2438" fmla="*/ 1243708 h 5052379"/>
              <a:gd name="connsiteX2439" fmla="*/ 388996 w 4925538"/>
              <a:gd name="connsiteY2439" fmla="*/ 1242860 h 5052379"/>
              <a:gd name="connsiteX2440" fmla="*/ 391543 w 4925538"/>
              <a:gd name="connsiteY2440" fmla="*/ 1242012 h 5052379"/>
              <a:gd name="connsiteX2441" fmla="*/ 390694 w 4925538"/>
              <a:gd name="connsiteY2441" fmla="*/ 1239440 h 5052379"/>
              <a:gd name="connsiteX2442" fmla="*/ 391543 w 4925538"/>
              <a:gd name="connsiteY2442" fmla="*/ 1238592 h 5052379"/>
              <a:gd name="connsiteX2443" fmla="*/ 394965 w 4925538"/>
              <a:gd name="connsiteY2443" fmla="*/ 1236895 h 5052379"/>
              <a:gd name="connsiteX2444" fmla="*/ 393267 w 4925538"/>
              <a:gd name="connsiteY2444" fmla="*/ 1234323 h 5052379"/>
              <a:gd name="connsiteX2445" fmla="*/ 392392 w 4925538"/>
              <a:gd name="connsiteY2445" fmla="*/ 1232627 h 5052379"/>
              <a:gd name="connsiteX2446" fmla="*/ 394116 w 4925538"/>
              <a:gd name="connsiteY2446" fmla="*/ 1232627 h 5052379"/>
              <a:gd name="connsiteX2447" fmla="*/ 395814 w 4925538"/>
              <a:gd name="connsiteY2447" fmla="*/ 1233475 h 5052379"/>
              <a:gd name="connsiteX2448" fmla="*/ 397512 w 4925538"/>
              <a:gd name="connsiteY2448" fmla="*/ 1232627 h 5052379"/>
              <a:gd name="connsiteX2449" fmla="*/ 397512 w 4925538"/>
              <a:gd name="connsiteY2449" fmla="*/ 1231778 h 5052379"/>
              <a:gd name="connsiteX2450" fmla="*/ 398361 w 4925538"/>
              <a:gd name="connsiteY2450" fmla="*/ 1230930 h 5052379"/>
              <a:gd name="connsiteX2451" fmla="*/ 397512 w 4925538"/>
              <a:gd name="connsiteY2451" fmla="*/ 1229207 h 5052379"/>
              <a:gd name="connsiteX2452" fmla="*/ 397804 w 4925538"/>
              <a:gd name="connsiteY2452" fmla="*/ 1228358 h 5052379"/>
              <a:gd name="connsiteX2453" fmla="*/ 397512 w 4925538"/>
              <a:gd name="connsiteY2453" fmla="*/ 1228358 h 5052379"/>
              <a:gd name="connsiteX2454" fmla="*/ 398361 w 4925538"/>
              <a:gd name="connsiteY2454" fmla="*/ 1226662 h 5052379"/>
              <a:gd name="connsiteX2455" fmla="*/ 399237 w 4925538"/>
              <a:gd name="connsiteY2455" fmla="*/ 1225813 h 5052379"/>
              <a:gd name="connsiteX2456" fmla="*/ 400086 w 4925538"/>
              <a:gd name="connsiteY2456" fmla="*/ 1224090 h 5052379"/>
              <a:gd name="connsiteX2457" fmla="*/ 402633 w 4925538"/>
              <a:gd name="connsiteY2457" fmla="*/ 1224965 h 5052379"/>
              <a:gd name="connsiteX2458" fmla="*/ 404357 w 4925538"/>
              <a:gd name="connsiteY2458" fmla="*/ 1222393 h 5052379"/>
              <a:gd name="connsiteX2459" fmla="*/ 405206 w 4925538"/>
              <a:gd name="connsiteY2459" fmla="*/ 1221545 h 5052379"/>
              <a:gd name="connsiteX2460" fmla="*/ 406055 w 4925538"/>
              <a:gd name="connsiteY2460" fmla="*/ 1221545 h 5052379"/>
              <a:gd name="connsiteX2461" fmla="*/ 407753 w 4925538"/>
              <a:gd name="connsiteY2461" fmla="*/ 1221545 h 5052379"/>
              <a:gd name="connsiteX2462" fmla="*/ 410327 w 4925538"/>
              <a:gd name="connsiteY2462" fmla="*/ 1224090 h 5052379"/>
              <a:gd name="connsiteX2463" fmla="*/ 412874 w 4925538"/>
              <a:gd name="connsiteY2463" fmla="*/ 1224965 h 5052379"/>
              <a:gd name="connsiteX2464" fmla="*/ 413723 w 4925538"/>
              <a:gd name="connsiteY2464" fmla="*/ 1224965 h 5052379"/>
              <a:gd name="connsiteX2465" fmla="*/ 414572 w 4925538"/>
              <a:gd name="connsiteY2465" fmla="*/ 1226662 h 5052379"/>
              <a:gd name="connsiteX2466" fmla="*/ 416296 w 4925538"/>
              <a:gd name="connsiteY2466" fmla="*/ 1226662 h 5052379"/>
              <a:gd name="connsiteX2467" fmla="*/ 417145 w 4925538"/>
              <a:gd name="connsiteY2467" fmla="*/ 1224965 h 5052379"/>
              <a:gd name="connsiteX2468" fmla="*/ 417145 w 4925538"/>
              <a:gd name="connsiteY2468" fmla="*/ 1222393 h 5052379"/>
              <a:gd name="connsiteX2469" fmla="*/ 417145 w 4925538"/>
              <a:gd name="connsiteY2469" fmla="*/ 1219000 h 5052379"/>
              <a:gd name="connsiteX2470" fmla="*/ 417994 w 4925538"/>
              <a:gd name="connsiteY2470" fmla="*/ 1219848 h 5052379"/>
              <a:gd name="connsiteX2471" fmla="*/ 418843 w 4925538"/>
              <a:gd name="connsiteY2471" fmla="*/ 1220696 h 5052379"/>
              <a:gd name="connsiteX2472" fmla="*/ 419692 w 4925538"/>
              <a:gd name="connsiteY2472" fmla="*/ 1222393 h 5052379"/>
              <a:gd name="connsiteX2473" fmla="*/ 419692 w 4925538"/>
              <a:gd name="connsiteY2473" fmla="*/ 1217277 h 5052379"/>
              <a:gd name="connsiteX2474" fmla="*/ 422266 w 4925538"/>
              <a:gd name="connsiteY2474" fmla="*/ 1217277 h 5052379"/>
              <a:gd name="connsiteX2475" fmla="*/ 423115 w 4925538"/>
              <a:gd name="connsiteY2475" fmla="*/ 1217277 h 5052379"/>
              <a:gd name="connsiteX2476" fmla="*/ 423115 w 4925538"/>
              <a:gd name="connsiteY2476" fmla="*/ 1219000 h 5052379"/>
              <a:gd name="connsiteX2477" fmla="*/ 421417 w 4925538"/>
              <a:gd name="connsiteY2477" fmla="*/ 1222393 h 5052379"/>
              <a:gd name="connsiteX2478" fmla="*/ 421417 w 4925538"/>
              <a:gd name="connsiteY2478" fmla="*/ 1224090 h 5052379"/>
              <a:gd name="connsiteX2479" fmla="*/ 422266 w 4925538"/>
              <a:gd name="connsiteY2479" fmla="*/ 1224965 h 5052379"/>
              <a:gd name="connsiteX2480" fmla="*/ 423115 w 4925538"/>
              <a:gd name="connsiteY2480" fmla="*/ 1225813 h 5052379"/>
              <a:gd name="connsiteX2481" fmla="*/ 424813 w 4925538"/>
              <a:gd name="connsiteY2481" fmla="*/ 1224965 h 5052379"/>
              <a:gd name="connsiteX2482" fmla="*/ 427386 w 4925538"/>
              <a:gd name="connsiteY2482" fmla="*/ 1224090 h 5052379"/>
              <a:gd name="connsiteX2483" fmla="*/ 429084 w 4925538"/>
              <a:gd name="connsiteY2483" fmla="*/ 1223242 h 5052379"/>
              <a:gd name="connsiteX2484" fmla="*/ 430782 w 4925538"/>
              <a:gd name="connsiteY2484" fmla="*/ 1222393 h 5052379"/>
              <a:gd name="connsiteX2485" fmla="*/ 431631 w 4925538"/>
              <a:gd name="connsiteY2485" fmla="*/ 1221545 h 5052379"/>
              <a:gd name="connsiteX2486" fmla="*/ 433356 w 4925538"/>
              <a:gd name="connsiteY2486" fmla="*/ 1219848 h 5052379"/>
              <a:gd name="connsiteX2487" fmla="*/ 432507 w 4925538"/>
              <a:gd name="connsiteY2487" fmla="*/ 1218125 h 5052379"/>
              <a:gd name="connsiteX2488" fmla="*/ 436751 w 4925538"/>
              <a:gd name="connsiteY2488" fmla="*/ 1219000 h 5052379"/>
              <a:gd name="connsiteX2489" fmla="*/ 437627 w 4925538"/>
              <a:gd name="connsiteY2489" fmla="*/ 1221545 h 5052379"/>
              <a:gd name="connsiteX2490" fmla="*/ 435902 w 4925538"/>
              <a:gd name="connsiteY2490" fmla="*/ 1224965 h 5052379"/>
              <a:gd name="connsiteX2491" fmla="*/ 436751 w 4925538"/>
              <a:gd name="connsiteY2491" fmla="*/ 1225813 h 5052379"/>
              <a:gd name="connsiteX2492" fmla="*/ 438476 w 4925538"/>
              <a:gd name="connsiteY2492" fmla="*/ 1225813 h 5052379"/>
              <a:gd name="connsiteX2493" fmla="*/ 439325 w 4925538"/>
              <a:gd name="connsiteY2493" fmla="*/ 1222393 h 5052379"/>
              <a:gd name="connsiteX2494" fmla="*/ 440174 w 4925538"/>
              <a:gd name="connsiteY2494" fmla="*/ 1221545 h 5052379"/>
              <a:gd name="connsiteX2495" fmla="*/ 442721 w 4925538"/>
              <a:gd name="connsiteY2495" fmla="*/ 1223242 h 5052379"/>
              <a:gd name="connsiteX2496" fmla="*/ 443596 w 4925538"/>
              <a:gd name="connsiteY2496" fmla="*/ 1223242 h 5052379"/>
              <a:gd name="connsiteX2497" fmla="*/ 443596 w 4925538"/>
              <a:gd name="connsiteY2497" fmla="*/ 1221545 h 5052379"/>
              <a:gd name="connsiteX2498" fmla="*/ 446143 w 4925538"/>
              <a:gd name="connsiteY2498" fmla="*/ 1221545 h 5052379"/>
              <a:gd name="connsiteX2499" fmla="*/ 446992 w 4925538"/>
              <a:gd name="connsiteY2499" fmla="*/ 1220696 h 5052379"/>
              <a:gd name="connsiteX2500" fmla="*/ 445294 w 4925538"/>
              <a:gd name="connsiteY2500" fmla="*/ 1219000 h 5052379"/>
              <a:gd name="connsiteX2501" fmla="*/ 446992 w 4925538"/>
              <a:gd name="connsiteY2501" fmla="*/ 1218125 h 5052379"/>
              <a:gd name="connsiteX2502" fmla="*/ 448717 w 4925538"/>
              <a:gd name="connsiteY2502" fmla="*/ 1219000 h 5052379"/>
              <a:gd name="connsiteX2503" fmla="*/ 452113 w 4925538"/>
              <a:gd name="connsiteY2503" fmla="*/ 1219000 h 5052379"/>
              <a:gd name="connsiteX2504" fmla="*/ 452962 w 4925538"/>
              <a:gd name="connsiteY2504" fmla="*/ 1218125 h 5052379"/>
              <a:gd name="connsiteX2505" fmla="*/ 454686 w 4925538"/>
              <a:gd name="connsiteY2505" fmla="*/ 1219000 h 5052379"/>
              <a:gd name="connsiteX2506" fmla="*/ 456384 w 4925538"/>
              <a:gd name="connsiteY2506" fmla="*/ 1222393 h 5052379"/>
              <a:gd name="connsiteX2507" fmla="*/ 457233 w 4925538"/>
              <a:gd name="connsiteY2507" fmla="*/ 1224090 h 5052379"/>
              <a:gd name="connsiteX2508" fmla="*/ 458931 w 4925538"/>
              <a:gd name="connsiteY2508" fmla="*/ 1224965 h 5052379"/>
              <a:gd name="connsiteX2509" fmla="*/ 459807 w 4925538"/>
              <a:gd name="connsiteY2509" fmla="*/ 1223242 h 5052379"/>
              <a:gd name="connsiteX2510" fmla="*/ 460656 w 4925538"/>
              <a:gd name="connsiteY2510" fmla="*/ 1222393 h 5052379"/>
              <a:gd name="connsiteX2511" fmla="*/ 459807 w 4925538"/>
              <a:gd name="connsiteY2511" fmla="*/ 1220696 h 5052379"/>
              <a:gd name="connsiteX2512" fmla="*/ 460656 w 4925538"/>
              <a:gd name="connsiteY2512" fmla="*/ 1219848 h 5052379"/>
              <a:gd name="connsiteX2513" fmla="*/ 462354 w 4925538"/>
              <a:gd name="connsiteY2513" fmla="*/ 1221545 h 5052379"/>
              <a:gd name="connsiteX2514" fmla="*/ 464052 w 4925538"/>
              <a:gd name="connsiteY2514" fmla="*/ 1222393 h 5052379"/>
              <a:gd name="connsiteX2515" fmla="*/ 464901 w 4925538"/>
              <a:gd name="connsiteY2515" fmla="*/ 1223242 h 5052379"/>
              <a:gd name="connsiteX2516" fmla="*/ 464901 w 4925538"/>
              <a:gd name="connsiteY2516" fmla="*/ 1226662 h 5052379"/>
              <a:gd name="connsiteX2517" fmla="*/ 465246 w 4925538"/>
              <a:gd name="connsiteY2517" fmla="*/ 1228358 h 5052379"/>
              <a:gd name="connsiteX2518" fmla="*/ 509260 w 4925538"/>
              <a:gd name="connsiteY2518" fmla="*/ 1228358 h 5052379"/>
              <a:gd name="connsiteX2519" fmla="*/ 510136 w 4925538"/>
              <a:gd name="connsiteY2519" fmla="*/ 1228358 h 5052379"/>
              <a:gd name="connsiteX2520" fmla="*/ 510136 w 4925538"/>
              <a:gd name="connsiteY2520" fmla="*/ 1226662 h 5052379"/>
              <a:gd name="connsiteX2521" fmla="*/ 510428 w 4925538"/>
              <a:gd name="connsiteY2521" fmla="*/ 1226662 h 5052379"/>
              <a:gd name="connsiteX2522" fmla="*/ 516105 w 4925538"/>
              <a:gd name="connsiteY2522" fmla="*/ 1193416 h 5052379"/>
              <a:gd name="connsiteX2523" fmla="*/ 522075 w 4925538"/>
              <a:gd name="connsiteY2523" fmla="*/ 1160171 h 5052379"/>
              <a:gd name="connsiteX2524" fmla="*/ 540832 w 4925538"/>
              <a:gd name="connsiteY2524" fmla="*/ 1054469 h 5052379"/>
              <a:gd name="connsiteX2525" fmla="*/ 550224 w 4925538"/>
              <a:gd name="connsiteY2525" fmla="*/ 999060 h 5052379"/>
              <a:gd name="connsiteX2526" fmla="*/ 562163 w 4925538"/>
              <a:gd name="connsiteY2526" fmla="*/ 928301 h 5052379"/>
              <a:gd name="connsiteX2527" fmla="*/ 570679 w 4925538"/>
              <a:gd name="connsiteY2527" fmla="*/ 880580 h 5052379"/>
              <a:gd name="connsiteX2528" fmla="*/ 569830 w 4925538"/>
              <a:gd name="connsiteY2528" fmla="*/ 876312 h 5052379"/>
              <a:gd name="connsiteX2529" fmla="*/ 570679 w 4925538"/>
              <a:gd name="connsiteY2529" fmla="*/ 874615 h 5052379"/>
              <a:gd name="connsiteX2530" fmla="*/ 572404 w 4925538"/>
              <a:gd name="connsiteY2530" fmla="*/ 872892 h 5052379"/>
              <a:gd name="connsiteX2531" fmla="*/ 572404 w 4925538"/>
              <a:gd name="connsiteY2531" fmla="*/ 871195 h 5052379"/>
              <a:gd name="connsiteX2532" fmla="*/ 572404 w 4925538"/>
              <a:gd name="connsiteY2532" fmla="*/ 866078 h 5052379"/>
              <a:gd name="connsiteX2533" fmla="*/ 573253 w 4925538"/>
              <a:gd name="connsiteY2533" fmla="*/ 863533 h 5052379"/>
              <a:gd name="connsiteX2534" fmla="*/ 573253 w 4925538"/>
              <a:gd name="connsiteY2534" fmla="*/ 861810 h 5052379"/>
              <a:gd name="connsiteX2535" fmla="*/ 574951 w 4925538"/>
              <a:gd name="connsiteY2535" fmla="*/ 860962 h 5052379"/>
              <a:gd name="connsiteX2536" fmla="*/ 577524 w 4925538"/>
              <a:gd name="connsiteY2536" fmla="*/ 860113 h 5052379"/>
              <a:gd name="connsiteX2537" fmla="*/ 577524 w 4925538"/>
              <a:gd name="connsiteY2537" fmla="*/ 858417 h 5052379"/>
              <a:gd name="connsiteX2538" fmla="*/ 575800 w 4925538"/>
              <a:gd name="connsiteY2538" fmla="*/ 854997 h 5052379"/>
              <a:gd name="connsiteX2539" fmla="*/ 575800 w 4925538"/>
              <a:gd name="connsiteY2539" fmla="*/ 849880 h 5052379"/>
              <a:gd name="connsiteX2540" fmla="*/ 575800 w 4925538"/>
              <a:gd name="connsiteY2540" fmla="*/ 849031 h 5052379"/>
              <a:gd name="connsiteX2541" fmla="*/ 574102 w 4925538"/>
              <a:gd name="connsiteY2541" fmla="*/ 845611 h 5052379"/>
              <a:gd name="connsiteX2542" fmla="*/ 573253 w 4925538"/>
              <a:gd name="connsiteY2542" fmla="*/ 842218 h 5052379"/>
              <a:gd name="connsiteX2543" fmla="*/ 574102 w 4925538"/>
              <a:gd name="connsiteY2543" fmla="*/ 839646 h 5052379"/>
              <a:gd name="connsiteX2544" fmla="*/ 575800 w 4925538"/>
              <a:gd name="connsiteY2544" fmla="*/ 836253 h 5052379"/>
              <a:gd name="connsiteX2545" fmla="*/ 575800 w 4925538"/>
              <a:gd name="connsiteY2545" fmla="*/ 832833 h 5052379"/>
              <a:gd name="connsiteX2546" fmla="*/ 577524 w 4925538"/>
              <a:gd name="connsiteY2546" fmla="*/ 831136 h 5052379"/>
              <a:gd name="connsiteX2547" fmla="*/ 577524 w 4925538"/>
              <a:gd name="connsiteY2547" fmla="*/ 829439 h 5052379"/>
              <a:gd name="connsiteX2548" fmla="*/ 577524 w 4925538"/>
              <a:gd name="connsiteY2548" fmla="*/ 826868 h 5052379"/>
              <a:gd name="connsiteX2549" fmla="*/ 574102 w 4925538"/>
              <a:gd name="connsiteY2549" fmla="*/ 822599 h 5052379"/>
              <a:gd name="connsiteX2550" fmla="*/ 573253 w 4925538"/>
              <a:gd name="connsiteY2550" fmla="*/ 821751 h 5052379"/>
              <a:gd name="connsiteX2551" fmla="*/ 574102 w 4925538"/>
              <a:gd name="connsiteY2551" fmla="*/ 818331 h 5052379"/>
              <a:gd name="connsiteX2552" fmla="*/ 573253 w 4925538"/>
              <a:gd name="connsiteY2552" fmla="*/ 817483 h 5052379"/>
              <a:gd name="connsiteX2553" fmla="*/ 571555 w 4925538"/>
              <a:gd name="connsiteY2553" fmla="*/ 816634 h 5052379"/>
              <a:gd name="connsiteX2554" fmla="*/ 571555 w 4925538"/>
              <a:gd name="connsiteY2554" fmla="*/ 815786 h 5052379"/>
              <a:gd name="connsiteX2555" fmla="*/ 572404 w 4925538"/>
              <a:gd name="connsiteY2555" fmla="*/ 815786 h 5052379"/>
              <a:gd name="connsiteX2556" fmla="*/ 573253 w 4925538"/>
              <a:gd name="connsiteY2556" fmla="*/ 814089 h 5052379"/>
              <a:gd name="connsiteX2557" fmla="*/ 574951 w 4925538"/>
              <a:gd name="connsiteY2557" fmla="*/ 814089 h 5052379"/>
              <a:gd name="connsiteX2558" fmla="*/ 574102 w 4925538"/>
              <a:gd name="connsiteY2558" fmla="*/ 812366 h 5052379"/>
              <a:gd name="connsiteX2559" fmla="*/ 572404 w 4925538"/>
              <a:gd name="connsiteY2559" fmla="*/ 811518 h 5052379"/>
              <a:gd name="connsiteX2560" fmla="*/ 570679 w 4925538"/>
              <a:gd name="connsiteY2560" fmla="*/ 812366 h 5052379"/>
              <a:gd name="connsiteX2561" fmla="*/ 568981 w 4925538"/>
              <a:gd name="connsiteY2561" fmla="*/ 809821 h 5052379"/>
              <a:gd name="connsiteX2562" fmla="*/ 568981 w 4925538"/>
              <a:gd name="connsiteY2562" fmla="*/ 808124 h 5052379"/>
              <a:gd name="connsiteX2563" fmla="*/ 566434 w 4925538"/>
              <a:gd name="connsiteY2563" fmla="*/ 805553 h 5052379"/>
              <a:gd name="connsiteX2564" fmla="*/ 564710 w 4925538"/>
              <a:gd name="connsiteY2564" fmla="*/ 804704 h 5052379"/>
              <a:gd name="connsiteX2565" fmla="*/ 563861 w 4925538"/>
              <a:gd name="connsiteY2565" fmla="*/ 803856 h 5052379"/>
              <a:gd name="connsiteX2566" fmla="*/ 562163 w 4925538"/>
              <a:gd name="connsiteY2566" fmla="*/ 803856 h 5052379"/>
              <a:gd name="connsiteX2567" fmla="*/ 561314 w 4925538"/>
              <a:gd name="connsiteY2567" fmla="*/ 803007 h 5052379"/>
              <a:gd name="connsiteX2568" fmla="*/ 561314 w 4925538"/>
              <a:gd name="connsiteY2568" fmla="*/ 802159 h 5052379"/>
              <a:gd name="connsiteX2569" fmla="*/ 561314 w 4925538"/>
              <a:gd name="connsiteY2569" fmla="*/ 797891 h 5052379"/>
              <a:gd name="connsiteX2570" fmla="*/ 561314 w 4925538"/>
              <a:gd name="connsiteY2570" fmla="*/ 796167 h 5052379"/>
              <a:gd name="connsiteX2571" fmla="*/ 559616 w 4925538"/>
              <a:gd name="connsiteY2571" fmla="*/ 794471 h 5052379"/>
              <a:gd name="connsiteX2572" fmla="*/ 558740 w 4925538"/>
              <a:gd name="connsiteY2572" fmla="*/ 794471 h 5052379"/>
              <a:gd name="connsiteX2573" fmla="*/ 555345 w 4925538"/>
              <a:gd name="connsiteY2573" fmla="*/ 791926 h 5052379"/>
              <a:gd name="connsiteX2574" fmla="*/ 557043 w 4925538"/>
              <a:gd name="connsiteY2574" fmla="*/ 789354 h 5052379"/>
              <a:gd name="connsiteX2575" fmla="*/ 557043 w 4925538"/>
              <a:gd name="connsiteY2575" fmla="*/ 787657 h 5052379"/>
              <a:gd name="connsiteX2576" fmla="*/ 555345 w 4925538"/>
              <a:gd name="connsiteY2576" fmla="*/ 786809 h 5052379"/>
              <a:gd name="connsiteX2577" fmla="*/ 554496 w 4925538"/>
              <a:gd name="connsiteY2577" fmla="*/ 786809 h 5052379"/>
              <a:gd name="connsiteX2578" fmla="*/ 553620 w 4925538"/>
              <a:gd name="connsiteY2578" fmla="*/ 785112 h 5052379"/>
              <a:gd name="connsiteX2579" fmla="*/ 550224 w 4925538"/>
              <a:gd name="connsiteY2579" fmla="*/ 782541 h 5052379"/>
              <a:gd name="connsiteX2580" fmla="*/ 551073 w 4925538"/>
              <a:gd name="connsiteY2580" fmla="*/ 781692 h 5052379"/>
              <a:gd name="connsiteX2581" fmla="*/ 549375 w 4925538"/>
              <a:gd name="connsiteY2581" fmla="*/ 780844 h 5052379"/>
              <a:gd name="connsiteX2582" fmla="*/ 550224 w 4925538"/>
              <a:gd name="connsiteY2582" fmla="*/ 779995 h 5052379"/>
              <a:gd name="connsiteX2583" fmla="*/ 548500 w 4925538"/>
              <a:gd name="connsiteY2583" fmla="*/ 779995 h 5052379"/>
              <a:gd name="connsiteX2584" fmla="*/ 549375 w 4925538"/>
              <a:gd name="connsiteY2584" fmla="*/ 778272 h 5052379"/>
              <a:gd name="connsiteX2585" fmla="*/ 549375 w 4925538"/>
              <a:gd name="connsiteY2585" fmla="*/ 777424 h 5052379"/>
              <a:gd name="connsiteX2586" fmla="*/ 550224 w 4925538"/>
              <a:gd name="connsiteY2586" fmla="*/ 776575 h 5052379"/>
              <a:gd name="connsiteX2587" fmla="*/ 551922 w 4925538"/>
              <a:gd name="connsiteY2587" fmla="*/ 776575 h 5052379"/>
              <a:gd name="connsiteX2588" fmla="*/ 551073 w 4925538"/>
              <a:gd name="connsiteY2588" fmla="*/ 774879 h 5052379"/>
              <a:gd name="connsiteX2589" fmla="*/ 551922 w 4925538"/>
              <a:gd name="connsiteY2589" fmla="*/ 774004 h 5052379"/>
              <a:gd name="connsiteX2590" fmla="*/ 553620 w 4925538"/>
              <a:gd name="connsiteY2590" fmla="*/ 771459 h 5052379"/>
              <a:gd name="connsiteX2591" fmla="*/ 554496 w 4925538"/>
              <a:gd name="connsiteY2591" fmla="*/ 768914 h 5052379"/>
              <a:gd name="connsiteX2592" fmla="*/ 555345 w 4925538"/>
              <a:gd name="connsiteY2592" fmla="*/ 767190 h 5052379"/>
              <a:gd name="connsiteX2593" fmla="*/ 556194 w 4925538"/>
              <a:gd name="connsiteY2593" fmla="*/ 765494 h 5052379"/>
              <a:gd name="connsiteX2594" fmla="*/ 555345 w 4925538"/>
              <a:gd name="connsiteY2594" fmla="*/ 765494 h 5052379"/>
              <a:gd name="connsiteX2595" fmla="*/ 555345 w 4925538"/>
              <a:gd name="connsiteY2595" fmla="*/ 763797 h 5052379"/>
              <a:gd name="connsiteX2596" fmla="*/ 554496 w 4925538"/>
              <a:gd name="connsiteY2596" fmla="*/ 762949 h 5052379"/>
              <a:gd name="connsiteX2597" fmla="*/ 553620 w 4925538"/>
              <a:gd name="connsiteY2597" fmla="*/ 762949 h 5052379"/>
              <a:gd name="connsiteX2598" fmla="*/ 552771 w 4925538"/>
              <a:gd name="connsiteY2598" fmla="*/ 761225 h 5052379"/>
              <a:gd name="connsiteX2599" fmla="*/ 551073 w 4925538"/>
              <a:gd name="connsiteY2599" fmla="*/ 760377 h 5052379"/>
              <a:gd name="connsiteX2600" fmla="*/ 551922 w 4925538"/>
              <a:gd name="connsiteY2600" fmla="*/ 758680 h 5052379"/>
              <a:gd name="connsiteX2601" fmla="*/ 552771 w 4925538"/>
              <a:gd name="connsiteY2601" fmla="*/ 756109 h 5052379"/>
              <a:gd name="connsiteX2602" fmla="*/ 551073 w 4925538"/>
              <a:gd name="connsiteY2602" fmla="*/ 753563 h 5052379"/>
              <a:gd name="connsiteX2603" fmla="*/ 550224 w 4925538"/>
              <a:gd name="connsiteY2603" fmla="*/ 752715 h 5052379"/>
              <a:gd name="connsiteX2604" fmla="*/ 551073 w 4925538"/>
              <a:gd name="connsiteY2604" fmla="*/ 749295 h 5052379"/>
              <a:gd name="connsiteX2605" fmla="*/ 549375 w 4925538"/>
              <a:gd name="connsiteY2605" fmla="*/ 747598 h 5052379"/>
              <a:gd name="connsiteX2606" fmla="*/ 547651 w 4925538"/>
              <a:gd name="connsiteY2606" fmla="*/ 747598 h 5052379"/>
              <a:gd name="connsiteX2607" fmla="*/ 546802 w 4925538"/>
              <a:gd name="connsiteY2607" fmla="*/ 747598 h 5052379"/>
              <a:gd name="connsiteX2608" fmla="*/ 546802 w 4925538"/>
              <a:gd name="connsiteY2608" fmla="*/ 745027 h 5052379"/>
              <a:gd name="connsiteX2609" fmla="*/ 543406 w 4925538"/>
              <a:gd name="connsiteY2609" fmla="*/ 744178 h 5052379"/>
              <a:gd name="connsiteX2610" fmla="*/ 540832 w 4925538"/>
              <a:gd name="connsiteY2610" fmla="*/ 743330 h 5052379"/>
              <a:gd name="connsiteX2611" fmla="*/ 540832 w 4925538"/>
              <a:gd name="connsiteY2611" fmla="*/ 742482 h 5052379"/>
              <a:gd name="connsiteX2612" fmla="*/ 537436 w 4925538"/>
              <a:gd name="connsiteY2612" fmla="*/ 741633 h 5052379"/>
              <a:gd name="connsiteX2613" fmla="*/ 535712 w 4925538"/>
              <a:gd name="connsiteY2613" fmla="*/ 740785 h 5052379"/>
              <a:gd name="connsiteX2614" fmla="*/ 534863 w 4925538"/>
              <a:gd name="connsiteY2614" fmla="*/ 739910 h 5052379"/>
              <a:gd name="connsiteX2615" fmla="*/ 534014 w 4925538"/>
              <a:gd name="connsiteY2615" fmla="*/ 738213 h 5052379"/>
              <a:gd name="connsiteX2616" fmla="*/ 533165 w 4925538"/>
              <a:gd name="connsiteY2616" fmla="*/ 738213 h 5052379"/>
              <a:gd name="connsiteX2617" fmla="*/ 531440 w 4925538"/>
              <a:gd name="connsiteY2617" fmla="*/ 735668 h 5052379"/>
              <a:gd name="connsiteX2618" fmla="*/ 529742 w 4925538"/>
              <a:gd name="connsiteY2618" fmla="*/ 734793 h 5052379"/>
              <a:gd name="connsiteX2619" fmla="*/ 528044 w 4925538"/>
              <a:gd name="connsiteY2619" fmla="*/ 734793 h 5052379"/>
              <a:gd name="connsiteX2620" fmla="*/ 528044 w 4925538"/>
              <a:gd name="connsiteY2620" fmla="*/ 733097 h 5052379"/>
              <a:gd name="connsiteX2621" fmla="*/ 525471 w 4925538"/>
              <a:gd name="connsiteY2621" fmla="*/ 732248 h 5052379"/>
              <a:gd name="connsiteX2622" fmla="*/ 523773 w 4925538"/>
              <a:gd name="connsiteY2622" fmla="*/ 732248 h 5052379"/>
              <a:gd name="connsiteX2623" fmla="*/ 521226 w 4925538"/>
              <a:gd name="connsiteY2623" fmla="*/ 727131 h 5052379"/>
              <a:gd name="connsiteX2624" fmla="*/ 519501 w 4925538"/>
              <a:gd name="connsiteY2624" fmla="*/ 727980 h 5052379"/>
              <a:gd name="connsiteX2625" fmla="*/ 516105 w 4925538"/>
              <a:gd name="connsiteY2625" fmla="*/ 727131 h 5052379"/>
              <a:gd name="connsiteX2626" fmla="*/ 515256 w 4925538"/>
              <a:gd name="connsiteY2626" fmla="*/ 727980 h 5052379"/>
              <a:gd name="connsiteX2627" fmla="*/ 511834 w 4925538"/>
              <a:gd name="connsiteY2627" fmla="*/ 725435 h 5052379"/>
              <a:gd name="connsiteX2628" fmla="*/ 510136 w 4925538"/>
              <a:gd name="connsiteY2628" fmla="*/ 723712 h 5052379"/>
              <a:gd name="connsiteX2629" fmla="*/ 509260 w 4925538"/>
              <a:gd name="connsiteY2629" fmla="*/ 722015 h 5052379"/>
              <a:gd name="connsiteX2630" fmla="*/ 508411 w 4925538"/>
              <a:gd name="connsiteY2630" fmla="*/ 722015 h 5052379"/>
              <a:gd name="connsiteX2631" fmla="*/ 507562 w 4925538"/>
              <a:gd name="connsiteY2631" fmla="*/ 720318 h 5052379"/>
              <a:gd name="connsiteX2632" fmla="*/ 506713 w 4925538"/>
              <a:gd name="connsiteY2632" fmla="*/ 719470 h 5052379"/>
              <a:gd name="connsiteX2633" fmla="*/ 504140 w 4925538"/>
              <a:gd name="connsiteY2633" fmla="*/ 716050 h 5052379"/>
              <a:gd name="connsiteX2634" fmla="*/ 503291 w 4925538"/>
              <a:gd name="connsiteY2634" fmla="*/ 715201 h 5052379"/>
              <a:gd name="connsiteX2635" fmla="*/ 502442 w 4925538"/>
              <a:gd name="connsiteY2635" fmla="*/ 713505 h 5052379"/>
              <a:gd name="connsiteX2636" fmla="*/ 495624 w 4925538"/>
              <a:gd name="connsiteY2636" fmla="*/ 707539 h 5052379"/>
              <a:gd name="connsiteX2637" fmla="*/ 494775 w 4925538"/>
              <a:gd name="connsiteY2637" fmla="*/ 706665 h 5052379"/>
              <a:gd name="connsiteX2638" fmla="*/ 494775 w 4925538"/>
              <a:gd name="connsiteY2638" fmla="*/ 703271 h 5052379"/>
              <a:gd name="connsiteX2639" fmla="*/ 495624 w 4925538"/>
              <a:gd name="connsiteY2639" fmla="*/ 701548 h 5052379"/>
              <a:gd name="connsiteX2640" fmla="*/ 496472 w 4925538"/>
              <a:gd name="connsiteY2640" fmla="*/ 699003 h 5052379"/>
              <a:gd name="connsiteX2641" fmla="*/ 495624 w 4925538"/>
              <a:gd name="connsiteY2641" fmla="*/ 684501 h 5052379"/>
              <a:gd name="connsiteX2642" fmla="*/ 495624 w 4925538"/>
              <a:gd name="connsiteY2642" fmla="*/ 674294 h 5052379"/>
              <a:gd name="connsiteX2643" fmla="*/ 496472 w 4925538"/>
              <a:gd name="connsiteY2643" fmla="*/ 650407 h 5052379"/>
              <a:gd name="connsiteX2644" fmla="*/ 496472 w 4925538"/>
              <a:gd name="connsiteY2644" fmla="*/ 620582 h 5052379"/>
              <a:gd name="connsiteX2645" fmla="*/ 496472 w 4925538"/>
              <a:gd name="connsiteY2645" fmla="*/ 610348 h 5052379"/>
              <a:gd name="connsiteX2646" fmla="*/ 497321 w 4925538"/>
              <a:gd name="connsiteY2646" fmla="*/ 610348 h 5052379"/>
              <a:gd name="connsiteX2647" fmla="*/ 498170 w 4925538"/>
              <a:gd name="connsiteY2647" fmla="*/ 610348 h 5052379"/>
              <a:gd name="connsiteX2648" fmla="*/ 499046 w 4925538"/>
              <a:gd name="connsiteY2648" fmla="*/ 612045 h 5052379"/>
              <a:gd name="connsiteX2649" fmla="*/ 499895 w 4925538"/>
              <a:gd name="connsiteY2649" fmla="*/ 612920 h 5052379"/>
              <a:gd name="connsiteX2650" fmla="*/ 501593 w 4925538"/>
              <a:gd name="connsiteY2650" fmla="*/ 612920 h 5052379"/>
              <a:gd name="connsiteX2651" fmla="*/ 502442 w 4925538"/>
              <a:gd name="connsiteY2651" fmla="*/ 612045 h 5052379"/>
              <a:gd name="connsiteX2652" fmla="*/ 503291 w 4925538"/>
              <a:gd name="connsiteY2652" fmla="*/ 610348 h 5052379"/>
              <a:gd name="connsiteX2653" fmla="*/ 501593 w 4925538"/>
              <a:gd name="connsiteY2653" fmla="*/ 608652 h 5052379"/>
              <a:gd name="connsiteX2654" fmla="*/ 505015 w 4925538"/>
              <a:gd name="connsiteY2654" fmla="*/ 608652 h 5052379"/>
              <a:gd name="connsiteX2655" fmla="*/ 505864 w 4925538"/>
              <a:gd name="connsiteY2655" fmla="*/ 610348 h 5052379"/>
              <a:gd name="connsiteX2656" fmla="*/ 509260 w 4925538"/>
              <a:gd name="connsiteY2656" fmla="*/ 611197 h 5052379"/>
              <a:gd name="connsiteX2657" fmla="*/ 510985 w 4925538"/>
              <a:gd name="connsiteY2657" fmla="*/ 609500 h 5052379"/>
              <a:gd name="connsiteX2658" fmla="*/ 512683 w 4925538"/>
              <a:gd name="connsiteY2658" fmla="*/ 606955 h 5052379"/>
              <a:gd name="connsiteX2659" fmla="*/ 513532 w 4925538"/>
              <a:gd name="connsiteY2659" fmla="*/ 607803 h 5052379"/>
              <a:gd name="connsiteX2660" fmla="*/ 515256 w 4925538"/>
              <a:gd name="connsiteY2660" fmla="*/ 606955 h 5052379"/>
              <a:gd name="connsiteX2661" fmla="*/ 516105 w 4925538"/>
              <a:gd name="connsiteY2661" fmla="*/ 608652 h 5052379"/>
              <a:gd name="connsiteX2662" fmla="*/ 519501 w 4925538"/>
              <a:gd name="connsiteY2662" fmla="*/ 607803 h 5052379"/>
              <a:gd name="connsiteX2663" fmla="*/ 521226 w 4925538"/>
              <a:gd name="connsiteY2663" fmla="*/ 606955 h 5052379"/>
              <a:gd name="connsiteX2664" fmla="*/ 522075 w 4925538"/>
              <a:gd name="connsiteY2664" fmla="*/ 606955 h 5052379"/>
              <a:gd name="connsiteX2665" fmla="*/ 522924 w 4925538"/>
              <a:gd name="connsiteY2665" fmla="*/ 606080 h 5052379"/>
              <a:gd name="connsiteX2666" fmla="*/ 524622 w 4925538"/>
              <a:gd name="connsiteY2666" fmla="*/ 606955 h 5052379"/>
              <a:gd name="connsiteX2667" fmla="*/ 525471 w 4925538"/>
              <a:gd name="connsiteY2667" fmla="*/ 606955 h 5052379"/>
              <a:gd name="connsiteX2668" fmla="*/ 525471 w 4925538"/>
              <a:gd name="connsiteY2668" fmla="*/ 608652 h 5052379"/>
              <a:gd name="connsiteX2669" fmla="*/ 528044 w 4925538"/>
              <a:gd name="connsiteY2669" fmla="*/ 606955 h 5052379"/>
              <a:gd name="connsiteX2670" fmla="*/ 528893 w 4925538"/>
              <a:gd name="connsiteY2670" fmla="*/ 605232 h 5052379"/>
              <a:gd name="connsiteX2671" fmla="*/ 531440 w 4925538"/>
              <a:gd name="connsiteY2671" fmla="*/ 604383 h 5052379"/>
              <a:gd name="connsiteX2672" fmla="*/ 533165 w 4925538"/>
              <a:gd name="connsiteY2672" fmla="*/ 601812 h 5052379"/>
              <a:gd name="connsiteX2673" fmla="*/ 534863 w 4925538"/>
              <a:gd name="connsiteY2673" fmla="*/ 603535 h 5052379"/>
              <a:gd name="connsiteX2674" fmla="*/ 536561 w 4925538"/>
              <a:gd name="connsiteY2674" fmla="*/ 602686 h 5052379"/>
              <a:gd name="connsiteX2675" fmla="*/ 537436 w 4925538"/>
              <a:gd name="connsiteY2675" fmla="*/ 599266 h 5052379"/>
              <a:gd name="connsiteX2676" fmla="*/ 539134 w 4925538"/>
              <a:gd name="connsiteY2676" fmla="*/ 598418 h 5052379"/>
              <a:gd name="connsiteX2677" fmla="*/ 540832 w 4925538"/>
              <a:gd name="connsiteY2677" fmla="*/ 598418 h 5052379"/>
              <a:gd name="connsiteX2678" fmla="*/ 540832 w 4925538"/>
              <a:gd name="connsiteY2678" fmla="*/ 596721 h 5052379"/>
              <a:gd name="connsiteX2679" fmla="*/ 541681 w 4925538"/>
              <a:gd name="connsiteY2679" fmla="*/ 595846 h 5052379"/>
              <a:gd name="connsiteX2680" fmla="*/ 545104 w 4925538"/>
              <a:gd name="connsiteY2680" fmla="*/ 596721 h 5052379"/>
              <a:gd name="connsiteX2681" fmla="*/ 545953 w 4925538"/>
              <a:gd name="connsiteY2681" fmla="*/ 597570 h 5052379"/>
              <a:gd name="connsiteX2682" fmla="*/ 547651 w 4925538"/>
              <a:gd name="connsiteY2682" fmla="*/ 600115 h 5052379"/>
              <a:gd name="connsiteX2683" fmla="*/ 548500 w 4925538"/>
              <a:gd name="connsiteY2683" fmla="*/ 600115 h 5052379"/>
              <a:gd name="connsiteX2684" fmla="*/ 549375 w 4925538"/>
              <a:gd name="connsiteY2684" fmla="*/ 600963 h 5052379"/>
              <a:gd name="connsiteX2685" fmla="*/ 551073 w 4925538"/>
              <a:gd name="connsiteY2685" fmla="*/ 600963 h 5052379"/>
              <a:gd name="connsiteX2686" fmla="*/ 551073 w 4925538"/>
              <a:gd name="connsiteY2686" fmla="*/ 600115 h 5052379"/>
              <a:gd name="connsiteX2687" fmla="*/ 552771 w 4925538"/>
              <a:gd name="connsiteY2687" fmla="*/ 600115 h 5052379"/>
              <a:gd name="connsiteX2688" fmla="*/ 552771 w 4925538"/>
              <a:gd name="connsiteY2688" fmla="*/ 597570 h 5052379"/>
              <a:gd name="connsiteX2689" fmla="*/ 556194 w 4925538"/>
              <a:gd name="connsiteY2689" fmla="*/ 595846 h 5052379"/>
              <a:gd name="connsiteX2690" fmla="*/ 556194 w 4925538"/>
              <a:gd name="connsiteY2690" fmla="*/ 594150 h 5052379"/>
              <a:gd name="connsiteX2691" fmla="*/ 559616 w 4925538"/>
              <a:gd name="connsiteY2691" fmla="*/ 594150 h 5052379"/>
              <a:gd name="connsiteX2692" fmla="*/ 560465 w 4925538"/>
              <a:gd name="connsiteY2692" fmla="*/ 594150 h 5052379"/>
              <a:gd name="connsiteX2693" fmla="*/ 560465 w 4925538"/>
              <a:gd name="connsiteY2693" fmla="*/ 592453 h 5052379"/>
              <a:gd name="connsiteX2694" fmla="*/ 561314 w 4925538"/>
              <a:gd name="connsiteY2694" fmla="*/ 590756 h 5052379"/>
              <a:gd name="connsiteX2695" fmla="*/ 562163 w 4925538"/>
              <a:gd name="connsiteY2695" fmla="*/ 590756 h 5052379"/>
              <a:gd name="connsiteX2696" fmla="*/ 563012 w 4925538"/>
              <a:gd name="connsiteY2696" fmla="*/ 590756 h 5052379"/>
              <a:gd name="connsiteX2697" fmla="*/ 563861 w 4925538"/>
              <a:gd name="connsiteY2697" fmla="*/ 589033 h 5052379"/>
              <a:gd name="connsiteX2698" fmla="*/ 564710 w 4925538"/>
              <a:gd name="connsiteY2698" fmla="*/ 588185 h 5052379"/>
              <a:gd name="connsiteX2699" fmla="*/ 567283 w 4925538"/>
              <a:gd name="connsiteY2699" fmla="*/ 587336 h 5052379"/>
              <a:gd name="connsiteX2700" fmla="*/ 568132 w 4925538"/>
              <a:gd name="connsiteY2700" fmla="*/ 587336 h 5052379"/>
              <a:gd name="connsiteX2701" fmla="*/ 568981 w 4925538"/>
              <a:gd name="connsiteY2701" fmla="*/ 588185 h 5052379"/>
              <a:gd name="connsiteX2702" fmla="*/ 569830 w 4925538"/>
              <a:gd name="connsiteY2702" fmla="*/ 589881 h 5052379"/>
              <a:gd name="connsiteX2703" fmla="*/ 571555 w 4925538"/>
              <a:gd name="connsiteY2703" fmla="*/ 589881 h 5052379"/>
              <a:gd name="connsiteX2704" fmla="*/ 572404 w 4925538"/>
              <a:gd name="connsiteY2704" fmla="*/ 590756 h 5052379"/>
              <a:gd name="connsiteX2705" fmla="*/ 572404 w 4925538"/>
              <a:gd name="connsiteY2705" fmla="*/ 592453 h 5052379"/>
              <a:gd name="connsiteX2706" fmla="*/ 573253 w 4925538"/>
              <a:gd name="connsiteY2706" fmla="*/ 593301 h 5052379"/>
              <a:gd name="connsiteX2707" fmla="*/ 575800 w 4925538"/>
              <a:gd name="connsiteY2707" fmla="*/ 594998 h 5052379"/>
              <a:gd name="connsiteX2708" fmla="*/ 575800 w 4925538"/>
              <a:gd name="connsiteY2708" fmla="*/ 596721 h 5052379"/>
              <a:gd name="connsiteX2709" fmla="*/ 580920 w 4925538"/>
              <a:gd name="connsiteY2709" fmla="*/ 601812 h 5052379"/>
              <a:gd name="connsiteX2710" fmla="*/ 582645 w 4925538"/>
              <a:gd name="connsiteY2710" fmla="*/ 603535 h 5052379"/>
              <a:gd name="connsiteX2711" fmla="*/ 583494 w 4925538"/>
              <a:gd name="connsiteY2711" fmla="*/ 602686 h 5052379"/>
              <a:gd name="connsiteX2712" fmla="*/ 584343 w 4925538"/>
              <a:gd name="connsiteY2712" fmla="*/ 601812 h 5052379"/>
              <a:gd name="connsiteX2713" fmla="*/ 584343 w 4925538"/>
              <a:gd name="connsiteY2713" fmla="*/ 600115 h 5052379"/>
              <a:gd name="connsiteX2714" fmla="*/ 586890 w 4925538"/>
              <a:gd name="connsiteY2714" fmla="*/ 600963 h 5052379"/>
              <a:gd name="connsiteX2715" fmla="*/ 588614 w 4925538"/>
              <a:gd name="connsiteY2715" fmla="*/ 600115 h 5052379"/>
              <a:gd name="connsiteX2716" fmla="*/ 589463 w 4925538"/>
              <a:gd name="connsiteY2716" fmla="*/ 598418 h 5052379"/>
              <a:gd name="connsiteX2717" fmla="*/ 591161 w 4925538"/>
              <a:gd name="connsiteY2717" fmla="*/ 599266 h 5052379"/>
              <a:gd name="connsiteX2718" fmla="*/ 590312 w 4925538"/>
              <a:gd name="connsiteY2718" fmla="*/ 600115 h 5052379"/>
              <a:gd name="connsiteX2719" fmla="*/ 591161 w 4925538"/>
              <a:gd name="connsiteY2719" fmla="*/ 602686 h 5052379"/>
              <a:gd name="connsiteX2720" fmla="*/ 590312 w 4925538"/>
              <a:gd name="connsiteY2720" fmla="*/ 604383 h 5052379"/>
              <a:gd name="connsiteX2721" fmla="*/ 592859 w 4925538"/>
              <a:gd name="connsiteY2721" fmla="*/ 604383 h 5052379"/>
              <a:gd name="connsiteX2722" fmla="*/ 593735 w 4925538"/>
              <a:gd name="connsiteY2722" fmla="*/ 604383 h 5052379"/>
              <a:gd name="connsiteX2723" fmla="*/ 595433 w 4925538"/>
              <a:gd name="connsiteY2723" fmla="*/ 604383 h 5052379"/>
              <a:gd name="connsiteX2724" fmla="*/ 597131 w 4925538"/>
              <a:gd name="connsiteY2724" fmla="*/ 603535 h 5052379"/>
              <a:gd name="connsiteX2725" fmla="*/ 597131 w 4925538"/>
              <a:gd name="connsiteY2725" fmla="*/ 604383 h 5052379"/>
              <a:gd name="connsiteX2726" fmla="*/ 600553 w 4925538"/>
              <a:gd name="connsiteY2726" fmla="*/ 603535 h 5052379"/>
              <a:gd name="connsiteX2727" fmla="*/ 602251 w 4925538"/>
              <a:gd name="connsiteY2727" fmla="*/ 604383 h 5052379"/>
              <a:gd name="connsiteX2728" fmla="*/ 602251 w 4925538"/>
              <a:gd name="connsiteY2728" fmla="*/ 602686 h 5052379"/>
              <a:gd name="connsiteX2729" fmla="*/ 602251 w 4925538"/>
              <a:gd name="connsiteY2729" fmla="*/ 600963 h 5052379"/>
              <a:gd name="connsiteX2730" fmla="*/ 603100 w 4925538"/>
              <a:gd name="connsiteY2730" fmla="*/ 600115 h 5052379"/>
              <a:gd name="connsiteX2731" fmla="*/ 603100 w 4925538"/>
              <a:gd name="connsiteY2731" fmla="*/ 598418 h 5052379"/>
              <a:gd name="connsiteX2732" fmla="*/ 604825 w 4925538"/>
              <a:gd name="connsiteY2732" fmla="*/ 597570 h 5052379"/>
              <a:gd name="connsiteX2733" fmla="*/ 605674 w 4925538"/>
              <a:gd name="connsiteY2733" fmla="*/ 598418 h 5052379"/>
              <a:gd name="connsiteX2734" fmla="*/ 607372 w 4925538"/>
              <a:gd name="connsiteY2734" fmla="*/ 598418 h 5052379"/>
              <a:gd name="connsiteX2735" fmla="*/ 609070 w 4925538"/>
              <a:gd name="connsiteY2735" fmla="*/ 599266 h 5052379"/>
              <a:gd name="connsiteX2736" fmla="*/ 610794 w 4925538"/>
              <a:gd name="connsiteY2736" fmla="*/ 599266 h 5052379"/>
              <a:gd name="connsiteX2737" fmla="*/ 611643 w 4925538"/>
              <a:gd name="connsiteY2737" fmla="*/ 600115 h 5052379"/>
              <a:gd name="connsiteX2738" fmla="*/ 612492 w 4925538"/>
              <a:gd name="connsiteY2738" fmla="*/ 600115 h 5052379"/>
              <a:gd name="connsiteX2739" fmla="*/ 613341 w 4925538"/>
              <a:gd name="connsiteY2739" fmla="*/ 598418 h 5052379"/>
              <a:gd name="connsiteX2740" fmla="*/ 609070 w 4925538"/>
              <a:gd name="connsiteY2740" fmla="*/ 591605 h 5052379"/>
              <a:gd name="connsiteX2741" fmla="*/ 606523 w 4925538"/>
              <a:gd name="connsiteY2741" fmla="*/ 589881 h 5052379"/>
              <a:gd name="connsiteX2742" fmla="*/ 604825 w 4925538"/>
              <a:gd name="connsiteY2742" fmla="*/ 589033 h 5052379"/>
              <a:gd name="connsiteX2743" fmla="*/ 603949 w 4925538"/>
              <a:gd name="connsiteY2743" fmla="*/ 588185 h 5052379"/>
              <a:gd name="connsiteX2744" fmla="*/ 603949 w 4925538"/>
              <a:gd name="connsiteY2744" fmla="*/ 585640 h 5052379"/>
              <a:gd name="connsiteX2745" fmla="*/ 605674 w 4925538"/>
              <a:gd name="connsiteY2745" fmla="*/ 583916 h 5052379"/>
              <a:gd name="connsiteX2746" fmla="*/ 607372 w 4925538"/>
              <a:gd name="connsiteY2746" fmla="*/ 583916 h 5052379"/>
              <a:gd name="connsiteX2747" fmla="*/ 608221 w 4925538"/>
              <a:gd name="connsiteY2747" fmla="*/ 583916 h 5052379"/>
              <a:gd name="connsiteX2748" fmla="*/ 609070 w 4925538"/>
              <a:gd name="connsiteY2748" fmla="*/ 581371 h 5052379"/>
              <a:gd name="connsiteX2749" fmla="*/ 608221 w 4925538"/>
              <a:gd name="connsiteY2749" fmla="*/ 577951 h 5052379"/>
              <a:gd name="connsiteX2750" fmla="*/ 607372 w 4925538"/>
              <a:gd name="connsiteY2750" fmla="*/ 577103 h 5052379"/>
              <a:gd name="connsiteX2751" fmla="*/ 606523 w 4925538"/>
              <a:gd name="connsiteY2751" fmla="*/ 575406 h 5052379"/>
              <a:gd name="connsiteX2752" fmla="*/ 606523 w 4925538"/>
              <a:gd name="connsiteY2752" fmla="*/ 572834 h 5052379"/>
              <a:gd name="connsiteX2753" fmla="*/ 608221 w 4925538"/>
              <a:gd name="connsiteY2753" fmla="*/ 571986 h 5052379"/>
              <a:gd name="connsiteX2754" fmla="*/ 609945 w 4925538"/>
              <a:gd name="connsiteY2754" fmla="*/ 571986 h 5052379"/>
              <a:gd name="connsiteX2755" fmla="*/ 609945 w 4925538"/>
              <a:gd name="connsiteY2755" fmla="*/ 571138 h 5052379"/>
              <a:gd name="connsiteX2756" fmla="*/ 610794 w 4925538"/>
              <a:gd name="connsiteY2756" fmla="*/ 569441 h 5052379"/>
              <a:gd name="connsiteX2757" fmla="*/ 609070 w 4925538"/>
              <a:gd name="connsiteY2757" fmla="*/ 567718 h 5052379"/>
              <a:gd name="connsiteX2758" fmla="*/ 608221 w 4925538"/>
              <a:gd name="connsiteY2758" fmla="*/ 567718 h 5052379"/>
              <a:gd name="connsiteX2759" fmla="*/ 605674 w 4925538"/>
              <a:gd name="connsiteY2759" fmla="*/ 566021 h 5052379"/>
              <a:gd name="connsiteX2760" fmla="*/ 603949 w 4925538"/>
              <a:gd name="connsiteY2760" fmla="*/ 566021 h 5052379"/>
              <a:gd name="connsiteX2761" fmla="*/ 603949 w 4925538"/>
              <a:gd name="connsiteY2761" fmla="*/ 564324 h 5052379"/>
              <a:gd name="connsiteX2762" fmla="*/ 603949 w 4925538"/>
              <a:gd name="connsiteY2762" fmla="*/ 563476 h 5052379"/>
              <a:gd name="connsiteX2763" fmla="*/ 603100 w 4925538"/>
              <a:gd name="connsiteY2763" fmla="*/ 561753 h 5052379"/>
              <a:gd name="connsiteX2764" fmla="*/ 603949 w 4925538"/>
              <a:gd name="connsiteY2764" fmla="*/ 560904 h 5052379"/>
              <a:gd name="connsiteX2765" fmla="*/ 606523 w 4925538"/>
              <a:gd name="connsiteY2765" fmla="*/ 560056 h 5052379"/>
              <a:gd name="connsiteX2766" fmla="*/ 605674 w 4925538"/>
              <a:gd name="connsiteY2766" fmla="*/ 558359 h 5052379"/>
              <a:gd name="connsiteX2767" fmla="*/ 601402 w 4925538"/>
              <a:gd name="connsiteY2767" fmla="*/ 556636 h 5052379"/>
              <a:gd name="connsiteX2768" fmla="*/ 599704 w 4925538"/>
              <a:gd name="connsiteY2768" fmla="*/ 554939 h 5052379"/>
              <a:gd name="connsiteX2769" fmla="*/ 602251 w 4925538"/>
              <a:gd name="connsiteY2769" fmla="*/ 553242 h 5052379"/>
              <a:gd name="connsiteX2770" fmla="*/ 601402 w 4925538"/>
              <a:gd name="connsiteY2770" fmla="*/ 551519 h 5052379"/>
              <a:gd name="connsiteX2771" fmla="*/ 600553 w 4925538"/>
              <a:gd name="connsiteY2771" fmla="*/ 550671 h 5052379"/>
              <a:gd name="connsiteX2772" fmla="*/ 593735 w 4925538"/>
              <a:gd name="connsiteY2772" fmla="*/ 544706 h 5052379"/>
              <a:gd name="connsiteX2773" fmla="*/ 592859 w 4925538"/>
              <a:gd name="connsiteY2773" fmla="*/ 544706 h 5052379"/>
              <a:gd name="connsiteX2774" fmla="*/ 591161 w 4925538"/>
              <a:gd name="connsiteY2774" fmla="*/ 545554 h 5052379"/>
              <a:gd name="connsiteX2775" fmla="*/ 590312 w 4925538"/>
              <a:gd name="connsiteY2775" fmla="*/ 543857 h 5052379"/>
              <a:gd name="connsiteX2776" fmla="*/ 588614 w 4925538"/>
              <a:gd name="connsiteY2776" fmla="*/ 543857 h 5052379"/>
              <a:gd name="connsiteX2777" fmla="*/ 588614 w 4925538"/>
              <a:gd name="connsiteY2777" fmla="*/ 543009 h 5052379"/>
              <a:gd name="connsiteX2778" fmla="*/ 586890 w 4925538"/>
              <a:gd name="connsiteY2778" fmla="*/ 541312 h 5052379"/>
              <a:gd name="connsiteX2779" fmla="*/ 583494 w 4925538"/>
              <a:gd name="connsiteY2779" fmla="*/ 541312 h 5052379"/>
              <a:gd name="connsiteX2780" fmla="*/ 581796 w 4925538"/>
              <a:gd name="connsiteY2780" fmla="*/ 542161 h 5052379"/>
              <a:gd name="connsiteX2781" fmla="*/ 580071 w 4925538"/>
              <a:gd name="connsiteY2781" fmla="*/ 541312 h 5052379"/>
              <a:gd name="connsiteX2782" fmla="*/ 579222 w 4925538"/>
              <a:gd name="connsiteY2782" fmla="*/ 542161 h 5052379"/>
              <a:gd name="connsiteX2783" fmla="*/ 574951 w 4925538"/>
              <a:gd name="connsiteY2783" fmla="*/ 546429 h 5052379"/>
              <a:gd name="connsiteX2784" fmla="*/ 572404 w 4925538"/>
              <a:gd name="connsiteY2784" fmla="*/ 545554 h 5052379"/>
              <a:gd name="connsiteX2785" fmla="*/ 572404 w 4925538"/>
              <a:gd name="connsiteY2785" fmla="*/ 543857 h 5052379"/>
              <a:gd name="connsiteX2786" fmla="*/ 572404 w 4925538"/>
              <a:gd name="connsiteY2786" fmla="*/ 543009 h 5052379"/>
              <a:gd name="connsiteX2787" fmla="*/ 571555 w 4925538"/>
              <a:gd name="connsiteY2787" fmla="*/ 542161 h 5052379"/>
              <a:gd name="connsiteX2788" fmla="*/ 569830 w 4925538"/>
              <a:gd name="connsiteY2788" fmla="*/ 543009 h 5052379"/>
              <a:gd name="connsiteX2789" fmla="*/ 565585 w 4925538"/>
              <a:gd name="connsiteY2789" fmla="*/ 542161 h 5052379"/>
              <a:gd name="connsiteX2790" fmla="*/ 562163 w 4925538"/>
              <a:gd name="connsiteY2790" fmla="*/ 543009 h 5052379"/>
              <a:gd name="connsiteX2791" fmla="*/ 556194 w 4925538"/>
              <a:gd name="connsiteY2791" fmla="*/ 543009 h 5052379"/>
              <a:gd name="connsiteX2792" fmla="*/ 553620 w 4925538"/>
              <a:gd name="connsiteY2792" fmla="*/ 542161 h 5052379"/>
              <a:gd name="connsiteX2793" fmla="*/ 551073 w 4925538"/>
              <a:gd name="connsiteY2793" fmla="*/ 539589 h 5052379"/>
              <a:gd name="connsiteX2794" fmla="*/ 549375 w 4925538"/>
              <a:gd name="connsiteY2794" fmla="*/ 539589 h 5052379"/>
              <a:gd name="connsiteX2795" fmla="*/ 548500 w 4925538"/>
              <a:gd name="connsiteY2795" fmla="*/ 541312 h 5052379"/>
              <a:gd name="connsiteX2796" fmla="*/ 545953 w 4925538"/>
              <a:gd name="connsiteY2796" fmla="*/ 541312 h 5052379"/>
              <a:gd name="connsiteX2797" fmla="*/ 543406 w 4925538"/>
              <a:gd name="connsiteY2797" fmla="*/ 542161 h 5052379"/>
              <a:gd name="connsiteX2798" fmla="*/ 541681 w 4925538"/>
              <a:gd name="connsiteY2798" fmla="*/ 543009 h 5052379"/>
              <a:gd name="connsiteX2799" fmla="*/ 539983 w 4925538"/>
              <a:gd name="connsiteY2799" fmla="*/ 542161 h 5052379"/>
              <a:gd name="connsiteX2800" fmla="*/ 539134 w 4925538"/>
              <a:gd name="connsiteY2800" fmla="*/ 543009 h 5052379"/>
              <a:gd name="connsiteX2801" fmla="*/ 538285 w 4925538"/>
              <a:gd name="connsiteY2801" fmla="*/ 541312 h 5052379"/>
              <a:gd name="connsiteX2802" fmla="*/ 538285 w 4925538"/>
              <a:gd name="connsiteY2802" fmla="*/ 538741 h 5052379"/>
              <a:gd name="connsiteX2803" fmla="*/ 538285 w 4925538"/>
              <a:gd name="connsiteY2803" fmla="*/ 537044 h 5052379"/>
              <a:gd name="connsiteX2804" fmla="*/ 535712 w 4925538"/>
              <a:gd name="connsiteY2804" fmla="*/ 537892 h 5052379"/>
              <a:gd name="connsiteX2805" fmla="*/ 534863 w 4925538"/>
              <a:gd name="connsiteY2805" fmla="*/ 537892 h 5052379"/>
              <a:gd name="connsiteX2806" fmla="*/ 532316 w 4925538"/>
              <a:gd name="connsiteY2806" fmla="*/ 537892 h 5052379"/>
              <a:gd name="connsiteX2807" fmla="*/ 528893 w 4925538"/>
              <a:gd name="connsiteY2807" fmla="*/ 540464 h 5052379"/>
              <a:gd name="connsiteX2808" fmla="*/ 527195 w 4925538"/>
              <a:gd name="connsiteY2808" fmla="*/ 541312 h 5052379"/>
              <a:gd name="connsiteX2809" fmla="*/ 526320 w 4925538"/>
              <a:gd name="connsiteY2809" fmla="*/ 543857 h 5052379"/>
              <a:gd name="connsiteX2810" fmla="*/ 525471 w 4925538"/>
              <a:gd name="connsiteY2810" fmla="*/ 544706 h 5052379"/>
              <a:gd name="connsiteX2811" fmla="*/ 522924 w 4925538"/>
              <a:gd name="connsiteY2811" fmla="*/ 543857 h 5052379"/>
              <a:gd name="connsiteX2812" fmla="*/ 521226 w 4925538"/>
              <a:gd name="connsiteY2812" fmla="*/ 542161 h 5052379"/>
              <a:gd name="connsiteX2813" fmla="*/ 521226 w 4925538"/>
              <a:gd name="connsiteY2813" fmla="*/ 514880 h 5052379"/>
              <a:gd name="connsiteX2814" fmla="*/ 521226 w 4925538"/>
              <a:gd name="connsiteY2814" fmla="*/ 479063 h 5052379"/>
              <a:gd name="connsiteX2815" fmla="*/ 521226 w 4925538"/>
              <a:gd name="connsiteY2815" fmla="*/ 460320 h 5052379"/>
              <a:gd name="connsiteX2816" fmla="*/ 523773 w 4925538"/>
              <a:gd name="connsiteY2816" fmla="*/ 460320 h 5052379"/>
              <a:gd name="connsiteX2817" fmla="*/ 522924 w 4925538"/>
              <a:gd name="connsiteY2817" fmla="*/ 461168 h 5052379"/>
              <a:gd name="connsiteX2818" fmla="*/ 523773 w 4925538"/>
              <a:gd name="connsiteY2818" fmla="*/ 462016 h 5052379"/>
              <a:gd name="connsiteX2819" fmla="*/ 527195 w 4925538"/>
              <a:gd name="connsiteY2819" fmla="*/ 461168 h 5052379"/>
              <a:gd name="connsiteX2820" fmla="*/ 528893 w 4925538"/>
              <a:gd name="connsiteY2820" fmla="*/ 462016 h 5052379"/>
              <a:gd name="connsiteX2821" fmla="*/ 528893 w 4925538"/>
              <a:gd name="connsiteY2821" fmla="*/ 461168 h 5052379"/>
              <a:gd name="connsiteX2822" fmla="*/ 529742 w 4925538"/>
              <a:gd name="connsiteY2822" fmla="*/ 459471 h 5052379"/>
              <a:gd name="connsiteX2823" fmla="*/ 530591 w 4925538"/>
              <a:gd name="connsiteY2823" fmla="*/ 459471 h 5052379"/>
              <a:gd name="connsiteX2824" fmla="*/ 534014 w 4925538"/>
              <a:gd name="connsiteY2824" fmla="*/ 456926 h 5052379"/>
              <a:gd name="connsiteX2825" fmla="*/ 535712 w 4925538"/>
              <a:gd name="connsiteY2825" fmla="*/ 456926 h 5052379"/>
              <a:gd name="connsiteX2826" fmla="*/ 537436 w 4925538"/>
              <a:gd name="connsiteY2826" fmla="*/ 456926 h 5052379"/>
              <a:gd name="connsiteX2827" fmla="*/ 538285 w 4925538"/>
              <a:gd name="connsiteY2827" fmla="*/ 456051 h 5052379"/>
              <a:gd name="connsiteX2828" fmla="*/ 539134 w 4925538"/>
              <a:gd name="connsiteY2828" fmla="*/ 456926 h 5052379"/>
              <a:gd name="connsiteX2829" fmla="*/ 541681 w 4925538"/>
              <a:gd name="connsiteY2829" fmla="*/ 456926 h 5052379"/>
              <a:gd name="connsiteX2830" fmla="*/ 541681 w 4925538"/>
              <a:gd name="connsiteY2830" fmla="*/ 457774 h 5052379"/>
              <a:gd name="connsiteX2831" fmla="*/ 543406 w 4925538"/>
              <a:gd name="connsiteY2831" fmla="*/ 457774 h 5052379"/>
              <a:gd name="connsiteX2832" fmla="*/ 545104 w 4925538"/>
              <a:gd name="connsiteY2832" fmla="*/ 457774 h 5052379"/>
              <a:gd name="connsiteX2833" fmla="*/ 545953 w 4925538"/>
              <a:gd name="connsiteY2833" fmla="*/ 456926 h 5052379"/>
              <a:gd name="connsiteX2834" fmla="*/ 547651 w 4925538"/>
              <a:gd name="connsiteY2834" fmla="*/ 457774 h 5052379"/>
              <a:gd name="connsiteX2835" fmla="*/ 548500 w 4925538"/>
              <a:gd name="connsiteY2835" fmla="*/ 456051 h 5052379"/>
              <a:gd name="connsiteX2836" fmla="*/ 549375 w 4925538"/>
              <a:gd name="connsiteY2836" fmla="*/ 456051 h 5052379"/>
              <a:gd name="connsiteX2837" fmla="*/ 551922 w 4925538"/>
              <a:gd name="connsiteY2837" fmla="*/ 454354 h 5052379"/>
              <a:gd name="connsiteX2838" fmla="*/ 556194 w 4925538"/>
              <a:gd name="connsiteY2838" fmla="*/ 452658 h 5052379"/>
              <a:gd name="connsiteX2839" fmla="*/ 557892 w 4925538"/>
              <a:gd name="connsiteY2839" fmla="*/ 450934 h 5052379"/>
              <a:gd name="connsiteX2840" fmla="*/ 565585 w 4925538"/>
              <a:gd name="connsiteY2840" fmla="*/ 454354 h 5052379"/>
              <a:gd name="connsiteX2841" fmla="*/ 566434 w 4925538"/>
              <a:gd name="connsiteY2841" fmla="*/ 453506 h 5052379"/>
              <a:gd name="connsiteX2842" fmla="*/ 566434 w 4925538"/>
              <a:gd name="connsiteY2842" fmla="*/ 454354 h 5052379"/>
              <a:gd name="connsiteX2843" fmla="*/ 567283 w 4925538"/>
              <a:gd name="connsiteY2843" fmla="*/ 455203 h 5052379"/>
              <a:gd name="connsiteX2844" fmla="*/ 568132 w 4925538"/>
              <a:gd name="connsiteY2844" fmla="*/ 453506 h 5052379"/>
              <a:gd name="connsiteX2845" fmla="*/ 568981 w 4925538"/>
              <a:gd name="connsiteY2845" fmla="*/ 454354 h 5052379"/>
              <a:gd name="connsiteX2846" fmla="*/ 569830 w 4925538"/>
              <a:gd name="connsiteY2846" fmla="*/ 455203 h 5052379"/>
              <a:gd name="connsiteX2847" fmla="*/ 570679 w 4925538"/>
              <a:gd name="connsiteY2847" fmla="*/ 454354 h 5052379"/>
              <a:gd name="connsiteX2848" fmla="*/ 574102 w 4925538"/>
              <a:gd name="connsiteY2848" fmla="*/ 455203 h 5052379"/>
              <a:gd name="connsiteX2849" fmla="*/ 578373 w 4925538"/>
              <a:gd name="connsiteY2849" fmla="*/ 457774 h 5052379"/>
              <a:gd name="connsiteX2850" fmla="*/ 578373 w 4925538"/>
              <a:gd name="connsiteY2850" fmla="*/ 459471 h 5052379"/>
              <a:gd name="connsiteX2851" fmla="*/ 579222 w 4925538"/>
              <a:gd name="connsiteY2851" fmla="*/ 458623 h 5052379"/>
              <a:gd name="connsiteX2852" fmla="*/ 604825 w 4925538"/>
              <a:gd name="connsiteY2852" fmla="*/ 458623 h 5052379"/>
              <a:gd name="connsiteX2853" fmla="*/ 665368 w 4925538"/>
              <a:gd name="connsiteY2853" fmla="*/ 458623 h 5052379"/>
              <a:gd name="connsiteX2854" fmla="*/ 732783 w 4925538"/>
              <a:gd name="connsiteY2854" fmla="*/ 458623 h 5052379"/>
              <a:gd name="connsiteX2855" fmla="*/ 733632 w 4925538"/>
              <a:gd name="connsiteY2855" fmla="*/ 458623 h 5052379"/>
              <a:gd name="connsiteX2856" fmla="*/ 733632 w 4925538"/>
              <a:gd name="connsiteY2856" fmla="*/ 456926 h 5052379"/>
              <a:gd name="connsiteX2857" fmla="*/ 732783 w 4925538"/>
              <a:gd name="connsiteY2857" fmla="*/ 456051 h 5052379"/>
              <a:gd name="connsiteX2858" fmla="*/ 730210 w 4925538"/>
              <a:gd name="connsiteY2858" fmla="*/ 456051 h 5052379"/>
              <a:gd name="connsiteX2859" fmla="*/ 731908 w 4925538"/>
              <a:gd name="connsiteY2859" fmla="*/ 453506 h 5052379"/>
              <a:gd name="connsiteX2860" fmla="*/ 729361 w 4925538"/>
              <a:gd name="connsiteY2860" fmla="*/ 451809 h 5052379"/>
              <a:gd name="connsiteX2861" fmla="*/ 727663 w 4925538"/>
              <a:gd name="connsiteY2861" fmla="*/ 451809 h 5052379"/>
              <a:gd name="connsiteX2862" fmla="*/ 726814 w 4925538"/>
              <a:gd name="connsiteY2862" fmla="*/ 452658 h 5052379"/>
              <a:gd name="connsiteX2863" fmla="*/ 725089 w 4925538"/>
              <a:gd name="connsiteY2863" fmla="*/ 453506 h 5052379"/>
              <a:gd name="connsiteX2864" fmla="*/ 723391 w 4925538"/>
              <a:gd name="connsiteY2864" fmla="*/ 453506 h 5052379"/>
              <a:gd name="connsiteX2865" fmla="*/ 722542 w 4925538"/>
              <a:gd name="connsiteY2865" fmla="*/ 450086 h 5052379"/>
              <a:gd name="connsiteX2866" fmla="*/ 723391 w 4925538"/>
              <a:gd name="connsiteY2866" fmla="*/ 445818 h 5052379"/>
              <a:gd name="connsiteX2867" fmla="*/ 722542 w 4925538"/>
              <a:gd name="connsiteY2867" fmla="*/ 445818 h 5052379"/>
              <a:gd name="connsiteX2868" fmla="*/ 719969 w 4925538"/>
              <a:gd name="connsiteY2868" fmla="*/ 445818 h 5052379"/>
              <a:gd name="connsiteX2869" fmla="*/ 719969 w 4925538"/>
              <a:gd name="connsiteY2869" fmla="*/ 444121 h 5052379"/>
              <a:gd name="connsiteX2870" fmla="*/ 719969 w 4925538"/>
              <a:gd name="connsiteY2870" fmla="*/ 441576 h 5052379"/>
              <a:gd name="connsiteX2871" fmla="*/ 721693 w 4925538"/>
              <a:gd name="connsiteY2871" fmla="*/ 439853 h 5052379"/>
              <a:gd name="connsiteX2872" fmla="*/ 722542 w 4925538"/>
              <a:gd name="connsiteY2872" fmla="*/ 433039 h 5052379"/>
              <a:gd name="connsiteX2873" fmla="*/ 723391 w 4925538"/>
              <a:gd name="connsiteY2873" fmla="*/ 432191 h 5052379"/>
              <a:gd name="connsiteX2874" fmla="*/ 725089 w 4925538"/>
              <a:gd name="connsiteY2874" fmla="*/ 430494 h 5052379"/>
              <a:gd name="connsiteX2875" fmla="*/ 726814 w 4925538"/>
              <a:gd name="connsiteY2875" fmla="*/ 428771 h 5052379"/>
              <a:gd name="connsiteX2876" fmla="*/ 728512 w 4925538"/>
              <a:gd name="connsiteY2876" fmla="*/ 428771 h 5052379"/>
              <a:gd name="connsiteX2877" fmla="*/ 730210 w 4925538"/>
              <a:gd name="connsiteY2877" fmla="*/ 426226 h 5052379"/>
              <a:gd name="connsiteX2878" fmla="*/ 731908 w 4925538"/>
              <a:gd name="connsiteY2878" fmla="*/ 425377 h 5052379"/>
              <a:gd name="connsiteX2879" fmla="*/ 733632 w 4925538"/>
              <a:gd name="connsiteY2879" fmla="*/ 427074 h 5052379"/>
              <a:gd name="connsiteX2880" fmla="*/ 735330 w 4925538"/>
              <a:gd name="connsiteY2880" fmla="*/ 426226 h 5052379"/>
              <a:gd name="connsiteX2881" fmla="*/ 736179 w 4925538"/>
              <a:gd name="connsiteY2881" fmla="*/ 426226 h 5052379"/>
              <a:gd name="connsiteX2882" fmla="*/ 737904 w 4925538"/>
              <a:gd name="connsiteY2882" fmla="*/ 427922 h 5052379"/>
              <a:gd name="connsiteX2883" fmla="*/ 738753 w 4925538"/>
              <a:gd name="connsiteY2883" fmla="*/ 431342 h 5052379"/>
              <a:gd name="connsiteX2884" fmla="*/ 740451 w 4925538"/>
              <a:gd name="connsiteY2884" fmla="*/ 432191 h 5052379"/>
              <a:gd name="connsiteX2885" fmla="*/ 741300 w 4925538"/>
              <a:gd name="connsiteY2885" fmla="*/ 435611 h 5052379"/>
              <a:gd name="connsiteX2886" fmla="*/ 742149 w 4925538"/>
              <a:gd name="connsiteY2886" fmla="*/ 436459 h 5052379"/>
              <a:gd name="connsiteX2887" fmla="*/ 742998 w 4925538"/>
              <a:gd name="connsiteY2887" fmla="*/ 436459 h 5052379"/>
              <a:gd name="connsiteX2888" fmla="*/ 744722 w 4925538"/>
              <a:gd name="connsiteY2888" fmla="*/ 437308 h 5052379"/>
              <a:gd name="connsiteX2889" fmla="*/ 747269 w 4925538"/>
              <a:gd name="connsiteY2889" fmla="*/ 436459 h 5052379"/>
              <a:gd name="connsiteX2890" fmla="*/ 749842 w 4925538"/>
              <a:gd name="connsiteY2890" fmla="*/ 439004 h 5052379"/>
              <a:gd name="connsiteX2891" fmla="*/ 752389 w 4925538"/>
              <a:gd name="connsiteY2891" fmla="*/ 441576 h 5052379"/>
              <a:gd name="connsiteX2892" fmla="*/ 756661 w 4925538"/>
              <a:gd name="connsiteY2892" fmla="*/ 445818 h 5052379"/>
              <a:gd name="connsiteX2893" fmla="*/ 760932 w 4925538"/>
              <a:gd name="connsiteY2893" fmla="*/ 445818 h 5052379"/>
              <a:gd name="connsiteX2894" fmla="*/ 761781 w 4925538"/>
              <a:gd name="connsiteY2894" fmla="*/ 444969 h 5052379"/>
              <a:gd name="connsiteX2895" fmla="*/ 762630 w 4925538"/>
              <a:gd name="connsiteY2895" fmla="*/ 443273 h 5052379"/>
              <a:gd name="connsiteX2896" fmla="*/ 764328 w 4925538"/>
              <a:gd name="connsiteY2896" fmla="*/ 442424 h 5052379"/>
              <a:gd name="connsiteX2897" fmla="*/ 765177 w 4925538"/>
              <a:gd name="connsiteY2897" fmla="*/ 440728 h 5052379"/>
              <a:gd name="connsiteX2898" fmla="*/ 764328 w 4925538"/>
              <a:gd name="connsiteY2898" fmla="*/ 437308 h 5052379"/>
              <a:gd name="connsiteX2899" fmla="*/ 767751 w 4925538"/>
              <a:gd name="connsiteY2899" fmla="*/ 436459 h 5052379"/>
              <a:gd name="connsiteX2900" fmla="*/ 771147 w 4925538"/>
              <a:gd name="connsiteY2900" fmla="*/ 433888 h 5052379"/>
              <a:gd name="connsiteX2901" fmla="*/ 773720 w 4925538"/>
              <a:gd name="connsiteY2901" fmla="*/ 430494 h 5052379"/>
              <a:gd name="connsiteX2902" fmla="*/ 774569 w 4925538"/>
              <a:gd name="connsiteY2902" fmla="*/ 429646 h 5052379"/>
              <a:gd name="connsiteX2903" fmla="*/ 776267 w 4925538"/>
              <a:gd name="connsiteY2903" fmla="*/ 427922 h 5052379"/>
              <a:gd name="connsiteX2904" fmla="*/ 780539 w 4925538"/>
              <a:gd name="connsiteY2904" fmla="*/ 419412 h 5052379"/>
              <a:gd name="connsiteX2905" fmla="*/ 782263 w 4925538"/>
              <a:gd name="connsiteY2905" fmla="*/ 418564 h 5052379"/>
              <a:gd name="connsiteX2906" fmla="*/ 784810 w 4925538"/>
              <a:gd name="connsiteY2906" fmla="*/ 418564 h 5052379"/>
              <a:gd name="connsiteX2907" fmla="*/ 790780 w 4925538"/>
              <a:gd name="connsiteY2907" fmla="*/ 421109 h 5052379"/>
              <a:gd name="connsiteX2908" fmla="*/ 796749 w 4925538"/>
              <a:gd name="connsiteY2908" fmla="*/ 421109 h 5052379"/>
              <a:gd name="connsiteX2909" fmla="*/ 801021 w 4925538"/>
              <a:gd name="connsiteY2909" fmla="*/ 421109 h 5052379"/>
              <a:gd name="connsiteX2910" fmla="*/ 802719 w 4925538"/>
              <a:gd name="connsiteY2910" fmla="*/ 419412 h 5052379"/>
              <a:gd name="connsiteX2911" fmla="*/ 805292 w 4925538"/>
              <a:gd name="connsiteY2911" fmla="*/ 412599 h 5052379"/>
              <a:gd name="connsiteX2912" fmla="*/ 808688 w 4925538"/>
              <a:gd name="connsiteY2912" fmla="*/ 410027 h 5052379"/>
              <a:gd name="connsiteX2913" fmla="*/ 809537 w 4925538"/>
              <a:gd name="connsiteY2913" fmla="*/ 405759 h 5052379"/>
              <a:gd name="connsiteX2914" fmla="*/ 811261 w 4925538"/>
              <a:gd name="connsiteY2914" fmla="*/ 403214 h 5052379"/>
              <a:gd name="connsiteX2915" fmla="*/ 812959 w 4925538"/>
              <a:gd name="connsiteY2915" fmla="*/ 401490 h 5052379"/>
              <a:gd name="connsiteX2916" fmla="*/ 822351 w 4925538"/>
              <a:gd name="connsiteY2916" fmla="*/ 397249 h 5052379"/>
              <a:gd name="connsiteX2917" fmla="*/ 824049 w 4925538"/>
              <a:gd name="connsiteY2917" fmla="*/ 393829 h 5052379"/>
              <a:gd name="connsiteX2918" fmla="*/ 824898 w 4925538"/>
              <a:gd name="connsiteY2918" fmla="*/ 392132 h 5052379"/>
              <a:gd name="connsiteX2919" fmla="*/ 827472 w 4925538"/>
              <a:gd name="connsiteY2919" fmla="*/ 392132 h 5052379"/>
              <a:gd name="connsiteX2920" fmla="*/ 830019 w 4925538"/>
              <a:gd name="connsiteY2920" fmla="*/ 392132 h 5052379"/>
              <a:gd name="connsiteX2921" fmla="*/ 832592 w 4925538"/>
              <a:gd name="connsiteY2921" fmla="*/ 393829 h 5052379"/>
              <a:gd name="connsiteX2922" fmla="*/ 835988 w 4925538"/>
              <a:gd name="connsiteY2922" fmla="*/ 397249 h 5052379"/>
              <a:gd name="connsiteX2923" fmla="*/ 836837 w 4925538"/>
              <a:gd name="connsiteY2923" fmla="*/ 410876 h 5052379"/>
              <a:gd name="connsiteX2924" fmla="*/ 837686 w 4925538"/>
              <a:gd name="connsiteY2924" fmla="*/ 413447 h 5052379"/>
              <a:gd name="connsiteX2925" fmla="*/ 837686 w 4925538"/>
              <a:gd name="connsiteY2925" fmla="*/ 420261 h 5052379"/>
              <a:gd name="connsiteX2926" fmla="*/ 841109 w 4925538"/>
              <a:gd name="connsiteY2926" fmla="*/ 433039 h 5052379"/>
              <a:gd name="connsiteX2927" fmla="*/ 842807 w 4925538"/>
              <a:gd name="connsiteY2927" fmla="*/ 438156 h 5052379"/>
              <a:gd name="connsiteX2928" fmla="*/ 843656 w 4925538"/>
              <a:gd name="connsiteY2928" fmla="*/ 439853 h 5052379"/>
              <a:gd name="connsiteX2929" fmla="*/ 847927 w 4925538"/>
              <a:gd name="connsiteY2929" fmla="*/ 442424 h 5052379"/>
              <a:gd name="connsiteX2930" fmla="*/ 849652 w 4925538"/>
              <a:gd name="connsiteY2930" fmla="*/ 441576 h 5052379"/>
              <a:gd name="connsiteX2931" fmla="*/ 856470 w 4925538"/>
              <a:gd name="connsiteY2931" fmla="*/ 442424 h 5052379"/>
              <a:gd name="connsiteX2932" fmla="*/ 859017 w 4925538"/>
              <a:gd name="connsiteY2932" fmla="*/ 443273 h 5052379"/>
              <a:gd name="connsiteX2933" fmla="*/ 861591 w 4925538"/>
              <a:gd name="connsiteY2933" fmla="*/ 446693 h 5052379"/>
              <a:gd name="connsiteX2934" fmla="*/ 863289 w 4925538"/>
              <a:gd name="connsiteY2934" fmla="*/ 450086 h 5052379"/>
              <a:gd name="connsiteX2935" fmla="*/ 864138 w 4925538"/>
              <a:gd name="connsiteY2935" fmla="*/ 453506 h 5052379"/>
              <a:gd name="connsiteX2936" fmla="*/ 866711 w 4925538"/>
              <a:gd name="connsiteY2936" fmla="*/ 458623 h 5052379"/>
              <a:gd name="connsiteX2937" fmla="*/ 865836 w 4925538"/>
              <a:gd name="connsiteY2937" fmla="*/ 462016 h 5052379"/>
              <a:gd name="connsiteX2938" fmla="*/ 866711 w 4925538"/>
              <a:gd name="connsiteY2938" fmla="*/ 465436 h 5052379"/>
              <a:gd name="connsiteX2939" fmla="*/ 867560 w 4925538"/>
              <a:gd name="connsiteY2939" fmla="*/ 467981 h 5052379"/>
              <a:gd name="connsiteX2940" fmla="*/ 868409 w 4925538"/>
              <a:gd name="connsiteY2940" fmla="*/ 470553 h 5052379"/>
              <a:gd name="connsiteX2941" fmla="*/ 869258 w 4925538"/>
              <a:gd name="connsiteY2941" fmla="*/ 488448 h 5052379"/>
              <a:gd name="connsiteX2942" fmla="*/ 869258 w 4925538"/>
              <a:gd name="connsiteY2942" fmla="*/ 491868 h 5052379"/>
              <a:gd name="connsiteX2943" fmla="*/ 870107 w 4925538"/>
              <a:gd name="connsiteY2943" fmla="*/ 496137 h 5052379"/>
              <a:gd name="connsiteX2944" fmla="*/ 868409 w 4925538"/>
              <a:gd name="connsiteY2944" fmla="*/ 501227 h 5052379"/>
              <a:gd name="connsiteX2945" fmla="*/ 867560 w 4925538"/>
              <a:gd name="connsiteY2945" fmla="*/ 511460 h 5052379"/>
              <a:gd name="connsiteX2946" fmla="*/ 867560 w 4925538"/>
              <a:gd name="connsiteY2946" fmla="*/ 523390 h 5052379"/>
              <a:gd name="connsiteX2947" fmla="*/ 868409 w 4925538"/>
              <a:gd name="connsiteY2947" fmla="*/ 526810 h 5052379"/>
              <a:gd name="connsiteX2948" fmla="*/ 867560 w 4925538"/>
              <a:gd name="connsiteY2948" fmla="*/ 531927 h 5052379"/>
              <a:gd name="connsiteX2949" fmla="*/ 896558 w 4925538"/>
              <a:gd name="connsiteY2949" fmla="*/ 523390 h 5052379"/>
              <a:gd name="connsiteX2950" fmla="*/ 928979 w 4925538"/>
              <a:gd name="connsiteY2950" fmla="*/ 553242 h 5052379"/>
              <a:gd name="connsiteX2951" fmla="*/ 964796 w 4925538"/>
              <a:gd name="connsiteY2951" fmla="*/ 584791 h 5052379"/>
              <a:gd name="connsiteX2952" fmla="*/ 977610 w 4925538"/>
              <a:gd name="connsiteY2952" fmla="*/ 581371 h 5052379"/>
              <a:gd name="connsiteX2953" fmla="*/ 981006 w 4925538"/>
              <a:gd name="connsiteY2953" fmla="*/ 582220 h 5052379"/>
              <a:gd name="connsiteX2954" fmla="*/ 981855 w 4925538"/>
              <a:gd name="connsiteY2954" fmla="*/ 583068 h 5052379"/>
              <a:gd name="connsiteX2955" fmla="*/ 983580 w 4925538"/>
              <a:gd name="connsiteY2955" fmla="*/ 584791 h 5052379"/>
              <a:gd name="connsiteX2956" fmla="*/ 984429 w 4925538"/>
              <a:gd name="connsiteY2956" fmla="*/ 586488 h 5052379"/>
              <a:gd name="connsiteX2957" fmla="*/ 985278 w 4925538"/>
              <a:gd name="connsiteY2957" fmla="*/ 586488 h 5052379"/>
              <a:gd name="connsiteX2958" fmla="*/ 989549 w 4925538"/>
              <a:gd name="connsiteY2958" fmla="*/ 585640 h 5052379"/>
              <a:gd name="connsiteX2959" fmla="*/ 990398 w 4925538"/>
              <a:gd name="connsiteY2959" fmla="*/ 583916 h 5052379"/>
              <a:gd name="connsiteX2960" fmla="*/ 991247 w 4925538"/>
              <a:gd name="connsiteY2960" fmla="*/ 583916 h 5052379"/>
              <a:gd name="connsiteX2961" fmla="*/ 992945 w 4925538"/>
              <a:gd name="connsiteY2961" fmla="*/ 584791 h 5052379"/>
              <a:gd name="connsiteX2962" fmla="*/ 994669 w 4925538"/>
              <a:gd name="connsiteY2962" fmla="*/ 583068 h 5052379"/>
              <a:gd name="connsiteX2963" fmla="*/ 994669 w 4925538"/>
              <a:gd name="connsiteY2963" fmla="*/ 582220 h 5052379"/>
              <a:gd name="connsiteX2964" fmla="*/ 995518 w 4925538"/>
              <a:gd name="connsiteY2964" fmla="*/ 579674 h 5052379"/>
              <a:gd name="connsiteX2965" fmla="*/ 995518 w 4925538"/>
              <a:gd name="connsiteY2965" fmla="*/ 578800 h 5052379"/>
              <a:gd name="connsiteX2966" fmla="*/ 997216 w 4925538"/>
              <a:gd name="connsiteY2966" fmla="*/ 578800 h 5052379"/>
              <a:gd name="connsiteX2967" fmla="*/ 999790 w 4925538"/>
              <a:gd name="connsiteY2967" fmla="*/ 577951 h 5052379"/>
              <a:gd name="connsiteX2968" fmla="*/ 1002337 w 4925538"/>
              <a:gd name="connsiteY2968" fmla="*/ 578800 h 5052379"/>
              <a:gd name="connsiteX2969" fmla="*/ 1004035 w 4925538"/>
              <a:gd name="connsiteY2969" fmla="*/ 578800 h 5052379"/>
              <a:gd name="connsiteX2970" fmla="*/ 1005759 w 4925538"/>
              <a:gd name="connsiteY2970" fmla="*/ 577951 h 5052379"/>
              <a:gd name="connsiteX2971" fmla="*/ 1006608 w 4925538"/>
              <a:gd name="connsiteY2971" fmla="*/ 577951 h 5052379"/>
              <a:gd name="connsiteX2972" fmla="*/ 1007457 w 4925538"/>
              <a:gd name="connsiteY2972" fmla="*/ 577951 h 5052379"/>
              <a:gd name="connsiteX2973" fmla="*/ 1008306 w 4925538"/>
              <a:gd name="connsiteY2973" fmla="*/ 577951 h 5052379"/>
              <a:gd name="connsiteX2974" fmla="*/ 1009155 w 4925538"/>
              <a:gd name="connsiteY2974" fmla="*/ 577951 h 5052379"/>
              <a:gd name="connsiteX2975" fmla="*/ 1009155 w 4925538"/>
              <a:gd name="connsiteY2975" fmla="*/ 576254 h 5052379"/>
              <a:gd name="connsiteX2976" fmla="*/ 1010880 w 4925538"/>
              <a:gd name="connsiteY2976" fmla="*/ 574558 h 5052379"/>
              <a:gd name="connsiteX2977" fmla="*/ 1010880 w 4925538"/>
              <a:gd name="connsiteY2977" fmla="*/ 571986 h 5052379"/>
              <a:gd name="connsiteX2978" fmla="*/ 1012578 w 4925538"/>
              <a:gd name="connsiteY2978" fmla="*/ 571138 h 5052379"/>
              <a:gd name="connsiteX2979" fmla="*/ 1012578 w 4925538"/>
              <a:gd name="connsiteY2979" fmla="*/ 568593 h 5052379"/>
              <a:gd name="connsiteX2980" fmla="*/ 1013427 w 4925538"/>
              <a:gd name="connsiteY2980" fmla="*/ 567718 h 5052379"/>
              <a:gd name="connsiteX2981" fmla="*/ 1015974 w 4925538"/>
              <a:gd name="connsiteY2981" fmla="*/ 567718 h 5052379"/>
              <a:gd name="connsiteX2982" fmla="*/ 1016849 w 4925538"/>
              <a:gd name="connsiteY2982" fmla="*/ 568593 h 5052379"/>
              <a:gd name="connsiteX2983" fmla="*/ 1017698 w 4925538"/>
              <a:gd name="connsiteY2983" fmla="*/ 566869 h 5052379"/>
              <a:gd name="connsiteX2984" fmla="*/ 1019396 w 4925538"/>
              <a:gd name="connsiteY2984" fmla="*/ 566021 h 5052379"/>
              <a:gd name="connsiteX2985" fmla="*/ 1020245 w 4925538"/>
              <a:gd name="connsiteY2985" fmla="*/ 563476 h 5052379"/>
              <a:gd name="connsiteX2986" fmla="*/ 1019396 w 4925538"/>
              <a:gd name="connsiteY2986" fmla="*/ 561753 h 5052379"/>
              <a:gd name="connsiteX2987" fmla="*/ 1021970 w 4925538"/>
              <a:gd name="connsiteY2987" fmla="*/ 562628 h 5052379"/>
              <a:gd name="connsiteX2988" fmla="*/ 1025366 w 4925538"/>
              <a:gd name="connsiteY2988" fmla="*/ 560904 h 5052379"/>
              <a:gd name="connsiteX2989" fmla="*/ 1027939 w 4925538"/>
              <a:gd name="connsiteY2989" fmla="*/ 559208 h 5052379"/>
              <a:gd name="connsiteX2990" fmla="*/ 1028788 w 4925538"/>
              <a:gd name="connsiteY2990" fmla="*/ 560056 h 5052379"/>
              <a:gd name="connsiteX2991" fmla="*/ 1030486 w 4925538"/>
              <a:gd name="connsiteY2991" fmla="*/ 559208 h 5052379"/>
              <a:gd name="connsiteX2992" fmla="*/ 1031335 w 4925538"/>
              <a:gd name="connsiteY2992" fmla="*/ 558359 h 5052379"/>
              <a:gd name="connsiteX2993" fmla="*/ 1032184 w 4925538"/>
              <a:gd name="connsiteY2993" fmla="*/ 557511 h 5052379"/>
              <a:gd name="connsiteX2994" fmla="*/ 1033060 w 4925538"/>
              <a:gd name="connsiteY2994" fmla="*/ 558359 h 5052379"/>
              <a:gd name="connsiteX2995" fmla="*/ 1033909 w 4925538"/>
              <a:gd name="connsiteY2995" fmla="*/ 557511 h 5052379"/>
              <a:gd name="connsiteX2996" fmla="*/ 1034758 w 4925538"/>
              <a:gd name="connsiteY2996" fmla="*/ 555788 h 5052379"/>
              <a:gd name="connsiteX2997" fmla="*/ 1035607 w 4925538"/>
              <a:gd name="connsiteY2997" fmla="*/ 555788 h 5052379"/>
              <a:gd name="connsiteX2998" fmla="*/ 1037305 w 4925538"/>
              <a:gd name="connsiteY2998" fmla="*/ 553242 h 5052379"/>
              <a:gd name="connsiteX2999" fmla="*/ 1039029 w 4925538"/>
              <a:gd name="connsiteY2999" fmla="*/ 553242 h 5052379"/>
              <a:gd name="connsiteX3000" fmla="*/ 1040727 w 4925538"/>
              <a:gd name="connsiteY3000" fmla="*/ 553242 h 5052379"/>
              <a:gd name="connsiteX3001" fmla="*/ 1041576 w 4925538"/>
              <a:gd name="connsiteY3001" fmla="*/ 553242 h 5052379"/>
              <a:gd name="connsiteX3002" fmla="*/ 1042425 w 4925538"/>
              <a:gd name="connsiteY3002" fmla="*/ 552394 h 5052379"/>
              <a:gd name="connsiteX3003" fmla="*/ 1043274 w 4925538"/>
              <a:gd name="connsiteY3003" fmla="*/ 553242 h 5052379"/>
              <a:gd name="connsiteX3004" fmla="*/ 1044123 w 4925538"/>
              <a:gd name="connsiteY3004" fmla="*/ 554091 h 5052379"/>
              <a:gd name="connsiteX3005" fmla="*/ 1044999 w 4925538"/>
              <a:gd name="connsiteY3005" fmla="*/ 554939 h 5052379"/>
              <a:gd name="connsiteX3006" fmla="*/ 1045848 w 4925538"/>
              <a:gd name="connsiteY3006" fmla="*/ 553242 h 5052379"/>
              <a:gd name="connsiteX3007" fmla="*/ 1048395 w 4925538"/>
              <a:gd name="connsiteY3007" fmla="*/ 551519 h 5052379"/>
              <a:gd name="connsiteX3008" fmla="*/ 1051817 w 4925538"/>
              <a:gd name="connsiteY3008" fmla="*/ 554939 h 5052379"/>
              <a:gd name="connsiteX3009" fmla="*/ 1050968 w 4925538"/>
              <a:gd name="connsiteY3009" fmla="*/ 552394 h 5052379"/>
              <a:gd name="connsiteX3010" fmla="*/ 1052666 w 4925538"/>
              <a:gd name="connsiteY3010" fmla="*/ 552394 h 5052379"/>
              <a:gd name="connsiteX3011" fmla="*/ 1053515 w 4925538"/>
              <a:gd name="connsiteY3011" fmla="*/ 551519 h 5052379"/>
              <a:gd name="connsiteX3012" fmla="*/ 1053515 w 4925538"/>
              <a:gd name="connsiteY3012" fmla="*/ 552394 h 5052379"/>
              <a:gd name="connsiteX3013" fmla="*/ 1056089 w 4925538"/>
              <a:gd name="connsiteY3013" fmla="*/ 553242 h 5052379"/>
              <a:gd name="connsiteX3014" fmla="*/ 1056938 w 4925538"/>
              <a:gd name="connsiteY3014" fmla="*/ 552394 h 5052379"/>
              <a:gd name="connsiteX3015" fmla="*/ 1057787 w 4925538"/>
              <a:gd name="connsiteY3015" fmla="*/ 554939 h 5052379"/>
              <a:gd name="connsiteX3016" fmla="*/ 1058635 w 4925538"/>
              <a:gd name="connsiteY3016" fmla="*/ 554091 h 5052379"/>
              <a:gd name="connsiteX3017" fmla="*/ 1060333 w 4925538"/>
              <a:gd name="connsiteY3017" fmla="*/ 554091 h 5052379"/>
              <a:gd name="connsiteX3018" fmla="*/ 1059484 w 4925538"/>
              <a:gd name="connsiteY3018" fmla="*/ 554939 h 5052379"/>
              <a:gd name="connsiteX3019" fmla="*/ 1060333 w 4925538"/>
              <a:gd name="connsiteY3019" fmla="*/ 556636 h 5052379"/>
              <a:gd name="connsiteX3020" fmla="*/ 1062058 w 4925538"/>
              <a:gd name="connsiteY3020" fmla="*/ 556636 h 5052379"/>
              <a:gd name="connsiteX3021" fmla="*/ 1062907 w 4925538"/>
              <a:gd name="connsiteY3021" fmla="*/ 558359 h 5052379"/>
              <a:gd name="connsiteX3022" fmla="*/ 1063756 w 4925538"/>
              <a:gd name="connsiteY3022" fmla="*/ 559208 h 5052379"/>
              <a:gd name="connsiteX3023" fmla="*/ 1062907 w 4925538"/>
              <a:gd name="connsiteY3023" fmla="*/ 560056 h 5052379"/>
              <a:gd name="connsiteX3024" fmla="*/ 1064605 w 4925538"/>
              <a:gd name="connsiteY3024" fmla="*/ 561753 h 5052379"/>
              <a:gd name="connsiteX3025" fmla="*/ 1064605 w 4925538"/>
              <a:gd name="connsiteY3025" fmla="*/ 562628 h 5052379"/>
              <a:gd name="connsiteX3026" fmla="*/ 1066303 w 4925538"/>
              <a:gd name="connsiteY3026" fmla="*/ 564324 h 5052379"/>
              <a:gd name="connsiteX3027" fmla="*/ 1065454 w 4925538"/>
              <a:gd name="connsiteY3027" fmla="*/ 566869 h 5052379"/>
              <a:gd name="connsiteX3028" fmla="*/ 1065454 w 4925538"/>
              <a:gd name="connsiteY3028" fmla="*/ 567718 h 5052379"/>
              <a:gd name="connsiteX3029" fmla="*/ 1068027 w 4925538"/>
              <a:gd name="connsiteY3029" fmla="*/ 567718 h 5052379"/>
              <a:gd name="connsiteX3030" fmla="*/ 1068027 w 4925538"/>
              <a:gd name="connsiteY3030" fmla="*/ 568593 h 5052379"/>
              <a:gd name="connsiteX3031" fmla="*/ 1066303 w 4925538"/>
              <a:gd name="connsiteY3031" fmla="*/ 570289 h 5052379"/>
              <a:gd name="connsiteX3032" fmla="*/ 1067178 w 4925538"/>
              <a:gd name="connsiteY3032" fmla="*/ 573683 h 5052379"/>
              <a:gd name="connsiteX3033" fmla="*/ 1066303 w 4925538"/>
              <a:gd name="connsiteY3033" fmla="*/ 573683 h 5052379"/>
              <a:gd name="connsiteX3034" fmla="*/ 1065454 w 4925538"/>
              <a:gd name="connsiteY3034" fmla="*/ 574558 h 5052379"/>
              <a:gd name="connsiteX3035" fmla="*/ 1064605 w 4925538"/>
              <a:gd name="connsiteY3035" fmla="*/ 573683 h 5052379"/>
              <a:gd name="connsiteX3036" fmla="*/ 1063756 w 4925538"/>
              <a:gd name="connsiteY3036" fmla="*/ 574558 h 5052379"/>
              <a:gd name="connsiteX3037" fmla="*/ 1064605 w 4925538"/>
              <a:gd name="connsiteY3037" fmla="*/ 576254 h 5052379"/>
              <a:gd name="connsiteX3038" fmla="*/ 1063756 w 4925538"/>
              <a:gd name="connsiteY3038" fmla="*/ 578800 h 5052379"/>
              <a:gd name="connsiteX3039" fmla="*/ 1062058 w 4925538"/>
              <a:gd name="connsiteY3039" fmla="*/ 578800 h 5052379"/>
              <a:gd name="connsiteX3040" fmla="*/ 1062058 w 4925538"/>
              <a:gd name="connsiteY3040" fmla="*/ 579674 h 5052379"/>
              <a:gd name="connsiteX3041" fmla="*/ 1061209 w 4925538"/>
              <a:gd name="connsiteY3041" fmla="*/ 582220 h 5052379"/>
              <a:gd name="connsiteX3042" fmla="*/ 1060333 w 4925538"/>
              <a:gd name="connsiteY3042" fmla="*/ 582220 h 5052379"/>
              <a:gd name="connsiteX3043" fmla="*/ 1057787 w 4925538"/>
              <a:gd name="connsiteY3043" fmla="*/ 583916 h 5052379"/>
              <a:gd name="connsiteX3044" fmla="*/ 1057787 w 4925538"/>
              <a:gd name="connsiteY3044" fmla="*/ 586488 h 5052379"/>
              <a:gd name="connsiteX3045" fmla="*/ 1056089 w 4925538"/>
              <a:gd name="connsiteY3045" fmla="*/ 589033 h 5052379"/>
              <a:gd name="connsiteX3046" fmla="*/ 1056938 w 4925538"/>
              <a:gd name="connsiteY3046" fmla="*/ 589881 h 5052379"/>
              <a:gd name="connsiteX3047" fmla="*/ 1057787 w 4925538"/>
              <a:gd name="connsiteY3047" fmla="*/ 590756 h 5052379"/>
              <a:gd name="connsiteX3048" fmla="*/ 1059484 w 4925538"/>
              <a:gd name="connsiteY3048" fmla="*/ 594998 h 5052379"/>
              <a:gd name="connsiteX3049" fmla="*/ 1060333 w 4925538"/>
              <a:gd name="connsiteY3049" fmla="*/ 595846 h 5052379"/>
              <a:gd name="connsiteX3050" fmla="*/ 1060333 w 4925538"/>
              <a:gd name="connsiteY3050" fmla="*/ 597570 h 5052379"/>
              <a:gd name="connsiteX3051" fmla="*/ 1061209 w 4925538"/>
              <a:gd name="connsiteY3051" fmla="*/ 597570 h 5052379"/>
              <a:gd name="connsiteX3052" fmla="*/ 1062058 w 4925538"/>
              <a:gd name="connsiteY3052" fmla="*/ 598418 h 5052379"/>
              <a:gd name="connsiteX3053" fmla="*/ 1063756 w 4925538"/>
              <a:gd name="connsiteY3053" fmla="*/ 595846 h 5052379"/>
              <a:gd name="connsiteX3054" fmla="*/ 1067178 w 4925538"/>
              <a:gd name="connsiteY3054" fmla="*/ 595846 h 5052379"/>
              <a:gd name="connsiteX3055" fmla="*/ 1068027 w 4925538"/>
              <a:gd name="connsiteY3055" fmla="*/ 594998 h 5052379"/>
              <a:gd name="connsiteX3056" fmla="*/ 1068876 w 4925538"/>
              <a:gd name="connsiteY3056" fmla="*/ 594998 h 5052379"/>
              <a:gd name="connsiteX3057" fmla="*/ 1069725 w 4925538"/>
              <a:gd name="connsiteY3057" fmla="*/ 594150 h 5052379"/>
              <a:gd name="connsiteX3058" fmla="*/ 1070574 w 4925538"/>
              <a:gd name="connsiteY3058" fmla="*/ 594150 h 5052379"/>
              <a:gd name="connsiteX3059" fmla="*/ 1073148 w 4925538"/>
              <a:gd name="connsiteY3059" fmla="*/ 594150 h 5052379"/>
              <a:gd name="connsiteX3060" fmla="*/ 1074846 w 4925538"/>
              <a:gd name="connsiteY3060" fmla="*/ 593301 h 5052379"/>
              <a:gd name="connsiteX3061" fmla="*/ 1074846 w 4925538"/>
              <a:gd name="connsiteY3061" fmla="*/ 592453 h 5052379"/>
              <a:gd name="connsiteX3062" fmla="*/ 1076544 w 4925538"/>
              <a:gd name="connsiteY3062" fmla="*/ 590756 h 5052379"/>
              <a:gd name="connsiteX3063" fmla="*/ 1077419 w 4925538"/>
              <a:gd name="connsiteY3063" fmla="*/ 588185 h 5052379"/>
              <a:gd name="connsiteX3064" fmla="*/ 1078268 w 4925538"/>
              <a:gd name="connsiteY3064" fmla="*/ 587336 h 5052379"/>
              <a:gd name="connsiteX3065" fmla="*/ 1078268 w 4925538"/>
              <a:gd name="connsiteY3065" fmla="*/ 585640 h 5052379"/>
              <a:gd name="connsiteX3066" fmla="*/ 1078268 w 4925538"/>
              <a:gd name="connsiteY3066" fmla="*/ 584791 h 5052379"/>
              <a:gd name="connsiteX3067" fmla="*/ 1079966 w 4925538"/>
              <a:gd name="connsiteY3067" fmla="*/ 585640 h 5052379"/>
              <a:gd name="connsiteX3068" fmla="*/ 1080815 w 4925538"/>
              <a:gd name="connsiteY3068" fmla="*/ 584791 h 5052379"/>
              <a:gd name="connsiteX3069" fmla="*/ 1079966 w 4925538"/>
              <a:gd name="connsiteY3069" fmla="*/ 583068 h 5052379"/>
              <a:gd name="connsiteX3070" fmla="*/ 1080815 w 4925538"/>
              <a:gd name="connsiteY3070" fmla="*/ 582220 h 5052379"/>
              <a:gd name="connsiteX3071" fmla="*/ 1079966 w 4925538"/>
              <a:gd name="connsiteY3071" fmla="*/ 581371 h 5052379"/>
              <a:gd name="connsiteX3072" fmla="*/ 1079966 w 4925538"/>
              <a:gd name="connsiteY3072" fmla="*/ 580523 h 5052379"/>
              <a:gd name="connsiteX3073" fmla="*/ 1078268 w 4925538"/>
              <a:gd name="connsiteY3073" fmla="*/ 577103 h 5052379"/>
              <a:gd name="connsiteX3074" fmla="*/ 1079966 w 4925538"/>
              <a:gd name="connsiteY3074" fmla="*/ 576254 h 5052379"/>
              <a:gd name="connsiteX3075" fmla="*/ 1080815 w 4925538"/>
              <a:gd name="connsiteY3075" fmla="*/ 573683 h 5052379"/>
              <a:gd name="connsiteX3076" fmla="*/ 1081664 w 4925538"/>
              <a:gd name="connsiteY3076" fmla="*/ 572834 h 5052379"/>
              <a:gd name="connsiteX3077" fmla="*/ 1082513 w 4925538"/>
              <a:gd name="connsiteY3077" fmla="*/ 572834 h 5052379"/>
              <a:gd name="connsiteX3078" fmla="*/ 1083389 w 4925538"/>
              <a:gd name="connsiteY3078" fmla="*/ 571138 h 5052379"/>
              <a:gd name="connsiteX3079" fmla="*/ 1085936 w 4925538"/>
              <a:gd name="connsiteY3079" fmla="*/ 569441 h 5052379"/>
              <a:gd name="connsiteX3080" fmla="*/ 1085087 w 4925538"/>
              <a:gd name="connsiteY3080" fmla="*/ 568593 h 5052379"/>
              <a:gd name="connsiteX3081" fmla="*/ 1086785 w 4925538"/>
              <a:gd name="connsiteY3081" fmla="*/ 566869 h 5052379"/>
              <a:gd name="connsiteX3082" fmla="*/ 1088483 w 4925538"/>
              <a:gd name="connsiteY3082" fmla="*/ 561753 h 5052379"/>
              <a:gd name="connsiteX3083" fmla="*/ 1089358 w 4925538"/>
              <a:gd name="connsiteY3083" fmla="*/ 562628 h 5052379"/>
              <a:gd name="connsiteX3084" fmla="*/ 1091905 w 4925538"/>
              <a:gd name="connsiteY3084" fmla="*/ 560904 h 5052379"/>
              <a:gd name="connsiteX3085" fmla="*/ 1095328 w 4925538"/>
              <a:gd name="connsiteY3085" fmla="*/ 560904 h 5052379"/>
              <a:gd name="connsiteX3086" fmla="*/ 1096177 w 4925538"/>
              <a:gd name="connsiteY3086" fmla="*/ 560904 h 5052379"/>
              <a:gd name="connsiteX3087" fmla="*/ 1097026 w 4925538"/>
              <a:gd name="connsiteY3087" fmla="*/ 561753 h 5052379"/>
              <a:gd name="connsiteX3088" fmla="*/ 1096177 w 4925538"/>
              <a:gd name="connsiteY3088" fmla="*/ 562628 h 5052379"/>
              <a:gd name="connsiteX3089" fmla="*/ 1097026 w 4925538"/>
              <a:gd name="connsiteY3089" fmla="*/ 563476 h 5052379"/>
              <a:gd name="connsiteX3090" fmla="*/ 1097875 w 4925538"/>
              <a:gd name="connsiteY3090" fmla="*/ 562628 h 5052379"/>
              <a:gd name="connsiteX3091" fmla="*/ 1099599 w 4925538"/>
              <a:gd name="connsiteY3091" fmla="*/ 563476 h 5052379"/>
              <a:gd name="connsiteX3092" fmla="*/ 1102146 w 4925538"/>
              <a:gd name="connsiteY3092" fmla="*/ 562628 h 5052379"/>
              <a:gd name="connsiteX3093" fmla="*/ 1103844 w 4925538"/>
              <a:gd name="connsiteY3093" fmla="*/ 562628 h 5052379"/>
              <a:gd name="connsiteX3094" fmla="*/ 1104693 w 4925538"/>
              <a:gd name="connsiteY3094" fmla="*/ 564324 h 5052379"/>
              <a:gd name="connsiteX3095" fmla="*/ 1103844 w 4925538"/>
              <a:gd name="connsiteY3095" fmla="*/ 565173 h 5052379"/>
              <a:gd name="connsiteX3096" fmla="*/ 1105569 w 4925538"/>
              <a:gd name="connsiteY3096" fmla="*/ 565173 h 5052379"/>
              <a:gd name="connsiteX3097" fmla="*/ 1107267 w 4925538"/>
              <a:gd name="connsiteY3097" fmla="*/ 563476 h 5052379"/>
              <a:gd name="connsiteX3098" fmla="*/ 1108965 w 4925538"/>
              <a:gd name="connsiteY3098" fmla="*/ 560056 h 5052379"/>
              <a:gd name="connsiteX3099" fmla="*/ 1109814 w 4925538"/>
              <a:gd name="connsiteY3099" fmla="*/ 555788 h 5052379"/>
              <a:gd name="connsiteX3100" fmla="*/ 1110663 w 4925538"/>
              <a:gd name="connsiteY3100" fmla="*/ 554939 h 5052379"/>
              <a:gd name="connsiteX3101" fmla="*/ 1111538 w 4925538"/>
              <a:gd name="connsiteY3101" fmla="*/ 552394 h 5052379"/>
              <a:gd name="connsiteX3102" fmla="*/ 1108965 w 4925538"/>
              <a:gd name="connsiteY3102" fmla="*/ 551519 h 5052379"/>
              <a:gd name="connsiteX3103" fmla="*/ 1108965 w 4925538"/>
              <a:gd name="connsiteY3103" fmla="*/ 550671 h 5052379"/>
              <a:gd name="connsiteX3104" fmla="*/ 1108965 w 4925538"/>
              <a:gd name="connsiteY3104" fmla="*/ 549822 h 5052379"/>
              <a:gd name="connsiteX3105" fmla="*/ 1109814 w 4925538"/>
              <a:gd name="connsiteY3105" fmla="*/ 548974 h 5052379"/>
              <a:gd name="connsiteX3106" fmla="*/ 1110663 w 4925538"/>
              <a:gd name="connsiteY3106" fmla="*/ 545554 h 5052379"/>
              <a:gd name="connsiteX3107" fmla="*/ 1110663 w 4925538"/>
              <a:gd name="connsiteY3107" fmla="*/ 542161 h 5052379"/>
              <a:gd name="connsiteX3108" fmla="*/ 1111538 w 4925538"/>
              <a:gd name="connsiteY3108" fmla="*/ 539589 h 5052379"/>
              <a:gd name="connsiteX3109" fmla="*/ 1110663 w 4925538"/>
              <a:gd name="connsiteY3109" fmla="*/ 537044 h 5052379"/>
              <a:gd name="connsiteX3110" fmla="*/ 1112387 w 4925538"/>
              <a:gd name="connsiteY3110" fmla="*/ 537044 h 5052379"/>
              <a:gd name="connsiteX3111" fmla="*/ 1114934 w 4925538"/>
              <a:gd name="connsiteY3111" fmla="*/ 536196 h 5052379"/>
              <a:gd name="connsiteX3112" fmla="*/ 1114934 w 4925538"/>
              <a:gd name="connsiteY3112" fmla="*/ 534472 h 5052379"/>
              <a:gd name="connsiteX3113" fmla="*/ 1117508 w 4925538"/>
              <a:gd name="connsiteY3113" fmla="*/ 532776 h 5052379"/>
              <a:gd name="connsiteX3114" fmla="*/ 1119206 w 4925538"/>
              <a:gd name="connsiteY3114" fmla="*/ 534472 h 5052379"/>
              <a:gd name="connsiteX3115" fmla="*/ 1120054 w 4925538"/>
              <a:gd name="connsiteY3115" fmla="*/ 534472 h 5052379"/>
              <a:gd name="connsiteX3116" fmla="*/ 1120903 w 4925538"/>
              <a:gd name="connsiteY3116" fmla="*/ 533624 h 5052379"/>
              <a:gd name="connsiteX3117" fmla="*/ 1122628 w 4925538"/>
              <a:gd name="connsiteY3117" fmla="*/ 535347 h 5052379"/>
              <a:gd name="connsiteX3118" fmla="*/ 1121779 w 4925538"/>
              <a:gd name="connsiteY3118" fmla="*/ 537892 h 5052379"/>
              <a:gd name="connsiteX3119" fmla="*/ 1122628 w 4925538"/>
              <a:gd name="connsiteY3119" fmla="*/ 538741 h 5052379"/>
              <a:gd name="connsiteX3120" fmla="*/ 1124326 w 4925538"/>
              <a:gd name="connsiteY3120" fmla="*/ 537892 h 5052379"/>
              <a:gd name="connsiteX3121" fmla="*/ 1127748 w 4925538"/>
              <a:gd name="connsiteY3121" fmla="*/ 538741 h 5052379"/>
              <a:gd name="connsiteX3122" fmla="*/ 1127748 w 4925538"/>
              <a:gd name="connsiteY3122" fmla="*/ 537044 h 5052379"/>
              <a:gd name="connsiteX3123" fmla="*/ 1129446 w 4925538"/>
              <a:gd name="connsiteY3123" fmla="*/ 536196 h 5052379"/>
              <a:gd name="connsiteX3124" fmla="*/ 1131144 w 4925538"/>
              <a:gd name="connsiteY3124" fmla="*/ 533624 h 5052379"/>
              <a:gd name="connsiteX3125" fmla="*/ 1133718 w 4925538"/>
              <a:gd name="connsiteY3125" fmla="*/ 531079 h 5052379"/>
              <a:gd name="connsiteX3126" fmla="*/ 1135416 w 4925538"/>
              <a:gd name="connsiteY3126" fmla="*/ 528507 h 5052379"/>
              <a:gd name="connsiteX3127" fmla="*/ 1134567 w 4925538"/>
              <a:gd name="connsiteY3127" fmla="*/ 527659 h 5052379"/>
              <a:gd name="connsiteX3128" fmla="*/ 1133718 w 4925538"/>
              <a:gd name="connsiteY3128" fmla="*/ 525114 h 5052379"/>
              <a:gd name="connsiteX3129" fmla="*/ 1135416 w 4925538"/>
              <a:gd name="connsiteY3129" fmla="*/ 523390 h 5052379"/>
              <a:gd name="connsiteX3130" fmla="*/ 1136265 w 4925538"/>
              <a:gd name="connsiteY3130" fmla="*/ 523390 h 5052379"/>
              <a:gd name="connsiteX3131" fmla="*/ 1137114 w 4925538"/>
              <a:gd name="connsiteY3131" fmla="*/ 524265 h 5052379"/>
              <a:gd name="connsiteX3132" fmla="*/ 1137114 w 4925538"/>
              <a:gd name="connsiteY3132" fmla="*/ 525114 h 5052379"/>
              <a:gd name="connsiteX3133" fmla="*/ 1137963 w 4925538"/>
              <a:gd name="connsiteY3133" fmla="*/ 525962 h 5052379"/>
              <a:gd name="connsiteX3134" fmla="*/ 1139687 w 4925538"/>
              <a:gd name="connsiteY3134" fmla="*/ 525114 h 5052379"/>
              <a:gd name="connsiteX3135" fmla="*/ 1140536 w 4925538"/>
              <a:gd name="connsiteY3135" fmla="*/ 523390 h 5052379"/>
              <a:gd name="connsiteX3136" fmla="*/ 1142234 w 4925538"/>
              <a:gd name="connsiteY3136" fmla="*/ 521694 h 5052379"/>
              <a:gd name="connsiteX3137" fmla="*/ 1141385 w 4925538"/>
              <a:gd name="connsiteY3137" fmla="*/ 520845 h 5052379"/>
              <a:gd name="connsiteX3138" fmla="*/ 1143083 w 4925538"/>
              <a:gd name="connsiteY3138" fmla="*/ 520845 h 5052379"/>
              <a:gd name="connsiteX3139" fmla="*/ 1143932 w 4925538"/>
              <a:gd name="connsiteY3139" fmla="*/ 520845 h 5052379"/>
              <a:gd name="connsiteX3140" fmla="*/ 1143932 w 4925538"/>
              <a:gd name="connsiteY3140" fmla="*/ 523390 h 5052379"/>
              <a:gd name="connsiteX3141" fmla="*/ 1145657 w 4925538"/>
              <a:gd name="connsiteY3141" fmla="*/ 523390 h 5052379"/>
              <a:gd name="connsiteX3142" fmla="*/ 1146506 w 4925538"/>
              <a:gd name="connsiteY3142" fmla="*/ 523390 h 5052379"/>
              <a:gd name="connsiteX3143" fmla="*/ 1146506 w 4925538"/>
              <a:gd name="connsiteY3143" fmla="*/ 521694 h 5052379"/>
              <a:gd name="connsiteX3144" fmla="*/ 1148204 w 4925538"/>
              <a:gd name="connsiteY3144" fmla="*/ 519149 h 5052379"/>
              <a:gd name="connsiteX3145" fmla="*/ 1147355 w 4925538"/>
              <a:gd name="connsiteY3145" fmla="*/ 518300 h 5052379"/>
              <a:gd name="connsiteX3146" fmla="*/ 1152475 w 4925538"/>
              <a:gd name="connsiteY3146" fmla="*/ 514880 h 5052379"/>
              <a:gd name="connsiteX3147" fmla="*/ 1154173 w 4925538"/>
              <a:gd name="connsiteY3147" fmla="*/ 512309 h 5052379"/>
              <a:gd name="connsiteX3148" fmla="*/ 1155022 w 4925538"/>
              <a:gd name="connsiteY3148" fmla="*/ 513184 h 5052379"/>
              <a:gd name="connsiteX3149" fmla="*/ 1156747 w 4925538"/>
              <a:gd name="connsiteY3149" fmla="*/ 516577 h 5052379"/>
              <a:gd name="connsiteX3150" fmla="*/ 1155898 w 4925538"/>
              <a:gd name="connsiteY3150" fmla="*/ 517425 h 5052379"/>
              <a:gd name="connsiteX3151" fmla="*/ 1155898 w 4925538"/>
              <a:gd name="connsiteY3151" fmla="*/ 518300 h 5052379"/>
              <a:gd name="connsiteX3152" fmla="*/ 1157596 w 4925538"/>
              <a:gd name="connsiteY3152" fmla="*/ 519997 h 5052379"/>
              <a:gd name="connsiteX3153" fmla="*/ 1160143 w 4925538"/>
              <a:gd name="connsiteY3153" fmla="*/ 523390 h 5052379"/>
              <a:gd name="connsiteX3154" fmla="*/ 1161018 w 4925538"/>
              <a:gd name="connsiteY3154" fmla="*/ 524265 h 5052379"/>
              <a:gd name="connsiteX3155" fmla="*/ 1161867 w 4925538"/>
              <a:gd name="connsiteY3155" fmla="*/ 524265 h 5052379"/>
              <a:gd name="connsiteX3156" fmla="*/ 1165263 w 4925538"/>
              <a:gd name="connsiteY3156" fmla="*/ 522542 h 5052379"/>
              <a:gd name="connsiteX3157" fmla="*/ 1165263 w 4925538"/>
              <a:gd name="connsiteY3157" fmla="*/ 520845 h 5052379"/>
              <a:gd name="connsiteX3158" fmla="*/ 1166112 w 4925538"/>
              <a:gd name="connsiteY3158" fmla="*/ 520845 h 5052379"/>
              <a:gd name="connsiteX3159" fmla="*/ 1166988 w 4925538"/>
              <a:gd name="connsiteY3159" fmla="*/ 518300 h 5052379"/>
              <a:gd name="connsiteX3160" fmla="*/ 1166988 w 4925538"/>
              <a:gd name="connsiteY3160" fmla="*/ 517425 h 5052379"/>
              <a:gd name="connsiteX3161" fmla="*/ 1166988 w 4925538"/>
              <a:gd name="connsiteY3161" fmla="*/ 516577 h 5052379"/>
              <a:gd name="connsiteX3162" fmla="*/ 1167837 w 4925538"/>
              <a:gd name="connsiteY3162" fmla="*/ 515729 h 5052379"/>
              <a:gd name="connsiteX3163" fmla="*/ 1169535 w 4925538"/>
              <a:gd name="connsiteY3163" fmla="*/ 516577 h 5052379"/>
              <a:gd name="connsiteX3164" fmla="*/ 1170384 w 4925538"/>
              <a:gd name="connsiteY3164" fmla="*/ 516577 h 5052379"/>
              <a:gd name="connsiteX3165" fmla="*/ 1172108 w 4925538"/>
              <a:gd name="connsiteY3165" fmla="*/ 515729 h 5052379"/>
              <a:gd name="connsiteX3166" fmla="*/ 1172957 w 4925538"/>
              <a:gd name="connsiteY3166" fmla="*/ 515729 h 5052379"/>
              <a:gd name="connsiteX3167" fmla="*/ 1174655 w 4925538"/>
              <a:gd name="connsiteY3167" fmla="*/ 514032 h 5052379"/>
              <a:gd name="connsiteX3168" fmla="*/ 1176353 w 4925538"/>
              <a:gd name="connsiteY3168" fmla="*/ 511460 h 5052379"/>
              <a:gd name="connsiteX3169" fmla="*/ 1177202 w 4925538"/>
              <a:gd name="connsiteY3169" fmla="*/ 511460 h 5052379"/>
              <a:gd name="connsiteX3170" fmla="*/ 1178927 w 4925538"/>
              <a:gd name="connsiteY3170" fmla="*/ 509764 h 5052379"/>
              <a:gd name="connsiteX3171" fmla="*/ 1181473 w 4925538"/>
              <a:gd name="connsiteY3171" fmla="*/ 509764 h 5052379"/>
              <a:gd name="connsiteX3172" fmla="*/ 1183198 w 4925538"/>
              <a:gd name="connsiteY3172" fmla="*/ 507218 h 5052379"/>
              <a:gd name="connsiteX3173" fmla="*/ 1182322 w 4925538"/>
              <a:gd name="connsiteY3173" fmla="*/ 507218 h 5052379"/>
              <a:gd name="connsiteX3174" fmla="*/ 1183198 w 4925538"/>
              <a:gd name="connsiteY3174" fmla="*/ 505495 h 5052379"/>
              <a:gd name="connsiteX3175" fmla="*/ 1182322 w 4925538"/>
              <a:gd name="connsiteY3175" fmla="*/ 504647 h 5052379"/>
              <a:gd name="connsiteX3176" fmla="*/ 1184047 w 4925538"/>
              <a:gd name="connsiteY3176" fmla="*/ 503798 h 5052379"/>
              <a:gd name="connsiteX3177" fmla="*/ 1186594 w 4925538"/>
              <a:gd name="connsiteY3177" fmla="*/ 499530 h 5052379"/>
              <a:gd name="connsiteX3178" fmla="*/ 1189167 w 4925538"/>
              <a:gd name="connsiteY3178" fmla="*/ 497833 h 5052379"/>
              <a:gd name="connsiteX3179" fmla="*/ 1189167 w 4925538"/>
              <a:gd name="connsiteY3179" fmla="*/ 496985 h 5052379"/>
              <a:gd name="connsiteX3180" fmla="*/ 1189167 w 4925538"/>
              <a:gd name="connsiteY3180" fmla="*/ 496137 h 5052379"/>
              <a:gd name="connsiteX3181" fmla="*/ 1190016 w 4925538"/>
              <a:gd name="connsiteY3181" fmla="*/ 496985 h 5052379"/>
              <a:gd name="connsiteX3182" fmla="*/ 1192563 w 4925538"/>
              <a:gd name="connsiteY3182" fmla="*/ 496137 h 5052379"/>
              <a:gd name="connsiteX3183" fmla="*/ 1194288 w 4925538"/>
              <a:gd name="connsiteY3183" fmla="*/ 494413 h 5052379"/>
              <a:gd name="connsiteX3184" fmla="*/ 1195986 w 4925538"/>
              <a:gd name="connsiteY3184" fmla="*/ 492717 h 5052379"/>
              <a:gd name="connsiteX3185" fmla="*/ 1198533 w 4925538"/>
              <a:gd name="connsiteY3185" fmla="*/ 491020 h 5052379"/>
              <a:gd name="connsiteX3186" fmla="*/ 1199382 w 4925538"/>
              <a:gd name="connsiteY3186" fmla="*/ 491868 h 5052379"/>
              <a:gd name="connsiteX3187" fmla="*/ 1200257 w 4925538"/>
              <a:gd name="connsiteY3187" fmla="*/ 491868 h 5052379"/>
              <a:gd name="connsiteX3188" fmla="*/ 1202804 w 4925538"/>
              <a:gd name="connsiteY3188" fmla="*/ 490145 h 5052379"/>
              <a:gd name="connsiteX3189" fmla="*/ 1202804 w 4925538"/>
              <a:gd name="connsiteY3189" fmla="*/ 489297 h 5052379"/>
              <a:gd name="connsiteX3190" fmla="*/ 1204502 w 4925538"/>
              <a:gd name="connsiteY3190" fmla="*/ 487600 h 5052379"/>
              <a:gd name="connsiteX3191" fmla="*/ 1204502 w 4925538"/>
              <a:gd name="connsiteY3191" fmla="*/ 486752 h 5052379"/>
              <a:gd name="connsiteX3192" fmla="*/ 1206227 w 4925538"/>
              <a:gd name="connsiteY3192" fmla="*/ 485055 h 5052379"/>
              <a:gd name="connsiteX3193" fmla="*/ 1207925 w 4925538"/>
              <a:gd name="connsiteY3193" fmla="*/ 485903 h 5052379"/>
              <a:gd name="connsiteX3194" fmla="*/ 1208774 w 4925538"/>
              <a:gd name="connsiteY3194" fmla="*/ 485903 h 5052379"/>
              <a:gd name="connsiteX3195" fmla="*/ 1211347 w 4925538"/>
              <a:gd name="connsiteY3195" fmla="*/ 485903 h 5052379"/>
              <a:gd name="connsiteX3196" fmla="*/ 1212196 w 4925538"/>
              <a:gd name="connsiteY3196" fmla="*/ 488448 h 5052379"/>
              <a:gd name="connsiteX3197" fmla="*/ 1210472 w 4925538"/>
              <a:gd name="connsiteY3197" fmla="*/ 491020 h 5052379"/>
              <a:gd name="connsiteX3198" fmla="*/ 1207925 w 4925538"/>
              <a:gd name="connsiteY3198" fmla="*/ 493565 h 5052379"/>
              <a:gd name="connsiteX3199" fmla="*/ 1208774 w 4925538"/>
              <a:gd name="connsiteY3199" fmla="*/ 494413 h 5052379"/>
              <a:gd name="connsiteX3200" fmla="*/ 1207925 w 4925538"/>
              <a:gd name="connsiteY3200" fmla="*/ 495262 h 5052379"/>
              <a:gd name="connsiteX3201" fmla="*/ 1206227 w 4925538"/>
              <a:gd name="connsiteY3201" fmla="*/ 498682 h 5052379"/>
              <a:gd name="connsiteX3202" fmla="*/ 1206227 w 4925538"/>
              <a:gd name="connsiteY3202" fmla="*/ 499530 h 5052379"/>
              <a:gd name="connsiteX3203" fmla="*/ 1205378 w 4925538"/>
              <a:gd name="connsiteY3203" fmla="*/ 502102 h 5052379"/>
              <a:gd name="connsiteX3204" fmla="*/ 1206227 w 4925538"/>
              <a:gd name="connsiteY3204" fmla="*/ 502950 h 5052379"/>
              <a:gd name="connsiteX3205" fmla="*/ 1207925 w 4925538"/>
              <a:gd name="connsiteY3205" fmla="*/ 502950 h 5052379"/>
              <a:gd name="connsiteX3206" fmla="*/ 1210472 w 4925538"/>
              <a:gd name="connsiteY3206" fmla="*/ 502950 h 5052379"/>
              <a:gd name="connsiteX3207" fmla="*/ 1211347 w 4925538"/>
              <a:gd name="connsiteY3207" fmla="*/ 503798 h 5052379"/>
              <a:gd name="connsiteX3208" fmla="*/ 1212196 w 4925538"/>
              <a:gd name="connsiteY3208" fmla="*/ 505495 h 5052379"/>
              <a:gd name="connsiteX3209" fmla="*/ 1213045 w 4925538"/>
              <a:gd name="connsiteY3209" fmla="*/ 506344 h 5052379"/>
              <a:gd name="connsiteX3210" fmla="*/ 1213894 w 4925538"/>
              <a:gd name="connsiteY3210" fmla="*/ 505495 h 5052379"/>
              <a:gd name="connsiteX3211" fmla="*/ 1213045 w 4925538"/>
              <a:gd name="connsiteY3211" fmla="*/ 504647 h 5052379"/>
              <a:gd name="connsiteX3212" fmla="*/ 1213045 w 4925538"/>
              <a:gd name="connsiteY3212" fmla="*/ 503798 h 5052379"/>
              <a:gd name="connsiteX3213" fmla="*/ 1213045 w 4925538"/>
              <a:gd name="connsiteY3213" fmla="*/ 502950 h 5052379"/>
              <a:gd name="connsiteX3214" fmla="*/ 1214743 w 4925538"/>
              <a:gd name="connsiteY3214" fmla="*/ 502102 h 5052379"/>
              <a:gd name="connsiteX3215" fmla="*/ 1214743 w 4925538"/>
              <a:gd name="connsiteY3215" fmla="*/ 501227 h 5052379"/>
              <a:gd name="connsiteX3216" fmla="*/ 1214743 w 4925538"/>
              <a:gd name="connsiteY3216" fmla="*/ 500378 h 5052379"/>
              <a:gd name="connsiteX3217" fmla="*/ 1214743 w 4925538"/>
              <a:gd name="connsiteY3217" fmla="*/ 498682 h 5052379"/>
              <a:gd name="connsiteX3218" fmla="*/ 1214743 w 4925538"/>
              <a:gd name="connsiteY3218" fmla="*/ 496985 h 5052379"/>
              <a:gd name="connsiteX3219" fmla="*/ 1215592 w 4925538"/>
              <a:gd name="connsiteY3219" fmla="*/ 496137 h 5052379"/>
              <a:gd name="connsiteX3220" fmla="*/ 1216441 w 4925538"/>
              <a:gd name="connsiteY3220" fmla="*/ 495262 h 5052379"/>
              <a:gd name="connsiteX3221" fmla="*/ 1216441 w 4925538"/>
              <a:gd name="connsiteY3221" fmla="*/ 494413 h 5052379"/>
              <a:gd name="connsiteX3222" fmla="*/ 1217317 w 4925538"/>
              <a:gd name="connsiteY3222" fmla="*/ 493565 h 5052379"/>
              <a:gd name="connsiteX3223" fmla="*/ 1218166 w 4925538"/>
              <a:gd name="connsiteY3223" fmla="*/ 492717 h 5052379"/>
              <a:gd name="connsiteX3224" fmla="*/ 1220713 w 4925538"/>
              <a:gd name="connsiteY3224" fmla="*/ 491020 h 5052379"/>
              <a:gd name="connsiteX3225" fmla="*/ 1220713 w 4925538"/>
              <a:gd name="connsiteY3225" fmla="*/ 490145 h 5052379"/>
              <a:gd name="connsiteX3226" fmla="*/ 1222437 w 4925538"/>
              <a:gd name="connsiteY3226" fmla="*/ 490145 h 5052379"/>
              <a:gd name="connsiteX3227" fmla="*/ 1223286 w 4925538"/>
              <a:gd name="connsiteY3227" fmla="*/ 488448 h 5052379"/>
              <a:gd name="connsiteX3228" fmla="*/ 1224984 w 4925538"/>
              <a:gd name="connsiteY3228" fmla="*/ 487600 h 5052379"/>
              <a:gd name="connsiteX3229" fmla="*/ 1225833 w 4925538"/>
              <a:gd name="connsiteY3229" fmla="*/ 486752 h 5052379"/>
              <a:gd name="connsiteX3230" fmla="*/ 1227558 w 4925538"/>
              <a:gd name="connsiteY3230" fmla="*/ 487600 h 5052379"/>
              <a:gd name="connsiteX3231" fmla="*/ 1228407 w 4925538"/>
              <a:gd name="connsiteY3231" fmla="*/ 487600 h 5052379"/>
              <a:gd name="connsiteX3232" fmla="*/ 1230954 w 4925538"/>
              <a:gd name="connsiteY3232" fmla="*/ 485055 h 5052379"/>
              <a:gd name="connsiteX3233" fmla="*/ 1231803 w 4925538"/>
              <a:gd name="connsiteY3233" fmla="*/ 483332 h 5052379"/>
              <a:gd name="connsiteX3234" fmla="*/ 1233527 w 4925538"/>
              <a:gd name="connsiteY3234" fmla="*/ 480786 h 5052379"/>
              <a:gd name="connsiteX3235" fmla="*/ 1233527 w 4925538"/>
              <a:gd name="connsiteY3235" fmla="*/ 479063 h 5052379"/>
              <a:gd name="connsiteX3236" fmla="*/ 1234376 w 4925538"/>
              <a:gd name="connsiteY3236" fmla="*/ 479063 h 5052379"/>
              <a:gd name="connsiteX3237" fmla="*/ 1236074 w 4925538"/>
              <a:gd name="connsiteY3237" fmla="*/ 479063 h 5052379"/>
              <a:gd name="connsiteX3238" fmla="*/ 1237772 w 4925538"/>
              <a:gd name="connsiteY3238" fmla="*/ 478215 h 5052379"/>
              <a:gd name="connsiteX3239" fmla="*/ 1238621 w 4925538"/>
              <a:gd name="connsiteY3239" fmla="*/ 478215 h 5052379"/>
              <a:gd name="connsiteX3240" fmla="*/ 1240346 w 4925538"/>
              <a:gd name="connsiteY3240" fmla="*/ 478215 h 5052379"/>
              <a:gd name="connsiteX3241" fmla="*/ 1242044 w 4925538"/>
              <a:gd name="connsiteY3241" fmla="*/ 477366 h 5052379"/>
              <a:gd name="connsiteX3242" fmla="*/ 1242044 w 4925538"/>
              <a:gd name="connsiteY3242" fmla="*/ 474821 h 5052379"/>
              <a:gd name="connsiteX3243" fmla="*/ 1243741 w 4925538"/>
              <a:gd name="connsiteY3243" fmla="*/ 473098 h 5052379"/>
              <a:gd name="connsiteX3244" fmla="*/ 1244617 w 4925538"/>
              <a:gd name="connsiteY3244" fmla="*/ 470553 h 5052379"/>
              <a:gd name="connsiteX3245" fmla="*/ 1246315 w 4925538"/>
              <a:gd name="connsiteY3245" fmla="*/ 468856 h 5052379"/>
              <a:gd name="connsiteX3246" fmla="*/ 1247164 w 4925538"/>
              <a:gd name="connsiteY3246" fmla="*/ 465436 h 5052379"/>
              <a:gd name="connsiteX3247" fmla="*/ 1247164 w 4925538"/>
              <a:gd name="connsiteY3247" fmla="*/ 464588 h 5052379"/>
              <a:gd name="connsiteX3248" fmla="*/ 1248013 w 4925538"/>
              <a:gd name="connsiteY3248" fmla="*/ 462016 h 5052379"/>
              <a:gd name="connsiteX3249" fmla="*/ 1247164 w 4925538"/>
              <a:gd name="connsiteY3249" fmla="*/ 462016 h 5052379"/>
              <a:gd name="connsiteX3250" fmla="*/ 1246315 w 4925538"/>
              <a:gd name="connsiteY3250" fmla="*/ 459471 h 5052379"/>
              <a:gd name="connsiteX3251" fmla="*/ 1247164 w 4925538"/>
              <a:gd name="connsiteY3251" fmla="*/ 458623 h 5052379"/>
              <a:gd name="connsiteX3252" fmla="*/ 1247164 w 4925538"/>
              <a:gd name="connsiteY3252" fmla="*/ 457774 h 5052379"/>
              <a:gd name="connsiteX3253" fmla="*/ 1247164 w 4925538"/>
              <a:gd name="connsiteY3253" fmla="*/ 456051 h 5052379"/>
              <a:gd name="connsiteX3254" fmla="*/ 1246315 w 4925538"/>
              <a:gd name="connsiteY3254" fmla="*/ 456051 h 5052379"/>
              <a:gd name="connsiteX3255" fmla="*/ 1246315 w 4925538"/>
              <a:gd name="connsiteY3255" fmla="*/ 455203 h 5052379"/>
              <a:gd name="connsiteX3256" fmla="*/ 1248013 w 4925538"/>
              <a:gd name="connsiteY3256" fmla="*/ 450934 h 5052379"/>
              <a:gd name="connsiteX3257" fmla="*/ 1248013 w 4925538"/>
              <a:gd name="connsiteY3257" fmla="*/ 449238 h 5052379"/>
              <a:gd name="connsiteX3258" fmla="*/ 1248862 w 4925538"/>
              <a:gd name="connsiteY3258" fmla="*/ 448389 h 5052379"/>
              <a:gd name="connsiteX3259" fmla="*/ 1248013 w 4925538"/>
              <a:gd name="connsiteY3259" fmla="*/ 446693 h 5052379"/>
              <a:gd name="connsiteX3260" fmla="*/ 1248862 w 4925538"/>
              <a:gd name="connsiteY3260" fmla="*/ 446693 h 5052379"/>
              <a:gd name="connsiteX3261" fmla="*/ 1248862 w 4925538"/>
              <a:gd name="connsiteY3261" fmla="*/ 444121 h 5052379"/>
              <a:gd name="connsiteX3262" fmla="*/ 1247164 w 4925538"/>
              <a:gd name="connsiteY3262" fmla="*/ 444121 h 5052379"/>
              <a:gd name="connsiteX3263" fmla="*/ 1247164 w 4925538"/>
              <a:gd name="connsiteY3263" fmla="*/ 443273 h 5052379"/>
              <a:gd name="connsiteX3264" fmla="*/ 1248013 w 4925538"/>
              <a:gd name="connsiteY3264" fmla="*/ 439004 h 5052379"/>
              <a:gd name="connsiteX3265" fmla="*/ 1248013 w 4925538"/>
              <a:gd name="connsiteY3265" fmla="*/ 437308 h 5052379"/>
              <a:gd name="connsiteX3266" fmla="*/ 1248013 w 4925538"/>
              <a:gd name="connsiteY3266" fmla="*/ 434762 h 5052379"/>
              <a:gd name="connsiteX3267" fmla="*/ 1248013 w 4925538"/>
              <a:gd name="connsiteY3267" fmla="*/ 433039 h 5052379"/>
              <a:gd name="connsiteX3268" fmla="*/ 1249737 w 4925538"/>
              <a:gd name="connsiteY3268" fmla="*/ 432191 h 5052379"/>
              <a:gd name="connsiteX3269" fmla="*/ 1250586 w 4925538"/>
              <a:gd name="connsiteY3269" fmla="*/ 431342 h 5052379"/>
              <a:gd name="connsiteX3270" fmla="*/ 1253133 w 4925538"/>
              <a:gd name="connsiteY3270" fmla="*/ 430494 h 5052379"/>
              <a:gd name="connsiteX3271" fmla="*/ 1253133 w 4925538"/>
              <a:gd name="connsiteY3271" fmla="*/ 428771 h 5052379"/>
              <a:gd name="connsiteX3272" fmla="*/ 1253982 w 4925538"/>
              <a:gd name="connsiteY3272" fmla="*/ 428771 h 5052379"/>
              <a:gd name="connsiteX3273" fmla="*/ 1255707 w 4925538"/>
              <a:gd name="connsiteY3273" fmla="*/ 427074 h 5052379"/>
              <a:gd name="connsiteX3274" fmla="*/ 1256556 w 4925538"/>
              <a:gd name="connsiteY3274" fmla="*/ 426226 h 5052379"/>
              <a:gd name="connsiteX3275" fmla="*/ 1257405 w 4925538"/>
              <a:gd name="connsiteY3275" fmla="*/ 426226 h 5052379"/>
              <a:gd name="connsiteX3276" fmla="*/ 1259103 w 4925538"/>
              <a:gd name="connsiteY3276" fmla="*/ 424529 h 5052379"/>
              <a:gd name="connsiteX3277" fmla="*/ 1259952 w 4925538"/>
              <a:gd name="connsiteY3277" fmla="*/ 425377 h 5052379"/>
              <a:gd name="connsiteX3278" fmla="*/ 1260801 w 4925538"/>
              <a:gd name="connsiteY3278" fmla="*/ 424529 h 5052379"/>
              <a:gd name="connsiteX3279" fmla="*/ 1261676 w 4925538"/>
              <a:gd name="connsiteY3279" fmla="*/ 425377 h 5052379"/>
              <a:gd name="connsiteX3280" fmla="*/ 1263374 w 4925538"/>
              <a:gd name="connsiteY3280" fmla="*/ 425377 h 5052379"/>
              <a:gd name="connsiteX3281" fmla="*/ 1265072 w 4925538"/>
              <a:gd name="connsiteY3281" fmla="*/ 426226 h 5052379"/>
              <a:gd name="connsiteX3282" fmla="*/ 1267646 w 4925538"/>
              <a:gd name="connsiteY3282" fmla="*/ 424529 h 5052379"/>
              <a:gd name="connsiteX3283" fmla="*/ 1268495 w 4925538"/>
              <a:gd name="connsiteY3283" fmla="*/ 424529 h 5052379"/>
              <a:gd name="connsiteX3284" fmla="*/ 1269344 w 4925538"/>
              <a:gd name="connsiteY3284" fmla="*/ 425377 h 5052379"/>
              <a:gd name="connsiteX3285" fmla="*/ 1270193 w 4925538"/>
              <a:gd name="connsiteY3285" fmla="*/ 426226 h 5052379"/>
              <a:gd name="connsiteX3286" fmla="*/ 1274464 w 4925538"/>
              <a:gd name="connsiteY3286" fmla="*/ 426226 h 5052379"/>
              <a:gd name="connsiteX3287" fmla="*/ 1275313 w 4925538"/>
              <a:gd name="connsiteY3287" fmla="*/ 428771 h 5052379"/>
              <a:gd name="connsiteX3288" fmla="*/ 1277011 w 4925538"/>
              <a:gd name="connsiteY3288" fmla="*/ 427922 h 5052379"/>
              <a:gd name="connsiteX3289" fmla="*/ 1277887 w 4925538"/>
              <a:gd name="connsiteY3289" fmla="*/ 425377 h 5052379"/>
              <a:gd name="connsiteX3290" fmla="*/ 1281283 w 4925538"/>
              <a:gd name="connsiteY3290" fmla="*/ 425377 h 5052379"/>
              <a:gd name="connsiteX3291" fmla="*/ 1282981 w 4925538"/>
              <a:gd name="connsiteY3291" fmla="*/ 426226 h 5052379"/>
              <a:gd name="connsiteX3292" fmla="*/ 1283856 w 4925538"/>
              <a:gd name="connsiteY3292" fmla="*/ 425377 h 5052379"/>
              <a:gd name="connsiteX3293" fmla="*/ 1284705 w 4925538"/>
              <a:gd name="connsiteY3293" fmla="*/ 423654 h 5052379"/>
              <a:gd name="connsiteX3294" fmla="*/ 1285554 w 4925538"/>
              <a:gd name="connsiteY3294" fmla="*/ 423654 h 5052379"/>
              <a:gd name="connsiteX3295" fmla="*/ 1287252 w 4925538"/>
              <a:gd name="connsiteY3295" fmla="*/ 424529 h 5052379"/>
              <a:gd name="connsiteX3296" fmla="*/ 1288101 w 4925538"/>
              <a:gd name="connsiteY3296" fmla="*/ 423654 h 5052379"/>
              <a:gd name="connsiteX3297" fmla="*/ 1288101 w 4925538"/>
              <a:gd name="connsiteY3297" fmla="*/ 422806 h 5052379"/>
              <a:gd name="connsiteX3298" fmla="*/ 1288950 w 4925538"/>
              <a:gd name="connsiteY3298" fmla="*/ 421957 h 5052379"/>
              <a:gd name="connsiteX3299" fmla="*/ 1289826 w 4925538"/>
              <a:gd name="connsiteY3299" fmla="*/ 421109 h 5052379"/>
              <a:gd name="connsiteX3300" fmla="*/ 1289826 w 4925538"/>
              <a:gd name="connsiteY3300" fmla="*/ 420261 h 5052379"/>
              <a:gd name="connsiteX3301" fmla="*/ 1293222 w 4925538"/>
              <a:gd name="connsiteY3301" fmla="*/ 417689 h 5052379"/>
              <a:gd name="connsiteX3302" fmla="*/ 1294097 w 4925538"/>
              <a:gd name="connsiteY3302" fmla="*/ 418564 h 5052379"/>
              <a:gd name="connsiteX3303" fmla="*/ 1294946 w 4925538"/>
              <a:gd name="connsiteY3303" fmla="*/ 419412 h 5052379"/>
              <a:gd name="connsiteX3304" fmla="*/ 1294097 w 4925538"/>
              <a:gd name="connsiteY3304" fmla="*/ 421109 h 5052379"/>
              <a:gd name="connsiteX3305" fmla="*/ 1296644 w 4925538"/>
              <a:gd name="connsiteY3305" fmla="*/ 421109 h 5052379"/>
              <a:gd name="connsiteX3306" fmla="*/ 1297493 w 4925538"/>
              <a:gd name="connsiteY3306" fmla="*/ 421957 h 5052379"/>
              <a:gd name="connsiteX3307" fmla="*/ 1298342 w 4925538"/>
              <a:gd name="connsiteY3307" fmla="*/ 421109 h 5052379"/>
              <a:gd name="connsiteX3308" fmla="*/ 1298342 w 4925538"/>
              <a:gd name="connsiteY3308" fmla="*/ 419412 h 5052379"/>
              <a:gd name="connsiteX3309" fmla="*/ 1297493 w 4925538"/>
              <a:gd name="connsiteY3309" fmla="*/ 415992 h 5052379"/>
              <a:gd name="connsiteX3310" fmla="*/ 1298342 w 4925538"/>
              <a:gd name="connsiteY3310" fmla="*/ 415144 h 5052379"/>
              <a:gd name="connsiteX3311" fmla="*/ 1299191 w 4925538"/>
              <a:gd name="connsiteY3311" fmla="*/ 415144 h 5052379"/>
              <a:gd name="connsiteX3312" fmla="*/ 1300067 w 4925538"/>
              <a:gd name="connsiteY3312" fmla="*/ 415144 h 5052379"/>
              <a:gd name="connsiteX3313" fmla="*/ 1300916 w 4925538"/>
              <a:gd name="connsiteY3313" fmla="*/ 415144 h 5052379"/>
              <a:gd name="connsiteX3314" fmla="*/ 1302614 w 4925538"/>
              <a:gd name="connsiteY3314" fmla="*/ 412599 h 5052379"/>
              <a:gd name="connsiteX3315" fmla="*/ 1303463 w 4925538"/>
              <a:gd name="connsiteY3315" fmla="*/ 412599 h 5052379"/>
              <a:gd name="connsiteX3316" fmla="*/ 1303463 w 4925538"/>
              <a:gd name="connsiteY3316" fmla="*/ 411724 h 5052379"/>
              <a:gd name="connsiteX3317" fmla="*/ 1303463 w 4925538"/>
              <a:gd name="connsiteY3317" fmla="*/ 410027 h 5052379"/>
              <a:gd name="connsiteX3318" fmla="*/ 1305160 w 4925538"/>
              <a:gd name="connsiteY3318" fmla="*/ 410027 h 5052379"/>
              <a:gd name="connsiteX3319" fmla="*/ 1306885 w 4925538"/>
              <a:gd name="connsiteY3319" fmla="*/ 408330 h 5052379"/>
              <a:gd name="connsiteX3320" fmla="*/ 1307734 w 4925538"/>
              <a:gd name="connsiteY3320" fmla="*/ 408330 h 5052379"/>
              <a:gd name="connsiteX3321" fmla="*/ 1310281 w 4925538"/>
              <a:gd name="connsiteY3321" fmla="*/ 407482 h 5052379"/>
              <a:gd name="connsiteX3322" fmla="*/ 1311130 w 4925538"/>
              <a:gd name="connsiteY3322" fmla="*/ 406607 h 5052379"/>
              <a:gd name="connsiteX3323" fmla="*/ 1313703 w 4925538"/>
              <a:gd name="connsiteY3323" fmla="*/ 406607 h 5052379"/>
              <a:gd name="connsiteX3324" fmla="*/ 1317126 w 4925538"/>
              <a:gd name="connsiteY3324" fmla="*/ 408330 h 5052379"/>
              <a:gd name="connsiteX3325" fmla="*/ 1317126 w 4925538"/>
              <a:gd name="connsiteY3325" fmla="*/ 409179 h 5052379"/>
              <a:gd name="connsiteX3326" fmla="*/ 1319673 w 4925538"/>
              <a:gd name="connsiteY3326" fmla="*/ 409179 h 5052379"/>
              <a:gd name="connsiteX3327" fmla="*/ 1321371 w 4925538"/>
              <a:gd name="connsiteY3327" fmla="*/ 407482 h 5052379"/>
              <a:gd name="connsiteX3328" fmla="*/ 1322246 w 4925538"/>
              <a:gd name="connsiteY3328" fmla="*/ 405759 h 5052379"/>
              <a:gd name="connsiteX3329" fmla="*/ 1323095 w 4925538"/>
              <a:gd name="connsiteY3329" fmla="*/ 405759 h 5052379"/>
              <a:gd name="connsiteX3330" fmla="*/ 1325642 w 4925538"/>
              <a:gd name="connsiteY3330" fmla="*/ 407482 h 5052379"/>
              <a:gd name="connsiteX3331" fmla="*/ 1326491 w 4925538"/>
              <a:gd name="connsiteY3331" fmla="*/ 407482 h 5052379"/>
              <a:gd name="connsiteX3332" fmla="*/ 1327340 w 4925538"/>
              <a:gd name="connsiteY3332" fmla="*/ 406607 h 5052379"/>
              <a:gd name="connsiteX3333" fmla="*/ 1328216 w 4925538"/>
              <a:gd name="connsiteY3333" fmla="*/ 406607 h 5052379"/>
              <a:gd name="connsiteX3334" fmla="*/ 1330763 w 4925538"/>
              <a:gd name="connsiteY3334" fmla="*/ 404910 h 5052379"/>
              <a:gd name="connsiteX3335" fmla="*/ 1331612 w 4925538"/>
              <a:gd name="connsiteY3335" fmla="*/ 404910 h 5052379"/>
              <a:gd name="connsiteX3336" fmla="*/ 1331612 w 4925538"/>
              <a:gd name="connsiteY3336" fmla="*/ 403214 h 5052379"/>
              <a:gd name="connsiteX3337" fmla="*/ 1331612 w 4925538"/>
              <a:gd name="connsiteY3337" fmla="*/ 402365 h 5052379"/>
              <a:gd name="connsiteX3338" fmla="*/ 1332461 w 4925538"/>
              <a:gd name="connsiteY3338" fmla="*/ 399794 h 5052379"/>
              <a:gd name="connsiteX3339" fmla="*/ 1331612 w 4925538"/>
              <a:gd name="connsiteY3339" fmla="*/ 399794 h 5052379"/>
              <a:gd name="connsiteX3340" fmla="*/ 1331612 w 4925538"/>
              <a:gd name="connsiteY3340" fmla="*/ 398097 h 5052379"/>
              <a:gd name="connsiteX3341" fmla="*/ 1335034 w 4925538"/>
              <a:gd name="connsiteY3341" fmla="*/ 396400 h 5052379"/>
              <a:gd name="connsiteX3342" fmla="*/ 1330763 w 4925538"/>
              <a:gd name="connsiteY3342" fmla="*/ 392132 h 5052379"/>
              <a:gd name="connsiteX3343" fmla="*/ 1330763 w 4925538"/>
              <a:gd name="connsiteY3343" fmla="*/ 391284 h 5052379"/>
              <a:gd name="connsiteX3344" fmla="*/ 1331612 w 4925538"/>
              <a:gd name="connsiteY3344" fmla="*/ 388712 h 5052379"/>
              <a:gd name="connsiteX3345" fmla="*/ 1330763 w 4925538"/>
              <a:gd name="connsiteY3345" fmla="*/ 385318 h 5052379"/>
              <a:gd name="connsiteX3346" fmla="*/ 1328216 w 4925538"/>
              <a:gd name="connsiteY3346" fmla="*/ 376782 h 5052379"/>
              <a:gd name="connsiteX3347" fmla="*/ 1328216 w 4925538"/>
              <a:gd name="connsiteY3347" fmla="*/ 375085 h 5052379"/>
              <a:gd name="connsiteX3348" fmla="*/ 1331612 w 4925538"/>
              <a:gd name="connsiteY3348" fmla="*/ 370817 h 5052379"/>
              <a:gd name="connsiteX3349" fmla="*/ 1331612 w 4925538"/>
              <a:gd name="connsiteY3349" fmla="*/ 368272 h 5052379"/>
              <a:gd name="connsiteX3350" fmla="*/ 1329914 w 4925538"/>
              <a:gd name="connsiteY3350" fmla="*/ 367397 h 5052379"/>
              <a:gd name="connsiteX3351" fmla="*/ 1325642 w 4925538"/>
              <a:gd name="connsiteY3351" fmla="*/ 366548 h 5052379"/>
              <a:gd name="connsiteX3352" fmla="*/ 1318824 w 4925538"/>
              <a:gd name="connsiteY3352" fmla="*/ 367397 h 5052379"/>
              <a:gd name="connsiteX3353" fmla="*/ 1306885 w 4925538"/>
              <a:gd name="connsiteY3353" fmla="*/ 369968 h 5052379"/>
              <a:gd name="connsiteX3354" fmla="*/ 1299191 w 4925538"/>
              <a:gd name="connsiteY3354" fmla="*/ 372513 h 5052379"/>
              <a:gd name="connsiteX3355" fmla="*/ 1294946 w 4925538"/>
              <a:gd name="connsiteY3355" fmla="*/ 373362 h 5052379"/>
              <a:gd name="connsiteX3356" fmla="*/ 1289826 w 4925538"/>
              <a:gd name="connsiteY3356" fmla="*/ 373362 h 5052379"/>
              <a:gd name="connsiteX3357" fmla="*/ 1282981 w 4925538"/>
              <a:gd name="connsiteY3357" fmla="*/ 373362 h 5052379"/>
              <a:gd name="connsiteX3358" fmla="*/ 1277011 w 4925538"/>
              <a:gd name="connsiteY3358" fmla="*/ 370817 h 5052379"/>
              <a:gd name="connsiteX3359" fmla="*/ 1272766 w 4925538"/>
              <a:gd name="connsiteY3359" fmla="*/ 369120 h 5052379"/>
              <a:gd name="connsiteX3360" fmla="*/ 1269344 w 4925538"/>
              <a:gd name="connsiteY3360" fmla="*/ 368272 h 5052379"/>
              <a:gd name="connsiteX3361" fmla="*/ 1260801 w 4925538"/>
              <a:gd name="connsiteY3361" fmla="*/ 364852 h 5052379"/>
              <a:gd name="connsiteX3362" fmla="*/ 1258254 w 4925538"/>
              <a:gd name="connsiteY3362" fmla="*/ 363155 h 5052379"/>
              <a:gd name="connsiteX3363" fmla="*/ 1257405 w 4925538"/>
              <a:gd name="connsiteY3363" fmla="*/ 364003 h 5052379"/>
              <a:gd name="connsiteX3364" fmla="*/ 1255707 w 4925538"/>
              <a:gd name="connsiteY3364" fmla="*/ 362306 h 5052379"/>
              <a:gd name="connsiteX3365" fmla="*/ 1254831 w 4925538"/>
              <a:gd name="connsiteY3365" fmla="*/ 362306 h 5052379"/>
              <a:gd name="connsiteX3366" fmla="*/ 1253982 w 4925538"/>
              <a:gd name="connsiteY3366" fmla="*/ 363155 h 5052379"/>
              <a:gd name="connsiteX3367" fmla="*/ 1253133 w 4925538"/>
              <a:gd name="connsiteY3367" fmla="*/ 363155 h 5052379"/>
              <a:gd name="connsiteX3368" fmla="*/ 1252284 w 4925538"/>
              <a:gd name="connsiteY3368" fmla="*/ 363155 h 5052379"/>
              <a:gd name="connsiteX3369" fmla="*/ 1251435 w 4925538"/>
              <a:gd name="connsiteY3369" fmla="*/ 362306 h 5052379"/>
              <a:gd name="connsiteX3370" fmla="*/ 1252284 w 4925538"/>
              <a:gd name="connsiteY3370" fmla="*/ 361432 h 5052379"/>
              <a:gd name="connsiteX3371" fmla="*/ 1250586 w 4925538"/>
              <a:gd name="connsiteY3371" fmla="*/ 360583 h 5052379"/>
              <a:gd name="connsiteX3372" fmla="*/ 1250586 w 4925538"/>
              <a:gd name="connsiteY3372" fmla="*/ 359735 h 5052379"/>
              <a:gd name="connsiteX3373" fmla="*/ 1248862 w 4925538"/>
              <a:gd name="connsiteY3373" fmla="*/ 359735 h 5052379"/>
              <a:gd name="connsiteX3374" fmla="*/ 1248013 w 4925538"/>
              <a:gd name="connsiteY3374" fmla="*/ 358886 h 5052379"/>
              <a:gd name="connsiteX3375" fmla="*/ 1248862 w 4925538"/>
              <a:gd name="connsiteY3375" fmla="*/ 357190 h 5052379"/>
              <a:gd name="connsiteX3376" fmla="*/ 1249737 w 4925538"/>
              <a:gd name="connsiteY3376" fmla="*/ 354618 h 5052379"/>
              <a:gd name="connsiteX3377" fmla="*/ 1249737 w 4925538"/>
              <a:gd name="connsiteY3377" fmla="*/ 352921 h 5052379"/>
              <a:gd name="connsiteX3378" fmla="*/ 1250586 w 4925538"/>
              <a:gd name="connsiteY3378" fmla="*/ 351198 h 5052379"/>
              <a:gd name="connsiteX3379" fmla="*/ 1250586 w 4925538"/>
              <a:gd name="connsiteY3379" fmla="*/ 349501 h 5052379"/>
              <a:gd name="connsiteX3380" fmla="*/ 1250586 w 4925538"/>
              <a:gd name="connsiteY3380" fmla="*/ 348653 h 5052379"/>
              <a:gd name="connsiteX3381" fmla="*/ 1251435 w 4925538"/>
              <a:gd name="connsiteY3381" fmla="*/ 349501 h 5052379"/>
              <a:gd name="connsiteX3382" fmla="*/ 1252284 w 4925538"/>
              <a:gd name="connsiteY3382" fmla="*/ 349501 h 5052379"/>
              <a:gd name="connsiteX3383" fmla="*/ 1252284 w 4925538"/>
              <a:gd name="connsiteY3383" fmla="*/ 346956 h 5052379"/>
              <a:gd name="connsiteX3384" fmla="*/ 1254831 w 4925538"/>
              <a:gd name="connsiteY3384" fmla="*/ 345233 h 5052379"/>
              <a:gd name="connsiteX3385" fmla="*/ 1254831 w 4925538"/>
              <a:gd name="connsiteY3385" fmla="*/ 343536 h 5052379"/>
              <a:gd name="connsiteX3386" fmla="*/ 1256556 w 4925538"/>
              <a:gd name="connsiteY3386" fmla="*/ 341840 h 5052379"/>
              <a:gd name="connsiteX3387" fmla="*/ 1257405 w 4925538"/>
              <a:gd name="connsiteY3387" fmla="*/ 340143 h 5052379"/>
              <a:gd name="connsiteX3388" fmla="*/ 1257405 w 4925538"/>
              <a:gd name="connsiteY3388" fmla="*/ 338420 h 5052379"/>
              <a:gd name="connsiteX3389" fmla="*/ 1256556 w 4925538"/>
              <a:gd name="connsiteY3389" fmla="*/ 336723 h 5052379"/>
              <a:gd name="connsiteX3390" fmla="*/ 1257405 w 4925538"/>
              <a:gd name="connsiteY3390" fmla="*/ 336723 h 5052379"/>
              <a:gd name="connsiteX3391" fmla="*/ 1257405 w 4925538"/>
              <a:gd name="connsiteY3391" fmla="*/ 335026 h 5052379"/>
              <a:gd name="connsiteX3392" fmla="*/ 1255707 w 4925538"/>
              <a:gd name="connsiteY3392" fmla="*/ 333303 h 5052379"/>
              <a:gd name="connsiteX3393" fmla="*/ 1255707 w 4925538"/>
              <a:gd name="connsiteY3393" fmla="*/ 332454 h 5052379"/>
              <a:gd name="connsiteX3394" fmla="*/ 1257405 w 4925538"/>
              <a:gd name="connsiteY3394" fmla="*/ 330758 h 5052379"/>
              <a:gd name="connsiteX3395" fmla="*/ 1258254 w 4925538"/>
              <a:gd name="connsiteY3395" fmla="*/ 330758 h 5052379"/>
              <a:gd name="connsiteX3396" fmla="*/ 1257405 w 4925538"/>
              <a:gd name="connsiteY3396" fmla="*/ 329034 h 5052379"/>
              <a:gd name="connsiteX3397" fmla="*/ 1255707 w 4925538"/>
              <a:gd name="connsiteY3397" fmla="*/ 328186 h 5052379"/>
              <a:gd name="connsiteX3398" fmla="*/ 1255707 w 4925538"/>
              <a:gd name="connsiteY3398" fmla="*/ 325641 h 5052379"/>
              <a:gd name="connsiteX3399" fmla="*/ 1256556 w 4925538"/>
              <a:gd name="connsiteY3399" fmla="*/ 324793 h 5052379"/>
              <a:gd name="connsiteX3400" fmla="*/ 1256556 w 4925538"/>
              <a:gd name="connsiteY3400" fmla="*/ 323944 h 5052379"/>
              <a:gd name="connsiteX3401" fmla="*/ 1254831 w 4925538"/>
              <a:gd name="connsiteY3401" fmla="*/ 323944 h 5052379"/>
              <a:gd name="connsiteX3402" fmla="*/ 1254831 w 4925538"/>
              <a:gd name="connsiteY3402" fmla="*/ 323069 h 5052379"/>
              <a:gd name="connsiteX3403" fmla="*/ 1254831 w 4925538"/>
              <a:gd name="connsiteY3403" fmla="*/ 322221 h 5052379"/>
              <a:gd name="connsiteX3404" fmla="*/ 1253982 w 4925538"/>
              <a:gd name="connsiteY3404" fmla="*/ 320524 h 5052379"/>
              <a:gd name="connsiteX3405" fmla="*/ 1253982 w 4925538"/>
              <a:gd name="connsiteY3405" fmla="*/ 319676 h 5052379"/>
              <a:gd name="connsiteX3406" fmla="*/ 1254831 w 4925538"/>
              <a:gd name="connsiteY3406" fmla="*/ 318828 h 5052379"/>
              <a:gd name="connsiteX3407" fmla="*/ 1253982 w 4925538"/>
              <a:gd name="connsiteY3407" fmla="*/ 317979 h 5052379"/>
              <a:gd name="connsiteX3408" fmla="*/ 1249737 w 4925538"/>
              <a:gd name="connsiteY3408" fmla="*/ 315408 h 5052379"/>
              <a:gd name="connsiteX3409" fmla="*/ 1248862 w 4925538"/>
              <a:gd name="connsiteY3409" fmla="*/ 313711 h 5052379"/>
              <a:gd name="connsiteX3410" fmla="*/ 1247164 w 4925538"/>
              <a:gd name="connsiteY3410" fmla="*/ 310291 h 5052379"/>
              <a:gd name="connsiteX3411" fmla="*/ 1247164 w 4925538"/>
              <a:gd name="connsiteY3411" fmla="*/ 302629 h 5052379"/>
              <a:gd name="connsiteX3412" fmla="*/ 1242892 w 4925538"/>
              <a:gd name="connsiteY3412" fmla="*/ 300906 h 5052379"/>
              <a:gd name="connsiteX3413" fmla="*/ 1242044 w 4925538"/>
              <a:gd name="connsiteY3413" fmla="*/ 299209 h 5052379"/>
              <a:gd name="connsiteX3414" fmla="*/ 1240346 w 4925538"/>
              <a:gd name="connsiteY3414" fmla="*/ 296664 h 5052379"/>
              <a:gd name="connsiteX3415" fmla="*/ 1239497 w 4925538"/>
              <a:gd name="connsiteY3415" fmla="*/ 294092 h 5052379"/>
              <a:gd name="connsiteX3416" fmla="*/ 1235225 w 4925538"/>
              <a:gd name="connsiteY3416" fmla="*/ 289824 h 5052379"/>
              <a:gd name="connsiteX3417" fmla="*/ 1233527 w 4925538"/>
              <a:gd name="connsiteY3417" fmla="*/ 286430 h 5052379"/>
              <a:gd name="connsiteX3418" fmla="*/ 1228407 w 4925538"/>
              <a:gd name="connsiteY3418" fmla="*/ 282162 h 5052379"/>
              <a:gd name="connsiteX3419" fmla="*/ 1225833 w 4925538"/>
              <a:gd name="connsiteY3419" fmla="*/ 279617 h 5052379"/>
              <a:gd name="connsiteX3420" fmla="*/ 1226682 w 4925538"/>
              <a:gd name="connsiteY3420" fmla="*/ 277894 h 5052379"/>
              <a:gd name="connsiteX3421" fmla="*/ 1228407 w 4925538"/>
              <a:gd name="connsiteY3421" fmla="*/ 274500 h 5052379"/>
              <a:gd name="connsiteX3422" fmla="*/ 1229256 w 4925538"/>
              <a:gd name="connsiteY3422" fmla="*/ 271929 h 5052379"/>
              <a:gd name="connsiteX3423" fmla="*/ 1229256 w 4925538"/>
              <a:gd name="connsiteY3423" fmla="*/ 270232 h 5052379"/>
              <a:gd name="connsiteX3424" fmla="*/ 1229256 w 4925538"/>
              <a:gd name="connsiteY3424" fmla="*/ 265115 h 5052379"/>
              <a:gd name="connsiteX3425" fmla="*/ 1229256 w 4925538"/>
              <a:gd name="connsiteY3425" fmla="*/ 262570 h 5052379"/>
              <a:gd name="connsiteX3426" fmla="*/ 1225833 w 4925538"/>
              <a:gd name="connsiteY3426" fmla="*/ 253185 h 5052379"/>
              <a:gd name="connsiteX3427" fmla="*/ 1226682 w 4925538"/>
              <a:gd name="connsiteY3427" fmla="*/ 244648 h 5052379"/>
              <a:gd name="connsiteX3428" fmla="*/ 1224135 w 4925538"/>
              <a:gd name="connsiteY3428" fmla="*/ 242952 h 5052379"/>
              <a:gd name="connsiteX3429" fmla="*/ 1223286 w 4925538"/>
              <a:gd name="connsiteY3429" fmla="*/ 241255 h 5052379"/>
              <a:gd name="connsiteX3430" fmla="*/ 1224135 w 4925538"/>
              <a:gd name="connsiteY3430" fmla="*/ 238683 h 5052379"/>
              <a:gd name="connsiteX3431" fmla="*/ 1225833 w 4925538"/>
              <a:gd name="connsiteY3431" fmla="*/ 236986 h 5052379"/>
              <a:gd name="connsiteX3432" fmla="*/ 1230105 w 4925538"/>
              <a:gd name="connsiteY3432" fmla="*/ 232718 h 5052379"/>
              <a:gd name="connsiteX3433" fmla="*/ 1231803 w 4925538"/>
              <a:gd name="connsiteY3433" fmla="*/ 230173 h 5052379"/>
              <a:gd name="connsiteX3434" fmla="*/ 1232652 w 4925538"/>
              <a:gd name="connsiteY3434" fmla="*/ 231021 h 5052379"/>
              <a:gd name="connsiteX3435" fmla="*/ 1232652 w 4925538"/>
              <a:gd name="connsiteY3435" fmla="*/ 229325 h 5052379"/>
              <a:gd name="connsiteX3436" fmla="*/ 1232652 w 4925538"/>
              <a:gd name="connsiteY3436" fmla="*/ 225056 h 5052379"/>
              <a:gd name="connsiteX3437" fmla="*/ 1232652 w 4925538"/>
              <a:gd name="connsiteY3437" fmla="*/ 221636 h 5052379"/>
              <a:gd name="connsiteX3438" fmla="*/ 1230105 w 4925538"/>
              <a:gd name="connsiteY3438" fmla="*/ 218243 h 5052379"/>
              <a:gd name="connsiteX3439" fmla="*/ 1224984 w 4925538"/>
              <a:gd name="connsiteY3439" fmla="*/ 213126 h 5052379"/>
              <a:gd name="connsiteX3440" fmla="*/ 1223286 w 4925538"/>
              <a:gd name="connsiteY3440" fmla="*/ 210554 h 5052379"/>
              <a:gd name="connsiteX3441" fmla="*/ 1220713 w 4925538"/>
              <a:gd name="connsiteY3441" fmla="*/ 208858 h 5052379"/>
              <a:gd name="connsiteX3442" fmla="*/ 1220713 w 4925538"/>
              <a:gd name="connsiteY3442" fmla="*/ 208009 h 5052379"/>
              <a:gd name="connsiteX3443" fmla="*/ 1219015 w 4925538"/>
              <a:gd name="connsiteY3443" fmla="*/ 203741 h 5052379"/>
              <a:gd name="connsiteX3444" fmla="*/ 1214743 w 4925538"/>
              <a:gd name="connsiteY3444" fmla="*/ 201169 h 5052379"/>
              <a:gd name="connsiteX3445" fmla="*/ 1213045 w 4925538"/>
              <a:gd name="connsiteY3445" fmla="*/ 199473 h 5052379"/>
              <a:gd name="connsiteX3446" fmla="*/ 1207076 w 4925538"/>
              <a:gd name="connsiteY3446" fmla="*/ 196079 h 5052379"/>
              <a:gd name="connsiteX3447" fmla="*/ 1204502 w 4925538"/>
              <a:gd name="connsiteY3447" fmla="*/ 195204 h 5052379"/>
              <a:gd name="connsiteX3448" fmla="*/ 1201955 w 4925538"/>
              <a:gd name="connsiteY3448" fmla="*/ 193508 h 5052379"/>
              <a:gd name="connsiteX3449" fmla="*/ 1199382 w 4925538"/>
              <a:gd name="connsiteY3449" fmla="*/ 192659 h 5052379"/>
              <a:gd name="connsiteX3450" fmla="*/ 1195986 w 4925538"/>
              <a:gd name="connsiteY3450" fmla="*/ 193508 h 5052379"/>
              <a:gd name="connsiteX3451" fmla="*/ 1195137 w 4925538"/>
              <a:gd name="connsiteY3451" fmla="*/ 192659 h 5052379"/>
              <a:gd name="connsiteX3452" fmla="*/ 1192563 w 4925538"/>
              <a:gd name="connsiteY3452" fmla="*/ 189239 h 5052379"/>
              <a:gd name="connsiteX3453" fmla="*/ 1190016 w 4925538"/>
              <a:gd name="connsiteY3453" fmla="*/ 184997 h 5052379"/>
              <a:gd name="connsiteX3454" fmla="*/ 1186594 w 4925538"/>
              <a:gd name="connsiteY3454" fmla="*/ 182426 h 5052379"/>
              <a:gd name="connsiteX3455" fmla="*/ 1184047 w 4925538"/>
              <a:gd name="connsiteY3455" fmla="*/ 179881 h 5052379"/>
              <a:gd name="connsiteX3456" fmla="*/ 1183198 w 4925538"/>
              <a:gd name="connsiteY3456" fmla="*/ 173916 h 5052379"/>
              <a:gd name="connsiteX3457" fmla="*/ 1180625 w 4925538"/>
              <a:gd name="connsiteY3457" fmla="*/ 173041 h 5052379"/>
              <a:gd name="connsiteX3458" fmla="*/ 1178078 w 4925538"/>
              <a:gd name="connsiteY3458" fmla="*/ 171344 h 5052379"/>
              <a:gd name="connsiteX3459" fmla="*/ 1176353 w 4925538"/>
              <a:gd name="connsiteY3459" fmla="*/ 167950 h 5052379"/>
              <a:gd name="connsiteX3460" fmla="*/ 1173806 w 4925538"/>
              <a:gd name="connsiteY3460" fmla="*/ 166227 h 5052379"/>
              <a:gd name="connsiteX3461" fmla="*/ 1171233 w 4925538"/>
              <a:gd name="connsiteY3461" fmla="*/ 164531 h 5052379"/>
              <a:gd name="connsiteX3462" fmla="*/ 1171233 w 4925538"/>
              <a:gd name="connsiteY3462" fmla="*/ 163682 h 5052379"/>
              <a:gd name="connsiteX3463" fmla="*/ 1170384 w 4925538"/>
              <a:gd name="connsiteY3463" fmla="*/ 162834 h 5052379"/>
              <a:gd name="connsiteX3464" fmla="*/ 1169535 w 4925538"/>
              <a:gd name="connsiteY3464" fmla="*/ 159414 h 5052379"/>
              <a:gd name="connsiteX3465" fmla="*/ 1166988 w 4925538"/>
              <a:gd name="connsiteY3465" fmla="*/ 155994 h 5052379"/>
              <a:gd name="connsiteX3466" fmla="*/ 1165263 w 4925538"/>
              <a:gd name="connsiteY3466" fmla="*/ 150877 h 5052379"/>
              <a:gd name="connsiteX3467" fmla="*/ 1163565 w 4925538"/>
              <a:gd name="connsiteY3467" fmla="*/ 149180 h 5052379"/>
              <a:gd name="connsiteX3468" fmla="*/ 1161018 w 4925538"/>
              <a:gd name="connsiteY3468" fmla="*/ 147484 h 5052379"/>
              <a:gd name="connsiteX3469" fmla="*/ 1157596 w 4925538"/>
              <a:gd name="connsiteY3469" fmla="*/ 144912 h 5052379"/>
              <a:gd name="connsiteX3470" fmla="*/ 1154173 w 4925538"/>
              <a:gd name="connsiteY3470" fmla="*/ 142367 h 5052379"/>
              <a:gd name="connsiteX3471" fmla="*/ 1152475 w 4925538"/>
              <a:gd name="connsiteY3471" fmla="*/ 137250 h 5052379"/>
              <a:gd name="connsiteX3472" fmla="*/ 1152475 w 4925538"/>
              <a:gd name="connsiteY3472" fmla="*/ 132982 h 5052379"/>
              <a:gd name="connsiteX3473" fmla="*/ 1153324 w 4925538"/>
              <a:gd name="connsiteY3473" fmla="*/ 130437 h 5052379"/>
              <a:gd name="connsiteX3474" fmla="*/ 1155898 w 4925538"/>
              <a:gd name="connsiteY3474" fmla="*/ 127865 h 5052379"/>
              <a:gd name="connsiteX3475" fmla="*/ 1157596 w 4925538"/>
              <a:gd name="connsiteY3475" fmla="*/ 127865 h 5052379"/>
              <a:gd name="connsiteX3476" fmla="*/ 1168686 w 4925538"/>
              <a:gd name="connsiteY3476" fmla="*/ 132982 h 5052379"/>
              <a:gd name="connsiteX3477" fmla="*/ 1172957 w 4925538"/>
              <a:gd name="connsiteY3477" fmla="*/ 137250 h 5052379"/>
              <a:gd name="connsiteX3478" fmla="*/ 1177202 w 4925538"/>
              <a:gd name="connsiteY3478" fmla="*/ 146635 h 5052379"/>
              <a:gd name="connsiteX3479" fmla="*/ 1181473 w 4925538"/>
              <a:gd name="connsiteY3479" fmla="*/ 150029 h 5052379"/>
              <a:gd name="connsiteX3480" fmla="*/ 1185745 w 4925538"/>
              <a:gd name="connsiteY3480" fmla="*/ 151752 h 5052379"/>
              <a:gd name="connsiteX3481" fmla="*/ 1187443 w 4925538"/>
              <a:gd name="connsiteY3481" fmla="*/ 150029 h 5052379"/>
              <a:gd name="connsiteX3482" fmla="*/ 1190016 w 4925538"/>
              <a:gd name="connsiteY3482" fmla="*/ 150029 h 5052379"/>
              <a:gd name="connsiteX3483" fmla="*/ 1192563 w 4925538"/>
              <a:gd name="connsiteY3483" fmla="*/ 150877 h 5052379"/>
              <a:gd name="connsiteX3484" fmla="*/ 1192563 w 4925538"/>
              <a:gd name="connsiteY3484" fmla="*/ 150029 h 5052379"/>
              <a:gd name="connsiteX3485" fmla="*/ 1198533 w 4925538"/>
              <a:gd name="connsiteY3485" fmla="*/ 149180 h 5052379"/>
              <a:gd name="connsiteX3486" fmla="*/ 1201955 w 4925538"/>
              <a:gd name="connsiteY3486" fmla="*/ 147484 h 5052379"/>
              <a:gd name="connsiteX3487" fmla="*/ 1205378 w 4925538"/>
              <a:gd name="connsiteY3487" fmla="*/ 147484 h 5052379"/>
              <a:gd name="connsiteX3488" fmla="*/ 1207076 w 4925538"/>
              <a:gd name="connsiteY3488" fmla="*/ 147484 h 5052379"/>
              <a:gd name="connsiteX3489" fmla="*/ 1213894 w 4925538"/>
              <a:gd name="connsiteY3489" fmla="*/ 148332 h 5052379"/>
              <a:gd name="connsiteX3490" fmla="*/ 1217317 w 4925538"/>
              <a:gd name="connsiteY3490" fmla="*/ 147484 h 5052379"/>
              <a:gd name="connsiteX3491" fmla="*/ 1219015 w 4925538"/>
              <a:gd name="connsiteY3491" fmla="*/ 146635 h 5052379"/>
              <a:gd name="connsiteX3492" fmla="*/ 1221562 w 4925538"/>
              <a:gd name="connsiteY3492" fmla="*/ 146635 h 5052379"/>
              <a:gd name="connsiteX3493" fmla="*/ 1221562 w 4925538"/>
              <a:gd name="connsiteY3493" fmla="*/ 148332 h 5052379"/>
              <a:gd name="connsiteX3494" fmla="*/ 1222437 w 4925538"/>
              <a:gd name="connsiteY3494" fmla="*/ 148332 h 5052379"/>
              <a:gd name="connsiteX3495" fmla="*/ 1224135 w 4925538"/>
              <a:gd name="connsiteY3495" fmla="*/ 148332 h 5052379"/>
              <a:gd name="connsiteX3496" fmla="*/ 1226682 w 4925538"/>
              <a:gd name="connsiteY3496" fmla="*/ 149180 h 5052379"/>
              <a:gd name="connsiteX3497" fmla="*/ 1228407 w 4925538"/>
              <a:gd name="connsiteY3497" fmla="*/ 150029 h 5052379"/>
              <a:gd name="connsiteX3498" fmla="*/ 1231803 w 4925538"/>
              <a:gd name="connsiteY3498" fmla="*/ 150029 h 5052379"/>
              <a:gd name="connsiteX3499" fmla="*/ 1234376 w 4925538"/>
              <a:gd name="connsiteY3499" fmla="*/ 148332 h 5052379"/>
              <a:gd name="connsiteX3500" fmla="*/ 1235225 w 4925538"/>
              <a:gd name="connsiteY3500" fmla="*/ 148332 h 5052379"/>
              <a:gd name="connsiteX3501" fmla="*/ 1236923 w 4925538"/>
              <a:gd name="connsiteY3501" fmla="*/ 150877 h 5052379"/>
              <a:gd name="connsiteX3502" fmla="*/ 1238621 w 4925538"/>
              <a:gd name="connsiteY3502" fmla="*/ 150877 h 5052379"/>
              <a:gd name="connsiteX3503" fmla="*/ 1241195 w 4925538"/>
              <a:gd name="connsiteY3503" fmla="*/ 153449 h 5052379"/>
              <a:gd name="connsiteX3504" fmla="*/ 1243741 w 4925538"/>
              <a:gd name="connsiteY3504" fmla="*/ 157717 h 5052379"/>
              <a:gd name="connsiteX3505" fmla="*/ 1243741 w 4925538"/>
              <a:gd name="connsiteY3505" fmla="*/ 159414 h 5052379"/>
              <a:gd name="connsiteX3506" fmla="*/ 1242892 w 4925538"/>
              <a:gd name="connsiteY3506" fmla="*/ 160262 h 5052379"/>
              <a:gd name="connsiteX3507" fmla="*/ 1243741 w 4925538"/>
              <a:gd name="connsiteY3507" fmla="*/ 161959 h 5052379"/>
              <a:gd name="connsiteX3508" fmla="*/ 1246315 w 4925538"/>
              <a:gd name="connsiteY3508" fmla="*/ 164531 h 5052379"/>
              <a:gd name="connsiteX3509" fmla="*/ 1249737 w 4925538"/>
              <a:gd name="connsiteY3509" fmla="*/ 171344 h 5052379"/>
              <a:gd name="connsiteX3510" fmla="*/ 1251435 w 4925538"/>
              <a:gd name="connsiteY3510" fmla="*/ 172192 h 5052379"/>
              <a:gd name="connsiteX3511" fmla="*/ 1251435 w 4925538"/>
              <a:gd name="connsiteY3511" fmla="*/ 173041 h 5052379"/>
              <a:gd name="connsiteX3512" fmla="*/ 1255707 w 4925538"/>
              <a:gd name="connsiteY3512" fmla="*/ 173916 h 5052379"/>
              <a:gd name="connsiteX3513" fmla="*/ 1255707 w 4925538"/>
              <a:gd name="connsiteY3513" fmla="*/ 177309 h 5052379"/>
              <a:gd name="connsiteX3514" fmla="*/ 1257405 w 4925538"/>
              <a:gd name="connsiteY3514" fmla="*/ 178157 h 5052379"/>
              <a:gd name="connsiteX3515" fmla="*/ 1258254 w 4925538"/>
              <a:gd name="connsiteY3515" fmla="*/ 178157 h 5052379"/>
              <a:gd name="connsiteX3516" fmla="*/ 1259952 w 4925538"/>
              <a:gd name="connsiteY3516" fmla="*/ 181577 h 5052379"/>
              <a:gd name="connsiteX3517" fmla="*/ 1260801 w 4925538"/>
              <a:gd name="connsiteY3517" fmla="*/ 181577 h 5052379"/>
              <a:gd name="connsiteX3518" fmla="*/ 1260801 w 4925538"/>
              <a:gd name="connsiteY3518" fmla="*/ 179881 h 5052379"/>
              <a:gd name="connsiteX3519" fmla="*/ 1260801 w 4925538"/>
              <a:gd name="connsiteY3519" fmla="*/ 179006 h 5052379"/>
              <a:gd name="connsiteX3520" fmla="*/ 1261676 w 4925538"/>
              <a:gd name="connsiteY3520" fmla="*/ 179881 h 5052379"/>
              <a:gd name="connsiteX3521" fmla="*/ 1262525 w 4925538"/>
              <a:gd name="connsiteY3521" fmla="*/ 178157 h 5052379"/>
              <a:gd name="connsiteX3522" fmla="*/ 1263374 w 4925538"/>
              <a:gd name="connsiteY3522" fmla="*/ 177309 h 5052379"/>
              <a:gd name="connsiteX3523" fmla="*/ 1264223 w 4925538"/>
              <a:gd name="connsiteY3523" fmla="*/ 175612 h 5052379"/>
              <a:gd name="connsiteX3524" fmla="*/ 1265072 w 4925538"/>
              <a:gd name="connsiteY3524" fmla="*/ 174764 h 5052379"/>
              <a:gd name="connsiteX3525" fmla="*/ 1266797 w 4925538"/>
              <a:gd name="connsiteY3525" fmla="*/ 174764 h 5052379"/>
              <a:gd name="connsiteX3526" fmla="*/ 1267646 w 4925538"/>
              <a:gd name="connsiteY3526" fmla="*/ 173916 h 5052379"/>
              <a:gd name="connsiteX3527" fmla="*/ 1268495 w 4925538"/>
              <a:gd name="connsiteY3527" fmla="*/ 173041 h 5052379"/>
              <a:gd name="connsiteX3528" fmla="*/ 1269344 w 4925538"/>
              <a:gd name="connsiteY3528" fmla="*/ 173916 h 5052379"/>
              <a:gd name="connsiteX3529" fmla="*/ 1272766 w 4925538"/>
              <a:gd name="connsiteY3529" fmla="*/ 172192 h 5052379"/>
              <a:gd name="connsiteX3530" fmla="*/ 1273615 w 4925538"/>
              <a:gd name="connsiteY3530" fmla="*/ 171344 h 5052379"/>
              <a:gd name="connsiteX3531" fmla="*/ 1274464 w 4925538"/>
              <a:gd name="connsiteY3531" fmla="*/ 172192 h 5052379"/>
              <a:gd name="connsiteX3532" fmla="*/ 1274464 w 4925538"/>
              <a:gd name="connsiteY3532" fmla="*/ 171344 h 5052379"/>
              <a:gd name="connsiteX3533" fmla="*/ 1275313 w 4925538"/>
              <a:gd name="connsiteY3533" fmla="*/ 171344 h 5052379"/>
              <a:gd name="connsiteX3534" fmla="*/ 1276162 w 4925538"/>
              <a:gd name="connsiteY3534" fmla="*/ 172192 h 5052379"/>
              <a:gd name="connsiteX3535" fmla="*/ 1276162 w 4925538"/>
              <a:gd name="connsiteY3535" fmla="*/ 173041 h 5052379"/>
              <a:gd name="connsiteX3536" fmla="*/ 1278736 w 4925538"/>
              <a:gd name="connsiteY3536" fmla="*/ 173041 h 5052379"/>
              <a:gd name="connsiteX3537" fmla="*/ 1281283 w 4925538"/>
              <a:gd name="connsiteY3537" fmla="*/ 173916 h 5052379"/>
              <a:gd name="connsiteX3538" fmla="*/ 1284705 w 4925538"/>
              <a:gd name="connsiteY3538" fmla="*/ 173041 h 5052379"/>
              <a:gd name="connsiteX3539" fmla="*/ 1286403 w 4925538"/>
              <a:gd name="connsiteY3539" fmla="*/ 173041 h 5052379"/>
              <a:gd name="connsiteX3540" fmla="*/ 1288950 w 4925538"/>
              <a:gd name="connsiteY3540" fmla="*/ 173916 h 5052379"/>
              <a:gd name="connsiteX3541" fmla="*/ 1288101 w 4925538"/>
              <a:gd name="connsiteY3541" fmla="*/ 174764 h 5052379"/>
              <a:gd name="connsiteX3542" fmla="*/ 1288950 w 4925538"/>
              <a:gd name="connsiteY3542" fmla="*/ 175612 h 5052379"/>
              <a:gd name="connsiteX3543" fmla="*/ 1290675 w 4925538"/>
              <a:gd name="connsiteY3543" fmla="*/ 176461 h 5052379"/>
              <a:gd name="connsiteX3544" fmla="*/ 1291524 w 4925538"/>
              <a:gd name="connsiteY3544" fmla="*/ 177309 h 5052379"/>
              <a:gd name="connsiteX3545" fmla="*/ 1292373 w 4925538"/>
              <a:gd name="connsiteY3545" fmla="*/ 177309 h 5052379"/>
              <a:gd name="connsiteX3546" fmla="*/ 1292373 w 4925538"/>
              <a:gd name="connsiteY3546" fmla="*/ 176461 h 5052379"/>
              <a:gd name="connsiteX3547" fmla="*/ 1294097 w 4925538"/>
              <a:gd name="connsiteY3547" fmla="*/ 176461 h 5052379"/>
              <a:gd name="connsiteX3548" fmla="*/ 1295795 w 4925538"/>
              <a:gd name="connsiteY3548" fmla="*/ 177309 h 5052379"/>
              <a:gd name="connsiteX3549" fmla="*/ 1298342 w 4925538"/>
              <a:gd name="connsiteY3549" fmla="*/ 174764 h 5052379"/>
              <a:gd name="connsiteX3550" fmla="*/ 1296644 w 4925538"/>
              <a:gd name="connsiteY3550" fmla="*/ 174764 h 5052379"/>
              <a:gd name="connsiteX3551" fmla="*/ 1295795 w 4925538"/>
              <a:gd name="connsiteY3551" fmla="*/ 173916 h 5052379"/>
              <a:gd name="connsiteX3552" fmla="*/ 1295795 w 4925538"/>
              <a:gd name="connsiteY3552" fmla="*/ 173041 h 5052379"/>
              <a:gd name="connsiteX3553" fmla="*/ 1294097 w 4925538"/>
              <a:gd name="connsiteY3553" fmla="*/ 173041 h 5052379"/>
              <a:gd name="connsiteX3554" fmla="*/ 1293222 w 4925538"/>
              <a:gd name="connsiteY3554" fmla="*/ 172192 h 5052379"/>
              <a:gd name="connsiteX3555" fmla="*/ 1293222 w 4925538"/>
              <a:gd name="connsiteY3555" fmla="*/ 171344 h 5052379"/>
              <a:gd name="connsiteX3556" fmla="*/ 1294097 w 4925538"/>
              <a:gd name="connsiteY3556" fmla="*/ 170496 h 5052379"/>
              <a:gd name="connsiteX3557" fmla="*/ 1294097 w 4925538"/>
              <a:gd name="connsiteY3557" fmla="*/ 169647 h 5052379"/>
              <a:gd name="connsiteX3558" fmla="*/ 1294946 w 4925538"/>
              <a:gd name="connsiteY3558" fmla="*/ 167076 h 5052379"/>
              <a:gd name="connsiteX3559" fmla="*/ 1294946 w 4925538"/>
              <a:gd name="connsiteY3559" fmla="*/ 166227 h 5052379"/>
              <a:gd name="connsiteX3560" fmla="*/ 1294946 w 4925538"/>
              <a:gd name="connsiteY3560" fmla="*/ 165379 h 5052379"/>
              <a:gd name="connsiteX3561" fmla="*/ 1294946 w 4925538"/>
              <a:gd name="connsiteY3561" fmla="*/ 163682 h 5052379"/>
              <a:gd name="connsiteX3562" fmla="*/ 1294946 w 4925538"/>
              <a:gd name="connsiteY3562" fmla="*/ 162834 h 5052379"/>
              <a:gd name="connsiteX3563" fmla="*/ 1296644 w 4925538"/>
              <a:gd name="connsiteY3563" fmla="*/ 162834 h 5052379"/>
              <a:gd name="connsiteX3564" fmla="*/ 1298342 w 4925538"/>
              <a:gd name="connsiteY3564" fmla="*/ 163682 h 5052379"/>
              <a:gd name="connsiteX3565" fmla="*/ 1299191 w 4925538"/>
              <a:gd name="connsiteY3565" fmla="*/ 164531 h 5052379"/>
              <a:gd name="connsiteX3566" fmla="*/ 1300916 w 4925538"/>
              <a:gd name="connsiteY3566" fmla="*/ 167950 h 5052379"/>
              <a:gd name="connsiteX3567" fmla="*/ 1302614 w 4925538"/>
              <a:gd name="connsiteY3567" fmla="*/ 168799 h 5052379"/>
              <a:gd name="connsiteX3568" fmla="*/ 1304311 w 4925538"/>
              <a:gd name="connsiteY3568" fmla="*/ 171344 h 5052379"/>
              <a:gd name="connsiteX3569" fmla="*/ 1306885 w 4925538"/>
              <a:gd name="connsiteY3569" fmla="*/ 173916 h 5052379"/>
              <a:gd name="connsiteX3570" fmla="*/ 1307734 w 4925538"/>
              <a:gd name="connsiteY3570" fmla="*/ 175612 h 5052379"/>
              <a:gd name="connsiteX3571" fmla="*/ 1306885 w 4925538"/>
              <a:gd name="connsiteY3571" fmla="*/ 177309 h 5052379"/>
              <a:gd name="connsiteX3572" fmla="*/ 1307734 w 4925538"/>
              <a:gd name="connsiteY3572" fmla="*/ 178157 h 5052379"/>
              <a:gd name="connsiteX3573" fmla="*/ 1306885 w 4925538"/>
              <a:gd name="connsiteY3573" fmla="*/ 179006 h 5052379"/>
              <a:gd name="connsiteX3574" fmla="*/ 1306885 w 4925538"/>
              <a:gd name="connsiteY3574" fmla="*/ 179881 h 5052379"/>
              <a:gd name="connsiteX3575" fmla="*/ 1308583 w 4925538"/>
              <a:gd name="connsiteY3575" fmla="*/ 179881 h 5052379"/>
              <a:gd name="connsiteX3576" fmla="*/ 1309432 w 4925538"/>
              <a:gd name="connsiteY3576" fmla="*/ 179881 h 5052379"/>
              <a:gd name="connsiteX3577" fmla="*/ 1312005 w 4925538"/>
              <a:gd name="connsiteY3577" fmla="*/ 179006 h 5052379"/>
              <a:gd name="connsiteX3578" fmla="*/ 1312005 w 4925538"/>
              <a:gd name="connsiteY3578" fmla="*/ 181577 h 5052379"/>
              <a:gd name="connsiteX3579" fmla="*/ 1312005 w 4925538"/>
              <a:gd name="connsiteY3579" fmla="*/ 182426 h 5052379"/>
              <a:gd name="connsiteX3580" fmla="*/ 1312854 w 4925538"/>
              <a:gd name="connsiteY3580" fmla="*/ 182426 h 5052379"/>
              <a:gd name="connsiteX3581" fmla="*/ 1313703 w 4925538"/>
              <a:gd name="connsiteY3581" fmla="*/ 182426 h 5052379"/>
              <a:gd name="connsiteX3582" fmla="*/ 1314552 w 4925538"/>
              <a:gd name="connsiteY3582" fmla="*/ 183274 h 5052379"/>
              <a:gd name="connsiteX3583" fmla="*/ 1315401 w 4925538"/>
              <a:gd name="connsiteY3583" fmla="*/ 183274 h 5052379"/>
              <a:gd name="connsiteX3584" fmla="*/ 1317126 w 4925538"/>
              <a:gd name="connsiteY3584" fmla="*/ 184997 h 5052379"/>
              <a:gd name="connsiteX3585" fmla="*/ 1317975 w 4925538"/>
              <a:gd name="connsiteY3585" fmla="*/ 184123 h 5052379"/>
              <a:gd name="connsiteX3586" fmla="*/ 1318824 w 4925538"/>
              <a:gd name="connsiteY3586" fmla="*/ 185846 h 5052379"/>
              <a:gd name="connsiteX3587" fmla="*/ 1318824 w 4925538"/>
              <a:gd name="connsiteY3587" fmla="*/ 184123 h 5052379"/>
              <a:gd name="connsiteX3588" fmla="*/ 1317975 w 4925538"/>
              <a:gd name="connsiteY3588" fmla="*/ 181577 h 5052379"/>
              <a:gd name="connsiteX3589" fmla="*/ 1318824 w 4925538"/>
              <a:gd name="connsiteY3589" fmla="*/ 181577 h 5052379"/>
              <a:gd name="connsiteX3590" fmla="*/ 1319673 w 4925538"/>
              <a:gd name="connsiteY3590" fmla="*/ 182426 h 5052379"/>
              <a:gd name="connsiteX3591" fmla="*/ 1319673 w 4925538"/>
              <a:gd name="connsiteY3591" fmla="*/ 181577 h 5052379"/>
              <a:gd name="connsiteX3592" fmla="*/ 1320522 w 4925538"/>
              <a:gd name="connsiteY3592" fmla="*/ 181577 h 5052379"/>
              <a:gd name="connsiteX3593" fmla="*/ 1322246 w 4925538"/>
              <a:gd name="connsiteY3593" fmla="*/ 182426 h 5052379"/>
              <a:gd name="connsiteX3594" fmla="*/ 1323095 w 4925538"/>
              <a:gd name="connsiteY3594" fmla="*/ 182426 h 5052379"/>
              <a:gd name="connsiteX3595" fmla="*/ 1324793 w 4925538"/>
              <a:gd name="connsiteY3595" fmla="*/ 183274 h 5052379"/>
              <a:gd name="connsiteX3596" fmla="*/ 1326491 w 4925538"/>
              <a:gd name="connsiteY3596" fmla="*/ 182426 h 5052379"/>
              <a:gd name="connsiteX3597" fmla="*/ 1326491 w 4925538"/>
              <a:gd name="connsiteY3597" fmla="*/ 180729 h 5052379"/>
              <a:gd name="connsiteX3598" fmla="*/ 1326491 w 4925538"/>
              <a:gd name="connsiteY3598" fmla="*/ 179881 h 5052379"/>
              <a:gd name="connsiteX3599" fmla="*/ 1329065 w 4925538"/>
              <a:gd name="connsiteY3599" fmla="*/ 177309 h 5052379"/>
              <a:gd name="connsiteX3600" fmla="*/ 1329914 w 4925538"/>
              <a:gd name="connsiteY3600" fmla="*/ 176461 h 5052379"/>
              <a:gd name="connsiteX3601" fmla="*/ 1328216 w 4925538"/>
              <a:gd name="connsiteY3601" fmla="*/ 174764 h 5052379"/>
              <a:gd name="connsiteX3602" fmla="*/ 1329065 w 4925538"/>
              <a:gd name="connsiteY3602" fmla="*/ 173916 h 5052379"/>
              <a:gd name="connsiteX3603" fmla="*/ 1329065 w 4925538"/>
              <a:gd name="connsiteY3603" fmla="*/ 173041 h 5052379"/>
              <a:gd name="connsiteX3604" fmla="*/ 1327340 w 4925538"/>
              <a:gd name="connsiteY3604" fmla="*/ 173041 h 5052379"/>
              <a:gd name="connsiteX3605" fmla="*/ 1326491 w 4925538"/>
              <a:gd name="connsiteY3605" fmla="*/ 173041 h 5052379"/>
              <a:gd name="connsiteX3606" fmla="*/ 1325642 w 4925538"/>
              <a:gd name="connsiteY3606" fmla="*/ 173041 h 5052379"/>
              <a:gd name="connsiteX3607" fmla="*/ 1326491 w 4925538"/>
              <a:gd name="connsiteY3607" fmla="*/ 171344 h 5052379"/>
              <a:gd name="connsiteX3608" fmla="*/ 1324793 w 4925538"/>
              <a:gd name="connsiteY3608" fmla="*/ 171344 h 5052379"/>
              <a:gd name="connsiteX3609" fmla="*/ 1324793 w 4925538"/>
              <a:gd name="connsiteY3609" fmla="*/ 170496 h 5052379"/>
              <a:gd name="connsiteX3610" fmla="*/ 1327340 w 4925538"/>
              <a:gd name="connsiteY3610" fmla="*/ 167950 h 5052379"/>
              <a:gd name="connsiteX3611" fmla="*/ 1329065 w 4925538"/>
              <a:gd name="connsiteY3611" fmla="*/ 167950 h 5052379"/>
              <a:gd name="connsiteX3612" fmla="*/ 1331612 w 4925538"/>
              <a:gd name="connsiteY3612" fmla="*/ 167076 h 5052379"/>
              <a:gd name="connsiteX3613" fmla="*/ 1336732 w 4925538"/>
              <a:gd name="connsiteY3613" fmla="*/ 170496 h 5052379"/>
              <a:gd name="connsiteX3614" fmla="*/ 1339306 w 4925538"/>
              <a:gd name="connsiteY3614" fmla="*/ 170496 h 5052379"/>
              <a:gd name="connsiteX3615" fmla="*/ 1341004 w 4925538"/>
              <a:gd name="connsiteY3615" fmla="*/ 169647 h 5052379"/>
              <a:gd name="connsiteX3616" fmla="*/ 1341853 w 4925538"/>
              <a:gd name="connsiteY3616" fmla="*/ 169647 h 5052379"/>
              <a:gd name="connsiteX3617" fmla="*/ 1341853 w 4925538"/>
              <a:gd name="connsiteY3617" fmla="*/ 168799 h 5052379"/>
              <a:gd name="connsiteX3618" fmla="*/ 1342702 w 4925538"/>
              <a:gd name="connsiteY3618" fmla="*/ 167076 h 5052379"/>
              <a:gd name="connsiteX3619" fmla="*/ 1343551 w 4925538"/>
              <a:gd name="connsiteY3619" fmla="*/ 167950 h 5052379"/>
              <a:gd name="connsiteX3620" fmla="*/ 1344426 w 4925538"/>
              <a:gd name="connsiteY3620" fmla="*/ 168799 h 5052379"/>
              <a:gd name="connsiteX3621" fmla="*/ 1345275 w 4925538"/>
              <a:gd name="connsiteY3621" fmla="*/ 168799 h 5052379"/>
              <a:gd name="connsiteX3622" fmla="*/ 1346124 w 4925538"/>
              <a:gd name="connsiteY3622" fmla="*/ 170496 h 5052379"/>
              <a:gd name="connsiteX3623" fmla="*/ 1349520 w 4925538"/>
              <a:gd name="connsiteY3623" fmla="*/ 169647 h 5052379"/>
              <a:gd name="connsiteX3624" fmla="*/ 1350396 w 4925538"/>
              <a:gd name="connsiteY3624" fmla="*/ 170496 h 5052379"/>
              <a:gd name="connsiteX3625" fmla="*/ 1353792 w 4925538"/>
              <a:gd name="connsiteY3625" fmla="*/ 171344 h 5052379"/>
              <a:gd name="connsiteX3626" fmla="*/ 1355490 w 4925538"/>
              <a:gd name="connsiteY3626" fmla="*/ 171344 h 5052379"/>
              <a:gd name="connsiteX3627" fmla="*/ 1353792 w 4925538"/>
              <a:gd name="connsiteY3627" fmla="*/ 178157 h 5052379"/>
              <a:gd name="connsiteX3628" fmla="*/ 1352094 w 4925538"/>
              <a:gd name="connsiteY3628" fmla="*/ 179881 h 5052379"/>
              <a:gd name="connsiteX3629" fmla="*/ 1352094 w 4925538"/>
              <a:gd name="connsiteY3629" fmla="*/ 184123 h 5052379"/>
              <a:gd name="connsiteX3630" fmla="*/ 1352943 w 4925538"/>
              <a:gd name="connsiteY3630" fmla="*/ 184997 h 5052379"/>
              <a:gd name="connsiteX3631" fmla="*/ 1352943 w 4925538"/>
              <a:gd name="connsiteY3631" fmla="*/ 185846 h 5052379"/>
              <a:gd name="connsiteX3632" fmla="*/ 1355490 w 4925538"/>
              <a:gd name="connsiteY3632" fmla="*/ 189239 h 5052379"/>
              <a:gd name="connsiteX3633" fmla="*/ 1357214 w 4925538"/>
              <a:gd name="connsiteY3633" fmla="*/ 189239 h 5052379"/>
              <a:gd name="connsiteX3634" fmla="*/ 1358912 w 4925538"/>
              <a:gd name="connsiteY3634" fmla="*/ 189239 h 5052379"/>
              <a:gd name="connsiteX3635" fmla="*/ 1360610 w 4925538"/>
              <a:gd name="connsiteY3635" fmla="*/ 190114 h 5052379"/>
              <a:gd name="connsiteX3636" fmla="*/ 1362335 w 4925538"/>
              <a:gd name="connsiteY3636" fmla="*/ 190114 h 5052379"/>
              <a:gd name="connsiteX3637" fmla="*/ 1364033 w 4925538"/>
              <a:gd name="connsiteY3637" fmla="*/ 190114 h 5052379"/>
              <a:gd name="connsiteX3638" fmla="*/ 1365730 w 4925538"/>
              <a:gd name="connsiteY3638" fmla="*/ 190114 h 5052379"/>
              <a:gd name="connsiteX3639" fmla="*/ 1368304 w 4925538"/>
              <a:gd name="connsiteY3639" fmla="*/ 191811 h 5052379"/>
              <a:gd name="connsiteX3640" fmla="*/ 1370851 w 4925538"/>
              <a:gd name="connsiteY3640" fmla="*/ 193508 h 5052379"/>
              <a:gd name="connsiteX3641" fmla="*/ 1370851 w 4925538"/>
              <a:gd name="connsiteY3641" fmla="*/ 195204 h 5052379"/>
              <a:gd name="connsiteX3642" fmla="*/ 1372575 w 4925538"/>
              <a:gd name="connsiteY3642" fmla="*/ 196928 h 5052379"/>
              <a:gd name="connsiteX3643" fmla="*/ 1373424 w 4925538"/>
              <a:gd name="connsiteY3643" fmla="*/ 196928 h 5052379"/>
              <a:gd name="connsiteX3644" fmla="*/ 1374273 w 4925538"/>
              <a:gd name="connsiteY3644" fmla="*/ 197776 h 5052379"/>
              <a:gd name="connsiteX3645" fmla="*/ 1374273 w 4925538"/>
              <a:gd name="connsiteY3645" fmla="*/ 198624 h 5052379"/>
              <a:gd name="connsiteX3646" fmla="*/ 1373424 w 4925538"/>
              <a:gd name="connsiteY3646" fmla="*/ 199473 h 5052379"/>
              <a:gd name="connsiteX3647" fmla="*/ 1373424 w 4925538"/>
              <a:gd name="connsiteY3647" fmla="*/ 202893 h 5052379"/>
              <a:gd name="connsiteX3648" fmla="*/ 1372575 w 4925538"/>
              <a:gd name="connsiteY3648" fmla="*/ 204589 h 5052379"/>
              <a:gd name="connsiteX3649" fmla="*/ 1370851 w 4925538"/>
              <a:gd name="connsiteY3649" fmla="*/ 204589 h 5052379"/>
              <a:gd name="connsiteX3650" fmla="*/ 1372575 w 4925538"/>
              <a:gd name="connsiteY3650" fmla="*/ 205438 h 5052379"/>
              <a:gd name="connsiteX3651" fmla="*/ 1377669 w 4925538"/>
              <a:gd name="connsiteY3651" fmla="*/ 208009 h 5052379"/>
              <a:gd name="connsiteX3652" fmla="*/ 1377669 w 4925538"/>
              <a:gd name="connsiteY3652" fmla="*/ 210554 h 5052379"/>
              <a:gd name="connsiteX3653" fmla="*/ 1379394 w 4925538"/>
              <a:gd name="connsiteY3653" fmla="*/ 210554 h 5052379"/>
              <a:gd name="connsiteX3654" fmla="*/ 1381092 w 4925538"/>
              <a:gd name="connsiteY3654" fmla="*/ 213126 h 5052379"/>
              <a:gd name="connsiteX3655" fmla="*/ 1382790 w 4925538"/>
              <a:gd name="connsiteY3655" fmla="*/ 214823 h 5052379"/>
              <a:gd name="connsiteX3656" fmla="*/ 1383665 w 4925538"/>
              <a:gd name="connsiteY3656" fmla="*/ 215671 h 5052379"/>
              <a:gd name="connsiteX3657" fmla="*/ 1385363 w 4925538"/>
              <a:gd name="connsiteY3657" fmla="*/ 215671 h 5052379"/>
              <a:gd name="connsiteX3658" fmla="*/ 1386212 w 4925538"/>
              <a:gd name="connsiteY3658" fmla="*/ 215671 h 5052379"/>
              <a:gd name="connsiteX3659" fmla="*/ 1387061 w 4925538"/>
              <a:gd name="connsiteY3659" fmla="*/ 214823 h 5052379"/>
              <a:gd name="connsiteX3660" fmla="*/ 1390484 w 4925538"/>
              <a:gd name="connsiteY3660" fmla="*/ 211403 h 5052379"/>
              <a:gd name="connsiteX3661" fmla="*/ 1391333 w 4925538"/>
              <a:gd name="connsiteY3661" fmla="*/ 209706 h 5052379"/>
              <a:gd name="connsiteX3662" fmla="*/ 1391333 w 4925538"/>
              <a:gd name="connsiteY3662" fmla="*/ 207161 h 5052379"/>
              <a:gd name="connsiteX3663" fmla="*/ 1393031 w 4925538"/>
              <a:gd name="connsiteY3663" fmla="*/ 207161 h 5052379"/>
              <a:gd name="connsiteX3664" fmla="*/ 1395604 w 4925538"/>
              <a:gd name="connsiteY3664" fmla="*/ 205438 h 5052379"/>
              <a:gd name="connsiteX3665" fmla="*/ 1397302 w 4925538"/>
              <a:gd name="connsiteY3665" fmla="*/ 203741 h 5052379"/>
              <a:gd name="connsiteX3666" fmla="*/ 1399849 w 4925538"/>
              <a:gd name="connsiteY3666" fmla="*/ 202044 h 5052379"/>
              <a:gd name="connsiteX3667" fmla="*/ 1402423 w 4925538"/>
              <a:gd name="connsiteY3667" fmla="*/ 198624 h 5052379"/>
              <a:gd name="connsiteX3668" fmla="*/ 1404121 w 4925538"/>
              <a:gd name="connsiteY3668" fmla="*/ 199473 h 5052379"/>
              <a:gd name="connsiteX3669" fmla="*/ 1404970 w 4925538"/>
              <a:gd name="connsiteY3669" fmla="*/ 199473 h 5052379"/>
              <a:gd name="connsiteX3670" fmla="*/ 1405845 w 4925538"/>
              <a:gd name="connsiteY3670" fmla="*/ 199473 h 5052379"/>
              <a:gd name="connsiteX3671" fmla="*/ 1406694 w 4925538"/>
              <a:gd name="connsiteY3671" fmla="*/ 201169 h 5052379"/>
              <a:gd name="connsiteX3672" fmla="*/ 1407543 w 4925538"/>
              <a:gd name="connsiteY3672" fmla="*/ 201169 h 5052379"/>
              <a:gd name="connsiteX3673" fmla="*/ 1408392 w 4925538"/>
              <a:gd name="connsiteY3673" fmla="*/ 203741 h 5052379"/>
              <a:gd name="connsiteX3674" fmla="*/ 1409241 w 4925538"/>
              <a:gd name="connsiteY3674" fmla="*/ 203741 h 5052379"/>
              <a:gd name="connsiteX3675" fmla="*/ 1410090 w 4925538"/>
              <a:gd name="connsiteY3675" fmla="*/ 205438 h 5052379"/>
              <a:gd name="connsiteX3676" fmla="*/ 1412664 w 4925538"/>
              <a:gd name="connsiteY3676" fmla="*/ 207161 h 5052379"/>
              <a:gd name="connsiteX3677" fmla="*/ 1413513 w 4925538"/>
              <a:gd name="connsiteY3677" fmla="*/ 207161 h 5052379"/>
              <a:gd name="connsiteX3678" fmla="*/ 1413513 w 4925538"/>
              <a:gd name="connsiteY3678" fmla="*/ 205438 h 5052379"/>
              <a:gd name="connsiteX3679" fmla="*/ 1414362 w 4925538"/>
              <a:gd name="connsiteY3679" fmla="*/ 205438 h 5052379"/>
              <a:gd name="connsiteX3680" fmla="*/ 1414362 w 4925538"/>
              <a:gd name="connsiteY3680" fmla="*/ 203741 h 5052379"/>
              <a:gd name="connsiteX3681" fmla="*/ 1415211 w 4925538"/>
              <a:gd name="connsiteY3681" fmla="*/ 202893 h 5052379"/>
              <a:gd name="connsiteX3682" fmla="*/ 1414362 w 4925538"/>
              <a:gd name="connsiteY3682" fmla="*/ 201169 h 5052379"/>
              <a:gd name="connsiteX3683" fmla="*/ 1415211 w 4925538"/>
              <a:gd name="connsiteY3683" fmla="*/ 198624 h 5052379"/>
              <a:gd name="connsiteX3684" fmla="*/ 1414362 w 4925538"/>
              <a:gd name="connsiteY3684" fmla="*/ 196079 h 5052379"/>
              <a:gd name="connsiteX3685" fmla="*/ 1414362 w 4925538"/>
              <a:gd name="connsiteY3685" fmla="*/ 193508 h 5052379"/>
              <a:gd name="connsiteX3686" fmla="*/ 1413513 w 4925538"/>
              <a:gd name="connsiteY3686" fmla="*/ 192659 h 5052379"/>
              <a:gd name="connsiteX3687" fmla="*/ 1415211 w 4925538"/>
              <a:gd name="connsiteY3687" fmla="*/ 190962 h 5052379"/>
              <a:gd name="connsiteX3688" fmla="*/ 1415211 w 4925538"/>
              <a:gd name="connsiteY3688" fmla="*/ 190114 h 5052379"/>
              <a:gd name="connsiteX3689" fmla="*/ 1413513 w 4925538"/>
              <a:gd name="connsiteY3689" fmla="*/ 190114 h 5052379"/>
              <a:gd name="connsiteX3690" fmla="*/ 1412664 w 4925538"/>
              <a:gd name="connsiteY3690" fmla="*/ 188391 h 5052379"/>
              <a:gd name="connsiteX3691" fmla="*/ 1410090 w 4925538"/>
              <a:gd name="connsiteY3691" fmla="*/ 186694 h 5052379"/>
              <a:gd name="connsiteX3692" fmla="*/ 1410090 w 4925538"/>
              <a:gd name="connsiteY3692" fmla="*/ 185846 h 5052379"/>
              <a:gd name="connsiteX3693" fmla="*/ 1412664 w 4925538"/>
              <a:gd name="connsiteY3693" fmla="*/ 184123 h 5052379"/>
              <a:gd name="connsiteX3694" fmla="*/ 1411815 w 4925538"/>
              <a:gd name="connsiteY3694" fmla="*/ 184123 h 5052379"/>
              <a:gd name="connsiteX3695" fmla="*/ 1411815 w 4925538"/>
              <a:gd name="connsiteY3695" fmla="*/ 183274 h 5052379"/>
              <a:gd name="connsiteX3696" fmla="*/ 1410090 w 4925538"/>
              <a:gd name="connsiteY3696" fmla="*/ 182426 h 5052379"/>
              <a:gd name="connsiteX3697" fmla="*/ 1409241 w 4925538"/>
              <a:gd name="connsiteY3697" fmla="*/ 180729 h 5052379"/>
              <a:gd name="connsiteX3698" fmla="*/ 1409241 w 4925538"/>
              <a:gd name="connsiteY3698" fmla="*/ 179881 h 5052379"/>
              <a:gd name="connsiteX3699" fmla="*/ 1407543 w 4925538"/>
              <a:gd name="connsiteY3699" fmla="*/ 179006 h 5052379"/>
              <a:gd name="connsiteX3700" fmla="*/ 1408392 w 4925538"/>
              <a:gd name="connsiteY3700" fmla="*/ 175612 h 5052379"/>
              <a:gd name="connsiteX3701" fmla="*/ 1408392 w 4925538"/>
              <a:gd name="connsiteY3701" fmla="*/ 174764 h 5052379"/>
              <a:gd name="connsiteX3702" fmla="*/ 1408392 w 4925538"/>
              <a:gd name="connsiteY3702" fmla="*/ 173916 h 5052379"/>
              <a:gd name="connsiteX3703" fmla="*/ 1408392 w 4925538"/>
              <a:gd name="connsiteY3703" fmla="*/ 173041 h 5052379"/>
              <a:gd name="connsiteX3704" fmla="*/ 1410939 w 4925538"/>
              <a:gd name="connsiteY3704" fmla="*/ 172192 h 5052379"/>
              <a:gd name="connsiteX3705" fmla="*/ 1412664 w 4925538"/>
              <a:gd name="connsiteY3705" fmla="*/ 170496 h 5052379"/>
              <a:gd name="connsiteX3706" fmla="*/ 1413513 w 4925538"/>
              <a:gd name="connsiteY3706" fmla="*/ 167950 h 5052379"/>
              <a:gd name="connsiteX3707" fmla="*/ 1410939 w 4925538"/>
              <a:gd name="connsiteY3707" fmla="*/ 167076 h 5052379"/>
              <a:gd name="connsiteX3708" fmla="*/ 1410090 w 4925538"/>
              <a:gd name="connsiteY3708" fmla="*/ 163682 h 5052379"/>
              <a:gd name="connsiteX3709" fmla="*/ 1410939 w 4925538"/>
              <a:gd name="connsiteY3709" fmla="*/ 163682 h 5052379"/>
              <a:gd name="connsiteX3710" fmla="*/ 1412664 w 4925538"/>
              <a:gd name="connsiteY3710" fmla="*/ 161959 h 5052379"/>
              <a:gd name="connsiteX3711" fmla="*/ 1412664 w 4925538"/>
              <a:gd name="connsiteY3711" fmla="*/ 161111 h 5052379"/>
              <a:gd name="connsiteX3712" fmla="*/ 1412664 w 4925538"/>
              <a:gd name="connsiteY3712" fmla="*/ 160262 h 5052379"/>
              <a:gd name="connsiteX3713" fmla="*/ 1414362 w 4925538"/>
              <a:gd name="connsiteY3713" fmla="*/ 159414 h 5052379"/>
              <a:gd name="connsiteX3714" fmla="*/ 1418633 w 4925538"/>
              <a:gd name="connsiteY3714" fmla="*/ 161111 h 5052379"/>
              <a:gd name="connsiteX3715" fmla="*/ 1420331 w 4925538"/>
              <a:gd name="connsiteY3715" fmla="*/ 160262 h 5052379"/>
              <a:gd name="connsiteX3716" fmla="*/ 1422029 w 4925538"/>
              <a:gd name="connsiteY3716" fmla="*/ 160262 h 5052379"/>
              <a:gd name="connsiteX3717" fmla="*/ 1424603 w 4925538"/>
              <a:gd name="connsiteY3717" fmla="*/ 160262 h 5052379"/>
              <a:gd name="connsiteX3718" fmla="*/ 1424603 w 4925538"/>
              <a:gd name="connsiteY3718" fmla="*/ 159414 h 5052379"/>
              <a:gd name="connsiteX3719" fmla="*/ 1425452 w 4925538"/>
              <a:gd name="connsiteY3719" fmla="*/ 158565 h 5052379"/>
              <a:gd name="connsiteX3720" fmla="*/ 1428025 w 4925538"/>
              <a:gd name="connsiteY3720" fmla="*/ 159414 h 5052379"/>
              <a:gd name="connsiteX3721" fmla="*/ 1430572 w 4925538"/>
              <a:gd name="connsiteY3721" fmla="*/ 159414 h 5052379"/>
              <a:gd name="connsiteX3722" fmla="*/ 1431421 w 4925538"/>
              <a:gd name="connsiteY3722" fmla="*/ 160262 h 5052379"/>
              <a:gd name="connsiteX3723" fmla="*/ 1433119 w 4925538"/>
              <a:gd name="connsiteY3723" fmla="*/ 160262 h 5052379"/>
              <a:gd name="connsiteX3724" fmla="*/ 1433994 w 4925538"/>
              <a:gd name="connsiteY3724" fmla="*/ 161959 h 5052379"/>
              <a:gd name="connsiteX3725" fmla="*/ 1433994 w 4925538"/>
              <a:gd name="connsiteY3725" fmla="*/ 162834 h 5052379"/>
              <a:gd name="connsiteX3726" fmla="*/ 1434843 w 4925538"/>
              <a:gd name="connsiteY3726" fmla="*/ 162834 h 5052379"/>
              <a:gd name="connsiteX3727" fmla="*/ 1437390 w 4925538"/>
              <a:gd name="connsiteY3727" fmla="*/ 162834 h 5052379"/>
              <a:gd name="connsiteX3728" fmla="*/ 1436541 w 4925538"/>
              <a:gd name="connsiteY3728" fmla="*/ 161959 h 5052379"/>
              <a:gd name="connsiteX3729" fmla="*/ 1436541 w 4925538"/>
              <a:gd name="connsiteY3729" fmla="*/ 160262 h 5052379"/>
              <a:gd name="connsiteX3730" fmla="*/ 1438239 w 4925538"/>
              <a:gd name="connsiteY3730" fmla="*/ 159414 h 5052379"/>
              <a:gd name="connsiteX3731" fmla="*/ 1439115 w 4925538"/>
              <a:gd name="connsiteY3731" fmla="*/ 159414 h 5052379"/>
              <a:gd name="connsiteX3732" fmla="*/ 1439964 w 4925538"/>
              <a:gd name="connsiteY3732" fmla="*/ 158565 h 5052379"/>
              <a:gd name="connsiteX3733" fmla="*/ 1439115 w 4925538"/>
              <a:gd name="connsiteY3733" fmla="*/ 156842 h 5052379"/>
              <a:gd name="connsiteX3734" fmla="*/ 1439115 w 4925538"/>
              <a:gd name="connsiteY3734" fmla="*/ 154297 h 5052379"/>
              <a:gd name="connsiteX3735" fmla="*/ 1438239 w 4925538"/>
              <a:gd name="connsiteY3735" fmla="*/ 155145 h 5052379"/>
              <a:gd name="connsiteX3736" fmla="*/ 1436541 w 4925538"/>
              <a:gd name="connsiteY3736" fmla="*/ 154297 h 5052379"/>
              <a:gd name="connsiteX3737" fmla="*/ 1437390 w 4925538"/>
              <a:gd name="connsiteY3737" fmla="*/ 154297 h 5052379"/>
              <a:gd name="connsiteX3738" fmla="*/ 1438239 w 4925538"/>
              <a:gd name="connsiteY3738" fmla="*/ 152600 h 5052379"/>
              <a:gd name="connsiteX3739" fmla="*/ 1437390 w 4925538"/>
              <a:gd name="connsiteY3739" fmla="*/ 150877 h 5052379"/>
              <a:gd name="connsiteX3740" fmla="*/ 1439115 w 4925538"/>
              <a:gd name="connsiteY3740" fmla="*/ 150877 h 5052379"/>
              <a:gd name="connsiteX3741" fmla="*/ 1441662 w 4925538"/>
              <a:gd name="connsiteY3741" fmla="*/ 150029 h 5052379"/>
              <a:gd name="connsiteX3742" fmla="*/ 1441662 w 4925538"/>
              <a:gd name="connsiteY3742" fmla="*/ 149180 h 5052379"/>
              <a:gd name="connsiteX3743" fmla="*/ 1439964 w 4925538"/>
              <a:gd name="connsiteY3743" fmla="*/ 147484 h 5052379"/>
              <a:gd name="connsiteX3744" fmla="*/ 1443360 w 4925538"/>
              <a:gd name="connsiteY3744" fmla="*/ 148332 h 5052379"/>
              <a:gd name="connsiteX3745" fmla="*/ 1443360 w 4925538"/>
              <a:gd name="connsiteY3745" fmla="*/ 147484 h 5052379"/>
              <a:gd name="connsiteX3746" fmla="*/ 1444209 w 4925538"/>
              <a:gd name="connsiteY3746" fmla="*/ 146635 h 5052379"/>
              <a:gd name="connsiteX3747" fmla="*/ 1445084 w 4925538"/>
              <a:gd name="connsiteY3747" fmla="*/ 146635 h 5052379"/>
              <a:gd name="connsiteX3748" fmla="*/ 1445933 w 4925538"/>
              <a:gd name="connsiteY3748" fmla="*/ 147484 h 5052379"/>
              <a:gd name="connsiteX3749" fmla="*/ 1446782 w 4925538"/>
              <a:gd name="connsiteY3749" fmla="*/ 148332 h 5052379"/>
              <a:gd name="connsiteX3750" fmla="*/ 1447631 w 4925538"/>
              <a:gd name="connsiteY3750" fmla="*/ 146635 h 5052379"/>
              <a:gd name="connsiteX3751" fmla="*/ 1448480 w 4925538"/>
              <a:gd name="connsiteY3751" fmla="*/ 146635 h 5052379"/>
              <a:gd name="connsiteX3752" fmla="*/ 1449329 w 4925538"/>
              <a:gd name="connsiteY3752" fmla="*/ 146635 h 5052379"/>
              <a:gd name="connsiteX3753" fmla="*/ 1449329 w 4925538"/>
              <a:gd name="connsiteY3753" fmla="*/ 144912 h 5052379"/>
              <a:gd name="connsiteX3754" fmla="*/ 1450205 w 4925538"/>
              <a:gd name="connsiteY3754" fmla="*/ 144912 h 5052379"/>
              <a:gd name="connsiteX3755" fmla="*/ 1449329 w 4925538"/>
              <a:gd name="connsiteY3755" fmla="*/ 144064 h 5052379"/>
              <a:gd name="connsiteX3756" fmla="*/ 1447631 w 4925538"/>
              <a:gd name="connsiteY3756" fmla="*/ 144064 h 5052379"/>
              <a:gd name="connsiteX3757" fmla="*/ 1448480 w 4925538"/>
              <a:gd name="connsiteY3757" fmla="*/ 142367 h 5052379"/>
              <a:gd name="connsiteX3758" fmla="*/ 1449329 w 4925538"/>
              <a:gd name="connsiteY3758" fmla="*/ 141519 h 5052379"/>
              <a:gd name="connsiteX3759" fmla="*/ 1450205 w 4925538"/>
              <a:gd name="connsiteY3759" fmla="*/ 142367 h 5052379"/>
              <a:gd name="connsiteX3760" fmla="*/ 1451054 w 4925538"/>
              <a:gd name="connsiteY3760" fmla="*/ 142367 h 5052379"/>
              <a:gd name="connsiteX3761" fmla="*/ 1451054 w 4925538"/>
              <a:gd name="connsiteY3761" fmla="*/ 141519 h 5052379"/>
              <a:gd name="connsiteX3762" fmla="*/ 1451903 w 4925538"/>
              <a:gd name="connsiteY3762" fmla="*/ 141519 h 5052379"/>
              <a:gd name="connsiteX3763" fmla="*/ 1454450 w 4925538"/>
              <a:gd name="connsiteY3763" fmla="*/ 141519 h 5052379"/>
              <a:gd name="connsiteX3764" fmla="*/ 1454450 w 4925538"/>
              <a:gd name="connsiteY3764" fmla="*/ 140670 h 5052379"/>
              <a:gd name="connsiteX3765" fmla="*/ 1455299 w 4925538"/>
              <a:gd name="connsiteY3765" fmla="*/ 141519 h 5052379"/>
              <a:gd name="connsiteX3766" fmla="*/ 1456174 w 4925538"/>
              <a:gd name="connsiteY3766" fmla="*/ 141519 h 5052379"/>
              <a:gd name="connsiteX3767" fmla="*/ 1457023 w 4925538"/>
              <a:gd name="connsiteY3767" fmla="*/ 142367 h 5052379"/>
              <a:gd name="connsiteX3768" fmla="*/ 1457872 w 4925538"/>
              <a:gd name="connsiteY3768" fmla="*/ 142367 h 5052379"/>
              <a:gd name="connsiteX3769" fmla="*/ 1457872 w 4925538"/>
              <a:gd name="connsiteY3769" fmla="*/ 141519 h 5052379"/>
              <a:gd name="connsiteX3770" fmla="*/ 1460419 w 4925538"/>
              <a:gd name="connsiteY3770" fmla="*/ 144064 h 5052379"/>
              <a:gd name="connsiteX3771" fmla="*/ 1461268 w 4925538"/>
              <a:gd name="connsiteY3771" fmla="*/ 144064 h 5052379"/>
              <a:gd name="connsiteX3772" fmla="*/ 1461268 w 4925538"/>
              <a:gd name="connsiteY3772" fmla="*/ 143215 h 5052379"/>
              <a:gd name="connsiteX3773" fmla="*/ 1462993 w 4925538"/>
              <a:gd name="connsiteY3773" fmla="*/ 143215 h 5052379"/>
              <a:gd name="connsiteX3774" fmla="*/ 1462993 w 4925538"/>
              <a:gd name="connsiteY3774" fmla="*/ 145787 h 5052379"/>
              <a:gd name="connsiteX3775" fmla="*/ 1463842 w 4925538"/>
              <a:gd name="connsiteY3775" fmla="*/ 145787 h 5052379"/>
              <a:gd name="connsiteX3776" fmla="*/ 1465540 w 4925538"/>
              <a:gd name="connsiteY3776" fmla="*/ 147484 h 5052379"/>
              <a:gd name="connsiteX3777" fmla="*/ 1466389 w 4925538"/>
              <a:gd name="connsiteY3777" fmla="*/ 146635 h 5052379"/>
              <a:gd name="connsiteX3778" fmla="*/ 1467264 w 4925538"/>
              <a:gd name="connsiteY3778" fmla="*/ 146635 h 5052379"/>
              <a:gd name="connsiteX3779" fmla="*/ 1467264 w 4925538"/>
              <a:gd name="connsiteY3779" fmla="*/ 147484 h 5052379"/>
              <a:gd name="connsiteX3780" fmla="*/ 1468962 w 4925538"/>
              <a:gd name="connsiteY3780" fmla="*/ 147484 h 5052379"/>
              <a:gd name="connsiteX3781" fmla="*/ 1470660 w 4925538"/>
              <a:gd name="connsiteY3781" fmla="*/ 146635 h 5052379"/>
              <a:gd name="connsiteX3782" fmla="*/ 1471509 w 4925538"/>
              <a:gd name="connsiteY3782" fmla="*/ 148332 h 5052379"/>
              <a:gd name="connsiteX3783" fmla="*/ 1474932 w 4925538"/>
              <a:gd name="connsiteY3783" fmla="*/ 148332 h 5052379"/>
              <a:gd name="connsiteX3784" fmla="*/ 1476630 w 4925538"/>
              <a:gd name="connsiteY3784" fmla="*/ 150029 h 5052379"/>
              <a:gd name="connsiteX3785" fmla="*/ 1477479 w 4925538"/>
              <a:gd name="connsiteY3785" fmla="*/ 149180 h 5052379"/>
              <a:gd name="connsiteX3786" fmla="*/ 1478354 w 4925538"/>
              <a:gd name="connsiteY3786" fmla="*/ 150029 h 5052379"/>
              <a:gd name="connsiteX3787" fmla="*/ 1480052 w 4925538"/>
              <a:gd name="connsiteY3787" fmla="*/ 150877 h 5052379"/>
              <a:gd name="connsiteX3788" fmla="*/ 1482599 w 4925538"/>
              <a:gd name="connsiteY3788" fmla="*/ 150029 h 5052379"/>
              <a:gd name="connsiteX3789" fmla="*/ 1482599 w 4925538"/>
              <a:gd name="connsiteY3789" fmla="*/ 150877 h 5052379"/>
              <a:gd name="connsiteX3790" fmla="*/ 1482599 w 4925538"/>
              <a:gd name="connsiteY3790" fmla="*/ 152600 h 5052379"/>
              <a:gd name="connsiteX3791" fmla="*/ 1485173 w 4925538"/>
              <a:gd name="connsiteY3791" fmla="*/ 153449 h 5052379"/>
              <a:gd name="connsiteX3792" fmla="*/ 1486022 w 4925538"/>
              <a:gd name="connsiteY3792" fmla="*/ 153449 h 5052379"/>
              <a:gd name="connsiteX3793" fmla="*/ 1486871 w 4925538"/>
              <a:gd name="connsiteY3793" fmla="*/ 153449 h 5052379"/>
              <a:gd name="connsiteX3794" fmla="*/ 1488569 w 4925538"/>
              <a:gd name="connsiteY3794" fmla="*/ 154297 h 5052379"/>
              <a:gd name="connsiteX3795" fmla="*/ 1488569 w 4925538"/>
              <a:gd name="connsiteY3795" fmla="*/ 155145 h 5052379"/>
              <a:gd name="connsiteX3796" fmla="*/ 1489444 w 4925538"/>
              <a:gd name="connsiteY3796" fmla="*/ 154297 h 5052379"/>
              <a:gd name="connsiteX3797" fmla="*/ 1490293 w 4925538"/>
              <a:gd name="connsiteY3797" fmla="*/ 153449 h 5052379"/>
              <a:gd name="connsiteX3798" fmla="*/ 1492840 w 4925538"/>
              <a:gd name="connsiteY3798" fmla="*/ 153449 h 5052379"/>
              <a:gd name="connsiteX3799" fmla="*/ 1492840 w 4925538"/>
              <a:gd name="connsiteY3799" fmla="*/ 152600 h 5052379"/>
              <a:gd name="connsiteX3800" fmla="*/ 1492840 w 4925538"/>
              <a:gd name="connsiteY3800" fmla="*/ 151752 h 5052379"/>
              <a:gd name="connsiteX3801" fmla="*/ 1491991 w 4925538"/>
              <a:gd name="connsiteY3801" fmla="*/ 151752 h 5052379"/>
              <a:gd name="connsiteX3802" fmla="*/ 1491991 w 4925538"/>
              <a:gd name="connsiteY3802" fmla="*/ 150029 h 5052379"/>
              <a:gd name="connsiteX3803" fmla="*/ 1493689 w 4925538"/>
              <a:gd name="connsiteY3803" fmla="*/ 150029 h 5052379"/>
              <a:gd name="connsiteX3804" fmla="*/ 1494564 w 4925538"/>
              <a:gd name="connsiteY3804" fmla="*/ 149180 h 5052379"/>
              <a:gd name="connsiteX3805" fmla="*/ 1494564 w 4925538"/>
              <a:gd name="connsiteY3805" fmla="*/ 148332 h 5052379"/>
              <a:gd name="connsiteX3806" fmla="*/ 1495413 w 4925538"/>
              <a:gd name="connsiteY3806" fmla="*/ 148332 h 5052379"/>
              <a:gd name="connsiteX3807" fmla="*/ 1496262 w 4925538"/>
              <a:gd name="connsiteY3807" fmla="*/ 149180 h 5052379"/>
              <a:gd name="connsiteX3808" fmla="*/ 1497111 w 4925538"/>
              <a:gd name="connsiteY3808" fmla="*/ 149180 h 5052379"/>
              <a:gd name="connsiteX3809" fmla="*/ 1497960 w 4925538"/>
              <a:gd name="connsiteY3809" fmla="*/ 148332 h 5052379"/>
              <a:gd name="connsiteX3810" fmla="*/ 1497111 w 4925538"/>
              <a:gd name="connsiteY3810" fmla="*/ 147484 h 5052379"/>
              <a:gd name="connsiteX3811" fmla="*/ 1497111 w 4925538"/>
              <a:gd name="connsiteY3811" fmla="*/ 145787 h 5052379"/>
              <a:gd name="connsiteX3812" fmla="*/ 1497111 w 4925538"/>
              <a:gd name="connsiteY3812" fmla="*/ 144912 h 5052379"/>
              <a:gd name="connsiteX3813" fmla="*/ 1498809 w 4925538"/>
              <a:gd name="connsiteY3813" fmla="*/ 144064 h 5052379"/>
              <a:gd name="connsiteX3814" fmla="*/ 1501383 w 4925538"/>
              <a:gd name="connsiteY3814" fmla="*/ 145787 h 5052379"/>
              <a:gd name="connsiteX3815" fmla="*/ 1502232 w 4925538"/>
              <a:gd name="connsiteY3815" fmla="*/ 144912 h 5052379"/>
              <a:gd name="connsiteX3816" fmla="*/ 1503081 w 4925538"/>
              <a:gd name="connsiteY3816" fmla="*/ 144064 h 5052379"/>
              <a:gd name="connsiteX3817" fmla="*/ 1503081 w 4925538"/>
              <a:gd name="connsiteY3817" fmla="*/ 144912 h 5052379"/>
              <a:gd name="connsiteX3818" fmla="*/ 1503081 w 4925538"/>
              <a:gd name="connsiteY3818" fmla="*/ 145787 h 5052379"/>
              <a:gd name="connsiteX3819" fmla="*/ 1503930 w 4925538"/>
              <a:gd name="connsiteY3819" fmla="*/ 144912 h 5052379"/>
              <a:gd name="connsiteX3820" fmla="*/ 1505628 w 4925538"/>
              <a:gd name="connsiteY3820" fmla="*/ 144912 h 5052379"/>
              <a:gd name="connsiteX3821" fmla="*/ 1506503 w 4925538"/>
              <a:gd name="connsiteY3821" fmla="*/ 143215 h 5052379"/>
              <a:gd name="connsiteX3822" fmla="*/ 1507352 w 4925538"/>
              <a:gd name="connsiteY3822" fmla="*/ 144064 h 5052379"/>
              <a:gd name="connsiteX3823" fmla="*/ 1508201 w 4925538"/>
              <a:gd name="connsiteY3823" fmla="*/ 142367 h 5052379"/>
              <a:gd name="connsiteX3824" fmla="*/ 1509050 w 4925538"/>
              <a:gd name="connsiteY3824" fmla="*/ 141519 h 5052379"/>
              <a:gd name="connsiteX3825" fmla="*/ 1509899 w 4925538"/>
              <a:gd name="connsiteY3825" fmla="*/ 141519 h 5052379"/>
              <a:gd name="connsiteX3826" fmla="*/ 1509050 w 4925538"/>
              <a:gd name="connsiteY3826" fmla="*/ 142367 h 5052379"/>
              <a:gd name="connsiteX3827" fmla="*/ 1509050 w 4925538"/>
              <a:gd name="connsiteY3827" fmla="*/ 144064 h 5052379"/>
              <a:gd name="connsiteX3828" fmla="*/ 1509899 w 4925538"/>
              <a:gd name="connsiteY3828" fmla="*/ 144912 h 5052379"/>
              <a:gd name="connsiteX3829" fmla="*/ 1513322 w 4925538"/>
              <a:gd name="connsiteY3829" fmla="*/ 148332 h 5052379"/>
              <a:gd name="connsiteX3830" fmla="*/ 1514171 w 4925538"/>
              <a:gd name="connsiteY3830" fmla="*/ 150877 h 5052379"/>
              <a:gd name="connsiteX3831" fmla="*/ 1515869 w 4925538"/>
              <a:gd name="connsiteY3831" fmla="*/ 151752 h 5052379"/>
              <a:gd name="connsiteX3832" fmla="*/ 1515869 w 4925538"/>
              <a:gd name="connsiteY3832" fmla="*/ 150877 h 5052379"/>
              <a:gd name="connsiteX3833" fmla="*/ 1515869 w 4925538"/>
              <a:gd name="connsiteY3833" fmla="*/ 150029 h 5052379"/>
              <a:gd name="connsiteX3834" fmla="*/ 1515869 w 4925538"/>
              <a:gd name="connsiteY3834" fmla="*/ 149180 h 5052379"/>
              <a:gd name="connsiteX3835" fmla="*/ 1516744 w 4925538"/>
              <a:gd name="connsiteY3835" fmla="*/ 145787 h 5052379"/>
              <a:gd name="connsiteX3836" fmla="*/ 1516744 w 4925538"/>
              <a:gd name="connsiteY3836" fmla="*/ 144912 h 5052379"/>
              <a:gd name="connsiteX3837" fmla="*/ 1518442 w 4925538"/>
              <a:gd name="connsiteY3837" fmla="*/ 144912 h 5052379"/>
              <a:gd name="connsiteX3838" fmla="*/ 1519291 w 4925538"/>
              <a:gd name="connsiteY3838" fmla="*/ 144064 h 5052379"/>
              <a:gd name="connsiteX3839" fmla="*/ 1520989 w 4925538"/>
              <a:gd name="connsiteY3839" fmla="*/ 144912 h 5052379"/>
              <a:gd name="connsiteX3840" fmla="*/ 1521838 w 4925538"/>
              <a:gd name="connsiteY3840" fmla="*/ 144912 h 5052379"/>
              <a:gd name="connsiteX3841" fmla="*/ 1522714 w 4925538"/>
              <a:gd name="connsiteY3841" fmla="*/ 144912 h 5052379"/>
              <a:gd name="connsiteX3842" fmla="*/ 1523563 w 4925538"/>
              <a:gd name="connsiteY3842" fmla="*/ 144064 h 5052379"/>
              <a:gd name="connsiteX3843" fmla="*/ 1522714 w 4925538"/>
              <a:gd name="connsiteY3843" fmla="*/ 143215 h 5052379"/>
              <a:gd name="connsiteX3844" fmla="*/ 1523563 w 4925538"/>
              <a:gd name="connsiteY3844" fmla="*/ 142367 h 5052379"/>
              <a:gd name="connsiteX3845" fmla="*/ 1524412 w 4925538"/>
              <a:gd name="connsiteY3845" fmla="*/ 142367 h 5052379"/>
              <a:gd name="connsiteX3846" fmla="*/ 1526110 w 4925538"/>
              <a:gd name="connsiteY3846" fmla="*/ 142367 h 5052379"/>
              <a:gd name="connsiteX3847" fmla="*/ 1526110 w 4925538"/>
              <a:gd name="connsiteY3847" fmla="*/ 143215 h 5052379"/>
              <a:gd name="connsiteX3848" fmla="*/ 1527808 w 4925538"/>
              <a:gd name="connsiteY3848" fmla="*/ 144064 h 5052379"/>
              <a:gd name="connsiteX3849" fmla="*/ 1529532 w 4925538"/>
              <a:gd name="connsiteY3849" fmla="*/ 144064 h 5052379"/>
              <a:gd name="connsiteX3850" fmla="*/ 1529532 w 4925538"/>
              <a:gd name="connsiteY3850" fmla="*/ 143215 h 5052379"/>
              <a:gd name="connsiteX3851" fmla="*/ 1530381 w 4925538"/>
              <a:gd name="connsiteY3851" fmla="*/ 140670 h 5052379"/>
              <a:gd name="connsiteX3852" fmla="*/ 1529532 w 4925538"/>
              <a:gd name="connsiteY3852" fmla="*/ 138947 h 5052379"/>
              <a:gd name="connsiteX3853" fmla="*/ 1531230 w 4925538"/>
              <a:gd name="connsiteY3853" fmla="*/ 138947 h 5052379"/>
              <a:gd name="connsiteX3854" fmla="*/ 1531230 w 4925538"/>
              <a:gd name="connsiteY3854" fmla="*/ 137250 h 5052379"/>
              <a:gd name="connsiteX3855" fmla="*/ 1532079 w 4925538"/>
              <a:gd name="connsiteY3855" fmla="*/ 136402 h 5052379"/>
              <a:gd name="connsiteX3856" fmla="*/ 1532079 w 4925538"/>
              <a:gd name="connsiteY3856" fmla="*/ 135553 h 5052379"/>
              <a:gd name="connsiteX3857" fmla="*/ 1533777 w 4925538"/>
              <a:gd name="connsiteY3857" fmla="*/ 134679 h 5052379"/>
              <a:gd name="connsiteX3858" fmla="*/ 1533777 w 4925538"/>
              <a:gd name="connsiteY3858" fmla="*/ 135553 h 5052379"/>
              <a:gd name="connsiteX3859" fmla="*/ 1534653 w 4925538"/>
              <a:gd name="connsiteY3859" fmla="*/ 135553 h 5052379"/>
              <a:gd name="connsiteX3860" fmla="*/ 1536351 w 4925538"/>
              <a:gd name="connsiteY3860" fmla="*/ 135553 h 5052379"/>
              <a:gd name="connsiteX3861" fmla="*/ 1536351 w 4925538"/>
              <a:gd name="connsiteY3861" fmla="*/ 134679 h 5052379"/>
              <a:gd name="connsiteX3862" fmla="*/ 1535502 w 4925538"/>
              <a:gd name="connsiteY3862" fmla="*/ 133830 h 5052379"/>
              <a:gd name="connsiteX3863" fmla="*/ 1535502 w 4925538"/>
              <a:gd name="connsiteY3863" fmla="*/ 132982 h 5052379"/>
              <a:gd name="connsiteX3864" fmla="*/ 1536351 w 4925538"/>
              <a:gd name="connsiteY3864" fmla="*/ 132982 h 5052379"/>
              <a:gd name="connsiteX3865" fmla="*/ 1539773 w 4925538"/>
              <a:gd name="connsiteY3865" fmla="*/ 132133 h 5052379"/>
              <a:gd name="connsiteX3866" fmla="*/ 1540622 w 4925538"/>
              <a:gd name="connsiteY3866" fmla="*/ 130437 h 5052379"/>
              <a:gd name="connsiteX3867" fmla="*/ 1541471 w 4925538"/>
              <a:gd name="connsiteY3867" fmla="*/ 130437 h 5052379"/>
              <a:gd name="connsiteX3868" fmla="*/ 1541471 w 4925538"/>
              <a:gd name="connsiteY3868" fmla="*/ 131285 h 5052379"/>
              <a:gd name="connsiteX3869" fmla="*/ 1540622 w 4925538"/>
              <a:gd name="connsiteY3869" fmla="*/ 132133 h 5052379"/>
              <a:gd name="connsiteX3870" fmla="*/ 1541471 w 4925538"/>
              <a:gd name="connsiteY3870" fmla="*/ 132982 h 5052379"/>
              <a:gd name="connsiteX3871" fmla="*/ 1544018 w 4925538"/>
              <a:gd name="connsiteY3871" fmla="*/ 132133 h 5052379"/>
              <a:gd name="connsiteX3872" fmla="*/ 1545743 w 4925538"/>
              <a:gd name="connsiteY3872" fmla="*/ 132133 h 5052379"/>
              <a:gd name="connsiteX3873" fmla="*/ 1546592 w 4925538"/>
              <a:gd name="connsiteY3873" fmla="*/ 132133 h 5052379"/>
              <a:gd name="connsiteX3874" fmla="*/ 1547441 w 4925538"/>
              <a:gd name="connsiteY3874" fmla="*/ 132133 h 5052379"/>
              <a:gd name="connsiteX3875" fmla="*/ 1548290 w 4925538"/>
              <a:gd name="connsiteY3875" fmla="*/ 131285 h 5052379"/>
              <a:gd name="connsiteX3876" fmla="*/ 1549139 w 4925538"/>
              <a:gd name="connsiteY3876" fmla="*/ 131285 h 5052379"/>
              <a:gd name="connsiteX3877" fmla="*/ 1549988 w 4925538"/>
              <a:gd name="connsiteY3877" fmla="*/ 131285 h 5052379"/>
              <a:gd name="connsiteX3878" fmla="*/ 1549988 w 4925538"/>
              <a:gd name="connsiteY3878" fmla="*/ 132133 h 5052379"/>
              <a:gd name="connsiteX3879" fmla="*/ 1551712 w 4925538"/>
              <a:gd name="connsiteY3879" fmla="*/ 132133 h 5052379"/>
              <a:gd name="connsiteX3880" fmla="*/ 1551712 w 4925538"/>
              <a:gd name="connsiteY3880" fmla="*/ 133830 h 5052379"/>
              <a:gd name="connsiteX3881" fmla="*/ 1552561 w 4925538"/>
              <a:gd name="connsiteY3881" fmla="*/ 133830 h 5052379"/>
              <a:gd name="connsiteX3882" fmla="*/ 1553410 w 4925538"/>
              <a:gd name="connsiteY3882" fmla="*/ 133830 h 5052379"/>
              <a:gd name="connsiteX3883" fmla="*/ 1554259 w 4925538"/>
              <a:gd name="connsiteY3883" fmla="*/ 132133 h 5052379"/>
              <a:gd name="connsiteX3884" fmla="*/ 1555957 w 4925538"/>
              <a:gd name="connsiteY3884" fmla="*/ 131285 h 5052379"/>
              <a:gd name="connsiteX3885" fmla="*/ 1556832 w 4925538"/>
              <a:gd name="connsiteY3885" fmla="*/ 132982 h 5052379"/>
              <a:gd name="connsiteX3886" fmla="*/ 1558530 w 4925538"/>
              <a:gd name="connsiteY3886" fmla="*/ 132982 h 5052379"/>
              <a:gd name="connsiteX3887" fmla="*/ 1561077 w 4925538"/>
              <a:gd name="connsiteY3887" fmla="*/ 132133 h 5052379"/>
              <a:gd name="connsiteX3888" fmla="*/ 1561953 w 4925538"/>
              <a:gd name="connsiteY3888" fmla="*/ 132133 h 5052379"/>
              <a:gd name="connsiteX3889" fmla="*/ 1562802 w 4925538"/>
              <a:gd name="connsiteY3889" fmla="*/ 131285 h 5052379"/>
              <a:gd name="connsiteX3890" fmla="*/ 1562802 w 4925538"/>
              <a:gd name="connsiteY3890" fmla="*/ 130437 h 5052379"/>
              <a:gd name="connsiteX3891" fmla="*/ 1564500 w 4925538"/>
              <a:gd name="connsiteY3891" fmla="*/ 129588 h 5052379"/>
              <a:gd name="connsiteX3892" fmla="*/ 1566198 w 4925538"/>
              <a:gd name="connsiteY3892" fmla="*/ 127865 h 5052379"/>
              <a:gd name="connsiteX3893" fmla="*/ 1567073 w 4925538"/>
              <a:gd name="connsiteY3893" fmla="*/ 127865 h 5052379"/>
              <a:gd name="connsiteX3894" fmla="*/ 1567073 w 4925538"/>
              <a:gd name="connsiteY3894" fmla="*/ 127017 h 5052379"/>
              <a:gd name="connsiteX3895" fmla="*/ 1567922 w 4925538"/>
              <a:gd name="connsiteY3895" fmla="*/ 124472 h 5052379"/>
              <a:gd name="connsiteX3896" fmla="*/ 1568771 w 4925538"/>
              <a:gd name="connsiteY3896" fmla="*/ 123623 h 5052379"/>
              <a:gd name="connsiteX3897" fmla="*/ 1567073 w 4925538"/>
              <a:gd name="connsiteY3897" fmla="*/ 122748 h 5052379"/>
              <a:gd name="connsiteX3898" fmla="*/ 1567073 w 4925538"/>
              <a:gd name="connsiteY3898" fmla="*/ 121900 h 5052379"/>
              <a:gd name="connsiteX3899" fmla="*/ 1566198 w 4925538"/>
              <a:gd name="connsiteY3899" fmla="*/ 120203 h 5052379"/>
              <a:gd name="connsiteX3900" fmla="*/ 1567073 w 4925538"/>
              <a:gd name="connsiteY3900" fmla="*/ 120203 h 5052379"/>
              <a:gd name="connsiteX3901" fmla="*/ 1567922 w 4925538"/>
              <a:gd name="connsiteY3901" fmla="*/ 119355 h 5052379"/>
              <a:gd name="connsiteX3902" fmla="*/ 1567073 w 4925538"/>
              <a:gd name="connsiteY3902" fmla="*/ 116783 h 5052379"/>
              <a:gd name="connsiteX3903" fmla="*/ 1567073 w 4925538"/>
              <a:gd name="connsiteY3903" fmla="*/ 115087 h 5052379"/>
              <a:gd name="connsiteX3904" fmla="*/ 1567922 w 4925538"/>
              <a:gd name="connsiteY3904" fmla="*/ 114238 h 5052379"/>
              <a:gd name="connsiteX3905" fmla="*/ 1567922 w 4925538"/>
              <a:gd name="connsiteY3905" fmla="*/ 113390 h 5052379"/>
              <a:gd name="connsiteX3906" fmla="*/ 1567922 w 4925538"/>
              <a:gd name="connsiteY3906" fmla="*/ 112541 h 5052379"/>
              <a:gd name="connsiteX3907" fmla="*/ 1571318 w 4925538"/>
              <a:gd name="connsiteY3907" fmla="*/ 111667 h 5052379"/>
              <a:gd name="connsiteX3908" fmla="*/ 1573043 w 4925538"/>
              <a:gd name="connsiteY3908" fmla="*/ 109970 h 5052379"/>
              <a:gd name="connsiteX3909" fmla="*/ 1573892 w 4925538"/>
              <a:gd name="connsiteY3909" fmla="*/ 109970 h 5052379"/>
              <a:gd name="connsiteX3910" fmla="*/ 1574741 w 4925538"/>
              <a:gd name="connsiteY3910" fmla="*/ 108273 h 5052379"/>
              <a:gd name="connsiteX3911" fmla="*/ 1576439 w 4925538"/>
              <a:gd name="connsiteY3911" fmla="*/ 108273 h 5052379"/>
              <a:gd name="connsiteX3912" fmla="*/ 1577288 w 4925538"/>
              <a:gd name="connsiteY3912" fmla="*/ 108273 h 5052379"/>
              <a:gd name="connsiteX3913" fmla="*/ 1578137 w 4925538"/>
              <a:gd name="connsiteY3913" fmla="*/ 109121 h 5052379"/>
              <a:gd name="connsiteX3914" fmla="*/ 1577288 w 4925538"/>
              <a:gd name="connsiteY3914" fmla="*/ 109970 h 5052379"/>
              <a:gd name="connsiteX3915" fmla="*/ 1579012 w 4925538"/>
              <a:gd name="connsiteY3915" fmla="*/ 109970 h 5052379"/>
              <a:gd name="connsiteX3916" fmla="*/ 1579012 w 4925538"/>
              <a:gd name="connsiteY3916" fmla="*/ 109121 h 5052379"/>
              <a:gd name="connsiteX3917" fmla="*/ 1579861 w 4925538"/>
              <a:gd name="connsiteY3917" fmla="*/ 109121 h 5052379"/>
              <a:gd name="connsiteX3918" fmla="*/ 1581559 w 4925538"/>
              <a:gd name="connsiteY3918" fmla="*/ 109121 h 5052379"/>
              <a:gd name="connsiteX3919" fmla="*/ 1581559 w 4925538"/>
              <a:gd name="connsiteY3919" fmla="*/ 109970 h 5052379"/>
              <a:gd name="connsiteX3920" fmla="*/ 1585831 w 4925538"/>
              <a:gd name="connsiteY3920" fmla="*/ 109970 h 5052379"/>
              <a:gd name="connsiteX3921" fmla="*/ 1588378 w 4925538"/>
              <a:gd name="connsiteY3921" fmla="*/ 110818 h 5052379"/>
              <a:gd name="connsiteX3922" fmla="*/ 1590102 w 4925538"/>
              <a:gd name="connsiteY3922" fmla="*/ 110818 h 5052379"/>
              <a:gd name="connsiteX3923" fmla="*/ 1590102 w 4925538"/>
              <a:gd name="connsiteY3923" fmla="*/ 109121 h 5052379"/>
              <a:gd name="connsiteX3924" fmla="*/ 1592649 w 4925538"/>
              <a:gd name="connsiteY3924" fmla="*/ 109121 h 5052379"/>
              <a:gd name="connsiteX3925" fmla="*/ 1591800 w 4925538"/>
              <a:gd name="connsiteY3925" fmla="*/ 107425 h 5052379"/>
              <a:gd name="connsiteX3926" fmla="*/ 1593498 w 4925538"/>
              <a:gd name="connsiteY3926" fmla="*/ 106550 h 5052379"/>
              <a:gd name="connsiteX3927" fmla="*/ 1593498 w 4925538"/>
              <a:gd name="connsiteY3927" fmla="*/ 105701 h 5052379"/>
              <a:gd name="connsiteX3928" fmla="*/ 1596921 w 4925538"/>
              <a:gd name="connsiteY3928" fmla="*/ 105701 h 5052379"/>
              <a:gd name="connsiteX3929" fmla="*/ 1596072 w 4925538"/>
              <a:gd name="connsiteY3929" fmla="*/ 104853 h 5052379"/>
              <a:gd name="connsiteX3930" fmla="*/ 1597770 w 4925538"/>
              <a:gd name="connsiteY3930" fmla="*/ 104005 h 5052379"/>
              <a:gd name="connsiteX3931" fmla="*/ 1597770 w 4925538"/>
              <a:gd name="connsiteY3931" fmla="*/ 103156 h 5052379"/>
              <a:gd name="connsiteX3932" fmla="*/ 1595223 w 4925538"/>
              <a:gd name="connsiteY3932" fmla="*/ 102308 h 5052379"/>
              <a:gd name="connsiteX3933" fmla="*/ 1595223 w 4925538"/>
              <a:gd name="connsiteY3933" fmla="*/ 100585 h 5052379"/>
              <a:gd name="connsiteX3934" fmla="*/ 1594347 w 4925538"/>
              <a:gd name="connsiteY3934" fmla="*/ 100585 h 5052379"/>
              <a:gd name="connsiteX3935" fmla="*/ 1593498 w 4925538"/>
              <a:gd name="connsiteY3935" fmla="*/ 99736 h 5052379"/>
              <a:gd name="connsiteX3936" fmla="*/ 1592649 w 4925538"/>
              <a:gd name="connsiteY3936" fmla="*/ 99736 h 5052379"/>
              <a:gd name="connsiteX3937" fmla="*/ 1592649 w 4925538"/>
              <a:gd name="connsiteY3937" fmla="*/ 98888 h 5052379"/>
              <a:gd name="connsiteX3938" fmla="*/ 1590951 w 4925538"/>
              <a:gd name="connsiteY3938" fmla="*/ 98040 h 5052379"/>
              <a:gd name="connsiteX3939" fmla="*/ 1591800 w 4925538"/>
              <a:gd name="connsiteY3939" fmla="*/ 95494 h 5052379"/>
              <a:gd name="connsiteX3940" fmla="*/ 1594347 w 4925538"/>
              <a:gd name="connsiteY3940" fmla="*/ 95494 h 5052379"/>
              <a:gd name="connsiteX3941" fmla="*/ 1594347 w 4925538"/>
              <a:gd name="connsiteY3941" fmla="*/ 94620 h 5052379"/>
              <a:gd name="connsiteX3942" fmla="*/ 1595223 w 4925538"/>
              <a:gd name="connsiteY3942" fmla="*/ 95494 h 5052379"/>
              <a:gd name="connsiteX3943" fmla="*/ 1596921 w 4925538"/>
              <a:gd name="connsiteY3943" fmla="*/ 95494 h 5052379"/>
              <a:gd name="connsiteX3944" fmla="*/ 1597770 w 4925538"/>
              <a:gd name="connsiteY3944" fmla="*/ 96343 h 5052379"/>
              <a:gd name="connsiteX3945" fmla="*/ 1598619 w 4925538"/>
              <a:gd name="connsiteY3945" fmla="*/ 96343 h 5052379"/>
              <a:gd name="connsiteX3946" fmla="*/ 1598619 w 4925538"/>
              <a:gd name="connsiteY3946" fmla="*/ 94620 h 5052379"/>
              <a:gd name="connsiteX3947" fmla="*/ 1600317 w 4925538"/>
              <a:gd name="connsiteY3947" fmla="*/ 95494 h 5052379"/>
              <a:gd name="connsiteX3948" fmla="*/ 1601192 w 4925538"/>
              <a:gd name="connsiteY3948" fmla="*/ 97191 h 5052379"/>
              <a:gd name="connsiteX3949" fmla="*/ 1602041 w 4925538"/>
              <a:gd name="connsiteY3949" fmla="*/ 95494 h 5052379"/>
              <a:gd name="connsiteX3950" fmla="*/ 1605437 w 4925538"/>
              <a:gd name="connsiteY3950" fmla="*/ 97191 h 5052379"/>
              <a:gd name="connsiteX3951" fmla="*/ 1605437 w 4925538"/>
              <a:gd name="connsiteY3951" fmla="*/ 95494 h 5052379"/>
              <a:gd name="connsiteX3952" fmla="*/ 1607162 w 4925538"/>
              <a:gd name="connsiteY3952" fmla="*/ 98040 h 5052379"/>
              <a:gd name="connsiteX3953" fmla="*/ 1608011 w 4925538"/>
              <a:gd name="connsiteY3953" fmla="*/ 97191 h 5052379"/>
              <a:gd name="connsiteX3954" fmla="*/ 1608860 w 4925538"/>
              <a:gd name="connsiteY3954" fmla="*/ 97191 h 5052379"/>
              <a:gd name="connsiteX3955" fmla="*/ 1610558 w 4925538"/>
              <a:gd name="connsiteY3955" fmla="*/ 98888 h 5052379"/>
              <a:gd name="connsiteX3956" fmla="*/ 1611433 w 4925538"/>
              <a:gd name="connsiteY3956" fmla="*/ 99736 h 5052379"/>
              <a:gd name="connsiteX3957" fmla="*/ 1612282 w 4925538"/>
              <a:gd name="connsiteY3957" fmla="*/ 99736 h 5052379"/>
              <a:gd name="connsiteX3958" fmla="*/ 1612282 w 4925538"/>
              <a:gd name="connsiteY3958" fmla="*/ 100585 h 5052379"/>
              <a:gd name="connsiteX3959" fmla="*/ 1613980 w 4925538"/>
              <a:gd name="connsiteY3959" fmla="*/ 100585 h 5052379"/>
              <a:gd name="connsiteX3960" fmla="*/ 1613980 w 4925538"/>
              <a:gd name="connsiteY3960" fmla="*/ 102308 h 5052379"/>
              <a:gd name="connsiteX3961" fmla="*/ 1615678 w 4925538"/>
              <a:gd name="connsiteY3961" fmla="*/ 100585 h 5052379"/>
              <a:gd name="connsiteX3962" fmla="*/ 1616527 w 4925538"/>
              <a:gd name="connsiteY3962" fmla="*/ 100585 h 5052379"/>
              <a:gd name="connsiteX3963" fmla="*/ 1616527 w 4925538"/>
              <a:gd name="connsiteY3963" fmla="*/ 99736 h 5052379"/>
              <a:gd name="connsiteX3964" fmla="*/ 1619100 w 4925538"/>
              <a:gd name="connsiteY3964" fmla="*/ 98888 h 5052379"/>
              <a:gd name="connsiteX3965" fmla="*/ 1620798 w 4925538"/>
              <a:gd name="connsiteY3965" fmla="*/ 97191 h 5052379"/>
              <a:gd name="connsiteX3966" fmla="*/ 1622496 w 4925538"/>
              <a:gd name="connsiteY3966" fmla="*/ 98040 h 5052379"/>
              <a:gd name="connsiteX3967" fmla="*/ 1623372 w 4925538"/>
              <a:gd name="connsiteY3967" fmla="*/ 98040 h 5052379"/>
              <a:gd name="connsiteX3968" fmla="*/ 1624221 w 4925538"/>
              <a:gd name="connsiteY3968" fmla="*/ 97191 h 5052379"/>
              <a:gd name="connsiteX3969" fmla="*/ 1626768 w 4925538"/>
              <a:gd name="connsiteY3969" fmla="*/ 97191 h 5052379"/>
              <a:gd name="connsiteX3970" fmla="*/ 1630190 w 4925538"/>
              <a:gd name="connsiteY3970" fmla="*/ 97191 h 5052379"/>
              <a:gd name="connsiteX3971" fmla="*/ 1630190 w 4925538"/>
              <a:gd name="connsiteY3971" fmla="*/ 98040 h 5052379"/>
              <a:gd name="connsiteX3972" fmla="*/ 1631888 w 4925538"/>
              <a:gd name="connsiteY3972" fmla="*/ 98040 h 5052379"/>
              <a:gd name="connsiteX3973" fmla="*/ 1633586 w 4925538"/>
              <a:gd name="connsiteY3973" fmla="*/ 98040 h 5052379"/>
              <a:gd name="connsiteX3974" fmla="*/ 1633586 w 4925538"/>
              <a:gd name="connsiteY3974" fmla="*/ 97191 h 5052379"/>
              <a:gd name="connsiteX3975" fmla="*/ 1634462 w 4925538"/>
              <a:gd name="connsiteY3975" fmla="*/ 94620 h 5052379"/>
              <a:gd name="connsiteX3976" fmla="*/ 1637009 w 4925538"/>
              <a:gd name="connsiteY3976" fmla="*/ 94620 h 5052379"/>
              <a:gd name="connsiteX3977" fmla="*/ 1637858 w 4925538"/>
              <a:gd name="connsiteY3977" fmla="*/ 93771 h 5052379"/>
              <a:gd name="connsiteX3978" fmla="*/ 1638707 w 4925538"/>
              <a:gd name="connsiteY3978" fmla="*/ 92075 h 5052379"/>
              <a:gd name="connsiteX3979" fmla="*/ 1637858 w 4925538"/>
              <a:gd name="connsiteY3979" fmla="*/ 89503 h 5052379"/>
              <a:gd name="connsiteX3980" fmla="*/ 1640431 w 4925538"/>
              <a:gd name="connsiteY3980" fmla="*/ 89503 h 5052379"/>
              <a:gd name="connsiteX3981" fmla="*/ 1641280 w 4925538"/>
              <a:gd name="connsiteY3981" fmla="*/ 88655 h 5052379"/>
              <a:gd name="connsiteX3982" fmla="*/ 1640431 w 4925538"/>
              <a:gd name="connsiteY3982" fmla="*/ 87806 h 5052379"/>
              <a:gd name="connsiteX3983" fmla="*/ 1639582 w 4925538"/>
              <a:gd name="connsiteY3983" fmla="*/ 86958 h 5052379"/>
              <a:gd name="connsiteX3984" fmla="*/ 1641280 w 4925538"/>
              <a:gd name="connsiteY3984" fmla="*/ 85261 h 5052379"/>
              <a:gd name="connsiteX3985" fmla="*/ 1640431 w 4925538"/>
              <a:gd name="connsiteY3985" fmla="*/ 84386 h 5052379"/>
              <a:gd name="connsiteX3986" fmla="*/ 1640431 w 4925538"/>
              <a:gd name="connsiteY3986" fmla="*/ 82689 h 5052379"/>
              <a:gd name="connsiteX3987" fmla="*/ 1638707 w 4925538"/>
              <a:gd name="connsiteY3987" fmla="*/ 81841 h 5052379"/>
              <a:gd name="connsiteX3988" fmla="*/ 1638707 w 4925538"/>
              <a:gd name="connsiteY3988" fmla="*/ 80144 h 5052379"/>
              <a:gd name="connsiteX3989" fmla="*/ 1639582 w 4925538"/>
              <a:gd name="connsiteY3989" fmla="*/ 80144 h 5052379"/>
              <a:gd name="connsiteX3990" fmla="*/ 1641280 w 4925538"/>
              <a:gd name="connsiteY3990" fmla="*/ 80144 h 5052379"/>
              <a:gd name="connsiteX3991" fmla="*/ 1641280 w 4925538"/>
              <a:gd name="connsiteY3991" fmla="*/ 79296 h 5052379"/>
              <a:gd name="connsiteX3992" fmla="*/ 1642978 w 4925538"/>
              <a:gd name="connsiteY3992" fmla="*/ 78421 h 5052379"/>
              <a:gd name="connsiteX3993" fmla="*/ 1643827 w 4925538"/>
              <a:gd name="connsiteY3993" fmla="*/ 76724 h 5052379"/>
              <a:gd name="connsiteX3994" fmla="*/ 1643827 w 4925538"/>
              <a:gd name="connsiteY3994" fmla="*/ 74179 h 5052379"/>
              <a:gd name="connsiteX3995" fmla="*/ 1645552 w 4925538"/>
              <a:gd name="connsiteY3995" fmla="*/ 72456 h 5052379"/>
              <a:gd name="connsiteX3996" fmla="*/ 1648099 w 4925538"/>
              <a:gd name="connsiteY3996" fmla="*/ 72456 h 5052379"/>
              <a:gd name="connsiteX3997" fmla="*/ 1648948 w 4925538"/>
              <a:gd name="connsiteY3997" fmla="*/ 73331 h 5052379"/>
              <a:gd name="connsiteX3998" fmla="*/ 1651521 w 4925538"/>
              <a:gd name="connsiteY3998" fmla="*/ 74179 h 5052379"/>
              <a:gd name="connsiteX3999" fmla="*/ 1654068 w 4925538"/>
              <a:gd name="connsiteY3999" fmla="*/ 70759 h 5052379"/>
              <a:gd name="connsiteX4000" fmla="*/ 1654917 w 4925538"/>
              <a:gd name="connsiteY4000" fmla="*/ 70759 h 5052379"/>
              <a:gd name="connsiteX4001" fmla="*/ 1656642 w 4925538"/>
              <a:gd name="connsiteY4001" fmla="*/ 69911 h 5052379"/>
              <a:gd name="connsiteX4002" fmla="*/ 1655766 w 4925538"/>
              <a:gd name="connsiteY4002" fmla="*/ 69063 h 5052379"/>
              <a:gd name="connsiteX4003" fmla="*/ 1656642 w 4925538"/>
              <a:gd name="connsiteY4003" fmla="*/ 68214 h 5052379"/>
              <a:gd name="connsiteX4004" fmla="*/ 1659189 w 4925538"/>
              <a:gd name="connsiteY4004" fmla="*/ 68214 h 5052379"/>
              <a:gd name="connsiteX4005" fmla="*/ 1659189 w 4925538"/>
              <a:gd name="connsiteY4005" fmla="*/ 67339 h 5052379"/>
              <a:gd name="connsiteX4006" fmla="*/ 1662611 w 4925538"/>
              <a:gd name="connsiteY4006" fmla="*/ 66491 h 5052379"/>
              <a:gd name="connsiteX4007" fmla="*/ 1664309 w 4925538"/>
              <a:gd name="connsiteY4007" fmla="*/ 67339 h 5052379"/>
              <a:gd name="connsiteX4008" fmla="*/ 1665158 w 4925538"/>
              <a:gd name="connsiteY4008" fmla="*/ 66491 h 5052379"/>
              <a:gd name="connsiteX4009" fmla="*/ 1666007 w 4925538"/>
              <a:gd name="connsiteY4009" fmla="*/ 64794 h 5052379"/>
              <a:gd name="connsiteX4010" fmla="*/ 1666856 w 4925538"/>
              <a:gd name="connsiteY4010" fmla="*/ 64794 h 5052379"/>
              <a:gd name="connsiteX4011" fmla="*/ 1667732 w 4925538"/>
              <a:gd name="connsiteY4011" fmla="*/ 63946 h 5052379"/>
              <a:gd name="connsiteX4012" fmla="*/ 1666856 w 4925538"/>
              <a:gd name="connsiteY4012" fmla="*/ 63946 h 5052379"/>
              <a:gd name="connsiteX4013" fmla="*/ 1667732 w 4925538"/>
              <a:gd name="connsiteY4013" fmla="*/ 63097 h 5052379"/>
              <a:gd name="connsiteX4014" fmla="*/ 1666856 w 4925538"/>
              <a:gd name="connsiteY4014" fmla="*/ 62223 h 5052379"/>
              <a:gd name="connsiteX4015" fmla="*/ 1667732 w 4925538"/>
              <a:gd name="connsiteY4015" fmla="*/ 61374 h 5052379"/>
              <a:gd name="connsiteX4016" fmla="*/ 1669430 w 4925538"/>
              <a:gd name="connsiteY4016" fmla="*/ 59677 h 5052379"/>
              <a:gd name="connsiteX4017" fmla="*/ 1671128 w 4925538"/>
              <a:gd name="connsiteY4017" fmla="*/ 59677 h 5052379"/>
              <a:gd name="connsiteX4018" fmla="*/ 1671977 w 4925538"/>
              <a:gd name="connsiteY4018" fmla="*/ 58829 h 5052379"/>
              <a:gd name="connsiteX4019" fmla="*/ 1671977 w 4925538"/>
              <a:gd name="connsiteY4019" fmla="*/ 57981 h 5052379"/>
              <a:gd name="connsiteX4020" fmla="*/ 1673701 w 4925538"/>
              <a:gd name="connsiteY4020" fmla="*/ 57132 h 5052379"/>
              <a:gd name="connsiteX4021" fmla="*/ 1673701 w 4925538"/>
              <a:gd name="connsiteY4021" fmla="*/ 56257 h 5052379"/>
              <a:gd name="connsiteX4022" fmla="*/ 1675399 w 4925538"/>
              <a:gd name="connsiteY4022" fmla="*/ 54561 h 5052379"/>
              <a:gd name="connsiteX4023" fmla="*/ 1676248 w 4925538"/>
              <a:gd name="connsiteY4023" fmla="*/ 52864 h 5052379"/>
              <a:gd name="connsiteX4024" fmla="*/ 1677097 w 4925538"/>
              <a:gd name="connsiteY4024" fmla="*/ 52016 h 5052379"/>
              <a:gd name="connsiteX4025" fmla="*/ 1676248 w 4925538"/>
              <a:gd name="connsiteY4025" fmla="*/ 51167 h 5052379"/>
              <a:gd name="connsiteX4026" fmla="*/ 1676248 w 4925538"/>
              <a:gd name="connsiteY4026" fmla="*/ 50292 h 5052379"/>
              <a:gd name="connsiteX4027" fmla="*/ 1679670 w 4925538"/>
              <a:gd name="connsiteY4027" fmla="*/ 49444 h 5052379"/>
              <a:gd name="connsiteX4028" fmla="*/ 1679670 w 4925538"/>
              <a:gd name="connsiteY4028" fmla="*/ 47747 h 5052379"/>
              <a:gd name="connsiteX4029" fmla="*/ 1681368 w 4925538"/>
              <a:gd name="connsiteY4029" fmla="*/ 46051 h 5052379"/>
              <a:gd name="connsiteX4030" fmla="*/ 1682217 w 4925538"/>
              <a:gd name="connsiteY4030" fmla="*/ 45176 h 5052379"/>
              <a:gd name="connsiteX4031" fmla="*/ 1683942 w 4925538"/>
              <a:gd name="connsiteY4031" fmla="*/ 45176 h 5052379"/>
              <a:gd name="connsiteX4032" fmla="*/ 1684791 w 4925538"/>
              <a:gd name="connsiteY4032" fmla="*/ 40934 h 5052379"/>
              <a:gd name="connsiteX4033" fmla="*/ 1683942 w 4925538"/>
              <a:gd name="connsiteY4033" fmla="*/ 39211 h 5052379"/>
              <a:gd name="connsiteX4034" fmla="*/ 1683066 w 4925538"/>
              <a:gd name="connsiteY4034" fmla="*/ 35817 h 5052379"/>
              <a:gd name="connsiteX4035" fmla="*/ 1681368 w 4925538"/>
              <a:gd name="connsiteY4035" fmla="*/ 34969 h 5052379"/>
              <a:gd name="connsiteX4036" fmla="*/ 1681368 w 4925538"/>
              <a:gd name="connsiteY4036" fmla="*/ 33245 h 5052379"/>
              <a:gd name="connsiteX4037" fmla="*/ 1679670 w 4925538"/>
              <a:gd name="connsiteY4037" fmla="*/ 31549 h 5052379"/>
              <a:gd name="connsiteX4038" fmla="*/ 1678821 w 4925538"/>
              <a:gd name="connsiteY4038" fmla="*/ 29004 h 5052379"/>
              <a:gd name="connsiteX4039" fmla="*/ 1677097 w 4925538"/>
              <a:gd name="connsiteY4039" fmla="*/ 28129 h 5052379"/>
              <a:gd name="connsiteX4040" fmla="*/ 1677946 w 4925538"/>
              <a:gd name="connsiteY4040" fmla="*/ 24735 h 5052379"/>
              <a:gd name="connsiteX4041" fmla="*/ 1677097 w 4925538"/>
              <a:gd name="connsiteY4041" fmla="*/ 23012 h 5052379"/>
              <a:gd name="connsiteX4042" fmla="*/ 1677946 w 4925538"/>
              <a:gd name="connsiteY4042" fmla="*/ 21315 h 5052379"/>
              <a:gd name="connsiteX4043" fmla="*/ 1677946 w 4925538"/>
              <a:gd name="connsiteY4043" fmla="*/ 20467 h 5052379"/>
              <a:gd name="connsiteX4044" fmla="*/ 1677097 w 4925538"/>
              <a:gd name="connsiteY4044" fmla="*/ 19619 h 5052379"/>
              <a:gd name="connsiteX4045" fmla="*/ 1676248 w 4925538"/>
              <a:gd name="connsiteY4045" fmla="*/ 21315 h 5052379"/>
              <a:gd name="connsiteX4046" fmla="*/ 1676248 w 4925538"/>
              <a:gd name="connsiteY4046" fmla="*/ 20467 h 5052379"/>
              <a:gd name="connsiteX4047" fmla="*/ 1675399 w 4925538"/>
              <a:gd name="connsiteY4047" fmla="*/ 17922 h 5052379"/>
              <a:gd name="connsiteX4048" fmla="*/ 1676248 w 4925538"/>
              <a:gd name="connsiteY4048" fmla="*/ 16199 h 5052379"/>
              <a:gd name="connsiteX4049" fmla="*/ 1675399 w 4925538"/>
              <a:gd name="connsiteY4049" fmla="*/ 14502 h 5052379"/>
              <a:gd name="connsiteX4050" fmla="*/ 1672852 w 4925538"/>
              <a:gd name="connsiteY4050" fmla="*/ 12805 h 5052379"/>
              <a:gd name="connsiteX4051" fmla="*/ 1672852 w 4925538"/>
              <a:gd name="connsiteY4051" fmla="*/ 11082 h 5052379"/>
              <a:gd name="connsiteX4052" fmla="*/ 1671977 w 4925538"/>
              <a:gd name="connsiteY4052" fmla="*/ 10233 h 5052379"/>
              <a:gd name="connsiteX4053" fmla="*/ 1671128 w 4925538"/>
              <a:gd name="connsiteY4053" fmla="*/ 10233 h 5052379"/>
              <a:gd name="connsiteX4054" fmla="*/ 1670279 w 4925538"/>
              <a:gd name="connsiteY4054" fmla="*/ 10233 h 5052379"/>
              <a:gd name="connsiteX4055" fmla="*/ 1667732 w 4925538"/>
              <a:gd name="connsiteY4055" fmla="*/ 10233 h 5052379"/>
              <a:gd name="connsiteX4056" fmla="*/ 1666007 w 4925538"/>
              <a:gd name="connsiteY4056" fmla="*/ 9385 h 5052379"/>
              <a:gd name="connsiteX4057" fmla="*/ 1667732 w 4925538"/>
              <a:gd name="connsiteY4057" fmla="*/ 6840 h 5052379"/>
              <a:gd name="connsiteX4058" fmla="*/ 1669430 w 4925538"/>
              <a:gd name="connsiteY4058" fmla="*/ 6840 h 5052379"/>
              <a:gd name="connsiteX4059" fmla="*/ 1671128 w 4925538"/>
              <a:gd name="connsiteY4059" fmla="*/ 5965 h 5052379"/>
              <a:gd name="connsiteX4060" fmla="*/ 1672852 w 4925538"/>
              <a:gd name="connsiteY4060" fmla="*/ 5117 h 5052379"/>
              <a:gd name="connsiteX4061" fmla="*/ 1675399 w 4925538"/>
              <a:gd name="connsiteY4061" fmla="*/ 5965 h 5052379"/>
              <a:gd name="connsiteX4062" fmla="*/ 1676248 w 4925538"/>
              <a:gd name="connsiteY4062" fmla="*/ 5965 h 5052379"/>
              <a:gd name="connsiteX4063" fmla="*/ 1677946 w 4925538"/>
              <a:gd name="connsiteY4063" fmla="*/ 6840 h 5052379"/>
              <a:gd name="connsiteX4064" fmla="*/ 1679670 w 4925538"/>
              <a:gd name="connsiteY4064" fmla="*/ 7688 h 5052379"/>
              <a:gd name="connsiteX4065" fmla="*/ 1681368 w 4925538"/>
              <a:gd name="connsiteY4065" fmla="*/ 6840 h 5052379"/>
              <a:gd name="connsiteX4066" fmla="*/ 1682217 w 4925538"/>
              <a:gd name="connsiteY4066" fmla="*/ 7688 h 5052379"/>
              <a:gd name="connsiteX4067" fmla="*/ 1683066 w 4925538"/>
              <a:gd name="connsiteY4067" fmla="*/ 6840 h 5052379"/>
              <a:gd name="connsiteX4068" fmla="*/ 1683942 w 4925538"/>
              <a:gd name="connsiteY4068" fmla="*/ 6840 h 5052379"/>
              <a:gd name="connsiteX4069" fmla="*/ 1683942 w 4925538"/>
              <a:gd name="connsiteY4069" fmla="*/ 8537 h 5052379"/>
              <a:gd name="connsiteX4070" fmla="*/ 1686489 w 4925538"/>
              <a:gd name="connsiteY4070" fmla="*/ 10233 h 5052379"/>
              <a:gd name="connsiteX4071" fmla="*/ 1689911 w 4925538"/>
              <a:gd name="connsiteY4071" fmla="*/ 10233 h 5052379"/>
              <a:gd name="connsiteX4072" fmla="*/ 1690760 w 4925538"/>
              <a:gd name="connsiteY4072" fmla="*/ 9385 h 5052379"/>
              <a:gd name="connsiteX4073" fmla="*/ 1692458 w 4925538"/>
              <a:gd name="connsiteY4073" fmla="*/ 8537 h 5052379"/>
              <a:gd name="connsiteX4074" fmla="*/ 1695881 w 4925538"/>
              <a:gd name="connsiteY4074" fmla="*/ 9385 h 5052379"/>
              <a:gd name="connsiteX4075" fmla="*/ 1698428 w 4925538"/>
              <a:gd name="connsiteY4075" fmla="*/ 9385 h 5052379"/>
              <a:gd name="connsiteX4076" fmla="*/ 1699277 w 4925538"/>
              <a:gd name="connsiteY4076" fmla="*/ 9385 h 5052379"/>
              <a:gd name="connsiteX4077" fmla="*/ 1700126 w 4925538"/>
              <a:gd name="connsiteY4077" fmla="*/ 9385 h 5052379"/>
              <a:gd name="connsiteX4078" fmla="*/ 1701850 w 4925538"/>
              <a:gd name="connsiteY4078" fmla="*/ 9385 h 5052379"/>
              <a:gd name="connsiteX4079" fmla="*/ 1702699 w 4925538"/>
              <a:gd name="connsiteY4079" fmla="*/ 11930 h 5052379"/>
              <a:gd name="connsiteX4080" fmla="*/ 1703548 w 4925538"/>
              <a:gd name="connsiteY4080" fmla="*/ 11930 h 5052379"/>
              <a:gd name="connsiteX4081" fmla="*/ 1706095 w 4925538"/>
              <a:gd name="connsiteY4081" fmla="*/ 10233 h 5052379"/>
              <a:gd name="connsiteX4082" fmla="*/ 1706095 w 4925538"/>
              <a:gd name="connsiteY4082" fmla="*/ 8537 h 5052379"/>
              <a:gd name="connsiteX4083" fmla="*/ 1706095 w 4925538"/>
              <a:gd name="connsiteY4083" fmla="*/ 7688 h 5052379"/>
              <a:gd name="connsiteX4084" fmla="*/ 1707820 w 4925538"/>
              <a:gd name="connsiteY4084" fmla="*/ 8537 h 5052379"/>
              <a:gd name="connsiteX4085" fmla="*/ 1710367 w 4925538"/>
              <a:gd name="connsiteY4085" fmla="*/ 6840 h 5052379"/>
              <a:gd name="connsiteX4086" fmla="*/ 1712091 w 4925538"/>
              <a:gd name="connsiteY4086" fmla="*/ 7688 h 5052379"/>
              <a:gd name="connsiteX4087" fmla="*/ 1712091 w 4925538"/>
              <a:gd name="connsiteY4087" fmla="*/ 8537 h 5052379"/>
              <a:gd name="connsiteX4088" fmla="*/ 1712091 w 4925538"/>
              <a:gd name="connsiteY4088" fmla="*/ 9385 h 5052379"/>
              <a:gd name="connsiteX4089" fmla="*/ 1713789 w 4925538"/>
              <a:gd name="connsiteY4089" fmla="*/ 8537 h 5052379"/>
              <a:gd name="connsiteX4090" fmla="*/ 1714638 w 4925538"/>
              <a:gd name="connsiteY4090" fmla="*/ 8537 h 5052379"/>
              <a:gd name="connsiteX4091" fmla="*/ 1716336 w 4925538"/>
              <a:gd name="connsiteY4091" fmla="*/ 8537 h 5052379"/>
              <a:gd name="connsiteX4092" fmla="*/ 1717212 w 4925538"/>
              <a:gd name="connsiteY4092" fmla="*/ 8537 h 5052379"/>
              <a:gd name="connsiteX4093" fmla="*/ 1718910 w 4925538"/>
              <a:gd name="connsiteY4093" fmla="*/ 8537 h 5052379"/>
              <a:gd name="connsiteX4094" fmla="*/ 1719759 w 4925538"/>
              <a:gd name="connsiteY4094" fmla="*/ 5965 h 5052379"/>
              <a:gd name="connsiteX4095" fmla="*/ 1723181 w 4925538"/>
              <a:gd name="connsiteY4095" fmla="*/ 5965 h 5052379"/>
              <a:gd name="connsiteX4096" fmla="*/ 1723181 w 4925538"/>
              <a:gd name="connsiteY4096" fmla="*/ 5117 h 5052379"/>
              <a:gd name="connsiteX4097" fmla="*/ 1724030 w 4925538"/>
              <a:gd name="connsiteY4097" fmla="*/ 5117 h 5052379"/>
              <a:gd name="connsiteX4098" fmla="*/ 1724879 w 4925538"/>
              <a:gd name="connsiteY4098" fmla="*/ 4268 h 5052379"/>
              <a:gd name="connsiteX4099" fmla="*/ 1724879 w 4925538"/>
              <a:gd name="connsiteY4099" fmla="*/ 2572 h 5052379"/>
              <a:gd name="connsiteX4100" fmla="*/ 1727426 w 4925538"/>
              <a:gd name="connsiteY4100" fmla="*/ 2572 h 5052379"/>
              <a:gd name="connsiteX4101" fmla="*/ 1729151 w 4925538"/>
              <a:gd name="connsiteY4101" fmla="*/ 1723 h 5052379"/>
              <a:gd name="connsiteX4102" fmla="*/ 1730000 w 4925538"/>
              <a:gd name="connsiteY4102" fmla="*/ 848 h 5052379"/>
              <a:gd name="connsiteX4103" fmla="*/ 1731698 w 4925538"/>
              <a:gd name="connsiteY4103" fmla="*/ 0 h 5052379"/>
              <a:gd name="connsiteX4104" fmla="*/ 1733396 w 4925538"/>
              <a:gd name="connsiteY4104" fmla="*/ 848 h 5052379"/>
              <a:gd name="connsiteX4105" fmla="*/ 1734271 w 4925538"/>
              <a:gd name="connsiteY4105" fmla="*/ 2572 h 5052379"/>
              <a:gd name="connsiteX4106" fmla="*/ 1734271 w 4925538"/>
              <a:gd name="connsiteY4106" fmla="*/ 4268 h 5052379"/>
              <a:gd name="connsiteX4107" fmla="*/ 1736818 w 4925538"/>
              <a:gd name="connsiteY4107" fmla="*/ 5965 h 5052379"/>
              <a:gd name="connsiteX4108" fmla="*/ 1738516 w 4925538"/>
              <a:gd name="connsiteY4108" fmla="*/ 5117 h 5052379"/>
              <a:gd name="connsiteX4109" fmla="*/ 1741089 w 4925538"/>
              <a:gd name="connsiteY4109" fmla="*/ 3420 h 5052379"/>
              <a:gd name="connsiteX4110" fmla="*/ 1741938 w 4925538"/>
              <a:gd name="connsiteY4110" fmla="*/ 5965 h 5052379"/>
              <a:gd name="connsiteX4111" fmla="*/ 1745361 w 4925538"/>
              <a:gd name="connsiteY4111" fmla="*/ 10233 h 5052379"/>
              <a:gd name="connsiteX4112" fmla="*/ 1746210 w 4925538"/>
              <a:gd name="connsiteY4112" fmla="*/ 16199 h 5052379"/>
              <a:gd name="connsiteX4113" fmla="*/ 1746210 w 4925538"/>
              <a:gd name="connsiteY4113" fmla="*/ 17047 h 5052379"/>
              <a:gd name="connsiteX4114" fmla="*/ 1748757 w 4925538"/>
              <a:gd name="connsiteY4114" fmla="*/ 17047 h 5052379"/>
              <a:gd name="connsiteX4115" fmla="*/ 1749606 w 4925538"/>
              <a:gd name="connsiteY4115" fmla="*/ 17922 h 5052379"/>
              <a:gd name="connsiteX4116" fmla="*/ 1750455 w 4925538"/>
              <a:gd name="connsiteY4116" fmla="*/ 18770 h 5052379"/>
              <a:gd name="connsiteX4117" fmla="*/ 1750455 w 4925538"/>
              <a:gd name="connsiteY4117" fmla="*/ 19619 h 5052379"/>
              <a:gd name="connsiteX4118" fmla="*/ 1751330 w 4925538"/>
              <a:gd name="connsiteY4118" fmla="*/ 21315 h 5052379"/>
              <a:gd name="connsiteX4119" fmla="*/ 1752179 w 4925538"/>
              <a:gd name="connsiteY4119" fmla="*/ 21315 h 5052379"/>
              <a:gd name="connsiteX4120" fmla="*/ 1754726 w 4925538"/>
              <a:gd name="connsiteY4120" fmla="*/ 23012 h 5052379"/>
              <a:gd name="connsiteX4121" fmla="*/ 1754726 w 4925538"/>
              <a:gd name="connsiteY4121" fmla="*/ 23887 h 5052379"/>
              <a:gd name="connsiteX4122" fmla="*/ 1755575 w 4925538"/>
              <a:gd name="connsiteY4122" fmla="*/ 23012 h 5052379"/>
              <a:gd name="connsiteX4123" fmla="*/ 1757300 w 4925538"/>
              <a:gd name="connsiteY4123" fmla="*/ 23887 h 5052379"/>
              <a:gd name="connsiteX4124" fmla="*/ 1758149 w 4925538"/>
              <a:gd name="connsiteY4124" fmla="*/ 23887 h 5052379"/>
              <a:gd name="connsiteX4125" fmla="*/ 1758998 w 4925538"/>
              <a:gd name="connsiteY4125" fmla="*/ 24735 h 5052379"/>
              <a:gd name="connsiteX4126" fmla="*/ 1758149 w 4925538"/>
              <a:gd name="connsiteY4126" fmla="*/ 25584 h 5052379"/>
              <a:gd name="connsiteX4127" fmla="*/ 1758998 w 4925538"/>
              <a:gd name="connsiteY4127" fmla="*/ 26432 h 5052379"/>
              <a:gd name="connsiteX4128" fmla="*/ 1757300 w 4925538"/>
              <a:gd name="connsiteY4128" fmla="*/ 28129 h 5052379"/>
              <a:gd name="connsiteX4129" fmla="*/ 1758998 w 4925538"/>
              <a:gd name="connsiteY4129" fmla="*/ 29004 h 5052379"/>
              <a:gd name="connsiteX4130" fmla="*/ 1758998 w 4925538"/>
              <a:gd name="connsiteY4130" fmla="*/ 29852 h 5052379"/>
              <a:gd name="connsiteX4131" fmla="*/ 1758149 w 4925538"/>
              <a:gd name="connsiteY4131" fmla="*/ 30700 h 5052379"/>
              <a:gd name="connsiteX4132" fmla="*/ 1758149 w 4925538"/>
              <a:gd name="connsiteY4132" fmla="*/ 31549 h 5052379"/>
              <a:gd name="connsiteX4133" fmla="*/ 1758149 w 4925538"/>
              <a:gd name="connsiteY4133" fmla="*/ 32397 h 5052379"/>
              <a:gd name="connsiteX4134" fmla="*/ 1758149 w 4925538"/>
              <a:gd name="connsiteY4134" fmla="*/ 34094 h 5052379"/>
              <a:gd name="connsiteX4135" fmla="*/ 1759847 w 4925538"/>
              <a:gd name="connsiteY4135" fmla="*/ 37514 h 5052379"/>
              <a:gd name="connsiteX4136" fmla="*/ 1758998 w 4925538"/>
              <a:gd name="connsiteY4136" fmla="*/ 38362 h 5052379"/>
              <a:gd name="connsiteX4137" fmla="*/ 1759847 w 4925538"/>
              <a:gd name="connsiteY4137" fmla="*/ 39211 h 5052379"/>
              <a:gd name="connsiteX4138" fmla="*/ 1758998 w 4925538"/>
              <a:gd name="connsiteY4138" fmla="*/ 40934 h 5052379"/>
              <a:gd name="connsiteX4139" fmla="*/ 1759847 w 4925538"/>
              <a:gd name="connsiteY4139" fmla="*/ 42631 h 5052379"/>
              <a:gd name="connsiteX4140" fmla="*/ 1758998 w 4925538"/>
              <a:gd name="connsiteY4140" fmla="*/ 42631 h 5052379"/>
              <a:gd name="connsiteX4141" fmla="*/ 1758998 w 4925538"/>
              <a:gd name="connsiteY4141" fmla="*/ 44327 h 5052379"/>
              <a:gd name="connsiteX4142" fmla="*/ 1758149 w 4925538"/>
              <a:gd name="connsiteY4142" fmla="*/ 46051 h 5052379"/>
              <a:gd name="connsiteX4143" fmla="*/ 1757300 w 4925538"/>
              <a:gd name="connsiteY4143" fmla="*/ 47747 h 5052379"/>
              <a:gd name="connsiteX4144" fmla="*/ 1756451 w 4925538"/>
              <a:gd name="connsiteY4144" fmla="*/ 56257 h 5052379"/>
              <a:gd name="connsiteX4145" fmla="*/ 1755575 w 4925538"/>
              <a:gd name="connsiteY4145" fmla="*/ 57132 h 5052379"/>
              <a:gd name="connsiteX4146" fmla="*/ 1754726 w 4925538"/>
              <a:gd name="connsiteY4146" fmla="*/ 57981 h 5052379"/>
              <a:gd name="connsiteX4147" fmla="*/ 1753877 w 4925538"/>
              <a:gd name="connsiteY4147" fmla="*/ 59677 h 5052379"/>
              <a:gd name="connsiteX4148" fmla="*/ 1754726 w 4925538"/>
              <a:gd name="connsiteY4148" fmla="*/ 60526 h 5052379"/>
              <a:gd name="connsiteX4149" fmla="*/ 1753877 w 4925538"/>
              <a:gd name="connsiteY4149" fmla="*/ 62223 h 5052379"/>
              <a:gd name="connsiteX4150" fmla="*/ 1753028 w 4925538"/>
              <a:gd name="connsiteY4150" fmla="*/ 63097 h 5052379"/>
              <a:gd name="connsiteX4151" fmla="*/ 1754726 w 4925538"/>
              <a:gd name="connsiteY4151" fmla="*/ 64794 h 5052379"/>
              <a:gd name="connsiteX4152" fmla="*/ 1754726 w 4925538"/>
              <a:gd name="connsiteY4152" fmla="*/ 66491 h 5052379"/>
              <a:gd name="connsiteX4153" fmla="*/ 1754726 w 4925538"/>
              <a:gd name="connsiteY4153" fmla="*/ 69063 h 5052379"/>
              <a:gd name="connsiteX4154" fmla="*/ 1753028 w 4925538"/>
              <a:gd name="connsiteY4154" fmla="*/ 72456 h 5052379"/>
              <a:gd name="connsiteX4155" fmla="*/ 1754726 w 4925538"/>
              <a:gd name="connsiteY4155" fmla="*/ 73331 h 5052379"/>
              <a:gd name="connsiteX4156" fmla="*/ 1754726 w 4925538"/>
              <a:gd name="connsiteY4156" fmla="*/ 74179 h 5052379"/>
              <a:gd name="connsiteX4157" fmla="*/ 1750455 w 4925538"/>
              <a:gd name="connsiteY4157" fmla="*/ 78421 h 5052379"/>
              <a:gd name="connsiteX4158" fmla="*/ 1748757 w 4925538"/>
              <a:gd name="connsiteY4158" fmla="*/ 80993 h 5052379"/>
              <a:gd name="connsiteX4159" fmla="*/ 1747908 w 4925538"/>
              <a:gd name="connsiteY4159" fmla="*/ 81841 h 5052379"/>
              <a:gd name="connsiteX4160" fmla="*/ 1748757 w 4925538"/>
              <a:gd name="connsiteY4160" fmla="*/ 82689 h 5052379"/>
              <a:gd name="connsiteX4161" fmla="*/ 1748757 w 4925538"/>
              <a:gd name="connsiteY4161" fmla="*/ 84386 h 5052379"/>
              <a:gd name="connsiteX4162" fmla="*/ 1748757 w 4925538"/>
              <a:gd name="connsiteY4162" fmla="*/ 86109 h 5052379"/>
              <a:gd name="connsiteX4163" fmla="*/ 1745361 w 4925538"/>
              <a:gd name="connsiteY4163" fmla="*/ 87806 h 5052379"/>
              <a:gd name="connsiteX4164" fmla="*/ 1744485 w 4925538"/>
              <a:gd name="connsiteY4164" fmla="*/ 86958 h 5052379"/>
              <a:gd name="connsiteX4165" fmla="*/ 1743636 w 4925538"/>
              <a:gd name="connsiteY4165" fmla="*/ 87806 h 5052379"/>
              <a:gd name="connsiteX4166" fmla="*/ 1742787 w 4925538"/>
              <a:gd name="connsiteY4166" fmla="*/ 87806 h 5052379"/>
              <a:gd name="connsiteX4167" fmla="*/ 1741089 w 4925538"/>
              <a:gd name="connsiteY4167" fmla="*/ 88655 h 5052379"/>
              <a:gd name="connsiteX4168" fmla="*/ 1741938 w 4925538"/>
              <a:gd name="connsiteY4168" fmla="*/ 91226 h 5052379"/>
              <a:gd name="connsiteX4169" fmla="*/ 1740240 w 4925538"/>
              <a:gd name="connsiteY4169" fmla="*/ 91226 h 5052379"/>
              <a:gd name="connsiteX4170" fmla="*/ 1741089 w 4925538"/>
              <a:gd name="connsiteY4170" fmla="*/ 92923 h 5052379"/>
              <a:gd name="connsiteX4171" fmla="*/ 1739392 w 4925538"/>
              <a:gd name="connsiteY4171" fmla="*/ 92923 h 5052379"/>
              <a:gd name="connsiteX4172" fmla="*/ 1739392 w 4925538"/>
              <a:gd name="connsiteY4172" fmla="*/ 92075 h 5052379"/>
              <a:gd name="connsiteX4173" fmla="*/ 1738516 w 4925538"/>
              <a:gd name="connsiteY4173" fmla="*/ 92075 h 5052379"/>
              <a:gd name="connsiteX4174" fmla="*/ 1737667 w 4925538"/>
              <a:gd name="connsiteY4174" fmla="*/ 92923 h 5052379"/>
              <a:gd name="connsiteX4175" fmla="*/ 1737667 w 4925538"/>
              <a:gd name="connsiteY4175" fmla="*/ 94620 h 5052379"/>
              <a:gd name="connsiteX4176" fmla="*/ 1738516 w 4925538"/>
              <a:gd name="connsiteY4176" fmla="*/ 95494 h 5052379"/>
              <a:gd name="connsiteX4177" fmla="*/ 1737667 w 4925538"/>
              <a:gd name="connsiteY4177" fmla="*/ 98888 h 5052379"/>
              <a:gd name="connsiteX4178" fmla="*/ 1738516 w 4925538"/>
              <a:gd name="connsiteY4178" fmla="*/ 99736 h 5052379"/>
              <a:gd name="connsiteX4179" fmla="*/ 1741089 w 4925538"/>
              <a:gd name="connsiteY4179" fmla="*/ 99736 h 5052379"/>
              <a:gd name="connsiteX4180" fmla="*/ 1741938 w 4925538"/>
              <a:gd name="connsiteY4180" fmla="*/ 99736 h 5052379"/>
              <a:gd name="connsiteX4181" fmla="*/ 1745361 w 4925538"/>
              <a:gd name="connsiteY4181" fmla="*/ 99736 h 5052379"/>
              <a:gd name="connsiteX4182" fmla="*/ 1744485 w 4925538"/>
              <a:gd name="connsiteY4182" fmla="*/ 98040 h 5052379"/>
              <a:gd name="connsiteX4183" fmla="*/ 1747059 w 4925538"/>
              <a:gd name="connsiteY4183" fmla="*/ 97191 h 5052379"/>
              <a:gd name="connsiteX4184" fmla="*/ 1747059 w 4925538"/>
              <a:gd name="connsiteY4184" fmla="*/ 98040 h 5052379"/>
              <a:gd name="connsiteX4185" fmla="*/ 1747059 w 4925538"/>
              <a:gd name="connsiteY4185" fmla="*/ 98888 h 5052379"/>
              <a:gd name="connsiteX4186" fmla="*/ 1748757 w 4925538"/>
              <a:gd name="connsiteY4186" fmla="*/ 98040 h 5052379"/>
              <a:gd name="connsiteX4187" fmla="*/ 1749606 w 4925538"/>
              <a:gd name="connsiteY4187" fmla="*/ 98888 h 5052379"/>
              <a:gd name="connsiteX4188" fmla="*/ 1749606 w 4925538"/>
              <a:gd name="connsiteY4188" fmla="*/ 99736 h 5052379"/>
              <a:gd name="connsiteX4189" fmla="*/ 1749606 w 4925538"/>
              <a:gd name="connsiteY4189" fmla="*/ 100585 h 5052379"/>
              <a:gd name="connsiteX4190" fmla="*/ 1750455 w 4925538"/>
              <a:gd name="connsiteY4190" fmla="*/ 100585 h 5052379"/>
              <a:gd name="connsiteX4191" fmla="*/ 1753028 w 4925538"/>
              <a:gd name="connsiteY4191" fmla="*/ 100585 h 5052379"/>
              <a:gd name="connsiteX4192" fmla="*/ 1753877 w 4925538"/>
              <a:gd name="connsiteY4192" fmla="*/ 101460 h 5052379"/>
              <a:gd name="connsiteX4193" fmla="*/ 1755575 w 4925538"/>
              <a:gd name="connsiteY4193" fmla="*/ 100585 h 5052379"/>
              <a:gd name="connsiteX4194" fmla="*/ 1756451 w 4925538"/>
              <a:gd name="connsiteY4194" fmla="*/ 101460 h 5052379"/>
              <a:gd name="connsiteX4195" fmla="*/ 1757300 w 4925538"/>
              <a:gd name="connsiteY4195" fmla="*/ 100585 h 5052379"/>
              <a:gd name="connsiteX4196" fmla="*/ 1758149 w 4925538"/>
              <a:gd name="connsiteY4196" fmla="*/ 100585 h 5052379"/>
              <a:gd name="connsiteX4197" fmla="*/ 1758998 w 4925538"/>
              <a:gd name="connsiteY4197" fmla="*/ 102308 h 5052379"/>
              <a:gd name="connsiteX4198" fmla="*/ 1760696 w 4925538"/>
              <a:gd name="connsiteY4198" fmla="*/ 103156 h 5052379"/>
              <a:gd name="connsiteX4199" fmla="*/ 1761571 w 4925538"/>
              <a:gd name="connsiteY4199" fmla="*/ 102308 h 5052379"/>
              <a:gd name="connsiteX4200" fmla="*/ 1761571 w 4925538"/>
              <a:gd name="connsiteY4200" fmla="*/ 103156 h 5052379"/>
              <a:gd name="connsiteX4201" fmla="*/ 1762420 w 4925538"/>
              <a:gd name="connsiteY4201" fmla="*/ 103156 h 5052379"/>
              <a:gd name="connsiteX4202" fmla="*/ 1761571 w 4925538"/>
              <a:gd name="connsiteY4202" fmla="*/ 102308 h 5052379"/>
              <a:gd name="connsiteX4203" fmla="*/ 1762420 w 4925538"/>
              <a:gd name="connsiteY4203" fmla="*/ 99736 h 5052379"/>
              <a:gd name="connsiteX4204" fmla="*/ 1763269 w 4925538"/>
              <a:gd name="connsiteY4204" fmla="*/ 99736 h 5052379"/>
              <a:gd name="connsiteX4205" fmla="*/ 1763269 w 4925538"/>
              <a:gd name="connsiteY4205" fmla="*/ 100585 h 5052379"/>
              <a:gd name="connsiteX4206" fmla="*/ 1765816 w 4925538"/>
              <a:gd name="connsiteY4206" fmla="*/ 101460 h 5052379"/>
              <a:gd name="connsiteX4207" fmla="*/ 1766665 w 4925538"/>
              <a:gd name="connsiteY4207" fmla="*/ 100585 h 5052379"/>
              <a:gd name="connsiteX4208" fmla="*/ 1766665 w 4925538"/>
              <a:gd name="connsiteY4208" fmla="*/ 101460 h 5052379"/>
              <a:gd name="connsiteX4209" fmla="*/ 1768390 w 4925538"/>
              <a:gd name="connsiteY4209" fmla="*/ 102308 h 5052379"/>
              <a:gd name="connsiteX4210" fmla="*/ 1767541 w 4925538"/>
              <a:gd name="connsiteY4210" fmla="*/ 103156 h 5052379"/>
              <a:gd name="connsiteX4211" fmla="*/ 1770088 w 4925538"/>
              <a:gd name="connsiteY4211" fmla="*/ 104005 h 5052379"/>
              <a:gd name="connsiteX4212" fmla="*/ 1769239 w 4925538"/>
              <a:gd name="connsiteY4212" fmla="*/ 104853 h 5052379"/>
              <a:gd name="connsiteX4213" fmla="*/ 1770088 w 4925538"/>
              <a:gd name="connsiteY4213" fmla="*/ 105701 h 5052379"/>
              <a:gd name="connsiteX4214" fmla="*/ 1771786 w 4925538"/>
              <a:gd name="connsiteY4214" fmla="*/ 104005 h 5052379"/>
              <a:gd name="connsiteX4215" fmla="*/ 1773510 w 4925538"/>
              <a:gd name="connsiteY4215" fmla="*/ 104005 h 5052379"/>
              <a:gd name="connsiteX4216" fmla="*/ 1774359 w 4925538"/>
              <a:gd name="connsiteY4216" fmla="*/ 102308 h 5052379"/>
              <a:gd name="connsiteX4217" fmla="*/ 1774359 w 4925538"/>
              <a:gd name="connsiteY4217" fmla="*/ 103156 h 5052379"/>
              <a:gd name="connsiteX4218" fmla="*/ 1776057 w 4925538"/>
              <a:gd name="connsiteY4218" fmla="*/ 104005 h 5052379"/>
              <a:gd name="connsiteX4219" fmla="*/ 1775208 w 4925538"/>
              <a:gd name="connsiteY4219" fmla="*/ 105701 h 5052379"/>
              <a:gd name="connsiteX4220" fmla="*/ 1776057 w 4925538"/>
              <a:gd name="connsiteY4220" fmla="*/ 106550 h 5052379"/>
              <a:gd name="connsiteX4221" fmla="*/ 1776906 w 4925538"/>
              <a:gd name="connsiteY4221" fmla="*/ 106550 h 5052379"/>
              <a:gd name="connsiteX4222" fmla="*/ 1777755 w 4925538"/>
              <a:gd name="connsiteY4222" fmla="*/ 106550 h 5052379"/>
              <a:gd name="connsiteX4223" fmla="*/ 1779480 w 4925538"/>
              <a:gd name="connsiteY4223" fmla="*/ 105701 h 5052379"/>
              <a:gd name="connsiteX4224" fmla="*/ 1780329 w 4925538"/>
              <a:gd name="connsiteY4224" fmla="*/ 106550 h 5052379"/>
              <a:gd name="connsiteX4225" fmla="*/ 1782027 w 4925538"/>
              <a:gd name="connsiteY4225" fmla="*/ 107425 h 5052379"/>
              <a:gd name="connsiteX4226" fmla="*/ 1782876 w 4925538"/>
              <a:gd name="connsiteY4226" fmla="*/ 106550 h 5052379"/>
              <a:gd name="connsiteX4227" fmla="*/ 1782876 w 4925538"/>
              <a:gd name="connsiteY4227" fmla="*/ 104853 h 5052379"/>
              <a:gd name="connsiteX4228" fmla="*/ 1783725 w 4925538"/>
              <a:gd name="connsiteY4228" fmla="*/ 104853 h 5052379"/>
              <a:gd name="connsiteX4229" fmla="*/ 1784600 w 4925538"/>
              <a:gd name="connsiteY4229" fmla="*/ 107425 h 5052379"/>
              <a:gd name="connsiteX4230" fmla="*/ 1786298 w 4925538"/>
              <a:gd name="connsiteY4230" fmla="*/ 107425 h 5052379"/>
              <a:gd name="connsiteX4231" fmla="*/ 1786298 w 4925538"/>
              <a:gd name="connsiteY4231" fmla="*/ 108273 h 5052379"/>
              <a:gd name="connsiteX4232" fmla="*/ 1787996 w 4925538"/>
              <a:gd name="connsiteY4232" fmla="*/ 108273 h 5052379"/>
              <a:gd name="connsiteX4233" fmla="*/ 1789721 w 4925538"/>
              <a:gd name="connsiteY4233" fmla="*/ 110818 h 5052379"/>
              <a:gd name="connsiteX4234" fmla="*/ 1791419 w 4925538"/>
              <a:gd name="connsiteY4234" fmla="*/ 110818 h 5052379"/>
              <a:gd name="connsiteX4235" fmla="*/ 1793117 w 4925538"/>
              <a:gd name="connsiteY4235" fmla="*/ 112541 h 5052379"/>
              <a:gd name="connsiteX4236" fmla="*/ 1793966 w 4925538"/>
              <a:gd name="connsiteY4236" fmla="*/ 113390 h 5052379"/>
              <a:gd name="connsiteX4237" fmla="*/ 1796539 w 4925538"/>
              <a:gd name="connsiteY4237" fmla="*/ 115935 h 5052379"/>
              <a:gd name="connsiteX4238" fmla="*/ 1798237 w 4925538"/>
              <a:gd name="connsiteY4238" fmla="*/ 115087 h 5052379"/>
              <a:gd name="connsiteX4239" fmla="*/ 1799935 w 4925538"/>
              <a:gd name="connsiteY4239" fmla="*/ 116783 h 5052379"/>
              <a:gd name="connsiteX4240" fmla="*/ 1798237 w 4925538"/>
              <a:gd name="connsiteY4240" fmla="*/ 117658 h 5052379"/>
              <a:gd name="connsiteX4241" fmla="*/ 1799086 w 4925538"/>
              <a:gd name="connsiteY4241" fmla="*/ 120203 h 5052379"/>
              <a:gd name="connsiteX4242" fmla="*/ 1799086 w 4925538"/>
              <a:gd name="connsiteY4242" fmla="*/ 121052 h 5052379"/>
              <a:gd name="connsiteX4243" fmla="*/ 1797388 w 4925538"/>
              <a:gd name="connsiteY4243" fmla="*/ 121900 h 5052379"/>
              <a:gd name="connsiteX4244" fmla="*/ 1795690 w 4925538"/>
              <a:gd name="connsiteY4244" fmla="*/ 123623 h 5052379"/>
              <a:gd name="connsiteX4245" fmla="*/ 1795690 w 4925538"/>
              <a:gd name="connsiteY4245" fmla="*/ 125320 h 5052379"/>
              <a:gd name="connsiteX4246" fmla="*/ 1794815 w 4925538"/>
              <a:gd name="connsiteY4246" fmla="*/ 125320 h 5052379"/>
              <a:gd name="connsiteX4247" fmla="*/ 1793966 w 4925538"/>
              <a:gd name="connsiteY4247" fmla="*/ 125320 h 5052379"/>
              <a:gd name="connsiteX4248" fmla="*/ 1793117 w 4925538"/>
              <a:gd name="connsiteY4248" fmla="*/ 127017 h 5052379"/>
              <a:gd name="connsiteX4249" fmla="*/ 1792268 w 4925538"/>
              <a:gd name="connsiteY4249" fmla="*/ 127865 h 5052379"/>
              <a:gd name="connsiteX4250" fmla="*/ 1792268 w 4925538"/>
              <a:gd name="connsiteY4250" fmla="*/ 128713 h 5052379"/>
              <a:gd name="connsiteX4251" fmla="*/ 1792268 w 4925538"/>
              <a:gd name="connsiteY4251" fmla="*/ 129588 h 5052379"/>
              <a:gd name="connsiteX4252" fmla="*/ 1793966 w 4925538"/>
              <a:gd name="connsiteY4252" fmla="*/ 129588 h 5052379"/>
              <a:gd name="connsiteX4253" fmla="*/ 1794815 w 4925538"/>
              <a:gd name="connsiteY4253" fmla="*/ 130437 h 5052379"/>
              <a:gd name="connsiteX4254" fmla="*/ 1791419 w 4925538"/>
              <a:gd name="connsiteY4254" fmla="*/ 134679 h 5052379"/>
              <a:gd name="connsiteX4255" fmla="*/ 1792268 w 4925538"/>
              <a:gd name="connsiteY4255" fmla="*/ 135553 h 5052379"/>
              <a:gd name="connsiteX4256" fmla="*/ 1792268 w 4925538"/>
              <a:gd name="connsiteY4256" fmla="*/ 138099 h 5052379"/>
              <a:gd name="connsiteX4257" fmla="*/ 1793117 w 4925538"/>
              <a:gd name="connsiteY4257" fmla="*/ 140670 h 5052379"/>
              <a:gd name="connsiteX4258" fmla="*/ 1793117 w 4925538"/>
              <a:gd name="connsiteY4258" fmla="*/ 141519 h 5052379"/>
              <a:gd name="connsiteX4259" fmla="*/ 1794815 w 4925538"/>
              <a:gd name="connsiteY4259" fmla="*/ 143215 h 5052379"/>
              <a:gd name="connsiteX4260" fmla="*/ 1795690 w 4925538"/>
              <a:gd name="connsiteY4260" fmla="*/ 144064 h 5052379"/>
              <a:gd name="connsiteX4261" fmla="*/ 1798237 w 4925538"/>
              <a:gd name="connsiteY4261" fmla="*/ 145787 h 5052379"/>
              <a:gd name="connsiteX4262" fmla="*/ 1803357 w 4925538"/>
              <a:gd name="connsiteY4262" fmla="*/ 145787 h 5052379"/>
              <a:gd name="connsiteX4263" fmla="*/ 1806780 w 4925538"/>
              <a:gd name="connsiteY4263" fmla="*/ 147484 h 5052379"/>
              <a:gd name="connsiteX4264" fmla="*/ 1805904 w 4925538"/>
              <a:gd name="connsiteY4264" fmla="*/ 150029 h 5052379"/>
              <a:gd name="connsiteX4265" fmla="*/ 1805055 w 4925538"/>
              <a:gd name="connsiteY4265" fmla="*/ 150877 h 5052379"/>
              <a:gd name="connsiteX4266" fmla="*/ 1802508 w 4925538"/>
              <a:gd name="connsiteY4266" fmla="*/ 155994 h 5052379"/>
              <a:gd name="connsiteX4267" fmla="*/ 1803357 w 4925538"/>
              <a:gd name="connsiteY4267" fmla="*/ 155994 h 5052379"/>
              <a:gd name="connsiteX4268" fmla="*/ 1805055 w 4925538"/>
              <a:gd name="connsiteY4268" fmla="*/ 157717 h 5052379"/>
              <a:gd name="connsiteX4269" fmla="*/ 1806780 w 4925538"/>
              <a:gd name="connsiteY4269" fmla="*/ 157717 h 5052379"/>
              <a:gd name="connsiteX4270" fmla="*/ 1806780 w 4925538"/>
              <a:gd name="connsiteY4270" fmla="*/ 158565 h 5052379"/>
              <a:gd name="connsiteX4271" fmla="*/ 1806780 w 4925538"/>
              <a:gd name="connsiteY4271" fmla="*/ 160262 h 5052379"/>
              <a:gd name="connsiteX4272" fmla="*/ 1809327 w 4925538"/>
              <a:gd name="connsiteY4272" fmla="*/ 161111 h 5052379"/>
              <a:gd name="connsiteX4273" fmla="*/ 1809327 w 4925538"/>
              <a:gd name="connsiteY4273" fmla="*/ 162834 h 5052379"/>
              <a:gd name="connsiteX4274" fmla="*/ 1808478 w 4925538"/>
              <a:gd name="connsiteY4274" fmla="*/ 162834 h 5052379"/>
              <a:gd name="connsiteX4275" fmla="*/ 1807629 w 4925538"/>
              <a:gd name="connsiteY4275" fmla="*/ 161959 h 5052379"/>
              <a:gd name="connsiteX4276" fmla="*/ 1807629 w 4925538"/>
              <a:gd name="connsiteY4276" fmla="*/ 162834 h 5052379"/>
              <a:gd name="connsiteX4277" fmla="*/ 1808478 w 4925538"/>
              <a:gd name="connsiteY4277" fmla="*/ 163682 h 5052379"/>
              <a:gd name="connsiteX4278" fmla="*/ 1810176 w 4925538"/>
              <a:gd name="connsiteY4278" fmla="*/ 161959 h 5052379"/>
              <a:gd name="connsiteX4279" fmla="*/ 1810176 w 4925538"/>
              <a:gd name="connsiteY4279" fmla="*/ 163682 h 5052379"/>
              <a:gd name="connsiteX4280" fmla="*/ 1809327 w 4925538"/>
              <a:gd name="connsiteY4280" fmla="*/ 164531 h 5052379"/>
              <a:gd name="connsiteX4281" fmla="*/ 1810176 w 4925538"/>
              <a:gd name="connsiteY4281" fmla="*/ 165379 h 5052379"/>
              <a:gd name="connsiteX4282" fmla="*/ 1811025 w 4925538"/>
              <a:gd name="connsiteY4282" fmla="*/ 164531 h 5052379"/>
              <a:gd name="connsiteX4283" fmla="*/ 1811900 w 4925538"/>
              <a:gd name="connsiteY4283" fmla="*/ 164531 h 5052379"/>
              <a:gd name="connsiteX4284" fmla="*/ 1811025 w 4925538"/>
              <a:gd name="connsiteY4284" fmla="*/ 165379 h 5052379"/>
              <a:gd name="connsiteX4285" fmla="*/ 1811900 w 4925538"/>
              <a:gd name="connsiteY4285" fmla="*/ 166227 h 5052379"/>
              <a:gd name="connsiteX4286" fmla="*/ 1810176 w 4925538"/>
              <a:gd name="connsiteY4286" fmla="*/ 167950 h 5052379"/>
              <a:gd name="connsiteX4287" fmla="*/ 1810176 w 4925538"/>
              <a:gd name="connsiteY4287" fmla="*/ 168799 h 5052379"/>
              <a:gd name="connsiteX4288" fmla="*/ 1811900 w 4925538"/>
              <a:gd name="connsiteY4288" fmla="*/ 168799 h 5052379"/>
              <a:gd name="connsiteX4289" fmla="*/ 1812749 w 4925538"/>
              <a:gd name="connsiteY4289" fmla="*/ 169647 h 5052379"/>
              <a:gd name="connsiteX4290" fmla="*/ 1813598 w 4925538"/>
              <a:gd name="connsiteY4290" fmla="*/ 167950 h 5052379"/>
              <a:gd name="connsiteX4291" fmla="*/ 1815296 w 4925538"/>
              <a:gd name="connsiteY4291" fmla="*/ 167950 h 5052379"/>
              <a:gd name="connsiteX4292" fmla="*/ 1815296 w 4925538"/>
              <a:gd name="connsiteY4292" fmla="*/ 168799 h 5052379"/>
              <a:gd name="connsiteX4293" fmla="*/ 1817870 w 4925538"/>
              <a:gd name="connsiteY4293" fmla="*/ 168799 h 5052379"/>
              <a:gd name="connsiteX4294" fmla="*/ 1818719 w 4925538"/>
              <a:gd name="connsiteY4294" fmla="*/ 170496 h 5052379"/>
              <a:gd name="connsiteX4295" fmla="*/ 1818719 w 4925538"/>
              <a:gd name="connsiteY4295" fmla="*/ 171344 h 5052379"/>
              <a:gd name="connsiteX4296" fmla="*/ 1819568 w 4925538"/>
              <a:gd name="connsiteY4296" fmla="*/ 172192 h 5052379"/>
              <a:gd name="connsiteX4297" fmla="*/ 1817870 w 4925538"/>
              <a:gd name="connsiteY4297" fmla="*/ 173041 h 5052379"/>
              <a:gd name="connsiteX4298" fmla="*/ 1817870 w 4925538"/>
              <a:gd name="connsiteY4298" fmla="*/ 173916 h 5052379"/>
              <a:gd name="connsiteX4299" fmla="*/ 1817870 w 4925538"/>
              <a:gd name="connsiteY4299" fmla="*/ 174764 h 5052379"/>
              <a:gd name="connsiteX4300" fmla="*/ 1816994 w 4925538"/>
              <a:gd name="connsiteY4300" fmla="*/ 174764 h 5052379"/>
              <a:gd name="connsiteX4301" fmla="*/ 1816145 w 4925538"/>
              <a:gd name="connsiteY4301" fmla="*/ 173916 h 5052379"/>
              <a:gd name="connsiteX4302" fmla="*/ 1815296 w 4925538"/>
              <a:gd name="connsiteY4302" fmla="*/ 173916 h 5052379"/>
              <a:gd name="connsiteX4303" fmla="*/ 1816145 w 4925538"/>
              <a:gd name="connsiteY4303" fmla="*/ 174764 h 5052379"/>
              <a:gd name="connsiteX4304" fmla="*/ 1815296 w 4925538"/>
              <a:gd name="connsiteY4304" fmla="*/ 175612 h 5052379"/>
              <a:gd name="connsiteX4305" fmla="*/ 1812749 w 4925538"/>
              <a:gd name="connsiteY4305" fmla="*/ 175612 h 5052379"/>
              <a:gd name="connsiteX4306" fmla="*/ 1812749 w 4925538"/>
              <a:gd name="connsiteY4306" fmla="*/ 179006 h 5052379"/>
              <a:gd name="connsiteX4307" fmla="*/ 1811025 w 4925538"/>
              <a:gd name="connsiteY4307" fmla="*/ 177309 h 5052379"/>
              <a:gd name="connsiteX4308" fmla="*/ 1811900 w 4925538"/>
              <a:gd name="connsiteY4308" fmla="*/ 179006 h 5052379"/>
              <a:gd name="connsiteX4309" fmla="*/ 1810176 w 4925538"/>
              <a:gd name="connsiteY4309" fmla="*/ 179006 h 5052379"/>
              <a:gd name="connsiteX4310" fmla="*/ 1809327 w 4925538"/>
              <a:gd name="connsiteY4310" fmla="*/ 179881 h 5052379"/>
              <a:gd name="connsiteX4311" fmla="*/ 1809327 w 4925538"/>
              <a:gd name="connsiteY4311" fmla="*/ 182426 h 5052379"/>
              <a:gd name="connsiteX4312" fmla="*/ 1809327 w 4925538"/>
              <a:gd name="connsiteY4312" fmla="*/ 183274 h 5052379"/>
              <a:gd name="connsiteX4313" fmla="*/ 1810176 w 4925538"/>
              <a:gd name="connsiteY4313" fmla="*/ 183274 h 5052379"/>
              <a:gd name="connsiteX4314" fmla="*/ 1810176 w 4925538"/>
              <a:gd name="connsiteY4314" fmla="*/ 184123 h 5052379"/>
              <a:gd name="connsiteX4315" fmla="*/ 1810176 w 4925538"/>
              <a:gd name="connsiteY4315" fmla="*/ 185846 h 5052379"/>
              <a:gd name="connsiteX4316" fmla="*/ 1811025 w 4925538"/>
              <a:gd name="connsiteY4316" fmla="*/ 186694 h 5052379"/>
              <a:gd name="connsiteX4317" fmla="*/ 1811025 w 4925538"/>
              <a:gd name="connsiteY4317" fmla="*/ 188391 h 5052379"/>
              <a:gd name="connsiteX4318" fmla="*/ 1810176 w 4925538"/>
              <a:gd name="connsiteY4318" fmla="*/ 187543 h 5052379"/>
              <a:gd name="connsiteX4319" fmla="*/ 1809327 w 4925538"/>
              <a:gd name="connsiteY4319" fmla="*/ 188391 h 5052379"/>
              <a:gd name="connsiteX4320" fmla="*/ 1808478 w 4925538"/>
              <a:gd name="connsiteY4320" fmla="*/ 189239 h 5052379"/>
              <a:gd name="connsiteX4321" fmla="*/ 1809327 w 4925538"/>
              <a:gd name="connsiteY4321" fmla="*/ 190114 h 5052379"/>
              <a:gd name="connsiteX4322" fmla="*/ 1809327 w 4925538"/>
              <a:gd name="connsiteY4322" fmla="*/ 190962 h 5052379"/>
              <a:gd name="connsiteX4323" fmla="*/ 1808478 w 4925538"/>
              <a:gd name="connsiteY4323" fmla="*/ 191811 h 5052379"/>
              <a:gd name="connsiteX4324" fmla="*/ 1807629 w 4925538"/>
              <a:gd name="connsiteY4324" fmla="*/ 190114 h 5052379"/>
              <a:gd name="connsiteX4325" fmla="*/ 1806780 w 4925538"/>
              <a:gd name="connsiteY4325" fmla="*/ 191811 h 5052379"/>
              <a:gd name="connsiteX4326" fmla="*/ 1805055 w 4925538"/>
              <a:gd name="connsiteY4326" fmla="*/ 192659 h 5052379"/>
              <a:gd name="connsiteX4327" fmla="*/ 1804206 w 4925538"/>
              <a:gd name="connsiteY4327" fmla="*/ 192659 h 5052379"/>
              <a:gd name="connsiteX4328" fmla="*/ 1805055 w 4925538"/>
              <a:gd name="connsiteY4328" fmla="*/ 191811 h 5052379"/>
              <a:gd name="connsiteX4329" fmla="*/ 1805055 w 4925538"/>
              <a:gd name="connsiteY4329" fmla="*/ 190962 h 5052379"/>
              <a:gd name="connsiteX4330" fmla="*/ 1804206 w 4925538"/>
              <a:gd name="connsiteY4330" fmla="*/ 190962 h 5052379"/>
              <a:gd name="connsiteX4331" fmla="*/ 1803357 w 4925538"/>
              <a:gd name="connsiteY4331" fmla="*/ 192659 h 5052379"/>
              <a:gd name="connsiteX4332" fmla="*/ 1802508 w 4925538"/>
              <a:gd name="connsiteY4332" fmla="*/ 192659 h 5052379"/>
              <a:gd name="connsiteX4333" fmla="*/ 1800784 w 4925538"/>
              <a:gd name="connsiteY4333" fmla="*/ 193508 h 5052379"/>
              <a:gd name="connsiteX4334" fmla="*/ 1799935 w 4925538"/>
              <a:gd name="connsiteY4334" fmla="*/ 195204 h 5052379"/>
              <a:gd name="connsiteX4335" fmla="*/ 1798237 w 4925538"/>
              <a:gd name="connsiteY4335" fmla="*/ 196079 h 5052379"/>
              <a:gd name="connsiteX4336" fmla="*/ 1798237 w 4925538"/>
              <a:gd name="connsiteY4336" fmla="*/ 196928 h 5052379"/>
              <a:gd name="connsiteX4337" fmla="*/ 1799086 w 4925538"/>
              <a:gd name="connsiteY4337" fmla="*/ 196928 h 5052379"/>
              <a:gd name="connsiteX4338" fmla="*/ 1799086 w 4925538"/>
              <a:gd name="connsiteY4338" fmla="*/ 197776 h 5052379"/>
              <a:gd name="connsiteX4339" fmla="*/ 1799935 w 4925538"/>
              <a:gd name="connsiteY4339" fmla="*/ 198624 h 5052379"/>
              <a:gd name="connsiteX4340" fmla="*/ 1800784 w 4925538"/>
              <a:gd name="connsiteY4340" fmla="*/ 199473 h 5052379"/>
              <a:gd name="connsiteX4341" fmla="*/ 1799935 w 4925538"/>
              <a:gd name="connsiteY4341" fmla="*/ 200321 h 5052379"/>
              <a:gd name="connsiteX4342" fmla="*/ 1800784 w 4925538"/>
              <a:gd name="connsiteY4342" fmla="*/ 202044 h 5052379"/>
              <a:gd name="connsiteX4343" fmla="*/ 1799935 w 4925538"/>
              <a:gd name="connsiteY4343" fmla="*/ 203741 h 5052379"/>
              <a:gd name="connsiteX4344" fmla="*/ 1798237 w 4925538"/>
              <a:gd name="connsiteY4344" fmla="*/ 204589 h 5052379"/>
              <a:gd name="connsiteX4345" fmla="*/ 1797388 w 4925538"/>
              <a:gd name="connsiteY4345" fmla="*/ 203741 h 5052379"/>
              <a:gd name="connsiteX4346" fmla="*/ 1796539 w 4925538"/>
              <a:gd name="connsiteY4346" fmla="*/ 205438 h 5052379"/>
              <a:gd name="connsiteX4347" fmla="*/ 1795690 w 4925538"/>
              <a:gd name="connsiteY4347" fmla="*/ 205438 h 5052379"/>
              <a:gd name="connsiteX4348" fmla="*/ 1794815 w 4925538"/>
              <a:gd name="connsiteY4348" fmla="*/ 206286 h 5052379"/>
              <a:gd name="connsiteX4349" fmla="*/ 1793966 w 4925538"/>
              <a:gd name="connsiteY4349" fmla="*/ 207161 h 5052379"/>
              <a:gd name="connsiteX4350" fmla="*/ 1793117 w 4925538"/>
              <a:gd name="connsiteY4350" fmla="*/ 208009 h 5052379"/>
              <a:gd name="connsiteX4351" fmla="*/ 1793117 w 4925538"/>
              <a:gd name="connsiteY4351" fmla="*/ 208858 h 5052379"/>
              <a:gd name="connsiteX4352" fmla="*/ 1790570 w 4925538"/>
              <a:gd name="connsiteY4352" fmla="*/ 208858 h 5052379"/>
              <a:gd name="connsiteX4353" fmla="*/ 1789721 w 4925538"/>
              <a:gd name="connsiteY4353" fmla="*/ 209706 h 5052379"/>
              <a:gd name="connsiteX4354" fmla="*/ 1788845 w 4925538"/>
              <a:gd name="connsiteY4354" fmla="*/ 212278 h 5052379"/>
              <a:gd name="connsiteX4355" fmla="*/ 1787147 w 4925538"/>
              <a:gd name="connsiteY4355" fmla="*/ 212278 h 5052379"/>
              <a:gd name="connsiteX4356" fmla="*/ 1787996 w 4925538"/>
              <a:gd name="connsiteY4356" fmla="*/ 213126 h 5052379"/>
              <a:gd name="connsiteX4357" fmla="*/ 1786298 w 4925538"/>
              <a:gd name="connsiteY4357" fmla="*/ 213126 h 5052379"/>
              <a:gd name="connsiteX4358" fmla="*/ 1784600 w 4925538"/>
              <a:gd name="connsiteY4358" fmla="*/ 214823 h 5052379"/>
              <a:gd name="connsiteX4359" fmla="*/ 1783725 w 4925538"/>
              <a:gd name="connsiteY4359" fmla="*/ 213974 h 5052379"/>
              <a:gd name="connsiteX4360" fmla="*/ 1782876 w 4925538"/>
              <a:gd name="connsiteY4360" fmla="*/ 214823 h 5052379"/>
              <a:gd name="connsiteX4361" fmla="*/ 1781178 w 4925538"/>
              <a:gd name="connsiteY4361" fmla="*/ 213974 h 5052379"/>
              <a:gd name="connsiteX4362" fmla="*/ 1781178 w 4925538"/>
              <a:gd name="connsiteY4362" fmla="*/ 215671 h 5052379"/>
              <a:gd name="connsiteX4363" fmla="*/ 1780329 w 4925538"/>
              <a:gd name="connsiteY4363" fmla="*/ 214823 h 5052379"/>
              <a:gd name="connsiteX4364" fmla="*/ 1778604 w 4925538"/>
              <a:gd name="connsiteY4364" fmla="*/ 215671 h 5052379"/>
              <a:gd name="connsiteX4365" fmla="*/ 1776906 w 4925538"/>
              <a:gd name="connsiteY4365" fmla="*/ 215671 h 5052379"/>
              <a:gd name="connsiteX4366" fmla="*/ 1776906 w 4925538"/>
              <a:gd name="connsiteY4366" fmla="*/ 217368 h 5052379"/>
              <a:gd name="connsiteX4367" fmla="*/ 1776057 w 4925538"/>
              <a:gd name="connsiteY4367" fmla="*/ 219091 h 5052379"/>
              <a:gd name="connsiteX4368" fmla="*/ 1775208 w 4925538"/>
              <a:gd name="connsiteY4368" fmla="*/ 219940 h 5052379"/>
              <a:gd name="connsiteX4369" fmla="*/ 1776057 w 4925538"/>
              <a:gd name="connsiteY4369" fmla="*/ 219940 h 5052379"/>
              <a:gd name="connsiteX4370" fmla="*/ 1776057 w 4925538"/>
              <a:gd name="connsiteY4370" fmla="*/ 220788 h 5052379"/>
              <a:gd name="connsiteX4371" fmla="*/ 1774359 w 4925538"/>
              <a:gd name="connsiteY4371" fmla="*/ 221636 h 5052379"/>
              <a:gd name="connsiteX4372" fmla="*/ 1775208 w 4925538"/>
              <a:gd name="connsiteY4372" fmla="*/ 222485 h 5052379"/>
              <a:gd name="connsiteX4373" fmla="*/ 1776906 w 4925538"/>
              <a:gd name="connsiteY4373" fmla="*/ 222485 h 5052379"/>
              <a:gd name="connsiteX4374" fmla="*/ 1776906 w 4925538"/>
              <a:gd name="connsiteY4374" fmla="*/ 217368 h 5052379"/>
              <a:gd name="connsiteX4375" fmla="*/ 1776906 w 4925538"/>
              <a:gd name="connsiteY4375" fmla="*/ 222485 h 5052379"/>
              <a:gd name="connsiteX4376" fmla="*/ 1777755 w 4925538"/>
              <a:gd name="connsiteY4376" fmla="*/ 222485 h 5052379"/>
              <a:gd name="connsiteX4377" fmla="*/ 1777755 w 4925538"/>
              <a:gd name="connsiteY4377" fmla="*/ 224208 h 5052379"/>
              <a:gd name="connsiteX4378" fmla="*/ 1778604 w 4925538"/>
              <a:gd name="connsiteY4378" fmla="*/ 225905 h 5052379"/>
              <a:gd name="connsiteX4379" fmla="*/ 1781178 w 4925538"/>
              <a:gd name="connsiteY4379" fmla="*/ 226753 h 5052379"/>
              <a:gd name="connsiteX4380" fmla="*/ 1782876 w 4925538"/>
              <a:gd name="connsiteY4380" fmla="*/ 228450 h 5052379"/>
              <a:gd name="connsiteX4381" fmla="*/ 1782876 w 4925538"/>
              <a:gd name="connsiteY4381" fmla="*/ 231021 h 5052379"/>
              <a:gd name="connsiteX4382" fmla="*/ 1780329 w 4925538"/>
              <a:gd name="connsiteY4382" fmla="*/ 231870 h 5052379"/>
              <a:gd name="connsiteX4383" fmla="*/ 1780329 w 4925538"/>
              <a:gd name="connsiteY4383" fmla="*/ 232718 h 5052379"/>
              <a:gd name="connsiteX4384" fmla="*/ 1782027 w 4925538"/>
              <a:gd name="connsiteY4384" fmla="*/ 232718 h 5052379"/>
              <a:gd name="connsiteX4385" fmla="*/ 1782027 w 4925538"/>
              <a:gd name="connsiteY4385" fmla="*/ 233566 h 5052379"/>
              <a:gd name="connsiteX4386" fmla="*/ 1781178 w 4925538"/>
              <a:gd name="connsiteY4386" fmla="*/ 233566 h 5052379"/>
              <a:gd name="connsiteX4387" fmla="*/ 1780329 w 4925538"/>
              <a:gd name="connsiteY4387" fmla="*/ 233566 h 5052379"/>
              <a:gd name="connsiteX4388" fmla="*/ 1779480 w 4925538"/>
              <a:gd name="connsiteY4388" fmla="*/ 235290 h 5052379"/>
              <a:gd name="connsiteX4389" fmla="*/ 1778604 w 4925538"/>
              <a:gd name="connsiteY4389" fmla="*/ 236986 h 5052379"/>
              <a:gd name="connsiteX4390" fmla="*/ 1778604 w 4925538"/>
              <a:gd name="connsiteY4390" fmla="*/ 237835 h 5052379"/>
              <a:gd name="connsiteX4391" fmla="*/ 1778604 w 4925538"/>
              <a:gd name="connsiteY4391" fmla="*/ 239532 h 5052379"/>
              <a:gd name="connsiteX4392" fmla="*/ 1779480 w 4925538"/>
              <a:gd name="connsiteY4392" fmla="*/ 239532 h 5052379"/>
              <a:gd name="connsiteX4393" fmla="*/ 1781178 w 4925538"/>
              <a:gd name="connsiteY4393" fmla="*/ 238683 h 5052379"/>
              <a:gd name="connsiteX4394" fmla="*/ 1782027 w 4925538"/>
              <a:gd name="connsiteY4394" fmla="*/ 238683 h 5052379"/>
              <a:gd name="connsiteX4395" fmla="*/ 1781178 w 4925538"/>
              <a:gd name="connsiteY4395" fmla="*/ 241255 h 5052379"/>
              <a:gd name="connsiteX4396" fmla="*/ 1782027 w 4925538"/>
              <a:gd name="connsiteY4396" fmla="*/ 245497 h 5052379"/>
              <a:gd name="connsiteX4397" fmla="*/ 1782876 w 4925538"/>
              <a:gd name="connsiteY4397" fmla="*/ 246372 h 5052379"/>
              <a:gd name="connsiteX4398" fmla="*/ 1782876 w 4925538"/>
              <a:gd name="connsiteY4398" fmla="*/ 248068 h 5052379"/>
              <a:gd name="connsiteX4399" fmla="*/ 1782027 w 4925538"/>
              <a:gd name="connsiteY4399" fmla="*/ 248917 h 5052379"/>
              <a:gd name="connsiteX4400" fmla="*/ 1780329 w 4925538"/>
              <a:gd name="connsiteY4400" fmla="*/ 248068 h 5052379"/>
              <a:gd name="connsiteX4401" fmla="*/ 1779480 w 4925538"/>
              <a:gd name="connsiteY4401" fmla="*/ 248917 h 5052379"/>
              <a:gd name="connsiteX4402" fmla="*/ 1780329 w 4925538"/>
              <a:gd name="connsiteY4402" fmla="*/ 251488 h 5052379"/>
              <a:gd name="connsiteX4403" fmla="*/ 1779480 w 4925538"/>
              <a:gd name="connsiteY4403" fmla="*/ 252337 h 5052379"/>
              <a:gd name="connsiteX4404" fmla="*/ 1778604 w 4925538"/>
              <a:gd name="connsiteY4404" fmla="*/ 253185 h 5052379"/>
              <a:gd name="connsiteX4405" fmla="*/ 1777755 w 4925538"/>
              <a:gd name="connsiteY4405" fmla="*/ 254033 h 5052379"/>
              <a:gd name="connsiteX4406" fmla="*/ 1776906 w 4925538"/>
              <a:gd name="connsiteY4406" fmla="*/ 254882 h 5052379"/>
              <a:gd name="connsiteX4407" fmla="*/ 1776057 w 4925538"/>
              <a:gd name="connsiteY4407" fmla="*/ 258302 h 5052379"/>
              <a:gd name="connsiteX4408" fmla="*/ 1774359 w 4925538"/>
              <a:gd name="connsiteY4408" fmla="*/ 258302 h 5052379"/>
              <a:gd name="connsiteX4409" fmla="*/ 1773510 w 4925538"/>
              <a:gd name="connsiteY4409" fmla="*/ 260847 h 5052379"/>
              <a:gd name="connsiteX4410" fmla="*/ 1773510 w 4925538"/>
              <a:gd name="connsiteY4410" fmla="*/ 262570 h 5052379"/>
              <a:gd name="connsiteX4411" fmla="*/ 1772635 w 4925538"/>
              <a:gd name="connsiteY4411" fmla="*/ 263418 h 5052379"/>
              <a:gd name="connsiteX4412" fmla="*/ 1774359 w 4925538"/>
              <a:gd name="connsiteY4412" fmla="*/ 265115 h 5052379"/>
              <a:gd name="connsiteX4413" fmla="*/ 1772635 w 4925538"/>
              <a:gd name="connsiteY4413" fmla="*/ 265964 h 5052379"/>
              <a:gd name="connsiteX4414" fmla="*/ 1770088 w 4925538"/>
              <a:gd name="connsiteY4414" fmla="*/ 265964 h 5052379"/>
              <a:gd name="connsiteX4415" fmla="*/ 1770088 w 4925538"/>
              <a:gd name="connsiteY4415" fmla="*/ 266812 h 5052379"/>
              <a:gd name="connsiteX4416" fmla="*/ 1769239 w 4925538"/>
              <a:gd name="connsiteY4416" fmla="*/ 270232 h 5052379"/>
              <a:gd name="connsiteX4417" fmla="*/ 1770937 w 4925538"/>
              <a:gd name="connsiteY4417" fmla="*/ 274500 h 5052379"/>
              <a:gd name="connsiteX4418" fmla="*/ 1770088 w 4925538"/>
              <a:gd name="connsiteY4418" fmla="*/ 275349 h 5052379"/>
              <a:gd name="connsiteX4419" fmla="*/ 1768390 w 4925538"/>
              <a:gd name="connsiteY4419" fmla="*/ 275349 h 5052379"/>
              <a:gd name="connsiteX4420" fmla="*/ 1769239 w 4925538"/>
              <a:gd name="connsiteY4420" fmla="*/ 275349 h 5052379"/>
              <a:gd name="connsiteX4421" fmla="*/ 1770088 w 4925538"/>
              <a:gd name="connsiteY4421" fmla="*/ 275349 h 5052379"/>
              <a:gd name="connsiteX4422" fmla="*/ 1770088 w 4925538"/>
              <a:gd name="connsiteY4422" fmla="*/ 276197 h 5052379"/>
              <a:gd name="connsiteX4423" fmla="*/ 1769239 w 4925538"/>
              <a:gd name="connsiteY4423" fmla="*/ 276197 h 5052379"/>
              <a:gd name="connsiteX4424" fmla="*/ 1768390 w 4925538"/>
              <a:gd name="connsiteY4424" fmla="*/ 277045 h 5052379"/>
              <a:gd name="connsiteX4425" fmla="*/ 1768390 w 4925538"/>
              <a:gd name="connsiteY4425" fmla="*/ 277894 h 5052379"/>
              <a:gd name="connsiteX4426" fmla="*/ 1770088 w 4925538"/>
              <a:gd name="connsiteY4426" fmla="*/ 277894 h 5052379"/>
              <a:gd name="connsiteX4427" fmla="*/ 1770088 w 4925538"/>
              <a:gd name="connsiteY4427" fmla="*/ 279617 h 5052379"/>
              <a:gd name="connsiteX4428" fmla="*/ 1769239 w 4925538"/>
              <a:gd name="connsiteY4428" fmla="*/ 279617 h 5052379"/>
              <a:gd name="connsiteX4429" fmla="*/ 1768390 w 4925538"/>
              <a:gd name="connsiteY4429" fmla="*/ 278742 h 5052379"/>
              <a:gd name="connsiteX4430" fmla="*/ 1767541 w 4925538"/>
              <a:gd name="connsiteY4430" fmla="*/ 280465 h 5052379"/>
              <a:gd name="connsiteX4431" fmla="*/ 1765816 w 4925538"/>
              <a:gd name="connsiteY4431" fmla="*/ 281314 h 5052379"/>
              <a:gd name="connsiteX4432" fmla="*/ 1765816 w 4925538"/>
              <a:gd name="connsiteY4432" fmla="*/ 283010 h 5052379"/>
              <a:gd name="connsiteX4433" fmla="*/ 1764118 w 4925538"/>
              <a:gd name="connsiteY4433" fmla="*/ 283859 h 5052379"/>
              <a:gd name="connsiteX4434" fmla="*/ 1764118 w 4925538"/>
              <a:gd name="connsiteY4434" fmla="*/ 284734 h 5052379"/>
              <a:gd name="connsiteX4435" fmla="*/ 1764967 w 4925538"/>
              <a:gd name="connsiteY4435" fmla="*/ 287279 h 5052379"/>
              <a:gd name="connsiteX4436" fmla="*/ 1764118 w 4925538"/>
              <a:gd name="connsiteY4436" fmla="*/ 288976 h 5052379"/>
              <a:gd name="connsiteX4437" fmla="*/ 1763269 w 4925538"/>
              <a:gd name="connsiteY4437" fmla="*/ 290699 h 5052379"/>
              <a:gd name="connsiteX4438" fmla="*/ 1763269 w 4925538"/>
              <a:gd name="connsiteY4438" fmla="*/ 292396 h 5052379"/>
              <a:gd name="connsiteX4439" fmla="*/ 1764967 w 4925538"/>
              <a:gd name="connsiteY4439" fmla="*/ 294092 h 5052379"/>
              <a:gd name="connsiteX4440" fmla="*/ 1764118 w 4925538"/>
              <a:gd name="connsiteY4440" fmla="*/ 294941 h 5052379"/>
              <a:gd name="connsiteX4441" fmla="*/ 1763269 w 4925538"/>
              <a:gd name="connsiteY4441" fmla="*/ 299209 h 5052379"/>
              <a:gd name="connsiteX4442" fmla="*/ 1763269 w 4925538"/>
              <a:gd name="connsiteY4442" fmla="*/ 300057 h 5052379"/>
              <a:gd name="connsiteX4443" fmla="*/ 1760696 w 4925538"/>
              <a:gd name="connsiteY4443" fmla="*/ 303477 h 5052379"/>
              <a:gd name="connsiteX4444" fmla="*/ 1759847 w 4925538"/>
              <a:gd name="connsiteY4444" fmla="*/ 306022 h 5052379"/>
              <a:gd name="connsiteX4445" fmla="*/ 1761571 w 4925538"/>
              <a:gd name="connsiteY4445" fmla="*/ 306871 h 5052379"/>
              <a:gd name="connsiteX4446" fmla="*/ 1761571 w 4925538"/>
              <a:gd name="connsiteY4446" fmla="*/ 307746 h 5052379"/>
              <a:gd name="connsiteX4447" fmla="*/ 1759847 w 4925538"/>
              <a:gd name="connsiteY4447" fmla="*/ 309442 h 5052379"/>
              <a:gd name="connsiteX4448" fmla="*/ 1760696 w 4925538"/>
              <a:gd name="connsiteY4448" fmla="*/ 311139 h 5052379"/>
              <a:gd name="connsiteX4449" fmla="*/ 1759847 w 4925538"/>
              <a:gd name="connsiteY4449" fmla="*/ 311988 h 5052379"/>
              <a:gd name="connsiteX4450" fmla="*/ 1760696 w 4925538"/>
              <a:gd name="connsiteY4450" fmla="*/ 313711 h 5052379"/>
              <a:gd name="connsiteX4451" fmla="*/ 1759847 w 4925538"/>
              <a:gd name="connsiteY4451" fmla="*/ 314559 h 5052379"/>
              <a:gd name="connsiteX4452" fmla="*/ 1759847 w 4925538"/>
              <a:gd name="connsiteY4452" fmla="*/ 315408 h 5052379"/>
              <a:gd name="connsiteX4453" fmla="*/ 1759847 w 4925538"/>
              <a:gd name="connsiteY4453" fmla="*/ 319676 h 5052379"/>
              <a:gd name="connsiteX4454" fmla="*/ 1758998 w 4925538"/>
              <a:gd name="connsiteY4454" fmla="*/ 322221 h 5052379"/>
              <a:gd name="connsiteX4455" fmla="*/ 1759847 w 4925538"/>
              <a:gd name="connsiteY4455" fmla="*/ 327338 h 5052379"/>
              <a:gd name="connsiteX4456" fmla="*/ 1758998 w 4925538"/>
              <a:gd name="connsiteY4456" fmla="*/ 329034 h 5052379"/>
              <a:gd name="connsiteX4457" fmla="*/ 1759847 w 4925538"/>
              <a:gd name="connsiteY4457" fmla="*/ 334151 h 5052379"/>
              <a:gd name="connsiteX4458" fmla="*/ 1759847 w 4925538"/>
              <a:gd name="connsiteY4458" fmla="*/ 335026 h 5052379"/>
              <a:gd name="connsiteX4459" fmla="*/ 1761571 w 4925538"/>
              <a:gd name="connsiteY4459" fmla="*/ 337571 h 5052379"/>
              <a:gd name="connsiteX4460" fmla="*/ 1762420 w 4925538"/>
              <a:gd name="connsiteY4460" fmla="*/ 338420 h 5052379"/>
              <a:gd name="connsiteX4461" fmla="*/ 1761571 w 4925538"/>
              <a:gd name="connsiteY4461" fmla="*/ 340143 h 5052379"/>
              <a:gd name="connsiteX4462" fmla="*/ 1761571 w 4925538"/>
              <a:gd name="connsiteY4462" fmla="*/ 340991 h 5052379"/>
              <a:gd name="connsiteX4463" fmla="*/ 1763269 w 4925538"/>
              <a:gd name="connsiteY4463" fmla="*/ 342688 h 5052379"/>
              <a:gd name="connsiteX4464" fmla="*/ 1763269 w 4925538"/>
              <a:gd name="connsiteY4464" fmla="*/ 344385 h 5052379"/>
              <a:gd name="connsiteX4465" fmla="*/ 1764118 w 4925538"/>
              <a:gd name="connsiteY4465" fmla="*/ 345233 h 5052379"/>
              <a:gd name="connsiteX4466" fmla="*/ 1762420 w 4925538"/>
              <a:gd name="connsiteY4466" fmla="*/ 345233 h 5052379"/>
              <a:gd name="connsiteX4467" fmla="*/ 1762420 w 4925538"/>
              <a:gd name="connsiteY4467" fmla="*/ 346956 h 5052379"/>
              <a:gd name="connsiteX4468" fmla="*/ 1763269 w 4925538"/>
              <a:gd name="connsiteY4468" fmla="*/ 346956 h 5052379"/>
              <a:gd name="connsiteX4469" fmla="*/ 1765816 w 4925538"/>
              <a:gd name="connsiteY4469" fmla="*/ 348653 h 5052379"/>
              <a:gd name="connsiteX4470" fmla="*/ 1767541 w 4925538"/>
              <a:gd name="connsiteY4470" fmla="*/ 350350 h 5052379"/>
              <a:gd name="connsiteX4471" fmla="*/ 1766665 w 4925538"/>
              <a:gd name="connsiteY4471" fmla="*/ 352073 h 5052379"/>
              <a:gd name="connsiteX4472" fmla="*/ 1769239 w 4925538"/>
              <a:gd name="connsiteY4472" fmla="*/ 355466 h 5052379"/>
              <a:gd name="connsiteX4473" fmla="*/ 1768390 w 4925538"/>
              <a:gd name="connsiteY4473" fmla="*/ 356315 h 5052379"/>
              <a:gd name="connsiteX4474" fmla="*/ 1768390 w 4925538"/>
              <a:gd name="connsiteY4474" fmla="*/ 358038 h 5052379"/>
              <a:gd name="connsiteX4475" fmla="*/ 1769239 w 4925538"/>
              <a:gd name="connsiteY4475" fmla="*/ 358886 h 5052379"/>
              <a:gd name="connsiteX4476" fmla="*/ 1769239 w 4925538"/>
              <a:gd name="connsiteY4476" fmla="*/ 359735 h 5052379"/>
              <a:gd name="connsiteX4477" fmla="*/ 1771786 w 4925538"/>
              <a:gd name="connsiteY4477" fmla="*/ 361432 h 5052379"/>
              <a:gd name="connsiteX4478" fmla="*/ 1770937 w 4925538"/>
              <a:gd name="connsiteY4478" fmla="*/ 363155 h 5052379"/>
              <a:gd name="connsiteX4479" fmla="*/ 1771786 w 4925538"/>
              <a:gd name="connsiteY4479" fmla="*/ 364003 h 5052379"/>
              <a:gd name="connsiteX4480" fmla="*/ 1771786 w 4925538"/>
              <a:gd name="connsiteY4480" fmla="*/ 364852 h 5052379"/>
              <a:gd name="connsiteX4481" fmla="*/ 1770937 w 4925538"/>
              <a:gd name="connsiteY4481" fmla="*/ 367397 h 5052379"/>
              <a:gd name="connsiteX4482" fmla="*/ 1772635 w 4925538"/>
              <a:gd name="connsiteY4482" fmla="*/ 369120 h 5052379"/>
              <a:gd name="connsiteX4483" fmla="*/ 1771786 w 4925538"/>
              <a:gd name="connsiteY4483" fmla="*/ 369120 h 5052379"/>
              <a:gd name="connsiteX4484" fmla="*/ 1771786 w 4925538"/>
              <a:gd name="connsiteY4484" fmla="*/ 370817 h 5052379"/>
              <a:gd name="connsiteX4485" fmla="*/ 1770088 w 4925538"/>
              <a:gd name="connsiteY4485" fmla="*/ 372513 h 5052379"/>
              <a:gd name="connsiteX4486" fmla="*/ 1770088 w 4925538"/>
              <a:gd name="connsiteY4486" fmla="*/ 373362 h 5052379"/>
              <a:gd name="connsiteX4487" fmla="*/ 1771786 w 4925538"/>
              <a:gd name="connsiteY4487" fmla="*/ 376782 h 5052379"/>
              <a:gd name="connsiteX4488" fmla="*/ 1773510 w 4925538"/>
              <a:gd name="connsiteY4488" fmla="*/ 378478 h 5052379"/>
              <a:gd name="connsiteX4489" fmla="*/ 1774359 w 4925538"/>
              <a:gd name="connsiteY4489" fmla="*/ 376782 h 5052379"/>
              <a:gd name="connsiteX4490" fmla="*/ 1775208 w 4925538"/>
              <a:gd name="connsiteY4490" fmla="*/ 378478 h 5052379"/>
              <a:gd name="connsiteX4491" fmla="*/ 1776906 w 4925538"/>
              <a:gd name="connsiteY4491" fmla="*/ 380202 h 5052379"/>
              <a:gd name="connsiteX4492" fmla="*/ 1776906 w 4925538"/>
              <a:gd name="connsiteY4492" fmla="*/ 254882 h 5052379"/>
              <a:gd name="connsiteX4493" fmla="*/ 1776906 w 4925538"/>
              <a:gd name="connsiteY4493" fmla="*/ 380202 h 5052379"/>
              <a:gd name="connsiteX4494" fmla="*/ 1776906 w 4925538"/>
              <a:gd name="connsiteY4494" fmla="*/ 381050 h 5052379"/>
              <a:gd name="connsiteX4495" fmla="*/ 1777755 w 4925538"/>
              <a:gd name="connsiteY4495" fmla="*/ 381050 h 5052379"/>
              <a:gd name="connsiteX4496" fmla="*/ 1778604 w 4925538"/>
              <a:gd name="connsiteY4496" fmla="*/ 382747 h 5052379"/>
              <a:gd name="connsiteX4497" fmla="*/ 1779480 w 4925538"/>
              <a:gd name="connsiteY4497" fmla="*/ 381898 h 5052379"/>
              <a:gd name="connsiteX4498" fmla="*/ 1780329 w 4925538"/>
              <a:gd name="connsiteY4498" fmla="*/ 381050 h 5052379"/>
              <a:gd name="connsiteX4499" fmla="*/ 1780329 w 4925538"/>
              <a:gd name="connsiteY4499" fmla="*/ 382747 h 5052379"/>
              <a:gd name="connsiteX4500" fmla="*/ 1782876 w 4925538"/>
              <a:gd name="connsiteY4500" fmla="*/ 383595 h 5052379"/>
              <a:gd name="connsiteX4501" fmla="*/ 1783725 w 4925538"/>
              <a:gd name="connsiteY4501" fmla="*/ 385318 h 5052379"/>
              <a:gd name="connsiteX4502" fmla="*/ 1785449 w 4925538"/>
              <a:gd name="connsiteY4502" fmla="*/ 387015 h 5052379"/>
              <a:gd name="connsiteX4503" fmla="*/ 1786298 w 4925538"/>
              <a:gd name="connsiteY4503" fmla="*/ 387015 h 5052379"/>
              <a:gd name="connsiteX4504" fmla="*/ 1787147 w 4925538"/>
              <a:gd name="connsiteY4504" fmla="*/ 386167 h 5052379"/>
              <a:gd name="connsiteX4505" fmla="*/ 1789721 w 4925538"/>
              <a:gd name="connsiteY4505" fmla="*/ 386167 h 5052379"/>
              <a:gd name="connsiteX4506" fmla="*/ 1791419 w 4925538"/>
              <a:gd name="connsiteY4506" fmla="*/ 386167 h 5052379"/>
              <a:gd name="connsiteX4507" fmla="*/ 1791419 w 4925538"/>
              <a:gd name="connsiteY4507" fmla="*/ 387015 h 5052379"/>
              <a:gd name="connsiteX4508" fmla="*/ 1793117 w 4925538"/>
              <a:gd name="connsiteY4508" fmla="*/ 387864 h 5052379"/>
              <a:gd name="connsiteX4509" fmla="*/ 1792268 w 4925538"/>
              <a:gd name="connsiteY4509" fmla="*/ 389560 h 5052379"/>
              <a:gd name="connsiteX4510" fmla="*/ 1793966 w 4925538"/>
              <a:gd name="connsiteY4510" fmla="*/ 391284 h 5052379"/>
              <a:gd name="connsiteX4511" fmla="*/ 1793966 w 4925538"/>
              <a:gd name="connsiteY4511" fmla="*/ 392980 h 5052379"/>
              <a:gd name="connsiteX4512" fmla="*/ 1792268 w 4925538"/>
              <a:gd name="connsiteY4512" fmla="*/ 393829 h 5052379"/>
              <a:gd name="connsiteX4513" fmla="*/ 1793117 w 4925538"/>
              <a:gd name="connsiteY4513" fmla="*/ 397249 h 5052379"/>
              <a:gd name="connsiteX4514" fmla="*/ 1792268 w 4925538"/>
              <a:gd name="connsiteY4514" fmla="*/ 397249 h 5052379"/>
              <a:gd name="connsiteX4515" fmla="*/ 1793117 w 4925538"/>
              <a:gd name="connsiteY4515" fmla="*/ 398097 h 5052379"/>
              <a:gd name="connsiteX4516" fmla="*/ 1792268 w 4925538"/>
              <a:gd name="connsiteY4516" fmla="*/ 399794 h 5052379"/>
              <a:gd name="connsiteX4517" fmla="*/ 1791419 w 4925538"/>
              <a:gd name="connsiteY4517" fmla="*/ 400642 h 5052379"/>
              <a:gd name="connsiteX4518" fmla="*/ 1791419 w 4925538"/>
              <a:gd name="connsiteY4518" fmla="*/ 401490 h 5052379"/>
              <a:gd name="connsiteX4519" fmla="*/ 1791419 w 4925538"/>
              <a:gd name="connsiteY4519" fmla="*/ 402365 h 5052379"/>
              <a:gd name="connsiteX4520" fmla="*/ 1791419 w 4925538"/>
              <a:gd name="connsiteY4520" fmla="*/ 403214 h 5052379"/>
              <a:gd name="connsiteX4521" fmla="*/ 1791419 w 4925538"/>
              <a:gd name="connsiteY4521" fmla="*/ 404910 h 5052379"/>
              <a:gd name="connsiteX4522" fmla="*/ 1793117 w 4925538"/>
              <a:gd name="connsiteY4522" fmla="*/ 406607 h 5052379"/>
              <a:gd name="connsiteX4523" fmla="*/ 1792268 w 4925538"/>
              <a:gd name="connsiteY4523" fmla="*/ 407482 h 5052379"/>
              <a:gd name="connsiteX4524" fmla="*/ 1793117 w 4925538"/>
              <a:gd name="connsiteY4524" fmla="*/ 408330 h 5052379"/>
              <a:gd name="connsiteX4525" fmla="*/ 1793117 w 4925538"/>
              <a:gd name="connsiteY4525" fmla="*/ 409179 h 5052379"/>
              <a:gd name="connsiteX4526" fmla="*/ 1793117 w 4925538"/>
              <a:gd name="connsiteY4526" fmla="*/ 410876 h 5052379"/>
              <a:gd name="connsiteX4527" fmla="*/ 1791419 w 4925538"/>
              <a:gd name="connsiteY4527" fmla="*/ 411724 h 5052379"/>
              <a:gd name="connsiteX4528" fmla="*/ 1790570 w 4925538"/>
              <a:gd name="connsiteY4528" fmla="*/ 414296 h 5052379"/>
              <a:gd name="connsiteX4529" fmla="*/ 1791419 w 4925538"/>
              <a:gd name="connsiteY4529" fmla="*/ 417689 h 5052379"/>
              <a:gd name="connsiteX4530" fmla="*/ 1792268 w 4925538"/>
              <a:gd name="connsiteY4530" fmla="*/ 417689 h 5052379"/>
              <a:gd name="connsiteX4531" fmla="*/ 1792268 w 4925538"/>
              <a:gd name="connsiteY4531" fmla="*/ 418564 h 5052379"/>
              <a:gd name="connsiteX4532" fmla="*/ 1793117 w 4925538"/>
              <a:gd name="connsiteY4532" fmla="*/ 419412 h 5052379"/>
              <a:gd name="connsiteX4533" fmla="*/ 1792268 w 4925538"/>
              <a:gd name="connsiteY4533" fmla="*/ 420261 h 5052379"/>
              <a:gd name="connsiteX4534" fmla="*/ 1793966 w 4925538"/>
              <a:gd name="connsiteY4534" fmla="*/ 420261 h 5052379"/>
              <a:gd name="connsiteX4535" fmla="*/ 1793117 w 4925538"/>
              <a:gd name="connsiteY4535" fmla="*/ 421109 h 5052379"/>
              <a:gd name="connsiteX4536" fmla="*/ 1792268 w 4925538"/>
              <a:gd name="connsiteY4536" fmla="*/ 421109 h 5052379"/>
              <a:gd name="connsiteX4537" fmla="*/ 1791419 w 4925538"/>
              <a:gd name="connsiteY4537" fmla="*/ 421957 h 5052379"/>
              <a:gd name="connsiteX4538" fmla="*/ 1792268 w 4925538"/>
              <a:gd name="connsiteY4538" fmla="*/ 421957 h 5052379"/>
              <a:gd name="connsiteX4539" fmla="*/ 1792268 w 4925538"/>
              <a:gd name="connsiteY4539" fmla="*/ 422806 h 5052379"/>
              <a:gd name="connsiteX4540" fmla="*/ 1792268 w 4925538"/>
              <a:gd name="connsiteY4540" fmla="*/ 423654 h 5052379"/>
              <a:gd name="connsiteX4541" fmla="*/ 1792268 w 4925538"/>
              <a:gd name="connsiteY4541" fmla="*/ 426226 h 5052379"/>
              <a:gd name="connsiteX4542" fmla="*/ 1791419 w 4925538"/>
              <a:gd name="connsiteY4542" fmla="*/ 426226 h 5052379"/>
              <a:gd name="connsiteX4543" fmla="*/ 1790570 w 4925538"/>
              <a:gd name="connsiteY4543" fmla="*/ 427074 h 5052379"/>
              <a:gd name="connsiteX4544" fmla="*/ 1791419 w 4925538"/>
              <a:gd name="connsiteY4544" fmla="*/ 427922 h 5052379"/>
              <a:gd name="connsiteX4545" fmla="*/ 1790570 w 4925538"/>
              <a:gd name="connsiteY4545" fmla="*/ 430494 h 5052379"/>
              <a:gd name="connsiteX4546" fmla="*/ 1790570 w 4925538"/>
              <a:gd name="connsiteY4546" fmla="*/ 433039 h 5052379"/>
              <a:gd name="connsiteX4547" fmla="*/ 1788845 w 4925538"/>
              <a:gd name="connsiteY4547" fmla="*/ 433888 h 5052379"/>
              <a:gd name="connsiteX4548" fmla="*/ 1789721 w 4925538"/>
              <a:gd name="connsiteY4548" fmla="*/ 435611 h 5052379"/>
              <a:gd name="connsiteX4549" fmla="*/ 1788845 w 4925538"/>
              <a:gd name="connsiteY4549" fmla="*/ 436459 h 5052379"/>
              <a:gd name="connsiteX4550" fmla="*/ 1790570 w 4925538"/>
              <a:gd name="connsiteY4550" fmla="*/ 439004 h 5052379"/>
              <a:gd name="connsiteX4551" fmla="*/ 1789721 w 4925538"/>
              <a:gd name="connsiteY4551" fmla="*/ 441576 h 5052379"/>
              <a:gd name="connsiteX4552" fmla="*/ 1790570 w 4925538"/>
              <a:gd name="connsiteY4552" fmla="*/ 443273 h 5052379"/>
              <a:gd name="connsiteX4553" fmla="*/ 1791419 w 4925538"/>
              <a:gd name="connsiteY4553" fmla="*/ 443273 h 5052379"/>
              <a:gd name="connsiteX4554" fmla="*/ 1792268 w 4925538"/>
              <a:gd name="connsiteY4554" fmla="*/ 443273 h 5052379"/>
              <a:gd name="connsiteX4555" fmla="*/ 1793117 w 4925538"/>
              <a:gd name="connsiteY4555" fmla="*/ 443273 h 5052379"/>
              <a:gd name="connsiteX4556" fmla="*/ 1794815 w 4925538"/>
              <a:gd name="connsiteY4556" fmla="*/ 442424 h 5052379"/>
              <a:gd name="connsiteX4557" fmla="*/ 1797388 w 4925538"/>
              <a:gd name="connsiteY4557" fmla="*/ 442424 h 5052379"/>
              <a:gd name="connsiteX4558" fmla="*/ 1798237 w 4925538"/>
              <a:gd name="connsiteY4558" fmla="*/ 444121 h 5052379"/>
              <a:gd name="connsiteX4559" fmla="*/ 1799086 w 4925538"/>
              <a:gd name="connsiteY4559" fmla="*/ 444969 h 5052379"/>
              <a:gd name="connsiteX4560" fmla="*/ 1800784 w 4925538"/>
              <a:gd name="connsiteY4560" fmla="*/ 443273 h 5052379"/>
              <a:gd name="connsiteX4561" fmla="*/ 1799935 w 4925538"/>
              <a:gd name="connsiteY4561" fmla="*/ 441576 h 5052379"/>
              <a:gd name="connsiteX4562" fmla="*/ 1800784 w 4925538"/>
              <a:gd name="connsiteY4562" fmla="*/ 440728 h 5052379"/>
              <a:gd name="connsiteX4563" fmla="*/ 1800784 w 4925538"/>
              <a:gd name="connsiteY4563" fmla="*/ 441576 h 5052379"/>
              <a:gd name="connsiteX4564" fmla="*/ 1802508 w 4925538"/>
              <a:gd name="connsiteY4564" fmla="*/ 444121 h 5052379"/>
              <a:gd name="connsiteX4565" fmla="*/ 1801659 w 4925538"/>
              <a:gd name="connsiteY4565" fmla="*/ 446693 h 5052379"/>
              <a:gd name="connsiteX4566" fmla="*/ 1801659 w 4925538"/>
              <a:gd name="connsiteY4566" fmla="*/ 447541 h 5052379"/>
              <a:gd name="connsiteX4567" fmla="*/ 1800784 w 4925538"/>
              <a:gd name="connsiteY4567" fmla="*/ 448389 h 5052379"/>
              <a:gd name="connsiteX4568" fmla="*/ 1800784 w 4925538"/>
              <a:gd name="connsiteY4568" fmla="*/ 447541 h 5052379"/>
              <a:gd name="connsiteX4569" fmla="*/ 1799086 w 4925538"/>
              <a:gd name="connsiteY4569" fmla="*/ 448389 h 5052379"/>
              <a:gd name="connsiteX4570" fmla="*/ 1798237 w 4925538"/>
              <a:gd name="connsiteY4570" fmla="*/ 450086 h 5052379"/>
              <a:gd name="connsiteX4571" fmla="*/ 1799086 w 4925538"/>
              <a:gd name="connsiteY4571" fmla="*/ 450934 h 5052379"/>
              <a:gd name="connsiteX4572" fmla="*/ 1798237 w 4925538"/>
              <a:gd name="connsiteY4572" fmla="*/ 450934 h 5052379"/>
              <a:gd name="connsiteX4573" fmla="*/ 1797388 w 4925538"/>
              <a:gd name="connsiteY4573" fmla="*/ 452658 h 5052379"/>
              <a:gd name="connsiteX4574" fmla="*/ 1798237 w 4925538"/>
              <a:gd name="connsiteY4574" fmla="*/ 453506 h 5052379"/>
              <a:gd name="connsiteX4575" fmla="*/ 1797388 w 4925538"/>
              <a:gd name="connsiteY4575" fmla="*/ 454354 h 5052379"/>
              <a:gd name="connsiteX4576" fmla="*/ 1797388 w 4925538"/>
              <a:gd name="connsiteY4576" fmla="*/ 455203 h 5052379"/>
              <a:gd name="connsiteX4577" fmla="*/ 1799935 w 4925538"/>
              <a:gd name="connsiteY4577" fmla="*/ 455203 h 5052379"/>
              <a:gd name="connsiteX4578" fmla="*/ 1800784 w 4925538"/>
              <a:gd name="connsiteY4578" fmla="*/ 456926 h 5052379"/>
              <a:gd name="connsiteX4579" fmla="*/ 1800784 w 4925538"/>
              <a:gd name="connsiteY4579" fmla="*/ 457774 h 5052379"/>
              <a:gd name="connsiteX4580" fmla="*/ 1801659 w 4925538"/>
              <a:gd name="connsiteY4580" fmla="*/ 456926 h 5052379"/>
              <a:gd name="connsiteX4581" fmla="*/ 1804206 w 4925538"/>
              <a:gd name="connsiteY4581" fmla="*/ 457774 h 5052379"/>
              <a:gd name="connsiteX4582" fmla="*/ 1805055 w 4925538"/>
              <a:gd name="connsiteY4582" fmla="*/ 458623 h 5052379"/>
              <a:gd name="connsiteX4583" fmla="*/ 1806780 w 4925538"/>
              <a:gd name="connsiteY4583" fmla="*/ 460320 h 5052379"/>
              <a:gd name="connsiteX4584" fmla="*/ 1807629 w 4925538"/>
              <a:gd name="connsiteY4584" fmla="*/ 459471 h 5052379"/>
              <a:gd name="connsiteX4585" fmla="*/ 1810176 w 4925538"/>
              <a:gd name="connsiteY4585" fmla="*/ 459471 h 5052379"/>
              <a:gd name="connsiteX4586" fmla="*/ 1811025 w 4925538"/>
              <a:gd name="connsiteY4586" fmla="*/ 458623 h 5052379"/>
              <a:gd name="connsiteX4587" fmla="*/ 1812749 w 4925538"/>
              <a:gd name="connsiteY4587" fmla="*/ 457774 h 5052379"/>
              <a:gd name="connsiteX4588" fmla="*/ 1814447 w 4925538"/>
              <a:gd name="connsiteY4588" fmla="*/ 459471 h 5052379"/>
              <a:gd name="connsiteX4589" fmla="*/ 1815296 w 4925538"/>
              <a:gd name="connsiteY4589" fmla="*/ 458623 h 5052379"/>
              <a:gd name="connsiteX4590" fmla="*/ 1815296 w 4925538"/>
              <a:gd name="connsiteY4590" fmla="*/ 459471 h 5052379"/>
              <a:gd name="connsiteX4591" fmla="*/ 1816145 w 4925538"/>
              <a:gd name="connsiteY4591" fmla="*/ 459471 h 5052379"/>
              <a:gd name="connsiteX4592" fmla="*/ 1816994 w 4925538"/>
              <a:gd name="connsiteY4592" fmla="*/ 460320 h 5052379"/>
              <a:gd name="connsiteX4593" fmla="*/ 1816994 w 4925538"/>
              <a:gd name="connsiteY4593" fmla="*/ 461168 h 5052379"/>
              <a:gd name="connsiteX4594" fmla="*/ 1817870 w 4925538"/>
              <a:gd name="connsiteY4594" fmla="*/ 462016 h 5052379"/>
              <a:gd name="connsiteX4595" fmla="*/ 1817870 w 4925538"/>
              <a:gd name="connsiteY4595" fmla="*/ 463740 h 5052379"/>
              <a:gd name="connsiteX4596" fmla="*/ 1819568 w 4925538"/>
              <a:gd name="connsiteY4596" fmla="*/ 465436 h 5052379"/>
              <a:gd name="connsiteX4597" fmla="*/ 1819568 w 4925538"/>
              <a:gd name="connsiteY4597" fmla="*/ 467133 h 5052379"/>
              <a:gd name="connsiteX4598" fmla="*/ 1820417 w 4925538"/>
              <a:gd name="connsiteY4598" fmla="*/ 467133 h 5052379"/>
              <a:gd name="connsiteX4599" fmla="*/ 1820417 w 4925538"/>
              <a:gd name="connsiteY4599" fmla="*/ 466285 h 5052379"/>
              <a:gd name="connsiteX4600" fmla="*/ 1821266 w 4925538"/>
              <a:gd name="connsiteY4600" fmla="*/ 465436 h 5052379"/>
              <a:gd name="connsiteX4601" fmla="*/ 1822115 w 4925538"/>
              <a:gd name="connsiteY4601" fmla="*/ 466285 h 5052379"/>
              <a:gd name="connsiteX4602" fmla="*/ 1822115 w 4925538"/>
              <a:gd name="connsiteY4602" fmla="*/ 469705 h 5052379"/>
              <a:gd name="connsiteX4603" fmla="*/ 1822115 w 4925538"/>
              <a:gd name="connsiteY4603" fmla="*/ 470553 h 5052379"/>
              <a:gd name="connsiteX4604" fmla="*/ 1822964 w 4925538"/>
              <a:gd name="connsiteY4604" fmla="*/ 472250 h 5052379"/>
              <a:gd name="connsiteX4605" fmla="*/ 1825537 w 4925538"/>
              <a:gd name="connsiteY4605" fmla="*/ 473098 h 5052379"/>
              <a:gd name="connsiteX4606" fmla="*/ 1828084 w 4925538"/>
              <a:gd name="connsiteY4606" fmla="*/ 473098 h 5052379"/>
              <a:gd name="connsiteX4607" fmla="*/ 1828960 w 4925538"/>
              <a:gd name="connsiteY4607" fmla="*/ 476518 h 5052379"/>
              <a:gd name="connsiteX4608" fmla="*/ 1830658 w 4925538"/>
              <a:gd name="connsiteY4608" fmla="*/ 477366 h 5052379"/>
              <a:gd name="connsiteX4609" fmla="*/ 1829809 w 4925538"/>
              <a:gd name="connsiteY4609" fmla="*/ 479938 h 5052379"/>
              <a:gd name="connsiteX4610" fmla="*/ 1830658 w 4925538"/>
              <a:gd name="connsiteY4610" fmla="*/ 481635 h 5052379"/>
              <a:gd name="connsiteX4611" fmla="*/ 1832356 w 4925538"/>
              <a:gd name="connsiteY4611" fmla="*/ 481635 h 5052379"/>
              <a:gd name="connsiteX4612" fmla="*/ 1834080 w 4925538"/>
              <a:gd name="connsiteY4612" fmla="*/ 480786 h 5052379"/>
              <a:gd name="connsiteX4613" fmla="*/ 1834080 w 4925538"/>
              <a:gd name="connsiteY4613" fmla="*/ 481635 h 5052379"/>
              <a:gd name="connsiteX4614" fmla="*/ 1834080 w 4925538"/>
              <a:gd name="connsiteY4614" fmla="*/ 483332 h 5052379"/>
              <a:gd name="connsiteX4615" fmla="*/ 1835778 w 4925538"/>
              <a:gd name="connsiteY4615" fmla="*/ 485055 h 5052379"/>
              <a:gd name="connsiteX4616" fmla="*/ 1835778 w 4925538"/>
              <a:gd name="connsiteY4616" fmla="*/ 485903 h 5052379"/>
              <a:gd name="connsiteX4617" fmla="*/ 1836627 w 4925538"/>
              <a:gd name="connsiteY4617" fmla="*/ 485903 h 5052379"/>
              <a:gd name="connsiteX4618" fmla="*/ 1835778 w 4925538"/>
              <a:gd name="connsiteY4618" fmla="*/ 487600 h 5052379"/>
              <a:gd name="connsiteX4619" fmla="*/ 1837476 w 4925538"/>
              <a:gd name="connsiteY4619" fmla="*/ 487600 h 5052379"/>
              <a:gd name="connsiteX4620" fmla="*/ 1838325 w 4925538"/>
              <a:gd name="connsiteY4620" fmla="*/ 487600 h 5052379"/>
              <a:gd name="connsiteX4621" fmla="*/ 1838325 w 4925538"/>
              <a:gd name="connsiteY4621" fmla="*/ 488448 h 5052379"/>
              <a:gd name="connsiteX4622" fmla="*/ 1839174 w 4925538"/>
              <a:gd name="connsiteY4622" fmla="*/ 487600 h 5052379"/>
              <a:gd name="connsiteX4623" fmla="*/ 1839174 w 4925538"/>
              <a:gd name="connsiteY4623" fmla="*/ 485903 h 5052379"/>
              <a:gd name="connsiteX4624" fmla="*/ 1841748 w 4925538"/>
              <a:gd name="connsiteY4624" fmla="*/ 485903 h 5052379"/>
              <a:gd name="connsiteX4625" fmla="*/ 1842597 w 4925538"/>
              <a:gd name="connsiteY4625" fmla="*/ 486752 h 5052379"/>
              <a:gd name="connsiteX4626" fmla="*/ 1842597 w 4925538"/>
              <a:gd name="connsiteY4626" fmla="*/ 487600 h 5052379"/>
              <a:gd name="connsiteX4627" fmla="*/ 1843446 w 4925538"/>
              <a:gd name="connsiteY4627" fmla="*/ 491020 h 5052379"/>
              <a:gd name="connsiteX4628" fmla="*/ 1842597 w 4925538"/>
              <a:gd name="connsiteY4628" fmla="*/ 491868 h 5052379"/>
              <a:gd name="connsiteX4629" fmla="*/ 1842597 w 4925538"/>
              <a:gd name="connsiteY4629" fmla="*/ 493565 h 5052379"/>
              <a:gd name="connsiteX4630" fmla="*/ 1844295 w 4925538"/>
              <a:gd name="connsiteY4630" fmla="*/ 493565 h 5052379"/>
              <a:gd name="connsiteX4631" fmla="*/ 1845144 w 4925538"/>
              <a:gd name="connsiteY4631" fmla="*/ 492717 h 5052379"/>
              <a:gd name="connsiteX4632" fmla="*/ 1846019 w 4925538"/>
              <a:gd name="connsiteY4632" fmla="*/ 492717 h 5052379"/>
              <a:gd name="connsiteX4633" fmla="*/ 1847717 w 4925538"/>
              <a:gd name="connsiteY4633" fmla="*/ 494413 h 5052379"/>
              <a:gd name="connsiteX4634" fmla="*/ 1848566 w 4925538"/>
              <a:gd name="connsiteY4634" fmla="*/ 495262 h 5052379"/>
              <a:gd name="connsiteX4635" fmla="*/ 1847717 w 4925538"/>
              <a:gd name="connsiteY4635" fmla="*/ 496137 h 5052379"/>
              <a:gd name="connsiteX4636" fmla="*/ 1848566 w 4925538"/>
              <a:gd name="connsiteY4636" fmla="*/ 496985 h 5052379"/>
              <a:gd name="connsiteX4637" fmla="*/ 1849415 w 4925538"/>
              <a:gd name="connsiteY4637" fmla="*/ 499530 h 5052379"/>
              <a:gd name="connsiteX4638" fmla="*/ 1848566 w 4925538"/>
              <a:gd name="connsiteY4638" fmla="*/ 500378 h 5052379"/>
              <a:gd name="connsiteX4639" fmla="*/ 1849415 w 4925538"/>
              <a:gd name="connsiteY4639" fmla="*/ 500378 h 5052379"/>
              <a:gd name="connsiteX4640" fmla="*/ 1850264 w 4925538"/>
              <a:gd name="connsiteY4640" fmla="*/ 501227 h 5052379"/>
              <a:gd name="connsiteX4641" fmla="*/ 1851140 w 4925538"/>
              <a:gd name="connsiteY4641" fmla="*/ 502102 h 5052379"/>
              <a:gd name="connsiteX4642" fmla="*/ 1851989 w 4925538"/>
              <a:gd name="connsiteY4642" fmla="*/ 502950 h 5052379"/>
              <a:gd name="connsiteX4643" fmla="*/ 1854536 w 4925538"/>
              <a:gd name="connsiteY4643" fmla="*/ 502950 h 5052379"/>
              <a:gd name="connsiteX4644" fmla="*/ 1855385 w 4925538"/>
              <a:gd name="connsiteY4644" fmla="*/ 504647 h 5052379"/>
              <a:gd name="connsiteX4645" fmla="*/ 1857958 w 4925538"/>
              <a:gd name="connsiteY4645" fmla="*/ 505495 h 5052379"/>
              <a:gd name="connsiteX4646" fmla="*/ 1857958 w 4925538"/>
              <a:gd name="connsiteY4646" fmla="*/ 504647 h 5052379"/>
              <a:gd name="connsiteX4647" fmla="*/ 1859656 w 4925538"/>
              <a:gd name="connsiteY4647" fmla="*/ 504647 h 5052379"/>
              <a:gd name="connsiteX4648" fmla="*/ 1860505 w 4925538"/>
              <a:gd name="connsiteY4648" fmla="*/ 504647 h 5052379"/>
              <a:gd name="connsiteX4649" fmla="*/ 1862230 w 4925538"/>
              <a:gd name="connsiteY4649" fmla="*/ 506344 h 5052379"/>
              <a:gd name="connsiteX4650" fmla="*/ 1863078 w 4925538"/>
              <a:gd name="connsiteY4650" fmla="*/ 507218 h 5052379"/>
              <a:gd name="connsiteX4651" fmla="*/ 1863927 w 4925538"/>
              <a:gd name="connsiteY4651" fmla="*/ 507218 h 5052379"/>
              <a:gd name="connsiteX4652" fmla="*/ 1864776 w 4925538"/>
              <a:gd name="connsiteY4652" fmla="*/ 508067 h 5052379"/>
              <a:gd name="connsiteX4653" fmla="*/ 1865625 w 4925538"/>
              <a:gd name="connsiteY4653" fmla="*/ 508067 h 5052379"/>
              <a:gd name="connsiteX4654" fmla="*/ 1867323 w 4925538"/>
              <a:gd name="connsiteY4654" fmla="*/ 508067 h 5052379"/>
              <a:gd name="connsiteX4655" fmla="*/ 1869048 w 4925538"/>
              <a:gd name="connsiteY4655" fmla="*/ 508915 h 5052379"/>
              <a:gd name="connsiteX4656" fmla="*/ 1870746 w 4925538"/>
              <a:gd name="connsiteY4656" fmla="*/ 508067 h 5052379"/>
              <a:gd name="connsiteX4657" fmla="*/ 1871595 w 4925538"/>
              <a:gd name="connsiteY4657" fmla="*/ 508915 h 5052379"/>
              <a:gd name="connsiteX4658" fmla="*/ 1872444 w 4925538"/>
              <a:gd name="connsiteY4658" fmla="*/ 508067 h 5052379"/>
              <a:gd name="connsiteX4659" fmla="*/ 1873319 w 4925538"/>
              <a:gd name="connsiteY4659" fmla="*/ 509764 h 5052379"/>
              <a:gd name="connsiteX4660" fmla="*/ 1874168 w 4925538"/>
              <a:gd name="connsiteY4660" fmla="*/ 510612 h 5052379"/>
              <a:gd name="connsiteX4661" fmla="*/ 1875017 w 4925538"/>
              <a:gd name="connsiteY4661" fmla="*/ 510612 h 5052379"/>
              <a:gd name="connsiteX4662" fmla="*/ 1875866 w 4925538"/>
              <a:gd name="connsiteY4662" fmla="*/ 509764 h 5052379"/>
              <a:gd name="connsiteX4663" fmla="*/ 1876715 w 4925538"/>
              <a:gd name="connsiteY4663" fmla="*/ 509764 h 5052379"/>
              <a:gd name="connsiteX4664" fmla="*/ 1877564 w 4925538"/>
              <a:gd name="connsiteY4664" fmla="*/ 511460 h 5052379"/>
              <a:gd name="connsiteX4665" fmla="*/ 1880987 w 4925538"/>
              <a:gd name="connsiteY4665" fmla="*/ 510612 h 5052379"/>
              <a:gd name="connsiteX4666" fmla="*/ 1882685 w 4925538"/>
              <a:gd name="connsiteY4666" fmla="*/ 511460 h 5052379"/>
              <a:gd name="connsiteX4667" fmla="*/ 1884409 w 4925538"/>
              <a:gd name="connsiteY4667" fmla="*/ 511460 h 5052379"/>
              <a:gd name="connsiteX4668" fmla="*/ 1884409 w 4925538"/>
              <a:gd name="connsiteY4668" fmla="*/ 510612 h 5052379"/>
              <a:gd name="connsiteX4669" fmla="*/ 1885258 w 4925538"/>
              <a:gd name="connsiteY4669" fmla="*/ 511460 h 5052379"/>
              <a:gd name="connsiteX4670" fmla="*/ 1886107 w 4925538"/>
              <a:gd name="connsiteY4670" fmla="*/ 513184 h 5052379"/>
              <a:gd name="connsiteX4671" fmla="*/ 1886956 w 4925538"/>
              <a:gd name="connsiteY4671" fmla="*/ 514032 h 5052379"/>
              <a:gd name="connsiteX4672" fmla="*/ 1887805 w 4925538"/>
              <a:gd name="connsiteY4672" fmla="*/ 513184 h 5052379"/>
              <a:gd name="connsiteX4673" fmla="*/ 1888654 w 4925538"/>
              <a:gd name="connsiteY4673" fmla="*/ 513184 h 5052379"/>
              <a:gd name="connsiteX4674" fmla="*/ 1894624 w 4925538"/>
              <a:gd name="connsiteY4674" fmla="*/ 512309 h 5052379"/>
              <a:gd name="connsiteX4675" fmla="*/ 1894624 w 4925538"/>
              <a:gd name="connsiteY4675" fmla="*/ 514032 h 5052379"/>
              <a:gd name="connsiteX4676" fmla="*/ 1893775 w 4925538"/>
              <a:gd name="connsiteY4676" fmla="*/ 514880 h 5052379"/>
              <a:gd name="connsiteX4677" fmla="*/ 1893775 w 4925538"/>
              <a:gd name="connsiteY4677" fmla="*/ 515729 h 5052379"/>
              <a:gd name="connsiteX4678" fmla="*/ 1894624 w 4925538"/>
              <a:gd name="connsiteY4678" fmla="*/ 516577 h 5052379"/>
              <a:gd name="connsiteX4679" fmla="*/ 1896348 w 4925538"/>
              <a:gd name="connsiteY4679" fmla="*/ 517425 h 5052379"/>
              <a:gd name="connsiteX4680" fmla="*/ 1898046 w 4925538"/>
              <a:gd name="connsiteY4680" fmla="*/ 519997 h 5052379"/>
              <a:gd name="connsiteX4681" fmla="*/ 1896348 w 4925538"/>
              <a:gd name="connsiteY4681" fmla="*/ 520845 h 5052379"/>
              <a:gd name="connsiteX4682" fmla="*/ 1896348 w 4925538"/>
              <a:gd name="connsiteY4682" fmla="*/ 521694 h 5052379"/>
              <a:gd name="connsiteX4683" fmla="*/ 1895499 w 4925538"/>
              <a:gd name="connsiteY4683" fmla="*/ 522542 h 5052379"/>
              <a:gd name="connsiteX4684" fmla="*/ 1897197 w 4925538"/>
              <a:gd name="connsiteY4684" fmla="*/ 523390 h 5052379"/>
              <a:gd name="connsiteX4685" fmla="*/ 1898895 w 4925538"/>
              <a:gd name="connsiteY4685" fmla="*/ 523390 h 5052379"/>
              <a:gd name="connsiteX4686" fmla="*/ 1899744 w 4925538"/>
              <a:gd name="connsiteY4686" fmla="*/ 524265 h 5052379"/>
              <a:gd name="connsiteX4687" fmla="*/ 1900593 w 4925538"/>
              <a:gd name="connsiteY4687" fmla="*/ 526810 h 5052379"/>
              <a:gd name="connsiteX4688" fmla="*/ 1901469 w 4925538"/>
              <a:gd name="connsiteY4688" fmla="*/ 526810 h 5052379"/>
              <a:gd name="connsiteX4689" fmla="*/ 1902318 w 4925538"/>
              <a:gd name="connsiteY4689" fmla="*/ 529382 h 5052379"/>
              <a:gd name="connsiteX4690" fmla="*/ 1903167 w 4925538"/>
              <a:gd name="connsiteY4690" fmla="*/ 529382 h 5052379"/>
              <a:gd name="connsiteX4691" fmla="*/ 1904865 w 4925538"/>
              <a:gd name="connsiteY4691" fmla="*/ 528507 h 5052379"/>
              <a:gd name="connsiteX4692" fmla="*/ 1905714 w 4925538"/>
              <a:gd name="connsiteY4692" fmla="*/ 529382 h 5052379"/>
              <a:gd name="connsiteX4693" fmla="*/ 1905714 w 4925538"/>
              <a:gd name="connsiteY4693" fmla="*/ 531079 h 5052379"/>
              <a:gd name="connsiteX4694" fmla="*/ 1906589 w 4925538"/>
              <a:gd name="connsiteY4694" fmla="*/ 531079 h 5052379"/>
              <a:gd name="connsiteX4695" fmla="*/ 1908287 w 4925538"/>
              <a:gd name="connsiteY4695" fmla="*/ 529382 h 5052379"/>
              <a:gd name="connsiteX4696" fmla="*/ 1909136 w 4925538"/>
              <a:gd name="connsiteY4696" fmla="*/ 530230 h 5052379"/>
              <a:gd name="connsiteX4697" fmla="*/ 1909985 w 4925538"/>
              <a:gd name="connsiteY4697" fmla="*/ 528507 h 5052379"/>
              <a:gd name="connsiteX4698" fmla="*/ 1911683 w 4925538"/>
              <a:gd name="connsiteY4698" fmla="*/ 528507 h 5052379"/>
              <a:gd name="connsiteX4699" fmla="*/ 1912559 w 4925538"/>
              <a:gd name="connsiteY4699" fmla="*/ 529382 h 5052379"/>
              <a:gd name="connsiteX4700" fmla="*/ 1913408 w 4925538"/>
              <a:gd name="connsiteY4700" fmla="*/ 527659 h 5052379"/>
              <a:gd name="connsiteX4701" fmla="*/ 1915106 w 4925538"/>
              <a:gd name="connsiteY4701" fmla="*/ 525962 h 5052379"/>
              <a:gd name="connsiteX4702" fmla="*/ 1916804 w 4925538"/>
              <a:gd name="connsiteY4702" fmla="*/ 527659 h 5052379"/>
              <a:gd name="connsiteX4703" fmla="*/ 1920226 w 4925538"/>
              <a:gd name="connsiteY4703" fmla="*/ 522542 h 5052379"/>
              <a:gd name="connsiteX4704" fmla="*/ 1919377 w 4925538"/>
              <a:gd name="connsiteY4704" fmla="*/ 521694 h 5052379"/>
              <a:gd name="connsiteX4705" fmla="*/ 1919377 w 4925538"/>
              <a:gd name="connsiteY4705" fmla="*/ 519997 h 5052379"/>
              <a:gd name="connsiteX4706" fmla="*/ 1920226 w 4925538"/>
              <a:gd name="connsiteY4706" fmla="*/ 516577 h 5052379"/>
              <a:gd name="connsiteX4707" fmla="*/ 1920226 w 4925538"/>
              <a:gd name="connsiteY4707" fmla="*/ 515729 h 5052379"/>
              <a:gd name="connsiteX4708" fmla="*/ 1921075 w 4925538"/>
              <a:gd name="connsiteY4708" fmla="*/ 514880 h 5052379"/>
              <a:gd name="connsiteX4709" fmla="*/ 1922773 w 4925538"/>
              <a:gd name="connsiteY4709" fmla="*/ 514880 h 5052379"/>
              <a:gd name="connsiteX4710" fmla="*/ 1924497 w 4925538"/>
              <a:gd name="connsiteY4710" fmla="*/ 514880 h 5052379"/>
              <a:gd name="connsiteX4711" fmla="*/ 1924497 w 4925538"/>
              <a:gd name="connsiteY4711" fmla="*/ 516577 h 5052379"/>
              <a:gd name="connsiteX4712" fmla="*/ 1926195 w 4925538"/>
              <a:gd name="connsiteY4712" fmla="*/ 517425 h 5052379"/>
              <a:gd name="connsiteX4713" fmla="*/ 1927893 w 4925538"/>
              <a:gd name="connsiteY4713" fmla="*/ 515729 h 5052379"/>
              <a:gd name="connsiteX4714" fmla="*/ 1929618 w 4925538"/>
              <a:gd name="connsiteY4714" fmla="*/ 516577 h 5052379"/>
              <a:gd name="connsiteX4715" fmla="*/ 1930467 w 4925538"/>
              <a:gd name="connsiteY4715" fmla="*/ 515729 h 5052379"/>
              <a:gd name="connsiteX4716" fmla="*/ 1932165 w 4925538"/>
              <a:gd name="connsiteY4716" fmla="*/ 516577 h 5052379"/>
              <a:gd name="connsiteX4717" fmla="*/ 1933014 w 4925538"/>
              <a:gd name="connsiteY4717" fmla="*/ 517425 h 5052379"/>
              <a:gd name="connsiteX4718" fmla="*/ 1935587 w 4925538"/>
              <a:gd name="connsiteY4718" fmla="*/ 518300 h 5052379"/>
              <a:gd name="connsiteX4719" fmla="*/ 1935587 w 4925538"/>
              <a:gd name="connsiteY4719" fmla="*/ 519149 h 5052379"/>
              <a:gd name="connsiteX4720" fmla="*/ 1936436 w 4925538"/>
              <a:gd name="connsiteY4720" fmla="*/ 519149 h 5052379"/>
              <a:gd name="connsiteX4721" fmla="*/ 1937285 w 4925538"/>
              <a:gd name="connsiteY4721" fmla="*/ 517425 h 5052379"/>
              <a:gd name="connsiteX4722" fmla="*/ 1937285 w 4925538"/>
              <a:gd name="connsiteY4722" fmla="*/ 516577 h 5052379"/>
              <a:gd name="connsiteX4723" fmla="*/ 1938134 w 4925538"/>
              <a:gd name="connsiteY4723" fmla="*/ 516577 h 5052379"/>
              <a:gd name="connsiteX4724" fmla="*/ 1938983 w 4925538"/>
              <a:gd name="connsiteY4724" fmla="*/ 514880 h 5052379"/>
              <a:gd name="connsiteX4725" fmla="*/ 1938983 w 4925538"/>
              <a:gd name="connsiteY4725" fmla="*/ 515729 h 5052379"/>
              <a:gd name="connsiteX4726" fmla="*/ 1940708 w 4925538"/>
              <a:gd name="connsiteY4726" fmla="*/ 515729 h 5052379"/>
              <a:gd name="connsiteX4727" fmla="*/ 1941557 w 4925538"/>
              <a:gd name="connsiteY4727" fmla="*/ 515729 h 5052379"/>
              <a:gd name="connsiteX4728" fmla="*/ 1942406 w 4925538"/>
              <a:gd name="connsiteY4728" fmla="*/ 518300 h 5052379"/>
              <a:gd name="connsiteX4729" fmla="*/ 1942406 w 4925538"/>
              <a:gd name="connsiteY4729" fmla="*/ 519149 h 5052379"/>
              <a:gd name="connsiteX4730" fmla="*/ 1943255 w 4925538"/>
              <a:gd name="connsiteY4730" fmla="*/ 518300 h 5052379"/>
              <a:gd name="connsiteX4731" fmla="*/ 1944104 w 4925538"/>
              <a:gd name="connsiteY4731" fmla="*/ 519997 h 5052379"/>
              <a:gd name="connsiteX4732" fmla="*/ 1944104 w 4925538"/>
              <a:gd name="connsiteY4732" fmla="*/ 518300 h 5052379"/>
              <a:gd name="connsiteX4733" fmla="*/ 1944953 w 4925538"/>
              <a:gd name="connsiteY4733" fmla="*/ 517425 h 5052379"/>
              <a:gd name="connsiteX4734" fmla="*/ 1946677 w 4925538"/>
              <a:gd name="connsiteY4734" fmla="*/ 518300 h 5052379"/>
              <a:gd name="connsiteX4735" fmla="*/ 1947526 w 4925538"/>
              <a:gd name="connsiteY4735" fmla="*/ 518300 h 5052379"/>
              <a:gd name="connsiteX4736" fmla="*/ 1947526 w 4925538"/>
              <a:gd name="connsiteY4736" fmla="*/ 514880 h 5052379"/>
              <a:gd name="connsiteX4737" fmla="*/ 1949224 w 4925538"/>
              <a:gd name="connsiteY4737" fmla="*/ 514032 h 5052379"/>
              <a:gd name="connsiteX4738" fmla="*/ 1950073 w 4925538"/>
              <a:gd name="connsiteY4738" fmla="*/ 513184 h 5052379"/>
              <a:gd name="connsiteX4739" fmla="*/ 1950073 w 4925538"/>
              <a:gd name="connsiteY4739" fmla="*/ 512309 h 5052379"/>
              <a:gd name="connsiteX4740" fmla="*/ 1950073 w 4925538"/>
              <a:gd name="connsiteY4740" fmla="*/ 508067 h 5052379"/>
              <a:gd name="connsiteX4741" fmla="*/ 1951798 w 4925538"/>
              <a:gd name="connsiteY4741" fmla="*/ 505495 h 5052379"/>
              <a:gd name="connsiteX4742" fmla="*/ 1950922 w 4925538"/>
              <a:gd name="connsiteY4742" fmla="*/ 504647 h 5052379"/>
              <a:gd name="connsiteX4743" fmla="*/ 1950922 w 4925538"/>
              <a:gd name="connsiteY4743" fmla="*/ 505495 h 5052379"/>
              <a:gd name="connsiteX4744" fmla="*/ 1948375 w 4925538"/>
              <a:gd name="connsiteY4744" fmla="*/ 503798 h 5052379"/>
              <a:gd name="connsiteX4745" fmla="*/ 1949224 w 4925538"/>
              <a:gd name="connsiteY4745" fmla="*/ 502950 h 5052379"/>
              <a:gd name="connsiteX4746" fmla="*/ 1945828 w 4925538"/>
              <a:gd name="connsiteY4746" fmla="*/ 501227 h 5052379"/>
              <a:gd name="connsiteX4747" fmla="*/ 1945828 w 4925538"/>
              <a:gd name="connsiteY4747" fmla="*/ 500378 h 5052379"/>
              <a:gd name="connsiteX4748" fmla="*/ 1946677 w 4925538"/>
              <a:gd name="connsiteY4748" fmla="*/ 499530 h 5052379"/>
              <a:gd name="connsiteX4749" fmla="*/ 1946677 w 4925538"/>
              <a:gd name="connsiteY4749" fmla="*/ 498682 h 5052379"/>
              <a:gd name="connsiteX4750" fmla="*/ 1947526 w 4925538"/>
              <a:gd name="connsiteY4750" fmla="*/ 497833 h 5052379"/>
              <a:gd name="connsiteX4751" fmla="*/ 1946677 w 4925538"/>
              <a:gd name="connsiteY4751" fmla="*/ 496137 h 5052379"/>
              <a:gd name="connsiteX4752" fmla="*/ 1945828 w 4925538"/>
              <a:gd name="connsiteY4752" fmla="*/ 495262 h 5052379"/>
              <a:gd name="connsiteX4753" fmla="*/ 1945828 w 4925538"/>
              <a:gd name="connsiteY4753" fmla="*/ 493565 h 5052379"/>
              <a:gd name="connsiteX4754" fmla="*/ 1947526 w 4925538"/>
              <a:gd name="connsiteY4754" fmla="*/ 492717 h 5052379"/>
              <a:gd name="connsiteX4755" fmla="*/ 1948375 w 4925538"/>
              <a:gd name="connsiteY4755" fmla="*/ 493565 h 5052379"/>
              <a:gd name="connsiteX4756" fmla="*/ 1950073 w 4925538"/>
              <a:gd name="connsiteY4756" fmla="*/ 493565 h 5052379"/>
              <a:gd name="connsiteX4757" fmla="*/ 1951798 w 4925538"/>
              <a:gd name="connsiteY4757" fmla="*/ 492717 h 5052379"/>
              <a:gd name="connsiteX4758" fmla="*/ 1953496 w 4925538"/>
              <a:gd name="connsiteY4758" fmla="*/ 494413 h 5052379"/>
              <a:gd name="connsiteX4759" fmla="*/ 1954345 w 4925538"/>
              <a:gd name="connsiteY4759" fmla="*/ 492717 h 5052379"/>
              <a:gd name="connsiteX4760" fmla="*/ 1956043 w 4925538"/>
              <a:gd name="connsiteY4760" fmla="*/ 492717 h 5052379"/>
              <a:gd name="connsiteX4761" fmla="*/ 1956918 w 4925538"/>
              <a:gd name="connsiteY4761" fmla="*/ 492717 h 5052379"/>
              <a:gd name="connsiteX4762" fmla="*/ 1961163 w 4925538"/>
              <a:gd name="connsiteY4762" fmla="*/ 492717 h 5052379"/>
              <a:gd name="connsiteX4763" fmla="*/ 1962888 w 4925538"/>
              <a:gd name="connsiteY4763" fmla="*/ 491020 h 5052379"/>
              <a:gd name="connsiteX4764" fmla="*/ 1962039 w 4925538"/>
              <a:gd name="connsiteY4764" fmla="*/ 490145 h 5052379"/>
              <a:gd name="connsiteX4765" fmla="*/ 1961163 w 4925538"/>
              <a:gd name="connsiteY4765" fmla="*/ 490145 h 5052379"/>
              <a:gd name="connsiteX4766" fmla="*/ 1960314 w 4925538"/>
              <a:gd name="connsiteY4766" fmla="*/ 488448 h 5052379"/>
              <a:gd name="connsiteX4767" fmla="*/ 1960314 w 4925538"/>
              <a:gd name="connsiteY4767" fmla="*/ 487600 h 5052379"/>
              <a:gd name="connsiteX4768" fmla="*/ 1961163 w 4925538"/>
              <a:gd name="connsiteY4768" fmla="*/ 486752 h 5052379"/>
              <a:gd name="connsiteX4769" fmla="*/ 1960314 w 4925538"/>
              <a:gd name="connsiteY4769" fmla="*/ 485903 h 5052379"/>
              <a:gd name="connsiteX4770" fmla="*/ 1960314 w 4925538"/>
              <a:gd name="connsiteY4770" fmla="*/ 484180 h 5052379"/>
              <a:gd name="connsiteX4771" fmla="*/ 1963737 w 4925538"/>
              <a:gd name="connsiteY4771" fmla="*/ 483332 h 5052379"/>
              <a:gd name="connsiteX4772" fmla="*/ 1964586 w 4925538"/>
              <a:gd name="connsiteY4772" fmla="*/ 482483 h 5052379"/>
              <a:gd name="connsiteX4773" fmla="*/ 1964586 w 4925538"/>
              <a:gd name="connsiteY4773" fmla="*/ 481635 h 5052379"/>
              <a:gd name="connsiteX4774" fmla="*/ 1964586 w 4925538"/>
              <a:gd name="connsiteY4774" fmla="*/ 480786 h 5052379"/>
              <a:gd name="connsiteX4775" fmla="*/ 1966284 w 4925538"/>
              <a:gd name="connsiteY4775" fmla="*/ 479938 h 5052379"/>
              <a:gd name="connsiteX4776" fmla="*/ 1966284 w 4925538"/>
              <a:gd name="connsiteY4776" fmla="*/ 479063 h 5052379"/>
              <a:gd name="connsiteX4777" fmla="*/ 1967133 w 4925538"/>
              <a:gd name="connsiteY4777" fmla="*/ 478215 h 5052379"/>
              <a:gd name="connsiteX4778" fmla="*/ 1968008 w 4925538"/>
              <a:gd name="connsiteY4778" fmla="*/ 476518 h 5052379"/>
              <a:gd name="connsiteX4779" fmla="*/ 1968857 w 4925538"/>
              <a:gd name="connsiteY4779" fmla="*/ 475670 h 5052379"/>
              <a:gd name="connsiteX4780" fmla="*/ 1970555 w 4925538"/>
              <a:gd name="connsiteY4780" fmla="*/ 476518 h 5052379"/>
              <a:gd name="connsiteX4781" fmla="*/ 1969706 w 4925538"/>
              <a:gd name="connsiteY4781" fmla="*/ 479938 h 5052379"/>
              <a:gd name="connsiteX4782" fmla="*/ 1973102 w 4925538"/>
              <a:gd name="connsiteY4782" fmla="*/ 479938 h 5052379"/>
              <a:gd name="connsiteX4783" fmla="*/ 1973102 w 4925538"/>
              <a:gd name="connsiteY4783" fmla="*/ 479063 h 5052379"/>
              <a:gd name="connsiteX4784" fmla="*/ 1975676 w 4925538"/>
              <a:gd name="connsiteY4784" fmla="*/ 479938 h 5052379"/>
              <a:gd name="connsiteX4785" fmla="*/ 1976525 w 4925538"/>
              <a:gd name="connsiteY4785" fmla="*/ 479063 h 5052379"/>
              <a:gd name="connsiteX4786" fmla="*/ 1977374 w 4925538"/>
              <a:gd name="connsiteY4786" fmla="*/ 479938 h 5052379"/>
              <a:gd name="connsiteX4787" fmla="*/ 1977374 w 4925538"/>
              <a:gd name="connsiteY4787" fmla="*/ 480786 h 5052379"/>
              <a:gd name="connsiteX4788" fmla="*/ 1979098 w 4925538"/>
              <a:gd name="connsiteY4788" fmla="*/ 481635 h 5052379"/>
              <a:gd name="connsiteX4789" fmla="*/ 1979947 w 4925538"/>
              <a:gd name="connsiteY4789" fmla="*/ 482483 h 5052379"/>
              <a:gd name="connsiteX4790" fmla="*/ 1983343 w 4925538"/>
              <a:gd name="connsiteY4790" fmla="*/ 479938 h 5052379"/>
              <a:gd name="connsiteX4791" fmla="*/ 1985068 w 4925538"/>
              <a:gd name="connsiteY4791" fmla="*/ 479938 h 5052379"/>
              <a:gd name="connsiteX4792" fmla="*/ 1985068 w 4925538"/>
              <a:gd name="connsiteY4792" fmla="*/ 479063 h 5052379"/>
              <a:gd name="connsiteX4793" fmla="*/ 1986765 w 4925538"/>
              <a:gd name="connsiteY4793" fmla="*/ 479938 h 5052379"/>
              <a:gd name="connsiteX4794" fmla="*/ 1989312 w 4925538"/>
              <a:gd name="connsiteY4794" fmla="*/ 480786 h 5052379"/>
              <a:gd name="connsiteX4795" fmla="*/ 1990188 w 4925538"/>
              <a:gd name="connsiteY4795" fmla="*/ 482483 h 5052379"/>
              <a:gd name="connsiteX4796" fmla="*/ 1990188 w 4925538"/>
              <a:gd name="connsiteY4796" fmla="*/ 483332 h 5052379"/>
              <a:gd name="connsiteX4797" fmla="*/ 1990188 w 4925538"/>
              <a:gd name="connsiteY4797" fmla="*/ 485055 h 5052379"/>
              <a:gd name="connsiteX4798" fmla="*/ 1991037 w 4925538"/>
              <a:gd name="connsiteY4798" fmla="*/ 486752 h 5052379"/>
              <a:gd name="connsiteX4799" fmla="*/ 1991037 w 4925538"/>
              <a:gd name="connsiteY4799" fmla="*/ 487600 h 5052379"/>
              <a:gd name="connsiteX4800" fmla="*/ 1993584 w 4925538"/>
              <a:gd name="connsiteY4800" fmla="*/ 488448 h 5052379"/>
              <a:gd name="connsiteX4801" fmla="*/ 1995282 w 4925538"/>
              <a:gd name="connsiteY4801" fmla="*/ 488448 h 5052379"/>
              <a:gd name="connsiteX4802" fmla="*/ 1997006 w 4925538"/>
              <a:gd name="connsiteY4802" fmla="*/ 486752 h 5052379"/>
              <a:gd name="connsiteX4803" fmla="*/ 1998704 w 4925538"/>
              <a:gd name="connsiteY4803" fmla="*/ 486752 h 5052379"/>
              <a:gd name="connsiteX4804" fmla="*/ 1998704 w 4925538"/>
              <a:gd name="connsiteY4804" fmla="*/ 487600 h 5052379"/>
              <a:gd name="connsiteX4805" fmla="*/ 2001251 w 4925538"/>
              <a:gd name="connsiteY4805" fmla="*/ 487600 h 5052379"/>
              <a:gd name="connsiteX4806" fmla="*/ 2001251 w 4925538"/>
              <a:gd name="connsiteY4806" fmla="*/ 485903 h 5052379"/>
              <a:gd name="connsiteX4807" fmla="*/ 2002127 w 4925538"/>
              <a:gd name="connsiteY4807" fmla="*/ 485055 h 5052379"/>
              <a:gd name="connsiteX4808" fmla="*/ 2004674 w 4925538"/>
              <a:gd name="connsiteY4808" fmla="*/ 485903 h 5052379"/>
              <a:gd name="connsiteX4809" fmla="*/ 2006372 w 4925538"/>
              <a:gd name="connsiteY4809" fmla="*/ 487600 h 5052379"/>
              <a:gd name="connsiteX4810" fmla="*/ 2006372 w 4925538"/>
              <a:gd name="connsiteY4810" fmla="*/ 486752 h 5052379"/>
              <a:gd name="connsiteX4811" fmla="*/ 2008945 w 4925538"/>
              <a:gd name="connsiteY4811" fmla="*/ 488448 h 5052379"/>
              <a:gd name="connsiteX4812" fmla="*/ 2008945 w 4925538"/>
              <a:gd name="connsiteY4812" fmla="*/ 486752 h 5052379"/>
              <a:gd name="connsiteX4813" fmla="*/ 2009794 w 4925538"/>
              <a:gd name="connsiteY4813" fmla="*/ 485903 h 5052379"/>
              <a:gd name="connsiteX4814" fmla="*/ 2009794 w 4925538"/>
              <a:gd name="connsiteY4814" fmla="*/ 485055 h 5052379"/>
              <a:gd name="connsiteX4815" fmla="*/ 2011492 w 4925538"/>
              <a:gd name="connsiteY4815" fmla="*/ 482483 h 5052379"/>
              <a:gd name="connsiteX4816" fmla="*/ 2010643 w 4925538"/>
              <a:gd name="connsiteY4816" fmla="*/ 481635 h 5052379"/>
              <a:gd name="connsiteX4817" fmla="*/ 2011492 w 4925538"/>
              <a:gd name="connsiteY4817" fmla="*/ 480786 h 5052379"/>
              <a:gd name="connsiteX4818" fmla="*/ 2010643 w 4925538"/>
              <a:gd name="connsiteY4818" fmla="*/ 479938 h 5052379"/>
              <a:gd name="connsiteX4819" fmla="*/ 2011492 w 4925538"/>
              <a:gd name="connsiteY4819" fmla="*/ 479938 h 5052379"/>
              <a:gd name="connsiteX4820" fmla="*/ 2012368 w 4925538"/>
              <a:gd name="connsiteY4820" fmla="*/ 479063 h 5052379"/>
              <a:gd name="connsiteX4821" fmla="*/ 2011492 w 4925538"/>
              <a:gd name="connsiteY4821" fmla="*/ 477366 h 5052379"/>
              <a:gd name="connsiteX4822" fmla="*/ 2012368 w 4925538"/>
              <a:gd name="connsiteY4822" fmla="*/ 475670 h 5052379"/>
              <a:gd name="connsiteX4823" fmla="*/ 2011492 w 4925538"/>
              <a:gd name="connsiteY4823" fmla="*/ 473098 h 5052379"/>
              <a:gd name="connsiteX4824" fmla="*/ 2012368 w 4925538"/>
              <a:gd name="connsiteY4824" fmla="*/ 473098 h 5052379"/>
              <a:gd name="connsiteX4825" fmla="*/ 2012368 w 4925538"/>
              <a:gd name="connsiteY4825" fmla="*/ 471401 h 5052379"/>
              <a:gd name="connsiteX4826" fmla="*/ 2008945 w 4925538"/>
              <a:gd name="connsiteY4826" fmla="*/ 469705 h 5052379"/>
              <a:gd name="connsiteX4827" fmla="*/ 2009794 w 4925538"/>
              <a:gd name="connsiteY4827" fmla="*/ 468856 h 5052379"/>
              <a:gd name="connsiteX4828" fmla="*/ 2010643 w 4925538"/>
              <a:gd name="connsiteY4828" fmla="*/ 468856 h 5052379"/>
              <a:gd name="connsiteX4829" fmla="*/ 2010643 w 4925538"/>
              <a:gd name="connsiteY4829" fmla="*/ 467981 h 5052379"/>
              <a:gd name="connsiteX4830" fmla="*/ 2012368 w 4925538"/>
              <a:gd name="connsiteY4830" fmla="*/ 467981 h 5052379"/>
              <a:gd name="connsiteX4831" fmla="*/ 2013217 w 4925538"/>
              <a:gd name="connsiteY4831" fmla="*/ 468856 h 5052379"/>
              <a:gd name="connsiteX4832" fmla="*/ 2014066 w 4925538"/>
              <a:gd name="connsiteY4832" fmla="*/ 467981 h 5052379"/>
              <a:gd name="connsiteX4833" fmla="*/ 2014915 w 4925538"/>
              <a:gd name="connsiteY4833" fmla="*/ 468856 h 5052379"/>
              <a:gd name="connsiteX4834" fmla="*/ 2015764 w 4925538"/>
              <a:gd name="connsiteY4834" fmla="*/ 469705 h 5052379"/>
              <a:gd name="connsiteX4835" fmla="*/ 2019186 w 4925538"/>
              <a:gd name="connsiteY4835" fmla="*/ 469705 h 5052379"/>
              <a:gd name="connsiteX4836" fmla="*/ 2020884 w 4925538"/>
              <a:gd name="connsiteY4836" fmla="*/ 469705 h 5052379"/>
              <a:gd name="connsiteX4837" fmla="*/ 2021733 w 4925538"/>
              <a:gd name="connsiteY4837" fmla="*/ 467981 h 5052379"/>
              <a:gd name="connsiteX4838" fmla="*/ 2021733 w 4925538"/>
              <a:gd name="connsiteY4838" fmla="*/ 467133 h 5052379"/>
              <a:gd name="connsiteX4839" fmla="*/ 2022582 w 4925538"/>
              <a:gd name="connsiteY4839" fmla="*/ 466285 h 5052379"/>
              <a:gd name="connsiteX4840" fmla="*/ 2023431 w 4925538"/>
              <a:gd name="connsiteY4840" fmla="*/ 466285 h 5052379"/>
              <a:gd name="connsiteX4841" fmla="*/ 2024307 w 4925538"/>
              <a:gd name="connsiteY4841" fmla="*/ 466285 h 5052379"/>
              <a:gd name="connsiteX4842" fmla="*/ 2025156 w 4925538"/>
              <a:gd name="connsiteY4842" fmla="*/ 466285 h 5052379"/>
              <a:gd name="connsiteX4843" fmla="*/ 2025156 w 4925538"/>
              <a:gd name="connsiteY4843" fmla="*/ 465436 h 5052379"/>
              <a:gd name="connsiteX4844" fmla="*/ 2028552 w 4925538"/>
              <a:gd name="connsiteY4844" fmla="*/ 467133 h 5052379"/>
              <a:gd name="connsiteX4845" fmla="*/ 2028552 w 4925538"/>
              <a:gd name="connsiteY4845" fmla="*/ 465436 h 5052379"/>
              <a:gd name="connsiteX4846" fmla="*/ 2029427 w 4925538"/>
              <a:gd name="connsiteY4846" fmla="*/ 463740 h 5052379"/>
              <a:gd name="connsiteX4847" fmla="*/ 2029427 w 4925538"/>
              <a:gd name="connsiteY4847" fmla="*/ 464588 h 5052379"/>
              <a:gd name="connsiteX4848" fmla="*/ 2030276 w 4925538"/>
              <a:gd name="connsiteY4848" fmla="*/ 464588 h 5052379"/>
              <a:gd name="connsiteX4849" fmla="*/ 2031974 w 4925538"/>
              <a:gd name="connsiteY4849" fmla="*/ 464588 h 5052379"/>
              <a:gd name="connsiteX4850" fmla="*/ 2033672 w 4925538"/>
              <a:gd name="connsiteY4850" fmla="*/ 463740 h 5052379"/>
              <a:gd name="connsiteX4851" fmla="*/ 2034548 w 4925538"/>
              <a:gd name="connsiteY4851" fmla="*/ 464588 h 5052379"/>
              <a:gd name="connsiteX4852" fmla="*/ 2035397 w 4925538"/>
              <a:gd name="connsiteY4852" fmla="*/ 463740 h 5052379"/>
              <a:gd name="connsiteX4853" fmla="*/ 2034548 w 4925538"/>
              <a:gd name="connsiteY4853" fmla="*/ 462016 h 5052379"/>
              <a:gd name="connsiteX4854" fmla="*/ 2035397 w 4925538"/>
              <a:gd name="connsiteY4854" fmla="*/ 462016 h 5052379"/>
              <a:gd name="connsiteX4855" fmla="*/ 2035397 w 4925538"/>
              <a:gd name="connsiteY4855" fmla="*/ 459471 h 5052379"/>
              <a:gd name="connsiteX4856" fmla="*/ 2037095 w 4925538"/>
              <a:gd name="connsiteY4856" fmla="*/ 460320 h 5052379"/>
              <a:gd name="connsiteX4857" fmla="*/ 2037944 w 4925538"/>
              <a:gd name="connsiteY4857" fmla="*/ 458623 h 5052379"/>
              <a:gd name="connsiteX4858" fmla="*/ 2038793 w 4925538"/>
              <a:gd name="connsiteY4858" fmla="*/ 459471 h 5052379"/>
              <a:gd name="connsiteX4859" fmla="*/ 2039642 w 4925538"/>
              <a:gd name="connsiteY4859" fmla="*/ 459471 h 5052379"/>
              <a:gd name="connsiteX4860" fmla="*/ 2039642 w 4925538"/>
              <a:gd name="connsiteY4860" fmla="*/ 460320 h 5052379"/>
              <a:gd name="connsiteX4861" fmla="*/ 2041366 w 4925538"/>
              <a:gd name="connsiteY4861" fmla="*/ 459471 h 5052379"/>
              <a:gd name="connsiteX4862" fmla="*/ 2043064 w 4925538"/>
              <a:gd name="connsiteY4862" fmla="*/ 460320 h 5052379"/>
              <a:gd name="connsiteX4863" fmla="*/ 2044762 w 4925538"/>
              <a:gd name="connsiteY4863" fmla="*/ 459471 h 5052379"/>
              <a:gd name="connsiteX4864" fmla="*/ 2045611 w 4925538"/>
              <a:gd name="connsiteY4864" fmla="*/ 460320 h 5052379"/>
              <a:gd name="connsiteX4865" fmla="*/ 2044762 w 4925538"/>
              <a:gd name="connsiteY4865" fmla="*/ 460320 h 5052379"/>
              <a:gd name="connsiteX4866" fmla="*/ 2046487 w 4925538"/>
              <a:gd name="connsiteY4866" fmla="*/ 460320 h 5052379"/>
              <a:gd name="connsiteX4867" fmla="*/ 2045611 w 4925538"/>
              <a:gd name="connsiteY4867" fmla="*/ 458623 h 5052379"/>
              <a:gd name="connsiteX4868" fmla="*/ 2046487 w 4925538"/>
              <a:gd name="connsiteY4868" fmla="*/ 458623 h 5052379"/>
              <a:gd name="connsiteX4869" fmla="*/ 2047336 w 4925538"/>
              <a:gd name="connsiteY4869" fmla="*/ 460320 h 5052379"/>
              <a:gd name="connsiteX4870" fmla="*/ 2047336 w 4925538"/>
              <a:gd name="connsiteY4870" fmla="*/ 461168 h 5052379"/>
              <a:gd name="connsiteX4871" fmla="*/ 2049033 w 4925538"/>
              <a:gd name="connsiteY4871" fmla="*/ 462016 h 5052379"/>
              <a:gd name="connsiteX4872" fmla="*/ 2050731 w 4925538"/>
              <a:gd name="connsiteY4872" fmla="*/ 462016 h 5052379"/>
              <a:gd name="connsiteX4873" fmla="*/ 2050731 w 4925538"/>
              <a:gd name="connsiteY4873" fmla="*/ 461168 h 5052379"/>
              <a:gd name="connsiteX4874" fmla="*/ 2051607 w 4925538"/>
              <a:gd name="connsiteY4874" fmla="*/ 462891 h 5052379"/>
              <a:gd name="connsiteX4875" fmla="*/ 2052456 w 4925538"/>
              <a:gd name="connsiteY4875" fmla="*/ 463740 h 5052379"/>
              <a:gd name="connsiteX4876" fmla="*/ 2053305 w 4925538"/>
              <a:gd name="connsiteY4876" fmla="*/ 463740 h 5052379"/>
              <a:gd name="connsiteX4877" fmla="*/ 2053305 w 4925538"/>
              <a:gd name="connsiteY4877" fmla="*/ 464588 h 5052379"/>
              <a:gd name="connsiteX4878" fmla="*/ 2055852 w 4925538"/>
              <a:gd name="connsiteY4878" fmla="*/ 463740 h 5052379"/>
              <a:gd name="connsiteX4879" fmla="*/ 2055852 w 4925538"/>
              <a:gd name="connsiteY4879" fmla="*/ 462891 h 5052379"/>
              <a:gd name="connsiteX4880" fmla="*/ 2057576 w 4925538"/>
              <a:gd name="connsiteY4880" fmla="*/ 462891 h 5052379"/>
              <a:gd name="connsiteX4881" fmla="*/ 2059274 w 4925538"/>
              <a:gd name="connsiteY4881" fmla="*/ 463740 h 5052379"/>
              <a:gd name="connsiteX4882" fmla="*/ 2060123 w 4925538"/>
              <a:gd name="connsiteY4882" fmla="*/ 462891 h 5052379"/>
              <a:gd name="connsiteX4883" fmla="*/ 2061821 w 4925538"/>
              <a:gd name="connsiteY4883" fmla="*/ 462016 h 5052379"/>
              <a:gd name="connsiteX4884" fmla="*/ 2062697 w 4925538"/>
              <a:gd name="connsiteY4884" fmla="*/ 462016 h 5052379"/>
              <a:gd name="connsiteX4885" fmla="*/ 2062697 w 4925538"/>
              <a:gd name="connsiteY4885" fmla="*/ 463740 h 5052379"/>
              <a:gd name="connsiteX4886" fmla="*/ 2063546 w 4925538"/>
              <a:gd name="connsiteY4886" fmla="*/ 463740 h 5052379"/>
              <a:gd name="connsiteX4887" fmla="*/ 2064395 w 4925538"/>
              <a:gd name="connsiteY4887" fmla="*/ 462891 h 5052379"/>
              <a:gd name="connsiteX4888" fmla="*/ 2066093 w 4925538"/>
              <a:gd name="connsiteY4888" fmla="*/ 463740 h 5052379"/>
              <a:gd name="connsiteX4889" fmla="*/ 2066093 w 4925538"/>
              <a:gd name="connsiteY4889" fmla="*/ 462891 h 5052379"/>
              <a:gd name="connsiteX4890" fmla="*/ 2067791 w 4925538"/>
              <a:gd name="connsiteY4890" fmla="*/ 462891 h 5052379"/>
              <a:gd name="connsiteX4891" fmla="*/ 2067791 w 4925538"/>
              <a:gd name="connsiteY4891" fmla="*/ 461168 h 5052379"/>
              <a:gd name="connsiteX4892" fmla="*/ 2066942 w 4925538"/>
              <a:gd name="connsiteY4892" fmla="*/ 460320 h 5052379"/>
              <a:gd name="connsiteX4893" fmla="*/ 2068666 w 4925538"/>
              <a:gd name="connsiteY4893" fmla="*/ 459471 h 5052379"/>
              <a:gd name="connsiteX4894" fmla="*/ 2069515 w 4925538"/>
              <a:gd name="connsiteY4894" fmla="*/ 458623 h 5052379"/>
              <a:gd name="connsiteX4895" fmla="*/ 2070364 w 4925538"/>
              <a:gd name="connsiteY4895" fmla="*/ 459471 h 5052379"/>
              <a:gd name="connsiteX4896" fmla="*/ 2070364 w 4925538"/>
              <a:gd name="connsiteY4896" fmla="*/ 458623 h 5052379"/>
              <a:gd name="connsiteX4897" fmla="*/ 2070364 w 4925538"/>
              <a:gd name="connsiteY4897" fmla="*/ 456926 h 5052379"/>
              <a:gd name="connsiteX4898" fmla="*/ 2071213 w 4925538"/>
              <a:gd name="connsiteY4898" fmla="*/ 455203 h 5052379"/>
              <a:gd name="connsiteX4899" fmla="*/ 2072062 w 4925538"/>
              <a:gd name="connsiteY4899" fmla="*/ 455203 h 5052379"/>
              <a:gd name="connsiteX4900" fmla="*/ 2072911 w 4925538"/>
              <a:gd name="connsiteY4900" fmla="*/ 454354 h 5052379"/>
              <a:gd name="connsiteX4901" fmla="*/ 2072062 w 4925538"/>
              <a:gd name="connsiteY4901" fmla="*/ 451809 h 5052379"/>
              <a:gd name="connsiteX4902" fmla="*/ 2072911 w 4925538"/>
              <a:gd name="connsiteY4902" fmla="*/ 450934 h 5052379"/>
              <a:gd name="connsiteX4903" fmla="*/ 2073787 w 4925538"/>
              <a:gd name="connsiteY4903" fmla="*/ 450934 h 5052379"/>
              <a:gd name="connsiteX4904" fmla="*/ 2074636 w 4925538"/>
              <a:gd name="connsiteY4904" fmla="*/ 450086 h 5052379"/>
              <a:gd name="connsiteX4905" fmla="*/ 2075485 w 4925538"/>
              <a:gd name="connsiteY4905" fmla="*/ 450086 h 5052379"/>
              <a:gd name="connsiteX4906" fmla="*/ 2078907 w 4925538"/>
              <a:gd name="connsiteY4906" fmla="*/ 449238 h 5052379"/>
              <a:gd name="connsiteX4907" fmla="*/ 2078907 w 4925538"/>
              <a:gd name="connsiteY4907" fmla="*/ 448389 h 5052379"/>
              <a:gd name="connsiteX4908" fmla="*/ 2079756 w 4925538"/>
              <a:gd name="connsiteY4908" fmla="*/ 446693 h 5052379"/>
              <a:gd name="connsiteX4909" fmla="*/ 2080605 w 4925538"/>
              <a:gd name="connsiteY4909" fmla="*/ 445818 h 5052379"/>
              <a:gd name="connsiteX4910" fmla="*/ 2079756 w 4925538"/>
              <a:gd name="connsiteY4910" fmla="*/ 444121 h 5052379"/>
              <a:gd name="connsiteX4911" fmla="*/ 2081454 w 4925538"/>
              <a:gd name="connsiteY4911" fmla="*/ 442424 h 5052379"/>
              <a:gd name="connsiteX4912" fmla="*/ 2080605 w 4925538"/>
              <a:gd name="connsiteY4912" fmla="*/ 440728 h 5052379"/>
              <a:gd name="connsiteX4913" fmla="*/ 2081454 w 4925538"/>
              <a:gd name="connsiteY4913" fmla="*/ 439853 h 5052379"/>
              <a:gd name="connsiteX4914" fmla="*/ 2080605 w 4925538"/>
              <a:gd name="connsiteY4914" fmla="*/ 439004 h 5052379"/>
              <a:gd name="connsiteX4915" fmla="*/ 2080605 w 4925538"/>
              <a:gd name="connsiteY4915" fmla="*/ 438156 h 5052379"/>
              <a:gd name="connsiteX4916" fmla="*/ 2080605 w 4925538"/>
              <a:gd name="connsiteY4916" fmla="*/ 435611 h 5052379"/>
              <a:gd name="connsiteX4917" fmla="*/ 2081454 w 4925538"/>
              <a:gd name="connsiteY4917" fmla="*/ 435611 h 5052379"/>
              <a:gd name="connsiteX4918" fmla="*/ 2084877 w 4925538"/>
              <a:gd name="connsiteY4918" fmla="*/ 434762 h 5052379"/>
              <a:gd name="connsiteX4919" fmla="*/ 2084877 w 4925538"/>
              <a:gd name="connsiteY4919" fmla="*/ 433888 h 5052379"/>
              <a:gd name="connsiteX4920" fmla="*/ 2086575 w 4925538"/>
              <a:gd name="connsiteY4920" fmla="*/ 433039 h 5052379"/>
              <a:gd name="connsiteX4921" fmla="*/ 2088273 w 4925538"/>
              <a:gd name="connsiteY4921" fmla="*/ 433888 h 5052379"/>
              <a:gd name="connsiteX4922" fmla="*/ 2089122 w 4925538"/>
              <a:gd name="connsiteY4922" fmla="*/ 433888 h 5052379"/>
              <a:gd name="connsiteX4923" fmla="*/ 2090846 w 4925538"/>
              <a:gd name="connsiteY4923" fmla="*/ 431342 h 5052379"/>
              <a:gd name="connsiteX4924" fmla="*/ 2090846 w 4925538"/>
              <a:gd name="connsiteY4924" fmla="*/ 430494 h 5052379"/>
              <a:gd name="connsiteX4925" fmla="*/ 2089122 w 4925538"/>
              <a:gd name="connsiteY4925" fmla="*/ 429646 h 5052379"/>
              <a:gd name="connsiteX4926" fmla="*/ 2090846 w 4925538"/>
              <a:gd name="connsiteY4926" fmla="*/ 428771 h 5052379"/>
              <a:gd name="connsiteX4927" fmla="*/ 2090846 w 4925538"/>
              <a:gd name="connsiteY4927" fmla="*/ 427922 h 5052379"/>
              <a:gd name="connsiteX4928" fmla="*/ 2091695 w 4925538"/>
              <a:gd name="connsiteY4928" fmla="*/ 426226 h 5052379"/>
              <a:gd name="connsiteX4929" fmla="*/ 2092544 w 4925538"/>
              <a:gd name="connsiteY4929" fmla="*/ 427074 h 5052379"/>
              <a:gd name="connsiteX4930" fmla="*/ 2094242 w 4925538"/>
              <a:gd name="connsiteY4930" fmla="*/ 426226 h 5052379"/>
              <a:gd name="connsiteX4931" fmla="*/ 2095967 w 4925538"/>
              <a:gd name="connsiteY4931" fmla="*/ 427074 h 5052379"/>
              <a:gd name="connsiteX4932" fmla="*/ 2096816 w 4925538"/>
              <a:gd name="connsiteY4932" fmla="*/ 424529 h 5052379"/>
              <a:gd name="connsiteX4933" fmla="*/ 2100212 w 4925538"/>
              <a:gd name="connsiteY4933" fmla="*/ 426226 h 5052379"/>
              <a:gd name="connsiteX4934" fmla="*/ 2101936 w 4925538"/>
              <a:gd name="connsiteY4934" fmla="*/ 426226 h 5052379"/>
              <a:gd name="connsiteX4935" fmla="*/ 2101061 w 4925538"/>
              <a:gd name="connsiteY4935" fmla="*/ 427074 h 5052379"/>
              <a:gd name="connsiteX4936" fmla="*/ 2102785 w 4925538"/>
              <a:gd name="connsiteY4936" fmla="*/ 428771 h 5052379"/>
              <a:gd name="connsiteX4937" fmla="*/ 2103634 w 4925538"/>
              <a:gd name="connsiteY4937" fmla="*/ 430494 h 5052379"/>
              <a:gd name="connsiteX4938" fmla="*/ 2104483 w 4925538"/>
              <a:gd name="connsiteY4938" fmla="*/ 430494 h 5052379"/>
              <a:gd name="connsiteX4939" fmla="*/ 2105332 w 4925538"/>
              <a:gd name="connsiteY4939" fmla="*/ 431342 h 5052379"/>
              <a:gd name="connsiteX4940" fmla="*/ 2106181 w 4925538"/>
              <a:gd name="connsiteY4940" fmla="*/ 432191 h 5052379"/>
              <a:gd name="connsiteX4941" fmla="*/ 2106181 w 4925538"/>
              <a:gd name="connsiteY4941" fmla="*/ 429646 h 5052379"/>
              <a:gd name="connsiteX4942" fmla="*/ 2108755 w 4925538"/>
              <a:gd name="connsiteY4942" fmla="*/ 428771 h 5052379"/>
              <a:gd name="connsiteX4943" fmla="*/ 2110453 w 4925538"/>
              <a:gd name="connsiteY4943" fmla="*/ 426226 h 5052379"/>
              <a:gd name="connsiteX4944" fmla="*/ 2112151 w 4925538"/>
              <a:gd name="connsiteY4944" fmla="*/ 426226 h 5052379"/>
              <a:gd name="connsiteX4945" fmla="*/ 2113026 w 4925538"/>
              <a:gd name="connsiteY4945" fmla="*/ 425377 h 5052379"/>
              <a:gd name="connsiteX4946" fmla="*/ 2113875 w 4925538"/>
              <a:gd name="connsiteY4946" fmla="*/ 424529 h 5052379"/>
              <a:gd name="connsiteX4947" fmla="*/ 2116422 w 4925538"/>
              <a:gd name="connsiteY4947" fmla="*/ 425377 h 5052379"/>
              <a:gd name="connsiteX4948" fmla="*/ 2117271 w 4925538"/>
              <a:gd name="connsiteY4948" fmla="*/ 423654 h 5052379"/>
              <a:gd name="connsiteX4949" fmla="*/ 2120693 w 4925538"/>
              <a:gd name="connsiteY4949" fmla="*/ 422806 h 5052379"/>
              <a:gd name="connsiteX4950" fmla="*/ 2120693 w 4925538"/>
              <a:gd name="connsiteY4950" fmla="*/ 421957 h 5052379"/>
              <a:gd name="connsiteX4951" fmla="*/ 2120693 w 4925538"/>
              <a:gd name="connsiteY4951" fmla="*/ 420261 h 5052379"/>
              <a:gd name="connsiteX4952" fmla="*/ 2121542 w 4925538"/>
              <a:gd name="connsiteY4952" fmla="*/ 420261 h 5052379"/>
              <a:gd name="connsiteX4953" fmla="*/ 2123240 w 4925538"/>
              <a:gd name="connsiteY4953" fmla="*/ 421109 h 5052379"/>
              <a:gd name="connsiteX4954" fmla="*/ 2124116 w 4925538"/>
              <a:gd name="connsiteY4954" fmla="*/ 420261 h 5052379"/>
              <a:gd name="connsiteX4955" fmla="*/ 2124965 w 4925538"/>
              <a:gd name="connsiteY4955" fmla="*/ 421109 h 5052379"/>
              <a:gd name="connsiteX4956" fmla="*/ 2124965 w 4925538"/>
              <a:gd name="connsiteY4956" fmla="*/ 422806 h 5052379"/>
              <a:gd name="connsiteX4957" fmla="*/ 2125814 w 4925538"/>
              <a:gd name="connsiteY4957" fmla="*/ 423654 h 5052379"/>
              <a:gd name="connsiteX4958" fmla="*/ 2126663 w 4925538"/>
              <a:gd name="connsiteY4958" fmla="*/ 424529 h 5052379"/>
              <a:gd name="connsiteX4959" fmla="*/ 2126663 w 4925538"/>
              <a:gd name="connsiteY4959" fmla="*/ 427922 h 5052379"/>
              <a:gd name="connsiteX4960" fmla="*/ 2127512 w 4925538"/>
              <a:gd name="connsiteY4960" fmla="*/ 429646 h 5052379"/>
              <a:gd name="connsiteX4961" fmla="*/ 2128361 w 4925538"/>
              <a:gd name="connsiteY4961" fmla="*/ 429646 h 5052379"/>
              <a:gd name="connsiteX4962" fmla="*/ 2129236 w 4925538"/>
              <a:gd name="connsiteY4962" fmla="*/ 429646 h 5052379"/>
              <a:gd name="connsiteX4963" fmla="*/ 2130934 w 4925538"/>
              <a:gd name="connsiteY4963" fmla="*/ 430494 h 5052379"/>
              <a:gd name="connsiteX4964" fmla="*/ 2131783 w 4925538"/>
              <a:gd name="connsiteY4964" fmla="*/ 431342 h 5052379"/>
              <a:gd name="connsiteX4965" fmla="*/ 2132632 w 4925538"/>
              <a:gd name="connsiteY4965" fmla="*/ 433039 h 5052379"/>
              <a:gd name="connsiteX4966" fmla="*/ 2133481 w 4925538"/>
              <a:gd name="connsiteY4966" fmla="*/ 434762 h 5052379"/>
              <a:gd name="connsiteX4967" fmla="*/ 2134330 w 4925538"/>
              <a:gd name="connsiteY4967" fmla="*/ 434762 h 5052379"/>
              <a:gd name="connsiteX4968" fmla="*/ 2135206 w 4925538"/>
              <a:gd name="connsiteY4968" fmla="*/ 435611 h 5052379"/>
              <a:gd name="connsiteX4969" fmla="*/ 2137753 w 4925538"/>
              <a:gd name="connsiteY4969" fmla="*/ 435611 h 5052379"/>
              <a:gd name="connsiteX4970" fmla="*/ 2138602 w 4925538"/>
              <a:gd name="connsiteY4970" fmla="*/ 436459 h 5052379"/>
              <a:gd name="connsiteX4971" fmla="*/ 2139451 w 4925538"/>
              <a:gd name="connsiteY4971" fmla="*/ 434762 h 5052379"/>
              <a:gd name="connsiteX4972" fmla="*/ 2140326 w 4925538"/>
              <a:gd name="connsiteY4972" fmla="*/ 433888 h 5052379"/>
              <a:gd name="connsiteX4973" fmla="*/ 2141175 w 4925538"/>
              <a:gd name="connsiteY4973" fmla="*/ 433888 h 5052379"/>
              <a:gd name="connsiteX4974" fmla="*/ 2142024 w 4925538"/>
              <a:gd name="connsiteY4974" fmla="*/ 433888 h 5052379"/>
              <a:gd name="connsiteX4975" fmla="*/ 2145420 w 4925538"/>
              <a:gd name="connsiteY4975" fmla="*/ 433039 h 5052379"/>
              <a:gd name="connsiteX4976" fmla="*/ 2147145 w 4925538"/>
              <a:gd name="connsiteY4976" fmla="*/ 434762 h 5052379"/>
              <a:gd name="connsiteX4977" fmla="*/ 2147145 w 4925538"/>
              <a:gd name="connsiteY4977" fmla="*/ 435611 h 5052379"/>
              <a:gd name="connsiteX4978" fmla="*/ 2148843 w 4925538"/>
              <a:gd name="connsiteY4978" fmla="*/ 436459 h 5052379"/>
              <a:gd name="connsiteX4979" fmla="*/ 2149692 w 4925538"/>
              <a:gd name="connsiteY4979" fmla="*/ 437308 h 5052379"/>
              <a:gd name="connsiteX4980" fmla="*/ 2152265 w 4925538"/>
              <a:gd name="connsiteY4980" fmla="*/ 437308 h 5052379"/>
              <a:gd name="connsiteX4981" fmla="*/ 2153114 w 4925538"/>
              <a:gd name="connsiteY4981" fmla="*/ 437308 h 5052379"/>
              <a:gd name="connsiteX4982" fmla="*/ 2153114 w 4925538"/>
              <a:gd name="connsiteY4982" fmla="*/ 438156 h 5052379"/>
              <a:gd name="connsiteX4983" fmla="*/ 2154812 w 4925538"/>
              <a:gd name="connsiteY4983" fmla="*/ 437308 h 5052379"/>
              <a:gd name="connsiteX4984" fmla="*/ 2155661 w 4925538"/>
              <a:gd name="connsiteY4984" fmla="*/ 438156 h 5052379"/>
              <a:gd name="connsiteX4985" fmla="*/ 2156510 w 4925538"/>
              <a:gd name="connsiteY4985" fmla="*/ 438156 h 5052379"/>
              <a:gd name="connsiteX4986" fmla="*/ 2156510 w 4925538"/>
              <a:gd name="connsiteY4986" fmla="*/ 439004 h 5052379"/>
              <a:gd name="connsiteX4987" fmla="*/ 2157386 w 4925538"/>
              <a:gd name="connsiteY4987" fmla="*/ 439004 h 5052379"/>
              <a:gd name="connsiteX4988" fmla="*/ 2158235 w 4925538"/>
              <a:gd name="connsiteY4988" fmla="*/ 439853 h 5052379"/>
              <a:gd name="connsiteX4989" fmla="*/ 2159084 w 4925538"/>
              <a:gd name="connsiteY4989" fmla="*/ 439853 h 5052379"/>
              <a:gd name="connsiteX4990" fmla="*/ 2160782 w 4925538"/>
              <a:gd name="connsiteY4990" fmla="*/ 440728 h 5052379"/>
              <a:gd name="connsiteX4991" fmla="*/ 2159933 w 4925538"/>
              <a:gd name="connsiteY4991" fmla="*/ 440728 h 5052379"/>
              <a:gd name="connsiteX4992" fmla="*/ 2160782 w 4925538"/>
              <a:gd name="connsiteY4992" fmla="*/ 441576 h 5052379"/>
              <a:gd name="connsiteX4993" fmla="*/ 2160782 w 4925538"/>
              <a:gd name="connsiteY4993" fmla="*/ 442424 h 5052379"/>
              <a:gd name="connsiteX4994" fmla="*/ 2161631 w 4925538"/>
              <a:gd name="connsiteY4994" fmla="*/ 443273 h 5052379"/>
              <a:gd name="connsiteX4995" fmla="*/ 2161631 w 4925538"/>
              <a:gd name="connsiteY4995" fmla="*/ 442424 h 5052379"/>
              <a:gd name="connsiteX4996" fmla="*/ 2161631 w 4925538"/>
              <a:gd name="connsiteY4996" fmla="*/ 441576 h 5052379"/>
              <a:gd name="connsiteX4997" fmla="*/ 2163355 w 4925538"/>
              <a:gd name="connsiteY4997" fmla="*/ 440728 h 5052379"/>
              <a:gd name="connsiteX4998" fmla="*/ 2164204 w 4925538"/>
              <a:gd name="connsiteY4998" fmla="*/ 439853 h 5052379"/>
              <a:gd name="connsiteX4999" fmla="*/ 2165053 w 4925538"/>
              <a:gd name="connsiteY4999" fmla="*/ 438156 h 5052379"/>
              <a:gd name="connsiteX5000" fmla="*/ 2165902 w 4925538"/>
              <a:gd name="connsiteY5000" fmla="*/ 437308 h 5052379"/>
              <a:gd name="connsiteX5001" fmla="*/ 2166751 w 4925538"/>
              <a:gd name="connsiteY5001" fmla="*/ 436459 h 5052379"/>
              <a:gd name="connsiteX5002" fmla="*/ 2168476 w 4925538"/>
              <a:gd name="connsiteY5002" fmla="*/ 435611 h 5052379"/>
              <a:gd name="connsiteX5003" fmla="*/ 2168476 w 4925538"/>
              <a:gd name="connsiteY5003" fmla="*/ 434762 h 5052379"/>
              <a:gd name="connsiteX5004" fmla="*/ 2169325 w 4925538"/>
              <a:gd name="connsiteY5004" fmla="*/ 434762 h 5052379"/>
              <a:gd name="connsiteX5005" fmla="*/ 2170174 w 4925538"/>
              <a:gd name="connsiteY5005" fmla="*/ 433039 h 5052379"/>
              <a:gd name="connsiteX5006" fmla="*/ 2172721 w 4925538"/>
              <a:gd name="connsiteY5006" fmla="*/ 433888 h 5052379"/>
              <a:gd name="connsiteX5007" fmla="*/ 2175294 w 4925538"/>
              <a:gd name="connsiteY5007" fmla="*/ 434762 h 5052379"/>
              <a:gd name="connsiteX5008" fmla="*/ 2175294 w 4925538"/>
              <a:gd name="connsiteY5008" fmla="*/ 433888 h 5052379"/>
              <a:gd name="connsiteX5009" fmla="*/ 2176143 w 4925538"/>
              <a:gd name="connsiteY5009" fmla="*/ 434762 h 5052379"/>
              <a:gd name="connsiteX5010" fmla="*/ 2179566 w 4925538"/>
              <a:gd name="connsiteY5010" fmla="*/ 434762 h 5052379"/>
              <a:gd name="connsiteX5011" fmla="*/ 2179566 w 4925538"/>
              <a:gd name="connsiteY5011" fmla="*/ 433039 h 5052379"/>
              <a:gd name="connsiteX5012" fmla="*/ 2180414 w 4925538"/>
              <a:gd name="connsiteY5012" fmla="*/ 433039 h 5052379"/>
              <a:gd name="connsiteX5013" fmla="*/ 2182112 w 4925538"/>
              <a:gd name="connsiteY5013" fmla="*/ 431342 h 5052379"/>
              <a:gd name="connsiteX5014" fmla="*/ 2182961 w 4925538"/>
              <a:gd name="connsiteY5014" fmla="*/ 430494 h 5052379"/>
              <a:gd name="connsiteX5015" fmla="*/ 2184686 w 4925538"/>
              <a:gd name="connsiteY5015" fmla="*/ 432191 h 5052379"/>
              <a:gd name="connsiteX5016" fmla="*/ 2185535 w 4925538"/>
              <a:gd name="connsiteY5016" fmla="*/ 432191 h 5052379"/>
              <a:gd name="connsiteX5017" fmla="*/ 2186384 w 4925538"/>
              <a:gd name="connsiteY5017" fmla="*/ 433039 h 5052379"/>
              <a:gd name="connsiteX5018" fmla="*/ 2188082 w 4925538"/>
              <a:gd name="connsiteY5018" fmla="*/ 435611 h 5052379"/>
              <a:gd name="connsiteX5019" fmla="*/ 2190655 w 4925538"/>
              <a:gd name="connsiteY5019" fmla="*/ 435611 h 5052379"/>
              <a:gd name="connsiteX5020" fmla="*/ 2191504 w 4925538"/>
              <a:gd name="connsiteY5020" fmla="*/ 434762 h 5052379"/>
              <a:gd name="connsiteX5021" fmla="*/ 2193202 w 4925538"/>
              <a:gd name="connsiteY5021" fmla="*/ 434762 h 5052379"/>
              <a:gd name="connsiteX5022" fmla="*/ 2194900 w 4925538"/>
              <a:gd name="connsiteY5022" fmla="*/ 433888 h 5052379"/>
              <a:gd name="connsiteX5023" fmla="*/ 2195749 w 4925538"/>
              <a:gd name="connsiteY5023" fmla="*/ 432191 h 5052379"/>
              <a:gd name="connsiteX5024" fmla="*/ 2198323 w 4925538"/>
              <a:gd name="connsiteY5024" fmla="*/ 432191 h 5052379"/>
              <a:gd name="connsiteX5025" fmla="*/ 2200021 w 4925538"/>
              <a:gd name="connsiteY5025" fmla="*/ 429646 h 5052379"/>
              <a:gd name="connsiteX5026" fmla="*/ 2201745 w 4925538"/>
              <a:gd name="connsiteY5026" fmla="*/ 430494 h 5052379"/>
              <a:gd name="connsiteX5027" fmla="*/ 2204292 w 4925538"/>
              <a:gd name="connsiteY5027" fmla="*/ 429646 h 5052379"/>
              <a:gd name="connsiteX5028" fmla="*/ 2205141 w 4925538"/>
              <a:gd name="connsiteY5028" fmla="*/ 430494 h 5052379"/>
              <a:gd name="connsiteX5029" fmla="*/ 2205990 w 4925538"/>
              <a:gd name="connsiteY5029" fmla="*/ 430494 h 5052379"/>
              <a:gd name="connsiteX5030" fmla="*/ 2206866 w 4925538"/>
              <a:gd name="connsiteY5030" fmla="*/ 430494 h 5052379"/>
              <a:gd name="connsiteX5031" fmla="*/ 2207715 w 4925538"/>
              <a:gd name="connsiteY5031" fmla="*/ 430494 h 5052379"/>
              <a:gd name="connsiteX5032" fmla="*/ 2207715 w 4925538"/>
              <a:gd name="connsiteY5032" fmla="*/ 431342 h 5052379"/>
              <a:gd name="connsiteX5033" fmla="*/ 2209413 w 4925538"/>
              <a:gd name="connsiteY5033" fmla="*/ 433039 h 5052379"/>
              <a:gd name="connsiteX5034" fmla="*/ 2210262 w 4925538"/>
              <a:gd name="connsiteY5034" fmla="*/ 433039 h 5052379"/>
              <a:gd name="connsiteX5035" fmla="*/ 2211111 w 4925538"/>
              <a:gd name="connsiteY5035" fmla="*/ 433888 h 5052379"/>
              <a:gd name="connsiteX5036" fmla="*/ 2211960 w 4925538"/>
              <a:gd name="connsiteY5036" fmla="*/ 433888 h 5052379"/>
              <a:gd name="connsiteX5037" fmla="*/ 2211960 w 4925538"/>
              <a:gd name="connsiteY5037" fmla="*/ 432191 h 5052379"/>
              <a:gd name="connsiteX5038" fmla="*/ 2214533 w 4925538"/>
              <a:gd name="connsiteY5038" fmla="*/ 432191 h 5052379"/>
              <a:gd name="connsiteX5039" fmla="*/ 2216231 w 4925538"/>
              <a:gd name="connsiteY5039" fmla="*/ 431342 h 5052379"/>
              <a:gd name="connsiteX5040" fmla="*/ 2217929 w 4925538"/>
              <a:gd name="connsiteY5040" fmla="*/ 432191 h 5052379"/>
              <a:gd name="connsiteX5041" fmla="*/ 2218805 w 4925538"/>
              <a:gd name="connsiteY5041" fmla="*/ 432191 h 5052379"/>
              <a:gd name="connsiteX5042" fmla="*/ 2220503 w 4925538"/>
              <a:gd name="connsiteY5042" fmla="*/ 433888 h 5052379"/>
              <a:gd name="connsiteX5043" fmla="*/ 2222201 w 4925538"/>
              <a:gd name="connsiteY5043" fmla="*/ 433888 h 5052379"/>
              <a:gd name="connsiteX5044" fmla="*/ 2223050 w 4925538"/>
              <a:gd name="connsiteY5044" fmla="*/ 435611 h 5052379"/>
              <a:gd name="connsiteX5045" fmla="*/ 2223925 w 4925538"/>
              <a:gd name="connsiteY5045" fmla="*/ 435611 h 5052379"/>
              <a:gd name="connsiteX5046" fmla="*/ 2224774 w 4925538"/>
              <a:gd name="connsiteY5046" fmla="*/ 435611 h 5052379"/>
              <a:gd name="connsiteX5047" fmla="*/ 2226472 w 4925538"/>
              <a:gd name="connsiteY5047" fmla="*/ 437308 h 5052379"/>
              <a:gd name="connsiteX5048" fmla="*/ 2228170 w 4925538"/>
              <a:gd name="connsiteY5048" fmla="*/ 439004 h 5052379"/>
              <a:gd name="connsiteX5049" fmla="*/ 2230744 w 4925538"/>
              <a:gd name="connsiteY5049" fmla="*/ 439853 h 5052379"/>
              <a:gd name="connsiteX5050" fmla="*/ 2231593 w 4925538"/>
              <a:gd name="connsiteY5050" fmla="*/ 437308 h 5052379"/>
              <a:gd name="connsiteX5051" fmla="*/ 2234140 w 4925538"/>
              <a:gd name="connsiteY5051" fmla="*/ 436459 h 5052379"/>
              <a:gd name="connsiteX5052" fmla="*/ 2235015 w 4925538"/>
              <a:gd name="connsiteY5052" fmla="*/ 437308 h 5052379"/>
              <a:gd name="connsiteX5053" fmla="*/ 2235864 w 4925538"/>
              <a:gd name="connsiteY5053" fmla="*/ 437308 h 5052379"/>
              <a:gd name="connsiteX5054" fmla="*/ 2238411 w 4925538"/>
              <a:gd name="connsiteY5054" fmla="*/ 437308 h 5052379"/>
              <a:gd name="connsiteX5055" fmla="*/ 2239260 w 4925538"/>
              <a:gd name="connsiteY5055" fmla="*/ 436459 h 5052379"/>
              <a:gd name="connsiteX5056" fmla="*/ 2240109 w 4925538"/>
              <a:gd name="connsiteY5056" fmla="*/ 438156 h 5052379"/>
              <a:gd name="connsiteX5057" fmla="*/ 2240985 w 4925538"/>
              <a:gd name="connsiteY5057" fmla="*/ 438156 h 5052379"/>
              <a:gd name="connsiteX5058" fmla="*/ 2241833 w 4925538"/>
              <a:gd name="connsiteY5058" fmla="*/ 438156 h 5052379"/>
              <a:gd name="connsiteX5059" fmla="*/ 2243531 w 4925538"/>
              <a:gd name="connsiteY5059" fmla="*/ 439853 h 5052379"/>
              <a:gd name="connsiteX5060" fmla="*/ 2244380 w 4925538"/>
              <a:gd name="connsiteY5060" fmla="*/ 440728 h 5052379"/>
              <a:gd name="connsiteX5061" fmla="*/ 2244380 w 4925538"/>
              <a:gd name="connsiteY5061" fmla="*/ 442424 h 5052379"/>
              <a:gd name="connsiteX5062" fmla="*/ 2246078 w 4925538"/>
              <a:gd name="connsiteY5062" fmla="*/ 442424 h 5052379"/>
              <a:gd name="connsiteX5063" fmla="*/ 2246078 w 4925538"/>
              <a:gd name="connsiteY5063" fmla="*/ 443273 h 5052379"/>
              <a:gd name="connsiteX5064" fmla="*/ 2246954 w 4925538"/>
              <a:gd name="connsiteY5064" fmla="*/ 442424 h 5052379"/>
              <a:gd name="connsiteX5065" fmla="*/ 2248652 w 4925538"/>
              <a:gd name="connsiteY5065" fmla="*/ 443273 h 5052379"/>
              <a:gd name="connsiteX5066" fmla="*/ 2249501 w 4925538"/>
              <a:gd name="connsiteY5066" fmla="*/ 442424 h 5052379"/>
              <a:gd name="connsiteX5067" fmla="*/ 2250350 w 4925538"/>
              <a:gd name="connsiteY5067" fmla="*/ 442424 h 5052379"/>
              <a:gd name="connsiteX5068" fmla="*/ 2250350 w 4925538"/>
              <a:gd name="connsiteY5068" fmla="*/ 444121 h 5052379"/>
              <a:gd name="connsiteX5069" fmla="*/ 2251199 w 4925538"/>
              <a:gd name="connsiteY5069" fmla="*/ 444121 h 5052379"/>
              <a:gd name="connsiteX5070" fmla="*/ 2251199 w 4925538"/>
              <a:gd name="connsiteY5070" fmla="*/ 443273 h 5052379"/>
              <a:gd name="connsiteX5071" fmla="*/ 2252923 w 4925538"/>
              <a:gd name="connsiteY5071" fmla="*/ 443273 h 5052379"/>
              <a:gd name="connsiteX5072" fmla="*/ 2254621 w 4925538"/>
              <a:gd name="connsiteY5072" fmla="*/ 443273 h 5052379"/>
              <a:gd name="connsiteX5073" fmla="*/ 2255470 w 4925538"/>
              <a:gd name="connsiteY5073" fmla="*/ 443273 h 5052379"/>
              <a:gd name="connsiteX5074" fmla="*/ 2256319 w 4925538"/>
              <a:gd name="connsiteY5074" fmla="*/ 443273 h 5052379"/>
              <a:gd name="connsiteX5075" fmla="*/ 2257195 w 4925538"/>
              <a:gd name="connsiteY5075" fmla="*/ 444121 h 5052379"/>
              <a:gd name="connsiteX5076" fmla="*/ 2258044 w 4925538"/>
              <a:gd name="connsiteY5076" fmla="*/ 444121 h 5052379"/>
              <a:gd name="connsiteX5077" fmla="*/ 2261440 w 4925538"/>
              <a:gd name="connsiteY5077" fmla="*/ 445818 h 5052379"/>
              <a:gd name="connsiteX5078" fmla="*/ 2261440 w 4925538"/>
              <a:gd name="connsiteY5078" fmla="*/ 444969 h 5052379"/>
              <a:gd name="connsiteX5079" fmla="*/ 2263164 w 4925538"/>
              <a:gd name="connsiteY5079" fmla="*/ 444969 h 5052379"/>
              <a:gd name="connsiteX5080" fmla="*/ 2264013 w 4925538"/>
              <a:gd name="connsiteY5080" fmla="*/ 444121 h 5052379"/>
              <a:gd name="connsiteX5081" fmla="*/ 2264862 w 4925538"/>
              <a:gd name="connsiteY5081" fmla="*/ 443273 h 5052379"/>
              <a:gd name="connsiteX5082" fmla="*/ 2266560 w 4925538"/>
              <a:gd name="connsiteY5082" fmla="*/ 444121 h 5052379"/>
              <a:gd name="connsiteX5083" fmla="*/ 2269134 w 4925538"/>
              <a:gd name="connsiteY5083" fmla="*/ 440728 h 5052379"/>
              <a:gd name="connsiteX5084" fmla="*/ 2271681 w 4925538"/>
              <a:gd name="connsiteY5084" fmla="*/ 439004 h 5052379"/>
              <a:gd name="connsiteX5085" fmla="*/ 2273379 w 4925538"/>
              <a:gd name="connsiteY5085" fmla="*/ 438156 h 5052379"/>
              <a:gd name="connsiteX5086" fmla="*/ 2273379 w 4925538"/>
              <a:gd name="connsiteY5086" fmla="*/ 435611 h 5052379"/>
              <a:gd name="connsiteX5087" fmla="*/ 2270832 w 4925538"/>
              <a:gd name="connsiteY5087" fmla="*/ 433888 h 5052379"/>
              <a:gd name="connsiteX5088" fmla="*/ 2270832 w 4925538"/>
              <a:gd name="connsiteY5088" fmla="*/ 432191 h 5052379"/>
              <a:gd name="connsiteX5089" fmla="*/ 2269983 w 4925538"/>
              <a:gd name="connsiteY5089" fmla="*/ 431342 h 5052379"/>
              <a:gd name="connsiteX5090" fmla="*/ 2270832 w 4925538"/>
              <a:gd name="connsiteY5090" fmla="*/ 430494 h 5052379"/>
              <a:gd name="connsiteX5091" fmla="*/ 2269134 w 4925538"/>
              <a:gd name="connsiteY5091" fmla="*/ 425377 h 5052379"/>
              <a:gd name="connsiteX5092" fmla="*/ 2269134 w 4925538"/>
              <a:gd name="connsiteY5092" fmla="*/ 424529 h 5052379"/>
              <a:gd name="connsiteX5093" fmla="*/ 2269983 w 4925538"/>
              <a:gd name="connsiteY5093" fmla="*/ 424529 h 5052379"/>
              <a:gd name="connsiteX5094" fmla="*/ 2270832 w 4925538"/>
              <a:gd name="connsiteY5094" fmla="*/ 424529 h 5052379"/>
              <a:gd name="connsiteX5095" fmla="*/ 2271681 w 4925538"/>
              <a:gd name="connsiteY5095" fmla="*/ 425377 h 5052379"/>
              <a:gd name="connsiteX5096" fmla="*/ 2272530 w 4925538"/>
              <a:gd name="connsiteY5096" fmla="*/ 423654 h 5052379"/>
              <a:gd name="connsiteX5097" fmla="*/ 2272530 w 4925538"/>
              <a:gd name="connsiteY5097" fmla="*/ 422806 h 5052379"/>
              <a:gd name="connsiteX5098" fmla="*/ 2272530 w 4925538"/>
              <a:gd name="connsiteY5098" fmla="*/ 421957 h 5052379"/>
              <a:gd name="connsiteX5099" fmla="*/ 2272530 w 4925538"/>
              <a:gd name="connsiteY5099" fmla="*/ 421109 h 5052379"/>
              <a:gd name="connsiteX5100" fmla="*/ 2273379 w 4925538"/>
              <a:gd name="connsiteY5100" fmla="*/ 420261 h 5052379"/>
              <a:gd name="connsiteX5101" fmla="*/ 2273379 w 4925538"/>
              <a:gd name="connsiteY5101" fmla="*/ 418564 h 5052379"/>
              <a:gd name="connsiteX5102" fmla="*/ 2272530 w 4925538"/>
              <a:gd name="connsiteY5102" fmla="*/ 417689 h 5052379"/>
              <a:gd name="connsiteX5103" fmla="*/ 2269134 w 4925538"/>
              <a:gd name="connsiteY5103" fmla="*/ 415992 h 5052379"/>
              <a:gd name="connsiteX5104" fmla="*/ 2269983 w 4925538"/>
              <a:gd name="connsiteY5104" fmla="*/ 414296 h 5052379"/>
              <a:gd name="connsiteX5105" fmla="*/ 2269983 w 4925538"/>
              <a:gd name="connsiteY5105" fmla="*/ 413447 h 5052379"/>
              <a:gd name="connsiteX5106" fmla="*/ 2269134 w 4925538"/>
              <a:gd name="connsiteY5106" fmla="*/ 413447 h 5052379"/>
              <a:gd name="connsiteX5107" fmla="*/ 2267409 w 4925538"/>
              <a:gd name="connsiteY5107" fmla="*/ 411724 h 5052379"/>
              <a:gd name="connsiteX5108" fmla="*/ 2264862 w 4925538"/>
              <a:gd name="connsiteY5108" fmla="*/ 412599 h 5052379"/>
              <a:gd name="connsiteX5109" fmla="*/ 2264013 w 4925538"/>
              <a:gd name="connsiteY5109" fmla="*/ 410027 h 5052379"/>
              <a:gd name="connsiteX5110" fmla="*/ 2264862 w 4925538"/>
              <a:gd name="connsiteY5110" fmla="*/ 409179 h 5052379"/>
              <a:gd name="connsiteX5111" fmla="*/ 2264013 w 4925538"/>
              <a:gd name="connsiteY5111" fmla="*/ 409179 h 5052379"/>
              <a:gd name="connsiteX5112" fmla="*/ 2264013 w 4925538"/>
              <a:gd name="connsiteY5112" fmla="*/ 407482 h 5052379"/>
              <a:gd name="connsiteX5113" fmla="*/ 2263164 w 4925538"/>
              <a:gd name="connsiteY5113" fmla="*/ 406607 h 5052379"/>
              <a:gd name="connsiteX5114" fmla="*/ 2262289 w 4925538"/>
              <a:gd name="connsiteY5114" fmla="*/ 406607 h 5052379"/>
              <a:gd name="connsiteX5115" fmla="*/ 2261440 w 4925538"/>
              <a:gd name="connsiteY5115" fmla="*/ 405759 h 5052379"/>
              <a:gd name="connsiteX5116" fmla="*/ 2262289 w 4925538"/>
              <a:gd name="connsiteY5116" fmla="*/ 404910 h 5052379"/>
              <a:gd name="connsiteX5117" fmla="*/ 2260591 w 4925538"/>
              <a:gd name="connsiteY5117" fmla="*/ 402365 h 5052379"/>
              <a:gd name="connsiteX5118" fmla="*/ 2258893 w 4925538"/>
              <a:gd name="connsiteY5118" fmla="*/ 402365 h 5052379"/>
              <a:gd name="connsiteX5119" fmla="*/ 2256319 w 4925538"/>
              <a:gd name="connsiteY5119" fmla="*/ 402365 h 5052379"/>
              <a:gd name="connsiteX5120" fmla="*/ 2255470 w 4925538"/>
              <a:gd name="connsiteY5120" fmla="*/ 400642 h 5052379"/>
              <a:gd name="connsiteX5121" fmla="*/ 2254621 w 4925538"/>
              <a:gd name="connsiteY5121" fmla="*/ 399794 h 5052379"/>
              <a:gd name="connsiteX5122" fmla="*/ 2253772 w 4925538"/>
              <a:gd name="connsiteY5122" fmla="*/ 399794 h 5052379"/>
              <a:gd name="connsiteX5123" fmla="*/ 2253772 w 4925538"/>
              <a:gd name="connsiteY5123" fmla="*/ 398945 h 5052379"/>
              <a:gd name="connsiteX5124" fmla="*/ 2255470 w 4925538"/>
              <a:gd name="connsiteY5124" fmla="*/ 398097 h 5052379"/>
              <a:gd name="connsiteX5125" fmla="*/ 2256319 w 4925538"/>
              <a:gd name="connsiteY5125" fmla="*/ 396400 h 5052379"/>
              <a:gd name="connsiteX5126" fmla="*/ 2256319 w 4925538"/>
              <a:gd name="connsiteY5126" fmla="*/ 395525 h 5052379"/>
              <a:gd name="connsiteX5127" fmla="*/ 2255470 w 4925538"/>
              <a:gd name="connsiteY5127" fmla="*/ 395525 h 5052379"/>
              <a:gd name="connsiteX5128" fmla="*/ 2255470 w 4925538"/>
              <a:gd name="connsiteY5128" fmla="*/ 394677 h 5052379"/>
              <a:gd name="connsiteX5129" fmla="*/ 2254621 w 4925538"/>
              <a:gd name="connsiteY5129" fmla="*/ 393829 h 5052379"/>
              <a:gd name="connsiteX5130" fmla="*/ 2253772 w 4925538"/>
              <a:gd name="connsiteY5130" fmla="*/ 393829 h 5052379"/>
              <a:gd name="connsiteX5131" fmla="*/ 2252074 w 4925538"/>
              <a:gd name="connsiteY5131" fmla="*/ 392132 h 5052379"/>
              <a:gd name="connsiteX5132" fmla="*/ 2251199 w 4925538"/>
              <a:gd name="connsiteY5132" fmla="*/ 392980 h 5052379"/>
              <a:gd name="connsiteX5133" fmla="*/ 2250350 w 4925538"/>
              <a:gd name="connsiteY5133" fmla="*/ 391284 h 5052379"/>
              <a:gd name="connsiteX5134" fmla="*/ 2248652 w 4925538"/>
              <a:gd name="connsiteY5134" fmla="*/ 392132 h 5052379"/>
              <a:gd name="connsiteX5135" fmla="*/ 2246954 w 4925538"/>
              <a:gd name="connsiteY5135" fmla="*/ 392132 h 5052379"/>
              <a:gd name="connsiteX5136" fmla="*/ 2246078 w 4925538"/>
              <a:gd name="connsiteY5136" fmla="*/ 391284 h 5052379"/>
              <a:gd name="connsiteX5137" fmla="*/ 2245229 w 4925538"/>
              <a:gd name="connsiteY5137" fmla="*/ 390435 h 5052379"/>
              <a:gd name="connsiteX5138" fmla="*/ 2243531 w 4925538"/>
              <a:gd name="connsiteY5138" fmla="*/ 389560 h 5052379"/>
              <a:gd name="connsiteX5139" fmla="*/ 2243531 w 4925538"/>
              <a:gd name="connsiteY5139" fmla="*/ 388712 h 5052379"/>
              <a:gd name="connsiteX5140" fmla="*/ 2245229 w 4925538"/>
              <a:gd name="connsiteY5140" fmla="*/ 387864 h 5052379"/>
              <a:gd name="connsiteX5141" fmla="*/ 2245229 w 4925538"/>
              <a:gd name="connsiteY5141" fmla="*/ 387015 h 5052379"/>
              <a:gd name="connsiteX5142" fmla="*/ 2246954 w 4925538"/>
              <a:gd name="connsiteY5142" fmla="*/ 385318 h 5052379"/>
              <a:gd name="connsiteX5143" fmla="*/ 2246954 w 4925538"/>
              <a:gd name="connsiteY5143" fmla="*/ 383595 h 5052379"/>
              <a:gd name="connsiteX5144" fmla="*/ 2247803 w 4925538"/>
              <a:gd name="connsiteY5144" fmla="*/ 382747 h 5052379"/>
              <a:gd name="connsiteX5145" fmla="*/ 2249501 w 4925538"/>
              <a:gd name="connsiteY5145" fmla="*/ 381898 h 5052379"/>
              <a:gd name="connsiteX5146" fmla="*/ 2249501 w 4925538"/>
              <a:gd name="connsiteY5146" fmla="*/ 381050 h 5052379"/>
              <a:gd name="connsiteX5147" fmla="*/ 2248652 w 4925538"/>
              <a:gd name="connsiteY5147" fmla="*/ 380202 h 5052379"/>
              <a:gd name="connsiteX5148" fmla="*/ 2249501 w 4925538"/>
              <a:gd name="connsiteY5148" fmla="*/ 378478 h 5052379"/>
              <a:gd name="connsiteX5149" fmla="*/ 2249501 w 4925538"/>
              <a:gd name="connsiteY5149" fmla="*/ 376782 h 5052379"/>
              <a:gd name="connsiteX5150" fmla="*/ 2249501 w 4925538"/>
              <a:gd name="connsiteY5150" fmla="*/ 375933 h 5052379"/>
              <a:gd name="connsiteX5151" fmla="*/ 2250350 w 4925538"/>
              <a:gd name="connsiteY5151" fmla="*/ 375085 h 5052379"/>
              <a:gd name="connsiteX5152" fmla="*/ 2251199 w 4925538"/>
              <a:gd name="connsiteY5152" fmla="*/ 375085 h 5052379"/>
              <a:gd name="connsiteX5153" fmla="*/ 2251199 w 4925538"/>
              <a:gd name="connsiteY5153" fmla="*/ 375933 h 5052379"/>
              <a:gd name="connsiteX5154" fmla="*/ 2252074 w 4925538"/>
              <a:gd name="connsiteY5154" fmla="*/ 375933 h 5052379"/>
              <a:gd name="connsiteX5155" fmla="*/ 2252923 w 4925538"/>
              <a:gd name="connsiteY5155" fmla="*/ 377630 h 5052379"/>
              <a:gd name="connsiteX5156" fmla="*/ 2253772 w 4925538"/>
              <a:gd name="connsiteY5156" fmla="*/ 379327 h 5052379"/>
              <a:gd name="connsiteX5157" fmla="*/ 2254621 w 4925538"/>
              <a:gd name="connsiteY5157" fmla="*/ 380202 h 5052379"/>
              <a:gd name="connsiteX5158" fmla="*/ 2257195 w 4925538"/>
              <a:gd name="connsiteY5158" fmla="*/ 381050 h 5052379"/>
              <a:gd name="connsiteX5159" fmla="*/ 2257195 w 4925538"/>
              <a:gd name="connsiteY5159" fmla="*/ 380202 h 5052379"/>
              <a:gd name="connsiteX5160" fmla="*/ 2258044 w 4925538"/>
              <a:gd name="connsiteY5160" fmla="*/ 379327 h 5052379"/>
              <a:gd name="connsiteX5161" fmla="*/ 2258044 w 4925538"/>
              <a:gd name="connsiteY5161" fmla="*/ 378478 h 5052379"/>
              <a:gd name="connsiteX5162" fmla="*/ 2258044 w 4925538"/>
              <a:gd name="connsiteY5162" fmla="*/ 377630 h 5052379"/>
              <a:gd name="connsiteX5163" fmla="*/ 2257195 w 4925538"/>
              <a:gd name="connsiteY5163" fmla="*/ 376782 h 5052379"/>
              <a:gd name="connsiteX5164" fmla="*/ 2256319 w 4925538"/>
              <a:gd name="connsiteY5164" fmla="*/ 376782 h 5052379"/>
              <a:gd name="connsiteX5165" fmla="*/ 2256319 w 4925538"/>
              <a:gd name="connsiteY5165" fmla="*/ 375085 h 5052379"/>
              <a:gd name="connsiteX5166" fmla="*/ 2258044 w 4925538"/>
              <a:gd name="connsiteY5166" fmla="*/ 374237 h 5052379"/>
              <a:gd name="connsiteX5167" fmla="*/ 2258044 w 4925538"/>
              <a:gd name="connsiteY5167" fmla="*/ 373362 h 5052379"/>
              <a:gd name="connsiteX5168" fmla="*/ 2258893 w 4925538"/>
              <a:gd name="connsiteY5168" fmla="*/ 371665 h 5052379"/>
              <a:gd name="connsiteX5169" fmla="*/ 2259742 w 4925538"/>
              <a:gd name="connsiteY5169" fmla="*/ 371665 h 5052379"/>
              <a:gd name="connsiteX5170" fmla="*/ 2260591 w 4925538"/>
              <a:gd name="connsiteY5170" fmla="*/ 369968 h 5052379"/>
              <a:gd name="connsiteX5171" fmla="*/ 2262289 w 4925538"/>
              <a:gd name="connsiteY5171" fmla="*/ 369120 h 5052379"/>
              <a:gd name="connsiteX5172" fmla="*/ 2263164 w 4925538"/>
              <a:gd name="connsiteY5172" fmla="*/ 368272 h 5052379"/>
              <a:gd name="connsiteX5173" fmla="*/ 2263164 w 4925538"/>
              <a:gd name="connsiteY5173" fmla="*/ 367397 h 5052379"/>
              <a:gd name="connsiteX5174" fmla="*/ 2262289 w 4925538"/>
              <a:gd name="connsiteY5174" fmla="*/ 367397 h 5052379"/>
              <a:gd name="connsiteX5175" fmla="*/ 2261440 w 4925538"/>
              <a:gd name="connsiteY5175" fmla="*/ 367397 h 5052379"/>
              <a:gd name="connsiteX5176" fmla="*/ 2260591 w 4925538"/>
              <a:gd name="connsiteY5176" fmla="*/ 365700 h 5052379"/>
              <a:gd name="connsiteX5177" fmla="*/ 2259742 w 4925538"/>
              <a:gd name="connsiteY5177" fmla="*/ 366548 h 5052379"/>
              <a:gd name="connsiteX5178" fmla="*/ 2259742 w 4925538"/>
              <a:gd name="connsiteY5178" fmla="*/ 364852 h 5052379"/>
              <a:gd name="connsiteX5179" fmla="*/ 2262289 w 4925538"/>
              <a:gd name="connsiteY5179" fmla="*/ 363155 h 5052379"/>
              <a:gd name="connsiteX5180" fmla="*/ 2262289 w 4925538"/>
              <a:gd name="connsiteY5180" fmla="*/ 361432 h 5052379"/>
              <a:gd name="connsiteX5181" fmla="*/ 2263164 w 4925538"/>
              <a:gd name="connsiteY5181" fmla="*/ 360583 h 5052379"/>
              <a:gd name="connsiteX5182" fmla="*/ 2264013 w 4925538"/>
              <a:gd name="connsiteY5182" fmla="*/ 359735 h 5052379"/>
              <a:gd name="connsiteX5183" fmla="*/ 2262289 w 4925538"/>
              <a:gd name="connsiteY5183" fmla="*/ 358886 h 5052379"/>
              <a:gd name="connsiteX5184" fmla="*/ 2262289 w 4925538"/>
              <a:gd name="connsiteY5184" fmla="*/ 357190 h 5052379"/>
              <a:gd name="connsiteX5185" fmla="*/ 2263164 w 4925538"/>
              <a:gd name="connsiteY5185" fmla="*/ 356315 h 5052379"/>
              <a:gd name="connsiteX5186" fmla="*/ 2264013 w 4925538"/>
              <a:gd name="connsiteY5186" fmla="*/ 355466 h 5052379"/>
              <a:gd name="connsiteX5187" fmla="*/ 2264862 w 4925538"/>
              <a:gd name="connsiteY5187" fmla="*/ 355466 h 5052379"/>
              <a:gd name="connsiteX5188" fmla="*/ 2269134 w 4925538"/>
              <a:gd name="connsiteY5188" fmla="*/ 354618 h 5052379"/>
              <a:gd name="connsiteX5189" fmla="*/ 2270832 w 4925538"/>
              <a:gd name="connsiteY5189" fmla="*/ 355466 h 5052379"/>
              <a:gd name="connsiteX5190" fmla="*/ 2270832 w 4925538"/>
              <a:gd name="connsiteY5190" fmla="*/ 356315 h 5052379"/>
              <a:gd name="connsiteX5191" fmla="*/ 2272530 w 4925538"/>
              <a:gd name="connsiteY5191" fmla="*/ 356315 h 5052379"/>
              <a:gd name="connsiteX5192" fmla="*/ 2273379 w 4925538"/>
              <a:gd name="connsiteY5192" fmla="*/ 357190 h 5052379"/>
              <a:gd name="connsiteX5193" fmla="*/ 2274254 w 4925538"/>
              <a:gd name="connsiteY5193" fmla="*/ 358038 h 5052379"/>
              <a:gd name="connsiteX5194" fmla="*/ 2275103 w 4925538"/>
              <a:gd name="connsiteY5194" fmla="*/ 358886 h 5052379"/>
              <a:gd name="connsiteX5195" fmla="*/ 2275952 w 4925538"/>
              <a:gd name="connsiteY5195" fmla="*/ 360583 h 5052379"/>
              <a:gd name="connsiteX5196" fmla="*/ 2276801 w 4925538"/>
              <a:gd name="connsiteY5196" fmla="*/ 360583 h 5052379"/>
              <a:gd name="connsiteX5197" fmla="*/ 2277650 w 4925538"/>
              <a:gd name="connsiteY5197" fmla="*/ 361432 h 5052379"/>
              <a:gd name="connsiteX5198" fmla="*/ 2279375 w 4925538"/>
              <a:gd name="connsiteY5198" fmla="*/ 361432 h 5052379"/>
              <a:gd name="connsiteX5199" fmla="*/ 2279375 w 4925538"/>
              <a:gd name="connsiteY5199" fmla="*/ 363155 h 5052379"/>
              <a:gd name="connsiteX5200" fmla="*/ 2281922 w 4925538"/>
              <a:gd name="connsiteY5200" fmla="*/ 364003 h 5052379"/>
              <a:gd name="connsiteX5201" fmla="*/ 2287891 w 4925538"/>
              <a:gd name="connsiteY5201" fmla="*/ 364852 h 5052379"/>
              <a:gd name="connsiteX5202" fmla="*/ 2288740 w 4925538"/>
              <a:gd name="connsiteY5202" fmla="*/ 364003 h 5052379"/>
              <a:gd name="connsiteX5203" fmla="*/ 2290438 w 4925538"/>
              <a:gd name="connsiteY5203" fmla="*/ 364852 h 5052379"/>
              <a:gd name="connsiteX5204" fmla="*/ 2291314 w 4925538"/>
              <a:gd name="connsiteY5204" fmla="*/ 366548 h 5052379"/>
              <a:gd name="connsiteX5205" fmla="*/ 2290438 w 4925538"/>
              <a:gd name="connsiteY5205" fmla="*/ 367397 h 5052379"/>
              <a:gd name="connsiteX5206" fmla="*/ 2291314 w 4925538"/>
              <a:gd name="connsiteY5206" fmla="*/ 368272 h 5052379"/>
              <a:gd name="connsiteX5207" fmla="*/ 2293012 w 4925538"/>
              <a:gd name="connsiteY5207" fmla="*/ 370817 h 5052379"/>
              <a:gd name="connsiteX5208" fmla="*/ 2296434 w 4925538"/>
              <a:gd name="connsiteY5208" fmla="*/ 371665 h 5052379"/>
              <a:gd name="connsiteX5209" fmla="*/ 2298132 w 4925538"/>
              <a:gd name="connsiteY5209" fmla="*/ 371665 h 5052379"/>
              <a:gd name="connsiteX5210" fmla="*/ 2298981 w 4925538"/>
              <a:gd name="connsiteY5210" fmla="*/ 369120 h 5052379"/>
              <a:gd name="connsiteX5211" fmla="*/ 2301555 w 4925538"/>
              <a:gd name="connsiteY5211" fmla="*/ 369968 h 5052379"/>
              <a:gd name="connsiteX5212" fmla="*/ 2304101 w 4925538"/>
              <a:gd name="connsiteY5212" fmla="*/ 369120 h 5052379"/>
              <a:gd name="connsiteX5213" fmla="*/ 2305799 w 4925538"/>
              <a:gd name="connsiteY5213" fmla="*/ 369968 h 5052379"/>
              <a:gd name="connsiteX5214" fmla="*/ 2307524 w 4925538"/>
              <a:gd name="connsiteY5214" fmla="*/ 369968 h 5052379"/>
              <a:gd name="connsiteX5215" fmla="*/ 2309222 w 4925538"/>
              <a:gd name="connsiteY5215" fmla="*/ 369120 h 5052379"/>
              <a:gd name="connsiteX5216" fmla="*/ 2310071 w 4925538"/>
              <a:gd name="connsiteY5216" fmla="*/ 368272 h 5052379"/>
              <a:gd name="connsiteX5217" fmla="*/ 2310920 w 4925538"/>
              <a:gd name="connsiteY5217" fmla="*/ 368272 h 5052379"/>
              <a:gd name="connsiteX5218" fmla="*/ 2311769 w 4925538"/>
              <a:gd name="connsiteY5218" fmla="*/ 367397 h 5052379"/>
              <a:gd name="connsiteX5219" fmla="*/ 2312618 w 4925538"/>
              <a:gd name="connsiteY5219" fmla="*/ 368272 h 5052379"/>
              <a:gd name="connsiteX5220" fmla="*/ 2314342 w 4925538"/>
              <a:gd name="connsiteY5220" fmla="*/ 367397 h 5052379"/>
              <a:gd name="connsiteX5221" fmla="*/ 2315191 w 4925538"/>
              <a:gd name="connsiteY5221" fmla="*/ 369120 h 5052379"/>
              <a:gd name="connsiteX5222" fmla="*/ 2317738 w 4925538"/>
              <a:gd name="connsiteY5222" fmla="*/ 368272 h 5052379"/>
              <a:gd name="connsiteX5223" fmla="*/ 2320312 w 4925538"/>
              <a:gd name="connsiteY5223" fmla="*/ 368272 h 5052379"/>
              <a:gd name="connsiteX5224" fmla="*/ 2320312 w 4925538"/>
              <a:gd name="connsiteY5224" fmla="*/ 367397 h 5052379"/>
              <a:gd name="connsiteX5225" fmla="*/ 2323734 w 4925538"/>
              <a:gd name="connsiteY5225" fmla="*/ 366548 h 5052379"/>
              <a:gd name="connsiteX5226" fmla="*/ 2326281 w 4925538"/>
              <a:gd name="connsiteY5226" fmla="*/ 367397 h 5052379"/>
              <a:gd name="connsiteX5227" fmla="*/ 2333100 w 4925538"/>
              <a:gd name="connsiteY5227" fmla="*/ 367397 h 5052379"/>
              <a:gd name="connsiteX5228" fmla="*/ 2338220 w 4925538"/>
              <a:gd name="connsiteY5228" fmla="*/ 369968 h 5052379"/>
              <a:gd name="connsiteX5229" fmla="*/ 2343341 w 4925538"/>
              <a:gd name="connsiteY5229" fmla="*/ 365700 h 5052379"/>
              <a:gd name="connsiteX5230" fmla="*/ 2341643 w 4925538"/>
              <a:gd name="connsiteY5230" fmla="*/ 362306 h 5052379"/>
              <a:gd name="connsiteX5231" fmla="*/ 2346763 w 4925538"/>
              <a:gd name="connsiteY5231" fmla="*/ 357190 h 5052379"/>
              <a:gd name="connsiteX5232" fmla="*/ 2351884 w 4925538"/>
              <a:gd name="connsiteY5232" fmla="*/ 357190 h 5052379"/>
              <a:gd name="connsiteX5233" fmla="*/ 2356978 w 4925538"/>
              <a:gd name="connsiteY5233" fmla="*/ 358886 h 5052379"/>
              <a:gd name="connsiteX5234" fmla="*/ 2360400 w 4925538"/>
              <a:gd name="connsiteY5234" fmla="*/ 356315 h 5052379"/>
              <a:gd name="connsiteX5235" fmla="*/ 2364671 w 4925538"/>
              <a:gd name="connsiteY5235" fmla="*/ 351198 h 5052379"/>
              <a:gd name="connsiteX5236" fmla="*/ 2371490 w 4925538"/>
              <a:gd name="connsiteY5236" fmla="*/ 350350 h 5052379"/>
              <a:gd name="connsiteX5237" fmla="*/ 2374063 w 4925538"/>
              <a:gd name="connsiteY5237" fmla="*/ 355466 h 5052379"/>
              <a:gd name="connsiteX5238" fmla="*/ 2379157 w 4925538"/>
              <a:gd name="connsiteY5238" fmla="*/ 352073 h 5052379"/>
              <a:gd name="connsiteX5239" fmla="*/ 2386002 w 4925538"/>
              <a:gd name="connsiteY5239" fmla="*/ 346956 h 5052379"/>
              <a:gd name="connsiteX5240" fmla="*/ 2392821 w 4925538"/>
              <a:gd name="connsiteY5240" fmla="*/ 348653 h 5052379"/>
              <a:gd name="connsiteX5241" fmla="*/ 2394519 w 4925538"/>
              <a:gd name="connsiteY5241" fmla="*/ 356315 h 5052379"/>
              <a:gd name="connsiteX5242" fmla="*/ 2397092 w 4925538"/>
              <a:gd name="connsiteY5242" fmla="*/ 358886 h 5052379"/>
              <a:gd name="connsiteX5243" fmla="*/ 2403062 w 4925538"/>
              <a:gd name="connsiteY5243" fmla="*/ 367397 h 5052379"/>
              <a:gd name="connsiteX5244" fmla="*/ 2412427 w 4925538"/>
              <a:gd name="connsiteY5244" fmla="*/ 366548 h 5052379"/>
              <a:gd name="connsiteX5245" fmla="*/ 2418397 w 4925538"/>
              <a:gd name="connsiteY5245" fmla="*/ 363155 h 5052379"/>
              <a:gd name="connsiteX5246" fmla="*/ 2426090 w 4925538"/>
              <a:gd name="connsiteY5246" fmla="*/ 365700 h 5052379"/>
              <a:gd name="connsiteX5247" fmla="*/ 2425242 w 4925538"/>
              <a:gd name="connsiteY5247" fmla="*/ 376782 h 5052379"/>
              <a:gd name="connsiteX5248" fmla="*/ 2429513 w 4925538"/>
              <a:gd name="connsiteY5248" fmla="*/ 381898 h 5052379"/>
              <a:gd name="connsiteX5249" fmla="*/ 2436331 w 4925538"/>
              <a:gd name="connsiteY5249" fmla="*/ 380202 h 5052379"/>
              <a:gd name="connsiteX5250" fmla="*/ 2457662 w 4925538"/>
              <a:gd name="connsiteY5250" fmla="*/ 396400 h 5052379"/>
              <a:gd name="connsiteX5251" fmla="*/ 2488358 w 4925538"/>
              <a:gd name="connsiteY5251" fmla="*/ 400642 h 5052379"/>
              <a:gd name="connsiteX5252" fmla="*/ 2512236 w 4925538"/>
              <a:gd name="connsiteY5252" fmla="*/ 393829 h 5052379"/>
              <a:gd name="connsiteX5253" fmla="*/ 2513961 w 4925538"/>
              <a:gd name="connsiteY5253" fmla="*/ 392980 h 5052379"/>
              <a:gd name="connsiteX5254" fmla="*/ 2515659 w 4925538"/>
              <a:gd name="connsiteY5254" fmla="*/ 393829 h 5052379"/>
              <a:gd name="connsiteX5255" fmla="*/ 2516508 w 4925538"/>
              <a:gd name="connsiteY5255" fmla="*/ 392132 h 5052379"/>
              <a:gd name="connsiteX5256" fmla="*/ 2518206 w 4925538"/>
              <a:gd name="connsiteY5256" fmla="*/ 392132 h 5052379"/>
              <a:gd name="connsiteX5257" fmla="*/ 2519081 w 4925538"/>
              <a:gd name="connsiteY5257" fmla="*/ 392980 h 5052379"/>
              <a:gd name="connsiteX5258" fmla="*/ 2519930 w 4925538"/>
              <a:gd name="connsiteY5258" fmla="*/ 392132 h 5052379"/>
              <a:gd name="connsiteX5259" fmla="*/ 2519930 w 4925538"/>
              <a:gd name="connsiteY5259" fmla="*/ 391284 h 5052379"/>
              <a:gd name="connsiteX5260" fmla="*/ 2520779 w 4925538"/>
              <a:gd name="connsiteY5260" fmla="*/ 390435 h 5052379"/>
              <a:gd name="connsiteX5261" fmla="*/ 2519930 w 4925538"/>
              <a:gd name="connsiteY5261" fmla="*/ 387864 h 5052379"/>
              <a:gd name="connsiteX5262" fmla="*/ 2519930 w 4925538"/>
              <a:gd name="connsiteY5262" fmla="*/ 387015 h 5052379"/>
              <a:gd name="connsiteX5263" fmla="*/ 2519930 w 4925538"/>
              <a:gd name="connsiteY5263" fmla="*/ 386167 h 5052379"/>
              <a:gd name="connsiteX5264" fmla="*/ 2520779 w 4925538"/>
              <a:gd name="connsiteY5264" fmla="*/ 385318 h 5052379"/>
              <a:gd name="connsiteX5265" fmla="*/ 2520779 w 4925538"/>
              <a:gd name="connsiteY5265" fmla="*/ 386167 h 5052379"/>
              <a:gd name="connsiteX5266" fmla="*/ 2522477 w 4925538"/>
              <a:gd name="connsiteY5266" fmla="*/ 386167 h 5052379"/>
              <a:gd name="connsiteX5267" fmla="*/ 2522477 w 4925538"/>
              <a:gd name="connsiteY5267" fmla="*/ 387864 h 5052379"/>
              <a:gd name="connsiteX5268" fmla="*/ 2524202 w 4925538"/>
              <a:gd name="connsiteY5268" fmla="*/ 388712 h 5052379"/>
              <a:gd name="connsiteX5269" fmla="*/ 2525051 w 4925538"/>
              <a:gd name="connsiteY5269" fmla="*/ 386167 h 5052379"/>
              <a:gd name="connsiteX5270" fmla="*/ 2525900 w 4925538"/>
              <a:gd name="connsiteY5270" fmla="*/ 387015 h 5052379"/>
              <a:gd name="connsiteX5271" fmla="*/ 2525900 w 4925538"/>
              <a:gd name="connsiteY5271" fmla="*/ 386167 h 5052379"/>
              <a:gd name="connsiteX5272" fmla="*/ 2526749 w 4925538"/>
              <a:gd name="connsiteY5272" fmla="*/ 385318 h 5052379"/>
              <a:gd name="connsiteX5273" fmla="*/ 2525900 w 4925538"/>
              <a:gd name="connsiteY5273" fmla="*/ 384444 h 5052379"/>
              <a:gd name="connsiteX5274" fmla="*/ 2526749 w 4925538"/>
              <a:gd name="connsiteY5274" fmla="*/ 382747 h 5052379"/>
              <a:gd name="connsiteX5275" fmla="*/ 2528447 w 4925538"/>
              <a:gd name="connsiteY5275" fmla="*/ 382747 h 5052379"/>
              <a:gd name="connsiteX5276" fmla="*/ 2529296 w 4925538"/>
              <a:gd name="connsiteY5276" fmla="*/ 383595 h 5052379"/>
              <a:gd name="connsiteX5277" fmla="*/ 2530171 w 4925538"/>
              <a:gd name="connsiteY5277" fmla="*/ 382747 h 5052379"/>
              <a:gd name="connsiteX5278" fmla="*/ 2531020 w 4925538"/>
              <a:gd name="connsiteY5278" fmla="*/ 383595 h 5052379"/>
              <a:gd name="connsiteX5279" fmla="*/ 2531869 w 4925538"/>
              <a:gd name="connsiteY5279" fmla="*/ 383595 h 5052379"/>
              <a:gd name="connsiteX5280" fmla="*/ 2534416 w 4925538"/>
              <a:gd name="connsiteY5280" fmla="*/ 382747 h 5052379"/>
              <a:gd name="connsiteX5281" fmla="*/ 2535265 w 4925538"/>
              <a:gd name="connsiteY5281" fmla="*/ 382747 h 5052379"/>
              <a:gd name="connsiteX5282" fmla="*/ 2534416 w 4925538"/>
              <a:gd name="connsiteY5282" fmla="*/ 381050 h 5052379"/>
              <a:gd name="connsiteX5283" fmla="*/ 2533567 w 4925538"/>
              <a:gd name="connsiteY5283" fmla="*/ 381050 h 5052379"/>
              <a:gd name="connsiteX5284" fmla="*/ 2532718 w 4925538"/>
              <a:gd name="connsiteY5284" fmla="*/ 380202 h 5052379"/>
              <a:gd name="connsiteX5285" fmla="*/ 2535265 w 4925538"/>
              <a:gd name="connsiteY5285" fmla="*/ 379327 h 5052379"/>
              <a:gd name="connsiteX5286" fmla="*/ 2536141 w 4925538"/>
              <a:gd name="connsiteY5286" fmla="*/ 377630 h 5052379"/>
              <a:gd name="connsiteX5287" fmla="*/ 2536990 w 4925538"/>
              <a:gd name="connsiteY5287" fmla="*/ 377630 h 5052379"/>
              <a:gd name="connsiteX5288" fmla="*/ 2537839 w 4925538"/>
              <a:gd name="connsiteY5288" fmla="*/ 376782 h 5052379"/>
              <a:gd name="connsiteX5289" fmla="*/ 2538688 w 4925538"/>
              <a:gd name="connsiteY5289" fmla="*/ 376782 h 5052379"/>
              <a:gd name="connsiteX5290" fmla="*/ 2539537 w 4925538"/>
              <a:gd name="connsiteY5290" fmla="*/ 375933 h 5052379"/>
              <a:gd name="connsiteX5291" fmla="*/ 2540386 w 4925538"/>
              <a:gd name="connsiteY5291" fmla="*/ 375085 h 5052379"/>
              <a:gd name="connsiteX5292" fmla="*/ 2541261 w 4925538"/>
              <a:gd name="connsiteY5292" fmla="*/ 375085 h 5052379"/>
              <a:gd name="connsiteX5293" fmla="*/ 2542959 w 4925538"/>
              <a:gd name="connsiteY5293" fmla="*/ 375085 h 5052379"/>
              <a:gd name="connsiteX5294" fmla="*/ 2544657 w 4925538"/>
              <a:gd name="connsiteY5294" fmla="*/ 375085 h 5052379"/>
              <a:gd name="connsiteX5295" fmla="*/ 2545506 w 4925538"/>
              <a:gd name="connsiteY5295" fmla="*/ 375933 h 5052379"/>
              <a:gd name="connsiteX5296" fmla="*/ 2544657 w 4925538"/>
              <a:gd name="connsiteY5296" fmla="*/ 375933 h 5052379"/>
              <a:gd name="connsiteX5297" fmla="*/ 2542959 w 4925538"/>
              <a:gd name="connsiteY5297" fmla="*/ 376782 h 5052379"/>
              <a:gd name="connsiteX5298" fmla="*/ 2544657 w 4925538"/>
              <a:gd name="connsiteY5298" fmla="*/ 377630 h 5052379"/>
              <a:gd name="connsiteX5299" fmla="*/ 2545506 w 4925538"/>
              <a:gd name="connsiteY5299" fmla="*/ 376782 h 5052379"/>
              <a:gd name="connsiteX5300" fmla="*/ 2546382 w 4925538"/>
              <a:gd name="connsiteY5300" fmla="*/ 378478 h 5052379"/>
              <a:gd name="connsiteX5301" fmla="*/ 2547231 w 4925538"/>
              <a:gd name="connsiteY5301" fmla="*/ 377630 h 5052379"/>
              <a:gd name="connsiteX5302" fmla="*/ 2546382 w 4925538"/>
              <a:gd name="connsiteY5302" fmla="*/ 379327 h 5052379"/>
              <a:gd name="connsiteX5303" fmla="*/ 2544657 w 4925538"/>
              <a:gd name="connsiteY5303" fmla="*/ 380202 h 5052379"/>
              <a:gd name="connsiteX5304" fmla="*/ 2545506 w 4925538"/>
              <a:gd name="connsiteY5304" fmla="*/ 381898 h 5052379"/>
              <a:gd name="connsiteX5305" fmla="*/ 2544657 w 4925538"/>
              <a:gd name="connsiteY5305" fmla="*/ 381898 h 5052379"/>
              <a:gd name="connsiteX5306" fmla="*/ 2543808 w 4925538"/>
              <a:gd name="connsiteY5306" fmla="*/ 382747 h 5052379"/>
              <a:gd name="connsiteX5307" fmla="*/ 2543808 w 4925538"/>
              <a:gd name="connsiteY5307" fmla="*/ 383595 h 5052379"/>
              <a:gd name="connsiteX5308" fmla="*/ 2545506 w 4925538"/>
              <a:gd name="connsiteY5308" fmla="*/ 383595 h 5052379"/>
              <a:gd name="connsiteX5309" fmla="*/ 2546382 w 4925538"/>
              <a:gd name="connsiteY5309" fmla="*/ 382747 h 5052379"/>
              <a:gd name="connsiteX5310" fmla="*/ 2548929 w 4925538"/>
              <a:gd name="connsiteY5310" fmla="*/ 383595 h 5052379"/>
              <a:gd name="connsiteX5311" fmla="*/ 2550626 w 4925538"/>
              <a:gd name="connsiteY5311" fmla="*/ 383595 h 5052379"/>
              <a:gd name="connsiteX5312" fmla="*/ 2551475 w 4925538"/>
              <a:gd name="connsiteY5312" fmla="*/ 385318 h 5052379"/>
              <a:gd name="connsiteX5313" fmla="*/ 2552351 w 4925538"/>
              <a:gd name="connsiteY5313" fmla="*/ 385318 h 5052379"/>
              <a:gd name="connsiteX5314" fmla="*/ 2552351 w 4925538"/>
              <a:gd name="connsiteY5314" fmla="*/ 384444 h 5052379"/>
              <a:gd name="connsiteX5315" fmla="*/ 2554898 w 4925538"/>
              <a:gd name="connsiteY5315" fmla="*/ 384444 h 5052379"/>
              <a:gd name="connsiteX5316" fmla="*/ 2554898 w 4925538"/>
              <a:gd name="connsiteY5316" fmla="*/ 385318 h 5052379"/>
              <a:gd name="connsiteX5317" fmla="*/ 2555747 w 4925538"/>
              <a:gd name="connsiteY5317" fmla="*/ 384444 h 5052379"/>
              <a:gd name="connsiteX5318" fmla="*/ 2555747 w 4925538"/>
              <a:gd name="connsiteY5318" fmla="*/ 387015 h 5052379"/>
              <a:gd name="connsiteX5319" fmla="*/ 2558320 w 4925538"/>
              <a:gd name="connsiteY5319" fmla="*/ 387015 h 5052379"/>
              <a:gd name="connsiteX5320" fmla="*/ 2559169 w 4925538"/>
              <a:gd name="connsiteY5320" fmla="*/ 387015 h 5052379"/>
              <a:gd name="connsiteX5321" fmla="*/ 2560018 w 4925538"/>
              <a:gd name="connsiteY5321" fmla="*/ 387864 h 5052379"/>
              <a:gd name="connsiteX5322" fmla="*/ 2560867 w 4925538"/>
              <a:gd name="connsiteY5322" fmla="*/ 387864 h 5052379"/>
              <a:gd name="connsiteX5323" fmla="*/ 2560867 w 4925538"/>
              <a:gd name="connsiteY5323" fmla="*/ 387015 h 5052379"/>
              <a:gd name="connsiteX5324" fmla="*/ 2562565 w 4925538"/>
              <a:gd name="connsiteY5324" fmla="*/ 387015 h 5052379"/>
              <a:gd name="connsiteX5325" fmla="*/ 2564290 w 4925538"/>
              <a:gd name="connsiteY5325" fmla="*/ 388712 h 5052379"/>
              <a:gd name="connsiteX5326" fmla="*/ 2565139 w 4925538"/>
              <a:gd name="connsiteY5326" fmla="*/ 388712 h 5052379"/>
              <a:gd name="connsiteX5327" fmla="*/ 2566837 w 4925538"/>
              <a:gd name="connsiteY5327" fmla="*/ 388712 h 5052379"/>
              <a:gd name="connsiteX5328" fmla="*/ 2568561 w 4925538"/>
              <a:gd name="connsiteY5328" fmla="*/ 390435 h 5052379"/>
              <a:gd name="connsiteX5329" fmla="*/ 2571108 w 4925538"/>
              <a:gd name="connsiteY5329" fmla="*/ 390435 h 5052379"/>
              <a:gd name="connsiteX5330" fmla="*/ 2572806 w 4925538"/>
              <a:gd name="connsiteY5330" fmla="*/ 389560 h 5052379"/>
              <a:gd name="connsiteX5331" fmla="*/ 2573655 w 4925538"/>
              <a:gd name="connsiteY5331" fmla="*/ 389560 h 5052379"/>
              <a:gd name="connsiteX5332" fmla="*/ 2575380 w 4925538"/>
              <a:gd name="connsiteY5332" fmla="*/ 390435 h 5052379"/>
              <a:gd name="connsiteX5333" fmla="*/ 2577078 w 4925538"/>
              <a:gd name="connsiteY5333" fmla="*/ 389560 h 5052379"/>
              <a:gd name="connsiteX5334" fmla="*/ 2578776 w 4925538"/>
              <a:gd name="connsiteY5334" fmla="*/ 390435 h 5052379"/>
              <a:gd name="connsiteX5335" fmla="*/ 2580500 w 4925538"/>
              <a:gd name="connsiteY5335" fmla="*/ 389560 h 5052379"/>
              <a:gd name="connsiteX5336" fmla="*/ 2580500 w 4925538"/>
              <a:gd name="connsiteY5336" fmla="*/ 388712 h 5052379"/>
              <a:gd name="connsiteX5337" fmla="*/ 2579625 w 4925538"/>
              <a:gd name="connsiteY5337" fmla="*/ 387864 h 5052379"/>
              <a:gd name="connsiteX5338" fmla="*/ 2578776 w 4925538"/>
              <a:gd name="connsiteY5338" fmla="*/ 386167 h 5052379"/>
              <a:gd name="connsiteX5339" fmla="*/ 2579625 w 4925538"/>
              <a:gd name="connsiteY5339" fmla="*/ 386167 h 5052379"/>
              <a:gd name="connsiteX5340" fmla="*/ 2583047 w 4925538"/>
              <a:gd name="connsiteY5340" fmla="*/ 387864 h 5052379"/>
              <a:gd name="connsiteX5341" fmla="*/ 2583896 w 4925538"/>
              <a:gd name="connsiteY5341" fmla="*/ 386167 h 5052379"/>
              <a:gd name="connsiteX5342" fmla="*/ 2584745 w 4925538"/>
              <a:gd name="connsiteY5342" fmla="*/ 386167 h 5052379"/>
              <a:gd name="connsiteX5343" fmla="*/ 2585621 w 4925538"/>
              <a:gd name="connsiteY5343" fmla="*/ 385318 h 5052379"/>
              <a:gd name="connsiteX5344" fmla="*/ 2587319 w 4925538"/>
              <a:gd name="connsiteY5344" fmla="*/ 385318 h 5052379"/>
              <a:gd name="connsiteX5345" fmla="*/ 2588168 w 4925538"/>
              <a:gd name="connsiteY5345" fmla="*/ 383595 h 5052379"/>
              <a:gd name="connsiteX5346" fmla="*/ 2589866 w 4925538"/>
              <a:gd name="connsiteY5346" fmla="*/ 383595 h 5052379"/>
              <a:gd name="connsiteX5347" fmla="*/ 2590715 w 4925538"/>
              <a:gd name="connsiteY5347" fmla="*/ 382747 h 5052379"/>
              <a:gd name="connsiteX5348" fmla="*/ 2591590 w 4925538"/>
              <a:gd name="connsiteY5348" fmla="*/ 381898 h 5052379"/>
              <a:gd name="connsiteX5349" fmla="*/ 2592439 w 4925538"/>
              <a:gd name="connsiteY5349" fmla="*/ 380202 h 5052379"/>
              <a:gd name="connsiteX5350" fmla="*/ 2592439 w 4925538"/>
              <a:gd name="connsiteY5350" fmla="*/ 378478 h 5052379"/>
              <a:gd name="connsiteX5351" fmla="*/ 2594137 w 4925538"/>
              <a:gd name="connsiteY5351" fmla="*/ 377630 h 5052379"/>
              <a:gd name="connsiteX5352" fmla="*/ 2595835 w 4925538"/>
              <a:gd name="connsiteY5352" fmla="*/ 377630 h 5052379"/>
              <a:gd name="connsiteX5353" fmla="*/ 2596711 w 4925538"/>
              <a:gd name="connsiteY5353" fmla="*/ 379327 h 5052379"/>
              <a:gd name="connsiteX5354" fmla="*/ 2597560 w 4925538"/>
              <a:gd name="connsiteY5354" fmla="*/ 378478 h 5052379"/>
              <a:gd name="connsiteX5355" fmla="*/ 2598409 w 4925538"/>
              <a:gd name="connsiteY5355" fmla="*/ 380202 h 5052379"/>
              <a:gd name="connsiteX5356" fmla="*/ 2598409 w 4925538"/>
              <a:gd name="connsiteY5356" fmla="*/ 381898 h 5052379"/>
              <a:gd name="connsiteX5357" fmla="*/ 2599258 w 4925538"/>
              <a:gd name="connsiteY5357" fmla="*/ 382747 h 5052379"/>
              <a:gd name="connsiteX5358" fmla="*/ 2600956 w 4925538"/>
              <a:gd name="connsiteY5358" fmla="*/ 383595 h 5052379"/>
              <a:gd name="connsiteX5359" fmla="*/ 2602680 w 4925538"/>
              <a:gd name="connsiteY5359" fmla="*/ 383595 h 5052379"/>
              <a:gd name="connsiteX5360" fmla="*/ 2602680 w 4925538"/>
              <a:gd name="connsiteY5360" fmla="*/ 385318 h 5052379"/>
              <a:gd name="connsiteX5361" fmla="*/ 2605227 w 4925538"/>
              <a:gd name="connsiteY5361" fmla="*/ 386167 h 5052379"/>
              <a:gd name="connsiteX5362" fmla="*/ 2605227 w 4925538"/>
              <a:gd name="connsiteY5362" fmla="*/ 387864 h 5052379"/>
              <a:gd name="connsiteX5363" fmla="*/ 2606925 w 4925538"/>
              <a:gd name="connsiteY5363" fmla="*/ 388712 h 5052379"/>
              <a:gd name="connsiteX5364" fmla="*/ 2608650 w 4925538"/>
              <a:gd name="connsiteY5364" fmla="*/ 387864 h 5052379"/>
              <a:gd name="connsiteX5365" fmla="*/ 2609499 w 4925538"/>
              <a:gd name="connsiteY5365" fmla="*/ 389560 h 5052379"/>
              <a:gd name="connsiteX5366" fmla="*/ 2606076 w 4925538"/>
              <a:gd name="connsiteY5366" fmla="*/ 392132 h 5052379"/>
              <a:gd name="connsiteX5367" fmla="*/ 2605227 w 4925538"/>
              <a:gd name="connsiteY5367" fmla="*/ 391284 h 5052379"/>
              <a:gd name="connsiteX5368" fmla="*/ 2605227 w 4925538"/>
              <a:gd name="connsiteY5368" fmla="*/ 393829 h 5052379"/>
              <a:gd name="connsiteX5369" fmla="*/ 2604378 w 4925538"/>
              <a:gd name="connsiteY5369" fmla="*/ 394677 h 5052379"/>
              <a:gd name="connsiteX5370" fmla="*/ 2602680 w 4925538"/>
              <a:gd name="connsiteY5370" fmla="*/ 394677 h 5052379"/>
              <a:gd name="connsiteX5371" fmla="*/ 2603529 w 4925538"/>
              <a:gd name="connsiteY5371" fmla="*/ 395525 h 5052379"/>
              <a:gd name="connsiteX5372" fmla="*/ 2602680 w 4925538"/>
              <a:gd name="connsiteY5372" fmla="*/ 397249 h 5052379"/>
              <a:gd name="connsiteX5373" fmla="*/ 2601805 w 4925538"/>
              <a:gd name="connsiteY5373" fmla="*/ 398097 h 5052379"/>
              <a:gd name="connsiteX5374" fmla="*/ 2601805 w 4925538"/>
              <a:gd name="connsiteY5374" fmla="*/ 398945 h 5052379"/>
              <a:gd name="connsiteX5375" fmla="*/ 2602680 w 4925538"/>
              <a:gd name="connsiteY5375" fmla="*/ 399794 h 5052379"/>
              <a:gd name="connsiteX5376" fmla="*/ 2603529 w 4925538"/>
              <a:gd name="connsiteY5376" fmla="*/ 399794 h 5052379"/>
              <a:gd name="connsiteX5377" fmla="*/ 2602680 w 4925538"/>
              <a:gd name="connsiteY5377" fmla="*/ 398945 h 5052379"/>
              <a:gd name="connsiteX5378" fmla="*/ 2603529 w 4925538"/>
              <a:gd name="connsiteY5378" fmla="*/ 398945 h 5052379"/>
              <a:gd name="connsiteX5379" fmla="*/ 2604378 w 4925538"/>
              <a:gd name="connsiteY5379" fmla="*/ 399794 h 5052379"/>
              <a:gd name="connsiteX5380" fmla="*/ 2605227 w 4925538"/>
              <a:gd name="connsiteY5380" fmla="*/ 398945 h 5052379"/>
              <a:gd name="connsiteX5381" fmla="*/ 2606076 w 4925538"/>
              <a:gd name="connsiteY5381" fmla="*/ 398097 h 5052379"/>
              <a:gd name="connsiteX5382" fmla="*/ 2606925 w 4925538"/>
              <a:gd name="connsiteY5382" fmla="*/ 398097 h 5052379"/>
              <a:gd name="connsiteX5383" fmla="*/ 2607801 w 4925538"/>
              <a:gd name="connsiteY5383" fmla="*/ 397249 h 5052379"/>
              <a:gd name="connsiteX5384" fmla="*/ 2608650 w 4925538"/>
              <a:gd name="connsiteY5384" fmla="*/ 397249 h 5052379"/>
              <a:gd name="connsiteX5385" fmla="*/ 2609499 w 4925538"/>
              <a:gd name="connsiteY5385" fmla="*/ 398097 h 5052379"/>
              <a:gd name="connsiteX5386" fmla="*/ 2610348 w 4925538"/>
              <a:gd name="connsiteY5386" fmla="*/ 398945 h 5052379"/>
              <a:gd name="connsiteX5387" fmla="*/ 2610348 w 4925538"/>
              <a:gd name="connsiteY5387" fmla="*/ 398097 h 5052379"/>
              <a:gd name="connsiteX5388" fmla="*/ 2611196 w 4925538"/>
              <a:gd name="connsiteY5388" fmla="*/ 398945 h 5052379"/>
              <a:gd name="connsiteX5389" fmla="*/ 2612045 w 4925538"/>
              <a:gd name="connsiteY5389" fmla="*/ 398097 h 5052379"/>
              <a:gd name="connsiteX5390" fmla="*/ 2614619 w 4925538"/>
              <a:gd name="connsiteY5390" fmla="*/ 398097 h 5052379"/>
              <a:gd name="connsiteX5391" fmla="*/ 2616317 w 4925538"/>
              <a:gd name="connsiteY5391" fmla="*/ 397249 h 5052379"/>
              <a:gd name="connsiteX5392" fmla="*/ 2620588 w 4925538"/>
              <a:gd name="connsiteY5392" fmla="*/ 396400 h 5052379"/>
              <a:gd name="connsiteX5393" fmla="*/ 2625709 w 4925538"/>
              <a:gd name="connsiteY5393" fmla="*/ 396400 h 5052379"/>
              <a:gd name="connsiteX5394" fmla="*/ 2628256 w 4925538"/>
              <a:gd name="connsiteY5394" fmla="*/ 396400 h 5052379"/>
              <a:gd name="connsiteX5395" fmla="*/ 2629980 w 4925538"/>
              <a:gd name="connsiteY5395" fmla="*/ 398097 h 5052379"/>
              <a:gd name="connsiteX5396" fmla="*/ 2629980 w 4925538"/>
              <a:gd name="connsiteY5396" fmla="*/ 398945 h 5052379"/>
              <a:gd name="connsiteX5397" fmla="*/ 2631678 w 4925538"/>
              <a:gd name="connsiteY5397" fmla="*/ 400642 h 5052379"/>
              <a:gd name="connsiteX5398" fmla="*/ 2632527 w 4925538"/>
              <a:gd name="connsiteY5398" fmla="*/ 401490 h 5052379"/>
              <a:gd name="connsiteX5399" fmla="*/ 2636799 w 4925538"/>
              <a:gd name="connsiteY5399" fmla="*/ 401490 h 5052379"/>
              <a:gd name="connsiteX5400" fmla="*/ 2640195 w 4925538"/>
              <a:gd name="connsiteY5400" fmla="*/ 403214 h 5052379"/>
              <a:gd name="connsiteX5401" fmla="*/ 2645315 w 4925538"/>
              <a:gd name="connsiteY5401" fmla="*/ 402365 h 5052379"/>
              <a:gd name="connsiteX5402" fmla="*/ 2646164 w 4925538"/>
              <a:gd name="connsiteY5402" fmla="*/ 399794 h 5052379"/>
              <a:gd name="connsiteX5403" fmla="*/ 2645315 w 4925538"/>
              <a:gd name="connsiteY5403" fmla="*/ 398945 h 5052379"/>
              <a:gd name="connsiteX5404" fmla="*/ 2646164 w 4925538"/>
              <a:gd name="connsiteY5404" fmla="*/ 398945 h 5052379"/>
              <a:gd name="connsiteX5405" fmla="*/ 2647040 w 4925538"/>
              <a:gd name="connsiteY5405" fmla="*/ 399794 h 5052379"/>
              <a:gd name="connsiteX5406" fmla="*/ 2647040 w 4925538"/>
              <a:gd name="connsiteY5406" fmla="*/ 398945 h 5052379"/>
              <a:gd name="connsiteX5407" fmla="*/ 2648738 w 4925538"/>
              <a:gd name="connsiteY5407" fmla="*/ 398945 h 5052379"/>
              <a:gd name="connsiteX5408" fmla="*/ 2649587 w 4925538"/>
              <a:gd name="connsiteY5408" fmla="*/ 399794 h 5052379"/>
              <a:gd name="connsiteX5409" fmla="*/ 2650436 w 4925538"/>
              <a:gd name="connsiteY5409" fmla="*/ 398945 h 5052379"/>
              <a:gd name="connsiteX5410" fmla="*/ 2651285 w 4925538"/>
              <a:gd name="connsiteY5410" fmla="*/ 396400 h 5052379"/>
              <a:gd name="connsiteX5411" fmla="*/ 2652160 w 4925538"/>
              <a:gd name="connsiteY5411" fmla="*/ 395525 h 5052379"/>
              <a:gd name="connsiteX5412" fmla="*/ 2652160 w 4925538"/>
              <a:gd name="connsiteY5412" fmla="*/ 393829 h 5052379"/>
              <a:gd name="connsiteX5413" fmla="*/ 2653858 w 4925538"/>
              <a:gd name="connsiteY5413" fmla="*/ 392980 h 5052379"/>
              <a:gd name="connsiteX5414" fmla="*/ 2653858 w 4925538"/>
              <a:gd name="connsiteY5414" fmla="*/ 390435 h 5052379"/>
              <a:gd name="connsiteX5415" fmla="*/ 2656405 w 4925538"/>
              <a:gd name="connsiteY5415" fmla="*/ 390435 h 5052379"/>
              <a:gd name="connsiteX5416" fmla="*/ 2656405 w 4925538"/>
              <a:gd name="connsiteY5416" fmla="*/ 389560 h 5052379"/>
              <a:gd name="connsiteX5417" fmla="*/ 2655556 w 4925538"/>
              <a:gd name="connsiteY5417" fmla="*/ 387864 h 5052379"/>
              <a:gd name="connsiteX5418" fmla="*/ 2658130 w 4925538"/>
              <a:gd name="connsiteY5418" fmla="*/ 387864 h 5052379"/>
              <a:gd name="connsiteX5419" fmla="*/ 2658130 w 4925538"/>
              <a:gd name="connsiteY5419" fmla="*/ 387015 h 5052379"/>
              <a:gd name="connsiteX5420" fmla="*/ 2658979 w 4925538"/>
              <a:gd name="connsiteY5420" fmla="*/ 387015 h 5052379"/>
              <a:gd name="connsiteX5421" fmla="*/ 2663224 w 4925538"/>
              <a:gd name="connsiteY5421" fmla="*/ 385318 h 5052379"/>
              <a:gd name="connsiteX5422" fmla="*/ 2664948 w 4925538"/>
              <a:gd name="connsiteY5422" fmla="*/ 383595 h 5052379"/>
              <a:gd name="connsiteX5423" fmla="*/ 2665797 w 4925538"/>
              <a:gd name="connsiteY5423" fmla="*/ 384444 h 5052379"/>
              <a:gd name="connsiteX5424" fmla="*/ 2665797 w 4925538"/>
              <a:gd name="connsiteY5424" fmla="*/ 382747 h 5052379"/>
              <a:gd name="connsiteX5425" fmla="*/ 2666646 w 4925538"/>
              <a:gd name="connsiteY5425" fmla="*/ 383595 h 5052379"/>
              <a:gd name="connsiteX5426" fmla="*/ 2667495 w 4925538"/>
              <a:gd name="connsiteY5426" fmla="*/ 382747 h 5052379"/>
              <a:gd name="connsiteX5427" fmla="*/ 2670069 w 4925538"/>
              <a:gd name="connsiteY5427" fmla="*/ 381898 h 5052379"/>
              <a:gd name="connsiteX5428" fmla="*/ 2670918 w 4925538"/>
              <a:gd name="connsiteY5428" fmla="*/ 381050 h 5052379"/>
              <a:gd name="connsiteX5429" fmla="*/ 2671767 w 4925538"/>
              <a:gd name="connsiteY5429" fmla="*/ 381050 h 5052379"/>
              <a:gd name="connsiteX5430" fmla="*/ 2673464 w 4925538"/>
              <a:gd name="connsiteY5430" fmla="*/ 380202 h 5052379"/>
              <a:gd name="connsiteX5431" fmla="*/ 2673464 w 4925538"/>
              <a:gd name="connsiteY5431" fmla="*/ 379327 h 5052379"/>
              <a:gd name="connsiteX5432" fmla="*/ 2680309 w 4925538"/>
              <a:gd name="connsiteY5432" fmla="*/ 374237 h 5052379"/>
              <a:gd name="connsiteX5433" fmla="*/ 2681158 w 4925538"/>
              <a:gd name="connsiteY5433" fmla="*/ 372513 h 5052379"/>
              <a:gd name="connsiteX5434" fmla="*/ 2680309 w 4925538"/>
              <a:gd name="connsiteY5434" fmla="*/ 371665 h 5052379"/>
              <a:gd name="connsiteX5435" fmla="*/ 2682856 w 4925538"/>
              <a:gd name="connsiteY5435" fmla="*/ 369120 h 5052379"/>
              <a:gd name="connsiteX5436" fmla="*/ 2682856 w 4925538"/>
              <a:gd name="connsiteY5436" fmla="*/ 367397 h 5052379"/>
              <a:gd name="connsiteX5437" fmla="*/ 2683705 w 4925538"/>
              <a:gd name="connsiteY5437" fmla="*/ 366548 h 5052379"/>
              <a:gd name="connsiteX5438" fmla="*/ 2684554 w 4925538"/>
              <a:gd name="connsiteY5438" fmla="*/ 365700 h 5052379"/>
              <a:gd name="connsiteX5439" fmla="*/ 2686279 w 4925538"/>
              <a:gd name="connsiteY5439" fmla="*/ 365700 h 5052379"/>
              <a:gd name="connsiteX5440" fmla="*/ 2687128 w 4925538"/>
              <a:gd name="connsiteY5440" fmla="*/ 364852 h 5052379"/>
              <a:gd name="connsiteX5441" fmla="*/ 2686279 w 4925538"/>
              <a:gd name="connsiteY5441" fmla="*/ 364003 h 5052379"/>
              <a:gd name="connsiteX5442" fmla="*/ 2687128 w 4925538"/>
              <a:gd name="connsiteY5442" fmla="*/ 362306 h 5052379"/>
              <a:gd name="connsiteX5443" fmla="*/ 2689675 w 4925538"/>
              <a:gd name="connsiteY5443" fmla="*/ 362306 h 5052379"/>
              <a:gd name="connsiteX5444" fmla="*/ 2689675 w 4925538"/>
              <a:gd name="connsiteY5444" fmla="*/ 359735 h 5052379"/>
              <a:gd name="connsiteX5445" fmla="*/ 2692248 w 4925538"/>
              <a:gd name="connsiteY5445" fmla="*/ 357190 h 5052379"/>
              <a:gd name="connsiteX5446" fmla="*/ 2693946 w 4925538"/>
              <a:gd name="connsiteY5446" fmla="*/ 357190 h 5052379"/>
              <a:gd name="connsiteX5447" fmla="*/ 2693946 w 4925538"/>
              <a:gd name="connsiteY5447" fmla="*/ 355466 h 5052379"/>
              <a:gd name="connsiteX5448" fmla="*/ 2693097 w 4925538"/>
              <a:gd name="connsiteY5448" fmla="*/ 352921 h 5052379"/>
              <a:gd name="connsiteX5449" fmla="*/ 2694795 w 4925538"/>
              <a:gd name="connsiteY5449" fmla="*/ 352073 h 5052379"/>
              <a:gd name="connsiteX5450" fmla="*/ 2695644 w 4925538"/>
              <a:gd name="connsiteY5450" fmla="*/ 352073 h 5052379"/>
              <a:gd name="connsiteX5451" fmla="*/ 2695644 w 4925538"/>
              <a:gd name="connsiteY5451" fmla="*/ 351198 h 5052379"/>
              <a:gd name="connsiteX5452" fmla="*/ 2696493 w 4925538"/>
              <a:gd name="connsiteY5452" fmla="*/ 349501 h 5052379"/>
              <a:gd name="connsiteX5453" fmla="*/ 2697369 w 4925538"/>
              <a:gd name="connsiteY5453" fmla="*/ 349501 h 5052379"/>
              <a:gd name="connsiteX5454" fmla="*/ 2696493 w 4925538"/>
              <a:gd name="connsiteY5454" fmla="*/ 346956 h 5052379"/>
              <a:gd name="connsiteX5455" fmla="*/ 2693946 w 4925538"/>
              <a:gd name="connsiteY5455" fmla="*/ 345233 h 5052379"/>
              <a:gd name="connsiteX5456" fmla="*/ 2694795 w 4925538"/>
              <a:gd name="connsiteY5456" fmla="*/ 343536 h 5052379"/>
              <a:gd name="connsiteX5457" fmla="*/ 2693097 w 4925538"/>
              <a:gd name="connsiteY5457" fmla="*/ 341840 h 5052379"/>
              <a:gd name="connsiteX5458" fmla="*/ 2694795 w 4925538"/>
              <a:gd name="connsiteY5458" fmla="*/ 340143 h 5052379"/>
              <a:gd name="connsiteX5459" fmla="*/ 2695644 w 4925538"/>
              <a:gd name="connsiteY5459" fmla="*/ 339268 h 5052379"/>
              <a:gd name="connsiteX5460" fmla="*/ 2696493 w 4925538"/>
              <a:gd name="connsiteY5460" fmla="*/ 340143 h 5052379"/>
              <a:gd name="connsiteX5461" fmla="*/ 2698218 w 4925538"/>
              <a:gd name="connsiteY5461" fmla="*/ 335874 h 5052379"/>
              <a:gd name="connsiteX5462" fmla="*/ 2699067 w 4925538"/>
              <a:gd name="connsiteY5462" fmla="*/ 334151 h 5052379"/>
              <a:gd name="connsiteX5463" fmla="*/ 2700765 w 4925538"/>
              <a:gd name="connsiteY5463" fmla="*/ 330758 h 5052379"/>
              <a:gd name="connsiteX5464" fmla="*/ 2702489 w 4925538"/>
              <a:gd name="connsiteY5464" fmla="*/ 327338 h 5052379"/>
              <a:gd name="connsiteX5465" fmla="*/ 2702489 w 4925538"/>
              <a:gd name="connsiteY5465" fmla="*/ 326489 h 5052379"/>
              <a:gd name="connsiteX5466" fmla="*/ 2703338 w 4925538"/>
              <a:gd name="connsiteY5466" fmla="*/ 324793 h 5052379"/>
              <a:gd name="connsiteX5467" fmla="*/ 2702489 w 4925538"/>
              <a:gd name="connsiteY5467" fmla="*/ 323069 h 5052379"/>
              <a:gd name="connsiteX5468" fmla="*/ 2703338 w 4925538"/>
              <a:gd name="connsiteY5468" fmla="*/ 321373 h 5052379"/>
              <a:gd name="connsiteX5469" fmla="*/ 2705885 w 4925538"/>
              <a:gd name="connsiteY5469" fmla="*/ 317104 h 5052379"/>
              <a:gd name="connsiteX5470" fmla="*/ 2706734 w 4925538"/>
              <a:gd name="connsiteY5470" fmla="*/ 314559 h 5052379"/>
              <a:gd name="connsiteX5471" fmla="*/ 2710157 w 4925538"/>
              <a:gd name="connsiteY5471" fmla="*/ 309442 h 5052379"/>
              <a:gd name="connsiteX5472" fmla="*/ 2711855 w 4925538"/>
              <a:gd name="connsiteY5472" fmla="*/ 307746 h 5052379"/>
              <a:gd name="connsiteX5473" fmla="*/ 2712704 w 4925538"/>
              <a:gd name="connsiteY5473" fmla="*/ 308594 h 5052379"/>
              <a:gd name="connsiteX5474" fmla="*/ 2713553 w 4925538"/>
              <a:gd name="connsiteY5474" fmla="*/ 308594 h 5052379"/>
              <a:gd name="connsiteX5475" fmla="*/ 2715277 w 4925538"/>
              <a:gd name="connsiteY5475" fmla="*/ 306022 h 5052379"/>
              <a:gd name="connsiteX5476" fmla="*/ 2715277 w 4925538"/>
              <a:gd name="connsiteY5476" fmla="*/ 305174 h 5052379"/>
              <a:gd name="connsiteX5477" fmla="*/ 2714428 w 4925538"/>
              <a:gd name="connsiteY5477" fmla="*/ 305174 h 5052379"/>
              <a:gd name="connsiteX5478" fmla="*/ 2713553 w 4925538"/>
              <a:gd name="connsiteY5478" fmla="*/ 304326 h 5052379"/>
              <a:gd name="connsiteX5479" fmla="*/ 2713553 w 4925538"/>
              <a:gd name="connsiteY5479" fmla="*/ 302629 h 5052379"/>
              <a:gd name="connsiteX5480" fmla="*/ 2713553 w 4925538"/>
              <a:gd name="connsiteY5480" fmla="*/ 301781 h 5052379"/>
              <a:gd name="connsiteX5481" fmla="*/ 2714428 w 4925538"/>
              <a:gd name="connsiteY5481" fmla="*/ 301781 h 5052379"/>
              <a:gd name="connsiteX5482" fmla="*/ 2715277 w 4925538"/>
              <a:gd name="connsiteY5482" fmla="*/ 300057 h 5052379"/>
              <a:gd name="connsiteX5483" fmla="*/ 2716975 w 4925538"/>
              <a:gd name="connsiteY5483" fmla="*/ 296664 h 5052379"/>
              <a:gd name="connsiteX5484" fmla="*/ 2716975 w 4925538"/>
              <a:gd name="connsiteY5484" fmla="*/ 294941 h 5052379"/>
              <a:gd name="connsiteX5485" fmla="*/ 2716975 w 4925538"/>
              <a:gd name="connsiteY5485" fmla="*/ 294092 h 5052379"/>
              <a:gd name="connsiteX5486" fmla="*/ 2717824 w 4925538"/>
              <a:gd name="connsiteY5486" fmla="*/ 291547 h 5052379"/>
              <a:gd name="connsiteX5487" fmla="*/ 2718673 w 4925538"/>
              <a:gd name="connsiteY5487" fmla="*/ 290699 h 5052379"/>
              <a:gd name="connsiteX5488" fmla="*/ 2720398 w 4925538"/>
              <a:gd name="connsiteY5488" fmla="*/ 287279 h 5052379"/>
              <a:gd name="connsiteX5489" fmla="*/ 2722096 w 4925538"/>
              <a:gd name="connsiteY5489" fmla="*/ 283859 h 5052379"/>
              <a:gd name="connsiteX5490" fmla="*/ 2719549 w 4925538"/>
              <a:gd name="connsiteY5490" fmla="*/ 281314 h 5052379"/>
              <a:gd name="connsiteX5491" fmla="*/ 2720398 w 4925538"/>
              <a:gd name="connsiteY5491" fmla="*/ 279617 h 5052379"/>
              <a:gd name="connsiteX5492" fmla="*/ 2721247 w 4925538"/>
              <a:gd name="connsiteY5492" fmla="*/ 278742 h 5052379"/>
              <a:gd name="connsiteX5493" fmla="*/ 2720398 w 4925538"/>
              <a:gd name="connsiteY5493" fmla="*/ 277894 h 5052379"/>
              <a:gd name="connsiteX5494" fmla="*/ 2719549 w 4925538"/>
              <a:gd name="connsiteY5494" fmla="*/ 278742 h 5052379"/>
              <a:gd name="connsiteX5495" fmla="*/ 2718673 w 4925538"/>
              <a:gd name="connsiteY5495" fmla="*/ 277894 h 5052379"/>
              <a:gd name="connsiteX5496" fmla="*/ 2719549 w 4925538"/>
              <a:gd name="connsiteY5496" fmla="*/ 276197 h 5052379"/>
              <a:gd name="connsiteX5497" fmla="*/ 2720398 w 4925538"/>
              <a:gd name="connsiteY5497" fmla="*/ 277045 h 5052379"/>
              <a:gd name="connsiteX5498" fmla="*/ 2721247 w 4925538"/>
              <a:gd name="connsiteY5498" fmla="*/ 276197 h 5052379"/>
              <a:gd name="connsiteX5499" fmla="*/ 2720398 w 4925538"/>
              <a:gd name="connsiteY5499" fmla="*/ 275349 h 5052379"/>
              <a:gd name="connsiteX5500" fmla="*/ 2721247 w 4925538"/>
              <a:gd name="connsiteY5500" fmla="*/ 273652 h 5052379"/>
              <a:gd name="connsiteX5501" fmla="*/ 2722096 w 4925538"/>
              <a:gd name="connsiteY5501" fmla="*/ 271929 h 5052379"/>
              <a:gd name="connsiteX5502" fmla="*/ 2723794 w 4925538"/>
              <a:gd name="connsiteY5502" fmla="*/ 271080 h 5052379"/>
              <a:gd name="connsiteX5503" fmla="*/ 2725518 w 4925538"/>
              <a:gd name="connsiteY5503" fmla="*/ 271929 h 5052379"/>
              <a:gd name="connsiteX5504" fmla="*/ 2724669 w 4925538"/>
              <a:gd name="connsiteY5504" fmla="*/ 267660 h 5052379"/>
              <a:gd name="connsiteX5505" fmla="*/ 2726367 w 4925538"/>
              <a:gd name="connsiteY5505" fmla="*/ 265964 h 5052379"/>
              <a:gd name="connsiteX5506" fmla="*/ 2726367 w 4925538"/>
              <a:gd name="connsiteY5506" fmla="*/ 264267 h 5052379"/>
              <a:gd name="connsiteX5507" fmla="*/ 2728065 w 4925538"/>
              <a:gd name="connsiteY5507" fmla="*/ 263418 h 5052379"/>
              <a:gd name="connsiteX5508" fmla="*/ 2729763 w 4925538"/>
              <a:gd name="connsiteY5508" fmla="*/ 262570 h 5052379"/>
              <a:gd name="connsiteX5509" fmla="*/ 2729763 w 4925538"/>
              <a:gd name="connsiteY5509" fmla="*/ 261695 h 5052379"/>
              <a:gd name="connsiteX5510" fmla="*/ 2730639 w 4925538"/>
              <a:gd name="connsiteY5510" fmla="*/ 260847 h 5052379"/>
              <a:gd name="connsiteX5511" fmla="*/ 2731488 w 4925538"/>
              <a:gd name="connsiteY5511" fmla="*/ 261695 h 5052379"/>
              <a:gd name="connsiteX5512" fmla="*/ 2732337 w 4925538"/>
              <a:gd name="connsiteY5512" fmla="*/ 263418 h 5052379"/>
              <a:gd name="connsiteX5513" fmla="*/ 2734034 w 4925538"/>
              <a:gd name="connsiteY5513" fmla="*/ 262570 h 5052379"/>
              <a:gd name="connsiteX5514" fmla="*/ 2734883 w 4925538"/>
              <a:gd name="connsiteY5514" fmla="*/ 261695 h 5052379"/>
              <a:gd name="connsiteX5515" fmla="*/ 2738306 w 4925538"/>
              <a:gd name="connsiteY5515" fmla="*/ 256578 h 5052379"/>
              <a:gd name="connsiteX5516" fmla="*/ 2739155 w 4925538"/>
              <a:gd name="connsiteY5516" fmla="*/ 255730 h 5052379"/>
              <a:gd name="connsiteX5517" fmla="*/ 2739155 w 4925538"/>
              <a:gd name="connsiteY5517" fmla="*/ 254033 h 5052379"/>
              <a:gd name="connsiteX5518" fmla="*/ 2743426 w 4925538"/>
              <a:gd name="connsiteY5518" fmla="*/ 248917 h 5052379"/>
              <a:gd name="connsiteX5519" fmla="*/ 2744275 w 4925538"/>
              <a:gd name="connsiteY5519" fmla="*/ 246372 h 5052379"/>
              <a:gd name="connsiteX5520" fmla="*/ 2749396 w 4925538"/>
              <a:gd name="connsiteY5520" fmla="*/ 236138 h 5052379"/>
              <a:gd name="connsiteX5521" fmla="*/ 2751094 w 4925538"/>
              <a:gd name="connsiteY5521" fmla="*/ 234415 h 5052379"/>
              <a:gd name="connsiteX5522" fmla="*/ 2751943 w 4925538"/>
              <a:gd name="connsiteY5522" fmla="*/ 231021 h 5052379"/>
              <a:gd name="connsiteX5523" fmla="*/ 2752818 w 4925538"/>
              <a:gd name="connsiteY5523" fmla="*/ 230173 h 5052379"/>
              <a:gd name="connsiteX5524" fmla="*/ 2754516 w 4925538"/>
              <a:gd name="connsiteY5524" fmla="*/ 228450 h 5052379"/>
              <a:gd name="connsiteX5525" fmla="*/ 2753667 w 4925538"/>
              <a:gd name="connsiteY5525" fmla="*/ 227601 h 5052379"/>
              <a:gd name="connsiteX5526" fmla="*/ 2756214 w 4925538"/>
              <a:gd name="connsiteY5526" fmla="*/ 226753 h 5052379"/>
              <a:gd name="connsiteX5527" fmla="*/ 2760486 w 4925538"/>
              <a:gd name="connsiteY5527" fmla="*/ 217368 h 5052379"/>
              <a:gd name="connsiteX5528" fmla="*/ 2763033 w 4925538"/>
              <a:gd name="connsiteY5528" fmla="*/ 214823 h 5052379"/>
              <a:gd name="connsiteX5529" fmla="*/ 2763908 w 4925538"/>
              <a:gd name="connsiteY5529" fmla="*/ 213126 h 5052379"/>
              <a:gd name="connsiteX5530" fmla="*/ 2764757 w 4925538"/>
              <a:gd name="connsiteY5530" fmla="*/ 207161 h 5052379"/>
              <a:gd name="connsiteX5531" fmla="*/ 2765606 w 4925538"/>
              <a:gd name="connsiteY5531" fmla="*/ 206286 h 5052379"/>
              <a:gd name="connsiteX5532" fmla="*/ 2766455 w 4925538"/>
              <a:gd name="connsiteY5532" fmla="*/ 205438 h 5052379"/>
              <a:gd name="connsiteX5533" fmla="*/ 2767304 w 4925538"/>
              <a:gd name="connsiteY5533" fmla="*/ 201169 h 5052379"/>
              <a:gd name="connsiteX5534" fmla="*/ 2769029 w 4925538"/>
              <a:gd name="connsiteY5534" fmla="*/ 199473 h 5052379"/>
              <a:gd name="connsiteX5535" fmla="*/ 2772425 w 4925538"/>
              <a:gd name="connsiteY5535" fmla="*/ 200321 h 5052379"/>
              <a:gd name="connsiteX5536" fmla="*/ 2773274 w 4925538"/>
              <a:gd name="connsiteY5536" fmla="*/ 197776 h 5052379"/>
              <a:gd name="connsiteX5537" fmla="*/ 2772425 w 4925538"/>
              <a:gd name="connsiteY5537" fmla="*/ 194356 h 5052379"/>
              <a:gd name="connsiteX5538" fmla="*/ 2773274 w 4925538"/>
              <a:gd name="connsiteY5538" fmla="*/ 192659 h 5052379"/>
              <a:gd name="connsiteX5539" fmla="*/ 2774998 w 4925538"/>
              <a:gd name="connsiteY5539" fmla="*/ 191811 h 5052379"/>
              <a:gd name="connsiteX5540" fmla="*/ 2775847 w 4925538"/>
              <a:gd name="connsiteY5540" fmla="*/ 190962 h 5052379"/>
              <a:gd name="connsiteX5541" fmla="*/ 2777545 w 4925538"/>
              <a:gd name="connsiteY5541" fmla="*/ 190962 h 5052379"/>
              <a:gd name="connsiteX5542" fmla="*/ 2779243 w 4925538"/>
              <a:gd name="connsiteY5542" fmla="*/ 190114 h 5052379"/>
              <a:gd name="connsiteX5543" fmla="*/ 2780968 w 4925538"/>
              <a:gd name="connsiteY5543" fmla="*/ 187543 h 5052379"/>
              <a:gd name="connsiteX5544" fmla="*/ 2780968 w 4925538"/>
              <a:gd name="connsiteY5544" fmla="*/ 186694 h 5052379"/>
              <a:gd name="connsiteX5545" fmla="*/ 2781817 w 4925538"/>
              <a:gd name="connsiteY5545" fmla="*/ 185846 h 5052379"/>
              <a:gd name="connsiteX5546" fmla="*/ 2782666 w 4925538"/>
              <a:gd name="connsiteY5546" fmla="*/ 184997 h 5052379"/>
              <a:gd name="connsiteX5547" fmla="*/ 2785213 w 4925538"/>
              <a:gd name="connsiteY5547" fmla="*/ 184123 h 5052379"/>
              <a:gd name="connsiteX5548" fmla="*/ 2786088 w 4925538"/>
              <a:gd name="connsiteY5548" fmla="*/ 182426 h 5052379"/>
              <a:gd name="connsiteX5549" fmla="*/ 2786088 w 4925538"/>
              <a:gd name="connsiteY5549" fmla="*/ 181577 h 5052379"/>
              <a:gd name="connsiteX5550" fmla="*/ 2788635 w 4925538"/>
              <a:gd name="connsiteY5550" fmla="*/ 179881 h 5052379"/>
              <a:gd name="connsiteX5551" fmla="*/ 2790333 w 4925538"/>
              <a:gd name="connsiteY5551" fmla="*/ 177309 h 5052379"/>
              <a:gd name="connsiteX5552" fmla="*/ 2791209 w 4925538"/>
              <a:gd name="connsiteY5552" fmla="*/ 174764 h 5052379"/>
              <a:gd name="connsiteX5553" fmla="*/ 2791209 w 4925538"/>
              <a:gd name="connsiteY5553" fmla="*/ 172192 h 5052379"/>
              <a:gd name="connsiteX5554" fmla="*/ 2791209 w 4925538"/>
              <a:gd name="connsiteY5554" fmla="*/ 170496 h 5052379"/>
              <a:gd name="connsiteX5555" fmla="*/ 2792058 w 4925538"/>
              <a:gd name="connsiteY5555" fmla="*/ 168799 h 5052379"/>
              <a:gd name="connsiteX5556" fmla="*/ 2794605 w 4925538"/>
              <a:gd name="connsiteY5556" fmla="*/ 166227 h 5052379"/>
              <a:gd name="connsiteX5557" fmla="*/ 2795453 w 4925538"/>
              <a:gd name="connsiteY5557" fmla="*/ 165379 h 5052379"/>
              <a:gd name="connsiteX5558" fmla="*/ 2799725 w 4925538"/>
              <a:gd name="connsiteY5558" fmla="*/ 164531 h 5052379"/>
              <a:gd name="connsiteX5559" fmla="*/ 2801423 w 4925538"/>
              <a:gd name="connsiteY5559" fmla="*/ 163682 h 5052379"/>
              <a:gd name="connsiteX5560" fmla="*/ 2803147 w 4925538"/>
              <a:gd name="connsiteY5560" fmla="*/ 161959 h 5052379"/>
              <a:gd name="connsiteX5561" fmla="*/ 2805694 w 4925538"/>
              <a:gd name="connsiteY5561" fmla="*/ 161111 h 5052379"/>
              <a:gd name="connsiteX5562" fmla="*/ 2808268 w 4925538"/>
              <a:gd name="connsiteY5562" fmla="*/ 159414 h 5052379"/>
              <a:gd name="connsiteX5563" fmla="*/ 2808268 w 4925538"/>
              <a:gd name="connsiteY5563" fmla="*/ 156842 h 5052379"/>
              <a:gd name="connsiteX5564" fmla="*/ 2808268 w 4925538"/>
              <a:gd name="connsiteY5564" fmla="*/ 155145 h 5052379"/>
              <a:gd name="connsiteX5565" fmla="*/ 2809117 w 4925538"/>
              <a:gd name="connsiteY5565" fmla="*/ 153449 h 5052379"/>
              <a:gd name="connsiteX5566" fmla="*/ 2811664 w 4925538"/>
              <a:gd name="connsiteY5566" fmla="*/ 146635 h 5052379"/>
              <a:gd name="connsiteX5567" fmla="*/ 2813362 w 4925538"/>
              <a:gd name="connsiteY5567" fmla="*/ 143215 h 5052379"/>
              <a:gd name="connsiteX5568" fmla="*/ 2814237 w 4925538"/>
              <a:gd name="connsiteY5568" fmla="*/ 139822 h 5052379"/>
              <a:gd name="connsiteX5569" fmla="*/ 2814237 w 4925538"/>
              <a:gd name="connsiteY5569" fmla="*/ 135553 h 5052379"/>
              <a:gd name="connsiteX5570" fmla="*/ 2815086 w 4925538"/>
              <a:gd name="connsiteY5570" fmla="*/ 134679 h 5052379"/>
              <a:gd name="connsiteX5571" fmla="*/ 2815935 w 4925538"/>
              <a:gd name="connsiteY5571" fmla="*/ 131285 h 5052379"/>
              <a:gd name="connsiteX5572" fmla="*/ 2816784 w 4925538"/>
              <a:gd name="connsiteY5572" fmla="*/ 120203 h 5052379"/>
              <a:gd name="connsiteX5573" fmla="*/ 2819358 w 4925538"/>
              <a:gd name="connsiteY5573" fmla="*/ 110818 h 5052379"/>
              <a:gd name="connsiteX5574" fmla="*/ 2820207 w 4925538"/>
              <a:gd name="connsiteY5574" fmla="*/ 109970 h 5052379"/>
              <a:gd name="connsiteX5575" fmla="*/ 2821056 w 4925538"/>
              <a:gd name="connsiteY5575" fmla="*/ 109121 h 5052379"/>
              <a:gd name="connsiteX5576" fmla="*/ 2824452 w 4925538"/>
              <a:gd name="connsiteY5576" fmla="*/ 108273 h 5052379"/>
              <a:gd name="connsiteX5577" fmla="*/ 2826176 w 4925538"/>
              <a:gd name="connsiteY5577" fmla="*/ 109970 h 5052379"/>
              <a:gd name="connsiteX5578" fmla="*/ 2827874 w 4925538"/>
              <a:gd name="connsiteY5578" fmla="*/ 109970 h 5052379"/>
              <a:gd name="connsiteX5579" fmla="*/ 2832146 w 4925538"/>
              <a:gd name="connsiteY5579" fmla="*/ 114238 h 5052379"/>
              <a:gd name="connsiteX5580" fmla="*/ 2835542 w 4925538"/>
              <a:gd name="connsiteY5580" fmla="*/ 116783 h 5052379"/>
              <a:gd name="connsiteX5581" fmla="*/ 2845783 w 4925538"/>
              <a:gd name="connsiteY5581" fmla="*/ 127017 h 5052379"/>
              <a:gd name="connsiteX5582" fmla="*/ 2857721 w 4925538"/>
              <a:gd name="connsiteY5582" fmla="*/ 139822 h 5052379"/>
              <a:gd name="connsiteX5583" fmla="*/ 2857721 w 4925538"/>
              <a:gd name="connsiteY5583" fmla="*/ 140670 h 5052379"/>
              <a:gd name="connsiteX5584" fmla="*/ 2860295 w 4925538"/>
              <a:gd name="connsiteY5584" fmla="*/ 144064 h 5052379"/>
              <a:gd name="connsiteX5585" fmla="*/ 2861144 w 4925538"/>
              <a:gd name="connsiteY5585" fmla="*/ 146635 h 5052379"/>
              <a:gd name="connsiteX5586" fmla="*/ 2862842 w 4925538"/>
              <a:gd name="connsiteY5586" fmla="*/ 149180 h 5052379"/>
              <a:gd name="connsiteX5587" fmla="*/ 2865415 w 4925538"/>
              <a:gd name="connsiteY5587" fmla="*/ 156842 h 5052379"/>
              <a:gd name="connsiteX5588" fmla="*/ 2865415 w 4925538"/>
              <a:gd name="connsiteY5588" fmla="*/ 157717 h 5052379"/>
              <a:gd name="connsiteX5589" fmla="*/ 2866264 w 4925538"/>
              <a:gd name="connsiteY5589" fmla="*/ 158565 h 5052379"/>
              <a:gd name="connsiteX5590" fmla="*/ 2866264 w 4925538"/>
              <a:gd name="connsiteY5590" fmla="*/ 163682 h 5052379"/>
              <a:gd name="connsiteX5591" fmla="*/ 2867113 w 4925538"/>
              <a:gd name="connsiteY5591" fmla="*/ 166227 h 5052379"/>
              <a:gd name="connsiteX5592" fmla="*/ 2867113 w 4925538"/>
              <a:gd name="connsiteY5592" fmla="*/ 169647 h 5052379"/>
              <a:gd name="connsiteX5593" fmla="*/ 2867113 w 4925538"/>
              <a:gd name="connsiteY5593" fmla="*/ 172192 h 5052379"/>
              <a:gd name="connsiteX5594" fmla="*/ 2867962 w 4925538"/>
              <a:gd name="connsiteY5594" fmla="*/ 173041 h 5052379"/>
              <a:gd name="connsiteX5595" fmla="*/ 2873932 w 4925538"/>
              <a:gd name="connsiteY5595" fmla="*/ 176461 h 5052379"/>
              <a:gd name="connsiteX5596" fmla="*/ 2877354 w 4925538"/>
              <a:gd name="connsiteY5596" fmla="*/ 176461 h 5052379"/>
              <a:gd name="connsiteX5597" fmla="*/ 2879052 w 4925538"/>
              <a:gd name="connsiteY5597" fmla="*/ 178157 h 5052379"/>
              <a:gd name="connsiteX5598" fmla="*/ 2879052 w 4925538"/>
              <a:gd name="connsiteY5598" fmla="*/ 179006 h 5052379"/>
              <a:gd name="connsiteX5599" fmla="*/ 2879901 w 4925538"/>
              <a:gd name="connsiteY5599" fmla="*/ 179006 h 5052379"/>
              <a:gd name="connsiteX5600" fmla="*/ 2879901 w 4925538"/>
              <a:gd name="connsiteY5600" fmla="*/ 184123 h 5052379"/>
              <a:gd name="connsiteX5601" fmla="*/ 2879052 w 4925538"/>
              <a:gd name="connsiteY5601" fmla="*/ 186694 h 5052379"/>
              <a:gd name="connsiteX5602" fmla="*/ 2879052 w 4925538"/>
              <a:gd name="connsiteY5602" fmla="*/ 192659 h 5052379"/>
              <a:gd name="connsiteX5603" fmla="*/ 2879052 w 4925538"/>
              <a:gd name="connsiteY5603" fmla="*/ 194356 h 5052379"/>
              <a:gd name="connsiteX5604" fmla="*/ 2879052 w 4925538"/>
              <a:gd name="connsiteY5604" fmla="*/ 196079 h 5052379"/>
              <a:gd name="connsiteX5605" fmla="*/ 2878203 w 4925538"/>
              <a:gd name="connsiteY5605" fmla="*/ 196928 h 5052379"/>
              <a:gd name="connsiteX5606" fmla="*/ 2879052 w 4925538"/>
              <a:gd name="connsiteY5606" fmla="*/ 199473 h 5052379"/>
              <a:gd name="connsiteX5607" fmla="*/ 2878203 w 4925538"/>
              <a:gd name="connsiteY5607" fmla="*/ 201169 h 5052379"/>
              <a:gd name="connsiteX5608" fmla="*/ 2878203 w 4925538"/>
              <a:gd name="connsiteY5608" fmla="*/ 202893 h 5052379"/>
              <a:gd name="connsiteX5609" fmla="*/ 2878203 w 4925538"/>
              <a:gd name="connsiteY5609" fmla="*/ 206286 h 5052379"/>
              <a:gd name="connsiteX5610" fmla="*/ 2879052 w 4925538"/>
              <a:gd name="connsiteY5610" fmla="*/ 212278 h 5052379"/>
              <a:gd name="connsiteX5611" fmla="*/ 2880777 w 4925538"/>
              <a:gd name="connsiteY5611" fmla="*/ 231021 h 5052379"/>
              <a:gd name="connsiteX5612" fmla="*/ 2879052 w 4925538"/>
              <a:gd name="connsiteY5612" fmla="*/ 235290 h 5052379"/>
              <a:gd name="connsiteX5613" fmla="*/ 2879052 w 4925538"/>
              <a:gd name="connsiteY5613" fmla="*/ 234415 h 5052379"/>
              <a:gd name="connsiteX5614" fmla="*/ 2878203 w 4925538"/>
              <a:gd name="connsiteY5614" fmla="*/ 235290 h 5052379"/>
              <a:gd name="connsiteX5615" fmla="*/ 2878203 w 4925538"/>
              <a:gd name="connsiteY5615" fmla="*/ 236138 h 5052379"/>
              <a:gd name="connsiteX5616" fmla="*/ 2878203 w 4925538"/>
              <a:gd name="connsiteY5616" fmla="*/ 243800 h 5052379"/>
              <a:gd name="connsiteX5617" fmla="*/ 2879052 w 4925538"/>
              <a:gd name="connsiteY5617" fmla="*/ 246372 h 5052379"/>
              <a:gd name="connsiteX5618" fmla="*/ 2886746 w 4925538"/>
              <a:gd name="connsiteY5618" fmla="*/ 267660 h 5052379"/>
              <a:gd name="connsiteX5619" fmla="*/ 2885871 w 4925538"/>
              <a:gd name="connsiteY5619" fmla="*/ 270232 h 5052379"/>
              <a:gd name="connsiteX5620" fmla="*/ 2885022 w 4925538"/>
              <a:gd name="connsiteY5620" fmla="*/ 271929 h 5052379"/>
              <a:gd name="connsiteX5621" fmla="*/ 2885022 w 4925538"/>
              <a:gd name="connsiteY5621" fmla="*/ 274500 h 5052379"/>
              <a:gd name="connsiteX5622" fmla="*/ 2885022 w 4925538"/>
              <a:gd name="connsiteY5622" fmla="*/ 276197 h 5052379"/>
              <a:gd name="connsiteX5623" fmla="*/ 2885871 w 4925538"/>
              <a:gd name="connsiteY5623" fmla="*/ 279617 h 5052379"/>
              <a:gd name="connsiteX5624" fmla="*/ 2888444 w 4925538"/>
              <a:gd name="connsiteY5624" fmla="*/ 282162 h 5052379"/>
              <a:gd name="connsiteX5625" fmla="*/ 2888444 w 4925538"/>
              <a:gd name="connsiteY5625" fmla="*/ 283859 h 5052379"/>
              <a:gd name="connsiteX5626" fmla="*/ 2887595 w 4925538"/>
              <a:gd name="connsiteY5626" fmla="*/ 285582 h 5052379"/>
              <a:gd name="connsiteX5627" fmla="*/ 2887595 w 4925538"/>
              <a:gd name="connsiteY5627" fmla="*/ 288127 h 5052379"/>
              <a:gd name="connsiteX5628" fmla="*/ 2888444 w 4925538"/>
              <a:gd name="connsiteY5628" fmla="*/ 289824 h 5052379"/>
              <a:gd name="connsiteX5629" fmla="*/ 2889293 w 4925538"/>
              <a:gd name="connsiteY5629" fmla="*/ 292396 h 5052379"/>
              <a:gd name="connsiteX5630" fmla="*/ 2890991 w 4925538"/>
              <a:gd name="connsiteY5630" fmla="*/ 294092 h 5052379"/>
              <a:gd name="connsiteX5631" fmla="*/ 2890991 w 4925538"/>
              <a:gd name="connsiteY5631" fmla="*/ 297512 h 5052379"/>
              <a:gd name="connsiteX5632" fmla="*/ 2890991 w 4925538"/>
              <a:gd name="connsiteY5632" fmla="*/ 299209 h 5052379"/>
              <a:gd name="connsiteX5633" fmla="*/ 2891867 w 4925538"/>
              <a:gd name="connsiteY5633" fmla="*/ 302629 h 5052379"/>
              <a:gd name="connsiteX5634" fmla="*/ 2892716 w 4925538"/>
              <a:gd name="connsiteY5634" fmla="*/ 304326 h 5052379"/>
              <a:gd name="connsiteX5635" fmla="*/ 2893565 w 4925538"/>
              <a:gd name="connsiteY5635" fmla="*/ 306871 h 5052379"/>
              <a:gd name="connsiteX5636" fmla="*/ 2896112 w 4925538"/>
              <a:gd name="connsiteY5636" fmla="*/ 309442 h 5052379"/>
              <a:gd name="connsiteX5637" fmla="*/ 2896112 w 4925538"/>
              <a:gd name="connsiteY5637" fmla="*/ 312862 h 5052379"/>
              <a:gd name="connsiteX5638" fmla="*/ 2896112 w 4925538"/>
              <a:gd name="connsiteY5638" fmla="*/ 315408 h 5052379"/>
              <a:gd name="connsiteX5639" fmla="*/ 2896987 w 4925538"/>
              <a:gd name="connsiteY5639" fmla="*/ 317979 h 5052379"/>
              <a:gd name="connsiteX5640" fmla="*/ 2896112 w 4925538"/>
              <a:gd name="connsiteY5640" fmla="*/ 319676 h 5052379"/>
              <a:gd name="connsiteX5641" fmla="*/ 2898685 w 4925538"/>
              <a:gd name="connsiteY5641" fmla="*/ 318828 h 5052379"/>
              <a:gd name="connsiteX5642" fmla="*/ 2900383 w 4925538"/>
              <a:gd name="connsiteY5642" fmla="*/ 320524 h 5052379"/>
              <a:gd name="connsiteX5643" fmla="*/ 2901232 w 4925538"/>
              <a:gd name="connsiteY5643" fmla="*/ 320524 h 5052379"/>
              <a:gd name="connsiteX5644" fmla="*/ 2902081 w 4925538"/>
              <a:gd name="connsiteY5644" fmla="*/ 322221 h 5052379"/>
              <a:gd name="connsiteX5645" fmla="*/ 2901232 w 4925538"/>
              <a:gd name="connsiteY5645" fmla="*/ 323944 h 5052379"/>
              <a:gd name="connsiteX5646" fmla="*/ 2901232 w 4925538"/>
              <a:gd name="connsiteY5646" fmla="*/ 325641 h 5052379"/>
              <a:gd name="connsiteX5647" fmla="*/ 2902957 w 4925538"/>
              <a:gd name="connsiteY5647" fmla="*/ 326489 h 5052379"/>
              <a:gd name="connsiteX5648" fmla="*/ 2903806 w 4925538"/>
              <a:gd name="connsiteY5648" fmla="*/ 328186 h 5052379"/>
              <a:gd name="connsiteX5649" fmla="*/ 2903806 w 4925538"/>
              <a:gd name="connsiteY5649" fmla="*/ 335026 h 5052379"/>
              <a:gd name="connsiteX5650" fmla="*/ 2905504 w 4925538"/>
              <a:gd name="connsiteY5650" fmla="*/ 335874 h 5052379"/>
              <a:gd name="connsiteX5651" fmla="*/ 2908051 w 4925538"/>
              <a:gd name="connsiteY5651" fmla="*/ 338420 h 5052379"/>
              <a:gd name="connsiteX5652" fmla="*/ 2908051 w 4925538"/>
              <a:gd name="connsiteY5652" fmla="*/ 340143 h 5052379"/>
              <a:gd name="connsiteX5653" fmla="*/ 2908926 w 4925538"/>
              <a:gd name="connsiteY5653" fmla="*/ 340991 h 5052379"/>
              <a:gd name="connsiteX5654" fmla="*/ 2908926 w 4925538"/>
              <a:gd name="connsiteY5654" fmla="*/ 346108 h 5052379"/>
              <a:gd name="connsiteX5655" fmla="*/ 2908926 w 4925538"/>
              <a:gd name="connsiteY5655" fmla="*/ 346956 h 5052379"/>
              <a:gd name="connsiteX5656" fmla="*/ 2908926 w 4925538"/>
              <a:gd name="connsiteY5656" fmla="*/ 347805 h 5052379"/>
              <a:gd name="connsiteX5657" fmla="*/ 2909775 w 4925538"/>
              <a:gd name="connsiteY5657" fmla="*/ 349501 h 5052379"/>
              <a:gd name="connsiteX5658" fmla="*/ 2910624 w 4925538"/>
              <a:gd name="connsiteY5658" fmla="*/ 354618 h 5052379"/>
              <a:gd name="connsiteX5659" fmla="*/ 2909775 w 4925538"/>
              <a:gd name="connsiteY5659" fmla="*/ 358038 h 5052379"/>
              <a:gd name="connsiteX5660" fmla="*/ 2908051 w 4925538"/>
              <a:gd name="connsiteY5660" fmla="*/ 358886 h 5052379"/>
              <a:gd name="connsiteX5661" fmla="*/ 2907202 w 4925538"/>
              <a:gd name="connsiteY5661" fmla="*/ 360583 h 5052379"/>
              <a:gd name="connsiteX5662" fmla="*/ 2908051 w 4925538"/>
              <a:gd name="connsiteY5662" fmla="*/ 360583 h 5052379"/>
              <a:gd name="connsiteX5663" fmla="*/ 2908051 w 4925538"/>
              <a:gd name="connsiteY5663" fmla="*/ 359735 h 5052379"/>
              <a:gd name="connsiteX5664" fmla="*/ 2908926 w 4925538"/>
              <a:gd name="connsiteY5664" fmla="*/ 359735 h 5052379"/>
              <a:gd name="connsiteX5665" fmla="*/ 2909775 w 4925538"/>
              <a:gd name="connsiteY5665" fmla="*/ 359735 h 5052379"/>
              <a:gd name="connsiteX5666" fmla="*/ 2912322 w 4925538"/>
              <a:gd name="connsiteY5666" fmla="*/ 358038 h 5052379"/>
              <a:gd name="connsiteX5667" fmla="*/ 2914047 w 4925538"/>
              <a:gd name="connsiteY5667" fmla="*/ 358038 h 5052379"/>
              <a:gd name="connsiteX5668" fmla="*/ 2915745 w 4925538"/>
              <a:gd name="connsiteY5668" fmla="*/ 358886 h 5052379"/>
              <a:gd name="connsiteX5669" fmla="*/ 2916594 w 4925538"/>
              <a:gd name="connsiteY5669" fmla="*/ 360583 h 5052379"/>
              <a:gd name="connsiteX5670" fmla="*/ 2916594 w 4925538"/>
              <a:gd name="connsiteY5670" fmla="*/ 362306 h 5052379"/>
              <a:gd name="connsiteX5671" fmla="*/ 2918292 w 4925538"/>
              <a:gd name="connsiteY5671" fmla="*/ 364852 h 5052379"/>
              <a:gd name="connsiteX5672" fmla="*/ 2919167 w 4925538"/>
              <a:gd name="connsiteY5672" fmla="*/ 365700 h 5052379"/>
              <a:gd name="connsiteX5673" fmla="*/ 2919167 w 4925538"/>
              <a:gd name="connsiteY5673" fmla="*/ 368272 h 5052379"/>
              <a:gd name="connsiteX5674" fmla="*/ 2918292 w 4925538"/>
              <a:gd name="connsiteY5674" fmla="*/ 370817 h 5052379"/>
              <a:gd name="connsiteX5675" fmla="*/ 2919167 w 4925538"/>
              <a:gd name="connsiteY5675" fmla="*/ 372513 h 5052379"/>
              <a:gd name="connsiteX5676" fmla="*/ 2920016 w 4925538"/>
              <a:gd name="connsiteY5676" fmla="*/ 374237 h 5052379"/>
              <a:gd name="connsiteX5677" fmla="*/ 2919167 w 4925538"/>
              <a:gd name="connsiteY5677" fmla="*/ 376782 h 5052379"/>
              <a:gd name="connsiteX5678" fmla="*/ 2920865 w 4925538"/>
              <a:gd name="connsiteY5678" fmla="*/ 377630 h 5052379"/>
              <a:gd name="connsiteX5679" fmla="*/ 2921714 w 4925538"/>
              <a:gd name="connsiteY5679" fmla="*/ 379327 h 5052379"/>
              <a:gd name="connsiteX5680" fmla="*/ 2921714 w 4925538"/>
              <a:gd name="connsiteY5680" fmla="*/ 383595 h 5052379"/>
              <a:gd name="connsiteX5681" fmla="*/ 2922563 w 4925538"/>
              <a:gd name="connsiteY5681" fmla="*/ 385318 h 5052379"/>
              <a:gd name="connsiteX5682" fmla="*/ 2924261 w 4925538"/>
              <a:gd name="connsiteY5682" fmla="*/ 387864 h 5052379"/>
              <a:gd name="connsiteX5683" fmla="*/ 2924261 w 4925538"/>
              <a:gd name="connsiteY5683" fmla="*/ 390435 h 5052379"/>
              <a:gd name="connsiteX5684" fmla="*/ 2924261 w 4925538"/>
              <a:gd name="connsiteY5684" fmla="*/ 392980 h 5052379"/>
              <a:gd name="connsiteX5685" fmla="*/ 2925136 w 4925538"/>
              <a:gd name="connsiteY5685" fmla="*/ 392980 h 5052379"/>
              <a:gd name="connsiteX5686" fmla="*/ 2925985 w 4925538"/>
              <a:gd name="connsiteY5686" fmla="*/ 393829 h 5052379"/>
              <a:gd name="connsiteX5687" fmla="*/ 2927683 w 4925538"/>
              <a:gd name="connsiteY5687" fmla="*/ 397249 h 5052379"/>
              <a:gd name="connsiteX5688" fmla="*/ 2928532 w 4925538"/>
              <a:gd name="connsiteY5688" fmla="*/ 398945 h 5052379"/>
              <a:gd name="connsiteX5689" fmla="*/ 2929381 w 4925538"/>
              <a:gd name="connsiteY5689" fmla="*/ 401490 h 5052379"/>
              <a:gd name="connsiteX5690" fmla="*/ 2929381 w 4925538"/>
              <a:gd name="connsiteY5690" fmla="*/ 404062 h 5052379"/>
              <a:gd name="connsiteX5691" fmla="*/ 2928532 w 4925538"/>
              <a:gd name="connsiteY5691" fmla="*/ 404910 h 5052379"/>
              <a:gd name="connsiteX5692" fmla="*/ 2926834 w 4925538"/>
              <a:gd name="connsiteY5692" fmla="*/ 404910 h 5052379"/>
              <a:gd name="connsiteX5693" fmla="*/ 2926834 w 4925538"/>
              <a:gd name="connsiteY5693" fmla="*/ 405759 h 5052379"/>
              <a:gd name="connsiteX5694" fmla="*/ 2931106 w 4925538"/>
              <a:gd name="connsiteY5694" fmla="*/ 404062 h 5052379"/>
              <a:gd name="connsiteX5695" fmla="*/ 2939622 w 4925538"/>
              <a:gd name="connsiteY5695" fmla="*/ 400642 h 5052379"/>
              <a:gd name="connsiteX5696" fmla="*/ 2942196 w 4925538"/>
              <a:gd name="connsiteY5696" fmla="*/ 399794 h 5052379"/>
              <a:gd name="connsiteX5697" fmla="*/ 2949014 w 4925538"/>
              <a:gd name="connsiteY5697" fmla="*/ 397249 h 5052379"/>
              <a:gd name="connsiteX5698" fmla="*/ 2954135 w 4925538"/>
              <a:gd name="connsiteY5698" fmla="*/ 397249 h 5052379"/>
              <a:gd name="connsiteX5699" fmla="*/ 2957531 w 4925538"/>
              <a:gd name="connsiteY5699" fmla="*/ 397249 h 5052379"/>
              <a:gd name="connsiteX5700" fmla="*/ 2959255 w 4925538"/>
              <a:gd name="connsiteY5700" fmla="*/ 398097 h 5052379"/>
              <a:gd name="connsiteX5701" fmla="*/ 2959255 w 4925538"/>
              <a:gd name="connsiteY5701" fmla="*/ 398945 h 5052379"/>
              <a:gd name="connsiteX5702" fmla="*/ 2960104 w 4925538"/>
              <a:gd name="connsiteY5702" fmla="*/ 398945 h 5052379"/>
              <a:gd name="connsiteX5703" fmla="*/ 2961802 w 4925538"/>
              <a:gd name="connsiteY5703" fmla="*/ 400642 h 5052379"/>
              <a:gd name="connsiteX5704" fmla="*/ 2962651 w 4925538"/>
              <a:gd name="connsiteY5704" fmla="*/ 403214 h 5052379"/>
              <a:gd name="connsiteX5705" fmla="*/ 2966074 w 4925538"/>
              <a:gd name="connsiteY5705" fmla="*/ 407482 h 5052379"/>
              <a:gd name="connsiteX5706" fmla="*/ 2966074 w 4925538"/>
              <a:gd name="connsiteY5706" fmla="*/ 408330 h 5052379"/>
              <a:gd name="connsiteX5707" fmla="*/ 2966923 w 4925538"/>
              <a:gd name="connsiteY5707" fmla="*/ 409179 h 5052379"/>
              <a:gd name="connsiteX5708" fmla="*/ 2967772 w 4925538"/>
              <a:gd name="connsiteY5708" fmla="*/ 410876 h 5052379"/>
              <a:gd name="connsiteX5709" fmla="*/ 2968621 w 4925538"/>
              <a:gd name="connsiteY5709" fmla="*/ 410876 h 5052379"/>
              <a:gd name="connsiteX5710" fmla="*/ 2970345 w 4925538"/>
              <a:gd name="connsiteY5710" fmla="*/ 412599 h 5052379"/>
              <a:gd name="connsiteX5711" fmla="*/ 2971194 w 4925538"/>
              <a:gd name="connsiteY5711" fmla="*/ 413447 h 5052379"/>
              <a:gd name="connsiteX5712" fmla="*/ 2970345 w 4925538"/>
              <a:gd name="connsiteY5712" fmla="*/ 415144 h 5052379"/>
              <a:gd name="connsiteX5713" fmla="*/ 2971194 w 4925538"/>
              <a:gd name="connsiteY5713" fmla="*/ 415992 h 5052379"/>
              <a:gd name="connsiteX5714" fmla="*/ 2971194 w 4925538"/>
              <a:gd name="connsiteY5714" fmla="*/ 416841 h 5052379"/>
              <a:gd name="connsiteX5715" fmla="*/ 2972892 w 4925538"/>
              <a:gd name="connsiteY5715" fmla="*/ 419412 h 5052379"/>
              <a:gd name="connsiteX5716" fmla="*/ 2972892 w 4925538"/>
              <a:gd name="connsiteY5716" fmla="*/ 421109 h 5052379"/>
              <a:gd name="connsiteX5717" fmla="*/ 2975466 w 4925538"/>
              <a:gd name="connsiteY5717" fmla="*/ 422806 h 5052379"/>
              <a:gd name="connsiteX5718" fmla="*/ 2975466 w 4925538"/>
              <a:gd name="connsiteY5718" fmla="*/ 427074 h 5052379"/>
              <a:gd name="connsiteX5719" fmla="*/ 2976315 w 4925538"/>
              <a:gd name="connsiteY5719" fmla="*/ 427922 h 5052379"/>
              <a:gd name="connsiteX5720" fmla="*/ 2977164 w 4925538"/>
              <a:gd name="connsiteY5720" fmla="*/ 429646 h 5052379"/>
              <a:gd name="connsiteX5721" fmla="*/ 2980559 w 4925538"/>
              <a:gd name="connsiteY5721" fmla="*/ 438156 h 5052379"/>
              <a:gd name="connsiteX5722" fmla="*/ 2984831 w 4925538"/>
              <a:gd name="connsiteY5722" fmla="*/ 449238 h 5052379"/>
              <a:gd name="connsiteX5723" fmla="*/ 2993374 w 4925538"/>
              <a:gd name="connsiteY5723" fmla="*/ 447541 h 5052379"/>
              <a:gd name="connsiteX5724" fmla="*/ 3001890 w 4925538"/>
              <a:gd name="connsiteY5724" fmla="*/ 450934 h 5052379"/>
              <a:gd name="connsiteX5725" fmla="*/ 3003615 w 4925538"/>
              <a:gd name="connsiteY5725" fmla="*/ 450934 h 5052379"/>
              <a:gd name="connsiteX5726" fmla="*/ 3007860 w 4925538"/>
              <a:gd name="connsiteY5726" fmla="*/ 452658 h 5052379"/>
              <a:gd name="connsiteX5727" fmla="*/ 3010433 w 4925538"/>
              <a:gd name="connsiteY5727" fmla="*/ 453506 h 5052379"/>
              <a:gd name="connsiteX5728" fmla="*/ 3014705 w 4925538"/>
              <a:gd name="connsiteY5728" fmla="*/ 456051 h 5052379"/>
              <a:gd name="connsiteX5729" fmla="*/ 3024919 w 4925538"/>
              <a:gd name="connsiteY5729" fmla="*/ 462016 h 5052379"/>
              <a:gd name="connsiteX5730" fmla="*/ 3025795 w 4925538"/>
              <a:gd name="connsiteY5730" fmla="*/ 462891 h 5052379"/>
              <a:gd name="connsiteX5731" fmla="*/ 3025795 w 4925538"/>
              <a:gd name="connsiteY5731" fmla="*/ 464588 h 5052379"/>
              <a:gd name="connsiteX5732" fmla="*/ 3024919 w 4925538"/>
              <a:gd name="connsiteY5732" fmla="*/ 465436 h 5052379"/>
              <a:gd name="connsiteX5733" fmla="*/ 3024919 w 4925538"/>
              <a:gd name="connsiteY5733" fmla="*/ 466285 h 5052379"/>
              <a:gd name="connsiteX5734" fmla="*/ 3026644 w 4925538"/>
              <a:gd name="connsiteY5734" fmla="*/ 466285 h 5052379"/>
              <a:gd name="connsiteX5735" fmla="*/ 3027493 w 4925538"/>
              <a:gd name="connsiteY5735" fmla="*/ 471401 h 5052379"/>
              <a:gd name="connsiteX5736" fmla="*/ 3029191 w 4925538"/>
              <a:gd name="connsiteY5736" fmla="*/ 483332 h 5052379"/>
              <a:gd name="connsiteX5737" fmla="*/ 3030040 w 4925538"/>
              <a:gd name="connsiteY5737" fmla="*/ 491020 h 5052379"/>
              <a:gd name="connsiteX5738" fmla="*/ 3030040 w 4925538"/>
              <a:gd name="connsiteY5738" fmla="*/ 493565 h 5052379"/>
              <a:gd name="connsiteX5739" fmla="*/ 3030040 w 4925538"/>
              <a:gd name="connsiteY5739" fmla="*/ 495262 h 5052379"/>
              <a:gd name="connsiteX5740" fmla="*/ 3029191 w 4925538"/>
              <a:gd name="connsiteY5740" fmla="*/ 501227 h 5052379"/>
              <a:gd name="connsiteX5741" fmla="*/ 3030040 w 4925538"/>
              <a:gd name="connsiteY5741" fmla="*/ 502950 h 5052379"/>
              <a:gd name="connsiteX5742" fmla="*/ 3028342 w 4925538"/>
              <a:gd name="connsiteY5742" fmla="*/ 510612 h 5052379"/>
              <a:gd name="connsiteX5743" fmla="*/ 3025795 w 4925538"/>
              <a:gd name="connsiteY5743" fmla="*/ 514880 h 5052379"/>
              <a:gd name="connsiteX5744" fmla="*/ 3026644 w 4925538"/>
              <a:gd name="connsiteY5744" fmla="*/ 517425 h 5052379"/>
              <a:gd name="connsiteX5745" fmla="*/ 3027493 w 4925538"/>
              <a:gd name="connsiteY5745" fmla="*/ 523390 h 5052379"/>
              <a:gd name="connsiteX5746" fmla="*/ 3028342 w 4925538"/>
              <a:gd name="connsiteY5746" fmla="*/ 525114 h 5052379"/>
              <a:gd name="connsiteX5747" fmla="*/ 3028342 w 4925538"/>
              <a:gd name="connsiteY5747" fmla="*/ 528507 h 5052379"/>
              <a:gd name="connsiteX5748" fmla="*/ 3025795 w 4925538"/>
              <a:gd name="connsiteY5748" fmla="*/ 532776 h 5052379"/>
              <a:gd name="connsiteX5749" fmla="*/ 3024919 w 4925538"/>
              <a:gd name="connsiteY5749" fmla="*/ 535347 h 5052379"/>
              <a:gd name="connsiteX5750" fmla="*/ 3023221 w 4925538"/>
              <a:gd name="connsiteY5750" fmla="*/ 538741 h 5052379"/>
              <a:gd name="connsiteX5751" fmla="*/ 3022372 w 4925538"/>
              <a:gd name="connsiteY5751" fmla="*/ 538741 h 5052379"/>
              <a:gd name="connsiteX5752" fmla="*/ 3021523 w 4925538"/>
              <a:gd name="connsiteY5752" fmla="*/ 539589 h 5052379"/>
              <a:gd name="connsiteX5753" fmla="*/ 3022372 w 4925538"/>
              <a:gd name="connsiteY5753" fmla="*/ 539589 h 5052379"/>
              <a:gd name="connsiteX5754" fmla="*/ 3021523 w 4925538"/>
              <a:gd name="connsiteY5754" fmla="*/ 548126 h 5052379"/>
              <a:gd name="connsiteX5755" fmla="*/ 3022372 w 4925538"/>
              <a:gd name="connsiteY5755" fmla="*/ 548974 h 5052379"/>
              <a:gd name="connsiteX5756" fmla="*/ 3022372 w 4925538"/>
              <a:gd name="connsiteY5756" fmla="*/ 552394 h 5052379"/>
              <a:gd name="connsiteX5757" fmla="*/ 3022372 w 4925538"/>
              <a:gd name="connsiteY5757" fmla="*/ 554091 h 5052379"/>
              <a:gd name="connsiteX5758" fmla="*/ 3021523 w 4925538"/>
              <a:gd name="connsiteY5758" fmla="*/ 555788 h 5052379"/>
              <a:gd name="connsiteX5759" fmla="*/ 3018950 w 4925538"/>
              <a:gd name="connsiteY5759" fmla="*/ 558359 h 5052379"/>
              <a:gd name="connsiteX5760" fmla="*/ 3018101 w 4925538"/>
              <a:gd name="connsiteY5760" fmla="*/ 558359 h 5052379"/>
              <a:gd name="connsiteX5761" fmla="*/ 3015554 w 4925538"/>
              <a:gd name="connsiteY5761" fmla="*/ 562628 h 5052379"/>
              <a:gd name="connsiteX5762" fmla="*/ 3014705 w 4925538"/>
              <a:gd name="connsiteY5762" fmla="*/ 565173 h 5052379"/>
              <a:gd name="connsiteX5763" fmla="*/ 3012131 w 4925538"/>
              <a:gd name="connsiteY5763" fmla="*/ 570289 h 5052379"/>
              <a:gd name="connsiteX5764" fmla="*/ 3009584 w 4925538"/>
              <a:gd name="connsiteY5764" fmla="*/ 571986 h 5052379"/>
              <a:gd name="connsiteX5765" fmla="*/ 3009584 w 4925538"/>
              <a:gd name="connsiteY5765" fmla="*/ 572834 h 5052379"/>
              <a:gd name="connsiteX5766" fmla="*/ 3008735 w 4925538"/>
              <a:gd name="connsiteY5766" fmla="*/ 572834 h 5052379"/>
              <a:gd name="connsiteX5767" fmla="*/ 3007860 w 4925538"/>
              <a:gd name="connsiteY5767" fmla="*/ 571986 h 5052379"/>
              <a:gd name="connsiteX5768" fmla="*/ 3007860 w 4925538"/>
              <a:gd name="connsiteY5768" fmla="*/ 572834 h 5052379"/>
              <a:gd name="connsiteX5769" fmla="*/ 3007860 w 4925538"/>
              <a:gd name="connsiteY5769" fmla="*/ 573683 h 5052379"/>
              <a:gd name="connsiteX5770" fmla="*/ 3007860 w 4925538"/>
              <a:gd name="connsiteY5770" fmla="*/ 574558 h 5052379"/>
              <a:gd name="connsiteX5771" fmla="*/ 3007011 w 4925538"/>
              <a:gd name="connsiteY5771" fmla="*/ 576254 h 5052379"/>
              <a:gd name="connsiteX5772" fmla="*/ 3007860 w 4925538"/>
              <a:gd name="connsiteY5772" fmla="*/ 576254 h 5052379"/>
              <a:gd name="connsiteX5773" fmla="*/ 3007860 w 4925538"/>
              <a:gd name="connsiteY5773" fmla="*/ 577951 h 5052379"/>
              <a:gd name="connsiteX5774" fmla="*/ 3007860 w 4925538"/>
              <a:gd name="connsiteY5774" fmla="*/ 578800 h 5052379"/>
              <a:gd name="connsiteX5775" fmla="*/ 3007011 w 4925538"/>
              <a:gd name="connsiteY5775" fmla="*/ 577951 h 5052379"/>
              <a:gd name="connsiteX5776" fmla="*/ 3006162 w 4925538"/>
              <a:gd name="connsiteY5776" fmla="*/ 578800 h 5052379"/>
              <a:gd name="connsiteX5777" fmla="*/ 3006162 w 4925538"/>
              <a:gd name="connsiteY5777" fmla="*/ 580523 h 5052379"/>
              <a:gd name="connsiteX5778" fmla="*/ 3004464 w 4925538"/>
              <a:gd name="connsiteY5778" fmla="*/ 580523 h 5052379"/>
              <a:gd name="connsiteX5779" fmla="*/ 3004464 w 4925538"/>
              <a:gd name="connsiteY5779" fmla="*/ 581371 h 5052379"/>
              <a:gd name="connsiteX5780" fmla="*/ 3003615 w 4925538"/>
              <a:gd name="connsiteY5780" fmla="*/ 581371 h 5052379"/>
              <a:gd name="connsiteX5781" fmla="*/ 3002739 w 4925538"/>
              <a:gd name="connsiteY5781" fmla="*/ 591605 h 5052379"/>
              <a:gd name="connsiteX5782" fmla="*/ 3003615 w 4925538"/>
              <a:gd name="connsiteY5782" fmla="*/ 599266 h 5052379"/>
              <a:gd name="connsiteX5783" fmla="*/ 3007860 w 4925538"/>
              <a:gd name="connsiteY5783" fmla="*/ 602686 h 5052379"/>
              <a:gd name="connsiteX5784" fmla="*/ 3009584 w 4925538"/>
              <a:gd name="connsiteY5784" fmla="*/ 608652 h 5052379"/>
              <a:gd name="connsiteX5785" fmla="*/ 3010433 w 4925538"/>
              <a:gd name="connsiteY5785" fmla="*/ 617162 h 5052379"/>
              <a:gd name="connsiteX5786" fmla="*/ 3009584 w 4925538"/>
              <a:gd name="connsiteY5786" fmla="*/ 619733 h 5052379"/>
              <a:gd name="connsiteX5787" fmla="*/ 3008735 w 4925538"/>
              <a:gd name="connsiteY5787" fmla="*/ 630815 h 5052379"/>
              <a:gd name="connsiteX5788" fmla="*/ 3008735 w 4925538"/>
              <a:gd name="connsiteY5788" fmla="*/ 634209 h 5052379"/>
              <a:gd name="connsiteX5789" fmla="*/ 3007011 w 4925538"/>
              <a:gd name="connsiteY5789" fmla="*/ 639325 h 5052379"/>
              <a:gd name="connsiteX5790" fmla="*/ 3012980 w 4925538"/>
              <a:gd name="connsiteY5790" fmla="*/ 639325 h 5052379"/>
              <a:gd name="connsiteX5791" fmla="*/ 3017252 w 4925538"/>
              <a:gd name="connsiteY5791" fmla="*/ 641049 h 5052379"/>
              <a:gd name="connsiteX5792" fmla="*/ 3018101 w 4925538"/>
              <a:gd name="connsiteY5792" fmla="*/ 641049 h 5052379"/>
              <a:gd name="connsiteX5793" fmla="*/ 3018950 w 4925538"/>
              <a:gd name="connsiteY5793" fmla="*/ 641049 h 5052379"/>
              <a:gd name="connsiteX5794" fmla="*/ 3019825 w 4925538"/>
              <a:gd name="connsiteY5794" fmla="*/ 640174 h 5052379"/>
              <a:gd name="connsiteX5795" fmla="*/ 3021523 w 4925538"/>
              <a:gd name="connsiteY5795" fmla="*/ 641049 h 5052379"/>
              <a:gd name="connsiteX5796" fmla="*/ 3023221 w 4925538"/>
              <a:gd name="connsiteY5796" fmla="*/ 641897 h 5052379"/>
              <a:gd name="connsiteX5797" fmla="*/ 3023221 w 4925538"/>
              <a:gd name="connsiteY5797" fmla="*/ 641049 h 5052379"/>
              <a:gd name="connsiteX5798" fmla="*/ 3025795 w 4925538"/>
              <a:gd name="connsiteY5798" fmla="*/ 641897 h 5052379"/>
              <a:gd name="connsiteX5799" fmla="*/ 3026644 w 4925538"/>
              <a:gd name="connsiteY5799" fmla="*/ 642745 h 5052379"/>
              <a:gd name="connsiteX5800" fmla="*/ 3034311 w 4925538"/>
              <a:gd name="connsiteY5800" fmla="*/ 639325 h 5052379"/>
              <a:gd name="connsiteX5801" fmla="*/ 3035160 w 4925538"/>
              <a:gd name="connsiteY5801" fmla="*/ 638477 h 5052379"/>
              <a:gd name="connsiteX5802" fmla="*/ 3036885 w 4925538"/>
              <a:gd name="connsiteY5802" fmla="*/ 640174 h 5052379"/>
              <a:gd name="connsiteX5803" fmla="*/ 3038583 w 4925538"/>
              <a:gd name="connsiteY5803" fmla="*/ 639325 h 5052379"/>
              <a:gd name="connsiteX5804" fmla="*/ 3040281 w 4925538"/>
              <a:gd name="connsiteY5804" fmla="*/ 639325 h 5052379"/>
              <a:gd name="connsiteX5805" fmla="*/ 3042005 w 4925538"/>
              <a:gd name="connsiteY5805" fmla="*/ 639325 h 5052379"/>
              <a:gd name="connsiteX5806" fmla="*/ 3044552 w 4925538"/>
              <a:gd name="connsiteY5806" fmla="*/ 637629 h 5052379"/>
              <a:gd name="connsiteX5807" fmla="*/ 3046250 w 4925538"/>
              <a:gd name="connsiteY5807" fmla="*/ 639325 h 5052379"/>
              <a:gd name="connsiteX5808" fmla="*/ 3047974 w 4925538"/>
              <a:gd name="connsiteY5808" fmla="*/ 641049 h 5052379"/>
              <a:gd name="connsiteX5809" fmla="*/ 3047974 w 4925538"/>
              <a:gd name="connsiteY5809" fmla="*/ 640174 h 5052379"/>
              <a:gd name="connsiteX5810" fmla="*/ 3047099 w 4925538"/>
              <a:gd name="connsiteY5810" fmla="*/ 638477 h 5052379"/>
              <a:gd name="connsiteX5811" fmla="*/ 3047099 w 4925538"/>
              <a:gd name="connsiteY5811" fmla="*/ 637629 h 5052379"/>
              <a:gd name="connsiteX5812" fmla="*/ 3047974 w 4925538"/>
              <a:gd name="connsiteY5812" fmla="*/ 636780 h 5052379"/>
              <a:gd name="connsiteX5813" fmla="*/ 3047974 w 4925538"/>
              <a:gd name="connsiteY5813" fmla="*/ 637629 h 5052379"/>
              <a:gd name="connsiteX5814" fmla="*/ 3048823 w 4925538"/>
              <a:gd name="connsiteY5814" fmla="*/ 637629 h 5052379"/>
              <a:gd name="connsiteX5815" fmla="*/ 3049672 w 4925538"/>
              <a:gd name="connsiteY5815" fmla="*/ 636780 h 5052379"/>
              <a:gd name="connsiteX5816" fmla="*/ 3050521 w 4925538"/>
              <a:gd name="connsiteY5816" fmla="*/ 636780 h 5052379"/>
              <a:gd name="connsiteX5817" fmla="*/ 3051370 w 4925538"/>
              <a:gd name="connsiteY5817" fmla="*/ 635932 h 5052379"/>
              <a:gd name="connsiteX5818" fmla="*/ 3055642 w 4925538"/>
              <a:gd name="connsiteY5818" fmla="*/ 635083 h 5052379"/>
              <a:gd name="connsiteX5819" fmla="*/ 3056491 w 4925538"/>
              <a:gd name="connsiteY5819" fmla="*/ 636780 h 5052379"/>
              <a:gd name="connsiteX5820" fmla="*/ 3057340 w 4925538"/>
              <a:gd name="connsiteY5820" fmla="*/ 636780 h 5052379"/>
              <a:gd name="connsiteX5821" fmla="*/ 3056491 w 4925538"/>
              <a:gd name="connsiteY5821" fmla="*/ 638477 h 5052379"/>
              <a:gd name="connsiteX5822" fmla="*/ 3057340 w 4925538"/>
              <a:gd name="connsiteY5822" fmla="*/ 638477 h 5052379"/>
              <a:gd name="connsiteX5823" fmla="*/ 3058189 w 4925538"/>
              <a:gd name="connsiteY5823" fmla="*/ 637629 h 5052379"/>
              <a:gd name="connsiteX5824" fmla="*/ 3059064 w 4925538"/>
              <a:gd name="connsiteY5824" fmla="*/ 638477 h 5052379"/>
              <a:gd name="connsiteX5825" fmla="*/ 3059913 w 4925538"/>
              <a:gd name="connsiteY5825" fmla="*/ 638477 h 5052379"/>
              <a:gd name="connsiteX5826" fmla="*/ 3060762 w 4925538"/>
              <a:gd name="connsiteY5826" fmla="*/ 639325 h 5052379"/>
              <a:gd name="connsiteX5827" fmla="*/ 3060762 w 4925538"/>
              <a:gd name="connsiteY5827" fmla="*/ 640174 h 5052379"/>
              <a:gd name="connsiteX5828" fmla="*/ 3063309 w 4925538"/>
              <a:gd name="connsiteY5828" fmla="*/ 641897 h 5052379"/>
              <a:gd name="connsiteX5829" fmla="*/ 3065034 w 4925538"/>
              <a:gd name="connsiteY5829" fmla="*/ 647862 h 5052379"/>
              <a:gd name="connsiteX5830" fmla="*/ 3066732 w 4925538"/>
              <a:gd name="connsiteY5830" fmla="*/ 650407 h 5052379"/>
              <a:gd name="connsiteX5831" fmla="*/ 3070154 w 4925538"/>
              <a:gd name="connsiteY5831" fmla="*/ 656372 h 5052379"/>
              <a:gd name="connsiteX5832" fmla="*/ 3075275 w 4925538"/>
              <a:gd name="connsiteY5832" fmla="*/ 664061 h 5052379"/>
              <a:gd name="connsiteX5833" fmla="*/ 3081244 w 4925538"/>
              <a:gd name="connsiteY5833" fmla="*/ 672571 h 5052379"/>
              <a:gd name="connsiteX5834" fmla="*/ 3082093 w 4925538"/>
              <a:gd name="connsiteY5834" fmla="*/ 673419 h 5052379"/>
              <a:gd name="connsiteX5835" fmla="*/ 3082942 w 4925538"/>
              <a:gd name="connsiteY5835" fmla="*/ 674294 h 5052379"/>
              <a:gd name="connsiteX5836" fmla="*/ 3083791 w 4925538"/>
              <a:gd name="connsiteY5836" fmla="*/ 673419 h 5052379"/>
              <a:gd name="connsiteX5837" fmla="*/ 3085489 w 4925538"/>
              <a:gd name="connsiteY5837" fmla="*/ 674294 h 5052379"/>
              <a:gd name="connsiteX5838" fmla="*/ 3086365 w 4925538"/>
              <a:gd name="connsiteY5838" fmla="*/ 675142 h 5052379"/>
              <a:gd name="connsiteX5839" fmla="*/ 3088063 w 4925538"/>
              <a:gd name="connsiteY5839" fmla="*/ 675142 h 5052379"/>
              <a:gd name="connsiteX5840" fmla="*/ 3088063 w 4925538"/>
              <a:gd name="connsiteY5840" fmla="*/ 675991 h 5052379"/>
              <a:gd name="connsiteX5841" fmla="*/ 3091459 w 4925538"/>
              <a:gd name="connsiteY5841" fmla="*/ 676839 h 5052379"/>
              <a:gd name="connsiteX5842" fmla="*/ 3091459 w 4925538"/>
              <a:gd name="connsiteY5842" fmla="*/ 677688 h 5052379"/>
              <a:gd name="connsiteX5843" fmla="*/ 3092334 w 4925538"/>
              <a:gd name="connsiteY5843" fmla="*/ 678536 h 5052379"/>
              <a:gd name="connsiteX5844" fmla="*/ 3092334 w 4925538"/>
              <a:gd name="connsiteY5844" fmla="*/ 679411 h 5052379"/>
              <a:gd name="connsiteX5845" fmla="*/ 3091459 w 4925538"/>
              <a:gd name="connsiteY5845" fmla="*/ 680259 h 5052379"/>
              <a:gd name="connsiteX5846" fmla="*/ 3090610 w 4925538"/>
              <a:gd name="connsiteY5846" fmla="*/ 680259 h 5052379"/>
              <a:gd name="connsiteX5847" fmla="*/ 3090610 w 4925538"/>
              <a:gd name="connsiteY5847" fmla="*/ 681107 h 5052379"/>
              <a:gd name="connsiteX5848" fmla="*/ 3093183 w 4925538"/>
              <a:gd name="connsiteY5848" fmla="*/ 681107 h 5052379"/>
              <a:gd name="connsiteX5849" fmla="*/ 3094032 w 4925538"/>
              <a:gd name="connsiteY5849" fmla="*/ 682804 h 5052379"/>
              <a:gd name="connsiteX5850" fmla="*/ 3139241 w 4925538"/>
              <a:gd name="connsiteY5850" fmla="*/ 703271 h 5052379"/>
              <a:gd name="connsiteX5851" fmla="*/ 3140939 w 4925538"/>
              <a:gd name="connsiteY5851" fmla="*/ 706665 h 5052379"/>
              <a:gd name="connsiteX5852" fmla="*/ 3146059 w 4925538"/>
              <a:gd name="connsiteY5852" fmla="*/ 709236 h 5052379"/>
              <a:gd name="connsiteX5853" fmla="*/ 3149482 w 4925538"/>
              <a:gd name="connsiteY5853" fmla="*/ 711781 h 5052379"/>
              <a:gd name="connsiteX5854" fmla="*/ 3151180 w 4925538"/>
              <a:gd name="connsiteY5854" fmla="*/ 712630 h 5052379"/>
              <a:gd name="connsiteX5855" fmla="*/ 3152878 w 4925538"/>
              <a:gd name="connsiteY5855" fmla="*/ 712630 h 5052379"/>
              <a:gd name="connsiteX5856" fmla="*/ 3153753 w 4925538"/>
              <a:gd name="connsiteY5856" fmla="*/ 712630 h 5052379"/>
              <a:gd name="connsiteX5857" fmla="*/ 3153753 w 4925538"/>
              <a:gd name="connsiteY5857" fmla="*/ 711781 h 5052379"/>
              <a:gd name="connsiteX5858" fmla="*/ 3156300 w 4925538"/>
              <a:gd name="connsiteY5858" fmla="*/ 710933 h 5052379"/>
              <a:gd name="connsiteX5859" fmla="*/ 3159723 w 4925538"/>
              <a:gd name="connsiteY5859" fmla="*/ 710933 h 5052379"/>
              <a:gd name="connsiteX5860" fmla="*/ 3161421 w 4925538"/>
              <a:gd name="connsiteY5860" fmla="*/ 711781 h 5052379"/>
              <a:gd name="connsiteX5861" fmla="*/ 3162270 w 4925538"/>
              <a:gd name="connsiteY5861" fmla="*/ 710933 h 5052379"/>
              <a:gd name="connsiteX5862" fmla="*/ 3163968 w 4925538"/>
              <a:gd name="connsiteY5862" fmla="*/ 711781 h 5052379"/>
              <a:gd name="connsiteX5863" fmla="*/ 3164843 w 4925538"/>
              <a:gd name="connsiteY5863" fmla="*/ 710933 h 5052379"/>
              <a:gd name="connsiteX5864" fmla="*/ 3166541 w 4925538"/>
              <a:gd name="connsiteY5864" fmla="*/ 710933 h 5052379"/>
              <a:gd name="connsiteX5865" fmla="*/ 3167390 w 4925538"/>
              <a:gd name="connsiteY5865" fmla="*/ 711781 h 5052379"/>
              <a:gd name="connsiteX5866" fmla="*/ 3169088 w 4925538"/>
              <a:gd name="connsiteY5866" fmla="*/ 713505 h 5052379"/>
              <a:gd name="connsiteX5867" fmla="*/ 3169963 w 4925538"/>
              <a:gd name="connsiteY5867" fmla="*/ 713505 h 5052379"/>
              <a:gd name="connsiteX5868" fmla="*/ 3172510 w 4925538"/>
              <a:gd name="connsiteY5868" fmla="*/ 715201 h 5052379"/>
              <a:gd name="connsiteX5869" fmla="*/ 3175933 w 4925538"/>
              <a:gd name="connsiteY5869" fmla="*/ 715201 h 5052379"/>
              <a:gd name="connsiteX5870" fmla="*/ 3177631 w 4925538"/>
              <a:gd name="connsiteY5870" fmla="*/ 716050 h 5052379"/>
              <a:gd name="connsiteX5871" fmla="*/ 3179329 w 4925538"/>
              <a:gd name="connsiteY5871" fmla="*/ 716050 h 5052379"/>
              <a:gd name="connsiteX5872" fmla="*/ 3181053 w 4925538"/>
              <a:gd name="connsiteY5872" fmla="*/ 715201 h 5052379"/>
              <a:gd name="connsiteX5873" fmla="*/ 3181902 w 4925538"/>
              <a:gd name="connsiteY5873" fmla="*/ 714353 h 5052379"/>
              <a:gd name="connsiteX5874" fmla="*/ 3186147 w 4925538"/>
              <a:gd name="connsiteY5874" fmla="*/ 712630 h 5052379"/>
              <a:gd name="connsiteX5875" fmla="*/ 3190419 w 4925538"/>
              <a:gd name="connsiteY5875" fmla="*/ 712630 h 5052379"/>
              <a:gd name="connsiteX5876" fmla="*/ 3191268 w 4925538"/>
              <a:gd name="connsiteY5876" fmla="*/ 713505 h 5052379"/>
              <a:gd name="connsiteX5877" fmla="*/ 3192143 w 4925538"/>
              <a:gd name="connsiteY5877" fmla="*/ 712630 h 5052379"/>
              <a:gd name="connsiteX5878" fmla="*/ 3194690 w 4925538"/>
              <a:gd name="connsiteY5878" fmla="*/ 713505 h 5052379"/>
              <a:gd name="connsiteX5879" fmla="*/ 3195539 w 4925538"/>
              <a:gd name="connsiteY5879" fmla="*/ 714353 h 5052379"/>
              <a:gd name="connsiteX5880" fmla="*/ 3196388 w 4925538"/>
              <a:gd name="connsiteY5880" fmla="*/ 713505 h 5052379"/>
              <a:gd name="connsiteX5881" fmla="*/ 3198962 w 4925538"/>
              <a:gd name="connsiteY5881" fmla="*/ 713505 h 5052379"/>
              <a:gd name="connsiteX5882" fmla="*/ 3200660 w 4925538"/>
              <a:gd name="connsiteY5882" fmla="*/ 713505 h 5052379"/>
              <a:gd name="connsiteX5883" fmla="*/ 3202358 w 4925538"/>
              <a:gd name="connsiteY5883" fmla="*/ 714353 h 5052379"/>
              <a:gd name="connsiteX5884" fmla="*/ 3206629 w 4925538"/>
              <a:gd name="connsiteY5884" fmla="*/ 712630 h 5052379"/>
              <a:gd name="connsiteX5885" fmla="*/ 3210901 w 4925538"/>
              <a:gd name="connsiteY5885" fmla="*/ 714353 h 5052379"/>
              <a:gd name="connsiteX5886" fmla="*/ 3212599 w 4925538"/>
              <a:gd name="connsiteY5886" fmla="*/ 716050 h 5052379"/>
              <a:gd name="connsiteX5887" fmla="*/ 3214323 w 4925538"/>
              <a:gd name="connsiteY5887" fmla="*/ 716050 h 5052379"/>
              <a:gd name="connsiteX5888" fmla="*/ 3215172 w 4925538"/>
              <a:gd name="connsiteY5888" fmla="*/ 716898 h 5052379"/>
              <a:gd name="connsiteX5889" fmla="*/ 3216021 w 4925538"/>
              <a:gd name="connsiteY5889" fmla="*/ 717746 h 5052379"/>
              <a:gd name="connsiteX5890" fmla="*/ 3216870 w 4925538"/>
              <a:gd name="connsiteY5890" fmla="*/ 718621 h 5052379"/>
              <a:gd name="connsiteX5891" fmla="*/ 3217719 w 4925538"/>
              <a:gd name="connsiteY5891" fmla="*/ 722015 h 5052379"/>
              <a:gd name="connsiteX5892" fmla="*/ 3216870 w 4925538"/>
              <a:gd name="connsiteY5892" fmla="*/ 729703 h 5052379"/>
              <a:gd name="connsiteX5893" fmla="*/ 3216870 w 4925538"/>
              <a:gd name="connsiteY5893" fmla="*/ 730551 h 5052379"/>
              <a:gd name="connsiteX5894" fmla="*/ 3211750 w 4925538"/>
              <a:gd name="connsiteY5894" fmla="*/ 734793 h 5052379"/>
              <a:gd name="connsiteX5895" fmla="*/ 3210052 w 4925538"/>
              <a:gd name="connsiteY5895" fmla="*/ 737365 h 5052379"/>
              <a:gd name="connsiteX5896" fmla="*/ 3209203 w 4925538"/>
              <a:gd name="connsiteY5896" fmla="*/ 744178 h 5052379"/>
              <a:gd name="connsiteX5897" fmla="*/ 3206629 w 4925538"/>
              <a:gd name="connsiteY5897" fmla="*/ 747598 h 5052379"/>
              <a:gd name="connsiteX5898" fmla="*/ 3236503 w 4925538"/>
              <a:gd name="connsiteY5898" fmla="*/ 757832 h 5052379"/>
              <a:gd name="connsiteX5899" fmla="*/ 3266350 w 4925538"/>
              <a:gd name="connsiteY5899" fmla="*/ 768914 h 5052379"/>
              <a:gd name="connsiteX5900" fmla="*/ 3266350 w 4925538"/>
              <a:gd name="connsiteY5900" fmla="*/ 770610 h 5052379"/>
              <a:gd name="connsiteX5901" fmla="*/ 3266350 w 4925538"/>
              <a:gd name="connsiteY5901" fmla="*/ 773155 h 5052379"/>
              <a:gd name="connsiteX5902" fmla="*/ 3266350 w 4925538"/>
              <a:gd name="connsiteY5902" fmla="*/ 774004 h 5052379"/>
              <a:gd name="connsiteX5903" fmla="*/ 3267199 w 4925538"/>
              <a:gd name="connsiteY5903" fmla="*/ 774004 h 5052379"/>
              <a:gd name="connsiteX5904" fmla="*/ 3268048 w 4925538"/>
              <a:gd name="connsiteY5904" fmla="*/ 774004 h 5052379"/>
              <a:gd name="connsiteX5905" fmla="*/ 3268048 w 4925538"/>
              <a:gd name="connsiteY5905" fmla="*/ 772307 h 5052379"/>
              <a:gd name="connsiteX5906" fmla="*/ 3268897 w 4925538"/>
              <a:gd name="connsiteY5906" fmla="*/ 772307 h 5052379"/>
              <a:gd name="connsiteX5907" fmla="*/ 3268897 w 4925538"/>
              <a:gd name="connsiteY5907" fmla="*/ 771459 h 5052379"/>
              <a:gd name="connsiteX5908" fmla="*/ 3269746 w 4925538"/>
              <a:gd name="connsiteY5908" fmla="*/ 769762 h 5052379"/>
              <a:gd name="connsiteX5909" fmla="*/ 3270622 w 4925538"/>
              <a:gd name="connsiteY5909" fmla="*/ 768914 h 5052379"/>
              <a:gd name="connsiteX5910" fmla="*/ 3270622 w 4925538"/>
              <a:gd name="connsiteY5910" fmla="*/ 767190 h 5052379"/>
              <a:gd name="connsiteX5911" fmla="*/ 3270622 w 4925538"/>
              <a:gd name="connsiteY5911" fmla="*/ 765494 h 5052379"/>
              <a:gd name="connsiteX5912" fmla="*/ 3272320 w 4925538"/>
              <a:gd name="connsiteY5912" fmla="*/ 763797 h 5052379"/>
              <a:gd name="connsiteX5913" fmla="*/ 3274018 w 4925538"/>
              <a:gd name="connsiteY5913" fmla="*/ 764645 h 5052379"/>
              <a:gd name="connsiteX5914" fmla="*/ 3275742 w 4925538"/>
              <a:gd name="connsiteY5914" fmla="*/ 762949 h 5052379"/>
              <a:gd name="connsiteX5915" fmla="*/ 3276591 w 4925538"/>
              <a:gd name="connsiteY5915" fmla="*/ 763797 h 5052379"/>
              <a:gd name="connsiteX5916" fmla="*/ 3277440 w 4925538"/>
              <a:gd name="connsiteY5916" fmla="*/ 762074 h 5052379"/>
              <a:gd name="connsiteX5917" fmla="*/ 3277440 w 4925538"/>
              <a:gd name="connsiteY5917" fmla="*/ 760377 h 5052379"/>
              <a:gd name="connsiteX5918" fmla="*/ 3278289 w 4925538"/>
              <a:gd name="connsiteY5918" fmla="*/ 760377 h 5052379"/>
              <a:gd name="connsiteX5919" fmla="*/ 3278289 w 4925538"/>
              <a:gd name="connsiteY5919" fmla="*/ 759529 h 5052379"/>
              <a:gd name="connsiteX5920" fmla="*/ 3277440 w 4925538"/>
              <a:gd name="connsiteY5920" fmla="*/ 758680 h 5052379"/>
              <a:gd name="connsiteX5921" fmla="*/ 3278289 w 4925538"/>
              <a:gd name="connsiteY5921" fmla="*/ 757832 h 5052379"/>
              <a:gd name="connsiteX5922" fmla="*/ 3279138 w 4925538"/>
              <a:gd name="connsiteY5922" fmla="*/ 756957 h 5052379"/>
              <a:gd name="connsiteX5923" fmla="*/ 3279138 w 4925538"/>
              <a:gd name="connsiteY5923" fmla="*/ 756109 h 5052379"/>
              <a:gd name="connsiteX5924" fmla="*/ 3278289 w 4925538"/>
              <a:gd name="connsiteY5924" fmla="*/ 756957 h 5052379"/>
              <a:gd name="connsiteX5925" fmla="*/ 3278289 w 4925538"/>
              <a:gd name="connsiteY5925" fmla="*/ 755260 h 5052379"/>
              <a:gd name="connsiteX5926" fmla="*/ 3279138 w 4925538"/>
              <a:gd name="connsiteY5926" fmla="*/ 754412 h 5052379"/>
              <a:gd name="connsiteX5927" fmla="*/ 3280863 w 4925538"/>
              <a:gd name="connsiteY5927" fmla="*/ 754412 h 5052379"/>
              <a:gd name="connsiteX5928" fmla="*/ 3283410 w 4925538"/>
              <a:gd name="connsiteY5928" fmla="*/ 754412 h 5052379"/>
              <a:gd name="connsiteX5929" fmla="*/ 3284259 w 4925538"/>
              <a:gd name="connsiteY5929" fmla="*/ 756957 h 5052379"/>
              <a:gd name="connsiteX5930" fmla="*/ 3284259 w 4925538"/>
              <a:gd name="connsiteY5930" fmla="*/ 757832 h 5052379"/>
              <a:gd name="connsiteX5931" fmla="*/ 3284259 w 4925538"/>
              <a:gd name="connsiteY5931" fmla="*/ 758680 h 5052379"/>
              <a:gd name="connsiteX5932" fmla="*/ 3285957 w 4925538"/>
              <a:gd name="connsiteY5932" fmla="*/ 758680 h 5052379"/>
              <a:gd name="connsiteX5933" fmla="*/ 3285108 w 4925538"/>
              <a:gd name="connsiteY5933" fmla="*/ 759529 h 5052379"/>
              <a:gd name="connsiteX5934" fmla="*/ 3285957 w 4925538"/>
              <a:gd name="connsiteY5934" fmla="*/ 760377 h 5052379"/>
              <a:gd name="connsiteX5935" fmla="*/ 3285108 w 4925538"/>
              <a:gd name="connsiteY5935" fmla="*/ 760377 h 5052379"/>
              <a:gd name="connsiteX5936" fmla="*/ 3285957 w 4925538"/>
              <a:gd name="connsiteY5936" fmla="*/ 762949 h 5052379"/>
              <a:gd name="connsiteX5937" fmla="*/ 3285108 w 4925538"/>
              <a:gd name="connsiteY5937" fmla="*/ 764645 h 5052379"/>
              <a:gd name="connsiteX5938" fmla="*/ 3284259 w 4925538"/>
              <a:gd name="connsiteY5938" fmla="*/ 767190 h 5052379"/>
              <a:gd name="connsiteX5939" fmla="*/ 3283410 w 4925538"/>
              <a:gd name="connsiteY5939" fmla="*/ 768039 h 5052379"/>
              <a:gd name="connsiteX5940" fmla="*/ 3283410 w 4925538"/>
              <a:gd name="connsiteY5940" fmla="*/ 768914 h 5052379"/>
              <a:gd name="connsiteX5941" fmla="*/ 3282561 w 4925538"/>
              <a:gd name="connsiteY5941" fmla="*/ 770610 h 5052379"/>
              <a:gd name="connsiteX5942" fmla="*/ 3283410 w 4925538"/>
              <a:gd name="connsiteY5942" fmla="*/ 770610 h 5052379"/>
              <a:gd name="connsiteX5943" fmla="*/ 3284259 w 4925538"/>
              <a:gd name="connsiteY5943" fmla="*/ 769762 h 5052379"/>
              <a:gd name="connsiteX5944" fmla="*/ 3285108 w 4925538"/>
              <a:gd name="connsiteY5944" fmla="*/ 768914 h 5052379"/>
              <a:gd name="connsiteX5945" fmla="*/ 3285957 w 4925538"/>
              <a:gd name="connsiteY5945" fmla="*/ 770610 h 5052379"/>
              <a:gd name="connsiteX5946" fmla="*/ 3286832 w 4925538"/>
              <a:gd name="connsiteY5946" fmla="*/ 770610 h 5052379"/>
              <a:gd name="connsiteX5947" fmla="*/ 3288530 w 4925538"/>
              <a:gd name="connsiteY5947" fmla="*/ 768914 h 5052379"/>
              <a:gd name="connsiteX5948" fmla="*/ 3288530 w 4925538"/>
              <a:gd name="connsiteY5948" fmla="*/ 766342 h 5052379"/>
              <a:gd name="connsiteX5949" fmla="*/ 3288530 w 4925538"/>
              <a:gd name="connsiteY5949" fmla="*/ 765494 h 5052379"/>
              <a:gd name="connsiteX5950" fmla="*/ 3289379 w 4925538"/>
              <a:gd name="connsiteY5950" fmla="*/ 764645 h 5052379"/>
              <a:gd name="connsiteX5951" fmla="*/ 3288530 w 4925538"/>
              <a:gd name="connsiteY5951" fmla="*/ 762074 h 5052379"/>
              <a:gd name="connsiteX5952" fmla="*/ 3288530 w 4925538"/>
              <a:gd name="connsiteY5952" fmla="*/ 760377 h 5052379"/>
              <a:gd name="connsiteX5953" fmla="*/ 3290228 w 4925538"/>
              <a:gd name="connsiteY5953" fmla="*/ 759529 h 5052379"/>
              <a:gd name="connsiteX5954" fmla="*/ 3289379 w 4925538"/>
              <a:gd name="connsiteY5954" fmla="*/ 758680 h 5052379"/>
              <a:gd name="connsiteX5955" fmla="*/ 3290228 w 4925538"/>
              <a:gd name="connsiteY5955" fmla="*/ 756957 h 5052379"/>
              <a:gd name="connsiteX5956" fmla="*/ 3289379 w 4925538"/>
              <a:gd name="connsiteY5956" fmla="*/ 755260 h 5052379"/>
              <a:gd name="connsiteX5957" fmla="*/ 3291077 w 4925538"/>
              <a:gd name="connsiteY5957" fmla="*/ 753563 h 5052379"/>
              <a:gd name="connsiteX5958" fmla="*/ 3292801 w 4925538"/>
              <a:gd name="connsiteY5958" fmla="*/ 754412 h 5052379"/>
              <a:gd name="connsiteX5959" fmla="*/ 3292801 w 4925538"/>
              <a:gd name="connsiteY5959" fmla="*/ 755260 h 5052379"/>
              <a:gd name="connsiteX5960" fmla="*/ 3292801 w 4925538"/>
              <a:gd name="connsiteY5960" fmla="*/ 756109 h 5052379"/>
              <a:gd name="connsiteX5961" fmla="*/ 3291077 w 4925538"/>
              <a:gd name="connsiteY5961" fmla="*/ 757832 h 5052379"/>
              <a:gd name="connsiteX5962" fmla="*/ 3291077 w 4925538"/>
              <a:gd name="connsiteY5962" fmla="*/ 758680 h 5052379"/>
              <a:gd name="connsiteX5963" fmla="*/ 3291926 w 4925538"/>
              <a:gd name="connsiteY5963" fmla="*/ 758680 h 5052379"/>
              <a:gd name="connsiteX5964" fmla="*/ 3294499 w 4925538"/>
              <a:gd name="connsiteY5964" fmla="*/ 757832 h 5052379"/>
              <a:gd name="connsiteX5965" fmla="*/ 3295348 w 4925538"/>
              <a:gd name="connsiteY5965" fmla="*/ 758680 h 5052379"/>
              <a:gd name="connsiteX5966" fmla="*/ 3294499 w 4925538"/>
              <a:gd name="connsiteY5966" fmla="*/ 759529 h 5052379"/>
              <a:gd name="connsiteX5967" fmla="*/ 3296197 w 4925538"/>
              <a:gd name="connsiteY5967" fmla="*/ 762949 h 5052379"/>
              <a:gd name="connsiteX5968" fmla="*/ 3295348 w 4925538"/>
              <a:gd name="connsiteY5968" fmla="*/ 765494 h 5052379"/>
              <a:gd name="connsiteX5969" fmla="*/ 3296197 w 4925538"/>
              <a:gd name="connsiteY5969" fmla="*/ 764645 h 5052379"/>
              <a:gd name="connsiteX5970" fmla="*/ 3297046 w 4925538"/>
              <a:gd name="connsiteY5970" fmla="*/ 762949 h 5052379"/>
              <a:gd name="connsiteX5971" fmla="*/ 3297046 w 4925538"/>
              <a:gd name="connsiteY5971" fmla="*/ 761225 h 5052379"/>
              <a:gd name="connsiteX5972" fmla="*/ 3297922 w 4925538"/>
              <a:gd name="connsiteY5972" fmla="*/ 760377 h 5052379"/>
              <a:gd name="connsiteX5973" fmla="*/ 3297922 w 4925538"/>
              <a:gd name="connsiteY5973" fmla="*/ 759529 h 5052379"/>
              <a:gd name="connsiteX5974" fmla="*/ 3297046 w 4925538"/>
              <a:gd name="connsiteY5974" fmla="*/ 757832 h 5052379"/>
              <a:gd name="connsiteX5975" fmla="*/ 3296197 w 4925538"/>
              <a:gd name="connsiteY5975" fmla="*/ 756957 h 5052379"/>
              <a:gd name="connsiteX5976" fmla="*/ 3296197 w 4925538"/>
              <a:gd name="connsiteY5976" fmla="*/ 756109 h 5052379"/>
              <a:gd name="connsiteX5977" fmla="*/ 3296197 w 4925538"/>
              <a:gd name="connsiteY5977" fmla="*/ 755260 h 5052379"/>
              <a:gd name="connsiteX5978" fmla="*/ 3298771 w 4925538"/>
              <a:gd name="connsiteY5978" fmla="*/ 756109 h 5052379"/>
              <a:gd name="connsiteX5979" fmla="*/ 3299620 w 4925538"/>
              <a:gd name="connsiteY5979" fmla="*/ 754412 h 5052379"/>
              <a:gd name="connsiteX5980" fmla="*/ 3299620 w 4925538"/>
              <a:gd name="connsiteY5980" fmla="*/ 753563 h 5052379"/>
              <a:gd name="connsiteX5981" fmla="*/ 3301318 w 4925538"/>
              <a:gd name="connsiteY5981" fmla="*/ 752715 h 5052379"/>
              <a:gd name="connsiteX5982" fmla="*/ 3301318 w 4925538"/>
              <a:gd name="connsiteY5982" fmla="*/ 751867 h 5052379"/>
              <a:gd name="connsiteX5983" fmla="*/ 3303016 w 4925538"/>
              <a:gd name="connsiteY5983" fmla="*/ 751867 h 5052379"/>
              <a:gd name="connsiteX5984" fmla="*/ 3304740 w 4925538"/>
              <a:gd name="connsiteY5984" fmla="*/ 752715 h 5052379"/>
              <a:gd name="connsiteX5985" fmla="*/ 3303891 w 4925538"/>
              <a:gd name="connsiteY5985" fmla="*/ 753563 h 5052379"/>
              <a:gd name="connsiteX5986" fmla="*/ 3305589 w 4925538"/>
              <a:gd name="connsiteY5986" fmla="*/ 756957 h 5052379"/>
              <a:gd name="connsiteX5987" fmla="*/ 3304740 w 4925538"/>
              <a:gd name="connsiteY5987" fmla="*/ 757832 h 5052379"/>
              <a:gd name="connsiteX5988" fmla="*/ 3303891 w 4925538"/>
              <a:gd name="connsiteY5988" fmla="*/ 759529 h 5052379"/>
              <a:gd name="connsiteX5989" fmla="*/ 3305589 w 4925538"/>
              <a:gd name="connsiteY5989" fmla="*/ 760377 h 5052379"/>
              <a:gd name="connsiteX5990" fmla="*/ 3305589 w 4925538"/>
              <a:gd name="connsiteY5990" fmla="*/ 759529 h 5052379"/>
              <a:gd name="connsiteX5991" fmla="*/ 3306438 w 4925538"/>
              <a:gd name="connsiteY5991" fmla="*/ 759529 h 5052379"/>
              <a:gd name="connsiteX5992" fmla="*/ 3309012 w 4925538"/>
              <a:gd name="connsiteY5992" fmla="*/ 757832 h 5052379"/>
              <a:gd name="connsiteX5993" fmla="*/ 3310710 w 4925538"/>
              <a:gd name="connsiteY5993" fmla="*/ 758680 h 5052379"/>
              <a:gd name="connsiteX5994" fmla="*/ 3311559 w 4925538"/>
              <a:gd name="connsiteY5994" fmla="*/ 761225 h 5052379"/>
              <a:gd name="connsiteX5995" fmla="*/ 3312408 w 4925538"/>
              <a:gd name="connsiteY5995" fmla="*/ 762949 h 5052379"/>
              <a:gd name="connsiteX5996" fmla="*/ 3313257 w 4925538"/>
              <a:gd name="connsiteY5996" fmla="*/ 763797 h 5052379"/>
              <a:gd name="connsiteX5997" fmla="*/ 3313257 w 4925538"/>
              <a:gd name="connsiteY5997" fmla="*/ 764645 h 5052379"/>
              <a:gd name="connsiteX5998" fmla="*/ 3312408 w 4925538"/>
              <a:gd name="connsiteY5998" fmla="*/ 765494 h 5052379"/>
              <a:gd name="connsiteX5999" fmla="*/ 3312408 w 4925538"/>
              <a:gd name="connsiteY5999" fmla="*/ 766342 h 5052379"/>
              <a:gd name="connsiteX6000" fmla="*/ 3311559 w 4925538"/>
              <a:gd name="connsiteY6000" fmla="*/ 767190 h 5052379"/>
              <a:gd name="connsiteX6001" fmla="*/ 3312408 w 4925538"/>
              <a:gd name="connsiteY6001" fmla="*/ 768039 h 5052379"/>
              <a:gd name="connsiteX6002" fmla="*/ 3312408 w 4925538"/>
              <a:gd name="connsiteY6002" fmla="*/ 768914 h 5052379"/>
              <a:gd name="connsiteX6003" fmla="*/ 3311559 w 4925538"/>
              <a:gd name="connsiteY6003" fmla="*/ 772307 h 5052379"/>
              <a:gd name="connsiteX6004" fmla="*/ 3312408 w 4925538"/>
              <a:gd name="connsiteY6004" fmla="*/ 772307 h 5052379"/>
              <a:gd name="connsiteX6005" fmla="*/ 3313257 w 4925538"/>
              <a:gd name="connsiteY6005" fmla="*/ 773155 h 5052379"/>
              <a:gd name="connsiteX6006" fmla="*/ 3314106 w 4925538"/>
              <a:gd name="connsiteY6006" fmla="*/ 772307 h 5052379"/>
              <a:gd name="connsiteX6007" fmla="*/ 3314981 w 4925538"/>
              <a:gd name="connsiteY6007" fmla="*/ 773155 h 5052379"/>
              <a:gd name="connsiteX6008" fmla="*/ 3319226 w 4925538"/>
              <a:gd name="connsiteY6008" fmla="*/ 765494 h 5052379"/>
              <a:gd name="connsiteX6009" fmla="*/ 3318377 w 4925538"/>
              <a:gd name="connsiteY6009" fmla="*/ 762949 h 5052379"/>
              <a:gd name="connsiteX6010" fmla="*/ 3319226 w 4925538"/>
              <a:gd name="connsiteY6010" fmla="*/ 761225 h 5052379"/>
              <a:gd name="connsiteX6011" fmla="*/ 3318377 w 4925538"/>
              <a:gd name="connsiteY6011" fmla="*/ 759529 h 5052379"/>
              <a:gd name="connsiteX6012" fmla="*/ 3319226 w 4925538"/>
              <a:gd name="connsiteY6012" fmla="*/ 758680 h 5052379"/>
              <a:gd name="connsiteX6013" fmla="*/ 3319226 w 4925538"/>
              <a:gd name="connsiteY6013" fmla="*/ 757832 h 5052379"/>
              <a:gd name="connsiteX6014" fmla="*/ 3321800 w 4925538"/>
              <a:gd name="connsiteY6014" fmla="*/ 758680 h 5052379"/>
              <a:gd name="connsiteX6015" fmla="*/ 3321800 w 4925538"/>
              <a:gd name="connsiteY6015" fmla="*/ 760377 h 5052379"/>
              <a:gd name="connsiteX6016" fmla="*/ 3323498 w 4925538"/>
              <a:gd name="connsiteY6016" fmla="*/ 761225 h 5052379"/>
              <a:gd name="connsiteX6017" fmla="*/ 3325196 w 4925538"/>
              <a:gd name="connsiteY6017" fmla="*/ 763797 h 5052379"/>
              <a:gd name="connsiteX6018" fmla="*/ 3324347 w 4925538"/>
              <a:gd name="connsiteY6018" fmla="*/ 765494 h 5052379"/>
              <a:gd name="connsiteX6019" fmla="*/ 3324347 w 4925538"/>
              <a:gd name="connsiteY6019" fmla="*/ 766342 h 5052379"/>
              <a:gd name="connsiteX6020" fmla="*/ 3325196 w 4925538"/>
              <a:gd name="connsiteY6020" fmla="*/ 767190 h 5052379"/>
              <a:gd name="connsiteX6021" fmla="*/ 3326071 w 4925538"/>
              <a:gd name="connsiteY6021" fmla="*/ 767190 h 5052379"/>
              <a:gd name="connsiteX6022" fmla="*/ 3325196 w 4925538"/>
              <a:gd name="connsiteY6022" fmla="*/ 768914 h 5052379"/>
              <a:gd name="connsiteX6023" fmla="*/ 3326071 w 4925538"/>
              <a:gd name="connsiteY6023" fmla="*/ 769762 h 5052379"/>
              <a:gd name="connsiteX6024" fmla="*/ 3326920 w 4925538"/>
              <a:gd name="connsiteY6024" fmla="*/ 770610 h 5052379"/>
              <a:gd name="connsiteX6025" fmla="*/ 3326920 w 4925538"/>
              <a:gd name="connsiteY6025" fmla="*/ 771459 h 5052379"/>
              <a:gd name="connsiteX6026" fmla="*/ 3327769 w 4925538"/>
              <a:gd name="connsiteY6026" fmla="*/ 772307 h 5052379"/>
              <a:gd name="connsiteX6027" fmla="*/ 3328618 w 4925538"/>
              <a:gd name="connsiteY6027" fmla="*/ 773155 h 5052379"/>
              <a:gd name="connsiteX6028" fmla="*/ 3331192 w 4925538"/>
              <a:gd name="connsiteY6028" fmla="*/ 778272 h 5052379"/>
              <a:gd name="connsiteX6029" fmla="*/ 3331192 w 4925538"/>
              <a:gd name="connsiteY6029" fmla="*/ 779121 h 5052379"/>
              <a:gd name="connsiteX6030" fmla="*/ 3330316 w 4925538"/>
              <a:gd name="connsiteY6030" fmla="*/ 781692 h 5052379"/>
              <a:gd name="connsiteX6031" fmla="*/ 3332041 w 4925538"/>
              <a:gd name="connsiteY6031" fmla="*/ 780844 h 5052379"/>
              <a:gd name="connsiteX6032" fmla="*/ 3332890 w 4925538"/>
              <a:gd name="connsiteY6032" fmla="*/ 781692 h 5052379"/>
              <a:gd name="connsiteX6033" fmla="*/ 3332890 w 4925538"/>
              <a:gd name="connsiteY6033" fmla="*/ 779995 h 5052379"/>
              <a:gd name="connsiteX6034" fmla="*/ 3332890 w 4925538"/>
              <a:gd name="connsiteY6034" fmla="*/ 777424 h 5052379"/>
              <a:gd name="connsiteX6035" fmla="*/ 3332890 w 4925538"/>
              <a:gd name="connsiteY6035" fmla="*/ 774004 h 5052379"/>
              <a:gd name="connsiteX6036" fmla="*/ 3332041 w 4925538"/>
              <a:gd name="connsiteY6036" fmla="*/ 768039 h 5052379"/>
              <a:gd name="connsiteX6037" fmla="*/ 3332890 w 4925538"/>
              <a:gd name="connsiteY6037" fmla="*/ 764645 h 5052379"/>
              <a:gd name="connsiteX6038" fmla="*/ 3331192 w 4925538"/>
              <a:gd name="connsiteY6038" fmla="*/ 763797 h 5052379"/>
              <a:gd name="connsiteX6039" fmla="*/ 3331192 w 4925538"/>
              <a:gd name="connsiteY6039" fmla="*/ 762949 h 5052379"/>
              <a:gd name="connsiteX6040" fmla="*/ 3332890 w 4925538"/>
              <a:gd name="connsiteY6040" fmla="*/ 760377 h 5052379"/>
              <a:gd name="connsiteX6041" fmla="*/ 3332041 w 4925538"/>
              <a:gd name="connsiteY6041" fmla="*/ 760377 h 5052379"/>
              <a:gd name="connsiteX6042" fmla="*/ 3336286 w 4925538"/>
              <a:gd name="connsiteY6042" fmla="*/ 758680 h 5052379"/>
              <a:gd name="connsiteX6043" fmla="*/ 3338859 w 4925538"/>
              <a:gd name="connsiteY6043" fmla="*/ 759529 h 5052379"/>
              <a:gd name="connsiteX6044" fmla="*/ 3339708 w 4925538"/>
              <a:gd name="connsiteY6044" fmla="*/ 760377 h 5052379"/>
              <a:gd name="connsiteX6045" fmla="*/ 3338859 w 4925538"/>
              <a:gd name="connsiteY6045" fmla="*/ 763797 h 5052379"/>
              <a:gd name="connsiteX6046" fmla="*/ 3338859 w 4925538"/>
              <a:gd name="connsiteY6046" fmla="*/ 764645 h 5052379"/>
              <a:gd name="connsiteX6047" fmla="*/ 3338010 w 4925538"/>
              <a:gd name="connsiteY6047" fmla="*/ 765494 h 5052379"/>
              <a:gd name="connsiteX6048" fmla="*/ 3338010 w 4925538"/>
              <a:gd name="connsiteY6048" fmla="*/ 767190 h 5052379"/>
              <a:gd name="connsiteX6049" fmla="*/ 3338859 w 4925538"/>
              <a:gd name="connsiteY6049" fmla="*/ 765494 h 5052379"/>
              <a:gd name="connsiteX6050" fmla="*/ 3339708 w 4925538"/>
              <a:gd name="connsiteY6050" fmla="*/ 767190 h 5052379"/>
              <a:gd name="connsiteX6051" fmla="*/ 3339708 w 4925538"/>
              <a:gd name="connsiteY6051" fmla="*/ 766342 h 5052379"/>
              <a:gd name="connsiteX6052" fmla="*/ 3340557 w 4925538"/>
              <a:gd name="connsiteY6052" fmla="*/ 768039 h 5052379"/>
              <a:gd name="connsiteX6053" fmla="*/ 3341406 w 4925538"/>
              <a:gd name="connsiteY6053" fmla="*/ 768039 h 5052379"/>
              <a:gd name="connsiteX6054" fmla="*/ 3343131 w 4925538"/>
              <a:gd name="connsiteY6054" fmla="*/ 766342 h 5052379"/>
              <a:gd name="connsiteX6055" fmla="*/ 3343131 w 4925538"/>
              <a:gd name="connsiteY6055" fmla="*/ 764645 h 5052379"/>
              <a:gd name="connsiteX6056" fmla="*/ 3345678 w 4925538"/>
              <a:gd name="connsiteY6056" fmla="*/ 764645 h 5052379"/>
              <a:gd name="connsiteX6057" fmla="*/ 3345678 w 4925538"/>
              <a:gd name="connsiteY6057" fmla="*/ 763797 h 5052379"/>
              <a:gd name="connsiteX6058" fmla="*/ 3343980 w 4925538"/>
              <a:gd name="connsiteY6058" fmla="*/ 762949 h 5052379"/>
              <a:gd name="connsiteX6059" fmla="*/ 3343980 w 4925538"/>
              <a:gd name="connsiteY6059" fmla="*/ 762074 h 5052379"/>
              <a:gd name="connsiteX6060" fmla="*/ 3343980 w 4925538"/>
              <a:gd name="connsiteY6060" fmla="*/ 761225 h 5052379"/>
              <a:gd name="connsiteX6061" fmla="*/ 3347376 w 4925538"/>
              <a:gd name="connsiteY6061" fmla="*/ 761225 h 5052379"/>
              <a:gd name="connsiteX6062" fmla="*/ 3348251 w 4925538"/>
              <a:gd name="connsiteY6062" fmla="*/ 761225 h 5052379"/>
              <a:gd name="connsiteX6063" fmla="*/ 3350798 w 4925538"/>
              <a:gd name="connsiteY6063" fmla="*/ 760377 h 5052379"/>
              <a:gd name="connsiteX6064" fmla="*/ 3351647 w 4925538"/>
              <a:gd name="connsiteY6064" fmla="*/ 759529 h 5052379"/>
              <a:gd name="connsiteX6065" fmla="*/ 3354220 w 4925538"/>
              <a:gd name="connsiteY6065" fmla="*/ 760377 h 5052379"/>
              <a:gd name="connsiteX6066" fmla="*/ 3356767 w 4925538"/>
              <a:gd name="connsiteY6066" fmla="*/ 761225 h 5052379"/>
              <a:gd name="connsiteX6067" fmla="*/ 3355918 w 4925538"/>
              <a:gd name="connsiteY6067" fmla="*/ 762074 h 5052379"/>
              <a:gd name="connsiteX6068" fmla="*/ 3355918 w 4925538"/>
              <a:gd name="connsiteY6068" fmla="*/ 762949 h 5052379"/>
              <a:gd name="connsiteX6069" fmla="*/ 3355069 w 4925538"/>
              <a:gd name="connsiteY6069" fmla="*/ 761225 h 5052379"/>
              <a:gd name="connsiteX6070" fmla="*/ 3355069 w 4925538"/>
              <a:gd name="connsiteY6070" fmla="*/ 762074 h 5052379"/>
              <a:gd name="connsiteX6071" fmla="*/ 3355918 w 4925538"/>
              <a:gd name="connsiteY6071" fmla="*/ 763797 h 5052379"/>
              <a:gd name="connsiteX6072" fmla="*/ 3355069 w 4925538"/>
              <a:gd name="connsiteY6072" fmla="*/ 763797 h 5052379"/>
              <a:gd name="connsiteX6073" fmla="*/ 3355069 w 4925538"/>
              <a:gd name="connsiteY6073" fmla="*/ 765494 h 5052379"/>
              <a:gd name="connsiteX6074" fmla="*/ 3355069 w 4925538"/>
              <a:gd name="connsiteY6074" fmla="*/ 766342 h 5052379"/>
              <a:gd name="connsiteX6075" fmla="*/ 3356767 w 4925538"/>
              <a:gd name="connsiteY6075" fmla="*/ 765494 h 5052379"/>
              <a:gd name="connsiteX6076" fmla="*/ 3357616 w 4925538"/>
              <a:gd name="connsiteY6076" fmla="*/ 767190 h 5052379"/>
              <a:gd name="connsiteX6077" fmla="*/ 3358465 w 4925538"/>
              <a:gd name="connsiteY6077" fmla="*/ 766342 h 5052379"/>
              <a:gd name="connsiteX6078" fmla="*/ 3359341 w 4925538"/>
              <a:gd name="connsiteY6078" fmla="*/ 767190 h 5052379"/>
              <a:gd name="connsiteX6079" fmla="*/ 3360190 w 4925538"/>
              <a:gd name="connsiteY6079" fmla="*/ 766342 h 5052379"/>
              <a:gd name="connsiteX6080" fmla="*/ 3358465 w 4925538"/>
              <a:gd name="connsiteY6080" fmla="*/ 764645 h 5052379"/>
              <a:gd name="connsiteX6081" fmla="*/ 3359341 w 4925538"/>
              <a:gd name="connsiteY6081" fmla="*/ 763797 h 5052379"/>
              <a:gd name="connsiteX6082" fmla="*/ 3360190 w 4925538"/>
              <a:gd name="connsiteY6082" fmla="*/ 764645 h 5052379"/>
              <a:gd name="connsiteX6083" fmla="*/ 3360190 w 4925538"/>
              <a:gd name="connsiteY6083" fmla="*/ 763797 h 5052379"/>
              <a:gd name="connsiteX6084" fmla="*/ 3361888 w 4925538"/>
              <a:gd name="connsiteY6084" fmla="*/ 763797 h 5052379"/>
              <a:gd name="connsiteX6085" fmla="*/ 3365310 w 4925538"/>
              <a:gd name="connsiteY6085" fmla="*/ 765494 h 5052379"/>
              <a:gd name="connsiteX6086" fmla="*/ 3367008 w 4925538"/>
              <a:gd name="connsiteY6086" fmla="*/ 768914 h 5052379"/>
              <a:gd name="connsiteX6087" fmla="*/ 3365310 w 4925538"/>
              <a:gd name="connsiteY6087" fmla="*/ 770610 h 5052379"/>
              <a:gd name="connsiteX6088" fmla="*/ 3365310 w 4925538"/>
              <a:gd name="connsiteY6088" fmla="*/ 771459 h 5052379"/>
              <a:gd name="connsiteX6089" fmla="*/ 3364461 w 4925538"/>
              <a:gd name="connsiteY6089" fmla="*/ 771459 h 5052379"/>
              <a:gd name="connsiteX6090" fmla="*/ 3362737 w 4925538"/>
              <a:gd name="connsiteY6090" fmla="*/ 770610 h 5052379"/>
              <a:gd name="connsiteX6091" fmla="*/ 3361888 w 4925538"/>
              <a:gd name="connsiteY6091" fmla="*/ 771459 h 5052379"/>
              <a:gd name="connsiteX6092" fmla="*/ 3361039 w 4925538"/>
              <a:gd name="connsiteY6092" fmla="*/ 774004 h 5052379"/>
              <a:gd name="connsiteX6093" fmla="*/ 3363586 w 4925538"/>
              <a:gd name="connsiteY6093" fmla="*/ 773155 h 5052379"/>
              <a:gd name="connsiteX6094" fmla="*/ 3362737 w 4925538"/>
              <a:gd name="connsiteY6094" fmla="*/ 774004 h 5052379"/>
              <a:gd name="connsiteX6095" fmla="*/ 3363586 w 4925538"/>
              <a:gd name="connsiteY6095" fmla="*/ 774004 h 5052379"/>
              <a:gd name="connsiteX6096" fmla="*/ 3364461 w 4925538"/>
              <a:gd name="connsiteY6096" fmla="*/ 773155 h 5052379"/>
              <a:gd name="connsiteX6097" fmla="*/ 3364461 w 4925538"/>
              <a:gd name="connsiteY6097" fmla="*/ 772307 h 5052379"/>
              <a:gd name="connsiteX6098" fmla="*/ 3365310 w 4925538"/>
              <a:gd name="connsiteY6098" fmla="*/ 772307 h 5052379"/>
              <a:gd name="connsiteX6099" fmla="*/ 3366159 w 4925538"/>
              <a:gd name="connsiteY6099" fmla="*/ 772307 h 5052379"/>
              <a:gd name="connsiteX6100" fmla="*/ 3367008 w 4925538"/>
              <a:gd name="connsiteY6100" fmla="*/ 773155 h 5052379"/>
              <a:gd name="connsiteX6101" fmla="*/ 3367857 w 4925538"/>
              <a:gd name="connsiteY6101" fmla="*/ 772307 h 5052379"/>
              <a:gd name="connsiteX6102" fmla="*/ 3367008 w 4925538"/>
              <a:gd name="connsiteY6102" fmla="*/ 772307 h 5052379"/>
              <a:gd name="connsiteX6103" fmla="*/ 3367008 w 4925538"/>
              <a:gd name="connsiteY6103" fmla="*/ 771459 h 5052379"/>
              <a:gd name="connsiteX6104" fmla="*/ 3368706 w 4925538"/>
              <a:gd name="connsiteY6104" fmla="*/ 769762 h 5052379"/>
              <a:gd name="connsiteX6105" fmla="*/ 3368706 w 4925538"/>
              <a:gd name="connsiteY6105" fmla="*/ 768914 h 5052379"/>
              <a:gd name="connsiteX6106" fmla="*/ 3369555 w 4925538"/>
              <a:gd name="connsiteY6106" fmla="*/ 768914 h 5052379"/>
              <a:gd name="connsiteX6107" fmla="*/ 3368706 w 4925538"/>
              <a:gd name="connsiteY6107" fmla="*/ 769762 h 5052379"/>
              <a:gd name="connsiteX6108" fmla="*/ 3370431 w 4925538"/>
              <a:gd name="connsiteY6108" fmla="*/ 768914 h 5052379"/>
              <a:gd name="connsiteX6109" fmla="*/ 3371280 w 4925538"/>
              <a:gd name="connsiteY6109" fmla="*/ 768914 h 5052379"/>
              <a:gd name="connsiteX6110" fmla="*/ 3372129 w 4925538"/>
              <a:gd name="connsiteY6110" fmla="*/ 769762 h 5052379"/>
              <a:gd name="connsiteX6111" fmla="*/ 3371280 w 4925538"/>
              <a:gd name="connsiteY6111" fmla="*/ 769762 h 5052379"/>
              <a:gd name="connsiteX6112" fmla="*/ 3372129 w 4925538"/>
              <a:gd name="connsiteY6112" fmla="*/ 769762 h 5052379"/>
              <a:gd name="connsiteX6113" fmla="*/ 3371280 w 4925538"/>
              <a:gd name="connsiteY6113" fmla="*/ 771459 h 5052379"/>
              <a:gd name="connsiteX6114" fmla="*/ 3370431 w 4925538"/>
              <a:gd name="connsiteY6114" fmla="*/ 772307 h 5052379"/>
              <a:gd name="connsiteX6115" fmla="*/ 3371280 w 4925538"/>
              <a:gd name="connsiteY6115" fmla="*/ 777424 h 5052379"/>
              <a:gd name="connsiteX6116" fmla="*/ 3370431 w 4925538"/>
              <a:gd name="connsiteY6116" fmla="*/ 777424 h 5052379"/>
              <a:gd name="connsiteX6117" fmla="*/ 3369555 w 4925538"/>
              <a:gd name="connsiteY6117" fmla="*/ 779121 h 5052379"/>
              <a:gd name="connsiteX6118" fmla="*/ 3370431 w 4925538"/>
              <a:gd name="connsiteY6118" fmla="*/ 782541 h 5052379"/>
              <a:gd name="connsiteX6119" fmla="*/ 3370431 w 4925538"/>
              <a:gd name="connsiteY6119" fmla="*/ 783389 h 5052379"/>
              <a:gd name="connsiteX6120" fmla="*/ 3371280 w 4925538"/>
              <a:gd name="connsiteY6120" fmla="*/ 782541 h 5052379"/>
              <a:gd name="connsiteX6121" fmla="*/ 3370431 w 4925538"/>
              <a:gd name="connsiteY6121" fmla="*/ 781692 h 5052379"/>
              <a:gd name="connsiteX6122" fmla="*/ 3371280 w 4925538"/>
              <a:gd name="connsiteY6122" fmla="*/ 780844 h 5052379"/>
              <a:gd name="connsiteX6123" fmla="*/ 3372129 w 4925538"/>
              <a:gd name="connsiteY6123" fmla="*/ 782541 h 5052379"/>
              <a:gd name="connsiteX6124" fmla="*/ 3372129 w 4925538"/>
              <a:gd name="connsiteY6124" fmla="*/ 779995 h 5052379"/>
              <a:gd name="connsiteX6125" fmla="*/ 3371280 w 4925538"/>
              <a:gd name="connsiteY6125" fmla="*/ 779995 h 5052379"/>
              <a:gd name="connsiteX6126" fmla="*/ 3371280 w 4925538"/>
              <a:gd name="connsiteY6126" fmla="*/ 779121 h 5052379"/>
              <a:gd name="connsiteX6127" fmla="*/ 3372978 w 4925538"/>
              <a:gd name="connsiteY6127" fmla="*/ 774879 h 5052379"/>
              <a:gd name="connsiteX6128" fmla="*/ 3373827 w 4925538"/>
              <a:gd name="connsiteY6128" fmla="*/ 776575 h 5052379"/>
              <a:gd name="connsiteX6129" fmla="*/ 3373827 w 4925538"/>
              <a:gd name="connsiteY6129" fmla="*/ 777424 h 5052379"/>
              <a:gd name="connsiteX6130" fmla="*/ 3373827 w 4925538"/>
              <a:gd name="connsiteY6130" fmla="*/ 776575 h 5052379"/>
              <a:gd name="connsiteX6131" fmla="*/ 3373827 w 4925538"/>
              <a:gd name="connsiteY6131" fmla="*/ 774879 h 5052379"/>
              <a:gd name="connsiteX6132" fmla="*/ 3373827 w 4925538"/>
              <a:gd name="connsiteY6132" fmla="*/ 774004 h 5052379"/>
              <a:gd name="connsiteX6133" fmla="*/ 3374676 w 4925538"/>
              <a:gd name="connsiteY6133" fmla="*/ 774004 h 5052379"/>
              <a:gd name="connsiteX6134" fmla="*/ 3373827 w 4925538"/>
              <a:gd name="connsiteY6134" fmla="*/ 773155 h 5052379"/>
              <a:gd name="connsiteX6135" fmla="*/ 3373827 w 4925538"/>
              <a:gd name="connsiteY6135" fmla="*/ 771459 h 5052379"/>
              <a:gd name="connsiteX6136" fmla="*/ 3374676 w 4925538"/>
              <a:gd name="connsiteY6136" fmla="*/ 771459 h 5052379"/>
              <a:gd name="connsiteX6137" fmla="*/ 3375525 w 4925538"/>
              <a:gd name="connsiteY6137" fmla="*/ 771459 h 5052379"/>
              <a:gd name="connsiteX6138" fmla="*/ 3376400 w 4925538"/>
              <a:gd name="connsiteY6138" fmla="*/ 771459 h 5052379"/>
              <a:gd name="connsiteX6139" fmla="*/ 3378098 w 4925538"/>
              <a:gd name="connsiteY6139" fmla="*/ 770610 h 5052379"/>
              <a:gd name="connsiteX6140" fmla="*/ 3378098 w 4925538"/>
              <a:gd name="connsiteY6140" fmla="*/ 769762 h 5052379"/>
              <a:gd name="connsiteX6141" fmla="*/ 3380645 w 4925538"/>
              <a:gd name="connsiteY6141" fmla="*/ 768914 h 5052379"/>
              <a:gd name="connsiteX6142" fmla="*/ 3380645 w 4925538"/>
              <a:gd name="connsiteY6142" fmla="*/ 769762 h 5052379"/>
              <a:gd name="connsiteX6143" fmla="*/ 3380645 w 4925538"/>
              <a:gd name="connsiteY6143" fmla="*/ 770610 h 5052379"/>
              <a:gd name="connsiteX6144" fmla="*/ 3382370 w 4925538"/>
              <a:gd name="connsiteY6144" fmla="*/ 771459 h 5052379"/>
              <a:gd name="connsiteX6145" fmla="*/ 3383219 w 4925538"/>
              <a:gd name="connsiteY6145" fmla="*/ 774004 h 5052379"/>
              <a:gd name="connsiteX6146" fmla="*/ 3380645 w 4925538"/>
              <a:gd name="connsiteY6146" fmla="*/ 774879 h 5052379"/>
              <a:gd name="connsiteX6147" fmla="*/ 3381521 w 4925538"/>
              <a:gd name="connsiteY6147" fmla="*/ 775727 h 5052379"/>
              <a:gd name="connsiteX6148" fmla="*/ 3382370 w 4925538"/>
              <a:gd name="connsiteY6148" fmla="*/ 776575 h 5052379"/>
              <a:gd name="connsiteX6149" fmla="*/ 3383219 w 4925538"/>
              <a:gd name="connsiteY6149" fmla="*/ 777424 h 5052379"/>
              <a:gd name="connsiteX6150" fmla="*/ 3382370 w 4925538"/>
              <a:gd name="connsiteY6150" fmla="*/ 777424 h 5052379"/>
              <a:gd name="connsiteX6151" fmla="*/ 3383219 w 4925538"/>
              <a:gd name="connsiteY6151" fmla="*/ 778272 h 5052379"/>
              <a:gd name="connsiteX6152" fmla="*/ 3380645 w 4925538"/>
              <a:gd name="connsiteY6152" fmla="*/ 779995 h 5052379"/>
              <a:gd name="connsiteX6153" fmla="*/ 3382370 w 4925538"/>
              <a:gd name="connsiteY6153" fmla="*/ 779121 h 5052379"/>
              <a:gd name="connsiteX6154" fmla="*/ 3383219 w 4925538"/>
              <a:gd name="connsiteY6154" fmla="*/ 779995 h 5052379"/>
              <a:gd name="connsiteX6155" fmla="*/ 3382370 w 4925538"/>
              <a:gd name="connsiteY6155" fmla="*/ 780844 h 5052379"/>
              <a:gd name="connsiteX6156" fmla="*/ 3383219 w 4925538"/>
              <a:gd name="connsiteY6156" fmla="*/ 782541 h 5052379"/>
              <a:gd name="connsiteX6157" fmla="*/ 3383219 w 4925538"/>
              <a:gd name="connsiteY6157" fmla="*/ 783389 h 5052379"/>
              <a:gd name="connsiteX6158" fmla="*/ 3384068 w 4925538"/>
              <a:gd name="connsiteY6158" fmla="*/ 783389 h 5052379"/>
              <a:gd name="connsiteX6159" fmla="*/ 3383219 w 4925538"/>
              <a:gd name="connsiteY6159" fmla="*/ 782541 h 5052379"/>
              <a:gd name="connsiteX6160" fmla="*/ 3383219 w 4925538"/>
              <a:gd name="connsiteY6160" fmla="*/ 781692 h 5052379"/>
              <a:gd name="connsiteX6161" fmla="*/ 3384068 w 4925538"/>
              <a:gd name="connsiteY6161" fmla="*/ 781692 h 5052379"/>
              <a:gd name="connsiteX6162" fmla="*/ 3384068 w 4925538"/>
              <a:gd name="connsiteY6162" fmla="*/ 779995 h 5052379"/>
              <a:gd name="connsiteX6163" fmla="*/ 3384917 w 4925538"/>
              <a:gd name="connsiteY6163" fmla="*/ 777424 h 5052379"/>
              <a:gd name="connsiteX6164" fmla="*/ 3384068 w 4925538"/>
              <a:gd name="connsiteY6164" fmla="*/ 774004 h 5052379"/>
              <a:gd name="connsiteX6165" fmla="*/ 3385766 w 4925538"/>
              <a:gd name="connsiteY6165" fmla="*/ 774879 h 5052379"/>
              <a:gd name="connsiteX6166" fmla="*/ 3384917 w 4925538"/>
              <a:gd name="connsiteY6166" fmla="*/ 778272 h 5052379"/>
              <a:gd name="connsiteX6167" fmla="*/ 3384917 w 4925538"/>
              <a:gd name="connsiteY6167" fmla="*/ 783389 h 5052379"/>
              <a:gd name="connsiteX6168" fmla="*/ 3384068 w 4925538"/>
              <a:gd name="connsiteY6168" fmla="*/ 785961 h 5052379"/>
              <a:gd name="connsiteX6169" fmla="*/ 3384068 w 4925538"/>
              <a:gd name="connsiteY6169" fmla="*/ 786809 h 5052379"/>
              <a:gd name="connsiteX6170" fmla="*/ 3384917 w 4925538"/>
              <a:gd name="connsiteY6170" fmla="*/ 786809 h 5052379"/>
              <a:gd name="connsiteX6171" fmla="*/ 3385766 w 4925538"/>
              <a:gd name="connsiteY6171" fmla="*/ 785112 h 5052379"/>
              <a:gd name="connsiteX6172" fmla="*/ 3387490 w 4925538"/>
              <a:gd name="connsiteY6172" fmla="*/ 786809 h 5052379"/>
              <a:gd name="connsiteX6173" fmla="*/ 3388339 w 4925538"/>
              <a:gd name="connsiteY6173" fmla="*/ 786809 h 5052379"/>
              <a:gd name="connsiteX6174" fmla="*/ 3386641 w 4925538"/>
              <a:gd name="connsiteY6174" fmla="*/ 785112 h 5052379"/>
              <a:gd name="connsiteX6175" fmla="*/ 3385766 w 4925538"/>
              <a:gd name="connsiteY6175" fmla="*/ 785112 h 5052379"/>
              <a:gd name="connsiteX6176" fmla="*/ 3385766 w 4925538"/>
              <a:gd name="connsiteY6176" fmla="*/ 783389 h 5052379"/>
              <a:gd name="connsiteX6177" fmla="*/ 3386641 w 4925538"/>
              <a:gd name="connsiteY6177" fmla="*/ 782541 h 5052379"/>
              <a:gd name="connsiteX6178" fmla="*/ 3386641 w 4925538"/>
              <a:gd name="connsiteY6178" fmla="*/ 779121 h 5052379"/>
              <a:gd name="connsiteX6179" fmla="*/ 3386641 w 4925538"/>
              <a:gd name="connsiteY6179" fmla="*/ 777424 h 5052379"/>
              <a:gd name="connsiteX6180" fmla="*/ 3387490 w 4925538"/>
              <a:gd name="connsiteY6180" fmla="*/ 777424 h 5052379"/>
              <a:gd name="connsiteX6181" fmla="*/ 3387490 w 4925538"/>
              <a:gd name="connsiteY6181" fmla="*/ 778272 h 5052379"/>
              <a:gd name="connsiteX6182" fmla="*/ 3388339 w 4925538"/>
              <a:gd name="connsiteY6182" fmla="*/ 778272 h 5052379"/>
              <a:gd name="connsiteX6183" fmla="*/ 3389188 w 4925538"/>
              <a:gd name="connsiteY6183" fmla="*/ 777424 h 5052379"/>
              <a:gd name="connsiteX6184" fmla="*/ 3389188 w 4925538"/>
              <a:gd name="connsiteY6184" fmla="*/ 776575 h 5052379"/>
              <a:gd name="connsiteX6185" fmla="*/ 3391735 w 4925538"/>
              <a:gd name="connsiteY6185" fmla="*/ 774879 h 5052379"/>
              <a:gd name="connsiteX6186" fmla="*/ 3392611 w 4925538"/>
              <a:gd name="connsiteY6186" fmla="*/ 775727 h 5052379"/>
              <a:gd name="connsiteX6187" fmla="*/ 3394309 w 4925538"/>
              <a:gd name="connsiteY6187" fmla="*/ 774004 h 5052379"/>
              <a:gd name="connsiteX6188" fmla="*/ 3395158 w 4925538"/>
              <a:gd name="connsiteY6188" fmla="*/ 774004 h 5052379"/>
              <a:gd name="connsiteX6189" fmla="*/ 3396856 w 4925538"/>
              <a:gd name="connsiteY6189" fmla="*/ 774004 h 5052379"/>
              <a:gd name="connsiteX6190" fmla="*/ 3396856 w 4925538"/>
              <a:gd name="connsiteY6190" fmla="*/ 774879 h 5052379"/>
              <a:gd name="connsiteX6191" fmla="*/ 3398580 w 4925538"/>
              <a:gd name="connsiteY6191" fmla="*/ 778272 h 5052379"/>
              <a:gd name="connsiteX6192" fmla="*/ 3397705 w 4925538"/>
              <a:gd name="connsiteY6192" fmla="*/ 778272 h 5052379"/>
              <a:gd name="connsiteX6193" fmla="*/ 3397705 w 4925538"/>
              <a:gd name="connsiteY6193" fmla="*/ 777424 h 5052379"/>
              <a:gd name="connsiteX6194" fmla="*/ 3396856 w 4925538"/>
              <a:gd name="connsiteY6194" fmla="*/ 778272 h 5052379"/>
              <a:gd name="connsiteX6195" fmla="*/ 3396856 w 4925538"/>
              <a:gd name="connsiteY6195" fmla="*/ 779121 h 5052379"/>
              <a:gd name="connsiteX6196" fmla="*/ 3396856 w 4925538"/>
              <a:gd name="connsiteY6196" fmla="*/ 779995 h 5052379"/>
              <a:gd name="connsiteX6197" fmla="*/ 3396007 w 4925538"/>
              <a:gd name="connsiteY6197" fmla="*/ 780844 h 5052379"/>
              <a:gd name="connsiteX6198" fmla="*/ 3396856 w 4925538"/>
              <a:gd name="connsiteY6198" fmla="*/ 780844 h 5052379"/>
              <a:gd name="connsiteX6199" fmla="*/ 3396007 w 4925538"/>
              <a:gd name="connsiteY6199" fmla="*/ 782541 h 5052379"/>
              <a:gd name="connsiteX6200" fmla="*/ 3394309 w 4925538"/>
              <a:gd name="connsiteY6200" fmla="*/ 783389 h 5052379"/>
              <a:gd name="connsiteX6201" fmla="*/ 3394309 w 4925538"/>
              <a:gd name="connsiteY6201" fmla="*/ 784237 h 5052379"/>
              <a:gd name="connsiteX6202" fmla="*/ 3395158 w 4925538"/>
              <a:gd name="connsiteY6202" fmla="*/ 785112 h 5052379"/>
              <a:gd name="connsiteX6203" fmla="*/ 3396007 w 4925538"/>
              <a:gd name="connsiteY6203" fmla="*/ 783389 h 5052379"/>
              <a:gd name="connsiteX6204" fmla="*/ 3396856 w 4925538"/>
              <a:gd name="connsiteY6204" fmla="*/ 784237 h 5052379"/>
              <a:gd name="connsiteX6205" fmla="*/ 3396856 w 4925538"/>
              <a:gd name="connsiteY6205" fmla="*/ 785112 h 5052379"/>
              <a:gd name="connsiteX6206" fmla="*/ 3397705 w 4925538"/>
              <a:gd name="connsiteY6206" fmla="*/ 785112 h 5052379"/>
              <a:gd name="connsiteX6207" fmla="*/ 3397705 w 4925538"/>
              <a:gd name="connsiteY6207" fmla="*/ 784237 h 5052379"/>
              <a:gd name="connsiteX6208" fmla="*/ 3398580 w 4925538"/>
              <a:gd name="connsiteY6208" fmla="*/ 785112 h 5052379"/>
              <a:gd name="connsiteX6209" fmla="*/ 3398580 w 4925538"/>
              <a:gd name="connsiteY6209" fmla="*/ 785961 h 5052379"/>
              <a:gd name="connsiteX6210" fmla="*/ 3397705 w 4925538"/>
              <a:gd name="connsiteY6210" fmla="*/ 786809 h 5052379"/>
              <a:gd name="connsiteX6211" fmla="*/ 3398580 w 4925538"/>
              <a:gd name="connsiteY6211" fmla="*/ 787657 h 5052379"/>
              <a:gd name="connsiteX6212" fmla="*/ 3399429 w 4925538"/>
              <a:gd name="connsiteY6212" fmla="*/ 791077 h 5052379"/>
              <a:gd name="connsiteX6213" fmla="*/ 3400278 w 4925538"/>
              <a:gd name="connsiteY6213" fmla="*/ 791926 h 5052379"/>
              <a:gd name="connsiteX6214" fmla="*/ 3400278 w 4925538"/>
              <a:gd name="connsiteY6214" fmla="*/ 793622 h 5052379"/>
              <a:gd name="connsiteX6215" fmla="*/ 3399429 w 4925538"/>
              <a:gd name="connsiteY6215" fmla="*/ 793622 h 5052379"/>
              <a:gd name="connsiteX6216" fmla="*/ 3397705 w 4925538"/>
              <a:gd name="connsiteY6216" fmla="*/ 793622 h 5052379"/>
              <a:gd name="connsiteX6217" fmla="*/ 3397705 w 4925538"/>
              <a:gd name="connsiteY6217" fmla="*/ 794471 h 5052379"/>
              <a:gd name="connsiteX6218" fmla="*/ 3400278 w 4925538"/>
              <a:gd name="connsiteY6218" fmla="*/ 796167 h 5052379"/>
              <a:gd name="connsiteX6219" fmla="*/ 3401127 w 4925538"/>
              <a:gd name="connsiteY6219" fmla="*/ 796167 h 5052379"/>
              <a:gd name="connsiteX6220" fmla="*/ 3401976 w 4925538"/>
              <a:gd name="connsiteY6220" fmla="*/ 796167 h 5052379"/>
              <a:gd name="connsiteX6221" fmla="*/ 3401976 w 4925538"/>
              <a:gd name="connsiteY6221" fmla="*/ 795319 h 5052379"/>
              <a:gd name="connsiteX6222" fmla="*/ 3401976 w 4925538"/>
              <a:gd name="connsiteY6222" fmla="*/ 793622 h 5052379"/>
              <a:gd name="connsiteX6223" fmla="*/ 3402825 w 4925538"/>
              <a:gd name="connsiteY6223" fmla="*/ 793622 h 5052379"/>
              <a:gd name="connsiteX6224" fmla="*/ 3402825 w 4925538"/>
              <a:gd name="connsiteY6224" fmla="*/ 794471 h 5052379"/>
              <a:gd name="connsiteX6225" fmla="*/ 3403701 w 4925538"/>
              <a:gd name="connsiteY6225" fmla="*/ 793622 h 5052379"/>
              <a:gd name="connsiteX6226" fmla="*/ 3402825 w 4925538"/>
              <a:gd name="connsiteY6226" fmla="*/ 793622 h 5052379"/>
              <a:gd name="connsiteX6227" fmla="*/ 3402825 w 4925538"/>
              <a:gd name="connsiteY6227" fmla="*/ 792774 h 5052379"/>
              <a:gd name="connsiteX6228" fmla="*/ 3402825 w 4925538"/>
              <a:gd name="connsiteY6228" fmla="*/ 791926 h 5052379"/>
              <a:gd name="connsiteX6229" fmla="*/ 3402825 w 4925538"/>
              <a:gd name="connsiteY6229" fmla="*/ 790202 h 5052379"/>
              <a:gd name="connsiteX6230" fmla="*/ 3402825 w 4925538"/>
              <a:gd name="connsiteY6230" fmla="*/ 788506 h 5052379"/>
              <a:gd name="connsiteX6231" fmla="*/ 3404550 w 4925538"/>
              <a:gd name="connsiteY6231" fmla="*/ 787657 h 5052379"/>
              <a:gd name="connsiteX6232" fmla="*/ 3406248 w 4925538"/>
              <a:gd name="connsiteY6232" fmla="*/ 787657 h 5052379"/>
              <a:gd name="connsiteX6233" fmla="*/ 3407097 w 4925538"/>
              <a:gd name="connsiteY6233" fmla="*/ 787657 h 5052379"/>
              <a:gd name="connsiteX6234" fmla="*/ 3407097 w 4925538"/>
              <a:gd name="connsiteY6234" fmla="*/ 786809 h 5052379"/>
              <a:gd name="connsiteX6235" fmla="*/ 3406248 w 4925538"/>
              <a:gd name="connsiteY6235" fmla="*/ 785961 h 5052379"/>
              <a:gd name="connsiteX6236" fmla="*/ 3406248 w 4925538"/>
              <a:gd name="connsiteY6236" fmla="*/ 785112 h 5052379"/>
              <a:gd name="connsiteX6237" fmla="*/ 3407097 w 4925538"/>
              <a:gd name="connsiteY6237" fmla="*/ 785961 h 5052379"/>
              <a:gd name="connsiteX6238" fmla="*/ 3406248 w 4925538"/>
              <a:gd name="connsiteY6238" fmla="*/ 784237 h 5052379"/>
              <a:gd name="connsiteX6239" fmla="*/ 3406248 w 4925538"/>
              <a:gd name="connsiteY6239" fmla="*/ 783389 h 5052379"/>
              <a:gd name="connsiteX6240" fmla="*/ 3406248 w 4925538"/>
              <a:gd name="connsiteY6240" fmla="*/ 782541 h 5052379"/>
              <a:gd name="connsiteX6241" fmla="*/ 3407946 w 4925538"/>
              <a:gd name="connsiteY6241" fmla="*/ 780844 h 5052379"/>
              <a:gd name="connsiteX6242" fmla="*/ 3408795 w 4925538"/>
              <a:gd name="connsiteY6242" fmla="*/ 781692 h 5052379"/>
              <a:gd name="connsiteX6243" fmla="*/ 3408795 w 4925538"/>
              <a:gd name="connsiteY6243" fmla="*/ 782541 h 5052379"/>
              <a:gd name="connsiteX6244" fmla="*/ 3409670 w 4925538"/>
              <a:gd name="connsiteY6244" fmla="*/ 782541 h 5052379"/>
              <a:gd name="connsiteX6245" fmla="*/ 3409670 w 4925538"/>
              <a:gd name="connsiteY6245" fmla="*/ 779995 h 5052379"/>
              <a:gd name="connsiteX6246" fmla="*/ 3411368 w 4925538"/>
              <a:gd name="connsiteY6246" fmla="*/ 779121 h 5052379"/>
              <a:gd name="connsiteX6247" fmla="*/ 3410519 w 4925538"/>
              <a:gd name="connsiteY6247" fmla="*/ 779121 h 5052379"/>
              <a:gd name="connsiteX6248" fmla="*/ 3408795 w 4925538"/>
              <a:gd name="connsiteY6248" fmla="*/ 779121 h 5052379"/>
              <a:gd name="connsiteX6249" fmla="*/ 3408795 w 4925538"/>
              <a:gd name="connsiteY6249" fmla="*/ 778272 h 5052379"/>
              <a:gd name="connsiteX6250" fmla="*/ 3409670 w 4925538"/>
              <a:gd name="connsiteY6250" fmla="*/ 778272 h 5052379"/>
              <a:gd name="connsiteX6251" fmla="*/ 3411368 w 4925538"/>
              <a:gd name="connsiteY6251" fmla="*/ 778272 h 5052379"/>
              <a:gd name="connsiteX6252" fmla="*/ 3413066 w 4925538"/>
              <a:gd name="connsiteY6252" fmla="*/ 779995 h 5052379"/>
              <a:gd name="connsiteX6253" fmla="*/ 3413066 w 4925538"/>
              <a:gd name="connsiteY6253" fmla="*/ 780844 h 5052379"/>
              <a:gd name="connsiteX6254" fmla="*/ 3412217 w 4925538"/>
              <a:gd name="connsiteY6254" fmla="*/ 781692 h 5052379"/>
              <a:gd name="connsiteX6255" fmla="*/ 3412217 w 4925538"/>
              <a:gd name="connsiteY6255" fmla="*/ 782541 h 5052379"/>
              <a:gd name="connsiteX6256" fmla="*/ 3413066 w 4925538"/>
              <a:gd name="connsiteY6256" fmla="*/ 781692 h 5052379"/>
              <a:gd name="connsiteX6257" fmla="*/ 3413066 w 4925538"/>
              <a:gd name="connsiteY6257" fmla="*/ 785112 h 5052379"/>
              <a:gd name="connsiteX6258" fmla="*/ 3409670 w 4925538"/>
              <a:gd name="connsiteY6258" fmla="*/ 785112 h 5052379"/>
              <a:gd name="connsiteX6259" fmla="*/ 3412217 w 4925538"/>
              <a:gd name="connsiteY6259" fmla="*/ 785961 h 5052379"/>
              <a:gd name="connsiteX6260" fmla="*/ 3413066 w 4925538"/>
              <a:gd name="connsiteY6260" fmla="*/ 786809 h 5052379"/>
              <a:gd name="connsiteX6261" fmla="*/ 3412217 w 4925538"/>
              <a:gd name="connsiteY6261" fmla="*/ 788506 h 5052379"/>
              <a:gd name="connsiteX6262" fmla="*/ 3411368 w 4925538"/>
              <a:gd name="connsiteY6262" fmla="*/ 788506 h 5052379"/>
              <a:gd name="connsiteX6263" fmla="*/ 3411368 w 4925538"/>
              <a:gd name="connsiteY6263" fmla="*/ 789354 h 5052379"/>
              <a:gd name="connsiteX6264" fmla="*/ 3409670 w 4925538"/>
              <a:gd name="connsiteY6264" fmla="*/ 791077 h 5052379"/>
              <a:gd name="connsiteX6265" fmla="*/ 3410519 w 4925538"/>
              <a:gd name="connsiteY6265" fmla="*/ 791077 h 5052379"/>
              <a:gd name="connsiteX6266" fmla="*/ 3412217 w 4925538"/>
              <a:gd name="connsiteY6266" fmla="*/ 789354 h 5052379"/>
              <a:gd name="connsiteX6267" fmla="*/ 3413066 w 4925538"/>
              <a:gd name="connsiteY6267" fmla="*/ 790202 h 5052379"/>
              <a:gd name="connsiteX6268" fmla="*/ 3412217 w 4925538"/>
              <a:gd name="connsiteY6268" fmla="*/ 791077 h 5052379"/>
              <a:gd name="connsiteX6269" fmla="*/ 3410519 w 4925538"/>
              <a:gd name="connsiteY6269" fmla="*/ 792774 h 5052379"/>
              <a:gd name="connsiteX6270" fmla="*/ 3410519 w 4925538"/>
              <a:gd name="connsiteY6270" fmla="*/ 794471 h 5052379"/>
              <a:gd name="connsiteX6271" fmla="*/ 3411368 w 4925538"/>
              <a:gd name="connsiteY6271" fmla="*/ 794471 h 5052379"/>
              <a:gd name="connsiteX6272" fmla="*/ 3411368 w 4925538"/>
              <a:gd name="connsiteY6272" fmla="*/ 792774 h 5052379"/>
              <a:gd name="connsiteX6273" fmla="*/ 3412217 w 4925538"/>
              <a:gd name="connsiteY6273" fmla="*/ 791926 h 5052379"/>
              <a:gd name="connsiteX6274" fmla="*/ 3412217 w 4925538"/>
              <a:gd name="connsiteY6274" fmla="*/ 792774 h 5052379"/>
              <a:gd name="connsiteX6275" fmla="*/ 3413915 w 4925538"/>
              <a:gd name="connsiteY6275" fmla="*/ 791926 h 5052379"/>
              <a:gd name="connsiteX6276" fmla="*/ 3413915 w 4925538"/>
              <a:gd name="connsiteY6276" fmla="*/ 790202 h 5052379"/>
              <a:gd name="connsiteX6277" fmla="*/ 3414791 w 4925538"/>
              <a:gd name="connsiteY6277" fmla="*/ 790202 h 5052379"/>
              <a:gd name="connsiteX6278" fmla="*/ 3415639 w 4925538"/>
              <a:gd name="connsiteY6278" fmla="*/ 792774 h 5052379"/>
              <a:gd name="connsiteX6279" fmla="*/ 3414791 w 4925538"/>
              <a:gd name="connsiteY6279" fmla="*/ 793622 h 5052379"/>
              <a:gd name="connsiteX6280" fmla="*/ 3415639 w 4925538"/>
              <a:gd name="connsiteY6280" fmla="*/ 793622 h 5052379"/>
              <a:gd name="connsiteX6281" fmla="*/ 3415639 w 4925538"/>
              <a:gd name="connsiteY6281" fmla="*/ 794471 h 5052379"/>
              <a:gd name="connsiteX6282" fmla="*/ 3415639 w 4925538"/>
              <a:gd name="connsiteY6282" fmla="*/ 795319 h 5052379"/>
              <a:gd name="connsiteX6283" fmla="*/ 3413915 w 4925538"/>
              <a:gd name="connsiteY6283" fmla="*/ 796167 h 5052379"/>
              <a:gd name="connsiteX6284" fmla="*/ 3413915 w 4925538"/>
              <a:gd name="connsiteY6284" fmla="*/ 797891 h 5052379"/>
              <a:gd name="connsiteX6285" fmla="*/ 3413915 w 4925538"/>
              <a:gd name="connsiteY6285" fmla="*/ 798739 h 5052379"/>
              <a:gd name="connsiteX6286" fmla="*/ 3414791 w 4925538"/>
              <a:gd name="connsiteY6286" fmla="*/ 799587 h 5052379"/>
              <a:gd name="connsiteX6287" fmla="*/ 3414791 w 4925538"/>
              <a:gd name="connsiteY6287" fmla="*/ 797891 h 5052379"/>
              <a:gd name="connsiteX6288" fmla="*/ 3415639 w 4925538"/>
              <a:gd name="connsiteY6288" fmla="*/ 796167 h 5052379"/>
              <a:gd name="connsiteX6289" fmla="*/ 3416488 w 4925538"/>
              <a:gd name="connsiteY6289" fmla="*/ 794471 h 5052379"/>
              <a:gd name="connsiteX6290" fmla="*/ 3419035 w 4925538"/>
              <a:gd name="connsiteY6290" fmla="*/ 797042 h 5052379"/>
              <a:gd name="connsiteX6291" fmla="*/ 3417337 w 4925538"/>
              <a:gd name="connsiteY6291" fmla="*/ 797891 h 5052379"/>
              <a:gd name="connsiteX6292" fmla="*/ 3417337 w 4925538"/>
              <a:gd name="connsiteY6292" fmla="*/ 798739 h 5052379"/>
              <a:gd name="connsiteX6293" fmla="*/ 3418186 w 4925538"/>
              <a:gd name="connsiteY6293" fmla="*/ 799587 h 5052379"/>
              <a:gd name="connsiteX6294" fmla="*/ 3418186 w 4925538"/>
              <a:gd name="connsiteY6294" fmla="*/ 797891 h 5052379"/>
              <a:gd name="connsiteX6295" fmla="*/ 3419035 w 4925538"/>
              <a:gd name="connsiteY6295" fmla="*/ 797042 h 5052379"/>
              <a:gd name="connsiteX6296" fmla="*/ 3419035 w 4925538"/>
              <a:gd name="connsiteY6296" fmla="*/ 795319 h 5052379"/>
              <a:gd name="connsiteX6297" fmla="*/ 3418186 w 4925538"/>
              <a:gd name="connsiteY6297" fmla="*/ 795319 h 5052379"/>
              <a:gd name="connsiteX6298" fmla="*/ 3418186 w 4925538"/>
              <a:gd name="connsiteY6298" fmla="*/ 794471 h 5052379"/>
              <a:gd name="connsiteX6299" fmla="*/ 3419035 w 4925538"/>
              <a:gd name="connsiteY6299" fmla="*/ 794471 h 5052379"/>
              <a:gd name="connsiteX6300" fmla="*/ 3418186 w 4925538"/>
              <a:gd name="connsiteY6300" fmla="*/ 794471 h 5052379"/>
              <a:gd name="connsiteX6301" fmla="*/ 3417337 w 4925538"/>
              <a:gd name="connsiteY6301" fmla="*/ 791926 h 5052379"/>
              <a:gd name="connsiteX6302" fmla="*/ 3419035 w 4925538"/>
              <a:gd name="connsiteY6302" fmla="*/ 791077 h 5052379"/>
              <a:gd name="connsiteX6303" fmla="*/ 3420760 w 4925538"/>
              <a:gd name="connsiteY6303" fmla="*/ 791077 h 5052379"/>
              <a:gd name="connsiteX6304" fmla="*/ 3421609 w 4925538"/>
              <a:gd name="connsiteY6304" fmla="*/ 792774 h 5052379"/>
              <a:gd name="connsiteX6305" fmla="*/ 3420760 w 4925538"/>
              <a:gd name="connsiteY6305" fmla="*/ 790202 h 5052379"/>
              <a:gd name="connsiteX6306" fmla="*/ 3421609 w 4925538"/>
              <a:gd name="connsiteY6306" fmla="*/ 788506 h 5052379"/>
              <a:gd name="connsiteX6307" fmla="*/ 3422458 w 4925538"/>
              <a:gd name="connsiteY6307" fmla="*/ 789354 h 5052379"/>
              <a:gd name="connsiteX6308" fmla="*/ 3423307 w 4925538"/>
              <a:gd name="connsiteY6308" fmla="*/ 790202 h 5052379"/>
              <a:gd name="connsiteX6309" fmla="*/ 3424156 w 4925538"/>
              <a:gd name="connsiteY6309" fmla="*/ 794471 h 5052379"/>
              <a:gd name="connsiteX6310" fmla="*/ 3425005 w 4925538"/>
              <a:gd name="connsiteY6310" fmla="*/ 798739 h 5052379"/>
              <a:gd name="connsiteX6311" fmla="*/ 3425005 w 4925538"/>
              <a:gd name="connsiteY6311" fmla="*/ 799587 h 5052379"/>
              <a:gd name="connsiteX6312" fmla="*/ 3424156 w 4925538"/>
              <a:gd name="connsiteY6312" fmla="*/ 801284 h 5052379"/>
              <a:gd name="connsiteX6313" fmla="*/ 3424156 w 4925538"/>
              <a:gd name="connsiteY6313" fmla="*/ 802159 h 5052379"/>
              <a:gd name="connsiteX6314" fmla="*/ 3424156 w 4925538"/>
              <a:gd name="connsiteY6314" fmla="*/ 801284 h 5052379"/>
              <a:gd name="connsiteX6315" fmla="*/ 3425880 w 4925538"/>
              <a:gd name="connsiteY6315" fmla="*/ 799587 h 5052379"/>
              <a:gd name="connsiteX6316" fmla="*/ 3426729 w 4925538"/>
              <a:gd name="connsiteY6316" fmla="*/ 798739 h 5052379"/>
              <a:gd name="connsiteX6317" fmla="*/ 3426729 w 4925538"/>
              <a:gd name="connsiteY6317" fmla="*/ 797042 h 5052379"/>
              <a:gd name="connsiteX6318" fmla="*/ 3425880 w 4925538"/>
              <a:gd name="connsiteY6318" fmla="*/ 794471 h 5052379"/>
              <a:gd name="connsiteX6319" fmla="*/ 3426729 w 4925538"/>
              <a:gd name="connsiteY6319" fmla="*/ 790202 h 5052379"/>
              <a:gd name="connsiteX6320" fmla="*/ 3429276 w 4925538"/>
              <a:gd name="connsiteY6320" fmla="*/ 789354 h 5052379"/>
              <a:gd name="connsiteX6321" fmla="*/ 3430125 w 4925538"/>
              <a:gd name="connsiteY6321" fmla="*/ 790202 h 5052379"/>
              <a:gd name="connsiteX6322" fmla="*/ 3430974 w 4925538"/>
              <a:gd name="connsiteY6322" fmla="*/ 792774 h 5052379"/>
              <a:gd name="connsiteX6323" fmla="*/ 3432699 w 4925538"/>
              <a:gd name="connsiteY6323" fmla="*/ 793622 h 5052379"/>
              <a:gd name="connsiteX6324" fmla="*/ 3431850 w 4925538"/>
              <a:gd name="connsiteY6324" fmla="*/ 794471 h 5052379"/>
              <a:gd name="connsiteX6325" fmla="*/ 3432699 w 4925538"/>
              <a:gd name="connsiteY6325" fmla="*/ 794471 h 5052379"/>
              <a:gd name="connsiteX6326" fmla="*/ 3432699 w 4925538"/>
              <a:gd name="connsiteY6326" fmla="*/ 792774 h 5052379"/>
              <a:gd name="connsiteX6327" fmla="*/ 3433548 w 4925538"/>
              <a:gd name="connsiteY6327" fmla="*/ 792774 h 5052379"/>
              <a:gd name="connsiteX6328" fmla="*/ 3433548 w 4925538"/>
              <a:gd name="connsiteY6328" fmla="*/ 793622 h 5052379"/>
              <a:gd name="connsiteX6329" fmla="*/ 3434397 w 4925538"/>
              <a:gd name="connsiteY6329" fmla="*/ 792774 h 5052379"/>
              <a:gd name="connsiteX6330" fmla="*/ 3433548 w 4925538"/>
              <a:gd name="connsiteY6330" fmla="*/ 791926 h 5052379"/>
              <a:gd name="connsiteX6331" fmla="*/ 3431850 w 4925538"/>
              <a:gd name="connsiteY6331" fmla="*/ 791926 h 5052379"/>
              <a:gd name="connsiteX6332" fmla="*/ 3430974 w 4925538"/>
              <a:gd name="connsiteY6332" fmla="*/ 788506 h 5052379"/>
              <a:gd name="connsiteX6333" fmla="*/ 3430974 w 4925538"/>
              <a:gd name="connsiteY6333" fmla="*/ 786809 h 5052379"/>
              <a:gd name="connsiteX6334" fmla="*/ 3432699 w 4925538"/>
              <a:gd name="connsiteY6334" fmla="*/ 786809 h 5052379"/>
              <a:gd name="connsiteX6335" fmla="*/ 3433548 w 4925538"/>
              <a:gd name="connsiteY6335" fmla="*/ 788506 h 5052379"/>
              <a:gd name="connsiteX6336" fmla="*/ 3434397 w 4925538"/>
              <a:gd name="connsiteY6336" fmla="*/ 787657 h 5052379"/>
              <a:gd name="connsiteX6337" fmla="*/ 3432699 w 4925538"/>
              <a:gd name="connsiteY6337" fmla="*/ 785961 h 5052379"/>
              <a:gd name="connsiteX6338" fmla="*/ 3434397 w 4925538"/>
              <a:gd name="connsiteY6338" fmla="*/ 785112 h 5052379"/>
              <a:gd name="connsiteX6339" fmla="*/ 3434397 w 4925538"/>
              <a:gd name="connsiteY6339" fmla="*/ 784237 h 5052379"/>
              <a:gd name="connsiteX6340" fmla="*/ 3435246 w 4925538"/>
              <a:gd name="connsiteY6340" fmla="*/ 784237 h 5052379"/>
              <a:gd name="connsiteX6341" fmla="*/ 3436970 w 4925538"/>
              <a:gd name="connsiteY6341" fmla="*/ 785112 h 5052379"/>
              <a:gd name="connsiteX6342" fmla="*/ 3436970 w 4925538"/>
              <a:gd name="connsiteY6342" fmla="*/ 785961 h 5052379"/>
              <a:gd name="connsiteX6343" fmla="*/ 3436095 w 4925538"/>
              <a:gd name="connsiteY6343" fmla="*/ 785961 h 5052379"/>
              <a:gd name="connsiteX6344" fmla="*/ 3436095 w 4925538"/>
              <a:gd name="connsiteY6344" fmla="*/ 786809 h 5052379"/>
              <a:gd name="connsiteX6345" fmla="*/ 3436970 w 4925538"/>
              <a:gd name="connsiteY6345" fmla="*/ 787657 h 5052379"/>
              <a:gd name="connsiteX6346" fmla="*/ 3439517 w 4925538"/>
              <a:gd name="connsiteY6346" fmla="*/ 788506 h 5052379"/>
              <a:gd name="connsiteX6347" fmla="*/ 3440366 w 4925538"/>
              <a:gd name="connsiteY6347" fmla="*/ 789354 h 5052379"/>
              <a:gd name="connsiteX6348" fmla="*/ 3439517 w 4925538"/>
              <a:gd name="connsiteY6348" fmla="*/ 790202 h 5052379"/>
              <a:gd name="connsiteX6349" fmla="*/ 3440366 w 4925538"/>
              <a:gd name="connsiteY6349" fmla="*/ 791077 h 5052379"/>
              <a:gd name="connsiteX6350" fmla="*/ 3441215 w 4925538"/>
              <a:gd name="connsiteY6350" fmla="*/ 791926 h 5052379"/>
              <a:gd name="connsiteX6351" fmla="*/ 3441215 w 4925538"/>
              <a:gd name="connsiteY6351" fmla="*/ 792774 h 5052379"/>
              <a:gd name="connsiteX6352" fmla="*/ 3442064 w 4925538"/>
              <a:gd name="connsiteY6352" fmla="*/ 793622 h 5052379"/>
              <a:gd name="connsiteX6353" fmla="*/ 3441215 w 4925538"/>
              <a:gd name="connsiteY6353" fmla="*/ 794471 h 5052379"/>
              <a:gd name="connsiteX6354" fmla="*/ 3441215 w 4925538"/>
              <a:gd name="connsiteY6354" fmla="*/ 793622 h 5052379"/>
              <a:gd name="connsiteX6355" fmla="*/ 3441215 w 4925538"/>
              <a:gd name="connsiteY6355" fmla="*/ 792774 h 5052379"/>
              <a:gd name="connsiteX6356" fmla="*/ 3439517 w 4925538"/>
              <a:gd name="connsiteY6356" fmla="*/ 793622 h 5052379"/>
              <a:gd name="connsiteX6357" fmla="*/ 3438668 w 4925538"/>
              <a:gd name="connsiteY6357" fmla="*/ 791926 h 5052379"/>
              <a:gd name="connsiteX6358" fmla="*/ 3438668 w 4925538"/>
              <a:gd name="connsiteY6358" fmla="*/ 792774 h 5052379"/>
              <a:gd name="connsiteX6359" fmla="*/ 3439517 w 4925538"/>
              <a:gd name="connsiteY6359" fmla="*/ 794471 h 5052379"/>
              <a:gd name="connsiteX6360" fmla="*/ 3438668 w 4925538"/>
              <a:gd name="connsiteY6360" fmla="*/ 794471 h 5052379"/>
              <a:gd name="connsiteX6361" fmla="*/ 3438668 w 4925538"/>
              <a:gd name="connsiteY6361" fmla="*/ 795319 h 5052379"/>
              <a:gd name="connsiteX6362" fmla="*/ 3437819 w 4925538"/>
              <a:gd name="connsiteY6362" fmla="*/ 796167 h 5052379"/>
              <a:gd name="connsiteX6363" fmla="*/ 3436970 w 4925538"/>
              <a:gd name="connsiteY6363" fmla="*/ 795319 h 5052379"/>
              <a:gd name="connsiteX6364" fmla="*/ 3436095 w 4925538"/>
              <a:gd name="connsiteY6364" fmla="*/ 795319 h 5052379"/>
              <a:gd name="connsiteX6365" fmla="*/ 3437819 w 4925538"/>
              <a:gd name="connsiteY6365" fmla="*/ 797891 h 5052379"/>
              <a:gd name="connsiteX6366" fmla="*/ 3435246 w 4925538"/>
              <a:gd name="connsiteY6366" fmla="*/ 798739 h 5052379"/>
              <a:gd name="connsiteX6367" fmla="*/ 3436095 w 4925538"/>
              <a:gd name="connsiteY6367" fmla="*/ 799587 h 5052379"/>
              <a:gd name="connsiteX6368" fmla="*/ 3436970 w 4925538"/>
              <a:gd name="connsiteY6368" fmla="*/ 799587 h 5052379"/>
              <a:gd name="connsiteX6369" fmla="*/ 3437819 w 4925538"/>
              <a:gd name="connsiteY6369" fmla="*/ 801284 h 5052379"/>
              <a:gd name="connsiteX6370" fmla="*/ 3437819 w 4925538"/>
              <a:gd name="connsiteY6370" fmla="*/ 803007 h 5052379"/>
              <a:gd name="connsiteX6371" fmla="*/ 3436095 w 4925538"/>
              <a:gd name="connsiteY6371" fmla="*/ 804704 h 5052379"/>
              <a:gd name="connsiteX6372" fmla="*/ 3435246 w 4925538"/>
              <a:gd name="connsiteY6372" fmla="*/ 804704 h 5052379"/>
              <a:gd name="connsiteX6373" fmla="*/ 3434397 w 4925538"/>
              <a:gd name="connsiteY6373" fmla="*/ 804704 h 5052379"/>
              <a:gd name="connsiteX6374" fmla="*/ 3433548 w 4925538"/>
              <a:gd name="connsiteY6374" fmla="*/ 804704 h 5052379"/>
              <a:gd name="connsiteX6375" fmla="*/ 3434397 w 4925538"/>
              <a:gd name="connsiteY6375" fmla="*/ 805553 h 5052379"/>
              <a:gd name="connsiteX6376" fmla="*/ 3432699 w 4925538"/>
              <a:gd name="connsiteY6376" fmla="*/ 806401 h 5052379"/>
              <a:gd name="connsiteX6377" fmla="*/ 3431850 w 4925538"/>
              <a:gd name="connsiteY6377" fmla="*/ 806401 h 5052379"/>
              <a:gd name="connsiteX6378" fmla="*/ 3430974 w 4925538"/>
              <a:gd name="connsiteY6378" fmla="*/ 807276 h 5052379"/>
              <a:gd name="connsiteX6379" fmla="*/ 3432699 w 4925538"/>
              <a:gd name="connsiteY6379" fmla="*/ 808973 h 5052379"/>
              <a:gd name="connsiteX6380" fmla="*/ 3433548 w 4925538"/>
              <a:gd name="connsiteY6380" fmla="*/ 808973 h 5052379"/>
              <a:gd name="connsiteX6381" fmla="*/ 3432699 w 4925538"/>
              <a:gd name="connsiteY6381" fmla="*/ 808124 h 5052379"/>
              <a:gd name="connsiteX6382" fmla="*/ 3435246 w 4925538"/>
              <a:gd name="connsiteY6382" fmla="*/ 808124 h 5052379"/>
              <a:gd name="connsiteX6383" fmla="*/ 3436095 w 4925538"/>
              <a:gd name="connsiteY6383" fmla="*/ 806401 h 5052379"/>
              <a:gd name="connsiteX6384" fmla="*/ 3435246 w 4925538"/>
              <a:gd name="connsiteY6384" fmla="*/ 808124 h 5052379"/>
              <a:gd name="connsiteX6385" fmla="*/ 3436095 w 4925538"/>
              <a:gd name="connsiteY6385" fmla="*/ 808124 h 5052379"/>
              <a:gd name="connsiteX6386" fmla="*/ 3437819 w 4925538"/>
              <a:gd name="connsiteY6386" fmla="*/ 808124 h 5052379"/>
              <a:gd name="connsiteX6387" fmla="*/ 3440366 w 4925538"/>
              <a:gd name="connsiteY6387" fmla="*/ 806401 h 5052379"/>
              <a:gd name="connsiteX6388" fmla="*/ 3441215 w 4925538"/>
              <a:gd name="connsiteY6388" fmla="*/ 806401 h 5052379"/>
              <a:gd name="connsiteX6389" fmla="*/ 3442064 w 4925538"/>
              <a:gd name="connsiteY6389" fmla="*/ 805553 h 5052379"/>
              <a:gd name="connsiteX6390" fmla="*/ 3442064 w 4925538"/>
              <a:gd name="connsiteY6390" fmla="*/ 808124 h 5052379"/>
              <a:gd name="connsiteX6391" fmla="*/ 3442940 w 4925538"/>
              <a:gd name="connsiteY6391" fmla="*/ 808973 h 5052379"/>
              <a:gd name="connsiteX6392" fmla="*/ 3443789 w 4925538"/>
              <a:gd name="connsiteY6392" fmla="*/ 808973 h 5052379"/>
              <a:gd name="connsiteX6393" fmla="*/ 3444638 w 4925538"/>
              <a:gd name="connsiteY6393" fmla="*/ 808973 h 5052379"/>
              <a:gd name="connsiteX6394" fmla="*/ 3446336 w 4925538"/>
              <a:gd name="connsiteY6394" fmla="*/ 805553 h 5052379"/>
              <a:gd name="connsiteX6395" fmla="*/ 3446336 w 4925538"/>
              <a:gd name="connsiteY6395" fmla="*/ 804704 h 5052379"/>
              <a:gd name="connsiteX6396" fmla="*/ 3447185 w 4925538"/>
              <a:gd name="connsiteY6396" fmla="*/ 803856 h 5052379"/>
              <a:gd name="connsiteX6397" fmla="*/ 3447185 w 4925538"/>
              <a:gd name="connsiteY6397" fmla="*/ 803007 h 5052379"/>
              <a:gd name="connsiteX6398" fmla="*/ 3447185 w 4925538"/>
              <a:gd name="connsiteY6398" fmla="*/ 801284 h 5052379"/>
              <a:gd name="connsiteX6399" fmla="*/ 3447185 w 4925538"/>
              <a:gd name="connsiteY6399" fmla="*/ 800436 h 5052379"/>
              <a:gd name="connsiteX6400" fmla="*/ 3448034 w 4925538"/>
              <a:gd name="connsiteY6400" fmla="*/ 799587 h 5052379"/>
              <a:gd name="connsiteX6401" fmla="*/ 3449758 w 4925538"/>
              <a:gd name="connsiteY6401" fmla="*/ 801284 h 5052379"/>
              <a:gd name="connsiteX6402" fmla="*/ 3448909 w 4925538"/>
              <a:gd name="connsiteY6402" fmla="*/ 802159 h 5052379"/>
              <a:gd name="connsiteX6403" fmla="*/ 3448909 w 4925538"/>
              <a:gd name="connsiteY6403" fmla="*/ 803007 h 5052379"/>
              <a:gd name="connsiteX6404" fmla="*/ 3448909 w 4925538"/>
              <a:gd name="connsiteY6404" fmla="*/ 806401 h 5052379"/>
              <a:gd name="connsiteX6405" fmla="*/ 3449758 w 4925538"/>
              <a:gd name="connsiteY6405" fmla="*/ 808973 h 5052379"/>
              <a:gd name="connsiteX6406" fmla="*/ 3449758 w 4925538"/>
              <a:gd name="connsiteY6406" fmla="*/ 809821 h 5052379"/>
              <a:gd name="connsiteX6407" fmla="*/ 3449758 w 4925538"/>
              <a:gd name="connsiteY6407" fmla="*/ 808973 h 5052379"/>
              <a:gd name="connsiteX6408" fmla="*/ 3450607 w 4925538"/>
              <a:gd name="connsiteY6408" fmla="*/ 806401 h 5052379"/>
              <a:gd name="connsiteX6409" fmla="*/ 3450607 w 4925538"/>
              <a:gd name="connsiteY6409" fmla="*/ 807276 h 5052379"/>
              <a:gd name="connsiteX6410" fmla="*/ 3450607 w 4925538"/>
              <a:gd name="connsiteY6410" fmla="*/ 805553 h 5052379"/>
              <a:gd name="connsiteX6411" fmla="*/ 3451456 w 4925538"/>
              <a:gd name="connsiteY6411" fmla="*/ 805553 h 5052379"/>
              <a:gd name="connsiteX6412" fmla="*/ 3451456 w 4925538"/>
              <a:gd name="connsiteY6412" fmla="*/ 806401 h 5052379"/>
              <a:gd name="connsiteX6413" fmla="*/ 3452305 w 4925538"/>
              <a:gd name="connsiteY6413" fmla="*/ 804704 h 5052379"/>
              <a:gd name="connsiteX6414" fmla="*/ 3450607 w 4925538"/>
              <a:gd name="connsiteY6414" fmla="*/ 803007 h 5052379"/>
              <a:gd name="connsiteX6415" fmla="*/ 3451456 w 4925538"/>
              <a:gd name="connsiteY6415" fmla="*/ 801284 h 5052379"/>
              <a:gd name="connsiteX6416" fmla="*/ 3452305 w 4925538"/>
              <a:gd name="connsiteY6416" fmla="*/ 802159 h 5052379"/>
              <a:gd name="connsiteX6417" fmla="*/ 3452305 w 4925538"/>
              <a:gd name="connsiteY6417" fmla="*/ 799587 h 5052379"/>
              <a:gd name="connsiteX6418" fmla="*/ 3453154 w 4925538"/>
              <a:gd name="connsiteY6418" fmla="*/ 798739 h 5052379"/>
              <a:gd name="connsiteX6419" fmla="*/ 3454030 w 4925538"/>
              <a:gd name="connsiteY6419" fmla="*/ 798739 h 5052379"/>
              <a:gd name="connsiteX6420" fmla="*/ 3454030 w 4925538"/>
              <a:gd name="connsiteY6420" fmla="*/ 797891 h 5052379"/>
              <a:gd name="connsiteX6421" fmla="*/ 3453154 w 4925538"/>
              <a:gd name="connsiteY6421" fmla="*/ 797891 h 5052379"/>
              <a:gd name="connsiteX6422" fmla="*/ 3453154 w 4925538"/>
              <a:gd name="connsiteY6422" fmla="*/ 797042 h 5052379"/>
              <a:gd name="connsiteX6423" fmla="*/ 3454879 w 4925538"/>
              <a:gd name="connsiteY6423" fmla="*/ 796167 h 5052379"/>
              <a:gd name="connsiteX6424" fmla="*/ 3456577 w 4925538"/>
              <a:gd name="connsiteY6424" fmla="*/ 796167 h 5052379"/>
              <a:gd name="connsiteX6425" fmla="*/ 3458275 w 4925538"/>
              <a:gd name="connsiteY6425" fmla="*/ 797042 h 5052379"/>
              <a:gd name="connsiteX6426" fmla="*/ 3458275 w 4925538"/>
              <a:gd name="connsiteY6426" fmla="*/ 797891 h 5052379"/>
              <a:gd name="connsiteX6427" fmla="*/ 3459150 w 4925538"/>
              <a:gd name="connsiteY6427" fmla="*/ 798739 h 5052379"/>
              <a:gd name="connsiteX6428" fmla="*/ 3459999 w 4925538"/>
              <a:gd name="connsiteY6428" fmla="*/ 796167 h 5052379"/>
              <a:gd name="connsiteX6429" fmla="*/ 3460848 w 4925538"/>
              <a:gd name="connsiteY6429" fmla="*/ 795319 h 5052379"/>
              <a:gd name="connsiteX6430" fmla="*/ 3461697 w 4925538"/>
              <a:gd name="connsiteY6430" fmla="*/ 795319 h 5052379"/>
              <a:gd name="connsiteX6431" fmla="*/ 3461697 w 4925538"/>
              <a:gd name="connsiteY6431" fmla="*/ 794471 h 5052379"/>
              <a:gd name="connsiteX6432" fmla="*/ 3460848 w 4925538"/>
              <a:gd name="connsiteY6432" fmla="*/ 794471 h 5052379"/>
              <a:gd name="connsiteX6433" fmla="*/ 3464244 w 4925538"/>
              <a:gd name="connsiteY6433" fmla="*/ 793622 h 5052379"/>
              <a:gd name="connsiteX6434" fmla="*/ 3465120 w 4925538"/>
              <a:gd name="connsiteY6434" fmla="*/ 795319 h 5052379"/>
              <a:gd name="connsiteX6435" fmla="*/ 3465120 w 4925538"/>
              <a:gd name="connsiteY6435" fmla="*/ 797042 h 5052379"/>
              <a:gd name="connsiteX6436" fmla="*/ 3464244 w 4925538"/>
              <a:gd name="connsiteY6436" fmla="*/ 797891 h 5052379"/>
              <a:gd name="connsiteX6437" fmla="*/ 3462546 w 4925538"/>
              <a:gd name="connsiteY6437" fmla="*/ 799587 h 5052379"/>
              <a:gd name="connsiteX6438" fmla="*/ 3461697 w 4925538"/>
              <a:gd name="connsiteY6438" fmla="*/ 799587 h 5052379"/>
              <a:gd name="connsiteX6439" fmla="*/ 3460848 w 4925538"/>
              <a:gd name="connsiteY6439" fmla="*/ 798739 h 5052379"/>
              <a:gd name="connsiteX6440" fmla="*/ 3459999 w 4925538"/>
              <a:gd name="connsiteY6440" fmla="*/ 799587 h 5052379"/>
              <a:gd name="connsiteX6441" fmla="*/ 3458275 w 4925538"/>
              <a:gd name="connsiteY6441" fmla="*/ 801284 h 5052379"/>
              <a:gd name="connsiteX6442" fmla="*/ 3458275 w 4925538"/>
              <a:gd name="connsiteY6442" fmla="*/ 802159 h 5052379"/>
              <a:gd name="connsiteX6443" fmla="*/ 3457426 w 4925538"/>
              <a:gd name="connsiteY6443" fmla="*/ 802159 h 5052379"/>
              <a:gd name="connsiteX6444" fmla="*/ 3456577 w 4925538"/>
              <a:gd name="connsiteY6444" fmla="*/ 803007 h 5052379"/>
              <a:gd name="connsiteX6445" fmla="*/ 3457426 w 4925538"/>
              <a:gd name="connsiteY6445" fmla="*/ 803856 h 5052379"/>
              <a:gd name="connsiteX6446" fmla="*/ 3458275 w 4925538"/>
              <a:gd name="connsiteY6446" fmla="*/ 803007 h 5052379"/>
              <a:gd name="connsiteX6447" fmla="*/ 3458275 w 4925538"/>
              <a:gd name="connsiteY6447" fmla="*/ 803856 h 5052379"/>
              <a:gd name="connsiteX6448" fmla="*/ 3458275 w 4925538"/>
              <a:gd name="connsiteY6448" fmla="*/ 804704 h 5052379"/>
              <a:gd name="connsiteX6449" fmla="*/ 3459150 w 4925538"/>
              <a:gd name="connsiteY6449" fmla="*/ 804704 h 5052379"/>
              <a:gd name="connsiteX6450" fmla="*/ 3458275 w 4925538"/>
              <a:gd name="connsiteY6450" fmla="*/ 805553 h 5052379"/>
              <a:gd name="connsiteX6451" fmla="*/ 3457426 w 4925538"/>
              <a:gd name="connsiteY6451" fmla="*/ 804704 h 5052379"/>
              <a:gd name="connsiteX6452" fmla="*/ 3458275 w 4925538"/>
              <a:gd name="connsiteY6452" fmla="*/ 806401 h 5052379"/>
              <a:gd name="connsiteX6453" fmla="*/ 3459150 w 4925538"/>
              <a:gd name="connsiteY6453" fmla="*/ 807276 h 5052379"/>
              <a:gd name="connsiteX6454" fmla="*/ 3458275 w 4925538"/>
              <a:gd name="connsiteY6454" fmla="*/ 807276 h 5052379"/>
              <a:gd name="connsiteX6455" fmla="*/ 3457426 w 4925538"/>
              <a:gd name="connsiteY6455" fmla="*/ 807276 h 5052379"/>
              <a:gd name="connsiteX6456" fmla="*/ 3458275 w 4925538"/>
              <a:gd name="connsiteY6456" fmla="*/ 806401 h 5052379"/>
              <a:gd name="connsiteX6457" fmla="*/ 3456577 w 4925538"/>
              <a:gd name="connsiteY6457" fmla="*/ 807276 h 5052379"/>
              <a:gd name="connsiteX6458" fmla="*/ 3455728 w 4925538"/>
              <a:gd name="connsiteY6458" fmla="*/ 807276 h 5052379"/>
              <a:gd name="connsiteX6459" fmla="*/ 3454879 w 4925538"/>
              <a:gd name="connsiteY6459" fmla="*/ 808973 h 5052379"/>
              <a:gd name="connsiteX6460" fmla="*/ 3458275 w 4925538"/>
              <a:gd name="connsiteY6460" fmla="*/ 808124 h 5052379"/>
              <a:gd name="connsiteX6461" fmla="*/ 3459150 w 4925538"/>
              <a:gd name="connsiteY6461" fmla="*/ 808973 h 5052379"/>
              <a:gd name="connsiteX6462" fmla="*/ 3459150 w 4925538"/>
              <a:gd name="connsiteY6462" fmla="*/ 812366 h 5052379"/>
              <a:gd name="connsiteX6463" fmla="*/ 3458275 w 4925538"/>
              <a:gd name="connsiteY6463" fmla="*/ 812366 h 5052379"/>
              <a:gd name="connsiteX6464" fmla="*/ 3457426 w 4925538"/>
              <a:gd name="connsiteY6464" fmla="*/ 811518 h 5052379"/>
              <a:gd name="connsiteX6465" fmla="*/ 3456577 w 4925538"/>
              <a:gd name="connsiteY6465" fmla="*/ 812366 h 5052379"/>
              <a:gd name="connsiteX6466" fmla="*/ 3457426 w 4925538"/>
              <a:gd name="connsiteY6466" fmla="*/ 813241 h 5052379"/>
              <a:gd name="connsiteX6467" fmla="*/ 3457426 w 4925538"/>
              <a:gd name="connsiteY6467" fmla="*/ 814938 h 5052379"/>
              <a:gd name="connsiteX6468" fmla="*/ 3458275 w 4925538"/>
              <a:gd name="connsiteY6468" fmla="*/ 814089 h 5052379"/>
              <a:gd name="connsiteX6469" fmla="*/ 3458275 w 4925538"/>
              <a:gd name="connsiteY6469" fmla="*/ 814938 h 5052379"/>
              <a:gd name="connsiteX6470" fmla="*/ 3457426 w 4925538"/>
              <a:gd name="connsiteY6470" fmla="*/ 816634 h 5052379"/>
              <a:gd name="connsiteX6471" fmla="*/ 3456577 w 4925538"/>
              <a:gd name="connsiteY6471" fmla="*/ 816634 h 5052379"/>
              <a:gd name="connsiteX6472" fmla="*/ 3457426 w 4925538"/>
              <a:gd name="connsiteY6472" fmla="*/ 817483 h 5052379"/>
              <a:gd name="connsiteX6473" fmla="*/ 3458275 w 4925538"/>
              <a:gd name="connsiteY6473" fmla="*/ 819206 h 5052379"/>
              <a:gd name="connsiteX6474" fmla="*/ 3458275 w 4925538"/>
              <a:gd name="connsiteY6474" fmla="*/ 817483 h 5052379"/>
              <a:gd name="connsiteX6475" fmla="*/ 3459150 w 4925538"/>
              <a:gd name="connsiteY6475" fmla="*/ 815786 h 5052379"/>
              <a:gd name="connsiteX6476" fmla="*/ 3460848 w 4925538"/>
              <a:gd name="connsiteY6476" fmla="*/ 816634 h 5052379"/>
              <a:gd name="connsiteX6477" fmla="*/ 3460848 w 4925538"/>
              <a:gd name="connsiteY6477" fmla="*/ 815786 h 5052379"/>
              <a:gd name="connsiteX6478" fmla="*/ 3459999 w 4925538"/>
              <a:gd name="connsiteY6478" fmla="*/ 814938 h 5052379"/>
              <a:gd name="connsiteX6479" fmla="*/ 3459999 w 4925538"/>
              <a:gd name="connsiteY6479" fmla="*/ 814089 h 5052379"/>
              <a:gd name="connsiteX6480" fmla="*/ 3461697 w 4925538"/>
              <a:gd name="connsiteY6480" fmla="*/ 814938 h 5052379"/>
              <a:gd name="connsiteX6481" fmla="*/ 3464244 w 4925538"/>
              <a:gd name="connsiteY6481" fmla="*/ 814089 h 5052379"/>
              <a:gd name="connsiteX6482" fmla="*/ 3465969 w 4925538"/>
              <a:gd name="connsiteY6482" fmla="*/ 814938 h 5052379"/>
              <a:gd name="connsiteX6483" fmla="*/ 3465969 w 4925538"/>
              <a:gd name="connsiteY6483" fmla="*/ 817483 h 5052379"/>
              <a:gd name="connsiteX6484" fmla="*/ 3465120 w 4925538"/>
              <a:gd name="connsiteY6484" fmla="*/ 818331 h 5052379"/>
              <a:gd name="connsiteX6485" fmla="*/ 3464244 w 4925538"/>
              <a:gd name="connsiteY6485" fmla="*/ 818331 h 5052379"/>
              <a:gd name="connsiteX6486" fmla="*/ 3463395 w 4925538"/>
              <a:gd name="connsiteY6486" fmla="*/ 819206 h 5052379"/>
              <a:gd name="connsiteX6487" fmla="*/ 3463395 w 4925538"/>
              <a:gd name="connsiteY6487" fmla="*/ 820903 h 5052379"/>
              <a:gd name="connsiteX6488" fmla="*/ 3464244 w 4925538"/>
              <a:gd name="connsiteY6488" fmla="*/ 820903 h 5052379"/>
              <a:gd name="connsiteX6489" fmla="*/ 3464244 w 4925538"/>
              <a:gd name="connsiteY6489" fmla="*/ 819206 h 5052379"/>
              <a:gd name="connsiteX6490" fmla="*/ 3465969 w 4925538"/>
              <a:gd name="connsiteY6490" fmla="*/ 820054 h 5052379"/>
              <a:gd name="connsiteX6491" fmla="*/ 3465969 w 4925538"/>
              <a:gd name="connsiteY6491" fmla="*/ 819206 h 5052379"/>
              <a:gd name="connsiteX6492" fmla="*/ 3466818 w 4925538"/>
              <a:gd name="connsiteY6492" fmla="*/ 817483 h 5052379"/>
              <a:gd name="connsiteX6493" fmla="*/ 3465969 w 4925538"/>
              <a:gd name="connsiteY6493" fmla="*/ 814089 h 5052379"/>
              <a:gd name="connsiteX6494" fmla="*/ 3464244 w 4925538"/>
              <a:gd name="connsiteY6494" fmla="*/ 813241 h 5052379"/>
              <a:gd name="connsiteX6495" fmla="*/ 3465120 w 4925538"/>
              <a:gd name="connsiteY6495" fmla="*/ 813241 h 5052379"/>
              <a:gd name="connsiteX6496" fmla="*/ 3465120 w 4925538"/>
              <a:gd name="connsiteY6496" fmla="*/ 811518 h 5052379"/>
              <a:gd name="connsiteX6497" fmla="*/ 3465969 w 4925538"/>
              <a:gd name="connsiteY6497" fmla="*/ 811518 h 5052379"/>
              <a:gd name="connsiteX6498" fmla="*/ 3466818 w 4925538"/>
              <a:gd name="connsiteY6498" fmla="*/ 810669 h 5052379"/>
              <a:gd name="connsiteX6499" fmla="*/ 3468516 w 4925538"/>
              <a:gd name="connsiteY6499" fmla="*/ 810669 h 5052379"/>
              <a:gd name="connsiteX6500" fmla="*/ 3468516 w 4925538"/>
              <a:gd name="connsiteY6500" fmla="*/ 814089 h 5052379"/>
              <a:gd name="connsiteX6501" fmla="*/ 3469365 w 4925538"/>
              <a:gd name="connsiteY6501" fmla="*/ 816634 h 5052379"/>
              <a:gd name="connsiteX6502" fmla="*/ 3469365 w 4925538"/>
              <a:gd name="connsiteY6502" fmla="*/ 818331 h 5052379"/>
              <a:gd name="connsiteX6503" fmla="*/ 3470214 w 4925538"/>
              <a:gd name="connsiteY6503" fmla="*/ 819206 h 5052379"/>
              <a:gd name="connsiteX6504" fmla="*/ 3471089 w 4925538"/>
              <a:gd name="connsiteY6504" fmla="*/ 819206 h 5052379"/>
              <a:gd name="connsiteX6505" fmla="*/ 3470214 w 4925538"/>
              <a:gd name="connsiteY6505" fmla="*/ 816634 h 5052379"/>
              <a:gd name="connsiteX6506" fmla="*/ 3470214 w 4925538"/>
              <a:gd name="connsiteY6506" fmla="*/ 814938 h 5052379"/>
              <a:gd name="connsiteX6507" fmla="*/ 3471089 w 4925538"/>
              <a:gd name="connsiteY6507" fmla="*/ 815786 h 5052379"/>
              <a:gd name="connsiteX6508" fmla="*/ 3471089 w 4925538"/>
              <a:gd name="connsiteY6508" fmla="*/ 814089 h 5052379"/>
              <a:gd name="connsiteX6509" fmla="*/ 3472787 w 4925538"/>
              <a:gd name="connsiteY6509" fmla="*/ 812366 h 5052379"/>
              <a:gd name="connsiteX6510" fmla="*/ 3473636 w 4925538"/>
              <a:gd name="connsiteY6510" fmla="*/ 811518 h 5052379"/>
              <a:gd name="connsiteX6511" fmla="*/ 3474485 w 4925538"/>
              <a:gd name="connsiteY6511" fmla="*/ 811518 h 5052379"/>
              <a:gd name="connsiteX6512" fmla="*/ 3473636 w 4925538"/>
              <a:gd name="connsiteY6512" fmla="*/ 812366 h 5052379"/>
              <a:gd name="connsiteX6513" fmla="*/ 3475334 w 4925538"/>
              <a:gd name="connsiteY6513" fmla="*/ 814089 h 5052379"/>
              <a:gd name="connsiteX6514" fmla="*/ 3475334 w 4925538"/>
              <a:gd name="connsiteY6514" fmla="*/ 816634 h 5052379"/>
              <a:gd name="connsiteX6515" fmla="*/ 3475334 w 4925538"/>
              <a:gd name="connsiteY6515" fmla="*/ 818331 h 5052379"/>
              <a:gd name="connsiteX6516" fmla="*/ 3473636 w 4925538"/>
              <a:gd name="connsiteY6516" fmla="*/ 820054 h 5052379"/>
              <a:gd name="connsiteX6517" fmla="*/ 3473636 w 4925538"/>
              <a:gd name="connsiteY6517" fmla="*/ 821751 h 5052379"/>
              <a:gd name="connsiteX6518" fmla="*/ 3474485 w 4925538"/>
              <a:gd name="connsiteY6518" fmla="*/ 821751 h 5052379"/>
              <a:gd name="connsiteX6519" fmla="*/ 3475334 w 4925538"/>
              <a:gd name="connsiteY6519" fmla="*/ 821751 h 5052379"/>
              <a:gd name="connsiteX6520" fmla="*/ 3477058 w 4925538"/>
              <a:gd name="connsiteY6520" fmla="*/ 821751 h 5052379"/>
              <a:gd name="connsiteX6521" fmla="*/ 3478756 w 4925538"/>
              <a:gd name="connsiteY6521" fmla="*/ 823448 h 5052379"/>
              <a:gd name="connsiteX6522" fmla="*/ 3479605 w 4925538"/>
              <a:gd name="connsiteY6522" fmla="*/ 822599 h 5052379"/>
              <a:gd name="connsiteX6523" fmla="*/ 3477907 w 4925538"/>
              <a:gd name="connsiteY6523" fmla="*/ 820903 h 5052379"/>
              <a:gd name="connsiteX6524" fmla="*/ 3475334 w 4925538"/>
              <a:gd name="connsiteY6524" fmla="*/ 820903 h 5052379"/>
              <a:gd name="connsiteX6525" fmla="*/ 3475334 w 4925538"/>
              <a:gd name="connsiteY6525" fmla="*/ 820054 h 5052379"/>
              <a:gd name="connsiteX6526" fmla="*/ 3477058 w 4925538"/>
              <a:gd name="connsiteY6526" fmla="*/ 819206 h 5052379"/>
              <a:gd name="connsiteX6527" fmla="*/ 3477058 w 4925538"/>
              <a:gd name="connsiteY6527" fmla="*/ 817483 h 5052379"/>
              <a:gd name="connsiteX6528" fmla="*/ 3477058 w 4925538"/>
              <a:gd name="connsiteY6528" fmla="*/ 814938 h 5052379"/>
              <a:gd name="connsiteX6529" fmla="*/ 3477907 w 4925538"/>
              <a:gd name="connsiteY6529" fmla="*/ 814089 h 5052379"/>
              <a:gd name="connsiteX6530" fmla="*/ 3479605 w 4925538"/>
              <a:gd name="connsiteY6530" fmla="*/ 814938 h 5052379"/>
              <a:gd name="connsiteX6531" fmla="*/ 3479605 w 4925538"/>
              <a:gd name="connsiteY6531" fmla="*/ 815786 h 5052379"/>
              <a:gd name="connsiteX6532" fmla="*/ 3480454 w 4925538"/>
              <a:gd name="connsiteY6532" fmla="*/ 818331 h 5052379"/>
              <a:gd name="connsiteX6533" fmla="*/ 3479605 w 4925538"/>
              <a:gd name="connsiteY6533" fmla="*/ 819206 h 5052379"/>
              <a:gd name="connsiteX6534" fmla="*/ 3480454 w 4925538"/>
              <a:gd name="connsiteY6534" fmla="*/ 819206 h 5052379"/>
              <a:gd name="connsiteX6535" fmla="*/ 3480454 w 4925538"/>
              <a:gd name="connsiteY6535" fmla="*/ 818331 h 5052379"/>
              <a:gd name="connsiteX6536" fmla="*/ 3482179 w 4925538"/>
              <a:gd name="connsiteY6536" fmla="*/ 818331 h 5052379"/>
              <a:gd name="connsiteX6537" fmla="*/ 3480454 w 4925538"/>
              <a:gd name="connsiteY6537" fmla="*/ 817483 h 5052379"/>
              <a:gd name="connsiteX6538" fmla="*/ 3481330 w 4925538"/>
              <a:gd name="connsiteY6538" fmla="*/ 816634 h 5052379"/>
              <a:gd name="connsiteX6539" fmla="*/ 3480454 w 4925538"/>
              <a:gd name="connsiteY6539" fmla="*/ 814938 h 5052379"/>
              <a:gd name="connsiteX6540" fmla="*/ 3478756 w 4925538"/>
              <a:gd name="connsiteY6540" fmla="*/ 813241 h 5052379"/>
              <a:gd name="connsiteX6541" fmla="*/ 3480454 w 4925538"/>
              <a:gd name="connsiteY6541" fmla="*/ 811518 h 5052379"/>
              <a:gd name="connsiteX6542" fmla="*/ 3481330 w 4925538"/>
              <a:gd name="connsiteY6542" fmla="*/ 812366 h 5052379"/>
              <a:gd name="connsiteX6543" fmla="*/ 3483028 w 4925538"/>
              <a:gd name="connsiteY6543" fmla="*/ 810669 h 5052379"/>
              <a:gd name="connsiteX6544" fmla="*/ 3483877 w 4925538"/>
              <a:gd name="connsiteY6544" fmla="*/ 811518 h 5052379"/>
              <a:gd name="connsiteX6545" fmla="*/ 3483877 w 4925538"/>
              <a:gd name="connsiteY6545" fmla="*/ 809821 h 5052379"/>
              <a:gd name="connsiteX6546" fmla="*/ 3483028 w 4925538"/>
              <a:gd name="connsiteY6546" fmla="*/ 810669 h 5052379"/>
              <a:gd name="connsiteX6547" fmla="*/ 3481330 w 4925538"/>
              <a:gd name="connsiteY6547" fmla="*/ 809821 h 5052379"/>
              <a:gd name="connsiteX6548" fmla="*/ 3483028 w 4925538"/>
              <a:gd name="connsiteY6548" fmla="*/ 808124 h 5052379"/>
              <a:gd name="connsiteX6549" fmla="*/ 3483028 w 4925538"/>
              <a:gd name="connsiteY6549" fmla="*/ 807276 h 5052379"/>
              <a:gd name="connsiteX6550" fmla="*/ 3483877 w 4925538"/>
              <a:gd name="connsiteY6550" fmla="*/ 804704 h 5052379"/>
              <a:gd name="connsiteX6551" fmla="*/ 3484726 w 4925538"/>
              <a:gd name="connsiteY6551" fmla="*/ 804704 h 5052379"/>
              <a:gd name="connsiteX6552" fmla="*/ 3484726 w 4925538"/>
              <a:gd name="connsiteY6552" fmla="*/ 803856 h 5052379"/>
              <a:gd name="connsiteX6553" fmla="*/ 3485575 w 4925538"/>
              <a:gd name="connsiteY6553" fmla="*/ 805553 h 5052379"/>
              <a:gd name="connsiteX6554" fmla="*/ 3484726 w 4925538"/>
              <a:gd name="connsiteY6554" fmla="*/ 803856 h 5052379"/>
              <a:gd name="connsiteX6555" fmla="*/ 3487299 w 4925538"/>
              <a:gd name="connsiteY6555" fmla="*/ 803007 h 5052379"/>
              <a:gd name="connsiteX6556" fmla="*/ 3485575 w 4925538"/>
              <a:gd name="connsiteY6556" fmla="*/ 803007 h 5052379"/>
              <a:gd name="connsiteX6557" fmla="*/ 3484726 w 4925538"/>
              <a:gd name="connsiteY6557" fmla="*/ 803007 h 5052379"/>
              <a:gd name="connsiteX6558" fmla="*/ 3483877 w 4925538"/>
              <a:gd name="connsiteY6558" fmla="*/ 803007 h 5052379"/>
              <a:gd name="connsiteX6559" fmla="*/ 3483877 w 4925538"/>
              <a:gd name="connsiteY6559" fmla="*/ 801284 h 5052379"/>
              <a:gd name="connsiteX6560" fmla="*/ 3485575 w 4925538"/>
              <a:gd name="connsiteY6560" fmla="*/ 800436 h 5052379"/>
              <a:gd name="connsiteX6561" fmla="*/ 3486424 w 4925538"/>
              <a:gd name="connsiteY6561" fmla="*/ 801284 h 5052379"/>
              <a:gd name="connsiteX6562" fmla="*/ 3486424 w 4925538"/>
              <a:gd name="connsiteY6562" fmla="*/ 800436 h 5052379"/>
              <a:gd name="connsiteX6563" fmla="*/ 3487299 w 4925538"/>
              <a:gd name="connsiteY6563" fmla="*/ 800436 h 5052379"/>
              <a:gd name="connsiteX6564" fmla="*/ 3488997 w 4925538"/>
              <a:gd name="connsiteY6564" fmla="*/ 800436 h 5052379"/>
              <a:gd name="connsiteX6565" fmla="*/ 3490695 w 4925538"/>
              <a:gd name="connsiteY6565" fmla="*/ 798739 h 5052379"/>
              <a:gd name="connsiteX6566" fmla="*/ 3490695 w 4925538"/>
              <a:gd name="connsiteY6566" fmla="*/ 797891 h 5052379"/>
              <a:gd name="connsiteX6567" fmla="*/ 3491544 w 4925538"/>
              <a:gd name="connsiteY6567" fmla="*/ 797891 h 5052379"/>
              <a:gd name="connsiteX6568" fmla="*/ 3493269 w 4925538"/>
              <a:gd name="connsiteY6568" fmla="*/ 798739 h 5052379"/>
              <a:gd name="connsiteX6569" fmla="*/ 3494118 w 4925538"/>
              <a:gd name="connsiteY6569" fmla="*/ 799587 h 5052379"/>
              <a:gd name="connsiteX6570" fmla="*/ 3494118 w 4925538"/>
              <a:gd name="connsiteY6570" fmla="*/ 803856 h 5052379"/>
              <a:gd name="connsiteX6571" fmla="*/ 3492393 w 4925538"/>
              <a:gd name="connsiteY6571" fmla="*/ 803007 h 5052379"/>
              <a:gd name="connsiteX6572" fmla="*/ 3491544 w 4925538"/>
              <a:gd name="connsiteY6572" fmla="*/ 803007 h 5052379"/>
              <a:gd name="connsiteX6573" fmla="*/ 3490695 w 4925538"/>
              <a:gd name="connsiteY6573" fmla="*/ 804704 h 5052379"/>
              <a:gd name="connsiteX6574" fmla="*/ 3489846 w 4925538"/>
              <a:gd name="connsiteY6574" fmla="*/ 806401 h 5052379"/>
              <a:gd name="connsiteX6575" fmla="*/ 3492393 w 4925538"/>
              <a:gd name="connsiteY6575" fmla="*/ 805553 h 5052379"/>
              <a:gd name="connsiteX6576" fmla="*/ 3491544 w 4925538"/>
              <a:gd name="connsiteY6576" fmla="*/ 808124 h 5052379"/>
              <a:gd name="connsiteX6577" fmla="*/ 3489846 w 4925538"/>
              <a:gd name="connsiteY6577" fmla="*/ 808973 h 5052379"/>
              <a:gd name="connsiteX6578" fmla="*/ 3488997 w 4925538"/>
              <a:gd name="connsiteY6578" fmla="*/ 808124 h 5052379"/>
              <a:gd name="connsiteX6579" fmla="*/ 3489846 w 4925538"/>
              <a:gd name="connsiteY6579" fmla="*/ 809821 h 5052379"/>
              <a:gd name="connsiteX6580" fmla="*/ 3488997 w 4925538"/>
              <a:gd name="connsiteY6580" fmla="*/ 810669 h 5052379"/>
              <a:gd name="connsiteX6581" fmla="*/ 3488148 w 4925538"/>
              <a:gd name="connsiteY6581" fmla="*/ 809821 h 5052379"/>
              <a:gd name="connsiteX6582" fmla="*/ 3488148 w 4925538"/>
              <a:gd name="connsiteY6582" fmla="*/ 811518 h 5052379"/>
              <a:gd name="connsiteX6583" fmla="*/ 3485575 w 4925538"/>
              <a:gd name="connsiteY6583" fmla="*/ 811518 h 5052379"/>
              <a:gd name="connsiteX6584" fmla="*/ 3488148 w 4925538"/>
              <a:gd name="connsiteY6584" fmla="*/ 811518 h 5052379"/>
              <a:gd name="connsiteX6585" fmla="*/ 3489846 w 4925538"/>
              <a:gd name="connsiteY6585" fmla="*/ 810669 h 5052379"/>
              <a:gd name="connsiteX6586" fmla="*/ 3489846 w 4925538"/>
              <a:gd name="connsiteY6586" fmla="*/ 809821 h 5052379"/>
              <a:gd name="connsiteX6587" fmla="*/ 3490695 w 4925538"/>
              <a:gd name="connsiteY6587" fmla="*/ 809821 h 5052379"/>
              <a:gd name="connsiteX6588" fmla="*/ 3490695 w 4925538"/>
              <a:gd name="connsiteY6588" fmla="*/ 810669 h 5052379"/>
              <a:gd name="connsiteX6589" fmla="*/ 3489846 w 4925538"/>
              <a:gd name="connsiteY6589" fmla="*/ 811518 h 5052379"/>
              <a:gd name="connsiteX6590" fmla="*/ 3490695 w 4925538"/>
              <a:gd name="connsiteY6590" fmla="*/ 814089 h 5052379"/>
              <a:gd name="connsiteX6591" fmla="*/ 3489846 w 4925538"/>
              <a:gd name="connsiteY6591" fmla="*/ 814938 h 5052379"/>
              <a:gd name="connsiteX6592" fmla="*/ 3490695 w 4925538"/>
              <a:gd name="connsiteY6592" fmla="*/ 814938 h 5052379"/>
              <a:gd name="connsiteX6593" fmla="*/ 3491544 w 4925538"/>
              <a:gd name="connsiteY6593" fmla="*/ 817483 h 5052379"/>
              <a:gd name="connsiteX6594" fmla="*/ 3491544 w 4925538"/>
              <a:gd name="connsiteY6594" fmla="*/ 820054 h 5052379"/>
              <a:gd name="connsiteX6595" fmla="*/ 3489846 w 4925538"/>
              <a:gd name="connsiteY6595" fmla="*/ 820054 h 5052379"/>
              <a:gd name="connsiteX6596" fmla="*/ 3488997 w 4925538"/>
              <a:gd name="connsiteY6596" fmla="*/ 821751 h 5052379"/>
              <a:gd name="connsiteX6597" fmla="*/ 3486424 w 4925538"/>
              <a:gd name="connsiteY6597" fmla="*/ 826019 h 5052379"/>
              <a:gd name="connsiteX6598" fmla="*/ 3484726 w 4925538"/>
              <a:gd name="connsiteY6598" fmla="*/ 827716 h 5052379"/>
              <a:gd name="connsiteX6599" fmla="*/ 3484726 w 4925538"/>
              <a:gd name="connsiteY6599" fmla="*/ 830288 h 5052379"/>
              <a:gd name="connsiteX6600" fmla="*/ 3483028 w 4925538"/>
              <a:gd name="connsiteY6600" fmla="*/ 831985 h 5052379"/>
              <a:gd name="connsiteX6601" fmla="*/ 3483028 w 4925538"/>
              <a:gd name="connsiteY6601" fmla="*/ 833681 h 5052379"/>
              <a:gd name="connsiteX6602" fmla="*/ 3483028 w 4925538"/>
              <a:gd name="connsiteY6602" fmla="*/ 834530 h 5052379"/>
              <a:gd name="connsiteX6603" fmla="*/ 3483877 w 4925538"/>
              <a:gd name="connsiteY6603" fmla="*/ 832833 h 5052379"/>
              <a:gd name="connsiteX6604" fmla="*/ 3485575 w 4925538"/>
              <a:gd name="connsiteY6604" fmla="*/ 831985 h 5052379"/>
              <a:gd name="connsiteX6605" fmla="*/ 3486424 w 4925538"/>
              <a:gd name="connsiteY6605" fmla="*/ 830288 h 5052379"/>
              <a:gd name="connsiteX6606" fmla="*/ 3487299 w 4925538"/>
              <a:gd name="connsiteY6606" fmla="*/ 829439 h 5052379"/>
              <a:gd name="connsiteX6607" fmla="*/ 3487299 w 4925538"/>
              <a:gd name="connsiteY6607" fmla="*/ 826868 h 5052379"/>
              <a:gd name="connsiteX6608" fmla="*/ 3488997 w 4925538"/>
              <a:gd name="connsiteY6608" fmla="*/ 824323 h 5052379"/>
              <a:gd name="connsiteX6609" fmla="*/ 3493269 w 4925538"/>
              <a:gd name="connsiteY6609" fmla="*/ 820903 h 5052379"/>
              <a:gd name="connsiteX6610" fmla="*/ 3494118 w 4925538"/>
              <a:gd name="connsiteY6610" fmla="*/ 818331 h 5052379"/>
              <a:gd name="connsiteX6611" fmla="*/ 3494118 w 4925538"/>
              <a:gd name="connsiteY6611" fmla="*/ 814089 h 5052379"/>
              <a:gd name="connsiteX6612" fmla="*/ 3494967 w 4925538"/>
              <a:gd name="connsiteY6612" fmla="*/ 812366 h 5052379"/>
              <a:gd name="connsiteX6613" fmla="*/ 3495816 w 4925538"/>
              <a:gd name="connsiteY6613" fmla="*/ 811518 h 5052379"/>
              <a:gd name="connsiteX6614" fmla="*/ 3497514 w 4925538"/>
              <a:gd name="connsiteY6614" fmla="*/ 811518 h 5052379"/>
              <a:gd name="connsiteX6615" fmla="*/ 3498389 w 4925538"/>
              <a:gd name="connsiteY6615" fmla="*/ 812366 h 5052379"/>
              <a:gd name="connsiteX6616" fmla="*/ 3497514 w 4925538"/>
              <a:gd name="connsiteY6616" fmla="*/ 814089 h 5052379"/>
              <a:gd name="connsiteX6617" fmla="*/ 3497514 w 4925538"/>
              <a:gd name="connsiteY6617" fmla="*/ 814938 h 5052379"/>
              <a:gd name="connsiteX6618" fmla="*/ 3497514 w 4925538"/>
              <a:gd name="connsiteY6618" fmla="*/ 817483 h 5052379"/>
              <a:gd name="connsiteX6619" fmla="*/ 3497514 w 4925538"/>
              <a:gd name="connsiteY6619" fmla="*/ 818331 h 5052379"/>
              <a:gd name="connsiteX6620" fmla="*/ 3497514 w 4925538"/>
              <a:gd name="connsiteY6620" fmla="*/ 819206 h 5052379"/>
              <a:gd name="connsiteX6621" fmla="*/ 3497514 w 4925538"/>
              <a:gd name="connsiteY6621" fmla="*/ 820054 h 5052379"/>
              <a:gd name="connsiteX6622" fmla="*/ 3495816 w 4925538"/>
              <a:gd name="connsiteY6622" fmla="*/ 821751 h 5052379"/>
              <a:gd name="connsiteX6623" fmla="*/ 3494118 w 4925538"/>
              <a:gd name="connsiteY6623" fmla="*/ 826868 h 5052379"/>
              <a:gd name="connsiteX6624" fmla="*/ 3491544 w 4925538"/>
              <a:gd name="connsiteY6624" fmla="*/ 829439 h 5052379"/>
              <a:gd name="connsiteX6625" fmla="*/ 3492393 w 4925538"/>
              <a:gd name="connsiteY6625" fmla="*/ 829439 h 5052379"/>
              <a:gd name="connsiteX6626" fmla="*/ 3494118 w 4925538"/>
              <a:gd name="connsiteY6626" fmla="*/ 828565 h 5052379"/>
              <a:gd name="connsiteX6627" fmla="*/ 3495816 w 4925538"/>
              <a:gd name="connsiteY6627" fmla="*/ 831136 h 5052379"/>
              <a:gd name="connsiteX6628" fmla="*/ 3495816 w 4925538"/>
              <a:gd name="connsiteY6628" fmla="*/ 831985 h 5052379"/>
              <a:gd name="connsiteX6629" fmla="*/ 3496665 w 4925538"/>
              <a:gd name="connsiteY6629" fmla="*/ 831985 h 5052379"/>
              <a:gd name="connsiteX6630" fmla="*/ 3494967 w 4925538"/>
              <a:gd name="connsiteY6630" fmla="*/ 827716 h 5052379"/>
              <a:gd name="connsiteX6631" fmla="*/ 3495816 w 4925538"/>
              <a:gd name="connsiteY6631" fmla="*/ 826868 h 5052379"/>
              <a:gd name="connsiteX6632" fmla="*/ 3496665 w 4925538"/>
              <a:gd name="connsiteY6632" fmla="*/ 822599 h 5052379"/>
              <a:gd name="connsiteX6633" fmla="*/ 3497514 w 4925538"/>
              <a:gd name="connsiteY6633" fmla="*/ 822599 h 5052379"/>
              <a:gd name="connsiteX6634" fmla="*/ 3498389 w 4925538"/>
              <a:gd name="connsiteY6634" fmla="*/ 823448 h 5052379"/>
              <a:gd name="connsiteX6635" fmla="*/ 3499238 w 4925538"/>
              <a:gd name="connsiteY6635" fmla="*/ 828565 h 5052379"/>
              <a:gd name="connsiteX6636" fmla="*/ 3498389 w 4925538"/>
              <a:gd name="connsiteY6636" fmla="*/ 829439 h 5052379"/>
              <a:gd name="connsiteX6637" fmla="*/ 3499238 w 4925538"/>
              <a:gd name="connsiteY6637" fmla="*/ 829439 h 5052379"/>
              <a:gd name="connsiteX6638" fmla="*/ 3499238 w 4925538"/>
              <a:gd name="connsiteY6638" fmla="*/ 827716 h 5052379"/>
              <a:gd name="connsiteX6639" fmla="*/ 3500087 w 4925538"/>
              <a:gd name="connsiteY6639" fmla="*/ 827716 h 5052379"/>
              <a:gd name="connsiteX6640" fmla="*/ 3499238 w 4925538"/>
              <a:gd name="connsiteY6640" fmla="*/ 826868 h 5052379"/>
              <a:gd name="connsiteX6641" fmla="*/ 3499238 w 4925538"/>
              <a:gd name="connsiteY6641" fmla="*/ 824323 h 5052379"/>
              <a:gd name="connsiteX6642" fmla="*/ 3498389 w 4925538"/>
              <a:gd name="connsiteY6642" fmla="*/ 822599 h 5052379"/>
              <a:gd name="connsiteX6643" fmla="*/ 3499238 w 4925538"/>
              <a:gd name="connsiteY6643" fmla="*/ 820903 h 5052379"/>
              <a:gd name="connsiteX6644" fmla="*/ 3500087 w 4925538"/>
              <a:gd name="connsiteY6644" fmla="*/ 820054 h 5052379"/>
              <a:gd name="connsiteX6645" fmla="*/ 3504359 w 4925538"/>
              <a:gd name="connsiteY6645" fmla="*/ 817483 h 5052379"/>
              <a:gd name="connsiteX6646" fmla="*/ 3505208 w 4925538"/>
              <a:gd name="connsiteY6646" fmla="*/ 817483 h 5052379"/>
              <a:gd name="connsiteX6647" fmla="*/ 3506057 w 4925538"/>
              <a:gd name="connsiteY6647" fmla="*/ 816634 h 5052379"/>
              <a:gd name="connsiteX6648" fmla="*/ 3506057 w 4925538"/>
              <a:gd name="connsiteY6648" fmla="*/ 815786 h 5052379"/>
              <a:gd name="connsiteX6649" fmla="*/ 3506906 w 4925538"/>
              <a:gd name="connsiteY6649" fmla="*/ 814938 h 5052379"/>
              <a:gd name="connsiteX6650" fmla="*/ 3506906 w 4925538"/>
              <a:gd name="connsiteY6650" fmla="*/ 814089 h 5052379"/>
              <a:gd name="connsiteX6651" fmla="*/ 3508604 w 4925538"/>
              <a:gd name="connsiteY6651" fmla="*/ 814938 h 5052379"/>
              <a:gd name="connsiteX6652" fmla="*/ 3508604 w 4925538"/>
              <a:gd name="connsiteY6652" fmla="*/ 816634 h 5052379"/>
              <a:gd name="connsiteX6653" fmla="*/ 3505208 w 4925538"/>
              <a:gd name="connsiteY6653" fmla="*/ 819206 h 5052379"/>
              <a:gd name="connsiteX6654" fmla="*/ 3505208 w 4925538"/>
              <a:gd name="connsiteY6654" fmla="*/ 821751 h 5052379"/>
              <a:gd name="connsiteX6655" fmla="*/ 3506057 w 4925538"/>
              <a:gd name="connsiteY6655" fmla="*/ 823448 h 5052379"/>
              <a:gd name="connsiteX6656" fmla="*/ 3506057 w 4925538"/>
              <a:gd name="connsiteY6656" fmla="*/ 824323 h 5052379"/>
              <a:gd name="connsiteX6657" fmla="*/ 3506906 w 4925538"/>
              <a:gd name="connsiteY6657" fmla="*/ 824323 h 5052379"/>
              <a:gd name="connsiteX6658" fmla="*/ 3508604 w 4925538"/>
              <a:gd name="connsiteY6658" fmla="*/ 826019 h 5052379"/>
              <a:gd name="connsiteX6659" fmla="*/ 3506906 w 4925538"/>
              <a:gd name="connsiteY6659" fmla="*/ 829439 h 5052379"/>
              <a:gd name="connsiteX6660" fmla="*/ 3506906 w 4925538"/>
              <a:gd name="connsiteY6660" fmla="*/ 832833 h 5052379"/>
              <a:gd name="connsiteX6661" fmla="*/ 3506057 w 4925538"/>
              <a:gd name="connsiteY6661" fmla="*/ 835405 h 5052379"/>
              <a:gd name="connsiteX6662" fmla="*/ 3505208 w 4925538"/>
              <a:gd name="connsiteY6662" fmla="*/ 837950 h 5052379"/>
              <a:gd name="connsiteX6663" fmla="*/ 3504359 w 4925538"/>
              <a:gd name="connsiteY6663" fmla="*/ 837950 h 5052379"/>
              <a:gd name="connsiteX6664" fmla="*/ 3504359 w 4925538"/>
              <a:gd name="connsiteY6664" fmla="*/ 838798 h 5052379"/>
              <a:gd name="connsiteX6665" fmla="*/ 3507755 w 4925538"/>
              <a:gd name="connsiteY6665" fmla="*/ 837950 h 5052379"/>
              <a:gd name="connsiteX6666" fmla="*/ 3507755 w 4925538"/>
              <a:gd name="connsiteY6666" fmla="*/ 832833 h 5052379"/>
              <a:gd name="connsiteX6667" fmla="*/ 3508604 w 4925538"/>
              <a:gd name="connsiteY6667" fmla="*/ 831985 h 5052379"/>
              <a:gd name="connsiteX6668" fmla="*/ 3508604 w 4925538"/>
              <a:gd name="connsiteY6668" fmla="*/ 833681 h 5052379"/>
              <a:gd name="connsiteX6669" fmla="*/ 3509479 w 4925538"/>
              <a:gd name="connsiteY6669" fmla="*/ 832833 h 5052379"/>
              <a:gd name="connsiteX6670" fmla="*/ 3509479 w 4925538"/>
              <a:gd name="connsiteY6670" fmla="*/ 831136 h 5052379"/>
              <a:gd name="connsiteX6671" fmla="*/ 3510328 w 4925538"/>
              <a:gd name="connsiteY6671" fmla="*/ 829439 h 5052379"/>
              <a:gd name="connsiteX6672" fmla="*/ 3511177 w 4925538"/>
              <a:gd name="connsiteY6672" fmla="*/ 829439 h 5052379"/>
              <a:gd name="connsiteX6673" fmla="*/ 3511177 w 4925538"/>
              <a:gd name="connsiteY6673" fmla="*/ 830288 h 5052379"/>
              <a:gd name="connsiteX6674" fmla="*/ 3511177 w 4925538"/>
              <a:gd name="connsiteY6674" fmla="*/ 831985 h 5052379"/>
              <a:gd name="connsiteX6675" fmla="*/ 3512875 w 4925538"/>
              <a:gd name="connsiteY6675" fmla="*/ 834530 h 5052379"/>
              <a:gd name="connsiteX6676" fmla="*/ 3512875 w 4925538"/>
              <a:gd name="connsiteY6676" fmla="*/ 833681 h 5052379"/>
              <a:gd name="connsiteX6677" fmla="*/ 3512026 w 4925538"/>
              <a:gd name="connsiteY6677" fmla="*/ 831985 h 5052379"/>
              <a:gd name="connsiteX6678" fmla="*/ 3512026 w 4925538"/>
              <a:gd name="connsiteY6678" fmla="*/ 829439 h 5052379"/>
              <a:gd name="connsiteX6679" fmla="*/ 3512026 w 4925538"/>
              <a:gd name="connsiteY6679" fmla="*/ 827716 h 5052379"/>
              <a:gd name="connsiteX6680" fmla="*/ 3512875 w 4925538"/>
              <a:gd name="connsiteY6680" fmla="*/ 826019 h 5052379"/>
              <a:gd name="connsiteX6681" fmla="*/ 3513724 w 4925538"/>
              <a:gd name="connsiteY6681" fmla="*/ 826019 h 5052379"/>
              <a:gd name="connsiteX6682" fmla="*/ 3515449 w 4925538"/>
              <a:gd name="connsiteY6682" fmla="*/ 822599 h 5052379"/>
              <a:gd name="connsiteX6683" fmla="*/ 3515449 w 4925538"/>
              <a:gd name="connsiteY6683" fmla="*/ 823448 h 5052379"/>
              <a:gd name="connsiteX6684" fmla="*/ 3515449 w 4925538"/>
              <a:gd name="connsiteY6684" fmla="*/ 821751 h 5052379"/>
              <a:gd name="connsiteX6685" fmla="*/ 3515449 w 4925538"/>
              <a:gd name="connsiteY6685" fmla="*/ 820903 h 5052379"/>
              <a:gd name="connsiteX6686" fmla="*/ 3516298 w 4925538"/>
              <a:gd name="connsiteY6686" fmla="*/ 820903 h 5052379"/>
              <a:gd name="connsiteX6687" fmla="*/ 3517147 w 4925538"/>
              <a:gd name="connsiteY6687" fmla="*/ 821751 h 5052379"/>
              <a:gd name="connsiteX6688" fmla="*/ 3517147 w 4925538"/>
              <a:gd name="connsiteY6688" fmla="*/ 823448 h 5052379"/>
              <a:gd name="connsiteX6689" fmla="*/ 3517996 w 4925538"/>
              <a:gd name="connsiteY6689" fmla="*/ 823448 h 5052379"/>
              <a:gd name="connsiteX6690" fmla="*/ 3517996 w 4925538"/>
              <a:gd name="connsiteY6690" fmla="*/ 820054 h 5052379"/>
              <a:gd name="connsiteX6691" fmla="*/ 3517996 w 4925538"/>
              <a:gd name="connsiteY6691" fmla="*/ 819206 h 5052379"/>
              <a:gd name="connsiteX6692" fmla="*/ 3518845 w 4925538"/>
              <a:gd name="connsiteY6692" fmla="*/ 820054 h 5052379"/>
              <a:gd name="connsiteX6693" fmla="*/ 3518845 w 4925538"/>
              <a:gd name="connsiteY6693" fmla="*/ 818331 h 5052379"/>
              <a:gd name="connsiteX6694" fmla="*/ 3522267 w 4925538"/>
              <a:gd name="connsiteY6694" fmla="*/ 818331 h 5052379"/>
              <a:gd name="connsiteX6695" fmla="*/ 3522267 w 4925538"/>
              <a:gd name="connsiteY6695" fmla="*/ 820054 h 5052379"/>
              <a:gd name="connsiteX6696" fmla="*/ 3520569 w 4925538"/>
              <a:gd name="connsiteY6696" fmla="*/ 820054 h 5052379"/>
              <a:gd name="connsiteX6697" fmla="*/ 3520569 w 4925538"/>
              <a:gd name="connsiteY6697" fmla="*/ 820903 h 5052379"/>
              <a:gd name="connsiteX6698" fmla="*/ 3521418 w 4925538"/>
              <a:gd name="connsiteY6698" fmla="*/ 820054 h 5052379"/>
              <a:gd name="connsiteX6699" fmla="*/ 3522267 w 4925538"/>
              <a:gd name="connsiteY6699" fmla="*/ 820903 h 5052379"/>
              <a:gd name="connsiteX6700" fmla="*/ 3522267 w 4925538"/>
              <a:gd name="connsiteY6700" fmla="*/ 822599 h 5052379"/>
              <a:gd name="connsiteX6701" fmla="*/ 3523116 w 4925538"/>
              <a:gd name="connsiteY6701" fmla="*/ 822599 h 5052379"/>
              <a:gd name="connsiteX6702" fmla="*/ 3523116 w 4925538"/>
              <a:gd name="connsiteY6702" fmla="*/ 823448 h 5052379"/>
              <a:gd name="connsiteX6703" fmla="*/ 3521418 w 4925538"/>
              <a:gd name="connsiteY6703" fmla="*/ 824323 h 5052379"/>
              <a:gd name="connsiteX6704" fmla="*/ 3521418 w 4925538"/>
              <a:gd name="connsiteY6704" fmla="*/ 823448 h 5052379"/>
              <a:gd name="connsiteX6705" fmla="*/ 3519694 w 4925538"/>
              <a:gd name="connsiteY6705" fmla="*/ 823448 h 5052379"/>
              <a:gd name="connsiteX6706" fmla="*/ 3518845 w 4925538"/>
              <a:gd name="connsiteY6706" fmla="*/ 823448 h 5052379"/>
              <a:gd name="connsiteX6707" fmla="*/ 3521418 w 4925538"/>
              <a:gd name="connsiteY6707" fmla="*/ 823448 h 5052379"/>
              <a:gd name="connsiteX6708" fmla="*/ 3521418 w 4925538"/>
              <a:gd name="connsiteY6708" fmla="*/ 826019 h 5052379"/>
              <a:gd name="connsiteX6709" fmla="*/ 3520569 w 4925538"/>
              <a:gd name="connsiteY6709" fmla="*/ 826019 h 5052379"/>
              <a:gd name="connsiteX6710" fmla="*/ 3519694 w 4925538"/>
              <a:gd name="connsiteY6710" fmla="*/ 827716 h 5052379"/>
              <a:gd name="connsiteX6711" fmla="*/ 3520569 w 4925538"/>
              <a:gd name="connsiteY6711" fmla="*/ 826868 h 5052379"/>
              <a:gd name="connsiteX6712" fmla="*/ 3522267 w 4925538"/>
              <a:gd name="connsiteY6712" fmla="*/ 826019 h 5052379"/>
              <a:gd name="connsiteX6713" fmla="*/ 3523116 w 4925538"/>
              <a:gd name="connsiteY6713" fmla="*/ 826019 h 5052379"/>
              <a:gd name="connsiteX6714" fmla="*/ 3523116 w 4925538"/>
              <a:gd name="connsiteY6714" fmla="*/ 825171 h 5052379"/>
              <a:gd name="connsiteX6715" fmla="*/ 3523116 w 4925538"/>
              <a:gd name="connsiteY6715" fmla="*/ 826019 h 5052379"/>
              <a:gd name="connsiteX6716" fmla="*/ 3523116 w 4925538"/>
              <a:gd name="connsiteY6716" fmla="*/ 828565 h 5052379"/>
              <a:gd name="connsiteX6717" fmla="*/ 3523116 w 4925538"/>
              <a:gd name="connsiteY6717" fmla="*/ 829439 h 5052379"/>
              <a:gd name="connsiteX6718" fmla="*/ 3520569 w 4925538"/>
              <a:gd name="connsiteY6718" fmla="*/ 829439 h 5052379"/>
              <a:gd name="connsiteX6719" fmla="*/ 3518845 w 4925538"/>
              <a:gd name="connsiteY6719" fmla="*/ 830288 h 5052379"/>
              <a:gd name="connsiteX6720" fmla="*/ 3519694 w 4925538"/>
              <a:gd name="connsiteY6720" fmla="*/ 831136 h 5052379"/>
              <a:gd name="connsiteX6721" fmla="*/ 3518845 w 4925538"/>
              <a:gd name="connsiteY6721" fmla="*/ 831985 h 5052379"/>
              <a:gd name="connsiteX6722" fmla="*/ 3517996 w 4925538"/>
              <a:gd name="connsiteY6722" fmla="*/ 832833 h 5052379"/>
              <a:gd name="connsiteX6723" fmla="*/ 3519694 w 4925538"/>
              <a:gd name="connsiteY6723" fmla="*/ 831985 h 5052379"/>
              <a:gd name="connsiteX6724" fmla="*/ 3519694 w 4925538"/>
              <a:gd name="connsiteY6724" fmla="*/ 832833 h 5052379"/>
              <a:gd name="connsiteX6725" fmla="*/ 3519694 w 4925538"/>
              <a:gd name="connsiteY6725" fmla="*/ 833681 h 5052379"/>
              <a:gd name="connsiteX6726" fmla="*/ 3520569 w 4925538"/>
              <a:gd name="connsiteY6726" fmla="*/ 832833 h 5052379"/>
              <a:gd name="connsiteX6727" fmla="*/ 3519694 w 4925538"/>
              <a:gd name="connsiteY6727" fmla="*/ 831985 h 5052379"/>
              <a:gd name="connsiteX6728" fmla="*/ 3520569 w 4925538"/>
              <a:gd name="connsiteY6728" fmla="*/ 830288 h 5052379"/>
              <a:gd name="connsiteX6729" fmla="*/ 3522267 w 4925538"/>
              <a:gd name="connsiteY6729" fmla="*/ 830288 h 5052379"/>
              <a:gd name="connsiteX6730" fmla="*/ 3522267 w 4925538"/>
              <a:gd name="connsiteY6730" fmla="*/ 831136 h 5052379"/>
              <a:gd name="connsiteX6731" fmla="*/ 3523116 w 4925538"/>
              <a:gd name="connsiteY6731" fmla="*/ 830288 h 5052379"/>
              <a:gd name="connsiteX6732" fmla="*/ 3524814 w 4925538"/>
              <a:gd name="connsiteY6732" fmla="*/ 830288 h 5052379"/>
              <a:gd name="connsiteX6733" fmla="*/ 3523965 w 4925538"/>
              <a:gd name="connsiteY6733" fmla="*/ 831985 h 5052379"/>
              <a:gd name="connsiteX6734" fmla="*/ 3523965 w 4925538"/>
              <a:gd name="connsiteY6734" fmla="*/ 832833 h 5052379"/>
              <a:gd name="connsiteX6735" fmla="*/ 3524814 w 4925538"/>
              <a:gd name="connsiteY6735" fmla="*/ 832833 h 5052379"/>
              <a:gd name="connsiteX6736" fmla="*/ 3523965 w 4925538"/>
              <a:gd name="connsiteY6736" fmla="*/ 834530 h 5052379"/>
              <a:gd name="connsiteX6737" fmla="*/ 3523965 w 4925538"/>
              <a:gd name="connsiteY6737" fmla="*/ 837101 h 5052379"/>
              <a:gd name="connsiteX6738" fmla="*/ 3523116 w 4925538"/>
              <a:gd name="connsiteY6738" fmla="*/ 837950 h 5052379"/>
              <a:gd name="connsiteX6739" fmla="*/ 3523965 w 4925538"/>
              <a:gd name="connsiteY6739" fmla="*/ 838798 h 5052379"/>
              <a:gd name="connsiteX6740" fmla="*/ 3523116 w 4925538"/>
              <a:gd name="connsiteY6740" fmla="*/ 842218 h 5052379"/>
              <a:gd name="connsiteX6741" fmla="*/ 3523965 w 4925538"/>
              <a:gd name="connsiteY6741" fmla="*/ 843066 h 5052379"/>
              <a:gd name="connsiteX6742" fmla="*/ 3524814 w 4925538"/>
              <a:gd name="connsiteY6742" fmla="*/ 842218 h 5052379"/>
              <a:gd name="connsiteX6743" fmla="*/ 3525690 w 4925538"/>
              <a:gd name="connsiteY6743" fmla="*/ 837950 h 5052379"/>
              <a:gd name="connsiteX6744" fmla="*/ 3525690 w 4925538"/>
              <a:gd name="connsiteY6744" fmla="*/ 837101 h 5052379"/>
              <a:gd name="connsiteX6745" fmla="*/ 3529086 w 4925538"/>
              <a:gd name="connsiteY6745" fmla="*/ 830288 h 5052379"/>
              <a:gd name="connsiteX6746" fmla="*/ 3529935 w 4925538"/>
              <a:gd name="connsiteY6746" fmla="*/ 831136 h 5052379"/>
              <a:gd name="connsiteX6747" fmla="*/ 3529086 w 4925538"/>
              <a:gd name="connsiteY6747" fmla="*/ 830288 h 5052379"/>
              <a:gd name="connsiteX6748" fmla="*/ 3530784 w 4925538"/>
              <a:gd name="connsiteY6748" fmla="*/ 826868 h 5052379"/>
              <a:gd name="connsiteX6749" fmla="*/ 3531659 w 4925538"/>
              <a:gd name="connsiteY6749" fmla="*/ 826868 h 5052379"/>
              <a:gd name="connsiteX6750" fmla="*/ 3531659 w 4925538"/>
              <a:gd name="connsiteY6750" fmla="*/ 826019 h 5052379"/>
              <a:gd name="connsiteX6751" fmla="*/ 3533357 w 4925538"/>
              <a:gd name="connsiteY6751" fmla="*/ 825171 h 5052379"/>
              <a:gd name="connsiteX6752" fmla="*/ 3532508 w 4925538"/>
              <a:gd name="connsiteY6752" fmla="*/ 825171 h 5052379"/>
              <a:gd name="connsiteX6753" fmla="*/ 3531659 w 4925538"/>
              <a:gd name="connsiteY6753" fmla="*/ 825171 h 5052379"/>
              <a:gd name="connsiteX6754" fmla="*/ 3531659 w 4925538"/>
              <a:gd name="connsiteY6754" fmla="*/ 824323 h 5052379"/>
              <a:gd name="connsiteX6755" fmla="*/ 3534206 w 4925538"/>
              <a:gd name="connsiteY6755" fmla="*/ 821751 h 5052379"/>
              <a:gd name="connsiteX6756" fmla="*/ 3535055 w 4925538"/>
              <a:gd name="connsiteY6756" fmla="*/ 821751 h 5052379"/>
              <a:gd name="connsiteX6757" fmla="*/ 3534206 w 4925538"/>
              <a:gd name="connsiteY6757" fmla="*/ 820903 h 5052379"/>
              <a:gd name="connsiteX6758" fmla="*/ 3533357 w 4925538"/>
              <a:gd name="connsiteY6758" fmla="*/ 820054 h 5052379"/>
              <a:gd name="connsiteX6759" fmla="*/ 3534206 w 4925538"/>
              <a:gd name="connsiteY6759" fmla="*/ 819206 h 5052379"/>
              <a:gd name="connsiteX6760" fmla="*/ 3536753 w 4925538"/>
              <a:gd name="connsiteY6760" fmla="*/ 818331 h 5052379"/>
              <a:gd name="connsiteX6761" fmla="*/ 3535904 w 4925538"/>
              <a:gd name="connsiteY6761" fmla="*/ 818331 h 5052379"/>
              <a:gd name="connsiteX6762" fmla="*/ 3536753 w 4925538"/>
              <a:gd name="connsiteY6762" fmla="*/ 818331 h 5052379"/>
              <a:gd name="connsiteX6763" fmla="*/ 3537629 w 4925538"/>
              <a:gd name="connsiteY6763" fmla="*/ 818331 h 5052379"/>
              <a:gd name="connsiteX6764" fmla="*/ 3536753 w 4925538"/>
              <a:gd name="connsiteY6764" fmla="*/ 818331 h 5052379"/>
              <a:gd name="connsiteX6765" fmla="*/ 3537629 w 4925538"/>
              <a:gd name="connsiteY6765" fmla="*/ 819206 h 5052379"/>
              <a:gd name="connsiteX6766" fmla="*/ 3538478 w 4925538"/>
              <a:gd name="connsiteY6766" fmla="*/ 823448 h 5052379"/>
              <a:gd name="connsiteX6767" fmla="*/ 3537629 w 4925538"/>
              <a:gd name="connsiteY6767" fmla="*/ 825171 h 5052379"/>
              <a:gd name="connsiteX6768" fmla="*/ 3537629 w 4925538"/>
              <a:gd name="connsiteY6768" fmla="*/ 824323 h 5052379"/>
              <a:gd name="connsiteX6769" fmla="*/ 3537629 w 4925538"/>
              <a:gd name="connsiteY6769" fmla="*/ 825171 h 5052379"/>
              <a:gd name="connsiteX6770" fmla="*/ 3535904 w 4925538"/>
              <a:gd name="connsiteY6770" fmla="*/ 826868 h 5052379"/>
              <a:gd name="connsiteX6771" fmla="*/ 3535904 w 4925538"/>
              <a:gd name="connsiteY6771" fmla="*/ 827716 h 5052379"/>
              <a:gd name="connsiteX6772" fmla="*/ 3535904 w 4925538"/>
              <a:gd name="connsiteY6772" fmla="*/ 828565 h 5052379"/>
              <a:gd name="connsiteX6773" fmla="*/ 3532508 w 4925538"/>
              <a:gd name="connsiteY6773" fmla="*/ 829439 h 5052379"/>
              <a:gd name="connsiteX6774" fmla="*/ 3532508 w 4925538"/>
              <a:gd name="connsiteY6774" fmla="*/ 830288 h 5052379"/>
              <a:gd name="connsiteX6775" fmla="*/ 3529086 w 4925538"/>
              <a:gd name="connsiteY6775" fmla="*/ 833681 h 5052379"/>
              <a:gd name="connsiteX6776" fmla="*/ 3529086 w 4925538"/>
              <a:gd name="connsiteY6776" fmla="*/ 834530 h 5052379"/>
              <a:gd name="connsiteX6777" fmla="*/ 3528237 w 4925538"/>
              <a:gd name="connsiteY6777" fmla="*/ 835405 h 5052379"/>
              <a:gd name="connsiteX6778" fmla="*/ 3529086 w 4925538"/>
              <a:gd name="connsiteY6778" fmla="*/ 835405 h 5052379"/>
              <a:gd name="connsiteX6779" fmla="*/ 3529935 w 4925538"/>
              <a:gd name="connsiteY6779" fmla="*/ 835405 h 5052379"/>
              <a:gd name="connsiteX6780" fmla="*/ 3529086 w 4925538"/>
              <a:gd name="connsiteY6780" fmla="*/ 837101 h 5052379"/>
              <a:gd name="connsiteX6781" fmla="*/ 3528237 w 4925538"/>
              <a:gd name="connsiteY6781" fmla="*/ 837101 h 5052379"/>
              <a:gd name="connsiteX6782" fmla="*/ 3528237 w 4925538"/>
              <a:gd name="connsiteY6782" fmla="*/ 837950 h 5052379"/>
              <a:gd name="connsiteX6783" fmla="*/ 3529935 w 4925538"/>
              <a:gd name="connsiteY6783" fmla="*/ 837101 h 5052379"/>
              <a:gd name="connsiteX6784" fmla="*/ 3529935 w 4925538"/>
              <a:gd name="connsiteY6784" fmla="*/ 834530 h 5052379"/>
              <a:gd name="connsiteX6785" fmla="*/ 3531659 w 4925538"/>
              <a:gd name="connsiteY6785" fmla="*/ 831985 h 5052379"/>
              <a:gd name="connsiteX6786" fmla="*/ 3533357 w 4925538"/>
              <a:gd name="connsiteY6786" fmla="*/ 831136 h 5052379"/>
              <a:gd name="connsiteX6787" fmla="*/ 3534206 w 4925538"/>
              <a:gd name="connsiteY6787" fmla="*/ 831136 h 5052379"/>
              <a:gd name="connsiteX6788" fmla="*/ 3535055 w 4925538"/>
              <a:gd name="connsiteY6788" fmla="*/ 831985 h 5052379"/>
              <a:gd name="connsiteX6789" fmla="*/ 3535055 w 4925538"/>
              <a:gd name="connsiteY6789" fmla="*/ 832833 h 5052379"/>
              <a:gd name="connsiteX6790" fmla="*/ 3534206 w 4925538"/>
              <a:gd name="connsiteY6790" fmla="*/ 833681 h 5052379"/>
              <a:gd name="connsiteX6791" fmla="*/ 3533357 w 4925538"/>
              <a:gd name="connsiteY6791" fmla="*/ 833681 h 5052379"/>
              <a:gd name="connsiteX6792" fmla="*/ 3532508 w 4925538"/>
              <a:gd name="connsiteY6792" fmla="*/ 834530 h 5052379"/>
              <a:gd name="connsiteX6793" fmla="*/ 3533357 w 4925538"/>
              <a:gd name="connsiteY6793" fmla="*/ 834530 h 5052379"/>
              <a:gd name="connsiteX6794" fmla="*/ 3533357 w 4925538"/>
              <a:gd name="connsiteY6794" fmla="*/ 835405 h 5052379"/>
              <a:gd name="connsiteX6795" fmla="*/ 3531659 w 4925538"/>
              <a:gd name="connsiteY6795" fmla="*/ 835405 h 5052379"/>
              <a:gd name="connsiteX6796" fmla="*/ 3531659 w 4925538"/>
              <a:gd name="connsiteY6796" fmla="*/ 836253 h 5052379"/>
              <a:gd name="connsiteX6797" fmla="*/ 3533357 w 4925538"/>
              <a:gd name="connsiteY6797" fmla="*/ 835405 h 5052379"/>
              <a:gd name="connsiteX6798" fmla="*/ 3534206 w 4925538"/>
              <a:gd name="connsiteY6798" fmla="*/ 834530 h 5052379"/>
              <a:gd name="connsiteX6799" fmla="*/ 3535055 w 4925538"/>
              <a:gd name="connsiteY6799" fmla="*/ 833681 h 5052379"/>
              <a:gd name="connsiteX6800" fmla="*/ 3535055 w 4925538"/>
              <a:gd name="connsiteY6800" fmla="*/ 834530 h 5052379"/>
              <a:gd name="connsiteX6801" fmla="*/ 3533357 w 4925538"/>
              <a:gd name="connsiteY6801" fmla="*/ 837101 h 5052379"/>
              <a:gd name="connsiteX6802" fmla="*/ 3535055 w 4925538"/>
              <a:gd name="connsiteY6802" fmla="*/ 836253 h 5052379"/>
              <a:gd name="connsiteX6803" fmla="*/ 3534206 w 4925538"/>
              <a:gd name="connsiteY6803" fmla="*/ 837950 h 5052379"/>
              <a:gd name="connsiteX6804" fmla="*/ 3533357 w 4925538"/>
              <a:gd name="connsiteY6804" fmla="*/ 838798 h 5052379"/>
              <a:gd name="connsiteX6805" fmla="*/ 3532508 w 4925538"/>
              <a:gd name="connsiteY6805" fmla="*/ 839646 h 5052379"/>
              <a:gd name="connsiteX6806" fmla="*/ 3530784 w 4925538"/>
              <a:gd name="connsiteY6806" fmla="*/ 841370 h 5052379"/>
              <a:gd name="connsiteX6807" fmla="*/ 3529086 w 4925538"/>
              <a:gd name="connsiteY6807" fmla="*/ 841370 h 5052379"/>
              <a:gd name="connsiteX6808" fmla="*/ 3530784 w 4925538"/>
              <a:gd name="connsiteY6808" fmla="*/ 842218 h 5052379"/>
              <a:gd name="connsiteX6809" fmla="*/ 3530784 w 4925538"/>
              <a:gd name="connsiteY6809" fmla="*/ 843066 h 5052379"/>
              <a:gd name="connsiteX6810" fmla="*/ 3529086 w 4925538"/>
              <a:gd name="connsiteY6810" fmla="*/ 843066 h 5052379"/>
              <a:gd name="connsiteX6811" fmla="*/ 3528237 w 4925538"/>
              <a:gd name="connsiteY6811" fmla="*/ 843066 h 5052379"/>
              <a:gd name="connsiteX6812" fmla="*/ 3529086 w 4925538"/>
              <a:gd name="connsiteY6812" fmla="*/ 843066 h 5052379"/>
              <a:gd name="connsiteX6813" fmla="*/ 3529935 w 4925538"/>
              <a:gd name="connsiteY6813" fmla="*/ 843066 h 5052379"/>
              <a:gd name="connsiteX6814" fmla="*/ 3529086 w 4925538"/>
              <a:gd name="connsiteY6814" fmla="*/ 844763 h 5052379"/>
              <a:gd name="connsiteX6815" fmla="*/ 3529935 w 4925538"/>
              <a:gd name="connsiteY6815" fmla="*/ 845611 h 5052379"/>
              <a:gd name="connsiteX6816" fmla="*/ 3529935 w 4925538"/>
              <a:gd name="connsiteY6816" fmla="*/ 844763 h 5052379"/>
              <a:gd name="connsiteX6817" fmla="*/ 3529935 w 4925538"/>
              <a:gd name="connsiteY6817" fmla="*/ 843915 h 5052379"/>
              <a:gd name="connsiteX6818" fmla="*/ 3530784 w 4925538"/>
              <a:gd name="connsiteY6818" fmla="*/ 843066 h 5052379"/>
              <a:gd name="connsiteX6819" fmla="*/ 3530784 w 4925538"/>
              <a:gd name="connsiteY6819" fmla="*/ 842218 h 5052379"/>
              <a:gd name="connsiteX6820" fmla="*/ 3531659 w 4925538"/>
              <a:gd name="connsiteY6820" fmla="*/ 841370 h 5052379"/>
              <a:gd name="connsiteX6821" fmla="*/ 3534206 w 4925538"/>
              <a:gd name="connsiteY6821" fmla="*/ 841370 h 5052379"/>
              <a:gd name="connsiteX6822" fmla="*/ 3536753 w 4925538"/>
              <a:gd name="connsiteY6822" fmla="*/ 839646 h 5052379"/>
              <a:gd name="connsiteX6823" fmla="*/ 3536753 w 4925538"/>
              <a:gd name="connsiteY6823" fmla="*/ 840495 h 5052379"/>
              <a:gd name="connsiteX6824" fmla="*/ 3534206 w 4925538"/>
              <a:gd name="connsiteY6824" fmla="*/ 842218 h 5052379"/>
              <a:gd name="connsiteX6825" fmla="*/ 3534206 w 4925538"/>
              <a:gd name="connsiteY6825" fmla="*/ 843915 h 5052379"/>
              <a:gd name="connsiteX6826" fmla="*/ 3535055 w 4925538"/>
              <a:gd name="connsiteY6826" fmla="*/ 843066 h 5052379"/>
              <a:gd name="connsiteX6827" fmla="*/ 3536753 w 4925538"/>
              <a:gd name="connsiteY6827" fmla="*/ 840495 h 5052379"/>
              <a:gd name="connsiteX6828" fmla="*/ 3536753 w 4925538"/>
              <a:gd name="connsiteY6828" fmla="*/ 842218 h 5052379"/>
              <a:gd name="connsiteX6829" fmla="*/ 3532508 w 4925538"/>
              <a:gd name="connsiteY6829" fmla="*/ 845611 h 5052379"/>
              <a:gd name="connsiteX6830" fmla="*/ 3532508 w 4925538"/>
              <a:gd name="connsiteY6830" fmla="*/ 846460 h 5052379"/>
              <a:gd name="connsiteX6831" fmla="*/ 3535904 w 4925538"/>
              <a:gd name="connsiteY6831" fmla="*/ 846460 h 5052379"/>
              <a:gd name="connsiteX6832" fmla="*/ 3535055 w 4925538"/>
              <a:gd name="connsiteY6832" fmla="*/ 847335 h 5052379"/>
              <a:gd name="connsiteX6833" fmla="*/ 3534206 w 4925538"/>
              <a:gd name="connsiteY6833" fmla="*/ 848183 h 5052379"/>
              <a:gd name="connsiteX6834" fmla="*/ 3535055 w 4925538"/>
              <a:gd name="connsiteY6834" fmla="*/ 849031 h 5052379"/>
              <a:gd name="connsiteX6835" fmla="*/ 3535055 w 4925538"/>
              <a:gd name="connsiteY6835" fmla="*/ 847335 h 5052379"/>
              <a:gd name="connsiteX6836" fmla="*/ 3535904 w 4925538"/>
              <a:gd name="connsiteY6836" fmla="*/ 846460 h 5052379"/>
              <a:gd name="connsiteX6837" fmla="*/ 3537629 w 4925538"/>
              <a:gd name="connsiteY6837" fmla="*/ 842218 h 5052379"/>
              <a:gd name="connsiteX6838" fmla="*/ 3538478 w 4925538"/>
              <a:gd name="connsiteY6838" fmla="*/ 837950 h 5052379"/>
              <a:gd name="connsiteX6839" fmla="*/ 3538478 w 4925538"/>
              <a:gd name="connsiteY6839" fmla="*/ 837101 h 5052379"/>
              <a:gd name="connsiteX6840" fmla="*/ 3540175 w 4925538"/>
              <a:gd name="connsiteY6840" fmla="*/ 838798 h 5052379"/>
              <a:gd name="connsiteX6841" fmla="*/ 3541024 w 4925538"/>
              <a:gd name="connsiteY6841" fmla="*/ 840495 h 5052379"/>
              <a:gd name="connsiteX6842" fmla="*/ 3540175 w 4925538"/>
              <a:gd name="connsiteY6842" fmla="*/ 843066 h 5052379"/>
              <a:gd name="connsiteX6843" fmla="*/ 3539326 w 4925538"/>
              <a:gd name="connsiteY6843" fmla="*/ 844763 h 5052379"/>
              <a:gd name="connsiteX6844" fmla="*/ 3541024 w 4925538"/>
              <a:gd name="connsiteY6844" fmla="*/ 840495 h 5052379"/>
              <a:gd name="connsiteX6845" fmla="*/ 3539326 w 4925538"/>
              <a:gd name="connsiteY6845" fmla="*/ 835405 h 5052379"/>
              <a:gd name="connsiteX6846" fmla="*/ 3541024 w 4925538"/>
              <a:gd name="connsiteY6846" fmla="*/ 833681 h 5052379"/>
              <a:gd name="connsiteX6847" fmla="*/ 3542749 w 4925538"/>
              <a:gd name="connsiteY6847" fmla="*/ 832833 h 5052379"/>
              <a:gd name="connsiteX6848" fmla="*/ 3543598 w 4925538"/>
              <a:gd name="connsiteY6848" fmla="*/ 833681 h 5052379"/>
              <a:gd name="connsiteX6849" fmla="*/ 3543598 w 4925538"/>
              <a:gd name="connsiteY6849" fmla="*/ 834530 h 5052379"/>
              <a:gd name="connsiteX6850" fmla="*/ 3544447 w 4925538"/>
              <a:gd name="connsiteY6850" fmla="*/ 833681 h 5052379"/>
              <a:gd name="connsiteX6851" fmla="*/ 3543598 w 4925538"/>
              <a:gd name="connsiteY6851" fmla="*/ 835405 h 5052379"/>
              <a:gd name="connsiteX6852" fmla="*/ 3542749 w 4925538"/>
              <a:gd name="connsiteY6852" fmla="*/ 836253 h 5052379"/>
              <a:gd name="connsiteX6853" fmla="*/ 3541873 w 4925538"/>
              <a:gd name="connsiteY6853" fmla="*/ 838798 h 5052379"/>
              <a:gd name="connsiteX6854" fmla="*/ 3541873 w 4925538"/>
              <a:gd name="connsiteY6854" fmla="*/ 839646 h 5052379"/>
              <a:gd name="connsiteX6855" fmla="*/ 3543598 w 4925538"/>
              <a:gd name="connsiteY6855" fmla="*/ 841370 h 5052379"/>
              <a:gd name="connsiteX6856" fmla="*/ 3540759 w 4925538"/>
              <a:gd name="connsiteY6856" fmla="*/ 845611 h 5052379"/>
              <a:gd name="connsiteX6857" fmla="*/ 3541024 w 4925538"/>
              <a:gd name="connsiteY6857" fmla="*/ 845611 h 5052379"/>
              <a:gd name="connsiteX6858" fmla="*/ 3541024 w 4925538"/>
              <a:gd name="connsiteY6858" fmla="*/ 846274 h 5052379"/>
              <a:gd name="connsiteX6859" fmla="*/ 3541873 w 4925538"/>
              <a:gd name="connsiteY6859" fmla="*/ 845611 h 5052379"/>
              <a:gd name="connsiteX6860" fmla="*/ 3541873 w 4925538"/>
              <a:gd name="connsiteY6860" fmla="*/ 844763 h 5052379"/>
              <a:gd name="connsiteX6861" fmla="*/ 3542749 w 4925538"/>
              <a:gd name="connsiteY6861" fmla="*/ 844763 h 5052379"/>
              <a:gd name="connsiteX6862" fmla="*/ 3543598 w 4925538"/>
              <a:gd name="connsiteY6862" fmla="*/ 844763 h 5052379"/>
              <a:gd name="connsiteX6863" fmla="*/ 3542749 w 4925538"/>
              <a:gd name="connsiteY6863" fmla="*/ 843915 h 5052379"/>
              <a:gd name="connsiteX6864" fmla="*/ 3543598 w 4925538"/>
              <a:gd name="connsiteY6864" fmla="*/ 842218 h 5052379"/>
              <a:gd name="connsiteX6865" fmla="*/ 3544447 w 4925538"/>
              <a:gd name="connsiteY6865" fmla="*/ 843066 h 5052379"/>
              <a:gd name="connsiteX6866" fmla="*/ 3543598 w 4925538"/>
              <a:gd name="connsiteY6866" fmla="*/ 844763 h 5052379"/>
              <a:gd name="connsiteX6867" fmla="*/ 3544447 w 4925538"/>
              <a:gd name="connsiteY6867" fmla="*/ 844763 h 5052379"/>
              <a:gd name="connsiteX6868" fmla="*/ 3545296 w 4925538"/>
              <a:gd name="connsiteY6868" fmla="*/ 846460 h 5052379"/>
              <a:gd name="connsiteX6869" fmla="*/ 3542749 w 4925538"/>
              <a:gd name="connsiteY6869" fmla="*/ 848183 h 5052379"/>
              <a:gd name="connsiteX6870" fmla="*/ 3541024 w 4925538"/>
              <a:gd name="connsiteY6870" fmla="*/ 847335 h 5052379"/>
              <a:gd name="connsiteX6871" fmla="*/ 3541024 w 4925538"/>
              <a:gd name="connsiteY6871" fmla="*/ 848183 h 5052379"/>
              <a:gd name="connsiteX6872" fmla="*/ 3541873 w 4925538"/>
              <a:gd name="connsiteY6872" fmla="*/ 847335 h 5052379"/>
              <a:gd name="connsiteX6873" fmla="*/ 3543598 w 4925538"/>
              <a:gd name="connsiteY6873" fmla="*/ 848183 h 5052379"/>
              <a:gd name="connsiteX6874" fmla="*/ 3545296 w 4925538"/>
              <a:gd name="connsiteY6874" fmla="*/ 847335 h 5052379"/>
              <a:gd name="connsiteX6875" fmla="*/ 3545296 w 4925538"/>
              <a:gd name="connsiteY6875" fmla="*/ 848183 h 5052379"/>
              <a:gd name="connsiteX6876" fmla="*/ 3546145 w 4925538"/>
              <a:gd name="connsiteY6876" fmla="*/ 847335 h 5052379"/>
              <a:gd name="connsiteX6877" fmla="*/ 3545296 w 4925538"/>
              <a:gd name="connsiteY6877" fmla="*/ 847335 h 5052379"/>
              <a:gd name="connsiteX6878" fmla="*/ 3544447 w 4925538"/>
              <a:gd name="connsiteY6878" fmla="*/ 843915 h 5052379"/>
              <a:gd name="connsiteX6879" fmla="*/ 3546145 w 4925538"/>
              <a:gd name="connsiteY6879" fmla="*/ 840495 h 5052379"/>
              <a:gd name="connsiteX6880" fmla="*/ 3546994 w 4925538"/>
              <a:gd name="connsiteY6880" fmla="*/ 837101 h 5052379"/>
              <a:gd name="connsiteX6881" fmla="*/ 3546994 w 4925538"/>
              <a:gd name="connsiteY6881" fmla="*/ 836253 h 5052379"/>
              <a:gd name="connsiteX6882" fmla="*/ 3547843 w 4925538"/>
              <a:gd name="connsiteY6882" fmla="*/ 836253 h 5052379"/>
              <a:gd name="connsiteX6883" fmla="*/ 3547843 w 4925538"/>
              <a:gd name="connsiteY6883" fmla="*/ 837101 h 5052379"/>
              <a:gd name="connsiteX6884" fmla="*/ 3547843 w 4925538"/>
              <a:gd name="connsiteY6884" fmla="*/ 837950 h 5052379"/>
              <a:gd name="connsiteX6885" fmla="*/ 3549567 w 4925538"/>
              <a:gd name="connsiteY6885" fmla="*/ 834530 h 5052379"/>
              <a:gd name="connsiteX6886" fmla="*/ 3549567 w 4925538"/>
              <a:gd name="connsiteY6886" fmla="*/ 832833 h 5052379"/>
              <a:gd name="connsiteX6887" fmla="*/ 3550416 w 4925538"/>
              <a:gd name="connsiteY6887" fmla="*/ 832833 h 5052379"/>
              <a:gd name="connsiteX6888" fmla="*/ 3550416 w 4925538"/>
              <a:gd name="connsiteY6888" fmla="*/ 831985 h 5052379"/>
              <a:gd name="connsiteX6889" fmla="*/ 3551265 w 4925538"/>
              <a:gd name="connsiteY6889" fmla="*/ 831136 h 5052379"/>
              <a:gd name="connsiteX6890" fmla="*/ 3552114 w 4925538"/>
              <a:gd name="connsiteY6890" fmla="*/ 830288 h 5052379"/>
              <a:gd name="connsiteX6891" fmla="*/ 3550416 w 4925538"/>
              <a:gd name="connsiteY6891" fmla="*/ 829439 h 5052379"/>
              <a:gd name="connsiteX6892" fmla="*/ 3553839 w 4925538"/>
              <a:gd name="connsiteY6892" fmla="*/ 828565 h 5052379"/>
              <a:gd name="connsiteX6893" fmla="*/ 3556386 w 4925538"/>
              <a:gd name="connsiteY6893" fmla="*/ 828565 h 5052379"/>
              <a:gd name="connsiteX6894" fmla="*/ 3557235 w 4925538"/>
              <a:gd name="connsiteY6894" fmla="*/ 829439 h 5052379"/>
              <a:gd name="connsiteX6895" fmla="*/ 3558084 w 4925538"/>
              <a:gd name="connsiteY6895" fmla="*/ 830288 h 5052379"/>
              <a:gd name="connsiteX6896" fmla="*/ 3558084 w 4925538"/>
              <a:gd name="connsiteY6896" fmla="*/ 831136 h 5052379"/>
              <a:gd name="connsiteX6897" fmla="*/ 3557235 w 4925538"/>
              <a:gd name="connsiteY6897" fmla="*/ 831136 h 5052379"/>
              <a:gd name="connsiteX6898" fmla="*/ 3556386 w 4925538"/>
              <a:gd name="connsiteY6898" fmla="*/ 832833 h 5052379"/>
              <a:gd name="connsiteX6899" fmla="*/ 3556386 w 4925538"/>
              <a:gd name="connsiteY6899" fmla="*/ 831985 h 5052379"/>
              <a:gd name="connsiteX6900" fmla="*/ 3556386 w 4925538"/>
              <a:gd name="connsiteY6900" fmla="*/ 832833 h 5052379"/>
              <a:gd name="connsiteX6901" fmla="*/ 3555537 w 4925538"/>
              <a:gd name="connsiteY6901" fmla="*/ 832833 h 5052379"/>
              <a:gd name="connsiteX6902" fmla="*/ 3555537 w 4925538"/>
              <a:gd name="connsiteY6902" fmla="*/ 833681 h 5052379"/>
              <a:gd name="connsiteX6903" fmla="*/ 3553839 w 4925538"/>
              <a:gd name="connsiteY6903" fmla="*/ 835405 h 5052379"/>
              <a:gd name="connsiteX6904" fmla="*/ 3552963 w 4925538"/>
              <a:gd name="connsiteY6904" fmla="*/ 837101 h 5052379"/>
              <a:gd name="connsiteX6905" fmla="*/ 3552114 w 4925538"/>
              <a:gd name="connsiteY6905" fmla="*/ 837950 h 5052379"/>
              <a:gd name="connsiteX6906" fmla="*/ 3552114 w 4925538"/>
              <a:gd name="connsiteY6906" fmla="*/ 839646 h 5052379"/>
              <a:gd name="connsiteX6907" fmla="*/ 3551265 w 4925538"/>
              <a:gd name="connsiteY6907" fmla="*/ 839646 h 5052379"/>
              <a:gd name="connsiteX6908" fmla="*/ 3552114 w 4925538"/>
              <a:gd name="connsiteY6908" fmla="*/ 841370 h 5052379"/>
              <a:gd name="connsiteX6909" fmla="*/ 3550416 w 4925538"/>
              <a:gd name="connsiteY6909" fmla="*/ 843066 h 5052379"/>
              <a:gd name="connsiteX6910" fmla="*/ 3549567 w 4925538"/>
              <a:gd name="connsiteY6910" fmla="*/ 843066 h 5052379"/>
              <a:gd name="connsiteX6911" fmla="*/ 3550416 w 4925538"/>
              <a:gd name="connsiteY6911" fmla="*/ 843066 h 5052379"/>
              <a:gd name="connsiteX6912" fmla="*/ 3551265 w 4925538"/>
              <a:gd name="connsiteY6912" fmla="*/ 842218 h 5052379"/>
              <a:gd name="connsiteX6913" fmla="*/ 3552963 w 4925538"/>
              <a:gd name="connsiteY6913" fmla="*/ 842218 h 5052379"/>
              <a:gd name="connsiteX6914" fmla="*/ 3553839 w 4925538"/>
              <a:gd name="connsiteY6914" fmla="*/ 844763 h 5052379"/>
              <a:gd name="connsiteX6915" fmla="*/ 3555537 w 4925538"/>
              <a:gd name="connsiteY6915" fmla="*/ 847335 h 5052379"/>
              <a:gd name="connsiteX6916" fmla="*/ 3555537 w 4925538"/>
              <a:gd name="connsiteY6916" fmla="*/ 849031 h 5052379"/>
              <a:gd name="connsiteX6917" fmla="*/ 3554688 w 4925538"/>
              <a:gd name="connsiteY6917" fmla="*/ 850728 h 5052379"/>
              <a:gd name="connsiteX6918" fmla="*/ 3555537 w 4925538"/>
              <a:gd name="connsiteY6918" fmla="*/ 852451 h 5052379"/>
              <a:gd name="connsiteX6919" fmla="*/ 3552963 w 4925538"/>
              <a:gd name="connsiteY6919" fmla="*/ 852451 h 5052379"/>
              <a:gd name="connsiteX6920" fmla="*/ 3552114 w 4925538"/>
              <a:gd name="connsiteY6920" fmla="*/ 854148 h 5052379"/>
              <a:gd name="connsiteX6921" fmla="*/ 3551265 w 4925538"/>
              <a:gd name="connsiteY6921" fmla="*/ 856693 h 5052379"/>
              <a:gd name="connsiteX6922" fmla="*/ 3552114 w 4925538"/>
              <a:gd name="connsiteY6922" fmla="*/ 857568 h 5052379"/>
              <a:gd name="connsiteX6923" fmla="*/ 3552114 w 4925538"/>
              <a:gd name="connsiteY6923" fmla="*/ 856693 h 5052379"/>
              <a:gd name="connsiteX6924" fmla="*/ 3552963 w 4925538"/>
              <a:gd name="connsiteY6924" fmla="*/ 854997 h 5052379"/>
              <a:gd name="connsiteX6925" fmla="*/ 3552963 w 4925538"/>
              <a:gd name="connsiteY6925" fmla="*/ 853300 h 5052379"/>
              <a:gd name="connsiteX6926" fmla="*/ 3553839 w 4925538"/>
              <a:gd name="connsiteY6926" fmla="*/ 853300 h 5052379"/>
              <a:gd name="connsiteX6927" fmla="*/ 3554688 w 4925538"/>
              <a:gd name="connsiteY6927" fmla="*/ 853300 h 5052379"/>
              <a:gd name="connsiteX6928" fmla="*/ 3555537 w 4925538"/>
              <a:gd name="connsiteY6928" fmla="*/ 852451 h 5052379"/>
              <a:gd name="connsiteX6929" fmla="*/ 3556386 w 4925538"/>
              <a:gd name="connsiteY6929" fmla="*/ 853300 h 5052379"/>
              <a:gd name="connsiteX6930" fmla="*/ 3556386 w 4925538"/>
              <a:gd name="connsiteY6930" fmla="*/ 855845 h 5052379"/>
              <a:gd name="connsiteX6931" fmla="*/ 3558084 w 4925538"/>
              <a:gd name="connsiteY6931" fmla="*/ 856693 h 5052379"/>
              <a:gd name="connsiteX6932" fmla="*/ 3554688 w 4925538"/>
              <a:gd name="connsiteY6932" fmla="*/ 858417 h 5052379"/>
              <a:gd name="connsiteX6933" fmla="*/ 3553839 w 4925538"/>
              <a:gd name="connsiteY6933" fmla="*/ 859265 h 5052379"/>
              <a:gd name="connsiteX6934" fmla="*/ 3552963 w 4925538"/>
              <a:gd name="connsiteY6934" fmla="*/ 859265 h 5052379"/>
              <a:gd name="connsiteX6935" fmla="*/ 3552963 w 4925538"/>
              <a:gd name="connsiteY6935" fmla="*/ 860962 h 5052379"/>
              <a:gd name="connsiteX6936" fmla="*/ 3551265 w 4925538"/>
              <a:gd name="connsiteY6936" fmla="*/ 860962 h 5052379"/>
              <a:gd name="connsiteX6937" fmla="*/ 3550416 w 4925538"/>
              <a:gd name="connsiteY6937" fmla="*/ 861810 h 5052379"/>
              <a:gd name="connsiteX6938" fmla="*/ 3548718 w 4925538"/>
              <a:gd name="connsiteY6938" fmla="*/ 860113 h 5052379"/>
              <a:gd name="connsiteX6939" fmla="*/ 3549567 w 4925538"/>
              <a:gd name="connsiteY6939" fmla="*/ 860113 h 5052379"/>
              <a:gd name="connsiteX6940" fmla="*/ 3548718 w 4925538"/>
              <a:gd name="connsiteY6940" fmla="*/ 860962 h 5052379"/>
              <a:gd name="connsiteX6941" fmla="*/ 3549567 w 4925538"/>
              <a:gd name="connsiteY6941" fmla="*/ 860962 h 5052379"/>
              <a:gd name="connsiteX6942" fmla="*/ 3550416 w 4925538"/>
              <a:gd name="connsiteY6942" fmla="*/ 861810 h 5052379"/>
              <a:gd name="connsiteX6943" fmla="*/ 3551265 w 4925538"/>
              <a:gd name="connsiteY6943" fmla="*/ 860962 h 5052379"/>
              <a:gd name="connsiteX6944" fmla="*/ 3552963 w 4925538"/>
              <a:gd name="connsiteY6944" fmla="*/ 860962 h 5052379"/>
              <a:gd name="connsiteX6945" fmla="*/ 3553839 w 4925538"/>
              <a:gd name="connsiteY6945" fmla="*/ 860113 h 5052379"/>
              <a:gd name="connsiteX6946" fmla="*/ 3555537 w 4925538"/>
              <a:gd name="connsiteY6946" fmla="*/ 858417 h 5052379"/>
              <a:gd name="connsiteX6947" fmla="*/ 3558084 w 4925538"/>
              <a:gd name="connsiteY6947" fmla="*/ 857568 h 5052379"/>
              <a:gd name="connsiteX6948" fmla="*/ 3558933 w 4925538"/>
              <a:gd name="connsiteY6948" fmla="*/ 856693 h 5052379"/>
              <a:gd name="connsiteX6949" fmla="*/ 3558084 w 4925538"/>
              <a:gd name="connsiteY6949" fmla="*/ 855845 h 5052379"/>
              <a:gd name="connsiteX6950" fmla="*/ 3557235 w 4925538"/>
              <a:gd name="connsiteY6950" fmla="*/ 854997 h 5052379"/>
              <a:gd name="connsiteX6951" fmla="*/ 3557235 w 4925538"/>
              <a:gd name="connsiteY6951" fmla="*/ 854148 h 5052379"/>
              <a:gd name="connsiteX6952" fmla="*/ 3558084 w 4925538"/>
              <a:gd name="connsiteY6952" fmla="*/ 853300 h 5052379"/>
              <a:gd name="connsiteX6953" fmla="*/ 3558933 w 4925538"/>
              <a:gd name="connsiteY6953" fmla="*/ 852451 h 5052379"/>
              <a:gd name="connsiteX6954" fmla="*/ 3558084 w 4925538"/>
              <a:gd name="connsiteY6954" fmla="*/ 850728 h 5052379"/>
              <a:gd name="connsiteX6955" fmla="*/ 3558084 w 4925538"/>
              <a:gd name="connsiteY6955" fmla="*/ 852451 h 5052379"/>
              <a:gd name="connsiteX6956" fmla="*/ 3557235 w 4925538"/>
              <a:gd name="connsiteY6956" fmla="*/ 853300 h 5052379"/>
              <a:gd name="connsiteX6957" fmla="*/ 3557235 w 4925538"/>
              <a:gd name="connsiteY6957" fmla="*/ 852451 h 5052379"/>
              <a:gd name="connsiteX6958" fmla="*/ 3556386 w 4925538"/>
              <a:gd name="connsiteY6958" fmla="*/ 851577 h 5052379"/>
              <a:gd name="connsiteX6959" fmla="*/ 3556386 w 4925538"/>
              <a:gd name="connsiteY6959" fmla="*/ 849880 h 5052379"/>
              <a:gd name="connsiteX6960" fmla="*/ 3557235 w 4925538"/>
              <a:gd name="connsiteY6960" fmla="*/ 850728 h 5052379"/>
              <a:gd name="connsiteX6961" fmla="*/ 3558084 w 4925538"/>
              <a:gd name="connsiteY6961" fmla="*/ 850728 h 5052379"/>
              <a:gd name="connsiteX6962" fmla="*/ 3557235 w 4925538"/>
              <a:gd name="connsiteY6962" fmla="*/ 849880 h 5052379"/>
              <a:gd name="connsiteX6963" fmla="*/ 3557235 w 4925538"/>
              <a:gd name="connsiteY6963" fmla="*/ 847335 h 5052379"/>
              <a:gd name="connsiteX6964" fmla="*/ 3560657 w 4925538"/>
              <a:gd name="connsiteY6964" fmla="*/ 844763 h 5052379"/>
              <a:gd name="connsiteX6965" fmla="*/ 3561506 w 4925538"/>
              <a:gd name="connsiteY6965" fmla="*/ 847335 h 5052379"/>
              <a:gd name="connsiteX6966" fmla="*/ 3561506 w 4925538"/>
              <a:gd name="connsiteY6966" fmla="*/ 846460 h 5052379"/>
              <a:gd name="connsiteX6967" fmla="*/ 3563204 w 4925538"/>
              <a:gd name="connsiteY6967" fmla="*/ 843915 h 5052379"/>
              <a:gd name="connsiteX6968" fmla="*/ 3562355 w 4925538"/>
              <a:gd name="connsiteY6968" fmla="*/ 843915 h 5052379"/>
              <a:gd name="connsiteX6969" fmla="*/ 3562355 w 4925538"/>
              <a:gd name="connsiteY6969" fmla="*/ 844763 h 5052379"/>
              <a:gd name="connsiteX6970" fmla="*/ 3561506 w 4925538"/>
              <a:gd name="connsiteY6970" fmla="*/ 844763 h 5052379"/>
              <a:gd name="connsiteX6971" fmla="*/ 3561506 w 4925538"/>
              <a:gd name="connsiteY6971" fmla="*/ 843915 h 5052379"/>
              <a:gd name="connsiteX6972" fmla="*/ 3562355 w 4925538"/>
              <a:gd name="connsiteY6972" fmla="*/ 843915 h 5052379"/>
              <a:gd name="connsiteX6973" fmla="*/ 3563204 w 4925538"/>
              <a:gd name="connsiteY6973" fmla="*/ 843915 h 5052379"/>
              <a:gd name="connsiteX6974" fmla="*/ 3563204 w 4925538"/>
              <a:gd name="connsiteY6974" fmla="*/ 838798 h 5052379"/>
              <a:gd name="connsiteX6975" fmla="*/ 3563204 w 4925538"/>
              <a:gd name="connsiteY6975" fmla="*/ 835405 h 5052379"/>
              <a:gd name="connsiteX6976" fmla="*/ 3564053 w 4925538"/>
              <a:gd name="connsiteY6976" fmla="*/ 832833 h 5052379"/>
              <a:gd name="connsiteX6977" fmla="*/ 3564053 w 4925538"/>
              <a:gd name="connsiteY6977" fmla="*/ 831136 h 5052379"/>
              <a:gd name="connsiteX6978" fmla="*/ 3564929 w 4925538"/>
              <a:gd name="connsiteY6978" fmla="*/ 829439 h 5052379"/>
              <a:gd name="connsiteX6979" fmla="*/ 3565778 w 4925538"/>
              <a:gd name="connsiteY6979" fmla="*/ 830288 h 5052379"/>
              <a:gd name="connsiteX6980" fmla="*/ 3565778 w 4925538"/>
              <a:gd name="connsiteY6980" fmla="*/ 829439 h 5052379"/>
              <a:gd name="connsiteX6981" fmla="*/ 3565778 w 4925538"/>
              <a:gd name="connsiteY6981" fmla="*/ 828565 h 5052379"/>
              <a:gd name="connsiteX6982" fmla="*/ 3564053 w 4925538"/>
              <a:gd name="connsiteY6982" fmla="*/ 828565 h 5052379"/>
              <a:gd name="connsiteX6983" fmla="*/ 3564929 w 4925538"/>
              <a:gd name="connsiteY6983" fmla="*/ 827716 h 5052379"/>
              <a:gd name="connsiteX6984" fmla="*/ 3565778 w 4925538"/>
              <a:gd name="connsiteY6984" fmla="*/ 826868 h 5052379"/>
              <a:gd name="connsiteX6985" fmla="*/ 3566627 w 4925538"/>
              <a:gd name="connsiteY6985" fmla="*/ 828565 h 5052379"/>
              <a:gd name="connsiteX6986" fmla="*/ 3567476 w 4925538"/>
              <a:gd name="connsiteY6986" fmla="*/ 828565 h 5052379"/>
              <a:gd name="connsiteX6987" fmla="*/ 3567476 w 4925538"/>
              <a:gd name="connsiteY6987" fmla="*/ 830288 h 5052379"/>
              <a:gd name="connsiteX6988" fmla="*/ 3567476 w 4925538"/>
              <a:gd name="connsiteY6988" fmla="*/ 833681 h 5052379"/>
              <a:gd name="connsiteX6989" fmla="*/ 3567476 w 4925538"/>
              <a:gd name="connsiteY6989" fmla="*/ 834530 h 5052379"/>
              <a:gd name="connsiteX6990" fmla="*/ 3566627 w 4925538"/>
              <a:gd name="connsiteY6990" fmla="*/ 835405 h 5052379"/>
              <a:gd name="connsiteX6991" fmla="*/ 3566627 w 4925538"/>
              <a:gd name="connsiteY6991" fmla="*/ 834530 h 5052379"/>
              <a:gd name="connsiteX6992" fmla="*/ 3564929 w 4925538"/>
              <a:gd name="connsiteY6992" fmla="*/ 837101 h 5052379"/>
              <a:gd name="connsiteX6993" fmla="*/ 3564053 w 4925538"/>
              <a:gd name="connsiteY6993" fmla="*/ 840495 h 5052379"/>
              <a:gd name="connsiteX6994" fmla="*/ 3564053 w 4925538"/>
              <a:gd name="connsiteY6994" fmla="*/ 842218 h 5052379"/>
              <a:gd name="connsiteX6995" fmla="*/ 3564929 w 4925538"/>
              <a:gd name="connsiteY6995" fmla="*/ 842218 h 5052379"/>
              <a:gd name="connsiteX6996" fmla="*/ 3564929 w 4925538"/>
              <a:gd name="connsiteY6996" fmla="*/ 843066 h 5052379"/>
              <a:gd name="connsiteX6997" fmla="*/ 3564929 w 4925538"/>
              <a:gd name="connsiteY6997" fmla="*/ 844763 h 5052379"/>
              <a:gd name="connsiteX6998" fmla="*/ 3564929 w 4925538"/>
              <a:gd name="connsiteY6998" fmla="*/ 845611 h 5052379"/>
              <a:gd name="connsiteX6999" fmla="*/ 3563204 w 4925538"/>
              <a:gd name="connsiteY6999" fmla="*/ 847335 h 5052379"/>
              <a:gd name="connsiteX7000" fmla="*/ 3563204 w 4925538"/>
              <a:gd name="connsiteY7000" fmla="*/ 849880 h 5052379"/>
              <a:gd name="connsiteX7001" fmla="*/ 3563204 w 4925538"/>
              <a:gd name="connsiteY7001" fmla="*/ 850728 h 5052379"/>
              <a:gd name="connsiteX7002" fmla="*/ 3563204 w 4925538"/>
              <a:gd name="connsiteY7002" fmla="*/ 851577 h 5052379"/>
              <a:gd name="connsiteX7003" fmla="*/ 3563204 w 4925538"/>
              <a:gd name="connsiteY7003" fmla="*/ 852451 h 5052379"/>
              <a:gd name="connsiteX7004" fmla="*/ 3563204 w 4925538"/>
              <a:gd name="connsiteY7004" fmla="*/ 853300 h 5052379"/>
              <a:gd name="connsiteX7005" fmla="*/ 3562355 w 4925538"/>
              <a:gd name="connsiteY7005" fmla="*/ 852451 h 5052379"/>
              <a:gd name="connsiteX7006" fmla="*/ 3563204 w 4925538"/>
              <a:gd name="connsiteY7006" fmla="*/ 854997 h 5052379"/>
              <a:gd name="connsiteX7007" fmla="*/ 3564053 w 4925538"/>
              <a:gd name="connsiteY7007" fmla="*/ 854997 h 5052379"/>
              <a:gd name="connsiteX7008" fmla="*/ 3564053 w 4925538"/>
              <a:gd name="connsiteY7008" fmla="*/ 853300 h 5052379"/>
              <a:gd name="connsiteX7009" fmla="*/ 3564053 w 4925538"/>
              <a:gd name="connsiteY7009" fmla="*/ 852451 h 5052379"/>
              <a:gd name="connsiteX7010" fmla="*/ 3564053 w 4925538"/>
              <a:gd name="connsiteY7010" fmla="*/ 853300 h 5052379"/>
              <a:gd name="connsiteX7011" fmla="*/ 3564929 w 4925538"/>
              <a:gd name="connsiteY7011" fmla="*/ 854148 h 5052379"/>
              <a:gd name="connsiteX7012" fmla="*/ 3564053 w 4925538"/>
              <a:gd name="connsiteY7012" fmla="*/ 855845 h 5052379"/>
              <a:gd name="connsiteX7013" fmla="*/ 3564053 w 4925538"/>
              <a:gd name="connsiteY7013" fmla="*/ 857568 h 5052379"/>
              <a:gd name="connsiteX7014" fmla="*/ 3562355 w 4925538"/>
              <a:gd name="connsiteY7014" fmla="*/ 858417 h 5052379"/>
              <a:gd name="connsiteX7015" fmla="*/ 3563204 w 4925538"/>
              <a:gd name="connsiteY7015" fmla="*/ 859265 h 5052379"/>
              <a:gd name="connsiteX7016" fmla="*/ 3562355 w 4925538"/>
              <a:gd name="connsiteY7016" fmla="*/ 859265 h 5052379"/>
              <a:gd name="connsiteX7017" fmla="*/ 3561506 w 4925538"/>
              <a:gd name="connsiteY7017" fmla="*/ 859265 h 5052379"/>
              <a:gd name="connsiteX7018" fmla="*/ 3560657 w 4925538"/>
              <a:gd name="connsiteY7018" fmla="*/ 859265 h 5052379"/>
              <a:gd name="connsiteX7019" fmla="*/ 3561506 w 4925538"/>
              <a:gd name="connsiteY7019" fmla="*/ 859265 h 5052379"/>
              <a:gd name="connsiteX7020" fmla="*/ 3561506 w 4925538"/>
              <a:gd name="connsiteY7020" fmla="*/ 858523 h 5052379"/>
              <a:gd name="connsiteX7021" fmla="*/ 3555537 w 4925538"/>
              <a:gd name="connsiteY7021" fmla="*/ 859265 h 5052379"/>
              <a:gd name="connsiteX7022" fmla="*/ 3555537 w 4925538"/>
              <a:gd name="connsiteY7022" fmla="*/ 858417 h 5052379"/>
              <a:gd name="connsiteX7023" fmla="*/ 3554688 w 4925538"/>
              <a:gd name="connsiteY7023" fmla="*/ 862658 h 5052379"/>
              <a:gd name="connsiteX7024" fmla="*/ 3552963 w 4925538"/>
              <a:gd name="connsiteY7024" fmla="*/ 864382 h 5052379"/>
              <a:gd name="connsiteX7025" fmla="*/ 3552114 w 4925538"/>
              <a:gd name="connsiteY7025" fmla="*/ 866078 h 5052379"/>
              <a:gd name="connsiteX7026" fmla="*/ 3552963 w 4925538"/>
              <a:gd name="connsiteY7026" fmla="*/ 864382 h 5052379"/>
              <a:gd name="connsiteX7027" fmla="*/ 3554688 w 4925538"/>
              <a:gd name="connsiteY7027" fmla="*/ 863533 h 5052379"/>
              <a:gd name="connsiteX7028" fmla="*/ 3555537 w 4925538"/>
              <a:gd name="connsiteY7028" fmla="*/ 862658 h 5052379"/>
              <a:gd name="connsiteX7029" fmla="*/ 3556386 w 4925538"/>
              <a:gd name="connsiteY7029" fmla="*/ 863533 h 5052379"/>
              <a:gd name="connsiteX7030" fmla="*/ 3557235 w 4925538"/>
              <a:gd name="connsiteY7030" fmla="*/ 863533 h 5052379"/>
              <a:gd name="connsiteX7031" fmla="*/ 3555537 w 4925538"/>
              <a:gd name="connsiteY7031" fmla="*/ 861810 h 5052379"/>
              <a:gd name="connsiteX7032" fmla="*/ 3555537 w 4925538"/>
              <a:gd name="connsiteY7032" fmla="*/ 860962 h 5052379"/>
              <a:gd name="connsiteX7033" fmla="*/ 3556386 w 4925538"/>
              <a:gd name="connsiteY7033" fmla="*/ 860113 h 5052379"/>
              <a:gd name="connsiteX7034" fmla="*/ 3558933 w 4925538"/>
              <a:gd name="connsiteY7034" fmla="*/ 860113 h 5052379"/>
              <a:gd name="connsiteX7035" fmla="*/ 3558084 w 4925538"/>
              <a:gd name="connsiteY7035" fmla="*/ 860962 h 5052379"/>
              <a:gd name="connsiteX7036" fmla="*/ 3559808 w 4925538"/>
              <a:gd name="connsiteY7036" fmla="*/ 860113 h 5052379"/>
              <a:gd name="connsiteX7037" fmla="*/ 3563204 w 4925538"/>
              <a:gd name="connsiteY7037" fmla="*/ 860113 h 5052379"/>
              <a:gd name="connsiteX7038" fmla="*/ 3564053 w 4925538"/>
              <a:gd name="connsiteY7038" fmla="*/ 859265 h 5052379"/>
              <a:gd name="connsiteX7039" fmla="*/ 3565778 w 4925538"/>
              <a:gd name="connsiteY7039" fmla="*/ 856693 h 5052379"/>
              <a:gd name="connsiteX7040" fmla="*/ 3565778 w 4925538"/>
              <a:gd name="connsiteY7040" fmla="*/ 854997 h 5052379"/>
              <a:gd name="connsiteX7041" fmla="*/ 3565778 w 4925538"/>
              <a:gd name="connsiteY7041" fmla="*/ 854148 h 5052379"/>
              <a:gd name="connsiteX7042" fmla="*/ 3564929 w 4925538"/>
              <a:gd name="connsiteY7042" fmla="*/ 852451 h 5052379"/>
              <a:gd name="connsiteX7043" fmla="*/ 3565778 w 4925538"/>
              <a:gd name="connsiteY7043" fmla="*/ 848183 h 5052379"/>
              <a:gd name="connsiteX7044" fmla="*/ 3566627 w 4925538"/>
              <a:gd name="connsiteY7044" fmla="*/ 847335 h 5052379"/>
              <a:gd name="connsiteX7045" fmla="*/ 3569174 w 4925538"/>
              <a:gd name="connsiteY7045" fmla="*/ 846460 h 5052379"/>
              <a:gd name="connsiteX7046" fmla="*/ 3569174 w 4925538"/>
              <a:gd name="connsiteY7046" fmla="*/ 847335 h 5052379"/>
              <a:gd name="connsiteX7047" fmla="*/ 3569174 w 4925538"/>
              <a:gd name="connsiteY7047" fmla="*/ 846460 h 5052379"/>
              <a:gd name="connsiteX7048" fmla="*/ 3570023 w 4925538"/>
              <a:gd name="connsiteY7048" fmla="*/ 845611 h 5052379"/>
              <a:gd name="connsiteX7049" fmla="*/ 3570898 w 4925538"/>
              <a:gd name="connsiteY7049" fmla="*/ 846460 h 5052379"/>
              <a:gd name="connsiteX7050" fmla="*/ 3570023 w 4925538"/>
              <a:gd name="connsiteY7050" fmla="*/ 847335 h 5052379"/>
              <a:gd name="connsiteX7051" fmla="*/ 3570898 w 4925538"/>
              <a:gd name="connsiteY7051" fmla="*/ 848183 h 5052379"/>
              <a:gd name="connsiteX7052" fmla="*/ 3569174 w 4925538"/>
              <a:gd name="connsiteY7052" fmla="*/ 850728 h 5052379"/>
              <a:gd name="connsiteX7053" fmla="*/ 3568325 w 4925538"/>
              <a:gd name="connsiteY7053" fmla="*/ 850728 h 5052379"/>
              <a:gd name="connsiteX7054" fmla="*/ 3567476 w 4925538"/>
              <a:gd name="connsiteY7054" fmla="*/ 851577 h 5052379"/>
              <a:gd name="connsiteX7055" fmla="*/ 3566627 w 4925538"/>
              <a:gd name="connsiteY7055" fmla="*/ 851577 h 5052379"/>
              <a:gd name="connsiteX7056" fmla="*/ 3567476 w 4925538"/>
              <a:gd name="connsiteY7056" fmla="*/ 851577 h 5052379"/>
              <a:gd name="connsiteX7057" fmla="*/ 3568325 w 4925538"/>
              <a:gd name="connsiteY7057" fmla="*/ 850728 h 5052379"/>
              <a:gd name="connsiteX7058" fmla="*/ 3569174 w 4925538"/>
              <a:gd name="connsiteY7058" fmla="*/ 850728 h 5052379"/>
              <a:gd name="connsiteX7059" fmla="*/ 3569174 w 4925538"/>
              <a:gd name="connsiteY7059" fmla="*/ 854997 h 5052379"/>
              <a:gd name="connsiteX7060" fmla="*/ 3568325 w 4925538"/>
              <a:gd name="connsiteY7060" fmla="*/ 855845 h 5052379"/>
              <a:gd name="connsiteX7061" fmla="*/ 3567476 w 4925538"/>
              <a:gd name="connsiteY7061" fmla="*/ 855845 h 5052379"/>
              <a:gd name="connsiteX7062" fmla="*/ 3566627 w 4925538"/>
              <a:gd name="connsiteY7062" fmla="*/ 856693 h 5052379"/>
              <a:gd name="connsiteX7063" fmla="*/ 3567476 w 4925538"/>
              <a:gd name="connsiteY7063" fmla="*/ 856693 h 5052379"/>
              <a:gd name="connsiteX7064" fmla="*/ 3567476 w 4925538"/>
              <a:gd name="connsiteY7064" fmla="*/ 855845 h 5052379"/>
              <a:gd name="connsiteX7065" fmla="*/ 3568325 w 4925538"/>
              <a:gd name="connsiteY7065" fmla="*/ 856693 h 5052379"/>
              <a:gd name="connsiteX7066" fmla="*/ 3569174 w 4925538"/>
              <a:gd name="connsiteY7066" fmla="*/ 854997 h 5052379"/>
              <a:gd name="connsiteX7067" fmla="*/ 3570023 w 4925538"/>
              <a:gd name="connsiteY7067" fmla="*/ 855845 h 5052379"/>
              <a:gd name="connsiteX7068" fmla="*/ 3570023 w 4925538"/>
              <a:gd name="connsiteY7068" fmla="*/ 856693 h 5052379"/>
              <a:gd name="connsiteX7069" fmla="*/ 3570898 w 4925538"/>
              <a:gd name="connsiteY7069" fmla="*/ 857568 h 5052379"/>
              <a:gd name="connsiteX7070" fmla="*/ 3570023 w 4925538"/>
              <a:gd name="connsiteY7070" fmla="*/ 856693 h 5052379"/>
              <a:gd name="connsiteX7071" fmla="*/ 3570023 w 4925538"/>
              <a:gd name="connsiteY7071" fmla="*/ 855845 h 5052379"/>
              <a:gd name="connsiteX7072" fmla="*/ 3569174 w 4925538"/>
              <a:gd name="connsiteY7072" fmla="*/ 854997 h 5052379"/>
              <a:gd name="connsiteX7073" fmla="*/ 3570023 w 4925538"/>
              <a:gd name="connsiteY7073" fmla="*/ 854148 h 5052379"/>
              <a:gd name="connsiteX7074" fmla="*/ 3569174 w 4925538"/>
              <a:gd name="connsiteY7074" fmla="*/ 852451 h 5052379"/>
              <a:gd name="connsiteX7075" fmla="*/ 3570023 w 4925538"/>
              <a:gd name="connsiteY7075" fmla="*/ 850728 h 5052379"/>
              <a:gd name="connsiteX7076" fmla="*/ 3571747 w 4925538"/>
              <a:gd name="connsiteY7076" fmla="*/ 848183 h 5052379"/>
              <a:gd name="connsiteX7077" fmla="*/ 3573445 w 4925538"/>
              <a:gd name="connsiteY7077" fmla="*/ 847335 h 5052379"/>
              <a:gd name="connsiteX7078" fmla="*/ 3573445 w 4925538"/>
              <a:gd name="connsiteY7078" fmla="*/ 848183 h 5052379"/>
              <a:gd name="connsiteX7079" fmla="*/ 3572596 w 4925538"/>
              <a:gd name="connsiteY7079" fmla="*/ 849031 h 5052379"/>
              <a:gd name="connsiteX7080" fmla="*/ 3576019 w 4925538"/>
              <a:gd name="connsiteY7080" fmla="*/ 846460 h 5052379"/>
              <a:gd name="connsiteX7081" fmla="*/ 3576868 w 4925538"/>
              <a:gd name="connsiteY7081" fmla="*/ 846460 h 5052379"/>
              <a:gd name="connsiteX7082" fmla="*/ 3576019 w 4925538"/>
              <a:gd name="connsiteY7082" fmla="*/ 849880 h 5052379"/>
              <a:gd name="connsiteX7083" fmla="*/ 3574294 w 4925538"/>
              <a:gd name="connsiteY7083" fmla="*/ 849031 h 5052379"/>
              <a:gd name="connsiteX7084" fmla="*/ 3573445 w 4925538"/>
              <a:gd name="connsiteY7084" fmla="*/ 849880 h 5052379"/>
              <a:gd name="connsiteX7085" fmla="*/ 3574294 w 4925538"/>
              <a:gd name="connsiteY7085" fmla="*/ 849880 h 5052379"/>
              <a:gd name="connsiteX7086" fmla="*/ 3575143 w 4925538"/>
              <a:gd name="connsiteY7086" fmla="*/ 850728 h 5052379"/>
              <a:gd name="connsiteX7087" fmla="*/ 3575143 w 4925538"/>
              <a:gd name="connsiteY7087" fmla="*/ 851577 h 5052379"/>
              <a:gd name="connsiteX7088" fmla="*/ 3573445 w 4925538"/>
              <a:gd name="connsiteY7088" fmla="*/ 852451 h 5052379"/>
              <a:gd name="connsiteX7089" fmla="*/ 3573445 w 4925538"/>
              <a:gd name="connsiteY7089" fmla="*/ 853300 h 5052379"/>
              <a:gd name="connsiteX7090" fmla="*/ 3572596 w 4925538"/>
              <a:gd name="connsiteY7090" fmla="*/ 854997 h 5052379"/>
              <a:gd name="connsiteX7091" fmla="*/ 3570898 w 4925538"/>
              <a:gd name="connsiteY7091" fmla="*/ 854997 h 5052379"/>
              <a:gd name="connsiteX7092" fmla="*/ 3570898 w 4925538"/>
              <a:gd name="connsiteY7092" fmla="*/ 855845 h 5052379"/>
              <a:gd name="connsiteX7093" fmla="*/ 3571747 w 4925538"/>
              <a:gd name="connsiteY7093" fmla="*/ 854997 h 5052379"/>
              <a:gd name="connsiteX7094" fmla="*/ 3573445 w 4925538"/>
              <a:gd name="connsiteY7094" fmla="*/ 854997 h 5052379"/>
              <a:gd name="connsiteX7095" fmla="*/ 3574294 w 4925538"/>
              <a:gd name="connsiteY7095" fmla="*/ 852451 h 5052379"/>
              <a:gd name="connsiteX7096" fmla="*/ 3576019 w 4925538"/>
              <a:gd name="connsiteY7096" fmla="*/ 851577 h 5052379"/>
              <a:gd name="connsiteX7097" fmla="*/ 3576019 w 4925538"/>
              <a:gd name="connsiteY7097" fmla="*/ 852451 h 5052379"/>
              <a:gd name="connsiteX7098" fmla="*/ 3576019 w 4925538"/>
              <a:gd name="connsiteY7098" fmla="*/ 853300 h 5052379"/>
              <a:gd name="connsiteX7099" fmla="*/ 3576868 w 4925538"/>
              <a:gd name="connsiteY7099" fmla="*/ 853300 h 5052379"/>
              <a:gd name="connsiteX7100" fmla="*/ 3576019 w 4925538"/>
              <a:gd name="connsiteY7100" fmla="*/ 854148 h 5052379"/>
              <a:gd name="connsiteX7101" fmla="*/ 3575143 w 4925538"/>
              <a:gd name="connsiteY7101" fmla="*/ 854997 h 5052379"/>
              <a:gd name="connsiteX7102" fmla="*/ 3574294 w 4925538"/>
              <a:gd name="connsiteY7102" fmla="*/ 854148 h 5052379"/>
              <a:gd name="connsiteX7103" fmla="*/ 3572596 w 4925538"/>
              <a:gd name="connsiteY7103" fmla="*/ 854997 h 5052379"/>
              <a:gd name="connsiteX7104" fmla="*/ 3572596 w 4925538"/>
              <a:gd name="connsiteY7104" fmla="*/ 856693 h 5052379"/>
              <a:gd name="connsiteX7105" fmla="*/ 3573445 w 4925538"/>
              <a:gd name="connsiteY7105" fmla="*/ 857568 h 5052379"/>
              <a:gd name="connsiteX7106" fmla="*/ 3572596 w 4925538"/>
              <a:gd name="connsiteY7106" fmla="*/ 858417 h 5052379"/>
              <a:gd name="connsiteX7107" fmla="*/ 3571747 w 4925538"/>
              <a:gd name="connsiteY7107" fmla="*/ 860962 h 5052379"/>
              <a:gd name="connsiteX7108" fmla="*/ 3572596 w 4925538"/>
              <a:gd name="connsiteY7108" fmla="*/ 859265 h 5052379"/>
              <a:gd name="connsiteX7109" fmla="*/ 3574294 w 4925538"/>
              <a:gd name="connsiteY7109" fmla="*/ 857568 h 5052379"/>
              <a:gd name="connsiteX7110" fmla="*/ 3573445 w 4925538"/>
              <a:gd name="connsiteY7110" fmla="*/ 855845 h 5052379"/>
              <a:gd name="connsiteX7111" fmla="*/ 3573445 w 4925538"/>
              <a:gd name="connsiteY7111" fmla="*/ 854997 h 5052379"/>
              <a:gd name="connsiteX7112" fmla="*/ 3574294 w 4925538"/>
              <a:gd name="connsiteY7112" fmla="*/ 854997 h 5052379"/>
              <a:gd name="connsiteX7113" fmla="*/ 3575143 w 4925538"/>
              <a:gd name="connsiteY7113" fmla="*/ 855845 h 5052379"/>
              <a:gd name="connsiteX7114" fmla="*/ 3576019 w 4925538"/>
              <a:gd name="connsiteY7114" fmla="*/ 855845 h 5052379"/>
              <a:gd name="connsiteX7115" fmla="*/ 3577717 w 4925538"/>
              <a:gd name="connsiteY7115" fmla="*/ 854148 h 5052379"/>
              <a:gd name="connsiteX7116" fmla="*/ 3577717 w 4925538"/>
              <a:gd name="connsiteY7116" fmla="*/ 852451 h 5052379"/>
              <a:gd name="connsiteX7117" fmla="*/ 3578566 w 4925538"/>
              <a:gd name="connsiteY7117" fmla="*/ 850728 h 5052379"/>
              <a:gd name="connsiteX7118" fmla="*/ 3580264 w 4925538"/>
              <a:gd name="connsiteY7118" fmla="*/ 849880 h 5052379"/>
              <a:gd name="connsiteX7119" fmla="*/ 3579415 w 4925538"/>
              <a:gd name="connsiteY7119" fmla="*/ 851577 h 5052379"/>
              <a:gd name="connsiteX7120" fmla="*/ 3579415 w 4925538"/>
              <a:gd name="connsiteY7120" fmla="*/ 852451 h 5052379"/>
              <a:gd name="connsiteX7121" fmla="*/ 3579415 w 4925538"/>
              <a:gd name="connsiteY7121" fmla="*/ 853300 h 5052379"/>
              <a:gd name="connsiteX7122" fmla="*/ 3578566 w 4925538"/>
              <a:gd name="connsiteY7122" fmla="*/ 854997 h 5052379"/>
              <a:gd name="connsiteX7123" fmla="*/ 3577717 w 4925538"/>
              <a:gd name="connsiteY7123" fmla="*/ 856693 h 5052379"/>
              <a:gd name="connsiteX7124" fmla="*/ 3576868 w 4925538"/>
              <a:gd name="connsiteY7124" fmla="*/ 857568 h 5052379"/>
              <a:gd name="connsiteX7125" fmla="*/ 3577717 w 4925538"/>
              <a:gd name="connsiteY7125" fmla="*/ 856693 h 5052379"/>
              <a:gd name="connsiteX7126" fmla="*/ 3578566 w 4925538"/>
              <a:gd name="connsiteY7126" fmla="*/ 855845 h 5052379"/>
              <a:gd name="connsiteX7127" fmla="*/ 3578566 w 4925538"/>
              <a:gd name="connsiteY7127" fmla="*/ 857568 h 5052379"/>
              <a:gd name="connsiteX7128" fmla="*/ 3577717 w 4925538"/>
              <a:gd name="connsiteY7128" fmla="*/ 858417 h 5052379"/>
              <a:gd name="connsiteX7129" fmla="*/ 3577717 w 4925538"/>
              <a:gd name="connsiteY7129" fmla="*/ 859265 h 5052379"/>
              <a:gd name="connsiteX7130" fmla="*/ 3575143 w 4925538"/>
              <a:gd name="connsiteY7130" fmla="*/ 860113 h 5052379"/>
              <a:gd name="connsiteX7131" fmla="*/ 3577717 w 4925538"/>
              <a:gd name="connsiteY7131" fmla="*/ 860113 h 5052379"/>
              <a:gd name="connsiteX7132" fmla="*/ 3578566 w 4925538"/>
              <a:gd name="connsiteY7132" fmla="*/ 858417 h 5052379"/>
              <a:gd name="connsiteX7133" fmla="*/ 3578566 w 4925538"/>
              <a:gd name="connsiteY7133" fmla="*/ 859265 h 5052379"/>
              <a:gd name="connsiteX7134" fmla="*/ 3579415 w 4925538"/>
              <a:gd name="connsiteY7134" fmla="*/ 860962 h 5052379"/>
              <a:gd name="connsiteX7135" fmla="*/ 3576868 w 4925538"/>
              <a:gd name="connsiteY7135" fmla="*/ 864382 h 5052379"/>
              <a:gd name="connsiteX7136" fmla="*/ 3577717 w 4925538"/>
              <a:gd name="connsiteY7136" fmla="*/ 865230 h 5052379"/>
              <a:gd name="connsiteX7137" fmla="*/ 3579415 w 4925538"/>
              <a:gd name="connsiteY7137" fmla="*/ 863533 h 5052379"/>
              <a:gd name="connsiteX7138" fmla="*/ 3581113 w 4925538"/>
              <a:gd name="connsiteY7138" fmla="*/ 862658 h 5052379"/>
              <a:gd name="connsiteX7139" fmla="*/ 3580264 w 4925538"/>
              <a:gd name="connsiteY7139" fmla="*/ 862658 h 5052379"/>
              <a:gd name="connsiteX7140" fmla="*/ 3581988 w 4925538"/>
              <a:gd name="connsiteY7140" fmla="*/ 859265 h 5052379"/>
              <a:gd name="connsiteX7141" fmla="*/ 3582837 w 4925538"/>
              <a:gd name="connsiteY7141" fmla="*/ 858417 h 5052379"/>
              <a:gd name="connsiteX7142" fmla="*/ 3582837 w 4925538"/>
              <a:gd name="connsiteY7142" fmla="*/ 859265 h 5052379"/>
              <a:gd name="connsiteX7143" fmla="*/ 3584535 w 4925538"/>
              <a:gd name="connsiteY7143" fmla="*/ 857568 h 5052379"/>
              <a:gd name="connsiteX7144" fmla="*/ 3584535 w 4925538"/>
              <a:gd name="connsiteY7144" fmla="*/ 856693 h 5052379"/>
              <a:gd name="connsiteX7145" fmla="*/ 3583686 w 4925538"/>
              <a:gd name="connsiteY7145" fmla="*/ 857568 h 5052379"/>
              <a:gd name="connsiteX7146" fmla="*/ 3581988 w 4925538"/>
              <a:gd name="connsiteY7146" fmla="*/ 858417 h 5052379"/>
              <a:gd name="connsiteX7147" fmla="*/ 3581988 w 4925538"/>
              <a:gd name="connsiteY7147" fmla="*/ 857568 h 5052379"/>
              <a:gd name="connsiteX7148" fmla="*/ 3583686 w 4925538"/>
              <a:gd name="connsiteY7148" fmla="*/ 855845 h 5052379"/>
              <a:gd name="connsiteX7149" fmla="*/ 3584535 w 4925538"/>
              <a:gd name="connsiteY7149" fmla="*/ 856693 h 5052379"/>
              <a:gd name="connsiteX7150" fmla="*/ 3584535 w 4925538"/>
              <a:gd name="connsiteY7150" fmla="*/ 854148 h 5052379"/>
              <a:gd name="connsiteX7151" fmla="*/ 3584535 w 4925538"/>
              <a:gd name="connsiteY7151" fmla="*/ 853300 h 5052379"/>
              <a:gd name="connsiteX7152" fmla="*/ 3586233 w 4925538"/>
              <a:gd name="connsiteY7152" fmla="*/ 853300 h 5052379"/>
              <a:gd name="connsiteX7153" fmla="*/ 3587109 w 4925538"/>
              <a:gd name="connsiteY7153" fmla="*/ 853300 h 5052379"/>
              <a:gd name="connsiteX7154" fmla="*/ 3587109 w 4925538"/>
              <a:gd name="connsiteY7154" fmla="*/ 852451 h 5052379"/>
              <a:gd name="connsiteX7155" fmla="*/ 3587958 w 4925538"/>
              <a:gd name="connsiteY7155" fmla="*/ 852451 h 5052379"/>
              <a:gd name="connsiteX7156" fmla="*/ 3587958 w 4925538"/>
              <a:gd name="connsiteY7156" fmla="*/ 851577 h 5052379"/>
              <a:gd name="connsiteX7157" fmla="*/ 3587109 w 4925538"/>
              <a:gd name="connsiteY7157" fmla="*/ 851577 h 5052379"/>
              <a:gd name="connsiteX7158" fmla="*/ 3587958 w 4925538"/>
              <a:gd name="connsiteY7158" fmla="*/ 850728 h 5052379"/>
              <a:gd name="connsiteX7159" fmla="*/ 3591354 w 4925538"/>
              <a:gd name="connsiteY7159" fmla="*/ 849880 h 5052379"/>
              <a:gd name="connsiteX7160" fmla="*/ 3593078 w 4925538"/>
              <a:gd name="connsiteY7160" fmla="*/ 852451 h 5052379"/>
              <a:gd name="connsiteX7161" fmla="*/ 3592203 w 4925538"/>
              <a:gd name="connsiteY7161" fmla="*/ 854997 h 5052379"/>
              <a:gd name="connsiteX7162" fmla="*/ 3591354 w 4925538"/>
              <a:gd name="connsiteY7162" fmla="*/ 856693 h 5052379"/>
              <a:gd name="connsiteX7163" fmla="*/ 3590505 w 4925538"/>
              <a:gd name="connsiteY7163" fmla="*/ 857568 h 5052379"/>
              <a:gd name="connsiteX7164" fmla="*/ 3588807 w 4925538"/>
              <a:gd name="connsiteY7164" fmla="*/ 854997 h 5052379"/>
              <a:gd name="connsiteX7165" fmla="*/ 3589656 w 4925538"/>
              <a:gd name="connsiteY7165" fmla="*/ 856693 h 5052379"/>
              <a:gd name="connsiteX7166" fmla="*/ 3589656 w 4925538"/>
              <a:gd name="connsiteY7166" fmla="*/ 857568 h 5052379"/>
              <a:gd name="connsiteX7167" fmla="*/ 3588807 w 4925538"/>
              <a:gd name="connsiteY7167" fmla="*/ 857568 h 5052379"/>
              <a:gd name="connsiteX7168" fmla="*/ 3588807 w 4925538"/>
              <a:gd name="connsiteY7168" fmla="*/ 858417 h 5052379"/>
              <a:gd name="connsiteX7169" fmla="*/ 3587109 w 4925538"/>
              <a:gd name="connsiteY7169" fmla="*/ 859265 h 5052379"/>
              <a:gd name="connsiteX7170" fmla="*/ 3587109 w 4925538"/>
              <a:gd name="connsiteY7170" fmla="*/ 857568 h 5052379"/>
              <a:gd name="connsiteX7171" fmla="*/ 3587109 w 4925538"/>
              <a:gd name="connsiteY7171" fmla="*/ 859265 h 5052379"/>
              <a:gd name="connsiteX7172" fmla="*/ 3586233 w 4925538"/>
              <a:gd name="connsiteY7172" fmla="*/ 859265 h 5052379"/>
              <a:gd name="connsiteX7173" fmla="*/ 3584535 w 4925538"/>
              <a:gd name="connsiteY7173" fmla="*/ 860113 h 5052379"/>
              <a:gd name="connsiteX7174" fmla="*/ 3584535 w 4925538"/>
              <a:gd name="connsiteY7174" fmla="*/ 862658 h 5052379"/>
              <a:gd name="connsiteX7175" fmla="*/ 3582837 w 4925538"/>
              <a:gd name="connsiteY7175" fmla="*/ 866078 h 5052379"/>
              <a:gd name="connsiteX7176" fmla="*/ 3583686 w 4925538"/>
              <a:gd name="connsiteY7176" fmla="*/ 866927 h 5052379"/>
              <a:gd name="connsiteX7177" fmla="*/ 3583686 w 4925538"/>
              <a:gd name="connsiteY7177" fmla="*/ 868623 h 5052379"/>
              <a:gd name="connsiteX7178" fmla="*/ 3582837 w 4925538"/>
              <a:gd name="connsiteY7178" fmla="*/ 868623 h 5052379"/>
              <a:gd name="connsiteX7179" fmla="*/ 3581988 w 4925538"/>
              <a:gd name="connsiteY7179" fmla="*/ 867775 h 5052379"/>
              <a:gd name="connsiteX7180" fmla="*/ 3583686 w 4925538"/>
              <a:gd name="connsiteY7180" fmla="*/ 870347 h 5052379"/>
              <a:gd name="connsiteX7181" fmla="*/ 3583686 w 4925538"/>
              <a:gd name="connsiteY7181" fmla="*/ 871195 h 5052379"/>
              <a:gd name="connsiteX7182" fmla="*/ 3581988 w 4925538"/>
              <a:gd name="connsiteY7182" fmla="*/ 873740 h 5052379"/>
              <a:gd name="connsiteX7183" fmla="*/ 3583686 w 4925538"/>
              <a:gd name="connsiteY7183" fmla="*/ 873740 h 5052379"/>
              <a:gd name="connsiteX7184" fmla="*/ 3584535 w 4925538"/>
              <a:gd name="connsiteY7184" fmla="*/ 875463 h 5052379"/>
              <a:gd name="connsiteX7185" fmla="*/ 3583686 w 4925538"/>
              <a:gd name="connsiteY7185" fmla="*/ 877160 h 5052379"/>
              <a:gd name="connsiteX7186" fmla="*/ 3584535 w 4925538"/>
              <a:gd name="connsiteY7186" fmla="*/ 876312 h 5052379"/>
              <a:gd name="connsiteX7187" fmla="*/ 3586233 w 4925538"/>
              <a:gd name="connsiteY7187" fmla="*/ 876312 h 5052379"/>
              <a:gd name="connsiteX7188" fmla="*/ 3586233 w 4925538"/>
              <a:gd name="connsiteY7188" fmla="*/ 878857 h 5052379"/>
              <a:gd name="connsiteX7189" fmla="*/ 3585384 w 4925538"/>
              <a:gd name="connsiteY7189" fmla="*/ 880580 h 5052379"/>
              <a:gd name="connsiteX7190" fmla="*/ 3583686 w 4925538"/>
              <a:gd name="connsiteY7190" fmla="*/ 879732 h 5052379"/>
              <a:gd name="connsiteX7191" fmla="*/ 3582837 w 4925538"/>
              <a:gd name="connsiteY7191" fmla="*/ 881429 h 5052379"/>
              <a:gd name="connsiteX7192" fmla="*/ 3581988 w 4925538"/>
              <a:gd name="connsiteY7192" fmla="*/ 880580 h 5052379"/>
              <a:gd name="connsiteX7193" fmla="*/ 3582837 w 4925538"/>
              <a:gd name="connsiteY7193" fmla="*/ 881429 h 5052379"/>
              <a:gd name="connsiteX7194" fmla="*/ 3582837 w 4925538"/>
              <a:gd name="connsiteY7194" fmla="*/ 882277 h 5052379"/>
              <a:gd name="connsiteX7195" fmla="*/ 3582837 w 4925538"/>
              <a:gd name="connsiteY7195" fmla="*/ 881429 h 5052379"/>
              <a:gd name="connsiteX7196" fmla="*/ 3583686 w 4925538"/>
              <a:gd name="connsiteY7196" fmla="*/ 880580 h 5052379"/>
              <a:gd name="connsiteX7197" fmla="*/ 3587109 w 4925538"/>
              <a:gd name="connsiteY7197" fmla="*/ 882277 h 5052379"/>
              <a:gd name="connsiteX7198" fmla="*/ 3587109 w 4925538"/>
              <a:gd name="connsiteY7198" fmla="*/ 881429 h 5052379"/>
              <a:gd name="connsiteX7199" fmla="*/ 3586233 w 4925538"/>
              <a:gd name="connsiteY7199" fmla="*/ 881429 h 5052379"/>
              <a:gd name="connsiteX7200" fmla="*/ 3587109 w 4925538"/>
              <a:gd name="connsiteY7200" fmla="*/ 879732 h 5052379"/>
              <a:gd name="connsiteX7201" fmla="*/ 3587109 w 4925538"/>
              <a:gd name="connsiteY7201" fmla="*/ 877160 h 5052379"/>
              <a:gd name="connsiteX7202" fmla="*/ 3585384 w 4925538"/>
              <a:gd name="connsiteY7202" fmla="*/ 874615 h 5052379"/>
              <a:gd name="connsiteX7203" fmla="*/ 3585384 w 4925538"/>
              <a:gd name="connsiteY7203" fmla="*/ 873740 h 5052379"/>
              <a:gd name="connsiteX7204" fmla="*/ 3587109 w 4925538"/>
              <a:gd name="connsiteY7204" fmla="*/ 872043 h 5052379"/>
              <a:gd name="connsiteX7205" fmla="*/ 3587109 w 4925538"/>
              <a:gd name="connsiteY7205" fmla="*/ 870347 h 5052379"/>
              <a:gd name="connsiteX7206" fmla="*/ 3589656 w 4925538"/>
              <a:gd name="connsiteY7206" fmla="*/ 866927 h 5052379"/>
              <a:gd name="connsiteX7207" fmla="*/ 3590505 w 4925538"/>
              <a:gd name="connsiteY7207" fmla="*/ 866927 h 5052379"/>
              <a:gd name="connsiteX7208" fmla="*/ 3590505 w 4925538"/>
              <a:gd name="connsiteY7208" fmla="*/ 866078 h 5052379"/>
              <a:gd name="connsiteX7209" fmla="*/ 3591354 w 4925538"/>
              <a:gd name="connsiteY7209" fmla="*/ 866927 h 5052379"/>
              <a:gd name="connsiteX7210" fmla="*/ 3590505 w 4925538"/>
              <a:gd name="connsiteY7210" fmla="*/ 868623 h 5052379"/>
              <a:gd name="connsiteX7211" fmla="*/ 3590505 w 4925538"/>
              <a:gd name="connsiteY7211" fmla="*/ 871195 h 5052379"/>
              <a:gd name="connsiteX7212" fmla="*/ 3589656 w 4925538"/>
              <a:gd name="connsiteY7212" fmla="*/ 872043 h 5052379"/>
              <a:gd name="connsiteX7213" fmla="*/ 3590505 w 4925538"/>
              <a:gd name="connsiteY7213" fmla="*/ 872892 h 5052379"/>
              <a:gd name="connsiteX7214" fmla="*/ 3591354 w 4925538"/>
              <a:gd name="connsiteY7214" fmla="*/ 874615 h 5052379"/>
              <a:gd name="connsiteX7215" fmla="*/ 3592203 w 4925538"/>
              <a:gd name="connsiteY7215" fmla="*/ 875463 h 5052379"/>
              <a:gd name="connsiteX7216" fmla="*/ 3589656 w 4925538"/>
              <a:gd name="connsiteY7216" fmla="*/ 872043 h 5052379"/>
              <a:gd name="connsiteX7217" fmla="*/ 3591354 w 4925538"/>
              <a:gd name="connsiteY7217" fmla="*/ 871195 h 5052379"/>
              <a:gd name="connsiteX7218" fmla="*/ 3591354 w 4925538"/>
              <a:gd name="connsiteY7218" fmla="*/ 869498 h 5052379"/>
              <a:gd name="connsiteX7219" fmla="*/ 3592203 w 4925538"/>
              <a:gd name="connsiteY7219" fmla="*/ 868623 h 5052379"/>
              <a:gd name="connsiteX7220" fmla="*/ 3593078 w 4925538"/>
              <a:gd name="connsiteY7220" fmla="*/ 869498 h 5052379"/>
              <a:gd name="connsiteX7221" fmla="*/ 3593078 w 4925538"/>
              <a:gd name="connsiteY7221" fmla="*/ 870347 h 5052379"/>
              <a:gd name="connsiteX7222" fmla="*/ 3592203 w 4925538"/>
              <a:gd name="connsiteY7222" fmla="*/ 870347 h 5052379"/>
              <a:gd name="connsiteX7223" fmla="*/ 3592203 w 4925538"/>
              <a:gd name="connsiteY7223" fmla="*/ 871195 h 5052379"/>
              <a:gd name="connsiteX7224" fmla="*/ 3593078 w 4925538"/>
              <a:gd name="connsiteY7224" fmla="*/ 872043 h 5052379"/>
              <a:gd name="connsiteX7225" fmla="*/ 3592203 w 4925538"/>
              <a:gd name="connsiteY7225" fmla="*/ 871195 h 5052379"/>
              <a:gd name="connsiteX7226" fmla="*/ 3592203 w 4925538"/>
              <a:gd name="connsiteY7226" fmla="*/ 870347 h 5052379"/>
              <a:gd name="connsiteX7227" fmla="*/ 3593078 w 4925538"/>
              <a:gd name="connsiteY7227" fmla="*/ 871195 h 5052379"/>
              <a:gd name="connsiteX7228" fmla="*/ 3593927 w 4925538"/>
              <a:gd name="connsiteY7228" fmla="*/ 870347 h 5052379"/>
              <a:gd name="connsiteX7229" fmla="*/ 3592203 w 4925538"/>
              <a:gd name="connsiteY7229" fmla="*/ 868623 h 5052379"/>
              <a:gd name="connsiteX7230" fmla="*/ 3593078 w 4925538"/>
              <a:gd name="connsiteY7230" fmla="*/ 866927 h 5052379"/>
              <a:gd name="connsiteX7231" fmla="*/ 3593927 w 4925538"/>
              <a:gd name="connsiteY7231" fmla="*/ 866078 h 5052379"/>
              <a:gd name="connsiteX7232" fmla="*/ 3594776 w 4925538"/>
              <a:gd name="connsiteY7232" fmla="*/ 866927 h 5052379"/>
              <a:gd name="connsiteX7233" fmla="*/ 3595625 w 4925538"/>
              <a:gd name="connsiteY7233" fmla="*/ 866927 h 5052379"/>
              <a:gd name="connsiteX7234" fmla="*/ 3596474 w 4925538"/>
              <a:gd name="connsiteY7234" fmla="*/ 867775 h 5052379"/>
              <a:gd name="connsiteX7235" fmla="*/ 3596474 w 4925538"/>
              <a:gd name="connsiteY7235" fmla="*/ 868623 h 5052379"/>
              <a:gd name="connsiteX7236" fmla="*/ 3597323 w 4925538"/>
              <a:gd name="connsiteY7236" fmla="*/ 867775 h 5052379"/>
              <a:gd name="connsiteX7237" fmla="*/ 3598172 w 4925538"/>
              <a:gd name="connsiteY7237" fmla="*/ 867775 h 5052379"/>
              <a:gd name="connsiteX7238" fmla="*/ 3597323 w 4925538"/>
              <a:gd name="connsiteY7238" fmla="*/ 866927 h 5052379"/>
              <a:gd name="connsiteX7239" fmla="*/ 3594776 w 4925538"/>
              <a:gd name="connsiteY7239" fmla="*/ 866927 h 5052379"/>
              <a:gd name="connsiteX7240" fmla="*/ 3593927 w 4925538"/>
              <a:gd name="connsiteY7240" fmla="*/ 865230 h 5052379"/>
              <a:gd name="connsiteX7241" fmla="*/ 3595625 w 4925538"/>
              <a:gd name="connsiteY7241" fmla="*/ 863533 h 5052379"/>
              <a:gd name="connsiteX7242" fmla="*/ 3597323 w 4925538"/>
              <a:gd name="connsiteY7242" fmla="*/ 862658 h 5052379"/>
              <a:gd name="connsiteX7243" fmla="*/ 3597323 w 4925538"/>
              <a:gd name="connsiteY7243" fmla="*/ 861810 h 5052379"/>
              <a:gd name="connsiteX7244" fmla="*/ 3599048 w 4925538"/>
              <a:gd name="connsiteY7244" fmla="*/ 862658 h 5052379"/>
              <a:gd name="connsiteX7245" fmla="*/ 3598172 w 4925538"/>
              <a:gd name="connsiteY7245" fmla="*/ 862658 h 5052379"/>
              <a:gd name="connsiteX7246" fmla="*/ 3598172 w 4925538"/>
              <a:gd name="connsiteY7246" fmla="*/ 864382 h 5052379"/>
              <a:gd name="connsiteX7247" fmla="*/ 3598172 w 4925538"/>
              <a:gd name="connsiteY7247" fmla="*/ 862658 h 5052379"/>
              <a:gd name="connsiteX7248" fmla="*/ 3599897 w 4925538"/>
              <a:gd name="connsiteY7248" fmla="*/ 862658 h 5052379"/>
              <a:gd name="connsiteX7249" fmla="*/ 3599048 w 4925538"/>
              <a:gd name="connsiteY7249" fmla="*/ 861810 h 5052379"/>
              <a:gd name="connsiteX7250" fmla="*/ 3597323 w 4925538"/>
              <a:gd name="connsiteY7250" fmla="*/ 860962 h 5052379"/>
              <a:gd name="connsiteX7251" fmla="*/ 3596474 w 4925538"/>
              <a:gd name="connsiteY7251" fmla="*/ 860962 h 5052379"/>
              <a:gd name="connsiteX7252" fmla="*/ 3597323 w 4925538"/>
              <a:gd name="connsiteY7252" fmla="*/ 862658 h 5052379"/>
              <a:gd name="connsiteX7253" fmla="*/ 3596474 w 4925538"/>
              <a:gd name="connsiteY7253" fmla="*/ 862658 h 5052379"/>
              <a:gd name="connsiteX7254" fmla="*/ 3596474 w 4925538"/>
              <a:gd name="connsiteY7254" fmla="*/ 860962 h 5052379"/>
              <a:gd name="connsiteX7255" fmla="*/ 3596474 w 4925538"/>
              <a:gd name="connsiteY7255" fmla="*/ 860113 h 5052379"/>
              <a:gd name="connsiteX7256" fmla="*/ 3596474 w 4925538"/>
              <a:gd name="connsiteY7256" fmla="*/ 859265 h 5052379"/>
              <a:gd name="connsiteX7257" fmla="*/ 3598172 w 4925538"/>
              <a:gd name="connsiteY7257" fmla="*/ 858417 h 5052379"/>
              <a:gd name="connsiteX7258" fmla="*/ 3599048 w 4925538"/>
              <a:gd name="connsiteY7258" fmla="*/ 856693 h 5052379"/>
              <a:gd name="connsiteX7259" fmla="*/ 3600745 w 4925538"/>
              <a:gd name="connsiteY7259" fmla="*/ 857568 h 5052379"/>
              <a:gd name="connsiteX7260" fmla="*/ 3599048 w 4925538"/>
              <a:gd name="connsiteY7260" fmla="*/ 857568 h 5052379"/>
              <a:gd name="connsiteX7261" fmla="*/ 3599048 w 4925538"/>
              <a:gd name="connsiteY7261" fmla="*/ 858417 h 5052379"/>
              <a:gd name="connsiteX7262" fmla="*/ 3600745 w 4925538"/>
              <a:gd name="connsiteY7262" fmla="*/ 857568 h 5052379"/>
              <a:gd name="connsiteX7263" fmla="*/ 3601594 w 4925538"/>
              <a:gd name="connsiteY7263" fmla="*/ 859265 h 5052379"/>
              <a:gd name="connsiteX7264" fmla="*/ 3600745 w 4925538"/>
              <a:gd name="connsiteY7264" fmla="*/ 858417 h 5052379"/>
              <a:gd name="connsiteX7265" fmla="*/ 3601594 w 4925538"/>
              <a:gd name="connsiteY7265" fmla="*/ 857568 h 5052379"/>
              <a:gd name="connsiteX7266" fmla="*/ 3600745 w 4925538"/>
              <a:gd name="connsiteY7266" fmla="*/ 858417 h 5052379"/>
              <a:gd name="connsiteX7267" fmla="*/ 3601594 w 4925538"/>
              <a:gd name="connsiteY7267" fmla="*/ 857568 h 5052379"/>
              <a:gd name="connsiteX7268" fmla="*/ 3600745 w 4925538"/>
              <a:gd name="connsiteY7268" fmla="*/ 856693 h 5052379"/>
              <a:gd name="connsiteX7269" fmla="*/ 3600745 w 4925538"/>
              <a:gd name="connsiteY7269" fmla="*/ 855845 h 5052379"/>
              <a:gd name="connsiteX7270" fmla="*/ 3598172 w 4925538"/>
              <a:gd name="connsiteY7270" fmla="*/ 854148 h 5052379"/>
              <a:gd name="connsiteX7271" fmla="*/ 3598172 w 4925538"/>
              <a:gd name="connsiteY7271" fmla="*/ 853300 h 5052379"/>
              <a:gd name="connsiteX7272" fmla="*/ 3599897 w 4925538"/>
              <a:gd name="connsiteY7272" fmla="*/ 852451 h 5052379"/>
              <a:gd name="connsiteX7273" fmla="*/ 3603292 w 4925538"/>
              <a:gd name="connsiteY7273" fmla="*/ 853300 h 5052379"/>
              <a:gd name="connsiteX7274" fmla="*/ 3604168 w 4925538"/>
              <a:gd name="connsiteY7274" fmla="*/ 854997 h 5052379"/>
              <a:gd name="connsiteX7275" fmla="*/ 3604168 w 4925538"/>
              <a:gd name="connsiteY7275" fmla="*/ 855845 h 5052379"/>
              <a:gd name="connsiteX7276" fmla="*/ 3604168 w 4925538"/>
              <a:gd name="connsiteY7276" fmla="*/ 856693 h 5052379"/>
              <a:gd name="connsiteX7277" fmla="*/ 3605017 w 4925538"/>
              <a:gd name="connsiteY7277" fmla="*/ 855845 h 5052379"/>
              <a:gd name="connsiteX7278" fmla="*/ 3605017 w 4925538"/>
              <a:gd name="connsiteY7278" fmla="*/ 856693 h 5052379"/>
              <a:gd name="connsiteX7279" fmla="*/ 3605017 w 4925538"/>
              <a:gd name="connsiteY7279" fmla="*/ 859265 h 5052379"/>
              <a:gd name="connsiteX7280" fmla="*/ 3605017 w 4925538"/>
              <a:gd name="connsiteY7280" fmla="*/ 860113 h 5052379"/>
              <a:gd name="connsiteX7281" fmla="*/ 3605017 w 4925538"/>
              <a:gd name="connsiteY7281" fmla="*/ 861810 h 5052379"/>
              <a:gd name="connsiteX7282" fmla="*/ 3605017 w 4925538"/>
              <a:gd name="connsiteY7282" fmla="*/ 863533 h 5052379"/>
              <a:gd name="connsiteX7283" fmla="*/ 3605017 w 4925538"/>
              <a:gd name="connsiteY7283" fmla="*/ 860113 h 5052379"/>
              <a:gd name="connsiteX7284" fmla="*/ 3605866 w 4925538"/>
              <a:gd name="connsiteY7284" fmla="*/ 860113 h 5052379"/>
              <a:gd name="connsiteX7285" fmla="*/ 3606715 w 4925538"/>
              <a:gd name="connsiteY7285" fmla="*/ 866927 h 5052379"/>
              <a:gd name="connsiteX7286" fmla="*/ 3605866 w 4925538"/>
              <a:gd name="connsiteY7286" fmla="*/ 866927 h 5052379"/>
              <a:gd name="connsiteX7287" fmla="*/ 3605017 w 4925538"/>
              <a:gd name="connsiteY7287" fmla="*/ 866927 h 5052379"/>
              <a:gd name="connsiteX7288" fmla="*/ 3605017 w 4925538"/>
              <a:gd name="connsiteY7288" fmla="*/ 867775 h 5052379"/>
              <a:gd name="connsiteX7289" fmla="*/ 3604168 w 4925538"/>
              <a:gd name="connsiteY7289" fmla="*/ 868623 h 5052379"/>
              <a:gd name="connsiteX7290" fmla="*/ 3604168 w 4925538"/>
              <a:gd name="connsiteY7290" fmla="*/ 869498 h 5052379"/>
              <a:gd name="connsiteX7291" fmla="*/ 3602443 w 4925538"/>
              <a:gd name="connsiteY7291" fmla="*/ 869498 h 5052379"/>
              <a:gd name="connsiteX7292" fmla="*/ 3599048 w 4925538"/>
              <a:gd name="connsiteY7292" fmla="*/ 871195 h 5052379"/>
              <a:gd name="connsiteX7293" fmla="*/ 3595625 w 4925538"/>
              <a:gd name="connsiteY7293" fmla="*/ 872892 h 5052379"/>
              <a:gd name="connsiteX7294" fmla="*/ 3595625 w 4925538"/>
              <a:gd name="connsiteY7294" fmla="*/ 873740 h 5052379"/>
              <a:gd name="connsiteX7295" fmla="*/ 3594776 w 4925538"/>
              <a:gd name="connsiteY7295" fmla="*/ 874615 h 5052379"/>
              <a:gd name="connsiteX7296" fmla="*/ 3594776 w 4925538"/>
              <a:gd name="connsiteY7296" fmla="*/ 876312 h 5052379"/>
              <a:gd name="connsiteX7297" fmla="*/ 3595625 w 4925538"/>
              <a:gd name="connsiteY7297" fmla="*/ 878857 h 5052379"/>
              <a:gd name="connsiteX7298" fmla="*/ 3596474 w 4925538"/>
              <a:gd name="connsiteY7298" fmla="*/ 878857 h 5052379"/>
              <a:gd name="connsiteX7299" fmla="*/ 3595625 w 4925538"/>
              <a:gd name="connsiteY7299" fmla="*/ 878857 h 5052379"/>
              <a:gd name="connsiteX7300" fmla="*/ 3594776 w 4925538"/>
              <a:gd name="connsiteY7300" fmla="*/ 874615 h 5052379"/>
              <a:gd name="connsiteX7301" fmla="*/ 3595625 w 4925538"/>
              <a:gd name="connsiteY7301" fmla="*/ 874615 h 5052379"/>
              <a:gd name="connsiteX7302" fmla="*/ 3597323 w 4925538"/>
              <a:gd name="connsiteY7302" fmla="*/ 872892 h 5052379"/>
              <a:gd name="connsiteX7303" fmla="*/ 3599048 w 4925538"/>
              <a:gd name="connsiteY7303" fmla="*/ 872892 h 5052379"/>
              <a:gd name="connsiteX7304" fmla="*/ 3599897 w 4925538"/>
              <a:gd name="connsiteY7304" fmla="*/ 872892 h 5052379"/>
              <a:gd name="connsiteX7305" fmla="*/ 3599897 w 4925538"/>
              <a:gd name="connsiteY7305" fmla="*/ 875463 h 5052379"/>
              <a:gd name="connsiteX7306" fmla="*/ 3598172 w 4925538"/>
              <a:gd name="connsiteY7306" fmla="*/ 876312 h 5052379"/>
              <a:gd name="connsiteX7307" fmla="*/ 3598172 w 4925538"/>
              <a:gd name="connsiteY7307" fmla="*/ 878009 h 5052379"/>
              <a:gd name="connsiteX7308" fmla="*/ 3597323 w 4925538"/>
              <a:gd name="connsiteY7308" fmla="*/ 879732 h 5052379"/>
              <a:gd name="connsiteX7309" fmla="*/ 3597323 w 4925538"/>
              <a:gd name="connsiteY7309" fmla="*/ 880580 h 5052379"/>
              <a:gd name="connsiteX7310" fmla="*/ 3596474 w 4925538"/>
              <a:gd name="connsiteY7310" fmla="*/ 882277 h 5052379"/>
              <a:gd name="connsiteX7311" fmla="*/ 3596474 w 4925538"/>
              <a:gd name="connsiteY7311" fmla="*/ 883125 h 5052379"/>
              <a:gd name="connsiteX7312" fmla="*/ 3595625 w 4925538"/>
              <a:gd name="connsiteY7312" fmla="*/ 882277 h 5052379"/>
              <a:gd name="connsiteX7313" fmla="*/ 3594776 w 4925538"/>
              <a:gd name="connsiteY7313" fmla="*/ 881429 h 5052379"/>
              <a:gd name="connsiteX7314" fmla="*/ 3593927 w 4925538"/>
              <a:gd name="connsiteY7314" fmla="*/ 882277 h 5052379"/>
              <a:gd name="connsiteX7315" fmla="*/ 3593927 w 4925538"/>
              <a:gd name="connsiteY7315" fmla="*/ 885697 h 5052379"/>
              <a:gd name="connsiteX7316" fmla="*/ 3593078 w 4925538"/>
              <a:gd name="connsiteY7316" fmla="*/ 885697 h 5052379"/>
              <a:gd name="connsiteX7317" fmla="*/ 3593078 w 4925538"/>
              <a:gd name="connsiteY7317" fmla="*/ 886545 h 5052379"/>
              <a:gd name="connsiteX7318" fmla="*/ 3593927 w 4925538"/>
              <a:gd name="connsiteY7318" fmla="*/ 885697 h 5052379"/>
              <a:gd name="connsiteX7319" fmla="*/ 3594776 w 4925538"/>
              <a:gd name="connsiteY7319" fmla="*/ 882277 h 5052379"/>
              <a:gd name="connsiteX7320" fmla="*/ 3595625 w 4925538"/>
              <a:gd name="connsiteY7320" fmla="*/ 882277 h 5052379"/>
              <a:gd name="connsiteX7321" fmla="*/ 3596474 w 4925538"/>
              <a:gd name="connsiteY7321" fmla="*/ 883125 h 5052379"/>
              <a:gd name="connsiteX7322" fmla="*/ 3597323 w 4925538"/>
              <a:gd name="connsiteY7322" fmla="*/ 882277 h 5052379"/>
              <a:gd name="connsiteX7323" fmla="*/ 3597323 w 4925538"/>
              <a:gd name="connsiteY7323" fmla="*/ 881429 h 5052379"/>
              <a:gd name="connsiteX7324" fmla="*/ 3597323 w 4925538"/>
              <a:gd name="connsiteY7324" fmla="*/ 879732 h 5052379"/>
              <a:gd name="connsiteX7325" fmla="*/ 3599048 w 4925538"/>
              <a:gd name="connsiteY7325" fmla="*/ 878009 h 5052379"/>
              <a:gd name="connsiteX7326" fmla="*/ 3599048 w 4925538"/>
              <a:gd name="connsiteY7326" fmla="*/ 877160 h 5052379"/>
              <a:gd name="connsiteX7327" fmla="*/ 3599897 w 4925538"/>
              <a:gd name="connsiteY7327" fmla="*/ 875463 h 5052379"/>
              <a:gd name="connsiteX7328" fmla="*/ 3600745 w 4925538"/>
              <a:gd name="connsiteY7328" fmla="*/ 873740 h 5052379"/>
              <a:gd name="connsiteX7329" fmla="*/ 3601594 w 4925538"/>
              <a:gd name="connsiteY7329" fmla="*/ 874615 h 5052379"/>
              <a:gd name="connsiteX7330" fmla="*/ 3602443 w 4925538"/>
              <a:gd name="connsiteY7330" fmla="*/ 875463 h 5052379"/>
              <a:gd name="connsiteX7331" fmla="*/ 3601594 w 4925538"/>
              <a:gd name="connsiteY7331" fmla="*/ 877160 h 5052379"/>
              <a:gd name="connsiteX7332" fmla="*/ 3600745 w 4925538"/>
              <a:gd name="connsiteY7332" fmla="*/ 877160 h 5052379"/>
              <a:gd name="connsiteX7333" fmla="*/ 3602443 w 4925538"/>
              <a:gd name="connsiteY7333" fmla="*/ 878009 h 5052379"/>
              <a:gd name="connsiteX7334" fmla="*/ 3602443 w 4925538"/>
              <a:gd name="connsiteY7334" fmla="*/ 878857 h 5052379"/>
              <a:gd name="connsiteX7335" fmla="*/ 3602443 w 4925538"/>
              <a:gd name="connsiteY7335" fmla="*/ 878009 h 5052379"/>
              <a:gd name="connsiteX7336" fmla="*/ 3602443 w 4925538"/>
              <a:gd name="connsiteY7336" fmla="*/ 873740 h 5052379"/>
              <a:gd name="connsiteX7337" fmla="*/ 3604168 w 4925538"/>
              <a:gd name="connsiteY7337" fmla="*/ 874615 h 5052379"/>
              <a:gd name="connsiteX7338" fmla="*/ 3605866 w 4925538"/>
              <a:gd name="connsiteY7338" fmla="*/ 876312 h 5052379"/>
              <a:gd name="connsiteX7339" fmla="*/ 3604168 w 4925538"/>
              <a:gd name="connsiteY7339" fmla="*/ 878857 h 5052379"/>
              <a:gd name="connsiteX7340" fmla="*/ 3604168 w 4925538"/>
              <a:gd name="connsiteY7340" fmla="*/ 880580 h 5052379"/>
              <a:gd name="connsiteX7341" fmla="*/ 3603292 w 4925538"/>
              <a:gd name="connsiteY7341" fmla="*/ 882277 h 5052379"/>
              <a:gd name="connsiteX7342" fmla="*/ 3603292 w 4925538"/>
              <a:gd name="connsiteY7342" fmla="*/ 883974 h 5052379"/>
              <a:gd name="connsiteX7343" fmla="*/ 3602443 w 4925538"/>
              <a:gd name="connsiteY7343" fmla="*/ 884822 h 5052379"/>
              <a:gd name="connsiteX7344" fmla="*/ 3600745 w 4925538"/>
              <a:gd name="connsiteY7344" fmla="*/ 888242 h 5052379"/>
              <a:gd name="connsiteX7345" fmla="*/ 3600745 w 4925538"/>
              <a:gd name="connsiteY7345" fmla="*/ 889090 h 5052379"/>
              <a:gd name="connsiteX7346" fmla="*/ 3599897 w 4925538"/>
              <a:gd name="connsiteY7346" fmla="*/ 889939 h 5052379"/>
              <a:gd name="connsiteX7347" fmla="*/ 3600745 w 4925538"/>
              <a:gd name="connsiteY7347" fmla="*/ 892510 h 5052379"/>
              <a:gd name="connsiteX7348" fmla="*/ 3600745 w 4925538"/>
              <a:gd name="connsiteY7348" fmla="*/ 893359 h 5052379"/>
              <a:gd name="connsiteX7349" fmla="*/ 3599048 w 4925538"/>
              <a:gd name="connsiteY7349" fmla="*/ 891662 h 5052379"/>
              <a:gd name="connsiteX7350" fmla="*/ 3598172 w 4925538"/>
              <a:gd name="connsiteY7350" fmla="*/ 892510 h 5052379"/>
              <a:gd name="connsiteX7351" fmla="*/ 3597323 w 4925538"/>
              <a:gd name="connsiteY7351" fmla="*/ 892510 h 5052379"/>
              <a:gd name="connsiteX7352" fmla="*/ 3598172 w 4925538"/>
              <a:gd name="connsiteY7352" fmla="*/ 893359 h 5052379"/>
              <a:gd name="connsiteX7353" fmla="*/ 3599048 w 4925538"/>
              <a:gd name="connsiteY7353" fmla="*/ 891662 h 5052379"/>
              <a:gd name="connsiteX7354" fmla="*/ 3600745 w 4925538"/>
              <a:gd name="connsiteY7354" fmla="*/ 893359 h 5052379"/>
              <a:gd name="connsiteX7355" fmla="*/ 3598172 w 4925538"/>
              <a:gd name="connsiteY7355" fmla="*/ 898475 h 5052379"/>
              <a:gd name="connsiteX7356" fmla="*/ 3598172 w 4925538"/>
              <a:gd name="connsiteY7356" fmla="*/ 899324 h 5052379"/>
              <a:gd name="connsiteX7357" fmla="*/ 3596474 w 4925538"/>
              <a:gd name="connsiteY7357" fmla="*/ 899324 h 5052379"/>
              <a:gd name="connsiteX7358" fmla="*/ 3595625 w 4925538"/>
              <a:gd name="connsiteY7358" fmla="*/ 900172 h 5052379"/>
              <a:gd name="connsiteX7359" fmla="*/ 3593927 w 4925538"/>
              <a:gd name="connsiteY7359" fmla="*/ 900172 h 5052379"/>
              <a:gd name="connsiteX7360" fmla="*/ 3593927 w 4925538"/>
              <a:gd name="connsiteY7360" fmla="*/ 901895 h 5052379"/>
              <a:gd name="connsiteX7361" fmla="*/ 3593078 w 4925538"/>
              <a:gd name="connsiteY7361" fmla="*/ 901895 h 5052379"/>
              <a:gd name="connsiteX7362" fmla="*/ 3592203 w 4925538"/>
              <a:gd name="connsiteY7362" fmla="*/ 903592 h 5052379"/>
              <a:gd name="connsiteX7363" fmla="*/ 3593078 w 4925538"/>
              <a:gd name="connsiteY7363" fmla="*/ 901895 h 5052379"/>
              <a:gd name="connsiteX7364" fmla="*/ 3593927 w 4925538"/>
              <a:gd name="connsiteY7364" fmla="*/ 901895 h 5052379"/>
              <a:gd name="connsiteX7365" fmla="*/ 3594776 w 4925538"/>
              <a:gd name="connsiteY7365" fmla="*/ 900172 h 5052379"/>
              <a:gd name="connsiteX7366" fmla="*/ 3595625 w 4925538"/>
              <a:gd name="connsiteY7366" fmla="*/ 901021 h 5052379"/>
              <a:gd name="connsiteX7367" fmla="*/ 3596474 w 4925538"/>
              <a:gd name="connsiteY7367" fmla="*/ 900172 h 5052379"/>
              <a:gd name="connsiteX7368" fmla="*/ 3597323 w 4925538"/>
              <a:gd name="connsiteY7368" fmla="*/ 899324 h 5052379"/>
              <a:gd name="connsiteX7369" fmla="*/ 3595625 w 4925538"/>
              <a:gd name="connsiteY7369" fmla="*/ 901895 h 5052379"/>
              <a:gd name="connsiteX7370" fmla="*/ 3596474 w 4925538"/>
              <a:gd name="connsiteY7370" fmla="*/ 902744 h 5052379"/>
              <a:gd name="connsiteX7371" fmla="*/ 3594776 w 4925538"/>
              <a:gd name="connsiteY7371" fmla="*/ 904441 h 5052379"/>
              <a:gd name="connsiteX7372" fmla="*/ 3596474 w 4925538"/>
              <a:gd name="connsiteY7372" fmla="*/ 902744 h 5052379"/>
              <a:gd name="connsiteX7373" fmla="*/ 3596474 w 4925538"/>
              <a:gd name="connsiteY7373" fmla="*/ 901021 h 5052379"/>
              <a:gd name="connsiteX7374" fmla="*/ 3597323 w 4925538"/>
              <a:gd name="connsiteY7374" fmla="*/ 900172 h 5052379"/>
              <a:gd name="connsiteX7375" fmla="*/ 3598172 w 4925538"/>
              <a:gd name="connsiteY7375" fmla="*/ 900172 h 5052379"/>
              <a:gd name="connsiteX7376" fmla="*/ 3597323 w 4925538"/>
              <a:gd name="connsiteY7376" fmla="*/ 904441 h 5052379"/>
              <a:gd name="connsiteX7377" fmla="*/ 3598172 w 4925538"/>
              <a:gd name="connsiteY7377" fmla="*/ 906137 h 5052379"/>
              <a:gd name="connsiteX7378" fmla="*/ 3599048 w 4925538"/>
              <a:gd name="connsiteY7378" fmla="*/ 907861 h 5052379"/>
              <a:gd name="connsiteX7379" fmla="*/ 3599048 w 4925538"/>
              <a:gd name="connsiteY7379" fmla="*/ 906986 h 5052379"/>
              <a:gd name="connsiteX7380" fmla="*/ 3600745 w 4925538"/>
              <a:gd name="connsiteY7380" fmla="*/ 906986 h 5052379"/>
              <a:gd name="connsiteX7381" fmla="*/ 3600745 w 4925538"/>
              <a:gd name="connsiteY7381" fmla="*/ 904441 h 5052379"/>
              <a:gd name="connsiteX7382" fmla="*/ 3600745 w 4925538"/>
              <a:gd name="connsiteY7382" fmla="*/ 901021 h 5052379"/>
              <a:gd name="connsiteX7383" fmla="*/ 3601594 w 4925538"/>
              <a:gd name="connsiteY7383" fmla="*/ 900172 h 5052379"/>
              <a:gd name="connsiteX7384" fmla="*/ 3603292 w 4925538"/>
              <a:gd name="connsiteY7384" fmla="*/ 895055 h 5052379"/>
              <a:gd name="connsiteX7385" fmla="*/ 3603292 w 4925538"/>
              <a:gd name="connsiteY7385" fmla="*/ 890787 h 5052379"/>
              <a:gd name="connsiteX7386" fmla="*/ 3604168 w 4925538"/>
              <a:gd name="connsiteY7386" fmla="*/ 889939 h 5052379"/>
              <a:gd name="connsiteX7387" fmla="*/ 3606715 w 4925538"/>
              <a:gd name="connsiteY7387" fmla="*/ 889090 h 5052379"/>
              <a:gd name="connsiteX7388" fmla="*/ 3608413 w 4925538"/>
              <a:gd name="connsiteY7388" fmla="*/ 891662 h 5052379"/>
              <a:gd name="connsiteX7389" fmla="*/ 3608413 w 4925538"/>
              <a:gd name="connsiteY7389" fmla="*/ 892510 h 5052379"/>
              <a:gd name="connsiteX7390" fmla="*/ 3609288 w 4925538"/>
              <a:gd name="connsiteY7390" fmla="*/ 891662 h 5052379"/>
              <a:gd name="connsiteX7391" fmla="*/ 3610137 w 4925538"/>
              <a:gd name="connsiteY7391" fmla="*/ 893359 h 5052379"/>
              <a:gd name="connsiteX7392" fmla="*/ 3611835 w 4925538"/>
              <a:gd name="connsiteY7392" fmla="*/ 892510 h 5052379"/>
              <a:gd name="connsiteX7393" fmla="*/ 3611835 w 4925538"/>
              <a:gd name="connsiteY7393" fmla="*/ 891662 h 5052379"/>
              <a:gd name="connsiteX7394" fmla="*/ 3610986 w 4925538"/>
              <a:gd name="connsiteY7394" fmla="*/ 889090 h 5052379"/>
              <a:gd name="connsiteX7395" fmla="*/ 3611835 w 4925538"/>
              <a:gd name="connsiteY7395" fmla="*/ 888242 h 5052379"/>
              <a:gd name="connsiteX7396" fmla="*/ 3611835 w 4925538"/>
              <a:gd name="connsiteY7396" fmla="*/ 887394 h 5052379"/>
              <a:gd name="connsiteX7397" fmla="*/ 3611835 w 4925538"/>
              <a:gd name="connsiteY7397" fmla="*/ 886545 h 5052379"/>
              <a:gd name="connsiteX7398" fmla="*/ 3613533 w 4925538"/>
              <a:gd name="connsiteY7398" fmla="*/ 883974 h 5052379"/>
              <a:gd name="connsiteX7399" fmla="*/ 3613533 w 4925538"/>
              <a:gd name="connsiteY7399" fmla="*/ 883125 h 5052379"/>
              <a:gd name="connsiteX7400" fmla="*/ 3616956 w 4925538"/>
              <a:gd name="connsiteY7400" fmla="*/ 880580 h 5052379"/>
              <a:gd name="connsiteX7401" fmla="*/ 3618654 w 4925538"/>
              <a:gd name="connsiteY7401" fmla="*/ 878857 h 5052379"/>
              <a:gd name="connsiteX7402" fmla="*/ 3619503 w 4925538"/>
              <a:gd name="connsiteY7402" fmla="*/ 878857 h 5052379"/>
              <a:gd name="connsiteX7403" fmla="*/ 3620352 w 4925538"/>
              <a:gd name="connsiteY7403" fmla="*/ 879732 h 5052379"/>
              <a:gd name="connsiteX7404" fmla="*/ 3621227 w 4925538"/>
              <a:gd name="connsiteY7404" fmla="*/ 878009 h 5052379"/>
              <a:gd name="connsiteX7405" fmla="*/ 3622076 w 4925538"/>
              <a:gd name="connsiteY7405" fmla="*/ 878009 h 5052379"/>
              <a:gd name="connsiteX7406" fmla="*/ 3621227 w 4925538"/>
              <a:gd name="connsiteY7406" fmla="*/ 876312 h 5052379"/>
              <a:gd name="connsiteX7407" fmla="*/ 3622076 w 4925538"/>
              <a:gd name="connsiteY7407" fmla="*/ 875463 h 5052379"/>
              <a:gd name="connsiteX7408" fmla="*/ 3622925 w 4925538"/>
              <a:gd name="connsiteY7408" fmla="*/ 875463 h 5052379"/>
              <a:gd name="connsiteX7409" fmla="*/ 3622925 w 4925538"/>
              <a:gd name="connsiteY7409" fmla="*/ 874615 h 5052379"/>
              <a:gd name="connsiteX7410" fmla="*/ 3623774 w 4925538"/>
              <a:gd name="connsiteY7410" fmla="*/ 872892 h 5052379"/>
              <a:gd name="connsiteX7411" fmla="*/ 3623774 w 4925538"/>
              <a:gd name="connsiteY7411" fmla="*/ 872043 h 5052379"/>
              <a:gd name="connsiteX7412" fmla="*/ 3624623 w 4925538"/>
              <a:gd name="connsiteY7412" fmla="*/ 872043 h 5052379"/>
              <a:gd name="connsiteX7413" fmla="*/ 3624623 w 4925538"/>
              <a:gd name="connsiteY7413" fmla="*/ 872892 h 5052379"/>
              <a:gd name="connsiteX7414" fmla="*/ 3625472 w 4925538"/>
              <a:gd name="connsiteY7414" fmla="*/ 872043 h 5052379"/>
              <a:gd name="connsiteX7415" fmla="*/ 3626348 w 4925538"/>
              <a:gd name="connsiteY7415" fmla="*/ 872043 h 5052379"/>
              <a:gd name="connsiteX7416" fmla="*/ 3626348 w 4925538"/>
              <a:gd name="connsiteY7416" fmla="*/ 872892 h 5052379"/>
              <a:gd name="connsiteX7417" fmla="*/ 3626348 w 4925538"/>
              <a:gd name="connsiteY7417" fmla="*/ 873740 h 5052379"/>
              <a:gd name="connsiteX7418" fmla="*/ 3625472 w 4925538"/>
              <a:gd name="connsiteY7418" fmla="*/ 873740 h 5052379"/>
              <a:gd name="connsiteX7419" fmla="*/ 3626348 w 4925538"/>
              <a:gd name="connsiteY7419" fmla="*/ 874615 h 5052379"/>
              <a:gd name="connsiteX7420" fmla="*/ 3626348 w 4925538"/>
              <a:gd name="connsiteY7420" fmla="*/ 875463 h 5052379"/>
              <a:gd name="connsiteX7421" fmla="*/ 3626348 w 4925538"/>
              <a:gd name="connsiteY7421" fmla="*/ 876312 h 5052379"/>
              <a:gd name="connsiteX7422" fmla="*/ 3626348 w 4925538"/>
              <a:gd name="connsiteY7422" fmla="*/ 875463 h 5052379"/>
              <a:gd name="connsiteX7423" fmla="*/ 3626348 w 4925538"/>
              <a:gd name="connsiteY7423" fmla="*/ 874615 h 5052379"/>
              <a:gd name="connsiteX7424" fmla="*/ 3625472 w 4925538"/>
              <a:gd name="connsiteY7424" fmla="*/ 875463 h 5052379"/>
              <a:gd name="connsiteX7425" fmla="*/ 3626348 w 4925538"/>
              <a:gd name="connsiteY7425" fmla="*/ 877160 h 5052379"/>
              <a:gd name="connsiteX7426" fmla="*/ 3627197 w 4925538"/>
              <a:gd name="connsiteY7426" fmla="*/ 878009 h 5052379"/>
              <a:gd name="connsiteX7427" fmla="*/ 3624623 w 4925538"/>
              <a:gd name="connsiteY7427" fmla="*/ 879732 h 5052379"/>
              <a:gd name="connsiteX7428" fmla="*/ 3625472 w 4925538"/>
              <a:gd name="connsiteY7428" fmla="*/ 879732 h 5052379"/>
              <a:gd name="connsiteX7429" fmla="*/ 3627197 w 4925538"/>
              <a:gd name="connsiteY7429" fmla="*/ 878009 h 5052379"/>
              <a:gd name="connsiteX7430" fmla="*/ 3627197 w 4925538"/>
              <a:gd name="connsiteY7430" fmla="*/ 880580 h 5052379"/>
              <a:gd name="connsiteX7431" fmla="*/ 3627197 w 4925538"/>
              <a:gd name="connsiteY7431" fmla="*/ 882277 h 5052379"/>
              <a:gd name="connsiteX7432" fmla="*/ 3628046 w 4925538"/>
              <a:gd name="connsiteY7432" fmla="*/ 883125 h 5052379"/>
              <a:gd name="connsiteX7433" fmla="*/ 3628895 w 4925538"/>
              <a:gd name="connsiteY7433" fmla="*/ 883125 h 5052379"/>
              <a:gd name="connsiteX7434" fmla="*/ 3629744 w 4925538"/>
              <a:gd name="connsiteY7434" fmla="*/ 883125 h 5052379"/>
              <a:gd name="connsiteX7435" fmla="*/ 3628895 w 4925538"/>
              <a:gd name="connsiteY7435" fmla="*/ 882277 h 5052379"/>
              <a:gd name="connsiteX7436" fmla="*/ 3628046 w 4925538"/>
              <a:gd name="connsiteY7436" fmla="*/ 883125 h 5052379"/>
              <a:gd name="connsiteX7437" fmla="*/ 3627197 w 4925538"/>
              <a:gd name="connsiteY7437" fmla="*/ 882277 h 5052379"/>
              <a:gd name="connsiteX7438" fmla="*/ 3627197 w 4925538"/>
              <a:gd name="connsiteY7438" fmla="*/ 880580 h 5052379"/>
              <a:gd name="connsiteX7439" fmla="*/ 3628046 w 4925538"/>
              <a:gd name="connsiteY7439" fmla="*/ 878857 h 5052379"/>
              <a:gd name="connsiteX7440" fmla="*/ 3627197 w 4925538"/>
              <a:gd name="connsiteY7440" fmla="*/ 876312 h 5052379"/>
              <a:gd name="connsiteX7441" fmla="*/ 3627197 w 4925538"/>
              <a:gd name="connsiteY7441" fmla="*/ 873740 h 5052379"/>
              <a:gd name="connsiteX7442" fmla="*/ 3627197 w 4925538"/>
              <a:gd name="connsiteY7442" fmla="*/ 872043 h 5052379"/>
              <a:gd name="connsiteX7443" fmla="*/ 3628046 w 4925538"/>
              <a:gd name="connsiteY7443" fmla="*/ 871195 h 5052379"/>
              <a:gd name="connsiteX7444" fmla="*/ 3628046 w 4925538"/>
              <a:gd name="connsiteY7444" fmla="*/ 869498 h 5052379"/>
              <a:gd name="connsiteX7445" fmla="*/ 3628895 w 4925538"/>
              <a:gd name="connsiteY7445" fmla="*/ 868623 h 5052379"/>
              <a:gd name="connsiteX7446" fmla="*/ 3629744 w 4925538"/>
              <a:gd name="connsiteY7446" fmla="*/ 866078 h 5052379"/>
              <a:gd name="connsiteX7447" fmla="*/ 3630593 w 4925538"/>
              <a:gd name="connsiteY7447" fmla="*/ 865230 h 5052379"/>
              <a:gd name="connsiteX7448" fmla="*/ 3629744 w 4925538"/>
              <a:gd name="connsiteY7448" fmla="*/ 863533 h 5052379"/>
              <a:gd name="connsiteX7449" fmla="*/ 3629744 w 4925538"/>
              <a:gd name="connsiteY7449" fmla="*/ 864382 h 5052379"/>
              <a:gd name="connsiteX7450" fmla="*/ 3629744 w 4925538"/>
              <a:gd name="connsiteY7450" fmla="*/ 863533 h 5052379"/>
              <a:gd name="connsiteX7451" fmla="*/ 3629744 w 4925538"/>
              <a:gd name="connsiteY7451" fmla="*/ 863507 h 5052379"/>
              <a:gd name="connsiteX7452" fmla="*/ 3628895 w 4925538"/>
              <a:gd name="connsiteY7452" fmla="*/ 862658 h 5052379"/>
              <a:gd name="connsiteX7453" fmla="*/ 3629319 w 4925538"/>
              <a:gd name="connsiteY7453" fmla="*/ 862658 h 5052379"/>
              <a:gd name="connsiteX7454" fmla="*/ 3628895 w 4925538"/>
              <a:gd name="connsiteY7454" fmla="*/ 861810 h 5052379"/>
              <a:gd name="connsiteX7455" fmla="*/ 3629744 w 4925538"/>
              <a:gd name="connsiteY7455" fmla="*/ 860113 h 5052379"/>
              <a:gd name="connsiteX7456" fmla="*/ 3629744 w 4925538"/>
              <a:gd name="connsiteY7456" fmla="*/ 859265 h 5052379"/>
              <a:gd name="connsiteX7457" fmla="*/ 3630593 w 4925538"/>
              <a:gd name="connsiteY7457" fmla="*/ 859265 h 5052379"/>
              <a:gd name="connsiteX7458" fmla="*/ 3631442 w 4925538"/>
              <a:gd name="connsiteY7458" fmla="*/ 860113 h 5052379"/>
              <a:gd name="connsiteX7459" fmla="*/ 3630593 w 4925538"/>
              <a:gd name="connsiteY7459" fmla="*/ 861810 h 5052379"/>
              <a:gd name="connsiteX7460" fmla="*/ 3631442 w 4925538"/>
              <a:gd name="connsiteY7460" fmla="*/ 862658 h 5052379"/>
              <a:gd name="connsiteX7461" fmla="*/ 3630593 w 4925538"/>
              <a:gd name="connsiteY7461" fmla="*/ 863533 h 5052379"/>
              <a:gd name="connsiteX7462" fmla="*/ 3629744 w 4925538"/>
              <a:gd name="connsiteY7462" fmla="*/ 867775 h 5052379"/>
              <a:gd name="connsiteX7463" fmla="*/ 3631442 w 4925538"/>
              <a:gd name="connsiteY7463" fmla="*/ 871195 h 5052379"/>
              <a:gd name="connsiteX7464" fmla="*/ 3630593 w 4925538"/>
              <a:gd name="connsiteY7464" fmla="*/ 872892 h 5052379"/>
              <a:gd name="connsiteX7465" fmla="*/ 3629744 w 4925538"/>
              <a:gd name="connsiteY7465" fmla="*/ 874615 h 5052379"/>
              <a:gd name="connsiteX7466" fmla="*/ 3629744 w 4925538"/>
              <a:gd name="connsiteY7466" fmla="*/ 875463 h 5052379"/>
              <a:gd name="connsiteX7467" fmla="*/ 3629744 w 4925538"/>
              <a:gd name="connsiteY7467" fmla="*/ 876312 h 5052379"/>
              <a:gd name="connsiteX7468" fmla="*/ 3630593 w 4925538"/>
              <a:gd name="connsiteY7468" fmla="*/ 876312 h 5052379"/>
              <a:gd name="connsiteX7469" fmla="*/ 3631442 w 4925538"/>
              <a:gd name="connsiteY7469" fmla="*/ 876312 h 5052379"/>
              <a:gd name="connsiteX7470" fmla="*/ 3631442 w 4925538"/>
              <a:gd name="connsiteY7470" fmla="*/ 877160 h 5052379"/>
              <a:gd name="connsiteX7471" fmla="*/ 3630593 w 4925538"/>
              <a:gd name="connsiteY7471" fmla="*/ 878857 h 5052379"/>
              <a:gd name="connsiteX7472" fmla="*/ 3631442 w 4925538"/>
              <a:gd name="connsiteY7472" fmla="*/ 878857 h 5052379"/>
              <a:gd name="connsiteX7473" fmla="*/ 3631442 w 4925538"/>
              <a:gd name="connsiteY7473" fmla="*/ 877160 h 5052379"/>
              <a:gd name="connsiteX7474" fmla="*/ 3632317 w 4925538"/>
              <a:gd name="connsiteY7474" fmla="*/ 877160 h 5052379"/>
              <a:gd name="connsiteX7475" fmla="*/ 3631442 w 4925538"/>
              <a:gd name="connsiteY7475" fmla="*/ 877160 h 5052379"/>
              <a:gd name="connsiteX7476" fmla="*/ 3631442 w 4925538"/>
              <a:gd name="connsiteY7476" fmla="*/ 876312 h 5052379"/>
              <a:gd name="connsiteX7477" fmla="*/ 3630593 w 4925538"/>
              <a:gd name="connsiteY7477" fmla="*/ 875463 h 5052379"/>
              <a:gd name="connsiteX7478" fmla="*/ 3630593 w 4925538"/>
              <a:gd name="connsiteY7478" fmla="*/ 874615 h 5052379"/>
              <a:gd name="connsiteX7479" fmla="*/ 3631442 w 4925538"/>
              <a:gd name="connsiteY7479" fmla="*/ 873740 h 5052379"/>
              <a:gd name="connsiteX7480" fmla="*/ 3633166 w 4925538"/>
              <a:gd name="connsiteY7480" fmla="*/ 874615 h 5052379"/>
              <a:gd name="connsiteX7481" fmla="*/ 3634015 w 4925538"/>
              <a:gd name="connsiteY7481" fmla="*/ 873740 h 5052379"/>
              <a:gd name="connsiteX7482" fmla="*/ 3631442 w 4925538"/>
              <a:gd name="connsiteY7482" fmla="*/ 872892 h 5052379"/>
              <a:gd name="connsiteX7483" fmla="*/ 3632317 w 4925538"/>
              <a:gd name="connsiteY7483" fmla="*/ 870347 h 5052379"/>
              <a:gd name="connsiteX7484" fmla="*/ 3634015 w 4925538"/>
              <a:gd name="connsiteY7484" fmla="*/ 872043 h 5052379"/>
              <a:gd name="connsiteX7485" fmla="*/ 3634015 w 4925538"/>
              <a:gd name="connsiteY7485" fmla="*/ 872892 h 5052379"/>
              <a:gd name="connsiteX7486" fmla="*/ 3634015 w 4925538"/>
              <a:gd name="connsiteY7486" fmla="*/ 873740 h 5052379"/>
              <a:gd name="connsiteX7487" fmla="*/ 3633166 w 4925538"/>
              <a:gd name="connsiteY7487" fmla="*/ 874615 h 5052379"/>
              <a:gd name="connsiteX7488" fmla="*/ 3631442 w 4925538"/>
              <a:gd name="connsiteY7488" fmla="*/ 875463 h 5052379"/>
              <a:gd name="connsiteX7489" fmla="*/ 3633166 w 4925538"/>
              <a:gd name="connsiteY7489" fmla="*/ 874615 h 5052379"/>
              <a:gd name="connsiteX7490" fmla="*/ 3633166 w 4925538"/>
              <a:gd name="connsiteY7490" fmla="*/ 875463 h 5052379"/>
              <a:gd name="connsiteX7491" fmla="*/ 3634864 w 4925538"/>
              <a:gd name="connsiteY7491" fmla="*/ 873740 h 5052379"/>
              <a:gd name="connsiteX7492" fmla="*/ 3634864 w 4925538"/>
              <a:gd name="connsiteY7492" fmla="*/ 871195 h 5052379"/>
              <a:gd name="connsiteX7493" fmla="*/ 3633166 w 4925538"/>
              <a:gd name="connsiteY7493" fmla="*/ 869498 h 5052379"/>
              <a:gd name="connsiteX7494" fmla="*/ 3632317 w 4925538"/>
              <a:gd name="connsiteY7494" fmla="*/ 868623 h 5052379"/>
              <a:gd name="connsiteX7495" fmla="*/ 3632317 w 4925538"/>
              <a:gd name="connsiteY7495" fmla="*/ 867775 h 5052379"/>
              <a:gd name="connsiteX7496" fmla="*/ 3632317 w 4925538"/>
              <a:gd name="connsiteY7496" fmla="*/ 866927 h 5052379"/>
              <a:gd name="connsiteX7497" fmla="*/ 3633166 w 4925538"/>
              <a:gd name="connsiteY7497" fmla="*/ 866078 h 5052379"/>
              <a:gd name="connsiteX7498" fmla="*/ 3633166 w 4925538"/>
              <a:gd name="connsiteY7498" fmla="*/ 869498 h 5052379"/>
              <a:gd name="connsiteX7499" fmla="*/ 3634015 w 4925538"/>
              <a:gd name="connsiteY7499" fmla="*/ 866927 h 5052379"/>
              <a:gd name="connsiteX7500" fmla="*/ 3634864 w 4925538"/>
              <a:gd name="connsiteY7500" fmla="*/ 867775 h 5052379"/>
              <a:gd name="connsiteX7501" fmla="*/ 3635713 w 4925538"/>
              <a:gd name="connsiteY7501" fmla="*/ 869498 h 5052379"/>
              <a:gd name="connsiteX7502" fmla="*/ 3634864 w 4925538"/>
              <a:gd name="connsiteY7502" fmla="*/ 868623 h 5052379"/>
              <a:gd name="connsiteX7503" fmla="*/ 3634015 w 4925538"/>
              <a:gd name="connsiteY7503" fmla="*/ 869498 h 5052379"/>
              <a:gd name="connsiteX7504" fmla="*/ 3634864 w 4925538"/>
              <a:gd name="connsiteY7504" fmla="*/ 869498 h 5052379"/>
              <a:gd name="connsiteX7505" fmla="*/ 3634015 w 4925538"/>
              <a:gd name="connsiteY7505" fmla="*/ 870347 h 5052379"/>
              <a:gd name="connsiteX7506" fmla="*/ 3634015 w 4925538"/>
              <a:gd name="connsiteY7506" fmla="*/ 871195 h 5052379"/>
              <a:gd name="connsiteX7507" fmla="*/ 3634864 w 4925538"/>
              <a:gd name="connsiteY7507" fmla="*/ 870347 h 5052379"/>
              <a:gd name="connsiteX7508" fmla="*/ 3634864 w 4925538"/>
              <a:gd name="connsiteY7508" fmla="*/ 871195 h 5052379"/>
              <a:gd name="connsiteX7509" fmla="*/ 3634864 w 4925538"/>
              <a:gd name="connsiteY7509" fmla="*/ 875463 h 5052379"/>
              <a:gd name="connsiteX7510" fmla="*/ 3634864 w 4925538"/>
              <a:gd name="connsiteY7510" fmla="*/ 877160 h 5052379"/>
              <a:gd name="connsiteX7511" fmla="*/ 3633166 w 4925538"/>
              <a:gd name="connsiteY7511" fmla="*/ 879732 h 5052379"/>
              <a:gd name="connsiteX7512" fmla="*/ 3634864 w 4925538"/>
              <a:gd name="connsiteY7512" fmla="*/ 878009 h 5052379"/>
              <a:gd name="connsiteX7513" fmla="*/ 3635713 w 4925538"/>
              <a:gd name="connsiteY7513" fmla="*/ 875463 h 5052379"/>
              <a:gd name="connsiteX7514" fmla="*/ 3634864 w 4925538"/>
              <a:gd name="connsiteY7514" fmla="*/ 874615 h 5052379"/>
              <a:gd name="connsiteX7515" fmla="*/ 3636562 w 4925538"/>
              <a:gd name="connsiteY7515" fmla="*/ 873740 h 5052379"/>
              <a:gd name="connsiteX7516" fmla="*/ 3638287 w 4925538"/>
              <a:gd name="connsiteY7516" fmla="*/ 875463 h 5052379"/>
              <a:gd name="connsiteX7517" fmla="*/ 3638287 w 4925538"/>
              <a:gd name="connsiteY7517" fmla="*/ 877160 h 5052379"/>
              <a:gd name="connsiteX7518" fmla="*/ 3638287 w 4925538"/>
              <a:gd name="connsiteY7518" fmla="*/ 875463 h 5052379"/>
              <a:gd name="connsiteX7519" fmla="*/ 3640834 w 4925538"/>
              <a:gd name="connsiteY7519" fmla="*/ 875463 h 5052379"/>
              <a:gd name="connsiteX7520" fmla="*/ 3641683 w 4925538"/>
              <a:gd name="connsiteY7520" fmla="*/ 874615 h 5052379"/>
              <a:gd name="connsiteX7521" fmla="*/ 3642532 w 4925538"/>
              <a:gd name="connsiteY7521" fmla="*/ 874615 h 5052379"/>
              <a:gd name="connsiteX7522" fmla="*/ 3643407 w 4925538"/>
              <a:gd name="connsiteY7522" fmla="*/ 875463 h 5052379"/>
              <a:gd name="connsiteX7523" fmla="*/ 3645105 w 4925538"/>
              <a:gd name="connsiteY7523" fmla="*/ 877160 h 5052379"/>
              <a:gd name="connsiteX7524" fmla="*/ 3646803 w 4925538"/>
              <a:gd name="connsiteY7524" fmla="*/ 877160 h 5052379"/>
              <a:gd name="connsiteX7525" fmla="*/ 3647652 w 4925538"/>
              <a:gd name="connsiteY7525" fmla="*/ 878857 h 5052379"/>
              <a:gd name="connsiteX7526" fmla="*/ 3648528 w 4925538"/>
              <a:gd name="connsiteY7526" fmla="*/ 878857 h 5052379"/>
              <a:gd name="connsiteX7527" fmla="*/ 3647652 w 4925538"/>
              <a:gd name="connsiteY7527" fmla="*/ 877160 h 5052379"/>
              <a:gd name="connsiteX7528" fmla="*/ 3647652 w 4925538"/>
              <a:gd name="connsiteY7528" fmla="*/ 876312 h 5052379"/>
              <a:gd name="connsiteX7529" fmla="*/ 3648528 w 4925538"/>
              <a:gd name="connsiteY7529" fmla="*/ 874615 h 5052379"/>
              <a:gd name="connsiteX7530" fmla="*/ 3650226 w 4925538"/>
              <a:gd name="connsiteY7530" fmla="*/ 873740 h 5052379"/>
              <a:gd name="connsiteX7531" fmla="*/ 3651075 w 4925538"/>
              <a:gd name="connsiteY7531" fmla="*/ 875463 h 5052379"/>
              <a:gd name="connsiteX7532" fmla="*/ 3649377 w 4925538"/>
              <a:gd name="connsiteY7532" fmla="*/ 875463 h 5052379"/>
              <a:gd name="connsiteX7533" fmla="*/ 3649377 w 4925538"/>
              <a:gd name="connsiteY7533" fmla="*/ 876312 h 5052379"/>
              <a:gd name="connsiteX7534" fmla="*/ 3649377 w 4925538"/>
              <a:gd name="connsiteY7534" fmla="*/ 878009 h 5052379"/>
              <a:gd name="connsiteX7535" fmla="*/ 3650226 w 4925538"/>
              <a:gd name="connsiteY7535" fmla="*/ 878857 h 5052379"/>
              <a:gd name="connsiteX7536" fmla="*/ 3649377 w 4925538"/>
              <a:gd name="connsiteY7536" fmla="*/ 877160 h 5052379"/>
              <a:gd name="connsiteX7537" fmla="*/ 3650226 w 4925538"/>
              <a:gd name="connsiteY7537" fmla="*/ 876312 h 5052379"/>
              <a:gd name="connsiteX7538" fmla="*/ 3651075 w 4925538"/>
              <a:gd name="connsiteY7538" fmla="*/ 878009 h 5052379"/>
              <a:gd name="connsiteX7539" fmla="*/ 3652773 w 4925538"/>
              <a:gd name="connsiteY7539" fmla="*/ 878009 h 5052379"/>
              <a:gd name="connsiteX7540" fmla="*/ 3651075 w 4925538"/>
              <a:gd name="connsiteY7540" fmla="*/ 878009 h 5052379"/>
              <a:gd name="connsiteX7541" fmla="*/ 3650226 w 4925538"/>
              <a:gd name="connsiteY7541" fmla="*/ 876312 h 5052379"/>
              <a:gd name="connsiteX7542" fmla="*/ 3655346 w 4925538"/>
              <a:gd name="connsiteY7542" fmla="*/ 875463 h 5052379"/>
              <a:gd name="connsiteX7543" fmla="*/ 3654497 w 4925538"/>
              <a:gd name="connsiteY7543" fmla="*/ 875463 h 5052379"/>
              <a:gd name="connsiteX7544" fmla="*/ 3652773 w 4925538"/>
              <a:gd name="connsiteY7544" fmla="*/ 875463 h 5052379"/>
              <a:gd name="connsiteX7545" fmla="*/ 3652773 w 4925538"/>
              <a:gd name="connsiteY7545" fmla="*/ 874615 h 5052379"/>
              <a:gd name="connsiteX7546" fmla="*/ 3653622 w 4925538"/>
              <a:gd name="connsiteY7546" fmla="*/ 873740 h 5052379"/>
              <a:gd name="connsiteX7547" fmla="*/ 3656195 w 4925538"/>
              <a:gd name="connsiteY7547" fmla="*/ 870347 h 5052379"/>
              <a:gd name="connsiteX7548" fmla="*/ 3657893 w 4925538"/>
              <a:gd name="connsiteY7548" fmla="*/ 869498 h 5052379"/>
              <a:gd name="connsiteX7549" fmla="*/ 3659618 w 4925538"/>
              <a:gd name="connsiteY7549" fmla="*/ 871195 h 5052379"/>
              <a:gd name="connsiteX7550" fmla="*/ 3658742 w 4925538"/>
              <a:gd name="connsiteY7550" fmla="*/ 868623 h 5052379"/>
              <a:gd name="connsiteX7551" fmla="*/ 3660467 w 4925538"/>
              <a:gd name="connsiteY7551" fmla="*/ 870347 h 5052379"/>
              <a:gd name="connsiteX7552" fmla="*/ 3659618 w 4925538"/>
              <a:gd name="connsiteY7552" fmla="*/ 868623 h 5052379"/>
              <a:gd name="connsiteX7553" fmla="*/ 3659618 w 4925538"/>
              <a:gd name="connsiteY7553" fmla="*/ 867775 h 5052379"/>
              <a:gd name="connsiteX7554" fmla="*/ 3661316 w 4925538"/>
              <a:gd name="connsiteY7554" fmla="*/ 867775 h 5052379"/>
              <a:gd name="connsiteX7555" fmla="*/ 3660467 w 4925538"/>
              <a:gd name="connsiteY7555" fmla="*/ 867775 h 5052379"/>
              <a:gd name="connsiteX7556" fmla="*/ 3659618 w 4925538"/>
              <a:gd name="connsiteY7556" fmla="*/ 866927 h 5052379"/>
              <a:gd name="connsiteX7557" fmla="*/ 3661316 w 4925538"/>
              <a:gd name="connsiteY7557" fmla="*/ 866078 h 5052379"/>
              <a:gd name="connsiteX7558" fmla="*/ 3663013 w 4925538"/>
              <a:gd name="connsiteY7558" fmla="*/ 866927 h 5052379"/>
              <a:gd name="connsiteX7559" fmla="*/ 3663013 w 4925538"/>
              <a:gd name="connsiteY7559" fmla="*/ 866078 h 5052379"/>
              <a:gd name="connsiteX7560" fmla="*/ 3662164 w 4925538"/>
              <a:gd name="connsiteY7560" fmla="*/ 866078 h 5052379"/>
              <a:gd name="connsiteX7561" fmla="*/ 3664711 w 4925538"/>
              <a:gd name="connsiteY7561" fmla="*/ 866078 h 5052379"/>
              <a:gd name="connsiteX7562" fmla="*/ 3663862 w 4925538"/>
              <a:gd name="connsiteY7562" fmla="*/ 866078 h 5052379"/>
              <a:gd name="connsiteX7563" fmla="*/ 3665587 w 4925538"/>
              <a:gd name="connsiteY7563" fmla="*/ 866078 h 5052379"/>
              <a:gd name="connsiteX7564" fmla="*/ 3666436 w 4925538"/>
              <a:gd name="connsiteY7564" fmla="*/ 866078 h 5052379"/>
              <a:gd name="connsiteX7565" fmla="*/ 3667285 w 4925538"/>
              <a:gd name="connsiteY7565" fmla="*/ 867775 h 5052379"/>
              <a:gd name="connsiteX7566" fmla="*/ 3665587 w 4925538"/>
              <a:gd name="connsiteY7566" fmla="*/ 868623 h 5052379"/>
              <a:gd name="connsiteX7567" fmla="*/ 3665587 w 4925538"/>
              <a:gd name="connsiteY7567" fmla="*/ 867775 h 5052379"/>
              <a:gd name="connsiteX7568" fmla="*/ 3663862 w 4925538"/>
              <a:gd name="connsiteY7568" fmla="*/ 870347 h 5052379"/>
              <a:gd name="connsiteX7569" fmla="*/ 3664711 w 4925538"/>
              <a:gd name="connsiteY7569" fmla="*/ 875463 h 5052379"/>
              <a:gd name="connsiteX7570" fmla="*/ 3663013 w 4925538"/>
              <a:gd name="connsiteY7570" fmla="*/ 874615 h 5052379"/>
              <a:gd name="connsiteX7571" fmla="*/ 3663013 w 4925538"/>
              <a:gd name="connsiteY7571" fmla="*/ 871195 h 5052379"/>
              <a:gd name="connsiteX7572" fmla="*/ 3662164 w 4925538"/>
              <a:gd name="connsiteY7572" fmla="*/ 872892 h 5052379"/>
              <a:gd name="connsiteX7573" fmla="*/ 3662164 w 4925538"/>
              <a:gd name="connsiteY7573" fmla="*/ 875463 h 5052379"/>
              <a:gd name="connsiteX7574" fmla="*/ 3659618 w 4925538"/>
              <a:gd name="connsiteY7574" fmla="*/ 874615 h 5052379"/>
              <a:gd name="connsiteX7575" fmla="*/ 3657044 w 4925538"/>
              <a:gd name="connsiteY7575" fmla="*/ 874615 h 5052379"/>
              <a:gd name="connsiteX7576" fmla="*/ 3658742 w 4925538"/>
              <a:gd name="connsiteY7576" fmla="*/ 874615 h 5052379"/>
              <a:gd name="connsiteX7577" fmla="*/ 3661316 w 4925538"/>
              <a:gd name="connsiteY7577" fmla="*/ 876312 h 5052379"/>
              <a:gd name="connsiteX7578" fmla="*/ 3662164 w 4925538"/>
              <a:gd name="connsiteY7578" fmla="*/ 876312 h 5052379"/>
              <a:gd name="connsiteX7579" fmla="*/ 3661316 w 4925538"/>
              <a:gd name="connsiteY7579" fmla="*/ 876312 h 5052379"/>
              <a:gd name="connsiteX7580" fmla="*/ 3659618 w 4925538"/>
              <a:gd name="connsiteY7580" fmla="*/ 876312 h 5052379"/>
              <a:gd name="connsiteX7581" fmla="*/ 3658742 w 4925538"/>
              <a:gd name="connsiteY7581" fmla="*/ 876312 h 5052379"/>
              <a:gd name="connsiteX7582" fmla="*/ 3660467 w 4925538"/>
              <a:gd name="connsiteY7582" fmla="*/ 877160 h 5052379"/>
              <a:gd name="connsiteX7583" fmla="*/ 3659618 w 4925538"/>
              <a:gd name="connsiteY7583" fmla="*/ 878009 h 5052379"/>
              <a:gd name="connsiteX7584" fmla="*/ 3658742 w 4925538"/>
              <a:gd name="connsiteY7584" fmla="*/ 878857 h 5052379"/>
              <a:gd name="connsiteX7585" fmla="*/ 3657044 w 4925538"/>
              <a:gd name="connsiteY7585" fmla="*/ 879732 h 5052379"/>
              <a:gd name="connsiteX7586" fmla="*/ 3658742 w 4925538"/>
              <a:gd name="connsiteY7586" fmla="*/ 879732 h 5052379"/>
              <a:gd name="connsiteX7587" fmla="*/ 3657893 w 4925538"/>
              <a:gd name="connsiteY7587" fmla="*/ 881429 h 5052379"/>
              <a:gd name="connsiteX7588" fmla="*/ 3657893 w 4925538"/>
              <a:gd name="connsiteY7588" fmla="*/ 882277 h 5052379"/>
              <a:gd name="connsiteX7589" fmla="*/ 3656195 w 4925538"/>
              <a:gd name="connsiteY7589" fmla="*/ 883125 h 5052379"/>
              <a:gd name="connsiteX7590" fmla="*/ 3654497 w 4925538"/>
              <a:gd name="connsiteY7590" fmla="*/ 883125 h 5052379"/>
              <a:gd name="connsiteX7591" fmla="*/ 3655346 w 4925538"/>
              <a:gd name="connsiteY7591" fmla="*/ 884822 h 5052379"/>
              <a:gd name="connsiteX7592" fmla="*/ 3654497 w 4925538"/>
              <a:gd name="connsiteY7592" fmla="*/ 886545 h 5052379"/>
              <a:gd name="connsiteX7593" fmla="*/ 3655346 w 4925538"/>
              <a:gd name="connsiteY7593" fmla="*/ 888242 h 5052379"/>
              <a:gd name="connsiteX7594" fmla="*/ 3655346 w 4925538"/>
              <a:gd name="connsiteY7594" fmla="*/ 890787 h 5052379"/>
              <a:gd name="connsiteX7595" fmla="*/ 3656195 w 4925538"/>
              <a:gd name="connsiteY7595" fmla="*/ 891662 h 5052379"/>
              <a:gd name="connsiteX7596" fmla="*/ 3656195 w 4925538"/>
              <a:gd name="connsiteY7596" fmla="*/ 890787 h 5052379"/>
              <a:gd name="connsiteX7597" fmla="*/ 3657893 w 4925538"/>
              <a:gd name="connsiteY7597" fmla="*/ 890787 h 5052379"/>
              <a:gd name="connsiteX7598" fmla="*/ 3659618 w 4925538"/>
              <a:gd name="connsiteY7598" fmla="*/ 889939 h 5052379"/>
              <a:gd name="connsiteX7599" fmla="*/ 3661316 w 4925538"/>
              <a:gd name="connsiteY7599" fmla="*/ 891662 h 5052379"/>
              <a:gd name="connsiteX7600" fmla="*/ 3662164 w 4925538"/>
              <a:gd name="connsiteY7600" fmla="*/ 893359 h 5052379"/>
              <a:gd name="connsiteX7601" fmla="*/ 3662164 w 4925538"/>
              <a:gd name="connsiteY7601" fmla="*/ 892510 h 5052379"/>
              <a:gd name="connsiteX7602" fmla="*/ 3664711 w 4925538"/>
              <a:gd name="connsiteY7602" fmla="*/ 889090 h 5052379"/>
              <a:gd name="connsiteX7603" fmla="*/ 3664711 w 4925538"/>
              <a:gd name="connsiteY7603" fmla="*/ 886545 h 5052379"/>
              <a:gd name="connsiteX7604" fmla="*/ 3665587 w 4925538"/>
              <a:gd name="connsiteY7604" fmla="*/ 886545 h 5052379"/>
              <a:gd name="connsiteX7605" fmla="*/ 3668134 w 4925538"/>
              <a:gd name="connsiteY7605" fmla="*/ 889090 h 5052379"/>
              <a:gd name="connsiteX7606" fmla="*/ 3668134 w 4925538"/>
              <a:gd name="connsiteY7606" fmla="*/ 890787 h 5052379"/>
              <a:gd name="connsiteX7607" fmla="*/ 3668983 w 4925538"/>
              <a:gd name="connsiteY7607" fmla="*/ 892510 h 5052379"/>
              <a:gd name="connsiteX7608" fmla="*/ 3668134 w 4925538"/>
              <a:gd name="connsiteY7608" fmla="*/ 893359 h 5052379"/>
              <a:gd name="connsiteX7609" fmla="*/ 3668983 w 4925538"/>
              <a:gd name="connsiteY7609" fmla="*/ 893359 h 5052379"/>
              <a:gd name="connsiteX7610" fmla="*/ 3669832 w 4925538"/>
              <a:gd name="connsiteY7610" fmla="*/ 892510 h 5052379"/>
              <a:gd name="connsiteX7611" fmla="*/ 3668134 w 4925538"/>
              <a:gd name="connsiteY7611" fmla="*/ 889939 h 5052379"/>
              <a:gd name="connsiteX7612" fmla="*/ 3668983 w 4925538"/>
              <a:gd name="connsiteY7612" fmla="*/ 889939 h 5052379"/>
              <a:gd name="connsiteX7613" fmla="*/ 3671556 w 4925538"/>
              <a:gd name="connsiteY7613" fmla="*/ 893359 h 5052379"/>
              <a:gd name="connsiteX7614" fmla="*/ 3670681 w 4925538"/>
              <a:gd name="connsiteY7614" fmla="*/ 895055 h 5052379"/>
              <a:gd name="connsiteX7615" fmla="*/ 3668134 w 4925538"/>
              <a:gd name="connsiteY7615" fmla="*/ 897627 h 5052379"/>
              <a:gd name="connsiteX7616" fmla="*/ 3670681 w 4925538"/>
              <a:gd name="connsiteY7616" fmla="*/ 896779 h 5052379"/>
              <a:gd name="connsiteX7617" fmla="*/ 3671556 w 4925538"/>
              <a:gd name="connsiteY7617" fmla="*/ 894207 h 5052379"/>
              <a:gd name="connsiteX7618" fmla="*/ 3671556 w 4925538"/>
              <a:gd name="connsiteY7618" fmla="*/ 892510 h 5052379"/>
              <a:gd name="connsiteX7619" fmla="*/ 3670681 w 4925538"/>
              <a:gd name="connsiteY7619" fmla="*/ 891662 h 5052379"/>
              <a:gd name="connsiteX7620" fmla="*/ 3669832 w 4925538"/>
              <a:gd name="connsiteY7620" fmla="*/ 888242 h 5052379"/>
              <a:gd name="connsiteX7621" fmla="*/ 3669832 w 4925538"/>
              <a:gd name="connsiteY7621" fmla="*/ 887394 h 5052379"/>
              <a:gd name="connsiteX7622" fmla="*/ 3671556 w 4925538"/>
              <a:gd name="connsiteY7622" fmla="*/ 887394 h 5052379"/>
              <a:gd name="connsiteX7623" fmla="*/ 3670681 w 4925538"/>
              <a:gd name="connsiteY7623" fmla="*/ 886545 h 5052379"/>
              <a:gd name="connsiteX7624" fmla="*/ 3671556 w 4925538"/>
              <a:gd name="connsiteY7624" fmla="*/ 886545 h 5052379"/>
              <a:gd name="connsiteX7625" fmla="*/ 3671556 w 4925538"/>
              <a:gd name="connsiteY7625" fmla="*/ 887394 h 5052379"/>
              <a:gd name="connsiteX7626" fmla="*/ 3672405 w 4925538"/>
              <a:gd name="connsiteY7626" fmla="*/ 886545 h 5052379"/>
              <a:gd name="connsiteX7627" fmla="*/ 3673254 w 4925538"/>
              <a:gd name="connsiteY7627" fmla="*/ 884822 h 5052379"/>
              <a:gd name="connsiteX7628" fmla="*/ 3673254 w 4925538"/>
              <a:gd name="connsiteY7628" fmla="*/ 888242 h 5052379"/>
              <a:gd name="connsiteX7629" fmla="*/ 3672405 w 4925538"/>
              <a:gd name="connsiteY7629" fmla="*/ 891662 h 5052379"/>
              <a:gd name="connsiteX7630" fmla="*/ 3673254 w 4925538"/>
              <a:gd name="connsiteY7630" fmla="*/ 891662 h 5052379"/>
              <a:gd name="connsiteX7631" fmla="*/ 3673254 w 4925538"/>
              <a:gd name="connsiteY7631" fmla="*/ 893359 h 5052379"/>
              <a:gd name="connsiteX7632" fmla="*/ 3674103 w 4925538"/>
              <a:gd name="connsiteY7632" fmla="*/ 892510 h 5052379"/>
              <a:gd name="connsiteX7633" fmla="*/ 3674952 w 4925538"/>
              <a:gd name="connsiteY7633" fmla="*/ 891662 h 5052379"/>
              <a:gd name="connsiteX7634" fmla="*/ 3672405 w 4925538"/>
              <a:gd name="connsiteY7634" fmla="*/ 890787 h 5052379"/>
              <a:gd name="connsiteX7635" fmla="*/ 3674103 w 4925538"/>
              <a:gd name="connsiteY7635" fmla="*/ 889939 h 5052379"/>
              <a:gd name="connsiteX7636" fmla="*/ 3675801 w 4925538"/>
              <a:gd name="connsiteY7636" fmla="*/ 891662 h 5052379"/>
              <a:gd name="connsiteX7637" fmla="*/ 3674952 w 4925538"/>
              <a:gd name="connsiteY7637" fmla="*/ 889090 h 5052379"/>
              <a:gd name="connsiteX7638" fmla="*/ 3674952 w 4925538"/>
              <a:gd name="connsiteY7638" fmla="*/ 888242 h 5052379"/>
              <a:gd name="connsiteX7639" fmla="*/ 3678375 w 4925538"/>
              <a:gd name="connsiteY7639" fmla="*/ 885697 h 5052379"/>
              <a:gd name="connsiteX7640" fmla="*/ 3679224 w 4925538"/>
              <a:gd name="connsiteY7640" fmla="*/ 884822 h 5052379"/>
              <a:gd name="connsiteX7641" fmla="*/ 3680073 w 4925538"/>
              <a:gd name="connsiteY7641" fmla="*/ 884822 h 5052379"/>
              <a:gd name="connsiteX7642" fmla="*/ 3680922 w 4925538"/>
              <a:gd name="connsiteY7642" fmla="*/ 885697 h 5052379"/>
              <a:gd name="connsiteX7643" fmla="*/ 3680922 w 4925538"/>
              <a:gd name="connsiteY7643" fmla="*/ 884822 h 5052379"/>
              <a:gd name="connsiteX7644" fmla="*/ 3680922 w 4925538"/>
              <a:gd name="connsiteY7644" fmla="*/ 883974 h 5052379"/>
              <a:gd name="connsiteX7645" fmla="*/ 3680922 w 4925538"/>
              <a:gd name="connsiteY7645" fmla="*/ 887394 h 5052379"/>
              <a:gd name="connsiteX7646" fmla="*/ 3678375 w 4925538"/>
              <a:gd name="connsiteY7646" fmla="*/ 889939 h 5052379"/>
              <a:gd name="connsiteX7647" fmla="*/ 3678375 w 4925538"/>
              <a:gd name="connsiteY7647" fmla="*/ 891662 h 5052379"/>
              <a:gd name="connsiteX7648" fmla="*/ 3678375 w 4925538"/>
              <a:gd name="connsiteY7648" fmla="*/ 892510 h 5052379"/>
              <a:gd name="connsiteX7649" fmla="*/ 3676677 w 4925538"/>
              <a:gd name="connsiteY7649" fmla="*/ 892510 h 5052379"/>
              <a:gd name="connsiteX7650" fmla="*/ 3678375 w 4925538"/>
              <a:gd name="connsiteY7650" fmla="*/ 892510 h 5052379"/>
              <a:gd name="connsiteX7651" fmla="*/ 3679224 w 4925538"/>
              <a:gd name="connsiteY7651" fmla="*/ 890787 h 5052379"/>
              <a:gd name="connsiteX7652" fmla="*/ 3680922 w 4925538"/>
              <a:gd name="connsiteY7652" fmla="*/ 889090 h 5052379"/>
              <a:gd name="connsiteX7653" fmla="*/ 3680922 w 4925538"/>
              <a:gd name="connsiteY7653" fmla="*/ 888242 h 5052379"/>
              <a:gd name="connsiteX7654" fmla="*/ 3681797 w 4925538"/>
              <a:gd name="connsiteY7654" fmla="*/ 888242 h 5052379"/>
              <a:gd name="connsiteX7655" fmla="*/ 3681797 w 4925538"/>
              <a:gd name="connsiteY7655" fmla="*/ 887394 h 5052379"/>
              <a:gd name="connsiteX7656" fmla="*/ 3681797 w 4925538"/>
              <a:gd name="connsiteY7656" fmla="*/ 888242 h 5052379"/>
              <a:gd name="connsiteX7657" fmla="*/ 3681797 w 4925538"/>
              <a:gd name="connsiteY7657" fmla="*/ 889090 h 5052379"/>
              <a:gd name="connsiteX7658" fmla="*/ 3680922 w 4925538"/>
              <a:gd name="connsiteY7658" fmla="*/ 889090 h 5052379"/>
              <a:gd name="connsiteX7659" fmla="*/ 3681797 w 4925538"/>
              <a:gd name="connsiteY7659" fmla="*/ 889939 h 5052379"/>
              <a:gd name="connsiteX7660" fmla="*/ 3682646 w 4925538"/>
              <a:gd name="connsiteY7660" fmla="*/ 886545 h 5052379"/>
              <a:gd name="connsiteX7661" fmla="*/ 3683495 w 4925538"/>
              <a:gd name="connsiteY7661" fmla="*/ 884822 h 5052379"/>
              <a:gd name="connsiteX7662" fmla="*/ 3684344 w 4925538"/>
              <a:gd name="connsiteY7662" fmla="*/ 885697 h 5052379"/>
              <a:gd name="connsiteX7663" fmla="*/ 3685193 w 4925538"/>
              <a:gd name="connsiteY7663" fmla="*/ 887394 h 5052379"/>
              <a:gd name="connsiteX7664" fmla="*/ 3685193 w 4925538"/>
              <a:gd name="connsiteY7664" fmla="*/ 888242 h 5052379"/>
              <a:gd name="connsiteX7665" fmla="*/ 3686042 w 4925538"/>
              <a:gd name="connsiteY7665" fmla="*/ 889090 h 5052379"/>
              <a:gd name="connsiteX7666" fmla="*/ 3686891 w 4925538"/>
              <a:gd name="connsiteY7666" fmla="*/ 891662 h 5052379"/>
              <a:gd name="connsiteX7667" fmla="*/ 3687767 w 4925538"/>
              <a:gd name="connsiteY7667" fmla="*/ 893359 h 5052379"/>
              <a:gd name="connsiteX7668" fmla="*/ 3687767 w 4925538"/>
              <a:gd name="connsiteY7668" fmla="*/ 895904 h 5052379"/>
              <a:gd name="connsiteX7669" fmla="*/ 3686042 w 4925538"/>
              <a:gd name="connsiteY7669" fmla="*/ 898475 h 5052379"/>
              <a:gd name="connsiteX7670" fmla="*/ 3685193 w 4925538"/>
              <a:gd name="connsiteY7670" fmla="*/ 897627 h 5052379"/>
              <a:gd name="connsiteX7671" fmla="*/ 3684344 w 4925538"/>
              <a:gd name="connsiteY7671" fmla="*/ 895904 h 5052379"/>
              <a:gd name="connsiteX7672" fmla="*/ 3683495 w 4925538"/>
              <a:gd name="connsiteY7672" fmla="*/ 896779 h 5052379"/>
              <a:gd name="connsiteX7673" fmla="*/ 3682646 w 4925538"/>
              <a:gd name="connsiteY7673" fmla="*/ 895904 h 5052379"/>
              <a:gd name="connsiteX7674" fmla="*/ 3682646 w 4925538"/>
              <a:gd name="connsiteY7674" fmla="*/ 896779 h 5052379"/>
              <a:gd name="connsiteX7675" fmla="*/ 3680922 w 4925538"/>
              <a:gd name="connsiteY7675" fmla="*/ 896779 h 5052379"/>
              <a:gd name="connsiteX7676" fmla="*/ 3680922 w 4925538"/>
              <a:gd name="connsiteY7676" fmla="*/ 895055 h 5052379"/>
              <a:gd name="connsiteX7677" fmla="*/ 3680073 w 4925538"/>
              <a:gd name="connsiteY7677" fmla="*/ 896779 h 5052379"/>
              <a:gd name="connsiteX7678" fmla="*/ 3675801 w 4925538"/>
              <a:gd name="connsiteY7678" fmla="*/ 896779 h 5052379"/>
              <a:gd name="connsiteX7679" fmla="*/ 3674952 w 4925538"/>
              <a:gd name="connsiteY7679" fmla="*/ 895904 h 5052379"/>
              <a:gd name="connsiteX7680" fmla="*/ 3674103 w 4925538"/>
              <a:gd name="connsiteY7680" fmla="*/ 895904 h 5052379"/>
              <a:gd name="connsiteX7681" fmla="*/ 3674952 w 4925538"/>
              <a:gd name="connsiteY7681" fmla="*/ 895904 h 5052379"/>
              <a:gd name="connsiteX7682" fmla="*/ 3675801 w 4925538"/>
              <a:gd name="connsiteY7682" fmla="*/ 897627 h 5052379"/>
              <a:gd name="connsiteX7683" fmla="*/ 3674103 w 4925538"/>
              <a:gd name="connsiteY7683" fmla="*/ 900172 h 5052379"/>
              <a:gd name="connsiteX7684" fmla="*/ 3673254 w 4925538"/>
              <a:gd name="connsiteY7684" fmla="*/ 900172 h 5052379"/>
              <a:gd name="connsiteX7685" fmla="*/ 3672405 w 4925538"/>
              <a:gd name="connsiteY7685" fmla="*/ 901021 h 5052379"/>
              <a:gd name="connsiteX7686" fmla="*/ 3670681 w 4925538"/>
              <a:gd name="connsiteY7686" fmla="*/ 899324 h 5052379"/>
              <a:gd name="connsiteX7687" fmla="*/ 3668983 w 4925538"/>
              <a:gd name="connsiteY7687" fmla="*/ 901021 h 5052379"/>
              <a:gd name="connsiteX7688" fmla="*/ 3670681 w 4925538"/>
              <a:gd name="connsiteY7688" fmla="*/ 899324 h 5052379"/>
              <a:gd name="connsiteX7689" fmla="*/ 3670681 w 4925538"/>
              <a:gd name="connsiteY7689" fmla="*/ 901021 h 5052379"/>
              <a:gd name="connsiteX7690" fmla="*/ 3671556 w 4925538"/>
              <a:gd name="connsiteY7690" fmla="*/ 901021 h 5052379"/>
              <a:gd name="connsiteX7691" fmla="*/ 3671556 w 4925538"/>
              <a:gd name="connsiteY7691" fmla="*/ 901895 h 5052379"/>
              <a:gd name="connsiteX7692" fmla="*/ 3670681 w 4925538"/>
              <a:gd name="connsiteY7692" fmla="*/ 901895 h 5052379"/>
              <a:gd name="connsiteX7693" fmla="*/ 3668983 w 4925538"/>
              <a:gd name="connsiteY7693" fmla="*/ 903592 h 5052379"/>
              <a:gd name="connsiteX7694" fmla="*/ 3668134 w 4925538"/>
              <a:gd name="connsiteY7694" fmla="*/ 903592 h 5052379"/>
              <a:gd name="connsiteX7695" fmla="*/ 3668134 w 4925538"/>
              <a:gd name="connsiteY7695" fmla="*/ 904441 h 5052379"/>
              <a:gd name="connsiteX7696" fmla="*/ 3669832 w 4925538"/>
              <a:gd name="connsiteY7696" fmla="*/ 904441 h 5052379"/>
              <a:gd name="connsiteX7697" fmla="*/ 3670681 w 4925538"/>
              <a:gd name="connsiteY7697" fmla="*/ 905289 h 5052379"/>
              <a:gd name="connsiteX7698" fmla="*/ 3669832 w 4925538"/>
              <a:gd name="connsiteY7698" fmla="*/ 905289 h 5052379"/>
              <a:gd name="connsiteX7699" fmla="*/ 3670681 w 4925538"/>
              <a:gd name="connsiteY7699" fmla="*/ 905289 h 5052379"/>
              <a:gd name="connsiteX7700" fmla="*/ 3671556 w 4925538"/>
              <a:gd name="connsiteY7700" fmla="*/ 906137 h 5052379"/>
              <a:gd name="connsiteX7701" fmla="*/ 3674103 w 4925538"/>
              <a:gd name="connsiteY7701" fmla="*/ 906986 h 5052379"/>
              <a:gd name="connsiteX7702" fmla="*/ 3672405 w 4925538"/>
              <a:gd name="connsiteY7702" fmla="*/ 908709 h 5052379"/>
              <a:gd name="connsiteX7703" fmla="*/ 3669832 w 4925538"/>
              <a:gd name="connsiteY7703" fmla="*/ 908709 h 5052379"/>
              <a:gd name="connsiteX7704" fmla="*/ 3669832 w 4925538"/>
              <a:gd name="connsiteY7704" fmla="*/ 909557 h 5052379"/>
              <a:gd name="connsiteX7705" fmla="*/ 3670681 w 4925538"/>
              <a:gd name="connsiteY7705" fmla="*/ 908709 h 5052379"/>
              <a:gd name="connsiteX7706" fmla="*/ 3672405 w 4925538"/>
              <a:gd name="connsiteY7706" fmla="*/ 909557 h 5052379"/>
              <a:gd name="connsiteX7707" fmla="*/ 3674103 w 4925538"/>
              <a:gd name="connsiteY7707" fmla="*/ 908709 h 5052379"/>
              <a:gd name="connsiteX7708" fmla="*/ 3674103 w 4925538"/>
              <a:gd name="connsiteY7708" fmla="*/ 906986 h 5052379"/>
              <a:gd name="connsiteX7709" fmla="*/ 3674103 w 4925538"/>
              <a:gd name="connsiteY7709" fmla="*/ 906137 h 5052379"/>
              <a:gd name="connsiteX7710" fmla="*/ 3672405 w 4925538"/>
              <a:gd name="connsiteY7710" fmla="*/ 906137 h 5052379"/>
              <a:gd name="connsiteX7711" fmla="*/ 3671556 w 4925538"/>
              <a:gd name="connsiteY7711" fmla="*/ 905289 h 5052379"/>
              <a:gd name="connsiteX7712" fmla="*/ 3671556 w 4925538"/>
              <a:gd name="connsiteY7712" fmla="*/ 904441 h 5052379"/>
              <a:gd name="connsiteX7713" fmla="*/ 3674103 w 4925538"/>
              <a:gd name="connsiteY7713" fmla="*/ 904441 h 5052379"/>
              <a:gd name="connsiteX7714" fmla="*/ 3674952 w 4925538"/>
              <a:gd name="connsiteY7714" fmla="*/ 905289 h 5052379"/>
              <a:gd name="connsiteX7715" fmla="*/ 3676677 w 4925538"/>
              <a:gd name="connsiteY7715" fmla="*/ 906137 h 5052379"/>
              <a:gd name="connsiteX7716" fmla="*/ 3679224 w 4925538"/>
              <a:gd name="connsiteY7716" fmla="*/ 906137 h 5052379"/>
              <a:gd name="connsiteX7717" fmla="*/ 3680073 w 4925538"/>
              <a:gd name="connsiteY7717" fmla="*/ 905289 h 5052379"/>
              <a:gd name="connsiteX7718" fmla="*/ 3680922 w 4925538"/>
              <a:gd name="connsiteY7718" fmla="*/ 905289 h 5052379"/>
              <a:gd name="connsiteX7719" fmla="*/ 3680922 w 4925538"/>
              <a:gd name="connsiteY7719" fmla="*/ 907861 h 5052379"/>
              <a:gd name="connsiteX7720" fmla="*/ 3680073 w 4925538"/>
              <a:gd name="connsiteY7720" fmla="*/ 907861 h 5052379"/>
              <a:gd name="connsiteX7721" fmla="*/ 3679224 w 4925538"/>
              <a:gd name="connsiteY7721" fmla="*/ 909557 h 5052379"/>
              <a:gd name="connsiteX7722" fmla="*/ 3678375 w 4925538"/>
              <a:gd name="connsiteY7722" fmla="*/ 909557 h 5052379"/>
              <a:gd name="connsiteX7723" fmla="*/ 3677526 w 4925538"/>
              <a:gd name="connsiteY7723" fmla="*/ 909557 h 5052379"/>
              <a:gd name="connsiteX7724" fmla="*/ 3676677 w 4925538"/>
              <a:gd name="connsiteY7724" fmla="*/ 909557 h 5052379"/>
              <a:gd name="connsiteX7725" fmla="*/ 3677526 w 4925538"/>
              <a:gd name="connsiteY7725" fmla="*/ 909557 h 5052379"/>
              <a:gd name="connsiteX7726" fmla="*/ 3678375 w 4925538"/>
              <a:gd name="connsiteY7726" fmla="*/ 910406 h 5052379"/>
              <a:gd name="connsiteX7727" fmla="*/ 3674952 w 4925538"/>
              <a:gd name="connsiteY7727" fmla="*/ 912951 h 5052379"/>
              <a:gd name="connsiteX7728" fmla="*/ 3674103 w 4925538"/>
              <a:gd name="connsiteY7728" fmla="*/ 913826 h 5052379"/>
              <a:gd name="connsiteX7729" fmla="*/ 3670681 w 4925538"/>
              <a:gd name="connsiteY7729" fmla="*/ 914674 h 5052379"/>
              <a:gd name="connsiteX7730" fmla="*/ 3669832 w 4925538"/>
              <a:gd name="connsiteY7730" fmla="*/ 914674 h 5052379"/>
              <a:gd name="connsiteX7731" fmla="*/ 3668983 w 4925538"/>
              <a:gd name="connsiteY7731" fmla="*/ 916371 h 5052379"/>
              <a:gd name="connsiteX7732" fmla="*/ 3668134 w 4925538"/>
              <a:gd name="connsiteY7732" fmla="*/ 916371 h 5052379"/>
              <a:gd name="connsiteX7733" fmla="*/ 3667285 w 4925538"/>
              <a:gd name="connsiteY7733" fmla="*/ 916371 h 5052379"/>
              <a:gd name="connsiteX7734" fmla="*/ 3666436 w 4925538"/>
              <a:gd name="connsiteY7734" fmla="*/ 916371 h 5052379"/>
              <a:gd name="connsiteX7735" fmla="*/ 3667285 w 4925538"/>
              <a:gd name="connsiteY7735" fmla="*/ 917219 h 5052379"/>
              <a:gd name="connsiteX7736" fmla="*/ 3668134 w 4925538"/>
              <a:gd name="connsiteY7736" fmla="*/ 916371 h 5052379"/>
              <a:gd name="connsiteX7737" fmla="*/ 3668134 w 4925538"/>
              <a:gd name="connsiteY7737" fmla="*/ 917219 h 5052379"/>
              <a:gd name="connsiteX7738" fmla="*/ 3666436 w 4925538"/>
              <a:gd name="connsiteY7738" fmla="*/ 917219 h 5052379"/>
              <a:gd name="connsiteX7739" fmla="*/ 3665587 w 4925538"/>
              <a:gd name="connsiteY7739" fmla="*/ 918942 h 5052379"/>
              <a:gd name="connsiteX7740" fmla="*/ 3663862 w 4925538"/>
              <a:gd name="connsiteY7740" fmla="*/ 918942 h 5052379"/>
              <a:gd name="connsiteX7741" fmla="*/ 3662164 w 4925538"/>
              <a:gd name="connsiteY7741" fmla="*/ 919791 h 5052379"/>
              <a:gd name="connsiteX7742" fmla="*/ 3665587 w 4925538"/>
              <a:gd name="connsiteY7742" fmla="*/ 918942 h 5052379"/>
              <a:gd name="connsiteX7743" fmla="*/ 3666436 w 4925538"/>
              <a:gd name="connsiteY7743" fmla="*/ 918067 h 5052379"/>
              <a:gd name="connsiteX7744" fmla="*/ 3668134 w 4925538"/>
              <a:gd name="connsiteY7744" fmla="*/ 918067 h 5052379"/>
              <a:gd name="connsiteX7745" fmla="*/ 3669832 w 4925538"/>
              <a:gd name="connsiteY7745" fmla="*/ 915522 h 5052379"/>
              <a:gd name="connsiteX7746" fmla="*/ 3672405 w 4925538"/>
              <a:gd name="connsiteY7746" fmla="*/ 915522 h 5052379"/>
              <a:gd name="connsiteX7747" fmla="*/ 3678375 w 4925538"/>
              <a:gd name="connsiteY7747" fmla="*/ 913826 h 5052379"/>
              <a:gd name="connsiteX7748" fmla="*/ 3678375 w 4925538"/>
              <a:gd name="connsiteY7748" fmla="*/ 914674 h 5052379"/>
              <a:gd name="connsiteX7749" fmla="*/ 3677526 w 4925538"/>
              <a:gd name="connsiteY7749" fmla="*/ 916371 h 5052379"/>
              <a:gd name="connsiteX7750" fmla="*/ 3675801 w 4925538"/>
              <a:gd name="connsiteY7750" fmla="*/ 917219 h 5052379"/>
              <a:gd name="connsiteX7751" fmla="*/ 3674103 w 4925538"/>
              <a:gd name="connsiteY7751" fmla="*/ 917219 h 5052379"/>
              <a:gd name="connsiteX7752" fmla="*/ 3673254 w 4925538"/>
              <a:gd name="connsiteY7752" fmla="*/ 918067 h 5052379"/>
              <a:gd name="connsiteX7753" fmla="*/ 3674952 w 4925538"/>
              <a:gd name="connsiteY7753" fmla="*/ 917219 h 5052379"/>
              <a:gd name="connsiteX7754" fmla="*/ 3675801 w 4925538"/>
              <a:gd name="connsiteY7754" fmla="*/ 917219 h 5052379"/>
              <a:gd name="connsiteX7755" fmla="*/ 3679224 w 4925538"/>
              <a:gd name="connsiteY7755" fmla="*/ 914674 h 5052379"/>
              <a:gd name="connsiteX7756" fmla="*/ 3679224 w 4925538"/>
              <a:gd name="connsiteY7756" fmla="*/ 916371 h 5052379"/>
              <a:gd name="connsiteX7757" fmla="*/ 3680922 w 4925538"/>
              <a:gd name="connsiteY7757" fmla="*/ 916371 h 5052379"/>
              <a:gd name="connsiteX7758" fmla="*/ 3679224 w 4925538"/>
              <a:gd name="connsiteY7758" fmla="*/ 916371 h 5052379"/>
              <a:gd name="connsiteX7759" fmla="*/ 3680073 w 4925538"/>
              <a:gd name="connsiteY7759" fmla="*/ 914674 h 5052379"/>
              <a:gd name="connsiteX7760" fmla="*/ 3680922 w 4925538"/>
              <a:gd name="connsiteY7760" fmla="*/ 912102 h 5052379"/>
              <a:gd name="connsiteX7761" fmla="*/ 3682646 w 4925538"/>
              <a:gd name="connsiteY7761" fmla="*/ 912102 h 5052379"/>
              <a:gd name="connsiteX7762" fmla="*/ 3685193 w 4925538"/>
              <a:gd name="connsiteY7762" fmla="*/ 911254 h 5052379"/>
              <a:gd name="connsiteX7763" fmla="*/ 3686042 w 4925538"/>
              <a:gd name="connsiteY7763" fmla="*/ 908709 h 5052379"/>
              <a:gd name="connsiteX7764" fmla="*/ 3686891 w 4925538"/>
              <a:gd name="connsiteY7764" fmla="*/ 909557 h 5052379"/>
              <a:gd name="connsiteX7765" fmla="*/ 3686891 w 4925538"/>
              <a:gd name="connsiteY7765" fmla="*/ 911254 h 5052379"/>
              <a:gd name="connsiteX7766" fmla="*/ 3686042 w 4925538"/>
              <a:gd name="connsiteY7766" fmla="*/ 912102 h 5052379"/>
              <a:gd name="connsiteX7767" fmla="*/ 3685193 w 4925538"/>
              <a:gd name="connsiteY7767" fmla="*/ 915522 h 5052379"/>
              <a:gd name="connsiteX7768" fmla="*/ 3684344 w 4925538"/>
              <a:gd name="connsiteY7768" fmla="*/ 915522 h 5052379"/>
              <a:gd name="connsiteX7769" fmla="*/ 3682646 w 4925538"/>
              <a:gd name="connsiteY7769" fmla="*/ 915522 h 5052379"/>
              <a:gd name="connsiteX7770" fmla="*/ 3682646 w 4925538"/>
              <a:gd name="connsiteY7770" fmla="*/ 916371 h 5052379"/>
              <a:gd name="connsiteX7771" fmla="*/ 3681797 w 4925538"/>
              <a:gd name="connsiteY7771" fmla="*/ 916371 h 5052379"/>
              <a:gd name="connsiteX7772" fmla="*/ 3681797 w 4925538"/>
              <a:gd name="connsiteY7772" fmla="*/ 918942 h 5052379"/>
              <a:gd name="connsiteX7773" fmla="*/ 3683495 w 4925538"/>
              <a:gd name="connsiteY7773" fmla="*/ 915522 h 5052379"/>
              <a:gd name="connsiteX7774" fmla="*/ 3684344 w 4925538"/>
              <a:gd name="connsiteY7774" fmla="*/ 916371 h 5052379"/>
              <a:gd name="connsiteX7775" fmla="*/ 3685193 w 4925538"/>
              <a:gd name="connsiteY7775" fmla="*/ 915522 h 5052379"/>
              <a:gd name="connsiteX7776" fmla="*/ 3686042 w 4925538"/>
              <a:gd name="connsiteY7776" fmla="*/ 912951 h 5052379"/>
              <a:gd name="connsiteX7777" fmla="*/ 3687767 w 4925538"/>
              <a:gd name="connsiteY7777" fmla="*/ 911254 h 5052379"/>
              <a:gd name="connsiteX7778" fmla="*/ 3687767 w 4925538"/>
              <a:gd name="connsiteY7778" fmla="*/ 912102 h 5052379"/>
              <a:gd name="connsiteX7779" fmla="*/ 3686891 w 4925538"/>
              <a:gd name="connsiteY7779" fmla="*/ 913826 h 5052379"/>
              <a:gd name="connsiteX7780" fmla="*/ 3687767 w 4925538"/>
              <a:gd name="connsiteY7780" fmla="*/ 914674 h 5052379"/>
              <a:gd name="connsiteX7781" fmla="*/ 3686891 w 4925538"/>
              <a:gd name="connsiteY7781" fmla="*/ 913826 h 5052379"/>
              <a:gd name="connsiteX7782" fmla="*/ 3687767 w 4925538"/>
              <a:gd name="connsiteY7782" fmla="*/ 911254 h 5052379"/>
              <a:gd name="connsiteX7783" fmla="*/ 3686891 w 4925538"/>
              <a:gd name="connsiteY7783" fmla="*/ 909557 h 5052379"/>
              <a:gd name="connsiteX7784" fmla="*/ 3686891 w 4925538"/>
              <a:gd name="connsiteY7784" fmla="*/ 908709 h 5052379"/>
              <a:gd name="connsiteX7785" fmla="*/ 3687767 w 4925538"/>
              <a:gd name="connsiteY7785" fmla="*/ 908709 h 5052379"/>
              <a:gd name="connsiteX7786" fmla="*/ 3687767 w 4925538"/>
              <a:gd name="connsiteY7786" fmla="*/ 907861 h 5052379"/>
              <a:gd name="connsiteX7787" fmla="*/ 3688616 w 4925538"/>
              <a:gd name="connsiteY7787" fmla="*/ 907861 h 5052379"/>
              <a:gd name="connsiteX7788" fmla="*/ 3686891 w 4925538"/>
              <a:gd name="connsiteY7788" fmla="*/ 906986 h 5052379"/>
              <a:gd name="connsiteX7789" fmla="*/ 3686891 w 4925538"/>
              <a:gd name="connsiteY7789" fmla="*/ 905289 h 5052379"/>
              <a:gd name="connsiteX7790" fmla="*/ 3688616 w 4925538"/>
              <a:gd name="connsiteY7790" fmla="*/ 906137 h 5052379"/>
              <a:gd name="connsiteX7791" fmla="*/ 3691163 w 4925538"/>
              <a:gd name="connsiteY7791" fmla="*/ 906137 h 5052379"/>
              <a:gd name="connsiteX7792" fmla="*/ 3694585 w 4925538"/>
              <a:gd name="connsiteY7792" fmla="*/ 908709 h 5052379"/>
              <a:gd name="connsiteX7793" fmla="*/ 3693736 w 4925538"/>
              <a:gd name="connsiteY7793" fmla="*/ 909557 h 5052379"/>
              <a:gd name="connsiteX7794" fmla="*/ 3692861 w 4925538"/>
              <a:gd name="connsiteY7794" fmla="*/ 908709 h 5052379"/>
              <a:gd name="connsiteX7795" fmla="*/ 3689465 w 4925538"/>
              <a:gd name="connsiteY7795" fmla="*/ 913826 h 5052379"/>
              <a:gd name="connsiteX7796" fmla="*/ 3688616 w 4925538"/>
              <a:gd name="connsiteY7796" fmla="*/ 915522 h 5052379"/>
              <a:gd name="connsiteX7797" fmla="*/ 3690314 w 4925538"/>
              <a:gd name="connsiteY7797" fmla="*/ 918942 h 5052379"/>
              <a:gd name="connsiteX7798" fmla="*/ 3689465 w 4925538"/>
              <a:gd name="connsiteY7798" fmla="*/ 919791 h 5052379"/>
              <a:gd name="connsiteX7799" fmla="*/ 3691163 w 4925538"/>
              <a:gd name="connsiteY7799" fmla="*/ 918942 h 5052379"/>
              <a:gd name="connsiteX7800" fmla="*/ 3692012 w 4925538"/>
              <a:gd name="connsiteY7800" fmla="*/ 918067 h 5052379"/>
              <a:gd name="connsiteX7801" fmla="*/ 3691163 w 4925538"/>
              <a:gd name="connsiteY7801" fmla="*/ 918067 h 5052379"/>
              <a:gd name="connsiteX7802" fmla="*/ 3691163 w 4925538"/>
              <a:gd name="connsiteY7802" fmla="*/ 915522 h 5052379"/>
              <a:gd name="connsiteX7803" fmla="*/ 3691163 w 4925538"/>
              <a:gd name="connsiteY7803" fmla="*/ 914674 h 5052379"/>
              <a:gd name="connsiteX7804" fmla="*/ 3694585 w 4925538"/>
              <a:gd name="connsiteY7804" fmla="*/ 912102 h 5052379"/>
              <a:gd name="connsiteX7805" fmla="*/ 3696283 w 4925538"/>
              <a:gd name="connsiteY7805" fmla="*/ 912951 h 5052379"/>
              <a:gd name="connsiteX7806" fmla="*/ 3696283 w 4925538"/>
              <a:gd name="connsiteY7806" fmla="*/ 913826 h 5052379"/>
              <a:gd name="connsiteX7807" fmla="*/ 3692861 w 4925538"/>
              <a:gd name="connsiteY7807" fmla="*/ 915522 h 5052379"/>
              <a:gd name="connsiteX7808" fmla="*/ 3693736 w 4925538"/>
              <a:gd name="connsiteY7808" fmla="*/ 917219 h 5052379"/>
              <a:gd name="connsiteX7809" fmla="*/ 3692861 w 4925538"/>
              <a:gd name="connsiteY7809" fmla="*/ 918067 h 5052379"/>
              <a:gd name="connsiteX7810" fmla="*/ 3692012 w 4925538"/>
              <a:gd name="connsiteY7810" fmla="*/ 918067 h 5052379"/>
              <a:gd name="connsiteX7811" fmla="*/ 3693736 w 4925538"/>
              <a:gd name="connsiteY7811" fmla="*/ 920639 h 5052379"/>
              <a:gd name="connsiteX7812" fmla="*/ 3693736 w 4925538"/>
              <a:gd name="connsiteY7812" fmla="*/ 921487 h 5052379"/>
              <a:gd name="connsiteX7813" fmla="*/ 3693736 w 4925538"/>
              <a:gd name="connsiteY7813" fmla="*/ 922336 h 5052379"/>
              <a:gd name="connsiteX7814" fmla="*/ 3695434 w 4925538"/>
              <a:gd name="connsiteY7814" fmla="*/ 924059 h 5052379"/>
              <a:gd name="connsiteX7815" fmla="*/ 3697132 w 4925538"/>
              <a:gd name="connsiteY7815" fmla="*/ 923184 h 5052379"/>
              <a:gd name="connsiteX7816" fmla="*/ 3698857 w 4925538"/>
              <a:gd name="connsiteY7816" fmla="*/ 921487 h 5052379"/>
              <a:gd name="connsiteX7817" fmla="*/ 3699706 w 4925538"/>
              <a:gd name="connsiteY7817" fmla="*/ 919791 h 5052379"/>
              <a:gd name="connsiteX7818" fmla="*/ 3700555 w 4925538"/>
              <a:gd name="connsiteY7818" fmla="*/ 918942 h 5052379"/>
              <a:gd name="connsiteX7819" fmla="*/ 3702253 w 4925538"/>
              <a:gd name="connsiteY7819" fmla="*/ 920639 h 5052379"/>
              <a:gd name="connsiteX7820" fmla="*/ 3702253 w 4925538"/>
              <a:gd name="connsiteY7820" fmla="*/ 922336 h 5052379"/>
              <a:gd name="connsiteX7821" fmla="*/ 3699706 w 4925538"/>
              <a:gd name="connsiteY7821" fmla="*/ 924907 h 5052379"/>
              <a:gd name="connsiteX7822" fmla="*/ 3697132 w 4925538"/>
              <a:gd name="connsiteY7822" fmla="*/ 926604 h 5052379"/>
              <a:gd name="connsiteX7823" fmla="*/ 3696283 w 4925538"/>
              <a:gd name="connsiteY7823" fmla="*/ 926604 h 5052379"/>
              <a:gd name="connsiteX7824" fmla="*/ 3694585 w 4925538"/>
              <a:gd name="connsiteY7824" fmla="*/ 928301 h 5052379"/>
              <a:gd name="connsiteX7825" fmla="*/ 3693736 w 4925538"/>
              <a:gd name="connsiteY7825" fmla="*/ 928301 h 5052379"/>
              <a:gd name="connsiteX7826" fmla="*/ 3692861 w 4925538"/>
              <a:gd name="connsiteY7826" fmla="*/ 929149 h 5052379"/>
              <a:gd name="connsiteX7827" fmla="*/ 3693736 w 4925538"/>
              <a:gd name="connsiteY7827" fmla="*/ 928301 h 5052379"/>
              <a:gd name="connsiteX7828" fmla="*/ 3694585 w 4925538"/>
              <a:gd name="connsiteY7828" fmla="*/ 929149 h 5052379"/>
              <a:gd name="connsiteX7829" fmla="*/ 3695434 w 4925538"/>
              <a:gd name="connsiteY7829" fmla="*/ 928301 h 5052379"/>
              <a:gd name="connsiteX7830" fmla="*/ 3696283 w 4925538"/>
              <a:gd name="connsiteY7830" fmla="*/ 928301 h 5052379"/>
              <a:gd name="connsiteX7831" fmla="*/ 3697132 w 4925538"/>
              <a:gd name="connsiteY7831" fmla="*/ 928301 h 5052379"/>
              <a:gd name="connsiteX7832" fmla="*/ 3697132 w 4925538"/>
              <a:gd name="connsiteY7832" fmla="*/ 929149 h 5052379"/>
              <a:gd name="connsiteX7833" fmla="*/ 3697132 w 4925538"/>
              <a:gd name="connsiteY7833" fmla="*/ 930024 h 5052379"/>
              <a:gd name="connsiteX7834" fmla="*/ 3697132 w 4925538"/>
              <a:gd name="connsiteY7834" fmla="*/ 930873 h 5052379"/>
              <a:gd name="connsiteX7835" fmla="*/ 3697981 w 4925538"/>
              <a:gd name="connsiteY7835" fmla="*/ 931721 h 5052379"/>
              <a:gd name="connsiteX7836" fmla="*/ 3697981 w 4925538"/>
              <a:gd name="connsiteY7836" fmla="*/ 930873 h 5052379"/>
              <a:gd name="connsiteX7837" fmla="*/ 3697132 w 4925538"/>
              <a:gd name="connsiteY7837" fmla="*/ 929149 h 5052379"/>
              <a:gd name="connsiteX7838" fmla="*/ 3700555 w 4925538"/>
              <a:gd name="connsiteY7838" fmla="*/ 927453 h 5052379"/>
              <a:gd name="connsiteX7839" fmla="*/ 3700555 w 4925538"/>
              <a:gd name="connsiteY7839" fmla="*/ 929149 h 5052379"/>
              <a:gd name="connsiteX7840" fmla="*/ 3701404 w 4925538"/>
              <a:gd name="connsiteY7840" fmla="*/ 928301 h 5052379"/>
              <a:gd name="connsiteX7841" fmla="*/ 3701404 w 4925538"/>
              <a:gd name="connsiteY7841" fmla="*/ 929149 h 5052379"/>
              <a:gd name="connsiteX7842" fmla="*/ 3702253 w 4925538"/>
              <a:gd name="connsiteY7842" fmla="*/ 930024 h 5052379"/>
              <a:gd name="connsiteX7843" fmla="*/ 3702253 w 4925538"/>
              <a:gd name="connsiteY7843" fmla="*/ 929149 h 5052379"/>
              <a:gd name="connsiteX7844" fmla="*/ 3702253 w 4925538"/>
              <a:gd name="connsiteY7844" fmla="*/ 926604 h 5052379"/>
              <a:gd name="connsiteX7845" fmla="*/ 3703102 w 4925538"/>
              <a:gd name="connsiteY7845" fmla="*/ 926604 h 5052379"/>
              <a:gd name="connsiteX7846" fmla="*/ 3703977 w 4925538"/>
              <a:gd name="connsiteY7846" fmla="*/ 927453 h 5052379"/>
              <a:gd name="connsiteX7847" fmla="*/ 3705675 w 4925538"/>
              <a:gd name="connsiteY7847" fmla="*/ 932569 h 5052379"/>
              <a:gd name="connsiteX7848" fmla="*/ 3706524 w 4925538"/>
              <a:gd name="connsiteY7848" fmla="*/ 933418 h 5052379"/>
              <a:gd name="connsiteX7849" fmla="*/ 3707373 w 4925538"/>
              <a:gd name="connsiteY7849" fmla="*/ 934266 h 5052379"/>
              <a:gd name="connsiteX7850" fmla="*/ 3707373 w 4925538"/>
              <a:gd name="connsiteY7850" fmla="*/ 937686 h 5052379"/>
              <a:gd name="connsiteX7851" fmla="*/ 3705675 w 4925538"/>
              <a:gd name="connsiteY7851" fmla="*/ 936838 h 5052379"/>
              <a:gd name="connsiteX7852" fmla="*/ 3705675 w 4925538"/>
              <a:gd name="connsiteY7852" fmla="*/ 935114 h 5052379"/>
              <a:gd name="connsiteX7853" fmla="*/ 3704826 w 4925538"/>
              <a:gd name="connsiteY7853" fmla="*/ 935989 h 5052379"/>
              <a:gd name="connsiteX7854" fmla="*/ 3703977 w 4925538"/>
              <a:gd name="connsiteY7854" fmla="*/ 935114 h 5052379"/>
              <a:gd name="connsiteX7855" fmla="*/ 3703102 w 4925538"/>
              <a:gd name="connsiteY7855" fmla="*/ 935989 h 5052379"/>
              <a:gd name="connsiteX7856" fmla="*/ 3703102 w 4925538"/>
              <a:gd name="connsiteY7856" fmla="*/ 936838 h 5052379"/>
              <a:gd name="connsiteX7857" fmla="*/ 3703977 w 4925538"/>
              <a:gd name="connsiteY7857" fmla="*/ 935989 h 5052379"/>
              <a:gd name="connsiteX7858" fmla="*/ 3704826 w 4925538"/>
              <a:gd name="connsiteY7858" fmla="*/ 936838 h 5052379"/>
              <a:gd name="connsiteX7859" fmla="*/ 3707373 w 4925538"/>
              <a:gd name="connsiteY7859" fmla="*/ 938534 h 5052379"/>
              <a:gd name="connsiteX7860" fmla="*/ 3706524 w 4925538"/>
              <a:gd name="connsiteY7860" fmla="*/ 940231 h 5052379"/>
              <a:gd name="connsiteX7861" fmla="*/ 3707373 w 4925538"/>
              <a:gd name="connsiteY7861" fmla="*/ 939383 h 5052379"/>
              <a:gd name="connsiteX7862" fmla="*/ 3708222 w 4925538"/>
              <a:gd name="connsiteY7862" fmla="*/ 939383 h 5052379"/>
              <a:gd name="connsiteX7863" fmla="*/ 3708222 w 4925538"/>
              <a:gd name="connsiteY7863" fmla="*/ 941954 h 5052379"/>
              <a:gd name="connsiteX7864" fmla="*/ 3706524 w 4925538"/>
              <a:gd name="connsiteY7864" fmla="*/ 942803 h 5052379"/>
              <a:gd name="connsiteX7865" fmla="*/ 3708222 w 4925538"/>
              <a:gd name="connsiteY7865" fmla="*/ 944499 h 5052379"/>
              <a:gd name="connsiteX7866" fmla="*/ 3709071 w 4925538"/>
              <a:gd name="connsiteY7866" fmla="*/ 944499 h 5052379"/>
              <a:gd name="connsiteX7867" fmla="*/ 3709947 w 4925538"/>
              <a:gd name="connsiteY7867" fmla="*/ 943651 h 5052379"/>
              <a:gd name="connsiteX7868" fmla="*/ 3709947 w 4925538"/>
              <a:gd name="connsiteY7868" fmla="*/ 944499 h 5052379"/>
              <a:gd name="connsiteX7869" fmla="*/ 3709071 w 4925538"/>
              <a:gd name="connsiteY7869" fmla="*/ 947071 h 5052379"/>
              <a:gd name="connsiteX7870" fmla="*/ 3706524 w 4925538"/>
              <a:gd name="connsiteY7870" fmla="*/ 947919 h 5052379"/>
              <a:gd name="connsiteX7871" fmla="*/ 3705675 w 4925538"/>
              <a:gd name="connsiteY7871" fmla="*/ 948768 h 5052379"/>
              <a:gd name="connsiteX7872" fmla="*/ 3705675 w 4925538"/>
              <a:gd name="connsiteY7872" fmla="*/ 954733 h 5052379"/>
              <a:gd name="connsiteX7873" fmla="*/ 3705675 w 4925538"/>
              <a:gd name="connsiteY7873" fmla="*/ 959850 h 5052379"/>
              <a:gd name="connsiteX7874" fmla="*/ 3707373 w 4925538"/>
              <a:gd name="connsiteY7874" fmla="*/ 959001 h 5052379"/>
              <a:gd name="connsiteX7875" fmla="*/ 3709947 w 4925538"/>
              <a:gd name="connsiteY7875" fmla="*/ 959850 h 5052379"/>
              <a:gd name="connsiteX7876" fmla="*/ 3710796 w 4925538"/>
              <a:gd name="connsiteY7876" fmla="*/ 960698 h 5052379"/>
              <a:gd name="connsiteX7877" fmla="*/ 3714192 w 4925538"/>
              <a:gd name="connsiteY7877" fmla="*/ 963270 h 5052379"/>
              <a:gd name="connsiteX7878" fmla="*/ 3715041 w 4925538"/>
              <a:gd name="connsiteY7878" fmla="*/ 964966 h 5052379"/>
              <a:gd name="connsiteX7879" fmla="*/ 3714192 w 4925538"/>
              <a:gd name="connsiteY7879" fmla="*/ 964966 h 5052379"/>
              <a:gd name="connsiteX7880" fmla="*/ 3713343 w 4925538"/>
              <a:gd name="connsiteY7880" fmla="*/ 966663 h 5052379"/>
              <a:gd name="connsiteX7881" fmla="*/ 3714192 w 4925538"/>
              <a:gd name="connsiteY7881" fmla="*/ 965815 h 5052379"/>
              <a:gd name="connsiteX7882" fmla="*/ 3715041 w 4925538"/>
              <a:gd name="connsiteY7882" fmla="*/ 965815 h 5052379"/>
              <a:gd name="connsiteX7883" fmla="*/ 3715916 w 4925538"/>
              <a:gd name="connsiteY7883" fmla="*/ 965815 h 5052379"/>
              <a:gd name="connsiteX7884" fmla="*/ 3717614 w 4925538"/>
              <a:gd name="connsiteY7884" fmla="*/ 968360 h 5052379"/>
              <a:gd name="connsiteX7885" fmla="*/ 3719312 w 4925538"/>
              <a:gd name="connsiteY7885" fmla="*/ 969235 h 5052379"/>
              <a:gd name="connsiteX7886" fmla="*/ 3717614 w 4925538"/>
              <a:gd name="connsiteY7886" fmla="*/ 970083 h 5052379"/>
              <a:gd name="connsiteX7887" fmla="*/ 3717614 w 4925538"/>
              <a:gd name="connsiteY7887" fmla="*/ 970931 h 5052379"/>
              <a:gd name="connsiteX7888" fmla="*/ 3716765 w 4925538"/>
              <a:gd name="connsiteY7888" fmla="*/ 970931 h 5052379"/>
              <a:gd name="connsiteX7889" fmla="*/ 3716765 w 4925538"/>
              <a:gd name="connsiteY7889" fmla="*/ 970083 h 5052379"/>
              <a:gd name="connsiteX7890" fmla="*/ 3716765 w 4925538"/>
              <a:gd name="connsiteY7890" fmla="*/ 970931 h 5052379"/>
              <a:gd name="connsiteX7891" fmla="*/ 3716765 w 4925538"/>
              <a:gd name="connsiteY7891" fmla="*/ 971780 h 5052379"/>
              <a:gd name="connsiteX7892" fmla="*/ 3718463 w 4925538"/>
              <a:gd name="connsiteY7892" fmla="*/ 970931 h 5052379"/>
              <a:gd name="connsiteX7893" fmla="*/ 3718463 w 4925538"/>
              <a:gd name="connsiteY7893" fmla="*/ 970083 h 5052379"/>
              <a:gd name="connsiteX7894" fmla="*/ 3719312 w 4925538"/>
              <a:gd name="connsiteY7894" fmla="*/ 970931 h 5052379"/>
              <a:gd name="connsiteX7895" fmla="*/ 3719312 w 4925538"/>
              <a:gd name="connsiteY7895" fmla="*/ 973477 h 5052379"/>
              <a:gd name="connsiteX7896" fmla="*/ 3721037 w 4925538"/>
              <a:gd name="connsiteY7896" fmla="*/ 977745 h 5052379"/>
              <a:gd name="connsiteX7897" fmla="*/ 3720161 w 4925538"/>
              <a:gd name="connsiteY7897" fmla="*/ 976897 h 5052379"/>
              <a:gd name="connsiteX7898" fmla="*/ 3719312 w 4925538"/>
              <a:gd name="connsiteY7898" fmla="*/ 978593 h 5052379"/>
              <a:gd name="connsiteX7899" fmla="*/ 3720161 w 4925538"/>
              <a:gd name="connsiteY7899" fmla="*/ 977745 h 5052379"/>
              <a:gd name="connsiteX7900" fmla="*/ 3721886 w 4925538"/>
              <a:gd name="connsiteY7900" fmla="*/ 977745 h 5052379"/>
              <a:gd name="connsiteX7901" fmla="*/ 3724432 w 4925538"/>
              <a:gd name="connsiteY7901" fmla="*/ 983710 h 5052379"/>
              <a:gd name="connsiteX7902" fmla="*/ 3723583 w 4925538"/>
              <a:gd name="connsiteY7902" fmla="*/ 984558 h 5052379"/>
              <a:gd name="connsiteX7903" fmla="*/ 3724432 w 4925538"/>
              <a:gd name="connsiteY7903" fmla="*/ 985433 h 5052379"/>
              <a:gd name="connsiteX7904" fmla="*/ 3723583 w 4925538"/>
              <a:gd name="connsiteY7904" fmla="*/ 986282 h 5052379"/>
              <a:gd name="connsiteX7905" fmla="*/ 3722735 w 4925538"/>
              <a:gd name="connsiteY7905" fmla="*/ 987130 h 5052379"/>
              <a:gd name="connsiteX7906" fmla="*/ 3721886 w 4925538"/>
              <a:gd name="connsiteY7906" fmla="*/ 987978 h 5052379"/>
              <a:gd name="connsiteX7907" fmla="*/ 3721037 w 4925538"/>
              <a:gd name="connsiteY7907" fmla="*/ 987130 h 5052379"/>
              <a:gd name="connsiteX7908" fmla="*/ 3718463 w 4925538"/>
              <a:gd name="connsiteY7908" fmla="*/ 987978 h 5052379"/>
              <a:gd name="connsiteX7909" fmla="*/ 3721037 w 4925538"/>
              <a:gd name="connsiteY7909" fmla="*/ 987978 h 5052379"/>
              <a:gd name="connsiteX7910" fmla="*/ 3722735 w 4925538"/>
              <a:gd name="connsiteY7910" fmla="*/ 989675 h 5052379"/>
              <a:gd name="connsiteX7911" fmla="*/ 3722735 w 4925538"/>
              <a:gd name="connsiteY7911" fmla="*/ 990523 h 5052379"/>
              <a:gd name="connsiteX7912" fmla="*/ 3721886 w 4925538"/>
              <a:gd name="connsiteY7912" fmla="*/ 992247 h 5052379"/>
              <a:gd name="connsiteX7913" fmla="*/ 3720161 w 4925538"/>
              <a:gd name="connsiteY7913" fmla="*/ 994792 h 5052379"/>
              <a:gd name="connsiteX7914" fmla="*/ 3718463 w 4925538"/>
              <a:gd name="connsiteY7914" fmla="*/ 995640 h 5052379"/>
              <a:gd name="connsiteX7915" fmla="*/ 3718463 w 4925538"/>
              <a:gd name="connsiteY7915" fmla="*/ 994792 h 5052379"/>
              <a:gd name="connsiteX7916" fmla="*/ 3717614 w 4925538"/>
              <a:gd name="connsiteY7916" fmla="*/ 994792 h 5052379"/>
              <a:gd name="connsiteX7917" fmla="*/ 3716765 w 4925538"/>
              <a:gd name="connsiteY7917" fmla="*/ 994792 h 5052379"/>
              <a:gd name="connsiteX7918" fmla="*/ 3721886 w 4925538"/>
              <a:gd name="connsiteY7918" fmla="*/ 1000757 h 5052379"/>
              <a:gd name="connsiteX7919" fmla="*/ 3722735 w 4925538"/>
              <a:gd name="connsiteY7919" fmla="*/ 1000757 h 5052379"/>
              <a:gd name="connsiteX7920" fmla="*/ 3727855 w 4925538"/>
              <a:gd name="connsiteY7920" fmla="*/ 1006722 h 5052379"/>
              <a:gd name="connsiteX7921" fmla="*/ 3729553 w 4925538"/>
              <a:gd name="connsiteY7921" fmla="*/ 1005874 h 5052379"/>
              <a:gd name="connsiteX7922" fmla="*/ 3730402 w 4925538"/>
              <a:gd name="connsiteY7922" fmla="*/ 1005025 h 5052379"/>
              <a:gd name="connsiteX7923" fmla="*/ 3732126 w 4925538"/>
              <a:gd name="connsiteY7923" fmla="*/ 1004177 h 5052379"/>
              <a:gd name="connsiteX7924" fmla="*/ 3735522 w 4925538"/>
              <a:gd name="connsiteY7924" fmla="*/ 1004177 h 5052379"/>
              <a:gd name="connsiteX7925" fmla="*/ 3736371 w 4925538"/>
              <a:gd name="connsiteY7925" fmla="*/ 1004177 h 5052379"/>
              <a:gd name="connsiteX7926" fmla="*/ 3740643 w 4925538"/>
              <a:gd name="connsiteY7926" fmla="*/ 1003329 h 5052379"/>
              <a:gd name="connsiteX7927" fmla="*/ 3741492 w 4925538"/>
              <a:gd name="connsiteY7927" fmla="*/ 1002480 h 5052379"/>
              <a:gd name="connsiteX7928" fmla="*/ 3744914 w 4925538"/>
              <a:gd name="connsiteY7928" fmla="*/ 1001605 h 5052379"/>
              <a:gd name="connsiteX7929" fmla="*/ 3746612 w 4925538"/>
              <a:gd name="connsiteY7929" fmla="*/ 1000757 h 5052379"/>
              <a:gd name="connsiteX7930" fmla="*/ 3748337 w 4925538"/>
              <a:gd name="connsiteY7930" fmla="*/ 999909 h 5052379"/>
              <a:gd name="connsiteX7931" fmla="*/ 3750035 w 4925538"/>
              <a:gd name="connsiteY7931" fmla="*/ 999060 h 5052379"/>
              <a:gd name="connsiteX7932" fmla="*/ 3751733 w 4925538"/>
              <a:gd name="connsiteY7932" fmla="*/ 998212 h 5052379"/>
              <a:gd name="connsiteX7933" fmla="*/ 3750884 w 4925538"/>
              <a:gd name="connsiteY7933" fmla="*/ 997363 h 5052379"/>
              <a:gd name="connsiteX7934" fmla="*/ 3752582 w 4925538"/>
              <a:gd name="connsiteY7934" fmla="*/ 997363 h 5052379"/>
              <a:gd name="connsiteX7935" fmla="*/ 3752582 w 4925538"/>
              <a:gd name="connsiteY7935" fmla="*/ 996515 h 5052379"/>
              <a:gd name="connsiteX7936" fmla="*/ 3755155 w 4925538"/>
              <a:gd name="connsiteY7936" fmla="*/ 995640 h 5052379"/>
              <a:gd name="connsiteX7937" fmla="*/ 3755155 w 4925538"/>
              <a:gd name="connsiteY7937" fmla="*/ 996515 h 5052379"/>
              <a:gd name="connsiteX7938" fmla="*/ 3755155 w 4925538"/>
              <a:gd name="connsiteY7938" fmla="*/ 995640 h 5052379"/>
              <a:gd name="connsiteX7939" fmla="*/ 3756004 w 4925538"/>
              <a:gd name="connsiteY7939" fmla="*/ 994792 h 5052379"/>
              <a:gd name="connsiteX7940" fmla="*/ 3756853 w 4925538"/>
              <a:gd name="connsiteY7940" fmla="*/ 995640 h 5052379"/>
              <a:gd name="connsiteX7941" fmla="*/ 3756853 w 4925538"/>
              <a:gd name="connsiteY7941" fmla="*/ 994792 h 5052379"/>
              <a:gd name="connsiteX7942" fmla="*/ 3757702 w 4925538"/>
              <a:gd name="connsiteY7942" fmla="*/ 995640 h 5052379"/>
              <a:gd name="connsiteX7943" fmla="*/ 3756853 w 4925538"/>
              <a:gd name="connsiteY7943" fmla="*/ 995640 h 5052379"/>
              <a:gd name="connsiteX7944" fmla="*/ 3757702 w 4925538"/>
              <a:gd name="connsiteY7944" fmla="*/ 996515 h 5052379"/>
              <a:gd name="connsiteX7945" fmla="*/ 3758551 w 4925538"/>
              <a:gd name="connsiteY7945" fmla="*/ 995640 h 5052379"/>
              <a:gd name="connsiteX7946" fmla="*/ 3758551 w 4925538"/>
              <a:gd name="connsiteY7946" fmla="*/ 996515 h 5052379"/>
              <a:gd name="connsiteX7947" fmla="*/ 3759400 w 4925538"/>
              <a:gd name="connsiteY7947" fmla="*/ 995640 h 5052379"/>
              <a:gd name="connsiteX7948" fmla="*/ 3758551 w 4925538"/>
              <a:gd name="connsiteY7948" fmla="*/ 994792 h 5052379"/>
              <a:gd name="connsiteX7949" fmla="*/ 3756853 w 4925538"/>
              <a:gd name="connsiteY7949" fmla="*/ 994792 h 5052379"/>
              <a:gd name="connsiteX7950" fmla="*/ 3756853 w 4925538"/>
              <a:gd name="connsiteY7950" fmla="*/ 993943 h 5052379"/>
              <a:gd name="connsiteX7951" fmla="*/ 3760276 w 4925538"/>
              <a:gd name="connsiteY7951" fmla="*/ 993943 h 5052379"/>
              <a:gd name="connsiteX7952" fmla="*/ 3765396 w 4925538"/>
              <a:gd name="connsiteY7952" fmla="*/ 994792 h 5052379"/>
              <a:gd name="connsiteX7953" fmla="*/ 3765396 w 4925538"/>
              <a:gd name="connsiteY7953" fmla="*/ 993943 h 5052379"/>
              <a:gd name="connsiteX7954" fmla="*/ 3766245 w 4925538"/>
              <a:gd name="connsiteY7954" fmla="*/ 993095 h 5052379"/>
              <a:gd name="connsiteX7955" fmla="*/ 3766245 w 4925538"/>
              <a:gd name="connsiteY7955" fmla="*/ 993943 h 5052379"/>
              <a:gd name="connsiteX7956" fmla="*/ 3765396 w 4925538"/>
              <a:gd name="connsiteY7956" fmla="*/ 994792 h 5052379"/>
              <a:gd name="connsiteX7957" fmla="*/ 3766245 w 4925538"/>
              <a:gd name="connsiteY7957" fmla="*/ 999060 h 5052379"/>
              <a:gd name="connsiteX7958" fmla="*/ 3766245 w 4925538"/>
              <a:gd name="connsiteY7958" fmla="*/ 999909 h 5052379"/>
              <a:gd name="connsiteX7959" fmla="*/ 3765396 w 4925538"/>
              <a:gd name="connsiteY7959" fmla="*/ 999909 h 5052379"/>
              <a:gd name="connsiteX7960" fmla="*/ 3764521 w 4925538"/>
              <a:gd name="connsiteY7960" fmla="*/ 999060 h 5052379"/>
              <a:gd name="connsiteX7961" fmla="*/ 3764521 w 4925538"/>
              <a:gd name="connsiteY7961" fmla="*/ 999909 h 5052379"/>
              <a:gd name="connsiteX7962" fmla="*/ 3763672 w 4925538"/>
              <a:gd name="connsiteY7962" fmla="*/ 999909 h 5052379"/>
              <a:gd name="connsiteX7963" fmla="*/ 3762823 w 4925538"/>
              <a:gd name="connsiteY7963" fmla="*/ 998212 h 5052379"/>
              <a:gd name="connsiteX7964" fmla="*/ 3761974 w 4925538"/>
              <a:gd name="connsiteY7964" fmla="*/ 997363 h 5052379"/>
              <a:gd name="connsiteX7965" fmla="*/ 3762823 w 4925538"/>
              <a:gd name="connsiteY7965" fmla="*/ 998212 h 5052379"/>
              <a:gd name="connsiteX7966" fmla="*/ 3762823 w 4925538"/>
              <a:gd name="connsiteY7966" fmla="*/ 999060 h 5052379"/>
              <a:gd name="connsiteX7967" fmla="*/ 3761125 w 4925538"/>
              <a:gd name="connsiteY7967" fmla="*/ 999060 h 5052379"/>
              <a:gd name="connsiteX7968" fmla="*/ 3761125 w 4925538"/>
              <a:gd name="connsiteY7968" fmla="*/ 998212 h 5052379"/>
              <a:gd name="connsiteX7969" fmla="*/ 3760276 w 4925538"/>
              <a:gd name="connsiteY7969" fmla="*/ 999060 h 5052379"/>
              <a:gd name="connsiteX7970" fmla="*/ 3759400 w 4925538"/>
              <a:gd name="connsiteY7970" fmla="*/ 998212 h 5052379"/>
              <a:gd name="connsiteX7971" fmla="*/ 3759400 w 4925538"/>
              <a:gd name="connsiteY7971" fmla="*/ 999060 h 5052379"/>
              <a:gd name="connsiteX7972" fmla="*/ 3761125 w 4925538"/>
              <a:gd name="connsiteY7972" fmla="*/ 999060 h 5052379"/>
              <a:gd name="connsiteX7973" fmla="*/ 3760276 w 4925538"/>
              <a:gd name="connsiteY7973" fmla="*/ 999909 h 5052379"/>
              <a:gd name="connsiteX7974" fmla="*/ 3756853 w 4925538"/>
              <a:gd name="connsiteY7974" fmla="*/ 1000757 h 5052379"/>
              <a:gd name="connsiteX7975" fmla="*/ 3756004 w 4925538"/>
              <a:gd name="connsiteY7975" fmla="*/ 1001605 h 5052379"/>
              <a:gd name="connsiteX7976" fmla="*/ 3754306 w 4925538"/>
              <a:gd name="connsiteY7976" fmla="*/ 1002480 h 5052379"/>
              <a:gd name="connsiteX7977" fmla="*/ 3755155 w 4925538"/>
              <a:gd name="connsiteY7977" fmla="*/ 1002480 h 5052379"/>
              <a:gd name="connsiteX7978" fmla="*/ 3756853 w 4925538"/>
              <a:gd name="connsiteY7978" fmla="*/ 1001605 h 5052379"/>
              <a:gd name="connsiteX7979" fmla="*/ 3756853 w 4925538"/>
              <a:gd name="connsiteY7979" fmla="*/ 1000757 h 5052379"/>
              <a:gd name="connsiteX7980" fmla="*/ 3758551 w 4925538"/>
              <a:gd name="connsiteY7980" fmla="*/ 1001605 h 5052379"/>
              <a:gd name="connsiteX7981" fmla="*/ 3761125 w 4925538"/>
              <a:gd name="connsiteY7981" fmla="*/ 1001605 h 5052379"/>
              <a:gd name="connsiteX7982" fmla="*/ 3759400 w 4925538"/>
              <a:gd name="connsiteY7982" fmla="*/ 1001605 h 5052379"/>
              <a:gd name="connsiteX7983" fmla="*/ 3760276 w 4925538"/>
              <a:gd name="connsiteY7983" fmla="*/ 1002480 h 5052379"/>
              <a:gd name="connsiteX7984" fmla="*/ 3761125 w 4925538"/>
              <a:gd name="connsiteY7984" fmla="*/ 1004177 h 5052379"/>
              <a:gd name="connsiteX7985" fmla="*/ 3761974 w 4925538"/>
              <a:gd name="connsiteY7985" fmla="*/ 1001605 h 5052379"/>
              <a:gd name="connsiteX7986" fmla="*/ 3764521 w 4925538"/>
              <a:gd name="connsiteY7986" fmla="*/ 1001605 h 5052379"/>
              <a:gd name="connsiteX7987" fmla="*/ 3771366 w 4925538"/>
              <a:gd name="connsiteY7987" fmla="*/ 1002480 h 5052379"/>
              <a:gd name="connsiteX7988" fmla="*/ 3773913 w 4925538"/>
              <a:gd name="connsiteY7988" fmla="*/ 1004177 h 5052379"/>
              <a:gd name="connsiteX7989" fmla="*/ 3771366 w 4925538"/>
              <a:gd name="connsiteY7989" fmla="*/ 1012687 h 5052379"/>
              <a:gd name="connsiteX7990" fmla="*/ 3768792 w 4925538"/>
              <a:gd name="connsiteY7990" fmla="*/ 1016955 h 5052379"/>
              <a:gd name="connsiteX7991" fmla="*/ 3771366 w 4925538"/>
              <a:gd name="connsiteY7991" fmla="*/ 1016107 h 5052379"/>
              <a:gd name="connsiteX7992" fmla="*/ 3773913 w 4925538"/>
              <a:gd name="connsiteY7992" fmla="*/ 1011839 h 5052379"/>
              <a:gd name="connsiteX7993" fmla="*/ 3778184 w 4925538"/>
              <a:gd name="connsiteY7993" fmla="*/ 1007597 h 5052379"/>
              <a:gd name="connsiteX7994" fmla="*/ 3781580 w 4925538"/>
              <a:gd name="connsiteY7994" fmla="*/ 1001605 h 5052379"/>
              <a:gd name="connsiteX7995" fmla="*/ 3782456 w 4925538"/>
              <a:gd name="connsiteY7995" fmla="*/ 998212 h 5052379"/>
              <a:gd name="connsiteX7996" fmla="*/ 3785851 w 4925538"/>
              <a:gd name="connsiteY7996" fmla="*/ 993943 h 5052379"/>
              <a:gd name="connsiteX7997" fmla="*/ 3786700 w 4925538"/>
              <a:gd name="connsiteY7997" fmla="*/ 992247 h 5052379"/>
              <a:gd name="connsiteX7998" fmla="*/ 3790972 w 4925538"/>
              <a:gd name="connsiteY7998" fmla="*/ 988827 h 5052379"/>
              <a:gd name="connsiteX7999" fmla="*/ 3795243 w 4925538"/>
              <a:gd name="connsiteY7999" fmla="*/ 986282 h 5052379"/>
              <a:gd name="connsiteX8000" fmla="*/ 3796092 w 4925538"/>
              <a:gd name="connsiteY8000" fmla="*/ 986282 h 5052379"/>
              <a:gd name="connsiteX8001" fmla="*/ 3796092 w 4925538"/>
              <a:gd name="connsiteY8001" fmla="*/ 987130 h 5052379"/>
              <a:gd name="connsiteX8002" fmla="*/ 3796941 w 4925538"/>
              <a:gd name="connsiteY8002" fmla="*/ 987130 h 5052379"/>
              <a:gd name="connsiteX8003" fmla="*/ 3797790 w 4925538"/>
              <a:gd name="connsiteY8003" fmla="*/ 987978 h 5052379"/>
              <a:gd name="connsiteX8004" fmla="*/ 3799515 w 4925538"/>
              <a:gd name="connsiteY8004" fmla="*/ 988827 h 5052379"/>
              <a:gd name="connsiteX8005" fmla="*/ 3800364 w 4925538"/>
              <a:gd name="connsiteY8005" fmla="*/ 989675 h 5052379"/>
              <a:gd name="connsiteX8006" fmla="*/ 3798666 w 4925538"/>
              <a:gd name="connsiteY8006" fmla="*/ 987978 h 5052379"/>
              <a:gd name="connsiteX8007" fmla="*/ 3802911 w 4925538"/>
              <a:gd name="connsiteY8007" fmla="*/ 978593 h 5052379"/>
              <a:gd name="connsiteX8008" fmla="*/ 3804635 w 4925538"/>
              <a:gd name="connsiteY8008" fmla="*/ 977745 h 5052379"/>
              <a:gd name="connsiteX8009" fmla="*/ 3810605 w 4925538"/>
              <a:gd name="connsiteY8009" fmla="*/ 975200 h 5052379"/>
              <a:gd name="connsiteX8010" fmla="*/ 3814850 w 4925538"/>
              <a:gd name="connsiteY8010" fmla="*/ 970931 h 5052379"/>
              <a:gd name="connsiteX8011" fmla="*/ 3817423 w 4925538"/>
              <a:gd name="connsiteY8011" fmla="*/ 970083 h 5052379"/>
              <a:gd name="connsiteX8012" fmla="*/ 3820846 w 4925538"/>
              <a:gd name="connsiteY8012" fmla="*/ 971780 h 5052379"/>
              <a:gd name="connsiteX8013" fmla="*/ 3823393 w 4925538"/>
              <a:gd name="connsiteY8013" fmla="*/ 973477 h 5052379"/>
              <a:gd name="connsiteX8014" fmla="*/ 3829362 w 4925538"/>
              <a:gd name="connsiteY8014" fmla="*/ 986282 h 5052379"/>
              <a:gd name="connsiteX8015" fmla="*/ 3831060 w 4925538"/>
              <a:gd name="connsiteY8015" fmla="*/ 988827 h 5052379"/>
              <a:gd name="connsiteX8016" fmla="*/ 3832785 w 4925538"/>
              <a:gd name="connsiteY8016" fmla="*/ 989675 h 5052379"/>
              <a:gd name="connsiteX8017" fmla="*/ 3833634 w 4925538"/>
              <a:gd name="connsiteY8017" fmla="*/ 987978 h 5052379"/>
              <a:gd name="connsiteX8018" fmla="*/ 3837905 w 4925538"/>
              <a:gd name="connsiteY8018" fmla="*/ 985433 h 5052379"/>
              <a:gd name="connsiteX8019" fmla="*/ 3839603 w 4925538"/>
              <a:gd name="connsiteY8019" fmla="*/ 984558 h 5052379"/>
              <a:gd name="connsiteX8020" fmla="*/ 3843875 w 4925538"/>
              <a:gd name="connsiteY8020" fmla="*/ 984558 h 5052379"/>
              <a:gd name="connsiteX8021" fmla="*/ 3846421 w 4925538"/>
              <a:gd name="connsiteY8021" fmla="*/ 983710 h 5052379"/>
              <a:gd name="connsiteX8022" fmla="*/ 3847270 w 4925538"/>
              <a:gd name="connsiteY8022" fmla="*/ 983710 h 5052379"/>
              <a:gd name="connsiteX8023" fmla="*/ 3847270 w 4925538"/>
              <a:gd name="connsiteY8023" fmla="*/ 984558 h 5052379"/>
              <a:gd name="connsiteX8024" fmla="*/ 3848119 w 4925538"/>
              <a:gd name="connsiteY8024" fmla="*/ 984558 h 5052379"/>
              <a:gd name="connsiteX8025" fmla="*/ 3851542 w 4925538"/>
              <a:gd name="connsiteY8025" fmla="*/ 985433 h 5052379"/>
              <a:gd name="connsiteX8026" fmla="*/ 3852391 w 4925538"/>
              <a:gd name="connsiteY8026" fmla="*/ 985433 h 5052379"/>
              <a:gd name="connsiteX8027" fmla="*/ 3856662 w 4925538"/>
              <a:gd name="connsiteY8027" fmla="*/ 985433 h 5052379"/>
              <a:gd name="connsiteX8028" fmla="*/ 3871175 w 4925538"/>
              <a:gd name="connsiteY8028" fmla="*/ 989675 h 5052379"/>
              <a:gd name="connsiteX8029" fmla="*/ 3873722 w 4925538"/>
              <a:gd name="connsiteY8029" fmla="*/ 991398 h 5052379"/>
              <a:gd name="connsiteX8030" fmla="*/ 3881389 w 4925538"/>
              <a:gd name="connsiteY8030" fmla="*/ 994792 h 5052379"/>
              <a:gd name="connsiteX8031" fmla="*/ 3892479 w 4925538"/>
              <a:gd name="connsiteY8031" fmla="*/ 1000757 h 5052379"/>
              <a:gd name="connsiteX8032" fmla="*/ 3895902 w 4925538"/>
              <a:gd name="connsiteY8032" fmla="*/ 1002480 h 5052379"/>
              <a:gd name="connsiteX8033" fmla="*/ 3901022 w 4925538"/>
              <a:gd name="connsiteY8033" fmla="*/ 1004177 h 5052379"/>
              <a:gd name="connsiteX8034" fmla="*/ 3913810 w 4925538"/>
              <a:gd name="connsiteY8034" fmla="*/ 1010990 h 5052379"/>
              <a:gd name="connsiteX8035" fmla="*/ 3920628 w 4925538"/>
              <a:gd name="connsiteY8035" fmla="*/ 1014410 h 5052379"/>
              <a:gd name="connsiteX8036" fmla="*/ 3924900 w 4925538"/>
              <a:gd name="connsiteY8036" fmla="*/ 1014410 h 5052379"/>
              <a:gd name="connsiteX8037" fmla="*/ 3923202 w 4925538"/>
              <a:gd name="connsiteY8037" fmla="*/ 1015259 h 5052379"/>
              <a:gd name="connsiteX8038" fmla="*/ 3924051 w 4925538"/>
              <a:gd name="connsiteY8038" fmla="*/ 1015259 h 5052379"/>
              <a:gd name="connsiteX8039" fmla="*/ 3925749 w 4925538"/>
              <a:gd name="connsiteY8039" fmla="*/ 1015259 h 5052379"/>
              <a:gd name="connsiteX8040" fmla="*/ 3926624 w 4925538"/>
              <a:gd name="connsiteY8040" fmla="*/ 1014410 h 5052379"/>
              <a:gd name="connsiteX8041" fmla="*/ 3925749 w 4925538"/>
              <a:gd name="connsiteY8041" fmla="*/ 1012687 h 5052379"/>
              <a:gd name="connsiteX8042" fmla="*/ 3924900 w 4925538"/>
              <a:gd name="connsiteY8042" fmla="*/ 1013562 h 5052379"/>
              <a:gd name="connsiteX8043" fmla="*/ 3924900 w 4925538"/>
              <a:gd name="connsiteY8043" fmla="*/ 1012687 h 5052379"/>
              <a:gd name="connsiteX8044" fmla="*/ 3925749 w 4925538"/>
              <a:gd name="connsiteY8044" fmla="*/ 1011839 h 5052379"/>
              <a:gd name="connsiteX8045" fmla="*/ 3927473 w 4925538"/>
              <a:gd name="connsiteY8045" fmla="*/ 1015259 h 5052379"/>
              <a:gd name="connsiteX8046" fmla="*/ 3927473 w 4925538"/>
              <a:gd name="connsiteY8046" fmla="*/ 1016107 h 5052379"/>
              <a:gd name="connsiteX8047" fmla="*/ 3927473 w 4925538"/>
              <a:gd name="connsiteY8047" fmla="*/ 1016955 h 5052379"/>
              <a:gd name="connsiteX8048" fmla="*/ 3929171 w 4925538"/>
              <a:gd name="connsiteY8048" fmla="*/ 1017804 h 5052379"/>
              <a:gd name="connsiteX8049" fmla="*/ 3932594 w 4925538"/>
              <a:gd name="connsiteY8049" fmla="*/ 1017804 h 5052379"/>
              <a:gd name="connsiteX8050" fmla="*/ 3933443 w 4925538"/>
              <a:gd name="connsiteY8050" fmla="*/ 1021224 h 5052379"/>
              <a:gd name="connsiteX8051" fmla="*/ 3932594 w 4925538"/>
              <a:gd name="connsiteY8051" fmla="*/ 1022072 h 5052379"/>
              <a:gd name="connsiteX8052" fmla="*/ 3931718 w 4925538"/>
              <a:gd name="connsiteY8052" fmla="*/ 1024644 h 5052379"/>
              <a:gd name="connsiteX8053" fmla="*/ 3933443 w 4925538"/>
              <a:gd name="connsiteY8053" fmla="*/ 1025492 h 5052379"/>
              <a:gd name="connsiteX8054" fmla="*/ 3932594 w 4925538"/>
              <a:gd name="connsiteY8054" fmla="*/ 1024644 h 5052379"/>
              <a:gd name="connsiteX8055" fmla="*/ 3934292 w 4925538"/>
              <a:gd name="connsiteY8055" fmla="*/ 1022072 h 5052379"/>
              <a:gd name="connsiteX8056" fmla="*/ 3933443 w 4925538"/>
              <a:gd name="connsiteY8056" fmla="*/ 1017804 h 5052379"/>
              <a:gd name="connsiteX8057" fmla="*/ 3931718 w 4925538"/>
              <a:gd name="connsiteY8057" fmla="*/ 1016107 h 5052379"/>
              <a:gd name="connsiteX8058" fmla="*/ 3930020 w 4925538"/>
              <a:gd name="connsiteY8058" fmla="*/ 1016955 h 5052379"/>
              <a:gd name="connsiteX8059" fmla="*/ 3929171 w 4925538"/>
              <a:gd name="connsiteY8059" fmla="*/ 1016107 h 5052379"/>
              <a:gd name="connsiteX8060" fmla="*/ 3929171 w 4925538"/>
              <a:gd name="connsiteY8060" fmla="*/ 1015259 h 5052379"/>
              <a:gd name="connsiteX8061" fmla="*/ 3930869 w 4925538"/>
              <a:gd name="connsiteY8061" fmla="*/ 1015259 h 5052379"/>
              <a:gd name="connsiteX8062" fmla="*/ 3930869 w 4925538"/>
              <a:gd name="connsiteY8062" fmla="*/ 1014410 h 5052379"/>
              <a:gd name="connsiteX8063" fmla="*/ 3930020 w 4925538"/>
              <a:gd name="connsiteY8063" fmla="*/ 1014410 h 5052379"/>
              <a:gd name="connsiteX8064" fmla="*/ 3929171 w 4925538"/>
              <a:gd name="connsiteY8064" fmla="*/ 1013562 h 5052379"/>
              <a:gd name="connsiteX8065" fmla="*/ 3927473 w 4925538"/>
              <a:gd name="connsiteY8065" fmla="*/ 1014410 h 5052379"/>
              <a:gd name="connsiteX8066" fmla="*/ 3926624 w 4925538"/>
              <a:gd name="connsiteY8066" fmla="*/ 1013562 h 5052379"/>
              <a:gd name="connsiteX8067" fmla="*/ 3927473 w 4925538"/>
              <a:gd name="connsiteY8067" fmla="*/ 1012687 h 5052379"/>
              <a:gd name="connsiteX8068" fmla="*/ 3928322 w 4925538"/>
              <a:gd name="connsiteY8068" fmla="*/ 1012687 h 5052379"/>
              <a:gd name="connsiteX8069" fmla="*/ 3930869 w 4925538"/>
              <a:gd name="connsiteY8069" fmla="*/ 1013562 h 5052379"/>
              <a:gd name="connsiteX8070" fmla="*/ 3939412 w 4925538"/>
              <a:gd name="connsiteY8070" fmla="*/ 1022921 h 5052379"/>
              <a:gd name="connsiteX8071" fmla="*/ 3945382 w 4925538"/>
              <a:gd name="connsiteY8071" fmla="*/ 1027189 h 5052379"/>
              <a:gd name="connsiteX8072" fmla="*/ 3948804 w 4925538"/>
              <a:gd name="connsiteY8072" fmla="*/ 1029760 h 5052379"/>
              <a:gd name="connsiteX8073" fmla="*/ 3951351 w 4925538"/>
              <a:gd name="connsiteY8073" fmla="*/ 1029760 h 5052379"/>
              <a:gd name="connsiteX8074" fmla="*/ 3951351 w 4925538"/>
              <a:gd name="connsiteY8074" fmla="*/ 1030609 h 5052379"/>
              <a:gd name="connsiteX8075" fmla="*/ 3956472 w 4925538"/>
              <a:gd name="connsiteY8075" fmla="*/ 1029760 h 5052379"/>
              <a:gd name="connsiteX8076" fmla="*/ 3959019 w 4925538"/>
              <a:gd name="connsiteY8076" fmla="*/ 1033154 h 5052379"/>
              <a:gd name="connsiteX8077" fmla="*/ 3959868 w 4925538"/>
              <a:gd name="connsiteY8077" fmla="*/ 1034002 h 5052379"/>
              <a:gd name="connsiteX8078" fmla="*/ 3959019 w 4925538"/>
              <a:gd name="connsiteY8078" fmla="*/ 1031457 h 5052379"/>
              <a:gd name="connsiteX8079" fmla="*/ 3960743 w 4925538"/>
              <a:gd name="connsiteY8079" fmla="*/ 1031457 h 5052379"/>
              <a:gd name="connsiteX8080" fmla="*/ 3965864 w 4925538"/>
              <a:gd name="connsiteY8080" fmla="*/ 1033154 h 5052379"/>
              <a:gd name="connsiteX8081" fmla="*/ 3973531 w 4925538"/>
              <a:gd name="connsiteY8081" fmla="*/ 1034002 h 5052379"/>
              <a:gd name="connsiteX8082" fmla="*/ 3978651 w 4925538"/>
              <a:gd name="connsiteY8082" fmla="*/ 1031457 h 5052379"/>
              <a:gd name="connsiteX8083" fmla="*/ 3979500 w 4925538"/>
              <a:gd name="connsiteY8083" fmla="*/ 1030609 h 5052379"/>
              <a:gd name="connsiteX8084" fmla="*/ 3980349 w 4925538"/>
              <a:gd name="connsiteY8084" fmla="*/ 1030609 h 5052379"/>
              <a:gd name="connsiteX8085" fmla="*/ 3982047 w 4925538"/>
              <a:gd name="connsiteY8085" fmla="*/ 1031457 h 5052379"/>
              <a:gd name="connsiteX8086" fmla="*/ 3985470 w 4925538"/>
              <a:gd name="connsiteY8086" fmla="*/ 1031457 h 5052379"/>
              <a:gd name="connsiteX8087" fmla="*/ 3987168 w 4925538"/>
              <a:gd name="connsiteY8087" fmla="*/ 1031457 h 5052379"/>
              <a:gd name="connsiteX8088" fmla="*/ 3990590 w 4925538"/>
              <a:gd name="connsiteY8088" fmla="*/ 1028037 h 5052379"/>
              <a:gd name="connsiteX8089" fmla="*/ 3991439 w 4925538"/>
              <a:gd name="connsiteY8089" fmla="*/ 1028037 h 5052379"/>
              <a:gd name="connsiteX8090" fmla="*/ 3992288 w 4925538"/>
              <a:gd name="connsiteY8090" fmla="*/ 1028037 h 5052379"/>
              <a:gd name="connsiteX8091" fmla="*/ 3992288 w 4925538"/>
              <a:gd name="connsiteY8091" fmla="*/ 1030609 h 5052379"/>
              <a:gd name="connsiteX8092" fmla="*/ 3993164 w 4925538"/>
              <a:gd name="connsiteY8092" fmla="*/ 1032306 h 5052379"/>
              <a:gd name="connsiteX8093" fmla="*/ 3993164 w 4925538"/>
              <a:gd name="connsiteY8093" fmla="*/ 1031457 h 5052379"/>
              <a:gd name="connsiteX8094" fmla="*/ 3992288 w 4925538"/>
              <a:gd name="connsiteY8094" fmla="*/ 1031457 h 5052379"/>
              <a:gd name="connsiteX8095" fmla="*/ 3993164 w 4925538"/>
              <a:gd name="connsiteY8095" fmla="*/ 1030609 h 5052379"/>
              <a:gd name="connsiteX8096" fmla="*/ 3999982 w 4925538"/>
              <a:gd name="connsiteY8096" fmla="*/ 1031457 h 5052379"/>
              <a:gd name="connsiteX8097" fmla="*/ 4005952 w 4925538"/>
              <a:gd name="connsiteY8097" fmla="*/ 1031457 h 5052379"/>
              <a:gd name="connsiteX8098" fmla="*/ 4009348 w 4925538"/>
              <a:gd name="connsiteY8098" fmla="*/ 1030609 h 5052379"/>
              <a:gd name="connsiteX8099" fmla="*/ 4011921 w 4925538"/>
              <a:gd name="connsiteY8099" fmla="*/ 1030609 h 5052379"/>
              <a:gd name="connsiteX8100" fmla="*/ 4013619 w 4925538"/>
              <a:gd name="connsiteY8100" fmla="*/ 1030609 h 5052379"/>
              <a:gd name="connsiteX8101" fmla="*/ 4013619 w 4925538"/>
              <a:gd name="connsiteY8101" fmla="*/ 1031457 h 5052379"/>
              <a:gd name="connsiteX8102" fmla="*/ 4012770 w 4925538"/>
              <a:gd name="connsiteY8102" fmla="*/ 1031457 h 5052379"/>
              <a:gd name="connsiteX8103" fmla="*/ 4012770 w 4925538"/>
              <a:gd name="connsiteY8103" fmla="*/ 1032306 h 5052379"/>
              <a:gd name="connsiteX8104" fmla="*/ 4016193 w 4925538"/>
              <a:gd name="connsiteY8104" fmla="*/ 1038271 h 5052379"/>
              <a:gd name="connsiteX8105" fmla="*/ 4017042 w 4925538"/>
              <a:gd name="connsiteY8105" fmla="*/ 1039967 h 5052379"/>
              <a:gd name="connsiteX8106" fmla="*/ 4017891 w 4925538"/>
              <a:gd name="connsiteY8106" fmla="*/ 1038271 h 5052379"/>
              <a:gd name="connsiteX8107" fmla="*/ 4018740 w 4925538"/>
              <a:gd name="connsiteY8107" fmla="*/ 1036574 h 5052379"/>
              <a:gd name="connsiteX8108" fmla="*/ 4017891 w 4925538"/>
              <a:gd name="connsiteY8108" fmla="*/ 1034851 h 5052379"/>
              <a:gd name="connsiteX8109" fmla="*/ 4019589 w 4925538"/>
              <a:gd name="connsiteY8109" fmla="*/ 1034002 h 5052379"/>
              <a:gd name="connsiteX8110" fmla="*/ 4023011 w 4925538"/>
              <a:gd name="connsiteY8110" fmla="*/ 1034851 h 5052379"/>
              <a:gd name="connsiteX8111" fmla="*/ 4024709 w 4925538"/>
              <a:gd name="connsiteY8111" fmla="*/ 1034851 h 5052379"/>
              <a:gd name="connsiteX8112" fmla="*/ 4025558 w 4925538"/>
              <a:gd name="connsiteY8112" fmla="*/ 1034851 h 5052379"/>
              <a:gd name="connsiteX8113" fmla="*/ 4030679 w 4925538"/>
              <a:gd name="connsiteY8113" fmla="*/ 1034851 h 5052379"/>
              <a:gd name="connsiteX8114" fmla="*/ 4031527 w 4925538"/>
              <a:gd name="connsiteY8114" fmla="*/ 1034851 h 5052379"/>
              <a:gd name="connsiteX8115" fmla="*/ 4033252 w 4925538"/>
              <a:gd name="connsiteY8115" fmla="*/ 1034851 h 5052379"/>
              <a:gd name="connsiteX8116" fmla="*/ 4037497 w 4925538"/>
              <a:gd name="connsiteY8116" fmla="*/ 1034851 h 5052379"/>
              <a:gd name="connsiteX8117" fmla="*/ 4042617 w 4925538"/>
              <a:gd name="connsiteY8117" fmla="*/ 1034851 h 5052379"/>
              <a:gd name="connsiteX8118" fmla="*/ 4042617 w 4925538"/>
              <a:gd name="connsiteY8118" fmla="*/ 1035726 h 5052379"/>
              <a:gd name="connsiteX8119" fmla="*/ 4041768 w 4925538"/>
              <a:gd name="connsiteY8119" fmla="*/ 1034851 h 5052379"/>
              <a:gd name="connsiteX8120" fmla="*/ 4043493 w 4925538"/>
              <a:gd name="connsiteY8120" fmla="*/ 1037422 h 5052379"/>
              <a:gd name="connsiteX8121" fmla="*/ 4045191 w 4925538"/>
              <a:gd name="connsiteY8121" fmla="*/ 1038271 h 5052379"/>
              <a:gd name="connsiteX8122" fmla="*/ 4046889 w 4925538"/>
              <a:gd name="connsiteY8122" fmla="*/ 1041691 h 5052379"/>
              <a:gd name="connsiteX8123" fmla="*/ 4051160 w 4925538"/>
              <a:gd name="connsiteY8123" fmla="*/ 1045084 h 5052379"/>
              <a:gd name="connsiteX8124" fmla="*/ 4053707 w 4925538"/>
              <a:gd name="connsiteY8124" fmla="*/ 1045933 h 5052379"/>
              <a:gd name="connsiteX8125" fmla="*/ 4054583 w 4925538"/>
              <a:gd name="connsiteY8125" fmla="*/ 1045933 h 5052379"/>
              <a:gd name="connsiteX8126" fmla="*/ 4059677 w 4925538"/>
              <a:gd name="connsiteY8126" fmla="*/ 1051049 h 5052379"/>
              <a:gd name="connsiteX8127" fmla="*/ 4063099 w 4925538"/>
              <a:gd name="connsiteY8127" fmla="*/ 1052773 h 5052379"/>
              <a:gd name="connsiteX8128" fmla="*/ 4063099 w 4925538"/>
              <a:gd name="connsiteY8128" fmla="*/ 1053621 h 5052379"/>
              <a:gd name="connsiteX8129" fmla="*/ 4066522 w 4925538"/>
              <a:gd name="connsiteY8129" fmla="*/ 1056166 h 5052379"/>
              <a:gd name="connsiteX8130" fmla="*/ 4071642 w 4925538"/>
              <a:gd name="connsiteY8130" fmla="*/ 1058738 h 5052379"/>
              <a:gd name="connsiteX8131" fmla="*/ 4072491 w 4925538"/>
              <a:gd name="connsiteY8131" fmla="*/ 1058738 h 5052379"/>
              <a:gd name="connsiteX8132" fmla="*/ 4075038 w 4925538"/>
              <a:gd name="connsiteY8132" fmla="*/ 1057889 h 5052379"/>
              <a:gd name="connsiteX8133" fmla="*/ 4075887 w 4925538"/>
              <a:gd name="connsiteY8133" fmla="*/ 1057889 h 5052379"/>
              <a:gd name="connsiteX8134" fmla="*/ 4078461 w 4925538"/>
              <a:gd name="connsiteY8134" fmla="*/ 1059586 h 5052379"/>
              <a:gd name="connsiteX8135" fmla="*/ 4081857 w 4925538"/>
              <a:gd name="connsiteY8135" fmla="*/ 1059586 h 5052379"/>
              <a:gd name="connsiteX8136" fmla="*/ 4083581 w 4925538"/>
              <a:gd name="connsiteY8136" fmla="*/ 1057889 h 5052379"/>
              <a:gd name="connsiteX8137" fmla="*/ 4085279 w 4925538"/>
              <a:gd name="connsiteY8137" fmla="*/ 1057889 h 5052379"/>
              <a:gd name="connsiteX8138" fmla="*/ 4089551 w 4925538"/>
              <a:gd name="connsiteY8138" fmla="*/ 1058738 h 5052379"/>
              <a:gd name="connsiteX8139" fmla="*/ 4090400 w 4925538"/>
              <a:gd name="connsiteY8139" fmla="*/ 1059586 h 5052379"/>
              <a:gd name="connsiteX8140" fmla="*/ 4091249 w 4925538"/>
              <a:gd name="connsiteY8140" fmla="*/ 1058738 h 5052379"/>
              <a:gd name="connsiteX8141" fmla="*/ 4092946 w 4925538"/>
              <a:gd name="connsiteY8141" fmla="*/ 1059586 h 5052379"/>
              <a:gd name="connsiteX8142" fmla="*/ 4095520 w 4925538"/>
              <a:gd name="connsiteY8142" fmla="*/ 1058738 h 5052379"/>
              <a:gd name="connsiteX8143" fmla="*/ 4098916 w 4925538"/>
              <a:gd name="connsiteY8143" fmla="*/ 1060434 h 5052379"/>
              <a:gd name="connsiteX8144" fmla="*/ 4099791 w 4925538"/>
              <a:gd name="connsiteY8144" fmla="*/ 1060434 h 5052379"/>
              <a:gd name="connsiteX8145" fmla="*/ 4103187 w 4925538"/>
              <a:gd name="connsiteY8145" fmla="*/ 1062131 h 5052379"/>
              <a:gd name="connsiteX8146" fmla="*/ 4104036 w 4925538"/>
              <a:gd name="connsiteY8146" fmla="*/ 1061283 h 5052379"/>
              <a:gd name="connsiteX8147" fmla="*/ 4104912 w 4925538"/>
              <a:gd name="connsiteY8147" fmla="*/ 1061283 h 5052379"/>
              <a:gd name="connsiteX8148" fmla="*/ 4110881 w 4925538"/>
              <a:gd name="connsiteY8148" fmla="*/ 1057889 h 5052379"/>
              <a:gd name="connsiteX8149" fmla="*/ 4111730 w 4925538"/>
              <a:gd name="connsiteY8149" fmla="*/ 1057014 h 5052379"/>
              <a:gd name="connsiteX8150" fmla="*/ 4113428 w 4925538"/>
              <a:gd name="connsiteY8150" fmla="*/ 1056166 h 5052379"/>
              <a:gd name="connsiteX8151" fmla="*/ 4116851 w 4925538"/>
              <a:gd name="connsiteY8151" fmla="*/ 1057014 h 5052379"/>
              <a:gd name="connsiteX8152" fmla="*/ 4121971 w 4925538"/>
              <a:gd name="connsiteY8152" fmla="*/ 1057014 h 5052379"/>
              <a:gd name="connsiteX8153" fmla="*/ 4123669 w 4925538"/>
              <a:gd name="connsiteY8153" fmla="*/ 1056166 h 5052379"/>
              <a:gd name="connsiteX8154" fmla="*/ 4130488 w 4925538"/>
              <a:gd name="connsiteY8154" fmla="*/ 1057014 h 5052379"/>
              <a:gd name="connsiteX8155" fmla="*/ 4133061 w 4925538"/>
              <a:gd name="connsiteY8155" fmla="*/ 1057889 h 5052379"/>
              <a:gd name="connsiteX8156" fmla="*/ 4133910 w 4925538"/>
              <a:gd name="connsiteY8156" fmla="*/ 1057014 h 5052379"/>
              <a:gd name="connsiteX8157" fmla="*/ 4134759 w 4925538"/>
              <a:gd name="connsiteY8157" fmla="*/ 1057889 h 5052379"/>
              <a:gd name="connsiteX8158" fmla="*/ 4138182 w 4925538"/>
              <a:gd name="connsiteY8158" fmla="*/ 1057889 h 5052379"/>
              <a:gd name="connsiteX8159" fmla="*/ 4145000 w 4925538"/>
              <a:gd name="connsiteY8159" fmla="*/ 1057014 h 5052379"/>
              <a:gd name="connsiteX8160" fmla="*/ 4146698 w 4925538"/>
              <a:gd name="connsiteY8160" fmla="*/ 1056166 h 5052379"/>
              <a:gd name="connsiteX8161" fmla="*/ 4150121 w 4925538"/>
              <a:gd name="connsiteY8161" fmla="*/ 1055318 h 5052379"/>
              <a:gd name="connsiteX8162" fmla="*/ 4151819 w 4925538"/>
              <a:gd name="connsiteY8162" fmla="*/ 1054469 h 5052379"/>
              <a:gd name="connsiteX8163" fmla="*/ 4156939 w 4925538"/>
              <a:gd name="connsiteY8163" fmla="*/ 1054469 h 5052379"/>
              <a:gd name="connsiteX8164" fmla="*/ 4157788 w 4925538"/>
              <a:gd name="connsiteY8164" fmla="*/ 1052773 h 5052379"/>
              <a:gd name="connsiteX8165" fmla="*/ 4158637 w 4925538"/>
              <a:gd name="connsiteY8165" fmla="*/ 1053621 h 5052379"/>
              <a:gd name="connsiteX8166" fmla="*/ 4161210 w 4925538"/>
              <a:gd name="connsiteY8166" fmla="*/ 1053621 h 5052379"/>
              <a:gd name="connsiteX8167" fmla="*/ 4161210 w 4925538"/>
              <a:gd name="connsiteY8167" fmla="*/ 1052773 h 5052379"/>
              <a:gd name="connsiteX8168" fmla="*/ 4162059 w 4925538"/>
              <a:gd name="connsiteY8168" fmla="*/ 1053621 h 5052379"/>
              <a:gd name="connsiteX8169" fmla="*/ 4162908 w 4925538"/>
              <a:gd name="connsiteY8169" fmla="*/ 1052773 h 5052379"/>
              <a:gd name="connsiteX8170" fmla="*/ 4163757 w 4925538"/>
              <a:gd name="connsiteY8170" fmla="*/ 1053621 h 5052379"/>
              <a:gd name="connsiteX8171" fmla="*/ 4164606 w 4925538"/>
              <a:gd name="connsiteY8171" fmla="*/ 1053621 h 5052379"/>
              <a:gd name="connsiteX8172" fmla="*/ 4165455 w 4925538"/>
              <a:gd name="connsiteY8172" fmla="*/ 1056166 h 5052379"/>
              <a:gd name="connsiteX8173" fmla="*/ 4167180 w 4925538"/>
              <a:gd name="connsiteY8173" fmla="*/ 1055318 h 5052379"/>
              <a:gd name="connsiteX8174" fmla="*/ 4168878 w 4925538"/>
              <a:gd name="connsiteY8174" fmla="*/ 1055318 h 5052379"/>
              <a:gd name="connsiteX8175" fmla="*/ 4171451 w 4925538"/>
              <a:gd name="connsiteY8175" fmla="*/ 1054469 h 5052379"/>
              <a:gd name="connsiteX8176" fmla="*/ 4173998 w 4925538"/>
              <a:gd name="connsiteY8176" fmla="*/ 1051924 h 5052379"/>
              <a:gd name="connsiteX8177" fmla="*/ 4175696 w 4925538"/>
              <a:gd name="connsiteY8177" fmla="*/ 1051924 h 5052379"/>
              <a:gd name="connsiteX8178" fmla="*/ 4179119 w 4925538"/>
              <a:gd name="connsiteY8178" fmla="*/ 1051924 h 5052379"/>
              <a:gd name="connsiteX8179" fmla="*/ 4185088 w 4925538"/>
              <a:gd name="connsiteY8179" fmla="*/ 1051924 h 5052379"/>
              <a:gd name="connsiteX8180" fmla="*/ 4186786 w 4925538"/>
              <a:gd name="connsiteY8180" fmla="*/ 1051049 h 5052379"/>
              <a:gd name="connsiteX8181" fmla="*/ 4190209 w 4925538"/>
              <a:gd name="connsiteY8181" fmla="*/ 1051924 h 5052379"/>
              <a:gd name="connsiteX8182" fmla="*/ 4197027 w 4925538"/>
              <a:gd name="connsiteY8182" fmla="*/ 1051049 h 5052379"/>
              <a:gd name="connsiteX8183" fmla="*/ 4199601 w 4925538"/>
              <a:gd name="connsiteY8183" fmla="*/ 1050201 h 5052379"/>
              <a:gd name="connsiteX8184" fmla="*/ 4200450 w 4925538"/>
              <a:gd name="connsiteY8184" fmla="*/ 1049353 h 5052379"/>
              <a:gd name="connsiteX8185" fmla="*/ 4204695 w 4925538"/>
              <a:gd name="connsiteY8185" fmla="*/ 1047656 h 5052379"/>
              <a:gd name="connsiteX8186" fmla="*/ 4206419 w 4925538"/>
              <a:gd name="connsiteY8186" fmla="*/ 1045933 h 5052379"/>
              <a:gd name="connsiteX8187" fmla="*/ 4206419 w 4925538"/>
              <a:gd name="connsiteY8187" fmla="*/ 1044236 h 5052379"/>
              <a:gd name="connsiteX8188" fmla="*/ 4208966 w 4925538"/>
              <a:gd name="connsiteY8188" fmla="*/ 1043387 h 5052379"/>
              <a:gd name="connsiteX8189" fmla="*/ 4214087 w 4925538"/>
              <a:gd name="connsiteY8189" fmla="*/ 1045933 h 5052379"/>
              <a:gd name="connsiteX8190" fmla="*/ 4216660 w 4925538"/>
              <a:gd name="connsiteY8190" fmla="*/ 1046807 h 5052379"/>
              <a:gd name="connsiteX8191" fmla="*/ 4220905 w 4925538"/>
              <a:gd name="connsiteY8191" fmla="*/ 1046807 h 5052379"/>
              <a:gd name="connsiteX8192" fmla="*/ 4224328 w 4925538"/>
              <a:gd name="connsiteY8192" fmla="*/ 1046807 h 5052379"/>
              <a:gd name="connsiteX8193" fmla="*/ 4230297 w 4925538"/>
              <a:gd name="connsiteY8193" fmla="*/ 1045933 h 5052379"/>
              <a:gd name="connsiteX8194" fmla="*/ 4235417 w 4925538"/>
              <a:gd name="connsiteY8194" fmla="*/ 1046807 h 5052379"/>
              <a:gd name="connsiteX8195" fmla="*/ 4238840 w 4925538"/>
              <a:gd name="connsiteY8195" fmla="*/ 1046807 h 5052379"/>
              <a:gd name="connsiteX8196" fmla="*/ 4238840 w 4925538"/>
              <a:gd name="connsiteY8196" fmla="*/ 1045933 h 5052379"/>
              <a:gd name="connsiteX8197" fmla="*/ 4243960 w 4925538"/>
              <a:gd name="connsiteY8197" fmla="*/ 1046807 h 5052379"/>
              <a:gd name="connsiteX8198" fmla="*/ 4248205 w 4925538"/>
              <a:gd name="connsiteY8198" fmla="*/ 1047656 h 5052379"/>
              <a:gd name="connsiteX8199" fmla="*/ 4247356 w 4925538"/>
              <a:gd name="connsiteY8199" fmla="*/ 1046807 h 5052379"/>
              <a:gd name="connsiteX8200" fmla="*/ 4251628 w 4925538"/>
              <a:gd name="connsiteY8200" fmla="*/ 1049353 h 5052379"/>
              <a:gd name="connsiteX8201" fmla="*/ 4252477 w 4925538"/>
              <a:gd name="connsiteY8201" fmla="*/ 1050201 h 5052379"/>
              <a:gd name="connsiteX8202" fmla="*/ 4255050 w 4925538"/>
              <a:gd name="connsiteY8202" fmla="*/ 1049353 h 5052379"/>
              <a:gd name="connsiteX8203" fmla="*/ 4255050 w 4925538"/>
              <a:gd name="connsiteY8203" fmla="*/ 1048504 h 5052379"/>
              <a:gd name="connsiteX8204" fmla="*/ 4259295 w 4925538"/>
              <a:gd name="connsiteY8204" fmla="*/ 1048504 h 5052379"/>
              <a:gd name="connsiteX8205" fmla="*/ 4261869 w 4925538"/>
              <a:gd name="connsiteY8205" fmla="*/ 1049353 h 5052379"/>
              <a:gd name="connsiteX8206" fmla="*/ 4261869 w 4925538"/>
              <a:gd name="connsiteY8206" fmla="*/ 1050201 h 5052379"/>
              <a:gd name="connsiteX8207" fmla="*/ 4262718 w 4925538"/>
              <a:gd name="connsiteY8207" fmla="*/ 1050201 h 5052379"/>
              <a:gd name="connsiteX8208" fmla="*/ 4263567 w 4925538"/>
              <a:gd name="connsiteY8208" fmla="*/ 1050201 h 5052379"/>
              <a:gd name="connsiteX8209" fmla="*/ 4264416 w 4925538"/>
              <a:gd name="connsiteY8209" fmla="*/ 1050201 h 5052379"/>
              <a:gd name="connsiteX8210" fmla="*/ 4266140 w 4925538"/>
              <a:gd name="connsiteY8210" fmla="*/ 1050201 h 5052379"/>
              <a:gd name="connsiteX8211" fmla="*/ 4268687 w 4925538"/>
              <a:gd name="connsiteY8211" fmla="*/ 1051049 h 5052379"/>
              <a:gd name="connsiteX8212" fmla="*/ 4269536 w 4925538"/>
              <a:gd name="connsiteY8212" fmla="*/ 1050201 h 5052379"/>
              <a:gd name="connsiteX8213" fmla="*/ 4267838 w 4925538"/>
              <a:gd name="connsiteY8213" fmla="*/ 1050201 h 5052379"/>
              <a:gd name="connsiteX8214" fmla="*/ 4268687 w 4925538"/>
              <a:gd name="connsiteY8214" fmla="*/ 1049353 h 5052379"/>
              <a:gd name="connsiteX8215" fmla="*/ 4272959 w 4925538"/>
              <a:gd name="connsiteY8215" fmla="*/ 1051924 h 5052379"/>
              <a:gd name="connsiteX8216" fmla="*/ 4274657 w 4925538"/>
              <a:gd name="connsiteY8216" fmla="*/ 1051924 h 5052379"/>
              <a:gd name="connsiteX8217" fmla="*/ 4272959 w 4925538"/>
              <a:gd name="connsiteY8217" fmla="*/ 1051049 h 5052379"/>
              <a:gd name="connsiteX8218" fmla="*/ 4271234 w 4925538"/>
              <a:gd name="connsiteY8218" fmla="*/ 1051049 h 5052379"/>
              <a:gd name="connsiteX8219" fmla="*/ 4272959 w 4925538"/>
              <a:gd name="connsiteY8219" fmla="*/ 1051049 h 5052379"/>
              <a:gd name="connsiteX8220" fmla="*/ 4277230 w 4925538"/>
              <a:gd name="connsiteY8220" fmla="*/ 1052773 h 5052379"/>
              <a:gd name="connsiteX8221" fmla="*/ 4275506 w 4925538"/>
              <a:gd name="connsiteY8221" fmla="*/ 1051924 h 5052379"/>
              <a:gd name="connsiteX8222" fmla="*/ 4278928 w 4925538"/>
              <a:gd name="connsiteY8222" fmla="*/ 1052773 h 5052379"/>
              <a:gd name="connsiteX8223" fmla="*/ 4279777 w 4925538"/>
              <a:gd name="connsiteY8223" fmla="*/ 1054469 h 5052379"/>
              <a:gd name="connsiteX8224" fmla="*/ 4282324 w 4925538"/>
              <a:gd name="connsiteY8224" fmla="*/ 1055318 h 5052379"/>
              <a:gd name="connsiteX8225" fmla="*/ 4283200 w 4925538"/>
              <a:gd name="connsiteY8225" fmla="*/ 1055318 h 5052379"/>
              <a:gd name="connsiteX8226" fmla="*/ 4284049 w 4925538"/>
              <a:gd name="connsiteY8226" fmla="*/ 1056166 h 5052379"/>
              <a:gd name="connsiteX8227" fmla="*/ 4284898 w 4925538"/>
              <a:gd name="connsiteY8227" fmla="*/ 1056166 h 5052379"/>
              <a:gd name="connsiteX8228" fmla="*/ 4285747 w 4925538"/>
              <a:gd name="connsiteY8228" fmla="*/ 1056166 h 5052379"/>
              <a:gd name="connsiteX8229" fmla="*/ 4289169 w 4925538"/>
              <a:gd name="connsiteY8229" fmla="*/ 1058738 h 5052379"/>
              <a:gd name="connsiteX8230" fmla="*/ 4292565 w 4925538"/>
              <a:gd name="connsiteY8230" fmla="*/ 1061283 h 5052379"/>
              <a:gd name="connsiteX8231" fmla="*/ 4294290 w 4925538"/>
              <a:gd name="connsiteY8231" fmla="*/ 1062131 h 5052379"/>
              <a:gd name="connsiteX8232" fmla="*/ 4297685 w 4925538"/>
              <a:gd name="connsiteY8232" fmla="*/ 1064703 h 5052379"/>
              <a:gd name="connsiteX8233" fmla="*/ 4300259 w 4925538"/>
              <a:gd name="connsiteY8233" fmla="*/ 1065551 h 5052379"/>
              <a:gd name="connsiteX8234" fmla="*/ 4303655 w 4925538"/>
              <a:gd name="connsiteY8234" fmla="*/ 1068971 h 5052379"/>
              <a:gd name="connsiteX8235" fmla="*/ 4304504 w 4925538"/>
              <a:gd name="connsiteY8235" fmla="*/ 1068971 h 5052379"/>
              <a:gd name="connsiteX8236" fmla="*/ 4307077 w 4925538"/>
              <a:gd name="connsiteY8236" fmla="*/ 1070668 h 5052379"/>
              <a:gd name="connsiteX8237" fmla="*/ 4310500 w 4925538"/>
              <a:gd name="connsiteY8237" fmla="*/ 1070668 h 5052379"/>
              <a:gd name="connsiteX8238" fmla="*/ 4312198 w 4925538"/>
              <a:gd name="connsiteY8238" fmla="*/ 1071516 h 5052379"/>
              <a:gd name="connsiteX8239" fmla="*/ 4313896 w 4925538"/>
              <a:gd name="connsiteY8239" fmla="*/ 1073213 h 5052379"/>
              <a:gd name="connsiteX8240" fmla="*/ 4314745 w 4925538"/>
              <a:gd name="connsiteY8240" fmla="*/ 1074088 h 5052379"/>
              <a:gd name="connsiteX8241" fmla="*/ 4315594 w 4925538"/>
              <a:gd name="connsiteY8241" fmla="*/ 1074088 h 5052379"/>
              <a:gd name="connsiteX8242" fmla="*/ 4317318 w 4925538"/>
              <a:gd name="connsiteY8242" fmla="*/ 1073213 h 5052379"/>
              <a:gd name="connsiteX8243" fmla="*/ 4319016 w 4925538"/>
              <a:gd name="connsiteY8243" fmla="*/ 1074088 h 5052379"/>
              <a:gd name="connsiteX8244" fmla="*/ 4320714 w 4925538"/>
              <a:gd name="connsiteY8244" fmla="*/ 1076633 h 5052379"/>
              <a:gd name="connsiteX8245" fmla="*/ 4322439 w 4925538"/>
              <a:gd name="connsiteY8245" fmla="*/ 1079178 h 5052379"/>
              <a:gd name="connsiteX8246" fmla="*/ 4323288 w 4925538"/>
              <a:gd name="connsiteY8246" fmla="*/ 1080053 h 5052379"/>
              <a:gd name="connsiteX8247" fmla="*/ 4324986 w 4925538"/>
              <a:gd name="connsiteY8247" fmla="*/ 1080053 h 5052379"/>
              <a:gd name="connsiteX8248" fmla="*/ 4327559 w 4925538"/>
              <a:gd name="connsiteY8248" fmla="*/ 1081750 h 5052379"/>
              <a:gd name="connsiteX8249" fmla="*/ 4331804 w 4925538"/>
              <a:gd name="connsiteY8249" fmla="*/ 1084295 h 5052379"/>
              <a:gd name="connsiteX8250" fmla="*/ 4336076 w 4925538"/>
              <a:gd name="connsiteY8250" fmla="*/ 1086018 h 5052379"/>
              <a:gd name="connsiteX8251" fmla="*/ 4338649 w 4925538"/>
              <a:gd name="connsiteY8251" fmla="*/ 1089411 h 5052379"/>
              <a:gd name="connsiteX8252" fmla="*/ 4342045 w 4925538"/>
              <a:gd name="connsiteY8252" fmla="*/ 1090260 h 5052379"/>
              <a:gd name="connsiteX8253" fmla="*/ 4344619 w 4925538"/>
              <a:gd name="connsiteY8253" fmla="*/ 1091108 h 5052379"/>
              <a:gd name="connsiteX8254" fmla="*/ 4347166 w 4925538"/>
              <a:gd name="connsiteY8254" fmla="*/ 1093680 h 5052379"/>
              <a:gd name="connsiteX8255" fmla="*/ 4348864 w 4925538"/>
              <a:gd name="connsiteY8255" fmla="*/ 1094528 h 5052379"/>
              <a:gd name="connsiteX8256" fmla="*/ 4351437 w 4925538"/>
              <a:gd name="connsiteY8256" fmla="*/ 1093680 h 5052379"/>
              <a:gd name="connsiteX8257" fmla="*/ 4353984 w 4925538"/>
              <a:gd name="connsiteY8257" fmla="*/ 1094528 h 5052379"/>
              <a:gd name="connsiteX8258" fmla="*/ 4356558 w 4925538"/>
              <a:gd name="connsiteY8258" fmla="*/ 1097100 h 5052379"/>
              <a:gd name="connsiteX8259" fmla="*/ 4357406 w 4925538"/>
              <a:gd name="connsiteY8259" fmla="*/ 1097948 h 5052379"/>
              <a:gd name="connsiteX8260" fmla="*/ 4358255 w 4925538"/>
              <a:gd name="connsiteY8260" fmla="*/ 1097948 h 5052379"/>
              <a:gd name="connsiteX8261" fmla="*/ 4359953 w 4925538"/>
              <a:gd name="connsiteY8261" fmla="*/ 1098797 h 5052379"/>
              <a:gd name="connsiteX8262" fmla="*/ 4361678 w 4925538"/>
              <a:gd name="connsiteY8262" fmla="*/ 1099645 h 5052379"/>
              <a:gd name="connsiteX8263" fmla="*/ 4364225 w 4925538"/>
              <a:gd name="connsiteY8263" fmla="*/ 1099645 h 5052379"/>
              <a:gd name="connsiteX8264" fmla="*/ 4365074 w 4925538"/>
              <a:gd name="connsiteY8264" fmla="*/ 1099645 h 5052379"/>
              <a:gd name="connsiteX8265" fmla="*/ 4366798 w 4925538"/>
              <a:gd name="connsiteY8265" fmla="*/ 1101342 h 5052379"/>
              <a:gd name="connsiteX8266" fmla="*/ 4368496 w 4925538"/>
              <a:gd name="connsiteY8266" fmla="*/ 1103065 h 5052379"/>
              <a:gd name="connsiteX8267" fmla="*/ 4373617 w 4925538"/>
              <a:gd name="connsiteY8267" fmla="*/ 1109030 h 5052379"/>
              <a:gd name="connsiteX8268" fmla="*/ 4376164 w 4925538"/>
              <a:gd name="connsiteY8268" fmla="*/ 1113272 h 5052379"/>
              <a:gd name="connsiteX8269" fmla="*/ 4377013 w 4925538"/>
              <a:gd name="connsiteY8269" fmla="*/ 1113272 h 5052379"/>
              <a:gd name="connsiteX8270" fmla="*/ 4377013 w 4925538"/>
              <a:gd name="connsiteY8270" fmla="*/ 1114147 h 5052379"/>
              <a:gd name="connsiteX8271" fmla="*/ 4379586 w 4925538"/>
              <a:gd name="connsiteY8271" fmla="*/ 1115843 h 5052379"/>
              <a:gd name="connsiteX8272" fmla="*/ 4381284 w 4925538"/>
              <a:gd name="connsiteY8272" fmla="*/ 1115843 h 5052379"/>
              <a:gd name="connsiteX8273" fmla="*/ 4382133 w 4925538"/>
              <a:gd name="connsiteY8273" fmla="*/ 1115843 h 5052379"/>
              <a:gd name="connsiteX8274" fmla="*/ 4383009 w 4925538"/>
              <a:gd name="connsiteY8274" fmla="*/ 1115843 h 5052379"/>
              <a:gd name="connsiteX8275" fmla="*/ 4383858 w 4925538"/>
              <a:gd name="connsiteY8275" fmla="*/ 1118389 h 5052379"/>
              <a:gd name="connsiteX8276" fmla="*/ 4386405 w 4925538"/>
              <a:gd name="connsiteY8276" fmla="*/ 1121809 h 5052379"/>
              <a:gd name="connsiteX8277" fmla="*/ 4388978 w 4925538"/>
              <a:gd name="connsiteY8277" fmla="*/ 1123505 h 5052379"/>
              <a:gd name="connsiteX8278" fmla="*/ 4388978 w 4925538"/>
              <a:gd name="connsiteY8278" fmla="*/ 1122657 h 5052379"/>
              <a:gd name="connsiteX8279" fmla="*/ 4390676 w 4925538"/>
              <a:gd name="connsiteY8279" fmla="*/ 1124380 h 5052379"/>
              <a:gd name="connsiteX8280" fmla="*/ 4392374 w 4925538"/>
              <a:gd name="connsiteY8280" fmla="*/ 1124380 h 5052379"/>
              <a:gd name="connsiteX8281" fmla="*/ 4394099 w 4925538"/>
              <a:gd name="connsiteY8281" fmla="*/ 1123505 h 5052379"/>
              <a:gd name="connsiteX8282" fmla="*/ 4394948 w 4925538"/>
              <a:gd name="connsiteY8282" fmla="*/ 1123505 h 5052379"/>
              <a:gd name="connsiteX8283" fmla="*/ 4395797 w 4925538"/>
              <a:gd name="connsiteY8283" fmla="*/ 1122657 h 5052379"/>
              <a:gd name="connsiteX8284" fmla="*/ 4397495 w 4925538"/>
              <a:gd name="connsiteY8284" fmla="*/ 1122657 h 5052379"/>
              <a:gd name="connsiteX8285" fmla="*/ 4401766 w 4925538"/>
              <a:gd name="connsiteY8285" fmla="*/ 1125229 h 5052379"/>
              <a:gd name="connsiteX8286" fmla="*/ 4403464 w 4925538"/>
              <a:gd name="connsiteY8286" fmla="*/ 1128622 h 5052379"/>
              <a:gd name="connsiteX8287" fmla="*/ 4405162 w 4925538"/>
              <a:gd name="connsiteY8287" fmla="*/ 1129470 h 5052379"/>
              <a:gd name="connsiteX8288" fmla="*/ 4405162 w 4925538"/>
              <a:gd name="connsiteY8288" fmla="*/ 1131194 h 5052379"/>
              <a:gd name="connsiteX8289" fmla="*/ 4406038 w 4925538"/>
              <a:gd name="connsiteY8289" fmla="*/ 1131194 h 5052379"/>
              <a:gd name="connsiteX8290" fmla="*/ 4406887 w 4925538"/>
              <a:gd name="connsiteY8290" fmla="*/ 1134587 h 5052379"/>
              <a:gd name="connsiteX8291" fmla="*/ 4408585 w 4925538"/>
              <a:gd name="connsiteY8291" fmla="*/ 1136310 h 5052379"/>
              <a:gd name="connsiteX8292" fmla="*/ 4411158 w 4925538"/>
              <a:gd name="connsiteY8292" fmla="*/ 1136310 h 5052379"/>
              <a:gd name="connsiteX8293" fmla="*/ 4413705 w 4925538"/>
              <a:gd name="connsiteY8293" fmla="*/ 1138855 h 5052379"/>
              <a:gd name="connsiteX8294" fmla="*/ 4415403 w 4925538"/>
              <a:gd name="connsiteY8294" fmla="*/ 1140552 h 5052379"/>
              <a:gd name="connsiteX8295" fmla="*/ 4417977 w 4925538"/>
              <a:gd name="connsiteY8295" fmla="*/ 1141427 h 5052379"/>
              <a:gd name="connsiteX8296" fmla="*/ 4419674 w 4925538"/>
              <a:gd name="connsiteY8296" fmla="*/ 1141427 h 5052379"/>
              <a:gd name="connsiteX8297" fmla="*/ 4420523 w 4925538"/>
              <a:gd name="connsiteY8297" fmla="*/ 1141427 h 5052379"/>
              <a:gd name="connsiteX8298" fmla="*/ 4421372 w 4925538"/>
              <a:gd name="connsiteY8298" fmla="*/ 1142275 h 5052379"/>
              <a:gd name="connsiteX8299" fmla="*/ 4425644 w 4925538"/>
              <a:gd name="connsiteY8299" fmla="*/ 1147392 h 5052379"/>
              <a:gd name="connsiteX8300" fmla="*/ 4426493 w 4925538"/>
              <a:gd name="connsiteY8300" fmla="*/ 1149089 h 5052379"/>
              <a:gd name="connsiteX8301" fmla="*/ 4429066 w 4925538"/>
              <a:gd name="connsiteY8301" fmla="*/ 1151634 h 5052379"/>
              <a:gd name="connsiteX8302" fmla="*/ 4430764 w 4925538"/>
              <a:gd name="connsiteY8302" fmla="*/ 1151634 h 5052379"/>
              <a:gd name="connsiteX8303" fmla="*/ 4434187 w 4925538"/>
              <a:gd name="connsiteY8303" fmla="*/ 1153357 h 5052379"/>
              <a:gd name="connsiteX8304" fmla="*/ 4439307 w 4925538"/>
              <a:gd name="connsiteY8304" fmla="*/ 1158474 h 5052379"/>
              <a:gd name="connsiteX8305" fmla="*/ 4440156 w 4925538"/>
              <a:gd name="connsiteY8305" fmla="*/ 1159322 h 5052379"/>
              <a:gd name="connsiteX8306" fmla="*/ 4442703 w 4925538"/>
              <a:gd name="connsiteY8306" fmla="*/ 1160171 h 5052379"/>
              <a:gd name="connsiteX8307" fmla="*/ 4446126 w 4925538"/>
              <a:gd name="connsiteY8307" fmla="*/ 1160171 h 5052379"/>
              <a:gd name="connsiteX8308" fmla="*/ 4447824 w 4925538"/>
              <a:gd name="connsiteY8308" fmla="*/ 1161019 h 5052379"/>
              <a:gd name="connsiteX8309" fmla="*/ 4449522 w 4925538"/>
              <a:gd name="connsiteY8309" fmla="*/ 1161019 h 5052379"/>
              <a:gd name="connsiteX8310" fmla="*/ 4451246 w 4925538"/>
              <a:gd name="connsiteY8310" fmla="*/ 1161867 h 5052379"/>
              <a:gd name="connsiteX8311" fmla="*/ 4452944 w 4925538"/>
              <a:gd name="connsiteY8311" fmla="*/ 1162716 h 5052379"/>
              <a:gd name="connsiteX8312" fmla="*/ 4453793 w 4925538"/>
              <a:gd name="connsiteY8312" fmla="*/ 1163591 h 5052379"/>
              <a:gd name="connsiteX8313" fmla="*/ 4454642 w 4925538"/>
              <a:gd name="connsiteY8313" fmla="*/ 1163591 h 5052379"/>
              <a:gd name="connsiteX8314" fmla="*/ 4456367 w 4925538"/>
              <a:gd name="connsiteY8314" fmla="*/ 1164439 h 5052379"/>
              <a:gd name="connsiteX8315" fmla="*/ 4457216 w 4925538"/>
              <a:gd name="connsiteY8315" fmla="*/ 1164439 h 5052379"/>
              <a:gd name="connsiteX8316" fmla="*/ 4458914 w 4925538"/>
              <a:gd name="connsiteY8316" fmla="*/ 1164439 h 5052379"/>
              <a:gd name="connsiteX8317" fmla="*/ 4459763 w 4925538"/>
              <a:gd name="connsiteY8317" fmla="*/ 1165287 h 5052379"/>
              <a:gd name="connsiteX8318" fmla="*/ 4461487 w 4925538"/>
              <a:gd name="connsiteY8318" fmla="*/ 1164439 h 5052379"/>
              <a:gd name="connsiteX8319" fmla="*/ 4463185 w 4925538"/>
              <a:gd name="connsiteY8319" fmla="*/ 1164439 h 5052379"/>
              <a:gd name="connsiteX8320" fmla="*/ 4463185 w 4925538"/>
              <a:gd name="connsiteY8320" fmla="*/ 1163591 h 5052379"/>
              <a:gd name="connsiteX8321" fmla="*/ 4463185 w 4925538"/>
              <a:gd name="connsiteY8321" fmla="*/ 1162716 h 5052379"/>
              <a:gd name="connsiteX8322" fmla="*/ 4462336 w 4925538"/>
              <a:gd name="connsiteY8322" fmla="*/ 1161867 h 5052379"/>
              <a:gd name="connsiteX8323" fmla="*/ 4464034 w 4925538"/>
              <a:gd name="connsiteY8323" fmla="*/ 1163591 h 5052379"/>
              <a:gd name="connsiteX8324" fmla="*/ 4468306 w 4925538"/>
              <a:gd name="connsiteY8324" fmla="*/ 1171253 h 5052379"/>
              <a:gd name="connsiteX8325" fmla="*/ 4468306 w 4925538"/>
              <a:gd name="connsiteY8325" fmla="*/ 1172101 h 5052379"/>
              <a:gd name="connsiteX8326" fmla="*/ 4472577 w 4925538"/>
              <a:gd name="connsiteY8326" fmla="*/ 1178066 h 5052379"/>
              <a:gd name="connsiteX8327" fmla="*/ 4476822 w 4925538"/>
              <a:gd name="connsiteY8327" fmla="*/ 1184879 h 5052379"/>
              <a:gd name="connsiteX8328" fmla="*/ 4479396 w 4925538"/>
              <a:gd name="connsiteY8328" fmla="*/ 1188299 h 5052379"/>
              <a:gd name="connsiteX8329" fmla="*/ 4482818 w 4925538"/>
              <a:gd name="connsiteY8329" fmla="*/ 1190845 h 5052379"/>
              <a:gd name="connsiteX8330" fmla="*/ 4484516 w 4925538"/>
              <a:gd name="connsiteY8330" fmla="*/ 1192568 h 5052379"/>
              <a:gd name="connsiteX8331" fmla="*/ 4485365 w 4925538"/>
              <a:gd name="connsiteY8331" fmla="*/ 1193416 h 5052379"/>
              <a:gd name="connsiteX8332" fmla="*/ 4483667 w 4925538"/>
              <a:gd name="connsiteY8332" fmla="*/ 1192568 h 5052379"/>
              <a:gd name="connsiteX8333" fmla="*/ 4484516 w 4925538"/>
              <a:gd name="connsiteY8333" fmla="*/ 1193416 h 5052379"/>
              <a:gd name="connsiteX8334" fmla="*/ 4485365 w 4925538"/>
              <a:gd name="connsiteY8334" fmla="*/ 1193416 h 5052379"/>
              <a:gd name="connsiteX8335" fmla="*/ 4485365 w 4925538"/>
              <a:gd name="connsiteY8335" fmla="*/ 1192568 h 5052379"/>
              <a:gd name="connsiteX8336" fmla="*/ 4486214 w 4925538"/>
              <a:gd name="connsiteY8336" fmla="*/ 1192568 h 5052379"/>
              <a:gd name="connsiteX8337" fmla="*/ 4487912 w 4925538"/>
              <a:gd name="connsiteY8337" fmla="*/ 1192568 h 5052379"/>
              <a:gd name="connsiteX8338" fmla="*/ 4488787 w 4925538"/>
              <a:gd name="connsiteY8338" fmla="*/ 1193416 h 5052379"/>
              <a:gd name="connsiteX8339" fmla="*/ 4490485 w 4925538"/>
              <a:gd name="connsiteY8339" fmla="*/ 1195961 h 5052379"/>
              <a:gd name="connsiteX8340" fmla="*/ 4493881 w 4925538"/>
              <a:gd name="connsiteY8340" fmla="*/ 1200230 h 5052379"/>
              <a:gd name="connsiteX8341" fmla="*/ 4494757 w 4925538"/>
              <a:gd name="connsiteY8341" fmla="*/ 1201078 h 5052379"/>
              <a:gd name="connsiteX8342" fmla="*/ 4497304 w 4925538"/>
              <a:gd name="connsiteY8342" fmla="*/ 1204498 h 5052379"/>
              <a:gd name="connsiteX8343" fmla="*/ 4498153 w 4925538"/>
              <a:gd name="connsiteY8343" fmla="*/ 1205346 h 5052379"/>
              <a:gd name="connsiteX8344" fmla="*/ 4499877 w 4925538"/>
              <a:gd name="connsiteY8344" fmla="*/ 1207918 h 5052379"/>
              <a:gd name="connsiteX8345" fmla="*/ 4503273 w 4925538"/>
              <a:gd name="connsiteY8345" fmla="*/ 1213008 h 5052379"/>
              <a:gd name="connsiteX8346" fmla="*/ 4504122 w 4925538"/>
              <a:gd name="connsiteY8346" fmla="*/ 1213883 h 5052379"/>
              <a:gd name="connsiteX8347" fmla="*/ 4507545 w 4925538"/>
              <a:gd name="connsiteY8347" fmla="*/ 1219848 h 5052379"/>
              <a:gd name="connsiteX8348" fmla="*/ 4510967 w 4925538"/>
              <a:gd name="connsiteY8348" fmla="*/ 1221545 h 5052379"/>
              <a:gd name="connsiteX8349" fmla="*/ 4516937 w 4925538"/>
              <a:gd name="connsiteY8349" fmla="*/ 1228358 h 5052379"/>
              <a:gd name="connsiteX8350" fmla="*/ 4517786 w 4925538"/>
              <a:gd name="connsiteY8350" fmla="*/ 1229207 h 5052379"/>
              <a:gd name="connsiteX8351" fmla="*/ 4521182 w 4925538"/>
              <a:gd name="connsiteY8351" fmla="*/ 1232627 h 5052379"/>
              <a:gd name="connsiteX8352" fmla="*/ 4523755 w 4925538"/>
              <a:gd name="connsiteY8352" fmla="*/ 1234323 h 5052379"/>
              <a:gd name="connsiteX8353" fmla="*/ 4524604 w 4925538"/>
              <a:gd name="connsiteY8353" fmla="*/ 1235172 h 5052379"/>
              <a:gd name="connsiteX8354" fmla="*/ 4528027 w 4925538"/>
              <a:gd name="connsiteY8354" fmla="*/ 1238592 h 5052379"/>
              <a:gd name="connsiteX8355" fmla="*/ 4533147 w 4925538"/>
              <a:gd name="connsiteY8355" fmla="*/ 1243708 h 5052379"/>
              <a:gd name="connsiteX8356" fmla="*/ 4536543 w 4925538"/>
              <a:gd name="connsiteY8356" fmla="*/ 1246254 h 5052379"/>
              <a:gd name="connsiteX8357" fmla="*/ 4541664 w 4925538"/>
              <a:gd name="connsiteY8357" fmla="*/ 1249674 h 5052379"/>
              <a:gd name="connsiteX8358" fmla="*/ 4543361 w 4925538"/>
              <a:gd name="connsiteY8358" fmla="*/ 1249674 h 5052379"/>
              <a:gd name="connsiteX8359" fmla="*/ 4546784 w 4925538"/>
              <a:gd name="connsiteY8359" fmla="*/ 1252245 h 5052379"/>
              <a:gd name="connsiteX8360" fmla="*/ 4548482 w 4925538"/>
              <a:gd name="connsiteY8360" fmla="*/ 1252245 h 5052379"/>
              <a:gd name="connsiteX8361" fmla="*/ 4549331 w 4925538"/>
              <a:gd name="connsiteY8361" fmla="*/ 1252245 h 5052379"/>
              <a:gd name="connsiteX8362" fmla="*/ 4551055 w 4925538"/>
              <a:gd name="connsiteY8362" fmla="*/ 1253094 h 5052379"/>
              <a:gd name="connsiteX8363" fmla="*/ 4551904 w 4925538"/>
              <a:gd name="connsiteY8363" fmla="*/ 1252245 h 5052379"/>
              <a:gd name="connsiteX8364" fmla="*/ 4552753 w 4925538"/>
              <a:gd name="connsiteY8364" fmla="*/ 1255639 h 5052379"/>
              <a:gd name="connsiteX8365" fmla="*/ 4551904 w 4925538"/>
              <a:gd name="connsiteY8365" fmla="*/ 1255639 h 5052379"/>
              <a:gd name="connsiteX8366" fmla="*/ 4553602 w 4925538"/>
              <a:gd name="connsiteY8366" fmla="*/ 1258210 h 5052379"/>
              <a:gd name="connsiteX8367" fmla="*/ 4555300 w 4925538"/>
              <a:gd name="connsiteY8367" fmla="*/ 1261604 h 5052379"/>
              <a:gd name="connsiteX8368" fmla="*/ 4557025 w 4925538"/>
              <a:gd name="connsiteY8368" fmla="*/ 1265024 h 5052379"/>
              <a:gd name="connsiteX8369" fmla="*/ 4559572 w 4925538"/>
              <a:gd name="connsiteY8369" fmla="*/ 1267569 h 5052379"/>
              <a:gd name="connsiteX8370" fmla="*/ 4561296 w 4925538"/>
              <a:gd name="connsiteY8370" fmla="*/ 1268417 h 5052379"/>
              <a:gd name="connsiteX8371" fmla="*/ 4562145 w 4925538"/>
              <a:gd name="connsiteY8371" fmla="*/ 1269292 h 5052379"/>
              <a:gd name="connsiteX8372" fmla="*/ 4564692 w 4925538"/>
              <a:gd name="connsiteY8372" fmla="*/ 1272686 h 5052379"/>
              <a:gd name="connsiteX8373" fmla="*/ 4566390 w 4925538"/>
              <a:gd name="connsiteY8373" fmla="*/ 1274409 h 5052379"/>
              <a:gd name="connsiteX8374" fmla="*/ 4568115 w 4925538"/>
              <a:gd name="connsiteY8374" fmla="*/ 1276106 h 5052379"/>
              <a:gd name="connsiteX8375" fmla="*/ 4574084 w 4925538"/>
              <a:gd name="connsiteY8375" fmla="*/ 1281222 h 5052379"/>
              <a:gd name="connsiteX8376" fmla="*/ 4577480 w 4925538"/>
              <a:gd name="connsiteY8376" fmla="*/ 1282919 h 5052379"/>
              <a:gd name="connsiteX8377" fmla="*/ 4580903 w 4925538"/>
              <a:gd name="connsiteY8377" fmla="*/ 1283767 h 5052379"/>
              <a:gd name="connsiteX8378" fmla="*/ 4582601 w 4925538"/>
              <a:gd name="connsiteY8378" fmla="*/ 1282919 h 5052379"/>
              <a:gd name="connsiteX8379" fmla="*/ 4586023 w 4925538"/>
              <a:gd name="connsiteY8379" fmla="*/ 1281222 h 5052379"/>
              <a:gd name="connsiteX8380" fmla="*/ 4586872 w 4925538"/>
              <a:gd name="connsiteY8380" fmla="*/ 1282071 h 5052379"/>
              <a:gd name="connsiteX8381" fmla="*/ 4588570 w 4925538"/>
              <a:gd name="connsiteY8381" fmla="*/ 1283767 h 5052379"/>
              <a:gd name="connsiteX8382" fmla="*/ 4588570 w 4925538"/>
              <a:gd name="connsiteY8382" fmla="*/ 1284616 h 5052379"/>
              <a:gd name="connsiteX8383" fmla="*/ 4590295 w 4925538"/>
              <a:gd name="connsiteY8383" fmla="*/ 1284616 h 5052379"/>
              <a:gd name="connsiteX8384" fmla="*/ 4597113 w 4925538"/>
              <a:gd name="connsiteY8384" fmla="*/ 1288036 h 5052379"/>
              <a:gd name="connsiteX8385" fmla="*/ 4601385 w 4925538"/>
              <a:gd name="connsiteY8385" fmla="*/ 1288884 h 5052379"/>
              <a:gd name="connsiteX8386" fmla="*/ 4603083 w 4925538"/>
              <a:gd name="connsiteY8386" fmla="*/ 1289732 h 5052379"/>
              <a:gd name="connsiteX8387" fmla="*/ 4603931 w 4925538"/>
              <a:gd name="connsiteY8387" fmla="*/ 1290581 h 5052379"/>
              <a:gd name="connsiteX8388" fmla="*/ 4603931 w 4925538"/>
              <a:gd name="connsiteY8388" fmla="*/ 1289732 h 5052379"/>
              <a:gd name="connsiteX8389" fmla="*/ 4603931 w 4925538"/>
              <a:gd name="connsiteY8389" fmla="*/ 1290581 h 5052379"/>
              <a:gd name="connsiteX8390" fmla="*/ 4605656 w 4925538"/>
              <a:gd name="connsiteY8390" fmla="*/ 1290581 h 5052379"/>
              <a:gd name="connsiteX8391" fmla="*/ 4607354 w 4925538"/>
              <a:gd name="connsiteY8391" fmla="*/ 1291456 h 5052379"/>
              <a:gd name="connsiteX8392" fmla="*/ 4610750 w 4925538"/>
              <a:gd name="connsiteY8392" fmla="*/ 1294001 h 5052379"/>
              <a:gd name="connsiteX8393" fmla="*/ 4612474 w 4925538"/>
              <a:gd name="connsiteY8393" fmla="*/ 1296572 h 5052379"/>
              <a:gd name="connsiteX8394" fmla="*/ 4613323 w 4925538"/>
              <a:gd name="connsiteY8394" fmla="*/ 1298269 h 5052379"/>
              <a:gd name="connsiteX8395" fmla="*/ 4615021 w 4925538"/>
              <a:gd name="connsiteY8395" fmla="*/ 1304234 h 5052379"/>
              <a:gd name="connsiteX8396" fmla="*/ 4616746 w 4925538"/>
              <a:gd name="connsiteY8396" fmla="*/ 1308503 h 5052379"/>
              <a:gd name="connsiteX8397" fmla="*/ 4617595 w 4925538"/>
              <a:gd name="connsiteY8397" fmla="*/ 1310199 h 5052379"/>
              <a:gd name="connsiteX8398" fmla="*/ 4620142 w 4925538"/>
              <a:gd name="connsiteY8398" fmla="*/ 1314468 h 5052379"/>
              <a:gd name="connsiteX8399" fmla="*/ 4621840 w 4925538"/>
              <a:gd name="connsiteY8399" fmla="*/ 1316164 h 5052379"/>
              <a:gd name="connsiteX8400" fmla="*/ 4625262 w 4925538"/>
              <a:gd name="connsiteY8400" fmla="*/ 1319584 h 5052379"/>
              <a:gd name="connsiteX8401" fmla="*/ 4627809 w 4925538"/>
              <a:gd name="connsiteY8401" fmla="*/ 1321281 h 5052379"/>
              <a:gd name="connsiteX8402" fmla="*/ 4628685 w 4925538"/>
              <a:gd name="connsiteY8402" fmla="*/ 1321281 h 5052379"/>
              <a:gd name="connsiteX8403" fmla="*/ 4631232 w 4925538"/>
              <a:gd name="connsiteY8403" fmla="*/ 1322130 h 5052379"/>
              <a:gd name="connsiteX8404" fmla="*/ 4632930 w 4925538"/>
              <a:gd name="connsiteY8404" fmla="*/ 1321281 h 5052379"/>
              <a:gd name="connsiteX8405" fmla="*/ 4634654 w 4925538"/>
              <a:gd name="connsiteY8405" fmla="*/ 1320433 h 5052379"/>
              <a:gd name="connsiteX8406" fmla="*/ 4636352 w 4925538"/>
              <a:gd name="connsiteY8406" fmla="*/ 1320433 h 5052379"/>
              <a:gd name="connsiteX8407" fmla="*/ 4638050 w 4925538"/>
              <a:gd name="connsiteY8407" fmla="*/ 1321281 h 5052379"/>
              <a:gd name="connsiteX8408" fmla="*/ 4641473 w 4925538"/>
              <a:gd name="connsiteY8408" fmla="*/ 1322978 h 5052379"/>
              <a:gd name="connsiteX8409" fmla="*/ 4643171 w 4925538"/>
              <a:gd name="connsiteY8409" fmla="*/ 1323826 h 5052379"/>
              <a:gd name="connsiteX8410" fmla="*/ 4644895 w 4925538"/>
              <a:gd name="connsiteY8410" fmla="*/ 1322978 h 5052379"/>
              <a:gd name="connsiteX8411" fmla="*/ 4648291 w 4925538"/>
              <a:gd name="connsiteY8411" fmla="*/ 1321281 h 5052379"/>
              <a:gd name="connsiteX8412" fmla="*/ 4650865 w 4925538"/>
              <a:gd name="connsiteY8412" fmla="*/ 1321281 h 5052379"/>
              <a:gd name="connsiteX8413" fmla="*/ 4651714 w 4925538"/>
              <a:gd name="connsiteY8413" fmla="*/ 1321281 h 5052379"/>
              <a:gd name="connsiteX8414" fmla="*/ 4652563 w 4925538"/>
              <a:gd name="connsiteY8414" fmla="*/ 1320433 h 5052379"/>
              <a:gd name="connsiteX8415" fmla="*/ 4653412 w 4925538"/>
              <a:gd name="connsiteY8415" fmla="*/ 1319584 h 5052379"/>
              <a:gd name="connsiteX8416" fmla="*/ 4658532 w 4925538"/>
              <a:gd name="connsiteY8416" fmla="*/ 1322978 h 5052379"/>
              <a:gd name="connsiteX8417" fmla="*/ 4661106 w 4925538"/>
              <a:gd name="connsiteY8417" fmla="*/ 1323826 h 5052379"/>
              <a:gd name="connsiteX8418" fmla="*/ 4663653 w 4925538"/>
              <a:gd name="connsiteY8418" fmla="*/ 1323826 h 5052379"/>
              <a:gd name="connsiteX8419" fmla="*/ 4666199 w 4925538"/>
              <a:gd name="connsiteY8419" fmla="*/ 1326398 h 5052379"/>
              <a:gd name="connsiteX8420" fmla="*/ 4668773 w 4925538"/>
              <a:gd name="connsiteY8420" fmla="*/ 1329791 h 5052379"/>
              <a:gd name="connsiteX8421" fmla="*/ 4673893 w 4925538"/>
              <a:gd name="connsiteY8421" fmla="*/ 1334908 h 5052379"/>
              <a:gd name="connsiteX8422" fmla="*/ 4678165 w 4925538"/>
              <a:gd name="connsiteY8422" fmla="*/ 1336631 h 5052379"/>
              <a:gd name="connsiteX8423" fmla="*/ 4680712 w 4925538"/>
              <a:gd name="connsiteY8423" fmla="*/ 1338328 h 5052379"/>
              <a:gd name="connsiteX8424" fmla="*/ 4682410 w 4925538"/>
              <a:gd name="connsiteY8424" fmla="*/ 1337480 h 5052379"/>
              <a:gd name="connsiteX8425" fmla="*/ 4681561 w 4925538"/>
              <a:gd name="connsiteY8425" fmla="*/ 1338328 h 5052379"/>
              <a:gd name="connsiteX8426" fmla="*/ 4683285 w 4925538"/>
              <a:gd name="connsiteY8426" fmla="*/ 1340025 h 5052379"/>
              <a:gd name="connsiteX8427" fmla="*/ 4684134 w 4925538"/>
              <a:gd name="connsiteY8427" fmla="*/ 1339176 h 5052379"/>
              <a:gd name="connsiteX8428" fmla="*/ 4684983 w 4925538"/>
              <a:gd name="connsiteY8428" fmla="*/ 1338328 h 5052379"/>
              <a:gd name="connsiteX8429" fmla="*/ 4685832 w 4925538"/>
              <a:gd name="connsiteY8429" fmla="*/ 1338328 h 5052379"/>
              <a:gd name="connsiteX8430" fmla="*/ 4685832 w 4925538"/>
              <a:gd name="connsiteY8430" fmla="*/ 1340873 h 5052379"/>
              <a:gd name="connsiteX8431" fmla="*/ 4687530 w 4925538"/>
              <a:gd name="connsiteY8431" fmla="*/ 1341748 h 5052379"/>
              <a:gd name="connsiteX8432" fmla="*/ 4690104 w 4925538"/>
              <a:gd name="connsiteY8432" fmla="*/ 1340873 h 5052379"/>
              <a:gd name="connsiteX8433" fmla="*/ 4695224 w 4925538"/>
              <a:gd name="connsiteY8433" fmla="*/ 1341748 h 5052379"/>
              <a:gd name="connsiteX8434" fmla="*/ 4696073 w 4925538"/>
              <a:gd name="connsiteY8434" fmla="*/ 1340025 h 5052379"/>
              <a:gd name="connsiteX8435" fmla="*/ 4697771 w 4925538"/>
              <a:gd name="connsiteY8435" fmla="*/ 1340873 h 5052379"/>
              <a:gd name="connsiteX8436" fmla="*/ 4698620 w 4925538"/>
              <a:gd name="connsiteY8436" fmla="*/ 1340025 h 5052379"/>
              <a:gd name="connsiteX8437" fmla="*/ 4699469 w 4925538"/>
              <a:gd name="connsiteY8437" fmla="*/ 1340025 h 5052379"/>
              <a:gd name="connsiteX8438" fmla="*/ 4700345 w 4925538"/>
              <a:gd name="connsiteY8438" fmla="*/ 1340025 h 5052379"/>
              <a:gd name="connsiteX8439" fmla="*/ 4703741 w 4925538"/>
              <a:gd name="connsiteY8439" fmla="*/ 1340873 h 5052379"/>
              <a:gd name="connsiteX8440" fmla="*/ 4704590 w 4925538"/>
              <a:gd name="connsiteY8440" fmla="*/ 1340025 h 5052379"/>
              <a:gd name="connsiteX8441" fmla="*/ 4708012 w 4925538"/>
              <a:gd name="connsiteY8441" fmla="*/ 1340025 h 5052379"/>
              <a:gd name="connsiteX8442" fmla="*/ 4710559 w 4925538"/>
              <a:gd name="connsiteY8442" fmla="*/ 1338328 h 5052379"/>
              <a:gd name="connsiteX8443" fmla="*/ 4713133 w 4925538"/>
              <a:gd name="connsiteY8443" fmla="*/ 1338328 h 5052379"/>
              <a:gd name="connsiteX8444" fmla="*/ 4719102 w 4925538"/>
              <a:gd name="connsiteY8444" fmla="*/ 1339176 h 5052379"/>
              <a:gd name="connsiteX8445" fmla="*/ 4723374 w 4925538"/>
              <a:gd name="connsiteY8445" fmla="*/ 1340025 h 5052379"/>
              <a:gd name="connsiteX8446" fmla="*/ 4727618 w 4925538"/>
              <a:gd name="connsiteY8446" fmla="*/ 1341748 h 5052379"/>
              <a:gd name="connsiteX8447" fmla="*/ 4730192 w 4925538"/>
              <a:gd name="connsiteY8447" fmla="*/ 1341748 h 5052379"/>
              <a:gd name="connsiteX8448" fmla="*/ 4731041 w 4925538"/>
              <a:gd name="connsiteY8448" fmla="*/ 1340873 h 5052379"/>
              <a:gd name="connsiteX8449" fmla="*/ 4732739 w 4925538"/>
              <a:gd name="connsiteY8449" fmla="*/ 1341748 h 5052379"/>
              <a:gd name="connsiteX8450" fmla="*/ 4735312 w 4925538"/>
              <a:gd name="connsiteY8450" fmla="*/ 1342596 h 5052379"/>
              <a:gd name="connsiteX8451" fmla="*/ 4735312 w 4925538"/>
              <a:gd name="connsiteY8451" fmla="*/ 1343445 h 5052379"/>
              <a:gd name="connsiteX8452" fmla="*/ 4737859 w 4925538"/>
              <a:gd name="connsiteY8452" fmla="*/ 1341748 h 5052379"/>
              <a:gd name="connsiteX8453" fmla="*/ 4739584 w 4925538"/>
              <a:gd name="connsiteY8453" fmla="*/ 1341748 h 5052379"/>
              <a:gd name="connsiteX8454" fmla="*/ 4743829 w 4925538"/>
              <a:gd name="connsiteY8454" fmla="*/ 1342596 h 5052379"/>
              <a:gd name="connsiteX8455" fmla="*/ 4754919 w 4925538"/>
              <a:gd name="connsiteY8455" fmla="*/ 1342596 h 5052379"/>
              <a:gd name="connsiteX8456" fmla="*/ 4758341 w 4925538"/>
              <a:gd name="connsiteY8456" fmla="*/ 1341748 h 5052379"/>
              <a:gd name="connsiteX8457" fmla="*/ 4761764 w 4925538"/>
              <a:gd name="connsiteY8457" fmla="*/ 1340025 h 5052379"/>
              <a:gd name="connsiteX8458" fmla="*/ 4764311 w 4925538"/>
              <a:gd name="connsiteY8458" fmla="*/ 1338328 h 5052379"/>
              <a:gd name="connsiteX8459" fmla="*/ 4766884 w 4925538"/>
              <a:gd name="connsiteY8459" fmla="*/ 1338328 h 5052379"/>
              <a:gd name="connsiteX8460" fmla="*/ 4769431 w 4925538"/>
              <a:gd name="connsiteY8460" fmla="*/ 1336631 h 5052379"/>
              <a:gd name="connsiteX8461" fmla="*/ 4772854 w 4925538"/>
              <a:gd name="connsiteY8461" fmla="*/ 1336631 h 5052379"/>
              <a:gd name="connsiteX8462" fmla="*/ 4773703 w 4925538"/>
              <a:gd name="connsiteY8462" fmla="*/ 1335756 h 5052379"/>
              <a:gd name="connsiteX8463" fmla="*/ 4776250 w 4925538"/>
              <a:gd name="connsiteY8463" fmla="*/ 1335756 h 5052379"/>
              <a:gd name="connsiteX8464" fmla="*/ 4780521 w 4925538"/>
              <a:gd name="connsiteY8464" fmla="*/ 1335756 h 5052379"/>
              <a:gd name="connsiteX8465" fmla="*/ 4785642 w 4925538"/>
              <a:gd name="connsiteY8465" fmla="*/ 1337480 h 5052379"/>
              <a:gd name="connsiteX8466" fmla="*/ 4789037 w 4925538"/>
              <a:gd name="connsiteY8466" fmla="*/ 1339176 h 5052379"/>
              <a:gd name="connsiteX8467" fmla="*/ 4792460 w 4925538"/>
              <a:gd name="connsiteY8467" fmla="*/ 1339176 h 5052379"/>
              <a:gd name="connsiteX8468" fmla="*/ 4795882 w 4925538"/>
              <a:gd name="connsiteY8468" fmla="*/ 1340025 h 5052379"/>
              <a:gd name="connsiteX8469" fmla="*/ 4799278 w 4925538"/>
              <a:gd name="connsiteY8469" fmla="*/ 1339176 h 5052379"/>
              <a:gd name="connsiteX8470" fmla="*/ 4800127 w 4925538"/>
              <a:gd name="connsiteY8470" fmla="*/ 1340025 h 5052379"/>
              <a:gd name="connsiteX8471" fmla="*/ 4801003 w 4925538"/>
              <a:gd name="connsiteY8471" fmla="*/ 1340025 h 5052379"/>
              <a:gd name="connsiteX8472" fmla="*/ 4802701 w 4925538"/>
              <a:gd name="connsiteY8472" fmla="*/ 1340873 h 5052379"/>
              <a:gd name="connsiteX8473" fmla="*/ 4804399 w 4925538"/>
              <a:gd name="connsiteY8473" fmla="*/ 1341748 h 5052379"/>
              <a:gd name="connsiteX8474" fmla="*/ 4809519 w 4925538"/>
              <a:gd name="connsiteY8474" fmla="*/ 1342596 h 5052379"/>
              <a:gd name="connsiteX8475" fmla="*/ 4810368 w 4925538"/>
              <a:gd name="connsiteY8475" fmla="*/ 1343445 h 5052379"/>
              <a:gd name="connsiteX8476" fmla="*/ 4812093 w 4925538"/>
              <a:gd name="connsiteY8476" fmla="*/ 1343445 h 5052379"/>
              <a:gd name="connsiteX8477" fmla="*/ 4818911 w 4925538"/>
              <a:gd name="connsiteY8477" fmla="*/ 1345142 h 5052379"/>
              <a:gd name="connsiteX8478" fmla="*/ 4819760 w 4925538"/>
              <a:gd name="connsiteY8478" fmla="*/ 1345990 h 5052379"/>
              <a:gd name="connsiteX8479" fmla="*/ 4820609 w 4925538"/>
              <a:gd name="connsiteY8479" fmla="*/ 1345142 h 5052379"/>
              <a:gd name="connsiteX8480" fmla="*/ 4822307 w 4925538"/>
              <a:gd name="connsiteY8480" fmla="*/ 1345142 h 5052379"/>
              <a:gd name="connsiteX8481" fmla="*/ 4822307 w 4925538"/>
              <a:gd name="connsiteY8481" fmla="*/ 1344293 h 5052379"/>
              <a:gd name="connsiteX8482" fmla="*/ 4828303 w 4925538"/>
              <a:gd name="connsiteY8482" fmla="*/ 1347713 h 5052379"/>
              <a:gd name="connsiteX8483" fmla="*/ 4832548 w 4925538"/>
              <a:gd name="connsiteY8483" fmla="*/ 1348562 h 5052379"/>
              <a:gd name="connsiteX8484" fmla="*/ 4835971 w 4925538"/>
              <a:gd name="connsiteY8484" fmla="*/ 1350258 h 5052379"/>
              <a:gd name="connsiteX8485" fmla="*/ 4838518 w 4925538"/>
              <a:gd name="connsiteY8485" fmla="*/ 1350258 h 5052379"/>
              <a:gd name="connsiteX8486" fmla="*/ 4841091 w 4925538"/>
              <a:gd name="connsiteY8486" fmla="*/ 1353678 h 5052379"/>
              <a:gd name="connsiteX8487" fmla="*/ 4841940 w 4925538"/>
              <a:gd name="connsiteY8487" fmla="*/ 1355375 h 5052379"/>
              <a:gd name="connsiteX8488" fmla="*/ 4843638 w 4925538"/>
              <a:gd name="connsiteY8488" fmla="*/ 1356223 h 5052379"/>
              <a:gd name="connsiteX8489" fmla="*/ 4847061 w 4925538"/>
              <a:gd name="connsiteY8489" fmla="*/ 1358795 h 5052379"/>
              <a:gd name="connsiteX8490" fmla="*/ 4850483 w 4925538"/>
              <a:gd name="connsiteY8490" fmla="*/ 1363037 h 5052379"/>
              <a:gd name="connsiteX8491" fmla="*/ 4851332 w 4925538"/>
              <a:gd name="connsiteY8491" fmla="*/ 1364760 h 5052379"/>
              <a:gd name="connsiteX8492" fmla="*/ 4852181 w 4925538"/>
              <a:gd name="connsiteY8492" fmla="*/ 1365608 h 5052379"/>
              <a:gd name="connsiteX8493" fmla="*/ 4853030 w 4925538"/>
              <a:gd name="connsiteY8493" fmla="*/ 1368154 h 5052379"/>
              <a:gd name="connsiteX8494" fmla="*/ 4854728 w 4925538"/>
              <a:gd name="connsiteY8494" fmla="*/ 1374994 h 5052379"/>
              <a:gd name="connsiteX8495" fmla="*/ 4855577 w 4925538"/>
              <a:gd name="connsiteY8495" fmla="*/ 1376690 h 5052379"/>
              <a:gd name="connsiteX8496" fmla="*/ 4857301 w 4925538"/>
              <a:gd name="connsiteY8496" fmla="*/ 1378387 h 5052379"/>
              <a:gd name="connsiteX8497" fmla="*/ 4858999 w 4925538"/>
              <a:gd name="connsiteY8497" fmla="*/ 1379235 h 5052379"/>
              <a:gd name="connsiteX8498" fmla="*/ 4860697 w 4925538"/>
              <a:gd name="connsiteY8498" fmla="*/ 1380959 h 5052379"/>
              <a:gd name="connsiteX8499" fmla="*/ 4860697 w 4925538"/>
              <a:gd name="connsiteY8499" fmla="*/ 1382655 h 5052379"/>
              <a:gd name="connsiteX8500" fmla="*/ 4862422 w 4925538"/>
              <a:gd name="connsiteY8500" fmla="*/ 1385200 h 5052379"/>
              <a:gd name="connsiteX8501" fmla="*/ 4863271 w 4925538"/>
              <a:gd name="connsiteY8501" fmla="*/ 1385200 h 5052379"/>
              <a:gd name="connsiteX8502" fmla="*/ 4863271 w 4925538"/>
              <a:gd name="connsiteY8502" fmla="*/ 1389469 h 5052379"/>
              <a:gd name="connsiteX8503" fmla="*/ 4864120 w 4925538"/>
              <a:gd name="connsiteY8503" fmla="*/ 1390317 h 5052379"/>
              <a:gd name="connsiteX8504" fmla="*/ 4865818 w 4925538"/>
              <a:gd name="connsiteY8504" fmla="*/ 1392040 h 5052379"/>
              <a:gd name="connsiteX8505" fmla="*/ 4866667 w 4925538"/>
              <a:gd name="connsiteY8505" fmla="*/ 1392889 h 5052379"/>
              <a:gd name="connsiteX8506" fmla="*/ 4866667 w 4925538"/>
              <a:gd name="connsiteY8506" fmla="*/ 1392040 h 5052379"/>
              <a:gd name="connsiteX8507" fmla="*/ 4866667 w 4925538"/>
              <a:gd name="connsiteY8507" fmla="*/ 1394586 h 5052379"/>
              <a:gd name="connsiteX8508" fmla="*/ 4867542 w 4925538"/>
              <a:gd name="connsiteY8508" fmla="*/ 1396282 h 5052379"/>
              <a:gd name="connsiteX8509" fmla="*/ 4867542 w 4925538"/>
              <a:gd name="connsiteY8509" fmla="*/ 1397157 h 5052379"/>
              <a:gd name="connsiteX8510" fmla="*/ 4868391 w 4925538"/>
              <a:gd name="connsiteY8510" fmla="*/ 1398006 h 5052379"/>
              <a:gd name="connsiteX8511" fmla="*/ 4868391 w 4925538"/>
              <a:gd name="connsiteY8511" fmla="*/ 1400551 h 5052379"/>
              <a:gd name="connsiteX8512" fmla="*/ 4869240 w 4925538"/>
              <a:gd name="connsiteY8512" fmla="*/ 1402247 h 5052379"/>
              <a:gd name="connsiteX8513" fmla="*/ 4870089 w 4925538"/>
              <a:gd name="connsiteY8513" fmla="*/ 1404819 h 5052379"/>
              <a:gd name="connsiteX8514" fmla="*/ 4870938 w 4925538"/>
              <a:gd name="connsiteY8514" fmla="*/ 1404819 h 5052379"/>
              <a:gd name="connsiteX8515" fmla="*/ 4870938 w 4925538"/>
              <a:gd name="connsiteY8515" fmla="*/ 1405667 h 5052379"/>
              <a:gd name="connsiteX8516" fmla="*/ 4870938 w 4925538"/>
              <a:gd name="connsiteY8516" fmla="*/ 1409087 h 5052379"/>
              <a:gd name="connsiteX8517" fmla="*/ 4871787 w 4925538"/>
              <a:gd name="connsiteY8517" fmla="*/ 1411632 h 5052379"/>
              <a:gd name="connsiteX8518" fmla="*/ 4872636 w 4925538"/>
              <a:gd name="connsiteY8518" fmla="*/ 1411632 h 5052379"/>
              <a:gd name="connsiteX8519" fmla="*/ 4872636 w 4925538"/>
              <a:gd name="connsiteY8519" fmla="*/ 1416749 h 5052379"/>
              <a:gd name="connsiteX8520" fmla="*/ 4872636 w 4925538"/>
              <a:gd name="connsiteY8520" fmla="*/ 1417598 h 5052379"/>
              <a:gd name="connsiteX8521" fmla="*/ 4873512 w 4925538"/>
              <a:gd name="connsiteY8521" fmla="*/ 1419321 h 5052379"/>
              <a:gd name="connsiteX8522" fmla="*/ 4875210 w 4925538"/>
              <a:gd name="connsiteY8522" fmla="*/ 1419321 h 5052379"/>
              <a:gd name="connsiteX8523" fmla="*/ 4875210 w 4925538"/>
              <a:gd name="connsiteY8523" fmla="*/ 1420169 h 5052379"/>
              <a:gd name="connsiteX8524" fmla="*/ 4874361 w 4925538"/>
              <a:gd name="connsiteY8524" fmla="*/ 1426134 h 5052379"/>
              <a:gd name="connsiteX8525" fmla="*/ 4874361 w 4925538"/>
              <a:gd name="connsiteY8525" fmla="*/ 1427831 h 5052379"/>
              <a:gd name="connsiteX8526" fmla="*/ 4875210 w 4925538"/>
              <a:gd name="connsiteY8526" fmla="*/ 1428679 h 5052379"/>
              <a:gd name="connsiteX8527" fmla="*/ 4875210 w 4925538"/>
              <a:gd name="connsiteY8527" fmla="*/ 1431251 h 5052379"/>
              <a:gd name="connsiteX8528" fmla="*/ 4876059 w 4925538"/>
              <a:gd name="connsiteY8528" fmla="*/ 1432948 h 5052379"/>
              <a:gd name="connsiteX8529" fmla="*/ 4876908 w 4925538"/>
              <a:gd name="connsiteY8529" fmla="*/ 1432948 h 5052379"/>
              <a:gd name="connsiteX8530" fmla="*/ 4876908 w 4925538"/>
              <a:gd name="connsiteY8530" fmla="*/ 1433796 h 5052379"/>
              <a:gd name="connsiteX8531" fmla="*/ 4876908 w 4925538"/>
              <a:gd name="connsiteY8531" fmla="*/ 1442333 h 5052379"/>
              <a:gd name="connsiteX8532" fmla="*/ 4877757 w 4925538"/>
              <a:gd name="connsiteY8532" fmla="*/ 1444030 h 5052379"/>
              <a:gd name="connsiteX8533" fmla="*/ 4878632 w 4925538"/>
              <a:gd name="connsiteY8533" fmla="*/ 1444878 h 5052379"/>
              <a:gd name="connsiteX8534" fmla="*/ 4879481 w 4925538"/>
              <a:gd name="connsiteY8534" fmla="*/ 1444030 h 5052379"/>
              <a:gd name="connsiteX8535" fmla="*/ 4880330 w 4925538"/>
              <a:gd name="connsiteY8535" fmla="*/ 1444030 h 5052379"/>
              <a:gd name="connsiteX8536" fmla="*/ 4880330 w 4925538"/>
              <a:gd name="connsiteY8536" fmla="*/ 1446575 h 5052379"/>
              <a:gd name="connsiteX8537" fmla="*/ 4880330 w 4925538"/>
              <a:gd name="connsiteY8537" fmla="*/ 1449146 h 5052379"/>
              <a:gd name="connsiteX8538" fmla="*/ 4880330 w 4925538"/>
              <a:gd name="connsiteY8538" fmla="*/ 1449995 h 5052379"/>
              <a:gd name="connsiteX8539" fmla="*/ 4880330 w 4925538"/>
              <a:gd name="connsiteY8539" fmla="*/ 1451691 h 5052379"/>
              <a:gd name="connsiteX8540" fmla="*/ 4881179 w 4925538"/>
              <a:gd name="connsiteY8540" fmla="*/ 1455111 h 5052379"/>
              <a:gd name="connsiteX8541" fmla="*/ 4883753 w 4925538"/>
              <a:gd name="connsiteY8541" fmla="*/ 1455111 h 5052379"/>
              <a:gd name="connsiteX8542" fmla="*/ 4884602 w 4925538"/>
              <a:gd name="connsiteY8542" fmla="*/ 1457656 h 5052379"/>
              <a:gd name="connsiteX8543" fmla="*/ 4885451 w 4925538"/>
              <a:gd name="connsiteY8543" fmla="*/ 1457656 h 5052379"/>
              <a:gd name="connsiteX8544" fmla="*/ 4885451 w 4925538"/>
              <a:gd name="connsiteY8544" fmla="*/ 1458531 h 5052379"/>
              <a:gd name="connsiteX8545" fmla="*/ 4886300 w 4925538"/>
              <a:gd name="connsiteY8545" fmla="*/ 1460228 h 5052379"/>
              <a:gd name="connsiteX8546" fmla="*/ 4885451 w 4925538"/>
              <a:gd name="connsiteY8546" fmla="*/ 1463648 h 5052379"/>
              <a:gd name="connsiteX8547" fmla="*/ 4886300 w 4925538"/>
              <a:gd name="connsiteY8547" fmla="*/ 1466193 h 5052379"/>
              <a:gd name="connsiteX8548" fmla="*/ 4886300 w 4925538"/>
              <a:gd name="connsiteY8548" fmla="*/ 1467042 h 5052379"/>
              <a:gd name="connsiteX8549" fmla="*/ 4887149 w 4925538"/>
              <a:gd name="connsiteY8549" fmla="*/ 1467042 h 5052379"/>
              <a:gd name="connsiteX8550" fmla="*/ 4887149 w 4925538"/>
              <a:gd name="connsiteY8550" fmla="*/ 1469613 h 5052379"/>
              <a:gd name="connsiteX8551" fmla="*/ 4887149 w 4925538"/>
              <a:gd name="connsiteY8551" fmla="*/ 1476427 h 5052379"/>
              <a:gd name="connsiteX8552" fmla="*/ 4887149 w 4925538"/>
              <a:gd name="connsiteY8552" fmla="*/ 1477275 h 5052379"/>
              <a:gd name="connsiteX8553" fmla="*/ 4887998 w 4925538"/>
              <a:gd name="connsiteY8553" fmla="*/ 1483240 h 5052379"/>
              <a:gd name="connsiteX8554" fmla="*/ 4887998 w 4925538"/>
              <a:gd name="connsiteY8554" fmla="*/ 1482392 h 5052379"/>
              <a:gd name="connsiteX8555" fmla="*/ 4888847 w 4925538"/>
              <a:gd name="connsiteY8555" fmla="*/ 1483240 h 5052379"/>
              <a:gd name="connsiteX8556" fmla="*/ 4888847 w 4925538"/>
              <a:gd name="connsiteY8556" fmla="*/ 1484088 h 5052379"/>
              <a:gd name="connsiteX8557" fmla="*/ 4889722 w 4925538"/>
              <a:gd name="connsiteY8557" fmla="*/ 1486660 h 5052379"/>
              <a:gd name="connsiteX8558" fmla="*/ 4890571 w 4925538"/>
              <a:gd name="connsiteY8558" fmla="*/ 1488357 h 5052379"/>
              <a:gd name="connsiteX8559" fmla="*/ 4891420 w 4925538"/>
              <a:gd name="connsiteY8559" fmla="*/ 1488357 h 5052379"/>
              <a:gd name="connsiteX8560" fmla="*/ 4892269 w 4925538"/>
              <a:gd name="connsiteY8560" fmla="*/ 1489205 h 5052379"/>
              <a:gd name="connsiteX8561" fmla="*/ 4894816 w 4925538"/>
              <a:gd name="connsiteY8561" fmla="*/ 1489205 h 5052379"/>
              <a:gd name="connsiteX8562" fmla="*/ 4894816 w 4925538"/>
              <a:gd name="connsiteY8562" fmla="*/ 1490054 h 5052379"/>
              <a:gd name="connsiteX8563" fmla="*/ 4895692 w 4925538"/>
              <a:gd name="connsiteY8563" fmla="*/ 1496894 h 5052379"/>
              <a:gd name="connsiteX8564" fmla="*/ 4895692 w 4925538"/>
              <a:gd name="connsiteY8564" fmla="*/ 1499439 h 5052379"/>
              <a:gd name="connsiteX8565" fmla="*/ 4894816 w 4925538"/>
              <a:gd name="connsiteY8565" fmla="*/ 1500287 h 5052379"/>
              <a:gd name="connsiteX8566" fmla="*/ 4895692 w 4925538"/>
              <a:gd name="connsiteY8566" fmla="*/ 1503707 h 5052379"/>
              <a:gd name="connsiteX8567" fmla="*/ 4896541 w 4925538"/>
              <a:gd name="connsiteY8567" fmla="*/ 1506252 h 5052379"/>
              <a:gd name="connsiteX8568" fmla="*/ 4897390 w 4925538"/>
              <a:gd name="connsiteY8568" fmla="*/ 1507100 h 5052379"/>
              <a:gd name="connsiteX8569" fmla="*/ 4898239 w 4925538"/>
              <a:gd name="connsiteY8569" fmla="*/ 1507100 h 5052379"/>
              <a:gd name="connsiteX8570" fmla="*/ 4899088 w 4925538"/>
              <a:gd name="connsiteY8570" fmla="*/ 1507100 h 5052379"/>
              <a:gd name="connsiteX8571" fmla="*/ 4899937 w 4925538"/>
              <a:gd name="connsiteY8571" fmla="*/ 1507100 h 5052379"/>
              <a:gd name="connsiteX8572" fmla="*/ 4900812 w 4925538"/>
              <a:gd name="connsiteY8572" fmla="*/ 1507949 h 5052379"/>
              <a:gd name="connsiteX8573" fmla="*/ 4901661 w 4925538"/>
              <a:gd name="connsiteY8573" fmla="*/ 1511369 h 5052379"/>
              <a:gd name="connsiteX8574" fmla="*/ 4903359 w 4925538"/>
              <a:gd name="connsiteY8574" fmla="*/ 1516486 h 5052379"/>
              <a:gd name="connsiteX8575" fmla="*/ 4903359 w 4925538"/>
              <a:gd name="connsiteY8575" fmla="*/ 1519057 h 5052379"/>
              <a:gd name="connsiteX8576" fmla="*/ 4903359 w 4925538"/>
              <a:gd name="connsiteY8576" fmla="*/ 1520754 h 5052379"/>
              <a:gd name="connsiteX8577" fmla="*/ 4903359 w 4925538"/>
              <a:gd name="connsiteY8577" fmla="*/ 1522451 h 5052379"/>
              <a:gd name="connsiteX8578" fmla="*/ 4904208 w 4925538"/>
              <a:gd name="connsiteY8578" fmla="*/ 1523299 h 5052379"/>
              <a:gd name="connsiteX8579" fmla="*/ 4904208 w 4925538"/>
              <a:gd name="connsiteY8579" fmla="*/ 1537801 h 5052379"/>
              <a:gd name="connsiteX8580" fmla="*/ 4904208 w 4925538"/>
              <a:gd name="connsiteY8580" fmla="*/ 1542069 h 5052379"/>
              <a:gd name="connsiteX8581" fmla="*/ 4905933 w 4925538"/>
              <a:gd name="connsiteY8581" fmla="*/ 1546311 h 5052379"/>
              <a:gd name="connsiteX8582" fmla="*/ 4906782 w 4925538"/>
              <a:gd name="connsiteY8582" fmla="*/ 1548034 h 5052379"/>
              <a:gd name="connsiteX8583" fmla="*/ 4908480 w 4925538"/>
              <a:gd name="connsiteY8583" fmla="*/ 1548883 h 5052379"/>
              <a:gd name="connsiteX8584" fmla="*/ 4907631 w 4925538"/>
              <a:gd name="connsiteY8584" fmla="*/ 1549731 h 5052379"/>
              <a:gd name="connsiteX8585" fmla="*/ 4907631 w 4925538"/>
              <a:gd name="connsiteY8585" fmla="*/ 1551428 h 5052379"/>
              <a:gd name="connsiteX8586" fmla="*/ 4908480 w 4925538"/>
              <a:gd name="connsiteY8586" fmla="*/ 1553151 h 5052379"/>
              <a:gd name="connsiteX8587" fmla="*/ 4907631 w 4925538"/>
              <a:gd name="connsiteY8587" fmla="*/ 1553999 h 5052379"/>
              <a:gd name="connsiteX8588" fmla="*/ 4908480 w 4925538"/>
              <a:gd name="connsiteY8588" fmla="*/ 1554848 h 5052379"/>
              <a:gd name="connsiteX8589" fmla="*/ 4907631 w 4925538"/>
              <a:gd name="connsiteY8589" fmla="*/ 1557393 h 5052379"/>
              <a:gd name="connsiteX8590" fmla="*/ 4908480 w 4925538"/>
              <a:gd name="connsiteY8590" fmla="*/ 1557393 h 5052379"/>
              <a:gd name="connsiteX8591" fmla="*/ 4908480 w 4925538"/>
              <a:gd name="connsiteY8591" fmla="*/ 1559116 h 5052379"/>
              <a:gd name="connsiteX8592" fmla="*/ 4907631 w 4925538"/>
              <a:gd name="connsiteY8592" fmla="*/ 1559116 h 5052379"/>
              <a:gd name="connsiteX8593" fmla="*/ 4909329 w 4925538"/>
              <a:gd name="connsiteY8593" fmla="*/ 1559116 h 5052379"/>
              <a:gd name="connsiteX8594" fmla="*/ 4910178 w 4925538"/>
              <a:gd name="connsiteY8594" fmla="*/ 1559116 h 5052379"/>
              <a:gd name="connsiteX8595" fmla="*/ 4910178 w 4925538"/>
              <a:gd name="connsiteY8595" fmla="*/ 1561661 h 5052379"/>
              <a:gd name="connsiteX8596" fmla="*/ 4910178 w 4925538"/>
              <a:gd name="connsiteY8596" fmla="*/ 1565930 h 5052379"/>
              <a:gd name="connsiteX8597" fmla="*/ 4911902 w 4925538"/>
              <a:gd name="connsiteY8597" fmla="*/ 1570198 h 5052379"/>
              <a:gd name="connsiteX8598" fmla="*/ 4911902 w 4925538"/>
              <a:gd name="connsiteY8598" fmla="*/ 1571895 h 5052379"/>
              <a:gd name="connsiteX8599" fmla="*/ 4914449 w 4925538"/>
              <a:gd name="connsiteY8599" fmla="*/ 1574440 h 5052379"/>
              <a:gd name="connsiteX8600" fmla="*/ 4916147 w 4925538"/>
              <a:gd name="connsiteY8600" fmla="*/ 1575315 h 5052379"/>
              <a:gd name="connsiteX8601" fmla="*/ 4917871 w 4925538"/>
              <a:gd name="connsiteY8601" fmla="*/ 1576163 h 5052379"/>
              <a:gd name="connsiteX8602" fmla="*/ 4916996 w 4925538"/>
              <a:gd name="connsiteY8602" fmla="*/ 1577860 h 5052379"/>
              <a:gd name="connsiteX8603" fmla="*/ 4916147 w 4925538"/>
              <a:gd name="connsiteY8603" fmla="*/ 1579556 h 5052379"/>
              <a:gd name="connsiteX8604" fmla="*/ 4916147 w 4925538"/>
              <a:gd name="connsiteY8604" fmla="*/ 1580405 h 5052379"/>
              <a:gd name="connsiteX8605" fmla="*/ 4916996 w 4925538"/>
              <a:gd name="connsiteY8605" fmla="*/ 1582976 h 5052379"/>
              <a:gd name="connsiteX8606" fmla="*/ 4918720 w 4925538"/>
              <a:gd name="connsiteY8606" fmla="*/ 1584673 h 5052379"/>
              <a:gd name="connsiteX8607" fmla="*/ 4917871 w 4925538"/>
              <a:gd name="connsiteY8607" fmla="*/ 1585522 h 5052379"/>
              <a:gd name="connsiteX8608" fmla="*/ 4916147 w 4925538"/>
              <a:gd name="connsiteY8608" fmla="*/ 1586396 h 5052379"/>
              <a:gd name="connsiteX8609" fmla="*/ 4916996 w 4925538"/>
              <a:gd name="connsiteY8609" fmla="*/ 1586396 h 5052379"/>
              <a:gd name="connsiteX8610" fmla="*/ 4916996 w 4925538"/>
              <a:gd name="connsiteY8610" fmla="*/ 1587245 h 5052379"/>
              <a:gd name="connsiteX8611" fmla="*/ 4917871 w 4925538"/>
              <a:gd name="connsiteY8611" fmla="*/ 1587245 h 5052379"/>
              <a:gd name="connsiteX8612" fmla="*/ 4917871 w 4925538"/>
              <a:gd name="connsiteY8612" fmla="*/ 1586396 h 5052379"/>
              <a:gd name="connsiteX8613" fmla="*/ 4918720 w 4925538"/>
              <a:gd name="connsiteY8613" fmla="*/ 1586396 h 5052379"/>
              <a:gd name="connsiteX8614" fmla="*/ 4918720 w 4925538"/>
              <a:gd name="connsiteY8614" fmla="*/ 1587245 h 5052379"/>
              <a:gd name="connsiteX8615" fmla="*/ 4918720 w 4925538"/>
              <a:gd name="connsiteY8615" fmla="*/ 1588942 h 5052379"/>
              <a:gd name="connsiteX8616" fmla="*/ 4918720 w 4925538"/>
              <a:gd name="connsiteY8616" fmla="*/ 1589790 h 5052379"/>
              <a:gd name="connsiteX8617" fmla="*/ 4917871 w 4925538"/>
              <a:gd name="connsiteY8617" fmla="*/ 1589790 h 5052379"/>
              <a:gd name="connsiteX8618" fmla="*/ 4917871 w 4925538"/>
              <a:gd name="connsiteY8618" fmla="*/ 1590638 h 5052379"/>
              <a:gd name="connsiteX8619" fmla="*/ 4916996 w 4925538"/>
              <a:gd name="connsiteY8619" fmla="*/ 1590638 h 5052379"/>
              <a:gd name="connsiteX8620" fmla="*/ 4916996 w 4925538"/>
              <a:gd name="connsiteY8620" fmla="*/ 1589790 h 5052379"/>
              <a:gd name="connsiteX8621" fmla="*/ 4916147 w 4925538"/>
              <a:gd name="connsiteY8621" fmla="*/ 1588942 h 5052379"/>
              <a:gd name="connsiteX8622" fmla="*/ 4916147 w 4925538"/>
              <a:gd name="connsiteY8622" fmla="*/ 1589790 h 5052379"/>
              <a:gd name="connsiteX8623" fmla="*/ 4916996 w 4925538"/>
              <a:gd name="connsiteY8623" fmla="*/ 1592361 h 5052379"/>
              <a:gd name="connsiteX8624" fmla="*/ 4917871 w 4925538"/>
              <a:gd name="connsiteY8624" fmla="*/ 1592361 h 5052379"/>
              <a:gd name="connsiteX8625" fmla="*/ 4918720 w 4925538"/>
              <a:gd name="connsiteY8625" fmla="*/ 1590638 h 5052379"/>
              <a:gd name="connsiteX8626" fmla="*/ 4920418 w 4925538"/>
              <a:gd name="connsiteY8626" fmla="*/ 1588942 h 5052379"/>
              <a:gd name="connsiteX8627" fmla="*/ 4920418 w 4925538"/>
              <a:gd name="connsiteY8627" fmla="*/ 1586396 h 5052379"/>
              <a:gd name="connsiteX8628" fmla="*/ 4919569 w 4925538"/>
              <a:gd name="connsiteY8628" fmla="*/ 1584673 h 5052379"/>
              <a:gd name="connsiteX8629" fmla="*/ 4921267 w 4925538"/>
              <a:gd name="connsiteY8629" fmla="*/ 1584673 h 5052379"/>
              <a:gd name="connsiteX8630" fmla="*/ 4921267 w 4925538"/>
              <a:gd name="connsiteY8630" fmla="*/ 1589790 h 5052379"/>
              <a:gd name="connsiteX8631" fmla="*/ 4921267 w 4925538"/>
              <a:gd name="connsiteY8631" fmla="*/ 1593210 h 5052379"/>
              <a:gd name="connsiteX8632" fmla="*/ 4919569 w 4925538"/>
              <a:gd name="connsiteY8632" fmla="*/ 1594058 h 5052379"/>
              <a:gd name="connsiteX8633" fmla="*/ 4919569 w 4925538"/>
              <a:gd name="connsiteY8633" fmla="*/ 1595755 h 5052379"/>
              <a:gd name="connsiteX8634" fmla="*/ 4920418 w 4925538"/>
              <a:gd name="connsiteY8634" fmla="*/ 1597478 h 5052379"/>
              <a:gd name="connsiteX8635" fmla="*/ 4921267 w 4925538"/>
              <a:gd name="connsiteY8635" fmla="*/ 1598327 h 5052379"/>
              <a:gd name="connsiteX8636" fmla="*/ 4920418 w 4925538"/>
              <a:gd name="connsiteY8636" fmla="*/ 1601720 h 5052379"/>
              <a:gd name="connsiteX8637" fmla="*/ 4922116 w 4925538"/>
              <a:gd name="connsiteY8637" fmla="*/ 1603443 h 5052379"/>
              <a:gd name="connsiteX8638" fmla="*/ 4922116 w 4925538"/>
              <a:gd name="connsiteY8638" fmla="*/ 1605988 h 5052379"/>
              <a:gd name="connsiteX8639" fmla="*/ 4923841 w 4925538"/>
              <a:gd name="connsiteY8639" fmla="*/ 1607685 h 5052379"/>
              <a:gd name="connsiteX8640" fmla="*/ 4925539 w 4925538"/>
              <a:gd name="connsiteY8640" fmla="*/ 1607685 h 5052379"/>
              <a:gd name="connsiteX8641" fmla="*/ 4925539 w 4925538"/>
              <a:gd name="connsiteY8641" fmla="*/ 1608560 h 5052379"/>
              <a:gd name="connsiteX8642" fmla="*/ 4925539 w 4925538"/>
              <a:gd name="connsiteY8642" fmla="*/ 1614525 h 5052379"/>
              <a:gd name="connsiteX8643" fmla="*/ 4924690 w 4925538"/>
              <a:gd name="connsiteY8643" fmla="*/ 1616222 h 5052379"/>
              <a:gd name="connsiteX8644" fmla="*/ 4923841 w 4925538"/>
              <a:gd name="connsiteY8644" fmla="*/ 1619642 h 5052379"/>
              <a:gd name="connsiteX8645" fmla="*/ 4924690 w 4925538"/>
              <a:gd name="connsiteY8645" fmla="*/ 1623035 h 5052379"/>
              <a:gd name="connsiteX8646" fmla="*/ 4924690 w 4925538"/>
              <a:gd name="connsiteY8646" fmla="*/ 1625607 h 5052379"/>
              <a:gd name="connsiteX8647" fmla="*/ 4924690 w 4925538"/>
              <a:gd name="connsiteY8647" fmla="*/ 1627304 h 5052379"/>
              <a:gd name="connsiteX8648" fmla="*/ 4925539 w 4925538"/>
              <a:gd name="connsiteY8648" fmla="*/ 1628152 h 5052379"/>
              <a:gd name="connsiteX8649" fmla="*/ 4924690 w 4925538"/>
              <a:gd name="connsiteY8649" fmla="*/ 1629849 h 5052379"/>
              <a:gd name="connsiteX8650" fmla="*/ 4925539 w 4925538"/>
              <a:gd name="connsiteY8650" fmla="*/ 1631572 h 5052379"/>
              <a:gd name="connsiteX8651" fmla="*/ 4924690 w 4925538"/>
              <a:gd name="connsiteY8651" fmla="*/ 1634966 h 5052379"/>
              <a:gd name="connsiteX8652" fmla="*/ 4925539 w 4925538"/>
              <a:gd name="connsiteY8652" fmla="*/ 1636689 h 5052379"/>
              <a:gd name="connsiteX8653" fmla="*/ 4924690 w 4925538"/>
              <a:gd name="connsiteY8653" fmla="*/ 1638385 h 5052379"/>
              <a:gd name="connsiteX8654" fmla="*/ 4923841 w 4925538"/>
              <a:gd name="connsiteY8654" fmla="*/ 1640931 h 5052379"/>
              <a:gd name="connsiteX8655" fmla="*/ 4923841 w 4925538"/>
              <a:gd name="connsiteY8655" fmla="*/ 1648619 h 5052379"/>
              <a:gd name="connsiteX8656" fmla="*/ 4923841 w 4925538"/>
              <a:gd name="connsiteY8656" fmla="*/ 1649467 h 5052379"/>
              <a:gd name="connsiteX8657" fmla="*/ 4924690 w 4925538"/>
              <a:gd name="connsiteY8657" fmla="*/ 1650316 h 5052379"/>
              <a:gd name="connsiteX8658" fmla="*/ 4923841 w 4925538"/>
              <a:gd name="connsiteY8658" fmla="*/ 1651164 h 5052379"/>
              <a:gd name="connsiteX8659" fmla="*/ 4922992 w 4925538"/>
              <a:gd name="connsiteY8659" fmla="*/ 1652012 h 5052379"/>
              <a:gd name="connsiteX8660" fmla="*/ 4923841 w 4925538"/>
              <a:gd name="connsiteY8660" fmla="*/ 1655432 h 5052379"/>
              <a:gd name="connsiteX8661" fmla="*/ 4922116 w 4925538"/>
              <a:gd name="connsiteY8661" fmla="*/ 1657129 h 5052379"/>
              <a:gd name="connsiteX8662" fmla="*/ 4921267 w 4925538"/>
              <a:gd name="connsiteY8662" fmla="*/ 1659701 h 5052379"/>
              <a:gd name="connsiteX8663" fmla="*/ 4920418 w 4925538"/>
              <a:gd name="connsiteY8663" fmla="*/ 1659701 h 5052379"/>
              <a:gd name="connsiteX8664" fmla="*/ 4921267 w 4925538"/>
              <a:gd name="connsiteY8664" fmla="*/ 1660549 h 5052379"/>
              <a:gd name="connsiteX8665" fmla="*/ 4920418 w 4925538"/>
              <a:gd name="connsiteY8665" fmla="*/ 1660549 h 5052379"/>
              <a:gd name="connsiteX8666" fmla="*/ 4919569 w 4925538"/>
              <a:gd name="connsiteY8666" fmla="*/ 1660549 h 5052379"/>
              <a:gd name="connsiteX8667" fmla="*/ 4920418 w 4925538"/>
              <a:gd name="connsiteY8667" fmla="*/ 1662246 h 5052379"/>
              <a:gd name="connsiteX8668" fmla="*/ 4921267 w 4925538"/>
              <a:gd name="connsiteY8668" fmla="*/ 1663969 h 5052379"/>
              <a:gd name="connsiteX8669" fmla="*/ 4922116 w 4925538"/>
              <a:gd name="connsiteY8669" fmla="*/ 1664817 h 5052379"/>
              <a:gd name="connsiteX8670" fmla="*/ 4922116 w 4925538"/>
              <a:gd name="connsiteY8670" fmla="*/ 1666514 h 5052379"/>
              <a:gd name="connsiteX8671" fmla="*/ 4923841 w 4925538"/>
              <a:gd name="connsiteY8671" fmla="*/ 1668211 h 5052379"/>
              <a:gd name="connsiteX8672" fmla="*/ 4923841 w 4925538"/>
              <a:gd name="connsiteY8672" fmla="*/ 1669934 h 5052379"/>
              <a:gd name="connsiteX8673" fmla="*/ 4922116 w 4925538"/>
              <a:gd name="connsiteY8673" fmla="*/ 1672479 h 5052379"/>
              <a:gd name="connsiteX8674" fmla="*/ 4920418 w 4925538"/>
              <a:gd name="connsiteY8674" fmla="*/ 1677596 h 5052379"/>
              <a:gd name="connsiteX8675" fmla="*/ 4919569 w 4925538"/>
              <a:gd name="connsiteY8675" fmla="*/ 1677596 h 5052379"/>
              <a:gd name="connsiteX8676" fmla="*/ 4918720 w 4925538"/>
              <a:gd name="connsiteY8676" fmla="*/ 1678444 h 5052379"/>
              <a:gd name="connsiteX8677" fmla="*/ 4919569 w 4925538"/>
              <a:gd name="connsiteY8677" fmla="*/ 1679293 h 5052379"/>
              <a:gd name="connsiteX8678" fmla="*/ 4921267 w 4925538"/>
              <a:gd name="connsiteY8678" fmla="*/ 1679293 h 5052379"/>
              <a:gd name="connsiteX8679" fmla="*/ 4920418 w 4925538"/>
              <a:gd name="connsiteY8679" fmla="*/ 1681016 h 5052379"/>
              <a:gd name="connsiteX8680" fmla="*/ 4921267 w 4925538"/>
              <a:gd name="connsiteY8680" fmla="*/ 1682713 h 5052379"/>
              <a:gd name="connsiteX8681" fmla="*/ 4922116 w 4925538"/>
              <a:gd name="connsiteY8681" fmla="*/ 1685258 h 5052379"/>
              <a:gd name="connsiteX8682" fmla="*/ 4920418 w 4925538"/>
              <a:gd name="connsiteY8682" fmla="*/ 1691223 h 5052379"/>
              <a:gd name="connsiteX8683" fmla="*/ 4920418 w 4925538"/>
              <a:gd name="connsiteY8683" fmla="*/ 1693795 h 5052379"/>
              <a:gd name="connsiteX8684" fmla="*/ 4918720 w 4925538"/>
              <a:gd name="connsiteY8684" fmla="*/ 1693795 h 5052379"/>
              <a:gd name="connsiteX8685" fmla="*/ 4918720 w 4925538"/>
              <a:gd name="connsiteY8685" fmla="*/ 1694643 h 5052379"/>
              <a:gd name="connsiteX8686" fmla="*/ 4919569 w 4925538"/>
              <a:gd name="connsiteY8686" fmla="*/ 1696340 h 5052379"/>
              <a:gd name="connsiteX8687" fmla="*/ 4919569 w 4925538"/>
              <a:gd name="connsiteY8687" fmla="*/ 1697215 h 5052379"/>
              <a:gd name="connsiteX8688" fmla="*/ 4919569 w 4925538"/>
              <a:gd name="connsiteY8688" fmla="*/ 1698063 h 5052379"/>
              <a:gd name="connsiteX8689" fmla="*/ 4920418 w 4925538"/>
              <a:gd name="connsiteY8689" fmla="*/ 1698063 h 5052379"/>
              <a:gd name="connsiteX8690" fmla="*/ 4920418 w 4925538"/>
              <a:gd name="connsiteY8690" fmla="*/ 1702305 h 5052379"/>
              <a:gd name="connsiteX8691" fmla="*/ 4922116 w 4925538"/>
              <a:gd name="connsiteY8691" fmla="*/ 1704028 h 5052379"/>
              <a:gd name="connsiteX8692" fmla="*/ 4922116 w 4925538"/>
              <a:gd name="connsiteY8692" fmla="*/ 1706573 h 5052379"/>
              <a:gd name="connsiteX8693" fmla="*/ 4922116 w 4925538"/>
              <a:gd name="connsiteY8693" fmla="*/ 1707421 h 5052379"/>
              <a:gd name="connsiteX8694" fmla="*/ 4921267 w 4925538"/>
              <a:gd name="connsiteY8694" fmla="*/ 1713387 h 5052379"/>
              <a:gd name="connsiteX8695" fmla="*/ 4920418 w 4925538"/>
              <a:gd name="connsiteY8695" fmla="*/ 1716807 h 5052379"/>
              <a:gd name="connsiteX8696" fmla="*/ 4920418 w 4925538"/>
              <a:gd name="connsiteY8696" fmla="*/ 1719378 h 5052379"/>
              <a:gd name="connsiteX8697" fmla="*/ 4916996 w 4925538"/>
              <a:gd name="connsiteY8697" fmla="*/ 1722772 h 5052379"/>
              <a:gd name="connsiteX8698" fmla="*/ 4916996 w 4925538"/>
              <a:gd name="connsiteY8698" fmla="*/ 1723620 h 5052379"/>
              <a:gd name="connsiteX8699" fmla="*/ 4916996 w 4925538"/>
              <a:gd name="connsiteY8699" fmla="*/ 1724468 h 5052379"/>
              <a:gd name="connsiteX8700" fmla="*/ 4914449 w 4925538"/>
              <a:gd name="connsiteY8700" fmla="*/ 1730433 h 5052379"/>
              <a:gd name="connsiteX8701" fmla="*/ 4911027 w 4925538"/>
              <a:gd name="connsiteY8701" fmla="*/ 1739819 h 5052379"/>
              <a:gd name="connsiteX8702" fmla="*/ 4910178 w 4925538"/>
              <a:gd name="connsiteY8702" fmla="*/ 1742390 h 5052379"/>
              <a:gd name="connsiteX8703" fmla="*/ 4910178 w 4925538"/>
              <a:gd name="connsiteY8703" fmla="*/ 1744935 h 5052379"/>
              <a:gd name="connsiteX8704" fmla="*/ 4909329 w 4925538"/>
              <a:gd name="connsiteY8704" fmla="*/ 1747507 h 5052379"/>
              <a:gd name="connsiteX8705" fmla="*/ 4910178 w 4925538"/>
              <a:gd name="connsiteY8705" fmla="*/ 1747507 h 5052379"/>
              <a:gd name="connsiteX8706" fmla="*/ 4907631 w 4925538"/>
              <a:gd name="connsiteY8706" fmla="*/ 1751749 h 5052379"/>
              <a:gd name="connsiteX8707" fmla="*/ 4906782 w 4925538"/>
              <a:gd name="connsiteY8707" fmla="*/ 1754320 h 5052379"/>
              <a:gd name="connsiteX8708" fmla="*/ 4905933 w 4925538"/>
              <a:gd name="connsiteY8708" fmla="*/ 1756017 h 5052379"/>
              <a:gd name="connsiteX8709" fmla="*/ 4905933 w 4925538"/>
              <a:gd name="connsiteY8709" fmla="*/ 1756865 h 5052379"/>
              <a:gd name="connsiteX8710" fmla="*/ 4907631 w 4925538"/>
              <a:gd name="connsiteY8710" fmla="*/ 1757714 h 5052379"/>
              <a:gd name="connsiteX8711" fmla="*/ 4905933 w 4925538"/>
              <a:gd name="connsiteY8711" fmla="*/ 1761982 h 5052379"/>
              <a:gd name="connsiteX8712" fmla="*/ 4905933 w 4925538"/>
              <a:gd name="connsiteY8712" fmla="*/ 1762831 h 5052379"/>
              <a:gd name="connsiteX8713" fmla="*/ 4906782 w 4925538"/>
              <a:gd name="connsiteY8713" fmla="*/ 1762831 h 5052379"/>
              <a:gd name="connsiteX8714" fmla="*/ 4907631 w 4925538"/>
              <a:gd name="connsiteY8714" fmla="*/ 1763705 h 5052379"/>
              <a:gd name="connsiteX8715" fmla="*/ 4906782 w 4925538"/>
              <a:gd name="connsiteY8715" fmla="*/ 1764554 h 5052379"/>
              <a:gd name="connsiteX8716" fmla="*/ 4905057 w 4925538"/>
              <a:gd name="connsiteY8716" fmla="*/ 1764554 h 5052379"/>
              <a:gd name="connsiteX8717" fmla="*/ 4904208 w 4925538"/>
              <a:gd name="connsiteY8717" fmla="*/ 1765402 h 5052379"/>
              <a:gd name="connsiteX8718" fmla="*/ 4905933 w 4925538"/>
              <a:gd name="connsiteY8718" fmla="*/ 1767099 h 5052379"/>
              <a:gd name="connsiteX8719" fmla="*/ 4902510 w 4925538"/>
              <a:gd name="connsiteY8719" fmla="*/ 1774761 h 5052379"/>
              <a:gd name="connsiteX8720" fmla="*/ 4901661 w 4925538"/>
              <a:gd name="connsiteY8720" fmla="*/ 1778181 h 5052379"/>
              <a:gd name="connsiteX8721" fmla="*/ 4900812 w 4925538"/>
              <a:gd name="connsiteY8721" fmla="*/ 1779877 h 5052379"/>
              <a:gd name="connsiteX8722" fmla="*/ 4899937 w 4925538"/>
              <a:gd name="connsiteY8722" fmla="*/ 1781601 h 5052379"/>
              <a:gd name="connsiteX8723" fmla="*/ 4899937 w 4925538"/>
              <a:gd name="connsiteY8723" fmla="*/ 1782449 h 5052379"/>
              <a:gd name="connsiteX8724" fmla="*/ 4899937 w 4925538"/>
              <a:gd name="connsiteY8724" fmla="*/ 1784146 h 5052379"/>
              <a:gd name="connsiteX8725" fmla="*/ 4899088 w 4925538"/>
              <a:gd name="connsiteY8725" fmla="*/ 1784994 h 5052379"/>
              <a:gd name="connsiteX8726" fmla="*/ 4899088 w 4925538"/>
              <a:gd name="connsiteY8726" fmla="*/ 1786717 h 5052379"/>
              <a:gd name="connsiteX8727" fmla="*/ 4899937 w 4925538"/>
              <a:gd name="connsiteY8727" fmla="*/ 1788414 h 5052379"/>
              <a:gd name="connsiteX8728" fmla="*/ 4899088 w 4925538"/>
              <a:gd name="connsiteY8728" fmla="*/ 1789263 h 5052379"/>
              <a:gd name="connsiteX8729" fmla="*/ 4899088 w 4925538"/>
              <a:gd name="connsiteY8729" fmla="*/ 1790959 h 5052379"/>
              <a:gd name="connsiteX8730" fmla="*/ 4899088 w 4925538"/>
              <a:gd name="connsiteY8730" fmla="*/ 1791834 h 5052379"/>
              <a:gd name="connsiteX8731" fmla="*/ 4898239 w 4925538"/>
              <a:gd name="connsiteY8731" fmla="*/ 1791834 h 5052379"/>
              <a:gd name="connsiteX8732" fmla="*/ 4897390 w 4925538"/>
              <a:gd name="connsiteY8732" fmla="*/ 1790959 h 5052379"/>
              <a:gd name="connsiteX8733" fmla="*/ 4896541 w 4925538"/>
              <a:gd name="connsiteY8733" fmla="*/ 1791834 h 5052379"/>
              <a:gd name="connsiteX8734" fmla="*/ 4895692 w 4925538"/>
              <a:gd name="connsiteY8734" fmla="*/ 1792683 h 5052379"/>
              <a:gd name="connsiteX8735" fmla="*/ 4894816 w 4925538"/>
              <a:gd name="connsiteY8735" fmla="*/ 1794379 h 5052379"/>
              <a:gd name="connsiteX8736" fmla="*/ 4893967 w 4925538"/>
              <a:gd name="connsiteY8736" fmla="*/ 1795228 h 5052379"/>
              <a:gd name="connsiteX8737" fmla="*/ 4893967 w 4925538"/>
              <a:gd name="connsiteY8737" fmla="*/ 1796924 h 5052379"/>
              <a:gd name="connsiteX8738" fmla="*/ 4893967 w 4925538"/>
              <a:gd name="connsiteY8738" fmla="*/ 1797799 h 5052379"/>
              <a:gd name="connsiteX8739" fmla="*/ 4891420 w 4925538"/>
              <a:gd name="connsiteY8739" fmla="*/ 1802041 h 5052379"/>
              <a:gd name="connsiteX8740" fmla="*/ 4890571 w 4925538"/>
              <a:gd name="connsiteY8740" fmla="*/ 1802889 h 5052379"/>
              <a:gd name="connsiteX8741" fmla="*/ 4891420 w 4925538"/>
              <a:gd name="connsiteY8741" fmla="*/ 1805461 h 5052379"/>
              <a:gd name="connsiteX8742" fmla="*/ 4889722 w 4925538"/>
              <a:gd name="connsiteY8742" fmla="*/ 1806309 h 5052379"/>
              <a:gd name="connsiteX8743" fmla="*/ 4888847 w 4925538"/>
              <a:gd name="connsiteY8743" fmla="*/ 1808006 h 5052379"/>
              <a:gd name="connsiteX8744" fmla="*/ 4889722 w 4925538"/>
              <a:gd name="connsiteY8744" fmla="*/ 1809729 h 5052379"/>
              <a:gd name="connsiteX8745" fmla="*/ 4889722 w 4925538"/>
              <a:gd name="connsiteY8745" fmla="*/ 1810578 h 5052379"/>
              <a:gd name="connsiteX8746" fmla="*/ 4888847 w 4925538"/>
              <a:gd name="connsiteY8746" fmla="*/ 1811426 h 5052379"/>
              <a:gd name="connsiteX8747" fmla="*/ 4887998 w 4925538"/>
              <a:gd name="connsiteY8747" fmla="*/ 1813123 h 5052379"/>
              <a:gd name="connsiteX8748" fmla="*/ 4888847 w 4925538"/>
              <a:gd name="connsiteY8748" fmla="*/ 1814846 h 5052379"/>
              <a:gd name="connsiteX8749" fmla="*/ 4886300 w 4925538"/>
              <a:gd name="connsiteY8749" fmla="*/ 1818240 h 5052379"/>
              <a:gd name="connsiteX8750" fmla="*/ 4886300 w 4925538"/>
              <a:gd name="connsiteY8750" fmla="*/ 1819963 h 5052379"/>
              <a:gd name="connsiteX8751" fmla="*/ 4887149 w 4925538"/>
              <a:gd name="connsiteY8751" fmla="*/ 1819963 h 5052379"/>
              <a:gd name="connsiteX8752" fmla="*/ 4886300 w 4925538"/>
              <a:gd name="connsiteY8752" fmla="*/ 1821660 h 5052379"/>
              <a:gd name="connsiteX8753" fmla="*/ 4885451 w 4925538"/>
              <a:gd name="connsiteY8753" fmla="*/ 1821660 h 5052379"/>
              <a:gd name="connsiteX8754" fmla="*/ 4882877 w 4925538"/>
              <a:gd name="connsiteY8754" fmla="*/ 1825053 h 5052379"/>
              <a:gd name="connsiteX8755" fmla="*/ 4882877 w 4925538"/>
              <a:gd name="connsiteY8755" fmla="*/ 1827625 h 5052379"/>
              <a:gd name="connsiteX8756" fmla="*/ 4883753 w 4925538"/>
              <a:gd name="connsiteY8756" fmla="*/ 1830170 h 5052379"/>
              <a:gd name="connsiteX8757" fmla="*/ 4883753 w 4925538"/>
              <a:gd name="connsiteY8757" fmla="*/ 1831045 h 5052379"/>
              <a:gd name="connsiteX8758" fmla="*/ 4882028 w 4925538"/>
              <a:gd name="connsiteY8758" fmla="*/ 1831893 h 5052379"/>
              <a:gd name="connsiteX8759" fmla="*/ 4880330 w 4925538"/>
              <a:gd name="connsiteY8759" fmla="*/ 1837010 h 5052379"/>
              <a:gd name="connsiteX8760" fmla="*/ 4880330 w 4925538"/>
              <a:gd name="connsiteY8760" fmla="*/ 1837858 h 5052379"/>
              <a:gd name="connsiteX8761" fmla="*/ 4878632 w 4925538"/>
              <a:gd name="connsiteY8761" fmla="*/ 1839555 h 5052379"/>
              <a:gd name="connsiteX8762" fmla="*/ 4877757 w 4925538"/>
              <a:gd name="connsiteY8762" fmla="*/ 1842127 h 5052379"/>
              <a:gd name="connsiteX8763" fmla="*/ 4876908 w 4925538"/>
              <a:gd name="connsiteY8763" fmla="*/ 1844672 h 5052379"/>
              <a:gd name="connsiteX8764" fmla="*/ 4876059 w 4925538"/>
              <a:gd name="connsiteY8764" fmla="*/ 1845520 h 5052379"/>
              <a:gd name="connsiteX8765" fmla="*/ 4873512 w 4925538"/>
              <a:gd name="connsiteY8765" fmla="*/ 1848092 h 5052379"/>
              <a:gd name="connsiteX8766" fmla="*/ 4871787 w 4925538"/>
              <a:gd name="connsiteY8766" fmla="*/ 1850637 h 5052379"/>
              <a:gd name="connsiteX8767" fmla="*/ 4870938 w 4925538"/>
              <a:gd name="connsiteY8767" fmla="*/ 1851485 h 5052379"/>
              <a:gd name="connsiteX8768" fmla="*/ 4870089 w 4925538"/>
              <a:gd name="connsiteY8768" fmla="*/ 1854057 h 5052379"/>
              <a:gd name="connsiteX8769" fmla="*/ 4870089 w 4925538"/>
              <a:gd name="connsiteY8769" fmla="*/ 1855753 h 5052379"/>
              <a:gd name="connsiteX8770" fmla="*/ 4869240 w 4925538"/>
              <a:gd name="connsiteY8770" fmla="*/ 1856602 h 5052379"/>
              <a:gd name="connsiteX8771" fmla="*/ 4870089 w 4925538"/>
              <a:gd name="connsiteY8771" fmla="*/ 1856602 h 5052379"/>
              <a:gd name="connsiteX8772" fmla="*/ 4869240 w 4925538"/>
              <a:gd name="connsiteY8772" fmla="*/ 1857450 h 5052379"/>
              <a:gd name="connsiteX8773" fmla="*/ 4867542 w 4925538"/>
              <a:gd name="connsiteY8773" fmla="*/ 1859173 h 5052379"/>
              <a:gd name="connsiteX8774" fmla="*/ 4867542 w 4925538"/>
              <a:gd name="connsiteY8774" fmla="*/ 1860022 h 5052379"/>
              <a:gd name="connsiteX8775" fmla="*/ 4867542 w 4925538"/>
              <a:gd name="connsiteY8775" fmla="*/ 1860870 h 5052379"/>
              <a:gd name="connsiteX8776" fmla="*/ 4865818 w 4925538"/>
              <a:gd name="connsiteY8776" fmla="*/ 1862567 h 5052379"/>
              <a:gd name="connsiteX8777" fmla="*/ 4865818 w 4925538"/>
              <a:gd name="connsiteY8777" fmla="*/ 1863415 h 5052379"/>
              <a:gd name="connsiteX8778" fmla="*/ 4864120 w 4925538"/>
              <a:gd name="connsiteY8778" fmla="*/ 1864290 h 5052379"/>
              <a:gd name="connsiteX8779" fmla="*/ 4864120 w 4925538"/>
              <a:gd name="connsiteY8779" fmla="*/ 1866835 h 5052379"/>
              <a:gd name="connsiteX8780" fmla="*/ 4863271 w 4925538"/>
              <a:gd name="connsiteY8780" fmla="*/ 1867684 h 5052379"/>
              <a:gd name="connsiteX8781" fmla="*/ 4862422 w 4925538"/>
              <a:gd name="connsiteY8781" fmla="*/ 1867684 h 5052379"/>
              <a:gd name="connsiteX8782" fmla="*/ 4862422 w 4925538"/>
              <a:gd name="connsiteY8782" fmla="*/ 1870255 h 5052379"/>
              <a:gd name="connsiteX8783" fmla="*/ 4862422 w 4925538"/>
              <a:gd name="connsiteY8783" fmla="*/ 1871104 h 5052379"/>
              <a:gd name="connsiteX8784" fmla="*/ 4861573 w 4925538"/>
              <a:gd name="connsiteY8784" fmla="*/ 1872800 h 5052379"/>
              <a:gd name="connsiteX8785" fmla="*/ 4859848 w 4925538"/>
              <a:gd name="connsiteY8785" fmla="*/ 1873649 h 5052379"/>
              <a:gd name="connsiteX8786" fmla="*/ 4858999 w 4925538"/>
              <a:gd name="connsiteY8786" fmla="*/ 1874497 h 5052379"/>
              <a:gd name="connsiteX8787" fmla="*/ 4858999 w 4925538"/>
              <a:gd name="connsiteY8787" fmla="*/ 1875372 h 5052379"/>
              <a:gd name="connsiteX8788" fmla="*/ 4858150 w 4925538"/>
              <a:gd name="connsiteY8788" fmla="*/ 1877069 h 5052379"/>
              <a:gd name="connsiteX8789" fmla="*/ 4856452 w 4925538"/>
              <a:gd name="connsiteY8789" fmla="*/ 1877917 h 5052379"/>
              <a:gd name="connsiteX8790" fmla="*/ 4856452 w 4925538"/>
              <a:gd name="connsiteY8790" fmla="*/ 1878765 h 5052379"/>
              <a:gd name="connsiteX8791" fmla="*/ 4855577 w 4925538"/>
              <a:gd name="connsiteY8791" fmla="*/ 1881337 h 5052379"/>
              <a:gd name="connsiteX8792" fmla="*/ 4853030 w 4925538"/>
              <a:gd name="connsiteY8792" fmla="*/ 1883882 h 5052379"/>
              <a:gd name="connsiteX8793" fmla="*/ 4851332 w 4925538"/>
              <a:gd name="connsiteY8793" fmla="*/ 1884731 h 5052379"/>
              <a:gd name="connsiteX8794" fmla="*/ 4849607 w 4925538"/>
              <a:gd name="connsiteY8794" fmla="*/ 1887302 h 5052379"/>
              <a:gd name="connsiteX8795" fmla="*/ 4847910 w 4925538"/>
              <a:gd name="connsiteY8795" fmla="*/ 1888151 h 5052379"/>
              <a:gd name="connsiteX8796" fmla="*/ 4847061 w 4925538"/>
              <a:gd name="connsiteY8796" fmla="*/ 1888999 h 5052379"/>
              <a:gd name="connsiteX8797" fmla="*/ 4847910 w 4925538"/>
              <a:gd name="connsiteY8797" fmla="*/ 1888999 h 5052379"/>
              <a:gd name="connsiteX8798" fmla="*/ 4845363 w 4925538"/>
              <a:gd name="connsiteY8798" fmla="*/ 1889847 h 5052379"/>
              <a:gd name="connsiteX8799" fmla="*/ 4844487 w 4925538"/>
              <a:gd name="connsiteY8799" fmla="*/ 1890696 h 5052379"/>
              <a:gd name="connsiteX8800" fmla="*/ 4844487 w 4925538"/>
              <a:gd name="connsiteY8800" fmla="*/ 1891544 h 5052379"/>
              <a:gd name="connsiteX8801" fmla="*/ 4841940 w 4925538"/>
              <a:gd name="connsiteY8801" fmla="*/ 1892419 h 5052379"/>
              <a:gd name="connsiteX8802" fmla="*/ 4841091 w 4925538"/>
              <a:gd name="connsiteY8802" fmla="*/ 1893267 h 5052379"/>
              <a:gd name="connsiteX8803" fmla="*/ 4838518 w 4925538"/>
              <a:gd name="connsiteY8803" fmla="*/ 1895812 h 5052379"/>
              <a:gd name="connsiteX8804" fmla="*/ 4837669 w 4925538"/>
              <a:gd name="connsiteY8804" fmla="*/ 1897536 h 5052379"/>
              <a:gd name="connsiteX8805" fmla="*/ 4836820 w 4925538"/>
              <a:gd name="connsiteY8805" fmla="*/ 1901777 h 5052379"/>
              <a:gd name="connsiteX8806" fmla="*/ 4835122 w 4925538"/>
              <a:gd name="connsiteY8806" fmla="*/ 1905197 h 5052379"/>
              <a:gd name="connsiteX8807" fmla="*/ 4833397 w 4925538"/>
              <a:gd name="connsiteY8807" fmla="*/ 1905197 h 5052379"/>
              <a:gd name="connsiteX8808" fmla="*/ 4833397 w 4925538"/>
              <a:gd name="connsiteY8808" fmla="*/ 1906894 h 5052379"/>
              <a:gd name="connsiteX8809" fmla="*/ 4832548 w 4925538"/>
              <a:gd name="connsiteY8809" fmla="*/ 1906894 h 5052379"/>
              <a:gd name="connsiteX8810" fmla="*/ 4830001 w 4925538"/>
              <a:gd name="connsiteY8810" fmla="*/ 1909466 h 5052379"/>
              <a:gd name="connsiteX8811" fmla="*/ 4829152 w 4925538"/>
              <a:gd name="connsiteY8811" fmla="*/ 1911163 h 5052379"/>
              <a:gd name="connsiteX8812" fmla="*/ 4825730 w 4925538"/>
              <a:gd name="connsiteY8812" fmla="*/ 1913708 h 5052379"/>
              <a:gd name="connsiteX8813" fmla="*/ 4825730 w 4925538"/>
              <a:gd name="connsiteY8813" fmla="*/ 1916279 h 5052379"/>
              <a:gd name="connsiteX8814" fmla="*/ 4824032 w 4925538"/>
              <a:gd name="connsiteY8814" fmla="*/ 1916279 h 5052379"/>
              <a:gd name="connsiteX8815" fmla="*/ 4822307 w 4925538"/>
              <a:gd name="connsiteY8815" fmla="*/ 1917976 h 5052379"/>
              <a:gd name="connsiteX8816" fmla="*/ 4822307 w 4925538"/>
              <a:gd name="connsiteY8816" fmla="*/ 1918824 h 5052379"/>
              <a:gd name="connsiteX8817" fmla="*/ 4820609 w 4925538"/>
              <a:gd name="connsiteY8817" fmla="*/ 1919699 h 5052379"/>
              <a:gd name="connsiteX8818" fmla="*/ 4818911 w 4925538"/>
              <a:gd name="connsiteY8818" fmla="*/ 1921396 h 5052379"/>
              <a:gd name="connsiteX8819" fmla="*/ 4818062 w 4925538"/>
              <a:gd name="connsiteY8819" fmla="*/ 1921396 h 5052379"/>
              <a:gd name="connsiteX8820" fmla="*/ 4816338 w 4925538"/>
              <a:gd name="connsiteY8820" fmla="*/ 1923941 h 5052379"/>
              <a:gd name="connsiteX8821" fmla="*/ 4814640 w 4925538"/>
              <a:gd name="connsiteY8821" fmla="*/ 1925664 h 5052379"/>
              <a:gd name="connsiteX8822" fmla="*/ 4813791 w 4925538"/>
              <a:gd name="connsiteY8822" fmla="*/ 1927361 h 5052379"/>
              <a:gd name="connsiteX8823" fmla="*/ 4812093 w 4925538"/>
              <a:gd name="connsiteY8823" fmla="*/ 1929906 h 5052379"/>
              <a:gd name="connsiteX8824" fmla="*/ 4812093 w 4925538"/>
              <a:gd name="connsiteY8824" fmla="*/ 1931629 h 5052379"/>
              <a:gd name="connsiteX8825" fmla="*/ 4812093 w 4925538"/>
              <a:gd name="connsiteY8825" fmla="*/ 1934175 h 5052379"/>
              <a:gd name="connsiteX8826" fmla="*/ 4810368 w 4925538"/>
              <a:gd name="connsiteY8826" fmla="*/ 1934175 h 5052379"/>
              <a:gd name="connsiteX8827" fmla="*/ 4808670 w 4925538"/>
              <a:gd name="connsiteY8827" fmla="*/ 1936746 h 5052379"/>
              <a:gd name="connsiteX8828" fmla="*/ 4807821 w 4925538"/>
              <a:gd name="connsiteY8828" fmla="*/ 1935871 h 5052379"/>
              <a:gd name="connsiteX8829" fmla="*/ 4808670 w 4925538"/>
              <a:gd name="connsiteY8829" fmla="*/ 1935871 h 5052379"/>
              <a:gd name="connsiteX8830" fmla="*/ 4808670 w 4925538"/>
              <a:gd name="connsiteY8830" fmla="*/ 1935023 h 5052379"/>
              <a:gd name="connsiteX8831" fmla="*/ 4807821 w 4925538"/>
              <a:gd name="connsiteY8831" fmla="*/ 1935023 h 5052379"/>
              <a:gd name="connsiteX8832" fmla="*/ 4804399 w 4925538"/>
              <a:gd name="connsiteY8832" fmla="*/ 1935871 h 5052379"/>
              <a:gd name="connsiteX8833" fmla="*/ 4801003 w 4925538"/>
              <a:gd name="connsiteY8833" fmla="*/ 1940140 h 5052379"/>
              <a:gd name="connsiteX8834" fmla="*/ 4800127 w 4925538"/>
              <a:gd name="connsiteY8834" fmla="*/ 1940140 h 5052379"/>
              <a:gd name="connsiteX8835" fmla="*/ 4797580 w 4925538"/>
              <a:gd name="connsiteY8835" fmla="*/ 1942711 h 5052379"/>
              <a:gd name="connsiteX8836" fmla="*/ 4796731 w 4925538"/>
              <a:gd name="connsiteY8836" fmla="*/ 1944408 h 5052379"/>
              <a:gd name="connsiteX8837" fmla="*/ 4797580 w 4925538"/>
              <a:gd name="connsiteY8837" fmla="*/ 1943560 h 5052379"/>
              <a:gd name="connsiteX8838" fmla="*/ 4792460 w 4925538"/>
              <a:gd name="connsiteY8838" fmla="*/ 1949525 h 5052379"/>
              <a:gd name="connsiteX8839" fmla="*/ 4789913 w 4925538"/>
              <a:gd name="connsiteY8839" fmla="*/ 1953793 h 5052379"/>
              <a:gd name="connsiteX8840" fmla="*/ 4788188 w 4925538"/>
              <a:gd name="connsiteY8840" fmla="*/ 1956338 h 5052379"/>
              <a:gd name="connsiteX8841" fmla="*/ 4786491 w 4925538"/>
              <a:gd name="connsiteY8841" fmla="*/ 1960607 h 5052379"/>
              <a:gd name="connsiteX8842" fmla="*/ 4781370 w 4925538"/>
              <a:gd name="connsiteY8842" fmla="*/ 1964875 h 5052379"/>
              <a:gd name="connsiteX8843" fmla="*/ 4778823 w 4925538"/>
              <a:gd name="connsiteY8843" fmla="*/ 1969992 h 5052379"/>
              <a:gd name="connsiteX8844" fmla="*/ 4777099 w 4925538"/>
              <a:gd name="connsiteY8844" fmla="*/ 1972537 h 5052379"/>
              <a:gd name="connsiteX8845" fmla="*/ 4773703 w 4925538"/>
              <a:gd name="connsiteY8845" fmla="*/ 1977653 h 5052379"/>
              <a:gd name="connsiteX8846" fmla="*/ 4770280 w 4925538"/>
              <a:gd name="connsiteY8846" fmla="*/ 1983619 h 5052379"/>
              <a:gd name="connsiteX8847" fmla="*/ 4768582 w 4925538"/>
              <a:gd name="connsiteY8847" fmla="*/ 1985315 h 5052379"/>
              <a:gd name="connsiteX8848" fmla="*/ 4768582 w 4925538"/>
              <a:gd name="connsiteY8848" fmla="*/ 1987038 h 5052379"/>
              <a:gd name="connsiteX8849" fmla="*/ 4766884 w 4925538"/>
              <a:gd name="connsiteY8849" fmla="*/ 1988735 h 5052379"/>
              <a:gd name="connsiteX8850" fmla="*/ 4765160 w 4925538"/>
              <a:gd name="connsiteY8850" fmla="*/ 1987887 h 5052379"/>
              <a:gd name="connsiteX8851" fmla="*/ 4763462 w 4925538"/>
              <a:gd name="connsiteY8851" fmla="*/ 1989584 h 5052379"/>
              <a:gd name="connsiteX8852" fmla="*/ 4760039 w 4925538"/>
              <a:gd name="connsiteY8852" fmla="*/ 1993852 h 5052379"/>
              <a:gd name="connsiteX8853" fmla="*/ 4759190 w 4925538"/>
              <a:gd name="connsiteY8853" fmla="*/ 1995549 h 5052379"/>
              <a:gd name="connsiteX8854" fmla="*/ 4757492 w 4925538"/>
              <a:gd name="connsiteY8854" fmla="*/ 1997245 h 5052379"/>
              <a:gd name="connsiteX8855" fmla="*/ 4757492 w 4925538"/>
              <a:gd name="connsiteY8855" fmla="*/ 1998120 h 5052379"/>
              <a:gd name="connsiteX8856" fmla="*/ 4755794 w 4925538"/>
              <a:gd name="connsiteY8856" fmla="*/ 1997245 h 5052379"/>
              <a:gd name="connsiteX8857" fmla="*/ 4754070 w 4925538"/>
              <a:gd name="connsiteY8857" fmla="*/ 1998120 h 5052379"/>
              <a:gd name="connsiteX8858" fmla="*/ 4752372 w 4925538"/>
              <a:gd name="connsiteY8858" fmla="*/ 1999817 h 5052379"/>
              <a:gd name="connsiteX8859" fmla="*/ 4750674 w 4925538"/>
              <a:gd name="connsiteY8859" fmla="*/ 2003237 h 5052379"/>
              <a:gd name="connsiteX8860" fmla="*/ 4747251 w 4925538"/>
              <a:gd name="connsiteY8860" fmla="*/ 2004934 h 5052379"/>
              <a:gd name="connsiteX8861" fmla="*/ 4743829 w 4925538"/>
              <a:gd name="connsiteY8861" fmla="*/ 2009202 h 5052379"/>
              <a:gd name="connsiteX8862" fmla="*/ 4739584 w 4925538"/>
              <a:gd name="connsiteY8862" fmla="*/ 2012596 h 5052379"/>
              <a:gd name="connsiteX8863" fmla="*/ 4737010 w 4925538"/>
              <a:gd name="connsiteY8863" fmla="*/ 2016016 h 5052379"/>
              <a:gd name="connsiteX8864" fmla="*/ 4736161 w 4925538"/>
              <a:gd name="connsiteY8864" fmla="*/ 2017712 h 5052379"/>
              <a:gd name="connsiteX8865" fmla="*/ 4736161 w 4925538"/>
              <a:gd name="connsiteY8865" fmla="*/ 2019409 h 5052379"/>
              <a:gd name="connsiteX8866" fmla="*/ 4736161 w 4925538"/>
              <a:gd name="connsiteY8866" fmla="*/ 2021981 h 5052379"/>
              <a:gd name="connsiteX8867" fmla="*/ 4737010 w 4925538"/>
              <a:gd name="connsiteY8867" fmla="*/ 2022829 h 5052379"/>
              <a:gd name="connsiteX8868" fmla="*/ 4737010 w 4925538"/>
              <a:gd name="connsiteY8868" fmla="*/ 2023677 h 5052379"/>
              <a:gd name="connsiteX8869" fmla="*/ 4736161 w 4925538"/>
              <a:gd name="connsiteY8869" fmla="*/ 2024526 h 5052379"/>
              <a:gd name="connsiteX8870" fmla="*/ 4735312 w 4925538"/>
              <a:gd name="connsiteY8870" fmla="*/ 2024526 h 5052379"/>
              <a:gd name="connsiteX8871" fmla="*/ 4731890 w 4925538"/>
              <a:gd name="connsiteY8871" fmla="*/ 2029643 h 5052379"/>
              <a:gd name="connsiteX8872" fmla="*/ 4726769 w 4925538"/>
              <a:gd name="connsiteY8872" fmla="*/ 2040724 h 5052379"/>
              <a:gd name="connsiteX8873" fmla="*/ 4725921 w 4925538"/>
              <a:gd name="connsiteY8873" fmla="*/ 2041573 h 5052379"/>
              <a:gd name="connsiteX8874" fmla="*/ 4725072 w 4925538"/>
              <a:gd name="connsiteY8874" fmla="*/ 2042448 h 5052379"/>
              <a:gd name="connsiteX8875" fmla="*/ 4724223 w 4925538"/>
              <a:gd name="connsiteY8875" fmla="*/ 2041573 h 5052379"/>
              <a:gd name="connsiteX8876" fmla="*/ 4724223 w 4925538"/>
              <a:gd name="connsiteY8876" fmla="*/ 2042448 h 5052379"/>
              <a:gd name="connsiteX8877" fmla="*/ 4724223 w 4925538"/>
              <a:gd name="connsiteY8877" fmla="*/ 2043296 h 5052379"/>
              <a:gd name="connsiteX8878" fmla="*/ 4724223 w 4925538"/>
              <a:gd name="connsiteY8878" fmla="*/ 2044993 h 5052379"/>
              <a:gd name="connsiteX8879" fmla="*/ 4723374 w 4925538"/>
              <a:gd name="connsiteY8879" fmla="*/ 2044144 h 5052379"/>
              <a:gd name="connsiteX8880" fmla="*/ 4719102 w 4925538"/>
              <a:gd name="connsiteY8880" fmla="*/ 2044993 h 5052379"/>
              <a:gd name="connsiteX8881" fmla="*/ 4711435 w 4925538"/>
              <a:gd name="connsiteY8881" fmla="*/ 2046689 h 5052379"/>
              <a:gd name="connsiteX8882" fmla="*/ 4701194 w 4925538"/>
              <a:gd name="connsiteY8882" fmla="*/ 2050958 h 5052379"/>
              <a:gd name="connsiteX8883" fmla="*/ 4696073 w 4925538"/>
              <a:gd name="connsiteY8883" fmla="*/ 2053529 h 5052379"/>
              <a:gd name="connsiteX8884" fmla="*/ 4691802 w 4925538"/>
              <a:gd name="connsiteY8884" fmla="*/ 2056923 h 5052379"/>
              <a:gd name="connsiteX8885" fmla="*/ 4688379 w 4925538"/>
              <a:gd name="connsiteY8885" fmla="*/ 2059494 h 5052379"/>
              <a:gd name="connsiteX8886" fmla="*/ 4682410 w 4925538"/>
              <a:gd name="connsiteY8886" fmla="*/ 2062040 h 5052379"/>
              <a:gd name="connsiteX8887" fmla="*/ 4672169 w 4925538"/>
              <a:gd name="connsiteY8887" fmla="*/ 2068853 h 5052379"/>
              <a:gd name="connsiteX8888" fmla="*/ 4667924 w 4925538"/>
              <a:gd name="connsiteY8888" fmla="*/ 2073121 h 5052379"/>
              <a:gd name="connsiteX8889" fmla="*/ 4667075 w 4925538"/>
              <a:gd name="connsiteY8889" fmla="*/ 2073970 h 5052379"/>
              <a:gd name="connsiteX8890" fmla="*/ 4655985 w 4925538"/>
              <a:gd name="connsiteY8890" fmla="*/ 2085052 h 5052379"/>
              <a:gd name="connsiteX8891" fmla="*/ 4652563 w 4925538"/>
              <a:gd name="connsiteY8891" fmla="*/ 2089320 h 5052379"/>
              <a:gd name="connsiteX8892" fmla="*/ 4649140 w 4925538"/>
              <a:gd name="connsiteY8892" fmla="*/ 2094437 h 5052379"/>
              <a:gd name="connsiteX8893" fmla="*/ 4644895 w 4925538"/>
              <a:gd name="connsiteY8893" fmla="*/ 2100402 h 5052379"/>
              <a:gd name="connsiteX8894" fmla="*/ 4644895 w 4925538"/>
              <a:gd name="connsiteY8894" fmla="*/ 2102099 h 5052379"/>
              <a:gd name="connsiteX8895" fmla="*/ 4641473 w 4925538"/>
              <a:gd name="connsiteY8895" fmla="*/ 2106367 h 5052379"/>
              <a:gd name="connsiteX8896" fmla="*/ 4632081 w 4925538"/>
              <a:gd name="connsiteY8896" fmla="*/ 2120020 h 5052379"/>
              <a:gd name="connsiteX8897" fmla="*/ 4628685 w 4925538"/>
              <a:gd name="connsiteY8897" fmla="*/ 2126834 h 5052379"/>
              <a:gd name="connsiteX8898" fmla="*/ 4629534 w 4925538"/>
              <a:gd name="connsiteY8898" fmla="*/ 2127682 h 5052379"/>
              <a:gd name="connsiteX8899" fmla="*/ 4622715 w 4925538"/>
              <a:gd name="connsiteY8899" fmla="*/ 2135344 h 5052379"/>
              <a:gd name="connsiteX8900" fmla="*/ 4615870 w 4925538"/>
              <a:gd name="connsiteY8900" fmla="*/ 2143881 h 5052379"/>
              <a:gd name="connsiteX8901" fmla="*/ 4611625 w 4925538"/>
              <a:gd name="connsiteY8901" fmla="*/ 2151543 h 5052379"/>
              <a:gd name="connsiteX8902" fmla="*/ 4608203 w 4925538"/>
              <a:gd name="connsiteY8902" fmla="*/ 2161776 h 5052379"/>
              <a:gd name="connsiteX8903" fmla="*/ 4607354 w 4925538"/>
              <a:gd name="connsiteY8903" fmla="*/ 2162624 h 5052379"/>
              <a:gd name="connsiteX8904" fmla="*/ 4607354 w 4925538"/>
              <a:gd name="connsiteY8904" fmla="*/ 2164348 h 5052379"/>
              <a:gd name="connsiteX8905" fmla="*/ 4605656 w 4925538"/>
              <a:gd name="connsiteY8905" fmla="*/ 2164348 h 5052379"/>
              <a:gd name="connsiteX8906" fmla="*/ 4604780 w 4925538"/>
              <a:gd name="connsiteY8906" fmla="*/ 2164348 h 5052379"/>
              <a:gd name="connsiteX8907" fmla="*/ 4605656 w 4925538"/>
              <a:gd name="connsiteY8907" fmla="*/ 2165196 h 5052379"/>
              <a:gd name="connsiteX8908" fmla="*/ 4604780 w 4925538"/>
              <a:gd name="connsiteY8908" fmla="*/ 2166893 h 5052379"/>
              <a:gd name="connsiteX8909" fmla="*/ 4599660 w 4925538"/>
              <a:gd name="connsiteY8909" fmla="*/ 2172009 h 5052379"/>
              <a:gd name="connsiteX8910" fmla="*/ 4596264 w 4925538"/>
              <a:gd name="connsiteY8910" fmla="*/ 2177126 h 5052379"/>
              <a:gd name="connsiteX8911" fmla="*/ 4586872 w 4925538"/>
              <a:gd name="connsiteY8911" fmla="*/ 2196718 h 5052379"/>
              <a:gd name="connsiteX8912" fmla="*/ 4583476 w 4925538"/>
              <a:gd name="connsiteY8912" fmla="*/ 2202683 h 5052379"/>
              <a:gd name="connsiteX8913" fmla="*/ 4577480 w 4925538"/>
              <a:gd name="connsiteY8913" fmla="*/ 2217185 h 5052379"/>
              <a:gd name="connsiteX8914" fmla="*/ 4570662 w 4925538"/>
              <a:gd name="connsiteY8914" fmla="*/ 2231687 h 5052379"/>
              <a:gd name="connsiteX8915" fmla="*/ 4569813 w 4925538"/>
              <a:gd name="connsiteY8915" fmla="*/ 2235929 h 5052379"/>
              <a:gd name="connsiteX8916" fmla="*/ 4566390 w 4925538"/>
              <a:gd name="connsiteY8916" fmla="*/ 2241045 h 5052379"/>
              <a:gd name="connsiteX8917" fmla="*/ 4563843 w 4925538"/>
              <a:gd name="connsiteY8917" fmla="*/ 2245314 h 5052379"/>
              <a:gd name="connsiteX8918" fmla="*/ 4562145 w 4925538"/>
              <a:gd name="connsiteY8918" fmla="*/ 2247885 h 5052379"/>
              <a:gd name="connsiteX8919" fmla="*/ 4561296 w 4925538"/>
              <a:gd name="connsiteY8919" fmla="*/ 2250431 h 5052379"/>
              <a:gd name="connsiteX8920" fmla="*/ 4560421 w 4925538"/>
              <a:gd name="connsiteY8920" fmla="*/ 2252127 h 5052379"/>
              <a:gd name="connsiteX8921" fmla="*/ 4552753 w 4925538"/>
              <a:gd name="connsiteY8921" fmla="*/ 2264932 h 5052379"/>
              <a:gd name="connsiteX8922" fmla="*/ 4550206 w 4925538"/>
              <a:gd name="connsiteY8922" fmla="*/ 2268326 h 5052379"/>
              <a:gd name="connsiteX8923" fmla="*/ 4543361 w 4925538"/>
              <a:gd name="connsiteY8923" fmla="*/ 2277711 h 5052379"/>
              <a:gd name="connsiteX8924" fmla="*/ 4538241 w 4925538"/>
              <a:gd name="connsiteY8924" fmla="*/ 2285373 h 5052379"/>
              <a:gd name="connsiteX8925" fmla="*/ 4537392 w 4925538"/>
              <a:gd name="connsiteY8925" fmla="*/ 2286221 h 5052379"/>
              <a:gd name="connsiteX8926" fmla="*/ 4537392 w 4925538"/>
              <a:gd name="connsiteY8926" fmla="*/ 2287096 h 5052379"/>
              <a:gd name="connsiteX8927" fmla="*/ 4536543 w 4925538"/>
              <a:gd name="connsiteY8927" fmla="*/ 2288793 h 5052379"/>
              <a:gd name="connsiteX8928" fmla="*/ 4535694 w 4925538"/>
              <a:gd name="connsiteY8928" fmla="*/ 2288793 h 5052379"/>
              <a:gd name="connsiteX8929" fmla="*/ 4533147 w 4925538"/>
              <a:gd name="connsiteY8929" fmla="*/ 2293061 h 5052379"/>
              <a:gd name="connsiteX8930" fmla="*/ 4529725 w 4925538"/>
              <a:gd name="connsiteY8930" fmla="*/ 2297303 h 5052379"/>
              <a:gd name="connsiteX8931" fmla="*/ 4528027 w 4925538"/>
              <a:gd name="connsiteY8931" fmla="*/ 2299874 h 5052379"/>
              <a:gd name="connsiteX8932" fmla="*/ 4526302 w 4925538"/>
              <a:gd name="connsiteY8932" fmla="*/ 2303294 h 5052379"/>
              <a:gd name="connsiteX8933" fmla="*/ 4524604 w 4925538"/>
              <a:gd name="connsiteY8933" fmla="*/ 2306688 h 5052379"/>
              <a:gd name="connsiteX8934" fmla="*/ 4522057 w 4925538"/>
              <a:gd name="connsiteY8934" fmla="*/ 2310956 h 5052379"/>
              <a:gd name="connsiteX8935" fmla="*/ 4520333 w 4925538"/>
              <a:gd name="connsiteY8935" fmla="*/ 2311805 h 5052379"/>
              <a:gd name="connsiteX8936" fmla="*/ 4518635 w 4925538"/>
              <a:gd name="connsiteY8936" fmla="*/ 2313501 h 5052379"/>
              <a:gd name="connsiteX8937" fmla="*/ 4516937 w 4925538"/>
              <a:gd name="connsiteY8937" fmla="*/ 2315225 h 5052379"/>
              <a:gd name="connsiteX8938" fmla="*/ 4516937 w 4925538"/>
              <a:gd name="connsiteY8938" fmla="*/ 2317770 h 5052379"/>
              <a:gd name="connsiteX8939" fmla="*/ 4516937 w 4925538"/>
              <a:gd name="connsiteY8939" fmla="*/ 2318618 h 5052379"/>
              <a:gd name="connsiteX8940" fmla="*/ 4515212 w 4925538"/>
              <a:gd name="connsiteY8940" fmla="*/ 2318618 h 5052379"/>
              <a:gd name="connsiteX8941" fmla="*/ 4514363 w 4925538"/>
              <a:gd name="connsiteY8941" fmla="*/ 2320341 h 5052379"/>
              <a:gd name="connsiteX8942" fmla="*/ 4512665 w 4925538"/>
              <a:gd name="connsiteY8942" fmla="*/ 2321190 h 5052379"/>
              <a:gd name="connsiteX8943" fmla="*/ 4510967 w 4925538"/>
              <a:gd name="connsiteY8943" fmla="*/ 2323735 h 5052379"/>
              <a:gd name="connsiteX8944" fmla="*/ 4506696 w 4925538"/>
              <a:gd name="connsiteY8944" fmla="*/ 2328003 h 5052379"/>
              <a:gd name="connsiteX8945" fmla="*/ 4500726 w 4925538"/>
              <a:gd name="connsiteY8945" fmla="*/ 2336513 h 5052379"/>
              <a:gd name="connsiteX8946" fmla="*/ 4498153 w 4925538"/>
              <a:gd name="connsiteY8946" fmla="*/ 2338237 h 5052379"/>
              <a:gd name="connsiteX8947" fmla="*/ 4495606 w 4925538"/>
              <a:gd name="connsiteY8947" fmla="*/ 2341630 h 5052379"/>
              <a:gd name="connsiteX8948" fmla="*/ 4493032 w 4925538"/>
              <a:gd name="connsiteY8948" fmla="*/ 2344202 h 5052379"/>
              <a:gd name="connsiteX8949" fmla="*/ 4491334 w 4925538"/>
              <a:gd name="connsiteY8949" fmla="*/ 2346747 h 5052379"/>
              <a:gd name="connsiteX8950" fmla="*/ 4489636 w 4925538"/>
              <a:gd name="connsiteY8950" fmla="*/ 2349318 h 5052379"/>
              <a:gd name="connsiteX8951" fmla="*/ 4487912 w 4925538"/>
              <a:gd name="connsiteY8951" fmla="*/ 2349318 h 5052379"/>
              <a:gd name="connsiteX8952" fmla="*/ 4485365 w 4925538"/>
              <a:gd name="connsiteY8952" fmla="*/ 2351864 h 5052379"/>
              <a:gd name="connsiteX8953" fmla="*/ 4482818 w 4925538"/>
              <a:gd name="connsiteY8953" fmla="*/ 2356132 h 5052379"/>
              <a:gd name="connsiteX8954" fmla="*/ 4479396 w 4925538"/>
              <a:gd name="connsiteY8954" fmla="*/ 2359552 h 5052379"/>
              <a:gd name="connsiteX8955" fmla="*/ 4477698 w 4925538"/>
              <a:gd name="connsiteY8955" fmla="*/ 2359552 h 5052379"/>
              <a:gd name="connsiteX8956" fmla="*/ 4476822 w 4925538"/>
              <a:gd name="connsiteY8956" fmla="*/ 2359552 h 5052379"/>
              <a:gd name="connsiteX8957" fmla="*/ 4475124 w 4925538"/>
              <a:gd name="connsiteY8957" fmla="*/ 2359552 h 5052379"/>
              <a:gd name="connsiteX8958" fmla="*/ 4473426 w 4925538"/>
              <a:gd name="connsiteY8958" fmla="*/ 2360400 h 5052379"/>
              <a:gd name="connsiteX8959" fmla="*/ 4469155 w 4925538"/>
              <a:gd name="connsiteY8959" fmla="*/ 2362945 h 5052379"/>
              <a:gd name="connsiteX8960" fmla="*/ 4465732 w 4925538"/>
              <a:gd name="connsiteY8960" fmla="*/ 2366365 h 5052379"/>
              <a:gd name="connsiteX8961" fmla="*/ 4463185 w 4925538"/>
              <a:gd name="connsiteY8961" fmla="*/ 2367214 h 5052379"/>
              <a:gd name="connsiteX8962" fmla="*/ 4461487 w 4925538"/>
              <a:gd name="connsiteY8962" fmla="*/ 2367214 h 5052379"/>
              <a:gd name="connsiteX8963" fmla="*/ 4459763 w 4925538"/>
              <a:gd name="connsiteY8963" fmla="*/ 2366365 h 5052379"/>
              <a:gd name="connsiteX8964" fmla="*/ 4459763 w 4925538"/>
              <a:gd name="connsiteY8964" fmla="*/ 2367214 h 5052379"/>
              <a:gd name="connsiteX8965" fmla="*/ 4455518 w 4925538"/>
              <a:gd name="connsiteY8965" fmla="*/ 2366365 h 5052379"/>
              <a:gd name="connsiteX8966" fmla="*/ 4449522 w 4925538"/>
              <a:gd name="connsiteY8966" fmla="*/ 2365517 h 5052379"/>
              <a:gd name="connsiteX8967" fmla="*/ 4452095 w 4925538"/>
              <a:gd name="connsiteY8967" fmla="*/ 2359552 h 5052379"/>
              <a:gd name="connsiteX8968" fmla="*/ 4452944 w 4925538"/>
              <a:gd name="connsiteY8968" fmla="*/ 2356980 h 5052379"/>
              <a:gd name="connsiteX8969" fmla="*/ 4452095 w 4925538"/>
              <a:gd name="connsiteY8969" fmla="*/ 2355284 h 5052379"/>
              <a:gd name="connsiteX8970" fmla="*/ 4445277 w 4925538"/>
              <a:gd name="connsiteY8970" fmla="*/ 2356980 h 5052379"/>
              <a:gd name="connsiteX8971" fmla="*/ 4446975 w 4925538"/>
              <a:gd name="connsiteY8971" fmla="*/ 2360400 h 5052379"/>
              <a:gd name="connsiteX8972" fmla="*/ 4445277 w 4925538"/>
              <a:gd name="connsiteY8972" fmla="*/ 2362945 h 5052379"/>
              <a:gd name="connsiteX8973" fmla="*/ 4445277 w 4925538"/>
              <a:gd name="connsiteY8973" fmla="*/ 2363794 h 5052379"/>
              <a:gd name="connsiteX8974" fmla="*/ 4444428 w 4925538"/>
              <a:gd name="connsiteY8974" fmla="*/ 2363794 h 5052379"/>
              <a:gd name="connsiteX8975" fmla="*/ 4442703 w 4925538"/>
              <a:gd name="connsiteY8975" fmla="*/ 2366365 h 5052379"/>
              <a:gd name="connsiteX8976" fmla="*/ 4441854 w 4925538"/>
              <a:gd name="connsiteY8976" fmla="*/ 2367214 h 5052379"/>
              <a:gd name="connsiteX8977" fmla="*/ 4440156 w 4925538"/>
              <a:gd name="connsiteY8977" fmla="*/ 2369759 h 5052379"/>
              <a:gd name="connsiteX8978" fmla="*/ 4439307 w 4925538"/>
              <a:gd name="connsiteY8978" fmla="*/ 2370634 h 5052379"/>
              <a:gd name="connsiteX8979" fmla="*/ 4438458 w 4925538"/>
              <a:gd name="connsiteY8979" fmla="*/ 2370634 h 5052379"/>
              <a:gd name="connsiteX8980" fmla="*/ 4435036 w 4925538"/>
              <a:gd name="connsiteY8980" fmla="*/ 2373179 h 5052379"/>
              <a:gd name="connsiteX8981" fmla="*/ 4433338 w 4925538"/>
              <a:gd name="connsiteY8981" fmla="*/ 2373179 h 5052379"/>
              <a:gd name="connsiteX8982" fmla="*/ 4431613 w 4925538"/>
              <a:gd name="connsiteY8982" fmla="*/ 2374876 h 5052379"/>
              <a:gd name="connsiteX8983" fmla="*/ 4430764 w 4925538"/>
              <a:gd name="connsiteY8983" fmla="*/ 2376599 h 5052379"/>
              <a:gd name="connsiteX8984" fmla="*/ 4429915 w 4925538"/>
              <a:gd name="connsiteY8984" fmla="*/ 2377447 h 5052379"/>
              <a:gd name="connsiteX8985" fmla="*/ 4429066 w 4925538"/>
              <a:gd name="connsiteY8985" fmla="*/ 2377447 h 5052379"/>
              <a:gd name="connsiteX8986" fmla="*/ 4428217 w 4925538"/>
              <a:gd name="connsiteY8986" fmla="*/ 2378296 h 5052379"/>
              <a:gd name="connsiteX8987" fmla="*/ 4426493 w 4925538"/>
              <a:gd name="connsiteY8987" fmla="*/ 2380841 h 5052379"/>
              <a:gd name="connsiteX8988" fmla="*/ 4426493 w 4925538"/>
              <a:gd name="connsiteY8988" fmla="*/ 2381716 h 5052379"/>
              <a:gd name="connsiteX8989" fmla="*/ 4423946 w 4925538"/>
              <a:gd name="connsiteY8989" fmla="*/ 2382564 h 5052379"/>
              <a:gd name="connsiteX8990" fmla="*/ 4422248 w 4925538"/>
              <a:gd name="connsiteY8990" fmla="*/ 2383412 h 5052379"/>
              <a:gd name="connsiteX8991" fmla="*/ 4423097 w 4925538"/>
              <a:gd name="connsiteY8991" fmla="*/ 2383412 h 5052379"/>
              <a:gd name="connsiteX8992" fmla="*/ 4421372 w 4925538"/>
              <a:gd name="connsiteY8992" fmla="*/ 2384261 h 5052379"/>
              <a:gd name="connsiteX8993" fmla="*/ 4419674 w 4925538"/>
              <a:gd name="connsiteY8993" fmla="*/ 2385109 h 5052379"/>
              <a:gd name="connsiteX8994" fmla="*/ 4416279 w 4925538"/>
              <a:gd name="connsiteY8994" fmla="*/ 2386832 h 5052379"/>
              <a:gd name="connsiteX8995" fmla="*/ 4414554 w 4925538"/>
              <a:gd name="connsiteY8995" fmla="*/ 2387681 h 5052379"/>
              <a:gd name="connsiteX8996" fmla="*/ 4413705 w 4925538"/>
              <a:gd name="connsiteY8996" fmla="*/ 2389377 h 5052379"/>
              <a:gd name="connsiteX8997" fmla="*/ 4411158 w 4925538"/>
              <a:gd name="connsiteY8997" fmla="*/ 2390226 h 5052379"/>
              <a:gd name="connsiteX8998" fmla="*/ 4408585 w 4925538"/>
              <a:gd name="connsiteY8998" fmla="*/ 2391922 h 5052379"/>
              <a:gd name="connsiteX8999" fmla="*/ 4408585 w 4925538"/>
              <a:gd name="connsiteY8999" fmla="*/ 2392797 h 5052379"/>
              <a:gd name="connsiteX9000" fmla="*/ 4406887 w 4925538"/>
              <a:gd name="connsiteY9000" fmla="*/ 2392797 h 5052379"/>
              <a:gd name="connsiteX9001" fmla="*/ 4405162 w 4925538"/>
              <a:gd name="connsiteY9001" fmla="*/ 2393646 h 5052379"/>
              <a:gd name="connsiteX9002" fmla="*/ 4403464 w 4925538"/>
              <a:gd name="connsiteY9002" fmla="*/ 2396191 h 5052379"/>
              <a:gd name="connsiteX9003" fmla="*/ 4401766 w 4925538"/>
              <a:gd name="connsiteY9003" fmla="*/ 2402156 h 5052379"/>
              <a:gd name="connsiteX9004" fmla="*/ 4401766 w 4925538"/>
              <a:gd name="connsiteY9004" fmla="*/ 2403004 h 5052379"/>
              <a:gd name="connsiteX9005" fmla="*/ 4400917 w 4925538"/>
              <a:gd name="connsiteY9005" fmla="*/ 2409844 h 5052379"/>
              <a:gd name="connsiteX9006" fmla="*/ 4401766 w 4925538"/>
              <a:gd name="connsiteY9006" fmla="*/ 2413238 h 5052379"/>
              <a:gd name="connsiteX9007" fmla="*/ 4403464 w 4925538"/>
              <a:gd name="connsiteY9007" fmla="*/ 2415809 h 5052379"/>
              <a:gd name="connsiteX9008" fmla="*/ 4404313 w 4925538"/>
              <a:gd name="connsiteY9008" fmla="*/ 2416658 h 5052379"/>
              <a:gd name="connsiteX9009" fmla="*/ 4407736 w 4925538"/>
              <a:gd name="connsiteY9009" fmla="*/ 2414086 h 5052379"/>
              <a:gd name="connsiteX9010" fmla="*/ 4408585 w 4925538"/>
              <a:gd name="connsiteY9010" fmla="*/ 2414961 h 5052379"/>
              <a:gd name="connsiteX9011" fmla="*/ 4409434 w 4925538"/>
              <a:gd name="connsiteY9011" fmla="*/ 2416658 h 5052379"/>
              <a:gd name="connsiteX9012" fmla="*/ 4408585 w 4925538"/>
              <a:gd name="connsiteY9012" fmla="*/ 2417506 h 5052379"/>
              <a:gd name="connsiteX9013" fmla="*/ 4409434 w 4925538"/>
              <a:gd name="connsiteY9013" fmla="*/ 2417506 h 5052379"/>
              <a:gd name="connsiteX9014" fmla="*/ 4409434 w 4925538"/>
              <a:gd name="connsiteY9014" fmla="*/ 2419203 h 5052379"/>
              <a:gd name="connsiteX9015" fmla="*/ 4409434 w 4925538"/>
              <a:gd name="connsiteY9015" fmla="*/ 2420926 h 5052379"/>
              <a:gd name="connsiteX9016" fmla="*/ 4410283 w 4925538"/>
              <a:gd name="connsiteY9016" fmla="*/ 2421774 h 5052379"/>
              <a:gd name="connsiteX9017" fmla="*/ 4411158 w 4925538"/>
              <a:gd name="connsiteY9017" fmla="*/ 2423471 h 5052379"/>
              <a:gd name="connsiteX9018" fmla="*/ 4410283 w 4925538"/>
              <a:gd name="connsiteY9018" fmla="*/ 2424320 h 5052379"/>
              <a:gd name="connsiteX9019" fmla="*/ 4411158 w 4925538"/>
              <a:gd name="connsiteY9019" fmla="*/ 2425168 h 5052379"/>
              <a:gd name="connsiteX9020" fmla="*/ 4409434 w 4925538"/>
              <a:gd name="connsiteY9020" fmla="*/ 2427740 h 5052379"/>
              <a:gd name="connsiteX9021" fmla="*/ 4407736 w 4925538"/>
              <a:gd name="connsiteY9021" fmla="*/ 2426891 h 5052379"/>
              <a:gd name="connsiteX9022" fmla="*/ 4407736 w 4925538"/>
              <a:gd name="connsiteY9022" fmla="*/ 2428588 h 5052379"/>
              <a:gd name="connsiteX9023" fmla="*/ 4408585 w 4925538"/>
              <a:gd name="connsiteY9023" fmla="*/ 2428588 h 5052379"/>
              <a:gd name="connsiteX9024" fmla="*/ 4409434 w 4925538"/>
              <a:gd name="connsiteY9024" fmla="*/ 2428588 h 5052379"/>
              <a:gd name="connsiteX9025" fmla="*/ 4408585 w 4925538"/>
              <a:gd name="connsiteY9025" fmla="*/ 2429436 h 5052379"/>
              <a:gd name="connsiteX9026" fmla="*/ 4408585 w 4925538"/>
              <a:gd name="connsiteY9026" fmla="*/ 2430285 h 5052379"/>
              <a:gd name="connsiteX9027" fmla="*/ 4406038 w 4925538"/>
              <a:gd name="connsiteY9027" fmla="*/ 2432008 h 5052379"/>
              <a:gd name="connsiteX9028" fmla="*/ 4406038 w 4925538"/>
              <a:gd name="connsiteY9028" fmla="*/ 2433705 h 5052379"/>
              <a:gd name="connsiteX9029" fmla="*/ 4405162 w 4925538"/>
              <a:gd name="connsiteY9029" fmla="*/ 2437973 h 5052379"/>
              <a:gd name="connsiteX9030" fmla="*/ 4405162 w 4925538"/>
              <a:gd name="connsiteY9030" fmla="*/ 2439670 h 5052379"/>
              <a:gd name="connsiteX9031" fmla="*/ 4406038 w 4925538"/>
              <a:gd name="connsiteY9031" fmla="*/ 2440518 h 5052379"/>
              <a:gd name="connsiteX9032" fmla="*/ 4407736 w 4925538"/>
              <a:gd name="connsiteY9032" fmla="*/ 2440518 h 5052379"/>
              <a:gd name="connsiteX9033" fmla="*/ 4407736 w 4925538"/>
              <a:gd name="connsiteY9033" fmla="*/ 2441366 h 5052379"/>
              <a:gd name="connsiteX9034" fmla="*/ 4407736 w 4925538"/>
              <a:gd name="connsiteY9034" fmla="*/ 2442215 h 5052379"/>
              <a:gd name="connsiteX9035" fmla="*/ 4409434 w 4925538"/>
              <a:gd name="connsiteY9035" fmla="*/ 2443090 h 5052379"/>
              <a:gd name="connsiteX9036" fmla="*/ 4408585 w 4925538"/>
              <a:gd name="connsiteY9036" fmla="*/ 2443938 h 5052379"/>
              <a:gd name="connsiteX9037" fmla="*/ 4408585 w 4925538"/>
              <a:gd name="connsiteY9037" fmla="*/ 2446483 h 5052379"/>
              <a:gd name="connsiteX9038" fmla="*/ 4410283 w 4925538"/>
              <a:gd name="connsiteY9038" fmla="*/ 2446483 h 5052379"/>
              <a:gd name="connsiteX9039" fmla="*/ 4411158 w 4925538"/>
              <a:gd name="connsiteY9039" fmla="*/ 2445635 h 5052379"/>
              <a:gd name="connsiteX9040" fmla="*/ 4411158 w 4925538"/>
              <a:gd name="connsiteY9040" fmla="*/ 2446483 h 5052379"/>
              <a:gd name="connsiteX9041" fmla="*/ 4411158 w 4925538"/>
              <a:gd name="connsiteY9041" fmla="*/ 2449055 h 5052379"/>
              <a:gd name="connsiteX9042" fmla="*/ 4410283 w 4925538"/>
              <a:gd name="connsiteY9042" fmla="*/ 2450752 h 5052379"/>
              <a:gd name="connsiteX9043" fmla="*/ 4407736 w 4925538"/>
              <a:gd name="connsiteY9043" fmla="*/ 2453323 h 5052379"/>
              <a:gd name="connsiteX9044" fmla="*/ 4407736 w 4925538"/>
              <a:gd name="connsiteY9044" fmla="*/ 2452448 h 5052379"/>
              <a:gd name="connsiteX9045" fmla="*/ 4406887 w 4925538"/>
              <a:gd name="connsiteY9045" fmla="*/ 2450752 h 5052379"/>
              <a:gd name="connsiteX9046" fmla="*/ 4405162 w 4925538"/>
              <a:gd name="connsiteY9046" fmla="*/ 2450752 h 5052379"/>
              <a:gd name="connsiteX9047" fmla="*/ 4403464 w 4925538"/>
              <a:gd name="connsiteY9047" fmla="*/ 2452448 h 5052379"/>
              <a:gd name="connsiteX9048" fmla="*/ 4400917 w 4925538"/>
              <a:gd name="connsiteY9048" fmla="*/ 2452448 h 5052379"/>
              <a:gd name="connsiteX9049" fmla="*/ 4401766 w 4925538"/>
              <a:gd name="connsiteY9049" fmla="*/ 2453323 h 5052379"/>
              <a:gd name="connsiteX9050" fmla="*/ 4401766 w 4925538"/>
              <a:gd name="connsiteY9050" fmla="*/ 2455020 h 5052379"/>
              <a:gd name="connsiteX9051" fmla="*/ 4400917 w 4925538"/>
              <a:gd name="connsiteY9051" fmla="*/ 2455868 h 5052379"/>
              <a:gd name="connsiteX9052" fmla="*/ 4398344 w 4925538"/>
              <a:gd name="connsiteY9052" fmla="*/ 2458413 h 5052379"/>
              <a:gd name="connsiteX9053" fmla="*/ 4397495 w 4925538"/>
              <a:gd name="connsiteY9053" fmla="*/ 2461833 h 5052379"/>
              <a:gd name="connsiteX9054" fmla="*/ 4397495 w 4925538"/>
              <a:gd name="connsiteY9054" fmla="*/ 2466950 h 5052379"/>
              <a:gd name="connsiteX9055" fmla="*/ 4399193 w 4925538"/>
              <a:gd name="connsiteY9055" fmla="*/ 2472067 h 5052379"/>
              <a:gd name="connsiteX9056" fmla="*/ 4400917 w 4925538"/>
              <a:gd name="connsiteY9056" fmla="*/ 2474612 h 5052379"/>
              <a:gd name="connsiteX9057" fmla="*/ 4403464 w 4925538"/>
              <a:gd name="connsiteY9057" fmla="*/ 2478880 h 5052379"/>
              <a:gd name="connsiteX9058" fmla="*/ 4403464 w 4925538"/>
              <a:gd name="connsiteY9058" fmla="*/ 2479729 h 5052379"/>
              <a:gd name="connsiteX9059" fmla="*/ 4405162 w 4925538"/>
              <a:gd name="connsiteY9059" fmla="*/ 2480577 h 5052379"/>
              <a:gd name="connsiteX9060" fmla="*/ 4406038 w 4925538"/>
              <a:gd name="connsiteY9060" fmla="*/ 2483149 h 5052379"/>
              <a:gd name="connsiteX9061" fmla="*/ 4406038 w 4925538"/>
              <a:gd name="connsiteY9061" fmla="*/ 2486542 h 5052379"/>
              <a:gd name="connsiteX9062" fmla="*/ 4406038 w 4925538"/>
              <a:gd name="connsiteY9062" fmla="*/ 2487417 h 5052379"/>
              <a:gd name="connsiteX9063" fmla="*/ 4404313 w 4925538"/>
              <a:gd name="connsiteY9063" fmla="*/ 2495079 h 5052379"/>
              <a:gd name="connsiteX9064" fmla="*/ 4404313 w 4925538"/>
              <a:gd name="connsiteY9064" fmla="*/ 2496776 h 5052379"/>
              <a:gd name="connsiteX9065" fmla="*/ 4403464 w 4925538"/>
              <a:gd name="connsiteY9065" fmla="*/ 2501044 h 5052379"/>
              <a:gd name="connsiteX9066" fmla="*/ 4402615 w 4925538"/>
              <a:gd name="connsiteY9066" fmla="*/ 2503616 h 5052379"/>
              <a:gd name="connsiteX9067" fmla="*/ 4402615 w 4925538"/>
              <a:gd name="connsiteY9067" fmla="*/ 2505312 h 5052379"/>
              <a:gd name="connsiteX9068" fmla="*/ 4400068 w 4925538"/>
              <a:gd name="connsiteY9068" fmla="*/ 2512974 h 5052379"/>
              <a:gd name="connsiteX9069" fmla="*/ 4399193 w 4925538"/>
              <a:gd name="connsiteY9069" fmla="*/ 2517242 h 5052379"/>
              <a:gd name="connsiteX9070" fmla="*/ 4398344 w 4925538"/>
              <a:gd name="connsiteY9070" fmla="*/ 2519788 h 5052379"/>
              <a:gd name="connsiteX9071" fmla="*/ 4398344 w 4925538"/>
              <a:gd name="connsiteY9071" fmla="*/ 2522359 h 5052379"/>
              <a:gd name="connsiteX9072" fmla="*/ 4398344 w 4925538"/>
              <a:gd name="connsiteY9072" fmla="*/ 2523208 h 5052379"/>
              <a:gd name="connsiteX9073" fmla="*/ 4397495 w 4925538"/>
              <a:gd name="connsiteY9073" fmla="*/ 2528324 h 5052379"/>
              <a:gd name="connsiteX9074" fmla="*/ 4398344 w 4925538"/>
              <a:gd name="connsiteY9074" fmla="*/ 2530869 h 5052379"/>
              <a:gd name="connsiteX9075" fmla="*/ 4398344 w 4925538"/>
              <a:gd name="connsiteY9075" fmla="*/ 2530021 h 5052379"/>
              <a:gd name="connsiteX9076" fmla="*/ 4399193 w 4925538"/>
              <a:gd name="connsiteY9076" fmla="*/ 2530869 h 5052379"/>
              <a:gd name="connsiteX9077" fmla="*/ 4399193 w 4925538"/>
              <a:gd name="connsiteY9077" fmla="*/ 2532593 h 5052379"/>
              <a:gd name="connsiteX9078" fmla="*/ 4399193 w 4925538"/>
              <a:gd name="connsiteY9078" fmla="*/ 2533441 h 5052379"/>
              <a:gd name="connsiteX9079" fmla="*/ 4399193 w 4925538"/>
              <a:gd name="connsiteY9079" fmla="*/ 2534289 h 5052379"/>
              <a:gd name="connsiteX9080" fmla="*/ 4398344 w 4925538"/>
              <a:gd name="connsiteY9080" fmla="*/ 2535138 h 5052379"/>
              <a:gd name="connsiteX9081" fmla="*/ 4398344 w 4925538"/>
              <a:gd name="connsiteY9081" fmla="*/ 2535986 h 5052379"/>
              <a:gd name="connsiteX9082" fmla="*/ 4396646 w 4925538"/>
              <a:gd name="connsiteY9082" fmla="*/ 2539406 h 5052379"/>
              <a:gd name="connsiteX9083" fmla="*/ 4396646 w 4925538"/>
              <a:gd name="connsiteY9083" fmla="*/ 2542826 h 5052379"/>
              <a:gd name="connsiteX9084" fmla="*/ 4394948 w 4925538"/>
              <a:gd name="connsiteY9084" fmla="*/ 2549640 h 5052379"/>
              <a:gd name="connsiteX9085" fmla="*/ 4394099 w 4925538"/>
              <a:gd name="connsiteY9085" fmla="*/ 2556453 h 5052379"/>
              <a:gd name="connsiteX9086" fmla="*/ 4392374 w 4925538"/>
              <a:gd name="connsiteY9086" fmla="*/ 2559873 h 5052379"/>
              <a:gd name="connsiteX9087" fmla="*/ 4392374 w 4925538"/>
              <a:gd name="connsiteY9087" fmla="*/ 2564115 h 5052379"/>
              <a:gd name="connsiteX9088" fmla="*/ 4391525 w 4925538"/>
              <a:gd name="connsiteY9088" fmla="*/ 2567535 h 5052379"/>
              <a:gd name="connsiteX9089" fmla="*/ 4390676 w 4925538"/>
              <a:gd name="connsiteY9089" fmla="*/ 2569232 h 5052379"/>
              <a:gd name="connsiteX9090" fmla="*/ 4388978 w 4925538"/>
              <a:gd name="connsiteY9090" fmla="*/ 2577768 h 5052379"/>
              <a:gd name="connsiteX9091" fmla="*/ 4388978 w 4925538"/>
              <a:gd name="connsiteY9091" fmla="*/ 2582885 h 5052379"/>
              <a:gd name="connsiteX9092" fmla="*/ 4388978 w 4925538"/>
              <a:gd name="connsiteY9092" fmla="*/ 2586278 h 5052379"/>
              <a:gd name="connsiteX9093" fmla="*/ 4388978 w 4925538"/>
              <a:gd name="connsiteY9093" fmla="*/ 2592270 h 5052379"/>
              <a:gd name="connsiteX9094" fmla="*/ 4390676 w 4925538"/>
              <a:gd name="connsiteY9094" fmla="*/ 2595664 h 5052379"/>
              <a:gd name="connsiteX9095" fmla="*/ 4392374 w 4925538"/>
              <a:gd name="connsiteY9095" fmla="*/ 2596512 h 5052379"/>
              <a:gd name="connsiteX9096" fmla="*/ 4393223 w 4925538"/>
              <a:gd name="connsiteY9096" fmla="*/ 2596512 h 5052379"/>
              <a:gd name="connsiteX9097" fmla="*/ 4394099 w 4925538"/>
              <a:gd name="connsiteY9097" fmla="*/ 2594815 h 5052379"/>
              <a:gd name="connsiteX9098" fmla="*/ 4394099 w 4925538"/>
              <a:gd name="connsiteY9098" fmla="*/ 2596512 h 5052379"/>
              <a:gd name="connsiteX9099" fmla="*/ 4393223 w 4925538"/>
              <a:gd name="connsiteY9099" fmla="*/ 2596512 h 5052379"/>
              <a:gd name="connsiteX9100" fmla="*/ 4393223 w 4925538"/>
              <a:gd name="connsiteY9100" fmla="*/ 2599084 h 5052379"/>
              <a:gd name="connsiteX9101" fmla="*/ 4392374 w 4925538"/>
              <a:gd name="connsiteY9101" fmla="*/ 2599932 h 5052379"/>
              <a:gd name="connsiteX9102" fmla="*/ 4393223 w 4925538"/>
              <a:gd name="connsiteY9102" fmla="*/ 2599932 h 5052379"/>
              <a:gd name="connsiteX9103" fmla="*/ 4393223 w 4925538"/>
              <a:gd name="connsiteY9103" fmla="*/ 2599084 h 5052379"/>
              <a:gd name="connsiteX9104" fmla="*/ 4394099 w 4925538"/>
              <a:gd name="connsiteY9104" fmla="*/ 2599084 h 5052379"/>
              <a:gd name="connsiteX9105" fmla="*/ 4394099 w 4925538"/>
              <a:gd name="connsiteY9105" fmla="*/ 2604200 h 5052379"/>
              <a:gd name="connsiteX9106" fmla="*/ 4394099 w 4925538"/>
              <a:gd name="connsiteY9106" fmla="*/ 2609317 h 5052379"/>
              <a:gd name="connsiteX9107" fmla="*/ 4394948 w 4925538"/>
              <a:gd name="connsiteY9107" fmla="*/ 2614407 h 5052379"/>
              <a:gd name="connsiteX9108" fmla="*/ 4395797 w 4925538"/>
              <a:gd name="connsiteY9108" fmla="*/ 2616979 h 5052379"/>
              <a:gd name="connsiteX9109" fmla="*/ 4395797 w 4925538"/>
              <a:gd name="connsiteY9109" fmla="*/ 2618676 h 5052379"/>
              <a:gd name="connsiteX9110" fmla="*/ 4397495 w 4925538"/>
              <a:gd name="connsiteY9110" fmla="*/ 2623792 h 5052379"/>
              <a:gd name="connsiteX9111" fmla="*/ 4397495 w 4925538"/>
              <a:gd name="connsiteY9111" fmla="*/ 2636571 h 5052379"/>
              <a:gd name="connsiteX9112" fmla="*/ 4397495 w 4925538"/>
              <a:gd name="connsiteY9112" fmla="*/ 2651073 h 5052379"/>
              <a:gd name="connsiteX9113" fmla="*/ 4397495 w 4925538"/>
              <a:gd name="connsiteY9113" fmla="*/ 2654493 h 5052379"/>
              <a:gd name="connsiteX9114" fmla="*/ 4397495 w 4925538"/>
              <a:gd name="connsiteY9114" fmla="*/ 2657038 h 5052379"/>
              <a:gd name="connsiteX9115" fmla="*/ 4398344 w 4925538"/>
              <a:gd name="connsiteY9115" fmla="*/ 2662154 h 5052379"/>
              <a:gd name="connsiteX9116" fmla="*/ 4397495 w 4925538"/>
              <a:gd name="connsiteY9116" fmla="*/ 2663003 h 5052379"/>
              <a:gd name="connsiteX9117" fmla="*/ 4398344 w 4925538"/>
              <a:gd name="connsiteY9117" fmla="*/ 2663851 h 5052379"/>
              <a:gd name="connsiteX9118" fmla="*/ 4400068 w 4925538"/>
              <a:gd name="connsiteY9118" fmla="*/ 2674933 h 5052379"/>
              <a:gd name="connsiteX9119" fmla="*/ 4402615 w 4925538"/>
              <a:gd name="connsiteY9119" fmla="*/ 2684318 h 5052379"/>
              <a:gd name="connsiteX9120" fmla="*/ 4402615 w 4925538"/>
              <a:gd name="connsiteY9120" fmla="*/ 2685166 h 5052379"/>
              <a:gd name="connsiteX9121" fmla="*/ 4403464 w 4925538"/>
              <a:gd name="connsiteY9121" fmla="*/ 2686015 h 5052379"/>
              <a:gd name="connsiteX9122" fmla="*/ 4404313 w 4925538"/>
              <a:gd name="connsiteY9122" fmla="*/ 2692855 h 5052379"/>
              <a:gd name="connsiteX9123" fmla="*/ 4404313 w 4925538"/>
              <a:gd name="connsiteY9123" fmla="*/ 2701365 h 5052379"/>
              <a:gd name="connsiteX9124" fmla="*/ 4405162 w 4925538"/>
              <a:gd name="connsiteY9124" fmla="*/ 2709902 h 5052379"/>
              <a:gd name="connsiteX9125" fmla="*/ 4406887 w 4925538"/>
              <a:gd name="connsiteY9125" fmla="*/ 2716715 h 5052379"/>
              <a:gd name="connsiteX9126" fmla="*/ 4407736 w 4925538"/>
              <a:gd name="connsiteY9126" fmla="*/ 2716715 h 5052379"/>
              <a:gd name="connsiteX9127" fmla="*/ 4409434 w 4925538"/>
              <a:gd name="connsiteY9127" fmla="*/ 2722680 h 5052379"/>
              <a:gd name="connsiteX9128" fmla="*/ 4409434 w 4925538"/>
              <a:gd name="connsiteY9128" fmla="*/ 2723529 h 5052379"/>
              <a:gd name="connsiteX9129" fmla="*/ 4410283 w 4925538"/>
              <a:gd name="connsiteY9129" fmla="*/ 2724377 h 5052379"/>
              <a:gd name="connsiteX9130" fmla="*/ 4413705 w 4925538"/>
              <a:gd name="connsiteY9130" fmla="*/ 2731190 h 5052379"/>
              <a:gd name="connsiteX9131" fmla="*/ 4414554 w 4925538"/>
              <a:gd name="connsiteY9131" fmla="*/ 2732065 h 5052379"/>
              <a:gd name="connsiteX9132" fmla="*/ 4414554 w 4925538"/>
              <a:gd name="connsiteY9132" fmla="*/ 2732914 h 5052379"/>
              <a:gd name="connsiteX9133" fmla="*/ 4413705 w 4925538"/>
              <a:gd name="connsiteY9133" fmla="*/ 2733762 h 5052379"/>
              <a:gd name="connsiteX9134" fmla="*/ 4413705 w 4925538"/>
              <a:gd name="connsiteY9134" fmla="*/ 2734610 h 5052379"/>
              <a:gd name="connsiteX9135" fmla="*/ 4415403 w 4925538"/>
              <a:gd name="connsiteY9135" fmla="*/ 2735459 h 5052379"/>
              <a:gd name="connsiteX9136" fmla="*/ 4415403 w 4925538"/>
              <a:gd name="connsiteY9136" fmla="*/ 2736307 h 5052379"/>
              <a:gd name="connsiteX9137" fmla="*/ 4414554 w 4925538"/>
              <a:gd name="connsiteY9137" fmla="*/ 2737182 h 5052379"/>
              <a:gd name="connsiteX9138" fmla="*/ 4413705 w 4925538"/>
              <a:gd name="connsiteY9138" fmla="*/ 2738879 h 5052379"/>
              <a:gd name="connsiteX9139" fmla="*/ 4411158 w 4925538"/>
              <a:gd name="connsiteY9139" fmla="*/ 2743147 h 5052379"/>
              <a:gd name="connsiteX9140" fmla="*/ 4407736 w 4925538"/>
              <a:gd name="connsiteY9140" fmla="*/ 2755077 h 5052379"/>
              <a:gd name="connsiteX9141" fmla="*/ 4405162 w 4925538"/>
              <a:gd name="connsiteY9141" fmla="*/ 2761042 h 5052379"/>
              <a:gd name="connsiteX9142" fmla="*/ 4403464 w 4925538"/>
              <a:gd name="connsiteY9142" fmla="*/ 2766159 h 5052379"/>
              <a:gd name="connsiteX9143" fmla="*/ 4402615 w 4925538"/>
              <a:gd name="connsiteY9143" fmla="*/ 2767007 h 5052379"/>
              <a:gd name="connsiteX9144" fmla="*/ 4402615 w 4925538"/>
              <a:gd name="connsiteY9144" fmla="*/ 2770427 h 5052379"/>
              <a:gd name="connsiteX9145" fmla="*/ 4402615 w 4925538"/>
              <a:gd name="connsiteY9145" fmla="*/ 2772124 h 5052379"/>
              <a:gd name="connsiteX9146" fmla="*/ 4403464 w 4925538"/>
              <a:gd name="connsiteY9146" fmla="*/ 2774669 h 5052379"/>
              <a:gd name="connsiteX9147" fmla="*/ 4402615 w 4925538"/>
              <a:gd name="connsiteY9147" fmla="*/ 2775518 h 5052379"/>
              <a:gd name="connsiteX9148" fmla="*/ 4401766 w 4925538"/>
              <a:gd name="connsiteY9148" fmla="*/ 2778089 h 5052379"/>
              <a:gd name="connsiteX9149" fmla="*/ 4400917 w 4925538"/>
              <a:gd name="connsiteY9149" fmla="*/ 2778938 h 5052379"/>
              <a:gd name="connsiteX9150" fmla="*/ 4400068 w 4925538"/>
              <a:gd name="connsiteY9150" fmla="*/ 2781483 h 5052379"/>
              <a:gd name="connsiteX9151" fmla="*/ 4398344 w 4925538"/>
              <a:gd name="connsiteY9151" fmla="*/ 2782358 h 5052379"/>
              <a:gd name="connsiteX9152" fmla="*/ 4395797 w 4925538"/>
              <a:gd name="connsiteY9152" fmla="*/ 2785751 h 5052379"/>
              <a:gd name="connsiteX9153" fmla="*/ 4395797 w 4925538"/>
              <a:gd name="connsiteY9153" fmla="*/ 2786599 h 5052379"/>
              <a:gd name="connsiteX9154" fmla="*/ 4394948 w 4925538"/>
              <a:gd name="connsiteY9154" fmla="*/ 2786599 h 5052379"/>
              <a:gd name="connsiteX9155" fmla="*/ 4394099 w 4925538"/>
              <a:gd name="connsiteY9155" fmla="*/ 2790019 h 5052379"/>
              <a:gd name="connsiteX9156" fmla="*/ 4394099 w 4925538"/>
              <a:gd name="connsiteY9156" fmla="*/ 2790868 h 5052379"/>
              <a:gd name="connsiteX9157" fmla="*/ 4395797 w 4925538"/>
              <a:gd name="connsiteY9157" fmla="*/ 2788323 h 5052379"/>
              <a:gd name="connsiteX9158" fmla="*/ 4394099 w 4925538"/>
              <a:gd name="connsiteY9158" fmla="*/ 2792591 h 5052379"/>
              <a:gd name="connsiteX9159" fmla="*/ 4394948 w 4925538"/>
              <a:gd name="connsiteY9159" fmla="*/ 2795985 h 5052379"/>
              <a:gd name="connsiteX9160" fmla="*/ 4395797 w 4925538"/>
              <a:gd name="connsiteY9160" fmla="*/ 2796833 h 5052379"/>
              <a:gd name="connsiteX9161" fmla="*/ 4396646 w 4925538"/>
              <a:gd name="connsiteY9161" fmla="*/ 2796833 h 5052379"/>
              <a:gd name="connsiteX9162" fmla="*/ 4396646 w 4925538"/>
              <a:gd name="connsiteY9162" fmla="*/ 2797681 h 5052379"/>
              <a:gd name="connsiteX9163" fmla="*/ 4395797 w 4925538"/>
              <a:gd name="connsiteY9163" fmla="*/ 2799405 h 5052379"/>
              <a:gd name="connsiteX9164" fmla="*/ 4395797 w 4925538"/>
              <a:gd name="connsiteY9164" fmla="*/ 2802798 h 5052379"/>
              <a:gd name="connsiteX9165" fmla="*/ 4394099 w 4925538"/>
              <a:gd name="connsiteY9165" fmla="*/ 2803646 h 5052379"/>
              <a:gd name="connsiteX9166" fmla="*/ 4392374 w 4925538"/>
              <a:gd name="connsiteY9166" fmla="*/ 2805370 h 5052379"/>
              <a:gd name="connsiteX9167" fmla="*/ 4389827 w 4925538"/>
              <a:gd name="connsiteY9167" fmla="*/ 2809638 h 5052379"/>
              <a:gd name="connsiteX9168" fmla="*/ 4389827 w 4925538"/>
              <a:gd name="connsiteY9168" fmla="*/ 2812183 h 5052379"/>
              <a:gd name="connsiteX9169" fmla="*/ 4388978 w 4925538"/>
              <a:gd name="connsiteY9169" fmla="*/ 2813031 h 5052379"/>
              <a:gd name="connsiteX9170" fmla="*/ 4388978 w 4925538"/>
              <a:gd name="connsiteY9170" fmla="*/ 2813880 h 5052379"/>
              <a:gd name="connsiteX9171" fmla="*/ 4389827 w 4925538"/>
              <a:gd name="connsiteY9171" fmla="*/ 2813031 h 5052379"/>
              <a:gd name="connsiteX9172" fmla="*/ 4389827 w 4925538"/>
              <a:gd name="connsiteY9172" fmla="*/ 2813880 h 5052379"/>
              <a:gd name="connsiteX9173" fmla="*/ 4389827 w 4925538"/>
              <a:gd name="connsiteY9173" fmla="*/ 2815603 h 5052379"/>
              <a:gd name="connsiteX9174" fmla="*/ 4388978 w 4925538"/>
              <a:gd name="connsiteY9174" fmla="*/ 2816451 h 5052379"/>
              <a:gd name="connsiteX9175" fmla="*/ 4388978 w 4925538"/>
              <a:gd name="connsiteY9175" fmla="*/ 2818148 h 5052379"/>
              <a:gd name="connsiteX9176" fmla="*/ 4386405 w 4925538"/>
              <a:gd name="connsiteY9176" fmla="*/ 2823265 h 5052379"/>
              <a:gd name="connsiteX9177" fmla="*/ 4386405 w 4925538"/>
              <a:gd name="connsiteY9177" fmla="*/ 2826685 h 5052379"/>
              <a:gd name="connsiteX9178" fmla="*/ 4385556 w 4925538"/>
              <a:gd name="connsiteY9178" fmla="*/ 2830927 h 5052379"/>
              <a:gd name="connsiteX9179" fmla="*/ 4385556 w 4925538"/>
              <a:gd name="connsiteY9179" fmla="*/ 2832650 h 5052379"/>
              <a:gd name="connsiteX9180" fmla="*/ 4385556 w 4925538"/>
              <a:gd name="connsiteY9180" fmla="*/ 2835195 h 5052379"/>
              <a:gd name="connsiteX9181" fmla="*/ 4384707 w 4925538"/>
              <a:gd name="connsiteY9181" fmla="*/ 2837767 h 5052379"/>
              <a:gd name="connsiteX9182" fmla="*/ 4385556 w 4925538"/>
              <a:gd name="connsiteY9182" fmla="*/ 2838615 h 5052379"/>
              <a:gd name="connsiteX9183" fmla="*/ 4383858 w 4925538"/>
              <a:gd name="connsiteY9183" fmla="*/ 2840312 h 5052379"/>
              <a:gd name="connsiteX9184" fmla="*/ 4383858 w 4925538"/>
              <a:gd name="connsiteY9184" fmla="*/ 2843732 h 5052379"/>
              <a:gd name="connsiteX9185" fmla="*/ 4383858 w 4925538"/>
              <a:gd name="connsiteY9185" fmla="*/ 2846277 h 5052379"/>
              <a:gd name="connsiteX9186" fmla="*/ 4383009 w 4925538"/>
              <a:gd name="connsiteY9186" fmla="*/ 2846277 h 5052379"/>
              <a:gd name="connsiteX9187" fmla="*/ 4382133 w 4925538"/>
              <a:gd name="connsiteY9187" fmla="*/ 2847125 h 5052379"/>
              <a:gd name="connsiteX9188" fmla="*/ 4381284 w 4925538"/>
              <a:gd name="connsiteY9188" fmla="*/ 2848849 h 5052379"/>
              <a:gd name="connsiteX9189" fmla="*/ 4381284 w 4925538"/>
              <a:gd name="connsiteY9189" fmla="*/ 2850545 h 5052379"/>
              <a:gd name="connsiteX9190" fmla="*/ 4380435 w 4925538"/>
              <a:gd name="connsiteY9190" fmla="*/ 2851394 h 5052379"/>
              <a:gd name="connsiteX9191" fmla="*/ 4379586 w 4925538"/>
              <a:gd name="connsiteY9191" fmla="*/ 2851394 h 5052379"/>
              <a:gd name="connsiteX9192" fmla="*/ 4379586 w 4925538"/>
              <a:gd name="connsiteY9192" fmla="*/ 2852242 h 5052379"/>
              <a:gd name="connsiteX9193" fmla="*/ 4378737 w 4925538"/>
              <a:gd name="connsiteY9193" fmla="*/ 2857359 h 5052379"/>
              <a:gd name="connsiteX9194" fmla="*/ 4379586 w 4925538"/>
              <a:gd name="connsiteY9194" fmla="*/ 2865895 h 5052379"/>
              <a:gd name="connsiteX9195" fmla="*/ 4381284 w 4925538"/>
              <a:gd name="connsiteY9195" fmla="*/ 2868441 h 5052379"/>
              <a:gd name="connsiteX9196" fmla="*/ 4383009 w 4925538"/>
              <a:gd name="connsiteY9196" fmla="*/ 2870137 h 5052379"/>
              <a:gd name="connsiteX9197" fmla="*/ 4381284 w 4925538"/>
              <a:gd name="connsiteY9197" fmla="*/ 2871012 h 5052379"/>
              <a:gd name="connsiteX9198" fmla="*/ 4377888 w 4925538"/>
              <a:gd name="connsiteY9198" fmla="*/ 2876129 h 5052379"/>
              <a:gd name="connsiteX9199" fmla="*/ 4377888 w 4925538"/>
              <a:gd name="connsiteY9199" fmla="*/ 2881219 h 5052379"/>
              <a:gd name="connsiteX9200" fmla="*/ 4375315 w 4925538"/>
              <a:gd name="connsiteY9200" fmla="*/ 2885487 h 5052379"/>
              <a:gd name="connsiteX9201" fmla="*/ 4375315 w 4925538"/>
              <a:gd name="connsiteY9201" fmla="*/ 2890604 h 5052379"/>
              <a:gd name="connsiteX9202" fmla="*/ 4376164 w 4925538"/>
              <a:gd name="connsiteY9202" fmla="*/ 2891453 h 5052379"/>
              <a:gd name="connsiteX9203" fmla="*/ 4375315 w 4925538"/>
              <a:gd name="connsiteY9203" fmla="*/ 2892301 h 5052379"/>
              <a:gd name="connsiteX9204" fmla="*/ 4374466 w 4925538"/>
              <a:gd name="connsiteY9204" fmla="*/ 2894024 h 5052379"/>
              <a:gd name="connsiteX9205" fmla="*/ 4374466 w 4925538"/>
              <a:gd name="connsiteY9205" fmla="*/ 2897418 h 5052379"/>
              <a:gd name="connsiteX9206" fmla="*/ 4373617 w 4925538"/>
              <a:gd name="connsiteY9206" fmla="*/ 2899141 h 5052379"/>
              <a:gd name="connsiteX9207" fmla="*/ 4371919 w 4925538"/>
              <a:gd name="connsiteY9207" fmla="*/ 2899989 h 5052379"/>
              <a:gd name="connsiteX9208" fmla="*/ 4371043 w 4925538"/>
              <a:gd name="connsiteY9208" fmla="*/ 2901686 h 5052379"/>
              <a:gd name="connsiteX9209" fmla="*/ 4370194 w 4925538"/>
              <a:gd name="connsiteY9209" fmla="*/ 2905106 h 5052379"/>
              <a:gd name="connsiteX9210" fmla="*/ 4370194 w 4925538"/>
              <a:gd name="connsiteY9210" fmla="*/ 2914465 h 5052379"/>
              <a:gd name="connsiteX9211" fmla="*/ 4370194 w 4925538"/>
              <a:gd name="connsiteY9211" fmla="*/ 2916188 h 5052379"/>
              <a:gd name="connsiteX9212" fmla="*/ 4369345 w 4925538"/>
              <a:gd name="connsiteY9212" fmla="*/ 2920456 h 5052379"/>
              <a:gd name="connsiteX9213" fmla="*/ 4370194 w 4925538"/>
              <a:gd name="connsiteY9213" fmla="*/ 2927270 h 5052379"/>
              <a:gd name="connsiteX9214" fmla="*/ 4370194 w 4925538"/>
              <a:gd name="connsiteY9214" fmla="*/ 2929815 h 5052379"/>
              <a:gd name="connsiteX9215" fmla="*/ 4371043 w 4925538"/>
              <a:gd name="connsiteY9215" fmla="*/ 2935780 h 5052379"/>
              <a:gd name="connsiteX9216" fmla="*/ 4372768 w 4925538"/>
              <a:gd name="connsiteY9216" fmla="*/ 2941745 h 5052379"/>
              <a:gd name="connsiteX9217" fmla="*/ 4372768 w 4925538"/>
              <a:gd name="connsiteY9217" fmla="*/ 2950282 h 5052379"/>
              <a:gd name="connsiteX9218" fmla="*/ 4373617 w 4925538"/>
              <a:gd name="connsiteY9218" fmla="*/ 2956247 h 5052379"/>
              <a:gd name="connsiteX9219" fmla="*/ 4372768 w 4925538"/>
              <a:gd name="connsiteY9219" fmla="*/ 2957095 h 5052379"/>
              <a:gd name="connsiteX9220" fmla="*/ 4372768 w 4925538"/>
              <a:gd name="connsiteY9220" fmla="*/ 2958792 h 5052379"/>
              <a:gd name="connsiteX9221" fmla="*/ 4373617 w 4925538"/>
              <a:gd name="connsiteY9221" fmla="*/ 2963909 h 5052379"/>
              <a:gd name="connsiteX9222" fmla="*/ 4379586 w 4925538"/>
              <a:gd name="connsiteY9222" fmla="*/ 2972445 h 5052379"/>
              <a:gd name="connsiteX9223" fmla="*/ 4380435 w 4925538"/>
              <a:gd name="connsiteY9223" fmla="*/ 2972445 h 5052379"/>
              <a:gd name="connsiteX9224" fmla="*/ 4379586 w 4925538"/>
              <a:gd name="connsiteY9224" fmla="*/ 2973294 h 5052379"/>
              <a:gd name="connsiteX9225" fmla="*/ 4373617 w 4925538"/>
              <a:gd name="connsiteY9225" fmla="*/ 2978410 h 5052379"/>
              <a:gd name="connsiteX9226" fmla="*/ 4374466 w 4925538"/>
              <a:gd name="connsiteY9226" fmla="*/ 2980955 h 5052379"/>
              <a:gd name="connsiteX9227" fmla="*/ 4371919 w 4925538"/>
              <a:gd name="connsiteY9227" fmla="*/ 2982679 h 5052379"/>
              <a:gd name="connsiteX9228" fmla="*/ 4371043 w 4925538"/>
              <a:gd name="connsiteY9228" fmla="*/ 2984375 h 5052379"/>
              <a:gd name="connsiteX9229" fmla="*/ 4364225 w 4925538"/>
              <a:gd name="connsiteY9229" fmla="*/ 2991189 h 5052379"/>
              <a:gd name="connsiteX9230" fmla="*/ 4363376 w 4925538"/>
              <a:gd name="connsiteY9230" fmla="*/ 2992912 h 5052379"/>
              <a:gd name="connsiteX9231" fmla="*/ 4363376 w 4925538"/>
              <a:gd name="connsiteY9231" fmla="*/ 2994609 h 5052379"/>
              <a:gd name="connsiteX9232" fmla="*/ 4364225 w 4925538"/>
              <a:gd name="connsiteY9232" fmla="*/ 2995457 h 5052379"/>
              <a:gd name="connsiteX9233" fmla="*/ 4363376 w 4925538"/>
              <a:gd name="connsiteY9233" fmla="*/ 2996306 h 5052379"/>
              <a:gd name="connsiteX9234" fmla="*/ 4356558 w 4925538"/>
              <a:gd name="connsiteY9234" fmla="*/ 2999726 h 5052379"/>
              <a:gd name="connsiteX9235" fmla="*/ 4354833 w 4925538"/>
              <a:gd name="connsiteY9235" fmla="*/ 2999726 h 5052379"/>
              <a:gd name="connsiteX9236" fmla="*/ 4353984 w 4925538"/>
              <a:gd name="connsiteY9236" fmla="*/ 2998877 h 5052379"/>
              <a:gd name="connsiteX9237" fmla="*/ 4352286 w 4925538"/>
              <a:gd name="connsiteY9237" fmla="*/ 2999726 h 5052379"/>
              <a:gd name="connsiteX9238" fmla="*/ 4350588 w 4925538"/>
              <a:gd name="connsiteY9238" fmla="*/ 3001422 h 5052379"/>
              <a:gd name="connsiteX9239" fmla="*/ 4349739 w 4925538"/>
              <a:gd name="connsiteY9239" fmla="*/ 3001422 h 5052379"/>
              <a:gd name="connsiteX9240" fmla="*/ 4347166 w 4925538"/>
              <a:gd name="connsiteY9240" fmla="*/ 3002271 h 5052379"/>
              <a:gd name="connsiteX9241" fmla="*/ 4341196 w 4925538"/>
              <a:gd name="connsiteY9241" fmla="*/ 3005691 h 5052379"/>
              <a:gd name="connsiteX9242" fmla="*/ 4337774 w 4925538"/>
              <a:gd name="connsiteY9242" fmla="*/ 3009084 h 5052379"/>
              <a:gd name="connsiteX9243" fmla="*/ 4335227 w 4925538"/>
              <a:gd name="connsiteY9243" fmla="*/ 3012504 h 5052379"/>
              <a:gd name="connsiteX9244" fmla="*/ 4331804 w 4925538"/>
              <a:gd name="connsiteY9244" fmla="*/ 3018469 h 5052379"/>
              <a:gd name="connsiteX9245" fmla="*/ 4328408 w 4925538"/>
              <a:gd name="connsiteY9245" fmla="*/ 3025283 h 5052379"/>
              <a:gd name="connsiteX9246" fmla="*/ 4327559 w 4925538"/>
              <a:gd name="connsiteY9246" fmla="*/ 3024434 h 5052379"/>
              <a:gd name="connsiteX9247" fmla="*/ 4326684 w 4925538"/>
              <a:gd name="connsiteY9247" fmla="*/ 3024434 h 5052379"/>
              <a:gd name="connsiteX9248" fmla="*/ 4324986 w 4925538"/>
              <a:gd name="connsiteY9248" fmla="*/ 3024434 h 5052379"/>
              <a:gd name="connsiteX9249" fmla="*/ 4324986 w 4925538"/>
              <a:gd name="connsiteY9249" fmla="*/ 3023586 h 5052379"/>
              <a:gd name="connsiteX9250" fmla="*/ 4324137 w 4925538"/>
              <a:gd name="connsiteY9250" fmla="*/ 3023586 h 5052379"/>
              <a:gd name="connsiteX9251" fmla="*/ 4324986 w 4925538"/>
              <a:gd name="connsiteY9251" fmla="*/ 3025283 h 5052379"/>
              <a:gd name="connsiteX9252" fmla="*/ 4326684 w 4925538"/>
              <a:gd name="connsiteY9252" fmla="*/ 3024434 h 5052379"/>
              <a:gd name="connsiteX9253" fmla="*/ 4325835 w 4925538"/>
              <a:gd name="connsiteY9253" fmla="*/ 3025283 h 5052379"/>
              <a:gd name="connsiteX9254" fmla="*/ 4326684 w 4925538"/>
              <a:gd name="connsiteY9254" fmla="*/ 3027006 h 5052379"/>
              <a:gd name="connsiteX9255" fmla="*/ 4327559 w 4925538"/>
              <a:gd name="connsiteY9255" fmla="*/ 3026131 h 5052379"/>
              <a:gd name="connsiteX9256" fmla="*/ 4323288 w 4925538"/>
              <a:gd name="connsiteY9256" fmla="*/ 3032123 h 5052379"/>
              <a:gd name="connsiteX9257" fmla="*/ 4317318 w 4925538"/>
              <a:gd name="connsiteY9257" fmla="*/ 3043204 h 5052379"/>
              <a:gd name="connsiteX9258" fmla="*/ 4317318 w 4925538"/>
              <a:gd name="connsiteY9258" fmla="*/ 3044901 h 5052379"/>
              <a:gd name="connsiteX9259" fmla="*/ 4314745 w 4925538"/>
              <a:gd name="connsiteY9259" fmla="*/ 3050018 h 5052379"/>
              <a:gd name="connsiteX9260" fmla="*/ 4314745 w 4925538"/>
              <a:gd name="connsiteY9260" fmla="*/ 3050866 h 5052379"/>
              <a:gd name="connsiteX9261" fmla="*/ 4313896 w 4925538"/>
              <a:gd name="connsiteY9261" fmla="*/ 3054286 h 5052379"/>
              <a:gd name="connsiteX9262" fmla="*/ 4314745 w 4925538"/>
              <a:gd name="connsiteY9262" fmla="*/ 3055135 h 5052379"/>
              <a:gd name="connsiteX9263" fmla="*/ 4313047 w 4925538"/>
              <a:gd name="connsiteY9263" fmla="*/ 3058528 h 5052379"/>
              <a:gd name="connsiteX9264" fmla="*/ 4308775 w 4925538"/>
              <a:gd name="connsiteY9264" fmla="*/ 3067065 h 5052379"/>
              <a:gd name="connsiteX9265" fmla="*/ 4308775 w 4925538"/>
              <a:gd name="connsiteY9265" fmla="*/ 3067913 h 5052379"/>
              <a:gd name="connsiteX9266" fmla="*/ 4307077 w 4925538"/>
              <a:gd name="connsiteY9266" fmla="*/ 3073878 h 5052379"/>
              <a:gd name="connsiteX9267" fmla="*/ 4305379 w 4925538"/>
              <a:gd name="connsiteY9267" fmla="*/ 3078147 h 5052379"/>
              <a:gd name="connsiteX9268" fmla="*/ 4305379 w 4925538"/>
              <a:gd name="connsiteY9268" fmla="*/ 3084112 h 5052379"/>
              <a:gd name="connsiteX9269" fmla="*/ 4305379 w 4925538"/>
              <a:gd name="connsiteY9269" fmla="*/ 3084960 h 5052379"/>
              <a:gd name="connsiteX9270" fmla="*/ 4305379 w 4925538"/>
              <a:gd name="connsiteY9270" fmla="*/ 3089228 h 5052379"/>
              <a:gd name="connsiteX9271" fmla="*/ 4306228 w 4925538"/>
              <a:gd name="connsiteY9271" fmla="*/ 3090925 h 5052379"/>
              <a:gd name="connsiteX9272" fmla="*/ 4304504 w 4925538"/>
              <a:gd name="connsiteY9272" fmla="*/ 3096042 h 5052379"/>
              <a:gd name="connsiteX9273" fmla="*/ 4303655 w 4925538"/>
              <a:gd name="connsiteY9273" fmla="*/ 3104579 h 5052379"/>
              <a:gd name="connsiteX9274" fmla="*/ 4302806 w 4925538"/>
              <a:gd name="connsiteY9274" fmla="*/ 3114786 h 5052379"/>
              <a:gd name="connsiteX9275" fmla="*/ 4302806 w 4925538"/>
              <a:gd name="connsiteY9275" fmla="*/ 3121626 h 5052379"/>
              <a:gd name="connsiteX9276" fmla="*/ 4304504 w 4925538"/>
              <a:gd name="connsiteY9276" fmla="*/ 3136101 h 5052379"/>
              <a:gd name="connsiteX9277" fmla="*/ 4307077 w 4925538"/>
              <a:gd name="connsiteY9277" fmla="*/ 3154871 h 5052379"/>
              <a:gd name="connsiteX9278" fmla="*/ 4307926 w 4925538"/>
              <a:gd name="connsiteY9278" fmla="*/ 3164230 h 5052379"/>
              <a:gd name="connsiteX9279" fmla="*/ 4309624 w 4925538"/>
              <a:gd name="connsiteY9279" fmla="*/ 3173615 h 5052379"/>
              <a:gd name="connsiteX9280" fmla="*/ 4310500 w 4925538"/>
              <a:gd name="connsiteY9280" fmla="*/ 3182151 h 5052379"/>
              <a:gd name="connsiteX9281" fmla="*/ 4309624 w 4925538"/>
              <a:gd name="connsiteY9281" fmla="*/ 3189813 h 5052379"/>
              <a:gd name="connsiteX9282" fmla="*/ 4305379 w 4925538"/>
              <a:gd name="connsiteY9282" fmla="*/ 3202592 h 5052379"/>
              <a:gd name="connsiteX9283" fmla="*/ 4300259 w 4925538"/>
              <a:gd name="connsiteY9283" fmla="*/ 3214522 h 5052379"/>
              <a:gd name="connsiteX9284" fmla="*/ 4295987 w 4925538"/>
              <a:gd name="connsiteY9284" fmla="*/ 3223907 h 5052379"/>
              <a:gd name="connsiteX9285" fmla="*/ 4295987 w 4925538"/>
              <a:gd name="connsiteY9285" fmla="*/ 3226452 h 5052379"/>
              <a:gd name="connsiteX9286" fmla="*/ 4294290 w 4925538"/>
              <a:gd name="connsiteY9286" fmla="*/ 3227327 h 5052379"/>
              <a:gd name="connsiteX9287" fmla="*/ 4293414 w 4925538"/>
              <a:gd name="connsiteY9287" fmla="*/ 3227327 h 5052379"/>
              <a:gd name="connsiteX9288" fmla="*/ 4291716 w 4925538"/>
              <a:gd name="connsiteY9288" fmla="*/ 3227327 h 5052379"/>
              <a:gd name="connsiteX9289" fmla="*/ 4287445 w 4925538"/>
              <a:gd name="connsiteY9289" fmla="*/ 3229024 h 5052379"/>
              <a:gd name="connsiteX9290" fmla="*/ 4282324 w 4925538"/>
              <a:gd name="connsiteY9290" fmla="*/ 3231569 h 5052379"/>
              <a:gd name="connsiteX9291" fmla="*/ 4279777 w 4925538"/>
              <a:gd name="connsiteY9291" fmla="*/ 3233292 h 5052379"/>
              <a:gd name="connsiteX9292" fmla="*/ 4273808 w 4925538"/>
              <a:gd name="connsiteY9292" fmla="*/ 3238409 h 5052379"/>
              <a:gd name="connsiteX9293" fmla="*/ 4268687 w 4925538"/>
              <a:gd name="connsiteY9293" fmla="*/ 3243526 h 5052379"/>
              <a:gd name="connsiteX9294" fmla="*/ 4265265 w 4925538"/>
              <a:gd name="connsiteY9294" fmla="*/ 3246919 h 5052379"/>
              <a:gd name="connsiteX9295" fmla="*/ 4264416 w 4925538"/>
              <a:gd name="connsiteY9295" fmla="*/ 3248616 h 5052379"/>
              <a:gd name="connsiteX9296" fmla="*/ 4264416 w 4925538"/>
              <a:gd name="connsiteY9296" fmla="*/ 3250339 h 5052379"/>
              <a:gd name="connsiteX9297" fmla="*/ 4263567 w 4925538"/>
              <a:gd name="connsiteY9297" fmla="*/ 3252884 h 5052379"/>
              <a:gd name="connsiteX9298" fmla="*/ 4261869 w 4925538"/>
              <a:gd name="connsiteY9298" fmla="*/ 3255456 h 5052379"/>
              <a:gd name="connsiteX9299" fmla="*/ 4261020 w 4925538"/>
              <a:gd name="connsiteY9299" fmla="*/ 3257152 h 5052379"/>
              <a:gd name="connsiteX9300" fmla="*/ 4260144 w 4925538"/>
              <a:gd name="connsiteY9300" fmla="*/ 3258001 h 5052379"/>
              <a:gd name="connsiteX9301" fmla="*/ 4260144 w 4925538"/>
              <a:gd name="connsiteY9301" fmla="*/ 3258849 h 5052379"/>
              <a:gd name="connsiteX9302" fmla="*/ 4259295 w 4925538"/>
              <a:gd name="connsiteY9302" fmla="*/ 3259724 h 5052379"/>
              <a:gd name="connsiteX9303" fmla="*/ 4259295 w 4925538"/>
              <a:gd name="connsiteY9303" fmla="*/ 3261421 h 5052379"/>
              <a:gd name="connsiteX9304" fmla="*/ 4256748 w 4925538"/>
              <a:gd name="connsiteY9304" fmla="*/ 3263118 h 5052379"/>
              <a:gd name="connsiteX9305" fmla="*/ 4255050 w 4925538"/>
              <a:gd name="connsiteY9305" fmla="*/ 3263966 h 5052379"/>
              <a:gd name="connsiteX9306" fmla="*/ 4254175 w 4925538"/>
              <a:gd name="connsiteY9306" fmla="*/ 3265689 h 5052379"/>
              <a:gd name="connsiteX9307" fmla="*/ 4254175 w 4925538"/>
              <a:gd name="connsiteY9307" fmla="*/ 3266538 h 5052379"/>
              <a:gd name="connsiteX9308" fmla="*/ 4255050 w 4925538"/>
              <a:gd name="connsiteY9308" fmla="*/ 3267386 h 5052379"/>
              <a:gd name="connsiteX9309" fmla="*/ 4254175 w 4925538"/>
              <a:gd name="connsiteY9309" fmla="*/ 3268234 h 5052379"/>
              <a:gd name="connsiteX9310" fmla="*/ 4253326 w 4925538"/>
              <a:gd name="connsiteY9310" fmla="*/ 3269931 h 5052379"/>
              <a:gd name="connsiteX9311" fmla="*/ 4253326 w 4925538"/>
              <a:gd name="connsiteY9311" fmla="*/ 3270779 h 5052379"/>
              <a:gd name="connsiteX9312" fmla="*/ 4252477 w 4925538"/>
              <a:gd name="connsiteY9312" fmla="*/ 3272503 h 5052379"/>
              <a:gd name="connsiteX9313" fmla="*/ 4252477 w 4925538"/>
              <a:gd name="connsiteY9313" fmla="*/ 3273351 h 5052379"/>
              <a:gd name="connsiteX9314" fmla="*/ 4251628 w 4925538"/>
              <a:gd name="connsiteY9314" fmla="*/ 3276771 h 5052379"/>
              <a:gd name="connsiteX9315" fmla="*/ 4248205 w 4925538"/>
              <a:gd name="connsiteY9315" fmla="*/ 3277619 h 5052379"/>
              <a:gd name="connsiteX9316" fmla="*/ 4247356 w 4925538"/>
              <a:gd name="connsiteY9316" fmla="*/ 3279316 h 5052379"/>
              <a:gd name="connsiteX9317" fmla="*/ 4249930 w 4925538"/>
              <a:gd name="connsiteY9317" fmla="*/ 3281888 h 5052379"/>
              <a:gd name="connsiteX9318" fmla="*/ 4249930 w 4925538"/>
              <a:gd name="connsiteY9318" fmla="*/ 3286130 h 5052379"/>
              <a:gd name="connsiteX9319" fmla="*/ 4248205 w 4925538"/>
              <a:gd name="connsiteY9319" fmla="*/ 3292095 h 5052379"/>
              <a:gd name="connsiteX9320" fmla="*/ 4248205 w 4925538"/>
              <a:gd name="connsiteY9320" fmla="*/ 3294666 h 5052379"/>
              <a:gd name="connsiteX9321" fmla="*/ 4247356 w 4925538"/>
              <a:gd name="connsiteY9321" fmla="*/ 3295515 h 5052379"/>
              <a:gd name="connsiteX9322" fmla="*/ 4247356 w 4925538"/>
              <a:gd name="connsiteY9322" fmla="*/ 3298060 h 5052379"/>
              <a:gd name="connsiteX9323" fmla="*/ 4246507 w 4925538"/>
              <a:gd name="connsiteY9323" fmla="*/ 3299783 h 5052379"/>
              <a:gd name="connsiteX9324" fmla="*/ 4244809 w 4925538"/>
              <a:gd name="connsiteY9324" fmla="*/ 3303176 h 5052379"/>
              <a:gd name="connsiteX9325" fmla="*/ 4242236 w 4925538"/>
              <a:gd name="connsiteY9325" fmla="*/ 3305748 h 5052379"/>
              <a:gd name="connsiteX9326" fmla="*/ 4241387 w 4925538"/>
              <a:gd name="connsiteY9326" fmla="*/ 3308293 h 5052379"/>
              <a:gd name="connsiteX9327" fmla="*/ 4241387 w 4925538"/>
              <a:gd name="connsiteY9327" fmla="*/ 3309142 h 5052379"/>
              <a:gd name="connsiteX9328" fmla="*/ 4239689 w 4925538"/>
              <a:gd name="connsiteY9328" fmla="*/ 3310016 h 5052379"/>
              <a:gd name="connsiteX9329" fmla="*/ 4239689 w 4925538"/>
              <a:gd name="connsiteY9329" fmla="*/ 3309142 h 5052379"/>
              <a:gd name="connsiteX9330" fmla="*/ 4239689 w 4925538"/>
              <a:gd name="connsiteY9330" fmla="*/ 3308293 h 5052379"/>
              <a:gd name="connsiteX9331" fmla="*/ 4238840 w 4925538"/>
              <a:gd name="connsiteY9331" fmla="*/ 3306596 h 5052379"/>
              <a:gd name="connsiteX9332" fmla="*/ 4237115 w 4925538"/>
              <a:gd name="connsiteY9332" fmla="*/ 3306596 h 5052379"/>
              <a:gd name="connsiteX9333" fmla="*/ 4235417 w 4925538"/>
              <a:gd name="connsiteY9333" fmla="*/ 3307445 h 5052379"/>
              <a:gd name="connsiteX9334" fmla="*/ 4234568 w 4925538"/>
              <a:gd name="connsiteY9334" fmla="*/ 3309142 h 5052379"/>
              <a:gd name="connsiteX9335" fmla="*/ 4235417 w 4925538"/>
              <a:gd name="connsiteY9335" fmla="*/ 3310016 h 5052379"/>
              <a:gd name="connsiteX9336" fmla="*/ 4234568 w 4925538"/>
              <a:gd name="connsiteY9336" fmla="*/ 3310865 h 5052379"/>
              <a:gd name="connsiteX9337" fmla="*/ 4236266 w 4925538"/>
              <a:gd name="connsiteY9337" fmla="*/ 3310865 h 5052379"/>
              <a:gd name="connsiteX9338" fmla="*/ 4236266 w 4925538"/>
              <a:gd name="connsiteY9338" fmla="*/ 3311713 h 5052379"/>
              <a:gd name="connsiteX9339" fmla="*/ 4234568 w 4925538"/>
              <a:gd name="connsiteY9339" fmla="*/ 3311713 h 5052379"/>
              <a:gd name="connsiteX9340" fmla="*/ 4235417 w 4925538"/>
              <a:gd name="connsiteY9340" fmla="*/ 3311713 h 5052379"/>
              <a:gd name="connsiteX9341" fmla="*/ 4236266 w 4925538"/>
              <a:gd name="connsiteY9341" fmla="*/ 3311713 h 5052379"/>
              <a:gd name="connsiteX9342" fmla="*/ 4236266 w 4925538"/>
              <a:gd name="connsiteY9342" fmla="*/ 3312562 h 5052379"/>
              <a:gd name="connsiteX9343" fmla="*/ 4235417 w 4925538"/>
              <a:gd name="connsiteY9343" fmla="*/ 3312562 h 5052379"/>
              <a:gd name="connsiteX9344" fmla="*/ 4235417 w 4925538"/>
              <a:gd name="connsiteY9344" fmla="*/ 3313410 h 5052379"/>
              <a:gd name="connsiteX9345" fmla="*/ 4235417 w 4925538"/>
              <a:gd name="connsiteY9345" fmla="*/ 3314258 h 5052379"/>
              <a:gd name="connsiteX9346" fmla="*/ 4237115 w 4925538"/>
              <a:gd name="connsiteY9346" fmla="*/ 3313410 h 5052379"/>
              <a:gd name="connsiteX9347" fmla="*/ 4237991 w 4925538"/>
              <a:gd name="connsiteY9347" fmla="*/ 3313410 h 5052379"/>
              <a:gd name="connsiteX9348" fmla="*/ 4237115 w 4925538"/>
              <a:gd name="connsiteY9348" fmla="*/ 3313410 h 5052379"/>
              <a:gd name="connsiteX9349" fmla="*/ 4237115 w 4925538"/>
              <a:gd name="connsiteY9349" fmla="*/ 3314258 h 5052379"/>
              <a:gd name="connsiteX9350" fmla="*/ 4237991 w 4925538"/>
              <a:gd name="connsiteY9350" fmla="*/ 3314258 h 5052379"/>
              <a:gd name="connsiteX9351" fmla="*/ 4237115 w 4925538"/>
              <a:gd name="connsiteY9351" fmla="*/ 3314258 h 5052379"/>
              <a:gd name="connsiteX9352" fmla="*/ 4237115 w 4925538"/>
              <a:gd name="connsiteY9352" fmla="*/ 3315107 h 5052379"/>
              <a:gd name="connsiteX9353" fmla="*/ 4237991 w 4925538"/>
              <a:gd name="connsiteY9353" fmla="*/ 3315107 h 5052379"/>
              <a:gd name="connsiteX9354" fmla="*/ 4237115 w 4925538"/>
              <a:gd name="connsiteY9354" fmla="*/ 3315107 h 5052379"/>
              <a:gd name="connsiteX9355" fmla="*/ 4236266 w 4925538"/>
              <a:gd name="connsiteY9355" fmla="*/ 3315107 h 5052379"/>
              <a:gd name="connsiteX9356" fmla="*/ 4235417 w 4925538"/>
              <a:gd name="connsiteY9356" fmla="*/ 3317678 h 5052379"/>
              <a:gd name="connsiteX9357" fmla="*/ 4234568 w 4925538"/>
              <a:gd name="connsiteY9357" fmla="*/ 3318527 h 5052379"/>
              <a:gd name="connsiteX9358" fmla="*/ 4231995 w 4925538"/>
              <a:gd name="connsiteY9358" fmla="*/ 3322795 h 5052379"/>
              <a:gd name="connsiteX9359" fmla="*/ 4231146 w 4925538"/>
              <a:gd name="connsiteY9359" fmla="*/ 3326188 h 5052379"/>
              <a:gd name="connsiteX9360" fmla="*/ 4231146 w 4925538"/>
              <a:gd name="connsiteY9360" fmla="*/ 3327063 h 5052379"/>
              <a:gd name="connsiteX9361" fmla="*/ 4227750 w 4925538"/>
              <a:gd name="connsiteY9361" fmla="*/ 3333877 h 5052379"/>
              <a:gd name="connsiteX9362" fmla="*/ 4226026 w 4925538"/>
              <a:gd name="connsiteY9362" fmla="*/ 3338145 h 5052379"/>
              <a:gd name="connsiteX9363" fmla="*/ 4226026 w 4925538"/>
              <a:gd name="connsiteY9363" fmla="*/ 3338994 h 5052379"/>
              <a:gd name="connsiteX9364" fmla="*/ 4225177 w 4925538"/>
              <a:gd name="connsiteY9364" fmla="*/ 3338994 h 5052379"/>
              <a:gd name="connsiteX9365" fmla="*/ 4224328 w 4925538"/>
              <a:gd name="connsiteY9365" fmla="*/ 3341539 h 5052379"/>
              <a:gd name="connsiteX9366" fmla="*/ 4220905 w 4925538"/>
              <a:gd name="connsiteY9366" fmla="*/ 3346655 h 5052379"/>
              <a:gd name="connsiteX9367" fmla="*/ 4220905 w 4925538"/>
              <a:gd name="connsiteY9367" fmla="*/ 3349227 h 5052379"/>
              <a:gd name="connsiteX9368" fmla="*/ 4218358 w 4925538"/>
              <a:gd name="connsiteY9368" fmla="*/ 3352620 h 5052379"/>
              <a:gd name="connsiteX9369" fmla="*/ 4217509 w 4925538"/>
              <a:gd name="connsiteY9369" fmla="*/ 3354344 h 5052379"/>
              <a:gd name="connsiteX9370" fmla="*/ 4218358 w 4925538"/>
              <a:gd name="connsiteY9370" fmla="*/ 3354344 h 5052379"/>
              <a:gd name="connsiteX9371" fmla="*/ 4217509 w 4925538"/>
              <a:gd name="connsiteY9371" fmla="*/ 3354344 h 5052379"/>
              <a:gd name="connsiteX9372" fmla="*/ 4216660 w 4925538"/>
              <a:gd name="connsiteY9372" fmla="*/ 3355192 h 5052379"/>
              <a:gd name="connsiteX9373" fmla="*/ 4216660 w 4925538"/>
              <a:gd name="connsiteY9373" fmla="*/ 3354344 h 5052379"/>
              <a:gd name="connsiteX9374" fmla="*/ 4214936 w 4925538"/>
              <a:gd name="connsiteY9374" fmla="*/ 3354344 h 5052379"/>
              <a:gd name="connsiteX9375" fmla="*/ 4215811 w 4925538"/>
              <a:gd name="connsiteY9375" fmla="*/ 3353469 h 5052379"/>
              <a:gd name="connsiteX9376" fmla="*/ 4214936 w 4925538"/>
              <a:gd name="connsiteY9376" fmla="*/ 3353469 h 5052379"/>
              <a:gd name="connsiteX9377" fmla="*/ 4213238 w 4925538"/>
              <a:gd name="connsiteY9377" fmla="*/ 3352620 h 5052379"/>
              <a:gd name="connsiteX9378" fmla="*/ 4213238 w 4925538"/>
              <a:gd name="connsiteY9378" fmla="*/ 3353469 h 5052379"/>
              <a:gd name="connsiteX9379" fmla="*/ 4212389 w 4925538"/>
              <a:gd name="connsiteY9379" fmla="*/ 3354344 h 5052379"/>
              <a:gd name="connsiteX9380" fmla="*/ 4213238 w 4925538"/>
              <a:gd name="connsiteY9380" fmla="*/ 3355192 h 5052379"/>
              <a:gd name="connsiteX9381" fmla="*/ 4212389 w 4925538"/>
              <a:gd name="connsiteY9381" fmla="*/ 3355192 h 5052379"/>
              <a:gd name="connsiteX9382" fmla="*/ 4212389 w 4925538"/>
              <a:gd name="connsiteY9382" fmla="*/ 3356040 h 5052379"/>
              <a:gd name="connsiteX9383" fmla="*/ 4212389 w 4925538"/>
              <a:gd name="connsiteY9383" fmla="*/ 3356889 h 5052379"/>
              <a:gd name="connsiteX9384" fmla="*/ 4213238 w 4925538"/>
              <a:gd name="connsiteY9384" fmla="*/ 3356040 h 5052379"/>
              <a:gd name="connsiteX9385" fmla="*/ 4212389 w 4925538"/>
              <a:gd name="connsiteY9385" fmla="*/ 3357737 h 5052379"/>
              <a:gd name="connsiteX9386" fmla="*/ 4211540 w 4925538"/>
              <a:gd name="connsiteY9386" fmla="*/ 3357737 h 5052379"/>
              <a:gd name="connsiteX9387" fmla="*/ 4211540 w 4925538"/>
              <a:gd name="connsiteY9387" fmla="*/ 3356889 h 5052379"/>
              <a:gd name="connsiteX9388" fmla="*/ 4210691 w 4925538"/>
              <a:gd name="connsiteY9388" fmla="*/ 3356040 h 5052379"/>
              <a:gd name="connsiteX9389" fmla="*/ 4209815 w 4925538"/>
              <a:gd name="connsiteY9389" fmla="*/ 3356889 h 5052379"/>
              <a:gd name="connsiteX9390" fmla="*/ 4208966 w 4925538"/>
              <a:gd name="connsiteY9390" fmla="*/ 3357737 h 5052379"/>
              <a:gd name="connsiteX9391" fmla="*/ 4208117 w 4925538"/>
              <a:gd name="connsiteY9391" fmla="*/ 3357737 h 5052379"/>
              <a:gd name="connsiteX9392" fmla="*/ 4206419 w 4925538"/>
              <a:gd name="connsiteY9392" fmla="*/ 3357737 h 5052379"/>
              <a:gd name="connsiteX9393" fmla="*/ 4205570 w 4925538"/>
              <a:gd name="connsiteY9393" fmla="*/ 3357737 h 5052379"/>
              <a:gd name="connsiteX9394" fmla="*/ 4205570 w 4925538"/>
              <a:gd name="connsiteY9394" fmla="*/ 3356889 h 5052379"/>
              <a:gd name="connsiteX9395" fmla="*/ 4204695 w 4925538"/>
              <a:gd name="connsiteY9395" fmla="*/ 3359434 h 5052379"/>
              <a:gd name="connsiteX9396" fmla="*/ 4203846 w 4925538"/>
              <a:gd name="connsiteY9396" fmla="*/ 3359434 h 5052379"/>
              <a:gd name="connsiteX9397" fmla="*/ 4202997 w 4925538"/>
              <a:gd name="connsiteY9397" fmla="*/ 3358586 h 5052379"/>
              <a:gd name="connsiteX9398" fmla="*/ 4202997 w 4925538"/>
              <a:gd name="connsiteY9398" fmla="*/ 3359434 h 5052379"/>
              <a:gd name="connsiteX9399" fmla="*/ 4203846 w 4925538"/>
              <a:gd name="connsiteY9399" fmla="*/ 3359434 h 5052379"/>
              <a:gd name="connsiteX9400" fmla="*/ 4204695 w 4925538"/>
              <a:gd name="connsiteY9400" fmla="*/ 3359434 h 5052379"/>
              <a:gd name="connsiteX9401" fmla="*/ 4203846 w 4925538"/>
              <a:gd name="connsiteY9401" fmla="*/ 3360309 h 5052379"/>
              <a:gd name="connsiteX9402" fmla="*/ 4205570 w 4925538"/>
              <a:gd name="connsiteY9402" fmla="*/ 3361157 h 5052379"/>
              <a:gd name="connsiteX9403" fmla="*/ 4206419 w 4925538"/>
              <a:gd name="connsiteY9403" fmla="*/ 3360309 h 5052379"/>
              <a:gd name="connsiteX9404" fmla="*/ 4204695 w 4925538"/>
              <a:gd name="connsiteY9404" fmla="*/ 3360309 h 5052379"/>
              <a:gd name="connsiteX9405" fmla="*/ 4205570 w 4925538"/>
              <a:gd name="connsiteY9405" fmla="*/ 3358586 h 5052379"/>
              <a:gd name="connsiteX9406" fmla="*/ 4206419 w 4925538"/>
              <a:gd name="connsiteY9406" fmla="*/ 3357737 h 5052379"/>
              <a:gd name="connsiteX9407" fmla="*/ 4208117 w 4925538"/>
              <a:gd name="connsiteY9407" fmla="*/ 3358586 h 5052379"/>
              <a:gd name="connsiteX9408" fmla="*/ 4209815 w 4925538"/>
              <a:gd name="connsiteY9408" fmla="*/ 3357737 h 5052379"/>
              <a:gd name="connsiteX9409" fmla="*/ 4208966 w 4925538"/>
              <a:gd name="connsiteY9409" fmla="*/ 3358586 h 5052379"/>
              <a:gd name="connsiteX9410" fmla="*/ 4209815 w 4925538"/>
              <a:gd name="connsiteY9410" fmla="*/ 3358586 h 5052379"/>
              <a:gd name="connsiteX9411" fmla="*/ 4208966 w 4925538"/>
              <a:gd name="connsiteY9411" fmla="*/ 3358586 h 5052379"/>
              <a:gd name="connsiteX9412" fmla="*/ 4208966 w 4925538"/>
              <a:gd name="connsiteY9412" fmla="*/ 3359434 h 5052379"/>
              <a:gd name="connsiteX9413" fmla="*/ 4208117 w 4925538"/>
              <a:gd name="connsiteY9413" fmla="*/ 3359434 h 5052379"/>
              <a:gd name="connsiteX9414" fmla="*/ 4207268 w 4925538"/>
              <a:gd name="connsiteY9414" fmla="*/ 3362006 h 5052379"/>
              <a:gd name="connsiteX9415" fmla="*/ 4205570 w 4925538"/>
              <a:gd name="connsiteY9415" fmla="*/ 3365425 h 5052379"/>
              <a:gd name="connsiteX9416" fmla="*/ 4206419 w 4925538"/>
              <a:gd name="connsiteY9416" fmla="*/ 3366274 h 5052379"/>
              <a:gd name="connsiteX9417" fmla="*/ 4205570 w 4925538"/>
              <a:gd name="connsiteY9417" fmla="*/ 3366274 h 5052379"/>
              <a:gd name="connsiteX9418" fmla="*/ 4205570 w 4925538"/>
              <a:gd name="connsiteY9418" fmla="*/ 3367122 h 5052379"/>
              <a:gd name="connsiteX9419" fmla="*/ 4204695 w 4925538"/>
              <a:gd name="connsiteY9419" fmla="*/ 3367122 h 5052379"/>
              <a:gd name="connsiteX9420" fmla="*/ 4204695 w 4925538"/>
              <a:gd name="connsiteY9420" fmla="*/ 3367971 h 5052379"/>
              <a:gd name="connsiteX9421" fmla="*/ 4203846 w 4925538"/>
              <a:gd name="connsiteY9421" fmla="*/ 3367971 h 5052379"/>
              <a:gd name="connsiteX9422" fmla="*/ 4202148 w 4925538"/>
              <a:gd name="connsiteY9422" fmla="*/ 3367971 h 5052379"/>
              <a:gd name="connsiteX9423" fmla="*/ 4199601 w 4925538"/>
              <a:gd name="connsiteY9423" fmla="*/ 3371391 h 5052379"/>
              <a:gd name="connsiteX9424" fmla="*/ 4198725 w 4925538"/>
              <a:gd name="connsiteY9424" fmla="*/ 3373087 h 5052379"/>
              <a:gd name="connsiteX9425" fmla="*/ 4198725 w 4925538"/>
              <a:gd name="connsiteY9425" fmla="*/ 3373936 h 5052379"/>
              <a:gd name="connsiteX9426" fmla="*/ 4197876 w 4925538"/>
              <a:gd name="connsiteY9426" fmla="*/ 3375632 h 5052379"/>
              <a:gd name="connsiteX9427" fmla="*/ 4198725 w 4925538"/>
              <a:gd name="connsiteY9427" fmla="*/ 3375632 h 5052379"/>
              <a:gd name="connsiteX9428" fmla="*/ 4197876 w 4925538"/>
              <a:gd name="connsiteY9428" fmla="*/ 3376507 h 5052379"/>
              <a:gd name="connsiteX9429" fmla="*/ 4197027 w 4925538"/>
              <a:gd name="connsiteY9429" fmla="*/ 3375632 h 5052379"/>
              <a:gd name="connsiteX9430" fmla="*/ 4195329 w 4925538"/>
              <a:gd name="connsiteY9430" fmla="*/ 3376507 h 5052379"/>
              <a:gd name="connsiteX9431" fmla="*/ 4193631 w 4925538"/>
              <a:gd name="connsiteY9431" fmla="*/ 3379901 h 5052379"/>
              <a:gd name="connsiteX9432" fmla="*/ 4192756 w 4925538"/>
              <a:gd name="connsiteY9432" fmla="*/ 3379901 h 5052379"/>
              <a:gd name="connsiteX9433" fmla="*/ 4192756 w 4925538"/>
              <a:gd name="connsiteY9433" fmla="*/ 3380749 h 5052379"/>
              <a:gd name="connsiteX9434" fmla="*/ 4191907 w 4925538"/>
              <a:gd name="connsiteY9434" fmla="*/ 3380749 h 5052379"/>
              <a:gd name="connsiteX9435" fmla="*/ 4191907 w 4925538"/>
              <a:gd name="connsiteY9435" fmla="*/ 3379052 h 5052379"/>
              <a:gd name="connsiteX9436" fmla="*/ 4192756 w 4925538"/>
              <a:gd name="connsiteY9436" fmla="*/ 3378204 h 5052379"/>
              <a:gd name="connsiteX9437" fmla="*/ 4191907 w 4925538"/>
              <a:gd name="connsiteY9437" fmla="*/ 3377356 h 5052379"/>
              <a:gd name="connsiteX9438" fmla="*/ 4189360 w 4925538"/>
              <a:gd name="connsiteY9438" fmla="*/ 3375632 h 5052379"/>
              <a:gd name="connsiteX9439" fmla="*/ 4190209 w 4925538"/>
              <a:gd name="connsiteY9439" fmla="*/ 3373936 h 5052379"/>
              <a:gd name="connsiteX9440" fmla="*/ 4191058 w 4925538"/>
              <a:gd name="connsiteY9440" fmla="*/ 3373087 h 5052379"/>
              <a:gd name="connsiteX9441" fmla="*/ 4190209 w 4925538"/>
              <a:gd name="connsiteY9441" fmla="*/ 3373936 h 5052379"/>
              <a:gd name="connsiteX9442" fmla="*/ 4189360 w 4925538"/>
              <a:gd name="connsiteY9442" fmla="*/ 3373936 h 5052379"/>
              <a:gd name="connsiteX9443" fmla="*/ 4189360 w 4925538"/>
              <a:gd name="connsiteY9443" fmla="*/ 3374784 h 5052379"/>
              <a:gd name="connsiteX9444" fmla="*/ 4188511 w 4925538"/>
              <a:gd name="connsiteY9444" fmla="*/ 3375632 h 5052379"/>
              <a:gd name="connsiteX9445" fmla="*/ 4189360 w 4925538"/>
              <a:gd name="connsiteY9445" fmla="*/ 3376507 h 5052379"/>
              <a:gd name="connsiteX9446" fmla="*/ 4187635 w 4925538"/>
              <a:gd name="connsiteY9446" fmla="*/ 3377356 h 5052379"/>
              <a:gd name="connsiteX9447" fmla="*/ 4186786 w 4925538"/>
              <a:gd name="connsiteY9447" fmla="*/ 3377356 h 5052379"/>
              <a:gd name="connsiteX9448" fmla="*/ 4186786 w 4925538"/>
              <a:gd name="connsiteY9448" fmla="*/ 3378204 h 5052379"/>
              <a:gd name="connsiteX9449" fmla="*/ 4185937 w 4925538"/>
              <a:gd name="connsiteY9449" fmla="*/ 3378204 h 5052379"/>
              <a:gd name="connsiteX9450" fmla="*/ 4185937 w 4925538"/>
              <a:gd name="connsiteY9450" fmla="*/ 3379052 h 5052379"/>
              <a:gd name="connsiteX9451" fmla="*/ 4185088 w 4925538"/>
              <a:gd name="connsiteY9451" fmla="*/ 3379052 h 5052379"/>
              <a:gd name="connsiteX9452" fmla="*/ 4184239 w 4925538"/>
              <a:gd name="connsiteY9452" fmla="*/ 3379901 h 5052379"/>
              <a:gd name="connsiteX9453" fmla="*/ 4183390 w 4925538"/>
              <a:gd name="connsiteY9453" fmla="*/ 3379901 h 5052379"/>
              <a:gd name="connsiteX9454" fmla="*/ 4181666 w 4925538"/>
              <a:gd name="connsiteY9454" fmla="*/ 3380749 h 5052379"/>
              <a:gd name="connsiteX9455" fmla="*/ 4180817 w 4925538"/>
              <a:gd name="connsiteY9455" fmla="*/ 3380749 h 5052379"/>
              <a:gd name="connsiteX9456" fmla="*/ 4180817 w 4925538"/>
              <a:gd name="connsiteY9456" fmla="*/ 3379901 h 5052379"/>
              <a:gd name="connsiteX9457" fmla="*/ 4179968 w 4925538"/>
              <a:gd name="connsiteY9457" fmla="*/ 3379901 h 5052379"/>
              <a:gd name="connsiteX9458" fmla="*/ 4179968 w 4925538"/>
              <a:gd name="connsiteY9458" fmla="*/ 3380749 h 5052379"/>
              <a:gd name="connsiteX9459" fmla="*/ 4179968 w 4925538"/>
              <a:gd name="connsiteY9459" fmla="*/ 3379901 h 5052379"/>
              <a:gd name="connsiteX9460" fmla="*/ 4180817 w 4925538"/>
              <a:gd name="connsiteY9460" fmla="*/ 3380749 h 5052379"/>
              <a:gd name="connsiteX9461" fmla="*/ 4180817 w 4925538"/>
              <a:gd name="connsiteY9461" fmla="*/ 3381598 h 5052379"/>
              <a:gd name="connsiteX9462" fmla="*/ 4179968 w 4925538"/>
              <a:gd name="connsiteY9462" fmla="*/ 3381598 h 5052379"/>
              <a:gd name="connsiteX9463" fmla="*/ 4180817 w 4925538"/>
              <a:gd name="connsiteY9463" fmla="*/ 3380749 h 5052379"/>
              <a:gd name="connsiteX9464" fmla="*/ 4179968 w 4925538"/>
              <a:gd name="connsiteY9464" fmla="*/ 3380749 h 5052379"/>
              <a:gd name="connsiteX9465" fmla="*/ 4178270 w 4925538"/>
              <a:gd name="connsiteY9465" fmla="*/ 3381598 h 5052379"/>
              <a:gd name="connsiteX9466" fmla="*/ 4177421 w 4925538"/>
              <a:gd name="connsiteY9466" fmla="*/ 3382472 h 5052379"/>
              <a:gd name="connsiteX9467" fmla="*/ 4175696 w 4925538"/>
              <a:gd name="connsiteY9467" fmla="*/ 3384169 h 5052379"/>
              <a:gd name="connsiteX9468" fmla="*/ 4175696 w 4925538"/>
              <a:gd name="connsiteY9468" fmla="*/ 3385018 h 5052379"/>
              <a:gd name="connsiteX9469" fmla="*/ 4175696 w 4925538"/>
              <a:gd name="connsiteY9469" fmla="*/ 3385866 h 5052379"/>
              <a:gd name="connsiteX9470" fmla="*/ 4175696 w 4925538"/>
              <a:gd name="connsiteY9470" fmla="*/ 3386714 h 5052379"/>
              <a:gd name="connsiteX9471" fmla="*/ 4173998 w 4925538"/>
              <a:gd name="connsiteY9471" fmla="*/ 3387563 h 5052379"/>
              <a:gd name="connsiteX9472" fmla="*/ 4173998 w 4925538"/>
              <a:gd name="connsiteY9472" fmla="*/ 3389286 h 5052379"/>
              <a:gd name="connsiteX9473" fmla="*/ 4171451 w 4925538"/>
              <a:gd name="connsiteY9473" fmla="*/ 3391831 h 5052379"/>
              <a:gd name="connsiteX9474" fmla="*/ 4170576 w 4925538"/>
              <a:gd name="connsiteY9474" fmla="*/ 3393554 h 5052379"/>
              <a:gd name="connsiteX9475" fmla="*/ 4170576 w 4925538"/>
              <a:gd name="connsiteY9475" fmla="*/ 3394403 h 5052379"/>
              <a:gd name="connsiteX9476" fmla="*/ 4169727 w 4925538"/>
              <a:gd name="connsiteY9476" fmla="*/ 3396948 h 5052379"/>
              <a:gd name="connsiteX9477" fmla="*/ 4169727 w 4925538"/>
              <a:gd name="connsiteY9477" fmla="*/ 3400368 h 5052379"/>
              <a:gd name="connsiteX9478" fmla="*/ 4170576 w 4925538"/>
              <a:gd name="connsiteY9478" fmla="*/ 3402064 h 5052379"/>
              <a:gd name="connsiteX9479" fmla="*/ 4169727 w 4925538"/>
              <a:gd name="connsiteY9479" fmla="*/ 3402064 h 5052379"/>
              <a:gd name="connsiteX9480" fmla="*/ 4169727 w 4925538"/>
              <a:gd name="connsiteY9480" fmla="*/ 3402913 h 5052379"/>
              <a:gd name="connsiteX9481" fmla="*/ 4168878 w 4925538"/>
              <a:gd name="connsiteY9481" fmla="*/ 3406333 h 5052379"/>
              <a:gd name="connsiteX9482" fmla="*/ 4167180 w 4925538"/>
              <a:gd name="connsiteY9482" fmla="*/ 3407181 h 5052379"/>
              <a:gd name="connsiteX9483" fmla="*/ 4163757 w 4925538"/>
              <a:gd name="connsiteY9483" fmla="*/ 3418263 h 5052379"/>
              <a:gd name="connsiteX9484" fmla="*/ 4160335 w 4925538"/>
              <a:gd name="connsiteY9484" fmla="*/ 3419960 h 5052379"/>
              <a:gd name="connsiteX9485" fmla="*/ 4159486 w 4925538"/>
              <a:gd name="connsiteY9485" fmla="*/ 3421683 h 5052379"/>
              <a:gd name="connsiteX9486" fmla="*/ 4156939 w 4925538"/>
              <a:gd name="connsiteY9486" fmla="*/ 3423380 h 5052379"/>
              <a:gd name="connsiteX9487" fmla="*/ 4155241 w 4925538"/>
              <a:gd name="connsiteY9487" fmla="*/ 3425925 h 5052379"/>
              <a:gd name="connsiteX9488" fmla="*/ 4151819 w 4925538"/>
              <a:gd name="connsiteY9488" fmla="*/ 3431890 h 5052379"/>
              <a:gd name="connsiteX9489" fmla="*/ 4150970 w 4925538"/>
              <a:gd name="connsiteY9489" fmla="*/ 3434461 h 5052379"/>
              <a:gd name="connsiteX9490" fmla="*/ 4150970 w 4925538"/>
              <a:gd name="connsiteY9490" fmla="*/ 3437881 h 5052379"/>
              <a:gd name="connsiteX9491" fmla="*/ 4150970 w 4925538"/>
              <a:gd name="connsiteY9491" fmla="*/ 3440427 h 5052379"/>
              <a:gd name="connsiteX9492" fmla="*/ 4150970 w 4925538"/>
              <a:gd name="connsiteY9492" fmla="*/ 3442123 h 5052379"/>
              <a:gd name="connsiteX9493" fmla="*/ 4150121 w 4925538"/>
              <a:gd name="connsiteY9493" fmla="*/ 3445543 h 5052379"/>
              <a:gd name="connsiteX9494" fmla="*/ 4150970 w 4925538"/>
              <a:gd name="connsiteY9494" fmla="*/ 3448088 h 5052379"/>
              <a:gd name="connsiteX9495" fmla="*/ 4150121 w 4925538"/>
              <a:gd name="connsiteY9495" fmla="*/ 3448088 h 5052379"/>
              <a:gd name="connsiteX9496" fmla="*/ 4148396 w 4925538"/>
              <a:gd name="connsiteY9496" fmla="*/ 3452357 h 5052379"/>
              <a:gd name="connsiteX9497" fmla="*/ 4147547 w 4925538"/>
              <a:gd name="connsiteY9497" fmla="*/ 3452357 h 5052379"/>
              <a:gd name="connsiteX9498" fmla="*/ 4145849 w 4925538"/>
              <a:gd name="connsiteY9498" fmla="*/ 3453205 h 5052379"/>
              <a:gd name="connsiteX9499" fmla="*/ 4145000 w 4925538"/>
              <a:gd name="connsiteY9499" fmla="*/ 3455777 h 5052379"/>
              <a:gd name="connsiteX9500" fmla="*/ 4142427 w 4925538"/>
              <a:gd name="connsiteY9500" fmla="*/ 3459170 h 5052379"/>
              <a:gd name="connsiteX9501" fmla="*/ 4140729 w 4925538"/>
              <a:gd name="connsiteY9501" fmla="*/ 3460893 h 5052379"/>
              <a:gd name="connsiteX9502" fmla="*/ 4139880 w 4925538"/>
              <a:gd name="connsiteY9502" fmla="*/ 3461742 h 5052379"/>
              <a:gd name="connsiteX9503" fmla="*/ 4137306 w 4925538"/>
              <a:gd name="connsiteY9503" fmla="*/ 3464287 h 5052379"/>
              <a:gd name="connsiteX9504" fmla="*/ 4136457 w 4925538"/>
              <a:gd name="connsiteY9504" fmla="*/ 3467707 h 5052379"/>
              <a:gd name="connsiteX9505" fmla="*/ 4136457 w 4925538"/>
              <a:gd name="connsiteY9505" fmla="*/ 3471975 h 5052379"/>
              <a:gd name="connsiteX9506" fmla="*/ 4139031 w 4925538"/>
              <a:gd name="connsiteY9506" fmla="*/ 3477092 h 5052379"/>
              <a:gd name="connsiteX9507" fmla="*/ 4139880 w 4925538"/>
              <a:gd name="connsiteY9507" fmla="*/ 3478789 h 5052379"/>
              <a:gd name="connsiteX9508" fmla="*/ 4141578 w 4925538"/>
              <a:gd name="connsiteY9508" fmla="*/ 3479637 h 5052379"/>
              <a:gd name="connsiteX9509" fmla="*/ 4143276 w 4925538"/>
              <a:gd name="connsiteY9509" fmla="*/ 3479637 h 5052379"/>
              <a:gd name="connsiteX9510" fmla="*/ 4144151 w 4925538"/>
              <a:gd name="connsiteY9510" fmla="*/ 3480485 h 5052379"/>
              <a:gd name="connsiteX9511" fmla="*/ 4144151 w 4925538"/>
              <a:gd name="connsiteY9511" fmla="*/ 3479637 h 5052379"/>
              <a:gd name="connsiteX9512" fmla="*/ 4144151 w 4925538"/>
              <a:gd name="connsiteY9512" fmla="*/ 3480485 h 5052379"/>
              <a:gd name="connsiteX9513" fmla="*/ 4142427 w 4925538"/>
              <a:gd name="connsiteY9513" fmla="*/ 3489871 h 5052379"/>
              <a:gd name="connsiteX9514" fmla="*/ 4142427 w 4925538"/>
              <a:gd name="connsiteY9514" fmla="*/ 3494987 h 5052379"/>
              <a:gd name="connsiteX9515" fmla="*/ 4145000 w 4925538"/>
              <a:gd name="connsiteY9515" fmla="*/ 3504372 h 5052379"/>
              <a:gd name="connsiteX9516" fmla="*/ 4148396 w 4925538"/>
              <a:gd name="connsiteY9516" fmla="*/ 3519696 h 5052379"/>
              <a:gd name="connsiteX9517" fmla="*/ 4149272 w 4925538"/>
              <a:gd name="connsiteY9517" fmla="*/ 3523964 h 5052379"/>
              <a:gd name="connsiteX9518" fmla="*/ 4149272 w 4925538"/>
              <a:gd name="connsiteY9518" fmla="*/ 3527384 h 5052379"/>
              <a:gd name="connsiteX9519" fmla="*/ 4147547 w 4925538"/>
              <a:gd name="connsiteY9519" fmla="*/ 3530778 h 5052379"/>
              <a:gd name="connsiteX9520" fmla="*/ 4146698 w 4925538"/>
              <a:gd name="connsiteY9520" fmla="*/ 3532501 h 5052379"/>
              <a:gd name="connsiteX9521" fmla="*/ 4145000 w 4925538"/>
              <a:gd name="connsiteY9521" fmla="*/ 3533349 h 5052379"/>
              <a:gd name="connsiteX9522" fmla="*/ 4139880 w 4925538"/>
              <a:gd name="connsiteY9522" fmla="*/ 3535895 h 5052379"/>
              <a:gd name="connsiteX9523" fmla="*/ 4135608 w 4925538"/>
              <a:gd name="connsiteY9523" fmla="*/ 3538466 h 5052379"/>
              <a:gd name="connsiteX9524" fmla="*/ 4129639 w 4925538"/>
              <a:gd name="connsiteY9524" fmla="*/ 3542708 h 5052379"/>
              <a:gd name="connsiteX9525" fmla="*/ 4126216 w 4925538"/>
              <a:gd name="connsiteY9525" fmla="*/ 3545280 h 5052379"/>
              <a:gd name="connsiteX9526" fmla="*/ 4120247 w 4925538"/>
              <a:gd name="connsiteY9526" fmla="*/ 3547825 h 5052379"/>
              <a:gd name="connsiteX9527" fmla="*/ 4115126 w 4925538"/>
              <a:gd name="connsiteY9527" fmla="*/ 3549548 h 5052379"/>
              <a:gd name="connsiteX9528" fmla="*/ 4109157 w 4925538"/>
              <a:gd name="connsiteY9528" fmla="*/ 3552093 h 5052379"/>
              <a:gd name="connsiteX9529" fmla="*/ 4092098 w 4925538"/>
              <a:gd name="connsiteY9529" fmla="*/ 3556361 h 5052379"/>
              <a:gd name="connsiteX9530" fmla="*/ 4085279 w 4925538"/>
              <a:gd name="connsiteY9530" fmla="*/ 3558058 h 5052379"/>
              <a:gd name="connsiteX9531" fmla="*/ 4078461 w 4925538"/>
              <a:gd name="connsiteY9531" fmla="*/ 3560630 h 5052379"/>
              <a:gd name="connsiteX9532" fmla="*/ 4073340 w 4925538"/>
              <a:gd name="connsiteY9532" fmla="*/ 3563175 h 5052379"/>
              <a:gd name="connsiteX9533" fmla="*/ 4069918 w 4925538"/>
              <a:gd name="connsiteY9533" fmla="*/ 3564023 h 5052379"/>
              <a:gd name="connsiteX9534" fmla="*/ 4067371 w 4925538"/>
              <a:gd name="connsiteY9534" fmla="*/ 3565747 h 5052379"/>
              <a:gd name="connsiteX9535" fmla="*/ 4058828 w 4925538"/>
              <a:gd name="connsiteY9535" fmla="*/ 3569988 h 5052379"/>
              <a:gd name="connsiteX9536" fmla="*/ 4052858 w 4925538"/>
              <a:gd name="connsiteY9536" fmla="*/ 3575105 h 5052379"/>
              <a:gd name="connsiteX9537" fmla="*/ 4051160 w 4925538"/>
              <a:gd name="connsiteY9537" fmla="*/ 3575105 h 5052379"/>
              <a:gd name="connsiteX9538" fmla="*/ 4049462 w 4925538"/>
              <a:gd name="connsiteY9538" fmla="*/ 3576828 h 5052379"/>
              <a:gd name="connsiteX9539" fmla="*/ 4048587 w 4925538"/>
              <a:gd name="connsiteY9539" fmla="*/ 3577677 h 5052379"/>
              <a:gd name="connsiteX9540" fmla="*/ 4048587 w 4925538"/>
              <a:gd name="connsiteY9540" fmla="*/ 3579373 h 5052379"/>
              <a:gd name="connsiteX9541" fmla="*/ 4049462 w 4925538"/>
              <a:gd name="connsiteY9541" fmla="*/ 3579373 h 5052379"/>
              <a:gd name="connsiteX9542" fmla="*/ 4048587 w 4925538"/>
              <a:gd name="connsiteY9542" fmla="*/ 3580222 h 5052379"/>
              <a:gd name="connsiteX9543" fmla="*/ 4049462 w 4925538"/>
              <a:gd name="connsiteY9543" fmla="*/ 3581070 h 5052379"/>
              <a:gd name="connsiteX9544" fmla="*/ 4046889 w 4925538"/>
              <a:gd name="connsiteY9544" fmla="*/ 3582793 h 5052379"/>
              <a:gd name="connsiteX9545" fmla="*/ 4046040 w 4925538"/>
              <a:gd name="connsiteY9545" fmla="*/ 3582793 h 5052379"/>
              <a:gd name="connsiteX9546" fmla="*/ 4042617 w 4925538"/>
              <a:gd name="connsiteY9546" fmla="*/ 3584490 h 5052379"/>
              <a:gd name="connsiteX9547" fmla="*/ 4040070 w 4925538"/>
              <a:gd name="connsiteY9547" fmla="*/ 3587035 h 5052379"/>
              <a:gd name="connsiteX9548" fmla="*/ 4038372 w 4925538"/>
              <a:gd name="connsiteY9548" fmla="*/ 3588759 h 5052379"/>
              <a:gd name="connsiteX9549" fmla="*/ 4038372 w 4925538"/>
              <a:gd name="connsiteY9549" fmla="*/ 3590455 h 5052379"/>
              <a:gd name="connsiteX9550" fmla="*/ 4037497 w 4925538"/>
              <a:gd name="connsiteY9550" fmla="*/ 3593000 h 5052379"/>
              <a:gd name="connsiteX9551" fmla="*/ 4036648 w 4925538"/>
              <a:gd name="connsiteY9551" fmla="*/ 3593000 h 5052379"/>
              <a:gd name="connsiteX9552" fmla="*/ 4035799 w 4925538"/>
              <a:gd name="connsiteY9552" fmla="*/ 3593875 h 5052379"/>
              <a:gd name="connsiteX9553" fmla="*/ 4034101 w 4925538"/>
              <a:gd name="connsiteY9553" fmla="*/ 3593875 h 5052379"/>
              <a:gd name="connsiteX9554" fmla="*/ 4032403 w 4925538"/>
              <a:gd name="connsiteY9554" fmla="*/ 3594724 h 5052379"/>
              <a:gd name="connsiteX9555" fmla="*/ 4030679 w 4925538"/>
              <a:gd name="connsiteY9555" fmla="*/ 3598117 h 5052379"/>
              <a:gd name="connsiteX9556" fmla="*/ 4029830 w 4925538"/>
              <a:gd name="connsiteY9556" fmla="*/ 3598992 h 5052379"/>
              <a:gd name="connsiteX9557" fmla="*/ 4028981 w 4925538"/>
              <a:gd name="connsiteY9557" fmla="*/ 3600689 h 5052379"/>
              <a:gd name="connsiteX9558" fmla="*/ 4028132 w 4925538"/>
              <a:gd name="connsiteY9558" fmla="*/ 3600689 h 5052379"/>
              <a:gd name="connsiteX9559" fmla="*/ 4027283 w 4925538"/>
              <a:gd name="connsiteY9559" fmla="*/ 3598992 h 5052379"/>
              <a:gd name="connsiteX9560" fmla="*/ 4025558 w 4925538"/>
              <a:gd name="connsiteY9560" fmla="*/ 3599840 h 5052379"/>
              <a:gd name="connsiteX9561" fmla="*/ 4023860 w 4925538"/>
              <a:gd name="connsiteY9561" fmla="*/ 3601537 h 5052379"/>
              <a:gd name="connsiteX9562" fmla="*/ 4023011 w 4925538"/>
              <a:gd name="connsiteY9562" fmla="*/ 3603234 h 5052379"/>
              <a:gd name="connsiteX9563" fmla="*/ 4021313 w 4925538"/>
              <a:gd name="connsiteY9563" fmla="*/ 3608351 h 5052379"/>
              <a:gd name="connsiteX9564" fmla="*/ 4020438 w 4925538"/>
              <a:gd name="connsiteY9564" fmla="*/ 3610074 h 5052379"/>
              <a:gd name="connsiteX9565" fmla="*/ 4020438 w 4925538"/>
              <a:gd name="connsiteY9565" fmla="*/ 3615164 h 5052379"/>
              <a:gd name="connsiteX9566" fmla="*/ 4020438 w 4925538"/>
              <a:gd name="connsiteY9566" fmla="*/ 3616039 h 5052379"/>
              <a:gd name="connsiteX9567" fmla="*/ 4020438 w 4925538"/>
              <a:gd name="connsiteY9567" fmla="*/ 3616887 h 5052379"/>
              <a:gd name="connsiteX9568" fmla="*/ 4022162 w 4925538"/>
              <a:gd name="connsiteY9568" fmla="*/ 3623701 h 5052379"/>
              <a:gd name="connsiteX9569" fmla="*/ 4023011 w 4925538"/>
              <a:gd name="connsiteY9569" fmla="*/ 3625397 h 5052379"/>
              <a:gd name="connsiteX9570" fmla="*/ 4025558 w 4925538"/>
              <a:gd name="connsiteY9570" fmla="*/ 3625397 h 5052379"/>
              <a:gd name="connsiteX9571" fmla="*/ 4025558 w 4925538"/>
              <a:gd name="connsiteY9571" fmla="*/ 3626246 h 5052379"/>
              <a:gd name="connsiteX9572" fmla="*/ 4027283 w 4925538"/>
              <a:gd name="connsiteY9572" fmla="*/ 3628817 h 5052379"/>
              <a:gd name="connsiteX9573" fmla="*/ 4028981 w 4925538"/>
              <a:gd name="connsiteY9573" fmla="*/ 3630514 h 5052379"/>
              <a:gd name="connsiteX9574" fmla="*/ 4030679 w 4925538"/>
              <a:gd name="connsiteY9574" fmla="*/ 3630514 h 5052379"/>
              <a:gd name="connsiteX9575" fmla="*/ 4031527 w 4925538"/>
              <a:gd name="connsiteY9575" fmla="*/ 3629666 h 5052379"/>
              <a:gd name="connsiteX9576" fmla="*/ 4030679 w 4925538"/>
              <a:gd name="connsiteY9576" fmla="*/ 3628817 h 5052379"/>
              <a:gd name="connsiteX9577" fmla="*/ 4032403 w 4925538"/>
              <a:gd name="connsiteY9577" fmla="*/ 3628817 h 5052379"/>
              <a:gd name="connsiteX9578" fmla="*/ 4032403 w 4925538"/>
              <a:gd name="connsiteY9578" fmla="*/ 3627969 h 5052379"/>
              <a:gd name="connsiteX9579" fmla="*/ 4034101 w 4925538"/>
              <a:gd name="connsiteY9579" fmla="*/ 3628817 h 5052379"/>
              <a:gd name="connsiteX9580" fmla="*/ 4034950 w 4925538"/>
              <a:gd name="connsiteY9580" fmla="*/ 3627969 h 5052379"/>
              <a:gd name="connsiteX9581" fmla="*/ 4034950 w 4925538"/>
              <a:gd name="connsiteY9581" fmla="*/ 3626246 h 5052379"/>
              <a:gd name="connsiteX9582" fmla="*/ 4035799 w 4925538"/>
              <a:gd name="connsiteY9582" fmla="*/ 3627121 h 5052379"/>
              <a:gd name="connsiteX9583" fmla="*/ 4035799 w 4925538"/>
              <a:gd name="connsiteY9583" fmla="*/ 3626246 h 5052379"/>
              <a:gd name="connsiteX9584" fmla="*/ 4036648 w 4925538"/>
              <a:gd name="connsiteY9584" fmla="*/ 3627121 h 5052379"/>
              <a:gd name="connsiteX9585" fmla="*/ 4035799 w 4925538"/>
              <a:gd name="connsiteY9585" fmla="*/ 3627969 h 5052379"/>
              <a:gd name="connsiteX9586" fmla="*/ 4037497 w 4925538"/>
              <a:gd name="connsiteY9586" fmla="*/ 3628817 h 5052379"/>
              <a:gd name="connsiteX9587" fmla="*/ 4036648 w 4925538"/>
              <a:gd name="connsiteY9587" fmla="*/ 3629666 h 5052379"/>
              <a:gd name="connsiteX9588" fmla="*/ 4035799 w 4925538"/>
              <a:gd name="connsiteY9588" fmla="*/ 3629666 h 5052379"/>
              <a:gd name="connsiteX9589" fmla="*/ 4034950 w 4925538"/>
              <a:gd name="connsiteY9589" fmla="*/ 3631363 h 5052379"/>
              <a:gd name="connsiteX9590" fmla="*/ 4034950 w 4925538"/>
              <a:gd name="connsiteY9590" fmla="*/ 3630514 h 5052379"/>
              <a:gd name="connsiteX9591" fmla="*/ 4034101 w 4925538"/>
              <a:gd name="connsiteY9591" fmla="*/ 3630514 h 5052379"/>
              <a:gd name="connsiteX9592" fmla="*/ 4034950 w 4925538"/>
              <a:gd name="connsiteY9592" fmla="*/ 3632211 h 5052379"/>
              <a:gd name="connsiteX9593" fmla="*/ 4034101 w 4925538"/>
              <a:gd name="connsiteY9593" fmla="*/ 3631363 h 5052379"/>
              <a:gd name="connsiteX9594" fmla="*/ 4033252 w 4925538"/>
              <a:gd name="connsiteY9594" fmla="*/ 3632211 h 5052379"/>
              <a:gd name="connsiteX9595" fmla="*/ 4032403 w 4925538"/>
              <a:gd name="connsiteY9595" fmla="*/ 3632211 h 5052379"/>
              <a:gd name="connsiteX9596" fmla="*/ 4031527 w 4925538"/>
              <a:gd name="connsiteY9596" fmla="*/ 3631363 h 5052379"/>
              <a:gd name="connsiteX9597" fmla="*/ 4029830 w 4925538"/>
              <a:gd name="connsiteY9597" fmla="*/ 3632211 h 5052379"/>
              <a:gd name="connsiteX9598" fmla="*/ 4028981 w 4925538"/>
              <a:gd name="connsiteY9598" fmla="*/ 3633934 h 5052379"/>
              <a:gd name="connsiteX9599" fmla="*/ 4028981 w 4925538"/>
              <a:gd name="connsiteY9599" fmla="*/ 3634783 h 5052379"/>
              <a:gd name="connsiteX9600" fmla="*/ 4028981 w 4925538"/>
              <a:gd name="connsiteY9600" fmla="*/ 3635631 h 5052379"/>
              <a:gd name="connsiteX9601" fmla="*/ 4028981 w 4925538"/>
              <a:gd name="connsiteY9601" fmla="*/ 3636479 h 5052379"/>
              <a:gd name="connsiteX9602" fmla="*/ 4027283 w 4925538"/>
              <a:gd name="connsiteY9602" fmla="*/ 3635631 h 5052379"/>
              <a:gd name="connsiteX9603" fmla="*/ 4027283 w 4925538"/>
              <a:gd name="connsiteY9603" fmla="*/ 3636479 h 5052379"/>
              <a:gd name="connsiteX9604" fmla="*/ 4023860 w 4925538"/>
              <a:gd name="connsiteY9604" fmla="*/ 3637328 h 5052379"/>
              <a:gd name="connsiteX9605" fmla="*/ 4022162 w 4925538"/>
              <a:gd name="connsiteY9605" fmla="*/ 3640748 h 5052379"/>
              <a:gd name="connsiteX9606" fmla="*/ 4022162 w 4925538"/>
              <a:gd name="connsiteY9606" fmla="*/ 3642444 h 5052379"/>
              <a:gd name="connsiteX9607" fmla="*/ 4022162 w 4925538"/>
              <a:gd name="connsiteY9607" fmla="*/ 3643293 h 5052379"/>
              <a:gd name="connsiteX9608" fmla="*/ 4023011 w 4925538"/>
              <a:gd name="connsiteY9608" fmla="*/ 3642444 h 5052379"/>
              <a:gd name="connsiteX9609" fmla="*/ 4022162 w 4925538"/>
              <a:gd name="connsiteY9609" fmla="*/ 3643293 h 5052379"/>
              <a:gd name="connsiteX9610" fmla="*/ 4022162 w 4925538"/>
              <a:gd name="connsiteY9610" fmla="*/ 3644168 h 5052379"/>
              <a:gd name="connsiteX9611" fmla="*/ 4021313 w 4925538"/>
              <a:gd name="connsiteY9611" fmla="*/ 3645016 h 5052379"/>
              <a:gd name="connsiteX9612" fmla="*/ 4020438 w 4925538"/>
              <a:gd name="connsiteY9612" fmla="*/ 3645016 h 5052379"/>
              <a:gd name="connsiteX9613" fmla="*/ 4019589 w 4925538"/>
              <a:gd name="connsiteY9613" fmla="*/ 3645864 h 5052379"/>
              <a:gd name="connsiteX9614" fmla="*/ 4019589 w 4925538"/>
              <a:gd name="connsiteY9614" fmla="*/ 3645016 h 5052379"/>
              <a:gd name="connsiteX9615" fmla="*/ 4018740 w 4925538"/>
              <a:gd name="connsiteY9615" fmla="*/ 3645016 h 5052379"/>
              <a:gd name="connsiteX9616" fmla="*/ 4017042 w 4925538"/>
              <a:gd name="connsiteY9616" fmla="*/ 3646713 h 5052379"/>
              <a:gd name="connsiteX9617" fmla="*/ 4016193 w 4925538"/>
              <a:gd name="connsiteY9617" fmla="*/ 3647561 h 5052379"/>
              <a:gd name="connsiteX9618" fmla="*/ 4015317 w 4925538"/>
              <a:gd name="connsiteY9618" fmla="*/ 3650133 h 5052379"/>
              <a:gd name="connsiteX9619" fmla="*/ 4015317 w 4925538"/>
              <a:gd name="connsiteY9619" fmla="*/ 3651829 h 5052379"/>
              <a:gd name="connsiteX9620" fmla="*/ 4016193 w 4925538"/>
              <a:gd name="connsiteY9620" fmla="*/ 3653526 h 5052379"/>
              <a:gd name="connsiteX9621" fmla="*/ 4017042 w 4925538"/>
              <a:gd name="connsiteY9621" fmla="*/ 3653526 h 5052379"/>
              <a:gd name="connsiteX9622" fmla="*/ 4017042 w 4925538"/>
              <a:gd name="connsiteY9622" fmla="*/ 3654375 h 5052379"/>
              <a:gd name="connsiteX9623" fmla="*/ 4017891 w 4925538"/>
              <a:gd name="connsiteY9623" fmla="*/ 3655249 h 5052379"/>
              <a:gd name="connsiteX9624" fmla="*/ 4018740 w 4925538"/>
              <a:gd name="connsiteY9624" fmla="*/ 3654375 h 5052379"/>
              <a:gd name="connsiteX9625" fmla="*/ 4019589 w 4925538"/>
              <a:gd name="connsiteY9625" fmla="*/ 3653526 h 5052379"/>
              <a:gd name="connsiteX9626" fmla="*/ 4019589 w 4925538"/>
              <a:gd name="connsiteY9626" fmla="*/ 3654375 h 5052379"/>
              <a:gd name="connsiteX9627" fmla="*/ 4018740 w 4925538"/>
              <a:gd name="connsiteY9627" fmla="*/ 3655249 h 5052379"/>
              <a:gd name="connsiteX9628" fmla="*/ 4019589 w 4925538"/>
              <a:gd name="connsiteY9628" fmla="*/ 3655249 h 5052379"/>
              <a:gd name="connsiteX9629" fmla="*/ 4020438 w 4925538"/>
              <a:gd name="connsiteY9629" fmla="*/ 3655249 h 5052379"/>
              <a:gd name="connsiteX9630" fmla="*/ 4019589 w 4925538"/>
              <a:gd name="connsiteY9630" fmla="*/ 3656098 h 5052379"/>
              <a:gd name="connsiteX9631" fmla="*/ 4018740 w 4925538"/>
              <a:gd name="connsiteY9631" fmla="*/ 3655249 h 5052379"/>
              <a:gd name="connsiteX9632" fmla="*/ 4017891 w 4925538"/>
              <a:gd name="connsiteY9632" fmla="*/ 3656098 h 5052379"/>
              <a:gd name="connsiteX9633" fmla="*/ 4018740 w 4925538"/>
              <a:gd name="connsiteY9633" fmla="*/ 3656098 h 5052379"/>
              <a:gd name="connsiteX9634" fmla="*/ 4017891 w 4925538"/>
              <a:gd name="connsiteY9634" fmla="*/ 3656946 h 5052379"/>
              <a:gd name="connsiteX9635" fmla="*/ 4017891 w 4925538"/>
              <a:gd name="connsiteY9635" fmla="*/ 3657795 h 5052379"/>
              <a:gd name="connsiteX9636" fmla="*/ 4018740 w 4925538"/>
              <a:gd name="connsiteY9636" fmla="*/ 3657795 h 5052379"/>
              <a:gd name="connsiteX9637" fmla="*/ 4018740 w 4925538"/>
              <a:gd name="connsiteY9637" fmla="*/ 3658643 h 5052379"/>
              <a:gd name="connsiteX9638" fmla="*/ 4018740 w 4925538"/>
              <a:gd name="connsiteY9638" fmla="*/ 3660366 h 5052379"/>
              <a:gd name="connsiteX9639" fmla="*/ 4017891 w 4925538"/>
              <a:gd name="connsiteY9639" fmla="*/ 3658643 h 5052379"/>
              <a:gd name="connsiteX9640" fmla="*/ 4015317 w 4925538"/>
              <a:gd name="connsiteY9640" fmla="*/ 3657795 h 5052379"/>
              <a:gd name="connsiteX9641" fmla="*/ 4016193 w 4925538"/>
              <a:gd name="connsiteY9641" fmla="*/ 3656946 h 5052379"/>
              <a:gd name="connsiteX9642" fmla="*/ 4014468 w 4925538"/>
              <a:gd name="connsiteY9642" fmla="*/ 3656098 h 5052379"/>
              <a:gd name="connsiteX9643" fmla="*/ 4010223 w 4925538"/>
              <a:gd name="connsiteY9643" fmla="*/ 3654375 h 5052379"/>
              <a:gd name="connsiteX9644" fmla="*/ 3983772 w 4925538"/>
              <a:gd name="connsiteY9644" fmla="*/ 3652678 h 5052379"/>
              <a:gd name="connsiteX9645" fmla="*/ 3974380 w 4925538"/>
              <a:gd name="connsiteY9645" fmla="*/ 3651829 h 5052379"/>
              <a:gd name="connsiteX9646" fmla="*/ 3966713 w 4925538"/>
              <a:gd name="connsiteY9646" fmla="*/ 3651829 h 5052379"/>
              <a:gd name="connsiteX9647" fmla="*/ 3959868 w 4925538"/>
              <a:gd name="connsiteY9647" fmla="*/ 3651829 h 5052379"/>
              <a:gd name="connsiteX9648" fmla="*/ 3958170 w 4925538"/>
              <a:gd name="connsiteY9648" fmla="*/ 3652678 h 5052379"/>
              <a:gd name="connsiteX9649" fmla="*/ 3955623 w 4925538"/>
              <a:gd name="connsiteY9649" fmla="*/ 3651829 h 5052379"/>
              <a:gd name="connsiteX9650" fmla="*/ 3946231 w 4925538"/>
              <a:gd name="connsiteY9650" fmla="*/ 3651829 h 5052379"/>
              <a:gd name="connsiteX9651" fmla="*/ 3940261 w 4925538"/>
              <a:gd name="connsiteY9651" fmla="*/ 3651829 h 5052379"/>
              <a:gd name="connsiteX9652" fmla="*/ 3935141 w 4925538"/>
              <a:gd name="connsiteY9652" fmla="*/ 3652678 h 5052379"/>
              <a:gd name="connsiteX9653" fmla="*/ 3934292 w 4925538"/>
              <a:gd name="connsiteY9653" fmla="*/ 3653526 h 5052379"/>
              <a:gd name="connsiteX9654" fmla="*/ 3934292 w 4925538"/>
              <a:gd name="connsiteY9654" fmla="*/ 3655249 h 5052379"/>
              <a:gd name="connsiteX9655" fmla="*/ 3933443 w 4925538"/>
              <a:gd name="connsiteY9655" fmla="*/ 3655249 h 5052379"/>
              <a:gd name="connsiteX9656" fmla="*/ 3932594 w 4925538"/>
              <a:gd name="connsiteY9656" fmla="*/ 3655249 h 5052379"/>
              <a:gd name="connsiteX9657" fmla="*/ 3930020 w 4925538"/>
              <a:gd name="connsiteY9657" fmla="*/ 3654375 h 5052379"/>
              <a:gd name="connsiteX9658" fmla="*/ 3918081 w 4925538"/>
              <a:gd name="connsiteY9658" fmla="*/ 3655249 h 5052379"/>
              <a:gd name="connsiteX9659" fmla="*/ 3910414 w 4925538"/>
              <a:gd name="connsiteY9659" fmla="*/ 3656098 h 5052379"/>
              <a:gd name="connsiteX9660" fmla="*/ 3904445 w 4925538"/>
              <a:gd name="connsiteY9660" fmla="*/ 3656946 h 5052379"/>
              <a:gd name="connsiteX9661" fmla="*/ 3900173 w 4925538"/>
              <a:gd name="connsiteY9661" fmla="*/ 3656098 h 5052379"/>
              <a:gd name="connsiteX9662" fmla="*/ 3895053 w 4925538"/>
              <a:gd name="connsiteY9662" fmla="*/ 3656098 h 5052379"/>
              <a:gd name="connsiteX9663" fmla="*/ 3893355 w 4925538"/>
              <a:gd name="connsiteY9663" fmla="*/ 3656946 h 5052379"/>
              <a:gd name="connsiteX9664" fmla="*/ 3892479 w 4925538"/>
              <a:gd name="connsiteY9664" fmla="*/ 3656946 h 5052379"/>
              <a:gd name="connsiteX9665" fmla="*/ 3891630 w 4925538"/>
              <a:gd name="connsiteY9665" fmla="*/ 3656946 h 5052379"/>
              <a:gd name="connsiteX9666" fmla="*/ 3890781 w 4925538"/>
              <a:gd name="connsiteY9666" fmla="*/ 3657795 h 5052379"/>
              <a:gd name="connsiteX9667" fmla="*/ 3889932 w 4925538"/>
              <a:gd name="connsiteY9667" fmla="*/ 3656946 h 5052379"/>
              <a:gd name="connsiteX9668" fmla="*/ 3889083 w 4925538"/>
              <a:gd name="connsiteY9668" fmla="*/ 3656946 h 5052379"/>
              <a:gd name="connsiteX9669" fmla="*/ 3888234 w 4925538"/>
              <a:gd name="connsiteY9669" fmla="*/ 3657795 h 5052379"/>
              <a:gd name="connsiteX9670" fmla="*/ 3888234 w 4925538"/>
              <a:gd name="connsiteY9670" fmla="*/ 3656946 h 5052379"/>
              <a:gd name="connsiteX9671" fmla="*/ 3889083 w 4925538"/>
              <a:gd name="connsiteY9671" fmla="*/ 3656946 h 5052379"/>
              <a:gd name="connsiteX9672" fmla="*/ 3887359 w 4925538"/>
              <a:gd name="connsiteY9672" fmla="*/ 3655249 h 5052379"/>
              <a:gd name="connsiteX9673" fmla="*/ 3883963 w 4925538"/>
              <a:gd name="connsiteY9673" fmla="*/ 3654375 h 5052379"/>
              <a:gd name="connsiteX9674" fmla="*/ 3880540 w 4925538"/>
              <a:gd name="connsiteY9674" fmla="*/ 3654375 h 5052379"/>
              <a:gd name="connsiteX9675" fmla="*/ 3879691 w 4925538"/>
              <a:gd name="connsiteY9675" fmla="*/ 3653526 h 5052379"/>
              <a:gd name="connsiteX9676" fmla="*/ 3879691 w 4925538"/>
              <a:gd name="connsiteY9676" fmla="*/ 3652678 h 5052379"/>
              <a:gd name="connsiteX9677" fmla="*/ 3877144 w 4925538"/>
              <a:gd name="connsiteY9677" fmla="*/ 3652678 h 5052379"/>
              <a:gd name="connsiteX9678" fmla="*/ 3878842 w 4925538"/>
              <a:gd name="connsiteY9678" fmla="*/ 3651829 h 5052379"/>
              <a:gd name="connsiteX9679" fmla="*/ 3878842 w 4925538"/>
              <a:gd name="connsiteY9679" fmla="*/ 3650133 h 5052379"/>
              <a:gd name="connsiteX9680" fmla="*/ 3879691 w 4925538"/>
              <a:gd name="connsiteY9680" fmla="*/ 3650981 h 5052379"/>
              <a:gd name="connsiteX9681" fmla="*/ 3880540 w 4925538"/>
              <a:gd name="connsiteY9681" fmla="*/ 3650981 h 5052379"/>
              <a:gd name="connsiteX9682" fmla="*/ 3879691 w 4925538"/>
              <a:gd name="connsiteY9682" fmla="*/ 3651829 h 5052379"/>
              <a:gd name="connsiteX9683" fmla="*/ 3880540 w 4925538"/>
              <a:gd name="connsiteY9683" fmla="*/ 3651829 h 5052379"/>
              <a:gd name="connsiteX9684" fmla="*/ 3881389 w 4925538"/>
              <a:gd name="connsiteY9684" fmla="*/ 3651829 h 5052379"/>
              <a:gd name="connsiteX9685" fmla="*/ 3882265 w 4925538"/>
              <a:gd name="connsiteY9685" fmla="*/ 3650981 h 5052379"/>
              <a:gd name="connsiteX9686" fmla="*/ 3882265 w 4925538"/>
              <a:gd name="connsiteY9686" fmla="*/ 3649284 h 5052379"/>
              <a:gd name="connsiteX9687" fmla="*/ 3880540 w 4925538"/>
              <a:gd name="connsiteY9687" fmla="*/ 3649284 h 5052379"/>
              <a:gd name="connsiteX9688" fmla="*/ 3879691 w 4925538"/>
              <a:gd name="connsiteY9688" fmla="*/ 3648409 h 5052379"/>
              <a:gd name="connsiteX9689" fmla="*/ 3878842 w 4925538"/>
              <a:gd name="connsiteY9689" fmla="*/ 3648409 h 5052379"/>
              <a:gd name="connsiteX9690" fmla="*/ 3877993 w 4925538"/>
              <a:gd name="connsiteY9690" fmla="*/ 3649284 h 5052379"/>
              <a:gd name="connsiteX9691" fmla="*/ 3877144 w 4925538"/>
              <a:gd name="connsiteY9691" fmla="*/ 3647561 h 5052379"/>
              <a:gd name="connsiteX9692" fmla="*/ 3878842 w 4925538"/>
              <a:gd name="connsiteY9692" fmla="*/ 3646713 h 5052379"/>
              <a:gd name="connsiteX9693" fmla="*/ 3878842 w 4925538"/>
              <a:gd name="connsiteY9693" fmla="*/ 3645864 h 5052379"/>
              <a:gd name="connsiteX9694" fmla="*/ 3877144 w 4925538"/>
              <a:gd name="connsiteY9694" fmla="*/ 3645016 h 5052379"/>
              <a:gd name="connsiteX9695" fmla="*/ 3877993 w 4925538"/>
              <a:gd name="connsiteY9695" fmla="*/ 3644168 h 5052379"/>
              <a:gd name="connsiteX9696" fmla="*/ 3878842 w 4925538"/>
              <a:gd name="connsiteY9696" fmla="*/ 3644168 h 5052379"/>
              <a:gd name="connsiteX9697" fmla="*/ 3879691 w 4925538"/>
              <a:gd name="connsiteY9697" fmla="*/ 3645016 h 5052379"/>
              <a:gd name="connsiteX9698" fmla="*/ 3880540 w 4925538"/>
              <a:gd name="connsiteY9698" fmla="*/ 3643293 h 5052379"/>
              <a:gd name="connsiteX9699" fmla="*/ 3881389 w 4925538"/>
              <a:gd name="connsiteY9699" fmla="*/ 3641596 h 5052379"/>
              <a:gd name="connsiteX9700" fmla="*/ 3883114 w 4925538"/>
              <a:gd name="connsiteY9700" fmla="*/ 3639899 h 5052379"/>
              <a:gd name="connsiteX9701" fmla="*/ 3882265 w 4925538"/>
              <a:gd name="connsiteY9701" fmla="*/ 3639051 h 5052379"/>
              <a:gd name="connsiteX9702" fmla="*/ 3882265 w 4925538"/>
              <a:gd name="connsiteY9702" fmla="*/ 3638203 h 5052379"/>
              <a:gd name="connsiteX9703" fmla="*/ 3883963 w 4925538"/>
              <a:gd name="connsiteY9703" fmla="*/ 3636479 h 5052379"/>
              <a:gd name="connsiteX9704" fmla="*/ 3886510 w 4925538"/>
              <a:gd name="connsiteY9704" fmla="*/ 3634783 h 5052379"/>
              <a:gd name="connsiteX9705" fmla="*/ 3884812 w 4925538"/>
              <a:gd name="connsiteY9705" fmla="*/ 3633934 h 5052379"/>
              <a:gd name="connsiteX9706" fmla="*/ 3883963 w 4925538"/>
              <a:gd name="connsiteY9706" fmla="*/ 3633086 h 5052379"/>
              <a:gd name="connsiteX9707" fmla="*/ 3885661 w 4925538"/>
              <a:gd name="connsiteY9707" fmla="*/ 3631363 h 5052379"/>
              <a:gd name="connsiteX9708" fmla="*/ 3885661 w 4925538"/>
              <a:gd name="connsiteY9708" fmla="*/ 3630514 h 5052379"/>
              <a:gd name="connsiteX9709" fmla="*/ 3886510 w 4925538"/>
              <a:gd name="connsiteY9709" fmla="*/ 3629666 h 5052379"/>
              <a:gd name="connsiteX9710" fmla="*/ 3890781 w 4925538"/>
              <a:gd name="connsiteY9710" fmla="*/ 3627121 h 5052379"/>
              <a:gd name="connsiteX9711" fmla="*/ 3890781 w 4925538"/>
              <a:gd name="connsiteY9711" fmla="*/ 3625397 h 5052379"/>
              <a:gd name="connsiteX9712" fmla="*/ 3890781 w 4925538"/>
              <a:gd name="connsiteY9712" fmla="*/ 3624549 h 5052379"/>
              <a:gd name="connsiteX9713" fmla="*/ 3889932 w 4925538"/>
              <a:gd name="connsiteY9713" fmla="*/ 3623701 h 5052379"/>
              <a:gd name="connsiteX9714" fmla="*/ 3889932 w 4925538"/>
              <a:gd name="connsiteY9714" fmla="*/ 3622852 h 5052379"/>
              <a:gd name="connsiteX9715" fmla="*/ 3890781 w 4925538"/>
              <a:gd name="connsiteY9715" fmla="*/ 3622004 h 5052379"/>
              <a:gd name="connsiteX9716" fmla="*/ 3889932 w 4925538"/>
              <a:gd name="connsiteY9716" fmla="*/ 3621156 h 5052379"/>
              <a:gd name="connsiteX9717" fmla="*/ 3890781 w 4925538"/>
              <a:gd name="connsiteY9717" fmla="*/ 3620281 h 5052379"/>
              <a:gd name="connsiteX9718" fmla="*/ 3889932 w 4925538"/>
              <a:gd name="connsiteY9718" fmla="*/ 3620281 h 5052379"/>
              <a:gd name="connsiteX9719" fmla="*/ 3889083 w 4925538"/>
              <a:gd name="connsiteY9719" fmla="*/ 3620281 h 5052379"/>
              <a:gd name="connsiteX9720" fmla="*/ 3889083 w 4925538"/>
              <a:gd name="connsiteY9720" fmla="*/ 3619432 h 5052379"/>
              <a:gd name="connsiteX9721" fmla="*/ 3888234 w 4925538"/>
              <a:gd name="connsiteY9721" fmla="*/ 3620281 h 5052379"/>
              <a:gd name="connsiteX9722" fmla="*/ 3887359 w 4925538"/>
              <a:gd name="connsiteY9722" fmla="*/ 3619432 h 5052379"/>
              <a:gd name="connsiteX9723" fmla="*/ 3886510 w 4925538"/>
              <a:gd name="connsiteY9723" fmla="*/ 3619432 h 5052379"/>
              <a:gd name="connsiteX9724" fmla="*/ 3883963 w 4925538"/>
              <a:gd name="connsiteY9724" fmla="*/ 3618584 h 5052379"/>
              <a:gd name="connsiteX9725" fmla="*/ 3883114 w 4925538"/>
              <a:gd name="connsiteY9725" fmla="*/ 3619432 h 5052379"/>
              <a:gd name="connsiteX9726" fmla="*/ 3881389 w 4925538"/>
              <a:gd name="connsiteY9726" fmla="*/ 3619432 h 5052379"/>
              <a:gd name="connsiteX9727" fmla="*/ 3880540 w 4925538"/>
              <a:gd name="connsiteY9727" fmla="*/ 3619432 h 5052379"/>
              <a:gd name="connsiteX9728" fmla="*/ 3881389 w 4925538"/>
              <a:gd name="connsiteY9728" fmla="*/ 3621156 h 5052379"/>
              <a:gd name="connsiteX9729" fmla="*/ 3880540 w 4925538"/>
              <a:gd name="connsiteY9729" fmla="*/ 3620281 h 5052379"/>
              <a:gd name="connsiteX9730" fmla="*/ 3879691 w 4925538"/>
              <a:gd name="connsiteY9730" fmla="*/ 3621156 h 5052379"/>
              <a:gd name="connsiteX9731" fmla="*/ 3879691 w 4925538"/>
              <a:gd name="connsiteY9731" fmla="*/ 3622004 h 5052379"/>
              <a:gd name="connsiteX9732" fmla="*/ 3878842 w 4925538"/>
              <a:gd name="connsiteY9732" fmla="*/ 3622852 h 5052379"/>
              <a:gd name="connsiteX9733" fmla="*/ 3877993 w 4925538"/>
              <a:gd name="connsiteY9733" fmla="*/ 3623701 h 5052379"/>
              <a:gd name="connsiteX9734" fmla="*/ 3876269 w 4925538"/>
              <a:gd name="connsiteY9734" fmla="*/ 3622852 h 5052379"/>
              <a:gd name="connsiteX9735" fmla="*/ 3875420 w 4925538"/>
              <a:gd name="connsiteY9735" fmla="*/ 3622004 h 5052379"/>
              <a:gd name="connsiteX9736" fmla="*/ 3873722 w 4925538"/>
              <a:gd name="connsiteY9736" fmla="*/ 3622852 h 5052379"/>
              <a:gd name="connsiteX9737" fmla="*/ 3873722 w 4925538"/>
              <a:gd name="connsiteY9737" fmla="*/ 3623701 h 5052379"/>
              <a:gd name="connsiteX9738" fmla="*/ 3872024 w 4925538"/>
              <a:gd name="connsiteY9738" fmla="*/ 3623701 h 5052379"/>
              <a:gd name="connsiteX9739" fmla="*/ 3867752 w 4925538"/>
              <a:gd name="connsiteY9739" fmla="*/ 3624549 h 5052379"/>
              <a:gd name="connsiteX9740" fmla="*/ 3867752 w 4925538"/>
              <a:gd name="connsiteY9740" fmla="*/ 3625397 h 5052379"/>
              <a:gd name="connsiteX9741" fmla="*/ 3866903 w 4925538"/>
              <a:gd name="connsiteY9741" fmla="*/ 3626246 h 5052379"/>
              <a:gd name="connsiteX9742" fmla="*/ 3866054 w 4925538"/>
              <a:gd name="connsiteY9742" fmla="*/ 3626246 h 5052379"/>
              <a:gd name="connsiteX9743" fmla="*/ 3865179 w 4925538"/>
              <a:gd name="connsiteY9743" fmla="*/ 3626246 h 5052379"/>
              <a:gd name="connsiteX9744" fmla="*/ 3864330 w 4925538"/>
              <a:gd name="connsiteY9744" fmla="*/ 3627121 h 5052379"/>
              <a:gd name="connsiteX9745" fmla="*/ 3863481 w 4925538"/>
              <a:gd name="connsiteY9745" fmla="*/ 3627121 h 5052379"/>
              <a:gd name="connsiteX9746" fmla="*/ 3864330 w 4925538"/>
              <a:gd name="connsiteY9746" fmla="*/ 3627969 h 5052379"/>
              <a:gd name="connsiteX9747" fmla="*/ 3862632 w 4925538"/>
              <a:gd name="connsiteY9747" fmla="*/ 3628817 h 5052379"/>
              <a:gd name="connsiteX9748" fmla="*/ 3861783 w 4925538"/>
              <a:gd name="connsiteY9748" fmla="*/ 3628817 h 5052379"/>
              <a:gd name="connsiteX9749" fmla="*/ 3862632 w 4925538"/>
              <a:gd name="connsiteY9749" fmla="*/ 3628817 h 5052379"/>
              <a:gd name="connsiteX9750" fmla="*/ 3860085 w 4925538"/>
              <a:gd name="connsiteY9750" fmla="*/ 3630514 h 5052379"/>
              <a:gd name="connsiteX9751" fmla="*/ 3860085 w 4925538"/>
              <a:gd name="connsiteY9751" fmla="*/ 3631363 h 5052379"/>
              <a:gd name="connsiteX9752" fmla="*/ 3859209 w 4925538"/>
              <a:gd name="connsiteY9752" fmla="*/ 3632211 h 5052379"/>
              <a:gd name="connsiteX9753" fmla="*/ 3860085 w 4925538"/>
              <a:gd name="connsiteY9753" fmla="*/ 3632211 h 5052379"/>
              <a:gd name="connsiteX9754" fmla="*/ 3858360 w 4925538"/>
              <a:gd name="connsiteY9754" fmla="*/ 3634783 h 5052379"/>
              <a:gd name="connsiteX9755" fmla="*/ 3858360 w 4925538"/>
              <a:gd name="connsiteY9755" fmla="*/ 3635631 h 5052379"/>
              <a:gd name="connsiteX9756" fmla="*/ 3859209 w 4925538"/>
              <a:gd name="connsiteY9756" fmla="*/ 3636479 h 5052379"/>
              <a:gd name="connsiteX9757" fmla="*/ 3860085 w 4925538"/>
              <a:gd name="connsiteY9757" fmla="*/ 3635631 h 5052379"/>
              <a:gd name="connsiteX9758" fmla="*/ 3860085 w 4925538"/>
              <a:gd name="connsiteY9758" fmla="*/ 3636479 h 5052379"/>
              <a:gd name="connsiteX9759" fmla="*/ 3860934 w 4925538"/>
              <a:gd name="connsiteY9759" fmla="*/ 3637328 h 5052379"/>
              <a:gd name="connsiteX9760" fmla="*/ 3862632 w 4925538"/>
              <a:gd name="connsiteY9760" fmla="*/ 3639051 h 5052379"/>
              <a:gd name="connsiteX9761" fmla="*/ 3863481 w 4925538"/>
              <a:gd name="connsiteY9761" fmla="*/ 3639899 h 5052379"/>
              <a:gd name="connsiteX9762" fmla="*/ 3864330 w 4925538"/>
              <a:gd name="connsiteY9762" fmla="*/ 3642444 h 5052379"/>
              <a:gd name="connsiteX9763" fmla="*/ 3865179 w 4925538"/>
              <a:gd name="connsiteY9763" fmla="*/ 3641596 h 5052379"/>
              <a:gd name="connsiteX9764" fmla="*/ 3864330 w 4925538"/>
              <a:gd name="connsiteY9764" fmla="*/ 3639051 h 5052379"/>
              <a:gd name="connsiteX9765" fmla="*/ 3863481 w 4925538"/>
              <a:gd name="connsiteY9765" fmla="*/ 3638203 h 5052379"/>
              <a:gd name="connsiteX9766" fmla="*/ 3863481 w 4925538"/>
              <a:gd name="connsiteY9766" fmla="*/ 3637328 h 5052379"/>
              <a:gd name="connsiteX9767" fmla="*/ 3861783 w 4925538"/>
              <a:gd name="connsiteY9767" fmla="*/ 3637328 h 5052379"/>
              <a:gd name="connsiteX9768" fmla="*/ 3860934 w 4925538"/>
              <a:gd name="connsiteY9768" fmla="*/ 3635631 h 5052379"/>
              <a:gd name="connsiteX9769" fmla="*/ 3861783 w 4925538"/>
              <a:gd name="connsiteY9769" fmla="*/ 3634783 h 5052379"/>
              <a:gd name="connsiteX9770" fmla="*/ 3862632 w 4925538"/>
              <a:gd name="connsiteY9770" fmla="*/ 3635631 h 5052379"/>
              <a:gd name="connsiteX9771" fmla="*/ 3863481 w 4925538"/>
              <a:gd name="connsiteY9771" fmla="*/ 3635631 h 5052379"/>
              <a:gd name="connsiteX9772" fmla="*/ 3863481 w 4925538"/>
              <a:gd name="connsiteY9772" fmla="*/ 3634783 h 5052379"/>
              <a:gd name="connsiteX9773" fmla="*/ 3865179 w 4925538"/>
              <a:gd name="connsiteY9773" fmla="*/ 3633086 h 5052379"/>
              <a:gd name="connsiteX9774" fmla="*/ 3866054 w 4925538"/>
              <a:gd name="connsiteY9774" fmla="*/ 3632211 h 5052379"/>
              <a:gd name="connsiteX9775" fmla="*/ 3866903 w 4925538"/>
              <a:gd name="connsiteY9775" fmla="*/ 3632211 h 5052379"/>
              <a:gd name="connsiteX9776" fmla="*/ 3868601 w 4925538"/>
              <a:gd name="connsiteY9776" fmla="*/ 3633934 h 5052379"/>
              <a:gd name="connsiteX9777" fmla="*/ 3870299 w 4925538"/>
              <a:gd name="connsiteY9777" fmla="*/ 3633934 h 5052379"/>
              <a:gd name="connsiteX9778" fmla="*/ 3871175 w 4925538"/>
              <a:gd name="connsiteY9778" fmla="*/ 3633934 h 5052379"/>
              <a:gd name="connsiteX9779" fmla="*/ 3870299 w 4925538"/>
              <a:gd name="connsiteY9779" fmla="*/ 3633086 h 5052379"/>
              <a:gd name="connsiteX9780" fmla="*/ 3871175 w 4925538"/>
              <a:gd name="connsiteY9780" fmla="*/ 3632211 h 5052379"/>
              <a:gd name="connsiteX9781" fmla="*/ 3872024 w 4925538"/>
              <a:gd name="connsiteY9781" fmla="*/ 3632211 h 5052379"/>
              <a:gd name="connsiteX9782" fmla="*/ 3872873 w 4925538"/>
              <a:gd name="connsiteY9782" fmla="*/ 3631363 h 5052379"/>
              <a:gd name="connsiteX9783" fmla="*/ 3872873 w 4925538"/>
              <a:gd name="connsiteY9783" fmla="*/ 3632211 h 5052379"/>
              <a:gd name="connsiteX9784" fmla="*/ 3873722 w 4925538"/>
              <a:gd name="connsiteY9784" fmla="*/ 3631363 h 5052379"/>
              <a:gd name="connsiteX9785" fmla="*/ 3874571 w 4925538"/>
              <a:gd name="connsiteY9785" fmla="*/ 3631363 h 5052379"/>
              <a:gd name="connsiteX9786" fmla="*/ 3874571 w 4925538"/>
              <a:gd name="connsiteY9786" fmla="*/ 3632211 h 5052379"/>
              <a:gd name="connsiteX9787" fmla="*/ 3873722 w 4925538"/>
              <a:gd name="connsiteY9787" fmla="*/ 3633086 h 5052379"/>
              <a:gd name="connsiteX9788" fmla="*/ 3872024 w 4925538"/>
              <a:gd name="connsiteY9788" fmla="*/ 3634783 h 5052379"/>
              <a:gd name="connsiteX9789" fmla="*/ 3872024 w 4925538"/>
              <a:gd name="connsiteY9789" fmla="*/ 3635631 h 5052379"/>
              <a:gd name="connsiteX9790" fmla="*/ 3872873 w 4925538"/>
              <a:gd name="connsiteY9790" fmla="*/ 3637328 h 5052379"/>
              <a:gd name="connsiteX9791" fmla="*/ 3873722 w 4925538"/>
              <a:gd name="connsiteY9791" fmla="*/ 3637328 h 5052379"/>
              <a:gd name="connsiteX9792" fmla="*/ 3872873 w 4925538"/>
              <a:gd name="connsiteY9792" fmla="*/ 3638203 h 5052379"/>
              <a:gd name="connsiteX9793" fmla="*/ 3872024 w 4925538"/>
              <a:gd name="connsiteY9793" fmla="*/ 3637328 h 5052379"/>
              <a:gd name="connsiteX9794" fmla="*/ 3871175 w 4925538"/>
              <a:gd name="connsiteY9794" fmla="*/ 3639051 h 5052379"/>
              <a:gd name="connsiteX9795" fmla="*/ 3870299 w 4925538"/>
              <a:gd name="connsiteY9795" fmla="*/ 3637328 h 5052379"/>
              <a:gd name="connsiteX9796" fmla="*/ 3868601 w 4925538"/>
              <a:gd name="connsiteY9796" fmla="*/ 3637328 h 5052379"/>
              <a:gd name="connsiteX9797" fmla="*/ 3867752 w 4925538"/>
              <a:gd name="connsiteY9797" fmla="*/ 3636479 h 5052379"/>
              <a:gd name="connsiteX9798" fmla="*/ 3866054 w 4925538"/>
              <a:gd name="connsiteY9798" fmla="*/ 3637328 h 5052379"/>
              <a:gd name="connsiteX9799" fmla="*/ 3864330 w 4925538"/>
              <a:gd name="connsiteY9799" fmla="*/ 3639051 h 5052379"/>
              <a:gd name="connsiteX9800" fmla="*/ 3865179 w 4925538"/>
              <a:gd name="connsiteY9800" fmla="*/ 3639899 h 5052379"/>
              <a:gd name="connsiteX9801" fmla="*/ 3866054 w 4925538"/>
              <a:gd name="connsiteY9801" fmla="*/ 3639051 h 5052379"/>
              <a:gd name="connsiteX9802" fmla="*/ 3866054 w 4925538"/>
              <a:gd name="connsiteY9802" fmla="*/ 3639899 h 5052379"/>
              <a:gd name="connsiteX9803" fmla="*/ 3866903 w 4925538"/>
              <a:gd name="connsiteY9803" fmla="*/ 3640748 h 5052379"/>
              <a:gd name="connsiteX9804" fmla="*/ 3866054 w 4925538"/>
              <a:gd name="connsiteY9804" fmla="*/ 3639899 h 5052379"/>
              <a:gd name="connsiteX9805" fmla="*/ 3865179 w 4925538"/>
              <a:gd name="connsiteY9805" fmla="*/ 3639899 h 5052379"/>
              <a:gd name="connsiteX9806" fmla="*/ 3865179 w 4925538"/>
              <a:gd name="connsiteY9806" fmla="*/ 3640748 h 5052379"/>
              <a:gd name="connsiteX9807" fmla="*/ 3866054 w 4925538"/>
              <a:gd name="connsiteY9807" fmla="*/ 3641596 h 5052379"/>
              <a:gd name="connsiteX9808" fmla="*/ 3868601 w 4925538"/>
              <a:gd name="connsiteY9808" fmla="*/ 3641596 h 5052379"/>
              <a:gd name="connsiteX9809" fmla="*/ 3866903 w 4925538"/>
              <a:gd name="connsiteY9809" fmla="*/ 3642444 h 5052379"/>
              <a:gd name="connsiteX9810" fmla="*/ 3867752 w 4925538"/>
              <a:gd name="connsiteY9810" fmla="*/ 3643293 h 5052379"/>
              <a:gd name="connsiteX9811" fmla="*/ 3866903 w 4925538"/>
              <a:gd name="connsiteY9811" fmla="*/ 3643293 h 5052379"/>
              <a:gd name="connsiteX9812" fmla="*/ 3865179 w 4925538"/>
              <a:gd name="connsiteY9812" fmla="*/ 3643293 h 5052379"/>
              <a:gd name="connsiteX9813" fmla="*/ 3866054 w 4925538"/>
              <a:gd name="connsiteY9813" fmla="*/ 3644168 h 5052379"/>
              <a:gd name="connsiteX9814" fmla="*/ 3866903 w 4925538"/>
              <a:gd name="connsiteY9814" fmla="*/ 3644168 h 5052379"/>
              <a:gd name="connsiteX9815" fmla="*/ 3868601 w 4925538"/>
              <a:gd name="connsiteY9815" fmla="*/ 3643293 h 5052379"/>
              <a:gd name="connsiteX9816" fmla="*/ 3869450 w 4925538"/>
              <a:gd name="connsiteY9816" fmla="*/ 3644168 h 5052379"/>
              <a:gd name="connsiteX9817" fmla="*/ 3867752 w 4925538"/>
              <a:gd name="connsiteY9817" fmla="*/ 3645864 h 5052379"/>
              <a:gd name="connsiteX9818" fmla="*/ 3868601 w 4925538"/>
              <a:gd name="connsiteY9818" fmla="*/ 3646713 h 5052379"/>
              <a:gd name="connsiteX9819" fmla="*/ 3870299 w 4925538"/>
              <a:gd name="connsiteY9819" fmla="*/ 3645864 h 5052379"/>
              <a:gd name="connsiteX9820" fmla="*/ 3872024 w 4925538"/>
              <a:gd name="connsiteY9820" fmla="*/ 3645864 h 5052379"/>
              <a:gd name="connsiteX9821" fmla="*/ 3872024 w 4925538"/>
              <a:gd name="connsiteY9821" fmla="*/ 3646713 h 5052379"/>
              <a:gd name="connsiteX9822" fmla="*/ 3872024 w 4925538"/>
              <a:gd name="connsiteY9822" fmla="*/ 3645864 h 5052379"/>
              <a:gd name="connsiteX9823" fmla="*/ 3872024 w 4925538"/>
              <a:gd name="connsiteY9823" fmla="*/ 3646713 h 5052379"/>
              <a:gd name="connsiteX9824" fmla="*/ 3872873 w 4925538"/>
              <a:gd name="connsiteY9824" fmla="*/ 3646713 h 5052379"/>
              <a:gd name="connsiteX9825" fmla="*/ 3873722 w 4925538"/>
              <a:gd name="connsiteY9825" fmla="*/ 3646713 h 5052379"/>
              <a:gd name="connsiteX9826" fmla="*/ 3872873 w 4925538"/>
              <a:gd name="connsiteY9826" fmla="*/ 3646713 h 5052379"/>
              <a:gd name="connsiteX9827" fmla="*/ 3872024 w 4925538"/>
              <a:gd name="connsiteY9827" fmla="*/ 3646713 h 5052379"/>
              <a:gd name="connsiteX9828" fmla="*/ 3872873 w 4925538"/>
              <a:gd name="connsiteY9828" fmla="*/ 3647561 h 5052379"/>
              <a:gd name="connsiteX9829" fmla="*/ 3874571 w 4925538"/>
              <a:gd name="connsiteY9829" fmla="*/ 3647561 h 5052379"/>
              <a:gd name="connsiteX9830" fmla="*/ 3874571 w 4925538"/>
              <a:gd name="connsiteY9830" fmla="*/ 3649284 h 5052379"/>
              <a:gd name="connsiteX9831" fmla="*/ 3872873 w 4925538"/>
              <a:gd name="connsiteY9831" fmla="*/ 3649284 h 5052379"/>
              <a:gd name="connsiteX9832" fmla="*/ 3872873 w 4925538"/>
              <a:gd name="connsiteY9832" fmla="*/ 3650133 h 5052379"/>
              <a:gd name="connsiteX9833" fmla="*/ 3872873 w 4925538"/>
              <a:gd name="connsiteY9833" fmla="*/ 3649284 h 5052379"/>
              <a:gd name="connsiteX9834" fmla="*/ 3873722 w 4925538"/>
              <a:gd name="connsiteY9834" fmla="*/ 3650133 h 5052379"/>
              <a:gd name="connsiteX9835" fmla="*/ 3872873 w 4925538"/>
              <a:gd name="connsiteY9835" fmla="*/ 3651829 h 5052379"/>
              <a:gd name="connsiteX9836" fmla="*/ 3873722 w 4925538"/>
              <a:gd name="connsiteY9836" fmla="*/ 3652678 h 5052379"/>
              <a:gd name="connsiteX9837" fmla="*/ 3872873 w 4925538"/>
              <a:gd name="connsiteY9837" fmla="*/ 3652678 h 5052379"/>
              <a:gd name="connsiteX9838" fmla="*/ 3872024 w 4925538"/>
              <a:gd name="connsiteY9838" fmla="*/ 3652678 h 5052379"/>
              <a:gd name="connsiteX9839" fmla="*/ 3872024 w 4925538"/>
              <a:gd name="connsiteY9839" fmla="*/ 3653526 h 5052379"/>
              <a:gd name="connsiteX9840" fmla="*/ 3872873 w 4925538"/>
              <a:gd name="connsiteY9840" fmla="*/ 3654375 h 5052379"/>
              <a:gd name="connsiteX9841" fmla="*/ 3873722 w 4925538"/>
              <a:gd name="connsiteY9841" fmla="*/ 3652678 h 5052379"/>
              <a:gd name="connsiteX9842" fmla="*/ 3875420 w 4925538"/>
              <a:gd name="connsiteY9842" fmla="*/ 3652678 h 5052379"/>
              <a:gd name="connsiteX9843" fmla="*/ 3874571 w 4925538"/>
              <a:gd name="connsiteY9843" fmla="*/ 3652678 h 5052379"/>
              <a:gd name="connsiteX9844" fmla="*/ 3875420 w 4925538"/>
              <a:gd name="connsiteY9844" fmla="*/ 3653526 h 5052379"/>
              <a:gd name="connsiteX9845" fmla="*/ 3873722 w 4925538"/>
              <a:gd name="connsiteY9845" fmla="*/ 3654375 h 5052379"/>
              <a:gd name="connsiteX9846" fmla="*/ 3874571 w 4925538"/>
              <a:gd name="connsiteY9846" fmla="*/ 3654375 h 5052379"/>
              <a:gd name="connsiteX9847" fmla="*/ 3874571 w 4925538"/>
              <a:gd name="connsiteY9847" fmla="*/ 3655249 h 5052379"/>
              <a:gd name="connsiteX9848" fmla="*/ 3873722 w 4925538"/>
              <a:gd name="connsiteY9848" fmla="*/ 3655249 h 5052379"/>
              <a:gd name="connsiteX9849" fmla="*/ 3871175 w 4925538"/>
              <a:gd name="connsiteY9849" fmla="*/ 3656946 h 5052379"/>
              <a:gd name="connsiteX9850" fmla="*/ 3871175 w 4925538"/>
              <a:gd name="connsiteY9850" fmla="*/ 3657795 h 5052379"/>
              <a:gd name="connsiteX9851" fmla="*/ 3872024 w 4925538"/>
              <a:gd name="connsiteY9851" fmla="*/ 3658643 h 5052379"/>
              <a:gd name="connsiteX9852" fmla="*/ 3871175 w 4925538"/>
              <a:gd name="connsiteY9852" fmla="*/ 3658643 h 5052379"/>
              <a:gd name="connsiteX9853" fmla="*/ 3870299 w 4925538"/>
              <a:gd name="connsiteY9853" fmla="*/ 3658643 h 5052379"/>
              <a:gd name="connsiteX9854" fmla="*/ 3866903 w 4925538"/>
              <a:gd name="connsiteY9854" fmla="*/ 3658643 h 5052379"/>
              <a:gd name="connsiteX9855" fmla="*/ 3863481 w 4925538"/>
              <a:gd name="connsiteY9855" fmla="*/ 3660366 h 5052379"/>
              <a:gd name="connsiteX9856" fmla="*/ 3860085 w 4925538"/>
              <a:gd name="connsiteY9856" fmla="*/ 3660366 h 5052379"/>
              <a:gd name="connsiteX9857" fmla="*/ 3858360 w 4925538"/>
              <a:gd name="connsiteY9857" fmla="*/ 3661215 h 5052379"/>
              <a:gd name="connsiteX9858" fmla="*/ 3858360 w 4925538"/>
              <a:gd name="connsiteY9858" fmla="*/ 3662063 h 5052379"/>
              <a:gd name="connsiteX9859" fmla="*/ 3857511 w 4925538"/>
              <a:gd name="connsiteY9859" fmla="*/ 3662063 h 5052379"/>
              <a:gd name="connsiteX9860" fmla="*/ 3856662 w 4925538"/>
              <a:gd name="connsiteY9860" fmla="*/ 3661215 h 5052379"/>
              <a:gd name="connsiteX9861" fmla="*/ 3855813 w 4925538"/>
              <a:gd name="connsiteY9861" fmla="*/ 3660366 h 5052379"/>
              <a:gd name="connsiteX9862" fmla="*/ 3854089 w 4925538"/>
              <a:gd name="connsiteY9862" fmla="*/ 3659491 h 5052379"/>
              <a:gd name="connsiteX9863" fmla="*/ 3854089 w 4925538"/>
              <a:gd name="connsiteY9863" fmla="*/ 3658643 h 5052379"/>
              <a:gd name="connsiteX9864" fmla="*/ 3852391 w 4925538"/>
              <a:gd name="connsiteY9864" fmla="*/ 3658643 h 5052379"/>
              <a:gd name="connsiteX9865" fmla="*/ 3851542 w 4925538"/>
              <a:gd name="connsiteY9865" fmla="*/ 3657795 h 5052379"/>
              <a:gd name="connsiteX9866" fmla="*/ 3848995 w 4925538"/>
              <a:gd name="connsiteY9866" fmla="*/ 3656946 h 5052379"/>
              <a:gd name="connsiteX9867" fmla="*/ 3847270 w 4925538"/>
              <a:gd name="connsiteY9867" fmla="*/ 3656946 h 5052379"/>
              <a:gd name="connsiteX9868" fmla="*/ 3846421 w 4925538"/>
              <a:gd name="connsiteY9868" fmla="*/ 3656946 h 5052379"/>
              <a:gd name="connsiteX9869" fmla="*/ 3844724 w 4925538"/>
              <a:gd name="connsiteY9869" fmla="*/ 3657795 h 5052379"/>
              <a:gd name="connsiteX9870" fmla="*/ 3843875 w 4925538"/>
              <a:gd name="connsiteY9870" fmla="*/ 3656946 h 5052379"/>
              <a:gd name="connsiteX9871" fmla="*/ 3842999 w 4925538"/>
              <a:gd name="connsiteY9871" fmla="*/ 3657795 h 5052379"/>
              <a:gd name="connsiteX9872" fmla="*/ 3843875 w 4925538"/>
              <a:gd name="connsiteY9872" fmla="*/ 3658643 h 5052379"/>
              <a:gd name="connsiteX9873" fmla="*/ 3842999 w 4925538"/>
              <a:gd name="connsiteY9873" fmla="*/ 3657795 h 5052379"/>
              <a:gd name="connsiteX9874" fmla="*/ 3842150 w 4925538"/>
              <a:gd name="connsiteY9874" fmla="*/ 3658643 h 5052379"/>
              <a:gd name="connsiteX9875" fmla="*/ 3842999 w 4925538"/>
              <a:gd name="connsiteY9875" fmla="*/ 3658643 h 5052379"/>
              <a:gd name="connsiteX9876" fmla="*/ 3842999 w 4925538"/>
              <a:gd name="connsiteY9876" fmla="*/ 3659491 h 5052379"/>
              <a:gd name="connsiteX9877" fmla="*/ 3845573 w 4925538"/>
              <a:gd name="connsiteY9877" fmla="*/ 3658643 h 5052379"/>
              <a:gd name="connsiteX9878" fmla="*/ 3845573 w 4925538"/>
              <a:gd name="connsiteY9878" fmla="*/ 3659491 h 5052379"/>
              <a:gd name="connsiteX9879" fmla="*/ 3846421 w 4925538"/>
              <a:gd name="connsiteY9879" fmla="*/ 3658643 h 5052379"/>
              <a:gd name="connsiteX9880" fmla="*/ 3845573 w 4925538"/>
              <a:gd name="connsiteY9880" fmla="*/ 3657795 h 5052379"/>
              <a:gd name="connsiteX9881" fmla="*/ 3846421 w 4925538"/>
              <a:gd name="connsiteY9881" fmla="*/ 3657795 h 5052379"/>
              <a:gd name="connsiteX9882" fmla="*/ 3849844 w 4925538"/>
              <a:gd name="connsiteY9882" fmla="*/ 3657795 h 5052379"/>
              <a:gd name="connsiteX9883" fmla="*/ 3851542 w 4925538"/>
              <a:gd name="connsiteY9883" fmla="*/ 3658643 h 5052379"/>
              <a:gd name="connsiteX9884" fmla="*/ 3849844 w 4925538"/>
              <a:gd name="connsiteY9884" fmla="*/ 3658643 h 5052379"/>
              <a:gd name="connsiteX9885" fmla="*/ 3850693 w 4925538"/>
              <a:gd name="connsiteY9885" fmla="*/ 3658643 h 5052379"/>
              <a:gd name="connsiteX9886" fmla="*/ 3850693 w 4925538"/>
              <a:gd name="connsiteY9886" fmla="*/ 3659491 h 5052379"/>
              <a:gd name="connsiteX9887" fmla="*/ 3849844 w 4925538"/>
              <a:gd name="connsiteY9887" fmla="*/ 3658643 h 5052379"/>
              <a:gd name="connsiteX9888" fmla="*/ 3848995 w 4925538"/>
              <a:gd name="connsiteY9888" fmla="*/ 3659491 h 5052379"/>
              <a:gd name="connsiteX9889" fmla="*/ 3852391 w 4925538"/>
              <a:gd name="connsiteY9889" fmla="*/ 3659491 h 5052379"/>
              <a:gd name="connsiteX9890" fmla="*/ 3854089 w 4925538"/>
              <a:gd name="connsiteY9890" fmla="*/ 3659491 h 5052379"/>
              <a:gd name="connsiteX9891" fmla="*/ 3854089 w 4925538"/>
              <a:gd name="connsiteY9891" fmla="*/ 3660366 h 5052379"/>
              <a:gd name="connsiteX9892" fmla="*/ 3854964 w 4925538"/>
              <a:gd name="connsiteY9892" fmla="*/ 3660366 h 5052379"/>
              <a:gd name="connsiteX9893" fmla="*/ 3855813 w 4925538"/>
              <a:gd name="connsiteY9893" fmla="*/ 3661215 h 5052379"/>
              <a:gd name="connsiteX9894" fmla="*/ 3857511 w 4925538"/>
              <a:gd name="connsiteY9894" fmla="*/ 3662063 h 5052379"/>
              <a:gd name="connsiteX9895" fmla="*/ 3855813 w 4925538"/>
              <a:gd name="connsiteY9895" fmla="*/ 3662063 h 5052379"/>
              <a:gd name="connsiteX9896" fmla="*/ 3849844 w 4925538"/>
              <a:gd name="connsiteY9896" fmla="*/ 3662063 h 5052379"/>
              <a:gd name="connsiteX9897" fmla="*/ 3838754 w 4925538"/>
              <a:gd name="connsiteY9897" fmla="*/ 3662911 h 5052379"/>
              <a:gd name="connsiteX9898" fmla="*/ 3836181 w 4925538"/>
              <a:gd name="connsiteY9898" fmla="*/ 3663760 h 5052379"/>
              <a:gd name="connsiteX9899" fmla="*/ 3835332 w 4925538"/>
              <a:gd name="connsiteY9899" fmla="*/ 3664608 h 5052379"/>
              <a:gd name="connsiteX9900" fmla="*/ 3835332 w 4925538"/>
              <a:gd name="connsiteY9900" fmla="*/ 3665456 h 5052379"/>
              <a:gd name="connsiteX9901" fmla="*/ 3835332 w 4925538"/>
              <a:gd name="connsiteY9901" fmla="*/ 3664608 h 5052379"/>
              <a:gd name="connsiteX9902" fmla="*/ 3832785 w 4925538"/>
              <a:gd name="connsiteY9902" fmla="*/ 3664608 h 5052379"/>
              <a:gd name="connsiteX9903" fmla="*/ 3831060 w 4925538"/>
              <a:gd name="connsiteY9903" fmla="*/ 3665456 h 5052379"/>
              <a:gd name="connsiteX9904" fmla="*/ 3830211 w 4925538"/>
              <a:gd name="connsiteY9904" fmla="*/ 3666331 h 5052379"/>
              <a:gd name="connsiteX9905" fmla="*/ 3826815 w 4925538"/>
              <a:gd name="connsiteY9905" fmla="*/ 3667180 h 5052379"/>
              <a:gd name="connsiteX9906" fmla="*/ 3825091 w 4925538"/>
              <a:gd name="connsiteY9906" fmla="*/ 3668028 h 5052379"/>
              <a:gd name="connsiteX9907" fmla="*/ 3825091 w 4925538"/>
              <a:gd name="connsiteY9907" fmla="*/ 3669725 h 5052379"/>
              <a:gd name="connsiteX9908" fmla="*/ 3825091 w 4925538"/>
              <a:gd name="connsiteY9908" fmla="*/ 3670573 h 5052379"/>
              <a:gd name="connsiteX9909" fmla="*/ 3825091 w 4925538"/>
              <a:gd name="connsiteY9909" fmla="*/ 3669725 h 5052379"/>
              <a:gd name="connsiteX9910" fmla="*/ 3823393 w 4925538"/>
              <a:gd name="connsiteY9910" fmla="*/ 3669725 h 5052379"/>
              <a:gd name="connsiteX9911" fmla="*/ 3822544 w 4925538"/>
              <a:gd name="connsiteY9911" fmla="*/ 3669725 h 5052379"/>
              <a:gd name="connsiteX9912" fmla="*/ 3823393 w 4925538"/>
              <a:gd name="connsiteY9912" fmla="*/ 3669725 h 5052379"/>
              <a:gd name="connsiteX9913" fmla="*/ 3823393 w 4925538"/>
              <a:gd name="connsiteY9913" fmla="*/ 3668876 h 5052379"/>
              <a:gd name="connsiteX9914" fmla="*/ 3821695 w 4925538"/>
              <a:gd name="connsiteY9914" fmla="*/ 3668028 h 5052379"/>
              <a:gd name="connsiteX9915" fmla="*/ 3819970 w 4925538"/>
              <a:gd name="connsiteY9915" fmla="*/ 3667180 h 5052379"/>
              <a:gd name="connsiteX9916" fmla="*/ 3810605 w 4925538"/>
              <a:gd name="connsiteY9916" fmla="*/ 3667180 h 5052379"/>
              <a:gd name="connsiteX9917" fmla="*/ 3796941 w 4925538"/>
              <a:gd name="connsiteY9917" fmla="*/ 3668028 h 5052379"/>
              <a:gd name="connsiteX9918" fmla="*/ 3786700 w 4925538"/>
              <a:gd name="connsiteY9918" fmla="*/ 3669725 h 5052379"/>
              <a:gd name="connsiteX9919" fmla="*/ 3774762 w 4925538"/>
              <a:gd name="connsiteY9919" fmla="*/ 3671448 h 5052379"/>
              <a:gd name="connsiteX9920" fmla="*/ 3770490 w 4925538"/>
              <a:gd name="connsiteY9920" fmla="*/ 3673145 h 5052379"/>
              <a:gd name="connsiteX9921" fmla="*/ 3769641 w 4925538"/>
              <a:gd name="connsiteY9921" fmla="*/ 3673145 h 5052379"/>
              <a:gd name="connsiteX9922" fmla="*/ 3768792 w 4925538"/>
              <a:gd name="connsiteY9922" fmla="*/ 3673145 h 5052379"/>
              <a:gd name="connsiteX9923" fmla="*/ 3767943 w 4925538"/>
              <a:gd name="connsiteY9923" fmla="*/ 3672296 h 5052379"/>
              <a:gd name="connsiteX9924" fmla="*/ 3767943 w 4925538"/>
              <a:gd name="connsiteY9924" fmla="*/ 3670573 h 5052379"/>
              <a:gd name="connsiteX9925" fmla="*/ 3767094 w 4925538"/>
              <a:gd name="connsiteY9925" fmla="*/ 3670573 h 5052379"/>
              <a:gd name="connsiteX9926" fmla="*/ 3767943 w 4925538"/>
              <a:gd name="connsiteY9926" fmla="*/ 3669725 h 5052379"/>
              <a:gd name="connsiteX9927" fmla="*/ 3768792 w 4925538"/>
              <a:gd name="connsiteY9927" fmla="*/ 3669725 h 5052379"/>
              <a:gd name="connsiteX9928" fmla="*/ 3769641 w 4925538"/>
              <a:gd name="connsiteY9928" fmla="*/ 3668876 h 5052379"/>
              <a:gd name="connsiteX9929" fmla="*/ 3769641 w 4925538"/>
              <a:gd name="connsiteY9929" fmla="*/ 3668028 h 5052379"/>
              <a:gd name="connsiteX9930" fmla="*/ 3770490 w 4925538"/>
              <a:gd name="connsiteY9930" fmla="*/ 3668028 h 5052379"/>
              <a:gd name="connsiteX9931" fmla="*/ 3772215 w 4925538"/>
              <a:gd name="connsiteY9931" fmla="*/ 3666331 h 5052379"/>
              <a:gd name="connsiteX9932" fmla="*/ 3774762 w 4925538"/>
              <a:gd name="connsiteY9932" fmla="*/ 3665456 h 5052379"/>
              <a:gd name="connsiteX9933" fmla="*/ 3775611 w 4925538"/>
              <a:gd name="connsiteY9933" fmla="*/ 3666331 h 5052379"/>
              <a:gd name="connsiteX9934" fmla="*/ 3777335 w 4925538"/>
              <a:gd name="connsiteY9934" fmla="*/ 3668028 h 5052379"/>
              <a:gd name="connsiteX9935" fmla="*/ 3779033 w 4925538"/>
              <a:gd name="connsiteY9935" fmla="*/ 3668028 h 5052379"/>
              <a:gd name="connsiteX9936" fmla="*/ 3781580 w 4925538"/>
              <a:gd name="connsiteY9936" fmla="*/ 3668876 h 5052379"/>
              <a:gd name="connsiteX9937" fmla="*/ 3783305 w 4925538"/>
              <a:gd name="connsiteY9937" fmla="*/ 3668876 h 5052379"/>
              <a:gd name="connsiteX9938" fmla="*/ 3784154 w 4925538"/>
              <a:gd name="connsiteY9938" fmla="*/ 3668028 h 5052379"/>
              <a:gd name="connsiteX9939" fmla="*/ 3784154 w 4925538"/>
              <a:gd name="connsiteY9939" fmla="*/ 3666331 h 5052379"/>
              <a:gd name="connsiteX9940" fmla="*/ 3784154 w 4925538"/>
              <a:gd name="connsiteY9940" fmla="*/ 3665456 h 5052379"/>
              <a:gd name="connsiteX9941" fmla="*/ 3782456 w 4925538"/>
              <a:gd name="connsiteY9941" fmla="*/ 3664608 h 5052379"/>
              <a:gd name="connsiteX9942" fmla="*/ 3780731 w 4925538"/>
              <a:gd name="connsiteY9942" fmla="*/ 3663760 h 5052379"/>
              <a:gd name="connsiteX9943" fmla="*/ 3779882 w 4925538"/>
              <a:gd name="connsiteY9943" fmla="*/ 3662911 h 5052379"/>
              <a:gd name="connsiteX9944" fmla="*/ 3780731 w 4925538"/>
              <a:gd name="connsiteY9944" fmla="*/ 3663760 h 5052379"/>
              <a:gd name="connsiteX9945" fmla="*/ 3782456 w 4925538"/>
              <a:gd name="connsiteY9945" fmla="*/ 3664608 h 5052379"/>
              <a:gd name="connsiteX9946" fmla="*/ 3785851 w 4925538"/>
              <a:gd name="connsiteY9946" fmla="*/ 3666331 h 5052379"/>
              <a:gd name="connsiteX9947" fmla="*/ 3790123 w 4925538"/>
              <a:gd name="connsiteY9947" fmla="*/ 3668028 h 5052379"/>
              <a:gd name="connsiteX9948" fmla="*/ 3794394 w 4925538"/>
              <a:gd name="connsiteY9948" fmla="*/ 3668028 h 5052379"/>
              <a:gd name="connsiteX9949" fmla="*/ 3805484 w 4925538"/>
              <a:gd name="connsiteY9949" fmla="*/ 3667180 h 5052379"/>
              <a:gd name="connsiteX9950" fmla="*/ 3810605 w 4925538"/>
              <a:gd name="connsiteY9950" fmla="*/ 3665456 h 5052379"/>
              <a:gd name="connsiteX9951" fmla="*/ 3817423 w 4925538"/>
              <a:gd name="connsiteY9951" fmla="*/ 3664608 h 5052379"/>
              <a:gd name="connsiteX9952" fmla="*/ 3818272 w 4925538"/>
              <a:gd name="connsiteY9952" fmla="*/ 3664608 h 5052379"/>
              <a:gd name="connsiteX9953" fmla="*/ 3819121 w 4925538"/>
              <a:gd name="connsiteY9953" fmla="*/ 3665456 h 5052379"/>
              <a:gd name="connsiteX9954" fmla="*/ 3823393 w 4925538"/>
              <a:gd name="connsiteY9954" fmla="*/ 3667180 h 5052379"/>
              <a:gd name="connsiteX9955" fmla="*/ 3823393 w 4925538"/>
              <a:gd name="connsiteY9955" fmla="*/ 3668876 h 5052379"/>
              <a:gd name="connsiteX9956" fmla="*/ 3824242 w 4925538"/>
              <a:gd name="connsiteY9956" fmla="*/ 3667180 h 5052379"/>
              <a:gd name="connsiteX9957" fmla="*/ 3824242 w 4925538"/>
              <a:gd name="connsiteY9957" fmla="*/ 3666331 h 5052379"/>
              <a:gd name="connsiteX9958" fmla="*/ 3823393 w 4925538"/>
              <a:gd name="connsiteY9958" fmla="*/ 3666331 h 5052379"/>
              <a:gd name="connsiteX9959" fmla="*/ 3823393 w 4925538"/>
              <a:gd name="connsiteY9959" fmla="*/ 3667180 h 5052379"/>
              <a:gd name="connsiteX9960" fmla="*/ 3822544 w 4925538"/>
              <a:gd name="connsiteY9960" fmla="*/ 3666331 h 5052379"/>
              <a:gd name="connsiteX9961" fmla="*/ 3821695 w 4925538"/>
              <a:gd name="connsiteY9961" fmla="*/ 3665456 h 5052379"/>
              <a:gd name="connsiteX9962" fmla="*/ 3820846 w 4925538"/>
              <a:gd name="connsiteY9962" fmla="*/ 3664608 h 5052379"/>
              <a:gd name="connsiteX9963" fmla="*/ 3819970 w 4925538"/>
              <a:gd name="connsiteY9963" fmla="*/ 3664608 h 5052379"/>
              <a:gd name="connsiteX9964" fmla="*/ 3819121 w 4925538"/>
              <a:gd name="connsiteY9964" fmla="*/ 3662911 h 5052379"/>
              <a:gd name="connsiteX9965" fmla="*/ 3816574 w 4925538"/>
              <a:gd name="connsiteY9965" fmla="*/ 3662063 h 5052379"/>
              <a:gd name="connsiteX9966" fmla="*/ 3815725 w 4925538"/>
              <a:gd name="connsiteY9966" fmla="*/ 3661215 h 5052379"/>
              <a:gd name="connsiteX9967" fmla="*/ 3814001 w 4925538"/>
              <a:gd name="connsiteY9967" fmla="*/ 3661215 h 5052379"/>
              <a:gd name="connsiteX9968" fmla="*/ 3814001 w 4925538"/>
              <a:gd name="connsiteY9968" fmla="*/ 3660366 h 5052379"/>
              <a:gd name="connsiteX9969" fmla="*/ 3812303 w 4925538"/>
              <a:gd name="connsiteY9969" fmla="*/ 3660366 h 5052379"/>
              <a:gd name="connsiteX9970" fmla="*/ 3810605 w 4925538"/>
              <a:gd name="connsiteY9970" fmla="*/ 3658643 h 5052379"/>
              <a:gd name="connsiteX9971" fmla="*/ 3809756 w 4925538"/>
              <a:gd name="connsiteY9971" fmla="*/ 3657795 h 5052379"/>
              <a:gd name="connsiteX9972" fmla="*/ 3808031 w 4925538"/>
              <a:gd name="connsiteY9972" fmla="*/ 3658643 h 5052379"/>
              <a:gd name="connsiteX9973" fmla="*/ 3808031 w 4925538"/>
              <a:gd name="connsiteY9973" fmla="*/ 3659491 h 5052379"/>
              <a:gd name="connsiteX9974" fmla="*/ 3807182 w 4925538"/>
              <a:gd name="connsiteY9974" fmla="*/ 3658643 h 5052379"/>
              <a:gd name="connsiteX9975" fmla="*/ 3806333 w 4925538"/>
              <a:gd name="connsiteY9975" fmla="*/ 3658643 h 5052379"/>
              <a:gd name="connsiteX9976" fmla="*/ 3804635 w 4925538"/>
              <a:gd name="connsiteY9976" fmla="*/ 3656098 h 5052379"/>
              <a:gd name="connsiteX9977" fmla="*/ 3803760 w 4925538"/>
              <a:gd name="connsiteY9977" fmla="*/ 3656946 h 5052379"/>
              <a:gd name="connsiteX9978" fmla="*/ 3803760 w 4925538"/>
              <a:gd name="connsiteY9978" fmla="*/ 3656098 h 5052379"/>
              <a:gd name="connsiteX9979" fmla="*/ 3802911 w 4925538"/>
              <a:gd name="connsiteY9979" fmla="*/ 3654375 h 5052379"/>
              <a:gd name="connsiteX9980" fmla="*/ 3798666 w 4925538"/>
              <a:gd name="connsiteY9980" fmla="*/ 3651829 h 5052379"/>
              <a:gd name="connsiteX9981" fmla="*/ 3798666 w 4925538"/>
              <a:gd name="connsiteY9981" fmla="*/ 3650981 h 5052379"/>
              <a:gd name="connsiteX9982" fmla="*/ 3797790 w 4925538"/>
              <a:gd name="connsiteY9982" fmla="*/ 3651829 h 5052379"/>
              <a:gd name="connsiteX9983" fmla="*/ 3796941 w 4925538"/>
              <a:gd name="connsiteY9983" fmla="*/ 3650981 h 5052379"/>
              <a:gd name="connsiteX9984" fmla="*/ 3796941 w 4925538"/>
              <a:gd name="connsiteY9984" fmla="*/ 3650133 h 5052379"/>
              <a:gd name="connsiteX9985" fmla="*/ 3796092 w 4925538"/>
              <a:gd name="connsiteY9985" fmla="*/ 3650133 h 5052379"/>
              <a:gd name="connsiteX9986" fmla="*/ 3794394 w 4925538"/>
              <a:gd name="connsiteY9986" fmla="*/ 3649284 h 5052379"/>
              <a:gd name="connsiteX9987" fmla="*/ 3793545 w 4925538"/>
              <a:gd name="connsiteY9987" fmla="*/ 3649284 h 5052379"/>
              <a:gd name="connsiteX9988" fmla="*/ 3791821 w 4925538"/>
              <a:gd name="connsiteY9988" fmla="*/ 3650133 h 5052379"/>
              <a:gd name="connsiteX9989" fmla="*/ 3791821 w 4925538"/>
              <a:gd name="connsiteY9989" fmla="*/ 3649284 h 5052379"/>
              <a:gd name="connsiteX9990" fmla="*/ 3790972 w 4925538"/>
              <a:gd name="connsiteY9990" fmla="*/ 3648409 h 5052379"/>
              <a:gd name="connsiteX9991" fmla="*/ 3791821 w 4925538"/>
              <a:gd name="connsiteY9991" fmla="*/ 3650133 h 5052379"/>
              <a:gd name="connsiteX9992" fmla="*/ 3790123 w 4925538"/>
              <a:gd name="connsiteY9992" fmla="*/ 3650981 h 5052379"/>
              <a:gd name="connsiteX9993" fmla="*/ 3788425 w 4925538"/>
              <a:gd name="connsiteY9993" fmla="*/ 3650981 h 5052379"/>
              <a:gd name="connsiteX9994" fmla="*/ 3787576 w 4925538"/>
              <a:gd name="connsiteY9994" fmla="*/ 3650133 h 5052379"/>
              <a:gd name="connsiteX9995" fmla="*/ 3789274 w 4925538"/>
              <a:gd name="connsiteY9995" fmla="*/ 3649284 h 5052379"/>
              <a:gd name="connsiteX9996" fmla="*/ 3790123 w 4925538"/>
              <a:gd name="connsiteY9996" fmla="*/ 3648409 h 5052379"/>
              <a:gd name="connsiteX9997" fmla="*/ 3789274 w 4925538"/>
              <a:gd name="connsiteY9997" fmla="*/ 3647561 h 5052379"/>
              <a:gd name="connsiteX9998" fmla="*/ 3786700 w 4925538"/>
              <a:gd name="connsiteY9998" fmla="*/ 3647561 h 5052379"/>
              <a:gd name="connsiteX9999" fmla="*/ 3785002 w 4925538"/>
              <a:gd name="connsiteY9999" fmla="*/ 3648409 h 5052379"/>
              <a:gd name="connsiteX10000" fmla="*/ 3784154 w 4925538"/>
              <a:gd name="connsiteY10000" fmla="*/ 3649284 h 5052379"/>
              <a:gd name="connsiteX10001" fmla="*/ 3783305 w 4925538"/>
              <a:gd name="connsiteY10001" fmla="*/ 3650133 h 5052379"/>
              <a:gd name="connsiteX10002" fmla="*/ 3785002 w 4925538"/>
              <a:gd name="connsiteY10002" fmla="*/ 3650981 h 5052379"/>
              <a:gd name="connsiteX10003" fmla="*/ 3784154 w 4925538"/>
              <a:gd name="connsiteY10003" fmla="*/ 3652678 h 5052379"/>
              <a:gd name="connsiteX10004" fmla="*/ 3784154 w 4925538"/>
              <a:gd name="connsiteY10004" fmla="*/ 3653526 h 5052379"/>
              <a:gd name="connsiteX10005" fmla="*/ 3785002 w 4925538"/>
              <a:gd name="connsiteY10005" fmla="*/ 3653526 h 5052379"/>
              <a:gd name="connsiteX10006" fmla="*/ 3784154 w 4925538"/>
              <a:gd name="connsiteY10006" fmla="*/ 3653526 h 5052379"/>
              <a:gd name="connsiteX10007" fmla="*/ 3783305 w 4925538"/>
              <a:gd name="connsiteY10007" fmla="*/ 3653526 h 5052379"/>
              <a:gd name="connsiteX10008" fmla="*/ 3781580 w 4925538"/>
              <a:gd name="connsiteY10008" fmla="*/ 3655249 h 5052379"/>
              <a:gd name="connsiteX10009" fmla="*/ 3780731 w 4925538"/>
              <a:gd name="connsiteY10009" fmla="*/ 3655249 h 5052379"/>
              <a:gd name="connsiteX10010" fmla="*/ 3779882 w 4925538"/>
              <a:gd name="connsiteY10010" fmla="*/ 3654375 h 5052379"/>
              <a:gd name="connsiteX10011" fmla="*/ 3780731 w 4925538"/>
              <a:gd name="connsiteY10011" fmla="*/ 3653526 h 5052379"/>
              <a:gd name="connsiteX10012" fmla="*/ 3779882 w 4925538"/>
              <a:gd name="connsiteY10012" fmla="*/ 3652678 h 5052379"/>
              <a:gd name="connsiteX10013" fmla="*/ 3779033 w 4925538"/>
              <a:gd name="connsiteY10013" fmla="*/ 3652678 h 5052379"/>
              <a:gd name="connsiteX10014" fmla="*/ 3779033 w 4925538"/>
              <a:gd name="connsiteY10014" fmla="*/ 3653526 h 5052379"/>
              <a:gd name="connsiteX10015" fmla="*/ 3779033 w 4925538"/>
              <a:gd name="connsiteY10015" fmla="*/ 3652678 h 5052379"/>
              <a:gd name="connsiteX10016" fmla="*/ 3779882 w 4925538"/>
              <a:gd name="connsiteY10016" fmla="*/ 3652678 h 5052379"/>
              <a:gd name="connsiteX10017" fmla="*/ 3779882 w 4925538"/>
              <a:gd name="connsiteY10017" fmla="*/ 3651829 h 5052379"/>
              <a:gd name="connsiteX10018" fmla="*/ 3781580 w 4925538"/>
              <a:gd name="connsiteY10018" fmla="*/ 3650981 h 5052379"/>
              <a:gd name="connsiteX10019" fmla="*/ 3782456 w 4925538"/>
              <a:gd name="connsiteY10019" fmla="*/ 3651829 h 5052379"/>
              <a:gd name="connsiteX10020" fmla="*/ 3782456 w 4925538"/>
              <a:gd name="connsiteY10020" fmla="*/ 3650981 h 5052379"/>
              <a:gd name="connsiteX10021" fmla="*/ 3783305 w 4925538"/>
              <a:gd name="connsiteY10021" fmla="*/ 3650981 h 5052379"/>
              <a:gd name="connsiteX10022" fmla="*/ 3783305 w 4925538"/>
              <a:gd name="connsiteY10022" fmla="*/ 3650133 h 5052379"/>
              <a:gd name="connsiteX10023" fmla="*/ 3782456 w 4925538"/>
              <a:gd name="connsiteY10023" fmla="*/ 3650133 h 5052379"/>
              <a:gd name="connsiteX10024" fmla="*/ 3779882 w 4925538"/>
              <a:gd name="connsiteY10024" fmla="*/ 3650981 h 5052379"/>
              <a:gd name="connsiteX10025" fmla="*/ 3777335 w 4925538"/>
              <a:gd name="connsiteY10025" fmla="*/ 3650981 h 5052379"/>
              <a:gd name="connsiteX10026" fmla="*/ 3776486 w 4925538"/>
              <a:gd name="connsiteY10026" fmla="*/ 3650981 h 5052379"/>
              <a:gd name="connsiteX10027" fmla="*/ 3774762 w 4925538"/>
              <a:gd name="connsiteY10027" fmla="*/ 3650981 h 5052379"/>
              <a:gd name="connsiteX10028" fmla="*/ 3773064 w 4925538"/>
              <a:gd name="connsiteY10028" fmla="*/ 3651829 h 5052379"/>
              <a:gd name="connsiteX10029" fmla="*/ 3771366 w 4925538"/>
              <a:gd name="connsiteY10029" fmla="*/ 3651829 h 5052379"/>
              <a:gd name="connsiteX10030" fmla="*/ 3770490 w 4925538"/>
              <a:gd name="connsiteY10030" fmla="*/ 3651829 h 5052379"/>
              <a:gd name="connsiteX10031" fmla="*/ 3769641 w 4925538"/>
              <a:gd name="connsiteY10031" fmla="*/ 3652678 h 5052379"/>
              <a:gd name="connsiteX10032" fmla="*/ 3768792 w 4925538"/>
              <a:gd name="connsiteY10032" fmla="*/ 3652678 h 5052379"/>
              <a:gd name="connsiteX10033" fmla="*/ 3767094 w 4925538"/>
              <a:gd name="connsiteY10033" fmla="*/ 3653526 h 5052379"/>
              <a:gd name="connsiteX10034" fmla="*/ 3766245 w 4925538"/>
              <a:gd name="connsiteY10034" fmla="*/ 3654375 h 5052379"/>
              <a:gd name="connsiteX10035" fmla="*/ 3766245 w 4925538"/>
              <a:gd name="connsiteY10035" fmla="*/ 3655249 h 5052379"/>
              <a:gd name="connsiteX10036" fmla="*/ 3765396 w 4925538"/>
              <a:gd name="connsiteY10036" fmla="*/ 3655249 h 5052379"/>
              <a:gd name="connsiteX10037" fmla="*/ 3764521 w 4925538"/>
              <a:gd name="connsiteY10037" fmla="*/ 3657795 h 5052379"/>
              <a:gd name="connsiteX10038" fmla="*/ 3762823 w 4925538"/>
              <a:gd name="connsiteY10038" fmla="*/ 3658643 h 5052379"/>
              <a:gd name="connsiteX10039" fmla="*/ 3761974 w 4925538"/>
              <a:gd name="connsiteY10039" fmla="*/ 3657795 h 5052379"/>
              <a:gd name="connsiteX10040" fmla="*/ 3763672 w 4925538"/>
              <a:gd name="connsiteY10040" fmla="*/ 3655249 h 5052379"/>
              <a:gd name="connsiteX10041" fmla="*/ 3762823 w 4925538"/>
              <a:gd name="connsiteY10041" fmla="*/ 3654375 h 5052379"/>
              <a:gd name="connsiteX10042" fmla="*/ 3763672 w 4925538"/>
              <a:gd name="connsiteY10042" fmla="*/ 3653526 h 5052379"/>
              <a:gd name="connsiteX10043" fmla="*/ 3762823 w 4925538"/>
              <a:gd name="connsiteY10043" fmla="*/ 3652678 h 5052379"/>
              <a:gd name="connsiteX10044" fmla="*/ 3761125 w 4925538"/>
              <a:gd name="connsiteY10044" fmla="*/ 3653526 h 5052379"/>
              <a:gd name="connsiteX10045" fmla="*/ 3759400 w 4925538"/>
              <a:gd name="connsiteY10045" fmla="*/ 3654375 h 5052379"/>
              <a:gd name="connsiteX10046" fmla="*/ 3758551 w 4925538"/>
              <a:gd name="connsiteY10046" fmla="*/ 3655249 h 5052379"/>
              <a:gd name="connsiteX10047" fmla="*/ 3758551 w 4925538"/>
              <a:gd name="connsiteY10047" fmla="*/ 3656098 h 5052379"/>
              <a:gd name="connsiteX10048" fmla="*/ 3759400 w 4925538"/>
              <a:gd name="connsiteY10048" fmla="*/ 3656946 h 5052379"/>
              <a:gd name="connsiteX10049" fmla="*/ 3758551 w 4925538"/>
              <a:gd name="connsiteY10049" fmla="*/ 3659491 h 5052379"/>
              <a:gd name="connsiteX10050" fmla="*/ 3756853 w 4925538"/>
              <a:gd name="connsiteY10050" fmla="*/ 3659491 h 5052379"/>
              <a:gd name="connsiteX10051" fmla="*/ 3756853 w 4925538"/>
              <a:gd name="connsiteY10051" fmla="*/ 3661215 h 5052379"/>
              <a:gd name="connsiteX10052" fmla="*/ 3754306 w 4925538"/>
              <a:gd name="connsiteY10052" fmla="*/ 3662911 h 5052379"/>
              <a:gd name="connsiteX10053" fmla="*/ 3750884 w 4925538"/>
              <a:gd name="connsiteY10053" fmla="*/ 3664608 h 5052379"/>
              <a:gd name="connsiteX10054" fmla="*/ 3750035 w 4925538"/>
              <a:gd name="connsiteY10054" fmla="*/ 3664608 h 5052379"/>
              <a:gd name="connsiteX10055" fmla="*/ 3750035 w 4925538"/>
              <a:gd name="connsiteY10055" fmla="*/ 3665456 h 5052379"/>
              <a:gd name="connsiteX10056" fmla="*/ 3749186 w 4925538"/>
              <a:gd name="connsiteY10056" fmla="*/ 3664608 h 5052379"/>
              <a:gd name="connsiteX10057" fmla="*/ 3749186 w 4925538"/>
              <a:gd name="connsiteY10057" fmla="*/ 3665456 h 5052379"/>
              <a:gd name="connsiteX10058" fmla="*/ 3748337 w 4925538"/>
              <a:gd name="connsiteY10058" fmla="*/ 3665456 h 5052379"/>
              <a:gd name="connsiteX10059" fmla="*/ 3749186 w 4925538"/>
              <a:gd name="connsiteY10059" fmla="*/ 3664608 h 5052379"/>
              <a:gd name="connsiteX10060" fmla="*/ 3748337 w 4925538"/>
              <a:gd name="connsiteY10060" fmla="*/ 3664608 h 5052379"/>
              <a:gd name="connsiteX10061" fmla="*/ 3746612 w 4925538"/>
              <a:gd name="connsiteY10061" fmla="*/ 3665456 h 5052379"/>
              <a:gd name="connsiteX10062" fmla="*/ 3747461 w 4925538"/>
              <a:gd name="connsiteY10062" fmla="*/ 3665456 h 5052379"/>
              <a:gd name="connsiteX10063" fmla="*/ 3747461 w 4925538"/>
              <a:gd name="connsiteY10063" fmla="*/ 3666331 h 5052379"/>
              <a:gd name="connsiteX10064" fmla="*/ 3746612 w 4925538"/>
              <a:gd name="connsiteY10064" fmla="*/ 3667180 h 5052379"/>
              <a:gd name="connsiteX10065" fmla="*/ 3745763 w 4925538"/>
              <a:gd name="connsiteY10065" fmla="*/ 3666331 h 5052379"/>
              <a:gd name="connsiteX10066" fmla="*/ 3745763 w 4925538"/>
              <a:gd name="connsiteY10066" fmla="*/ 3667180 h 5052379"/>
              <a:gd name="connsiteX10067" fmla="*/ 3744065 w 4925538"/>
              <a:gd name="connsiteY10067" fmla="*/ 3667180 h 5052379"/>
              <a:gd name="connsiteX10068" fmla="*/ 3744914 w 4925538"/>
              <a:gd name="connsiteY10068" fmla="*/ 3665456 h 5052379"/>
              <a:gd name="connsiteX10069" fmla="*/ 3744065 w 4925538"/>
              <a:gd name="connsiteY10069" fmla="*/ 3665456 h 5052379"/>
              <a:gd name="connsiteX10070" fmla="*/ 3739794 w 4925538"/>
              <a:gd name="connsiteY10070" fmla="*/ 3667180 h 5052379"/>
              <a:gd name="connsiteX10071" fmla="*/ 3738945 w 4925538"/>
              <a:gd name="connsiteY10071" fmla="*/ 3668028 h 5052379"/>
              <a:gd name="connsiteX10072" fmla="*/ 3738096 w 4925538"/>
              <a:gd name="connsiteY10072" fmla="*/ 3667180 h 5052379"/>
              <a:gd name="connsiteX10073" fmla="*/ 3738096 w 4925538"/>
              <a:gd name="connsiteY10073" fmla="*/ 3666331 h 5052379"/>
              <a:gd name="connsiteX10074" fmla="*/ 3737220 w 4925538"/>
              <a:gd name="connsiteY10074" fmla="*/ 3667180 h 5052379"/>
              <a:gd name="connsiteX10075" fmla="*/ 3737220 w 4925538"/>
              <a:gd name="connsiteY10075" fmla="*/ 3666331 h 5052379"/>
              <a:gd name="connsiteX10076" fmla="*/ 3738096 w 4925538"/>
              <a:gd name="connsiteY10076" fmla="*/ 3666331 h 5052379"/>
              <a:gd name="connsiteX10077" fmla="*/ 3738945 w 4925538"/>
              <a:gd name="connsiteY10077" fmla="*/ 3663760 h 5052379"/>
              <a:gd name="connsiteX10078" fmla="*/ 3740643 w 4925538"/>
              <a:gd name="connsiteY10078" fmla="*/ 3662911 h 5052379"/>
              <a:gd name="connsiteX10079" fmla="*/ 3740643 w 4925538"/>
              <a:gd name="connsiteY10079" fmla="*/ 3662063 h 5052379"/>
              <a:gd name="connsiteX10080" fmla="*/ 3739794 w 4925538"/>
              <a:gd name="connsiteY10080" fmla="*/ 3662063 h 5052379"/>
              <a:gd name="connsiteX10081" fmla="*/ 3738096 w 4925538"/>
              <a:gd name="connsiteY10081" fmla="*/ 3660366 h 5052379"/>
              <a:gd name="connsiteX10082" fmla="*/ 3737220 w 4925538"/>
              <a:gd name="connsiteY10082" fmla="*/ 3660366 h 5052379"/>
              <a:gd name="connsiteX10083" fmla="*/ 3737220 w 4925538"/>
              <a:gd name="connsiteY10083" fmla="*/ 3659491 h 5052379"/>
              <a:gd name="connsiteX10084" fmla="*/ 3736371 w 4925538"/>
              <a:gd name="connsiteY10084" fmla="*/ 3661215 h 5052379"/>
              <a:gd name="connsiteX10085" fmla="*/ 3735522 w 4925538"/>
              <a:gd name="connsiteY10085" fmla="*/ 3660366 h 5052379"/>
              <a:gd name="connsiteX10086" fmla="*/ 3734673 w 4925538"/>
              <a:gd name="connsiteY10086" fmla="*/ 3661215 h 5052379"/>
              <a:gd name="connsiteX10087" fmla="*/ 3733824 w 4925538"/>
              <a:gd name="connsiteY10087" fmla="*/ 3662063 h 5052379"/>
              <a:gd name="connsiteX10088" fmla="*/ 3733824 w 4925538"/>
              <a:gd name="connsiteY10088" fmla="*/ 3662911 h 5052379"/>
              <a:gd name="connsiteX10089" fmla="*/ 3732975 w 4925538"/>
              <a:gd name="connsiteY10089" fmla="*/ 3662063 h 5052379"/>
              <a:gd name="connsiteX10090" fmla="*/ 3732126 w 4925538"/>
              <a:gd name="connsiteY10090" fmla="*/ 3662911 h 5052379"/>
              <a:gd name="connsiteX10091" fmla="*/ 3732126 w 4925538"/>
              <a:gd name="connsiteY10091" fmla="*/ 3663760 h 5052379"/>
              <a:gd name="connsiteX10092" fmla="*/ 3731251 w 4925538"/>
              <a:gd name="connsiteY10092" fmla="*/ 3663760 h 5052379"/>
              <a:gd name="connsiteX10093" fmla="*/ 3730402 w 4925538"/>
              <a:gd name="connsiteY10093" fmla="*/ 3662911 h 5052379"/>
              <a:gd name="connsiteX10094" fmla="*/ 3731251 w 4925538"/>
              <a:gd name="connsiteY10094" fmla="*/ 3661215 h 5052379"/>
              <a:gd name="connsiteX10095" fmla="*/ 3730402 w 4925538"/>
              <a:gd name="connsiteY10095" fmla="*/ 3660366 h 5052379"/>
              <a:gd name="connsiteX10096" fmla="*/ 3730402 w 4925538"/>
              <a:gd name="connsiteY10096" fmla="*/ 3661215 h 5052379"/>
              <a:gd name="connsiteX10097" fmla="*/ 3728704 w 4925538"/>
              <a:gd name="connsiteY10097" fmla="*/ 3661215 h 5052379"/>
              <a:gd name="connsiteX10098" fmla="*/ 3728704 w 4925538"/>
              <a:gd name="connsiteY10098" fmla="*/ 3662063 h 5052379"/>
              <a:gd name="connsiteX10099" fmla="*/ 3728704 w 4925538"/>
              <a:gd name="connsiteY10099" fmla="*/ 3661215 h 5052379"/>
              <a:gd name="connsiteX10100" fmla="*/ 3727855 w 4925538"/>
              <a:gd name="connsiteY10100" fmla="*/ 3662063 h 5052379"/>
              <a:gd name="connsiteX10101" fmla="*/ 3727855 w 4925538"/>
              <a:gd name="connsiteY10101" fmla="*/ 3662911 h 5052379"/>
              <a:gd name="connsiteX10102" fmla="*/ 3727006 w 4925538"/>
              <a:gd name="connsiteY10102" fmla="*/ 3662911 h 5052379"/>
              <a:gd name="connsiteX10103" fmla="*/ 3727006 w 4925538"/>
              <a:gd name="connsiteY10103" fmla="*/ 3663760 h 5052379"/>
              <a:gd name="connsiteX10104" fmla="*/ 3726157 w 4925538"/>
              <a:gd name="connsiteY10104" fmla="*/ 3662911 h 5052379"/>
              <a:gd name="connsiteX10105" fmla="*/ 3724432 w 4925538"/>
              <a:gd name="connsiteY10105" fmla="*/ 3664608 h 5052379"/>
              <a:gd name="connsiteX10106" fmla="*/ 3724432 w 4925538"/>
              <a:gd name="connsiteY10106" fmla="*/ 3662911 h 5052379"/>
              <a:gd name="connsiteX10107" fmla="*/ 3723583 w 4925538"/>
              <a:gd name="connsiteY10107" fmla="*/ 3662911 h 5052379"/>
              <a:gd name="connsiteX10108" fmla="*/ 3723583 w 4925538"/>
              <a:gd name="connsiteY10108" fmla="*/ 3661215 h 5052379"/>
              <a:gd name="connsiteX10109" fmla="*/ 3724432 w 4925538"/>
              <a:gd name="connsiteY10109" fmla="*/ 3660366 h 5052379"/>
              <a:gd name="connsiteX10110" fmla="*/ 3725281 w 4925538"/>
              <a:gd name="connsiteY10110" fmla="*/ 3659491 h 5052379"/>
              <a:gd name="connsiteX10111" fmla="*/ 3727855 w 4925538"/>
              <a:gd name="connsiteY10111" fmla="*/ 3659491 h 5052379"/>
              <a:gd name="connsiteX10112" fmla="*/ 3727855 w 4925538"/>
              <a:gd name="connsiteY10112" fmla="*/ 3657795 h 5052379"/>
              <a:gd name="connsiteX10113" fmla="*/ 3728704 w 4925538"/>
              <a:gd name="connsiteY10113" fmla="*/ 3658643 h 5052379"/>
              <a:gd name="connsiteX10114" fmla="*/ 3729553 w 4925538"/>
              <a:gd name="connsiteY10114" fmla="*/ 3657795 h 5052379"/>
              <a:gd name="connsiteX10115" fmla="*/ 3729553 w 4925538"/>
              <a:gd name="connsiteY10115" fmla="*/ 3656946 h 5052379"/>
              <a:gd name="connsiteX10116" fmla="*/ 3730402 w 4925538"/>
              <a:gd name="connsiteY10116" fmla="*/ 3655249 h 5052379"/>
              <a:gd name="connsiteX10117" fmla="*/ 3731251 w 4925538"/>
              <a:gd name="connsiteY10117" fmla="*/ 3655249 h 5052379"/>
              <a:gd name="connsiteX10118" fmla="*/ 3731251 w 4925538"/>
              <a:gd name="connsiteY10118" fmla="*/ 3654375 h 5052379"/>
              <a:gd name="connsiteX10119" fmla="*/ 3729553 w 4925538"/>
              <a:gd name="connsiteY10119" fmla="*/ 3655249 h 5052379"/>
              <a:gd name="connsiteX10120" fmla="*/ 3728704 w 4925538"/>
              <a:gd name="connsiteY10120" fmla="*/ 3654375 h 5052379"/>
              <a:gd name="connsiteX10121" fmla="*/ 3727006 w 4925538"/>
              <a:gd name="connsiteY10121" fmla="*/ 3655249 h 5052379"/>
              <a:gd name="connsiteX10122" fmla="*/ 3727006 w 4925538"/>
              <a:gd name="connsiteY10122" fmla="*/ 3656098 h 5052379"/>
              <a:gd name="connsiteX10123" fmla="*/ 3727006 w 4925538"/>
              <a:gd name="connsiteY10123" fmla="*/ 3655249 h 5052379"/>
              <a:gd name="connsiteX10124" fmla="*/ 3726157 w 4925538"/>
              <a:gd name="connsiteY10124" fmla="*/ 3654375 h 5052379"/>
              <a:gd name="connsiteX10125" fmla="*/ 3727855 w 4925538"/>
              <a:gd name="connsiteY10125" fmla="*/ 3654375 h 5052379"/>
              <a:gd name="connsiteX10126" fmla="*/ 3727006 w 4925538"/>
              <a:gd name="connsiteY10126" fmla="*/ 3654375 h 5052379"/>
              <a:gd name="connsiteX10127" fmla="*/ 3727006 w 4925538"/>
              <a:gd name="connsiteY10127" fmla="*/ 3653526 h 5052379"/>
              <a:gd name="connsiteX10128" fmla="*/ 3727855 w 4925538"/>
              <a:gd name="connsiteY10128" fmla="*/ 3652678 h 5052379"/>
              <a:gd name="connsiteX10129" fmla="*/ 3728704 w 4925538"/>
              <a:gd name="connsiteY10129" fmla="*/ 3651829 h 5052379"/>
              <a:gd name="connsiteX10130" fmla="*/ 3727855 w 4925538"/>
              <a:gd name="connsiteY10130" fmla="*/ 3651829 h 5052379"/>
              <a:gd name="connsiteX10131" fmla="*/ 3727855 w 4925538"/>
              <a:gd name="connsiteY10131" fmla="*/ 3650981 h 5052379"/>
              <a:gd name="connsiteX10132" fmla="*/ 3727855 w 4925538"/>
              <a:gd name="connsiteY10132" fmla="*/ 3650133 h 5052379"/>
              <a:gd name="connsiteX10133" fmla="*/ 3727006 w 4925538"/>
              <a:gd name="connsiteY10133" fmla="*/ 3650981 h 5052379"/>
              <a:gd name="connsiteX10134" fmla="*/ 3726157 w 4925538"/>
              <a:gd name="connsiteY10134" fmla="*/ 3650133 h 5052379"/>
              <a:gd name="connsiteX10135" fmla="*/ 3725281 w 4925538"/>
              <a:gd name="connsiteY10135" fmla="*/ 3650133 h 5052379"/>
              <a:gd name="connsiteX10136" fmla="*/ 3724432 w 4925538"/>
              <a:gd name="connsiteY10136" fmla="*/ 3650981 h 5052379"/>
              <a:gd name="connsiteX10137" fmla="*/ 3723583 w 4925538"/>
              <a:gd name="connsiteY10137" fmla="*/ 3650133 h 5052379"/>
              <a:gd name="connsiteX10138" fmla="*/ 3722735 w 4925538"/>
              <a:gd name="connsiteY10138" fmla="*/ 3650133 h 5052379"/>
              <a:gd name="connsiteX10139" fmla="*/ 3723583 w 4925538"/>
              <a:gd name="connsiteY10139" fmla="*/ 3650981 h 5052379"/>
              <a:gd name="connsiteX10140" fmla="*/ 3722735 w 4925538"/>
              <a:gd name="connsiteY10140" fmla="*/ 3650981 h 5052379"/>
              <a:gd name="connsiteX10141" fmla="*/ 3723583 w 4925538"/>
              <a:gd name="connsiteY10141" fmla="*/ 3651829 h 5052379"/>
              <a:gd name="connsiteX10142" fmla="*/ 3721886 w 4925538"/>
              <a:gd name="connsiteY10142" fmla="*/ 3651829 h 5052379"/>
              <a:gd name="connsiteX10143" fmla="*/ 3722735 w 4925538"/>
              <a:gd name="connsiteY10143" fmla="*/ 3653526 h 5052379"/>
              <a:gd name="connsiteX10144" fmla="*/ 3722735 w 4925538"/>
              <a:gd name="connsiteY10144" fmla="*/ 3652678 h 5052379"/>
              <a:gd name="connsiteX10145" fmla="*/ 3725281 w 4925538"/>
              <a:gd name="connsiteY10145" fmla="*/ 3653526 h 5052379"/>
              <a:gd name="connsiteX10146" fmla="*/ 3723583 w 4925538"/>
              <a:gd name="connsiteY10146" fmla="*/ 3654375 h 5052379"/>
              <a:gd name="connsiteX10147" fmla="*/ 3722735 w 4925538"/>
              <a:gd name="connsiteY10147" fmla="*/ 3655249 h 5052379"/>
              <a:gd name="connsiteX10148" fmla="*/ 3721886 w 4925538"/>
              <a:gd name="connsiteY10148" fmla="*/ 3655249 h 5052379"/>
              <a:gd name="connsiteX10149" fmla="*/ 3721886 w 4925538"/>
              <a:gd name="connsiteY10149" fmla="*/ 3656098 h 5052379"/>
              <a:gd name="connsiteX10150" fmla="*/ 3721037 w 4925538"/>
              <a:gd name="connsiteY10150" fmla="*/ 3656098 h 5052379"/>
              <a:gd name="connsiteX10151" fmla="*/ 3721037 w 4925538"/>
              <a:gd name="connsiteY10151" fmla="*/ 3656946 h 5052379"/>
              <a:gd name="connsiteX10152" fmla="*/ 3720161 w 4925538"/>
              <a:gd name="connsiteY10152" fmla="*/ 3656098 h 5052379"/>
              <a:gd name="connsiteX10153" fmla="*/ 3721037 w 4925538"/>
              <a:gd name="connsiteY10153" fmla="*/ 3655249 h 5052379"/>
              <a:gd name="connsiteX10154" fmla="*/ 3719312 w 4925538"/>
              <a:gd name="connsiteY10154" fmla="*/ 3653526 h 5052379"/>
              <a:gd name="connsiteX10155" fmla="*/ 3717614 w 4925538"/>
              <a:gd name="connsiteY10155" fmla="*/ 3654375 h 5052379"/>
              <a:gd name="connsiteX10156" fmla="*/ 3716765 w 4925538"/>
              <a:gd name="connsiteY10156" fmla="*/ 3652678 h 5052379"/>
              <a:gd name="connsiteX10157" fmla="*/ 3716765 w 4925538"/>
              <a:gd name="connsiteY10157" fmla="*/ 3653526 h 5052379"/>
              <a:gd name="connsiteX10158" fmla="*/ 3715916 w 4925538"/>
              <a:gd name="connsiteY10158" fmla="*/ 3653526 h 5052379"/>
              <a:gd name="connsiteX10159" fmla="*/ 3715916 w 4925538"/>
              <a:gd name="connsiteY10159" fmla="*/ 3655249 h 5052379"/>
              <a:gd name="connsiteX10160" fmla="*/ 3715041 w 4925538"/>
              <a:gd name="connsiteY10160" fmla="*/ 3654375 h 5052379"/>
              <a:gd name="connsiteX10161" fmla="*/ 3715041 w 4925538"/>
              <a:gd name="connsiteY10161" fmla="*/ 3655249 h 5052379"/>
              <a:gd name="connsiteX10162" fmla="*/ 3714192 w 4925538"/>
              <a:gd name="connsiteY10162" fmla="*/ 3655249 h 5052379"/>
              <a:gd name="connsiteX10163" fmla="*/ 3714192 w 4925538"/>
              <a:gd name="connsiteY10163" fmla="*/ 3656946 h 5052379"/>
              <a:gd name="connsiteX10164" fmla="*/ 3715041 w 4925538"/>
              <a:gd name="connsiteY10164" fmla="*/ 3657795 h 5052379"/>
              <a:gd name="connsiteX10165" fmla="*/ 3714192 w 4925538"/>
              <a:gd name="connsiteY10165" fmla="*/ 3657795 h 5052379"/>
              <a:gd name="connsiteX10166" fmla="*/ 3714192 w 4925538"/>
              <a:gd name="connsiteY10166" fmla="*/ 3658643 h 5052379"/>
              <a:gd name="connsiteX10167" fmla="*/ 3713343 w 4925538"/>
              <a:gd name="connsiteY10167" fmla="*/ 3659491 h 5052379"/>
              <a:gd name="connsiteX10168" fmla="*/ 3715041 w 4925538"/>
              <a:gd name="connsiteY10168" fmla="*/ 3659491 h 5052379"/>
              <a:gd name="connsiteX10169" fmla="*/ 3715041 w 4925538"/>
              <a:gd name="connsiteY10169" fmla="*/ 3660366 h 5052379"/>
              <a:gd name="connsiteX10170" fmla="*/ 3713343 w 4925538"/>
              <a:gd name="connsiteY10170" fmla="*/ 3660366 h 5052379"/>
              <a:gd name="connsiteX10171" fmla="*/ 3712494 w 4925538"/>
              <a:gd name="connsiteY10171" fmla="*/ 3662063 h 5052379"/>
              <a:gd name="connsiteX10172" fmla="*/ 3713343 w 4925538"/>
              <a:gd name="connsiteY10172" fmla="*/ 3662911 h 5052379"/>
              <a:gd name="connsiteX10173" fmla="*/ 3715041 w 4925538"/>
              <a:gd name="connsiteY10173" fmla="*/ 3662911 h 5052379"/>
              <a:gd name="connsiteX10174" fmla="*/ 3713343 w 4925538"/>
              <a:gd name="connsiteY10174" fmla="*/ 3663760 h 5052379"/>
              <a:gd name="connsiteX10175" fmla="*/ 3711645 w 4925538"/>
              <a:gd name="connsiteY10175" fmla="*/ 3662063 h 5052379"/>
              <a:gd name="connsiteX10176" fmla="*/ 3710796 w 4925538"/>
              <a:gd name="connsiteY10176" fmla="*/ 3662911 h 5052379"/>
              <a:gd name="connsiteX10177" fmla="*/ 3710796 w 4925538"/>
              <a:gd name="connsiteY10177" fmla="*/ 3662063 h 5052379"/>
              <a:gd name="connsiteX10178" fmla="*/ 3710796 w 4925538"/>
              <a:gd name="connsiteY10178" fmla="*/ 3661215 h 5052379"/>
              <a:gd name="connsiteX10179" fmla="*/ 3709947 w 4925538"/>
              <a:gd name="connsiteY10179" fmla="*/ 3661215 h 5052379"/>
              <a:gd name="connsiteX10180" fmla="*/ 3709947 w 4925538"/>
              <a:gd name="connsiteY10180" fmla="*/ 3662063 h 5052379"/>
              <a:gd name="connsiteX10181" fmla="*/ 3709071 w 4925538"/>
              <a:gd name="connsiteY10181" fmla="*/ 3661215 h 5052379"/>
              <a:gd name="connsiteX10182" fmla="*/ 3708222 w 4925538"/>
              <a:gd name="connsiteY10182" fmla="*/ 3661215 h 5052379"/>
              <a:gd name="connsiteX10183" fmla="*/ 3707373 w 4925538"/>
              <a:gd name="connsiteY10183" fmla="*/ 3662911 h 5052379"/>
              <a:gd name="connsiteX10184" fmla="*/ 3705675 w 4925538"/>
              <a:gd name="connsiteY10184" fmla="*/ 3664608 h 5052379"/>
              <a:gd name="connsiteX10185" fmla="*/ 3704826 w 4925538"/>
              <a:gd name="connsiteY10185" fmla="*/ 3663760 h 5052379"/>
              <a:gd name="connsiteX10186" fmla="*/ 3703977 w 4925538"/>
              <a:gd name="connsiteY10186" fmla="*/ 3663760 h 5052379"/>
              <a:gd name="connsiteX10187" fmla="*/ 3702253 w 4925538"/>
              <a:gd name="connsiteY10187" fmla="*/ 3663760 h 5052379"/>
              <a:gd name="connsiteX10188" fmla="*/ 3699706 w 4925538"/>
              <a:gd name="connsiteY10188" fmla="*/ 3665456 h 5052379"/>
              <a:gd name="connsiteX10189" fmla="*/ 3698857 w 4925538"/>
              <a:gd name="connsiteY10189" fmla="*/ 3665456 h 5052379"/>
              <a:gd name="connsiteX10190" fmla="*/ 3697132 w 4925538"/>
              <a:gd name="connsiteY10190" fmla="*/ 3666331 h 5052379"/>
              <a:gd name="connsiteX10191" fmla="*/ 3696283 w 4925538"/>
              <a:gd name="connsiteY10191" fmla="*/ 3666331 h 5052379"/>
              <a:gd name="connsiteX10192" fmla="*/ 3696283 w 4925538"/>
              <a:gd name="connsiteY10192" fmla="*/ 3667180 h 5052379"/>
              <a:gd name="connsiteX10193" fmla="*/ 3695434 w 4925538"/>
              <a:gd name="connsiteY10193" fmla="*/ 3668028 h 5052379"/>
              <a:gd name="connsiteX10194" fmla="*/ 3693736 w 4925538"/>
              <a:gd name="connsiteY10194" fmla="*/ 3668876 h 5052379"/>
              <a:gd name="connsiteX10195" fmla="*/ 3694585 w 4925538"/>
              <a:gd name="connsiteY10195" fmla="*/ 3667180 h 5052379"/>
              <a:gd name="connsiteX10196" fmla="*/ 3694585 w 4925538"/>
              <a:gd name="connsiteY10196" fmla="*/ 3666331 h 5052379"/>
              <a:gd name="connsiteX10197" fmla="*/ 3693736 w 4925538"/>
              <a:gd name="connsiteY10197" fmla="*/ 3666331 h 5052379"/>
              <a:gd name="connsiteX10198" fmla="*/ 3692012 w 4925538"/>
              <a:gd name="connsiteY10198" fmla="*/ 3667180 h 5052379"/>
              <a:gd name="connsiteX10199" fmla="*/ 3692012 w 4925538"/>
              <a:gd name="connsiteY10199" fmla="*/ 3666331 h 5052379"/>
              <a:gd name="connsiteX10200" fmla="*/ 3692012 w 4925538"/>
              <a:gd name="connsiteY10200" fmla="*/ 3667180 h 5052379"/>
              <a:gd name="connsiteX10201" fmla="*/ 3692012 w 4925538"/>
              <a:gd name="connsiteY10201" fmla="*/ 3666331 h 5052379"/>
              <a:gd name="connsiteX10202" fmla="*/ 3691163 w 4925538"/>
              <a:gd name="connsiteY10202" fmla="*/ 3666331 h 5052379"/>
              <a:gd name="connsiteX10203" fmla="*/ 3688616 w 4925538"/>
              <a:gd name="connsiteY10203" fmla="*/ 3667180 h 5052379"/>
              <a:gd name="connsiteX10204" fmla="*/ 3688616 w 4925538"/>
              <a:gd name="connsiteY10204" fmla="*/ 3666331 h 5052379"/>
              <a:gd name="connsiteX10205" fmla="*/ 3687767 w 4925538"/>
              <a:gd name="connsiteY10205" fmla="*/ 3666331 h 5052379"/>
              <a:gd name="connsiteX10206" fmla="*/ 3686891 w 4925538"/>
              <a:gd name="connsiteY10206" fmla="*/ 3668028 h 5052379"/>
              <a:gd name="connsiteX10207" fmla="*/ 3686042 w 4925538"/>
              <a:gd name="connsiteY10207" fmla="*/ 3667180 h 5052379"/>
              <a:gd name="connsiteX10208" fmla="*/ 3686042 w 4925538"/>
              <a:gd name="connsiteY10208" fmla="*/ 3668028 h 5052379"/>
              <a:gd name="connsiteX10209" fmla="*/ 3685193 w 4925538"/>
              <a:gd name="connsiteY10209" fmla="*/ 3667180 h 5052379"/>
              <a:gd name="connsiteX10210" fmla="*/ 3683495 w 4925538"/>
              <a:gd name="connsiteY10210" fmla="*/ 3668876 h 5052379"/>
              <a:gd name="connsiteX10211" fmla="*/ 3683495 w 4925538"/>
              <a:gd name="connsiteY10211" fmla="*/ 3669725 h 5052379"/>
              <a:gd name="connsiteX10212" fmla="*/ 3682646 w 4925538"/>
              <a:gd name="connsiteY10212" fmla="*/ 3669725 h 5052379"/>
              <a:gd name="connsiteX10213" fmla="*/ 3682646 w 4925538"/>
              <a:gd name="connsiteY10213" fmla="*/ 3670573 h 5052379"/>
              <a:gd name="connsiteX10214" fmla="*/ 3681797 w 4925538"/>
              <a:gd name="connsiteY10214" fmla="*/ 3671448 h 5052379"/>
              <a:gd name="connsiteX10215" fmla="*/ 3682646 w 4925538"/>
              <a:gd name="connsiteY10215" fmla="*/ 3672296 h 5052379"/>
              <a:gd name="connsiteX10216" fmla="*/ 3681797 w 4925538"/>
              <a:gd name="connsiteY10216" fmla="*/ 3672296 h 5052379"/>
              <a:gd name="connsiteX10217" fmla="*/ 3680922 w 4925538"/>
              <a:gd name="connsiteY10217" fmla="*/ 3673145 h 5052379"/>
              <a:gd name="connsiteX10218" fmla="*/ 3680922 w 4925538"/>
              <a:gd name="connsiteY10218" fmla="*/ 3675690 h 5052379"/>
              <a:gd name="connsiteX10219" fmla="*/ 3682646 w 4925538"/>
              <a:gd name="connsiteY10219" fmla="*/ 3676538 h 5052379"/>
              <a:gd name="connsiteX10220" fmla="*/ 3682646 w 4925538"/>
              <a:gd name="connsiteY10220" fmla="*/ 3677413 h 5052379"/>
              <a:gd name="connsiteX10221" fmla="*/ 3682646 w 4925538"/>
              <a:gd name="connsiteY10221" fmla="*/ 3676538 h 5052379"/>
              <a:gd name="connsiteX10222" fmla="*/ 3681797 w 4925538"/>
              <a:gd name="connsiteY10222" fmla="*/ 3677413 h 5052379"/>
              <a:gd name="connsiteX10223" fmla="*/ 3680922 w 4925538"/>
              <a:gd name="connsiteY10223" fmla="*/ 3677413 h 5052379"/>
              <a:gd name="connsiteX10224" fmla="*/ 3680922 w 4925538"/>
              <a:gd name="connsiteY10224" fmla="*/ 3678261 h 5052379"/>
              <a:gd name="connsiteX10225" fmla="*/ 3680922 w 4925538"/>
              <a:gd name="connsiteY10225" fmla="*/ 3679110 h 5052379"/>
              <a:gd name="connsiteX10226" fmla="*/ 3681797 w 4925538"/>
              <a:gd name="connsiteY10226" fmla="*/ 3679110 h 5052379"/>
              <a:gd name="connsiteX10227" fmla="*/ 3680922 w 4925538"/>
              <a:gd name="connsiteY10227" fmla="*/ 3680807 h 5052379"/>
              <a:gd name="connsiteX10228" fmla="*/ 3680073 w 4925538"/>
              <a:gd name="connsiteY10228" fmla="*/ 3680807 h 5052379"/>
              <a:gd name="connsiteX10229" fmla="*/ 3680073 w 4925538"/>
              <a:gd name="connsiteY10229" fmla="*/ 3681655 h 5052379"/>
              <a:gd name="connsiteX10230" fmla="*/ 3680922 w 4925538"/>
              <a:gd name="connsiteY10230" fmla="*/ 3682530 h 5052379"/>
              <a:gd name="connsiteX10231" fmla="*/ 3679224 w 4925538"/>
              <a:gd name="connsiteY10231" fmla="*/ 3683378 h 5052379"/>
              <a:gd name="connsiteX10232" fmla="*/ 3679224 w 4925538"/>
              <a:gd name="connsiteY10232" fmla="*/ 3684227 h 5052379"/>
              <a:gd name="connsiteX10233" fmla="*/ 3678375 w 4925538"/>
              <a:gd name="connsiteY10233" fmla="*/ 3684227 h 5052379"/>
              <a:gd name="connsiteX10234" fmla="*/ 3679224 w 4925538"/>
              <a:gd name="connsiteY10234" fmla="*/ 3684227 h 5052379"/>
              <a:gd name="connsiteX10235" fmla="*/ 3680073 w 4925538"/>
              <a:gd name="connsiteY10235" fmla="*/ 3684227 h 5052379"/>
              <a:gd name="connsiteX10236" fmla="*/ 3679224 w 4925538"/>
              <a:gd name="connsiteY10236" fmla="*/ 3685075 h 5052379"/>
              <a:gd name="connsiteX10237" fmla="*/ 3678375 w 4925538"/>
              <a:gd name="connsiteY10237" fmla="*/ 3685075 h 5052379"/>
              <a:gd name="connsiteX10238" fmla="*/ 3678375 w 4925538"/>
              <a:gd name="connsiteY10238" fmla="*/ 3686772 h 5052379"/>
              <a:gd name="connsiteX10239" fmla="*/ 3679224 w 4925538"/>
              <a:gd name="connsiteY10239" fmla="*/ 3687620 h 5052379"/>
              <a:gd name="connsiteX10240" fmla="*/ 3680073 w 4925538"/>
              <a:gd name="connsiteY10240" fmla="*/ 3688495 h 5052379"/>
              <a:gd name="connsiteX10241" fmla="*/ 3679224 w 4925538"/>
              <a:gd name="connsiteY10241" fmla="*/ 3689343 h 5052379"/>
              <a:gd name="connsiteX10242" fmla="*/ 3680073 w 4925538"/>
              <a:gd name="connsiteY10242" fmla="*/ 3689343 h 5052379"/>
              <a:gd name="connsiteX10243" fmla="*/ 3679224 w 4925538"/>
              <a:gd name="connsiteY10243" fmla="*/ 3690192 h 5052379"/>
              <a:gd name="connsiteX10244" fmla="*/ 3680073 w 4925538"/>
              <a:gd name="connsiteY10244" fmla="*/ 3690192 h 5052379"/>
              <a:gd name="connsiteX10245" fmla="*/ 3680922 w 4925538"/>
              <a:gd name="connsiteY10245" fmla="*/ 3690192 h 5052379"/>
              <a:gd name="connsiteX10246" fmla="*/ 3681797 w 4925538"/>
              <a:gd name="connsiteY10246" fmla="*/ 3690192 h 5052379"/>
              <a:gd name="connsiteX10247" fmla="*/ 3681797 w 4925538"/>
              <a:gd name="connsiteY10247" fmla="*/ 3689343 h 5052379"/>
              <a:gd name="connsiteX10248" fmla="*/ 3682646 w 4925538"/>
              <a:gd name="connsiteY10248" fmla="*/ 3689343 h 5052379"/>
              <a:gd name="connsiteX10249" fmla="*/ 3683495 w 4925538"/>
              <a:gd name="connsiteY10249" fmla="*/ 3688495 h 5052379"/>
              <a:gd name="connsiteX10250" fmla="*/ 3684344 w 4925538"/>
              <a:gd name="connsiteY10250" fmla="*/ 3688495 h 5052379"/>
              <a:gd name="connsiteX10251" fmla="*/ 3683495 w 4925538"/>
              <a:gd name="connsiteY10251" fmla="*/ 3687620 h 5052379"/>
              <a:gd name="connsiteX10252" fmla="*/ 3684344 w 4925538"/>
              <a:gd name="connsiteY10252" fmla="*/ 3687620 h 5052379"/>
              <a:gd name="connsiteX10253" fmla="*/ 3684344 w 4925538"/>
              <a:gd name="connsiteY10253" fmla="*/ 3686772 h 5052379"/>
              <a:gd name="connsiteX10254" fmla="*/ 3685193 w 4925538"/>
              <a:gd name="connsiteY10254" fmla="*/ 3687620 h 5052379"/>
              <a:gd name="connsiteX10255" fmla="*/ 3685193 w 4925538"/>
              <a:gd name="connsiteY10255" fmla="*/ 3686772 h 5052379"/>
              <a:gd name="connsiteX10256" fmla="*/ 3686042 w 4925538"/>
              <a:gd name="connsiteY10256" fmla="*/ 3686772 h 5052379"/>
              <a:gd name="connsiteX10257" fmla="*/ 3686891 w 4925538"/>
              <a:gd name="connsiteY10257" fmla="*/ 3684227 h 5052379"/>
              <a:gd name="connsiteX10258" fmla="*/ 3687767 w 4925538"/>
              <a:gd name="connsiteY10258" fmla="*/ 3684227 h 5052379"/>
              <a:gd name="connsiteX10259" fmla="*/ 3687767 w 4925538"/>
              <a:gd name="connsiteY10259" fmla="*/ 3685923 h 5052379"/>
              <a:gd name="connsiteX10260" fmla="*/ 3690314 w 4925538"/>
              <a:gd name="connsiteY10260" fmla="*/ 3685923 h 5052379"/>
              <a:gd name="connsiteX10261" fmla="*/ 3690314 w 4925538"/>
              <a:gd name="connsiteY10261" fmla="*/ 3686772 h 5052379"/>
              <a:gd name="connsiteX10262" fmla="*/ 3691163 w 4925538"/>
              <a:gd name="connsiteY10262" fmla="*/ 3686772 h 5052379"/>
              <a:gd name="connsiteX10263" fmla="*/ 3690314 w 4925538"/>
              <a:gd name="connsiteY10263" fmla="*/ 3687620 h 5052379"/>
              <a:gd name="connsiteX10264" fmla="*/ 3690314 w 4925538"/>
              <a:gd name="connsiteY10264" fmla="*/ 3689343 h 5052379"/>
              <a:gd name="connsiteX10265" fmla="*/ 3689465 w 4925538"/>
              <a:gd name="connsiteY10265" fmla="*/ 3689343 h 5052379"/>
              <a:gd name="connsiteX10266" fmla="*/ 3688616 w 4925538"/>
              <a:gd name="connsiteY10266" fmla="*/ 3689343 h 5052379"/>
              <a:gd name="connsiteX10267" fmla="*/ 3688616 w 4925538"/>
              <a:gd name="connsiteY10267" fmla="*/ 3690192 h 5052379"/>
              <a:gd name="connsiteX10268" fmla="*/ 3687767 w 4925538"/>
              <a:gd name="connsiteY10268" fmla="*/ 3690192 h 5052379"/>
              <a:gd name="connsiteX10269" fmla="*/ 3686891 w 4925538"/>
              <a:gd name="connsiteY10269" fmla="*/ 3690192 h 5052379"/>
              <a:gd name="connsiteX10270" fmla="*/ 3687767 w 4925538"/>
              <a:gd name="connsiteY10270" fmla="*/ 3690192 h 5052379"/>
              <a:gd name="connsiteX10271" fmla="*/ 3687767 w 4925538"/>
              <a:gd name="connsiteY10271" fmla="*/ 3689343 h 5052379"/>
              <a:gd name="connsiteX10272" fmla="*/ 3688616 w 4925538"/>
              <a:gd name="connsiteY10272" fmla="*/ 3690192 h 5052379"/>
              <a:gd name="connsiteX10273" fmla="*/ 3688616 w 4925538"/>
              <a:gd name="connsiteY10273" fmla="*/ 3689343 h 5052379"/>
              <a:gd name="connsiteX10274" fmla="*/ 3689465 w 4925538"/>
              <a:gd name="connsiteY10274" fmla="*/ 3689343 h 5052379"/>
              <a:gd name="connsiteX10275" fmla="*/ 3689465 w 4925538"/>
              <a:gd name="connsiteY10275" fmla="*/ 3688495 h 5052379"/>
              <a:gd name="connsiteX10276" fmla="*/ 3688616 w 4925538"/>
              <a:gd name="connsiteY10276" fmla="*/ 3688495 h 5052379"/>
              <a:gd name="connsiteX10277" fmla="*/ 3688616 w 4925538"/>
              <a:gd name="connsiteY10277" fmla="*/ 3687620 h 5052379"/>
              <a:gd name="connsiteX10278" fmla="*/ 3686891 w 4925538"/>
              <a:gd name="connsiteY10278" fmla="*/ 3689343 h 5052379"/>
              <a:gd name="connsiteX10279" fmla="*/ 3686891 w 4925538"/>
              <a:gd name="connsiteY10279" fmla="*/ 3688495 h 5052379"/>
              <a:gd name="connsiteX10280" fmla="*/ 3685193 w 4925538"/>
              <a:gd name="connsiteY10280" fmla="*/ 3687620 h 5052379"/>
              <a:gd name="connsiteX10281" fmla="*/ 3686042 w 4925538"/>
              <a:gd name="connsiteY10281" fmla="*/ 3689343 h 5052379"/>
              <a:gd name="connsiteX10282" fmla="*/ 3685193 w 4925538"/>
              <a:gd name="connsiteY10282" fmla="*/ 3690192 h 5052379"/>
              <a:gd name="connsiteX10283" fmla="*/ 3686042 w 4925538"/>
              <a:gd name="connsiteY10283" fmla="*/ 3689343 h 5052379"/>
              <a:gd name="connsiteX10284" fmla="*/ 3686891 w 4925538"/>
              <a:gd name="connsiteY10284" fmla="*/ 3689343 h 5052379"/>
              <a:gd name="connsiteX10285" fmla="*/ 3685193 w 4925538"/>
              <a:gd name="connsiteY10285" fmla="*/ 3691040 h 5052379"/>
              <a:gd name="connsiteX10286" fmla="*/ 3684344 w 4925538"/>
              <a:gd name="connsiteY10286" fmla="*/ 3690192 h 5052379"/>
              <a:gd name="connsiteX10287" fmla="*/ 3683495 w 4925538"/>
              <a:gd name="connsiteY10287" fmla="*/ 3691040 h 5052379"/>
              <a:gd name="connsiteX10288" fmla="*/ 3684344 w 4925538"/>
              <a:gd name="connsiteY10288" fmla="*/ 3691040 h 5052379"/>
              <a:gd name="connsiteX10289" fmla="*/ 3683495 w 4925538"/>
              <a:gd name="connsiteY10289" fmla="*/ 3691888 h 5052379"/>
              <a:gd name="connsiteX10290" fmla="*/ 3683495 w 4925538"/>
              <a:gd name="connsiteY10290" fmla="*/ 3691040 h 5052379"/>
              <a:gd name="connsiteX10291" fmla="*/ 3682646 w 4925538"/>
              <a:gd name="connsiteY10291" fmla="*/ 3691888 h 5052379"/>
              <a:gd name="connsiteX10292" fmla="*/ 3683495 w 4925538"/>
              <a:gd name="connsiteY10292" fmla="*/ 3691888 h 5052379"/>
              <a:gd name="connsiteX10293" fmla="*/ 3681797 w 4925538"/>
              <a:gd name="connsiteY10293" fmla="*/ 3692737 h 5052379"/>
              <a:gd name="connsiteX10294" fmla="*/ 3683495 w 4925538"/>
              <a:gd name="connsiteY10294" fmla="*/ 3692737 h 5052379"/>
              <a:gd name="connsiteX10295" fmla="*/ 3684344 w 4925538"/>
              <a:gd name="connsiteY10295" fmla="*/ 3691888 h 5052379"/>
              <a:gd name="connsiteX10296" fmla="*/ 3684344 w 4925538"/>
              <a:gd name="connsiteY10296" fmla="*/ 3692737 h 5052379"/>
              <a:gd name="connsiteX10297" fmla="*/ 3685193 w 4925538"/>
              <a:gd name="connsiteY10297" fmla="*/ 3692737 h 5052379"/>
              <a:gd name="connsiteX10298" fmla="*/ 3686042 w 4925538"/>
              <a:gd name="connsiteY10298" fmla="*/ 3691040 h 5052379"/>
              <a:gd name="connsiteX10299" fmla="*/ 3686891 w 4925538"/>
              <a:gd name="connsiteY10299" fmla="*/ 3691040 h 5052379"/>
              <a:gd name="connsiteX10300" fmla="*/ 3688616 w 4925538"/>
              <a:gd name="connsiteY10300" fmla="*/ 3691040 h 5052379"/>
              <a:gd name="connsiteX10301" fmla="*/ 3689465 w 4925538"/>
              <a:gd name="connsiteY10301" fmla="*/ 3691040 h 5052379"/>
              <a:gd name="connsiteX10302" fmla="*/ 3692012 w 4925538"/>
              <a:gd name="connsiteY10302" fmla="*/ 3690192 h 5052379"/>
              <a:gd name="connsiteX10303" fmla="*/ 3690314 w 4925538"/>
              <a:gd name="connsiteY10303" fmla="*/ 3691888 h 5052379"/>
              <a:gd name="connsiteX10304" fmla="*/ 3688616 w 4925538"/>
              <a:gd name="connsiteY10304" fmla="*/ 3696157 h 5052379"/>
              <a:gd name="connsiteX10305" fmla="*/ 3686042 w 4925538"/>
              <a:gd name="connsiteY10305" fmla="*/ 3697853 h 5052379"/>
              <a:gd name="connsiteX10306" fmla="*/ 3686042 w 4925538"/>
              <a:gd name="connsiteY10306" fmla="*/ 3698702 h 5052379"/>
              <a:gd name="connsiteX10307" fmla="*/ 3688616 w 4925538"/>
              <a:gd name="connsiteY10307" fmla="*/ 3699577 h 5052379"/>
              <a:gd name="connsiteX10308" fmla="*/ 3687767 w 4925538"/>
              <a:gd name="connsiteY10308" fmla="*/ 3698702 h 5052379"/>
              <a:gd name="connsiteX10309" fmla="*/ 3687767 w 4925538"/>
              <a:gd name="connsiteY10309" fmla="*/ 3697853 h 5052379"/>
              <a:gd name="connsiteX10310" fmla="*/ 3688616 w 4925538"/>
              <a:gd name="connsiteY10310" fmla="*/ 3697853 h 5052379"/>
              <a:gd name="connsiteX10311" fmla="*/ 3689465 w 4925538"/>
              <a:gd name="connsiteY10311" fmla="*/ 3697005 h 5052379"/>
              <a:gd name="connsiteX10312" fmla="*/ 3691163 w 4925538"/>
              <a:gd name="connsiteY10312" fmla="*/ 3693612 h 5052379"/>
              <a:gd name="connsiteX10313" fmla="*/ 3693736 w 4925538"/>
              <a:gd name="connsiteY10313" fmla="*/ 3691888 h 5052379"/>
              <a:gd name="connsiteX10314" fmla="*/ 3693736 w 4925538"/>
              <a:gd name="connsiteY10314" fmla="*/ 3691040 h 5052379"/>
              <a:gd name="connsiteX10315" fmla="*/ 3696283 w 4925538"/>
              <a:gd name="connsiteY10315" fmla="*/ 3690192 h 5052379"/>
              <a:gd name="connsiteX10316" fmla="*/ 3698857 w 4925538"/>
              <a:gd name="connsiteY10316" fmla="*/ 3689343 h 5052379"/>
              <a:gd name="connsiteX10317" fmla="*/ 3698857 w 4925538"/>
              <a:gd name="connsiteY10317" fmla="*/ 3688495 h 5052379"/>
              <a:gd name="connsiteX10318" fmla="*/ 3698857 w 4925538"/>
              <a:gd name="connsiteY10318" fmla="*/ 3689343 h 5052379"/>
              <a:gd name="connsiteX10319" fmla="*/ 3697981 w 4925538"/>
              <a:gd name="connsiteY10319" fmla="*/ 3690192 h 5052379"/>
              <a:gd name="connsiteX10320" fmla="*/ 3696283 w 4925538"/>
              <a:gd name="connsiteY10320" fmla="*/ 3691888 h 5052379"/>
              <a:gd name="connsiteX10321" fmla="*/ 3696283 w 4925538"/>
              <a:gd name="connsiteY10321" fmla="*/ 3692737 h 5052379"/>
              <a:gd name="connsiteX10322" fmla="*/ 3695434 w 4925538"/>
              <a:gd name="connsiteY10322" fmla="*/ 3694460 h 5052379"/>
              <a:gd name="connsiteX10323" fmla="*/ 3696283 w 4925538"/>
              <a:gd name="connsiteY10323" fmla="*/ 3695308 h 5052379"/>
              <a:gd name="connsiteX10324" fmla="*/ 3698857 w 4925538"/>
              <a:gd name="connsiteY10324" fmla="*/ 3696157 h 5052379"/>
              <a:gd name="connsiteX10325" fmla="*/ 3699706 w 4925538"/>
              <a:gd name="connsiteY10325" fmla="*/ 3695308 h 5052379"/>
              <a:gd name="connsiteX10326" fmla="*/ 3699706 w 4925538"/>
              <a:gd name="connsiteY10326" fmla="*/ 3696157 h 5052379"/>
              <a:gd name="connsiteX10327" fmla="*/ 3701404 w 4925538"/>
              <a:gd name="connsiteY10327" fmla="*/ 3695308 h 5052379"/>
              <a:gd name="connsiteX10328" fmla="*/ 3703977 w 4925538"/>
              <a:gd name="connsiteY10328" fmla="*/ 3697005 h 5052379"/>
              <a:gd name="connsiteX10329" fmla="*/ 3703102 w 4925538"/>
              <a:gd name="connsiteY10329" fmla="*/ 3697005 h 5052379"/>
              <a:gd name="connsiteX10330" fmla="*/ 3703977 w 4925538"/>
              <a:gd name="connsiteY10330" fmla="*/ 3697005 h 5052379"/>
              <a:gd name="connsiteX10331" fmla="*/ 3704826 w 4925538"/>
              <a:gd name="connsiteY10331" fmla="*/ 3697853 h 5052379"/>
              <a:gd name="connsiteX10332" fmla="*/ 3705675 w 4925538"/>
              <a:gd name="connsiteY10332" fmla="*/ 3697853 h 5052379"/>
              <a:gd name="connsiteX10333" fmla="*/ 3705675 w 4925538"/>
              <a:gd name="connsiteY10333" fmla="*/ 3698702 h 5052379"/>
              <a:gd name="connsiteX10334" fmla="*/ 3704826 w 4925538"/>
              <a:gd name="connsiteY10334" fmla="*/ 3699577 h 5052379"/>
              <a:gd name="connsiteX10335" fmla="*/ 3703977 w 4925538"/>
              <a:gd name="connsiteY10335" fmla="*/ 3697853 h 5052379"/>
              <a:gd name="connsiteX10336" fmla="*/ 3702253 w 4925538"/>
              <a:gd name="connsiteY10336" fmla="*/ 3697853 h 5052379"/>
              <a:gd name="connsiteX10337" fmla="*/ 3701404 w 4925538"/>
              <a:gd name="connsiteY10337" fmla="*/ 3697853 h 5052379"/>
              <a:gd name="connsiteX10338" fmla="*/ 3700555 w 4925538"/>
              <a:gd name="connsiteY10338" fmla="*/ 3699577 h 5052379"/>
              <a:gd name="connsiteX10339" fmla="*/ 3699706 w 4925538"/>
              <a:gd name="connsiteY10339" fmla="*/ 3700425 h 5052379"/>
              <a:gd name="connsiteX10340" fmla="*/ 3698857 w 4925538"/>
              <a:gd name="connsiteY10340" fmla="*/ 3699577 h 5052379"/>
              <a:gd name="connsiteX10341" fmla="*/ 3697981 w 4925538"/>
              <a:gd name="connsiteY10341" fmla="*/ 3702122 h 5052379"/>
              <a:gd name="connsiteX10342" fmla="*/ 3697981 w 4925538"/>
              <a:gd name="connsiteY10342" fmla="*/ 3702970 h 5052379"/>
              <a:gd name="connsiteX10343" fmla="*/ 3695434 w 4925538"/>
              <a:gd name="connsiteY10343" fmla="*/ 3706390 h 5052379"/>
              <a:gd name="connsiteX10344" fmla="*/ 3694585 w 4925538"/>
              <a:gd name="connsiteY10344" fmla="*/ 3707239 h 5052379"/>
              <a:gd name="connsiteX10345" fmla="*/ 3693736 w 4925538"/>
              <a:gd name="connsiteY10345" fmla="*/ 3707239 h 5052379"/>
              <a:gd name="connsiteX10346" fmla="*/ 3692861 w 4925538"/>
              <a:gd name="connsiteY10346" fmla="*/ 3708087 h 5052379"/>
              <a:gd name="connsiteX10347" fmla="*/ 3692861 w 4925538"/>
              <a:gd name="connsiteY10347" fmla="*/ 3705542 h 5052379"/>
              <a:gd name="connsiteX10348" fmla="*/ 3692012 w 4925538"/>
              <a:gd name="connsiteY10348" fmla="*/ 3705542 h 5052379"/>
              <a:gd name="connsiteX10349" fmla="*/ 3691163 w 4925538"/>
              <a:gd name="connsiteY10349" fmla="*/ 3705542 h 5052379"/>
              <a:gd name="connsiteX10350" fmla="*/ 3691163 w 4925538"/>
              <a:gd name="connsiteY10350" fmla="*/ 3704693 h 5052379"/>
              <a:gd name="connsiteX10351" fmla="*/ 3690314 w 4925538"/>
              <a:gd name="connsiteY10351" fmla="*/ 3704693 h 5052379"/>
              <a:gd name="connsiteX10352" fmla="*/ 3689465 w 4925538"/>
              <a:gd name="connsiteY10352" fmla="*/ 3705542 h 5052379"/>
              <a:gd name="connsiteX10353" fmla="*/ 3689465 w 4925538"/>
              <a:gd name="connsiteY10353" fmla="*/ 3706390 h 5052379"/>
              <a:gd name="connsiteX10354" fmla="*/ 3689465 w 4925538"/>
              <a:gd name="connsiteY10354" fmla="*/ 3703819 h 5052379"/>
              <a:gd name="connsiteX10355" fmla="*/ 3688616 w 4925538"/>
              <a:gd name="connsiteY10355" fmla="*/ 3702970 h 5052379"/>
              <a:gd name="connsiteX10356" fmla="*/ 3687767 w 4925538"/>
              <a:gd name="connsiteY10356" fmla="*/ 3703819 h 5052379"/>
              <a:gd name="connsiteX10357" fmla="*/ 3686891 w 4925538"/>
              <a:gd name="connsiteY10357" fmla="*/ 3704693 h 5052379"/>
              <a:gd name="connsiteX10358" fmla="*/ 3685193 w 4925538"/>
              <a:gd name="connsiteY10358" fmla="*/ 3704693 h 5052379"/>
              <a:gd name="connsiteX10359" fmla="*/ 3686042 w 4925538"/>
              <a:gd name="connsiteY10359" fmla="*/ 3705542 h 5052379"/>
              <a:gd name="connsiteX10360" fmla="*/ 3684344 w 4925538"/>
              <a:gd name="connsiteY10360" fmla="*/ 3704693 h 5052379"/>
              <a:gd name="connsiteX10361" fmla="*/ 3683495 w 4925538"/>
              <a:gd name="connsiteY10361" fmla="*/ 3703819 h 5052379"/>
              <a:gd name="connsiteX10362" fmla="*/ 3683495 w 4925538"/>
              <a:gd name="connsiteY10362" fmla="*/ 3704693 h 5052379"/>
              <a:gd name="connsiteX10363" fmla="*/ 3683495 w 4925538"/>
              <a:gd name="connsiteY10363" fmla="*/ 3705542 h 5052379"/>
              <a:gd name="connsiteX10364" fmla="*/ 3682646 w 4925538"/>
              <a:gd name="connsiteY10364" fmla="*/ 3705542 h 5052379"/>
              <a:gd name="connsiteX10365" fmla="*/ 3680922 w 4925538"/>
              <a:gd name="connsiteY10365" fmla="*/ 3704693 h 5052379"/>
              <a:gd name="connsiteX10366" fmla="*/ 3678375 w 4925538"/>
              <a:gd name="connsiteY10366" fmla="*/ 3705542 h 5052379"/>
              <a:gd name="connsiteX10367" fmla="*/ 3678375 w 4925538"/>
              <a:gd name="connsiteY10367" fmla="*/ 3706390 h 5052379"/>
              <a:gd name="connsiteX10368" fmla="*/ 3678375 w 4925538"/>
              <a:gd name="connsiteY10368" fmla="*/ 3707239 h 5052379"/>
              <a:gd name="connsiteX10369" fmla="*/ 3678375 w 4925538"/>
              <a:gd name="connsiteY10369" fmla="*/ 3706390 h 5052379"/>
              <a:gd name="connsiteX10370" fmla="*/ 3677526 w 4925538"/>
              <a:gd name="connsiteY10370" fmla="*/ 3706390 h 5052379"/>
              <a:gd name="connsiteX10371" fmla="*/ 3676677 w 4925538"/>
              <a:gd name="connsiteY10371" fmla="*/ 3707239 h 5052379"/>
              <a:gd name="connsiteX10372" fmla="*/ 3677526 w 4925538"/>
              <a:gd name="connsiteY10372" fmla="*/ 3708087 h 5052379"/>
              <a:gd name="connsiteX10373" fmla="*/ 3676677 w 4925538"/>
              <a:gd name="connsiteY10373" fmla="*/ 3708087 h 5052379"/>
              <a:gd name="connsiteX10374" fmla="*/ 3674952 w 4925538"/>
              <a:gd name="connsiteY10374" fmla="*/ 3708087 h 5052379"/>
              <a:gd name="connsiteX10375" fmla="*/ 3670681 w 4925538"/>
              <a:gd name="connsiteY10375" fmla="*/ 3708935 h 5052379"/>
              <a:gd name="connsiteX10376" fmla="*/ 3669832 w 4925538"/>
              <a:gd name="connsiteY10376" fmla="*/ 3708087 h 5052379"/>
              <a:gd name="connsiteX10377" fmla="*/ 3668983 w 4925538"/>
              <a:gd name="connsiteY10377" fmla="*/ 3708087 h 5052379"/>
              <a:gd name="connsiteX10378" fmla="*/ 3668134 w 4925538"/>
              <a:gd name="connsiteY10378" fmla="*/ 3708087 h 5052379"/>
              <a:gd name="connsiteX10379" fmla="*/ 3668134 w 4925538"/>
              <a:gd name="connsiteY10379" fmla="*/ 3708935 h 5052379"/>
              <a:gd name="connsiteX10380" fmla="*/ 3667285 w 4925538"/>
              <a:gd name="connsiteY10380" fmla="*/ 3709784 h 5052379"/>
              <a:gd name="connsiteX10381" fmla="*/ 3665587 w 4925538"/>
              <a:gd name="connsiteY10381" fmla="*/ 3709784 h 5052379"/>
              <a:gd name="connsiteX10382" fmla="*/ 3664711 w 4925538"/>
              <a:gd name="connsiteY10382" fmla="*/ 3710659 h 5052379"/>
              <a:gd name="connsiteX10383" fmla="*/ 3663013 w 4925538"/>
              <a:gd name="connsiteY10383" fmla="*/ 3710659 h 5052379"/>
              <a:gd name="connsiteX10384" fmla="*/ 3662164 w 4925538"/>
              <a:gd name="connsiteY10384" fmla="*/ 3710659 h 5052379"/>
              <a:gd name="connsiteX10385" fmla="*/ 3663013 w 4925538"/>
              <a:gd name="connsiteY10385" fmla="*/ 3709784 h 5052379"/>
              <a:gd name="connsiteX10386" fmla="*/ 3663862 w 4925538"/>
              <a:gd name="connsiteY10386" fmla="*/ 3708087 h 5052379"/>
              <a:gd name="connsiteX10387" fmla="*/ 3661316 w 4925538"/>
              <a:gd name="connsiteY10387" fmla="*/ 3707239 h 5052379"/>
              <a:gd name="connsiteX10388" fmla="*/ 3659618 w 4925538"/>
              <a:gd name="connsiteY10388" fmla="*/ 3707239 h 5052379"/>
              <a:gd name="connsiteX10389" fmla="*/ 3657044 w 4925538"/>
              <a:gd name="connsiteY10389" fmla="*/ 3708935 h 5052379"/>
              <a:gd name="connsiteX10390" fmla="*/ 3657044 w 4925538"/>
              <a:gd name="connsiteY10390" fmla="*/ 3707239 h 5052379"/>
              <a:gd name="connsiteX10391" fmla="*/ 3657044 w 4925538"/>
              <a:gd name="connsiteY10391" fmla="*/ 3706390 h 5052379"/>
              <a:gd name="connsiteX10392" fmla="*/ 3657893 w 4925538"/>
              <a:gd name="connsiteY10392" fmla="*/ 3705542 h 5052379"/>
              <a:gd name="connsiteX10393" fmla="*/ 3657044 w 4925538"/>
              <a:gd name="connsiteY10393" fmla="*/ 3703819 h 5052379"/>
              <a:gd name="connsiteX10394" fmla="*/ 3654497 w 4925538"/>
              <a:gd name="connsiteY10394" fmla="*/ 3703819 h 5052379"/>
              <a:gd name="connsiteX10395" fmla="*/ 3653622 w 4925538"/>
              <a:gd name="connsiteY10395" fmla="*/ 3705542 h 5052379"/>
              <a:gd name="connsiteX10396" fmla="*/ 3652773 w 4925538"/>
              <a:gd name="connsiteY10396" fmla="*/ 3706390 h 5052379"/>
              <a:gd name="connsiteX10397" fmla="*/ 3650226 w 4925538"/>
              <a:gd name="connsiteY10397" fmla="*/ 3706390 h 5052379"/>
              <a:gd name="connsiteX10398" fmla="*/ 3649377 w 4925538"/>
              <a:gd name="connsiteY10398" fmla="*/ 3707239 h 5052379"/>
              <a:gd name="connsiteX10399" fmla="*/ 3649377 w 4925538"/>
              <a:gd name="connsiteY10399" fmla="*/ 3708935 h 5052379"/>
              <a:gd name="connsiteX10400" fmla="*/ 3648528 w 4925538"/>
              <a:gd name="connsiteY10400" fmla="*/ 3709784 h 5052379"/>
              <a:gd name="connsiteX10401" fmla="*/ 3647652 w 4925538"/>
              <a:gd name="connsiteY10401" fmla="*/ 3709784 h 5052379"/>
              <a:gd name="connsiteX10402" fmla="*/ 3646803 w 4925538"/>
              <a:gd name="connsiteY10402" fmla="*/ 3710659 h 5052379"/>
              <a:gd name="connsiteX10403" fmla="*/ 3646803 w 4925538"/>
              <a:gd name="connsiteY10403" fmla="*/ 3711507 h 5052379"/>
              <a:gd name="connsiteX10404" fmla="*/ 3645954 w 4925538"/>
              <a:gd name="connsiteY10404" fmla="*/ 3712355 h 5052379"/>
              <a:gd name="connsiteX10405" fmla="*/ 3645105 w 4925538"/>
              <a:gd name="connsiteY10405" fmla="*/ 3711507 h 5052379"/>
              <a:gd name="connsiteX10406" fmla="*/ 3644256 w 4925538"/>
              <a:gd name="connsiteY10406" fmla="*/ 3711507 h 5052379"/>
              <a:gd name="connsiteX10407" fmla="*/ 3642532 w 4925538"/>
              <a:gd name="connsiteY10407" fmla="*/ 3713204 h 5052379"/>
              <a:gd name="connsiteX10408" fmla="*/ 3641683 w 4925538"/>
              <a:gd name="connsiteY10408" fmla="*/ 3714052 h 5052379"/>
              <a:gd name="connsiteX10409" fmla="*/ 3639136 w 4925538"/>
              <a:gd name="connsiteY10409" fmla="*/ 3714052 h 5052379"/>
              <a:gd name="connsiteX10410" fmla="*/ 3637438 w 4925538"/>
              <a:gd name="connsiteY10410" fmla="*/ 3715749 h 5052379"/>
              <a:gd name="connsiteX10411" fmla="*/ 3637438 w 4925538"/>
              <a:gd name="connsiteY10411" fmla="*/ 3714900 h 5052379"/>
              <a:gd name="connsiteX10412" fmla="*/ 3636562 w 4925538"/>
              <a:gd name="connsiteY10412" fmla="*/ 3714052 h 5052379"/>
              <a:gd name="connsiteX10413" fmla="*/ 3635713 w 4925538"/>
              <a:gd name="connsiteY10413" fmla="*/ 3714900 h 5052379"/>
              <a:gd name="connsiteX10414" fmla="*/ 3634864 w 4925538"/>
              <a:gd name="connsiteY10414" fmla="*/ 3715749 h 5052379"/>
              <a:gd name="connsiteX10415" fmla="*/ 3635713 w 4925538"/>
              <a:gd name="connsiteY10415" fmla="*/ 3715749 h 5052379"/>
              <a:gd name="connsiteX10416" fmla="*/ 3634864 w 4925538"/>
              <a:gd name="connsiteY10416" fmla="*/ 3715749 h 5052379"/>
              <a:gd name="connsiteX10417" fmla="*/ 3634864 w 4925538"/>
              <a:gd name="connsiteY10417" fmla="*/ 3716624 h 5052379"/>
              <a:gd name="connsiteX10418" fmla="*/ 3634864 w 4925538"/>
              <a:gd name="connsiteY10418" fmla="*/ 3718320 h 5052379"/>
              <a:gd name="connsiteX10419" fmla="*/ 3635713 w 4925538"/>
              <a:gd name="connsiteY10419" fmla="*/ 3719169 h 5052379"/>
              <a:gd name="connsiteX10420" fmla="*/ 3636562 w 4925538"/>
              <a:gd name="connsiteY10420" fmla="*/ 3720017 h 5052379"/>
              <a:gd name="connsiteX10421" fmla="*/ 3638287 w 4925538"/>
              <a:gd name="connsiteY10421" fmla="*/ 3718320 h 5052379"/>
              <a:gd name="connsiteX10422" fmla="*/ 3639136 w 4925538"/>
              <a:gd name="connsiteY10422" fmla="*/ 3718320 h 5052379"/>
              <a:gd name="connsiteX10423" fmla="*/ 3639136 w 4925538"/>
              <a:gd name="connsiteY10423" fmla="*/ 3720017 h 5052379"/>
              <a:gd name="connsiteX10424" fmla="*/ 3640834 w 4925538"/>
              <a:gd name="connsiteY10424" fmla="*/ 3720017 h 5052379"/>
              <a:gd name="connsiteX10425" fmla="*/ 3639136 w 4925538"/>
              <a:gd name="connsiteY10425" fmla="*/ 3720017 h 5052379"/>
              <a:gd name="connsiteX10426" fmla="*/ 3637438 w 4925538"/>
              <a:gd name="connsiteY10426" fmla="*/ 3720017 h 5052379"/>
              <a:gd name="connsiteX10427" fmla="*/ 3636562 w 4925538"/>
              <a:gd name="connsiteY10427" fmla="*/ 3720865 h 5052379"/>
              <a:gd name="connsiteX10428" fmla="*/ 3635713 w 4925538"/>
              <a:gd name="connsiteY10428" fmla="*/ 3720865 h 5052379"/>
              <a:gd name="connsiteX10429" fmla="*/ 3634864 w 4925538"/>
              <a:gd name="connsiteY10429" fmla="*/ 3720865 h 5052379"/>
              <a:gd name="connsiteX10430" fmla="*/ 3634015 w 4925538"/>
              <a:gd name="connsiteY10430" fmla="*/ 3723437 h 5052379"/>
              <a:gd name="connsiteX10431" fmla="*/ 3634015 w 4925538"/>
              <a:gd name="connsiteY10431" fmla="*/ 3724285 h 5052379"/>
              <a:gd name="connsiteX10432" fmla="*/ 3634864 w 4925538"/>
              <a:gd name="connsiteY10432" fmla="*/ 3724285 h 5052379"/>
              <a:gd name="connsiteX10433" fmla="*/ 3633166 w 4925538"/>
              <a:gd name="connsiteY10433" fmla="*/ 3725982 h 5052379"/>
              <a:gd name="connsiteX10434" fmla="*/ 3633166 w 4925538"/>
              <a:gd name="connsiteY10434" fmla="*/ 3727705 h 5052379"/>
              <a:gd name="connsiteX10435" fmla="*/ 3632317 w 4925538"/>
              <a:gd name="connsiteY10435" fmla="*/ 3726857 h 5052379"/>
              <a:gd name="connsiteX10436" fmla="*/ 3632317 w 4925538"/>
              <a:gd name="connsiteY10436" fmla="*/ 3724285 h 5052379"/>
              <a:gd name="connsiteX10437" fmla="*/ 3630593 w 4925538"/>
              <a:gd name="connsiteY10437" fmla="*/ 3724285 h 5052379"/>
              <a:gd name="connsiteX10438" fmla="*/ 3629744 w 4925538"/>
              <a:gd name="connsiteY10438" fmla="*/ 3725134 h 5052379"/>
              <a:gd name="connsiteX10439" fmla="*/ 3630593 w 4925538"/>
              <a:gd name="connsiteY10439" fmla="*/ 3723437 h 5052379"/>
              <a:gd name="connsiteX10440" fmla="*/ 3629744 w 4925538"/>
              <a:gd name="connsiteY10440" fmla="*/ 3723437 h 5052379"/>
              <a:gd name="connsiteX10441" fmla="*/ 3628895 w 4925538"/>
              <a:gd name="connsiteY10441" fmla="*/ 3724285 h 5052379"/>
              <a:gd name="connsiteX10442" fmla="*/ 3627197 w 4925538"/>
              <a:gd name="connsiteY10442" fmla="*/ 3725134 h 5052379"/>
              <a:gd name="connsiteX10443" fmla="*/ 3629744 w 4925538"/>
              <a:gd name="connsiteY10443" fmla="*/ 3725982 h 5052379"/>
              <a:gd name="connsiteX10444" fmla="*/ 3628895 w 4925538"/>
              <a:gd name="connsiteY10444" fmla="*/ 3726857 h 5052379"/>
              <a:gd name="connsiteX10445" fmla="*/ 3629744 w 4925538"/>
              <a:gd name="connsiteY10445" fmla="*/ 3726857 h 5052379"/>
              <a:gd name="connsiteX10446" fmla="*/ 3629744 w 4925538"/>
              <a:gd name="connsiteY10446" fmla="*/ 3727705 h 5052379"/>
              <a:gd name="connsiteX10447" fmla="*/ 3628895 w 4925538"/>
              <a:gd name="connsiteY10447" fmla="*/ 3728554 h 5052379"/>
              <a:gd name="connsiteX10448" fmla="*/ 3628895 w 4925538"/>
              <a:gd name="connsiteY10448" fmla="*/ 3727705 h 5052379"/>
              <a:gd name="connsiteX10449" fmla="*/ 3628046 w 4925538"/>
              <a:gd name="connsiteY10449" fmla="*/ 3727705 h 5052379"/>
              <a:gd name="connsiteX10450" fmla="*/ 3628046 w 4925538"/>
              <a:gd name="connsiteY10450" fmla="*/ 3726857 h 5052379"/>
              <a:gd name="connsiteX10451" fmla="*/ 3626348 w 4925538"/>
              <a:gd name="connsiteY10451" fmla="*/ 3725982 h 5052379"/>
              <a:gd name="connsiteX10452" fmla="*/ 3625472 w 4925538"/>
              <a:gd name="connsiteY10452" fmla="*/ 3726857 h 5052379"/>
              <a:gd name="connsiteX10453" fmla="*/ 3626348 w 4925538"/>
              <a:gd name="connsiteY10453" fmla="*/ 3725134 h 5052379"/>
              <a:gd name="connsiteX10454" fmla="*/ 3624623 w 4925538"/>
              <a:gd name="connsiteY10454" fmla="*/ 3725134 h 5052379"/>
              <a:gd name="connsiteX10455" fmla="*/ 3624623 w 4925538"/>
              <a:gd name="connsiteY10455" fmla="*/ 3724285 h 5052379"/>
              <a:gd name="connsiteX10456" fmla="*/ 3622925 w 4925538"/>
              <a:gd name="connsiteY10456" fmla="*/ 3725134 h 5052379"/>
              <a:gd name="connsiteX10457" fmla="*/ 3622076 w 4925538"/>
              <a:gd name="connsiteY10457" fmla="*/ 3724285 h 5052379"/>
              <a:gd name="connsiteX10458" fmla="*/ 3621227 w 4925538"/>
              <a:gd name="connsiteY10458" fmla="*/ 3724285 h 5052379"/>
              <a:gd name="connsiteX10459" fmla="*/ 3621227 w 4925538"/>
              <a:gd name="connsiteY10459" fmla="*/ 3725134 h 5052379"/>
              <a:gd name="connsiteX10460" fmla="*/ 3621227 w 4925538"/>
              <a:gd name="connsiteY10460" fmla="*/ 3725982 h 5052379"/>
              <a:gd name="connsiteX10461" fmla="*/ 3622925 w 4925538"/>
              <a:gd name="connsiteY10461" fmla="*/ 3726857 h 5052379"/>
              <a:gd name="connsiteX10462" fmla="*/ 3622076 w 4925538"/>
              <a:gd name="connsiteY10462" fmla="*/ 3728554 h 5052379"/>
              <a:gd name="connsiteX10463" fmla="*/ 3622925 w 4925538"/>
              <a:gd name="connsiteY10463" fmla="*/ 3728554 h 5052379"/>
              <a:gd name="connsiteX10464" fmla="*/ 3622925 w 4925538"/>
              <a:gd name="connsiteY10464" fmla="*/ 3730251 h 5052379"/>
              <a:gd name="connsiteX10465" fmla="*/ 3622076 w 4925538"/>
              <a:gd name="connsiteY10465" fmla="*/ 3730251 h 5052379"/>
              <a:gd name="connsiteX10466" fmla="*/ 3621227 w 4925538"/>
              <a:gd name="connsiteY10466" fmla="*/ 3730251 h 5052379"/>
              <a:gd name="connsiteX10467" fmla="*/ 3620352 w 4925538"/>
              <a:gd name="connsiteY10467" fmla="*/ 3730251 h 5052379"/>
              <a:gd name="connsiteX10468" fmla="*/ 3619503 w 4925538"/>
              <a:gd name="connsiteY10468" fmla="*/ 3730251 h 5052379"/>
              <a:gd name="connsiteX10469" fmla="*/ 3619503 w 4925538"/>
              <a:gd name="connsiteY10469" fmla="*/ 3729402 h 5052379"/>
              <a:gd name="connsiteX10470" fmla="*/ 3619503 w 4925538"/>
              <a:gd name="connsiteY10470" fmla="*/ 3728554 h 5052379"/>
              <a:gd name="connsiteX10471" fmla="*/ 3618654 w 4925538"/>
              <a:gd name="connsiteY10471" fmla="*/ 3727705 h 5052379"/>
              <a:gd name="connsiteX10472" fmla="*/ 3616107 w 4925538"/>
              <a:gd name="connsiteY10472" fmla="*/ 3728554 h 5052379"/>
              <a:gd name="connsiteX10473" fmla="*/ 3614382 w 4925538"/>
              <a:gd name="connsiteY10473" fmla="*/ 3730251 h 5052379"/>
              <a:gd name="connsiteX10474" fmla="*/ 3614382 w 4925538"/>
              <a:gd name="connsiteY10474" fmla="*/ 3731099 h 5052379"/>
              <a:gd name="connsiteX10475" fmla="*/ 3616107 w 4925538"/>
              <a:gd name="connsiteY10475" fmla="*/ 3731947 h 5052379"/>
              <a:gd name="connsiteX10476" fmla="*/ 3616107 w 4925538"/>
              <a:gd name="connsiteY10476" fmla="*/ 3733671 h 5052379"/>
              <a:gd name="connsiteX10477" fmla="*/ 3616956 w 4925538"/>
              <a:gd name="connsiteY10477" fmla="*/ 3733671 h 5052379"/>
              <a:gd name="connsiteX10478" fmla="*/ 3616107 w 4925538"/>
              <a:gd name="connsiteY10478" fmla="*/ 3733671 h 5052379"/>
              <a:gd name="connsiteX10479" fmla="*/ 3616956 w 4925538"/>
              <a:gd name="connsiteY10479" fmla="*/ 3734519 h 5052379"/>
              <a:gd name="connsiteX10480" fmla="*/ 3616956 w 4925538"/>
              <a:gd name="connsiteY10480" fmla="*/ 3735367 h 5052379"/>
              <a:gd name="connsiteX10481" fmla="*/ 3616107 w 4925538"/>
              <a:gd name="connsiteY10481" fmla="*/ 3735367 h 5052379"/>
              <a:gd name="connsiteX10482" fmla="*/ 3613533 w 4925538"/>
              <a:gd name="connsiteY10482" fmla="*/ 3735367 h 5052379"/>
              <a:gd name="connsiteX10483" fmla="*/ 3612684 w 4925538"/>
              <a:gd name="connsiteY10483" fmla="*/ 3737064 h 5052379"/>
              <a:gd name="connsiteX10484" fmla="*/ 3610986 w 4925538"/>
              <a:gd name="connsiteY10484" fmla="*/ 3737064 h 5052379"/>
              <a:gd name="connsiteX10485" fmla="*/ 3611835 w 4925538"/>
              <a:gd name="connsiteY10485" fmla="*/ 3737064 h 5052379"/>
              <a:gd name="connsiteX10486" fmla="*/ 3610986 w 4925538"/>
              <a:gd name="connsiteY10486" fmla="*/ 3736216 h 5052379"/>
              <a:gd name="connsiteX10487" fmla="*/ 3610137 w 4925538"/>
              <a:gd name="connsiteY10487" fmla="*/ 3737912 h 5052379"/>
              <a:gd name="connsiteX10488" fmla="*/ 3610137 w 4925538"/>
              <a:gd name="connsiteY10488" fmla="*/ 3736216 h 5052379"/>
              <a:gd name="connsiteX10489" fmla="*/ 3608413 w 4925538"/>
              <a:gd name="connsiteY10489" fmla="*/ 3736216 h 5052379"/>
              <a:gd name="connsiteX10490" fmla="*/ 3607564 w 4925538"/>
              <a:gd name="connsiteY10490" fmla="*/ 3736216 h 5052379"/>
              <a:gd name="connsiteX10491" fmla="*/ 3608413 w 4925538"/>
              <a:gd name="connsiteY10491" fmla="*/ 3735367 h 5052379"/>
              <a:gd name="connsiteX10492" fmla="*/ 3607564 w 4925538"/>
              <a:gd name="connsiteY10492" fmla="*/ 3734519 h 5052379"/>
              <a:gd name="connsiteX10493" fmla="*/ 3606715 w 4925538"/>
              <a:gd name="connsiteY10493" fmla="*/ 3734519 h 5052379"/>
              <a:gd name="connsiteX10494" fmla="*/ 3605866 w 4925538"/>
              <a:gd name="connsiteY10494" fmla="*/ 3734519 h 5052379"/>
              <a:gd name="connsiteX10495" fmla="*/ 3603292 w 4925538"/>
              <a:gd name="connsiteY10495" fmla="*/ 3735367 h 5052379"/>
              <a:gd name="connsiteX10496" fmla="*/ 3600745 w 4925538"/>
              <a:gd name="connsiteY10496" fmla="*/ 3737064 h 5052379"/>
              <a:gd name="connsiteX10497" fmla="*/ 3598172 w 4925538"/>
              <a:gd name="connsiteY10497" fmla="*/ 3740484 h 5052379"/>
              <a:gd name="connsiteX10498" fmla="*/ 3598172 w 4925538"/>
              <a:gd name="connsiteY10498" fmla="*/ 3741332 h 5052379"/>
              <a:gd name="connsiteX10499" fmla="*/ 3596474 w 4925538"/>
              <a:gd name="connsiteY10499" fmla="*/ 3742181 h 5052379"/>
              <a:gd name="connsiteX10500" fmla="*/ 3595625 w 4925538"/>
              <a:gd name="connsiteY10500" fmla="*/ 3741332 h 5052379"/>
              <a:gd name="connsiteX10501" fmla="*/ 3593927 w 4925538"/>
              <a:gd name="connsiteY10501" fmla="*/ 3742181 h 5052379"/>
              <a:gd name="connsiteX10502" fmla="*/ 3593078 w 4925538"/>
              <a:gd name="connsiteY10502" fmla="*/ 3742181 h 5052379"/>
              <a:gd name="connsiteX10503" fmla="*/ 3593078 w 4925538"/>
              <a:gd name="connsiteY10503" fmla="*/ 3741332 h 5052379"/>
              <a:gd name="connsiteX10504" fmla="*/ 3592203 w 4925538"/>
              <a:gd name="connsiteY10504" fmla="*/ 3741332 h 5052379"/>
              <a:gd name="connsiteX10505" fmla="*/ 3590505 w 4925538"/>
              <a:gd name="connsiteY10505" fmla="*/ 3742181 h 5052379"/>
              <a:gd name="connsiteX10506" fmla="*/ 3588807 w 4925538"/>
              <a:gd name="connsiteY10506" fmla="*/ 3744752 h 5052379"/>
              <a:gd name="connsiteX10507" fmla="*/ 3588807 w 4925538"/>
              <a:gd name="connsiteY10507" fmla="*/ 3749021 h 5052379"/>
              <a:gd name="connsiteX10508" fmla="*/ 3589656 w 4925538"/>
              <a:gd name="connsiteY10508" fmla="*/ 3751566 h 5052379"/>
              <a:gd name="connsiteX10509" fmla="*/ 3590505 w 4925538"/>
              <a:gd name="connsiteY10509" fmla="*/ 3754111 h 5052379"/>
              <a:gd name="connsiteX10510" fmla="*/ 3591354 w 4925538"/>
              <a:gd name="connsiteY10510" fmla="*/ 3754111 h 5052379"/>
              <a:gd name="connsiteX10511" fmla="*/ 3593078 w 4925538"/>
              <a:gd name="connsiteY10511" fmla="*/ 3754111 h 5052379"/>
              <a:gd name="connsiteX10512" fmla="*/ 3593078 w 4925538"/>
              <a:gd name="connsiteY10512" fmla="*/ 3755834 h 5052379"/>
              <a:gd name="connsiteX10513" fmla="*/ 3591354 w 4925538"/>
              <a:gd name="connsiteY10513" fmla="*/ 3757531 h 5052379"/>
              <a:gd name="connsiteX10514" fmla="*/ 3593078 w 4925538"/>
              <a:gd name="connsiteY10514" fmla="*/ 3760951 h 5052379"/>
              <a:gd name="connsiteX10515" fmla="*/ 3593078 w 4925538"/>
              <a:gd name="connsiteY10515" fmla="*/ 3763496 h 5052379"/>
              <a:gd name="connsiteX10516" fmla="*/ 3593078 w 4925538"/>
              <a:gd name="connsiteY10516" fmla="*/ 3765193 h 5052379"/>
              <a:gd name="connsiteX10517" fmla="*/ 3592203 w 4925538"/>
              <a:gd name="connsiteY10517" fmla="*/ 3764344 h 5052379"/>
              <a:gd name="connsiteX10518" fmla="*/ 3592203 w 4925538"/>
              <a:gd name="connsiteY10518" fmla="*/ 3765193 h 5052379"/>
              <a:gd name="connsiteX10519" fmla="*/ 3592203 w 4925538"/>
              <a:gd name="connsiteY10519" fmla="*/ 3766068 h 5052379"/>
              <a:gd name="connsiteX10520" fmla="*/ 3590505 w 4925538"/>
              <a:gd name="connsiteY10520" fmla="*/ 3766916 h 5052379"/>
              <a:gd name="connsiteX10521" fmla="*/ 3588807 w 4925538"/>
              <a:gd name="connsiteY10521" fmla="*/ 3767764 h 5052379"/>
              <a:gd name="connsiteX10522" fmla="*/ 3587958 w 4925538"/>
              <a:gd name="connsiteY10522" fmla="*/ 3766916 h 5052379"/>
              <a:gd name="connsiteX10523" fmla="*/ 3587109 w 4925538"/>
              <a:gd name="connsiteY10523" fmla="*/ 3767764 h 5052379"/>
              <a:gd name="connsiteX10524" fmla="*/ 3587109 w 4925538"/>
              <a:gd name="connsiteY10524" fmla="*/ 3766916 h 5052379"/>
              <a:gd name="connsiteX10525" fmla="*/ 3584535 w 4925538"/>
              <a:gd name="connsiteY10525" fmla="*/ 3766068 h 5052379"/>
              <a:gd name="connsiteX10526" fmla="*/ 3582837 w 4925538"/>
              <a:gd name="connsiteY10526" fmla="*/ 3767764 h 5052379"/>
              <a:gd name="connsiteX10527" fmla="*/ 3581988 w 4925538"/>
              <a:gd name="connsiteY10527" fmla="*/ 3767764 h 5052379"/>
              <a:gd name="connsiteX10528" fmla="*/ 3581113 w 4925538"/>
              <a:gd name="connsiteY10528" fmla="*/ 3768613 h 5052379"/>
              <a:gd name="connsiteX10529" fmla="*/ 3580264 w 4925538"/>
              <a:gd name="connsiteY10529" fmla="*/ 3768613 h 5052379"/>
              <a:gd name="connsiteX10530" fmla="*/ 3580264 w 4925538"/>
              <a:gd name="connsiteY10530" fmla="*/ 3769461 h 5052379"/>
              <a:gd name="connsiteX10531" fmla="*/ 3578566 w 4925538"/>
              <a:gd name="connsiteY10531" fmla="*/ 3769461 h 5052379"/>
              <a:gd name="connsiteX10532" fmla="*/ 3578566 w 4925538"/>
              <a:gd name="connsiteY10532" fmla="*/ 3767764 h 5052379"/>
              <a:gd name="connsiteX10533" fmla="*/ 3576019 w 4925538"/>
              <a:gd name="connsiteY10533" fmla="*/ 3767764 h 5052379"/>
              <a:gd name="connsiteX10534" fmla="*/ 3576019 w 4925538"/>
              <a:gd name="connsiteY10534" fmla="*/ 3766068 h 5052379"/>
              <a:gd name="connsiteX10535" fmla="*/ 3575143 w 4925538"/>
              <a:gd name="connsiteY10535" fmla="*/ 3765193 h 5052379"/>
              <a:gd name="connsiteX10536" fmla="*/ 3573445 w 4925538"/>
              <a:gd name="connsiteY10536" fmla="*/ 3765193 h 5052379"/>
              <a:gd name="connsiteX10537" fmla="*/ 3573445 w 4925538"/>
              <a:gd name="connsiteY10537" fmla="*/ 3763496 h 5052379"/>
              <a:gd name="connsiteX10538" fmla="*/ 3572596 w 4925538"/>
              <a:gd name="connsiteY10538" fmla="*/ 3762648 h 5052379"/>
              <a:gd name="connsiteX10539" fmla="*/ 3569174 w 4925538"/>
              <a:gd name="connsiteY10539" fmla="*/ 3762648 h 5052379"/>
              <a:gd name="connsiteX10540" fmla="*/ 3568325 w 4925538"/>
              <a:gd name="connsiteY10540" fmla="*/ 3763496 h 5052379"/>
              <a:gd name="connsiteX10541" fmla="*/ 3565778 w 4925538"/>
              <a:gd name="connsiteY10541" fmla="*/ 3764344 h 5052379"/>
              <a:gd name="connsiteX10542" fmla="*/ 3564929 w 4925538"/>
              <a:gd name="connsiteY10542" fmla="*/ 3764344 h 5052379"/>
              <a:gd name="connsiteX10543" fmla="*/ 3564053 w 4925538"/>
              <a:gd name="connsiteY10543" fmla="*/ 3763496 h 5052379"/>
              <a:gd name="connsiteX10544" fmla="*/ 3564929 w 4925538"/>
              <a:gd name="connsiteY10544" fmla="*/ 3761799 h 5052379"/>
              <a:gd name="connsiteX10545" fmla="*/ 3563204 w 4925538"/>
              <a:gd name="connsiteY10545" fmla="*/ 3761799 h 5052379"/>
              <a:gd name="connsiteX10546" fmla="*/ 3562355 w 4925538"/>
              <a:gd name="connsiteY10546" fmla="*/ 3761799 h 5052379"/>
              <a:gd name="connsiteX10547" fmla="*/ 3562355 w 4925538"/>
              <a:gd name="connsiteY10547" fmla="*/ 3760951 h 5052379"/>
              <a:gd name="connsiteX10548" fmla="*/ 3560657 w 4925538"/>
              <a:gd name="connsiteY10548" fmla="*/ 3760951 h 5052379"/>
              <a:gd name="connsiteX10549" fmla="*/ 3559808 w 4925538"/>
              <a:gd name="connsiteY10549" fmla="*/ 3761799 h 5052379"/>
              <a:gd name="connsiteX10550" fmla="*/ 3559808 w 4925538"/>
              <a:gd name="connsiteY10550" fmla="*/ 3760951 h 5052379"/>
              <a:gd name="connsiteX10551" fmla="*/ 3558933 w 4925538"/>
              <a:gd name="connsiteY10551" fmla="*/ 3760951 h 5052379"/>
              <a:gd name="connsiteX10552" fmla="*/ 3557235 w 4925538"/>
              <a:gd name="connsiteY10552" fmla="*/ 3760951 h 5052379"/>
              <a:gd name="connsiteX10553" fmla="*/ 3556386 w 4925538"/>
              <a:gd name="connsiteY10553" fmla="*/ 3761799 h 5052379"/>
              <a:gd name="connsiteX10554" fmla="*/ 3555537 w 4925538"/>
              <a:gd name="connsiteY10554" fmla="*/ 3760076 h 5052379"/>
              <a:gd name="connsiteX10555" fmla="*/ 3554688 w 4925538"/>
              <a:gd name="connsiteY10555" fmla="*/ 3760076 h 5052379"/>
              <a:gd name="connsiteX10556" fmla="*/ 3553839 w 4925538"/>
              <a:gd name="connsiteY10556" fmla="*/ 3760076 h 5052379"/>
              <a:gd name="connsiteX10557" fmla="*/ 3552963 w 4925538"/>
              <a:gd name="connsiteY10557" fmla="*/ 3760076 h 5052379"/>
              <a:gd name="connsiteX10558" fmla="*/ 3551265 w 4925538"/>
              <a:gd name="connsiteY10558" fmla="*/ 3760076 h 5052379"/>
              <a:gd name="connsiteX10559" fmla="*/ 3547843 w 4925538"/>
              <a:gd name="connsiteY10559" fmla="*/ 3760076 h 5052379"/>
              <a:gd name="connsiteX10560" fmla="*/ 3547843 w 4925538"/>
              <a:gd name="connsiteY10560" fmla="*/ 3759228 h 5052379"/>
              <a:gd name="connsiteX10561" fmla="*/ 3546994 w 4925538"/>
              <a:gd name="connsiteY10561" fmla="*/ 3759228 h 5052379"/>
              <a:gd name="connsiteX10562" fmla="*/ 3542749 w 4925538"/>
              <a:gd name="connsiteY10562" fmla="*/ 3760076 h 5052379"/>
              <a:gd name="connsiteX10563" fmla="*/ 3542749 w 4925538"/>
              <a:gd name="connsiteY10563" fmla="*/ 3759228 h 5052379"/>
              <a:gd name="connsiteX10564" fmla="*/ 3541024 w 4925538"/>
              <a:gd name="connsiteY10564" fmla="*/ 3758379 h 5052379"/>
              <a:gd name="connsiteX10565" fmla="*/ 3536753 w 4925538"/>
              <a:gd name="connsiteY10565" fmla="*/ 3758379 h 5052379"/>
              <a:gd name="connsiteX10566" fmla="*/ 3529935 w 4925538"/>
              <a:gd name="connsiteY10566" fmla="*/ 3759228 h 5052379"/>
              <a:gd name="connsiteX10567" fmla="*/ 3520569 w 4925538"/>
              <a:gd name="connsiteY10567" fmla="*/ 3761799 h 5052379"/>
              <a:gd name="connsiteX10568" fmla="*/ 3518845 w 4925538"/>
              <a:gd name="connsiteY10568" fmla="*/ 3762648 h 5052379"/>
              <a:gd name="connsiteX10569" fmla="*/ 3517996 w 4925538"/>
              <a:gd name="connsiteY10569" fmla="*/ 3764344 h 5052379"/>
              <a:gd name="connsiteX10570" fmla="*/ 3516298 w 4925538"/>
              <a:gd name="connsiteY10570" fmla="*/ 3763496 h 5052379"/>
              <a:gd name="connsiteX10571" fmla="*/ 3513724 w 4925538"/>
              <a:gd name="connsiteY10571" fmla="*/ 3765193 h 5052379"/>
              <a:gd name="connsiteX10572" fmla="*/ 3512875 w 4925538"/>
              <a:gd name="connsiteY10572" fmla="*/ 3766068 h 5052379"/>
              <a:gd name="connsiteX10573" fmla="*/ 3512875 w 4925538"/>
              <a:gd name="connsiteY10573" fmla="*/ 3766916 h 5052379"/>
              <a:gd name="connsiteX10574" fmla="*/ 3512026 w 4925538"/>
              <a:gd name="connsiteY10574" fmla="*/ 3767764 h 5052379"/>
              <a:gd name="connsiteX10575" fmla="*/ 3511177 w 4925538"/>
              <a:gd name="connsiteY10575" fmla="*/ 3767764 h 5052379"/>
              <a:gd name="connsiteX10576" fmla="*/ 3512026 w 4925538"/>
              <a:gd name="connsiteY10576" fmla="*/ 3766916 h 5052379"/>
              <a:gd name="connsiteX10577" fmla="*/ 3511177 w 4925538"/>
              <a:gd name="connsiteY10577" fmla="*/ 3766068 h 5052379"/>
              <a:gd name="connsiteX10578" fmla="*/ 3510328 w 4925538"/>
              <a:gd name="connsiteY10578" fmla="*/ 3765193 h 5052379"/>
              <a:gd name="connsiteX10579" fmla="*/ 3507755 w 4925538"/>
              <a:gd name="connsiteY10579" fmla="*/ 3766068 h 5052379"/>
              <a:gd name="connsiteX10580" fmla="*/ 3502634 w 4925538"/>
              <a:gd name="connsiteY10580" fmla="*/ 3768613 h 5052379"/>
              <a:gd name="connsiteX10581" fmla="*/ 3500936 w 4925538"/>
              <a:gd name="connsiteY10581" fmla="*/ 3769461 h 5052379"/>
              <a:gd name="connsiteX10582" fmla="*/ 3500936 w 4925538"/>
              <a:gd name="connsiteY10582" fmla="*/ 3771184 h 5052379"/>
              <a:gd name="connsiteX10583" fmla="*/ 3500087 w 4925538"/>
              <a:gd name="connsiteY10583" fmla="*/ 3771184 h 5052379"/>
              <a:gd name="connsiteX10584" fmla="*/ 3499238 w 4925538"/>
              <a:gd name="connsiteY10584" fmla="*/ 3772033 h 5052379"/>
              <a:gd name="connsiteX10585" fmla="*/ 3501785 w 4925538"/>
              <a:gd name="connsiteY10585" fmla="*/ 3771184 h 5052379"/>
              <a:gd name="connsiteX10586" fmla="*/ 3500936 w 4925538"/>
              <a:gd name="connsiteY10586" fmla="*/ 3772033 h 5052379"/>
              <a:gd name="connsiteX10587" fmla="*/ 3500087 w 4925538"/>
              <a:gd name="connsiteY10587" fmla="*/ 3773729 h 5052379"/>
              <a:gd name="connsiteX10588" fmla="*/ 3500087 w 4925538"/>
              <a:gd name="connsiteY10588" fmla="*/ 3775426 h 5052379"/>
              <a:gd name="connsiteX10589" fmla="*/ 3498389 w 4925538"/>
              <a:gd name="connsiteY10589" fmla="*/ 3776275 h 5052379"/>
              <a:gd name="connsiteX10590" fmla="*/ 3498389 w 4925538"/>
              <a:gd name="connsiteY10590" fmla="*/ 3777149 h 5052379"/>
              <a:gd name="connsiteX10591" fmla="*/ 3499238 w 4925538"/>
              <a:gd name="connsiteY10591" fmla="*/ 3777149 h 5052379"/>
              <a:gd name="connsiteX10592" fmla="*/ 3498389 w 4925538"/>
              <a:gd name="connsiteY10592" fmla="*/ 3777998 h 5052379"/>
              <a:gd name="connsiteX10593" fmla="*/ 3497514 w 4925538"/>
              <a:gd name="connsiteY10593" fmla="*/ 3777998 h 5052379"/>
              <a:gd name="connsiteX10594" fmla="*/ 3494967 w 4925538"/>
              <a:gd name="connsiteY10594" fmla="*/ 3779695 h 5052379"/>
              <a:gd name="connsiteX10595" fmla="*/ 3494967 w 4925538"/>
              <a:gd name="connsiteY10595" fmla="*/ 3781391 h 5052379"/>
              <a:gd name="connsiteX10596" fmla="*/ 3495816 w 4925538"/>
              <a:gd name="connsiteY10596" fmla="*/ 3782240 h 5052379"/>
              <a:gd name="connsiteX10597" fmla="*/ 3496665 w 4925538"/>
              <a:gd name="connsiteY10597" fmla="*/ 3781391 h 5052379"/>
              <a:gd name="connsiteX10598" fmla="*/ 3496665 w 4925538"/>
              <a:gd name="connsiteY10598" fmla="*/ 3782240 h 5052379"/>
              <a:gd name="connsiteX10599" fmla="*/ 3497514 w 4925538"/>
              <a:gd name="connsiteY10599" fmla="*/ 3782240 h 5052379"/>
              <a:gd name="connsiteX10600" fmla="*/ 3496665 w 4925538"/>
              <a:gd name="connsiteY10600" fmla="*/ 3783114 h 5052379"/>
              <a:gd name="connsiteX10601" fmla="*/ 3495816 w 4925538"/>
              <a:gd name="connsiteY10601" fmla="*/ 3783963 h 5052379"/>
              <a:gd name="connsiteX10602" fmla="*/ 3494118 w 4925538"/>
              <a:gd name="connsiteY10602" fmla="*/ 3784811 h 5052379"/>
              <a:gd name="connsiteX10603" fmla="*/ 3494118 w 4925538"/>
              <a:gd name="connsiteY10603" fmla="*/ 3786508 h 5052379"/>
              <a:gd name="connsiteX10604" fmla="*/ 3494118 w 4925538"/>
              <a:gd name="connsiteY10604" fmla="*/ 3788231 h 5052379"/>
              <a:gd name="connsiteX10605" fmla="*/ 3494967 w 4925538"/>
              <a:gd name="connsiteY10605" fmla="*/ 3788231 h 5052379"/>
              <a:gd name="connsiteX10606" fmla="*/ 3493269 w 4925538"/>
              <a:gd name="connsiteY10606" fmla="*/ 3788231 h 5052379"/>
              <a:gd name="connsiteX10607" fmla="*/ 3492393 w 4925538"/>
              <a:gd name="connsiteY10607" fmla="*/ 3789080 h 5052379"/>
              <a:gd name="connsiteX10608" fmla="*/ 3492393 w 4925538"/>
              <a:gd name="connsiteY10608" fmla="*/ 3789928 h 5052379"/>
              <a:gd name="connsiteX10609" fmla="*/ 3491544 w 4925538"/>
              <a:gd name="connsiteY10609" fmla="*/ 3789080 h 5052379"/>
              <a:gd name="connsiteX10610" fmla="*/ 3492393 w 4925538"/>
              <a:gd name="connsiteY10610" fmla="*/ 3788231 h 5052379"/>
              <a:gd name="connsiteX10611" fmla="*/ 3490695 w 4925538"/>
              <a:gd name="connsiteY10611" fmla="*/ 3788231 h 5052379"/>
              <a:gd name="connsiteX10612" fmla="*/ 3486424 w 4925538"/>
              <a:gd name="connsiteY10612" fmla="*/ 3788231 h 5052379"/>
              <a:gd name="connsiteX10613" fmla="*/ 3484726 w 4925538"/>
              <a:gd name="connsiteY10613" fmla="*/ 3789928 h 5052379"/>
              <a:gd name="connsiteX10614" fmla="*/ 3483877 w 4925538"/>
              <a:gd name="connsiteY10614" fmla="*/ 3790776 h 5052379"/>
              <a:gd name="connsiteX10615" fmla="*/ 3484726 w 4925538"/>
              <a:gd name="connsiteY10615" fmla="*/ 3791625 h 5052379"/>
              <a:gd name="connsiteX10616" fmla="*/ 3483877 w 4925538"/>
              <a:gd name="connsiteY10616" fmla="*/ 3791625 h 5052379"/>
              <a:gd name="connsiteX10617" fmla="*/ 3483028 w 4925538"/>
              <a:gd name="connsiteY10617" fmla="*/ 3791625 h 5052379"/>
              <a:gd name="connsiteX10618" fmla="*/ 3482179 w 4925538"/>
              <a:gd name="connsiteY10618" fmla="*/ 3792473 h 5052379"/>
              <a:gd name="connsiteX10619" fmla="*/ 3482179 w 4925538"/>
              <a:gd name="connsiteY10619" fmla="*/ 3794196 h 5052379"/>
              <a:gd name="connsiteX10620" fmla="*/ 3481330 w 4925538"/>
              <a:gd name="connsiteY10620" fmla="*/ 3795893 h 5052379"/>
              <a:gd name="connsiteX10621" fmla="*/ 3481330 w 4925538"/>
              <a:gd name="connsiteY10621" fmla="*/ 3795045 h 5052379"/>
              <a:gd name="connsiteX10622" fmla="*/ 3482179 w 4925538"/>
              <a:gd name="connsiteY10622" fmla="*/ 3793348 h 5052379"/>
              <a:gd name="connsiteX10623" fmla="*/ 3481330 w 4925538"/>
              <a:gd name="connsiteY10623" fmla="*/ 3792473 h 5052379"/>
              <a:gd name="connsiteX10624" fmla="*/ 3480454 w 4925538"/>
              <a:gd name="connsiteY10624" fmla="*/ 3791625 h 5052379"/>
              <a:gd name="connsiteX10625" fmla="*/ 3479605 w 4925538"/>
              <a:gd name="connsiteY10625" fmla="*/ 3792473 h 5052379"/>
              <a:gd name="connsiteX10626" fmla="*/ 3478756 w 4925538"/>
              <a:gd name="connsiteY10626" fmla="*/ 3793348 h 5052379"/>
              <a:gd name="connsiteX10627" fmla="*/ 3478756 w 4925538"/>
              <a:gd name="connsiteY10627" fmla="*/ 3792473 h 5052379"/>
              <a:gd name="connsiteX10628" fmla="*/ 3477907 w 4925538"/>
              <a:gd name="connsiteY10628" fmla="*/ 3792473 h 5052379"/>
              <a:gd name="connsiteX10629" fmla="*/ 3477058 w 4925538"/>
              <a:gd name="connsiteY10629" fmla="*/ 3792473 h 5052379"/>
              <a:gd name="connsiteX10630" fmla="*/ 3477058 w 4925538"/>
              <a:gd name="connsiteY10630" fmla="*/ 3789928 h 5052379"/>
              <a:gd name="connsiteX10631" fmla="*/ 3478756 w 4925538"/>
              <a:gd name="connsiteY10631" fmla="*/ 3789080 h 5052379"/>
              <a:gd name="connsiteX10632" fmla="*/ 3477907 w 4925538"/>
              <a:gd name="connsiteY10632" fmla="*/ 3787356 h 5052379"/>
              <a:gd name="connsiteX10633" fmla="*/ 3477058 w 4925538"/>
              <a:gd name="connsiteY10633" fmla="*/ 3786508 h 5052379"/>
              <a:gd name="connsiteX10634" fmla="*/ 3474485 w 4925538"/>
              <a:gd name="connsiteY10634" fmla="*/ 3785660 h 5052379"/>
              <a:gd name="connsiteX10635" fmla="*/ 3472787 w 4925538"/>
              <a:gd name="connsiteY10635" fmla="*/ 3785660 h 5052379"/>
              <a:gd name="connsiteX10636" fmla="*/ 3471089 w 4925538"/>
              <a:gd name="connsiteY10636" fmla="*/ 3785660 h 5052379"/>
              <a:gd name="connsiteX10637" fmla="*/ 3471089 w 4925538"/>
              <a:gd name="connsiteY10637" fmla="*/ 3786508 h 5052379"/>
              <a:gd name="connsiteX10638" fmla="*/ 3471089 w 4925538"/>
              <a:gd name="connsiteY10638" fmla="*/ 3787356 h 5052379"/>
              <a:gd name="connsiteX10639" fmla="*/ 3470214 w 4925538"/>
              <a:gd name="connsiteY10639" fmla="*/ 3785660 h 5052379"/>
              <a:gd name="connsiteX10640" fmla="*/ 3469365 w 4925538"/>
              <a:gd name="connsiteY10640" fmla="*/ 3785660 h 5052379"/>
              <a:gd name="connsiteX10641" fmla="*/ 3468516 w 4925538"/>
              <a:gd name="connsiteY10641" fmla="*/ 3786508 h 5052379"/>
              <a:gd name="connsiteX10642" fmla="*/ 3469365 w 4925538"/>
              <a:gd name="connsiteY10642" fmla="*/ 3786508 h 5052379"/>
              <a:gd name="connsiteX10643" fmla="*/ 3470214 w 4925538"/>
              <a:gd name="connsiteY10643" fmla="*/ 3788231 h 5052379"/>
              <a:gd name="connsiteX10644" fmla="*/ 3470214 w 4925538"/>
              <a:gd name="connsiteY10644" fmla="*/ 3789080 h 5052379"/>
              <a:gd name="connsiteX10645" fmla="*/ 3468516 w 4925538"/>
              <a:gd name="connsiteY10645" fmla="*/ 3789080 h 5052379"/>
              <a:gd name="connsiteX10646" fmla="*/ 3468516 w 4925538"/>
              <a:gd name="connsiteY10646" fmla="*/ 3789928 h 5052379"/>
              <a:gd name="connsiteX10647" fmla="*/ 3468516 w 4925538"/>
              <a:gd name="connsiteY10647" fmla="*/ 3790776 h 5052379"/>
              <a:gd name="connsiteX10648" fmla="*/ 3469365 w 4925538"/>
              <a:gd name="connsiteY10648" fmla="*/ 3791625 h 5052379"/>
              <a:gd name="connsiteX10649" fmla="*/ 3468516 w 4925538"/>
              <a:gd name="connsiteY10649" fmla="*/ 3791625 h 5052379"/>
              <a:gd name="connsiteX10650" fmla="*/ 3468516 w 4925538"/>
              <a:gd name="connsiteY10650" fmla="*/ 3792473 h 5052379"/>
              <a:gd name="connsiteX10651" fmla="*/ 3467667 w 4925538"/>
              <a:gd name="connsiteY10651" fmla="*/ 3794196 h 5052379"/>
              <a:gd name="connsiteX10652" fmla="*/ 3466818 w 4925538"/>
              <a:gd name="connsiteY10652" fmla="*/ 3794196 h 5052379"/>
              <a:gd name="connsiteX10653" fmla="*/ 3467667 w 4925538"/>
              <a:gd name="connsiteY10653" fmla="*/ 3792473 h 5052379"/>
              <a:gd name="connsiteX10654" fmla="*/ 3465120 w 4925538"/>
              <a:gd name="connsiteY10654" fmla="*/ 3791625 h 5052379"/>
              <a:gd name="connsiteX10655" fmla="*/ 3459999 w 4925538"/>
              <a:gd name="connsiteY10655" fmla="*/ 3792473 h 5052379"/>
              <a:gd name="connsiteX10656" fmla="*/ 3454879 w 4925538"/>
              <a:gd name="connsiteY10656" fmla="*/ 3795045 h 5052379"/>
              <a:gd name="connsiteX10657" fmla="*/ 3441215 w 4925538"/>
              <a:gd name="connsiteY10657" fmla="*/ 3801010 h 5052379"/>
              <a:gd name="connsiteX10658" fmla="*/ 3428427 w 4925538"/>
              <a:gd name="connsiteY10658" fmla="*/ 3808672 h 5052379"/>
              <a:gd name="connsiteX10659" fmla="*/ 3418186 w 4925538"/>
              <a:gd name="connsiteY10659" fmla="*/ 3813788 h 5052379"/>
              <a:gd name="connsiteX10660" fmla="*/ 3416488 w 4925538"/>
              <a:gd name="connsiteY10660" fmla="*/ 3815485 h 5052379"/>
              <a:gd name="connsiteX10661" fmla="*/ 3413915 w 4925538"/>
              <a:gd name="connsiteY10661" fmla="*/ 3816360 h 5052379"/>
              <a:gd name="connsiteX10662" fmla="*/ 3405399 w 4925538"/>
              <a:gd name="connsiteY10662" fmla="*/ 3822325 h 5052379"/>
              <a:gd name="connsiteX10663" fmla="*/ 3399429 w 4925538"/>
              <a:gd name="connsiteY10663" fmla="*/ 3825719 h 5052379"/>
              <a:gd name="connsiteX10664" fmla="*/ 3391735 w 4925538"/>
              <a:gd name="connsiteY10664" fmla="*/ 3832558 h 5052379"/>
              <a:gd name="connsiteX10665" fmla="*/ 3391735 w 4925538"/>
              <a:gd name="connsiteY10665" fmla="*/ 3833407 h 5052379"/>
              <a:gd name="connsiteX10666" fmla="*/ 3391735 w 4925538"/>
              <a:gd name="connsiteY10666" fmla="*/ 3835952 h 5052379"/>
              <a:gd name="connsiteX10667" fmla="*/ 3390886 w 4925538"/>
              <a:gd name="connsiteY10667" fmla="*/ 3836800 h 5052379"/>
              <a:gd name="connsiteX10668" fmla="*/ 3389188 w 4925538"/>
              <a:gd name="connsiteY10668" fmla="*/ 3838524 h 5052379"/>
              <a:gd name="connsiteX10669" fmla="*/ 3390037 w 4925538"/>
              <a:gd name="connsiteY10669" fmla="*/ 3839372 h 5052379"/>
              <a:gd name="connsiteX10670" fmla="*/ 3390886 w 4925538"/>
              <a:gd name="connsiteY10670" fmla="*/ 3840220 h 5052379"/>
              <a:gd name="connsiteX10671" fmla="*/ 3390886 w 4925538"/>
              <a:gd name="connsiteY10671" fmla="*/ 3841069 h 5052379"/>
              <a:gd name="connsiteX10672" fmla="*/ 3391735 w 4925538"/>
              <a:gd name="connsiteY10672" fmla="*/ 3841069 h 5052379"/>
              <a:gd name="connsiteX10673" fmla="*/ 3390886 w 4925538"/>
              <a:gd name="connsiteY10673" fmla="*/ 3841917 h 5052379"/>
              <a:gd name="connsiteX10674" fmla="*/ 3391735 w 4925538"/>
              <a:gd name="connsiteY10674" fmla="*/ 3842765 h 5052379"/>
              <a:gd name="connsiteX10675" fmla="*/ 3390886 w 4925538"/>
              <a:gd name="connsiteY10675" fmla="*/ 3842765 h 5052379"/>
              <a:gd name="connsiteX10676" fmla="*/ 3390886 w 4925538"/>
              <a:gd name="connsiteY10676" fmla="*/ 3843640 h 5052379"/>
              <a:gd name="connsiteX10677" fmla="*/ 3390037 w 4925538"/>
              <a:gd name="connsiteY10677" fmla="*/ 3842765 h 5052379"/>
              <a:gd name="connsiteX10678" fmla="*/ 3389188 w 4925538"/>
              <a:gd name="connsiteY10678" fmla="*/ 3843640 h 5052379"/>
              <a:gd name="connsiteX10679" fmla="*/ 3389188 w 4925538"/>
              <a:gd name="connsiteY10679" fmla="*/ 3844489 h 5052379"/>
              <a:gd name="connsiteX10680" fmla="*/ 3388339 w 4925538"/>
              <a:gd name="connsiteY10680" fmla="*/ 3844489 h 5052379"/>
              <a:gd name="connsiteX10681" fmla="*/ 3385766 w 4925538"/>
              <a:gd name="connsiteY10681" fmla="*/ 3845337 h 5052379"/>
              <a:gd name="connsiteX10682" fmla="*/ 3382370 w 4925538"/>
              <a:gd name="connsiteY10682" fmla="*/ 3847034 h 5052379"/>
              <a:gd name="connsiteX10683" fmla="*/ 3380645 w 4925538"/>
              <a:gd name="connsiteY10683" fmla="*/ 3848731 h 5052379"/>
              <a:gd name="connsiteX10684" fmla="*/ 3374676 w 4925538"/>
              <a:gd name="connsiteY10684" fmla="*/ 3852999 h 5052379"/>
              <a:gd name="connsiteX10685" fmla="*/ 3369555 w 4925538"/>
              <a:gd name="connsiteY10685" fmla="*/ 3856419 h 5052379"/>
              <a:gd name="connsiteX10686" fmla="*/ 3368706 w 4925538"/>
              <a:gd name="connsiteY10686" fmla="*/ 3857267 h 5052379"/>
              <a:gd name="connsiteX10687" fmla="*/ 3368706 w 4925538"/>
              <a:gd name="connsiteY10687" fmla="*/ 3858964 h 5052379"/>
              <a:gd name="connsiteX10688" fmla="*/ 3367008 w 4925538"/>
              <a:gd name="connsiteY10688" fmla="*/ 3859812 h 5052379"/>
              <a:gd name="connsiteX10689" fmla="*/ 3363586 w 4925538"/>
              <a:gd name="connsiteY10689" fmla="*/ 3862384 h 5052379"/>
              <a:gd name="connsiteX10690" fmla="*/ 3363586 w 4925538"/>
              <a:gd name="connsiteY10690" fmla="*/ 3863232 h 5052379"/>
              <a:gd name="connsiteX10691" fmla="*/ 3360190 w 4925538"/>
              <a:gd name="connsiteY10691" fmla="*/ 3864081 h 5052379"/>
              <a:gd name="connsiteX10692" fmla="*/ 3342282 w 4925538"/>
              <a:gd name="connsiteY10692" fmla="*/ 3875162 h 5052379"/>
              <a:gd name="connsiteX10693" fmla="*/ 3341406 w 4925538"/>
              <a:gd name="connsiteY10693" fmla="*/ 3875162 h 5052379"/>
              <a:gd name="connsiteX10694" fmla="*/ 3341406 w 4925538"/>
              <a:gd name="connsiteY10694" fmla="*/ 3876011 h 5052379"/>
              <a:gd name="connsiteX10695" fmla="*/ 3337161 w 4925538"/>
              <a:gd name="connsiteY10695" fmla="*/ 3878582 h 5052379"/>
              <a:gd name="connsiteX10696" fmla="*/ 3336286 w 4925538"/>
              <a:gd name="connsiteY10696" fmla="*/ 3880279 h 5052379"/>
              <a:gd name="connsiteX10697" fmla="*/ 3330316 w 4925538"/>
              <a:gd name="connsiteY10697" fmla="*/ 3881976 h 5052379"/>
              <a:gd name="connsiteX10698" fmla="*/ 3325196 w 4925538"/>
              <a:gd name="connsiteY10698" fmla="*/ 3885396 h 5052379"/>
              <a:gd name="connsiteX10699" fmla="*/ 3314106 w 4925538"/>
              <a:gd name="connsiteY10699" fmla="*/ 3892209 h 5052379"/>
              <a:gd name="connsiteX10700" fmla="*/ 3309861 w 4925538"/>
              <a:gd name="connsiteY10700" fmla="*/ 3895629 h 5052379"/>
              <a:gd name="connsiteX10701" fmla="*/ 3294499 w 4925538"/>
              <a:gd name="connsiteY10701" fmla="*/ 3907560 h 5052379"/>
              <a:gd name="connsiteX10702" fmla="*/ 3285957 w 4925538"/>
              <a:gd name="connsiteY10702" fmla="*/ 3916096 h 5052379"/>
              <a:gd name="connsiteX10703" fmla="*/ 3281712 w 4925538"/>
              <a:gd name="connsiteY10703" fmla="*/ 3921186 h 5052379"/>
              <a:gd name="connsiteX10704" fmla="*/ 3280863 w 4925538"/>
              <a:gd name="connsiteY10704" fmla="*/ 3923758 h 5052379"/>
              <a:gd name="connsiteX10705" fmla="*/ 3279987 w 4925538"/>
              <a:gd name="connsiteY10705" fmla="*/ 3926303 h 5052379"/>
              <a:gd name="connsiteX10706" fmla="*/ 3277440 w 4925538"/>
              <a:gd name="connsiteY10706" fmla="*/ 3926303 h 5052379"/>
              <a:gd name="connsiteX10707" fmla="*/ 3277440 w 4925538"/>
              <a:gd name="connsiteY10707" fmla="*/ 3927178 h 5052379"/>
              <a:gd name="connsiteX10708" fmla="*/ 3278289 w 4925538"/>
              <a:gd name="connsiteY10708" fmla="*/ 3929723 h 5052379"/>
              <a:gd name="connsiteX10709" fmla="*/ 3279138 w 4925538"/>
              <a:gd name="connsiteY10709" fmla="*/ 3930572 h 5052379"/>
              <a:gd name="connsiteX10710" fmla="*/ 3279138 w 4925538"/>
              <a:gd name="connsiteY10710" fmla="*/ 3931420 h 5052379"/>
              <a:gd name="connsiteX10711" fmla="*/ 3279138 w 4925538"/>
              <a:gd name="connsiteY10711" fmla="*/ 3933143 h 5052379"/>
              <a:gd name="connsiteX10712" fmla="*/ 3277440 w 4925538"/>
              <a:gd name="connsiteY10712" fmla="*/ 3934840 h 5052379"/>
              <a:gd name="connsiteX10713" fmla="*/ 3276591 w 4925538"/>
              <a:gd name="connsiteY10713" fmla="*/ 3938260 h 5052379"/>
              <a:gd name="connsiteX10714" fmla="*/ 3276591 w 4925538"/>
              <a:gd name="connsiteY10714" fmla="*/ 3939108 h 5052379"/>
              <a:gd name="connsiteX10715" fmla="*/ 3277440 w 4925538"/>
              <a:gd name="connsiteY10715" fmla="*/ 3939108 h 5052379"/>
              <a:gd name="connsiteX10716" fmla="*/ 3277440 w 4925538"/>
              <a:gd name="connsiteY10716" fmla="*/ 3939957 h 5052379"/>
              <a:gd name="connsiteX10717" fmla="*/ 3277440 w 4925538"/>
              <a:gd name="connsiteY10717" fmla="*/ 3940805 h 5052379"/>
              <a:gd name="connsiteX10718" fmla="*/ 3277440 w 4925538"/>
              <a:gd name="connsiteY10718" fmla="*/ 3939957 h 5052379"/>
              <a:gd name="connsiteX10719" fmla="*/ 3276591 w 4925538"/>
              <a:gd name="connsiteY10719" fmla="*/ 3939957 h 5052379"/>
              <a:gd name="connsiteX10720" fmla="*/ 3275742 w 4925538"/>
              <a:gd name="connsiteY10720" fmla="*/ 3939957 h 5052379"/>
              <a:gd name="connsiteX10721" fmla="*/ 3273169 w 4925538"/>
              <a:gd name="connsiteY10721" fmla="*/ 3941653 h 5052379"/>
              <a:gd name="connsiteX10722" fmla="*/ 3269746 w 4925538"/>
              <a:gd name="connsiteY10722" fmla="*/ 3945073 h 5052379"/>
              <a:gd name="connsiteX10723" fmla="*/ 3262928 w 4925538"/>
              <a:gd name="connsiteY10723" fmla="*/ 3950190 h 5052379"/>
              <a:gd name="connsiteX10724" fmla="*/ 3254411 w 4925538"/>
              <a:gd name="connsiteY10724" fmla="*/ 3959549 h 5052379"/>
              <a:gd name="connsiteX10725" fmla="*/ 3253562 w 4925538"/>
              <a:gd name="connsiteY10725" fmla="*/ 3960397 h 5052379"/>
              <a:gd name="connsiteX10726" fmla="*/ 3249291 w 4925538"/>
              <a:gd name="connsiteY10726" fmla="*/ 3963817 h 5052379"/>
              <a:gd name="connsiteX10727" fmla="*/ 3246717 w 4925538"/>
              <a:gd name="connsiteY10727" fmla="*/ 3966389 h 5052379"/>
              <a:gd name="connsiteX10728" fmla="*/ 3243321 w 4925538"/>
              <a:gd name="connsiteY10728" fmla="*/ 3971505 h 5052379"/>
              <a:gd name="connsiteX10729" fmla="*/ 3240748 w 4925538"/>
              <a:gd name="connsiteY10729" fmla="*/ 3974899 h 5052379"/>
              <a:gd name="connsiteX10730" fmla="*/ 3239899 w 4925538"/>
              <a:gd name="connsiteY10730" fmla="*/ 3979167 h 5052379"/>
              <a:gd name="connsiteX10731" fmla="*/ 3239050 w 4925538"/>
              <a:gd name="connsiteY10731" fmla="*/ 3980016 h 5052379"/>
              <a:gd name="connsiteX10732" fmla="*/ 3237352 w 4925538"/>
              <a:gd name="connsiteY10732" fmla="*/ 3980016 h 5052379"/>
              <a:gd name="connsiteX10733" fmla="*/ 3233929 w 4925538"/>
              <a:gd name="connsiteY10733" fmla="*/ 3980864 h 5052379"/>
              <a:gd name="connsiteX10734" fmla="*/ 3230507 w 4925538"/>
              <a:gd name="connsiteY10734" fmla="*/ 3982561 h 5052379"/>
              <a:gd name="connsiteX10735" fmla="*/ 3227111 w 4925538"/>
              <a:gd name="connsiteY10735" fmla="*/ 3983436 h 5052379"/>
              <a:gd name="connsiteX10736" fmla="*/ 3231382 w 4925538"/>
              <a:gd name="connsiteY10736" fmla="*/ 3985981 h 5052379"/>
              <a:gd name="connsiteX10737" fmla="*/ 3229658 w 4925538"/>
              <a:gd name="connsiteY10737" fmla="*/ 3990249 h 5052379"/>
              <a:gd name="connsiteX10738" fmla="*/ 3228809 w 4925538"/>
              <a:gd name="connsiteY10738" fmla="*/ 3990249 h 5052379"/>
              <a:gd name="connsiteX10739" fmla="*/ 3228809 w 4925538"/>
              <a:gd name="connsiteY10739" fmla="*/ 3991946 h 5052379"/>
              <a:gd name="connsiteX10740" fmla="*/ 3228809 w 4925538"/>
              <a:gd name="connsiteY10740" fmla="*/ 3992794 h 5052379"/>
              <a:gd name="connsiteX10741" fmla="*/ 3227960 w 4925538"/>
              <a:gd name="connsiteY10741" fmla="*/ 3992794 h 5052379"/>
              <a:gd name="connsiteX10742" fmla="*/ 3227111 w 4925538"/>
              <a:gd name="connsiteY10742" fmla="*/ 3993669 h 5052379"/>
              <a:gd name="connsiteX10743" fmla="*/ 3226262 w 4925538"/>
              <a:gd name="connsiteY10743" fmla="*/ 3995366 h 5052379"/>
              <a:gd name="connsiteX10744" fmla="*/ 3221142 w 4925538"/>
              <a:gd name="connsiteY10744" fmla="*/ 3995366 h 5052379"/>
              <a:gd name="connsiteX10745" fmla="*/ 3218568 w 4925538"/>
              <a:gd name="connsiteY10745" fmla="*/ 3996214 h 5052379"/>
              <a:gd name="connsiteX10746" fmla="*/ 3214323 w 4925538"/>
              <a:gd name="connsiteY10746" fmla="*/ 3999634 h 5052379"/>
              <a:gd name="connsiteX10747" fmla="*/ 3210901 w 4925538"/>
              <a:gd name="connsiteY10747" fmla="*/ 4003876 h 5052379"/>
              <a:gd name="connsiteX10748" fmla="*/ 3206629 w 4925538"/>
              <a:gd name="connsiteY10748" fmla="*/ 4011564 h 5052379"/>
              <a:gd name="connsiteX10749" fmla="*/ 3199811 w 4925538"/>
              <a:gd name="connsiteY10749" fmla="*/ 4022646 h 5052379"/>
              <a:gd name="connsiteX10750" fmla="*/ 3198962 w 4925538"/>
              <a:gd name="connsiteY10750" fmla="*/ 4027763 h 5052379"/>
              <a:gd name="connsiteX10751" fmla="*/ 3198962 w 4925538"/>
              <a:gd name="connsiteY10751" fmla="*/ 4029460 h 5052379"/>
              <a:gd name="connsiteX10752" fmla="*/ 3198113 w 4925538"/>
              <a:gd name="connsiteY10752" fmla="*/ 4028611 h 5052379"/>
              <a:gd name="connsiteX10753" fmla="*/ 3197237 w 4925538"/>
              <a:gd name="connsiteY10753" fmla="*/ 4029460 h 5052379"/>
              <a:gd name="connsiteX10754" fmla="*/ 3195539 w 4925538"/>
              <a:gd name="connsiteY10754" fmla="*/ 4030308 h 5052379"/>
              <a:gd name="connsiteX10755" fmla="*/ 3195539 w 4925538"/>
              <a:gd name="connsiteY10755" fmla="*/ 4031156 h 5052379"/>
              <a:gd name="connsiteX10756" fmla="*/ 3195539 w 4925538"/>
              <a:gd name="connsiteY10756" fmla="*/ 4032005 h 5052379"/>
              <a:gd name="connsiteX10757" fmla="*/ 3194690 w 4925538"/>
              <a:gd name="connsiteY10757" fmla="*/ 4033728 h 5052379"/>
              <a:gd name="connsiteX10758" fmla="*/ 3195539 w 4925538"/>
              <a:gd name="connsiteY10758" fmla="*/ 4034576 h 5052379"/>
              <a:gd name="connsiteX10759" fmla="*/ 3193841 w 4925538"/>
              <a:gd name="connsiteY10759" fmla="*/ 4037996 h 5052379"/>
              <a:gd name="connsiteX10760" fmla="*/ 3192143 w 4925538"/>
              <a:gd name="connsiteY10760" fmla="*/ 4043961 h 5052379"/>
              <a:gd name="connsiteX10761" fmla="*/ 3191268 w 4925538"/>
              <a:gd name="connsiteY10761" fmla="*/ 4044810 h 5052379"/>
              <a:gd name="connsiteX10762" fmla="*/ 3192143 w 4925538"/>
              <a:gd name="connsiteY10762" fmla="*/ 4045658 h 5052379"/>
              <a:gd name="connsiteX10763" fmla="*/ 3191268 w 4925538"/>
              <a:gd name="connsiteY10763" fmla="*/ 4045658 h 5052379"/>
              <a:gd name="connsiteX10764" fmla="*/ 3191268 w 4925538"/>
              <a:gd name="connsiteY10764" fmla="*/ 4048203 h 5052379"/>
              <a:gd name="connsiteX10765" fmla="*/ 3189570 w 4925538"/>
              <a:gd name="connsiteY10765" fmla="*/ 4055892 h 5052379"/>
              <a:gd name="connsiteX10766" fmla="*/ 3190419 w 4925538"/>
              <a:gd name="connsiteY10766" fmla="*/ 4057588 h 5052379"/>
              <a:gd name="connsiteX10767" fmla="*/ 3191268 w 4925538"/>
              <a:gd name="connsiteY10767" fmla="*/ 4058437 h 5052379"/>
              <a:gd name="connsiteX10768" fmla="*/ 3191268 w 4925538"/>
              <a:gd name="connsiteY10768" fmla="*/ 4064402 h 5052379"/>
              <a:gd name="connsiteX10769" fmla="*/ 3192992 w 4925538"/>
              <a:gd name="connsiteY10769" fmla="*/ 4070367 h 5052379"/>
              <a:gd name="connsiteX10770" fmla="*/ 3194690 w 4925538"/>
              <a:gd name="connsiteY10770" fmla="*/ 4070367 h 5052379"/>
              <a:gd name="connsiteX10771" fmla="*/ 3195539 w 4925538"/>
              <a:gd name="connsiteY10771" fmla="*/ 4070367 h 5052379"/>
              <a:gd name="connsiteX10772" fmla="*/ 3198962 w 4925538"/>
              <a:gd name="connsiteY10772" fmla="*/ 4070367 h 5052379"/>
              <a:gd name="connsiteX10773" fmla="*/ 3199811 w 4925538"/>
              <a:gd name="connsiteY10773" fmla="*/ 4069518 h 5052379"/>
              <a:gd name="connsiteX10774" fmla="*/ 3200660 w 4925538"/>
              <a:gd name="connsiteY10774" fmla="*/ 4070367 h 5052379"/>
              <a:gd name="connsiteX10775" fmla="*/ 3199811 w 4925538"/>
              <a:gd name="connsiteY10775" fmla="*/ 4074635 h 5052379"/>
              <a:gd name="connsiteX10776" fmla="*/ 3201509 w 4925538"/>
              <a:gd name="connsiteY10776" fmla="*/ 4077207 h 5052379"/>
              <a:gd name="connsiteX10777" fmla="*/ 3203207 w 4925538"/>
              <a:gd name="connsiteY10777" fmla="*/ 4078055 h 5052379"/>
              <a:gd name="connsiteX10778" fmla="*/ 3203207 w 4925538"/>
              <a:gd name="connsiteY10778" fmla="*/ 4077207 h 5052379"/>
              <a:gd name="connsiteX10779" fmla="*/ 3204082 w 4925538"/>
              <a:gd name="connsiteY10779" fmla="*/ 4076332 h 5052379"/>
              <a:gd name="connsiteX10780" fmla="*/ 3204082 w 4925538"/>
              <a:gd name="connsiteY10780" fmla="*/ 4077207 h 5052379"/>
              <a:gd name="connsiteX10781" fmla="*/ 3203207 w 4925538"/>
              <a:gd name="connsiteY10781" fmla="*/ 4078904 h 5052379"/>
              <a:gd name="connsiteX10782" fmla="*/ 3202358 w 4925538"/>
              <a:gd name="connsiteY10782" fmla="*/ 4079752 h 5052379"/>
              <a:gd name="connsiteX10783" fmla="*/ 3198962 w 4925538"/>
              <a:gd name="connsiteY10783" fmla="*/ 4085717 h 5052379"/>
              <a:gd name="connsiteX10784" fmla="*/ 3196388 w 4925538"/>
              <a:gd name="connsiteY10784" fmla="*/ 4090834 h 5052379"/>
              <a:gd name="connsiteX10785" fmla="*/ 3195539 w 4925538"/>
              <a:gd name="connsiteY10785" fmla="*/ 4095102 h 5052379"/>
              <a:gd name="connsiteX10786" fmla="*/ 3192143 w 4925538"/>
              <a:gd name="connsiteY10786" fmla="*/ 4101067 h 5052379"/>
              <a:gd name="connsiteX10787" fmla="*/ 3191268 w 4925538"/>
              <a:gd name="connsiteY10787" fmla="*/ 4104461 h 5052379"/>
              <a:gd name="connsiteX10788" fmla="*/ 3191268 w 4925538"/>
              <a:gd name="connsiteY10788" fmla="*/ 4107032 h 5052379"/>
              <a:gd name="connsiteX10789" fmla="*/ 3188721 w 4925538"/>
              <a:gd name="connsiteY10789" fmla="*/ 4110426 h 5052379"/>
              <a:gd name="connsiteX10790" fmla="*/ 3187023 w 4925538"/>
              <a:gd name="connsiteY10790" fmla="*/ 4114694 h 5052379"/>
              <a:gd name="connsiteX10791" fmla="*/ 3184449 w 4925538"/>
              <a:gd name="connsiteY10791" fmla="*/ 4119811 h 5052379"/>
              <a:gd name="connsiteX10792" fmla="*/ 3183600 w 4925538"/>
              <a:gd name="connsiteY10792" fmla="*/ 4122382 h 5052379"/>
              <a:gd name="connsiteX10793" fmla="*/ 3182751 w 4925538"/>
              <a:gd name="connsiteY10793" fmla="*/ 4123231 h 5052379"/>
              <a:gd name="connsiteX10794" fmla="*/ 3181053 w 4925538"/>
              <a:gd name="connsiteY10794" fmla="*/ 4128348 h 5052379"/>
              <a:gd name="connsiteX10795" fmla="*/ 3180178 w 4925538"/>
              <a:gd name="connsiteY10795" fmla="*/ 4135161 h 5052379"/>
              <a:gd name="connsiteX10796" fmla="*/ 3180178 w 4925538"/>
              <a:gd name="connsiteY10796" fmla="*/ 4137706 h 5052379"/>
              <a:gd name="connsiteX10797" fmla="*/ 3181053 w 4925538"/>
              <a:gd name="connsiteY10797" fmla="*/ 4139429 h 5052379"/>
              <a:gd name="connsiteX10798" fmla="*/ 3180178 w 4925538"/>
              <a:gd name="connsiteY10798" fmla="*/ 4141974 h 5052379"/>
              <a:gd name="connsiteX10799" fmla="*/ 3181053 w 4925538"/>
              <a:gd name="connsiteY10799" fmla="*/ 4146243 h 5052379"/>
              <a:gd name="connsiteX10800" fmla="*/ 3181902 w 4925538"/>
              <a:gd name="connsiteY10800" fmla="*/ 4147091 h 5052379"/>
              <a:gd name="connsiteX10801" fmla="*/ 3182751 w 4925538"/>
              <a:gd name="connsiteY10801" fmla="*/ 4147940 h 5052379"/>
              <a:gd name="connsiteX10802" fmla="*/ 3184449 w 4925538"/>
              <a:gd name="connsiteY10802" fmla="*/ 4148788 h 5052379"/>
              <a:gd name="connsiteX10803" fmla="*/ 3184449 w 4925538"/>
              <a:gd name="connsiteY10803" fmla="*/ 4147091 h 5052379"/>
              <a:gd name="connsiteX10804" fmla="*/ 3186147 w 4925538"/>
              <a:gd name="connsiteY10804" fmla="*/ 4147940 h 5052379"/>
              <a:gd name="connsiteX10805" fmla="*/ 3187023 w 4925538"/>
              <a:gd name="connsiteY10805" fmla="*/ 4149663 h 5052379"/>
              <a:gd name="connsiteX10806" fmla="*/ 3187872 w 4925538"/>
              <a:gd name="connsiteY10806" fmla="*/ 4150511 h 5052379"/>
              <a:gd name="connsiteX10807" fmla="*/ 3190419 w 4925538"/>
              <a:gd name="connsiteY10807" fmla="*/ 4150511 h 5052379"/>
              <a:gd name="connsiteX10808" fmla="*/ 3191268 w 4925538"/>
              <a:gd name="connsiteY10808" fmla="*/ 4148788 h 5052379"/>
              <a:gd name="connsiteX10809" fmla="*/ 3191268 w 4925538"/>
              <a:gd name="connsiteY10809" fmla="*/ 4149663 h 5052379"/>
              <a:gd name="connsiteX10810" fmla="*/ 3192992 w 4925538"/>
              <a:gd name="connsiteY10810" fmla="*/ 4149663 h 5052379"/>
              <a:gd name="connsiteX10811" fmla="*/ 3192143 w 4925538"/>
              <a:gd name="connsiteY10811" fmla="*/ 4151360 h 5052379"/>
              <a:gd name="connsiteX10812" fmla="*/ 3192992 w 4925538"/>
              <a:gd name="connsiteY10812" fmla="*/ 4151360 h 5052379"/>
              <a:gd name="connsiteX10813" fmla="*/ 3192143 w 4925538"/>
              <a:gd name="connsiteY10813" fmla="*/ 4151360 h 5052379"/>
              <a:gd name="connsiteX10814" fmla="*/ 3191268 w 4925538"/>
              <a:gd name="connsiteY10814" fmla="*/ 4152208 h 5052379"/>
              <a:gd name="connsiteX10815" fmla="*/ 3190419 w 4925538"/>
              <a:gd name="connsiteY10815" fmla="*/ 4155628 h 5052379"/>
              <a:gd name="connsiteX10816" fmla="*/ 3187872 w 4925538"/>
              <a:gd name="connsiteY10816" fmla="*/ 4155628 h 5052379"/>
              <a:gd name="connsiteX10817" fmla="*/ 3187023 w 4925538"/>
              <a:gd name="connsiteY10817" fmla="*/ 4156476 h 5052379"/>
              <a:gd name="connsiteX10818" fmla="*/ 3186147 w 4925538"/>
              <a:gd name="connsiteY10818" fmla="*/ 4161593 h 5052379"/>
              <a:gd name="connsiteX10819" fmla="*/ 3185298 w 4925538"/>
              <a:gd name="connsiteY10819" fmla="*/ 4164986 h 5052379"/>
              <a:gd name="connsiteX10820" fmla="*/ 3186147 w 4925538"/>
              <a:gd name="connsiteY10820" fmla="*/ 4166710 h 5052379"/>
              <a:gd name="connsiteX10821" fmla="*/ 3185298 w 4925538"/>
              <a:gd name="connsiteY10821" fmla="*/ 4167558 h 5052379"/>
              <a:gd name="connsiteX10822" fmla="*/ 3187023 w 4925538"/>
              <a:gd name="connsiteY10822" fmla="*/ 4169255 h 5052379"/>
              <a:gd name="connsiteX10823" fmla="*/ 3187872 w 4925538"/>
              <a:gd name="connsiteY10823" fmla="*/ 4168406 h 5052379"/>
              <a:gd name="connsiteX10824" fmla="*/ 3187023 w 4925538"/>
              <a:gd name="connsiteY10824" fmla="*/ 4170103 h 5052379"/>
              <a:gd name="connsiteX10825" fmla="*/ 3187023 w 4925538"/>
              <a:gd name="connsiteY10825" fmla="*/ 4172675 h 5052379"/>
              <a:gd name="connsiteX10826" fmla="*/ 3187872 w 4925538"/>
              <a:gd name="connsiteY10826" fmla="*/ 4172675 h 5052379"/>
              <a:gd name="connsiteX10827" fmla="*/ 3187023 w 4925538"/>
              <a:gd name="connsiteY10827" fmla="*/ 4173523 h 5052379"/>
              <a:gd name="connsiteX10828" fmla="*/ 3187872 w 4925538"/>
              <a:gd name="connsiteY10828" fmla="*/ 4174372 h 5052379"/>
              <a:gd name="connsiteX10829" fmla="*/ 3187023 w 4925538"/>
              <a:gd name="connsiteY10829" fmla="*/ 4174372 h 5052379"/>
              <a:gd name="connsiteX10830" fmla="*/ 3186147 w 4925538"/>
              <a:gd name="connsiteY10830" fmla="*/ 4175220 h 5052379"/>
              <a:gd name="connsiteX10831" fmla="*/ 3187872 w 4925538"/>
              <a:gd name="connsiteY10831" fmla="*/ 4177791 h 5052379"/>
              <a:gd name="connsiteX10832" fmla="*/ 3189570 w 4925538"/>
              <a:gd name="connsiteY10832" fmla="*/ 4178640 h 5052379"/>
              <a:gd name="connsiteX10833" fmla="*/ 3190419 w 4925538"/>
              <a:gd name="connsiteY10833" fmla="*/ 4178640 h 5052379"/>
              <a:gd name="connsiteX10834" fmla="*/ 3190419 w 4925538"/>
              <a:gd name="connsiteY10834" fmla="*/ 4177791 h 5052379"/>
              <a:gd name="connsiteX10835" fmla="*/ 3191268 w 4925538"/>
              <a:gd name="connsiteY10835" fmla="*/ 4176917 h 5052379"/>
              <a:gd name="connsiteX10836" fmla="*/ 3192143 w 4925538"/>
              <a:gd name="connsiteY10836" fmla="*/ 4177791 h 5052379"/>
              <a:gd name="connsiteX10837" fmla="*/ 3192143 w 4925538"/>
              <a:gd name="connsiteY10837" fmla="*/ 4176917 h 5052379"/>
              <a:gd name="connsiteX10838" fmla="*/ 3192992 w 4925538"/>
              <a:gd name="connsiteY10838" fmla="*/ 4176917 h 5052379"/>
              <a:gd name="connsiteX10839" fmla="*/ 3192992 w 4925538"/>
              <a:gd name="connsiteY10839" fmla="*/ 4177791 h 5052379"/>
              <a:gd name="connsiteX10840" fmla="*/ 3193841 w 4925538"/>
              <a:gd name="connsiteY10840" fmla="*/ 4179488 h 5052379"/>
              <a:gd name="connsiteX10841" fmla="*/ 3194690 w 4925538"/>
              <a:gd name="connsiteY10841" fmla="*/ 4179488 h 5052379"/>
              <a:gd name="connsiteX10842" fmla="*/ 3193841 w 4925538"/>
              <a:gd name="connsiteY10842" fmla="*/ 4180337 h 5052379"/>
              <a:gd name="connsiteX10843" fmla="*/ 3194690 w 4925538"/>
              <a:gd name="connsiteY10843" fmla="*/ 4181185 h 5052379"/>
              <a:gd name="connsiteX10844" fmla="*/ 3193841 w 4925538"/>
              <a:gd name="connsiteY10844" fmla="*/ 4181185 h 5052379"/>
              <a:gd name="connsiteX10845" fmla="*/ 3193841 w 4925538"/>
              <a:gd name="connsiteY10845" fmla="*/ 4182882 h 5052379"/>
              <a:gd name="connsiteX10846" fmla="*/ 3192992 w 4925538"/>
              <a:gd name="connsiteY10846" fmla="*/ 4183757 h 5052379"/>
              <a:gd name="connsiteX10847" fmla="*/ 3192143 w 4925538"/>
              <a:gd name="connsiteY10847" fmla="*/ 4186302 h 5052379"/>
              <a:gd name="connsiteX10848" fmla="*/ 3191268 w 4925538"/>
              <a:gd name="connsiteY10848" fmla="*/ 4187150 h 5052379"/>
              <a:gd name="connsiteX10849" fmla="*/ 3192143 w 4925538"/>
              <a:gd name="connsiteY10849" fmla="*/ 4188873 h 5052379"/>
              <a:gd name="connsiteX10850" fmla="*/ 3191268 w 4925538"/>
              <a:gd name="connsiteY10850" fmla="*/ 4188873 h 5052379"/>
              <a:gd name="connsiteX10851" fmla="*/ 3191268 w 4925538"/>
              <a:gd name="connsiteY10851" fmla="*/ 4189722 h 5052379"/>
              <a:gd name="connsiteX10852" fmla="*/ 3190419 w 4925538"/>
              <a:gd name="connsiteY10852" fmla="*/ 4190570 h 5052379"/>
              <a:gd name="connsiteX10853" fmla="*/ 3190419 w 4925538"/>
              <a:gd name="connsiteY10853" fmla="*/ 4189722 h 5052379"/>
              <a:gd name="connsiteX10854" fmla="*/ 3189570 w 4925538"/>
              <a:gd name="connsiteY10854" fmla="*/ 4189722 h 5052379"/>
              <a:gd name="connsiteX10855" fmla="*/ 3189570 w 4925538"/>
              <a:gd name="connsiteY10855" fmla="*/ 4191418 h 5052379"/>
              <a:gd name="connsiteX10856" fmla="*/ 3190419 w 4925538"/>
              <a:gd name="connsiteY10856" fmla="*/ 4193990 h 5052379"/>
              <a:gd name="connsiteX10857" fmla="*/ 3192992 w 4925538"/>
              <a:gd name="connsiteY10857" fmla="*/ 4196535 h 5052379"/>
              <a:gd name="connsiteX10858" fmla="*/ 3194690 w 4925538"/>
              <a:gd name="connsiteY10858" fmla="*/ 4198232 h 5052379"/>
              <a:gd name="connsiteX10859" fmla="*/ 3196388 w 4925538"/>
              <a:gd name="connsiteY10859" fmla="*/ 4198232 h 5052379"/>
              <a:gd name="connsiteX10860" fmla="*/ 3197237 w 4925538"/>
              <a:gd name="connsiteY10860" fmla="*/ 4198232 h 5052379"/>
              <a:gd name="connsiteX10861" fmla="*/ 3198962 w 4925538"/>
              <a:gd name="connsiteY10861" fmla="*/ 4197384 h 5052379"/>
              <a:gd name="connsiteX10862" fmla="*/ 3198962 w 4925538"/>
              <a:gd name="connsiteY10862" fmla="*/ 4196535 h 5052379"/>
              <a:gd name="connsiteX10863" fmla="*/ 3199811 w 4925538"/>
              <a:gd name="connsiteY10863" fmla="*/ 4194839 h 5052379"/>
              <a:gd name="connsiteX10864" fmla="*/ 3199811 w 4925538"/>
              <a:gd name="connsiteY10864" fmla="*/ 4193990 h 5052379"/>
              <a:gd name="connsiteX10865" fmla="*/ 3200660 w 4925538"/>
              <a:gd name="connsiteY10865" fmla="*/ 4193115 h 5052379"/>
              <a:gd name="connsiteX10866" fmla="*/ 3201509 w 4925538"/>
              <a:gd name="connsiteY10866" fmla="*/ 4193990 h 5052379"/>
              <a:gd name="connsiteX10867" fmla="*/ 3202358 w 4925538"/>
              <a:gd name="connsiteY10867" fmla="*/ 4192267 h 5052379"/>
              <a:gd name="connsiteX10868" fmla="*/ 3203207 w 4925538"/>
              <a:gd name="connsiteY10868" fmla="*/ 4193115 h 5052379"/>
              <a:gd name="connsiteX10869" fmla="*/ 3201509 w 4925538"/>
              <a:gd name="connsiteY10869" fmla="*/ 4194839 h 5052379"/>
              <a:gd name="connsiteX10870" fmla="*/ 3203207 w 4925538"/>
              <a:gd name="connsiteY10870" fmla="*/ 4197384 h 5052379"/>
              <a:gd name="connsiteX10871" fmla="*/ 3204931 w 4925538"/>
              <a:gd name="connsiteY10871" fmla="*/ 4197384 h 5052379"/>
              <a:gd name="connsiteX10872" fmla="*/ 3205780 w 4925538"/>
              <a:gd name="connsiteY10872" fmla="*/ 4197384 h 5052379"/>
              <a:gd name="connsiteX10873" fmla="*/ 3205780 w 4925538"/>
              <a:gd name="connsiteY10873" fmla="*/ 4196535 h 5052379"/>
              <a:gd name="connsiteX10874" fmla="*/ 3205780 w 4925538"/>
              <a:gd name="connsiteY10874" fmla="*/ 4195687 h 5052379"/>
              <a:gd name="connsiteX10875" fmla="*/ 3206629 w 4925538"/>
              <a:gd name="connsiteY10875" fmla="*/ 4197384 h 5052379"/>
              <a:gd name="connsiteX10876" fmla="*/ 3207478 w 4925538"/>
              <a:gd name="connsiteY10876" fmla="*/ 4196535 h 5052379"/>
              <a:gd name="connsiteX10877" fmla="*/ 3206629 w 4925538"/>
              <a:gd name="connsiteY10877" fmla="*/ 4198232 h 5052379"/>
              <a:gd name="connsiteX10878" fmla="*/ 3205780 w 4925538"/>
              <a:gd name="connsiteY10878" fmla="*/ 4198232 h 5052379"/>
              <a:gd name="connsiteX10879" fmla="*/ 3204931 w 4925538"/>
              <a:gd name="connsiteY10879" fmla="*/ 4199080 h 5052379"/>
              <a:gd name="connsiteX10880" fmla="*/ 3204082 w 4925538"/>
              <a:gd name="connsiteY10880" fmla="*/ 4199955 h 5052379"/>
              <a:gd name="connsiteX10881" fmla="*/ 3203207 w 4925538"/>
              <a:gd name="connsiteY10881" fmla="*/ 4201652 h 5052379"/>
              <a:gd name="connsiteX10882" fmla="*/ 3204082 w 4925538"/>
              <a:gd name="connsiteY10882" fmla="*/ 4204197 h 5052379"/>
              <a:gd name="connsiteX10883" fmla="*/ 3204931 w 4925538"/>
              <a:gd name="connsiteY10883" fmla="*/ 4204197 h 5052379"/>
              <a:gd name="connsiteX10884" fmla="*/ 3206629 w 4925538"/>
              <a:gd name="connsiteY10884" fmla="*/ 4204197 h 5052379"/>
              <a:gd name="connsiteX10885" fmla="*/ 3205780 w 4925538"/>
              <a:gd name="connsiteY10885" fmla="*/ 4205045 h 5052379"/>
              <a:gd name="connsiteX10886" fmla="*/ 3204931 w 4925538"/>
              <a:gd name="connsiteY10886" fmla="*/ 4205045 h 5052379"/>
              <a:gd name="connsiteX10887" fmla="*/ 3204082 w 4925538"/>
              <a:gd name="connsiteY10887" fmla="*/ 4205920 h 5052379"/>
              <a:gd name="connsiteX10888" fmla="*/ 3203207 w 4925538"/>
              <a:gd name="connsiteY10888" fmla="*/ 4205920 h 5052379"/>
              <a:gd name="connsiteX10889" fmla="*/ 3201509 w 4925538"/>
              <a:gd name="connsiteY10889" fmla="*/ 4206769 h 5052379"/>
              <a:gd name="connsiteX10890" fmla="*/ 3201509 w 4925538"/>
              <a:gd name="connsiteY10890" fmla="*/ 4205920 h 5052379"/>
              <a:gd name="connsiteX10891" fmla="*/ 3203207 w 4925538"/>
              <a:gd name="connsiteY10891" fmla="*/ 4205045 h 5052379"/>
              <a:gd name="connsiteX10892" fmla="*/ 3203207 w 4925538"/>
              <a:gd name="connsiteY10892" fmla="*/ 4204197 h 5052379"/>
              <a:gd name="connsiteX10893" fmla="*/ 3201509 w 4925538"/>
              <a:gd name="connsiteY10893" fmla="*/ 4202500 h 5052379"/>
              <a:gd name="connsiteX10894" fmla="*/ 3199811 w 4925538"/>
              <a:gd name="connsiteY10894" fmla="*/ 4201652 h 5052379"/>
              <a:gd name="connsiteX10895" fmla="*/ 3197237 w 4925538"/>
              <a:gd name="connsiteY10895" fmla="*/ 4202500 h 5052379"/>
              <a:gd name="connsiteX10896" fmla="*/ 3196388 w 4925538"/>
              <a:gd name="connsiteY10896" fmla="*/ 4203349 h 5052379"/>
              <a:gd name="connsiteX10897" fmla="*/ 3194690 w 4925538"/>
              <a:gd name="connsiteY10897" fmla="*/ 4204197 h 5052379"/>
              <a:gd name="connsiteX10898" fmla="*/ 3192992 w 4925538"/>
              <a:gd name="connsiteY10898" fmla="*/ 4205920 h 5052379"/>
              <a:gd name="connsiteX10899" fmla="*/ 3192992 w 4925538"/>
              <a:gd name="connsiteY10899" fmla="*/ 4205045 h 5052379"/>
              <a:gd name="connsiteX10900" fmla="*/ 3191268 w 4925538"/>
              <a:gd name="connsiteY10900" fmla="*/ 4206769 h 5052379"/>
              <a:gd name="connsiteX10901" fmla="*/ 3190419 w 4925538"/>
              <a:gd name="connsiteY10901" fmla="*/ 4206769 h 5052379"/>
              <a:gd name="connsiteX10902" fmla="*/ 3189570 w 4925538"/>
              <a:gd name="connsiteY10902" fmla="*/ 4206769 h 5052379"/>
              <a:gd name="connsiteX10903" fmla="*/ 3189570 w 4925538"/>
              <a:gd name="connsiteY10903" fmla="*/ 4210162 h 5052379"/>
              <a:gd name="connsiteX10904" fmla="*/ 3188721 w 4925538"/>
              <a:gd name="connsiteY10904" fmla="*/ 4211037 h 5052379"/>
              <a:gd name="connsiteX10905" fmla="*/ 3188721 w 4925538"/>
              <a:gd name="connsiteY10905" fmla="*/ 4213582 h 5052379"/>
              <a:gd name="connsiteX10906" fmla="*/ 3190419 w 4925538"/>
              <a:gd name="connsiteY10906" fmla="*/ 4217002 h 5052379"/>
              <a:gd name="connsiteX10907" fmla="*/ 3191268 w 4925538"/>
              <a:gd name="connsiteY10907" fmla="*/ 4218699 h 5052379"/>
              <a:gd name="connsiteX10908" fmla="*/ 3192992 w 4925538"/>
              <a:gd name="connsiteY10908" fmla="*/ 4219547 h 5052379"/>
              <a:gd name="connsiteX10909" fmla="*/ 3192992 w 4925538"/>
              <a:gd name="connsiteY10909" fmla="*/ 4218699 h 5052379"/>
              <a:gd name="connsiteX10910" fmla="*/ 3193841 w 4925538"/>
              <a:gd name="connsiteY10910" fmla="*/ 4218699 h 5052379"/>
              <a:gd name="connsiteX10911" fmla="*/ 3194690 w 4925538"/>
              <a:gd name="connsiteY10911" fmla="*/ 4217851 h 5052379"/>
              <a:gd name="connsiteX10912" fmla="*/ 3195539 w 4925538"/>
              <a:gd name="connsiteY10912" fmla="*/ 4217851 h 5052379"/>
              <a:gd name="connsiteX10913" fmla="*/ 3195539 w 4925538"/>
              <a:gd name="connsiteY10913" fmla="*/ 4218699 h 5052379"/>
              <a:gd name="connsiteX10914" fmla="*/ 3196388 w 4925538"/>
              <a:gd name="connsiteY10914" fmla="*/ 4218699 h 5052379"/>
              <a:gd name="connsiteX10915" fmla="*/ 3196388 w 4925538"/>
              <a:gd name="connsiteY10915" fmla="*/ 4217851 h 5052379"/>
              <a:gd name="connsiteX10916" fmla="*/ 3197237 w 4925538"/>
              <a:gd name="connsiteY10916" fmla="*/ 4217851 h 5052379"/>
              <a:gd name="connsiteX10917" fmla="*/ 3198113 w 4925538"/>
              <a:gd name="connsiteY10917" fmla="*/ 4217002 h 5052379"/>
              <a:gd name="connsiteX10918" fmla="*/ 3198113 w 4925538"/>
              <a:gd name="connsiteY10918" fmla="*/ 4220396 h 5052379"/>
              <a:gd name="connsiteX10919" fmla="*/ 3198962 w 4925538"/>
              <a:gd name="connsiteY10919" fmla="*/ 4221244 h 5052379"/>
              <a:gd name="connsiteX10920" fmla="*/ 3200660 w 4925538"/>
              <a:gd name="connsiteY10920" fmla="*/ 4221244 h 5052379"/>
              <a:gd name="connsiteX10921" fmla="*/ 3199811 w 4925538"/>
              <a:gd name="connsiteY10921" fmla="*/ 4222119 h 5052379"/>
              <a:gd name="connsiteX10922" fmla="*/ 3199811 w 4925538"/>
              <a:gd name="connsiteY10922" fmla="*/ 4222967 h 5052379"/>
              <a:gd name="connsiteX10923" fmla="*/ 3198962 w 4925538"/>
              <a:gd name="connsiteY10923" fmla="*/ 4222967 h 5052379"/>
              <a:gd name="connsiteX10924" fmla="*/ 3198962 w 4925538"/>
              <a:gd name="connsiteY10924" fmla="*/ 4223816 h 5052379"/>
              <a:gd name="connsiteX10925" fmla="*/ 3198962 w 4925538"/>
              <a:gd name="connsiteY10925" fmla="*/ 4224664 h 5052379"/>
              <a:gd name="connsiteX10926" fmla="*/ 3199811 w 4925538"/>
              <a:gd name="connsiteY10926" fmla="*/ 4226361 h 5052379"/>
              <a:gd name="connsiteX10927" fmla="*/ 3198962 w 4925538"/>
              <a:gd name="connsiteY10927" fmla="*/ 4228084 h 5052379"/>
              <a:gd name="connsiteX10928" fmla="*/ 3198962 w 4925538"/>
              <a:gd name="connsiteY10928" fmla="*/ 4227209 h 5052379"/>
              <a:gd name="connsiteX10929" fmla="*/ 3198113 w 4925538"/>
              <a:gd name="connsiteY10929" fmla="*/ 4226361 h 5052379"/>
              <a:gd name="connsiteX10930" fmla="*/ 3198113 w 4925538"/>
              <a:gd name="connsiteY10930" fmla="*/ 4225512 h 5052379"/>
              <a:gd name="connsiteX10931" fmla="*/ 3197237 w 4925538"/>
              <a:gd name="connsiteY10931" fmla="*/ 4225512 h 5052379"/>
              <a:gd name="connsiteX10932" fmla="*/ 3196388 w 4925538"/>
              <a:gd name="connsiteY10932" fmla="*/ 4225512 h 5052379"/>
              <a:gd name="connsiteX10933" fmla="*/ 3195539 w 4925538"/>
              <a:gd name="connsiteY10933" fmla="*/ 4228932 h 5052379"/>
              <a:gd name="connsiteX10934" fmla="*/ 3195539 w 4925538"/>
              <a:gd name="connsiteY10934" fmla="*/ 4229781 h 5052379"/>
              <a:gd name="connsiteX10935" fmla="*/ 3196388 w 4925538"/>
              <a:gd name="connsiteY10935" fmla="*/ 4230629 h 5052379"/>
              <a:gd name="connsiteX10936" fmla="*/ 3194690 w 4925538"/>
              <a:gd name="connsiteY10936" fmla="*/ 4230629 h 5052379"/>
              <a:gd name="connsiteX10937" fmla="*/ 3194690 w 4925538"/>
              <a:gd name="connsiteY10937" fmla="*/ 4231477 h 5052379"/>
              <a:gd name="connsiteX10938" fmla="*/ 3195539 w 4925538"/>
              <a:gd name="connsiteY10938" fmla="*/ 4231477 h 5052379"/>
              <a:gd name="connsiteX10939" fmla="*/ 3194690 w 4925538"/>
              <a:gd name="connsiteY10939" fmla="*/ 4233201 h 5052379"/>
              <a:gd name="connsiteX10940" fmla="*/ 3193841 w 4925538"/>
              <a:gd name="connsiteY10940" fmla="*/ 4233201 h 5052379"/>
              <a:gd name="connsiteX10941" fmla="*/ 3192992 w 4925538"/>
              <a:gd name="connsiteY10941" fmla="*/ 4234049 h 5052379"/>
              <a:gd name="connsiteX10942" fmla="*/ 3192143 w 4925538"/>
              <a:gd name="connsiteY10942" fmla="*/ 4234049 h 5052379"/>
              <a:gd name="connsiteX10943" fmla="*/ 3191268 w 4925538"/>
              <a:gd name="connsiteY10943" fmla="*/ 4233201 h 5052379"/>
              <a:gd name="connsiteX10944" fmla="*/ 3190419 w 4925538"/>
              <a:gd name="connsiteY10944" fmla="*/ 4233201 h 5052379"/>
              <a:gd name="connsiteX10945" fmla="*/ 3187872 w 4925538"/>
              <a:gd name="connsiteY10945" fmla="*/ 4234049 h 5052379"/>
              <a:gd name="connsiteX10946" fmla="*/ 3187023 w 4925538"/>
              <a:gd name="connsiteY10946" fmla="*/ 4235746 h 5052379"/>
              <a:gd name="connsiteX10947" fmla="*/ 3186147 w 4925538"/>
              <a:gd name="connsiteY10947" fmla="*/ 4237443 h 5052379"/>
              <a:gd name="connsiteX10948" fmla="*/ 3186147 w 4925538"/>
              <a:gd name="connsiteY10948" fmla="*/ 4240014 h 5052379"/>
              <a:gd name="connsiteX10949" fmla="*/ 3185298 w 4925538"/>
              <a:gd name="connsiteY10949" fmla="*/ 4240863 h 5052379"/>
              <a:gd name="connsiteX10950" fmla="*/ 3187023 w 4925538"/>
              <a:gd name="connsiteY10950" fmla="*/ 4245131 h 5052379"/>
              <a:gd name="connsiteX10951" fmla="*/ 3187023 w 4925538"/>
              <a:gd name="connsiteY10951" fmla="*/ 4246828 h 5052379"/>
              <a:gd name="connsiteX10952" fmla="*/ 3189570 w 4925538"/>
              <a:gd name="connsiteY10952" fmla="*/ 4248524 h 5052379"/>
              <a:gd name="connsiteX10953" fmla="*/ 3188721 w 4925538"/>
              <a:gd name="connsiteY10953" fmla="*/ 4250248 h 5052379"/>
              <a:gd name="connsiteX10954" fmla="*/ 3190419 w 4925538"/>
              <a:gd name="connsiteY10954" fmla="*/ 4251944 h 5052379"/>
              <a:gd name="connsiteX10955" fmla="*/ 3193841 w 4925538"/>
              <a:gd name="connsiteY10955" fmla="*/ 4252793 h 5052379"/>
              <a:gd name="connsiteX10956" fmla="*/ 3193841 w 4925538"/>
              <a:gd name="connsiteY10956" fmla="*/ 4253641 h 5052379"/>
              <a:gd name="connsiteX10957" fmla="*/ 3194690 w 4925538"/>
              <a:gd name="connsiteY10957" fmla="*/ 4255364 h 5052379"/>
              <a:gd name="connsiteX10958" fmla="*/ 3193841 w 4925538"/>
              <a:gd name="connsiteY10958" fmla="*/ 4256213 h 5052379"/>
              <a:gd name="connsiteX10959" fmla="*/ 3194690 w 4925538"/>
              <a:gd name="connsiteY10959" fmla="*/ 4256213 h 5052379"/>
              <a:gd name="connsiteX10960" fmla="*/ 3193841 w 4925538"/>
              <a:gd name="connsiteY10960" fmla="*/ 4257061 h 5052379"/>
              <a:gd name="connsiteX10961" fmla="*/ 3192992 w 4925538"/>
              <a:gd name="connsiteY10961" fmla="*/ 4257909 h 5052379"/>
              <a:gd name="connsiteX10962" fmla="*/ 3192143 w 4925538"/>
              <a:gd name="connsiteY10962" fmla="*/ 4257909 h 5052379"/>
              <a:gd name="connsiteX10963" fmla="*/ 3191268 w 4925538"/>
              <a:gd name="connsiteY10963" fmla="*/ 4257909 h 5052379"/>
              <a:gd name="connsiteX10964" fmla="*/ 3191268 w 4925538"/>
              <a:gd name="connsiteY10964" fmla="*/ 4256213 h 5052379"/>
              <a:gd name="connsiteX10965" fmla="*/ 3190419 w 4925538"/>
              <a:gd name="connsiteY10965" fmla="*/ 4256213 h 5052379"/>
              <a:gd name="connsiteX10966" fmla="*/ 3188721 w 4925538"/>
              <a:gd name="connsiteY10966" fmla="*/ 4256213 h 5052379"/>
              <a:gd name="connsiteX10967" fmla="*/ 3187023 w 4925538"/>
              <a:gd name="connsiteY10967" fmla="*/ 4257061 h 5052379"/>
              <a:gd name="connsiteX10968" fmla="*/ 3187872 w 4925538"/>
              <a:gd name="connsiteY10968" fmla="*/ 4257061 h 5052379"/>
              <a:gd name="connsiteX10969" fmla="*/ 3187023 w 4925538"/>
              <a:gd name="connsiteY10969" fmla="*/ 4258758 h 5052379"/>
              <a:gd name="connsiteX10970" fmla="*/ 3187023 w 4925538"/>
              <a:gd name="connsiteY10970" fmla="*/ 4260481 h 5052379"/>
              <a:gd name="connsiteX10971" fmla="*/ 3186147 w 4925538"/>
              <a:gd name="connsiteY10971" fmla="*/ 4261329 h 5052379"/>
              <a:gd name="connsiteX10972" fmla="*/ 3185298 w 4925538"/>
              <a:gd name="connsiteY10972" fmla="*/ 4260481 h 5052379"/>
              <a:gd name="connsiteX10973" fmla="*/ 3185298 w 4925538"/>
              <a:gd name="connsiteY10973" fmla="*/ 4261329 h 5052379"/>
              <a:gd name="connsiteX10974" fmla="*/ 3186147 w 4925538"/>
              <a:gd name="connsiteY10974" fmla="*/ 4262178 h 5052379"/>
              <a:gd name="connsiteX10975" fmla="*/ 3187872 w 4925538"/>
              <a:gd name="connsiteY10975" fmla="*/ 4263026 h 5052379"/>
              <a:gd name="connsiteX10976" fmla="*/ 3190419 w 4925538"/>
              <a:gd name="connsiteY10976" fmla="*/ 4263875 h 5052379"/>
              <a:gd name="connsiteX10977" fmla="*/ 3190419 w 4925538"/>
              <a:gd name="connsiteY10977" fmla="*/ 4265571 h 5052379"/>
              <a:gd name="connsiteX10978" fmla="*/ 3190419 w 4925538"/>
              <a:gd name="connsiteY10978" fmla="*/ 4266446 h 5052379"/>
              <a:gd name="connsiteX10979" fmla="*/ 3191268 w 4925538"/>
              <a:gd name="connsiteY10979" fmla="*/ 4268143 h 5052379"/>
              <a:gd name="connsiteX10980" fmla="*/ 3191268 w 4925538"/>
              <a:gd name="connsiteY10980" fmla="*/ 4269840 h 5052379"/>
              <a:gd name="connsiteX10981" fmla="*/ 3190419 w 4925538"/>
              <a:gd name="connsiteY10981" fmla="*/ 4271536 h 5052379"/>
              <a:gd name="connsiteX10982" fmla="*/ 3191268 w 4925538"/>
              <a:gd name="connsiteY10982" fmla="*/ 4273260 h 5052379"/>
              <a:gd name="connsiteX10983" fmla="*/ 3192143 w 4925538"/>
              <a:gd name="connsiteY10983" fmla="*/ 4274956 h 5052379"/>
              <a:gd name="connsiteX10984" fmla="*/ 3191268 w 4925538"/>
              <a:gd name="connsiteY10984" fmla="*/ 4276653 h 5052379"/>
              <a:gd name="connsiteX10985" fmla="*/ 3191268 w 4925538"/>
              <a:gd name="connsiteY10985" fmla="*/ 4277528 h 5052379"/>
              <a:gd name="connsiteX10986" fmla="*/ 3190419 w 4925538"/>
              <a:gd name="connsiteY10986" fmla="*/ 4278376 h 5052379"/>
              <a:gd name="connsiteX10987" fmla="*/ 3192143 w 4925538"/>
              <a:gd name="connsiteY10987" fmla="*/ 4280073 h 5052379"/>
              <a:gd name="connsiteX10988" fmla="*/ 3191268 w 4925538"/>
              <a:gd name="connsiteY10988" fmla="*/ 4282618 h 5052379"/>
              <a:gd name="connsiteX10989" fmla="*/ 3192992 w 4925538"/>
              <a:gd name="connsiteY10989" fmla="*/ 4284341 h 5052379"/>
              <a:gd name="connsiteX10990" fmla="*/ 3193841 w 4925538"/>
              <a:gd name="connsiteY10990" fmla="*/ 4287735 h 5052379"/>
              <a:gd name="connsiteX10991" fmla="*/ 3192992 w 4925538"/>
              <a:gd name="connsiteY10991" fmla="*/ 4288610 h 5052379"/>
              <a:gd name="connsiteX10992" fmla="*/ 3192992 w 4925538"/>
              <a:gd name="connsiteY10992" fmla="*/ 4287735 h 5052379"/>
              <a:gd name="connsiteX10993" fmla="*/ 3192143 w 4925538"/>
              <a:gd name="connsiteY10993" fmla="*/ 4287735 h 5052379"/>
              <a:gd name="connsiteX10994" fmla="*/ 3191268 w 4925538"/>
              <a:gd name="connsiteY10994" fmla="*/ 4288610 h 5052379"/>
              <a:gd name="connsiteX10995" fmla="*/ 3190419 w 4925538"/>
              <a:gd name="connsiteY10995" fmla="*/ 4290307 h 5052379"/>
              <a:gd name="connsiteX10996" fmla="*/ 3191268 w 4925538"/>
              <a:gd name="connsiteY10996" fmla="*/ 4292003 h 5052379"/>
              <a:gd name="connsiteX10997" fmla="*/ 3192143 w 4925538"/>
              <a:gd name="connsiteY10997" fmla="*/ 4292852 h 5052379"/>
              <a:gd name="connsiteX10998" fmla="*/ 3192143 w 4925538"/>
              <a:gd name="connsiteY10998" fmla="*/ 4292003 h 5052379"/>
              <a:gd name="connsiteX10999" fmla="*/ 3193841 w 4925538"/>
              <a:gd name="connsiteY10999" fmla="*/ 4292003 h 5052379"/>
              <a:gd name="connsiteX11000" fmla="*/ 3193841 w 4925538"/>
              <a:gd name="connsiteY11000" fmla="*/ 4293700 h 5052379"/>
              <a:gd name="connsiteX11001" fmla="*/ 3192992 w 4925538"/>
              <a:gd name="connsiteY11001" fmla="*/ 4295423 h 5052379"/>
              <a:gd name="connsiteX11002" fmla="*/ 3192143 w 4925538"/>
              <a:gd name="connsiteY11002" fmla="*/ 4295423 h 5052379"/>
              <a:gd name="connsiteX11003" fmla="*/ 3191268 w 4925538"/>
              <a:gd name="connsiteY11003" fmla="*/ 4297120 h 5052379"/>
              <a:gd name="connsiteX11004" fmla="*/ 3188721 w 4925538"/>
              <a:gd name="connsiteY11004" fmla="*/ 4298817 h 5052379"/>
              <a:gd name="connsiteX11005" fmla="*/ 3188721 w 4925538"/>
              <a:gd name="connsiteY11005" fmla="*/ 4300540 h 5052379"/>
              <a:gd name="connsiteX11006" fmla="*/ 3187872 w 4925538"/>
              <a:gd name="connsiteY11006" fmla="*/ 4301388 h 5052379"/>
              <a:gd name="connsiteX11007" fmla="*/ 3187872 w 4925538"/>
              <a:gd name="connsiteY11007" fmla="*/ 4302237 h 5052379"/>
              <a:gd name="connsiteX11008" fmla="*/ 3188721 w 4925538"/>
              <a:gd name="connsiteY11008" fmla="*/ 4303085 h 5052379"/>
              <a:gd name="connsiteX11009" fmla="*/ 3187872 w 4925538"/>
              <a:gd name="connsiteY11009" fmla="*/ 4303933 h 5052379"/>
              <a:gd name="connsiteX11010" fmla="*/ 3187023 w 4925538"/>
              <a:gd name="connsiteY11010" fmla="*/ 4306505 h 5052379"/>
              <a:gd name="connsiteX11011" fmla="*/ 3187023 w 4925538"/>
              <a:gd name="connsiteY11011" fmla="*/ 4309050 h 5052379"/>
              <a:gd name="connsiteX11012" fmla="*/ 3188721 w 4925538"/>
              <a:gd name="connsiteY11012" fmla="*/ 4310773 h 5052379"/>
              <a:gd name="connsiteX11013" fmla="*/ 3189570 w 4925538"/>
              <a:gd name="connsiteY11013" fmla="*/ 4309899 h 5052379"/>
              <a:gd name="connsiteX11014" fmla="*/ 3191268 w 4925538"/>
              <a:gd name="connsiteY11014" fmla="*/ 4311622 h 5052379"/>
              <a:gd name="connsiteX11015" fmla="*/ 3190419 w 4925538"/>
              <a:gd name="connsiteY11015" fmla="*/ 4312470 h 5052379"/>
              <a:gd name="connsiteX11016" fmla="*/ 3190419 w 4925538"/>
              <a:gd name="connsiteY11016" fmla="*/ 4311622 h 5052379"/>
              <a:gd name="connsiteX11017" fmla="*/ 3189570 w 4925538"/>
              <a:gd name="connsiteY11017" fmla="*/ 4312470 h 5052379"/>
              <a:gd name="connsiteX11018" fmla="*/ 3189570 w 4925538"/>
              <a:gd name="connsiteY11018" fmla="*/ 4314167 h 5052379"/>
              <a:gd name="connsiteX11019" fmla="*/ 3189570 w 4925538"/>
              <a:gd name="connsiteY11019" fmla="*/ 4315864 h 5052379"/>
              <a:gd name="connsiteX11020" fmla="*/ 3188721 w 4925538"/>
              <a:gd name="connsiteY11020" fmla="*/ 4315864 h 5052379"/>
              <a:gd name="connsiteX11021" fmla="*/ 3187872 w 4925538"/>
              <a:gd name="connsiteY11021" fmla="*/ 4317587 h 5052379"/>
              <a:gd name="connsiteX11022" fmla="*/ 3187023 w 4925538"/>
              <a:gd name="connsiteY11022" fmla="*/ 4318435 h 5052379"/>
              <a:gd name="connsiteX11023" fmla="*/ 3187023 w 4925538"/>
              <a:gd name="connsiteY11023" fmla="*/ 4319284 h 5052379"/>
              <a:gd name="connsiteX11024" fmla="*/ 3186147 w 4925538"/>
              <a:gd name="connsiteY11024" fmla="*/ 4320980 h 5052379"/>
              <a:gd name="connsiteX11025" fmla="*/ 3186147 w 4925538"/>
              <a:gd name="connsiteY11025" fmla="*/ 4321829 h 5052379"/>
              <a:gd name="connsiteX11026" fmla="*/ 3187023 w 4925538"/>
              <a:gd name="connsiteY11026" fmla="*/ 4321829 h 5052379"/>
              <a:gd name="connsiteX11027" fmla="*/ 3186147 w 4925538"/>
              <a:gd name="connsiteY11027" fmla="*/ 4321829 h 5052379"/>
              <a:gd name="connsiteX11028" fmla="*/ 3186147 w 4925538"/>
              <a:gd name="connsiteY11028" fmla="*/ 4322704 h 5052379"/>
              <a:gd name="connsiteX11029" fmla="*/ 3187023 w 4925538"/>
              <a:gd name="connsiteY11029" fmla="*/ 4322704 h 5052379"/>
              <a:gd name="connsiteX11030" fmla="*/ 3187023 w 4925538"/>
              <a:gd name="connsiteY11030" fmla="*/ 4323552 h 5052379"/>
              <a:gd name="connsiteX11031" fmla="*/ 3186147 w 4925538"/>
              <a:gd name="connsiteY11031" fmla="*/ 4323552 h 5052379"/>
              <a:gd name="connsiteX11032" fmla="*/ 3185298 w 4925538"/>
              <a:gd name="connsiteY11032" fmla="*/ 4324400 h 5052379"/>
              <a:gd name="connsiteX11033" fmla="*/ 3185298 w 4925538"/>
              <a:gd name="connsiteY11033" fmla="*/ 4325249 h 5052379"/>
              <a:gd name="connsiteX11034" fmla="*/ 3186147 w 4925538"/>
              <a:gd name="connsiteY11034" fmla="*/ 4325249 h 5052379"/>
              <a:gd name="connsiteX11035" fmla="*/ 3185298 w 4925538"/>
              <a:gd name="connsiteY11035" fmla="*/ 4326097 h 5052379"/>
              <a:gd name="connsiteX11036" fmla="*/ 3184449 w 4925538"/>
              <a:gd name="connsiteY11036" fmla="*/ 4326945 h 5052379"/>
              <a:gd name="connsiteX11037" fmla="*/ 3184449 w 4925538"/>
              <a:gd name="connsiteY11037" fmla="*/ 4327820 h 5052379"/>
              <a:gd name="connsiteX11038" fmla="*/ 3182751 w 4925538"/>
              <a:gd name="connsiteY11038" fmla="*/ 4331214 h 5052379"/>
              <a:gd name="connsiteX11039" fmla="*/ 3182751 w 4925538"/>
              <a:gd name="connsiteY11039" fmla="*/ 4332062 h 5052379"/>
              <a:gd name="connsiteX11040" fmla="*/ 3183600 w 4925538"/>
              <a:gd name="connsiteY11040" fmla="*/ 4332062 h 5052379"/>
              <a:gd name="connsiteX11041" fmla="*/ 3183600 w 4925538"/>
              <a:gd name="connsiteY11041" fmla="*/ 4332937 h 5052379"/>
              <a:gd name="connsiteX11042" fmla="*/ 3182751 w 4925538"/>
              <a:gd name="connsiteY11042" fmla="*/ 4333785 h 5052379"/>
              <a:gd name="connsiteX11043" fmla="*/ 3182751 w 4925538"/>
              <a:gd name="connsiteY11043" fmla="*/ 4334634 h 5052379"/>
              <a:gd name="connsiteX11044" fmla="*/ 3182751 w 4925538"/>
              <a:gd name="connsiteY11044" fmla="*/ 4335482 h 5052379"/>
              <a:gd name="connsiteX11045" fmla="*/ 3182751 w 4925538"/>
              <a:gd name="connsiteY11045" fmla="*/ 4337179 h 5052379"/>
              <a:gd name="connsiteX11046" fmla="*/ 3184449 w 4925538"/>
              <a:gd name="connsiteY11046" fmla="*/ 4338027 h 5052379"/>
              <a:gd name="connsiteX11047" fmla="*/ 3184449 w 4925538"/>
              <a:gd name="connsiteY11047" fmla="*/ 4337179 h 5052379"/>
              <a:gd name="connsiteX11048" fmla="*/ 3185298 w 4925538"/>
              <a:gd name="connsiteY11048" fmla="*/ 4338027 h 5052379"/>
              <a:gd name="connsiteX11049" fmla="*/ 3181053 w 4925538"/>
              <a:gd name="connsiteY11049" fmla="*/ 4340599 h 5052379"/>
              <a:gd name="connsiteX11050" fmla="*/ 3177631 w 4925538"/>
              <a:gd name="connsiteY11050" fmla="*/ 4346564 h 5052379"/>
              <a:gd name="connsiteX11051" fmla="*/ 3176782 w 4925538"/>
              <a:gd name="connsiteY11051" fmla="*/ 4349984 h 5052379"/>
              <a:gd name="connsiteX11052" fmla="*/ 3177631 w 4925538"/>
              <a:gd name="connsiteY11052" fmla="*/ 4350832 h 5052379"/>
              <a:gd name="connsiteX11053" fmla="*/ 3178480 w 4925538"/>
              <a:gd name="connsiteY11053" fmla="*/ 4350832 h 5052379"/>
              <a:gd name="connsiteX11054" fmla="*/ 3177631 w 4925538"/>
              <a:gd name="connsiteY11054" fmla="*/ 4351681 h 5052379"/>
              <a:gd name="connsiteX11055" fmla="*/ 3175057 w 4925538"/>
              <a:gd name="connsiteY11055" fmla="*/ 4355074 h 5052379"/>
              <a:gd name="connsiteX11056" fmla="*/ 3173359 w 4925538"/>
              <a:gd name="connsiteY11056" fmla="*/ 4357646 h 5052379"/>
              <a:gd name="connsiteX11057" fmla="*/ 3172510 w 4925538"/>
              <a:gd name="connsiteY11057" fmla="*/ 4361066 h 5052379"/>
              <a:gd name="connsiteX11058" fmla="*/ 3172510 w 4925538"/>
              <a:gd name="connsiteY11058" fmla="*/ 4361914 h 5052379"/>
              <a:gd name="connsiteX11059" fmla="*/ 3173359 w 4925538"/>
              <a:gd name="connsiteY11059" fmla="*/ 4361914 h 5052379"/>
              <a:gd name="connsiteX11060" fmla="*/ 3172510 w 4925538"/>
              <a:gd name="connsiteY11060" fmla="*/ 4362762 h 5052379"/>
              <a:gd name="connsiteX11061" fmla="*/ 3170812 w 4925538"/>
              <a:gd name="connsiteY11061" fmla="*/ 4365308 h 5052379"/>
              <a:gd name="connsiteX11062" fmla="*/ 3169963 w 4925538"/>
              <a:gd name="connsiteY11062" fmla="*/ 4367879 h 5052379"/>
              <a:gd name="connsiteX11063" fmla="*/ 3169963 w 4925538"/>
              <a:gd name="connsiteY11063" fmla="*/ 4371273 h 5052379"/>
              <a:gd name="connsiteX11064" fmla="*/ 3172510 w 4925538"/>
              <a:gd name="connsiteY11064" fmla="*/ 4371273 h 5052379"/>
              <a:gd name="connsiteX11065" fmla="*/ 3172510 w 4925538"/>
              <a:gd name="connsiteY11065" fmla="*/ 4372148 h 5052379"/>
              <a:gd name="connsiteX11066" fmla="*/ 3173359 w 4925538"/>
              <a:gd name="connsiteY11066" fmla="*/ 4372996 h 5052379"/>
              <a:gd name="connsiteX11067" fmla="*/ 3172510 w 4925538"/>
              <a:gd name="connsiteY11067" fmla="*/ 4372996 h 5052379"/>
              <a:gd name="connsiteX11068" fmla="*/ 3170812 w 4925538"/>
              <a:gd name="connsiteY11068" fmla="*/ 4374693 h 5052379"/>
              <a:gd name="connsiteX11069" fmla="*/ 3170812 w 4925538"/>
              <a:gd name="connsiteY11069" fmla="*/ 4375541 h 5052379"/>
              <a:gd name="connsiteX11070" fmla="*/ 3171661 w 4925538"/>
              <a:gd name="connsiteY11070" fmla="*/ 4375541 h 5052379"/>
              <a:gd name="connsiteX11071" fmla="*/ 3170812 w 4925538"/>
              <a:gd name="connsiteY11071" fmla="*/ 4377238 h 5052379"/>
              <a:gd name="connsiteX11072" fmla="*/ 3169088 w 4925538"/>
              <a:gd name="connsiteY11072" fmla="*/ 4378113 h 5052379"/>
              <a:gd name="connsiteX11073" fmla="*/ 3167390 w 4925538"/>
              <a:gd name="connsiteY11073" fmla="*/ 4379809 h 5052379"/>
              <a:gd name="connsiteX11074" fmla="*/ 3168239 w 4925538"/>
              <a:gd name="connsiteY11074" fmla="*/ 4380658 h 5052379"/>
              <a:gd name="connsiteX11075" fmla="*/ 3167390 w 4925538"/>
              <a:gd name="connsiteY11075" fmla="*/ 4381506 h 5052379"/>
              <a:gd name="connsiteX11076" fmla="*/ 3166541 w 4925538"/>
              <a:gd name="connsiteY11076" fmla="*/ 4381506 h 5052379"/>
              <a:gd name="connsiteX11077" fmla="*/ 3163968 w 4925538"/>
              <a:gd name="connsiteY11077" fmla="*/ 4383229 h 5052379"/>
              <a:gd name="connsiteX11078" fmla="*/ 3163968 w 4925538"/>
              <a:gd name="connsiteY11078" fmla="*/ 4384926 h 5052379"/>
              <a:gd name="connsiteX11079" fmla="*/ 3164843 w 4925538"/>
              <a:gd name="connsiteY11079" fmla="*/ 4385774 h 5052379"/>
              <a:gd name="connsiteX11080" fmla="*/ 3163119 w 4925538"/>
              <a:gd name="connsiteY11080" fmla="*/ 4386623 h 5052379"/>
              <a:gd name="connsiteX11081" fmla="*/ 3162270 w 4925538"/>
              <a:gd name="connsiteY11081" fmla="*/ 4385774 h 5052379"/>
              <a:gd name="connsiteX11082" fmla="*/ 3161421 w 4925538"/>
              <a:gd name="connsiteY11082" fmla="*/ 4386623 h 5052379"/>
              <a:gd name="connsiteX11083" fmla="*/ 3160572 w 4925538"/>
              <a:gd name="connsiteY11083" fmla="*/ 4386623 h 5052379"/>
              <a:gd name="connsiteX11084" fmla="*/ 3158874 w 4925538"/>
              <a:gd name="connsiteY11084" fmla="*/ 4387471 h 5052379"/>
              <a:gd name="connsiteX11085" fmla="*/ 3152029 w 4925538"/>
              <a:gd name="connsiteY11085" fmla="*/ 4390043 h 5052379"/>
              <a:gd name="connsiteX11086" fmla="*/ 3140939 w 4925538"/>
              <a:gd name="connsiteY11086" fmla="*/ 4396008 h 5052379"/>
              <a:gd name="connsiteX11087" fmla="*/ 3130698 w 4925538"/>
              <a:gd name="connsiteY11087" fmla="*/ 4402821 h 5052379"/>
              <a:gd name="connsiteX11088" fmla="*/ 3117061 w 4925538"/>
              <a:gd name="connsiteY11088" fmla="*/ 4411358 h 5052379"/>
              <a:gd name="connsiteX11089" fmla="*/ 3104273 w 4925538"/>
              <a:gd name="connsiteY11089" fmla="*/ 4421565 h 5052379"/>
              <a:gd name="connsiteX11090" fmla="*/ 3100851 w 4925538"/>
              <a:gd name="connsiteY11090" fmla="*/ 4424985 h 5052379"/>
              <a:gd name="connsiteX11091" fmla="*/ 3099153 w 4925538"/>
              <a:gd name="connsiteY11091" fmla="*/ 4425833 h 5052379"/>
              <a:gd name="connsiteX11092" fmla="*/ 3093183 w 4925538"/>
              <a:gd name="connsiteY11092" fmla="*/ 4430950 h 5052379"/>
              <a:gd name="connsiteX11093" fmla="*/ 3087214 w 4925538"/>
              <a:gd name="connsiteY11093" fmla="*/ 4436915 h 5052379"/>
              <a:gd name="connsiteX11094" fmla="*/ 3076973 w 4925538"/>
              <a:gd name="connsiteY11094" fmla="*/ 4447997 h 5052379"/>
              <a:gd name="connsiteX11095" fmla="*/ 3076124 w 4925538"/>
              <a:gd name="connsiteY11095" fmla="*/ 4448845 h 5052379"/>
              <a:gd name="connsiteX11096" fmla="*/ 3059913 w 4925538"/>
              <a:gd name="connsiteY11096" fmla="*/ 4467616 h 5052379"/>
              <a:gd name="connsiteX11097" fmla="*/ 3051370 w 4925538"/>
              <a:gd name="connsiteY11097" fmla="*/ 4479546 h 5052379"/>
              <a:gd name="connsiteX11098" fmla="*/ 3048823 w 4925538"/>
              <a:gd name="connsiteY11098" fmla="*/ 4482091 h 5052379"/>
              <a:gd name="connsiteX11099" fmla="*/ 3048823 w 4925538"/>
              <a:gd name="connsiteY11099" fmla="*/ 4483814 h 5052379"/>
              <a:gd name="connsiteX11100" fmla="*/ 3046250 w 4925538"/>
              <a:gd name="connsiteY11100" fmla="*/ 4486359 h 5052379"/>
              <a:gd name="connsiteX11101" fmla="*/ 3039432 w 4925538"/>
              <a:gd name="connsiteY11101" fmla="*/ 4494021 h 5052379"/>
              <a:gd name="connsiteX11102" fmla="*/ 3024919 w 4925538"/>
              <a:gd name="connsiteY11102" fmla="*/ 4515336 h 5052379"/>
              <a:gd name="connsiteX11103" fmla="*/ 3023221 w 4925538"/>
              <a:gd name="connsiteY11103" fmla="*/ 4517908 h 5052379"/>
              <a:gd name="connsiteX11104" fmla="*/ 3022372 w 4925538"/>
              <a:gd name="connsiteY11104" fmla="*/ 4519605 h 5052379"/>
              <a:gd name="connsiteX11105" fmla="*/ 3020674 w 4925538"/>
              <a:gd name="connsiteY11105" fmla="*/ 4521301 h 5052379"/>
              <a:gd name="connsiteX11106" fmla="*/ 3019825 w 4925538"/>
              <a:gd name="connsiteY11106" fmla="*/ 4523025 h 5052379"/>
              <a:gd name="connsiteX11107" fmla="*/ 3016403 w 4925538"/>
              <a:gd name="connsiteY11107" fmla="*/ 4529838 h 5052379"/>
              <a:gd name="connsiteX11108" fmla="*/ 3012980 w 4925538"/>
              <a:gd name="connsiteY11108" fmla="*/ 4536652 h 5052379"/>
              <a:gd name="connsiteX11109" fmla="*/ 3009584 w 4925538"/>
              <a:gd name="connsiteY11109" fmla="*/ 4542617 h 5052379"/>
              <a:gd name="connsiteX11110" fmla="*/ 3007011 w 4925538"/>
              <a:gd name="connsiteY11110" fmla="*/ 4548582 h 5052379"/>
              <a:gd name="connsiteX11111" fmla="*/ 3005313 w 4925538"/>
              <a:gd name="connsiteY11111" fmla="*/ 4551153 h 5052379"/>
              <a:gd name="connsiteX11112" fmla="*/ 3000192 w 4925538"/>
              <a:gd name="connsiteY11112" fmla="*/ 4563084 h 5052379"/>
              <a:gd name="connsiteX11113" fmla="*/ 2996770 w 4925538"/>
              <a:gd name="connsiteY11113" fmla="*/ 4570745 h 5052379"/>
              <a:gd name="connsiteX11114" fmla="*/ 2995072 w 4925538"/>
              <a:gd name="connsiteY11114" fmla="*/ 4575014 h 5052379"/>
              <a:gd name="connsiteX11115" fmla="*/ 2993374 w 4925538"/>
              <a:gd name="connsiteY11115" fmla="*/ 4579282 h 5052379"/>
              <a:gd name="connsiteX11116" fmla="*/ 2988253 w 4925538"/>
              <a:gd name="connsiteY11116" fmla="*/ 4592909 h 5052379"/>
              <a:gd name="connsiteX11117" fmla="*/ 2986555 w 4925538"/>
              <a:gd name="connsiteY11117" fmla="*/ 4597177 h 5052379"/>
              <a:gd name="connsiteX11118" fmla="*/ 2984831 w 4925538"/>
              <a:gd name="connsiteY11118" fmla="*/ 4601446 h 5052379"/>
              <a:gd name="connsiteX11119" fmla="*/ 2984831 w 4925538"/>
              <a:gd name="connsiteY11119" fmla="*/ 4603142 h 5052379"/>
              <a:gd name="connsiteX11120" fmla="*/ 2983133 w 4925538"/>
              <a:gd name="connsiteY11120" fmla="*/ 4605714 h 5052379"/>
              <a:gd name="connsiteX11121" fmla="*/ 2982284 w 4925538"/>
              <a:gd name="connsiteY11121" fmla="*/ 4609108 h 5052379"/>
              <a:gd name="connsiteX11122" fmla="*/ 2978862 w 4925538"/>
              <a:gd name="connsiteY11122" fmla="*/ 4619341 h 5052379"/>
              <a:gd name="connsiteX11123" fmla="*/ 2976315 w 4925538"/>
              <a:gd name="connsiteY11123" fmla="*/ 4625306 h 5052379"/>
              <a:gd name="connsiteX11124" fmla="*/ 2972892 w 4925538"/>
              <a:gd name="connsiteY11124" fmla="*/ 4631271 h 5052379"/>
              <a:gd name="connsiteX11125" fmla="*/ 2968621 w 4925538"/>
              <a:gd name="connsiteY11125" fmla="*/ 4638960 h 5052379"/>
              <a:gd name="connsiteX11126" fmla="*/ 2959255 w 4925538"/>
              <a:gd name="connsiteY11126" fmla="*/ 4650890 h 5052379"/>
              <a:gd name="connsiteX11127" fmla="*/ 2954984 w 4925538"/>
              <a:gd name="connsiteY11127" fmla="*/ 4656855 h 5052379"/>
              <a:gd name="connsiteX11128" fmla="*/ 2943894 w 4925538"/>
              <a:gd name="connsiteY11128" fmla="*/ 4673053 h 5052379"/>
              <a:gd name="connsiteX11129" fmla="*/ 2930230 w 4925538"/>
              <a:gd name="connsiteY11129" fmla="*/ 4691797 h 5052379"/>
              <a:gd name="connsiteX11130" fmla="*/ 2929381 w 4925538"/>
              <a:gd name="connsiteY11130" fmla="*/ 4693494 h 5052379"/>
              <a:gd name="connsiteX11131" fmla="*/ 2921714 w 4925538"/>
              <a:gd name="connsiteY11131" fmla="*/ 4705450 h 5052379"/>
              <a:gd name="connsiteX11132" fmla="*/ 2918292 w 4925538"/>
              <a:gd name="connsiteY11132" fmla="*/ 4710541 h 5052379"/>
              <a:gd name="connsiteX11133" fmla="*/ 2914047 w 4925538"/>
              <a:gd name="connsiteY11133" fmla="*/ 4714809 h 5052379"/>
              <a:gd name="connsiteX11134" fmla="*/ 2908051 w 4925538"/>
              <a:gd name="connsiteY11134" fmla="*/ 4721622 h 5052379"/>
              <a:gd name="connsiteX11135" fmla="*/ 2903806 w 4925538"/>
              <a:gd name="connsiteY11135" fmla="*/ 4726739 h 5052379"/>
              <a:gd name="connsiteX11136" fmla="*/ 2897836 w 4925538"/>
              <a:gd name="connsiteY11136" fmla="*/ 4731856 h 5052379"/>
              <a:gd name="connsiteX11137" fmla="*/ 2895263 w 4925538"/>
              <a:gd name="connsiteY11137" fmla="*/ 4733579 h 5052379"/>
              <a:gd name="connsiteX11138" fmla="*/ 2884173 w 4925538"/>
              <a:gd name="connsiteY11138" fmla="*/ 4742938 h 5052379"/>
              <a:gd name="connsiteX11139" fmla="*/ 2873932 w 4925538"/>
              <a:gd name="connsiteY11139" fmla="*/ 4752323 h 5052379"/>
              <a:gd name="connsiteX11140" fmla="*/ 2867113 w 4925538"/>
              <a:gd name="connsiteY11140" fmla="*/ 4757439 h 5052379"/>
              <a:gd name="connsiteX11141" fmla="*/ 2865415 w 4925538"/>
              <a:gd name="connsiteY11141" fmla="*/ 4759985 h 5052379"/>
              <a:gd name="connsiteX11142" fmla="*/ 2861144 w 4925538"/>
              <a:gd name="connsiteY11142" fmla="*/ 4765101 h 5052379"/>
              <a:gd name="connsiteX11143" fmla="*/ 2857721 w 4925538"/>
              <a:gd name="connsiteY11143" fmla="*/ 4769370 h 5052379"/>
              <a:gd name="connsiteX11144" fmla="*/ 2848356 w 4925538"/>
              <a:gd name="connsiteY11144" fmla="*/ 4776183 h 5052379"/>
              <a:gd name="connsiteX11145" fmla="*/ 2838964 w 4925538"/>
              <a:gd name="connsiteY11145" fmla="*/ 4783871 h 5052379"/>
              <a:gd name="connsiteX11146" fmla="*/ 2830448 w 4925538"/>
              <a:gd name="connsiteY11146" fmla="*/ 4789837 h 5052379"/>
              <a:gd name="connsiteX11147" fmla="*/ 2822754 w 4925538"/>
              <a:gd name="connsiteY11147" fmla="*/ 4794078 h 5052379"/>
              <a:gd name="connsiteX11148" fmla="*/ 2810815 w 4925538"/>
              <a:gd name="connsiteY11148" fmla="*/ 4800918 h 5052379"/>
              <a:gd name="connsiteX11149" fmla="*/ 2798876 w 4925538"/>
              <a:gd name="connsiteY11149" fmla="*/ 4806883 h 5052379"/>
              <a:gd name="connsiteX11150" fmla="*/ 2786937 w 4925538"/>
              <a:gd name="connsiteY11150" fmla="*/ 4813697 h 5052379"/>
              <a:gd name="connsiteX11151" fmla="*/ 2778394 w 4925538"/>
              <a:gd name="connsiteY11151" fmla="*/ 4819662 h 5052379"/>
              <a:gd name="connsiteX11152" fmla="*/ 2773274 w 4925538"/>
              <a:gd name="connsiteY11152" fmla="*/ 4823930 h 5052379"/>
              <a:gd name="connsiteX11153" fmla="*/ 2766455 w 4925538"/>
              <a:gd name="connsiteY11153" fmla="*/ 4830744 h 5052379"/>
              <a:gd name="connsiteX11154" fmla="*/ 2754516 w 4925538"/>
              <a:gd name="connsiteY11154" fmla="*/ 4843522 h 5052379"/>
              <a:gd name="connsiteX11155" fmla="*/ 2753667 w 4925538"/>
              <a:gd name="connsiteY11155" fmla="*/ 4846094 h 5052379"/>
              <a:gd name="connsiteX11156" fmla="*/ 2753667 w 4925538"/>
              <a:gd name="connsiteY11156" fmla="*/ 4849487 h 5052379"/>
              <a:gd name="connsiteX11157" fmla="*/ 2751094 w 4925538"/>
              <a:gd name="connsiteY11157" fmla="*/ 4846094 h 5052379"/>
              <a:gd name="connsiteX11158" fmla="*/ 2748547 w 4925538"/>
              <a:gd name="connsiteY11158" fmla="*/ 4846942 h 5052379"/>
              <a:gd name="connsiteX11159" fmla="*/ 2744275 w 4925538"/>
              <a:gd name="connsiteY11159" fmla="*/ 4850362 h 5052379"/>
              <a:gd name="connsiteX11160" fmla="*/ 2740004 w 4925538"/>
              <a:gd name="connsiteY11160" fmla="*/ 4852907 h 5052379"/>
              <a:gd name="connsiteX11161" fmla="*/ 2734883 w 4925538"/>
              <a:gd name="connsiteY11161" fmla="*/ 4858873 h 5052379"/>
              <a:gd name="connsiteX11162" fmla="*/ 2730639 w 4925538"/>
              <a:gd name="connsiteY11162" fmla="*/ 4863989 h 5052379"/>
              <a:gd name="connsiteX11163" fmla="*/ 2724669 w 4925538"/>
              <a:gd name="connsiteY11163" fmla="*/ 4872526 h 5052379"/>
              <a:gd name="connsiteX11164" fmla="*/ 2720398 w 4925538"/>
              <a:gd name="connsiteY11164" fmla="*/ 4880188 h 5052379"/>
              <a:gd name="connsiteX11165" fmla="*/ 2716975 w 4925538"/>
              <a:gd name="connsiteY11165" fmla="*/ 4888698 h 5052379"/>
              <a:gd name="connsiteX11166" fmla="*/ 2711006 w 4925538"/>
              <a:gd name="connsiteY11166" fmla="*/ 4904048 h 5052379"/>
              <a:gd name="connsiteX11167" fmla="*/ 2710157 w 4925538"/>
              <a:gd name="connsiteY11167" fmla="*/ 4908317 h 5052379"/>
              <a:gd name="connsiteX11168" fmla="*/ 2707583 w 4925538"/>
              <a:gd name="connsiteY11168" fmla="*/ 4920247 h 5052379"/>
              <a:gd name="connsiteX11169" fmla="*/ 2705036 w 4925538"/>
              <a:gd name="connsiteY11169" fmla="*/ 4928783 h 5052379"/>
              <a:gd name="connsiteX11170" fmla="*/ 2699067 w 4925538"/>
              <a:gd name="connsiteY11170" fmla="*/ 4942410 h 5052379"/>
              <a:gd name="connsiteX11171" fmla="*/ 2693946 w 4925538"/>
              <a:gd name="connsiteY11171" fmla="*/ 4950947 h 5052379"/>
              <a:gd name="connsiteX11172" fmla="*/ 2687977 w 4925538"/>
              <a:gd name="connsiteY11172" fmla="*/ 4963726 h 5052379"/>
              <a:gd name="connsiteX11173" fmla="*/ 2684554 w 4925538"/>
              <a:gd name="connsiteY11173" fmla="*/ 4969691 h 5052379"/>
              <a:gd name="connsiteX11174" fmla="*/ 2680309 w 4925538"/>
              <a:gd name="connsiteY11174" fmla="*/ 4975656 h 5052379"/>
              <a:gd name="connsiteX11175" fmla="*/ 2670918 w 4925538"/>
              <a:gd name="connsiteY11175" fmla="*/ 4987586 h 5052379"/>
              <a:gd name="connsiteX11176" fmla="*/ 2663224 w 4925538"/>
              <a:gd name="connsiteY11176" fmla="*/ 4994399 h 5052379"/>
              <a:gd name="connsiteX11177" fmla="*/ 2632527 w 4925538"/>
              <a:gd name="connsiteY11177" fmla="*/ 5019135 h 5052379"/>
              <a:gd name="connsiteX11178" fmla="*/ 2618890 w 4925538"/>
              <a:gd name="connsiteY11178" fmla="*/ 5031065 h 5052379"/>
              <a:gd name="connsiteX11179" fmla="*/ 2606925 w 4925538"/>
              <a:gd name="connsiteY11179" fmla="*/ 5040450 h 5052379"/>
              <a:gd name="connsiteX11180" fmla="*/ 2603529 w 4925538"/>
              <a:gd name="connsiteY11180" fmla="*/ 5042995 h 5052379"/>
              <a:gd name="connsiteX11181" fmla="*/ 2590715 w 4925538"/>
              <a:gd name="connsiteY11181" fmla="*/ 5051532 h 5052379"/>
              <a:gd name="connsiteX11182" fmla="*/ 2589866 w 4925538"/>
              <a:gd name="connsiteY11182" fmla="*/ 5051532 h 5052379"/>
              <a:gd name="connsiteX11183" fmla="*/ 2588168 w 4925538"/>
              <a:gd name="connsiteY11183" fmla="*/ 5052380 h 5052379"/>
              <a:gd name="connsiteX11184" fmla="*/ 2587319 w 4925538"/>
              <a:gd name="connsiteY11184" fmla="*/ 5051532 h 5052379"/>
              <a:gd name="connsiteX11185" fmla="*/ 2585621 w 4925538"/>
              <a:gd name="connsiteY11185" fmla="*/ 5051532 h 5052379"/>
              <a:gd name="connsiteX11186" fmla="*/ 2584745 w 4925538"/>
              <a:gd name="connsiteY11186" fmla="*/ 5051532 h 5052379"/>
              <a:gd name="connsiteX11187" fmla="*/ 2583896 w 4925538"/>
              <a:gd name="connsiteY11187" fmla="*/ 5050683 h 5052379"/>
              <a:gd name="connsiteX11188" fmla="*/ 2583896 w 4925538"/>
              <a:gd name="connsiteY11188" fmla="*/ 5049809 h 5052379"/>
              <a:gd name="connsiteX11189" fmla="*/ 2583047 w 4925538"/>
              <a:gd name="connsiteY11189" fmla="*/ 5047263 h 5052379"/>
              <a:gd name="connsiteX11190" fmla="*/ 2583047 w 4925538"/>
              <a:gd name="connsiteY11190" fmla="*/ 5045567 h 5052379"/>
              <a:gd name="connsiteX11191" fmla="*/ 2582198 w 4925538"/>
              <a:gd name="connsiteY11191" fmla="*/ 5044718 h 5052379"/>
              <a:gd name="connsiteX11192" fmla="*/ 2571957 w 4925538"/>
              <a:gd name="connsiteY11192" fmla="*/ 5043843 h 5052379"/>
              <a:gd name="connsiteX11193" fmla="*/ 2571108 w 4925538"/>
              <a:gd name="connsiteY11193" fmla="*/ 5043843 h 5052379"/>
              <a:gd name="connsiteX11194" fmla="*/ 2571108 w 4925538"/>
              <a:gd name="connsiteY11194" fmla="*/ 5042995 h 5052379"/>
              <a:gd name="connsiteX11195" fmla="*/ 2571957 w 4925538"/>
              <a:gd name="connsiteY11195" fmla="*/ 5042147 h 5052379"/>
              <a:gd name="connsiteX11196" fmla="*/ 2571108 w 4925538"/>
              <a:gd name="connsiteY11196" fmla="*/ 5041298 h 5052379"/>
              <a:gd name="connsiteX11197" fmla="*/ 2571108 w 4925538"/>
              <a:gd name="connsiteY11197" fmla="*/ 5040450 h 5052379"/>
              <a:gd name="connsiteX11198" fmla="*/ 2570259 w 4925538"/>
              <a:gd name="connsiteY11198" fmla="*/ 5038727 h 5052379"/>
              <a:gd name="connsiteX11199" fmla="*/ 2571108 w 4925538"/>
              <a:gd name="connsiteY11199" fmla="*/ 5037878 h 5052379"/>
              <a:gd name="connsiteX11200" fmla="*/ 2571957 w 4925538"/>
              <a:gd name="connsiteY11200" fmla="*/ 5036182 h 5052379"/>
              <a:gd name="connsiteX11201" fmla="*/ 2570259 w 4925538"/>
              <a:gd name="connsiteY11201" fmla="*/ 5034485 h 5052379"/>
              <a:gd name="connsiteX11202" fmla="*/ 2571108 w 4925538"/>
              <a:gd name="connsiteY11202" fmla="*/ 5032762 h 5052379"/>
              <a:gd name="connsiteX11203" fmla="*/ 2571957 w 4925538"/>
              <a:gd name="connsiteY11203" fmla="*/ 5031913 h 5052379"/>
              <a:gd name="connsiteX11204" fmla="*/ 2571957 w 4925538"/>
              <a:gd name="connsiteY11204" fmla="*/ 5023403 h 5052379"/>
              <a:gd name="connsiteX11205" fmla="*/ 2573655 w 4925538"/>
              <a:gd name="connsiteY11205" fmla="*/ 5014018 h 5052379"/>
              <a:gd name="connsiteX11206" fmla="*/ 2574531 w 4925538"/>
              <a:gd name="connsiteY11206" fmla="*/ 5000391 h 5052379"/>
              <a:gd name="connsiteX11207" fmla="*/ 2571957 w 4925538"/>
              <a:gd name="connsiteY11207" fmla="*/ 4987586 h 5052379"/>
              <a:gd name="connsiteX11208" fmla="*/ 2572806 w 4925538"/>
              <a:gd name="connsiteY11208" fmla="*/ 4974807 h 5052379"/>
              <a:gd name="connsiteX11209" fmla="*/ 2581349 w 4925538"/>
              <a:gd name="connsiteY11209" fmla="*/ 4962029 h 5052379"/>
              <a:gd name="connsiteX11210" fmla="*/ 2593288 w 4925538"/>
              <a:gd name="connsiteY11210" fmla="*/ 4955189 h 5052379"/>
              <a:gd name="connsiteX11211" fmla="*/ 2599258 w 4925538"/>
              <a:gd name="connsiteY11211" fmla="*/ 4956064 h 5052379"/>
              <a:gd name="connsiteX11212" fmla="*/ 2606925 w 4925538"/>
              <a:gd name="connsiteY11212" fmla="*/ 4946679 h 5052379"/>
              <a:gd name="connsiteX11213" fmla="*/ 2599258 w 4925538"/>
              <a:gd name="connsiteY11213" fmla="*/ 4944107 h 5052379"/>
              <a:gd name="connsiteX11214" fmla="*/ 2601805 w 4925538"/>
              <a:gd name="connsiteY11214" fmla="*/ 4941562 h 5052379"/>
              <a:gd name="connsiteX11215" fmla="*/ 2602680 w 4925538"/>
              <a:gd name="connsiteY11215" fmla="*/ 4943259 h 5052379"/>
              <a:gd name="connsiteX11216" fmla="*/ 2601805 w 4925538"/>
              <a:gd name="connsiteY11216" fmla="*/ 4943259 h 5052379"/>
              <a:gd name="connsiteX11217" fmla="*/ 2602680 w 4925538"/>
              <a:gd name="connsiteY11217" fmla="*/ 4944107 h 5052379"/>
              <a:gd name="connsiteX11218" fmla="*/ 2603529 w 4925538"/>
              <a:gd name="connsiteY11218" fmla="*/ 4944107 h 5052379"/>
              <a:gd name="connsiteX11219" fmla="*/ 2601805 w 4925538"/>
              <a:gd name="connsiteY11219" fmla="*/ 4941562 h 5052379"/>
              <a:gd name="connsiteX11220" fmla="*/ 2614619 w 4925538"/>
              <a:gd name="connsiteY11220" fmla="*/ 4935597 h 5052379"/>
              <a:gd name="connsiteX11221" fmla="*/ 2618015 w 4925538"/>
              <a:gd name="connsiteY11221" fmla="*/ 4930480 h 5052379"/>
              <a:gd name="connsiteX11222" fmla="*/ 2617166 w 4925538"/>
              <a:gd name="connsiteY11222" fmla="*/ 4929632 h 5052379"/>
              <a:gd name="connsiteX11223" fmla="*/ 2619739 w 4925538"/>
              <a:gd name="connsiteY11223" fmla="*/ 4927060 h 5052379"/>
              <a:gd name="connsiteX11224" fmla="*/ 2627407 w 4925538"/>
              <a:gd name="connsiteY11224" fmla="*/ 4925363 h 5052379"/>
              <a:gd name="connsiteX11225" fmla="*/ 2629105 w 4925538"/>
              <a:gd name="connsiteY11225" fmla="*/ 4921095 h 5052379"/>
              <a:gd name="connsiteX11226" fmla="*/ 2616317 w 4925538"/>
              <a:gd name="connsiteY11226" fmla="*/ 4910013 h 5052379"/>
              <a:gd name="connsiteX11227" fmla="*/ 2616317 w 4925538"/>
              <a:gd name="connsiteY11227" fmla="*/ 4910862 h 5052379"/>
              <a:gd name="connsiteX11228" fmla="*/ 2615468 w 4925538"/>
              <a:gd name="connsiteY11228" fmla="*/ 4910013 h 5052379"/>
              <a:gd name="connsiteX11229" fmla="*/ 2614619 w 4925538"/>
              <a:gd name="connsiteY11229" fmla="*/ 4909165 h 5052379"/>
              <a:gd name="connsiteX11230" fmla="*/ 2610348 w 4925538"/>
              <a:gd name="connsiteY11230" fmla="*/ 4908317 h 5052379"/>
              <a:gd name="connsiteX11231" fmla="*/ 2607801 w 4925538"/>
              <a:gd name="connsiteY11231" fmla="*/ 4906620 h 5052379"/>
              <a:gd name="connsiteX11232" fmla="*/ 2606925 w 4925538"/>
              <a:gd name="connsiteY11232" fmla="*/ 4903200 h 5052379"/>
              <a:gd name="connsiteX11233" fmla="*/ 2603529 w 4925538"/>
              <a:gd name="connsiteY11233" fmla="*/ 4904048 h 5052379"/>
              <a:gd name="connsiteX11234" fmla="*/ 2602680 w 4925538"/>
              <a:gd name="connsiteY11234" fmla="*/ 4905771 h 5052379"/>
              <a:gd name="connsiteX11235" fmla="*/ 2601805 w 4925538"/>
              <a:gd name="connsiteY11235" fmla="*/ 4905771 h 5052379"/>
              <a:gd name="connsiteX11236" fmla="*/ 2600956 w 4925538"/>
              <a:gd name="connsiteY11236" fmla="*/ 4904897 h 5052379"/>
              <a:gd name="connsiteX11237" fmla="*/ 2600107 w 4925538"/>
              <a:gd name="connsiteY11237" fmla="*/ 4904048 h 5052379"/>
              <a:gd name="connsiteX11238" fmla="*/ 2597560 w 4925538"/>
              <a:gd name="connsiteY11238" fmla="*/ 4902351 h 5052379"/>
              <a:gd name="connsiteX11239" fmla="*/ 2595835 w 4925538"/>
              <a:gd name="connsiteY11239" fmla="*/ 4901503 h 5052379"/>
              <a:gd name="connsiteX11240" fmla="*/ 2594137 w 4925538"/>
              <a:gd name="connsiteY11240" fmla="*/ 4902351 h 5052379"/>
              <a:gd name="connsiteX11241" fmla="*/ 2593288 w 4925538"/>
              <a:gd name="connsiteY11241" fmla="*/ 4902351 h 5052379"/>
              <a:gd name="connsiteX11242" fmla="*/ 2591590 w 4925538"/>
              <a:gd name="connsiteY11242" fmla="*/ 4899780 h 5052379"/>
              <a:gd name="connsiteX11243" fmla="*/ 2590715 w 4925538"/>
              <a:gd name="connsiteY11243" fmla="*/ 4899780 h 5052379"/>
              <a:gd name="connsiteX11244" fmla="*/ 2589017 w 4925538"/>
              <a:gd name="connsiteY11244" fmla="*/ 4901503 h 5052379"/>
              <a:gd name="connsiteX11245" fmla="*/ 2586470 w 4925538"/>
              <a:gd name="connsiteY11245" fmla="*/ 4899780 h 5052379"/>
              <a:gd name="connsiteX11246" fmla="*/ 2585621 w 4925538"/>
              <a:gd name="connsiteY11246" fmla="*/ 4898931 h 5052379"/>
              <a:gd name="connsiteX11247" fmla="*/ 2585621 w 4925538"/>
              <a:gd name="connsiteY11247" fmla="*/ 4898083 h 5052379"/>
              <a:gd name="connsiteX11248" fmla="*/ 2584745 w 4925538"/>
              <a:gd name="connsiteY11248" fmla="*/ 4898083 h 5052379"/>
              <a:gd name="connsiteX11249" fmla="*/ 2583896 w 4925538"/>
              <a:gd name="connsiteY11249" fmla="*/ 4898931 h 5052379"/>
              <a:gd name="connsiteX11250" fmla="*/ 2582198 w 4925538"/>
              <a:gd name="connsiteY11250" fmla="*/ 4895538 h 5052379"/>
              <a:gd name="connsiteX11251" fmla="*/ 2580500 w 4925538"/>
              <a:gd name="connsiteY11251" fmla="*/ 4892966 h 5052379"/>
              <a:gd name="connsiteX11252" fmla="*/ 2580500 w 4925538"/>
              <a:gd name="connsiteY11252" fmla="*/ 4892118 h 5052379"/>
              <a:gd name="connsiteX11253" fmla="*/ 2579625 w 4925538"/>
              <a:gd name="connsiteY11253" fmla="*/ 4890421 h 5052379"/>
              <a:gd name="connsiteX11254" fmla="*/ 2579625 w 4925538"/>
              <a:gd name="connsiteY11254" fmla="*/ 4889573 h 5052379"/>
              <a:gd name="connsiteX11255" fmla="*/ 2579625 w 4925538"/>
              <a:gd name="connsiteY11255" fmla="*/ 4887850 h 5052379"/>
              <a:gd name="connsiteX11256" fmla="*/ 2578776 w 4925538"/>
              <a:gd name="connsiteY11256" fmla="*/ 4887850 h 5052379"/>
              <a:gd name="connsiteX11257" fmla="*/ 2577927 w 4925538"/>
              <a:gd name="connsiteY11257" fmla="*/ 4887850 h 5052379"/>
              <a:gd name="connsiteX11258" fmla="*/ 2574531 w 4925538"/>
              <a:gd name="connsiteY11258" fmla="*/ 4887850 h 5052379"/>
              <a:gd name="connsiteX11259" fmla="*/ 2572806 w 4925538"/>
              <a:gd name="connsiteY11259" fmla="*/ 4888698 h 5052379"/>
              <a:gd name="connsiteX11260" fmla="*/ 2572806 w 4925538"/>
              <a:gd name="connsiteY11260" fmla="*/ 4887850 h 5052379"/>
              <a:gd name="connsiteX11261" fmla="*/ 2571957 w 4925538"/>
              <a:gd name="connsiteY11261" fmla="*/ 4888698 h 5052379"/>
              <a:gd name="connsiteX11262" fmla="*/ 2569410 w 4925538"/>
              <a:gd name="connsiteY11262" fmla="*/ 4887001 h 5052379"/>
              <a:gd name="connsiteX11263" fmla="*/ 2569410 w 4925538"/>
              <a:gd name="connsiteY11263" fmla="*/ 4886153 h 5052379"/>
              <a:gd name="connsiteX11264" fmla="*/ 2567686 w 4925538"/>
              <a:gd name="connsiteY11264" fmla="*/ 4886153 h 5052379"/>
              <a:gd name="connsiteX11265" fmla="*/ 2566837 w 4925538"/>
              <a:gd name="connsiteY11265" fmla="*/ 4884456 h 5052379"/>
              <a:gd name="connsiteX11266" fmla="*/ 2564290 w 4925538"/>
              <a:gd name="connsiteY11266" fmla="*/ 4883608 h 5052379"/>
              <a:gd name="connsiteX11267" fmla="*/ 2564290 w 4925538"/>
              <a:gd name="connsiteY11267" fmla="*/ 4881885 h 5052379"/>
              <a:gd name="connsiteX11268" fmla="*/ 2562565 w 4925538"/>
              <a:gd name="connsiteY11268" fmla="*/ 4881036 h 5052379"/>
              <a:gd name="connsiteX11269" fmla="*/ 2560867 w 4925538"/>
              <a:gd name="connsiteY11269" fmla="*/ 4879339 h 5052379"/>
              <a:gd name="connsiteX11270" fmla="*/ 2560867 w 4925538"/>
              <a:gd name="connsiteY11270" fmla="*/ 4877616 h 5052379"/>
              <a:gd name="connsiteX11271" fmla="*/ 2560867 w 4925538"/>
              <a:gd name="connsiteY11271" fmla="*/ 4876768 h 5052379"/>
              <a:gd name="connsiteX11272" fmla="*/ 2556596 w 4925538"/>
              <a:gd name="connsiteY11272" fmla="*/ 4875071 h 5052379"/>
              <a:gd name="connsiteX11273" fmla="*/ 2557445 w 4925538"/>
              <a:gd name="connsiteY11273" fmla="*/ 4874223 h 5052379"/>
              <a:gd name="connsiteX11274" fmla="*/ 2558320 w 4925538"/>
              <a:gd name="connsiteY11274" fmla="*/ 4870803 h 5052379"/>
              <a:gd name="connsiteX11275" fmla="*/ 2557445 w 4925538"/>
              <a:gd name="connsiteY11275" fmla="*/ 4869106 h 5052379"/>
              <a:gd name="connsiteX11276" fmla="*/ 2557445 w 4925538"/>
              <a:gd name="connsiteY11276" fmla="*/ 4867409 h 5052379"/>
              <a:gd name="connsiteX11277" fmla="*/ 2555747 w 4925538"/>
              <a:gd name="connsiteY11277" fmla="*/ 4866534 h 5052379"/>
              <a:gd name="connsiteX11278" fmla="*/ 2555747 w 4925538"/>
              <a:gd name="connsiteY11278" fmla="*/ 4865686 h 5052379"/>
              <a:gd name="connsiteX11279" fmla="*/ 2556596 w 4925538"/>
              <a:gd name="connsiteY11279" fmla="*/ 4865686 h 5052379"/>
              <a:gd name="connsiteX11280" fmla="*/ 2557445 w 4925538"/>
              <a:gd name="connsiteY11280" fmla="*/ 4863989 h 5052379"/>
              <a:gd name="connsiteX11281" fmla="*/ 2555747 w 4925538"/>
              <a:gd name="connsiteY11281" fmla="*/ 4863141 h 5052379"/>
              <a:gd name="connsiteX11282" fmla="*/ 2555747 w 4925538"/>
              <a:gd name="connsiteY11282" fmla="*/ 4861444 h 5052379"/>
              <a:gd name="connsiteX11283" fmla="*/ 2554049 w 4925538"/>
              <a:gd name="connsiteY11283" fmla="*/ 4860569 h 5052379"/>
              <a:gd name="connsiteX11284" fmla="*/ 2553200 w 4925538"/>
              <a:gd name="connsiteY11284" fmla="*/ 4858873 h 5052379"/>
              <a:gd name="connsiteX11285" fmla="*/ 2553200 w 4925538"/>
              <a:gd name="connsiteY11285" fmla="*/ 4856327 h 5052379"/>
              <a:gd name="connsiteX11286" fmla="*/ 2551475 w 4925538"/>
              <a:gd name="connsiteY11286" fmla="*/ 4853756 h 5052379"/>
              <a:gd name="connsiteX11287" fmla="*/ 2550626 w 4925538"/>
              <a:gd name="connsiteY11287" fmla="*/ 4852907 h 5052379"/>
              <a:gd name="connsiteX11288" fmla="*/ 2550626 w 4925538"/>
              <a:gd name="connsiteY11288" fmla="*/ 4852059 h 5052379"/>
              <a:gd name="connsiteX11289" fmla="*/ 2549777 w 4925538"/>
              <a:gd name="connsiteY11289" fmla="*/ 4852059 h 5052379"/>
              <a:gd name="connsiteX11290" fmla="*/ 2548929 w 4925538"/>
              <a:gd name="connsiteY11290" fmla="*/ 4851211 h 5052379"/>
              <a:gd name="connsiteX11291" fmla="*/ 2549777 w 4925538"/>
              <a:gd name="connsiteY11291" fmla="*/ 4850362 h 5052379"/>
              <a:gd name="connsiteX11292" fmla="*/ 2548080 w 4925538"/>
              <a:gd name="connsiteY11292" fmla="*/ 4849487 h 5052379"/>
              <a:gd name="connsiteX11293" fmla="*/ 2548080 w 4925538"/>
              <a:gd name="connsiteY11293" fmla="*/ 4848639 h 5052379"/>
              <a:gd name="connsiteX11294" fmla="*/ 2547231 w 4925538"/>
              <a:gd name="connsiteY11294" fmla="*/ 4847791 h 5052379"/>
              <a:gd name="connsiteX11295" fmla="*/ 2548080 w 4925538"/>
              <a:gd name="connsiteY11295" fmla="*/ 4845246 h 5052379"/>
              <a:gd name="connsiteX11296" fmla="*/ 2545506 w 4925538"/>
              <a:gd name="connsiteY11296" fmla="*/ 4845246 h 5052379"/>
              <a:gd name="connsiteX11297" fmla="*/ 2546382 w 4925538"/>
              <a:gd name="connsiteY11297" fmla="*/ 4844371 h 5052379"/>
              <a:gd name="connsiteX11298" fmla="*/ 2546382 w 4925538"/>
              <a:gd name="connsiteY11298" fmla="*/ 4843522 h 5052379"/>
              <a:gd name="connsiteX11299" fmla="*/ 2544657 w 4925538"/>
              <a:gd name="connsiteY11299" fmla="*/ 4840129 h 5052379"/>
              <a:gd name="connsiteX11300" fmla="*/ 2545506 w 4925538"/>
              <a:gd name="connsiteY11300" fmla="*/ 4839281 h 5052379"/>
              <a:gd name="connsiteX11301" fmla="*/ 2544657 w 4925538"/>
              <a:gd name="connsiteY11301" fmla="*/ 4838406 h 5052379"/>
              <a:gd name="connsiteX11302" fmla="*/ 2546382 w 4925538"/>
              <a:gd name="connsiteY11302" fmla="*/ 4839281 h 5052379"/>
              <a:gd name="connsiteX11303" fmla="*/ 2547231 w 4925538"/>
              <a:gd name="connsiteY11303" fmla="*/ 4838406 h 5052379"/>
              <a:gd name="connsiteX11304" fmla="*/ 2544657 w 4925538"/>
              <a:gd name="connsiteY11304" fmla="*/ 4837557 h 5052379"/>
              <a:gd name="connsiteX11305" fmla="*/ 2544657 w 4925538"/>
              <a:gd name="connsiteY11305" fmla="*/ 4835861 h 5052379"/>
              <a:gd name="connsiteX11306" fmla="*/ 2542959 w 4925538"/>
              <a:gd name="connsiteY11306" fmla="*/ 4835861 h 5052379"/>
              <a:gd name="connsiteX11307" fmla="*/ 2542959 w 4925538"/>
              <a:gd name="connsiteY11307" fmla="*/ 4835012 h 5052379"/>
              <a:gd name="connsiteX11308" fmla="*/ 2542110 w 4925538"/>
              <a:gd name="connsiteY11308" fmla="*/ 4835861 h 5052379"/>
              <a:gd name="connsiteX11309" fmla="*/ 2541261 w 4925538"/>
              <a:gd name="connsiteY11309" fmla="*/ 4835012 h 5052379"/>
              <a:gd name="connsiteX11310" fmla="*/ 2539537 w 4925538"/>
              <a:gd name="connsiteY11310" fmla="*/ 4834164 h 5052379"/>
              <a:gd name="connsiteX11311" fmla="*/ 2538688 w 4925538"/>
              <a:gd name="connsiteY11311" fmla="*/ 4835012 h 5052379"/>
              <a:gd name="connsiteX11312" fmla="*/ 2538688 w 4925538"/>
              <a:gd name="connsiteY11312" fmla="*/ 4834164 h 5052379"/>
              <a:gd name="connsiteX11313" fmla="*/ 2536990 w 4925538"/>
              <a:gd name="connsiteY11313" fmla="*/ 4834164 h 5052379"/>
              <a:gd name="connsiteX11314" fmla="*/ 2535265 w 4925538"/>
              <a:gd name="connsiteY11314" fmla="*/ 4833289 h 5052379"/>
              <a:gd name="connsiteX11315" fmla="*/ 2534416 w 4925538"/>
              <a:gd name="connsiteY11315" fmla="*/ 4833289 h 5052379"/>
              <a:gd name="connsiteX11316" fmla="*/ 2533567 w 4925538"/>
              <a:gd name="connsiteY11316" fmla="*/ 4832441 h 5052379"/>
              <a:gd name="connsiteX11317" fmla="*/ 2532718 w 4925538"/>
              <a:gd name="connsiteY11317" fmla="*/ 4830744 h 5052379"/>
              <a:gd name="connsiteX11318" fmla="*/ 2531869 w 4925538"/>
              <a:gd name="connsiteY11318" fmla="*/ 4830744 h 5052379"/>
              <a:gd name="connsiteX11319" fmla="*/ 2532718 w 4925538"/>
              <a:gd name="connsiteY11319" fmla="*/ 4829895 h 5052379"/>
              <a:gd name="connsiteX11320" fmla="*/ 2531869 w 4925538"/>
              <a:gd name="connsiteY11320" fmla="*/ 4829047 h 5052379"/>
              <a:gd name="connsiteX11321" fmla="*/ 2531020 w 4925538"/>
              <a:gd name="connsiteY11321" fmla="*/ 4829047 h 5052379"/>
              <a:gd name="connsiteX11322" fmla="*/ 2531020 w 4925538"/>
              <a:gd name="connsiteY11322" fmla="*/ 4827324 h 5052379"/>
              <a:gd name="connsiteX11323" fmla="*/ 2531020 w 4925538"/>
              <a:gd name="connsiteY11323" fmla="*/ 4826475 h 5052379"/>
              <a:gd name="connsiteX11324" fmla="*/ 2531020 w 4925538"/>
              <a:gd name="connsiteY11324" fmla="*/ 4825627 h 5052379"/>
              <a:gd name="connsiteX11325" fmla="*/ 2529296 w 4925538"/>
              <a:gd name="connsiteY11325" fmla="*/ 4824779 h 5052379"/>
              <a:gd name="connsiteX11326" fmla="*/ 2528447 w 4925538"/>
              <a:gd name="connsiteY11326" fmla="*/ 4825627 h 5052379"/>
              <a:gd name="connsiteX11327" fmla="*/ 2525900 w 4925538"/>
              <a:gd name="connsiteY11327" fmla="*/ 4824779 h 5052379"/>
              <a:gd name="connsiteX11328" fmla="*/ 2525051 w 4925538"/>
              <a:gd name="connsiteY11328" fmla="*/ 4823082 h 5052379"/>
              <a:gd name="connsiteX11329" fmla="*/ 2523326 w 4925538"/>
              <a:gd name="connsiteY11329" fmla="*/ 4822234 h 5052379"/>
              <a:gd name="connsiteX11330" fmla="*/ 2523326 w 4925538"/>
              <a:gd name="connsiteY11330" fmla="*/ 4821359 h 5052379"/>
              <a:gd name="connsiteX11331" fmla="*/ 2520779 w 4925538"/>
              <a:gd name="connsiteY11331" fmla="*/ 4820510 h 5052379"/>
              <a:gd name="connsiteX11332" fmla="*/ 2519081 w 4925538"/>
              <a:gd name="connsiteY11332" fmla="*/ 4819662 h 5052379"/>
              <a:gd name="connsiteX11333" fmla="*/ 2518206 w 4925538"/>
              <a:gd name="connsiteY11333" fmla="*/ 4819662 h 5052379"/>
              <a:gd name="connsiteX11334" fmla="*/ 2517357 w 4925538"/>
              <a:gd name="connsiteY11334" fmla="*/ 4819662 h 5052379"/>
              <a:gd name="connsiteX11335" fmla="*/ 2515659 w 4925538"/>
              <a:gd name="connsiteY11335" fmla="*/ 4817965 h 5052379"/>
              <a:gd name="connsiteX11336" fmla="*/ 2515659 w 4925538"/>
              <a:gd name="connsiteY11336" fmla="*/ 4817117 h 5052379"/>
              <a:gd name="connsiteX11337" fmla="*/ 2516508 w 4925538"/>
              <a:gd name="connsiteY11337" fmla="*/ 4817117 h 5052379"/>
              <a:gd name="connsiteX11338" fmla="*/ 2516508 w 4925538"/>
              <a:gd name="connsiteY11338" fmla="*/ 4816242 h 5052379"/>
              <a:gd name="connsiteX11339" fmla="*/ 2517357 w 4925538"/>
              <a:gd name="connsiteY11339" fmla="*/ 4816242 h 5052379"/>
              <a:gd name="connsiteX11340" fmla="*/ 2517357 w 4925538"/>
              <a:gd name="connsiteY11340" fmla="*/ 4815394 h 5052379"/>
              <a:gd name="connsiteX11341" fmla="*/ 2516508 w 4925538"/>
              <a:gd name="connsiteY11341" fmla="*/ 4815394 h 5052379"/>
              <a:gd name="connsiteX11342" fmla="*/ 2515659 w 4925538"/>
              <a:gd name="connsiteY11342" fmla="*/ 4814545 h 5052379"/>
              <a:gd name="connsiteX11343" fmla="*/ 2512236 w 4925538"/>
              <a:gd name="connsiteY11343" fmla="*/ 4814545 h 5052379"/>
              <a:gd name="connsiteX11344" fmla="*/ 2511387 w 4925538"/>
              <a:gd name="connsiteY11344" fmla="*/ 4813697 h 5052379"/>
              <a:gd name="connsiteX11345" fmla="*/ 2510538 w 4925538"/>
              <a:gd name="connsiteY11345" fmla="*/ 4813697 h 5052379"/>
              <a:gd name="connsiteX11346" fmla="*/ 2510538 w 4925538"/>
              <a:gd name="connsiteY11346" fmla="*/ 4812849 h 5052379"/>
              <a:gd name="connsiteX11347" fmla="*/ 2509689 w 4925538"/>
              <a:gd name="connsiteY11347" fmla="*/ 4812849 h 5052379"/>
              <a:gd name="connsiteX11348" fmla="*/ 2508840 w 4925538"/>
              <a:gd name="connsiteY11348" fmla="*/ 4812000 h 5052379"/>
              <a:gd name="connsiteX11349" fmla="*/ 2507991 w 4925538"/>
              <a:gd name="connsiteY11349" fmla="*/ 4812000 h 5052379"/>
              <a:gd name="connsiteX11350" fmla="*/ 2508840 w 4925538"/>
              <a:gd name="connsiteY11350" fmla="*/ 4812000 h 5052379"/>
              <a:gd name="connsiteX11351" fmla="*/ 2507991 w 4925538"/>
              <a:gd name="connsiteY11351" fmla="*/ 4812000 h 5052379"/>
              <a:gd name="connsiteX11352" fmla="*/ 2507116 w 4925538"/>
              <a:gd name="connsiteY11352" fmla="*/ 4812000 h 5052379"/>
              <a:gd name="connsiteX11353" fmla="*/ 2506267 w 4925538"/>
              <a:gd name="connsiteY11353" fmla="*/ 4812849 h 5052379"/>
              <a:gd name="connsiteX11354" fmla="*/ 2505418 w 4925538"/>
              <a:gd name="connsiteY11354" fmla="*/ 4812849 h 5052379"/>
              <a:gd name="connsiteX11355" fmla="*/ 2505418 w 4925538"/>
              <a:gd name="connsiteY11355" fmla="*/ 4813697 h 5052379"/>
              <a:gd name="connsiteX11356" fmla="*/ 2503720 w 4925538"/>
              <a:gd name="connsiteY11356" fmla="*/ 4815394 h 5052379"/>
              <a:gd name="connsiteX11357" fmla="*/ 2502871 w 4925538"/>
              <a:gd name="connsiteY11357" fmla="*/ 4814545 h 5052379"/>
              <a:gd name="connsiteX11358" fmla="*/ 2501146 w 4925538"/>
              <a:gd name="connsiteY11358" fmla="*/ 4817117 h 5052379"/>
              <a:gd name="connsiteX11359" fmla="*/ 2501146 w 4925538"/>
              <a:gd name="connsiteY11359" fmla="*/ 4816242 h 5052379"/>
              <a:gd name="connsiteX11360" fmla="*/ 2499448 w 4925538"/>
              <a:gd name="connsiteY11360" fmla="*/ 4816242 h 5052379"/>
              <a:gd name="connsiteX11361" fmla="*/ 2499448 w 4925538"/>
              <a:gd name="connsiteY11361" fmla="*/ 4815394 h 5052379"/>
              <a:gd name="connsiteX11362" fmla="*/ 2498599 w 4925538"/>
              <a:gd name="connsiteY11362" fmla="*/ 4814545 h 5052379"/>
              <a:gd name="connsiteX11363" fmla="*/ 2499448 w 4925538"/>
              <a:gd name="connsiteY11363" fmla="*/ 4814545 h 5052379"/>
              <a:gd name="connsiteX11364" fmla="*/ 2498599 w 4925538"/>
              <a:gd name="connsiteY11364" fmla="*/ 4813697 h 5052379"/>
              <a:gd name="connsiteX11365" fmla="*/ 2494328 w 4925538"/>
              <a:gd name="connsiteY11365" fmla="*/ 4812000 h 5052379"/>
              <a:gd name="connsiteX11366" fmla="*/ 2494328 w 4925538"/>
              <a:gd name="connsiteY11366" fmla="*/ 4810277 h 5052379"/>
              <a:gd name="connsiteX11367" fmla="*/ 2492630 w 4925538"/>
              <a:gd name="connsiteY11367" fmla="*/ 4808580 h 5052379"/>
              <a:gd name="connsiteX11368" fmla="*/ 2455089 w 4925538"/>
              <a:gd name="connsiteY11368" fmla="*/ 4780451 h 5052379"/>
              <a:gd name="connsiteX11369" fmla="*/ 2455938 w 4925538"/>
              <a:gd name="connsiteY11369" fmla="*/ 4778755 h 5052379"/>
              <a:gd name="connsiteX11370" fmla="*/ 2455089 w 4925538"/>
              <a:gd name="connsiteY11370" fmla="*/ 4777906 h 5052379"/>
              <a:gd name="connsiteX11371" fmla="*/ 2454240 w 4925538"/>
              <a:gd name="connsiteY11371" fmla="*/ 4777032 h 5052379"/>
              <a:gd name="connsiteX11372" fmla="*/ 2453391 w 4925538"/>
              <a:gd name="connsiteY11372" fmla="*/ 4775335 h 5052379"/>
              <a:gd name="connsiteX11373" fmla="*/ 2455089 w 4925538"/>
              <a:gd name="connsiteY11373" fmla="*/ 4774486 h 5052379"/>
              <a:gd name="connsiteX11374" fmla="*/ 2455089 w 4925538"/>
              <a:gd name="connsiteY11374" fmla="*/ 4773638 h 5052379"/>
              <a:gd name="connsiteX11375" fmla="*/ 2455089 w 4925538"/>
              <a:gd name="connsiteY11375" fmla="*/ 4774486 h 5052379"/>
              <a:gd name="connsiteX11376" fmla="*/ 2455089 w 4925538"/>
              <a:gd name="connsiteY11376" fmla="*/ 4773638 h 5052379"/>
              <a:gd name="connsiteX11377" fmla="*/ 2454240 w 4925538"/>
              <a:gd name="connsiteY11377" fmla="*/ 4771915 h 5052379"/>
              <a:gd name="connsiteX11378" fmla="*/ 2453391 w 4925538"/>
              <a:gd name="connsiteY11378" fmla="*/ 4772790 h 5052379"/>
              <a:gd name="connsiteX11379" fmla="*/ 2452542 w 4925538"/>
              <a:gd name="connsiteY11379" fmla="*/ 4770218 h 5052379"/>
              <a:gd name="connsiteX11380" fmla="*/ 2451693 w 4925538"/>
              <a:gd name="connsiteY11380" fmla="*/ 4769370 h 5052379"/>
              <a:gd name="connsiteX11381" fmla="*/ 2449968 w 4925538"/>
              <a:gd name="connsiteY11381" fmla="*/ 4768521 h 5052379"/>
              <a:gd name="connsiteX11382" fmla="*/ 2450817 w 4925538"/>
              <a:gd name="connsiteY11382" fmla="*/ 4767673 h 5052379"/>
              <a:gd name="connsiteX11383" fmla="*/ 2447421 w 4925538"/>
              <a:gd name="connsiteY11383" fmla="*/ 4762556 h 5052379"/>
              <a:gd name="connsiteX11384" fmla="*/ 2446572 w 4925538"/>
              <a:gd name="connsiteY11384" fmla="*/ 4761708 h 5052379"/>
              <a:gd name="connsiteX11385" fmla="*/ 2445697 w 4925538"/>
              <a:gd name="connsiteY11385" fmla="*/ 4760833 h 5052379"/>
              <a:gd name="connsiteX11386" fmla="*/ 2443150 w 4925538"/>
              <a:gd name="connsiteY11386" fmla="*/ 4760833 h 5052379"/>
              <a:gd name="connsiteX11387" fmla="*/ 2443150 w 4925538"/>
              <a:gd name="connsiteY11387" fmla="*/ 4759985 h 5052379"/>
              <a:gd name="connsiteX11388" fmla="*/ 2442301 w 4925538"/>
              <a:gd name="connsiteY11388" fmla="*/ 4759985 h 5052379"/>
              <a:gd name="connsiteX11389" fmla="*/ 2442301 w 4925538"/>
              <a:gd name="connsiteY11389" fmla="*/ 4759136 h 5052379"/>
              <a:gd name="connsiteX11390" fmla="*/ 2439727 w 4925538"/>
              <a:gd name="connsiteY11390" fmla="*/ 4758288 h 5052379"/>
              <a:gd name="connsiteX11391" fmla="*/ 2439727 w 4925538"/>
              <a:gd name="connsiteY11391" fmla="*/ 4756591 h 5052379"/>
              <a:gd name="connsiteX11392" fmla="*/ 2438878 w 4925538"/>
              <a:gd name="connsiteY11392" fmla="*/ 4755743 h 5052379"/>
              <a:gd name="connsiteX11393" fmla="*/ 2438878 w 4925538"/>
              <a:gd name="connsiteY11393" fmla="*/ 4754868 h 5052379"/>
              <a:gd name="connsiteX11394" fmla="*/ 2427788 w 4925538"/>
              <a:gd name="connsiteY11394" fmla="*/ 4754868 h 5052379"/>
              <a:gd name="connsiteX11395" fmla="*/ 2426090 w 4925538"/>
              <a:gd name="connsiteY11395" fmla="*/ 4753171 h 5052379"/>
              <a:gd name="connsiteX11396" fmla="*/ 2425242 w 4925538"/>
              <a:gd name="connsiteY11396" fmla="*/ 4753171 h 5052379"/>
              <a:gd name="connsiteX11397" fmla="*/ 2424393 w 4925538"/>
              <a:gd name="connsiteY11397" fmla="*/ 4752323 h 5052379"/>
              <a:gd name="connsiteX11398" fmla="*/ 2423517 w 4925538"/>
              <a:gd name="connsiteY11398" fmla="*/ 4753171 h 5052379"/>
              <a:gd name="connsiteX11399" fmla="*/ 2421819 w 4925538"/>
              <a:gd name="connsiteY11399" fmla="*/ 4753171 h 5052379"/>
              <a:gd name="connsiteX11400" fmla="*/ 2420970 w 4925538"/>
              <a:gd name="connsiteY11400" fmla="*/ 4751474 h 5052379"/>
              <a:gd name="connsiteX11401" fmla="*/ 2416699 w 4925538"/>
              <a:gd name="connsiteY11401" fmla="*/ 4750626 h 5052379"/>
              <a:gd name="connsiteX11402" fmla="*/ 2413303 w 4925538"/>
              <a:gd name="connsiteY11402" fmla="*/ 4752323 h 5052379"/>
              <a:gd name="connsiteX11403" fmla="*/ 2411578 w 4925538"/>
              <a:gd name="connsiteY11403" fmla="*/ 4751474 h 5052379"/>
              <a:gd name="connsiteX11404" fmla="*/ 2410729 w 4925538"/>
              <a:gd name="connsiteY11404" fmla="*/ 4752323 h 5052379"/>
              <a:gd name="connsiteX11405" fmla="*/ 2408182 w 4925538"/>
              <a:gd name="connsiteY11405" fmla="*/ 4752323 h 5052379"/>
              <a:gd name="connsiteX11406" fmla="*/ 2407333 w 4925538"/>
              <a:gd name="connsiteY11406" fmla="*/ 4753171 h 5052379"/>
              <a:gd name="connsiteX11407" fmla="*/ 2404760 w 4925538"/>
              <a:gd name="connsiteY11407" fmla="*/ 4749778 h 5052379"/>
              <a:gd name="connsiteX11408" fmla="*/ 2403911 w 4925538"/>
              <a:gd name="connsiteY11408" fmla="*/ 4749778 h 5052379"/>
              <a:gd name="connsiteX11409" fmla="*/ 2404760 w 4925538"/>
              <a:gd name="connsiteY11409" fmla="*/ 4748903 h 5052379"/>
              <a:gd name="connsiteX11410" fmla="*/ 2402213 w 4925538"/>
              <a:gd name="connsiteY11410" fmla="*/ 4747206 h 5052379"/>
              <a:gd name="connsiteX11411" fmla="*/ 2400488 w 4925538"/>
              <a:gd name="connsiteY11411" fmla="*/ 4745509 h 5052379"/>
              <a:gd name="connsiteX11412" fmla="*/ 2401337 w 4925538"/>
              <a:gd name="connsiteY11412" fmla="*/ 4745509 h 5052379"/>
              <a:gd name="connsiteX11413" fmla="*/ 2400488 w 4925538"/>
              <a:gd name="connsiteY11413" fmla="*/ 4744661 h 5052379"/>
              <a:gd name="connsiteX11414" fmla="*/ 2399639 w 4925538"/>
              <a:gd name="connsiteY11414" fmla="*/ 4744661 h 5052379"/>
              <a:gd name="connsiteX11415" fmla="*/ 2399639 w 4925538"/>
              <a:gd name="connsiteY11415" fmla="*/ 4745509 h 5052379"/>
              <a:gd name="connsiteX11416" fmla="*/ 2398790 w 4925538"/>
              <a:gd name="connsiteY11416" fmla="*/ 4745509 h 5052379"/>
              <a:gd name="connsiteX11417" fmla="*/ 2396243 w 4925538"/>
              <a:gd name="connsiteY11417" fmla="*/ 4744661 h 5052379"/>
              <a:gd name="connsiteX11418" fmla="*/ 2395368 w 4925538"/>
              <a:gd name="connsiteY11418" fmla="*/ 4745509 h 5052379"/>
              <a:gd name="connsiteX11419" fmla="*/ 2394519 w 4925538"/>
              <a:gd name="connsiteY11419" fmla="*/ 4745509 h 5052379"/>
              <a:gd name="connsiteX11420" fmla="*/ 2394519 w 4925538"/>
              <a:gd name="connsiteY11420" fmla="*/ 4743786 h 5052379"/>
              <a:gd name="connsiteX11421" fmla="*/ 2395368 w 4925538"/>
              <a:gd name="connsiteY11421" fmla="*/ 4743786 h 5052379"/>
              <a:gd name="connsiteX11422" fmla="*/ 2394519 w 4925538"/>
              <a:gd name="connsiteY11422" fmla="*/ 4742938 h 5052379"/>
              <a:gd name="connsiteX11423" fmla="*/ 2394519 w 4925538"/>
              <a:gd name="connsiteY11423" fmla="*/ 4742089 h 5052379"/>
              <a:gd name="connsiteX11424" fmla="*/ 2391972 w 4925538"/>
              <a:gd name="connsiteY11424" fmla="*/ 4741241 h 5052379"/>
              <a:gd name="connsiteX11425" fmla="*/ 2391972 w 4925538"/>
              <a:gd name="connsiteY11425" fmla="*/ 4740393 h 5052379"/>
              <a:gd name="connsiteX11426" fmla="*/ 2392821 w 4925538"/>
              <a:gd name="connsiteY11426" fmla="*/ 4739544 h 5052379"/>
              <a:gd name="connsiteX11427" fmla="*/ 2392821 w 4925538"/>
              <a:gd name="connsiteY11427" fmla="*/ 4738669 h 5052379"/>
              <a:gd name="connsiteX11428" fmla="*/ 2391972 w 4925538"/>
              <a:gd name="connsiteY11428" fmla="*/ 4737821 h 5052379"/>
              <a:gd name="connsiteX11429" fmla="*/ 2389398 w 4925538"/>
              <a:gd name="connsiteY11429" fmla="*/ 4736973 h 5052379"/>
              <a:gd name="connsiteX11430" fmla="*/ 2388549 w 4925538"/>
              <a:gd name="connsiteY11430" fmla="*/ 4736124 h 5052379"/>
              <a:gd name="connsiteX11431" fmla="*/ 2389398 w 4925538"/>
              <a:gd name="connsiteY11431" fmla="*/ 4735276 h 5052379"/>
              <a:gd name="connsiteX11432" fmla="*/ 2388549 w 4925538"/>
              <a:gd name="connsiteY11432" fmla="*/ 4734427 h 5052379"/>
              <a:gd name="connsiteX11433" fmla="*/ 2386851 w 4925538"/>
              <a:gd name="connsiteY11433" fmla="*/ 4733579 h 5052379"/>
              <a:gd name="connsiteX11434" fmla="*/ 2387700 w 4925538"/>
              <a:gd name="connsiteY11434" fmla="*/ 4732704 h 5052379"/>
              <a:gd name="connsiteX11435" fmla="*/ 2386851 w 4925538"/>
              <a:gd name="connsiteY11435" fmla="*/ 4732704 h 5052379"/>
              <a:gd name="connsiteX11436" fmla="*/ 2386851 w 4925538"/>
              <a:gd name="connsiteY11436" fmla="*/ 4731856 h 5052379"/>
              <a:gd name="connsiteX11437" fmla="*/ 2386002 w 4925538"/>
              <a:gd name="connsiteY11437" fmla="*/ 4731008 h 5052379"/>
              <a:gd name="connsiteX11438" fmla="*/ 2386002 w 4925538"/>
              <a:gd name="connsiteY11438" fmla="*/ 4730159 h 5052379"/>
              <a:gd name="connsiteX11439" fmla="*/ 2386002 w 4925538"/>
              <a:gd name="connsiteY11439" fmla="*/ 4731008 h 5052379"/>
              <a:gd name="connsiteX11440" fmla="*/ 2384278 w 4925538"/>
              <a:gd name="connsiteY11440" fmla="*/ 4730159 h 5052379"/>
              <a:gd name="connsiteX11441" fmla="*/ 2382580 w 4925538"/>
              <a:gd name="connsiteY11441" fmla="*/ 4731008 h 5052379"/>
              <a:gd name="connsiteX11442" fmla="*/ 2381731 w 4925538"/>
              <a:gd name="connsiteY11442" fmla="*/ 4731856 h 5052379"/>
              <a:gd name="connsiteX11443" fmla="*/ 2382580 w 4925538"/>
              <a:gd name="connsiteY11443" fmla="*/ 4731856 h 5052379"/>
              <a:gd name="connsiteX11444" fmla="*/ 2382580 w 4925538"/>
              <a:gd name="connsiteY11444" fmla="*/ 4732704 h 5052379"/>
              <a:gd name="connsiteX11445" fmla="*/ 2382580 w 4925538"/>
              <a:gd name="connsiteY11445" fmla="*/ 4733579 h 5052379"/>
              <a:gd name="connsiteX11446" fmla="*/ 2380882 w 4925538"/>
              <a:gd name="connsiteY11446" fmla="*/ 4736124 h 5052379"/>
              <a:gd name="connsiteX11447" fmla="*/ 2380033 w 4925538"/>
              <a:gd name="connsiteY11447" fmla="*/ 4736973 h 5052379"/>
              <a:gd name="connsiteX11448" fmla="*/ 2379157 w 4925538"/>
              <a:gd name="connsiteY11448" fmla="*/ 4736973 h 5052379"/>
              <a:gd name="connsiteX11449" fmla="*/ 2379157 w 4925538"/>
              <a:gd name="connsiteY11449" fmla="*/ 4737821 h 5052379"/>
              <a:gd name="connsiteX11450" fmla="*/ 2379157 w 4925538"/>
              <a:gd name="connsiteY11450" fmla="*/ 4738669 h 5052379"/>
              <a:gd name="connsiteX11451" fmla="*/ 2377459 w 4925538"/>
              <a:gd name="connsiteY11451" fmla="*/ 4738669 h 5052379"/>
              <a:gd name="connsiteX11452" fmla="*/ 2376610 w 4925538"/>
              <a:gd name="connsiteY11452" fmla="*/ 4737821 h 5052379"/>
              <a:gd name="connsiteX11453" fmla="*/ 2374063 w 4925538"/>
              <a:gd name="connsiteY11453" fmla="*/ 4736973 h 5052379"/>
              <a:gd name="connsiteX11454" fmla="*/ 2373188 w 4925538"/>
              <a:gd name="connsiteY11454" fmla="*/ 4736124 h 5052379"/>
              <a:gd name="connsiteX11455" fmla="*/ 2371490 w 4925538"/>
              <a:gd name="connsiteY11455" fmla="*/ 4736124 h 5052379"/>
              <a:gd name="connsiteX11456" fmla="*/ 2371490 w 4925538"/>
              <a:gd name="connsiteY11456" fmla="*/ 4735276 h 5052379"/>
              <a:gd name="connsiteX11457" fmla="*/ 2370641 w 4925538"/>
              <a:gd name="connsiteY11457" fmla="*/ 4735276 h 5052379"/>
              <a:gd name="connsiteX11458" fmla="*/ 2369792 w 4925538"/>
              <a:gd name="connsiteY11458" fmla="*/ 4735276 h 5052379"/>
              <a:gd name="connsiteX11459" fmla="*/ 2367218 w 4925538"/>
              <a:gd name="connsiteY11459" fmla="*/ 4733579 h 5052379"/>
              <a:gd name="connsiteX11460" fmla="*/ 2367218 w 4925538"/>
              <a:gd name="connsiteY11460" fmla="*/ 4732704 h 5052379"/>
              <a:gd name="connsiteX11461" fmla="*/ 2366369 w 4925538"/>
              <a:gd name="connsiteY11461" fmla="*/ 4732704 h 5052379"/>
              <a:gd name="connsiteX11462" fmla="*/ 2365520 w 4925538"/>
              <a:gd name="connsiteY11462" fmla="*/ 4732704 h 5052379"/>
              <a:gd name="connsiteX11463" fmla="*/ 2366369 w 4925538"/>
              <a:gd name="connsiteY11463" fmla="*/ 4731856 h 5052379"/>
              <a:gd name="connsiteX11464" fmla="*/ 2365520 w 4925538"/>
              <a:gd name="connsiteY11464" fmla="*/ 4731008 h 5052379"/>
              <a:gd name="connsiteX11465" fmla="*/ 2363823 w 4925538"/>
              <a:gd name="connsiteY11465" fmla="*/ 4731008 h 5052379"/>
              <a:gd name="connsiteX11466" fmla="*/ 2363823 w 4925538"/>
              <a:gd name="connsiteY11466" fmla="*/ 4730159 h 5052379"/>
              <a:gd name="connsiteX11467" fmla="*/ 2356978 w 4925538"/>
              <a:gd name="connsiteY11467" fmla="*/ 4729311 h 5052379"/>
              <a:gd name="connsiteX11468" fmla="*/ 2356129 w 4925538"/>
              <a:gd name="connsiteY11468" fmla="*/ 4729311 h 5052379"/>
              <a:gd name="connsiteX11469" fmla="*/ 2356129 w 4925538"/>
              <a:gd name="connsiteY11469" fmla="*/ 4728462 h 5052379"/>
              <a:gd name="connsiteX11470" fmla="*/ 2355280 w 4925538"/>
              <a:gd name="connsiteY11470" fmla="*/ 4728462 h 5052379"/>
              <a:gd name="connsiteX11471" fmla="*/ 2355280 w 4925538"/>
              <a:gd name="connsiteY11471" fmla="*/ 4724194 h 5052379"/>
              <a:gd name="connsiteX11472" fmla="*/ 2354431 w 4925538"/>
              <a:gd name="connsiteY11472" fmla="*/ 4723346 h 5052379"/>
              <a:gd name="connsiteX11473" fmla="*/ 2355280 w 4925538"/>
              <a:gd name="connsiteY11473" fmla="*/ 4722497 h 5052379"/>
              <a:gd name="connsiteX11474" fmla="*/ 2353582 w 4925538"/>
              <a:gd name="connsiteY11474" fmla="*/ 4720774 h 5052379"/>
              <a:gd name="connsiteX11475" fmla="*/ 2351008 w 4925538"/>
              <a:gd name="connsiteY11475" fmla="*/ 4720774 h 5052379"/>
              <a:gd name="connsiteX11476" fmla="*/ 2351008 w 4925538"/>
              <a:gd name="connsiteY11476" fmla="*/ 4719926 h 5052379"/>
              <a:gd name="connsiteX11477" fmla="*/ 2352733 w 4925538"/>
              <a:gd name="connsiteY11477" fmla="*/ 4719077 h 5052379"/>
              <a:gd name="connsiteX11478" fmla="*/ 2351884 w 4925538"/>
              <a:gd name="connsiteY11478" fmla="*/ 4718229 h 5052379"/>
              <a:gd name="connsiteX11479" fmla="*/ 2350159 w 4925538"/>
              <a:gd name="connsiteY11479" fmla="*/ 4717381 h 5052379"/>
              <a:gd name="connsiteX11480" fmla="*/ 2350159 w 4925538"/>
              <a:gd name="connsiteY11480" fmla="*/ 4716506 h 5052379"/>
              <a:gd name="connsiteX11481" fmla="*/ 2351008 w 4925538"/>
              <a:gd name="connsiteY11481" fmla="*/ 4716506 h 5052379"/>
              <a:gd name="connsiteX11482" fmla="*/ 2350159 w 4925538"/>
              <a:gd name="connsiteY11482" fmla="*/ 4715657 h 5052379"/>
              <a:gd name="connsiteX11483" fmla="*/ 2350159 w 4925538"/>
              <a:gd name="connsiteY11483" fmla="*/ 4714809 h 5052379"/>
              <a:gd name="connsiteX11484" fmla="*/ 2348461 w 4925538"/>
              <a:gd name="connsiteY11484" fmla="*/ 4713961 h 5052379"/>
              <a:gd name="connsiteX11485" fmla="*/ 2347612 w 4925538"/>
              <a:gd name="connsiteY11485" fmla="*/ 4714809 h 5052379"/>
              <a:gd name="connsiteX11486" fmla="*/ 2346763 w 4925538"/>
              <a:gd name="connsiteY11486" fmla="*/ 4714809 h 5052379"/>
              <a:gd name="connsiteX11487" fmla="*/ 2346763 w 4925538"/>
              <a:gd name="connsiteY11487" fmla="*/ 4713961 h 5052379"/>
              <a:gd name="connsiteX11488" fmla="*/ 2345888 w 4925538"/>
              <a:gd name="connsiteY11488" fmla="*/ 4713961 h 5052379"/>
              <a:gd name="connsiteX11489" fmla="*/ 2345039 w 4925538"/>
              <a:gd name="connsiteY11489" fmla="*/ 4713112 h 5052379"/>
              <a:gd name="connsiteX11490" fmla="*/ 2344190 w 4925538"/>
              <a:gd name="connsiteY11490" fmla="*/ 4713112 h 5052379"/>
              <a:gd name="connsiteX11491" fmla="*/ 2344190 w 4925538"/>
              <a:gd name="connsiteY11491" fmla="*/ 4711415 h 5052379"/>
              <a:gd name="connsiteX11492" fmla="*/ 2345039 w 4925538"/>
              <a:gd name="connsiteY11492" fmla="*/ 4711415 h 5052379"/>
              <a:gd name="connsiteX11493" fmla="*/ 2345039 w 4925538"/>
              <a:gd name="connsiteY11493" fmla="*/ 4710541 h 5052379"/>
              <a:gd name="connsiteX11494" fmla="*/ 2345039 w 4925538"/>
              <a:gd name="connsiteY11494" fmla="*/ 4709692 h 5052379"/>
              <a:gd name="connsiteX11495" fmla="*/ 2345039 w 4925538"/>
              <a:gd name="connsiteY11495" fmla="*/ 4708844 h 5052379"/>
              <a:gd name="connsiteX11496" fmla="*/ 2345888 w 4925538"/>
              <a:gd name="connsiteY11496" fmla="*/ 4707147 h 5052379"/>
              <a:gd name="connsiteX11497" fmla="*/ 2344190 w 4925538"/>
              <a:gd name="connsiteY11497" fmla="*/ 4707147 h 5052379"/>
              <a:gd name="connsiteX11498" fmla="*/ 2342492 w 4925538"/>
              <a:gd name="connsiteY11498" fmla="*/ 4704576 h 5052379"/>
              <a:gd name="connsiteX11499" fmla="*/ 2342492 w 4925538"/>
              <a:gd name="connsiteY11499" fmla="*/ 4705450 h 5052379"/>
              <a:gd name="connsiteX11500" fmla="*/ 2341643 w 4925538"/>
              <a:gd name="connsiteY11500" fmla="*/ 4704576 h 5052379"/>
              <a:gd name="connsiteX11501" fmla="*/ 2342492 w 4925538"/>
              <a:gd name="connsiteY11501" fmla="*/ 4703727 h 5052379"/>
              <a:gd name="connsiteX11502" fmla="*/ 2342492 w 4925538"/>
              <a:gd name="connsiteY11502" fmla="*/ 4701182 h 5052379"/>
              <a:gd name="connsiteX11503" fmla="*/ 2341643 w 4925538"/>
              <a:gd name="connsiteY11503" fmla="*/ 4701182 h 5052379"/>
              <a:gd name="connsiteX11504" fmla="*/ 2339918 w 4925538"/>
              <a:gd name="connsiteY11504" fmla="*/ 4700334 h 5052379"/>
              <a:gd name="connsiteX11505" fmla="*/ 2339918 w 4925538"/>
              <a:gd name="connsiteY11505" fmla="*/ 4698610 h 5052379"/>
              <a:gd name="connsiteX11506" fmla="*/ 2339069 w 4925538"/>
              <a:gd name="connsiteY11506" fmla="*/ 4698610 h 5052379"/>
              <a:gd name="connsiteX11507" fmla="*/ 2338220 w 4925538"/>
              <a:gd name="connsiteY11507" fmla="*/ 4698610 h 5052379"/>
              <a:gd name="connsiteX11508" fmla="*/ 2336522 w 4925538"/>
              <a:gd name="connsiteY11508" fmla="*/ 4699459 h 5052379"/>
              <a:gd name="connsiteX11509" fmla="*/ 2335673 w 4925538"/>
              <a:gd name="connsiteY11509" fmla="*/ 4699459 h 5052379"/>
              <a:gd name="connsiteX11510" fmla="*/ 2335673 w 4925538"/>
              <a:gd name="connsiteY11510" fmla="*/ 4698610 h 5052379"/>
              <a:gd name="connsiteX11511" fmla="*/ 2334798 w 4925538"/>
              <a:gd name="connsiteY11511" fmla="*/ 4697762 h 5052379"/>
              <a:gd name="connsiteX11512" fmla="*/ 2333100 w 4925538"/>
              <a:gd name="connsiteY11512" fmla="*/ 4697762 h 5052379"/>
              <a:gd name="connsiteX11513" fmla="*/ 2331402 w 4925538"/>
              <a:gd name="connsiteY11513" fmla="*/ 4696914 h 5052379"/>
              <a:gd name="connsiteX11514" fmla="*/ 2332251 w 4925538"/>
              <a:gd name="connsiteY11514" fmla="*/ 4695217 h 5052379"/>
              <a:gd name="connsiteX11515" fmla="*/ 2333100 w 4925538"/>
              <a:gd name="connsiteY11515" fmla="*/ 4694342 h 5052379"/>
              <a:gd name="connsiteX11516" fmla="*/ 2333100 w 4925538"/>
              <a:gd name="connsiteY11516" fmla="*/ 4693494 h 5052379"/>
              <a:gd name="connsiteX11517" fmla="*/ 2332251 w 4925538"/>
              <a:gd name="connsiteY11517" fmla="*/ 4692645 h 5052379"/>
              <a:gd name="connsiteX11518" fmla="*/ 2331402 w 4925538"/>
              <a:gd name="connsiteY11518" fmla="*/ 4692645 h 5052379"/>
              <a:gd name="connsiteX11519" fmla="*/ 2331402 w 4925538"/>
              <a:gd name="connsiteY11519" fmla="*/ 4690949 h 5052379"/>
              <a:gd name="connsiteX11520" fmla="*/ 2329704 w 4925538"/>
              <a:gd name="connsiteY11520" fmla="*/ 4690949 h 5052379"/>
              <a:gd name="connsiteX11521" fmla="*/ 2328828 w 4925538"/>
              <a:gd name="connsiteY11521" fmla="*/ 4689252 h 5052379"/>
              <a:gd name="connsiteX11522" fmla="*/ 2326281 w 4925538"/>
              <a:gd name="connsiteY11522" fmla="*/ 4690100 h 5052379"/>
              <a:gd name="connsiteX11523" fmla="*/ 2325432 w 4925538"/>
              <a:gd name="connsiteY11523" fmla="*/ 4689252 h 5052379"/>
              <a:gd name="connsiteX11524" fmla="*/ 2325432 w 4925538"/>
              <a:gd name="connsiteY11524" fmla="*/ 4688377 h 5052379"/>
              <a:gd name="connsiteX11525" fmla="*/ 2325432 w 4925538"/>
              <a:gd name="connsiteY11525" fmla="*/ 4686680 h 5052379"/>
              <a:gd name="connsiteX11526" fmla="*/ 2323734 w 4925538"/>
              <a:gd name="connsiteY11526" fmla="*/ 4685832 h 5052379"/>
              <a:gd name="connsiteX11527" fmla="*/ 2322859 w 4925538"/>
              <a:gd name="connsiteY11527" fmla="*/ 4684984 h 5052379"/>
              <a:gd name="connsiteX11528" fmla="*/ 2322859 w 4925538"/>
              <a:gd name="connsiteY11528" fmla="*/ 4683287 h 5052379"/>
              <a:gd name="connsiteX11529" fmla="*/ 2320312 w 4925538"/>
              <a:gd name="connsiteY11529" fmla="*/ 4682412 h 5052379"/>
              <a:gd name="connsiteX11530" fmla="*/ 2319463 w 4925538"/>
              <a:gd name="connsiteY11530" fmla="*/ 4683287 h 5052379"/>
              <a:gd name="connsiteX11531" fmla="*/ 2319463 w 4925538"/>
              <a:gd name="connsiteY11531" fmla="*/ 4682412 h 5052379"/>
              <a:gd name="connsiteX11532" fmla="*/ 2317738 w 4925538"/>
              <a:gd name="connsiteY11532" fmla="*/ 4681564 h 5052379"/>
              <a:gd name="connsiteX11533" fmla="*/ 2316889 w 4925538"/>
              <a:gd name="connsiteY11533" fmla="*/ 4679867 h 5052379"/>
              <a:gd name="connsiteX11534" fmla="*/ 2316040 w 4925538"/>
              <a:gd name="connsiteY11534" fmla="*/ 4679018 h 5052379"/>
              <a:gd name="connsiteX11535" fmla="*/ 2316040 w 4925538"/>
              <a:gd name="connsiteY11535" fmla="*/ 4677295 h 5052379"/>
              <a:gd name="connsiteX11536" fmla="*/ 2315191 w 4925538"/>
              <a:gd name="connsiteY11536" fmla="*/ 4675598 h 5052379"/>
              <a:gd name="connsiteX11537" fmla="*/ 2314342 w 4925538"/>
              <a:gd name="connsiteY11537" fmla="*/ 4675598 h 5052379"/>
              <a:gd name="connsiteX11538" fmla="*/ 2314342 w 4925538"/>
              <a:gd name="connsiteY11538" fmla="*/ 4674750 h 5052379"/>
              <a:gd name="connsiteX11539" fmla="*/ 2313493 w 4925538"/>
              <a:gd name="connsiteY11539" fmla="*/ 4674750 h 5052379"/>
              <a:gd name="connsiteX11540" fmla="*/ 2312618 w 4925538"/>
              <a:gd name="connsiteY11540" fmla="*/ 4675598 h 5052379"/>
              <a:gd name="connsiteX11541" fmla="*/ 2310920 w 4925538"/>
              <a:gd name="connsiteY11541" fmla="*/ 4676447 h 5052379"/>
              <a:gd name="connsiteX11542" fmla="*/ 2310071 w 4925538"/>
              <a:gd name="connsiteY11542" fmla="*/ 4676447 h 5052379"/>
              <a:gd name="connsiteX11543" fmla="*/ 2310071 w 4925538"/>
              <a:gd name="connsiteY11543" fmla="*/ 4675598 h 5052379"/>
              <a:gd name="connsiteX11544" fmla="*/ 2308373 w 4925538"/>
              <a:gd name="connsiteY11544" fmla="*/ 4675598 h 5052379"/>
              <a:gd name="connsiteX11545" fmla="*/ 2307524 w 4925538"/>
              <a:gd name="connsiteY11545" fmla="*/ 4676447 h 5052379"/>
              <a:gd name="connsiteX11546" fmla="*/ 2306648 w 4925538"/>
              <a:gd name="connsiteY11546" fmla="*/ 4676447 h 5052379"/>
              <a:gd name="connsiteX11547" fmla="*/ 2305799 w 4925538"/>
              <a:gd name="connsiteY11547" fmla="*/ 4677295 h 5052379"/>
              <a:gd name="connsiteX11548" fmla="*/ 2304950 w 4925538"/>
              <a:gd name="connsiteY11548" fmla="*/ 4679018 h 5052379"/>
              <a:gd name="connsiteX11549" fmla="*/ 2304101 w 4925538"/>
              <a:gd name="connsiteY11549" fmla="*/ 4678170 h 5052379"/>
              <a:gd name="connsiteX11550" fmla="*/ 2303252 w 4925538"/>
              <a:gd name="connsiteY11550" fmla="*/ 4679867 h 5052379"/>
              <a:gd name="connsiteX11551" fmla="*/ 2304950 w 4925538"/>
              <a:gd name="connsiteY11551" fmla="*/ 4680715 h 5052379"/>
              <a:gd name="connsiteX11552" fmla="*/ 2304101 w 4925538"/>
              <a:gd name="connsiteY11552" fmla="*/ 4680715 h 5052379"/>
              <a:gd name="connsiteX11553" fmla="*/ 2304101 w 4925538"/>
              <a:gd name="connsiteY11553" fmla="*/ 4682412 h 5052379"/>
              <a:gd name="connsiteX11554" fmla="*/ 2305799 w 4925538"/>
              <a:gd name="connsiteY11554" fmla="*/ 4684135 h 5052379"/>
              <a:gd name="connsiteX11555" fmla="*/ 2304950 w 4925538"/>
              <a:gd name="connsiteY11555" fmla="*/ 4685832 h 5052379"/>
              <a:gd name="connsiteX11556" fmla="*/ 2304101 w 4925538"/>
              <a:gd name="connsiteY11556" fmla="*/ 4685832 h 5052379"/>
              <a:gd name="connsiteX11557" fmla="*/ 2303252 w 4925538"/>
              <a:gd name="connsiteY11557" fmla="*/ 4687529 h 5052379"/>
              <a:gd name="connsiteX11558" fmla="*/ 2304101 w 4925538"/>
              <a:gd name="connsiteY11558" fmla="*/ 4688377 h 5052379"/>
              <a:gd name="connsiteX11559" fmla="*/ 2303252 w 4925538"/>
              <a:gd name="connsiteY11559" fmla="*/ 4689252 h 5052379"/>
              <a:gd name="connsiteX11560" fmla="*/ 2303252 w 4925538"/>
              <a:gd name="connsiteY11560" fmla="*/ 4690100 h 5052379"/>
              <a:gd name="connsiteX11561" fmla="*/ 2301555 w 4925538"/>
              <a:gd name="connsiteY11561" fmla="*/ 4690100 h 5052379"/>
              <a:gd name="connsiteX11562" fmla="*/ 2299830 w 4925538"/>
              <a:gd name="connsiteY11562" fmla="*/ 4690100 h 5052379"/>
              <a:gd name="connsiteX11563" fmla="*/ 2299830 w 4925538"/>
              <a:gd name="connsiteY11563" fmla="*/ 4689252 h 5052379"/>
              <a:gd name="connsiteX11564" fmla="*/ 2298981 w 4925538"/>
              <a:gd name="connsiteY11564" fmla="*/ 4688377 h 5052379"/>
              <a:gd name="connsiteX11565" fmla="*/ 2298132 w 4925538"/>
              <a:gd name="connsiteY11565" fmla="*/ 4690100 h 5052379"/>
              <a:gd name="connsiteX11566" fmla="*/ 2297283 w 4925538"/>
              <a:gd name="connsiteY11566" fmla="*/ 4690100 h 5052379"/>
              <a:gd name="connsiteX11567" fmla="*/ 2296434 w 4925538"/>
              <a:gd name="connsiteY11567" fmla="*/ 4688377 h 5052379"/>
              <a:gd name="connsiteX11568" fmla="*/ 2295559 w 4925538"/>
              <a:gd name="connsiteY11568" fmla="*/ 4688377 h 5052379"/>
              <a:gd name="connsiteX11569" fmla="*/ 2296434 w 4925538"/>
              <a:gd name="connsiteY11569" fmla="*/ 4689252 h 5052379"/>
              <a:gd name="connsiteX11570" fmla="*/ 2295559 w 4925538"/>
              <a:gd name="connsiteY11570" fmla="*/ 4689252 h 5052379"/>
              <a:gd name="connsiteX11571" fmla="*/ 2295559 w 4925538"/>
              <a:gd name="connsiteY11571" fmla="*/ 4691797 h 5052379"/>
              <a:gd name="connsiteX11572" fmla="*/ 2294710 w 4925538"/>
              <a:gd name="connsiteY11572" fmla="*/ 4692645 h 5052379"/>
              <a:gd name="connsiteX11573" fmla="*/ 2295559 w 4925538"/>
              <a:gd name="connsiteY11573" fmla="*/ 4693494 h 5052379"/>
              <a:gd name="connsiteX11574" fmla="*/ 2293012 w 4925538"/>
              <a:gd name="connsiteY11574" fmla="*/ 4693494 h 5052379"/>
              <a:gd name="connsiteX11575" fmla="*/ 2293012 w 4925538"/>
              <a:gd name="connsiteY11575" fmla="*/ 4694342 h 5052379"/>
              <a:gd name="connsiteX11576" fmla="*/ 2292163 w 4925538"/>
              <a:gd name="connsiteY11576" fmla="*/ 4696065 h 5052379"/>
              <a:gd name="connsiteX11577" fmla="*/ 2289589 w 4925538"/>
              <a:gd name="connsiteY11577" fmla="*/ 4695217 h 5052379"/>
              <a:gd name="connsiteX11578" fmla="*/ 2290438 w 4925538"/>
              <a:gd name="connsiteY11578" fmla="*/ 4696914 h 5052379"/>
              <a:gd name="connsiteX11579" fmla="*/ 2288740 w 4925538"/>
              <a:gd name="connsiteY11579" fmla="*/ 4697762 h 5052379"/>
              <a:gd name="connsiteX11580" fmla="*/ 2285344 w 4925538"/>
              <a:gd name="connsiteY11580" fmla="*/ 4697762 h 5052379"/>
              <a:gd name="connsiteX11581" fmla="*/ 2284469 w 4925538"/>
              <a:gd name="connsiteY11581" fmla="*/ 4697762 h 5052379"/>
              <a:gd name="connsiteX11582" fmla="*/ 2284469 w 4925538"/>
              <a:gd name="connsiteY11582" fmla="*/ 4698610 h 5052379"/>
              <a:gd name="connsiteX11583" fmla="*/ 2282771 w 4925538"/>
              <a:gd name="connsiteY11583" fmla="*/ 4701182 h 5052379"/>
              <a:gd name="connsiteX11584" fmla="*/ 2282771 w 4925538"/>
              <a:gd name="connsiteY11584" fmla="*/ 4702030 h 5052379"/>
              <a:gd name="connsiteX11585" fmla="*/ 2280224 w 4925538"/>
              <a:gd name="connsiteY11585" fmla="*/ 4701182 h 5052379"/>
              <a:gd name="connsiteX11586" fmla="*/ 2279375 w 4925538"/>
              <a:gd name="connsiteY11586" fmla="*/ 4702030 h 5052379"/>
              <a:gd name="connsiteX11587" fmla="*/ 2277650 w 4925538"/>
              <a:gd name="connsiteY11587" fmla="*/ 4705450 h 5052379"/>
              <a:gd name="connsiteX11588" fmla="*/ 2275952 w 4925538"/>
              <a:gd name="connsiteY11588" fmla="*/ 4705450 h 5052379"/>
              <a:gd name="connsiteX11589" fmla="*/ 2275952 w 4925538"/>
              <a:gd name="connsiteY11589" fmla="*/ 4706299 h 5052379"/>
              <a:gd name="connsiteX11590" fmla="*/ 2275103 w 4925538"/>
              <a:gd name="connsiteY11590" fmla="*/ 4706299 h 5052379"/>
              <a:gd name="connsiteX11591" fmla="*/ 2273379 w 4925538"/>
              <a:gd name="connsiteY11591" fmla="*/ 4704576 h 5052379"/>
              <a:gd name="connsiteX11592" fmla="*/ 2272530 w 4925538"/>
              <a:gd name="connsiteY11592" fmla="*/ 4705450 h 5052379"/>
              <a:gd name="connsiteX11593" fmla="*/ 2270832 w 4925538"/>
              <a:gd name="connsiteY11593" fmla="*/ 4705450 h 5052379"/>
              <a:gd name="connsiteX11594" fmla="*/ 2269983 w 4925538"/>
              <a:gd name="connsiteY11594" fmla="*/ 4706299 h 5052379"/>
              <a:gd name="connsiteX11595" fmla="*/ 2269134 w 4925538"/>
              <a:gd name="connsiteY11595" fmla="*/ 4707147 h 5052379"/>
              <a:gd name="connsiteX11596" fmla="*/ 2266560 w 4925538"/>
              <a:gd name="connsiteY11596" fmla="*/ 4706299 h 5052379"/>
              <a:gd name="connsiteX11597" fmla="*/ 2264013 w 4925538"/>
              <a:gd name="connsiteY11597" fmla="*/ 4705450 h 5052379"/>
              <a:gd name="connsiteX11598" fmla="*/ 2262289 w 4925538"/>
              <a:gd name="connsiteY11598" fmla="*/ 4706299 h 5052379"/>
              <a:gd name="connsiteX11599" fmla="*/ 2262289 w 4925538"/>
              <a:gd name="connsiteY11599" fmla="*/ 4707147 h 5052379"/>
              <a:gd name="connsiteX11600" fmla="*/ 2259742 w 4925538"/>
              <a:gd name="connsiteY11600" fmla="*/ 4706299 h 5052379"/>
              <a:gd name="connsiteX11601" fmla="*/ 2259742 w 4925538"/>
              <a:gd name="connsiteY11601" fmla="*/ 4705450 h 5052379"/>
              <a:gd name="connsiteX11602" fmla="*/ 2258893 w 4925538"/>
              <a:gd name="connsiteY11602" fmla="*/ 4702030 h 5052379"/>
              <a:gd name="connsiteX11603" fmla="*/ 2258893 w 4925538"/>
              <a:gd name="connsiteY11603" fmla="*/ 4696065 h 5052379"/>
              <a:gd name="connsiteX11604" fmla="*/ 2259742 w 4925538"/>
              <a:gd name="connsiteY11604" fmla="*/ 4693494 h 5052379"/>
              <a:gd name="connsiteX11605" fmla="*/ 2260591 w 4925538"/>
              <a:gd name="connsiteY11605" fmla="*/ 4692645 h 5052379"/>
              <a:gd name="connsiteX11606" fmla="*/ 2259742 w 4925538"/>
              <a:gd name="connsiteY11606" fmla="*/ 4691797 h 5052379"/>
              <a:gd name="connsiteX11607" fmla="*/ 2259742 w 4925538"/>
              <a:gd name="connsiteY11607" fmla="*/ 4690100 h 5052379"/>
              <a:gd name="connsiteX11608" fmla="*/ 2259742 w 4925538"/>
              <a:gd name="connsiteY11608" fmla="*/ 4689252 h 5052379"/>
              <a:gd name="connsiteX11609" fmla="*/ 2258893 w 4925538"/>
              <a:gd name="connsiteY11609" fmla="*/ 4689252 h 5052379"/>
              <a:gd name="connsiteX11610" fmla="*/ 2260591 w 4925538"/>
              <a:gd name="connsiteY11610" fmla="*/ 4685832 h 5052379"/>
              <a:gd name="connsiteX11611" fmla="*/ 2259742 w 4925538"/>
              <a:gd name="connsiteY11611" fmla="*/ 4684984 h 5052379"/>
              <a:gd name="connsiteX11612" fmla="*/ 2259742 w 4925538"/>
              <a:gd name="connsiteY11612" fmla="*/ 4682412 h 5052379"/>
              <a:gd name="connsiteX11613" fmla="*/ 2262289 w 4925538"/>
              <a:gd name="connsiteY11613" fmla="*/ 4679018 h 5052379"/>
              <a:gd name="connsiteX11614" fmla="*/ 2262289 w 4925538"/>
              <a:gd name="connsiteY11614" fmla="*/ 4677295 h 5052379"/>
              <a:gd name="connsiteX11615" fmla="*/ 2261440 w 4925538"/>
              <a:gd name="connsiteY11615" fmla="*/ 4676447 h 5052379"/>
              <a:gd name="connsiteX11616" fmla="*/ 2260591 w 4925538"/>
              <a:gd name="connsiteY11616" fmla="*/ 4675598 h 5052379"/>
              <a:gd name="connsiteX11617" fmla="*/ 2259742 w 4925538"/>
              <a:gd name="connsiteY11617" fmla="*/ 4673053 h 5052379"/>
              <a:gd name="connsiteX11618" fmla="*/ 2258893 w 4925538"/>
              <a:gd name="connsiteY11618" fmla="*/ 4672178 h 5052379"/>
              <a:gd name="connsiteX11619" fmla="*/ 2258893 w 4925538"/>
              <a:gd name="connsiteY11619" fmla="*/ 4671330 h 5052379"/>
              <a:gd name="connsiteX11620" fmla="*/ 2259742 w 4925538"/>
              <a:gd name="connsiteY11620" fmla="*/ 4671330 h 5052379"/>
              <a:gd name="connsiteX11621" fmla="*/ 2258044 w 4925538"/>
              <a:gd name="connsiteY11621" fmla="*/ 4670482 h 5052379"/>
              <a:gd name="connsiteX11622" fmla="*/ 2258044 w 4925538"/>
              <a:gd name="connsiteY11622" fmla="*/ 4668785 h 5052379"/>
              <a:gd name="connsiteX11623" fmla="*/ 2258044 w 4925538"/>
              <a:gd name="connsiteY11623" fmla="*/ 4667937 h 5052379"/>
              <a:gd name="connsiteX11624" fmla="*/ 2256319 w 4925538"/>
              <a:gd name="connsiteY11624" fmla="*/ 4667937 h 5052379"/>
              <a:gd name="connsiteX11625" fmla="*/ 2256319 w 4925538"/>
              <a:gd name="connsiteY11625" fmla="*/ 4667088 h 5052379"/>
              <a:gd name="connsiteX11626" fmla="*/ 2255470 w 4925538"/>
              <a:gd name="connsiteY11626" fmla="*/ 4667088 h 5052379"/>
              <a:gd name="connsiteX11627" fmla="*/ 2254621 w 4925538"/>
              <a:gd name="connsiteY11627" fmla="*/ 4667088 h 5052379"/>
              <a:gd name="connsiteX11628" fmla="*/ 2252923 w 4925538"/>
              <a:gd name="connsiteY11628" fmla="*/ 4666213 h 5052379"/>
              <a:gd name="connsiteX11629" fmla="*/ 2252923 w 4925538"/>
              <a:gd name="connsiteY11629" fmla="*/ 4665365 h 5052379"/>
              <a:gd name="connsiteX11630" fmla="*/ 2252923 w 4925538"/>
              <a:gd name="connsiteY11630" fmla="*/ 4663668 h 5052379"/>
              <a:gd name="connsiteX11631" fmla="*/ 2252074 w 4925538"/>
              <a:gd name="connsiteY11631" fmla="*/ 4662820 h 5052379"/>
              <a:gd name="connsiteX11632" fmla="*/ 2251199 w 4925538"/>
              <a:gd name="connsiteY11632" fmla="*/ 4662820 h 5052379"/>
              <a:gd name="connsiteX11633" fmla="*/ 2249501 w 4925538"/>
              <a:gd name="connsiteY11633" fmla="*/ 4664517 h 5052379"/>
              <a:gd name="connsiteX11634" fmla="*/ 2248652 w 4925538"/>
              <a:gd name="connsiteY11634" fmla="*/ 4664517 h 5052379"/>
              <a:gd name="connsiteX11635" fmla="*/ 2247803 w 4925538"/>
              <a:gd name="connsiteY11635" fmla="*/ 4661123 h 5052379"/>
              <a:gd name="connsiteX11636" fmla="*/ 2246954 w 4925538"/>
              <a:gd name="connsiteY11636" fmla="*/ 4661123 h 5052379"/>
              <a:gd name="connsiteX11637" fmla="*/ 2245229 w 4925538"/>
              <a:gd name="connsiteY11637" fmla="*/ 4661972 h 5052379"/>
              <a:gd name="connsiteX11638" fmla="*/ 2244380 w 4925538"/>
              <a:gd name="connsiteY11638" fmla="*/ 4661972 h 5052379"/>
              <a:gd name="connsiteX11639" fmla="*/ 2244380 w 4925538"/>
              <a:gd name="connsiteY11639" fmla="*/ 4661123 h 5052379"/>
              <a:gd name="connsiteX11640" fmla="*/ 2245229 w 4925538"/>
              <a:gd name="connsiteY11640" fmla="*/ 4659400 h 5052379"/>
              <a:gd name="connsiteX11641" fmla="*/ 2244380 w 4925538"/>
              <a:gd name="connsiteY11641" fmla="*/ 4659400 h 5052379"/>
              <a:gd name="connsiteX11642" fmla="*/ 2243531 w 4925538"/>
              <a:gd name="connsiteY11642" fmla="*/ 4658552 h 5052379"/>
              <a:gd name="connsiteX11643" fmla="*/ 2241833 w 4925538"/>
              <a:gd name="connsiteY11643" fmla="*/ 4657703 h 5052379"/>
              <a:gd name="connsiteX11644" fmla="*/ 2241833 w 4925538"/>
              <a:gd name="connsiteY11644" fmla="*/ 4656006 h 5052379"/>
              <a:gd name="connsiteX11645" fmla="*/ 2243531 w 4925538"/>
              <a:gd name="connsiteY11645" fmla="*/ 4655132 h 5052379"/>
              <a:gd name="connsiteX11646" fmla="*/ 2243531 w 4925538"/>
              <a:gd name="connsiteY11646" fmla="*/ 4654283 h 5052379"/>
              <a:gd name="connsiteX11647" fmla="*/ 2241833 w 4925538"/>
              <a:gd name="connsiteY11647" fmla="*/ 4654283 h 5052379"/>
              <a:gd name="connsiteX11648" fmla="*/ 2240109 w 4925538"/>
              <a:gd name="connsiteY11648" fmla="*/ 4652586 h 5052379"/>
              <a:gd name="connsiteX11649" fmla="*/ 2239260 w 4925538"/>
              <a:gd name="connsiteY11649" fmla="*/ 4650890 h 5052379"/>
              <a:gd name="connsiteX11650" fmla="*/ 2240109 w 4925538"/>
              <a:gd name="connsiteY11650" fmla="*/ 4649166 h 5052379"/>
              <a:gd name="connsiteX11651" fmla="*/ 2238411 w 4925538"/>
              <a:gd name="connsiteY11651" fmla="*/ 4648318 h 5052379"/>
              <a:gd name="connsiteX11652" fmla="*/ 2237562 w 4925538"/>
              <a:gd name="connsiteY11652" fmla="*/ 4647470 h 5052379"/>
              <a:gd name="connsiteX11653" fmla="*/ 2239260 w 4925538"/>
              <a:gd name="connsiteY11653" fmla="*/ 4645773 h 5052379"/>
              <a:gd name="connsiteX11654" fmla="*/ 2236713 w 4925538"/>
              <a:gd name="connsiteY11654" fmla="*/ 4644925 h 5052379"/>
              <a:gd name="connsiteX11655" fmla="*/ 2233291 w 4925538"/>
              <a:gd name="connsiteY11655" fmla="*/ 4644925 h 5052379"/>
              <a:gd name="connsiteX11656" fmla="*/ 2232442 w 4925538"/>
              <a:gd name="connsiteY11656" fmla="*/ 4644050 h 5052379"/>
              <a:gd name="connsiteX11657" fmla="*/ 2231593 w 4925538"/>
              <a:gd name="connsiteY11657" fmla="*/ 4643201 h 5052379"/>
              <a:gd name="connsiteX11658" fmla="*/ 2231593 w 4925538"/>
              <a:gd name="connsiteY11658" fmla="*/ 4642353 h 5052379"/>
              <a:gd name="connsiteX11659" fmla="*/ 2232442 w 4925538"/>
              <a:gd name="connsiteY11659" fmla="*/ 4642353 h 5052379"/>
              <a:gd name="connsiteX11660" fmla="*/ 2232442 w 4925538"/>
              <a:gd name="connsiteY11660" fmla="*/ 4641505 h 5052379"/>
              <a:gd name="connsiteX11661" fmla="*/ 2230744 w 4925538"/>
              <a:gd name="connsiteY11661" fmla="*/ 4640656 h 5052379"/>
              <a:gd name="connsiteX11662" fmla="*/ 2229895 w 4925538"/>
              <a:gd name="connsiteY11662" fmla="*/ 4640656 h 5052379"/>
              <a:gd name="connsiteX11663" fmla="*/ 2229046 w 4925538"/>
              <a:gd name="connsiteY11663" fmla="*/ 4642353 h 5052379"/>
              <a:gd name="connsiteX11664" fmla="*/ 2228170 w 4925538"/>
              <a:gd name="connsiteY11664" fmla="*/ 4642353 h 5052379"/>
              <a:gd name="connsiteX11665" fmla="*/ 2228170 w 4925538"/>
              <a:gd name="connsiteY11665" fmla="*/ 4640656 h 5052379"/>
              <a:gd name="connsiteX11666" fmla="*/ 2229046 w 4925538"/>
              <a:gd name="connsiteY11666" fmla="*/ 4639808 h 5052379"/>
              <a:gd name="connsiteX11667" fmla="*/ 2228170 w 4925538"/>
              <a:gd name="connsiteY11667" fmla="*/ 4638960 h 5052379"/>
              <a:gd name="connsiteX11668" fmla="*/ 2227321 w 4925538"/>
              <a:gd name="connsiteY11668" fmla="*/ 4638085 h 5052379"/>
              <a:gd name="connsiteX11669" fmla="*/ 2226472 w 4925538"/>
              <a:gd name="connsiteY11669" fmla="*/ 4638960 h 5052379"/>
              <a:gd name="connsiteX11670" fmla="*/ 2225623 w 4925538"/>
              <a:gd name="connsiteY11670" fmla="*/ 4638960 h 5052379"/>
              <a:gd name="connsiteX11671" fmla="*/ 2225623 w 4925538"/>
              <a:gd name="connsiteY11671" fmla="*/ 4638085 h 5052379"/>
              <a:gd name="connsiteX11672" fmla="*/ 2224774 w 4925538"/>
              <a:gd name="connsiteY11672" fmla="*/ 4636388 h 5052379"/>
              <a:gd name="connsiteX11673" fmla="*/ 2224774 w 4925538"/>
              <a:gd name="connsiteY11673" fmla="*/ 4635540 h 5052379"/>
              <a:gd name="connsiteX11674" fmla="*/ 2224774 w 4925538"/>
              <a:gd name="connsiteY11674" fmla="*/ 4634691 h 5052379"/>
              <a:gd name="connsiteX11675" fmla="*/ 2223925 w 4925538"/>
              <a:gd name="connsiteY11675" fmla="*/ 4633843 h 5052379"/>
              <a:gd name="connsiteX11676" fmla="*/ 2223925 w 4925538"/>
              <a:gd name="connsiteY11676" fmla="*/ 4634691 h 5052379"/>
              <a:gd name="connsiteX11677" fmla="*/ 2222201 w 4925538"/>
              <a:gd name="connsiteY11677" fmla="*/ 4635540 h 5052379"/>
              <a:gd name="connsiteX11678" fmla="*/ 2219654 w 4925538"/>
              <a:gd name="connsiteY11678" fmla="*/ 4634691 h 5052379"/>
              <a:gd name="connsiteX11679" fmla="*/ 2218805 w 4925538"/>
              <a:gd name="connsiteY11679" fmla="*/ 4634691 h 5052379"/>
              <a:gd name="connsiteX11680" fmla="*/ 2218805 w 4925538"/>
              <a:gd name="connsiteY11680" fmla="*/ 4632968 h 5052379"/>
              <a:gd name="connsiteX11681" fmla="*/ 2217080 w 4925538"/>
              <a:gd name="connsiteY11681" fmla="*/ 4632120 h 5052379"/>
              <a:gd name="connsiteX11682" fmla="*/ 2217080 w 4925538"/>
              <a:gd name="connsiteY11682" fmla="*/ 4631271 h 5052379"/>
              <a:gd name="connsiteX11683" fmla="*/ 2216231 w 4925538"/>
              <a:gd name="connsiteY11683" fmla="*/ 4630423 h 5052379"/>
              <a:gd name="connsiteX11684" fmla="*/ 2215382 w 4925538"/>
              <a:gd name="connsiteY11684" fmla="*/ 4630423 h 5052379"/>
              <a:gd name="connsiteX11685" fmla="*/ 2215382 w 4925538"/>
              <a:gd name="connsiteY11685" fmla="*/ 4631271 h 5052379"/>
              <a:gd name="connsiteX11686" fmla="*/ 2212835 w 4925538"/>
              <a:gd name="connsiteY11686" fmla="*/ 4631271 h 5052379"/>
              <a:gd name="connsiteX11687" fmla="*/ 2211960 w 4925538"/>
              <a:gd name="connsiteY11687" fmla="*/ 4630423 h 5052379"/>
              <a:gd name="connsiteX11688" fmla="*/ 2212835 w 4925538"/>
              <a:gd name="connsiteY11688" fmla="*/ 4630423 h 5052379"/>
              <a:gd name="connsiteX11689" fmla="*/ 2212835 w 4925538"/>
              <a:gd name="connsiteY11689" fmla="*/ 4629574 h 5052379"/>
              <a:gd name="connsiteX11690" fmla="*/ 2211111 w 4925538"/>
              <a:gd name="connsiteY11690" fmla="*/ 4629574 h 5052379"/>
              <a:gd name="connsiteX11691" fmla="*/ 2211111 w 4925538"/>
              <a:gd name="connsiteY11691" fmla="*/ 4627878 h 5052379"/>
              <a:gd name="connsiteX11692" fmla="*/ 2210262 w 4925538"/>
              <a:gd name="connsiteY11692" fmla="*/ 4627003 h 5052379"/>
              <a:gd name="connsiteX11693" fmla="*/ 2210262 w 4925538"/>
              <a:gd name="connsiteY11693" fmla="*/ 4626154 h 5052379"/>
              <a:gd name="connsiteX11694" fmla="*/ 2211111 w 4925538"/>
              <a:gd name="connsiteY11694" fmla="*/ 4626154 h 5052379"/>
              <a:gd name="connsiteX11695" fmla="*/ 2211111 w 4925538"/>
              <a:gd name="connsiteY11695" fmla="*/ 4624458 h 5052379"/>
              <a:gd name="connsiteX11696" fmla="*/ 2209413 w 4925538"/>
              <a:gd name="connsiteY11696" fmla="*/ 4624458 h 5052379"/>
              <a:gd name="connsiteX11697" fmla="*/ 2208564 w 4925538"/>
              <a:gd name="connsiteY11697" fmla="*/ 4621886 h 5052379"/>
              <a:gd name="connsiteX11698" fmla="*/ 2207715 w 4925538"/>
              <a:gd name="connsiteY11698" fmla="*/ 4622761 h 5052379"/>
              <a:gd name="connsiteX11699" fmla="*/ 2205990 w 4925538"/>
              <a:gd name="connsiteY11699" fmla="*/ 4622761 h 5052379"/>
              <a:gd name="connsiteX11700" fmla="*/ 2204292 w 4925538"/>
              <a:gd name="connsiteY11700" fmla="*/ 4621038 h 5052379"/>
              <a:gd name="connsiteX11701" fmla="*/ 2205141 w 4925538"/>
              <a:gd name="connsiteY11701" fmla="*/ 4620189 h 5052379"/>
              <a:gd name="connsiteX11702" fmla="*/ 2204292 w 4925538"/>
              <a:gd name="connsiteY11702" fmla="*/ 4619341 h 5052379"/>
              <a:gd name="connsiteX11703" fmla="*/ 2202594 w 4925538"/>
              <a:gd name="connsiteY11703" fmla="*/ 4615921 h 5052379"/>
              <a:gd name="connsiteX11704" fmla="*/ 2200870 w 4925538"/>
              <a:gd name="connsiteY11704" fmla="*/ 4616796 h 5052379"/>
              <a:gd name="connsiteX11705" fmla="*/ 2200021 w 4925538"/>
              <a:gd name="connsiteY11705" fmla="*/ 4618493 h 5052379"/>
              <a:gd name="connsiteX11706" fmla="*/ 2199172 w 4925538"/>
              <a:gd name="connsiteY11706" fmla="*/ 4618493 h 5052379"/>
              <a:gd name="connsiteX11707" fmla="*/ 2198323 w 4925538"/>
              <a:gd name="connsiteY11707" fmla="*/ 4616796 h 5052379"/>
              <a:gd name="connsiteX11708" fmla="*/ 2197474 w 4925538"/>
              <a:gd name="connsiteY11708" fmla="*/ 4615921 h 5052379"/>
              <a:gd name="connsiteX11709" fmla="*/ 2197474 w 4925538"/>
              <a:gd name="connsiteY11709" fmla="*/ 4614224 h 5052379"/>
              <a:gd name="connsiteX11710" fmla="*/ 2195749 w 4925538"/>
              <a:gd name="connsiteY11710" fmla="*/ 4613376 h 5052379"/>
              <a:gd name="connsiteX11711" fmla="*/ 2192353 w 4925538"/>
              <a:gd name="connsiteY11711" fmla="*/ 4613376 h 5052379"/>
              <a:gd name="connsiteX11712" fmla="*/ 2192353 w 4925538"/>
              <a:gd name="connsiteY11712" fmla="*/ 4612528 h 5052379"/>
              <a:gd name="connsiteX11713" fmla="*/ 2191504 w 4925538"/>
              <a:gd name="connsiteY11713" fmla="*/ 4610804 h 5052379"/>
              <a:gd name="connsiteX11714" fmla="*/ 2193202 w 4925538"/>
              <a:gd name="connsiteY11714" fmla="*/ 4609956 h 5052379"/>
              <a:gd name="connsiteX11715" fmla="*/ 2193202 w 4925538"/>
              <a:gd name="connsiteY11715" fmla="*/ 4607411 h 5052379"/>
              <a:gd name="connsiteX11716" fmla="*/ 2192353 w 4925538"/>
              <a:gd name="connsiteY11716" fmla="*/ 4606562 h 5052379"/>
              <a:gd name="connsiteX11717" fmla="*/ 2191504 w 4925538"/>
              <a:gd name="connsiteY11717" fmla="*/ 4608259 h 5052379"/>
              <a:gd name="connsiteX11718" fmla="*/ 2188931 w 4925538"/>
              <a:gd name="connsiteY11718" fmla="*/ 4605714 h 5052379"/>
              <a:gd name="connsiteX11719" fmla="*/ 2188931 w 4925538"/>
              <a:gd name="connsiteY11719" fmla="*/ 4603991 h 5052379"/>
              <a:gd name="connsiteX11720" fmla="*/ 2186384 w 4925538"/>
              <a:gd name="connsiteY11720" fmla="*/ 4604839 h 5052379"/>
              <a:gd name="connsiteX11721" fmla="*/ 2185535 w 4925538"/>
              <a:gd name="connsiteY11721" fmla="*/ 4604839 h 5052379"/>
              <a:gd name="connsiteX11722" fmla="*/ 2183810 w 4925538"/>
              <a:gd name="connsiteY11722" fmla="*/ 4605714 h 5052379"/>
              <a:gd name="connsiteX11723" fmla="*/ 2182961 w 4925538"/>
              <a:gd name="connsiteY11723" fmla="*/ 4604839 h 5052379"/>
              <a:gd name="connsiteX11724" fmla="*/ 2184686 w 4925538"/>
              <a:gd name="connsiteY11724" fmla="*/ 4603142 h 5052379"/>
              <a:gd name="connsiteX11725" fmla="*/ 2183810 w 4925538"/>
              <a:gd name="connsiteY11725" fmla="*/ 4600597 h 5052379"/>
              <a:gd name="connsiteX11726" fmla="*/ 2182112 w 4925538"/>
              <a:gd name="connsiteY11726" fmla="*/ 4601446 h 5052379"/>
              <a:gd name="connsiteX11727" fmla="*/ 2180414 w 4925538"/>
              <a:gd name="connsiteY11727" fmla="*/ 4599722 h 5052379"/>
              <a:gd name="connsiteX11728" fmla="*/ 2181263 w 4925538"/>
              <a:gd name="connsiteY11728" fmla="*/ 4599722 h 5052379"/>
              <a:gd name="connsiteX11729" fmla="*/ 2182112 w 4925538"/>
              <a:gd name="connsiteY11729" fmla="*/ 4599722 h 5052379"/>
              <a:gd name="connsiteX11730" fmla="*/ 2182112 w 4925538"/>
              <a:gd name="connsiteY11730" fmla="*/ 4598874 h 5052379"/>
              <a:gd name="connsiteX11731" fmla="*/ 2180414 w 4925538"/>
              <a:gd name="connsiteY11731" fmla="*/ 4597177 h 5052379"/>
              <a:gd name="connsiteX11732" fmla="*/ 2179566 w 4925538"/>
              <a:gd name="connsiteY11732" fmla="*/ 4595481 h 5052379"/>
              <a:gd name="connsiteX11733" fmla="*/ 2176992 w 4925538"/>
              <a:gd name="connsiteY11733" fmla="*/ 4595481 h 5052379"/>
              <a:gd name="connsiteX11734" fmla="*/ 2176992 w 4925538"/>
              <a:gd name="connsiteY11734" fmla="*/ 4594632 h 5052379"/>
              <a:gd name="connsiteX11735" fmla="*/ 2179566 w 4925538"/>
              <a:gd name="connsiteY11735" fmla="*/ 4593757 h 5052379"/>
              <a:gd name="connsiteX11736" fmla="*/ 2179566 w 4925538"/>
              <a:gd name="connsiteY11736" fmla="*/ 4592909 h 5052379"/>
              <a:gd name="connsiteX11737" fmla="*/ 2178690 w 4925538"/>
              <a:gd name="connsiteY11737" fmla="*/ 4593757 h 5052379"/>
              <a:gd name="connsiteX11738" fmla="*/ 2177841 w 4925538"/>
              <a:gd name="connsiteY11738" fmla="*/ 4592909 h 5052379"/>
              <a:gd name="connsiteX11739" fmla="*/ 2177841 w 4925538"/>
              <a:gd name="connsiteY11739" fmla="*/ 4592061 h 5052379"/>
              <a:gd name="connsiteX11740" fmla="*/ 2176143 w 4925538"/>
              <a:gd name="connsiteY11740" fmla="*/ 4592909 h 5052379"/>
              <a:gd name="connsiteX11741" fmla="*/ 2175294 w 4925538"/>
              <a:gd name="connsiteY11741" fmla="*/ 4592061 h 5052379"/>
              <a:gd name="connsiteX11742" fmla="*/ 2173570 w 4925538"/>
              <a:gd name="connsiteY11742" fmla="*/ 4592909 h 5052379"/>
              <a:gd name="connsiteX11743" fmla="*/ 2171872 w 4925538"/>
              <a:gd name="connsiteY11743" fmla="*/ 4591212 h 5052379"/>
              <a:gd name="connsiteX11744" fmla="*/ 2171872 w 4925538"/>
              <a:gd name="connsiteY11744" fmla="*/ 4589516 h 5052379"/>
              <a:gd name="connsiteX11745" fmla="*/ 2171023 w 4925538"/>
              <a:gd name="connsiteY11745" fmla="*/ 4589516 h 5052379"/>
              <a:gd name="connsiteX11746" fmla="*/ 2169325 w 4925538"/>
              <a:gd name="connsiteY11746" fmla="*/ 4588641 h 5052379"/>
              <a:gd name="connsiteX11747" fmla="*/ 2165902 w 4925538"/>
              <a:gd name="connsiteY11747" fmla="*/ 4587792 h 5052379"/>
              <a:gd name="connsiteX11748" fmla="*/ 2163355 w 4925538"/>
              <a:gd name="connsiteY11748" fmla="*/ 4587792 h 5052379"/>
              <a:gd name="connsiteX11749" fmla="*/ 2162506 w 4925538"/>
              <a:gd name="connsiteY11749" fmla="*/ 4586096 h 5052379"/>
              <a:gd name="connsiteX11750" fmla="*/ 2163355 w 4925538"/>
              <a:gd name="connsiteY11750" fmla="*/ 4583550 h 5052379"/>
              <a:gd name="connsiteX11751" fmla="*/ 2163355 w 4925538"/>
              <a:gd name="connsiteY11751" fmla="*/ 4582676 h 5052379"/>
              <a:gd name="connsiteX11752" fmla="*/ 2160782 w 4925538"/>
              <a:gd name="connsiteY11752" fmla="*/ 4581827 h 5052379"/>
              <a:gd name="connsiteX11753" fmla="*/ 2159933 w 4925538"/>
              <a:gd name="connsiteY11753" fmla="*/ 4580130 h 5052379"/>
              <a:gd name="connsiteX11754" fmla="*/ 2158235 w 4925538"/>
              <a:gd name="connsiteY11754" fmla="*/ 4580130 h 5052379"/>
              <a:gd name="connsiteX11755" fmla="*/ 2157386 w 4925538"/>
              <a:gd name="connsiteY11755" fmla="*/ 4579282 h 5052379"/>
              <a:gd name="connsiteX11756" fmla="*/ 2155661 w 4925538"/>
              <a:gd name="connsiteY11756" fmla="*/ 4578434 h 5052379"/>
              <a:gd name="connsiteX11757" fmla="*/ 2153963 w 4925538"/>
              <a:gd name="connsiteY11757" fmla="*/ 4578434 h 5052379"/>
              <a:gd name="connsiteX11758" fmla="*/ 2151416 w 4925538"/>
              <a:gd name="connsiteY11758" fmla="*/ 4578434 h 5052379"/>
              <a:gd name="connsiteX11759" fmla="*/ 2151416 w 4925538"/>
              <a:gd name="connsiteY11759" fmla="*/ 4577585 h 5052379"/>
              <a:gd name="connsiteX11760" fmla="*/ 2149692 w 4925538"/>
              <a:gd name="connsiteY11760" fmla="*/ 4577585 h 5052379"/>
              <a:gd name="connsiteX11761" fmla="*/ 2147145 w 4925538"/>
              <a:gd name="connsiteY11761" fmla="*/ 4580979 h 5052379"/>
              <a:gd name="connsiteX11762" fmla="*/ 2147145 w 4925538"/>
              <a:gd name="connsiteY11762" fmla="*/ 4580130 h 5052379"/>
              <a:gd name="connsiteX11763" fmla="*/ 2146296 w 4925538"/>
              <a:gd name="connsiteY11763" fmla="*/ 4580979 h 5052379"/>
              <a:gd name="connsiteX11764" fmla="*/ 2146296 w 4925538"/>
              <a:gd name="connsiteY11764" fmla="*/ 4580130 h 5052379"/>
              <a:gd name="connsiteX11765" fmla="*/ 2145420 w 4925538"/>
              <a:gd name="connsiteY11765" fmla="*/ 4579282 h 5052379"/>
              <a:gd name="connsiteX11766" fmla="*/ 2143722 w 4925538"/>
              <a:gd name="connsiteY11766" fmla="*/ 4578434 h 5052379"/>
              <a:gd name="connsiteX11767" fmla="*/ 2141175 w 4925538"/>
              <a:gd name="connsiteY11767" fmla="*/ 4579282 h 5052379"/>
              <a:gd name="connsiteX11768" fmla="*/ 2138602 w 4925538"/>
              <a:gd name="connsiteY11768" fmla="*/ 4579282 h 5052379"/>
              <a:gd name="connsiteX11769" fmla="*/ 2137753 w 4925538"/>
              <a:gd name="connsiteY11769" fmla="*/ 4577585 h 5052379"/>
              <a:gd name="connsiteX11770" fmla="*/ 2136055 w 4925538"/>
              <a:gd name="connsiteY11770" fmla="*/ 4577585 h 5052379"/>
              <a:gd name="connsiteX11771" fmla="*/ 2132632 w 4925538"/>
              <a:gd name="connsiteY11771" fmla="*/ 4577585 h 5052379"/>
              <a:gd name="connsiteX11772" fmla="*/ 2131783 w 4925538"/>
              <a:gd name="connsiteY11772" fmla="*/ 4578434 h 5052379"/>
              <a:gd name="connsiteX11773" fmla="*/ 2131783 w 4925538"/>
              <a:gd name="connsiteY11773" fmla="*/ 4580130 h 5052379"/>
              <a:gd name="connsiteX11774" fmla="*/ 2130085 w 4925538"/>
              <a:gd name="connsiteY11774" fmla="*/ 4580130 h 5052379"/>
              <a:gd name="connsiteX11775" fmla="*/ 2128361 w 4925538"/>
              <a:gd name="connsiteY11775" fmla="*/ 4579282 h 5052379"/>
              <a:gd name="connsiteX11776" fmla="*/ 2126663 w 4925538"/>
              <a:gd name="connsiteY11776" fmla="*/ 4579282 h 5052379"/>
              <a:gd name="connsiteX11777" fmla="*/ 2126663 w 4925538"/>
              <a:gd name="connsiteY11777" fmla="*/ 4578434 h 5052379"/>
              <a:gd name="connsiteX11778" fmla="*/ 2127512 w 4925538"/>
              <a:gd name="connsiteY11778" fmla="*/ 4578434 h 5052379"/>
              <a:gd name="connsiteX11779" fmla="*/ 2127512 w 4925538"/>
              <a:gd name="connsiteY11779" fmla="*/ 4577585 h 5052379"/>
              <a:gd name="connsiteX11780" fmla="*/ 2126663 w 4925538"/>
              <a:gd name="connsiteY11780" fmla="*/ 4577585 h 5052379"/>
              <a:gd name="connsiteX11781" fmla="*/ 2124965 w 4925538"/>
              <a:gd name="connsiteY11781" fmla="*/ 4579282 h 5052379"/>
              <a:gd name="connsiteX11782" fmla="*/ 2124116 w 4925538"/>
              <a:gd name="connsiteY11782" fmla="*/ 4580979 h 5052379"/>
              <a:gd name="connsiteX11783" fmla="*/ 2124965 w 4925538"/>
              <a:gd name="connsiteY11783" fmla="*/ 4580979 h 5052379"/>
              <a:gd name="connsiteX11784" fmla="*/ 2124116 w 4925538"/>
              <a:gd name="connsiteY11784" fmla="*/ 4581827 h 5052379"/>
              <a:gd name="connsiteX11785" fmla="*/ 2123240 w 4925538"/>
              <a:gd name="connsiteY11785" fmla="*/ 4581827 h 5052379"/>
              <a:gd name="connsiteX11786" fmla="*/ 2120693 w 4925538"/>
              <a:gd name="connsiteY11786" fmla="*/ 4580979 h 5052379"/>
              <a:gd name="connsiteX11787" fmla="*/ 2120693 w 4925538"/>
              <a:gd name="connsiteY11787" fmla="*/ 4582676 h 5052379"/>
              <a:gd name="connsiteX11788" fmla="*/ 2122391 w 4925538"/>
              <a:gd name="connsiteY11788" fmla="*/ 4582676 h 5052379"/>
              <a:gd name="connsiteX11789" fmla="*/ 2122391 w 4925538"/>
              <a:gd name="connsiteY11789" fmla="*/ 4584399 h 5052379"/>
              <a:gd name="connsiteX11790" fmla="*/ 2120693 w 4925538"/>
              <a:gd name="connsiteY11790" fmla="*/ 4585247 h 5052379"/>
              <a:gd name="connsiteX11791" fmla="*/ 2118995 w 4925538"/>
              <a:gd name="connsiteY11791" fmla="*/ 4585247 h 5052379"/>
              <a:gd name="connsiteX11792" fmla="*/ 2117271 w 4925538"/>
              <a:gd name="connsiteY11792" fmla="*/ 4588641 h 5052379"/>
              <a:gd name="connsiteX11793" fmla="*/ 2115573 w 4925538"/>
              <a:gd name="connsiteY11793" fmla="*/ 4590364 h 5052379"/>
              <a:gd name="connsiteX11794" fmla="*/ 2115573 w 4925538"/>
              <a:gd name="connsiteY11794" fmla="*/ 4592061 h 5052379"/>
              <a:gd name="connsiteX11795" fmla="*/ 2113875 w 4925538"/>
              <a:gd name="connsiteY11795" fmla="*/ 4592061 h 5052379"/>
              <a:gd name="connsiteX11796" fmla="*/ 2113875 w 4925538"/>
              <a:gd name="connsiteY11796" fmla="*/ 4593757 h 5052379"/>
              <a:gd name="connsiteX11797" fmla="*/ 2114724 w 4925538"/>
              <a:gd name="connsiteY11797" fmla="*/ 4594632 h 5052379"/>
              <a:gd name="connsiteX11798" fmla="*/ 2113875 w 4925538"/>
              <a:gd name="connsiteY11798" fmla="*/ 4594632 h 5052379"/>
              <a:gd name="connsiteX11799" fmla="*/ 2114724 w 4925538"/>
              <a:gd name="connsiteY11799" fmla="*/ 4594632 h 5052379"/>
              <a:gd name="connsiteX11800" fmla="*/ 2114724 w 4925538"/>
              <a:gd name="connsiteY11800" fmla="*/ 4595481 h 5052379"/>
              <a:gd name="connsiteX11801" fmla="*/ 2115573 w 4925538"/>
              <a:gd name="connsiteY11801" fmla="*/ 4597177 h 5052379"/>
              <a:gd name="connsiteX11802" fmla="*/ 2114724 w 4925538"/>
              <a:gd name="connsiteY11802" fmla="*/ 4598026 h 5052379"/>
              <a:gd name="connsiteX11803" fmla="*/ 2113875 w 4925538"/>
              <a:gd name="connsiteY11803" fmla="*/ 4598874 h 5052379"/>
              <a:gd name="connsiteX11804" fmla="*/ 2113026 w 4925538"/>
              <a:gd name="connsiteY11804" fmla="*/ 4598874 h 5052379"/>
              <a:gd name="connsiteX11805" fmla="*/ 2110453 w 4925538"/>
              <a:gd name="connsiteY11805" fmla="*/ 4600597 h 5052379"/>
              <a:gd name="connsiteX11806" fmla="*/ 2109604 w 4925538"/>
              <a:gd name="connsiteY11806" fmla="*/ 4603142 h 5052379"/>
              <a:gd name="connsiteX11807" fmla="*/ 2107906 w 4925538"/>
              <a:gd name="connsiteY11807" fmla="*/ 4603991 h 5052379"/>
              <a:gd name="connsiteX11808" fmla="*/ 2104483 w 4925538"/>
              <a:gd name="connsiteY11808" fmla="*/ 4603991 h 5052379"/>
              <a:gd name="connsiteX11809" fmla="*/ 2103634 w 4925538"/>
              <a:gd name="connsiteY11809" fmla="*/ 4603142 h 5052379"/>
              <a:gd name="connsiteX11810" fmla="*/ 2103634 w 4925538"/>
              <a:gd name="connsiteY11810" fmla="*/ 4602294 h 5052379"/>
              <a:gd name="connsiteX11811" fmla="*/ 2102785 w 4925538"/>
              <a:gd name="connsiteY11811" fmla="*/ 4601446 h 5052379"/>
              <a:gd name="connsiteX11812" fmla="*/ 2101936 w 4925538"/>
              <a:gd name="connsiteY11812" fmla="*/ 4602294 h 5052379"/>
              <a:gd name="connsiteX11813" fmla="*/ 2101936 w 4925538"/>
              <a:gd name="connsiteY11813" fmla="*/ 4603142 h 5052379"/>
              <a:gd name="connsiteX11814" fmla="*/ 2100212 w 4925538"/>
              <a:gd name="connsiteY11814" fmla="*/ 4604839 h 5052379"/>
              <a:gd name="connsiteX11815" fmla="*/ 2099363 w 4925538"/>
              <a:gd name="connsiteY11815" fmla="*/ 4604839 h 5052379"/>
              <a:gd name="connsiteX11816" fmla="*/ 2098514 w 4925538"/>
              <a:gd name="connsiteY11816" fmla="*/ 4603142 h 5052379"/>
              <a:gd name="connsiteX11817" fmla="*/ 2096816 w 4925538"/>
              <a:gd name="connsiteY11817" fmla="*/ 4600597 h 5052379"/>
              <a:gd name="connsiteX11818" fmla="*/ 2095967 w 4925538"/>
              <a:gd name="connsiteY11818" fmla="*/ 4599722 h 5052379"/>
              <a:gd name="connsiteX11819" fmla="*/ 2095091 w 4925538"/>
              <a:gd name="connsiteY11819" fmla="*/ 4601446 h 5052379"/>
              <a:gd name="connsiteX11820" fmla="*/ 2090846 w 4925538"/>
              <a:gd name="connsiteY11820" fmla="*/ 4603142 h 5052379"/>
              <a:gd name="connsiteX11821" fmla="*/ 2089971 w 4925538"/>
              <a:gd name="connsiteY11821" fmla="*/ 4601446 h 5052379"/>
              <a:gd name="connsiteX11822" fmla="*/ 2089122 w 4925538"/>
              <a:gd name="connsiteY11822" fmla="*/ 4602294 h 5052379"/>
              <a:gd name="connsiteX11823" fmla="*/ 2086575 w 4925538"/>
              <a:gd name="connsiteY11823" fmla="*/ 4603991 h 5052379"/>
              <a:gd name="connsiteX11824" fmla="*/ 2086575 w 4925538"/>
              <a:gd name="connsiteY11824" fmla="*/ 4605714 h 5052379"/>
              <a:gd name="connsiteX11825" fmla="*/ 2085726 w 4925538"/>
              <a:gd name="connsiteY11825" fmla="*/ 4605714 h 5052379"/>
              <a:gd name="connsiteX11826" fmla="*/ 2084001 w 4925538"/>
              <a:gd name="connsiteY11826" fmla="*/ 4605714 h 5052379"/>
              <a:gd name="connsiteX11827" fmla="*/ 2082303 w 4925538"/>
              <a:gd name="connsiteY11827" fmla="*/ 4605714 h 5052379"/>
              <a:gd name="connsiteX11828" fmla="*/ 2082303 w 4925538"/>
              <a:gd name="connsiteY11828" fmla="*/ 4603991 h 5052379"/>
              <a:gd name="connsiteX11829" fmla="*/ 2083152 w 4925538"/>
              <a:gd name="connsiteY11829" fmla="*/ 4603142 h 5052379"/>
              <a:gd name="connsiteX11830" fmla="*/ 2081454 w 4925538"/>
              <a:gd name="connsiteY11830" fmla="*/ 4602294 h 5052379"/>
              <a:gd name="connsiteX11831" fmla="*/ 2078907 w 4925538"/>
              <a:gd name="connsiteY11831" fmla="*/ 4602294 h 5052379"/>
              <a:gd name="connsiteX11832" fmla="*/ 2077183 w 4925538"/>
              <a:gd name="connsiteY11832" fmla="*/ 4601446 h 5052379"/>
              <a:gd name="connsiteX11833" fmla="*/ 2074636 w 4925538"/>
              <a:gd name="connsiteY11833" fmla="*/ 4601446 h 5052379"/>
              <a:gd name="connsiteX11834" fmla="*/ 2073787 w 4925538"/>
              <a:gd name="connsiteY11834" fmla="*/ 4601446 h 5052379"/>
              <a:gd name="connsiteX11835" fmla="*/ 2072911 w 4925538"/>
              <a:gd name="connsiteY11835" fmla="*/ 4603991 h 5052379"/>
              <a:gd name="connsiteX11836" fmla="*/ 2069515 w 4925538"/>
              <a:gd name="connsiteY11836" fmla="*/ 4603142 h 5052379"/>
              <a:gd name="connsiteX11837" fmla="*/ 2066093 w 4925538"/>
              <a:gd name="connsiteY11837" fmla="*/ 4602294 h 5052379"/>
              <a:gd name="connsiteX11838" fmla="*/ 2065244 w 4925538"/>
              <a:gd name="connsiteY11838" fmla="*/ 4600597 h 5052379"/>
              <a:gd name="connsiteX11839" fmla="*/ 2064395 w 4925538"/>
              <a:gd name="connsiteY11839" fmla="*/ 4599722 h 5052379"/>
              <a:gd name="connsiteX11840" fmla="*/ 2065244 w 4925538"/>
              <a:gd name="connsiteY11840" fmla="*/ 4594632 h 5052379"/>
              <a:gd name="connsiteX11841" fmla="*/ 2064395 w 4925538"/>
              <a:gd name="connsiteY11841" fmla="*/ 4593757 h 5052379"/>
              <a:gd name="connsiteX11842" fmla="*/ 2058425 w 4925538"/>
              <a:gd name="connsiteY11842" fmla="*/ 4591212 h 5052379"/>
              <a:gd name="connsiteX11843" fmla="*/ 2055852 w 4925538"/>
              <a:gd name="connsiteY11843" fmla="*/ 4590364 h 5052379"/>
              <a:gd name="connsiteX11844" fmla="*/ 2054154 w 4925538"/>
              <a:gd name="connsiteY11844" fmla="*/ 4591212 h 5052379"/>
              <a:gd name="connsiteX11845" fmla="*/ 2055852 w 4925538"/>
              <a:gd name="connsiteY11845" fmla="*/ 4589516 h 5052379"/>
              <a:gd name="connsiteX11846" fmla="*/ 2061821 w 4925538"/>
              <a:gd name="connsiteY11846" fmla="*/ 4589516 h 5052379"/>
              <a:gd name="connsiteX11847" fmla="*/ 2066093 w 4925538"/>
              <a:gd name="connsiteY11847" fmla="*/ 4587792 h 5052379"/>
              <a:gd name="connsiteX11848" fmla="*/ 2074636 w 4925538"/>
              <a:gd name="connsiteY11848" fmla="*/ 4582676 h 5052379"/>
              <a:gd name="connsiteX11849" fmla="*/ 2077183 w 4925538"/>
              <a:gd name="connsiteY11849" fmla="*/ 4580130 h 5052379"/>
              <a:gd name="connsiteX11850" fmla="*/ 2078907 w 4925538"/>
              <a:gd name="connsiteY11850" fmla="*/ 4575862 h 5052379"/>
              <a:gd name="connsiteX11851" fmla="*/ 2081454 w 4925538"/>
              <a:gd name="connsiteY11851" fmla="*/ 4573317 h 5052379"/>
              <a:gd name="connsiteX11852" fmla="*/ 2084001 w 4925538"/>
              <a:gd name="connsiteY11852" fmla="*/ 4570745 h 5052379"/>
              <a:gd name="connsiteX11853" fmla="*/ 2091695 w 4925538"/>
              <a:gd name="connsiteY11853" fmla="*/ 4566477 h 5052379"/>
              <a:gd name="connsiteX11854" fmla="*/ 2094242 w 4925538"/>
              <a:gd name="connsiteY11854" fmla="*/ 4563084 h 5052379"/>
              <a:gd name="connsiteX11855" fmla="*/ 2095091 w 4925538"/>
              <a:gd name="connsiteY11855" fmla="*/ 4557967 h 5052379"/>
              <a:gd name="connsiteX11856" fmla="*/ 2094242 w 4925538"/>
              <a:gd name="connsiteY11856" fmla="*/ 4552850 h 5052379"/>
              <a:gd name="connsiteX11857" fmla="*/ 2094242 w 4925538"/>
              <a:gd name="connsiteY11857" fmla="*/ 4551153 h 5052379"/>
              <a:gd name="connsiteX11858" fmla="*/ 2098514 w 4925538"/>
              <a:gd name="connsiteY11858" fmla="*/ 4544313 h 5052379"/>
              <a:gd name="connsiteX11859" fmla="*/ 2104483 w 4925538"/>
              <a:gd name="connsiteY11859" fmla="*/ 4539223 h 5052379"/>
              <a:gd name="connsiteX11860" fmla="*/ 2107057 w 4925538"/>
              <a:gd name="connsiteY11860" fmla="*/ 4538348 h 5052379"/>
              <a:gd name="connsiteX11861" fmla="*/ 2113875 w 4925538"/>
              <a:gd name="connsiteY11861" fmla="*/ 4538348 h 5052379"/>
              <a:gd name="connsiteX11862" fmla="*/ 2118995 w 4925538"/>
              <a:gd name="connsiteY11862" fmla="*/ 4536652 h 5052379"/>
              <a:gd name="connsiteX11863" fmla="*/ 2119844 w 4925538"/>
              <a:gd name="connsiteY11863" fmla="*/ 4535803 h 5052379"/>
              <a:gd name="connsiteX11864" fmla="*/ 2123240 w 4925538"/>
              <a:gd name="connsiteY11864" fmla="*/ 4533258 h 5052379"/>
              <a:gd name="connsiteX11865" fmla="*/ 2129236 w 4925538"/>
              <a:gd name="connsiteY11865" fmla="*/ 4528141 h 5052379"/>
              <a:gd name="connsiteX11866" fmla="*/ 2136904 w 4925538"/>
              <a:gd name="connsiteY11866" fmla="*/ 4517908 h 5052379"/>
              <a:gd name="connsiteX11867" fmla="*/ 2139451 w 4925538"/>
              <a:gd name="connsiteY11867" fmla="*/ 4514488 h 5052379"/>
              <a:gd name="connsiteX11868" fmla="*/ 2143722 w 4925538"/>
              <a:gd name="connsiteY11868" fmla="*/ 4511094 h 5052379"/>
              <a:gd name="connsiteX11869" fmla="*/ 2147145 w 4925538"/>
              <a:gd name="connsiteY11869" fmla="*/ 4505978 h 5052379"/>
              <a:gd name="connsiteX11870" fmla="*/ 2153114 w 4925538"/>
              <a:gd name="connsiteY11870" fmla="*/ 4502558 h 5052379"/>
              <a:gd name="connsiteX11871" fmla="*/ 2156510 w 4925538"/>
              <a:gd name="connsiteY11871" fmla="*/ 4500861 h 5052379"/>
              <a:gd name="connsiteX11872" fmla="*/ 2158235 w 4925538"/>
              <a:gd name="connsiteY11872" fmla="*/ 4499138 h 5052379"/>
              <a:gd name="connsiteX11873" fmla="*/ 2160782 w 4925538"/>
              <a:gd name="connsiteY11873" fmla="*/ 4497441 h 5052379"/>
              <a:gd name="connsiteX11874" fmla="*/ 2163355 w 4925538"/>
              <a:gd name="connsiteY11874" fmla="*/ 4494021 h 5052379"/>
              <a:gd name="connsiteX11875" fmla="*/ 2163355 w 4925538"/>
              <a:gd name="connsiteY11875" fmla="*/ 4491476 h 5052379"/>
              <a:gd name="connsiteX11876" fmla="*/ 2163355 w 4925538"/>
              <a:gd name="connsiteY11876" fmla="*/ 4489779 h 5052379"/>
              <a:gd name="connsiteX11877" fmla="*/ 2164204 w 4925538"/>
              <a:gd name="connsiteY11877" fmla="*/ 4485511 h 5052379"/>
              <a:gd name="connsiteX11878" fmla="*/ 2165902 w 4925538"/>
              <a:gd name="connsiteY11878" fmla="*/ 4484662 h 5052379"/>
              <a:gd name="connsiteX11879" fmla="*/ 2171023 w 4925538"/>
              <a:gd name="connsiteY11879" fmla="*/ 4484662 h 5052379"/>
              <a:gd name="connsiteX11880" fmla="*/ 2172721 w 4925538"/>
              <a:gd name="connsiteY11880" fmla="*/ 4483814 h 5052379"/>
              <a:gd name="connsiteX11881" fmla="*/ 2178690 w 4925538"/>
              <a:gd name="connsiteY11881" fmla="*/ 4472732 h 5052379"/>
              <a:gd name="connsiteX11882" fmla="*/ 2179566 w 4925538"/>
              <a:gd name="connsiteY11882" fmla="*/ 4470161 h 5052379"/>
              <a:gd name="connsiteX11883" fmla="*/ 2178690 w 4925538"/>
              <a:gd name="connsiteY11883" fmla="*/ 4466767 h 5052379"/>
              <a:gd name="connsiteX11884" fmla="*/ 2181263 w 4925538"/>
              <a:gd name="connsiteY11884" fmla="*/ 4461650 h 5052379"/>
              <a:gd name="connsiteX11885" fmla="*/ 2184686 w 4925538"/>
              <a:gd name="connsiteY11885" fmla="*/ 4457382 h 5052379"/>
              <a:gd name="connsiteX11886" fmla="*/ 2186384 w 4925538"/>
              <a:gd name="connsiteY11886" fmla="*/ 4452265 h 5052379"/>
              <a:gd name="connsiteX11887" fmla="*/ 2188931 w 4925538"/>
              <a:gd name="connsiteY11887" fmla="*/ 4451417 h 5052379"/>
              <a:gd name="connsiteX11888" fmla="*/ 2193202 w 4925538"/>
              <a:gd name="connsiteY11888" fmla="*/ 4451417 h 5052379"/>
              <a:gd name="connsiteX11889" fmla="*/ 2196625 w 4925538"/>
              <a:gd name="connsiteY11889" fmla="*/ 4448845 h 5052379"/>
              <a:gd name="connsiteX11890" fmla="*/ 2198323 w 4925538"/>
              <a:gd name="connsiteY11890" fmla="*/ 4447997 h 5052379"/>
              <a:gd name="connsiteX11891" fmla="*/ 2206866 w 4925538"/>
              <a:gd name="connsiteY11891" fmla="*/ 4447149 h 5052379"/>
              <a:gd name="connsiteX11892" fmla="*/ 2208564 w 4925538"/>
              <a:gd name="connsiteY11892" fmla="*/ 4447149 h 5052379"/>
              <a:gd name="connsiteX11893" fmla="*/ 2209413 w 4925538"/>
              <a:gd name="connsiteY11893" fmla="*/ 4442032 h 5052379"/>
              <a:gd name="connsiteX11894" fmla="*/ 2211111 w 4925538"/>
              <a:gd name="connsiteY11894" fmla="*/ 4439487 h 5052379"/>
              <a:gd name="connsiteX11895" fmla="*/ 2208564 w 4925538"/>
              <a:gd name="connsiteY11895" fmla="*/ 4436915 h 5052379"/>
              <a:gd name="connsiteX11896" fmla="*/ 2209413 w 4925538"/>
              <a:gd name="connsiteY11896" fmla="*/ 4433522 h 5052379"/>
              <a:gd name="connsiteX11897" fmla="*/ 2211111 w 4925538"/>
              <a:gd name="connsiteY11897" fmla="*/ 4431798 h 5052379"/>
              <a:gd name="connsiteX11898" fmla="*/ 2212835 w 4925538"/>
              <a:gd name="connsiteY11898" fmla="*/ 4430950 h 5052379"/>
              <a:gd name="connsiteX11899" fmla="*/ 2218805 w 4925538"/>
              <a:gd name="connsiteY11899" fmla="*/ 4429253 h 5052379"/>
              <a:gd name="connsiteX11900" fmla="*/ 2220503 w 4925538"/>
              <a:gd name="connsiteY11900" fmla="*/ 4427530 h 5052379"/>
              <a:gd name="connsiteX11901" fmla="*/ 2223050 w 4925538"/>
              <a:gd name="connsiteY11901" fmla="*/ 4424137 h 5052379"/>
              <a:gd name="connsiteX11902" fmla="*/ 2223925 w 4925538"/>
              <a:gd name="connsiteY11902" fmla="*/ 4422440 h 5052379"/>
              <a:gd name="connsiteX11903" fmla="*/ 2223925 w 4925538"/>
              <a:gd name="connsiteY11903" fmla="*/ 4419020 h 5052379"/>
              <a:gd name="connsiteX11904" fmla="*/ 2223050 w 4925538"/>
              <a:gd name="connsiteY11904" fmla="*/ 4413055 h 5052379"/>
              <a:gd name="connsiteX11905" fmla="*/ 2223925 w 4925538"/>
              <a:gd name="connsiteY11905" fmla="*/ 4410483 h 5052379"/>
              <a:gd name="connsiteX11906" fmla="*/ 2225623 w 4925538"/>
              <a:gd name="connsiteY11906" fmla="*/ 4409635 h 5052379"/>
              <a:gd name="connsiteX11907" fmla="*/ 2228170 w 4925538"/>
              <a:gd name="connsiteY11907" fmla="*/ 4407938 h 5052379"/>
              <a:gd name="connsiteX11908" fmla="*/ 2237562 w 4925538"/>
              <a:gd name="connsiteY11908" fmla="*/ 4407938 h 5052379"/>
              <a:gd name="connsiteX11909" fmla="*/ 2240985 w 4925538"/>
              <a:gd name="connsiteY11909" fmla="*/ 4403670 h 5052379"/>
              <a:gd name="connsiteX11910" fmla="*/ 2242682 w 4925538"/>
              <a:gd name="connsiteY11910" fmla="*/ 4400276 h 5052379"/>
              <a:gd name="connsiteX11911" fmla="*/ 2245229 w 4925538"/>
              <a:gd name="connsiteY11911" fmla="*/ 4396856 h 5052379"/>
              <a:gd name="connsiteX11912" fmla="*/ 2255470 w 4925538"/>
              <a:gd name="connsiteY11912" fmla="*/ 4388320 h 5052379"/>
              <a:gd name="connsiteX11913" fmla="*/ 2258893 w 4925538"/>
              <a:gd name="connsiteY11913" fmla="*/ 4386623 h 5052379"/>
              <a:gd name="connsiteX11914" fmla="*/ 2260591 w 4925538"/>
              <a:gd name="connsiteY11914" fmla="*/ 4384926 h 5052379"/>
              <a:gd name="connsiteX11915" fmla="*/ 2261440 w 4925538"/>
              <a:gd name="connsiteY11915" fmla="*/ 4383229 h 5052379"/>
              <a:gd name="connsiteX11916" fmla="*/ 2259742 w 4925538"/>
              <a:gd name="connsiteY11916" fmla="*/ 4381506 h 5052379"/>
              <a:gd name="connsiteX11917" fmla="*/ 2258044 w 4925538"/>
              <a:gd name="connsiteY11917" fmla="*/ 4378961 h 5052379"/>
              <a:gd name="connsiteX11918" fmla="*/ 2258044 w 4925538"/>
              <a:gd name="connsiteY11918" fmla="*/ 4377238 h 5052379"/>
              <a:gd name="connsiteX11919" fmla="*/ 2258044 w 4925538"/>
              <a:gd name="connsiteY11919" fmla="*/ 4375541 h 5052379"/>
              <a:gd name="connsiteX11920" fmla="*/ 2259742 w 4925538"/>
              <a:gd name="connsiteY11920" fmla="*/ 4372996 h 5052379"/>
              <a:gd name="connsiteX11921" fmla="*/ 2263164 w 4925538"/>
              <a:gd name="connsiteY11921" fmla="*/ 4372148 h 5052379"/>
              <a:gd name="connsiteX11922" fmla="*/ 2267409 w 4925538"/>
              <a:gd name="connsiteY11922" fmla="*/ 4371273 h 5052379"/>
              <a:gd name="connsiteX11923" fmla="*/ 2271681 w 4925538"/>
              <a:gd name="connsiteY11923" fmla="*/ 4370424 h 5052379"/>
              <a:gd name="connsiteX11924" fmla="*/ 2275103 w 4925538"/>
              <a:gd name="connsiteY11924" fmla="*/ 4369576 h 5052379"/>
              <a:gd name="connsiteX11925" fmla="*/ 2275952 w 4925538"/>
              <a:gd name="connsiteY11925" fmla="*/ 4368728 h 5052379"/>
              <a:gd name="connsiteX11926" fmla="*/ 2275952 w 4925538"/>
              <a:gd name="connsiteY11926" fmla="*/ 4367879 h 5052379"/>
              <a:gd name="connsiteX11927" fmla="*/ 2273379 w 4925538"/>
              <a:gd name="connsiteY11927" fmla="*/ 4361914 h 5052379"/>
              <a:gd name="connsiteX11928" fmla="*/ 2273379 w 4925538"/>
              <a:gd name="connsiteY11928" fmla="*/ 4360191 h 5052379"/>
              <a:gd name="connsiteX11929" fmla="*/ 2273379 w 4925538"/>
              <a:gd name="connsiteY11929" fmla="*/ 4359343 h 5052379"/>
              <a:gd name="connsiteX11930" fmla="*/ 2276801 w 4925538"/>
              <a:gd name="connsiteY11930" fmla="*/ 4354226 h 5052379"/>
              <a:gd name="connsiteX11931" fmla="*/ 2280224 w 4925538"/>
              <a:gd name="connsiteY11931" fmla="*/ 4353377 h 5052379"/>
              <a:gd name="connsiteX11932" fmla="*/ 2283620 w 4925538"/>
              <a:gd name="connsiteY11932" fmla="*/ 4355074 h 5052379"/>
              <a:gd name="connsiteX11933" fmla="*/ 2291314 w 4925538"/>
              <a:gd name="connsiteY11933" fmla="*/ 4355074 h 5052379"/>
              <a:gd name="connsiteX11934" fmla="*/ 2293861 w 4925538"/>
              <a:gd name="connsiteY11934" fmla="*/ 4355949 h 5052379"/>
              <a:gd name="connsiteX11935" fmla="*/ 2294710 w 4925538"/>
              <a:gd name="connsiteY11935" fmla="*/ 4356797 h 5052379"/>
              <a:gd name="connsiteX11936" fmla="*/ 2295559 w 4925538"/>
              <a:gd name="connsiteY11936" fmla="*/ 4359343 h 5052379"/>
              <a:gd name="connsiteX11937" fmla="*/ 2296434 w 4925538"/>
              <a:gd name="connsiteY11937" fmla="*/ 4361066 h 5052379"/>
              <a:gd name="connsiteX11938" fmla="*/ 2297283 w 4925538"/>
              <a:gd name="connsiteY11938" fmla="*/ 4362762 h 5052379"/>
              <a:gd name="connsiteX11939" fmla="*/ 2298981 w 4925538"/>
              <a:gd name="connsiteY11939" fmla="*/ 4362762 h 5052379"/>
              <a:gd name="connsiteX11940" fmla="*/ 2299830 w 4925538"/>
              <a:gd name="connsiteY11940" fmla="*/ 4361066 h 5052379"/>
              <a:gd name="connsiteX11941" fmla="*/ 2299830 w 4925538"/>
              <a:gd name="connsiteY11941" fmla="*/ 4358494 h 5052379"/>
              <a:gd name="connsiteX11942" fmla="*/ 2302404 w 4925538"/>
              <a:gd name="connsiteY11942" fmla="*/ 4351681 h 5052379"/>
              <a:gd name="connsiteX11943" fmla="*/ 2302404 w 4925538"/>
              <a:gd name="connsiteY11943" fmla="*/ 4349984 h 5052379"/>
              <a:gd name="connsiteX11944" fmla="*/ 2298132 w 4925538"/>
              <a:gd name="connsiteY11944" fmla="*/ 4347412 h 5052379"/>
              <a:gd name="connsiteX11945" fmla="*/ 2294710 w 4925538"/>
              <a:gd name="connsiteY11945" fmla="*/ 4344867 h 5052379"/>
              <a:gd name="connsiteX11946" fmla="*/ 2289589 w 4925538"/>
              <a:gd name="connsiteY11946" fmla="*/ 4343144 h 5052379"/>
              <a:gd name="connsiteX11947" fmla="*/ 2288740 w 4925538"/>
              <a:gd name="connsiteY11947" fmla="*/ 4340599 h 5052379"/>
              <a:gd name="connsiteX11948" fmla="*/ 2289589 w 4925538"/>
              <a:gd name="connsiteY11948" fmla="*/ 4338902 h 5052379"/>
              <a:gd name="connsiteX11949" fmla="*/ 2294710 w 4925538"/>
              <a:gd name="connsiteY11949" fmla="*/ 4337179 h 5052379"/>
              <a:gd name="connsiteX11950" fmla="*/ 2298981 w 4925538"/>
              <a:gd name="connsiteY11950" fmla="*/ 4336331 h 5052379"/>
              <a:gd name="connsiteX11951" fmla="*/ 2304101 w 4925538"/>
              <a:gd name="connsiteY11951" fmla="*/ 4332062 h 5052379"/>
              <a:gd name="connsiteX11952" fmla="*/ 2304950 w 4925538"/>
              <a:gd name="connsiteY11952" fmla="*/ 4331214 h 5052379"/>
              <a:gd name="connsiteX11953" fmla="*/ 2306648 w 4925538"/>
              <a:gd name="connsiteY11953" fmla="*/ 4330365 h 5052379"/>
              <a:gd name="connsiteX11954" fmla="*/ 2307524 w 4925538"/>
              <a:gd name="connsiteY11954" fmla="*/ 4330365 h 5052379"/>
              <a:gd name="connsiteX11955" fmla="*/ 2308373 w 4925538"/>
              <a:gd name="connsiteY11955" fmla="*/ 4329517 h 5052379"/>
              <a:gd name="connsiteX11956" fmla="*/ 2307524 w 4925538"/>
              <a:gd name="connsiteY11956" fmla="*/ 4327820 h 5052379"/>
              <a:gd name="connsiteX11957" fmla="*/ 2309222 w 4925538"/>
              <a:gd name="connsiteY11957" fmla="*/ 4326945 h 5052379"/>
              <a:gd name="connsiteX11958" fmla="*/ 2308373 w 4925538"/>
              <a:gd name="connsiteY11958" fmla="*/ 4325249 h 5052379"/>
              <a:gd name="connsiteX11959" fmla="*/ 2309222 w 4925538"/>
              <a:gd name="connsiteY11959" fmla="*/ 4324400 h 5052379"/>
              <a:gd name="connsiteX11960" fmla="*/ 2310071 w 4925538"/>
              <a:gd name="connsiteY11960" fmla="*/ 4322704 h 5052379"/>
              <a:gd name="connsiteX11961" fmla="*/ 2311769 w 4925538"/>
              <a:gd name="connsiteY11961" fmla="*/ 4322704 h 5052379"/>
              <a:gd name="connsiteX11962" fmla="*/ 2313493 w 4925538"/>
              <a:gd name="connsiteY11962" fmla="*/ 4323552 h 5052379"/>
              <a:gd name="connsiteX11963" fmla="*/ 2313493 w 4925538"/>
              <a:gd name="connsiteY11963" fmla="*/ 4324400 h 5052379"/>
              <a:gd name="connsiteX11964" fmla="*/ 2312618 w 4925538"/>
              <a:gd name="connsiteY11964" fmla="*/ 4326097 h 5052379"/>
              <a:gd name="connsiteX11965" fmla="*/ 2312618 w 4925538"/>
              <a:gd name="connsiteY11965" fmla="*/ 4326945 h 5052379"/>
              <a:gd name="connsiteX11966" fmla="*/ 2316040 w 4925538"/>
              <a:gd name="connsiteY11966" fmla="*/ 4328669 h 5052379"/>
              <a:gd name="connsiteX11967" fmla="*/ 2316889 w 4925538"/>
              <a:gd name="connsiteY11967" fmla="*/ 4328669 h 5052379"/>
              <a:gd name="connsiteX11968" fmla="*/ 2317738 w 4925538"/>
              <a:gd name="connsiteY11968" fmla="*/ 4327820 h 5052379"/>
              <a:gd name="connsiteX11969" fmla="*/ 2317738 w 4925538"/>
              <a:gd name="connsiteY11969" fmla="*/ 4326097 h 5052379"/>
              <a:gd name="connsiteX11970" fmla="*/ 2317738 w 4925538"/>
              <a:gd name="connsiteY11970" fmla="*/ 4325249 h 5052379"/>
              <a:gd name="connsiteX11971" fmla="*/ 2319463 w 4925538"/>
              <a:gd name="connsiteY11971" fmla="*/ 4323552 h 5052379"/>
              <a:gd name="connsiteX11972" fmla="*/ 2322010 w 4925538"/>
              <a:gd name="connsiteY11972" fmla="*/ 4322704 h 5052379"/>
              <a:gd name="connsiteX11973" fmla="*/ 2323734 w 4925538"/>
              <a:gd name="connsiteY11973" fmla="*/ 4319284 h 5052379"/>
              <a:gd name="connsiteX11974" fmla="*/ 2324583 w 4925538"/>
              <a:gd name="connsiteY11974" fmla="*/ 4317587 h 5052379"/>
              <a:gd name="connsiteX11975" fmla="*/ 2326281 w 4925538"/>
              <a:gd name="connsiteY11975" fmla="*/ 4317587 h 5052379"/>
              <a:gd name="connsiteX11976" fmla="*/ 2327979 w 4925538"/>
              <a:gd name="connsiteY11976" fmla="*/ 4320132 h 5052379"/>
              <a:gd name="connsiteX11977" fmla="*/ 2329704 w 4925538"/>
              <a:gd name="connsiteY11977" fmla="*/ 4320132 h 5052379"/>
              <a:gd name="connsiteX11978" fmla="*/ 2330553 w 4925538"/>
              <a:gd name="connsiteY11978" fmla="*/ 4320132 h 5052379"/>
              <a:gd name="connsiteX11979" fmla="*/ 2331402 w 4925538"/>
              <a:gd name="connsiteY11979" fmla="*/ 4318435 h 5052379"/>
              <a:gd name="connsiteX11980" fmla="*/ 2334798 w 4925538"/>
              <a:gd name="connsiteY11980" fmla="*/ 4315015 h 5052379"/>
              <a:gd name="connsiteX11981" fmla="*/ 2339918 w 4925538"/>
              <a:gd name="connsiteY11981" fmla="*/ 4312470 h 5052379"/>
              <a:gd name="connsiteX11982" fmla="*/ 2340794 w 4925538"/>
              <a:gd name="connsiteY11982" fmla="*/ 4311622 h 5052379"/>
              <a:gd name="connsiteX11983" fmla="*/ 2340794 w 4925538"/>
              <a:gd name="connsiteY11983" fmla="*/ 4309899 h 5052379"/>
              <a:gd name="connsiteX11984" fmla="*/ 2339069 w 4925538"/>
              <a:gd name="connsiteY11984" fmla="*/ 4307353 h 5052379"/>
              <a:gd name="connsiteX11985" fmla="*/ 2338220 w 4925538"/>
              <a:gd name="connsiteY11985" fmla="*/ 4307353 h 5052379"/>
              <a:gd name="connsiteX11986" fmla="*/ 2338220 w 4925538"/>
              <a:gd name="connsiteY11986" fmla="*/ 4305657 h 5052379"/>
              <a:gd name="connsiteX11987" fmla="*/ 2339918 w 4925538"/>
              <a:gd name="connsiteY11987" fmla="*/ 4303933 h 5052379"/>
              <a:gd name="connsiteX11988" fmla="*/ 2343341 w 4925538"/>
              <a:gd name="connsiteY11988" fmla="*/ 4303933 h 5052379"/>
              <a:gd name="connsiteX11989" fmla="*/ 2344190 w 4925538"/>
              <a:gd name="connsiteY11989" fmla="*/ 4303085 h 5052379"/>
              <a:gd name="connsiteX11990" fmla="*/ 2345039 w 4925538"/>
              <a:gd name="connsiteY11990" fmla="*/ 4299692 h 5052379"/>
              <a:gd name="connsiteX11991" fmla="*/ 2345888 w 4925538"/>
              <a:gd name="connsiteY11991" fmla="*/ 4297968 h 5052379"/>
              <a:gd name="connsiteX11992" fmla="*/ 2346763 w 4925538"/>
              <a:gd name="connsiteY11992" fmla="*/ 4297968 h 5052379"/>
              <a:gd name="connsiteX11993" fmla="*/ 2348461 w 4925538"/>
              <a:gd name="connsiteY11993" fmla="*/ 4297968 h 5052379"/>
              <a:gd name="connsiteX11994" fmla="*/ 2351884 w 4925538"/>
              <a:gd name="connsiteY11994" fmla="*/ 4298817 h 5052379"/>
              <a:gd name="connsiteX11995" fmla="*/ 2353582 w 4925538"/>
              <a:gd name="connsiteY11995" fmla="*/ 4298817 h 5052379"/>
              <a:gd name="connsiteX11996" fmla="*/ 2354431 w 4925538"/>
              <a:gd name="connsiteY11996" fmla="*/ 4297120 h 5052379"/>
              <a:gd name="connsiteX11997" fmla="*/ 2356978 w 4925538"/>
              <a:gd name="connsiteY11997" fmla="*/ 4292852 h 5052379"/>
              <a:gd name="connsiteX11998" fmla="*/ 2362098 w 4925538"/>
              <a:gd name="connsiteY11998" fmla="*/ 4288610 h 5052379"/>
              <a:gd name="connsiteX11999" fmla="*/ 2363823 w 4925538"/>
              <a:gd name="connsiteY11999" fmla="*/ 4288610 h 5052379"/>
              <a:gd name="connsiteX12000" fmla="*/ 2365520 w 4925538"/>
              <a:gd name="connsiteY12000" fmla="*/ 4289458 h 5052379"/>
              <a:gd name="connsiteX12001" fmla="*/ 2367218 w 4925538"/>
              <a:gd name="connsiteY12001" fmla="*/ 4292003 h 5052379"/>
              <a:gd name="connsiteX12002" fmla="*/ 2368943 w 4925538"/>
              <a:gd name="connsiteY12002" fmla="*/ 4293700 h 5052379"/>
              <a:gd name="connsiteX12003" fmla="*/ 2369792 w 4925538"/>
              <a:gd name="connsiteY12003" fmla="*/ 4294575 h 5052379"/>
              <a:gd name="connsiteX12004" fmla="*/ 2370641 w 4925538"/>
              <a:gd name="connsiteY12004" fmla="*/ 4293700 h 5052379"/>
              <a:gd name="connsiteX12005" fmla="*/ 2371490 w 4925538"/>
              <a:gd name="connsiteY12005" fmla="*/ 4292852 h 5052379"/>
              <a:gd name="connsiteX12006" fmla="*/ 2370641 w 4925538"/>
              <a:gd name="connsiteY12006" fmla="*/ 4289458 h 5052379"/>
              <a:gd name="connsiteX12007" fmla="*/ 2371490 w 4925538"/>
              <a:gd name="connsiteY12007" fmla="*/ 4288610 h 5052379"/>
              <a:gd name="connsiteX12008" fmla="*/ 2373188 w 4925538"/>
              <a:gd name="connsiteY12008" fmla="*/ 4287735 h 5052379"/>
              <a:gd name="connsiteX12009" fmla="*/ 2376610 w 4925538"/>
              <a:gd name="connsiteY12009" fmla="*/ 4286887 h 5052379"/>
              <a:gd name="connsiteX12010" fmla="*/ 2380033 w 4925538"/>
              <a:gd name="connsiteY12010" fmla="*/ 4288610 h 5052379"/>
              <a:gd name="connsiteX12011" fmla="*/ 2382580 w 4925538"/>
              <a:gd name="connsiteY12011" fmla="*/ 4289458 h 5052379"/>
              <a:gd name="connsiteX12012" fmla="*/ 2383429 w 4925538"/>
              <a:gd name="connsiteY12012" fmla="*/ 4287735 h 5052379"/>
              <a:gd name="connsiteX12013" fmla="*/ 2383429 w 4925538"/>
              <a:gd name="connsiteY12013" fmla="*/ 4286038 h 5052379"/>
              <a:gd name="connsiteX12014" fmla="*/ 2382580 w 4925538"/>
              <a:gd name="connsiteY12014" fmla="*/ 4284341 h 5052379"/>
              <a:gd name="connsiteX12015" fmla="*/ 2376610 w 4925538"/>
              <a:gd name="connsiteY12015" fmla="*/ 4281770 h 5052379"/>
              <a:gd name="connsiteX12016" fmla="*/ 2375761 w 4925538"/>
              <a:gd name="connsiteY12016" fmla="*/ 4280073 h 5052379"/>
              <a:gd name="connsiteX12017" fmla="*/ 2376610 w 4925538"/>
              <a:gd name="connsiteY12017" fmla="*/ 4279225 h 5052379"/>
              <a:gd name="connsiteX12018" fmla="*/ 2377459 w 4925538"/>
              <a:gd name="connsiteY12018" fmla="*/ 4278376 h 5052379"/>
              <a:gd name="connsiteX12019" fmla="*/ 2380033 w 4925538"/>
              <a:gd name="connsiteY12019" fmla="*/ 4277528 h 5052379"/>
              <a:gd name="connsiteX12020" fmla="*/ 2384278 w 4925538"/>
              <a:gd name="connsiteY12020" fmla="*/ 4280921 h 5052379"/>
              <a:gd name="connsiteX12021" fmla="*/ 2385153 w 4925538"/>
              <a:gd name="connsiteY12021" fmla="*/ 4281770 h 5052379"/>
              <a:gd name="connsiteX12022" fmla="*/ 2386851 w 4925538"/>
              <a:gd name="connsiteY12022" fmla="*/ 4280921 h 5052379"/>
              <a:gd name="connsiteX12023" fmla="*/ 2387700 w 4925538"/>
              <a:gd name="connsiteY12023" fmla="*/ 4278376 h 5052379"/>
              <a:gd name="connsiteX12024" fmla="*/ 2389398 w 4925538"/>
              <a:gd name="connsiteY12024" fmla="*/ 4278376 h 5052379"/>
              <a:gd name="connsiteX12025" fmla="*/ 2391972 w 4925538"/>
              <a:gd name="connsiteY12025" fmla="*/ 4279225 h 5052379"/>
              <a:gd name="connsiteX12026" fmla="*/ 2392821 w 4925538"/>
              <a:gd name="connsiteY12026" fmla="*/ 4279225 h 5052379"/>
              <a:gd name="connsiteX12027" fmla="*/ 2394519 w 4925538"/>
              <a:gd name="connsiteY12027" fmla="*/ 4278376 h 5052379"/>
              <a:gd name="connsiteX12028" fmla="*/ 2395368 w 4925538"/>
              <a:gd name="connsiteY12028" fmla="*/ 4276653 h 5052379"/>
              <a:gd name="connsiteX12029" fmla="*/ 2395368 w 4925538"/>
              <a:gd name="connsiteY12029" fmla="*/ 4275805 h 5052379"/>
              <a:gd name="connsiteX12030" fmla="*/ 2398790 w 4925538"/>
              <a:gd name="connsiteY12030" fmla="*/ 4272411 h 5052379"/>
              <a:gd name="connsiteX12031" fmla="*/ 2398790 w 4925538"/>
              <a:gd name="connsiteY12031" fmla="*/ 4268991 h 5052379"/>
              <a:gd name="connsiteX12032" fmla="*/ 2398790 w 4925538"/>
              <a:gd name="connsiteY12032" fmla="*/ 4263875 h 5052379"/>
              <a:gd name="connsiteX12033" fmla="*/ 2398790 w 4925538"/>
              <a:gd name="connsiteY12033" fmla="*/ 4261329 h 5052379"/>
              <a:gd name="connsiteX12034" fmla="*/ 2399639 w 4925538"/>
              <a:gd name="connsiteY12034" fmla="*/ 4259606 h 5052379"/>
              <a:gd name="connsiteX12035" fmla="*/ 2401337 w 4925538"/>
              <a:gd name="connsiteY12035" fmla="*/ 4259606 h 5052379"/>
              <a:gd name="connsiteX12036" fmla="*/ 2404760 w 4925538"/>
              <a:gd name="connsiteY12036" fmla="*/ 4259606 h 5052379"/>
              <a:gd name="connsiteX12037" fmla="*/ 2405609 w 4925538"/>
              <a:gd name="connsiteY12037" fmla="*/ 4258758 h 5052379"/>
              <a:gd name="connsiteX12038" fmla="*/ 2406458 w 4925538"/>
              <a:gd name="connsiteY12038" fmla="*/ 4256213 h 5052379"/>
              <a:gd name="connsiteX12039" fmla="*/ 2407333 w 4925538"/>
              <a:gd name="connsiteY12039" fmla="*/ 4251944 h 5052379"/>
              <a:gd name="connsiteX12040" fmla="*/ 2409880 w 4925538"/>
              <a:gd name="connsiteY12040" fmla="*/ 4246828 h 5052379"/>
              <a:gd name="connsiteX12041" fmla="*/ 2410729 w 4925538"/>
              <a:gd name="connsiteY12041" fmla="*/ 4246828 h 5052379"/>
              <a:gd name="connsiteX12042" fmla="*/ 2412427 w 4925538"/>
              <a:gd name="connsiteY12042" fmla="*/ 4247676 h 5052379"/>
              <a:gd name="connsiteX12043" fmla="*/ 2413303 w 4925538"/>
              <a:gd name="connsiteY12043" fmla="*/ 4252793 h 5052379"/>
              <a:gd name="connsiteX12044" fmla="*/ 2415001 w 4925538"/>
              <a:gd name="connsiteY12044" fmla="*/ 4253641 h 5052379"/>
              <a:gd name="connsiteX12045" fmla="*/ 2415850 w 4925538"/>
              <a:gd name="connsiteY12045" fmla="*/ 4253641 h 5052379"/>
              <a:gd name="connsiteX12046" fmla="*/ 2416699 w 4925538"/>
              <a:gd name="connsiteY12046" fmla="*/ 4253641 h 5052379"/>
              <a:gd name="connsiteX12047" fmla="*/ 2417548 w 4925538"/>
              <a:gd name="connsiteY12047" fmla="*/ 4252793 h 5052379"/>
              <a:gd name="connsiteX12048" fmla="*/ 2419272 w 4925538"/>
              <a:gd name="connsiteY12048" fmla="*/ 4251096 h 5052379"/>
              <a:gd name="connsiteX12049" fmla="*/ 2421819 w 4925538"/>
              <a:gd name="connsiteY12049" fmla="*/ 4251096 h 5052379"/>
              <a:gd name="connsiteX12050" fmla="*/ 2426939 w 4925538"/>
              <a:gd name="connsiteY12050" fmla="*/ 4252793 h 5052379"/>
              <a:gd name="connsiteX12051" fmla="*/ 2427788 w 4925538"/>
              <a:gd name="connsiteY12051" fmla="*/ 4251944 h 5052379"/>
              <a:gd name="connsiteX12052" fmla="*/ 2427788 w 4925538"/>
              <a:gd name="connsiteY12052" fmla="*/ 4250248 h 5052379"/>
              <a:gd name="connsiteX12053" fmla="*/ 2426939 w 4925538"/>
              <a:gd name="connsiteY12053" fmla="*/ 4246828 h 5052379"/>
              <a:gd name="connsiteX12054" fmla="*/ 2426939 w 4925538"/>
              <a:gd name="connsiteY12054" fmla="*/ 4245131 h 5052379"/>
              <a:gd name="connsiteX12055" fmla="*/ 2427788 w 4925538"/>
              <a:gd name="connsiteY12055" fmla="*/ 4243408 h 5052379"/>
              <a:gd name="connsiteX12056" fmla="*/ 2428637 w 4925538"/>
              <a:gd name="connsiteY12056" fmla="*/ 4243408 h 5052379"/>
              <a:gd name="connsiteX12057" fmla="*/ 2429513 w 4925538"/>
              <a:gd name="connsiteY12057" fmla="*/ 4244283 h 5052379"/>
              <a:gd name="connsiteX12058" fmla="*/ 2431211 w 4925538"/>
              <a:gd name="connsiteY12058" fmla="*/ 4248524 h 5052379"/>
              <a:gd name="connsiteX12059" fmla="*/ 2432909 w 4925538"/>
              <a:gd name="connsiteY12059" fmla="*/ 4248524 h 5052379"/>
              <a:gd name="connsiteX12060" fmla="*/ 2433758 w 4925538"/>
              <a:gd name="connsiteY12060" fmla="*/ 4248524 h 5052379"/>
              <a:gd name="connsiteX12061" fmla="*/ 2434607 w 4925538"/>
              <a:gd name="connsiteY12061" fmla="*/ 4246828 h 5052379"/>
              <a:gd name="connsiteX12062" fmla="*/ 2435482 w 4925538"/>
              <a:gd name="connsiteY12062" fmla="*/ 4244283 h 5052379"/>
              <a:gd name="connsiteX12063" fmla="*/ 2438029 w 4925538"/>
              <a:gd name="connsiteY12063" fmla="*/ 4240014 h 5052379"/>
              <a:gd name="connsiteX12064" fmla="*/ 2438029 w 4925538"/>
              <a:gd name="connsiteY12064" fmla="*/ 4238317 h 5052379"/>
              <a:gd name="connsiteX12065" fmla="*/ 2438878 w 4925538"/>
              <a:gd name="connsiteY12065" fmla="*/ 4236594 h 5052379"/>
              <a:gd name="connsiteX12066" fmla="*/ 2439727 w 4925538"/>
              <a:gd name="connsiteY12066" fmla="*/ 4236594 h 5052379"/>
              <a:gd name="connsiteX12067" fmla="*/ 2440576 w 4925538"/>
              <a:gd name="connsiteY12067" fmla="*/ 4237443 h 5052379"/>
              <a:gd name="connsiteX12068" fmla="*/ 2443150 w 4925538"/>
              <a:gd name="connsiteY12068" fmla="*/ 4240014 h 5052379"/>
              <a:gd name="connsiteX12069" fmla="*/ 2444848 w 4925538"/>
              <a:gd name="connsiteY12069" fmla="*/ 4243408 h 5052379"/>
              <a:gd name="connsiteX12070" fmla="*/ 2445697 w 4925538"/>
              <a:gd name="connsiteY12070" fmla="*/ 4243408 h 5052379"/>
              <a:gd name="connsiteX12071" fmla="*/ 2447421 w 4925538"/>
              <a:gd name="connsiteY12071" fmla="*/ 4242559 h 5052379"/>
              <a:gd name="connsiteX12072" fmla="*/ 2448270 w 4925538"/>
              <a:gd name="connsiteY12072" fmla="*/ 4240863 h 5052379"/>
              <a:gd name="connsiteX12073" fmla="*/ 2449119 w 4925538"/>
              <a:gd name="connsiteY12073" fmla="*/ 4240014 h 5052379"/>
              <a:gd name="connsiteX12074" fmla="*/ 2452542 w 4925538"/>
              <a:gd name="connsiteY12074" fmla="*/ 4240014 h 5052379"/>
              <a:gd name="connsiteX12075" fmla="*/ 2455089 w 4925538"/>
              <a:gd name="connsiteY12075" fmla="*/ 4240014 h 5052379"/>
              <a:gd name="connsiteX12076" fmla="*/ 2456787 w 4925538"/>
              <a:gd name="connsiteY12076" fmla="*/ 4239166 h 5052379"/>
              <a:gd name="connsiteX12077" fmla="*/ 2456787 w 4925538"/>
              <a:gd name="connsiteY12077" fmla="*/ 4237443 h 5052379"/>
              <a:gd name="connsiteX12078" fmla="*/ 2455938 w 4925538"/>
              <a:gd name="connsiteY12078" fmla="*/ 4236594 h 5052379"/>
              <a:gd name="connsiteX12079" fmla="*/ 2453391 w 4925538"/>
              <a:gd name="connsiteY12079" fmla="*/ 4234897 h 5052379"/>
              <a:gd name="connsiteX12080" fmla="*/ 2453391 w 4925538"/>
              <a:gd name="connsiteY12080" fmla="*/ 4233201 h 5052379"/>
              <a:gd name="connsiteX12081" fmla="*/ 2454240 w 4925538"/>
              <a:gd name="connsiteY12081" fmla="*/ 4233201 h 5052379"/>
              <a:gd name="connsiteX12082" fmla="*/ 2457662 w 4925538"/>
              <a:gd name="connsiteY12082" fmla="*/ 4233201 h 5052379"/>
              <a:gd name="connsiteX12083" fmla="*/ 2458511 w 4925538"/>
              <a:gd name="connsiteY12083" fmla="*/ 4232326 h 5052379"/>
              <a:gd name="connsiteX12084" fmla="*/ 2460209 w 4925538"/>
              <a:gd name="connsiteY12084" fmla="*/ 4230629 h 5052379"/>
              <a:gd name="connsiteX12085" fmla="*/ 2461058 w 4925538"/>
              <a:gd name="connsiteY12085" fmla="*/ 4230629 h 5052379"/>
              <a:gd name="connsiteX12086" fmla="*/ 2463632 w 4925538"/>
              <a:gd name="connsiteY12086" fmla="*/ 4232326 h 5052379"/>
              <a:gd name="connsiteX12087" fmla="*/ 2463632 w 4925538"/>
              <a:gd name="connsiteY12087" fmla="*/ 4233201 h 5052379"/>
              <a:gd name="connsiteX12088" fmla="*/ 2466179 w 4925538"/>
              <a:gd name="connsiteY12088" fmla="*/ 4236594 h 5052379"/>
              <a:gd name="connsiteX12089" fmla="*/ 2467028 w 4925538"/>
              <a:gd name="connsiteY12089" fmla="*/ 4237443 h 5052379"/>
              <a:gd name="connsiteX12090" fmla="*/ 2468752 w 4925538"/>
              <a:gd name="connsiteY12090" fmla="*/ 4238317 h 5052379"/>
              <a:gd name="connsiteX12091" fmla="*/ 2470450 w 4925538"/>
              <a:gd name="connsiteY12091" fmla="*/ 4237443 h 5052379"/>
              <a:gd name="connsiteX12092" fmla="*/ 2470450 w 4925538"/>
              <a:gd name="connsiteY12092" fmla="*/ 4235746 h 5052379"/>
              <a:gd name="connsiteX12093" fmla="*/ 2469601 w 4925538"/>
              <a:gd name="connsiteY12093" fmla="*/ 4233201 h 5052379"/>
              <a:gd name="connsiteX12094" fmla="*/ 2469601 w 4925538"/>
              <a:gd name="connsiteY12094" fmla="*/ 4231477 h 5052379"/>
              <a:gd name="connsiteX12095" fmla="*/ 2469601 w 4925538"/>
              <a:gd name="connsiteY12095" fmla="*/ 4230629 h 5052379"/>
              <a:gd name="connsiteX12096" fmla="*/ 2470450 w 4925538"/>
              <a:gd name="connsiteY12096" fmla="*/ 4230629 h 5052379"/>
              <a:gd name="connsiteX12097" fmla="*/ 2472148 w 4925538"/>
              <a:gd name="connsiteY12097" fmla="*/ 4231477 h 5052379"/>
              <a:gd name="connsiteX12098" fmla="*/ 2473846 w 4925538"/>
              <a:gd name="connsiteY12098" fmla="*/ 4233201 h 5052379"/>
              <a:gd name="connsiteX12099" fmla="*/ 2475571 w 4925538"/>
              <a:gd name="connsiteY12099" fmla="*/ 4235746 h 5052379"/>
              <a:gd name="connsiteX12100" fmla="*/ 2476420 w 4925538"/>
              <a:gd name="connsiteY12100" fmla="*/ 4235746 h 5052379"/>
              <a:gd name="connsiteX12101" fmla="*/ 2478967 w 4925538"/>
              <a:gd name="connsiteY12101" fmla="*/ 4234897 h 5052379"/>
              <a:gd name="connsiteX12102" fmla="*/ 2478967 w 4925538"/>
              <a:gd name="connsiteY12102" fmla="*/ 4231477 h 5052379"/>
              <a:gd name="connsiteX12103" fmla="*/ 2479842 w 4925538"/>
              <a:gd name="connsiteY12103" fmla="*/ 4229781 h 5052379"/>
              <a:gd name="connsiteX12104" fmla="*/ 2480691 w 4925538"/>
              <a:gd name="connsiteY12104" fmla="*/ 4228932 h 5052379"/>
              <a:gd name="connsiteX12105" fmla="*/ 2483238 w 4925538"/>
              <a:gd name="connsiteY12105" fmla="*/ 4228932 h 5052379"/>
              <a:gd name="connsiteX12106" fmla="*/ 2484936 w 4925538"/>
              <a:gd name="connsiteY12106" fmla="*/ 4228084 h 5052379"/>
              <a:gd name="connsiteX12107" fmla="*/ 2485812 w 4925538"/>
              <a:gd name="connsiteY12107" fmla="*/ 4226361 h 5052379"/>
              <a:gd name="connsiteX12108" fmla="*/ 2485812 w 4925538"/>
              <a:gd name="connsiteY12108" fmla="*/ 4224664 h 5052379"/>
              <a:gd name="connsiteX12109" fmla="*/ 2485812 w 4925538"/>
              <a:gd name="connsiteY12109" fmla="*/ 4222967 h 5052379"/>
              <a:gd name="connsiteX12110" fmla="*/ 2486661 w 4925538"/>
              <a:gd name="connsiteY12110" fmla="*/ 4220396 h 5052379"/>
              <a:gd name="connsiteX12111" fmla="*/ 2488358 w 4925538"/>
              <a:gd name="connsiteY12111" fmla="*/ 4217851 h 5052379"/>
              <a:gd name="connsiteX12112" fmla="*/ 2488358 w 4925538"/>
              <a:gd name="connsiteY12112" fmla="*/ 4216154 h 5052379"/>
              <a:gd name="connsiteX12113" fmla="*/ 2489207 w 4925538"/>
              <a:gd name="connsiteY12113" fmla="*/ 4212734 h 5052379"/>
              <a:gd name="connsiteX12114" fmla="*/ 2490905 w 4925538"/>
              <a:gd name="connsiteY12114" fmla="*/ 4211037 h 5052379"/>
              <a:gd name="connsiteX12115" fmla="*/ 2491781 w 4925538"/>
              <a:gd name="connsiteY12115" fmla="*/ 4211037 h 5052379"/>
              <a:gd name="connsiteX12116" fmla="*/ 2492630 w 4925538"/>
              <a:gd name="connsiteY12116" fmla="*/ 4211885 h 5052379"/>
              <a:gd name="connsiteX12117" fmla="*/ 2492630 w 4925538"/>
              <a:gd name="connsiteY12117" fmla="*/ 4212734 h 5052379"/>
              <a:gd name="connsiteX12118" fmla="*/ 2492630 w 4925538"/>
              <a:gd name="connsiteY12118" fmla="*/ 4216154 h 5052379"/>
              <a:gd name="connsiteX12119" fmla="*/ 2494328 w 4925538"/>
              <a:gd name="connsiteY12119" fmla="*/ 4217002 h 5052379"/>
              <a:gd name="connsiteX12120" fmla="*/ 2496026 w 4925538"/>
              <a:gd name="connsiteY12120" fmla="*/ 4217002 h 5052379"/>
              <a:gd name="connsiteX12121" fmla="*/ 2498599 w 4925538"/>
              <a:gd name="connsiteY12121" fmla="*/ 4217002 h 5052379"/>
              <a:gd name="connsiteX12122" fmla="*/ 2499448 w 4925538"/>
              <a:gd name="connsiteY12122" fmla="*/ 4217002 h 5052379"/>
              <a:gd name="connsiteX12123" fmla="*/ 2502871 w 4925538"/>
              <a:gd name="connsiteY12123" fmla="*/ 4217002 h 5052379"/>
              <a:gd name="connsiteX12124" fmla="*/ 2503720 w 4925538"/>
              <a:gd name="connsiteY12124" fmla="*/ 4215279 h 5052379"/>
              <a:gd name="connsiteX12125" fmla="*/ 2505418 w 4925538"/>
              <a:gd name="connsiteY12125" fmla="*/ 4211885 h 5052379"/>
              <a:gd name="connsiteX12126" fmla="*/ 2508840 w 4925538"/>
              <a:gd name="connsiteY12126" fmla="*/ 4211037 h 5052379"/>
              <a:gd name="connsiteX12127" fmla="*/ 2510538 w 4925538"/>
              <a:gd name="connsiteY12127" fmla="*/ 4208465 h 5052379"/>
              <a:gd name="connsiteX12128" fmla="*/ 2510538 w 4925538"/>
              <a:gd name="connsiteY12128" fmla="*/ 4205920 h 5052379"/>
              <a:gd name="connsiteX12129" fmla="*/ 2511387 w 4925538"/>
              <a:gd name="connsiteY12129" fmla="*/ 4204197 h 5052379"/>
              <a:gd name="connsiteX12130" fmla="*/ 2513961 w 4925538"/>
              <a:gd name="connsiteY12130" fmla="*/ 4203349 h 5052379"/>
              <a:gd name="connsiteX12131" fmla="*/ 2515659 w 4925538"/>
              <a:gd name="connsiteY12131" fmla="*/ 4203349 h 5052379"/>
              <a:gd name="connsiteX12132" fmla="*/ 2517357 w 4925538"/>
              <a:gd name="connsiteY12132" fmla="*/ 4203349 h 5052379"/>
              <a:gd name="connsiteX12133" fmla="*/ 2517357 w 4925538"/>
              <a:gd name="connsiteY12133" fmla="*/ 4201652 h 5052379"/>
              <a:gd name="connsiteX12134" fmla="*/ 2517357 w 4925538"/>
              <a:gd name="connsiteY12134" fmla="*/ 4199080 h 5052379"/>
              <a:gd name="connsiteX12135" fmla="*/ 2518206 w 4925538"/>
              <a:gd name="connsiteY12135" fmla="*/ 4198232 h 5052379"/>
              <a:gd name="connsiteX12136" fmla="*/ 2519930 w 4925538"/>
              <a:gd name="connsiteY12136" fmla="*/ 4198232 h 5052379"/>
              <a:gd name="connsiteX12137" fmla="*/ 2521628 w 4925538"/>
              <a:gd name="connsiteY12137" fmla="*/ 4199080 h 5052379"/>
              <a:gd name="connsiteX12138" fmla="*/ 2522477 w 4925538"/>
              <a:gd name="connsiteY12138" fmla="*/ 4200804 h 5052379"/>
              <a:gd name="connsiteX12139" fmla="*/ 2524202 w 4925538"/>
              <a:gd name="connsiteY12139" fmla="*/ 4200804 h 5052379"/>
              <a:gd name="connsiteX12140" fmla="*/ 2525900 w 4925538"/>
              <a:gd name="connsiteY12140" fmla="*/ 4198232 h 5052379"/>
              <a:gd name="connsiteX12141" fmla="*/ 2526749 w 4925538"/>
              <a:gd name="connsiteY12141" fmla="*/ 4195687 h 5052379"/>
              <a:gd name="connsiteX12142" fmla="*/ 2527598 w 4925538"/>
              <a:gd name="connsiteY12142" fmla="*/ 4194839 h 5052379"/>
              <a:gd name="connsiteX12143" fmla="*/ 2530171 w 4925538"/>
              <a:gd name="connsiteY12143" fmla="*/ 4194839 h 5052379"/>
              <a:gd name="connsiteX12144" fmla="*/ 2531869 w 4925538"/>
              <a:gd name="connsiteY12144" fmla="*/ 4199080 h 5052379"/>
              <a:gd name="connsiteX12145" fmla="*/ 2532718 w 4925538"/>
              <a:gd name="connsiteY12145" fmla="*/ 4199955 h 5052379"/>
              <a:gd name="connsiteX12146" fmla="*/ 2533567 w 4925538"/>
              <a:gd name="connsiteY12146" fmla="*/ 4199955 h 5052379"/>
              <a:gd name="connsiteX12147" fmla="*/ 2533567 w 4925538"/>
              <a:gd name="connsiteY12147" fmla="*/ 4199080 h 5052379"/>
              <a:gd name="connsiteX12148" fmla="*/ 2532718 w 4925538"/>
              <a:gd name="connsiteY12148" fmla="*/ 4198232 h 5052379"/>
              <a:gd name="connsiteX12149" fmla="*/ 2533567 w 4925538"/>
              <a:gd name="connsiteY12149" fmla="*/ 4197384 h 5052379"/>
              <a:gd name="connsiteX12150" fmla="*/ 2537839 w 4925538"/>
              <a:gd name="connsiteY12150" fmla="*/ 4196535 h 5052379"/>
              <a:gd name="connsiteX12151" fmla="*/ 2537839 w 4925538"/>
              <a:gd name="connsiteY12151" fmla="*/ 4195687 h 5052379"/>
              <a:gd name="connsiteX12152" fmla="*/ 2535265 w 4925538"/>
              <a:gd name="connsiteY12152" fmla="*/ 4196535 h 5052379"/>
              <a:gd name="connsiteX12153" fmla="*/ 2534416 w 4925538"/>
              <a:gd name="connsiteY12153" fmla="*/ 4194839 h 5052379"/>
              <a:gd name="connsiteX12154" fmla="*/ 2535265 w 4925538"/>
              <a:gd name="connsiteY12154" fmla="*/ 4194839 h 5052379"/>
              <a:gd name="connsiteX12155" fmla="*/ 2536990 w 4925538"/>
              <a:gd name="connsiteY12155" fmla="*/ 4193990 h 5052379"/>
              <a:gd name="connsiteX12156" fmla="*/ 2536990 w 4925538"/>
              <a:gd name="connsiteY12156" fmla="*/ 4193115 h 5052379"/>
              <a:gd name="connsiteX12157" fmla="*/ 2536990 w 4925538"/>
              <a:gd name="connsiteY12157" fmla="*/ 4192267 h 5052379"/>
              <a:gd name="connsiteX12158" fmla="*/ 2535265 w 4925538"/>
              <a:gd name="connsiteY12158" fmla="*/ 4191418 h 5052379"/>
              <a:gd name="connsiteX12159" fmla="*/ 2535265 w 4925538"/>
              <a:gd name="connsiteY12159" fmla="*/ 4190570 h 5052379"/>
              <a:gd name="connsiteX12160" fmla="*/ 2536141 w 4925538"/>
              <a:gd name="connsiteY12160" fmla="*/ 4190570 h 5052379"/>
              <a:gd name="connsiteX12161" fmla="*/ 2536990 w 4925538"/>
              <a:gd name="connsiteY12161" fmla="*/ 4192267 h 5052379"/>
              <a:gd name="connsiteX12162" fmla="*/ 2537839 w 4925538"/>
              <a:gd name="connsiteY12162" fmla="*/ 4192267 h 5052379"/>
              <a:gd name="connsiteX12163" fmla="*/ 2540386 w 4925538"/>
              <a:gd name="connsiteY12163" fmla="*/ 4191418 h 5052379"/>
              <a:gd name="connsiteX12164" fmla="*/ 2536990 w 4925538"/>
              <a:gd name="connsiteY12164" fmla="*/ 4188873 h 5052379"/>
              <a:gd name="connsiteX12165" fmla="*/ 2536990 w 4925538"/>
              <a:gd name="connsiteY12165" fmla="*/ 4187998 h 5052379"/>
              <a:gd name="connsiteX12166" fmla="*/ 2537839 w 4925538"/>
              <a:gd name="connsiteY12166" fmla="*/ 4186302 h 5052379"/>
              <a:gd name="connsiteX12167" fmla="*/ 2539537 w 4925538"/>
              <a:gd name="connsiteY12167" fmla="*/ 4187998 h 5052379"/>
              <a:gd name="connsiteX12168" fmla="*/ 2541261 w 4925538"/>
              <a:gd name="connsiteY12168" fmla="*/ 4187998 h 5052379"/>
              <a:gd name="connsiteX12169" fmla="*/ 2540386 w 4925538"/>
              <a:gd name="connsiteY12169" fmla="*/ 4187150 h 5052379"/>
              <a:gd name="connsiteX12170" fmla="*/ 2539537 w 4925538"/>
              <a:gd name="connsiteY12170" fmla="*/ 4187150 h 5052379"/>
              <a:gd name="connsiteX12171" fmla="*/ 2537839 w 4925538"/>
              <a:gd name="connsiteY12171" fmla="*/ 4185453 h 5052379"/>
              <a:gd name="connsiteX12172" fmla="*/ 2536990 w 4925538"/>
              <a:gd name="connsiteY12172" fmla="*/ 4183757 h 5052379"/>
              <a:gd name="connsiteX12173" fmla="*/ 2538688 w 4925538"/>
              <a:gd name="connsiteY12173" fmla="*/ 4183757 h 5052379"/>
              <a:gd name="connsiteX12174" fmla="*/ 2540386 w 4925538"/>
              <a:gd name="connsiteY12174" fmla="*/ 4185453 h 5052379"/>
              <a:gd name="connsiteX12175" fmla="*/ 2541261 w 4925538"/>
              <a:gd name="connsiteY12175" fmla="*/ 4187150 h 5052379"/>
              <a:gd name="connsiteX12176" fmla="*/ 2542959 w 4925538"/>
              <a:gd name="connsiteY12176" fmla="*/ 4186302 h 5052379"/>
              <a:gd name="connsiteX12177" fmla="*/ 2542110 w 4925538"/>
              <a:gd name="connsiteY12177" fmla="*/ 4185453 h 5052379"/>
              <a:gd name="connsiteX12178" fmla="*/ 2540386 w 4925538"/>
              <a:gd name="connsiteY12178" fmla="*/ 4184605 h 5052379"/>
              <a:gd name="connsiteX12179" fmla="*/ 2539537 w 4925538"/>
              <a:gd name="connsiteY12179" fmla="*/ 4181185 h 5052379"/>
              <a:gd name="connsiteX12180" fmla="*/ 2540386 w 4925538"/>
              <a:gd name="connsiteY12180" fmla="*/ 4182033 h 5052379"/>
              <a:gd name="connsiteX12181" fmla="*/ 2542110 w 4925538"/>
              <a:gd name="connsiteY12181" fmla="*/ 4183757 h 5052379"/>
              <a:gd name="connsiteX12182" fmla="*/ 2542959 w 4925538"/>
              <a:gd name="connsiteY12182" fmla="*/ 4182882 h 5052379"/>
              <a:gd name="connsiteX12183" fmla="*/ 2543808 w 4925538"/>
              <a:gd name="connsiteY12183" fmla="*/ 4182033 h 5052379"/>
              <a:gd name="connsiteX12184" fmla="*/ 2543808 w 4925538"/>
              <a:gd name="connsiteY12184" fmla="*/ 4181185 h 5052379"/>
              <a:gd name="connsiteX12185" fmla="*/ 2542959 w 4925538"/>
              <a:gd name="connsiteY12185" fmla="*/ 4180337 h 5052379"/>
              <a:gd name="connsiteX12186" fmla="*/ 2542110 w 4925538"/>
              <a:gd name="connsiteY12186" fmla="*/ 4178640 h 5052379"/>
              <a:gd name="connsiteX12187" fmla="*/ 2543808 w 4925538"/>
              <a:gd name="connsiteY12187" fmla="*/ 4178640 h 5052379"/>
              <a:gd name="connsiteX12188" fmla="*/ 2544657 w 4925538"/>
              <a:gd name="connsiteY12188" fmla="*/ 4180337 h 5052379"/>
              <a:gd name="connsiteX12189" fmla="*/ 2546382 w 4925538"/>
              <a:gd name="connsiteY12189" fmla="*/ 4178640 h 5052379"/>
              <a:gd name="connsiteX12190" fmla="*/ 2544657 w 4925538"/>
              <a:gd name="connsiteY12190" fmla="*/ 4176917 h 5052379"/>
              <a:gd name="connsiteX12191" fmla="*/ 2547231 w 4925538"/>
              <a:gd name="connsiteY12191" fmla="*/ 4176917 h 5052379"/>
              <a:gd name="connsiteX12192" fmla="*/ 2548080 w 4925538"/>
              <a:gd name="connsiteY12192" fmla="*/ 4176917 h 5052379"/>
              <a:gd name="connsiteX12193" fmla="*/ 2548080 w 4925538"/>
              <a:gd name="connsiteY12193" fmla="*/ 4176068 h 5052379"/>
              <a:gd name="connsiteX12194" fmla="*/ 2545506 w 4925538"/>
              <a:gd name="connsiteY12194" fmla="*/ 4174372 h 5052379"/>
              <a:gd name="connsiteX12195" fmla="*/ 2546382 w 4925538"/>
              <a:gd name="connsiteY12195" fmla="*/ 4174372 h 5052379"/>
              <a:gd name="connsiteX12196" fmla="*/ 2546382 w 4925538"/>
              <a:gd name="connsiteY12196" fmla="*/ 4172675 h 5052379"/>
              <a:gd name="connsiteX12197" fmla="*/ 2548080 w 4925538"/>
              <a:gd name="connsiteY12197" fmla="*/ 4173523 h 5052379"/>
              <a:gd name="connsiteX12198" fmla="*/ 2549777 w 4925538"/>
              <a:gd name="connsiteY12198" fmla="*/ 4172675 h 5052379"/>
              <a:gd name="connsiteX12199" fmla="*/ 2549777 w 4925538"/>
              <a:gd name="connsiteY12199" fmla="*/ 4171826 h 5052379"/>
              <a:gd name="connsiteX12200" fmla="*/ 2548929 w 4925538"/>
              <a:gd name="connsiteY12200" fmla="*/ 4170103 h 5052379"/>
              <a:gd name="connsiteX12201" fmla="*/ 2548929 w 4925538"/>
              <a:gd name="connsiteY12201" fmla="*/ 4169255 h 5052379"/>
              <a:gd name="connsiteX12202" fmla="*/ 2552351 w 4925538"/>
              <a:gd name="connsiteY12202" fmla="*/ 4170952 h 5052379"/>
              <a:gd name="connsiteX12203" fmla="*/ 2553200 w 4925538"/>
              <a:gd name="connsiteY12203" fmla="*/ 4170952 h 5052379"/>
              <a:gd name="connsiteX12204" fmla="*/ 2554049 w 4925538"/>
              <a:gd name="connsiteY12204" fmla="*/ 4170952 h 5052379"/>
              <a:gd name="connsiteX12205" fmla="*/ 2552351 w 4925538"/>
              <a:gd name="connsiteY12205" fmla="*/ 4170103 h 5052379"/>
              <a:gd name="connsiteX12206" fmla="*/ 2550626 w 4925538"/>
              <a:gd name="connsiteY12206" fmla="*/ 4168406 h 5052379"/>
              <a:gd name="connsiteX12207" fmla="*/ 2552351 w 4925538"/>
              <a:gd name="connsiteY12207" fmla="*/ 4167558 h 5052379"/>
              <a:gd name="connsiteX12208" fmla="*/ 2553200 w 4925538"/>
              <a:gd name="connsiteY12208" fmla="*/ 4166710 h 5052379"/>
              <a:gd name="connsiteX12209" fmla="*/ 2552351 w 4925538"/>
              <a:gd name="connsiteY12209" fmla="*/ 4165835 h 5052379"/>
              <a:gd name="connsiteX12210" fmla="*/ 2553200 w 4925538"/>
              <a:gd name="connsiteY12210" fmla="*/ 4164138 h 5052379"/>
              <a:gd name="connsiteX12211" fmla="*/ 2550626 w 4925538"/>
              <a:gd name="connsiteY12211" fmla="*/ 4163290 h 5052379"/>
              <a:gd name="connsiteX12212" fmla="*/ 2551475 w 4925538"/>
              <a:gd name="connsiteY12212" fmla="*/ 4162441 h 5052379"/>
              <a:gd name="connsiteX12213" fmla="*/ 2552351 w 4925538"/>
              <a:gd name="connsiteY12213" fmla="*/ 4160745 h 5052379"/>
              <a:gd name="connsiteX12214" fmla="*/ 2550626 w 4925538"/>
              <a:gd name="connsiteY12214" fmla="*/ 4160745 h 5052379"/>
              <a:gd name="connsiteX12215" fmla="*/ 2550626 w 4925538"/>
              <a:gd name="connsiteY12215" fmla="*/ 4159870 h 5052379"/>
              <a:gd name="connsiteX12216" fmla="*/ 2554898 w 4925538"/>
              <a:gd name="connsiteY12216" fmla="*/ 4160745 h 5052379"/>
              <a:gd name="connsiteX12217" fmla="*/ 2554898 w 4925538"/>
              <a:gd name="connsiteY12217" fmla="*/ 4159870 h 5052379"/>
              <a:gd name="connsiteX12218" fmla="*/ 2554049 w 4925538"/>
              <a:gd name="connsiteY12218" fmla="*/ 4159021 h 5052379"/>
              <a:gd name="connsiteX12219" fmla="*/ 2553200 w 4925538"/>
              <a:gd name="connsiteY12219" fmla="*/ 4158173 h 5052379"/>
              <a:gd name="connsiteX12220" fmla="*/ 2550626 w 4925538"/>
              <a:gd name="connsiteY12220" fmla="*/ 4158173 h 5052379"/>
              <a:gd name="connsiteX12221" fmla="*/ 2550626 w 4925538"/>
              <a:gd name="connsiteY12221" fmla="*/ 4157325 h 5052379"/>
              <a:gd name="connsiteX12222" fmla="*/ 2551475 w 4925538"/>
              <a:gd name="connsiteY12222" fmla="*/ 4157325 h 5052379"/>
              <a:gd name="connsiteX12223" fmla="*/ 2550626 w 4925538"/>
              <a:gd name="connsiteY12223" fmla="*/ 4156476 h 5052379"/>
              <a:gd name="connsiteX12224" fmla="*/ 2549777 w 4925538"/>
              <a:gd name="connsiteY12224" fmla="*/ 4154753 h 5052379"/>
              <a:gd name="connsiteX12225" fmla="*/ 2548929 w 4925538"/>
              <a:gd name="connsiteY12225" fmla="*/ 4153905 h 5052379"/>
              <a:gd name="connsiteX12226" fmla="*/ 2548929 w 4925538"/>
              <a:gd name="connsiteY12226" fmla="*/ 4153056 h 5052379"/>
              <a:gd name="connsiteX12227" fmla="*/ 2549777 w 4925538"/>
              <a:gd name="connsiteY12227" fmla="*/ 4153905 h 5052379"/>
              <a:gd name="connsiteX12228" fmla="*/ 2550626 w 4925538"/>
              <a:gd name="connsiteY12228" fmla="*/ 4153905 h 5052379"/>
              <a:gd name="connsiteX12229" fmla="*/ 2549777 w 4925538"/>
              <a:gd name="connsiteY12229" fmla="*/ 4152208 h 5052379"/>
              <a:gd name="connsiteX12230" fmla="*/ 2548929 w 4925538"/>
              <a:gd name="connsiteY12230" fmla="*/ 4152208 h 5052379"/>
              <a:gd name="connsiteX12231" fmla="*/ 2548080 w 4925538"/>
              <a:gd name="connsiteY12231" fmla="*/ 4150511 h 5052379"/>
              <a:gd name="connsiteX12232" fmla="*/ 2548080 w 4925538"/>
              <a:gd name="connsiteY12232" fmla="*/ 4149663 h 5052379"/>
              <a:gd name="connsiteX12233" fmla="*/ 2549777 w 4925538"/>
              <a:gd name="connsiteY12233" fmla="*/ 4148788 h 5052379"/>
              <a:gd name="connsiteX12234" fmla="*/ 2549777 w 4925538"/>
              <a:gd name="connsiteY12234" fmla="*/ 4147940 h 5052379"/>
              <a:gd name="connsiteX12235" fmla="*/ 2548080 w 4925538"/>
              <a:gd name="connsiteY12235" fmla="*/ 4147940 h 5052379"/>
              <a:gd name="connsiteX12236" fmla="*/ 2548080 w 4925538"/>
              <a:gd name="connsiteY12236" fmla="*/ 4148788 h 5052379"/>
              <a:gd name="connsiteX12237" fmla="*/ 2546382 w 4925538"/>
              <a:gd name="connsiteY12237" fmla="*/ 4148788 h 5052379"/>
              <a:gd name="connsiteX12238" fmla="*/ 2544657 w 4925538"/>
              <a:gd name="connsiteY12238" fmla="*/ 4147091 h 5052379"/>
              <a:gd name="connsiteX12239" fmla="*/ 2546382 w 4925538"/>
              <a:gd name="connsiteY12239" fmla="*/ 4147940 h 5052379"/>
              <a:gd name="connsiteX12240" fmla="*/ 2547231 w 4925538"/>
              <a:gd name="connsiteY12240" fmla="*/ 4147091 h 5052379"/>
              <a:gd name="connsiteX12241" fmla="*/ 2548080 w 4925538"/>
              <a:gd name="connsiteY12241" fmla="*/ 4147091 h 5052379"/>
              <a:gd name="connsiteX12242" fmla="*/ 2548080 w 4925538"/>
              <a:gd name="connsiteY12242" fmla="*/ 4145394 h 5052379"/>
              <a:gd name="connsiteX12243" fmla="*/ 2547231 w 4925538"/>
              <a:gd name="connsiteY12243" fmla="*/ 4144546 h 5052379"/>
              <a:gd name="connsiteX12244" fmla="*/ 2546382 w 4925538"/>
              <a:gd name="connsiteY12244" fmla="*/ 4142823 h 5052379"/>
              <a:gd name="connsiteX12245" fmla="*/ 2545506 w 4925538"/>
              <a:gd name="connsiteY12245" fmla="*/ 4144546 h 5052379"/>
              <a:gd name="connsiteX12246" fmla="*/ 2543808 w 4925538"/>
              <a:gd name="connsiteY12246" fmla="*/ 4144546 h 5052379"/>
              <a:gd name="connsiteX12247" fmla="*/ 2544657 w 4925538"/>
              <a:gd name="connsiteY12247" fmla="*/ 4142823 h 5052379"/>
              <a:gd name="connsiteX12248" fmla="*/ 2542959 w 4925538"/>
              <a:gd name="connsiteY12248" fmla="*/ 4141974 h 5052379"/>
              <a:gd name="connsiteX12249" fmla="*/ 2542959 w 4925538"/>
              <a:gd name="connsiteY12249" fmla="*/ 4140278 h 5052379"/>
              <a:gd name="connsiteX12250" fmla="*/ 2543808 w 4925538"/>
              <a:gd name="connsiteY12250" fmla="*/ 4141974 h 5052379"/>
              <a:gd name="connsiteX12251" fmla="*/ 2545506 w 4925538"/>
              <a:gd name="connsiteY12251" fmla="*/ 4141126 h 5052379"/>
              <a:gd name="connsiteX12252" fmla="*/ 2546382 w 4925538"/>
              <a:gd name="connsiteY12252" fmla="*/ 4139429 h 5052379"/>
              <a:gd name="connsiteX12253" fmla="*/ 2544657 w 4925538"/>
              <a:gd name="connsiteY12253" fmla="*/ 4137706 h 5052379"/>
              <a:gd name="connsiteX12254" fmla="*/ 2544657 w 4925538"/>
              <a:gd name="connsiteY12254" fmla="*/ 4136858 h 5052379"/>
              <a:gd name="connsiteX12255" fmla="*/ 2545506 w 4925538"/>
              <a:gd name="connsiteY12255" fmla="*/ 4136858 h 5052379"/>
              <a:gd name="connsiteX12256" fmla="*/ 2546382 w 4925538"/>
              <a:gd name="connsiteY12256" fmla="*/ 4138581 h 5052379"/>
              <a:gd name="connsiteX12257" fmla="*/ 2548080 w 4925538"/>
              <a:gd name="connsiteY12257" fmla="*/ 4136858 h 5052379"/>
              <a:gd name="connsiteX12258" fmla="*/ 2546382 w 4925538"/>
              <a:gd name="connsiteY12258" fmla="*/ 4136009 h 5052379"/>
              <a:gd name="connsiteX12259" fmla="*/ 2546382 w 4925538"/>
              <a:gd name="connsiteY12259" fmla="*/ 4135161 h 5052379"/>
              <a:gd name="connsiteX12260" fmla="*/ 2548080 w 4925538"/>
              <a:gd name="connsiteY12260" fmla="*/ 4135161 h 5052379"/>
              <a:gd name="connsiteX12261" fmla="*/ 2547231 w 4925538"/>
              <a:gd name="connsiteY12261" fmla="*/ 4133464 h 5052379"/>
              <a:gd name="connsiteX12262" fmla="*/ 2547231 w 4925538"/>
              <a:gd name="connsiteY12262" fmla="*/ 4132589 h 5052379"/>
              <a:gd name="connsiteX12263" fmla="*/ 2547231 w 4925538"/>
              <a:gd name="connsiteY12263" fmla="*/ 4133464 h 5052379"/>
              <a:gd name="connsiteX12264" fmla="*/ 2545506 w 4925538"/>
              <a:gd name="connsiteY12264" fmla="*/ 4133464 h 5052379"/>
              <a:gd name="connsiteX12265" fmla="*/ 2545506 w 4925538"/>
              <a:gd name="connsiteY12265" fmla="*/ 4132589 h 5052379"/>
              <a:gd name="connsiteX12266" fmla="*/ 2544657 w 4925538"/>
              <a:gd name="connsiteY12266" fmla="*/ 4132589 h 5052379"/>
              <a:gd name="connsiteX12267" fmla="*/ 2542959 w 4925538"/>
              <a:gd name="connsiteY12267" fmla="*/ 4131741 h 5052379"/>
              <a:gd name="connsiteX12268" fmla="*/ 2543808 w 4925538"/>
              <a:gd name="connsiteY12268" fmla="*/ 4130893 h 5052379"/>
              <a:gd name="connsiteX12269" fmla="*/ 2544657 w 4925538"/>
              <a:gd name="connsiteY12269" fmla="*/ 4131741 h 5052379"/>
              <a:gd name="connsiteX12270" fmla="*/ 2544657 w 4925538"/>
              <a:gd name="connsiteY12270" fmla="*/ 4130044 h 5052379"/>
              <a:gd name="connsiteX12271" fmla="*/ 2545506 w 4925538"/>
              <a:gd name="connsiteY12271" fmla="*/ 4130044 h 5052379"/>
              <a:gd name="connsiteX12272" fmla="*/ 2546382 w 4925538"/>
              <a:gd name="connsiteY12272" fmla="*/ 4128348 h 5052379"/>
              <a:gd name="connsiteX12273" fmla="*/ 2545506 w 4925538"/>
              <a:gd name="connsiteY12273" fmla="*/ 4127499 h 5052379"/>
              <a:gd name="connsiteX12274" fmla="*/ 2546382 w 4925538"/>
              <a:gd name="connsiteY12274" fmla="*/ 4127499 h 5052379"/>
              <a:gd name="connsiteX12275" fmla="*/ 2546382 w 4925538"/>
              <a:gd name="connsiteY12275" fmla="*/ 4126624 h 5052379"/>
              <a:gd name="connsiteX12276" fmla="*/ 2546382 w 4925538"/>
              <a:gd name="connsiteY12276" fmla="*/ 4125776 h 5052379"/>
              <a:gd name="connsiteX12277" fmla="*/ 2546382 w 4925538"/>
              <a:gd name="connsiteY12277" fmla="*/ 4124928 h 5052379"/>
              <a:gd name="connsiteX12278" fmla="*/ 2547231 w 4925538"/>
              <a:gd name="connsiteY12278" fmla="*/ 4124928 h 5052379"/>
              <a:gd name="connsiteX12279" fmla="*/ 2547231 w 4925538"/>
              <a:gd name="connsiteY12279" fmla="*/ 4121508 h 5052379"/>
              <a:gd name="connsiteX12280" fmla="*/ 2548929 w 4925538"/>
              <a:gd name="connsiteY12280" fmla="*/ 4121508 h 5052379"/>
              <a:gd name="connsiteX12281" fmla="*/ 2548929 w 4925538"/>
              <a:gd name="connsiteY12281" fmla="*/ 4120659 h 5052379"/>
              <a:gd name="connsiteX12282" fmla="*/ 2548080 w 4925538"/>
              <a:gd name="connsiteY12282" fmla="*/ 4120659 h 5052379"/>
              <a:gd name="connsiteX12283" fmla="*/ 2546382 w 4925538"/>
              <a:gd name="connsiteY12283" fmla="*/ 4121508 h 5052379"/>
              <a:gd name="connsiteX12284" fmla="*/ 2545506 w 4925538"/>
              <a:gd name="connsiteY12284" fmla="*/ 4121508 h 5052379"/>
              <a:gd name="connsiteX12285" fmla="*/ 2547231 w 4925538"/>
              <a:gd name="connsiteY12285" fmla="*/ 4120659 h 5052379"/>
              <a:gd name="connsiteX12286" fmla="*/ 2546382 w 4925538"/>
              <a:gd name="connsiteY12286" fmla="*/ 4119811 h 5052379"/>
              <a:gd name="connsiteX12287" fmla="*/ 2544657 w 4925538"/>
              <a:gd name="connsiteY12287" fmla="*/ 4118962 h 5052379"/>
              <a:gd name="connsiteX12288" fmla="*/ 2546382 w 4925538"/>
              <a:gd name="connsiteY12288" fmla="*/ 4118114 h 5052379"/>
              <a:gd name="connsiteX12289" fmla="*/ 2547231 w 4925538"/>
              <a:gd name="connsiteY12289" fmla="*/ 4118962 h 5052379"/>
              <a:gd name="connsiteX12290" fmla="*/ 2547231 w 4925538"/>
              <a:gd name="connsiteY12290" fmla="*/ 4118114 h 5052379"/>
              <a:gd name="connsiteX12291" fmla="*/ 2548080 w 4925538"/>
              <a:gd name="connsiteY12291" fmla="*/ 4116417 h 5052379"/>
              <a:gd name="connsiteX12292" fmla="*/ 2546382 w 4925538"/>
              <a:gd name="connsiteY12292" fmla="*/ 4116417 h 5052379"/>
              <a:gd name="connsiteX12293" fmla="*/ 2546382 w 4925538"/>
              <a:gd name="connsiteY12293" fmla="*/ 4113846 h 5052379"/>
              <a:gd name="connsiteX12294" fmla="*/ 2547231 w 4925538"/>
              <a:gd name="connsiteY12294" fmla="*/ 4113846 h 5052379"/>
              <a:gd name="connsiteX12295" fmla="*/ 2547231 w 4925538"/>
              <a:gd name="connsiteY12295" fmla="*/ 4114694 h 5052379"/>
              <a:gd name="connsiteX12296" fmla="*/ 2548080 w 4925538"/>
              <a:gd name="connsiteY12296" fmla="*/ 4113846 h 5052379"/>
              <a:gd name="connsiteX12297" fmla="*/ 2549777 w 4925538"/>
              <a:gd name="connsiteY12297" fmla="*/ 4114694 h 5052379"/>
              <a:gd name="connsiteX12298" fmla="*/ 2548929 w 4925538"/>
              <a:gd name="connsiteY12298" fmla="*/ 4112997 h 5052379"/>
              <a:gd name="connsiteX12299" fmla="*/ 2549777 w 4925538"/>
              <a:gd name="connsiteY12299" fmla="*/ 4112149 h 5052379"/>
              <a:gd name="connsiteX12300" fmla="*/ 2550626 w 4925538"/>
              <a:gd name="connsiteY12300" fmla="*/ 4112149 h 5052379"/>
              <a:gd name="connsiteX12301" fmla="*/ 2549777 w 4925538"/>
              <a:gd name="connsiteY12301" fmla="*/ 4110426 h 5052379"/>
              <a:gd name="connsiteX12302" fmla="*/ 2550626 w 4925538"/>
              <a:gd name="connsiteY12302" fmla="*/ 4110426 h 5052379"/>
              <a:gd name="connsiteX12303" fmla="*/ 2549777 w 4925538"/>
              <a:gd name="connsiteY12303" fmla="*/ 4109577 h 5052379"/>
              <a:gd name="connsiteX12304" fmla="*/ 2548929 w 4925538"/>
              <a:gd name="connsiteY12304" fmla="*/ 4111301 h 5052379"/>
              <a:gd name="connsiteX12305" fmla="*/ 2548929 w 4925538"/>
              <a:gd name="connsiteY12305" fmla="*/ 4109577 h 5052379"/>
              <a:gd name="connsiteX12306" fmla="*/ 2548080 w 4925538"/>
              <a:gd name="connsiteY12306" fmla="*/ 4109577 h 5052379"/>
              <a:gd name="connsiteX12307" fmla="*/ 2549777 w 4925538"/>
              <a:gd name="connsiteY12307" fmla="*/ 4108729 h 5052379"/>
              <a:gd name="connsiteX12308" fmla="*/ 2550626 w 4925538"/>
              <a:gd name="connsiteY12308" fmla="*/ 4109577 h 5052379"/>
              <a:gd name="connsiteX12309" fmla="*/ 2550626 w 4925538"/>
              <a:gd name="connsiteY12309" fmla="*/ 4107881 h 5052379"/>
              <a:gd name="connsiteX12310" fmla="*/ 2549777 w 4925538"/>
              <a:gd name="connsiteY12310" fmla="*/ 4107032 h 5052379"/>
              <a:gd name="connsiteX12311" fmla="*/ 2549777 w 4925538"/>
              <a:gd name="connsiteY12311" fmla="*/ 4106184 h 5052379"/>
              <a:gd name="connsiteX12312" fmla="*/ 2550626 w 4925538"/>
              <a:gd name="connsiteY12312" fmla="*/ 4105336 h 5052379"/>
              <a:gd name="connsiteX12313" fmla="*/ 2550626 w 4925538"/>
              <a:gd name="connsiteY12313" fmla="*/ 4106184 h 5052379"/>
              <a:gd name="connsiteX12314" fmla="*/ 2551475 w 4925538"/>
              <a:gd name="connsiteY12314" fmla="*/ 4106184 h 5052379"/>
              <a:gd name="connsiteX12315" fmla="*/ 2551475 w 4925538"/>
              <a:gd name="connsiteY12315" fmla="*/ 4104461 h 5052379"/>
              <a:gd name="connsiteX12316" fmla="*/ 2550626 w 4925538"/>
              <a:gd name="connsiteY12316" fmla="*/ 4104461 h 5052379"/>
              <a:gd name="connsiteX12317" fmla="*/ 2550626 w 4925538"/>
              <a:gd name="connsiteY12317" fmla="*/ 4102764 h 5052379"/>
              <a:gd name="connsiteX12318" fmla="*/ 2549777 w 4925538"/>
              <a:gd name="connsiteY12318" fmla="*/ 4102764 h 5052379"/>
              <a:gd name="connsiteX12319" fmla="*/ 2548929 w 4925538"/>
              <a:gd name="connsiteY12319" fmla="*/ 4101916 h 5052379"/>
              <a:gd name="connsiteX12320" fmla="*/ 2549777 w 4925538"/>
              <a:gd name="connsiteY12320" fmla="*/ 4101916 h 5052379"/>
              <a:gd name="connsiteX12321" fmla="*/ 2550626 w 4925538"/>
              <a:gd name="connsiteY12321" fmla="*/ 4101067 h 5052379"/>
              <a:gd name="connsiteX12322" fmla="*/ 2548929 w 4925538"/>
              <a:gd name="connsiteY12322" fmla="*/ 4100219 h 5052379"/>
              <a:gd name="connsiteX12323" fmla="*/ 2548929 w 4925538"/>
              <a:gd name="connsiteY12323" fmla="*/ 4098496 h 5052379"/>
              <a:gd name="connsiteX12324" fmla="*/ 2549777 w 4925538"/>
              <a:gd name="connsiteY12324" fmla="*/ 4098496 h 5052379"/>
              <a:gd name="connsiteX12325" fmla="*/ 2550626 w 4925538"/>
              <a:gd name="connsiteY12325" fmla="*/ 4097647 h 5052379"/>
              <a:gd name="connsiteX12326" fmla="*/ 2549777 w 4925538"/>
              <a:gd name="connsiteY12326" fmla="*/ 4096799 h 5052379"/>
              <a:gd name="connsiteX12327" fmla="*/ 2549777 w 4925538"/>
              <a:gd name="connsiteY12327" fmla="*/ 4095950 h 5052379"/>
              <a:gd name="connsiteX12328" fmla="*/ 2551475 w 4925538"/>
              <a:gd name="connsiteY12328" fmla="*/ 4095102 h 5052379"/>
              <a:gd name="connsiteX12329" fmla="*/ 2550626 w 4925538"/>
              <a:gd name="connsiteY12329" fmla="*/ 4094254 h 5052379"/>
              <a:gd name="connsiteX12330" fmla="*/ 2551475 w 4925538"/>
              <a:gd name="connsiteY12330" fmla="*/ 4094254 h 5052379"/>
              <a:gd name="connsiteX12331" fmla="*/ 2551475 w 4925538"/>
              <a:gd name="connsiteY12331" fmla="*/ 4092530 h 5052379"/>
              <a:gd name="connsiteX12332" fmla="*/ 2553200 w 4925538"/>
              <a:gd name="connsiteY12332" fmla="*/ 4091682 h 5052379"/>
              <a:gd name="connsiteX12333" fmla="*/ 2554049 w 4925538"/>
              <a:gd name="connsiteY12333" fmla="*/ 4091682 h 5052379"/>
              <a:gd name="connsiteX12334" fmla="*/ 2553200 w 4925538"/>
              <a:gd name="connsiteY12334" fmla="*/ 4090834 h 5052379"/>
              <a:gd name="connsiteX12335" fmla="*/ 2554049 w 4925538"/>
              <a:gd name="connsiteY12335" fmla="*/ 4090834 h 5052379"/>
              <a:gd name="connsiteX12336" fmla="*/ 2554049 w 4925538"/>
              <a:gd name="connsiteY12336" fmla="*/ 4089985 h 5052379"/>
              <a:gd name="connsiteX12337" fmla="*/ 2555747 w 4925538"/>
              <a:gd name="connsiteY12337" fmla="*/ 4087414 h 5052379"/>
              <a:gd name="connsiteX12338" fmla="*/ 2556596 w 4925538"/>
              <a:gd name="connsiteY12338" fmla="*/ 4085717 h 5052379"/>
              <a:gd name="connsiteX12339" fmla="*/ 2557445 w 4925538"/>
              <a:gd name="connsiteY12339" fmla="*/ 4084020 h 5052379"/>
              <a:gd name="connsiteX12340" fmla="*/ 2557445 w 4925538"/>
              <a:gd name="connsiteY12340" fmla="*/ 4082297 h 5052379"/>
              <a:gd name="connsiteX12341" fmla="*/ 2557445 w 4925538"/>
              <a:gd name="connsiteY12341" fmla="*/ 4081449 h 5052379"/>
              <a:gd name="connsiteX12342" fmla="*/ 2556596 w 4925538"/>
              <a:gd name="connsiteY12342" fmla="*/ 4080600 h 5052379"/>
              <a:gd name="connsiteX12343" fmla="*/ 2557445 w 4925538"/>
              <a:gd name="connsiteY12343" fmla="*/ 4080600 h 5052379"/>
              <a:gd name="connsiteX12344" fmla="*/ 2556596 w 4925538"/>
              <a:gd name="connsiteY12344" fmla="*/ 4079752 h 5052379"/>
              <a:gd name="connsiteX12345" fmla="*/ 2555747 w 4925538"/>
              <a:gd name="connsiteY12345" fmla="*/ 4078904 h 5052379"/>
              <a:gd name="connsiteX12346" fmla="*/ 2557445 w 4925538"/>
              <a:gd name="connsiteY12346" fmla="*/ 4076332 h 5052379"/>
              <a:gd name="connsiteX12347" fmla="*/ 2555747 w 4925538"/>
              <a:gd name="connsiteY12347" fmla="*/ 4075484 h 5052379"/>
              <a:gd name="connsiteX12348" fmla="*/ 2555747 w 4925538"/>
              <a:gd name="connsiteY12348" fmla="*/ 4073787 h 5052379"/>
              <a:gd name="connsiteX12349" fmla="*/ 2554898 w 4925538"/>
              <a:gd name="connsiteY12349" fmla="*/ 4073787 h 5052379"/>
              <a:gd name="connsiteX12350" fmla="*/ 2553200 w 4925538"/>
              <a:gd name="connsiteY12350" fmla="*/ 4071215 h 5052379"/>
              <a:gd name="connsiteX12351" fmla="*/ 2552351 w 4925538"/>
              <a:gd name="connsiteY12351" fmla="*/ 4070367 h 5052379"/>
              <a:gd name="connsiteX12352" fmla="*/ 2549777 w 4925538"/>
              <a:gd name="connsiteY12352" fmla="*/ 4068670 h 5052379"/>
              <a:gd name="connsiteX12353" fmla="*/ 2548929 w 4925538"/>
              <a:gd name="connsiteY12353" fmla="*/ 4066973 h 5052379"/>
              <a:gd name="connsiteX12354" fmla="*/ 2548080 w 4925538"/>
              <a:gd name="connsiteY12354" fmla="*/ 4065250 h 5052379"/>
              <a:gd name="connsiteX12355" fmla="*/ 2547231 w 4925538"/>
              <a:gd name="connsiteY12355" fmla="*/ 4065250 h 5052379"/>
              <a:gd name="connsiteX12356" fmla="*/ 2544657 w 4925538"/>
              <a:gd name="connsiteY12356" fmla="*/ 4063553 h 5052379"/>
              <a:gd name="connsiteX12357" fmla="*/ 2544657 w 4925538"/>
              <a:gd name="connsiteY12357" fmla="*/ 4062705 h 5052379"/>
              <a:gd name="connsiteX12358" fmla="*/ 2545506 w 4925538"/>
              <a:gd name="connsiteY12358" fmla="*/ 4061857 h 5052379"/>
              <a:gd name="connsiteX12359" fmla="*/ 2544657 w 4925538"/>
              <a:gd name="connsiteY12359" fmla="*/ 4060133 h 5052379"/>
              <a:gd name="connsiteX12360" fmla="*/ 2545506 w 4925538"/>
              <a:gd name="connsiteY12360" fmla="*/ 4057588 h 5052379"/>
              <a:gd name="connsiteX12361" fmla="*/ 2546382 w 4925538"/>
              <a:gd name="connsiteY12361" fmla="*/ 4057588 h 5052379"/>
              <a:gd name="connsiteX12362" fmla="*/ 2546382 w 4925538"/>
              <a:gd name="connsiteY12362" fmla="*/ 4056740 h 5052379"/>
              <a:gd name="connsiteX12363" fmla="*/ 2546382 w 4925538"/>
              <a:gd name="connsiteY12363" fmla="*/ 4055892 h 5052379"/>
              <a:gd name="connsiteX12364" fmla="*/ 2545506 w 4925538"/>
              <a:gd name="connsiteY12364" fmla="*/ 4054168 h 5052379"/>
              <a:gd name="connsiteX12365" fmla="*/ 2544657 w 4925538"/>
              <a:gd name="connsiteY12365" fmla="*/ 4054168 h 5052379"/>
              <a:gd name="connsiteX12366" fmla="*/ 2543808 w 4925538"/>
              <a:gd name="connsiteY12366" fmla="*/ 4054168 h 5052379"/>
              <a:gd name="connsiteX12367" fmla="*/ 2543808 w 4925538"/>
              <a:gd name="connsiteY12367" fmla="*/ 4053320 h 5052379"/>
              <a:gd name="connsiteX12368" fmla="*/ 2542959 w 4925538"/>
              <a:gd name="connsiteY12368" fmla="*/ 4054168 h 5052379"/>
              <a:gd name="connsiteX12369" fmla="*/ 2542959 w 4925538"/>
              <a:gd name="connsiteY12369" fmla="*/ 4053320 h 5052379"/>
              <a:gd name="connsiteX12370" fmla="*/ 2542959 w 4925538"/>
              <a:gd name="connsiteY12370" fmla="*/ 4052472 h 5052379"/>
              <a:gd name="connsiteX12371" fmla="*/ 2542110 w 4925538"/>
              <a:gd name="connsiteY12371" fmla="*/ 4053320 h 5052379"/>
              <a:gd name="connsiteX12372" fmla="*/ 2541261 w 4925538"/>
              <a:gd name="connsiteY12372" fmla="*/ 4052472 h 5052379"/>
              <a:gd name="connsiteX12373" fmla="*/ 2541261 w 4925538"/>
              <a:gd name="connsiteY12373" fmla="*/ 4051623 h 5052379"/>
              <a:gd name="connsiteX12374" fmla="*/ 2539537 w 4925538"/>
              <a:gd name="connsiteY12374" fmla="*/ 4051623 h 5052379"/>
              <a:gd name="connsiteX12375" fmla="*/ 2540386 w 4925538"/>
              <a:gd name="connsiteY12375" fmla="*/ 4050775 h 5052379"/>
              <a:gd name="connsiteX12376" fmla="*/ 2539537 w 4925538"/>
              <a:gd name="connsiteY12376" fmla="*/ 4050775 h 5052379"/>
              <a:gd name="connsiteX12377" fmla="*/ 2540386 w 4925538"/>
              <a:gd name="connsiteY12377" fmla="*/ 4049926 h 5052379"/>
              <a:gd name="connsiteX12378" fmla="*/ 2538688 w 4925538"/>
              <a:gd name="connsiteY12378" fmla="*/ 4049052 h 5052379"/>
              <a:gd name="connsiteX12379" fmla="*/ 2538688 w 4925538"/>
              <a:gd name="connsiteY12379" fmla="*/ 4048203 h 5052379"/>
              <a:gd name="connsiteX12380" fmla="*/ 2537839 w 4925538"/>
              <a:gd name="connsiteY12380" fmla="*/ 4049052 h 5052379"/>
              <a:gd name="connsiteX12381" fmla="*/ 2536990 w 4925538"/>
              <a:gd name="connsiteY12381" fmla="*/ 4048203 h 5052379"/>
              <a:gd name="connsiteX12382" fmla="*/ 2536990 w 4925538"/>
              <a:gd name="connsiteY12382" fmla="*/ 4047355 h 5052379"/>
              <a:gd name="connsiteX12383" fmla="*/ 2536990 w 4925538"/>
              <a:gd name="connsiteY12383" fmla="*/ 4046506 h 5052379"/>
              <a:gd name="connsiteX12384" fmla="*/ 2536141 w 4925538"/>
              <a:gd name="connsiteY12384" fmla="*/ 4047355 h 5052379"/>
              <a:gd name="connsiteX12385" fmla="*/ 2535265 w 4925538"/>
              <a:gd name="connsiteY12385" fmla="*/ 4047355 h 5052379"/>
              <a:gd name="connsiteX12386" fmla="*/ 2535265 w 4925538"/>
              <a:gd name="connsiteY12386" fmla="*/ 4046506 h 5052379"/>
              <a:gd name="connsiteX12387" fmla="*/ 2535265 w 4925538"/>
              <a:gd name="connsiteY12387" fmla="*/ 4045658 h 5052379"/>
              <a:gd name="connsiteX12388" fmla="*/ 2532718 w 4925538"/>
              <a:gd name="connsiteY12388" fmla="*/ 4044810 h 5052379"/>
              <a:gd name="connsiteX12389" fmla="*/ 2532718 w 4925538"/>
              <a:gd name="connsiteY12389" fmla="*/ 4043961 h 5052379"/>
              <a:gd name="connsiteX12390" fmla="*/ 2533567 w 4925538"/>
              <a:gd name="connsiteY12390" fmla="*/ 4043961 h 5052379"/>
              <a:gd name="connsiteX12391" fmla="*/ 2532718 w 4925538"/>
              <a:gd name="connsiteY12391" fmla="*/ 4043086 h 5052379"/>
              <a:gd name="connsiteX12392" fmla="*/ 2531869 w 4925538"/>
              <a:gd name="connsiteY12392" fmla="*/ 4039693 h 5052379"/>
              <a:gd name="connsiteX12393" fmla="*/ 2532718 w 4925538"/>
              <a:gd name="connsiteY12393" fmla="*/ 4039693 h 5052379"/>
              <a:gd name="connsiteX12394" fmla="*/ 2533567 w 4925538"/>
              <a:gd name="connsiteY12394" fmla="*/ 4039693 h 5052379"/>
              <a:gd name="connsiteX12395" fmla="*/ 2533567 w 4925538"/>
              <a:gd name="connsiteY12395" fmla="*/ 4037996 h 5052379"/>
              <a:gd name="connsiteX12396" fmla="*/ 2534416 w 4925538"/>
              <a:gd name="connsiteY12396" fmla="*/ 4039693 h 5052379"/>
              <a:gd name="connsiteX12397" fmla="*/ 2535265 w 4925538"/>
              <a:gd name="connsiteY12397" fmla="*/ 4039693 h 5052379"/>
              <a:gd name="connsiteX12398" fmla="*/ 2534416 w 4925538"/>
              <a:gd name="connsiteY12398" fmla="*/ 4037996 h 5052379"/>
              <a:gd name="connsiteX12399" fmla="*/ 2535265 w 4925538"/>
              <a:gd name="connsiteY12399" fmla="*/ 4037121 h 5052379"/>
              <a:gd name="connsiteX12400" fmla="*/ 2534416 w 4925538"/>
              <a:gd name="connsiteY12400" fmla="*/ 4037121 h 5052379"/>
              <a:gd name="connsiteX12401" fmla="*/ 2532718 w 4925538"/>
              <a:gd name="connsiteY12401" fmla="*/ 4037996 h 5052379"/>
              <a:gd name="connsiteX12402" fmla="*/ 2533567 w 4925538"/>
              <a:gd name="connsiteY12402" fmla="*/ 4036273 h 5052379"/>
              <a:gd name="connsiteX12403" fmla="*/ 2534416 w 4925538"/>
              <a:gd name="connsiteY12403" fmla="*/ 4036273 h 5052379"/>
              <a:gd name="connsiteX12404" fmla="*/ 2535265 w 4925538"/>
              <a:gd name="connsiteY12404" fmla="*/ 4035425 h 5052379"/>
              <a:gd name="connsiteX12405" fmla="*/ 2534416 w 4925538"/>
              <a:gd name="connsiteY12405" fmla="*/ 4035425 h 5052379"/>
              <a:gd name="connsiteX12406" fmla="*/ 2532718 w 4925538"/>
              <a:gd name="connsiteY12406" fmla="*/ 4035425 h 5052379"/>
              <a:gd name="connsiteX12407" fmla="*/ 2532718 w 4925538"/>
              <a:gd name="connsiteY12407" fmla="*/ 4034576 h 5052379"/>
              <a:gd name="connsiteX12408" fmla="*/ 2532718 w 4925538"/>
              <a:gd name="connsiteY12408" fmla="*/ 4033728 h 5052379"/>
              <a:gd name="connsiteX12409" fmla="*/ 2531869 w 4925538"/>
              <a:gd name="connsiteY12409" fmla="*/ 4034576 h 5052379"/>
              <a:gd name="connsiteX12410" fmla="*/ 2531020 w 4925538"/>
              <a:gd name="connsiteY12410" fmla="*/ 4033728 h 5052379"/>
              <a:gd name="connsiteX12411" fmla="*/ 2532718 w 4925538"/>
              <a:gd name="connsiteY12411" fmla="*/ 4033728 h 5052379"/>
              <a:gd name="connsiteX12412" fmla="*/ 2532718 w 4925538"/>
              <a:gd name="connsiteY12412" fmla="*/ 4032880 h 5052379"/>
              <a:gd name="connsiteX12413" fmla="*/ 2533567 w 4925538"/>
              <a:gd name="connsiteY12413" fmla="*/ 4032880 h 5052379"/>
              <a:gd name="connsiteX12414" fmla="*/ 2534416 w 4925538"/>
              <a:gd name="connsiteY12414" fmla="*/ 4032005 h 5052379"/>
              <a:gd name="connsiteX12415" fmla="*/ 2532718 w 4925538"/>
              <a:gd name="connsiteY12415" fmla="*/ 4032005 h 5052379"/>
              <a:gd name="connsiteX12416" fmla="*/ 2533567 w 4925538"/>
              <a:gd name="connsiteY12416" fmla="*/ 4030308 h 5052379"/>
              <a:gd name="connsiteX12417" fmla="*/ 2531869 w 4925538"/>
              <a:gd name="connsiteY12417" fmla="*/ 4030308 h 5052379"/>
              <a:gd name="connsiteX12418" fmla="*/ 2532718 w 4925538"/>
              <a:gd name="connsiteY12418" fmla="*/ 4030308 h 5052379"/>
              <a:gd name="connsiteX12419" fmla="*/ 2532718 w 4925538"/>
              <a:gd name="connsiteY12419" fmla="*/ 4029460 h 5052379"/>
              <a:gd name="connsiteX12420" fmla="*/ 2531869 w 4925538"/>
              <a:gd name="connsiteY12420" fmla="*/ 4027763 h 5052379"/>
              <a:gd name="connsiteX12421" fmla="*/ 2531020 w 4925538"/>
              <a:gd name="connsiteY12421" fmla="*/ 4028611 h 5052379"/>
              <a:gd name="connsiteX12422" fmla="*/ 2531020 w 4925538"/>
              <a:gd name="connsiteY12422" fmla="*/ 4027763 h 5052379"/>
              <a:gd name="connsiteX12423" fmla="*/ 2531869 w 4925538"/>
              <a:gd name="connsiteY12423" fmla="*/ 4026040 h 5052379"/>
              <a:gd name="connsiteX12424" fmla="*/ 2532718 w 4925538"/>
              <a:gd name="connsiteY12424" fmla="*/ 4026040 h 5052379"/>
              <a:gd name="connsiteX12425" fmla="*/ 2532718 w 4925538"/>
              <a:gd name="connsiteY12425" fmla="*/ 4025191 h 5052379"/>
              <a:gd name="connsiteX12426" fmla="*/ 2533567 w 4925538"/>
              <a:gd name="connsiteY12426" fmla="*/ 4024343 h 5052379"/>
              <a:gd name="connsiteX12427" fmla="*/ 2535265 w 4925538"/>
              <a:gd name="connsiteY12427" fmla="*/ 4025191 h 5052379"/>
              <a:gd name="connsiteX12428" fmla="*/ 2535265 w 4925538"/>
              <a:gd name="connsiteY12428" fmla="*/ 4024343 h 5052379"/>
              <a:gd name="connsiteX12429" fmla="*/ 2533567 w 4925538"/>
              <a:gd name="connsiteY12429" fmla="*/ 4024343 h 5052379"/>
              <a:gd name="connsiteX12430" fmla="*/ 2534416 w 4925538"/>
              <a:gd name="connsiteY12430" fmla="*/ 4022646 h 5052379"/>
              <a:gd name="connsiteX12431" fmla="*/ 2534416 w 4925538"/>
              <a:gd name="connsiteY12431" fmla="*/ 4021798 h 5052379"/>
              <a:gd name="connsiteX12432" fmla="*/ 2531869 w 4925538"/>
              <a:gd name="connsiteY12432" fmla="*/ 4021798 h 5052379"/>
              <a:gd name="connsiteX12433" fmla="*/ 2533567 w 4925538"/>
              <a:gd name="connsiteY12433" fmla="*/ 4020923 h 5052379"/>
              <a:gd name="connsiteX12434" fmla="*/ 2533567 w 4925538"/>
              <a:gd name="connsiteY12434" fmla="*/ 4020074 h 5052379"/>
              <a:gd name="connsiteX12435" fmla="*/ 2531869 w 4925538"/>
              <a:gd name="connsiteY12435" fmla="*/ 4019226 h 5052379"/>
              <a:gd name="connsiteX12436" fmla="*/ 2530171 w 4925538"/>
              <a:gd name="connsiteY12436" fmla="*/ 4018378 h 5052379"/>
              <a:gd name="connsiteX12437" fmla="*/ 2531020 w 4925538"/>
              <a:gd name="connsiteY12437" fmla="*/ 4017529 h 5052379"/>
              <a:gd name="connsiteX12438" fmla="*/ 2532718 w 4925538"/>
              <a:gd name="connsiteY12438" fmla="*/ 4017529 h 5052379"/>
              <a:gd name="connsiteX12439" fmla="*/ 2531869 w 4925538"/>
              <a:gd name="connsiteY12439" fmla="*/ 4016681 h 5052379"/>
              <a:gd name="connsiteX12440" fmla="*/ 2533567 w 4925538"/>
              <a:gd name="connsiteY12440" fmla="*/ 4016681 h 5052379"/>
              <a:gd name="connsiteX12441" fmla="*/ 2531020 w 4925538"/>
              <a:gd name="connsiteY12441" fmla="*/ 4014958 h 5052379"/>
              <a:gd name="connsiteX12442" fmla="*/ 2529296 w 4925538"/>
              <a:gd name="connsiteY12442" fmla="*/ 4015833 h 5052379"/>
              <a:gd name="connsiteX12443" fmla="*/ 2530171 w 4925538"/>
              <a:gd name="connsiteY12443" fmla="*/ 4013261 h 5052379"/>
              <a:gd name="connsiteX12444" fmla="*/ 2530171 w 4925538"/>
              <a:gd name="connsiteY12444" fmla="*/ 4012413 h 5052379"/>
              <a:gd name="connsiteX12445" fmla="*/ 2528447 w 4925538"/>
              <a:gd name="connsiteY12445" fmla="*/ 4012413 h 5052379"/>
              <a:gd name="connsiteX12446" fmla="*/ 2529296 w 4925538"/>
              <a:gd name="connsiteY12446" fmla="*/ 4011564 h 5052379"/>
              <a:gd name="connsiteX12447" fmla="*/ 2527598 w 4925538"/>
              <a:gd name="connsiteY12447" fmla="*/ 4010716 h 5052379"/>
              <a:gd name="connsiteX12448" fmla="*/ 2529296 w 4925538"/>
              <a:gd name="connsiteY12448" fmla="*/ 4010716 h 5052379"/>
              <a:gd name="connsiteX12449" fmla="*/ 2528447 w 4925538"/>
              <a:gd name="connsiteY12449" fmla="*/ 4008993 h 5052379"/>
              <a:gd name="connsiteX12450" fmla="*/ 2530171 w 4925538"/>
              <a:gd name="connsiteY12450" fmla="*/ 4009841 h 5052379"/>
              <a:gd name="connsiteX12451" fmla="*/ 2530171 w 4925538"/>
              <a:gd name="connsiteY12451" fmla="*/ 4010716 h 5052379"/>
              <a:gd name="connsiteX12452" fmla="*/ 2531020 w 4925538"/>
              <a:gd name="connsiteY12452" fmla="*/ 4009841 h 5052379"/>
              <a:gd name="connsiteX12453" fmla="*/ 2531020 w 4925538"/>
              <a:gd name="connsiteY12453" fmla="*/ 4008993 h 5052379"/>
              <a:gd name="connsiteX12454" fmla="*/ 2531869 w 4925538"/>
              <a:gd name="connsiteY12454" fmla="*/ 4008144 h 5052379"/>
              <a:gd name="connsiteX12455" fmla="*/ 2530171 w 4925538"/>
              <a:gd name="connsiteY12455" fmla="*/ 4007296 h 5052379"/>
              <a:gd name="connsiteX12456" fmla="*/ 2530171 w 4925538"/>
              <a:gd name="connsiteY12456" fmla="*/ 4006448 h 5052379"/>
              <a:gd name="connsiteX12457" fmla="*/ 2529296 w 4925538"/>
              <a:gd name="connsiteY12457" fmla="*/ 4004724 h 5052379"/>
              <a:gd name="connsiteX12458" fmla="*/ 2527598 w 4925538"/>
              <a:gd name="connsiteY12458" fmla="*/ 4003876 h 5052379"/>
              <a:gd name="connsiteX12459" fmla="*/ 2525900 w 4925538"/>
              <a:gd name="connsiteY12459" fmla="*/ 4004724 h 5052379"/>
              <a:gd name="connsiteX12460" fmla="*/ 2526749 w 4925538"/>
              <a:gd name="connsiteY12460" fmla="*/ 4003028 h 5052379"/>
              <a:gd name="connsiteX12461" fmla="*/ 2527598 w 4925538"/>
              <a:gd name="connsiteY12461" fmla="*/ 4003028 h 5052379"/>
              <a:gd name="connsiteX12462" fmla="*/ 2527598 w 4925538"/>
              <a:gd name="connsiteY12462" fmla="*/ 4002179 h 5052379"/>
              <a:gd name="connsiteX12463" fmla="*/ 2526749 w 4925538"/>
              <a:gd name="connsiteY12463" fmla="*/ 4003028 h 5052379"/>
              <a:gd name="connsiteX12464" fmla="*/ 2525900 w 4925538"/>
              <a:gd name="connsiteY12464" fmla="*/ 4002179 h 5052379"/>
              <a:gd name="connsiteX12465" fmla="*/ 2526749 w 4925538"/>
              <a:gd name="connsiteY12465" fmla="*/ 4000482 h 5052379"/>
              <a:gd name="connsiteX12466" fmla="*/ 2525900 w 4925538"/>
              <a:gd name="connsiteY12466" fmla="*/ 3999634 h 5052379"/>
              <a:gd name="connsiteX12467" fmla="*/ 2523326 w 4925538"/>
              <a:gd name="connsiteY12467" fmla="*/ 4001331 h 5052379"/>
              <a:gd name="connsiteX12468" fmla="*/ 2523326 w 4925538"/>
              <a:gd name="connsiteY12468" fmla="*/ 4000482 h 5052379"/>
              <a:gd name="connsiteX12469" fmla="*/ 2522477 w 4925538"/>
              <a:gd name="connsiteY12469" fmla="*/ 4001331 h 5052379"/>
              <a:gd name="connsiteX12470" fmla="*/ 2522477 w 4925538"/>
              <a:gd name="connsiteY12470" fmla="*/ 4000482 h 5052379"/>
              <a:gd name="connsiteX12471" fmla="*/ 2523326 w 4925538"/>
              <a:gd name="connsiteY12471" fmla="*/ 3999634 h 5052379"/>
              <a:gd name="connsiteX12472" fmla="*/ 2522477 w 4925538"/>
              <a:gd name="connsiteY12472" fmla="*/ 3998759 h 5052379"/>
              <a:gd name="connsiteX12473" fmla="*/ 2520779 w 4925538"/>
              <a:gd name="connsiteY12473" fmla="*/ 3999634 h 5052379"/>
              <a:gd name="connsiteX12474" fmla="*/ 2519930 w 4925538"/>
              <a:gd name="connsiteY12474" fmla="*/ 3999634 h 5052379"/>
              <a:gd name="connsiteX12475" fmla="*/ 2519930 w 4925538"/>
              <a:gd name="connsiteY12475" fmla="*/ 3998759 h 5052379"/>
              <a:gd name="connsiteX12476" fmla="*/ 2519081 w 4925538"/>
              <a:gd name="connsiteY12476" fmla="*/ 3998759 h 5052379"/>
              <a:gd name="connsiteX12477" fmla="*/ 2519081 w 4925538"/>
              <a:gd name="connsiteY12477" fmla="*/ 3999634 h 5052379"/>
              <a:gd name="connsiteX12478" fmla="*/ 2518206 w 4925538"/>
              <a:gd name="connsiteY12478" fmla="*/ 3999634 h 5052379"/>
              <a:gd name="connsiteX12479" fmla="*/ 2519081 w 4925538"/>
              <a:gd name="connsiteY12479" fmla="*/ 4001331 h 5052379"/>
              <a:gd name="connsiteX12480" fmla="*/ 2518206 w 4925538"/>
              <a:gd name="connsiteY12480" fmla="*/ 4003028 h 5052379"/>
              <a:gd name="connsiteX12481" fmla="*/ 2517357 w 4925538"/>
              <a:gd name="connsiteY12481" fmla="*/ 4002179 h 5052379"/>
              <a:gd name="connsiteX12482" fmla="*/ 2517357 w 4925538"/>
              <a:gd name="connsiteY12482" fmla="*/ 4000482 h 5052379"/>
              <a:gd name="connsiteX12483" fmla="*/ 2516508 w 4925538"/>
              <a:gd name="connsiteY12483" fmla="*/ 3998759 h 5052379"/>
              <a:gd name="connsiteX12484" fmla="*/ 2515659 w 4925538"/>
              <a:gd name="connsiteY12484" fmla="*/ 3998759 h 5052379"/>
              <a:gd name="connsiteX12485" fmla="*/ 2514810 w 4925538"/>
              <a:gd name="connsiteY12485" fmla="*/ 3998759 h 5052379"/>
              <a:gd name="connsiteX12486" fmla="*/ 2514810 w 4925538"/>
              <a:gd name="connsiteY12486" fmla="*/ 3997911 h 5052379"/>
              <a:gd name="connsiteX12487" fmla="*/ 2515659 w 4925538"/>
              <a:gd name="connsiteY12487" fmla="*/ 3997062 h 5052379"/>
              <a:gd name="connsiteX12488" fmla="*/ 2513085 w 4925538"/>
              <a:gd name="connsiteY12488" fmla="*/ 3995366 h 5052379"/>
              <a:gd name="connsiteX12489" fmla="*/ 2512236 w 4925538"/>
              <a:gd name="connsiteY12489" fmla="*/ 3994517 h 5052379"/>
              <a:gd name="connsiteX12490" fmla="*/ 2511387 w 4925538"/>
              <a:gd name="connsiteY12490" fmla="*/ 3992794 h 5052379"/>
              <a:gd name="connsiteX12491" fmla="*/ 2509689 w 4925538"/>
              <a:gd name="connsiteY12491" fmla="*/ 3991946 h 5052379"/>
              <a:gd name="connsiteX12492" fmla="*/ 2508840 w 4925538"/>
              <a:gd name="connsiteY12492" fmla="*/ 3992794 h 5052379"/>
              <a:gd name="connsiteX12493" fmla="*/ 2507116 w 4925538"/>
              <a:gd name="connsiteY12493" fmla="*/ 3994517 h 5052379"/>
              <a:gd name="connsiteX12494" fmla="*/ 2506267 w 4925538"/>
              <a:gd name="connsiteY12494" fmla="*/ 3995366 h 5052379"/>
              <a:gd name="connsiteX12495" fmla="*/ 2504569 w 4925538"/>
              <a:gd name="connsiteY12495" fmla="*/ 3993669 h 5052379"/>
              <a:gd name="connsiteX12496" fmla="*/ 2503720 w 4925538"/>
              <a:gd name="connsiteY12496" fmla="*/ 3991946 h 5052379"/>
              <a:gd name="connsiteX12497" fmla="*/ 2502022 w 4925538"/>
              <a:gd name="connsiteY12497" fmla="*/ 3991946 h 5052379"/>
              <a:gd name="connsiteX12498" fmla="*/ 2501146 w 4925538"/>
              <a:gd name="connsiteY12498" fmla="*/ 3994517 h 5052379"/>
              <a:gd name="connsiteX12499" fmla="*/ 2501146 w 4925538"/>
              <a:gd name="connsiteY12499" fmla="*/ 3998759 h 5052379"/>
              <a:gd name="connsiteX12500" fmla="*/ 2500297 w 4925538"/>
              <a:gd name="connsiteY12500" fmla="*/ 3998759 h 5052379"/>
              <a:gd name="connsiteX12501" fmla="*/ 2500297 w 4925538"/>
              <a:gd name="connsiteY12501" fmla="*/ 3999634 h 5052379"/>
              <a:gd name="connsiteX12502" fmla="*/ 2498599 w 4925538"/>
              <a:gd name="connsiteY12502" fmla="*/ 3997062 h 5052379"/>
              <a:gd name="connsiteX12503" fmla="*/ 2496901 w 4925538"/>
              <a:gd name="connsiteY12503" fmla="*/ 3992794 h 5052379"/>
              <a:gd name="connsiteX12504" fmla="*/ 2496901 w 4925538"/>
              <a:gd name="connsiteY12504" fmla="*/ 3991097 h 5052379"/>
              <a:gd name="connsiteX12505" fmla="*/ 2500297 w 4925538"/>
              <a:gd name="connsiteY12505" fmla="*/ 3986829 h 5052379"/>
              <a:gd name="connsiteX12506" fmla="*/ 2500297 w 4925538"/>
              <a:gd name="connsiteY12506" fmla="*/ 3984284 h 5052379"/>
              <a:gd name="connsiteX12507" fmla="*/ 2499448 w 4925538"/>
              <a:gd name="connsiteY12507" fmla="*/ 3983436 h 5052379"/>
              <a:gd name="connsiteX12508" fmla="*/ 2498599 w 4925538"/>
              <a:gd name="connsiteY12508" fmla="*/ 3983436 h 5052379"/>
              <a:gd name="connsiteX12509" fmla="*/ 2494328 w 4925538"/>
              <a:gd name="connsiteY12509" fmla="*/ 3986829 h 5052379"/>
              <a:gd name="connsiteX12510" fmla="*/ 2491781 w 4925538"/>
              <a:gd name="connsiteY12510" fmla="*/ 3989401 h 5052379"/>
              <a:gd name="connsiteX12511" fmla="*/ 2490905 w 4925538"/>
              <a:gd name="connsiteY12511" fmla="*/ 3989401 h 5052379"/>
              <a:gd name="connsiteX12512" fmla="*/ 2488358 w 4925538"/>
              <a:gd name="connsiteY12512" fmla="*/ 3988552 h 5052379"/>
              <a:gd name="connsiteX12513" fmla="*/ 2486661 w 4925538"/>
              <a:gd name="connsiteY12513" fmla="*/ 3989401 h 5052379"/>
              <a:gd name="connsiteX12514" fmla="*/ 2485812 w 4925538"/>
              <a:gd name="connsiteY12514" fmla="*/ 3991097 h 5052379"/>
              <a:gd name="connsiteX12515" fmla="*/ 2486661 w 4925538"/>
              <a:gd name="connsiteY12515" fmla="*/ 3991097 h 5052379"/>
              <a:gd name="connsiteX12516" fmla="*/ 2490056 w 4925538"/>
              <a:gd name="connsiteY12516" fmla="*/ 3992794 h 5052379"/>
              <a:gd name="connsiteX12517" fmla="*/ 2490056 w 4925538"/>
              <a:gd name="connsiteY12517" fmla="*/ 3993669 h 5052379"/>
              <a:gd name="connsiteX12518" fmla="*/ 2490905 w 4925538"/>
              <a:gd name="connsiteY12518" fmla="*/ 3994517 h 5052379"/>
              <a:gd name="connsiteX12519" fmla="*/ 2490056 w 4925538"/>
              <a:gd name="connsiteY12519" fmla="*/ 3994517 h 5052379"/>
              <a:gd name="connsiteX12520" fmla="*/ 2487509 w 4925538"/>
              <a:gd name="connsiteY12520" fmla="*/ 3994517 h 5052379"/>
              <a:gd name="connsiteX12521" fmla="*/ 2484087 w 4925538"/>
              <a:gd name="connsiteY12521" fmla="*/ 3991946 h 5052379"/>
              <a:gd name="connsiteX12522" fmla="*/ 2483238 w 4925538"/>
              <a:gd name="connsiteY12522" fmla="*/ 3991946 h 5052379"/>
              <a:gd name="connsiteX12523" fmla="*/ 2482389 w 4925538"/>
              <a:gd name="connsiteY12523" fmla="*/ 3992794 h 5052379"/>
              <a:gd name="connsiteX12524" fmla="*/ 2482389 w 4925538"/>
              <a:gd name="connsiteY12524" fmla="*/ 3996214 h 5052379"/>
              <a:gd name="connsiteX12525" fmla="*/ 2480691 w 4925538"/>
              <a:gd name="connsiteY12525" fmla="*/ 3996214 h 5052379"/>
              <a:gd name="connsiteX12526" fmla="*/ 2478967 w 4925538"/>
              <a:gd name="connsiteY12526" fmla="*/ 3994517 h 5052379"/>
              <a:gd name="connsiteX12527" fmla="*/ 2477269 w 4925538"/>
              <a:gd name="connsiteY12527" fmla="*/ 3991097 h 5052379"/>
              <a:gd name="connsiteX12528" fmla="*/ 2475571 w 4925538"/>
              <a:gd name="connsiteY12528" fmla="*/ 3991097 h 5052379"/>
              <a:gd name="connsiteX12529" fmla="*/ 2471299 w 4925538"/>
              <a:gd name="connsiteY12529" fmla="*/ 3993669 h 5052379"/>
              <a:gd name="connsiteX12530" fmla="*/ 2468752 w 4925538"/>
              <a:gd name="connsiteY12530" fmla="*/ 3997911 h 5052379"/>
              <a:gd name="connsiteX12531" fmla="*/ 2467877 w 4925538"/>
              <a:gd name="connsiteY12531" fmla="*/ 3997911 h 5052379"/>
              <a:gd name="connsiteX12532" fmla="*/ 2465330 w 4925538"/>
              <a:gd name="connsiteY12532" fmla="*/ 3996214 h 5052379"/>
              <a:gd name="connsiteX12533" fmla="*/ 2463632 w 4925538"/>
              <a:gd name="connsiteY12533" fmla="*/ 3997062 h 5052379"/>
              <a:gd name="connsiteX12534" fmla="*/ 2463632 w 4925538"/>
              <a:gd name="connsiteY12534" fmla="*/ 3997911 h 5052379"/>
              <a:gd name="connsiteX12535" fmla="*/ 2463632 w 4925538"/>
              <a:gd name="connsiteY12535" fmla="*/ 3999634 h 5052379"/>
              <a:gd name="connsiteX12536" fmla="*/ 2462756 w 4925538"/>
              <a:gd name="connsiteY12536" fmla="*/ 4001331 h 5052379"/>
              <a:gd name="connsiteX12537" fmla="*/ 2458511 w 4925538"/>
              <a:gd name="connsiteY12537" fmla="*/ 4004724 h 5052379"/>
              <a:gd name="connsiteX12538" fmla="*/ 2459360 w 4925538"/>
              <a:gd name="connsiteY12538" fmla="*/ 4008144 h 5052379"/>
              <a:gd name="connsiteX12539" fmla="*/ 2458511 w 4925538"/>
              <a:gd name="connsiteY12539" fmla="*/ 4008993 h 5052379"/>
              <a:gd name="connsiteX12540" fmla="*/ 2457662 w 4925538"/>
              <a:gd name="connsiteY12540" fmla="*/ 4008993 h 5052379"/>
              <a:gd name="connsiteX12541" fmla="*/ 2455938 w 4925538"/>
              <a:gd name="connsiteY12541" fmla="*/ 4004724 h 5052379"/>
              <a:gd name="connsiteX12542" fmla="*/ 2453391 w 4925538"/>
              <a:gd name="connsiteY12542" fmla="*/ 4001331 h 5052379"/>
              <a:gd name="connsiteX12543" fmla="*/ 2451693 w 4925538"/>
              <a:gd name="connsiteY12543" fmla="*/ 4000482 h 5052379"/>
              <a:gd name="connsiteX12544" fmla="*/ 2449119 w 4925538"/>
              <a:gd name="connsiteY12544" fmla="*/ 3998759 h 5052379"/>
              <a:gd name="connsiteX12545" fmla="*/ 2446572 w 4925538"/>
              <a:gd name="connsiteY12545" fmla="*/ 4000482 h 5052379"/>
              <a:gd name="connsiteX12546" fmla="*/ 2445697 w 4925538"/>
              <a:gd name="connsiteY12546" fmla="*/ 4000482 h 5052379"/>
              <a:gd name="connsiteX12547" fmla="*/ 2444848 w 4925538"/>
              <a:gd name="connsiteY12547" fmla="*/ 3998759 h 5052379"/>
              <a:gd name="connsiteX12548" fmla="*/ 2445697 w 4925538"/>
              <a:gd name="connsiteY12548" fmla="*/ 3997062 h 5052379"/>
              <a:gd name="connsiteX12549" fmla="*/ 2443999 w 4925538"/>
              <a:gd name="connsiteY12549" fmla="*/ 3996214 h 5052379"/>
              <a:gd name="connsiteX12550" fmla="*/ 2442301 w 4925538"/>
              <a:gd name="connsiteY12550" fmla="*/ 3995366 h 5052379"/>
              <a:gd name="connsiteX12551" fmla="*/ 2441452 w 4925538"/>
              <a:gd name="connsiteY12551" fmla="*/ 3995366 h 5052379"/>
              <a:gd name="connsiteX12552" fmla="*/ 2438029 w 4925538"/>
              <a:gd name="connsiteY12552" fmla="*/ 3996214 h 5052379"/>
              <a:gd name="connsiteX12553" fmla="*/ 2438029 w 4925538"/>
              <a:gd name="connsiteY12553" fmla="*/ 3989401 h 5052379"/>
              <a:gd name="connsiteX12554" fmla="*/ 2437180 w 4925538"/>
              <a:gd name="connsiteY12554" fmla="*/ 3986829 h 5052379"/>
              <a:gd name="connsiteX12555" fmla="*/ 2437180 w 4925538"/>
              <a:gd name="connsiteY12555" fmla="*/ 3981712 h 5052379"/>
              <a:gd name="connsiteX12556" fmla="*/ 2434607 w 4925538"/>
              <a:gd name="connsiteY12556" fmla="*/ 3980016 h 5052379"/>
              <a:gd name="connsiteX12557" fmla="*/ 2434607 w 4925538"/>
              <a:gd name="connsiteY12557" fmla="*/ 3978319 h 5052379"/>
              <a:gd name="connsiteX12558" fmla="*/ 2434607 w 4925538"/>
              <a:gd name="connsiteY12558" fmla="*/ 3977470 h 5052379"/>
              <a:gd name="connsiteX12559" fmla="*/ 2436331 w 4925538"/>
              <a:gd name="connsiteY12559" fmla="*/ 3976596 h 5052379"/>
              <a:gd name="connsiteX12560" fmla="*/ 2437180 w 4925538"/>
              <a:gd name="connsiteY12560" fmla="*/ 3975747 h 5052379"/>
              <a:gd name="connsiteX12561" fmla="*/ 2437180 w 4925538"/>
              <a:gd name="connsiteY12561" fmla="*/ 3974050 h 5052379"/>
              <a:gd name="connsiteX12562" fmla="*/ 2438878 w 4925538"/>
              <a:gd name="connsiteY12562" fmla="*/ 3970630 h 5052379"/>
              <a:gd name="connsiteX12563" fmla="*/ 2439727 w 4925538"/>
              <a:gd name="connsiteY12563" fmla="*/ 3968934 h 5052379"/>
              <a:gd name="connsiteX12564" fmla="*/ 2441452 w 4925538"/>
              <a:gd name="connsiteY12564" fmla="*/ 3966389 h 5052379"/>
              <a:gd name="connsiteX12565" fmla="*/ 2443999 w 4925538"/>
              <a:gd name="connsiteY12565" fmla="*/ 3964665 h 5052379"/>
              <a:gd name="connsiteX12566" fmla="*/ 2447421 w 4925538"/>
              <a:gd name="connsiteY12566" fmla="*/ 3960397 h 5052379"/>
              <a:gd name="connsiteX12567" fmla="*/ 2449119 w 4925538"/>
              <a:gd name="connsiteY12567" fmla="*/ 3957852 h 5052379"/>
              <a:gd name="connsiteX12568" fmla="*/ 2450817 w 4925538"/>
              <a:gd name="connsiteY12568" fmla="*/ 3954432 h 5052379"/>
              <a:gd name="connsiteX12569" fmla="*/ 2451693 w 4925538"/>
              <a:gd name="connsiteY12569" fmla="*/ 3949342 h 5052379"/>
              <a:gd name="connsiteX12570" fmla="*/ 2453391 w 4925538"/>
              <a:gd name="connsiteY12570" fmla="*/ 3946770 h 5052379"/>
              <a:gd name="connsiteX12571" fmla="*/ 2454240 w 4925538"/>
              <a:gd name="connsiteY12571" fmla="*/ 3944225 h 5052379"/>
              <a:gd name="connsiteX12572" fmla="*/ 2455938 w 4925538"/>
              <a:gd name="connsiteY12572" fmla="*/ 3941653 h 5052379"/>
              <a:gd name="connsiteX12573" fmla="*/ 2457662 w 4925538"/>
              <a:gd name="connsiteY12573" fmla="*/ 3941653 h 5052379"/>
              <a:gd name="connsiteX12574" fmla="*/ 2458511 w 4925538"/>
              <a:gd name="connsiteY12574" fmla="*/ 3939957 h 5052379"/>
              <a:gd name="connsiteX12575" fmla="*/ 2457662 w 4925538"/>
              <a:gd name="connsiteY12575" fmla="*/ 3936537 h 5052379"/>
              <a:gd name="connsiteX12576" fmla="*/ 2456787 w 4925538"/>
              <a:gd name="connsiteY12576" fmla="*/ 3934840 h 5052379"/>
              <a:gd name="connsiteX12577" fmla="*/ 2455089 w 4925538"/>
              <a:gd name="connsiteY12577" fmla="*/ 3933143 h 5052379"/>
              <a:gd name="connsiteX12578" fmla="*/ 2454240 w 4925538"/>
              <a:gd name="connsiteY12578" fmla="*/ 3931420 h 5052379"/>
              <a:gd name="connsiteX12579" fmla="*/ 2455089 w 4925538"/>
              <a:gd name="connsiteY12579" fmla="*/ 3929723 h 5052379"/>
              <a:gd name="connsiteX12580" fmla="*/ 2454240 w 4925538"/>
              <a:gd name="connsiteY12580" fmla="*/ 3927178 h 5052379"/>
              <a:gd name="connsiteX12581" fmla="*/ 2454240 w 4925538"/>
              <a:gd name="connsiteY12581" fmla="*/ 3924606 h 5052379"/>
              <a:gd name="connsiteX12582" fmla="*/ 2456787 w 4925538"/>
              <a:gd name="connsiteY12582" fmla="*/ 3917793 h 5052379"/>
              <a:gd name="connsiteX12583" fmla="*/ 2456787 w 4925538"/>
              <a:gd name="connsiteY12583" fmla="*/ 3912676 h 5052379"/>
              <a:gd name="connsiteX12584" fmla="*/ 2458511 w 4925538"/>
              <a:gd name="connsiteY12584" fmla="*/ 3909256 h 5052379"/>
              <a:gd name="connsiteX12585" fmla="*/ 2459360 w 4925538"/>
              <a:gd name="connsiteY12585" fmla="*/ 3905863 h 5052379"/>
              <a:gd name="connsiteX12586" fmla="*/ 2461058 w 4925538"/>
              <a:gd name="connsiteY12586" fmla="*/ 3899023 h 5052379"/>
              <a:gd name="connsiteX12587" fmla="*/ 2463632 w 4925538"/>
              <a:gd name="connsiteY12587" fmla="*/ 3891361 h 5052379"/>
              <a:gd name="connsiteX12588" fmla="*/ 2464481 w 4925538"/>
              <a:gd name="connsiteY12588" fmla="*/ 3888816 h 5052379"/>
              <a:gd name="connsiteX12589" fmla="*/ 2466179 w 4925538"/>
              <a:gd name="connsiteY12589" fmla="*/ 3887941 h 5052379"/>
              <a:gd name="connsiteX12590" fmla="*/ 2467028 w 4925538"/>
              <a:gd name="connsiteY12590" fmla="*/ 3886244 h 5052379"/>
              <a:gd name="connsiteX12591" fmla="*/ 2468752 w 4925538"/>
              <a:gd name="connsiteY12591" fmla="*/ 3881976 h 5052379"/>
              <a:gd name="connsiteX12592" fmla="*/ 2469601 w 4925538"/>
              <a:gd name="connsiteY12592" fmla="*/ 3879431 h 5052379"/>
              <a:gd name="connsiteX12593" fmla="*/ 2471299 w 4925538"/>
              <a:gd name="connsiteY12593" fmla="*/ 3875162 h 5052379"/>
              <a:gd name="connsiteX12594" fmla="*/ 2472148 w 4925538"/>
              <a:gd name="connsiteY12594" fmla="*/ 3865804 h 5052379"/>
              <a:gd name="connsiteX12595" fmla="*/ 2472148 w 4925538"/>
              <a:gd name="connsiteY12595" fmla="*/ 3864081 h 5052379"/>
              <a:gd name="connsiteX12596" fmla="*/ 2470450 w 4925538"/>
              <a:gd name="connsiteY12596" fmla="*/ 3858116 h 5052379"/>
              <a:gd name="connsiteX12597" fmla="*/ 2469601 w 4925538"/>
              <a:gd name="connsiteY12597" fmla="*/ 3854696 h 5052379"/>
              <a:gd name="connsiteX12598" fmla="*/ 2471299 w 4925538"/>
              <a:gd name="connsiteY12598" fmla="*/ 3848731 h 5052379"/>
              <a:gd name="connsiteX12599" fmla="*/ 2474722 w 4925538"/>
              <a:gd name="connsiteY12599" fmla="*/ 3845337 h 5052379"/>
              <a:gd name="connsiteX12600" fmla="*/ 2477269 w 4925538"/>
              <a:gd name="connsiteY12600" fmla="*/ 3841917 h 5052379"/>
              <a:gd name="connsiteX12601" fmla="*/ 2478967 w 4925538"/>
              <a:gd name="connsiteY12601" fmla="*/ 3837649 h 5052379"/>
              <a:gd name="connsiteX12602" fmla="*/ 2479842 w 4925538"/>
              <a:gd name="connsiteY12602" fmla="*/ 3835952 h 5052379"/>
              <a:gd name="connsiteX12603" fmla="*/ 2478118 w 4925538"/>
              <a:gd name="connsiteY12603" fmla="*/ 3829138 h 5052379"/>
              <a:gd name="connsiteX12604" fmla="*/ 2476420 w 4925538"/>
              <a:gd name="connsiteY12604" fmla="*/ 3826567 h 5052379"/>
              <a:gd name="connsiteX12605" fmla="*/ 2472148 w 4925538"/>
              <a:gd name="connsiteY12605" fmla="*/ 3822325 h 5052379"/>
              <a:gd name="connsiteX12606" fmla="*/ 2471299 w 4925538"/>
              <a:gd name="connsiteY12606" fmla="*/ 3819753 h 5052379"/>
              <a:gd name="connsiteX12607" fmla="*/ 2471299 w 4925538"/>
              <a:gd name="connsiteY12607" fmla="*/ 3817208 h 5052379"/>
              <a:gd name="connsiteX12608" fmla="*/ 2471299 w 4925538"/>
              <a:gd name="connsiteY12608" fmla="*/ 3816360 h 5052379"/>
              <a:gd name="connsiteX12609" fmla="*/ 2471299 w 4925538"/>
              <a:gd name="connsiteY12609" fmla="*/ 3814637 h 5052379"/>
              <a:gd name="connsiteX12610" fmla="*/ 2469601 w 4925538"/>
              <a:gd name="connsiteY12610" fmla="*/ 3810395 h 5052379"/>
              <a:gd name="connsiteX12611" fmla="*/ 2469601 w 4925538"/>
              <a:gd name="connsiteY12611" fmla="*/ 3808672 h 5052379"/>
              <a:gd name="connsiteX12612" fmla="*/ 2468752 w 4925538"/>
              <a:gd name="connsiteY12612" fmla="*/ 3807823 h 5052379"/>
              <a:gd name="connsiteX12613" fmla="*/ 2470450 w 4925538"/>
              <a:gd name="connsiteY12613" fmla="*/ 3804403 h 5052379"/>
              <a:gd name="connsiteX12614" fmla="*/ 2473846 w 4925538"/>
              <a:gd name="connsiteY12614" fmla="*/ 3801858 h 5052379"/>
              <a:gd name="connsiteX12615" fmla="*/ 2476420 w 4925538"/>
              <a:gd name="connsiteY12615" fmla="*/ 3798438 h 5052379"/>
              <a:gd name="connsiteX12616" fmla="*/ 2472997 w 4925538"/>
              <a:gd name="connsiteY12616" fmla="*/ 3795893 h 5052379"/>
              <a:gd name="connsiteX12617" fmla="*/ 2472997 w 4925538"/>
              <a:gd name="connsiteY12617" fmla="*/ 3794196 h 5052379"/>
              <a:gd name="connsiteX12618" fmla="*/ 2472148 w 4925538"/>
              <a:gd name="connsiteY12618" fmla="*/ 3792473 h 5052379"/>
              <a:gd name="connsiteX12619" fmla="*/ 2472148 w 4925538"/>
              <a:gd name="connsiteY12619" fmla="*/ 3790776 h 5052379"/>
              <a:gd name="connsiteX12620" fmla="*/ 2469601 w 4925538"/>
              <a:gd name="connsiteY12620" fmla="*/ 3789928 h 5052379"/>
              <a:gd name="connsiteX12621" fmla="*/ 2467877 w 4925538"/>
              <a:gd name="connsiteY12621" fmla="*/ 3790776 h 5052379"/>
              <a:gd name="connsiteX12622" fmla="*/ 2466179 w 4925538"/>
              <a:gd name="connsiteY12622" fmla="*/ 3789080 h 5052379"/>
              <a:gd name="connsiteX12623" fmla="*/ 2464481 w 4925538"/>
              <a:gd name="connsiteY12623" fmla="*/ 3788231 h 5052379"/>
              <a:gd name="connsiteX12624" fmla="*/ 2461907 w 4925538"/>
              <a:gd name="connsiteY12624" fmla="*/ 3785660 h 5052379"/>
              <a:gd name="connsiteX12625" fmla="*/ 2460209 w 4925538"/>
              <a:gd name="connsiteY12625" fmla="*/ 3784811 h 5052379"/>
              <a:gd name="connsiteX12626" fmla="*/ 2458511 w 4925538"/>
              <a:gd name="connsiteY12626" fmla="*/ 3780543 h 5052379"/>
              <a:gd name="connsiteX12627" fmla="*/ 2458511 w 4925538"/>
              <a:gd name="connsiteY12627" fmla="*/ 3778846 h 5052379"/>
              <a:gd name="connsiteX12628" fmla="*/ 2457662 w 4925538"/>
              <a:gd name="connsiteY12628" fmla="*/ 3777998 h 5052379"/>
              <a:gd name="connsiteX12629" fmla="*/ 2455938 w 4925538"/>
              <a:gd name="connsiteY12629" fmla="*/ 3777149 h 5052379"/>
              <a:gd name="connsiteX12630" fmla="*/ 2451693 w 4925538"/>
              <a:gd name="connsiteY12630" fmla="*/ 3776275 h 5052379"/>
              <a:gd name="connsiteX12631" fmla="*/ 2449119 w 4925538"/>
              <a:gd name="connsiteY12631" fmla="*/ 3773729 h 5052379"/>
              <a:gd name="connsiteX12632" fmla="*/ 2449119 w 4925538"/>
              <a:gd name="connsiteY12632" fmla="*/ 3774578 h 5052379"/>
              <a:gd name="connsiteX12633" fmla="*/ 2448270 w 4925538"/>
              <a:gd name="connsiteY12633" fmla="*/ 3774578 h 5052379"/>
              <a:gd name="connsiteX12634" fmla="*/ 2447421 w 4925538"/>
              <a:gd name="connsiteY12634" fmla="*/ 3774578 h 5052379"/>
              <a:gd name="connsiteX12635" fmla="*/ 2445697 w 4925538"/>
              <a:gd name="connsiteY12635" fmla="*/ 3773729 h 5052379"/>
              <a:gd name="connsiteX12636" fmla="*/ 2444848 w 4925538"/>
              <a:gd name="connsiteY12636" fmla="*/ 3773729 h 5052379"/>
              <a:gd name="connsiteX12637" fmla="*/ 2443150 w 4925538"/>
              <a:gd name="connsiteY12637" fmla="*/ 3772881 h 5052379"/>
              <a:gd name="connsiteX12638" fmla="*/ 2440576 w 4925538"/>
              <a:gd name="connsiteY12638" fmla="*/ 3773729 h 5052379"/>
              <a:gd name="connsiteX12639" fmla="*/ 2440576 w 4925538"/>
              <a:gd name="connsiteY12639" fmla="*/ 3772881 h 5052379"/>
              <a:gd name="connsiteX12640" fmla="*/ 2441452 w 4925538"/>
              <a:gd name="connsiteY12640" fmla="*/ 3771184 h 5052379"/>
              <a:gd name="connsiteX12641" fmla="*/ 2438878 w 4925538"/>
              <a:gd name="connsiteY12641" fmla="*/ 3770309 h 5052379"/>
              <a:gd name="connsiteX12642" fmla="*/ 2438878 w 4925538"/>
              <a:gd name="connsiteY12642" fmla="*/ 3768613 h 5052379"/>
              <a:gd name="connsiteX12643" fmla="*/ 2437180 w 4925538"/>
              <a:gd name="connsiteY12643" fmla="*/ 3769461 h 5052379"/>
              <a:gd name="connsiteX12644" fmla="*/ 2436331 w 4925538"/>
              <a:gd name="connsiteY12644" fmla="*/ 3770309 h 5052379"/>
              <a:gd name="connsiteX12645" fmla="*/ 2435482 w 4925538"/>
              <a:gd name="connsiteY12645" fmla="*/ 3770309 h 5052379"/>
              <a:gd name="connsiteX12646" fmla="*/ 2434607 w 4925538"/>
              <a:gd name="connsiteY12646" fmla="*/ 3768613 h 5052379"/>
              <a:gd name="connsiteX12647" fmla="*/ 2433758 w 4925538"/>
              <a:gd name="connsiteY12647" fmla="*/ 3768613 h 5052379"/>
              <a:gd name="connsiteX12648" fmla="*/ 2432909 w 4925538"/>
              <a:gd name="connsiteY12648" fmla="*/ 3767764 h 5052379"/>
              <a:gd name="connsiteX12649" fmla="*/ 2431211 w 4925538"/>
              <a:gd name="connsiteY12649" fmla="*/ 3767764 h 5052379"/>
              <a:gd name="connsiteX12650" fmla="*/ 2430362 w 4925538"/>
              <a:gd name="connsiteY12650" fmla="*/ 3766068 h 5052379"/>
              <a:gd name="connsiteX12651" fmla="*/ 2428637 w 4925538"/>
              <a:gd name="connsiteY12651" fmla="*/ 3766068 h 5052379"/>
              <a:gd name="connsiteX12652" fmla="*/ 2427788 w 4925538"/>
              <a:gd name="connsiteY12652" fmla="*/ 3765193 h 5052379"/>
              <a:gd name="connsiteX12653" fmla="*/ 2426090 w 4925538"/>
              <a:gd name="connsiteY12653" fmla="*/ 3767764 h 5052379"/>
              <a:gd name="connsiteX12654" fmla="*/ 2424393 w 4925538"/>
              <a:gd name="connsiteY12654" fmla="*/ 3769461 h 5052379"/>
              <a:gd name="connsiteX12655" fmla="*/ 2424393 w 4925538"/>
              <a:gd name="connsiteY12655" fmla="*/ 3771184 h 5052379"/>
              <a:gd name="connsiteX12656" fmla="*/ 2423517 w 4925538"/>
              <a:gd name="connsiteY12656" fmla="*/ 3772033 h 5052379"/>
              <a:gd name="connsiteX12657" fmla="*/ 2418397 w 4925538"/>
              <a:gd name="connsiteY12657" fmla="*/ 3772881 h 5052379"/>
              <a:gd name="connsiteX12658" fmla="*/ 2418397 w 4925538"/>
              <a:gd name="connsiteY12658" fmla="*/ 3771184 h 5052379"/>
              <a:gd name="connsiteX12659" fmla="*/ 2416699 w 4925538"/>
              <a:gd name="connsiteY12659" fmla="*/ 3771184 h 5052379"/>
              <a:gd name="connsiteX12660" fmla="*/ 2415850 w 4925538"/>
              <a:gd name="connsiteY12660" fmla="*/ 3772033 h 5052379"/>
              <a:gd name="connsiteX12661" fmla="*/ 2415001 w 4925538"/>
              <a:gd name="connsiteY12661" fmla="*/ 3772033 h 5052379"/>
              <a:gd name="connsiteX12662" fmla="*/ 2414152 w 4925538"/>
              <a:gd name="connsiteY12662" fmla="*/ 3772881 h 5052379"/>
              <a:gd name="connsiteX12663" fmla="*/ 2412427 w 4925538"/>
              <a:gd name="connsiteY12663" fmla="*/ 3772881 h 5052379"/>
              <a:gd name="connsiteX12664" fmla="*/ 2412427 w 4925538"/>
              <a:gd name="connsiteY12664" fmla="*/ 3773729 h 5052379"/>
              <a:gd name="connsiteX12665" fmla="*/ 2410729 w 4925538"/>
              <a:gd name="connsiteY12665" fmla="*/ 3774578 h 5052379"/>
              <a:gd name="connsiteX12666" fmla="*/ 2409880 w 4925538"/>
              <a:gd name="connsiteY12666" fmla="*/ 3775426 h 5052379"/>
              <a:gd name="connsiteX12667" fmla="*/ 2407333 w 4925538"/>
              <a:gd name="connsiteY12667" fmla="*/ 3774578 h 5052379"/>
              <a:gd name="connsiteX12668" fmla="*/ 2405609 w 4925538"/>
              <a:gd name="connsiteY12668" fmla="*/ 3776275 h 5052379"/>
              <a:gd name="connsiteX12669" fmla="*/ 2405609 w 4925538"/>
              <a:gd name="connsiteY12669" fmla="*/ 3777998 h 5052379"/>
              <a:gd name="connsiteX12670" fmla="*/ 2404760 w 4925538"/>
              <a:gd name="connsiteY12670" fmla="*/ 3777149 h 5052379"/>
              <a:gd name="connsiteX12671" fmla="*/ 2402213 w 4925538"/>
              <a:gd name="connsiteY12671" fmla="*/ 3777998 h 5052379"/>
              <a:gd name="connsiteX12672" fmla="*/ 2401337 w 4925538"/>
              <a:gd name="connsiteY12672" fmla="*/ 3776275 h 5052379"/>
              <a:gd name="connsiteX12673" fmla="*/ 2400488 w 4925538"/>
              <a:gd name="connsiteY12673" fmla="*/ 3776275 h 5052379"/>
              <a:gd name="connsiteX12674" fmla="*/ 2399639 w 4925538"/>
              <a:gd name="connsiteY12674" fmla="*/ 3777998 h 5052379"/>
              <a:gd name="connsiteX12675" fmla="*/ 2397941 w 4925538"/>
              <a:gd name="connsiteY12675" fmla="*/ 3777998 h 5052379"/>
              <a:gd name="connsiteX12676" fmla="*/ 2397941 w 4925538"/>
              <a:gd name="connsiteY12676" fmla="*/ 3779695 h 5052379"/>
              <a:gd name="connsiteX12677" fmla="*/ 2396243 w 4925538"/>
              <a:gd name="connsiteY12677" fmla="*/ 3779695 h 5052379"/>
              <a:gd name="connsiteX12678" fmla="*/ 2396243 w 4925538"/>
              <a:gd name="connsiteY12678" fmla="*/ 3780543 h 5052379"/>
              <a:gd name="connsiteX12679" fmla="*/ 2396243 w 4925538"/>
              <a:gd name="connsiteY12679" fmla="*/ 3781391 h 5052379"/>
              <a:gd name="connsiteX12680" fmla="*/ 2395368 w 4925538"/>
              <a:gd name="connsiteY12680" fmla="*/ 3782240 h 5052379"/>
              <a:gd name="connsiteX12681" fmla="*/ 2396243 w 4925538"/>
              <a:gd name="connsiteY12681" fmla="*/ 3784811 h 5052379"/>
              <a:gd name="connsiteX12682" fmla="*/ 2394519 w 4925538"/>
              <a:gd name="connsiteY12682" fmla="*/ 3784811 h 5052379"/>
              <a:gd name="connsiteX12683" fmla="*/ 2394519 w 4925538"/>
              <a:gd name="connsiteY12683" fmla="*/ 3785660 h 5052379"/>
              <a:gd name="connsiteX12684" fmla="*/ 2393670 w 4925538"/>
              <a:gd name="connsiteY12684" fmla="*/ 3784811 h 5052379"/>
              <a:gd name="connsiteX12685" fmla="*/ 2392821 w 4925538"/>
              <a:gd name="connsiteY12685" fmla="*/ 3784811 h 5052379"/>
              <a:gd name="connsiteX12686" fmla="*/ 2391123 w 4925538"/>
              <a:gd name="connsiteY12686" fmla="*/ 3784811 h 5052379"/>
              <a:gd name="connsiteX12687" fmla="*/ 2389398 w 4925538"/>
              <a:gd name="connsiteY12687" fmla="*/ 3783963 h 5052379"/>
              <a:gd name="connsiteX12688" fmla="*/ 2388549 w 4925538"/>
              <a:gd name="connsiteY12688" fmla="*/ 3784811 h 5052379"/>
              <a:gd name="connsiteX12689" fmla="*/ 2386851 w 4925538"/>
              <a:gd name="connsiteY12689" fmla="*/ 3783963 h 5052379"/>
              <a:gd name="connsiteX12690" fmla="*/ 2386002 w 4925538"/>
              <a:gd name="connsiteY12690" fmla="*/ 3784811 h 5052379"/>
              <a:gd name="connsiteX12691" fmla="*/ 2384278 w 4925538"/>
              <a:gd name="connsiteY12691" fmla="*/ 3785660 h 5052379"/>
              <a:gd name="connsiteX12692" fmla="*/ 2382580 w 4925538"/>
              <a:gd name="connsiteY12692" fmla="*/ 3786508 h 5052379"/>
              <a:gd name="connsiteX12693" fmla="*/ 2380882 w 4925538"/>
              <a:gd name="connsiteY12693" fmla="*/ 3787356 h 5052379"/>
              <a:gd name="connsiteX12694" fmla="*/ 2380033 w 4925538"/>
              <a:gd name="connsiteY12694" fmla="*/ 3787356 h 5052379"/>
              <a:gd name="connsiteX12695" fmla="*/ 2379157 w 4925538"/>
              <a:gd name="connsiteY12695" fmla="*/ 3789080 h 5052379"/>
              <a:gd name="connsiteX12696" fmla="*/ 2377459 w 4925538"/>
              <a:gd name="connsiteY12696" fmla="*/ 3788231 h 5052379"/>
              <a:gd name="connsiteX12697" fmla="*/ 2377459 w 4925538"/>
              <a:gd name="connsiteY12697" fmla="*/ 3787356 h 5052379"/>
              <a:gd name="connsiteX12698" fmla="*/ 2376610 w 4925538"/>
              <a:gd name="connsiteY12698" fmla="*/ 3788231 h 5052379"/>
              <a:gd name="connsiteX12699" fmla="*/ 2374912 w 4925538"/>
              <a:gd name="connsiteY12699" fmla="*/ 3787356 h 5052379"/>
              <a:gd name="connsiteX12700" fmla="*/ 2374063 w 4925538"/>
              <a:gd name="connsiteY12700" fmla="*/ 3785660 h 5052379"/>
              <a:gd name="connsiteX12701" fmla="*/ 2373188 w 4925538"/>
              <a:gd name="connsiteY12701" fmla="*/ 3784811 h 5052379"/>
              <a:gd name="connsiteX12702" fmla="*/ 2371490 w 4925538"/>
              <a:gd name="connsiteY12702" fmla="*/ 3786508 h 5052379"/>
              <a:gd name="connsiteX12703" fmla="*/ 2370641 w 4925538"/>
              <a:gd name="connsiteY12703" fmla="*/ 3786508 h 5052379"/>
              <a:gd name="connsiteX12704" fmla="*/ 2370641 w 4925538"/>
              <a:gd name="connsiteY12704" fmla="*/ 3787356 h 5052379"/>
              <a:gd name="connsiteX12705" fmla="*/ 2368943 w 4925538"/>
              <a:gd name="connsiteY12705" fmla="*/ 3788231 h 5052379"/>
              <a:gd name="connsiteX12706" fmla="*/ 2368067 w 4925538"/>
              <a:gd name="connsiteY12706" fmla="*/ 3788231 h 5052379"/>
              <a:gd name="connsiteX12707" fmla="*/ 2367218 w 4925538"/>
              <a:gd name="connsiteY12707" fmla="*/ 3787356 h 5052379"/>
              <a:gd name="connsiteX12708" fmla="*/ 2366369 w 4925538"/>
              <a:gd name="connsiteY12708" fmla="*/ 3788231 h 5052379"/>
              <a:gd name="connsiteX12709" fmla="*/ 2363823 w 4925538"/>
              <a:gd name="connsiteY12709" fmla="*/ 3789080 h 5052379"/>
              <a:gd name="connsiteX12710" fmla="*/ 2363823 w 4925538"/>
              <a:gd name="connsiteY12710" fmla="*/ 3788231 h 5052379"/>
              <a:gd name="connsiteX12711" fmla="*/ 2362098 w 4925538"/>
              <a:gd name="connsiteY12711" fmla="*/ 3788231 h 5052379"/>
              <a:gd name="connsiteX12712" fmla="*/ 2361249 w 4925538"/>
              <a:gd name="connsiteY12712" fmla="*/ 3789080 h 5052379"/>
              <a:gd name="connsiteX12713" fmla="*/ 2361249 w 4925538"/>
              <a:gd name="connsiteY12713" fmla="*/ 3789928 h 5052379"/>
              <a:gd name="connsiteX12714" fmla="*/ 2356129 w 4925538"/>
              <a:gd name="connsiteY12714" fmla="*/ 3789928 h 5052379"/>
              <a:gd name="connsiteX12715" fmla="*/ 2353582 w 4925538"/>
              <a:gd name="connsiteY12715" fmla="*/ 3789080 h 5052379"/>
              <a:gd name="connsiteX12716" fmla="*/ 2353582 w 4925538"/>
              <a:gd name="connsiteY12716" fmla="*/ 3788231 h 5052379"/>
              <a:gd name="connsiteX12717" fmla="*/ 2352733 w 4925538"/>
              <a:gd name="connsiteY12717" fmla="*/ 3788231 h 5052379"/>
              <a:gd name="connsiteX12718" fmla="*/ 2352733 w 4925538"/>
              <a:gd name="connsiteY12718" fmla="*/ 3787356 h 5052379"/>
              <a:gd name="connsiteX12719" fmla="*/ 2351884 w 4925538"/>
              <a:gd name="connsiteY12719" fmla="*/ 3787356 h 5052379"/>
              <a:gd name="connsiteX12720" fmla="*/ 2351008 w 4925538"/>
              <a:gd name="connsiteY12720" fmla="*/ 3786508 h 5052379"/>
              <a:gd name="connsiteX12721" fmla="*/ 2348461 w 4925538"/>
              <a:gd name="connsiteY12721" fmla="*/ 3784811 h 5052379"/>
              <a:gd name="connsiteX12722" fmla="*/ 2346763 w 4925538"/>
              <a:gd name="connsiteY12722" fmla="*/ 3784811 h 5052379"/>
              <a:gd name="connsiteX12723" fmla="*/ 2344190 w 4925538"/>
              <a:gd name="connsiteY12723" fmla="*/ 3789080 h 5052379"/>
              <a:gd name="connsiteX12724" fmla="*/ 2343341 w 4925538"/>
              <a:gd name="connsiteY12724" fmla="*/ 3789080 h 5052379"/>
              <a:gd name="connsiteX12725" fmla="*/ 2341643 w 4925538"/>
              <a:gd name="connsiteY12725" fmla="*/ 3788231 h 5052379"/>
              <a:gd name="connsiteX12726" fmla="*/ 2340794 w 4925538"/>
              <a:gd name="connsiteY12726" fmla="*/ 3787356 h 5052379"/>
              <a:gd name="connsiteX12727" fmla="*/ 2339069 w 4925538"/>
              <a:gd name="connsiteY12727" fmla="*/ 3787356 h 5052379"/>
              <a:gd name="connsiteX12728" fmla="*/ 2339069 w 4925538"/>
              <a:gd name="connsiteY12728" fmla="*/ 3785660 h 5052379"/>
              <a:gd name="connsiteX12729" fmla="*/ 2338220 w 4925538"/>
              <a:gd name="connsiteY12729" fmla="*/ 3785660 h 5052379"/>
              <a:gd name="connsiteX12730" fmla="*/ 2337371 w 4925538"/>
              <a:gd name="connsiteY12730" fmla="*/ 3786508 h 5052379"/>
              <a:gd name="connsiteX12731" fmla="*/ 2336522 w 4925538"/>
              <a:gd name="connsiteY12731" fmla="*/ 3786508 h 5052379"/>
              <a:gd name="connsiteX12732" fmla="*/ 2335673 w 4925538"/>
              <a:gd name="connsiteY12732" fmla="*/ 3785660 h 5052379"/>
              <a:gd name="connsiteX12733" fmla="*/ 2334798 w 4925538"/>
              <a:gd name="connsiteY12733" fmla="*/ 3785660 h 5052379"/>
              <a:gd name="connsiteX12734" fmla="*/ 2333949 w 4925538"/>
              <a:gd name="connsiteY12734" fmla="*/ 3784811 h 5052379"/>
              <a:gd name="connsiteX12735" fmla="*/ 2333949 w 4925538"/>
              <a:gd name="connsiteY12735" fmla="*/ 3783114 h 5052379"/>
              <a:gd name="connsiteX12736" fmla="*/ 2333949 w 4925538"/>
              <a:gd name="connsiteY12736" fmla="*/ 3782240 h 5052379"/>
              <a:gd name="connsiteX12737" fmla="*/ 2332251 w 4925538"/>
              <a:gd name="connsiteY12737" fmla="*/ 3782240 h 5052379"/>
              <a:gd name="connsiteX12738" fmla="*/ 2333100 w 4925538"/>
              <a:gd name="connsiteY12738" fmla="*/ 3780543 h 5052379"/>
              <a:gd name="connsiteX12739" fmla="*/ 2330553 w 4925538"/>
              <a:gd name="connsiteY12739" fmla="*/ 3778846 h 5052379"/>
              <a:gd name="connsiteX12740" fmla="*/ 2331402 w 4925538"/>
              <a:gd name="connsiteY12740" fmla="*/ 3777149 h 5052379"/>
              <a:gd name="connsiteX12741" fmla="*/ 2332251 w 4925538"/>
              <a:gd name="connsiteY12741" fmla="*/ 3773729 h 5052379"/>
              <a:gd name="connsiteX12742" fmla="*/ 2331402 w 4925538"/>
              <a:gd name="connsiteY12742" fmla="*/ 3772033 h 5052379"/>
              <a:gd name="connsiteX12743" fmla="*/ 2331402 w 4925538"/>
              <a:gd name="connsiteY12743" fmla="*/ 3767764 h 5052379"/>
              <a:gd name="connsiteX12744" fmla="*/ 2331402 w 4925538"/>
              <a:gd name="connsiteY12744" fmla="*/ 3766916 h 5052379"/>
              <a:gd name="connsiteX12745" fmla="*/ 2330553 w 4925538"/>
              <a:gd name="connsiteY12745" fmla="*/ 3766068 h 5052379"/>
              <a:gd name="connsiteX12746" fmla="*/ 2332251 w 4925538"/>
              <a:gd name="connsiteY12746" fmla="*/ 3762648 h 5052379"/>
              <a:gd name="connsiteX12747" fmla="*/ 2332251 w 4925538"/>
              <a:gd name="connsiteY12747" fmla="*/ 3760076 h 5052379"/>
              <a:gd name="connsiteX12748" fmla="*/ 2330553 w 4925538"/>
              <a:gd name="connsiteY12748" fmla="*/ 3758379 h 5052379"/>
              <a:gd name="connsiteX12749" fmla="*/ 2331402 w 4925538"/>
              <a:gd name="connsiteY12749" fmla="*/ 3758379 h 5052379"/>
              <a:gd name="connsiteX12750" fmla="*/ 2330553 w 4925538"/>
              <a:gd name="connsiteY12750" fmla="*/ 3756683 h 5052379"/>
              <a:gd name="connsiteX12751" fmla="*/ 2331402 w 4925538"/>
              <a:gd name="connsiteY12751" fmla="*/ 3754111 h 5052379"/>
              <a:gd name="connsiteX12752" fmla="*/ 2332251 w 4925538"/>
              <a:gd name="connsiteY12752" fmla="*/ 3753263 h 5052379"/>
              <a:gd name="connsiteX12753" fmla="*/ 2331402 w 4925538"/>
              <a:gd name="connsiteY12753" fmla="*/ 3752414 h 5052379"/>
              <a:gd name="connsiteX12754" fmla="*/ 2330553 w 4925538"/>
              <a:gd name="connsiteY12754" fmla="*/ 3752414 h 5052379"/>
              <a:gd name="connsiteX12755" fmla="*/ 2329704 w 4925538"/>
              <a:gd name="connsiteY12755" fmla="*/ 3753263 h 5052379"/>
              <a:gd name="connsiteX12756" fmla="*/ 2328828 w 4925538"/>
              <a:gd name="connsiteY12756" fmla="*/ 3752414 h 5052379"/>
              <a:gd name="connsiteX12757" fmla="*/ 2327979 w 4925538"/>
              <a:gd name="connsiteY12757" fmla="*/ 3751566 h 5052379"/>
              <a:gd name="connsiteX12758" fmla="*/ 2328828 w 4925538"/>
              <a:gd name="connsiteY12758" fmla="*/ 3749021 h 5052379"/>
              <a:gd name="connsiteX12759" fmla="*/ 2327979 w 4925538"/>
              <a:gd name="connsiteY12759" fmla="*/ 3748146 h 5052379"/>
              <a:gd name="connsiteX12760" fmla="*/ 2327130 w 4925538"/>
              <a:gd name="connsiteY12760" fmla="*/ 3748146 h 5052379"/>
              <a:gd name="connsiteX12761" fmla="*/ 2327130 w 4925538"/>
              <a:gd name="connsiteY12761" fmla="*/ 3744752 h 5052379"/>
              <a:gd name="connsiteX12762" fmla="*/ 2326281 w 4925538"/>
              <a:gd name="connsiteY12762" fmla="*/ 3743029 h 5052379"/>
              <a:gd name="connsiteX12763" fmla="*/ 2325432 w 4925538"/>
              <a:gd name="connsiteY12763" fmla="*/ 3743904 h 5052379"/>
              <a:gd name="connsiteX12764" fmla="*/ 2324583 w 4925538"/>
              <a:gd name="connsiteY12764" fmla="*/ 3743029 h 5052379"/>
              <a:gd name="connsiteX12765" fmla="*/ 2322859 w 4925538"/>
              <a:gd name="connsiteY12765" fmla="*/ 3742181 h 5052379"/>
              <a:gd name="connsiteX12766" fmla="*/ 2322859 w 4925538"/>
              <a:gd name="connsiteY12766" fmla="*/ 3741332 h 5052379"/>
              <a:gd name="connsiteX12767" fmla="*/ 2320312 w 4925538"/>
              <a:gd name="connsiteY12767" fmla="*/ 3742181 h 5052379"/>
              <a:gd name="connsiteX12768" fmla="*/ 2319463 w 4925538"/>
              <a:gd name="connsiteY12768" fmla="*/ 3741332 h 5052379"/>
              <a:gd name="connsiteX12769" fmla="*/ 2319463 w 4925538"/>
              <a:gd name="connsiteY12769" fmla="*/ 3740484 h 5052379"/>
              <a:gd name="connsiteX12770" fmla="*/ 2319463 w 4925538"/>
              <a:gd name="connsiteY12770" fmla="*/ 3737064 h 5052379"/>
              <a:gd name="connsiteX12771" fmla="*/ 2320312 w 4925538"/>
              <a:gd name="connsiteY12771" fmla="*/ 3735367 h 5052379"/>
              <a:gd name="connsiteX12772" fmla="*/ 2320312 w 4925538"/>
              <a:gd name="connsiteY12772" fmla="*/ 3734519 h 5052379"/>
              <a:gd name="connsiteX12773" fmla="*/ 2321161 w 4925538"/>
              <a:gd name="connsiteY12773" fmla="*/ 3733671 h 5052379"/>
              <a:gd name="connsiteX12774" fmla="*/ 2319463 w 4925538"/>
              <a:gd name="connsiteY12774" fmla="*/ 3731947 h 5052379"/>
              <a:gd name="connsiteX12775" fmla="*/ 2319463 w 4925538"/>
              <a:gd name="connsiteY12775" fmla="*/ 3730251 h 5052379"/>
              <a:gd name="connsiteX12776" fmla="*/ 2318614 w 4925538"/>
              <a:gd name="connsiteY12776" fmla="*/ 3728554 h 5052379"/>
              <a:gd name="connsiteX12777" fmla="*/ 2318614 w 4925538"/>
              <a:gd name="connsiteY12777" fmla="*/ 3727705 h 5052379"/>
              <a:gd name="connsiteX12778" fmla="*/ 2317738 w 4925538"/>
              <a:gd name="connsiteY12778" fmla="*/ 3725134 h 5052379"/>
              <a:gd name="connsiteX12779" fmla="*/ 2316889 w 4925538"/>
              <a:gd name="connsiteY12779" fmla="*/ 3723437 h 5052379"/>
              <a:gd name="connsiteX12780" fmla="*/ 2316040 w 4925538"/>
              <a:gd name="connsiteY12780" fmla="*/ 3723437 h 5052379"/>
              <a:gd name="connsiteX12781" fmla="*/ 2316040 w 4925538"/>
              <a:gd name="connsiteY12781" fmla="*/ 3722589 h 5052379"/>
              <a:gd name="connsiteX12782" fmla="*/ 2316040 w 4925538"/>
              <a:gd name="connsiteY12782" fmla="*/ 3721740 h 5052379"/>
              <a:gd name="connsiteX12783" fmla="*/ 2317738 w 4925538"/>
              <a:gd name="connsiteY12783" fmla="*/ 3721740 h 5052379"/>
              <a:gd name="connsiteX12784" fmla="*/ 2318614 w 4925538"/>
              <a:gd name="connsiteY12784" fmla="*/ 3719169 h 5052379"/>
              <a:gd name="connsiteX12785" fmla="*/ 2317738 w 4925538"/>
              <a:gd name="connsiteY12785" fmla="*/ 3718320 h 5052379"/>
              <a:gd name="connsiteX12786" fmla="*/ 2322010 w 4925538"/>
              <a:gd name="connsiteY12786" fmla="*/ 3713204 h 5052379"/>
              <a:gd name="connsiteX12787" fmla="*/ 2322859 w 4925538"/>
              <a:gd name="connsiteY12787" fmla="*/ 3708935 h 5052379"/>
              <a:gd name="connsiteX12788" fmla="*/ 2322010 w 4925538"/>
              <a:gd name="connsiteY12788" fmla="*/ 3707239 h 5052379"/>
              <a:gd name="connsiteX12789" fmla="*/ 2321161 w 4925538"/>
              <a:gd name="connsiteY12789" fmla="*/ 3707239 h 5052379"/>
              <a:gd name="connsiteX12790" fmla="*/ 2321161 w 4925538"/>
              <a:gd name="connsiteY12790" fmla="*/ 3705542 h 5052379"/>
              <a:gd name="connsiteX12791" fmla="*/ 2319463 w 4925538"/>
              <a:gd name="connsiteY12791" fmla="*/ 3702970 h 5052379"/>
              <a:gd name="connsiteX12792" fmla="*/ 2316889 w 4925538"/>
              <a:gd name="connsiteY12792" fmla="*/ 3701273 h 5052379"/>
              <a:gd name="connsiteX12793" fmla="*/ 2317738 w 4925538"/>
              <a:gd name="connsiteY12793" fmla="*/ 3699577 h 5052379"/>
              <a:gd name="connsiteX12794" fmla="*/ 2316889 w 4925538"/>
              <a:gd name="connsiteY12794" fmla="*/ 3697005 h 5052379"/>
              <a:gd name="connsiteX12795" fmla="*/ 2316889 w 4925538"/>
              <a:gd name="connsiteY12795" fmla="*/ 3696157 h 5052379"/>
              <a:gd name="connsiteX12796" fmla="*/ 2319463 w 4925538"/>
              <a:gd name="connsiteY12796" fmla="*/ 3695308 h 5052379"/>
              <a:gd name="connsiteX12797" fmla="*/ 2321161 w 4925538"/>
              <a:gd name="connsiteY12797" fmla="*/ 3693612 h 5052379"/>
              <a:gd name="connsiteX12798" fmla="*/ 2320312 w 4925538"/>
              <a:gd name="connsiteY12798" fmla="*/ 3692737 h 5052379"/>
              <a:gd name="connsiteX12799" fmla="*/ 2319463 w 4925538"/>
              <a:gd name="connsiteY12799" fmla="*/ 3692737 h 5052379"/>
              <a:gd name="connsiteX12800" fmla="*/ 2318614 w 4925538"/>
              <a:gd name="connsiteY12800" fmla="*/ 3691888 h 5052379"/>
              <a:gd name="connsiteX12801" fmla="*/ 2319463 w 4925538"/>
              <a:gd name="connsiteY12801" fmla="*/ 3691040 h 5052379"/>
              <a:gd name="connsiteX12802" fmla="*/ 2317738 w 4925538"/>
              <a:gd name="connsiteY12802" fmla="*/ 3688495 h 5052379"/>
              <a:gd name="connsiteX12803" fmla="*/ 2319463 w 4925538"/>
              <a:gd name="connsiteY12803" fmla="*/ 3688495 h 5052379"/>
              <a:gd name="connsiteX12804" fmla="*/ 2320312 w 4925538"/>
              <a:gd name="connsiteY12804" fmla="*/ 3686772 h 5052379"/>
              <a:gd name="connsiteX12805" fmla="*/ 2321161 w 4925538"/>
              <a:gd name="connsiteY12805" fmla="*/ 3685923 h 5052379"/>
              <a:gd name="connsiteX12806" fmla="*/ 2318614 w 4925538"/>
              <a:gd name="connsiteY12806" fmla="*/ 3683378 h 5052379"/>
              <a:gd name="connsiteX12807" fmla="*/ 2318614 w 4925538"/>
              <a:gd name="connsiteY12807" fmla="*/ 3680807 h 5052379"/>
              <a:gd name="connsiteX12808" fmla="*/ 2316889 w 4925538"/>
              <a:gd name="connsiteY12808" fmla="*/ 3679958 h 5052379"/>
              <a:gd name="connsiteX12809" fmla="*/ 2315191 w 4925538"/>
              <a:gd name="connsiteY12809" fmla="*/ 3679110 h 5052379"/>
              <a:gd name="connsiteX12810" fmla="*/ 2314342 w 4925538"/>
              <a:gd name="connsiteY12810" fmla="*/ 3679110 h 5052379"/>
              <a:gd name="connsiteX12811" fmla="*/ 2311769 w 4925538"/>
              <a:gd name="connsiteY12811" fmla="*/ 3679958 h 5052379"/>
              <a:gd name="connsiteX12812" fmla="*/ 2311769 w 4925538"/>
              <a:gd name="connsiteY12812" fmla="*/ 3677413 h 5052379"/>
              <a:gd name="connsiteX12813" fmla="*/ 2311769 w 4925538"/>
              <a:gd name="connsiteY12813" fmla="*/ 3675690 h 5052379"/>
              <a:gd name="connsiteX12814" fmla="*/ 2310920 w 4925538"/>
              <a:gd name="connsiteY12814" fmla="*/ 3673993 h 5052379"/>
              <a:gd name="connsiteX12815" fmla="*/ 2309222 w 4925538"/>
              <a:gd name="connsiteY12815" fmla="*/ 3670573 h 5052379"/>
              <a:gd name="connsiteX12816" fmla="*/ 2310071 w 4925538"/>
              <a:gd name="connsiteY12816" fmla="*/ 3670573 h 5052379"/>
              <a:gd name="connsiteX12817" fmla="*/ 2310071 w 4925538"/>
              <a:gd name="connsiteY12817" fmla="*/ 3668028 h 5052379"/>
              <a:gd name="connsiteX12818" fmla="*/ 2309222 w 4925538"/>
              <a:gd name="connsiteY12818" fmla="*/ 3667180 h 5052379"/>
              <a:gd name="connsiteX12819" fmla="*/ 2310071 w 4925538"/>
              <a:gd name="connsiteY12819" fmla="*/ 3666331 h 5052379"/>
              <a:gd name="connsiteX12820" fmla="*/ 2309222 w 4925538"/>
              <a:gd name="connsiteY12820" fmla="*/ 3665456 h 5052379"/>
              <a:gd name="connsiteX12821" fmla="*/ 2308373 w 4925538"/>
              <a:gd name="connsiteY12821" fmla="*/ 3664608 h 5052379"/>
              <a:gd name="connsiteX12822" fmla="*/ 2306648 w 4925538"/>
              <a:gd name="connsiteY12822" fmla="*/ 3663760 h 5052379"/>
              <a:gd name="connsiteX12823" fmla="*/ 2307524 w 4925538"/>
              <a:gd name="connsiteY12823" fmla="*/ 3660366 h 5052379"/>
              <a:gd name="connsiteX12824" fmla="*/ 2306648 w 4925538"/>
              <a:gd name="connsiteY12824" fmla="*/ 3659491 h 5052379"/>
              <a:gd name="connsiteX12825" fmla="*/ 2308373 w 4925538"/>
              <a:gd name="connsiteY12825" fmla="*/ 3658643 h 5052379"/>
              <a:gd name="connsiteX12826" fmla="*/ 2306648 w 4925538"/>
              <a:gd name="connsiteY12826" fmla="*/ 3655249 h 5052379"/>
              <a:gd name="connsiteX12827" fmla="*/ 2306648 w 4925538"/>
              <a:gd name="connsiteY12827" fmla="*/ 3654375 h 5052379"/>
              <a:gd name="connsiteX12828" fmla="*/ 2306648 w 4925538"/>
              <a:gd name="connsiteY12828" fmla="*/ 3653526 h 5052379"/>
              <a:gd name="connsiteX12829" fmla="*/ 2304950 w 4925538"/>
              <a:gd name="connsiteY12829" fmla="*/ 3653526 h 5052379"/>
              <a:gd name="connsiteX12830" fmla="*/ 2305799 w 4925538"/>
              <a:gd name="connsiteY12830" fmla="*/ 3652678 h 5052379"/>
              <a:gd name="connsiteX12831" fmla="*/ 2304950 w 4925538"/>
              <a:gd name="connsiteY12831" fmla="*/ 3651829 h 5052379"/>
              <a:gd name="connsiteX12832" fmla="*/ 2305799 w 4925538"/>
              <a:gd name="connsiteY12832" fmla="*/ 3650133 h 5052379"/>
              <a:gd name="connsiteX12833" fmla="*/ 2304950 w 4925538"/>
              <a:gd name="connsiteY12833" fmla="*/ 3647561 h 5052379"/>
              <a:gd name="connsiteX12834" fmla="*/ 2304950 w 4925538"/>
              <a:gd name="connsiteY12834" fmla="*/ 3645864 h 5052379"/>
              <a:gd name="connsiteX12835" fmla="*/ 2303252 w 4925538"/>
              <a:gd name="connsiteY12835" fmla="*/ 3645016 h 5052379"/>
              <a:gd name="connsiteX12836" fmla="*/ 2304101 w 4925538"/>
              <a:gd name="connsiteY12836" fmla="*/ 3643293 h 5052379"/>
              <a:gd name="connsiteX12837" fmla="*/ 2303252 w 4925538"/>
              <a:gd name="connsiteY12837" fmla="*/ 3640748 h 5052379"/>
              <a:gd name="connsiteX12838" fmla="*/ 2304101 w 4925538"/>
              <a:gd name="connsiteY12838" fmla="*/ 3639899 h 5052379"/>
              <a:gd name="connsiteX12839" fmla="*/ 2304101 w 4925538"/>
              <a:gd name="connsiteY12839" fmla="*/ 3637328 h 5052379"/>
              <a:gd name="connsiteX12840" fmla="*/ 2304101 w 4925538"/>
              <a:gd name="connsiteY12840" fmla="*/ 3636479 h 5052379"/>
              <a:gd name="connsiteX12841" fmla="*/ 2304101 w 4925538"/>
              <a:gd name="connsiteY12841" fmla="*/ 3635631 h 5052379"/>
              <a:gd name="connsiteX12842" fmla="*/ 2304950 w 4925538"/>
              <a:gd name="connsiteY12842" fmla="*/ 3634783 h 5052379"/>
              <a:gd name="connsiteX12843" fmla="*/ 2304950 w 4925538"/>
              <a:gd name="connsiteY12843" fmla="*/ 3633086 h 5052379"/>
              <a:gd name="connsiteX12844" fmla="*/ 2306648 w 4925538"/>
              <a:gd name="connsiteY12844" fmla="*/ 3632211 h 5052379"/>
              <a:gd name="connsiteX12845" fmla="*/ 2306648 w 4925538"/>
              <a:gd name="connsiteY12845" fmla="*/ 3630514 h 5052379"/>
              <a:gd name="connsiteX12846" fmla="*/ 2307524 w 4925538"/>
              <a:gd name="connsiteY12846" fmla="*/ 3629666 h 5052379"/>
              <a:gd name="connsiteX12847" fmla="*/ 2309222 w 4925538"/>
              <a:gd name="connsiteY12847" fmla="*/ 3630514 h 5052379"/>
              <a:gd name="connsiteX12848" fmla="*/ 2309222 w 4925538"/>
              <a:gd name="connsiteY12848" fmla="*/ 3629666 h 5052379"/>
              <a:gd name="connsiteX12849" fmla="*/ 2308373 w 4925538"/>
              <a:gd name="connsiteY12849" fmla="*/ 3628817 h 5052379"/>
              <a:gd name="connsiteX12850" fmla="*/ 2308373 w 4925538"/>
              <a:gd name="connsiteY12850" fmla="*/ 3627969 h 5052379"/>
              <a:gd name="connsiteX12851" fmla="*/ 2309222 w 4925538"/>
              <a:gd name="connsiteY12851" fmla="*/ 3627121 h 5052379"/>
              <a:gd name="connsiteX12852" fmla="*/ 2309222 w 4925538"/>
              <a:gd name="connsiteY12852" fmla="*/ 3626246 h 5052379"/>
              <a:gd name="connsiteX12853" fmla="*/ 2310071 w 4925538"/>
              <a:gd name="connsiteY12853" fmla="*/ 3623701 h 5052379"/>
              <a:gd name="connsiteX12854" fmla="*/ 2309222 w 4925538"/>
              <a:gd name="connsiteY12854" fmla="*/ 3621156 h 5052379"/>
              <a:gd name="connsiteX12855" fmla="*/ 2310071 w 4925538"/>
              <a:gd name="connsiteY12855" fmla="*/ 3620281 h 5052379"/>
              <a:gd name="connsiteX12856" fmla="*/ 2309222 w 4925538"/>
              <a:gd name="connsiteY12856" fmla="*/ 3618584 h 5052379"/>
              <a:gd name="connsiteX12857" fmla="*/ 2309222 w 4925538"/>
              <a:gd name="connsiteY12857" fmla="*/ 3616039 h 5052379"/>
              <a:gd name="connsiteX12858" fmla="*/ 2308373 w 4925538"/>
              <a:gd name="connsiteY12858" fmla="*/ 3615164 h 5052379"/>
              <a:gd name="connsiteX12859" fmla="*/ 2308373 w 4925538"/>
              <a:gd name="connsiteY12859" fmla="*/ 3612619 h 5052379"/>
              <a:gd name="connsiteX12860" fmla="*/ 2305799 w 4925538"/>
              <a:gd name="connsiteY12860" fmla="*/ 3610074 h 5052379"/>
              <a:gd name="connsiteX12861" fmla="*/ 2303252 w 4925538"/>
              <a:gd name="connsiteY12861" fmla="*/ 3608351 h 5052379"/>
              <a:gd name="connsiteX12862" fmla="*/ 2302404 w 4925538"/>
              <a:gd name="connsiteY12862" fmla="*/ 3607502 h 5052379"/>
              <a:gd name="connsiteX12863" fmla="*/ 2300679 w 4925538"/>
              <a:gd name="connsiteY12863" fmla="*/ 3607502 h 5052379"/>
              <a:gd name="connsiteX12864" fmla="*/ 2299830 w 4925538"/>
              <a:gd name="connsiteY12864" fmla="*/ 3605805 h 5052379"/>
              <a:gd name="connsiteX12865" fmla="*/ 2298981 w 4925538"/>
              <a:gd name="connsiteY12865" fmla="*/ 3604082 h 5052379"/>
              <a:gd name="connsiteX12866" fmla="*/ 2295559 w 4925538"/>
              <a:gd name="connsiteY12866" fmla="*/ 3602385 h 5052379"/>
              <a:gd name="connsiteX12867" fmla="*/ 2293012 w 4925538"/>
              <a:gd name="connsiteY12867" fmla="*/ 3595572 h 5052379"/>
              <a:gd name="connsiteX12868" fmla="*/ 2293012 w 4925538"/>
              <a:gd name="connsiteY12868" fmla="*/ 3593875 h 5052379"/>
              <a:gd name="connsiteX12869" fmla="*/ 2292163 w 4925538"/>
              <a:gd name="connsiteY12869" fmla="*/ 3592152 h 5052379"/>
              <a:gd name="connsiteX12870" fmla="*/ 2293012 w 4925538"/>
              <a:gd name="connsiteY12870" fmla="*/ 3590455 h 5052379"/>
              <a:gd name="connsiteX12871" fmla="*/ 2293861 w 4925538"/>
              <a:gd name="connsiteY12871" fmla="*/ 3590455 h 5052379"/>
              <a:gd name="connsiteX12872" fmla="*/ 2293861 w 4925538"/>
              <a:gd name="connsiteY12872" fmla="*/ 3589607 h 5052379"/>
              <a:gd name="connsiteX12873" fmla="*/ 2294710 w 4925538"/>
              <a:gd name="connsiteY12873" fmla="*/ 3587035 h 5052379"/>
              <a:gd name="connsiteX12874" fmla="*/ 2293861 w 4925538"/>
              <a:gd name="connsiteY12874" fmla="*/ 3583642 h 5052379"/>
              <a:gd name="connsiteX12875" fmla="*/ 2293012 w 4925538"/>
              <a:gd name="connsiteY12875" fmla="*/ 3582793 h 5052379"/>
              <a:gd name="connsiteX12876" fmla="*/ 2293861 w 4925538"/>
              <a:gd name="connsiteY12876" fmla="*/ 3581919 h 5052379"/>
              <a:gd name="connsiteX12877" fmla="*/ 2293012 w 4925538"/>
              <a:gd name="connsiteY12877" fmla="*/ 3581070 h 5052379"/>
              <a:gd name="connsiteX12878" fmla="*/ 2290438 w 4925538"/>
              <a:gd name="connsiteY12878" fmla="*/ 3580222 h 5052379"/>
              <a:gd name="connsiteX12879" fmla="*/ 2289589 w 4925538"/>
              <a:gd name="connsiteY12879" fmla="*/ 3581070 h 5052379"/>
              <a:gd name="connsiteX12880" fmla="*/ 2288740 w 4925538"/>
              <a:gd name="connsiteY12880" fmla="*/ 3580222 h 5052379"/>
              <a:gd name="connsiteX12881" fmla="*/ 2287891 w 4925538"/>
              <a:gd name="connsiteY12881" fmla="*/ 3581070 h 5052379"/>
              <a:gd name="connsiteX12882" fmla="*/ 2287042 w 4925538"/>
              <a:gd name="connsiteY12882" fmla="*/ 3580222 h 5052379"/>
              <a:gd name="connsiteX12883" fmla="*/ 2285344 w 4925538"/>
              <a:gd name="connsiteY12883" fmla="*/ 3579373 h 5052379"/>
              <a:gd name="connsiteX12884" fmla="*/ 2286193 w 4925538"/>
              <a:gd name="connsiteY12884" fmla="*/ 3577677 h 5052379"/>
              <a:gd name="connsiteX12885" fmla="*/ 2286193 w 4925538"/>
              <a:gd name="connsiteY12885" fmla="*/ 3576828 h 5052379"/>
              <a:gd name="connsiteX12886" fmla="*/ 2282771 w 4925538"/>
              <a:gd name="connsiteY12886" fmla="*/ 3575105 h 5052379"/>
              <a:gd name="connsiteX12887" fmla="*/ 2281922 w 4925538"/>
              <a:gd name="connsiteY12887" fmla="*/ 3572560 h 5052379"/>
              <a:gd name="connsiteX12888" fmla="*/ 2281073 w 4925538"/>
              <a:gd name="connsiteY12888" fmla="*/ 3569140 h 5052379"/>
              <a:gd name="connsiteX12889" fmla="*/ 2279375 w 4925538"/>
              <a:gd name="connsiteY12889" fmla="*/ 3567443 h 5052379"/>
              <a:gd name="connsiteX12890" fmla="*/ 2274254 w 4925538"/>
              <a:gd name="connsiteY12890" fmla="*/ 3567443 h 5052379"/>
              <a:gd name="connsiteX12891" fmla="*/ 2271681 w 4925538"/>
              <a:gd name="connsiteY12891" fmla="*/ 3566595 h 5052379"/>
              <a:gd name="connsiteX12892" fmla="*/ 2270832 w 4925538"/>
              <a:gd name="connsiteY12892" fmla="*/ 3567443 h 5052379"/>
              <a:gd name="connsiteX12893" fmla="*/ 2269983 w 4925538"/>
              <a:gd name="connsiteY12893" fmla="*/ 3566595 h 5052379"/>
              <a:gd name="connsiteX12894" fmla="*/ 2268258 w 4925538"/>
              <a:gd name="connsiteY12894" fmla="*/ 3567443 h 5052379"/>
              <a:gd name="connsiteX12895" fmla="*/ 2267409 w 4925538"/>
              <a:gd name="connsiteY12895" fmla="*/ 3568292 h 5052379"/>
              <a:gd name="connsiteX12896" fmla="*/ 2266560 w 4925538"/>
              <a:gd name="connsiteY12896" fmla="*/ 3568292 h 5052379"/>
              <a:gd name="connsiteX12897" fmla="*/ 2264862 w 4925538"/>
              <a:gd name="connsiteY12897" fmla="*/ 3568292 h 5052379"/>
              <a:gd name="connsiteX12898" fmla="*/ 2263164 w 4925538"/>
              <a:gd name="connsiteY12898" fmla="*/ 3566595 h 5052379"/>
              <a:gd name="connsiteX12899" fmla="*/ 2260591 w 4925538"/>
              <a:gd name="connsiteY12899" fmla="*/ 3567443 h 5052379"/>
              <a:gd name="connsiteX12900" fmla="*/ 2260591 w 4925538"/>
              <a:gd name="connsiteY12900" fmla="*/ 3569140 h 5052379"/>
              <a:gd name="connsiteX12901" fmla="*/ 2259742 w 4925538"/>
              <a:gd name="connsiteY12901" fmla="*/ 3569140 h 5052379"/>
              <a:gd name="connsiteX12902" fmla="*/ 2258893 w 4925538"/>
              <a:gd name="connsiteY12902" fmla="*/ 3568292 h 5052379"/>
              <a:gd name="connsiteX12903" fmla="*/ 2255470 w 4925538"/>
              <a:gd name="connsiteY12903" fmla="*/ 3567443 h 5052379"/>
              <a:gd name="connsiteX12904" fmla="*/ 2253772 w 4925538"/>
              <a:gd name="connsiteY12904" fmla="*/ 3566595 h 5052379"/>
              <a:gd name="connsiteX12905" fmla="*/ 2252923 w 4925538"/>
              <a:gd name="connsiteY12905" fmla="*/ 3566595 h 5052379"/>
              <a:gd name="connsiteX12906" fmla="*/ 2252074 w 4925538"/>
              <a:gd name="connsiteY12906" fmla="*/ 3567443 h 5052379"/>
              <a:gd name="connsiteX12907" fmla="*/ 2250350 w 4925538"/>
              <a:gd name="connsiteY12907" fmla="*/ 3567443 h 5052379"/>
              <a:gd name="connsiteX12908" fmla="*/ 2249501 w 4925538"/>
              <a:gd name="connsiteY12908" fmla="*/ 3568292 h 5052379"/>
              <a:gd name="connsiteX12909" fmla="*/ 2250350 w 4925538"/>
              <a:gd name="connsiteY12909" fmla="*/ 3567443 h 5052379"/>
              <a:gd name="connsiteX12910" fmla="*/ 2249501 w 4925538"/>
              <a:gd name="connsiteY12910" fmla="*/ 3567443 h 5052379"/>
              <a:gd name="connsiteX12911" fmla="*/ 2248652 w 4925538"/>
              <a:gd name="connsiteY12911" fmla="*/ 3567443 h 5052379"/>
              <a:gd name="connsiteX12912" fmla="*/ 2246078 w 4925538"/>
              <a:gd name="connsiteY12912" fmla="*/ 3565747 h 5052379"/>
              <a:gd name="connsiteX12913" fmla="*/ 2245229 w 4925538"/>
              <a:gd name="connsiteY12913" fmla="*/ 3565747 h 5052379"/>
              <a:gd name="connsiteX12914" fmla="*/ 2245229 w 4925538"/>
              <a:gd name="connsiteY12914" fmla="*/ 3566595 h 5052379"/>
              <a:gd name="connsiteX12915" fmla="*/ 2244380 w 4925538"/>
              <a:gd name="connsiteY12915" fmla="*/ 3567443 h 5052379"/>
              <a:gd name="connsiteX12916" fmla="*/ 2243531 w 4925538"/>
              <a:gd name="connsiteY12916" fmla="*/ 3567443 h 5052379"/>
              <a:gd name="connsiteX12917" fmla="*/ 2241833 w 4925538"/>
              <a:gd name="connsiteY12917" fmla="*/ 3567443 h 5052379"/>
              <a:gd name="connsiteX12918" fmla="*/ 2240985 w 4925538"/>
              <a:gd name="connsiteY12918" fmla="*/ 3567443 h 5052379"/>
              <a:gd name="connsiteX12919" fmla="*/ 2240109 w 4925538"/>
              <a:gd name="connsiteY12919" fmla="*/ 3568292 h 5052379"/>
              <a:gd name="connsiteX12920" fmla="*/ 2239260 w 4925538"/>
              <a:gd name="connsiteY12920" fmla="*/ 3567443 h 5052379"/>
              <a:gd name="connsiteX12921" fmla="*/ 2239260 w 4925538"/>
              <a:gd name="connsiteY12921" fmla="*/ 3566595 h 5052379"/>
              <a:gd name="connsiteX12922" fmla="*/ 2237562 w 4925538"/>
              <a:gd name="connsiteY12922" fmla="*/ 3566595 h 5052379"/>
              <a:gd name="connsiteX12923" fmla="*/ 2237562 w 4925538"/>
              <a:gd name="connsiteY12923" fmla="*/ 3567443 h 5052379"/>
              <a:gd name="connsiteX12924" fmla="*/ 2236713 w 4925538"/>
              <a:gd name="connsiteY12924" fmla="*/ 3565747 h 5052379"/>
              <a:gd name="connsiteX12925" fmla="*/ 2235864 w 4925538"/>
              <a:gd name="connsiteY12925" fmla="*/ 3566595 h 5052379"/>
              <a:gd name="connsiteX12926" fmla="*/ 2235015 w 4925538"/>
              <a:gd name="connsiteY12926" fmla="*/ 3566595 h 5052379"/>
              <a:gd name="connsiteX12927" fmla="*/ 2234140 w 4925538"/>
              <a:gd name="connsiteY12927" fmla="*/ 3566595 h 5052379"/>
              <a:gd name="connsiteX12928" fmla="*/ 2234140 w 4925538"/>
              <a:gd name="connsiteY12928" fmla="*/ 3565747 h 5052379"/>
              <a:gd name="connsiteX12929" fmla="*/ 2231593 w 4925538"/>
              <a:gd name="connsiteY12929" fmla="*/ 3564023 h 5052379"/>
              <a:gd name="connsiteX12930" fmla="*/ 2231593 w 4925538"/>
              <a:gd name="connsiteY12930" fmla="*/ 3562327 h 5052379"/>
              <a:gd name="connsiteX12931" fmla="*/ 2230744 w 4925538"/>
              <a:gd name="connsiteY12931" fmla="*/ 3561478 h 5052379"/>
              <a:gd name="connsiteX12932" fmla="*/ 2228170 w 4925538"/>
              <a:gd name="connsiteY12932" fmla="*/ 3561478 h 5052379"/>
              <a:gd name="connsiteX12933" fmla="*/ 2227321 w 4925538"/>
              <a:gd name="connsiteY12933" fmla="*/ 3560630 h 5052379"/>
              <a:gd name="connsiteX12934" fmla="*/ 2226472 w 4925538"/>
              <a:gd name="connsiteY12934" fmla="*/ 3561478 h 5052379"/>
              <a:gd name="connsiteX12935" fmla="*/ 2224774 w 4925538"/>
              <a:gd name="connsiteY12935" fmla="*/ 3559755 h 5052379"/>
              <a:gd name="connsiteX12936" fmla="*/ 2223050 w 4925538"/>
              <a:gd name="connsiteY12936" fmla="*/ 3558907 h 5052379"/>
              <a:gd name="connsiteX12937" fmla="*/ 2222201 w 4925538"/>
              <a:gd name="connsiteY12937" fmla="*/ 3558058 h 5052379"/>
              <a:gd name="connsiteX12938" fmla="*/ 2221352 w 4925538"/>
              <a:gd name="connsiteY12938" fmla="*/ 3558907 h 5052379"/>
              <a:gd name="connsiteX12939" fmla="*/ 2219654 w 4925538"/>
              <a:gd name="connsiteY12939" fmla="*/ 3557210 h 5052379"/>
              <a:gd name="connsiteX12940" fmla="*/ 2219654 w 4925538"/>
              <a:gd name="connsiteY12940" fmla="*/ 3556361 h 5052379"/>
              <a:gd name="connsiteX12941" fmla="*/ 2218805 w 4925538"/>
              <a:gd name="connsiteY12941" fmla="*/ 3556361 h 5052379"/>
              <a:gd name="connsiteX12942" fmla="*/ 2217929 w 4925538"/>
              <a:gd name="connsiteY12942" fmla="*/ 3554665 h 5052379"/>
              <a:gd name="connsiteX12943" fmla="*/ 2217929 w 4925538"/>
              <a:gd name="connsiteY12943" fmla="*/ 3553790 h 5052379"/>
              <a:gd name="connsiteX12944" fmla="*/ 2217080 w 4925538"/>
              <a:gd name="connsiteY12944" fmla="*/ 3553790 h 5052379"/>
              <a:gd name="connsiteX12945" fmla="*/ 2217080 w 4925538"/>
              <a:gd name="connsiteY12945" fmla="*/ 3552941 h 5052379"/>
              <a:gd name="connsiteX12946" fmla="*/ 2216231 w 4925538"/>
              <a:gd name="connsiteY12946" fmla="*/ 3553790 h 5052379"/>
              <a:gd name="connsiteX12947" fmla="*/ 2215382 w 4925538"/>
              <a:gd name="connsiteY12947" fmla="*/ 3552941 h 5052379"/>
              <a:gd name="connsiteX12948" fmla="*/ 2214533 w 4925538"/>
              <a:gd name="connsiteY12948" fmla="*/ 3550396 h 5052379"/>
              <a:gd name="connsiteX12949" fmla="*/ 2214533 w 4925538"/>
              <a:gd name="connsiteY12949" fmla="*/ 3549548 h 5052379"/>
              <a:gd name="connsiteX12950" fmla="*/ 2214533 w 4925538"/>
              <a:gd name="connsiteY12950" fmla="*/ 3548700 h 5052379"/>
              <a:gd name="connsiteX12951" fmla="*/ 2214533 w 4925538"/>
              <a:gd name="connsiteY12951" fmla="*/ 3546976 h 5052379"/>
              <a:gd name="connsiteX12952" fmla="*/ 2212835 w 4925538"/>
              <a:gd name="connsiteY12952" fmla="*/ 3546128 h 5052379"/>
              <a:gd name="connsiteX12953" fmla="*/ 2213684 w 4925538"/>
              <a:gd name="connsiteY12953" fmla="*/ 3546128 h 5052379"/>
              <a:gd name="connsiteX12954" fmla="*/ 2212835 w 4925538"/>
              <a:gd name="connsiteY12954" fmla="*/ 3545280 h 5052379"/>
              <a:gd name="connsiteX12955" fmla="*/ 2212835 w 4925538"/>
              <a:gd name="connsiteY12955" fmla="*/ 3544431 h 5052379"/>
              <a:gd name="connsiteX12956" fmla="*/ 2211111 w 4925538"/>
              <a:gd name="connsiteY12956" fmla="*/ 3543583 h 5052379"/>
              <a:gd name="connsiteX12957" fmla="*/ 2211960 w 4925538"/>
              <a:gd name="connsiteY12957" fmla="*/ 3542708 h 5052379"/>
              <a:gd name="connsiteX12958" fmla="*/ 2211960 w 4925538"/>
              <a:gd name="connsiteY12958" fmla="*/ 3540163 h 5052379"/>
              <a:gd name="connsiteX12959" fmla="*/ 2211111 w 4925538"/>
              <a:gd name="connsiteY12959" fmla="*/ 3541011 h 5052379"/>
              <a:gd name="connsiteX12960" fmla="*/ 2210262 w 4925538"/>
              <a:gd name="connsiteY12960" fmla="*/ 3541011 h 5052379"/>
              <a:gd name="connsiteX12961" fmla="*/ 2208564 w 4925538"/>
              <a:gd name="connsiteY12961" fmla="*/ 3541011 h 5052379"/>
              <a:gd name="connsiteX12962" fmla="*/ 2208564 w 4925538"/>
              <a:gd name="connsiteY12962" fmla="*/ 3541860 h 5052379"/>
              <a:gd name="connsiteX12963" fmla="*/ 2207715 w 4925538"/>
              <a:gd name="connsiteY12963" fmla="*/ 3541011 h 5052379"/>
              <a:gd name="connsiteX12964" fmla="*/ 2206866 w 4925538"/>
              <a:gd name="connsiteY12964" fmla="*/ 3541860 h 5052379"/>
              <a:gd name="connsiteX12965" fmla="*/ 2205990 w 4925538"/>
              <a:gd name="connsiteY12965" fmla="*/ 3541011 h 5052379"/>
              <a:gd name="connsiteX12966" fmla="*/ 2205141 w 4925538"/>
              <a:gd name="connsiteY12966" fmla="*/ 3541860 h 5052379"/>
              <a:gd name="connsiteX12967" fmla="*/ 2204292 w 4925538"/>
              <a:gd name="connsiteY12967" fmla="*/ 3541011 h 5052379"/>
              <a:gd name="connsiteX12968" fmla="*/ 2204292 w 4925538"/>
              <a:gd name="connsiteY12968" fmla="*/ 3541860 h 5052379"/>
              <a:gd name="connsiteX12969" fmla="*/ 2203443 w 4925538"/>
              <a:gd name="connsiteY12969" fmla="*/ 3541860 h 5052379"/>
              <a:gd name="connsiteX12970" fmla="*/ 2203443 w 4925538"/>
              <a:gd name="connsiteY12970" fmla="*/ 3541011 h 5052379"/>
              <a:gd name="connsiteX12971" fmla="*/ 2202594 w 4925538"/>
              <a:gd name="connsiteY12971" fmla="*/ 3541011 h 5052379"/>
              <a:gd name="connsiteX12972" fmla="*/ 2202594 w 4925538"/>
              <a:gd name="connsiteY12972" fmla="*/ 3541860 h 5052379"/>
              <a:gd name="connsiteX12973" fmla="*/ 2201745 w 4925538"/>
              <a:gd name="connsiteY12973" fmla="*/ 3541011 h 5052379"/>
              <a:gd name="connsiteX12974" fmla="*/ 2200870 w 4925538"/>
              <a:gd name="connsiteY12974" fmla="*/ 3542708 h 5052379"/>
              <a:gd name="connsiteX12975" fmla="*/ 2198323 w 4925538"/>
              <a:gd name="connsiteY12975" fmla="*/ 3542708 h 5052379"/>
              <a:gd name="connsiteX12976" fmla="*/ 2197474 w 4925538"/>
              <a:gd name="connsiteY12976" fmla="*/ 3543583 h 5052379"/>
              <a:gd name="connsiteX12977" fmla="*/ 2197474 w 4925538"/>
              <a:gd name="connsiteY12977" fmla="*/ 3544431 h 5052379"/>
              <a:gd name="connsiteX12978" fmla="*/ 2195749 w 4925538"/>
              <a:gd name="connsiteY12978" fmla="*/ 3544431 h 5052379"/>
              <a:gd name="connsiteX12979" fmla="*/ 2195749 w 4925538"/>
              <a:gd name="connsiteY12979" fmla="*/ 3546128 h 5052379"/>
              <a:gd name="connsiteX12980" fmla="*/ 2194900 w 4925538"/>
              <a:gd name="connsiteY12980" fmla="*/ 3546976 h 5052379"/>
              <a:gd name="connsiteX12981" fmla="*/ 2194900 w 4925538"/>
              <a:gd name="connsiteY12981" fmla="*/ 3547825 h 5052379"/>
              <a:gd name="connsiteX12982" fmla="*/ 2195749 w 4925538"/>
              <a:gd name="connsiteY12982" fmla="*/ 3548700 h 5052379"/>
              <a:gd name="connsiteX12983" fmla="*/ 2194900 w 4925538"/>
              <a:gd name="connsiteY12983" fmla="*/ 3548700 h 5052379"/>
              <a:gd name="connsiteX12984" fmla="*/ 2194900 w 4925538"/>
              <a:gd name="connsiteY12984" fmla="*/ 3550396 h 5052379"/>
              <a:gd name="connsiteX12985" fmla="*/ 2193202 w 4925538"/>
              <a:gd name="connsiteY12985" fmla="*/ 3549548 h 5052379"/>
              <a:gd name="connsiteX12986" fmla="*/ 2193202 w 4925538"/>
              <a:gd name="connsiteY12986" fmla="*/ 3551245 h 5052379"/>
              <a:gd name="connsiteX12987" fmla="*/ 2194051 w 4925538"/>
              <a:gd name="connsiteY12987" fmla="*/ 3551245 h 5052379"/>
              <a:gd name="connsiteX12988" fmla="*/ 2191504 w 4925538"/>
              <a:gd name="connsiteY12988" fmla="*/ 3552941 h 5052379"/>
              <a:gd name="connsiteX12989" fmla="*/ 2191504 w 4925538"/>
              <a:gd name="connsiteY12989" fmla="*/ 3554665 h 5052379"/>
              <a:gd name="connsiteX12990" fmla="*/ 2190655 w 4925538"/>
              <a:gd name="connsiteY12990" fmla="*/ 3555513 h 5052379"/>
              <a:gd name="connsiteX12991" fmla="*/ 2191504 w 4925538"/>
              <a:gd name="connsiteY12991" fmla="*/ 3556361 h 5052379"/>
              <a:gd name="connsiteX12992" fmla="*/ 2190655 w 4925538"/>
              <a:gd name="connsiteY12992" fmla="*/ 3556361 h 5052379"/>
              <a:gd name="connsiteX12993" fmla="*/ 2189780 w 4925538"/>
              <a:gd name="connsiteY12993" fmla="*/ 3558058 h 5052379"/>
              <a:gd name="connsiteX12994" fmla="*/ 2188931 w 4925538"/>
              <a:gd name="connsiteY12994" fmla="*/ 3557210 h 5052379"/>
              <a:gd name="connsiteX12995" fmla="*/ 2188082 w 4925538"/>
              <a:gd name="connsiteY12995" fmla="*/ 3557210 h 5052379"/>
              <a:gd name="connsiteX12996" fmla="*/ 2188082 w 4925538"/>
              <a:gd name="connsiteY12996" fmla="*/ 3558058 h 5052379"/>
              <a:gd name="connsiteX12997" fmla="*/ 2187233 w 4925538"/>
              <a:gd name="connsiteY12997" fmla="*/ 3558058 h 5052379"/>
              <a:gd name="connsiteX12998" fmla="*/ 2186384 w 4925538"/>
              <a:gd name="connsiteY12998" fmla="*/ 3558907 h 5052379"/>
              <a:gd name="connsiteX12999" fmla="*/ 2185535 w 4925538"/>
              <a:gd name="connsiteY12999" fmla="*/ 3558058 h 5052379"/>
              <a:gd name="connsiteX13000" fmla="*/ 2185535 w 4925538"/>
              <a:gd name="connsiteY13000" fmla="*/ 3558907 h 5052379"/>
              <a:gd name="connsiteX13001" fmla="*/ 2184686 w 4925538"/>
              <a:gd name="connsiteY13001" fmla="*/ 3559755 h 5052379"/>
              <a:gd name="connsiteX13002" fmla="*/ 2184686 w 4925538"/>
              <a:gd name="connsiteY13002" fmla="*/ 3560630 h 5052379"/>
              <a:gd name="connsiteX13003" fmla="*/ 2182112 w 4925538"/>
              <a:gd name="connsiteY13003" fmla="*/ 3562327 h 5052379"/>
              <a:gd name="connsiteX13004" fmla="*/ 2181263 w 4925538"/>
              <a:gd name="connsiteY13004" fmla="*/ 3562327 h 5052379"/>
              <a:gd name="connsiteX13005" fmla="*/ 2180414 w 4925538"/>
              <a:gd name="connsiteY13005" fmla="*/ 3562327 h 5052379"/>
              <a:gd name="connsiteX13006" fmla="*/ 2181263 w 4925538"/>
              <a:gd name="connsiteY13006" fmla="*/ 3564872 h 5052379"/>
              <a:gd name="connsiteX13007" fmla="*/ 2180414 w 4925538"/>
              <a:gd name="connsiteY13007" fmla="*/ 3564872 h 5052379"/>
              <a:gd name="connsiteX13008" fmla="*/ 2179566 w 4925538"/>
              <a:gd name="connsiteY13008" fmla="*/ 3564023 h 5052379"/>
              <a:gd name="connsiteX13009" fmla="*/ 2177841 w 4925538"/>
              <a:gd name="connsiteY13009" fmla="*/ 3563175 h 5052379"/>
              <a:gd name="connsiteX13010" fmla="*/ 2176143 w 4925538"/>
              <a:gd name="connsiteY13010" fmla="*/ 3562327 h 5052379"/>
              <a:gd name="connsiteX13011" fmla="*/ 2175294 w 4925538"/>
              <a:gd name="connsiteY13011" fmla="*/ 3560630 h 5052379"/>
              <a:gd name="connsiteX13012" fmla="*/ 2175294 w 4925538"/>
              <a:gd name="connsiteY13012" fmla="*/ 3559755 h 5052379"/>
              <a:gd name="connsiteX13013" fmla="*/ 2175294 w 4925538"/>
              <a:gd name="connsiteY13013" fmla="*/ 3558907 h 5052379"/>
              <a:gd name="connsiteX13014" fmla="*/ 2174445 w 4925538"/>
              <a:gd name="connsiteY13014" fmla="*/ 3559755 h 5052379"/>
              <a:gd name="connsiteX13015" fmla="*/ 2174445 w 4925538"/>
              <a:gd name="connsiteY13015" fmla="*/ 3558907 h 5052379"/>
              <a:gd name="connsiteX13016" fmla="*/ 2173570 w 4925538"/>
              <a:gd name="connsiteY13016" fmla="*/ 3558907 h 5052379"/>
              <a:gd name="connsiteX13017" fmla="*/ 2172721 w 4925538"/>
              <a:gd name="connsiteY13017" fmla="*/ 3558907 h 5052379"/>
              <a:gd name="connsiteX13018" fmla="*/ 2172721 w 4925538"/>
              <a:gd name="connsiteY13018" fmla="*/ 3559755 h 5052379"/>
              <a:gd name="connsiteX13019" fmla="*/ 2173570 w 4925538"/>
              <a:gd name="connsiteY13019" fmla="*/ 3560630 h 5052379"/>
              <a:gd name="connsiteX13020" fmla="*/ 2173570 w 4925538"/>
              <a:gd name="connsiteY13020" fmla="*/ 3561478 h 5052379"/>
              <a:gd name="connsiteX13021" fmla="*/ 2172721 w 4925538"/>
              <a:gd name="connsiteY13021" fmla="*/ 3561478 h 5052379"/>
              <a:gd name="connsiteX13022" fmla="*/ 2172721 w 4925538"/>
              <a:gd name="connsiteY13022" fmla="*/ 3562327 h 5052379"/>
              <a:gd name="connsiteX13023" fmla="*/ 2171872 w 4925538"/>
              <a:gd name="connsiteY13023" fmla="*/ 3563175 h 5052379"/>
              <a:gd name="connsiteX13024" fmla="*/ 2170174 w 4925538"/>
              <a:gd name="connsiteY13024" fmla="*/ 3564872 h 5052379"/>
              <a:gd name="connsiteX13025" fmla="*/ 2168476 w 4925538"/>
              <a:gd name="connsiteY13025" fmla="*/ 3564023 h 5052379"/>
              <a:gd name="connsiteX13026" fmla="*/ 2169325 w 4925538"/>
              <a:gd name="connsiteY13026" fmla="*/ 3563175 h 5052379"/>
              <a:gd name="connsiteX13027" fmla="*/ 2168476 w 4925538"/>
              <a:gd name="connsiteY13027" fmla="*/ 3562327 h 5052379"/>
              <a:gd name="connsiteX13028" fmla="*/ 2167600 w 4925538"/>
              <a:gd name="connsiteY13028" fmla="*/ 3561478 h 5052379"/>
              <a:gd name="connsiteX13029" fmla="*/ 2166751 w 4925538"/>
              <a:gd name="connsiteY13029" fmla="*/ 3562327 h 5052379"/>
              <a:gd name="connsiteX13030" fmla="*/ 2165902 w 4925538"/>
              <a:gd name="connsiteY13030" fmla="*/ 3562327 h 5052379"/>
              <a:gd name="connsiteX13031" fmla="*/ 2165053 w 4925538"/>
              <a:gd name="connsiteY13031" fmla="*/ 3562327 h 5052379"/>
              <a:gd name="connsiteX13032" fmla="*/ 2165053 w 4925538"/>
              <a:gd name="connsiteY13032" fmla="*/ 3563175 h 5052379"/>
              <a:gd name="connsiteX13033" fmla="*/ 2163355 w 4925538"/>
              <a:gd name="connsiteY13033" fmla="*/ 3564023 h 5052379"/>
              <a:gd name="connsiteX13034" fmla="*/ 2162506 w 4925538"/>
              <a:gd name="connsiteY13034" fmla="*/ 3564023 h 5052379"/>
              <a:gd name="connsiteX13035" fmla="*/ 2162506 w 4925538"/>
              <a:gd name="connsiteY13035" fmla="*/ 3563175 h 5052379"/>
              <a:gd name="connsiteX13036" fmla="*/ 2161631 w 4925538"/>
              <a:gd name="connsiteY13036" fmla="*/ 3563175 h 5052379"/>
              <a:gd name="connsiteX13037" fmla="*/ 2162506 w 4925538"/>
              <a:gd name="connsiteY13037" fmla="*/ 3562327 h 5052379"/>
              <a:gd name="connsiteX13038" fmla="*/ 2161631 w 4925538"/>
              <a:gd name="connsiteY13038" fmla="*/ 3562327 h 5052379"/>
              <a:gd name="connsiteX13039" fmla="*/ 2159933 w 4925538"/>
              <a:gd name="connsiteY13039" fmla="*/ 3563175 h 5052379"/>
              <a:gd name="connsiteX13040" fmla="*/ 2159933 w 4925538"/>
              <a:gd name="connsiteY13040" fmla="*/ 3564872 h 5052379"/>
              <a:gd name="connsiteX13041" fmla="*/ 2159933 w 4925538"/>
              <a:gd name="connsiteY13041" fmla="*/ 3565747 h 5052379"/>
              <a:gd name="connsiteX13042" fmla="*/ 2159933 w 4925538"/>
              <a:gd name="connsiteY13042" fmla="*/ 3567443 h 5052379"/>
              <a:gd name="connsiteX13043" fmla="*/ 2158235 w 4925538"/>
              <a:gd name="connsiteY13043" fmla="*/ 3568292 h 5052379"/>
              <a:gd name="connsiteX13044" fmla="*/ 2157386 w 4925538"/>
              <a:gd name="connsiteY13044" fmla="*/ 3569140 h 5052379"/>
              <a:gd name="connsiteX13045" fmla="*/ 2155661 w 4925538"/>
              <a:gd name="connsiteY13045" fmla="*/ 3569988 h 5052379"/>
              <a:gd name="connsiteX13046" fmla="*/ 2154812 w 4925538"/>
              <a:gd name="connsiteY13046" fmla="*/ 3569988 h 5052379"/>
              <a:gd name="connsiteX13047" fmla="*/ 2153963 w 4925538"/>
              <a:gd name="connsiteY13047" fmla="*/ 3568292 h 5052379"/>
              <a:gd name="connsiteX13048" fmla="*/ 2153114 w 4925538"/>
              <a:gd name="connsiteY13048" fmla="*/ 3568292 h 5052379"/>
              <a:gd name="connsiteX13049" fmla="*/ 2151416 w 4925538"/>
              <a:gd name="connsiteY13049" fmla="*/ 3567443 h 5052379"/>
              <a:gd name="connsiteX13050" fmla="*/ 2150541 w 4925538"/>
              <a:gd name="connsiteY13050" fmla="*/ 3566595 h 5052379"/>
              <a:gd name="connsiteX13051" fmla="*/ 2151416 w 4925538"/>
              <a:gd name="connsiteY13051" fmla="*/ 3564872 h 5052379"/>
              <a:gd name="connsiteX13052" fmla="*/ 2150541 w 4925538"/>
              <a:gd name="connsiteY13052" fmla="*/ 3563175 h 5052379"/>
              <a:gd name="connsiteX13053" fmla="*/ 2149692 w 4925538"/>
              <a:gd name="connsiteY13053" fmla="*/ 3563175 h 5052379"/>
              <a:gd name="connsiteX13054" fmla="*/ 2147994 w 4925538"/>
              <a:gd name="connsiteY13054" fmla="*/ 3564023 h 5052379"/>
              <a:gd name="connsiteX13055" fmla="*/ 2147994 w 4925538"/>
              <a:gd name="connsiteY13055" fmla="*/ 3564872 h 5052379"/>
              <a:gd name="connsiteX13056" fmla="*/ 2147145 w 4925538"/>
              <a:gd name="connsiteY13056" fmla="*/ 3565747 h 5052379"/>
              <a:gd name="connsiteX13057" fmla="*/ 2146296 w 4925538"/>
              <a:gd name="connsiteY13057" fmla="*/ 3564872 h 5052379"/>
              <a:gd name="connsiteX13058" fmla="*/ 2145420 w 4925538"/>
              <a:gd name="connsiteY13058" fmla="*/ 3564023 h 5052379"/>
              <a:gd name="connsiteX13059" fmla="*/ 2146296 w 4925538"/>
              <a:gd name="connsiteY13059" fmla="*/ 3564023 h 5052379"/>
              <a:gd name="connsiteX13060" fmla="*/ 2145420 w 4925538"/>
              <a:gd name="connsiteY13060" fmla="*/ 3564023 h 5052379"/>
              <a:gd name="connsiteX13061" fmla="*/ 2144571 w 4925538"/>
              <a:gd name="connsiteY13061" fmla="*/ 3563175 h 5052379"/>
              <a:gd name="connsiteX13062" fmla="*/ 2143722 w 4925538"/>
              <a:gd name="connsiteY13062" fmla="*/ 3564023 h 5052379"/>
              <a:gd name="connsiteX13063" fmla="*/ 2142024 w 4925538"/>
              <a:gd name="connsiteY13063" fmla="*/ 3564023 h 5052379"/>
              <a:gd name="connsiteX13064" fmla="*/ 2141175 w 4925538"/>
              <a:gd name="connsiteY13064" fmla="*/ 3563175 h 5052379"/>
              <a:gd name="connsiteX13065" fmla="*/ 2140326 w 4925538"/>
              <a:gd name="connsiteY13065" fmla="*/ 3561478 h 5052379"/>
              <a:gd name="connsiteX13066" fmla="*/ 2138602 w 4925538"/>
              <a:gd name="connsiteY13066" fmla="*/ 3562327 h 5052379"/>
              <a:gd name="connsiteX13067" fmla="*/ 2136904 w 4925538"/>
              <a:gd name="connsiteY13067" fmla="*/ 3562327 h 5052379"/>
              <a:gd name="connsiteX13068" fmla="*/ 2136055 w 4925538"/>
              <a:gd name="connsiteY13068" fmla="*/ 3561478 h 5052379"/>
              <a:gd name="connsiteX13069" fmla="*/ 2136904 w 4925538"/>
              <a:gd name="connsiteY13069" fmla="*/ 3560630 h 5052379"/>
              <a:gd name="connsiteX13070" fmla="*/ 2136055 w 4925538"/>
              <a:gd name="connsiteY13070" fmla="*/ 3559755 h 5052379"/>
              <a:gd name="connsiteX13071" fmla="*/ 2134330 w 4925538"/>
              <a:gd name="connsiteY13071" fmla="*/ 3561478 h 5052379"/>
              <a:gd name="connsiteX13072" fmla="*/ 2133481 w 4925538"/>
              <a:gd name="connsiteY13072" fmla="*/ 3560630 h 5052379"/>
              <a:gd name="connsiteX13073" fmla="*/ 2132632 w 4925538"/>
              <a:gd name="connsiteY13073" fmla="*/ 3561478 h 5052379"/>
              <a:gd name="connsiteX13074" fmla="*/ 2130934 w 4925538"/>
              <a:gd name="connsiteY13074" fmla="*/ 3561478 h 5052379"/>
              <a:gd name="connsiteX13075" fmla="*/ 2130085 w 4925538"/>
              <a:gd name="connsiteY13075" fmla="*/ 3562327 h 5052379"/>
              <a:gd name="connsiteX13076" fmla="*/ 2129236 w 4925538"/>
              <a:gd name="connsiteY13076" fmla="*/ 3561478 h 5052379"/>
              <a:gd name="connsiteX13077" fmla="*/ 2129236 w 4925538"/>
              <a:gd name="connsiteY13077" fmla="*/ 3560630 h 5052379"/>
              <a:gd name="connsiteX13078" fmla="*/ 2127512 w 4925538"/>
              <a:gd name="connsiteY13078" fmla="*/ 3560630 h 5052379"/>
              <a:gd name="connsiteX13079" fmla="*/ 2128361 w 4925538"/>
              <a:gd name="connsiteY13079" fmla="*/ 3562327 h 5052379"/>
              <a:gd name="connsiteX13080" fmla="*/ 2127512 w 4925538"/>
              <a:gd name="connsiteY13080" fmla="*/ 3562327 h 5052379"/>
              <a:gd name="connsiteX13081" fmla="*/ 2125814 w 4925538"/>
              <a:gd name="connsiteY13081" fmla="*/ 3562327 h 5052379"/>
              <a:gd name="connsiteX13082" fmla="*/ 2124965 w 4925538"/>
              <a:gd name="connsiteY13082" fmla="*/ 3563175 h 5052379"/>
              <a:gd name="connsiteX13083" fmla="*/ 2124116 w 4925538"/>
              <a:gd name="connsiteY13083" fmla="*/ 3562327 h 5052379"/>
              <a:gd name="connsiteX13084" fmla="*/ 2123240 w 4925538"/>
              <a:gd name="connsiteY13084" fmla="*/ 3563175 h 5052379"/>
              <a:gd name="connsiteX13085" fmla="*/ 2122391 w 4925538"/>
              <a:gd name="connsiteY13085" fmla="*/ 3563175 h 5052379"/>
              <a:gd name="connsiteX13086" fmla="*/ 2121542 w 4925538"/>
              <a:gd name="connsiteY13086" fmla="*/ 3562327 h 5052379"/>
              <a:gd name="connsiteX13087" fmla="*/ 2122391 w 4925538"/>
              <a:gd name="connsiteY13087" fmla="*/ 3559755 h 5052379"/>
              <a:gd name="connsiteX13088" fmla="*/ 2120693 w 4925538"/>
              <a:gd name="connsiteY13088" fmla="*/ 3560630 h 5052379"/>
              <a:gd name="connsiteX13089" fmla="*/ 2118146 w 4925538"/>
              <a:gd name="connsiteY13089" fmla="*/ 3559755 h 5052379"/>
              <a:gd name="connsiteX13090" fmla="*/ 2116422 w 4925538"/>
              <a:gd name="connsiteY13090" fmla="*/ 3560630 h 5052379"/>
              <a:gd name="connsiteX13091" fmla="*/ 2115573 w 4925538"/>
              <a:gd name="connsiteY13091" fmla="*/ 3559755 h 5052379"/>
              <a:gd name="connsiteX13092" fmla="*/ 2114724 w 4925538"/>
              <a:gd name="connsiteY13092" fmla="*/ 3560630 h 5052379"/>
              <a:gd name="connsiteX13093" fmla="*/ 2113875 w 4925538"/>
              <a:gd name="connsiteY13093" fmla="*/ 3560630 h 5052379"/>
              <a:gd name="connsiteX13094" fmla="*/ 2113026 w 4925538"/>
              <a:gd name="connsiteY13094" fmla="*/ 3560630 h 5052379"/>
              <a:gd name="connsiteX13095" fmla="*/ 2112151 w 4925538"/>
              <a:gd name="connsiteY13095" fmla="*/ 3561478 h 5052379"/>
              <a:gd name="connsiteX13096" fmla="*/ 2112151 w 4925538"/>
              <a:gd name="connsiteY13096" fmla="*/ 3560630 h 5052379"/>
              <a:gd name="connsiteX13097" fmla="*/ 2111302 w 4925538"/>
              <a:gd name="connsiteY13097" fmla="*/ 3559755 h 5052379"/>
              <a:gd name="connsiteX13098" fmla="*/ 2111302 w 4925538"/>
              <a:gd name="connsiteY13098" fmla="*/ 3558907 h 5052379"/>
              <a:gd name="connsiteX13099" fmla="*/ 2110453 w 4925538"/>
              <a:gd name="connsiteY13099" fmla="*/ 3558058 h 5052379"/>
              <a:gd name="connsiteX13100" fmla="*/ 2109604 w 4925538"/>
              <a:gd name="connsiteY13100" fmla="*/ 3558907 h 5052379"/>
              <a:gd name="connsiteX13101" fmla="*/ 2108755 w 4925538"/>
              <a:gd name="connsiteY13101" fmla="*/ 3558907 h 5052379"/>
              <a:gd name="connsiteX13102" fmla="*/ 2108755 w 4925538"/>
              <a:gd name="connsiteY13102" fmla="*/ 3558058 h 5052379"/>
              <a:gd name="connsiteX13103" fmla="*/ 2108755 w 4925538"/>
              <a:gd name="connsiteY13103" fmla="*/ 3558907 h 5052379"/>
              <a:gd name="connsiteX13104" fmla="*/ 2108755 w 4925538"/>
              <a:gd name="connsiteY13104" fmla="*/ 3559755 h 5052379"/>
              <a:gd name="connsiteX13105" fmla="*/ 2109604 w 4925538"/>
              <a:gd name="connsiteY13105" fmla="*/ 3560630 h 5052379"/>
              <a:gd name="connsiteX13106" fmla="*/ 2107906 w 4925538"/>
              <a:gd name="connsiteY13106" fmla="*/ 3560630 h 5052379"/>
              <a:gd name="connsiteX13107" fmla="*/ 2107906 w 4925538"/>
              <a:gd name="connsiteY13107" fmla="*/ 3561478 h 5052379"/>
              <a:gd name="connsiteX13108" fmla="*/ 2105332 w 4925538"/>
              <a:gd name="connsiteY13108" fmla="*/ 3563175 h 5052379"/>
              <a:gd name="connsiteX13109" fmla="*/ 2103634 w 4925538"/>
              <a:gd name="connsiteY13109" fmla="*/ 3561478 h 5052379"/>
              <a:gd name="connsiteX13110" fmla="*/ 2101061 w 4925538"/>
              <a:gd name="connsiteY13110" fmla="*/ 3561478 h 5052379"/>
              <a:gd name="connsiteX13111" fmla="*/ 2101061 w 4925538"/>
              <a:gd name="connsiteY13111" fmla="*/ 3560630 h 5052379"/>
              <a:gd name="connsiteX13112" fmla="*/ 2100212 w 4925538"/>
              <a:gd name="connsiteY13112" fmla="*/ 3561478 h 5052379"/>
              <a:gd name="connsiteX13113" fmla="*/ 2100212 w 4925538"/>
              <a:gd name="connsiteY13113" fmla="*/ 3560630 h 5052379"/>
              <a:gd name="connsiteX13114" fmla="*/ 2099363 w 4925538"/>
              <a:gd name="connsiteY13114" fmla="*/ 3559755 h 5052379"/>
              <a:gd name="connsiteX13115" fmla="*/ 2098514 w 4925538"/>
              <a:gd name="connsiteY13115" fmla="*/ 3559755 h 5052379"/>
              <a:gd name="connsiteX13116" fmla="*/ 2098514 w 4925538"/>
              <a:gd name="connsiteY13116" fmla="*/ 3558907 h 5052379"/>
              <a:gd name="connsiteX13117" fmla="*/ 2096816 w 4925538"/>
              <a:gd name="connsiteY13117" fmla="*/ 3559755 h 5052379"/>
              <a:gd name="connsiteX13118" fmla="*/ 2096816 w 4925538"/>
              <a:gd name="connsiteY13118" fmla="*/ 3560630 h 5052379"/>
              <a:gd name="connsiteX13119" fmla="*/ 2095091 w 4925538"/>
              <a:gd name="connsiteY13119" fmla="*/ 3561478 h 5052379"/>
              <a:gd name="connsiteX13120" fmla="*/ 2095967 w 4925538"/>
              <a:gd name="connsiteY13120" fmla="*/ 3562327 h 5052379"/>
              <a:gd name="connsiteX13121" fmla="*/ 2095091 w 4925538"/>
              <a:gd name="connsiteY13121" fmla="*/ 3562327 h 5052379"/>
              <a:gd name="connsiteX13122" fmla="*/ 2093393 w 4925538"/>
              <a:gd name="connsiteY13122" fmla="*/ 3561478 h 5052379"/>
              <a:gd name="connsiteX13123" fmla="*/ 2093393 w 4925538"/>
              <a:gd name="connsiteY13123" fmla="*/ 3560630 h 5052379"/>
              <a:gd name="connsiteX13124" fmla="*/ 2092544 w 4925538"/>
              <a:gd name="connsiteY13124" fmla="*/ 3561478 h 5052379"/>
              <a:gd name="connsiteX13125" fmla="*/ 2092544 w 4925538"/>
              <a:gd name="connsiteY13125" fmla="*/ 3560630 h 5052379"/>
              <a:gd name="connsiteX13126" fmla="*/ 2091695 w 4925538"/>
              <a:gd name="connsiteY13126" fmla="*/ 3560630 h 5052379"/>
              <a:gd name="connsiteX13127" fmla="*/ 2090846 w 4925538"/>
              <a:gd name="connsiteY13127" fmla="*/ 3559755 h 5052379"/>
              <a:gd name="connsiteX13128" fmla="*/ 2089971 w 4925538"/>
              <a:gd name="connsiteY13128" fmla="*/ 3560630 h 5052379"/>
              <a:gd name="connsiteX13129" fmla="*/ 2088273 w 4925538"/>
              <a:gd name="connsiteY13129" fmla="*/ 3560630 h 5052379"/>
              <a:gd name="connsiteX13130" fmla="*/ 2088273 w 4925538"/>
              <a:gd name="connsiteY13130" fmla="*/ 3559755 h 5052379"/>
              <a:gd name="connsiteX13131" fmla="*/ 2087424 w 4925538"/>
              <a:gd name="connsiteY13131" fmla="*/ 3559755 h 5052379"/>
              <a:gd name="connsiteX13132" fmla="*/ 2088273 w 4925538"/>
              <a:gd name="connsiteY13132" fmla="*/ 3558058 h 5052379"/>
              <a:gd name="connsiteX13133" fmla="*/ 2086575 w 4925538"/>
              <a:gd name="connsiteY13133" fmla="*/ 3558058 h 5052379"/>
              <a:gd name="connsiteX13134" fmla="*/ 2086575 w 4925538"/>
              <a:gd name="connsiteY13134" fmla="*/ 3557210 h 5052379"/>
              <a:gd name="connsiteX13135" fmla="*/ 2085726 w 4925538"/>
              <a:gd name="connsiteY13135" fmla="*/ 3558058 h 5052379"/>
              <a:gd name="connsiteX13136" fmla="*/ 2085726 w 4925538"/>
              <a:gd name="connsiteY13136" fmla="*/ 3557210 h 5052379"/>
              <a:gd name="connsiteX13137" fmla="*/ 2083152 w 4925538"/>
              <a:gd name="connsiteY13137" fmla="*/ 3556361 h 5052379"/>
              <a:gd name="connsiteX13138" fmla="*/ 2081454 w 4925538"/>
              <a:gd name="connsiteY13138" fmla="*/ 3557210 h 5052379"/>
              <a:gd name="connsiteX13139" fmla="*/ 2082303 w 4925538"/>
              <a:gd name="connsiteY13139" fmla="*/ 3556361 h 5052379"/>
              <a:gd name="connsiteX13140" fmla="*/ 2080605 w 4925538"/>
              <a:gd name="connsiteY13140" fmla="*/ 3556361 h 5052379"/>
              <a:gd name="connsiteX13141" fmla="*/ 2078907 w 4925538"/>
              <a:gd name="connsiteY13141" fmla="*/ 3554665 h 5052379"/>
              <a:gd name="connsiteX13142" fmla="*/ 2078032 w 4925538"/>
              <a:gd name="connsiteY13142" fmla="*/ 3555513 h 5052379"/>
              <a:gd name="connsiteX13143" fmla="*/ 2078032 w 4925538"/>
              <a:gd name="connsiteY13143" fmla="*/ 3556361 h 5052379"/>
              <a:gd name="connsiteX13144" fmla="*/ 2078032 w 4925538"/>
              <a:gd name="connsiteY13144" fmla="*/ 3554665 h 5052379"/>
              <a:gd name="connsiteX13145" fmla="*/ 2077183 w 4925538"/>
              <a:gd name="connsiteY13145" fmla="*/ 3555513 h 5052379"/>
              <a:gd name="connsiteX13146" fmla="*/ 2076334 w 4925538"/>
              <a:gd name="connsiteY13146" fmla="*/ 3554665 h 5052379"/>
              <a:gd name="connsiteX13147" fmla="*/ 2074636 w 4925538"/>
              <a:gd name="connsiteY13147" fmla="*/ 3555513 h 5052379"/>
              <a:gd name="connsiteX13148" fmla="*/ 2073787 w 4925538"/>
              <a:gd name="connsiteY13148" fmla="*/ 3555513 h 5052379"/>
              <a:gd name="connsiteX13149" fmla="*/ 2073787 w 4925538"/>
              <a:gd name="connsiteY13149" fmla="*/ 3554665 h 5052379"/>
              <a:gd name="connsiteX13150" fmla="*/ 2072062 w 4925538"/>
              <a:gd name="connsiteY13150" fmla="*/ 3554665 h 5052379"/>
              <a:gd name="connsiteX13151" fmla="*/ 2070364 w 4925538"/>
              <a:gd name="connsiteY13151" fmla="*/ 3552941 h 5052379"/>
              <a:gd name="connsiteX13152" fmla="*/ 2069515 w 4925538"/>
              <a:gd name="connsiteY13152" fmla="*/ 3552941 h 5052379"/>
              <a:gd name="connsiteX13153" fmla="*/ 2068666 w 4925538"/>
              <a:gd name="connsiteY13153" fmla="*/ 3553790 h 5052379"/>
              <a:gd name="connsiteX13154" fmla="*/ 2066942 w 4925538"/>
              <a:gd name="connsiteY13154" fmla="*/ 3554665 h 5052379"/>
              <a:gd name="connsiteX13155" fmla="*/ 2063546 w 4925538"/>
              <a:gd name="connsiteY13155" fmla="*/ 3553790 h 5052379"/>
              <a:gd name="connsiteX13156" fmla="*/ 2062697 w 4925538"/>
              <a:gd name="connsiteY13156" fmla="*/ 3553790 h 5052379"/>
              <a:gd name="connsiteX13157" fmla="*/ 2061821 w 4925538"/>
              <a:gd name="connsiteY13157" fmla="*/ 3552093 h 5052379"/>
              <a:gd name="connsiteX13158" fmla="*/ 2061821 w 4925538"/>
              <a:gd name="connsiteY13158" fmla="*/ 3549548 h 5052379"/>
              <a:gd name="connsiteX13159" fmla="*/ 2061821 w 4925538"/>
              <a:gd name="connsiteY13159" fmla="*/ 3548700 h 5052379"/>
              <a:gd name="connsiteX13160" fmla="*/ 2060972 w 4925538"/>
              <a:gd name="connsiteY13160" fmla="*/ 3549548 h 5052379"/>
              <a:gd name="connsiteX13161" fmla="*/ 2060972 w 4925538"/>
              <a:gd name="connsiteY13161" fmla="*/ 3548700 h 5052379"/>
              <a:gd name="connsiteX13162" fmla="*/ 2060123 w 4925538"/>
              <a:gd name="connsiteY13162" fmla="*/ 3548700 h 5052379"/>
              <a:gd name="connsiteX13163" fmla="*/ 2060123 w 4925538"/>
              <a:gd name="connsiteY13163" fmla="*/ 3547825 h 5052379"/>
              <a:gd name="connsiteX13164" fmla="*/ 2059274 w 4925538"/>
              <a:gd name="connsiteY13164" fmla="*/ 3547825 h 5052379"/>
              <a:gd name="connsiteX13165" fmla="*/ 2059274 w 4925538"/>
              <a:gd name="connsiteY13165" fmla="*/ 3546976 h 5052379"/>
              <a:gd name="connsiteX13166" fmla="*/ 2058425 w 4925538"/>
              <a:gd name="connsiteY13166" fmla="*/ 3546976 h 5052379"/>
              <a:gd name="connsiteX13167" fmla="*/ 2059274 w 4925538"/>
              <a:gd name="connsiteY13167" fmla="*/ 3546128 h 5052379"/>
              <a:gd name="connsiteX13168" fmla="*/ 2058425 w 4925538"/>
              <a:gd name="connsiteY13168" fmla="*/ 3544431 h 5052379"/>
              <a:gd name="connsiteX13169" fmla="*/ 2058425 w 4925538"/>
              <a:gd name="connsiteY13169" fmla="*/ 3543583 h 5052379"/>
              <a:gd name="connsiteX13170" fmla="*/ 2058425 w 4925538"/>
              <a:gd name="connsiteY13170" fmla="*/ 3542708 h 5052379"/>
              <a:gd name="connsiteX13171" fmla="*/ 2055003 w 4925538"/>
              <a:gd name="connsiteY13171" fmla="*/ 3544431 h 5052379"/>
              <a:gd name="connsiteX13172" fmla="*/ 2051607 w 4925538"/>
              <a:gd name="connsiteY13172" fmla="*/ 3544431 h 5052379"/>
              <a:gd name="connsiteX13173" fmla="*/ 2050731 w 4925538"/>
              <a:gd name="connsiteY13173" fmla="*/ 3543583 h 5052379"/>
              <a:gd name="connsiteX13174" fmla="*/ 2049033 w 4925538"/>
              <a:gd name="connsiteY13174" fmla="*/ 3541860 h 5052379"/>
              <a:gd name="connsiteX13175" fmla="*/ 2048184 w 4925538"/>
              <a:gd name="connsiteY13175" fmla="*/ 3542708 h 5052379"/>
              <a:gd name="connsiteX13176" fmla="*/ 2046487 w 4925538"/>
              <a:gd name="connsiteY13176" fmla="*/ 3542708 h 5052379"/>
              <a:gd name="connsiteX13177" fmla="*/ 2046487 w 4925538"/>
              <a:gd name="connsiteY13177" fmla="*/ 3543583 h 5052379"/>
              <a:gd name="connsiteX13178" fmla="*/ 2045611 w 4925538"/>
              <a:gd name="connsiteY13178" fmla="*/ 3544431 h 5052379"/>
              <a:gd name="connsiteX13179" fmla="*/ 2045611 w 4925538"/>
              <a:gd name="connsiteY13179" fmla="*/ 3545280 h 5052379"/>
              <a:gd name="connsiteX13180" fmla="*/ 2043913 w 4925538"/>
              <a:gd name="connsiteY13180" fmla="*/ 3543583 h 5052379"/>
              <a:gd name="connsiteX13181" fmla="*/ 2043064 w 4925538"/>
              <a:gd name="connsiteY13181" fmla="*/ 3544431 h 5052379"/>
              <a:gd name="connsiteX13182" fmla="*/ 2042215 w 4925538"/>
              <a:gd name="connsiteY13182" fmla="*/ 3544431 h 5052379"/>
              <a:gd name="connsiteX13183" fmla="*/ 2042215 w 4925538"/>
              <a:gd name="connsiteY13183" fmla="*/ 3546128 h 5052379"/>
              <a:gd name="connsiteX13184" fmla="*/ 2043064 w 4925538"/>
              <a:gd name="connsiteY13184" fmla="*/ 3546128 h 5052379"/>
              <a:gd name="connsiteX13185" fmla="*/ 2043064 w 4925538"/>
              <a:gd name="connsiteY13185" fmla="*/ 3547825 h 5052379"/>
              <a:gd name="connsiteX13186" fmla="*/ 2041366 w 4925538"/>
              <a:gd name="connsiteY13186" fmla="*/ 3548700 h 5052379"/>
              <a:gd name="connsiteX13187" fmla="*/ 2040517 w 4925538"/>
              <a:gd name="connsiteY13187" fmla="*/ 3548700 h 5052379"/>
              <a:gd name="connsiteX13188" fmla="*/ 2039642 w 4925538"/>
              <a:gd name="connsiteY13188" fmla="*/ 3548700 h 5052379"/>
              <a:gd name="connsiteX13189" fmla="*/ 2037095 w 4925538"/>
              <a:gd name="connsiteY13189" fmla="*/ 3546976 h 5052379"/>
              <a:gd name="connsiteX13190" fmla="*/ 2036246 w 4925538"/>
              <a:gd name="connsiteY13190" fmla="*/ 3547825 h 5052379"/>
              <a:gd name="connsiteX13191" fmla="*/ 2035397 w 4925538"/>
              <a:gd name="connsiteY13191" fmla="*/ 3550396 h 5052379"/>
              <a:gd name="connsiteX13192" fmla="*/ 2034548 w 4925538"/>
              <a:gd name="connsiteY13192" fmla="*/ 3550396 h 5052379"/>
              <a:gd name="connsiteX13193" fmla="*/ 2033672 w 4925538"/>
              <a:gd name="connsiteY13193" fmla="*/ 3548700 h 5052379"/>
              <a:gd name="connsiteX13194" fmla="*/ 2032823 w 4925538"/>
              <a:gd name="connsiteY13194" fmla="*/ 3548700 h 5052379"/>
              <a:gd name="connsiteX13195" fmla="*/ 2031974 w 4925538"/>
              <a:gd name="connsiteY13195" fmla="*/ 3546976 h 5052379"/>
              <a:gd name="connsiteX13196" fmla="*/ 2031125 w 4925538"/>
              <a:gd name="connsiteY13196" fmla="*/ 3546128 h 5052379"/>
              <a:gd name="connsiteX13197" fmla="*/ 2026854 w 4925538"/>
              <a:gd name="connsiteY13197" fmla="*/ 3547825 h 5052379"/>
              <a:gd name="connsiteX13198" fmla="*/ 2027703 w 4925538"/>
              <a:gd name="connsiteY13198" fmla="*/ 3548700 h 5052379"/>
              <a:gd name="connsiteX13199" fmla="*/ 2026005 w 4925538"/>
              <a:gd name="connsiteY13199" fmla="*/ 3547825 h 5052379"/>
              <a:gd name="connsiteX13200" fmla="*/ 2024307 w 4925538"/>
              <a:gd name="connsiteY13200" fmla="*/ 3547825 h 5052379"/>
              <a:gd name="connsiteX13201" fmla="*/ 2023431 w 4925538"/>
              <a:gd name="connsiteY13201" fmla="*/ 3546976 h 5052379"/>
              <a:gd name="connsiteX13202" fmla="*/ 2021733 w 4925538"/>
              <a:gd name="connsiteY13202" fmla="*/ 3546976 h 5052379"/>
              <a:gd name="connsiteX13203" fmla="*/ 2018337 w 4925538"/>
              <a:gd name="connsiteY13203" fmla="*/ 3546976 h 5052379"/>
              <a:gd name="connsiteX13204" fmla="*/ 2019186 w 4925538"/>
              <a:gd name="connsiteY13204" fmla="*/ 3545280 h 5052379"/>
              <a:gd name="connsiteX13205" fmla="*/ 2018337 w 4925538"/>
              <a:gd name="connsiteY13205" fmla="*/ 3544431 h 5052379"/>
              <a:gd name="connsiteX13206" fmla="*/ 2017462 w 4925538"/>
              <a:gd name="connsiteY13206" fmla="*/ 3541860 h 5052379"/>
              <a:gd name="connsiteX13207" fmla="*/ 2015764 w 4925538"/>
              <a:gd name="connsiteY13207" fmla="*/ 3541860 h 5052379"/>
              <a:gd name="connsiteX13208" fmla="*/ 2014915 w 4925538"/>
              <a:gd name="connsiteY13208" fmla="*/ 3541011 h 5052379"/>
              <a:gd name="connsiteX13209" fmla="*/ 2014066 w 4925538"/>
              <a:gd name="connsiteY13209" fmla="*/ 3542708 h 5052379"/>
              <a:gd name="connsiteX13210" fmla="*/ 2012368 w 4925538"/>
              <a:gd name="connsiteY13210" fmla="*/ 3542708 h 5052379"/>
              <a:gd name="connsiteX13211" fmla="*/ 2011492 w 4925538"/>
              <a:gd name="connsiteY13211" fmla="*/ 3541860 h 5052379"/>
              <a:gd name="connsiteX13212" fmla="*/ 2010643 w 4925538"/>
              <a:gd name="connsiteY13212" fmla="*/ 3542708 h 5052379"/>
              <a:gd name="connsiteX13213" fmla="*/ 2011492 w 4925538"/>
              <a:gd name="connsiteY13213" fmla="*/ 3538466 h 5052379"/>
              <a:gd name="connsiteX13214" fmla="*/ 2010643 w 4925538"/>
              <a:gd name="connsiteY13214" fmla="*/ 3537591 h 5052379"/>
              <a:gd name="connsiteX13215" fmla="*/ 2008945 w 4925538"/>
              <a:gd name="connsiteY13215" fmla="*/ 3537591 h 5052379"/>
              <a:gd name="connsiteX13216" fmla="*/ 2008945 w 4925538"/>
              <a:gd name="connsiteY13216" fmla="*/ 3535895 h 5052379"/>
              <a:gd name="connsiteX13217" fmla="*/ 2009794 w 4925538"/>
              <a:gd name="connsiteY13217" fmla="*/ 3534198 h 5052379"/>
              <a:gd name="connsiteX13218" fmla="*/ 2014066 w 4925538"/>
              <a:gd name="connsiteY13218" fmla="*/ 3531626 h 5052379"/>
              <a:gd name="connsiteX13219" fmla="*/ 2014066 w 4925538"/>
              <a:gd name="connsiteY13219" fmla="*/ 3530778 h 5052379"/>
              <a:gd name="connsiteX13220" fmla="*/ 2014066 w 4925538"/>
              <a:gd name="connsiteY13220" fmla="*/ 3528233 h 5052379"/>
              <a:gd name="connsiteX13221" fmla="*/ 2015764 w 4925538"/>
              <a:gd name="connsiteY13221" fmla="*/ 3526536 h 5052379"/>
              <a:gd name="connsiteX13222" fmla="*/ 2017462 w 4925538"/>
              <a:gd name="connsiteY13222" fmla="*/ 3520544 h 5052379"/>
              <a:gd name="connsiteX13223" fmla="*/ 2017462 w 4925538"/>
              <a:gd name="connsiteY13223" fmla="*/ 3518848 h 5052379"/>
              <a:gd name="connsiteX13224" fmla="*/ 2016613 w 4925538"/>
              <a:gd name="connsiteY13224" fmla="*/ 3518848 h 5052379"/>
              <a:gd name="connsiteX13225" fmla="*/ 2015764 w 4925538"/>
              <a:gd name="connsiteY13225" fmla="*/ 3517999 h 5052379"/>
              <a:gd name="connsiteX13226" fmla="*/ 2018337 w 4925538"/>
              <a:gd name="connsiteY13226" fmla="*/ 3516303 h 5052379"/>
              <a:gd name="connsiteX13227" fmla="*/ 2020035 w 4925538"/>
              <a:gd name="connsiteY13227" fmla="*/ 3516303 h 5052379"/>
              <a:gd name="connsiteX13228" fmla="*/ 2020884 w 4925538"/>
              <a:gd name="connsiteY13228" fmla="*/ 3515428 h 5052379"/>
              <a:gd name="connsiteX13229" fmla="*/ 2020035 w 4925538"/>
              <a:gd name="connsiteY13229" fmla="*/ 3514579 h 5052379"/>
              <a:gd name="connsiteX13230" fmla="*/ 2013217 w 4925538"/>
              <a:gd name="connsiteY13230" fmla="*/ 3511186 h 5052379"/>
              <a:gd name="connsiteX13231" fmla="*/ 2013217 w 4925538"/>
              <a:gd name="connsiteY13231" fmla="*/ 3510337 h 5052379"/>
              <a:gd name="connsiteX13232" fmla="*/ 2015764 w 4925538"/>
              <a:gd name="connsiteY13232" fmla="*/ 3509463 h 5052379"/>
              <a:gd name="connsiteX13233" fmla="*/ 2018337 w 4925538"/>
              <a:gd name="connsiteY13233" fmla="*/ 3508614 h 5052379"/>
              <a:gd name="connsiteX13234" fmla="*/ 2020884 w 4925538"/>
              <a:gd name="connsiteY13234" fmla="*/ 3503497 h 5052379"/>
              <a:gd name="connsiteX13235" fmla="*/ 2020884 w 4925538"/>
              <a:gd name="connsiteY13235" fmla="*/ 3500952 h 5052379"/>
              <a:gd name="connsiteX13236" fmla="*/ 2019186 w 4925538"/>
              <a:gd name="connsiteY13236" fmla="*/ 3500952 h 5052379"/>
              <a:gd name="connsiteX13237" fmla="*/ 2017462 w 4925538"/>
              <a:gd name="connsiteY13237" fmla="*/ 3499256 h 5052379"/>
              <a:gd name="connsiteX13238" fmla="*/ 2016613 w 4925538"/>
              <a:gd name="connsiteY13238" fmla="*/ 3498381 h 5052379"/>
              <a:gd name="connsiteX13239" fmla="*/ 2016613 w 4925538"/>
              <a:gd name="connsiteY13239" fmla="*/ 3497532 h 5052379"/>
              <a:gd name="connsiteX13240" fmla="*/ 2017462 w 4925538"/>
              <a:gd name="connsiteY13240" fmla="*/ 3495836 h 5052379"/>
              <a:gd name="connsiteX13241" fmla="*/ 2022582 w 4925538"/>
              <a:gd name="connsiteY13241" fmla="*/ 3492416 h 5052379"/>
              <a:gd name="connsiteX13242" fmla="*/ 2024307 w 4925538"/>
              <a:gd name="connsiteY13242" fmla="*/ 3490719 h 5052379"/>
              <a:gd name="connsiteX13243" fmla="*/ 2024307 w 4925538"/>
              <a:gd name="connsiteY13243" fmla="*/ 3489871 h 5052379"/>
              <a:gd name="connsiteX13244" fmla="*/ 2019186 w 4925538"/>
              <a:gd name="connsiteY13244" fmla="*/ 3487299 h 5052379"/>
              <a:gd name="connsiteX13245" fmla="*/ 2018337 w 4925538"/>
              <a:gd name="connsiteY13245" fmla="*/ 3485602 h 5052379"/>
              <a:gd name="connsiteX13246" fmla="*/ 2016613 w 4925538"/>
              <a:gd name="connsiteY13246" fmla="*/ 3482209 h 5052379"/>
              <a:gd name="connsiteX13247" fmla="*/ 2018337 w 4925538"/>
              <a:gd name="connsiteY13247" fmla="*/ 3479637 h 5052379"/>
              <a:gd name="connsiteX13248" fmla="*/ 2020884 w 4925538"/>
              <a:gd name="connsiteY13248" fmla="*/ 3478789 h 5052379"/>
              <a:gd name="connsiteX13249" fmla="*/ 2020884 w 4925538"/>
              <a:gd name="connsiteY13249" fmla="*/ 3477940 h 5052379"/>
              <a:gd name="connsiteX13250" fmla="*/ 2019186 w 4925538"/>
              <a:gd name="connsiteY13250" fmla="*/ 3476217 h 5052379"/>
              <a:gd name="connsiteX13251" fmla="*/ 2014915 w 4925538"/>
              <a:gd name="connsiteY13251" fmla="*/ 3474520 h 5052379"/>
              <a:gd name="connsiteX13252" fmla="*/ 2014066 w 4925538"/>
              <a:gd name="connsiteY13252" fmla="*/ 3471975 h 5052379"/>
              <a:gd name="connsiteX13253" fmla="*/ 2014066 w 4925538"/>
              <a:gd name="connsiteY13253" fmla="*/ 3469404 h 5052379"/>
              <a:gd name="connsiteX13254" fmla="*/ 2014915 w 4925538"/>
              <a:gd name="connsiteY13254" fmla="*/ 3466859 h 5052379"/>
              <a:gd name="connsiteX13255" fmla="*/ 2016613 w 4925538"/>
              <a:gd name="connsiteY13255" fmla="*/ 3466010 h 5052379"/>
              <a:gd name="connsiteX13256" fmla="*/ 2018337 w 4925538"/>
              <a:gd name="connsiteY13256" fmla="*/ 3463439 h 5052379"/>
              <a:gd name="connsiteX13257" fmla="*/ 2019186 w 4925538"/>
              <a:gd name="connsiteY13257" fmla="*/ 3461742 h 5052379"/>
              <a:gd name="connsiteX13258" fmla="*/ 2019186 w 4925538"/>
              <a:gd name="connsiteY13258" fmla="*/ 3460045 h 5052379"/>
              <a:gd name="connsiteX13259" fmla="*/ 2020884 w 4925538"/>
              <a:gd name="connsiteY13259" fmla="*/ 3455777 h 5052379"/>
              <a:gd name="connsiteX13260" fmla="*/ 2021733 w 4925538"/>
              <a:gd name="connsiteY13260" fmla="*/ 3453205 h 5052379"/>
              <a:gd name="connsiteX13261" fmla="*/ 2026854 w 4925538"/>
              <a:gd name="connsiteY13261" fmla="*/ 3447240 h 5052379"/>
              <a:gd name="connsiteX13262" fmla="*/ 2027703 w 4925538"/>
              <a:gd name="connsiteY13262" fmla="*/ 3445543 h 5052379"/>
              <a:gd name="connsiteX13263" fmla="*/ 2028552 w 4925538"/>
              <a:gd name="connsiteY13263" fmla="*/ 3442972 h 5052379"/>
              <a:gd name="connsiteX13264" fmla="*/ 2027703 w 4925538"/>
              <a:gd name="connsiteY13264" fmla="*/ 3442123 h 5052379"/>
              <a:gd name="connsiteX13265" fmla="*/ 2022582 w 4925538"/>
              <a:gd name="connsiteY13265" fmla="*/ 3441275 h 5052379"/>
              <a:gd name="connsiteX13266" fmla="*/ 2020884 w 4925538"/>
              <a:gd name="connsiteY13266" fmla="*/ 3439578 h 5052379"/>
              <a:gd name="connsiteX13267" fmla="*/ 2019186 w 4925538"/>
              <a:gd name="connsiteY13267" fmla="*/ 3437881 h 5052379"/>
              <a:gd name="connsiteX13268" fmla="*/ 2020035 w 4925538"/>
              <a:gd name="connsiteY13268" fmla="*/ 3437007 h 5052379"/>
              <a:gd name="connsiteX13269" fmla="*/ 2027703 w 4925538"/>
              <a:gd name="connsiteY13269" fmla="*/ 3431890 h 5052379"/>
              <a:gd name="connsiteX13270" fmla="*/ 2028552 w 4925538"/>
              <a:gd name="connsiteY13270" fmla="*/ 3430193 h 5052379"/>
              <a:gd name="connsiteX13271" fmla="*/ 2028552 w 4925538"/>
              <a:gd name="connsiteY13271" fmla="*/ 3425925 h 5052379"/>
              <a:gd name="connsiteX13272" fmla="*/ 2026854 w 4925538"/>
              <a:gd name="connsiteY13272" fmla="*/ 3419111 h 5052379"/>
              <a:gd name="connsiteX13273" fmla="*/ 2026854 w 4925538"/>
              <a:gd name="connsiteY13273" fmla="*/ 3418263 h 5052379"/>
              <a:gd name="connsiteX13274" fmla="*/ 2029427 w 4925538"/>
              <a:gd name="connsiteY13274" fmla="*/ 3413995 h 5052379"/>
              <a:gd name="connsiteX13275" fmla="*/ 2026854 w 4925538"/>
              <a:gd name="connsiteY13275" fmla="*/ 3409726 h 5052379"/>
              <a:gd name="connsiteX13276" fmla="*/ 2026005 w 4925538"/>
              <a:gd name="connsiteY13276" fmla="*/ 3406333 h 5052379"/>
              <a:gd name="connsiteX13277" fmla="*/ 2028552 w 4925538"/>
              <a:gd name="connsiteY13277" fmla="*/ 3404636 h 5052379"/>
              <a:gd name="connsiteX13278" fmla="*/ 2031125 w 4925538"/>
              <a:gd name="connsiteY13278" fmla="*/ 3400368 h 5052379"/>
              <a:gd name="connsiteX13279" fmla="*/ 2032823 w 4925538"/>
              <a:gd name="connsiteY13279" fmla="*/ 3398644 h 5052379"/>
              <a:gd name="connsiteX13280" fmla="*/ 2031974 w 4925538"/>
              <a:gd name="connsiteY13280" fmla="*/ 3396948 h 5052379"/>
              <a:gd name="connsiteX13281" fmla="*/ 2031974 w 4925538"/>
              <a:gd name="connsiteY13281" fmla="*/ 3393554 h 5052379"/>
              <a:gd name="connsiteX13282" fmla="*/ 2031974 w 4925538"/>
              <a:gd name="connsiteY13282" fmla="*/ 3392679 h 5052379"/>
              <a:gd name="connsiteX13283" fmla="*/ 2030276 w 4925538"/>
              <a:gd name="connsiteY13283" fmla="*/ 3392679 h 5052379"/>
              <a:gd name="connsiteX13284" fmla="*/ 2028552 w 4925538"/>
              <a:gd name="connsiteY13284" fmla="*/ 3394403 h 5052379"/>
              <a:gd name="connsiteX13285" fmla="*/ 2026854 w 4925538"/>
              <a:gd name="connsiteY13285" fmla="*/ 3394403 h 5052379"/>
              <a:gd name="connsiteX13286" fmla="*/ 2026005 w 4925538"/>
              <a:gd name="connsiteY13286" fmla="*/ 3393554 h 5052379"/>
              <a:gd name="connsiteX13287" fmla="*/ 2024307 w 4925538"/>
              <a:gd name="connsiteY13287" fmla="*/ 3390134 h 5052379"/>
              <a:gd name="connsiteX13288" fmla="*/ 2023431 w 4925538"/>
              <a:gd name="connsiteY13288" fmla="*/ 3389286 h 5052379"/>
              <a:gd name="connsiteX13289" fmla="*/ 2021733 w 4925538"/>
              <a:gd name="connsiteY13289" fmla="*/ 3388437 h 5052379"/>
              <a:gd name="connsiteX13290" fmla="*/ 2020035 w 4925538"/>
              <a:gd name="connsiteY13290" fmla="*/ 3389286 h 5052379"/>
              <a:gd name="connsiteX13291" fmla="*/ 2018337 w 4925538"/>
              <a:gd name="connsiteY13291" fmla="*/ 3388437 h 5052379"/>
              <a:gd name="connsiteX13292" fmla="*/ 2019186 w 4925538"/>
              <a:gd name="connsiteY13292" fmla="*/ 3386714 h 5052379"/>
              <a:gd name="connsiteX13293" fmla="*/ 2021733 w 4925538"/>
              <a:gd name="connsiteY13293" fmla="*/ 3385018 h 5052379"/>
              <a:gd name="connsiteX13294" fmla="*/ 2026854 w 4925538"/>
              <a:gd name="connsiteY13294" fmla="*/ 3381598 h 5052379"/>
              <a:gd name="connsiteX13295" fmla="*/ 2027703 w 4925538"/>
              <a:gd name="connsiteY13295" fmla="*/ 3379052 h 5052379"/>
              <a:gd name="connsiteX13296" fmla="*/ 2026854 w 4925538"/>
              <a:gd name="connsiteY13296" fmla="*/ 3377356 h 5052379"/>
              <a:gd name="connsiteX13297" fmla="*/ 2022582 w 4925538"/>
              <a:gd name="connsiteY13297" fmla="*/ 3373936 h 5052379"/>
              <a:gd name="connsiteX13298" fmla="*/ 2020884 w 4925538"/>
              <a:gd name="connsiteY13298" fmla="*/ 3373936 h 5052379"/>
              <a:gd name="connsiteX13299" fmla="*/ 2018337 w 4925538"/>
              <a:gd name="connsiteY13299" fmla="*/ 3375632 h 5052379"/>
              <a:gd name="connsiteX13300" fmla="*/ 2016613 w 4925538"/>
              <a:gd name="connsiteY13300" fmla="*/ 3375632 h 5052379"/>
              <a:gd name="connsiteX13301" fmla="*/ 2014915 w 4925538"/>
              <a:gd name="connsiteY13301" fmla="*/ 3374784 h 5052379"/>
              <a:gd name="connsiteX13302" fmla="*/ 2014915 w 4925538"/>
              <a:gd name="connsiteY13302" fmla="*/ 3373936 h 5052379"/>
              <a:gd name="connsiteX13303" fmla="*/ 2016613 w 4925538"/>
              <a:gd name="connsiteY13303" fmla="*/ 3369667 h 5052379"/>
              <a:gd name="connsiteX13304" fmla="*/ 2018337 w 4925538"/>
              <a:gd name="connsiteY13304" fmla="*/ 3368819 h 5052379"/>
              <a:gd name="connsiteX13305" fmla="*/ 2020035 w 4925538"/>
              <a:gd name="connsiteY13305" fmla="*/ 3367971 h 5052379"/>
              <a:gd name="connsiteX13306" fmla="*/ 2025156 w 4925538"/>
              <a:gd name="connsiteY13306" fmla="*/ 3368819 h 5052379"/>
              <a:gd name="connsiteX13307" fmla="*/ 2026854 w 4925538"/>
              <a:gd name="connsiteY13307" fmla="*/ 3368819 h 5052379"/>
              <a:gd name="connsiteX13308" fmla="*/ 2026854 w 4925538"/>
              <a:gd name="connsiteY13308" fmla="*/ 3367971 h 5052379"/>
              <a:gd name="connsiteX13309" fmla="*/ 2026005 w 4925538"/>
              <a:gd name="connsiteY13309" fmla="*/ 3366274 h 5052379"/>
              <a:gd name="connsiteX13310" fmla="*/ 2025156 w 4925538"/>
              <a:gd name="connsiteY13310" fmla="*/ 3364551 h 5052379"/>
              <a:gd name="connsiteX13311" fmla="*/ 2021733 w 4925538"/>
              <a:gd name="connsiteY13311" fmla="*/ 3360309 h 5052379"/>
              <a:gd name="connsiteX13312" fmla="*/ 2020884 w 4925538"/>
              <a:gd name="connsiteY13312" fmla="*/ 3358586 h 5052379"/>
              <a:gd name="connsiteX13313" fmla="*/ 2020035 w 4925538"/>
              <a:gd name="connsiteY13313" fmla="*/ 3357737 h 5052379"/>
              <a:gd name="connsiteX13314" fmla="*/ 2019186 w 4925538"/>
              <a:gd name="connsiteY13314" fmla="*/ 3357737 h 5052379"/>
              <a:gd name="connsiteX13315" fmla="*/ 2018337 w 4925538"/>
              <a:gd name="connsiteY13315" fmla="*/ 3357737 h 5052379"/>
              <a:gd name="connsiteX13316" fmla="*/ 2015764 w 4925538"/>
              <a:gd name="connsiteY13316" fmla="*/ 3362854 h 5052379"/>
              <a:gd name="connsiteX13317" fmla="*/ 2011492 w 4925538"/>
              <a:gd name="connsiteY13317" fmla="*/ 3362854 h 5052379"/>
              <a:gd name="connsiteX13318" fmla="*/ 2011492 w 4925538"/>
              <a:gd name="connsiteY13318" fmla="*/ 3361157 h 5052379"/>
              <a:gd name="connsiteX13319" fmla="*/ 2011492 w 4925538"/>
              <a:gd name="connsiteY13319" fmla="*/ 3360309 h 5052379"/>
              <a:gd name="connsiteX13320" fmla="*/ 2012368 w 4925538"/>
              <a:gd name="connsiteY13320" fmla="*/ 3357737 h 5052379"/>
              <a:gd name="connsiteX13321" fmla="*/ 2013217 w 4925538"/>
              <a:gd name="connsiteY13321" fmla="*/ 3355192 h 5052379"/>
              <a:gd name="connsiteX13322" fmla="*/ 2013217 w 4925538"/>
              <a:gd name="connsiteY13322" fmla="*/ 3354344 h 5052379"/>
              <a:gd name="connsiteX13323" fmla="*/ 2010643 w 4925538"/>
              <a:gd name="connsiteY13323" fmla="*/ 3354344 h 5052379"/>
              <a:gd name="connsiteX13324" fmla="*/ 2008096 w 4925538"/>
              <a:gd name="connsiteY13324" fmla="*/ 3350924 h 5052379"/>
              <a:gd name="connsiteX13325" fmla="*/ 2008096 w 4925538"/>
              <a:gd name="connsiteY13325" fmla="*/ 3348352 h 5052379"/>
              <a:gd name="connsiteX13326" fmla="*/ 2009794 w 4925538"/>
              <a:gd name="connsiteY13326" fmla="*/ 3345807 h 5052379"/>
              <a:gd name="connsiteX13327" fmla="*/ 2007247 w 4925538"/>
              <a:gd name="connsiteY13327" fmla="*/ 3338145 h 5052379"/>
              <a:gd name="connsiteX13328" fmla="*/ 2008096 w 4925538"/>
              <a:gd name="connsiteY13328" fmla="*/ 3334725 h 5052379"/>
              <a:gd name="connsiteX13329" fmla="*/ 2010643 w 4925538"/>
              <a:gd name="connsiteY13329" fmla="*/ 3330457 h 5052379"/>
              <a:gd name="connsiteX13330" fmla="*/ 2010643 w 4925538"/>
              <a:gd name="connsiteY13330" fmla="*/ 3328760 h 5052379"/>
              <a:gd name="connsiteX13331" fmla="*/ 2007247 w 4925538"/>
              <a:gd name="connsiteY13331" fmla="*/ 3323643 h 5052379"/>
              <a:gd name="connsiteX13332" fmla="*/ 2002127 w 4925538"/>
              <a:gd name="connsiteY13332" fmla="*/ 3322795 h 5052379"/>
              <a:gd name="connsiteX13333" fmla="*/ 1998704 w 4925538"/>
              <a:gd name="connsiteY13333" fmla="*/ 3320223 h 5052379"/>
              <a:gd name="connsiteX13334" fmla="*/ 1997006 w 4925538"/>
              <a:gd name="connsiteY13334" fmla="*/ 3314258 h 5052379"/>
              <a:gd name="connsiteX13335" fmla="*/ 1997855 w 4925538"/>
              <a:gd name="connsiteY13335" fmla="*/ 3311713 h 5052379"/>
              <a:gd name="connsiteX13336" fmla="*/ 1998704 w 4925538"/>
              <a:gd name="connsiteY13336" fmla="*/ 3307445 h 5052379"/>
              <a:gd name="connsiteX13337" fmla="*/ 1998704 w 4925538"/>
              <a:gd name="connsiteY13337" fmla="*/ 3305748 h 5052379"/>
              <a:gd name="connsiteX13338" fmla="*/ 1997855 w 4925538"/>
              <a:gd name="connsiteY13338" fmla="*/ 3304900 h 5052379"/>
              <a:gd name="connsiteX13339" fmla="*/ 1997006 w 4925538"/>
              <a:gd name="connsiteY13339" fmla="*/ 3304051 h 5052379"/>
              <a:gd name="connsiteX13340" fmla="*/ 1994433 w 4925538"/>
              <a:gd name="connsiteY13340" fmla="*/ 3304051 h 5052379"/>
              <a:gd name="connsiteX13341" fmla="*/ 1993584 w 4925538"/>
              <a:gd name="connsiteY13341" fmla="*/ 3304900 h 5052379"/>
              <a:gd name="connsiteX13342" fmla="*/ 1991886 w 4925538"/>
              <a:gd name="connsiteY13342" fmla="*/ 3306596 h 5052379"/>
              <a:gd name="connsiteX13343" fmla="*/ 1991886 w 4925538"/>
              <a:gd name="connsiteY13343" fmla="*/ 3307445 h 5052379"/>
              <a:gd name="connsiteX13344" fmla="*/ 1989312 w 4925538"/>
              <a:gd name="connsiteY13344" fmla="*/ 3305748 h 5052379"/>
              <a:gd name="connsiteX13345" fmla="*/ 1988463 w 4925538"/>
              <a:gd name="connsiteY13345" fmla="*/ 3302328 h 5052379"/>
              <a:gd name="connsiteX13346" fmla="*/ 1989312 w 4925538"/>
              <a:gd name="connsiteY13346" fmla="*/ 3301480 h 5052379"/>
              <a:gd name="connsiteX13347" fmla="*/ 1990188 w 4925538"/>
              <a:gd name="connsiteY13347" fmla="*/ 3299783 h 5052379"/>
              <a:gd name="connsiteX13348" fmla="*/ 1993584 w 4925538"/>
              <a:gd name="connsiteY13348" fmla="*/ 3298935 h 5052379"/>
              <a:gd name="connsiteX13349" fmla="*/ 1994433 w 4925538"/>
              <a:gd name="connsiteY13349" fmla="*/ 3297211 h 5052379"/>
              <a:gd name="connsiteX13350" fmla="*/ 1993584 w 4925538"/>
              <a:gd name="connsiteY13350" fmla="*/ 3296363 h 5052379"/>
              <a:gd name="connsiteX13351" fmla="*/ 1992735 w 4925538"/>
              <a:gd name="connsiteY13351" fmla="*/ 3295515 h 5052379"/>
              <a:gd name="connsiteX13352" fmla="*/ 1989312 w 4925538"/>
              <a:gd name="connsiteY13352" fmla="*/ 3295515 h 5052379"/>
              <a:gd name="connsiteX13353" fmla="*/ 1988463 w 4925538"/>
              <a:gd name="connsiteY13353" fmla="*/ 3294666 h 5052379"/>
              <a:gd name="connsiteX13354" fmla="*/ 1988463 w 4925538"/>
              <a:gd name="connsiteY13354" fmla="*/ 3293818 h 5052379"/>
              <a:gd name="connsiteX13355" fmla="*/ 1989312 w 4925538"/>
              <a:gd name="connsiteY13355" fmla="*/ 3292943 h 5052379"/>
              <a:gd name="connsiteX13356" fmla="*/ 1990188 w 4925538"/>
              <a:gd name="connsiteY13356" fmla="*/ 3291246 h 5052379"/>
              <a:gd name="connsiteX13357" fmla="*/ 1992735 w 4925538"/>
              <a:gd name="connsiteY13357" fmla="*/ 3291246 h 5052379"/>
              <a:gd name="connsiteX13358" fmla="*/ 1995282 w 4925538"/>
              <a:gd name="connsiteY13358" fmla="*/ 3290398 h 5052379"/>
              <a:gd name="connsiteX13359" fmla="*/ 1996157 w 4925538"/>
              <a:gd name="connsiteY13359" fmla="*/ 3287853 h 5052379"/>
              <a:gd name="connsiteX13360" fmla="*/ 1998704 w 4925538"/>
              <a:gd name="connsiteY13360" fmla="*/ 3286130 h 5052379"/>
              <a:gd name="connsiteX13361" fmla="*/ 2003825 w 4925538"/>
              <a:gd name="connsiteY13361" fmla="*/ 3285281 h 5052379"/>
              <a:gd name="connsiteX13362" fmla="*/ 2003825 w 4925538"/>
              <a:gd name="connsiteY13362" fmla="*/ 3284433 h 5052379"/>
              <a:gd name="connsiteX13363" fmla="*/ 2005523 w 4925538"/>
              <a:gd name="connsiteY13363" fmla="*/ 3280164 h 5052379"/>
              <a:gd name="connsiteX13364" fmla="*/ 2007247 w 4925538"/>
              <a:gd name="connsiteY13364" fmla="*/ 3279316 h 5052379"/>
              <a:gd name="connsiteX13365" fmla="*/ 2009794 w 4925538"/>
              <a:gd name="connsiteY13365" fmla="*/ 3279316 h 5052379"/>
              <a:gd name="connsiteX13366" fmla="*/ 2011492 w 4925538"/>
              <a:gd name="connsiteY13366" fmla="*/ 3279316 h 5052379"/>
              <a:gd name="connsiteX13367" fmla="*/ 2013217 w 4925538"/>
              <a:gd name="connsiteY13367" fmla="*/ 3278468 h 5052379"/>
              <a:gd name="connsiteX13368" fmla="*/ 2014915 w 4925538"/>
              <a:gd name="connsiteY13368" fmla="*/ 3275048 h 5052379"/>
              <a:gd name="connsiteX13369" fmla="*/ 2016613 w 4925538"/>
              <a:gd name="connsiteY13369" fmla="*/ 3274199 h 5052379"/>
              <a:gd name="connsiteX13370" fmla="*/ 2017462 w 4925538"/>
              <a:gd name="connsiteY13370" fmla="*/ 3274199 h 5052379"/>
              <a:gd name="connsiteX13371" fmla="*/ 2019186 w 4925538"/>
              <a:gd name="connsiteY13371" fmla="*/ 3275048 h 5052379"/>
              <a:gd name="connsiteX13372" fmla="*/ 2021733 w 4925538"/>
              <a:gd name="connsiteY13372" fmla="*/ 3277619 h 5052379"/>
              <a:gd name="connsiteX13373" fmla="*/ 2023431 w 4925538"/>
              <a:gd name="connsiteY13373" fmla="*/ 3274199 h 5052379"/>
              <a:gd name="connsiteX13374" fmla="*/ 2026854 w 4925538"/>
              <a:gd name="connsiteY13374" fmla="*/ 3269931 h 5052379"/>
              <a:gd name="connsiteX13375" fmla="*/ 2027703 w 4925538"/>
              <a:gd name="connsiteY13375" fmla="*/ 3268234 h 5052379"/>
              <a:gd name="connsiteX13376" fmla="*/ 1992735 w 4925538"/>
              <a:gd name="connsiteY13376" fmla="*/ 3240954 h 5052379"/>
              <a:gd name="connsiteX13377" fmla="*/ 2005523 w 4925538"/>
              <a:gd name="connsiteY13377" fmla="*/ 3213674 h 5052379"/>
              <a:gd name="connsiteX13378" fmla="*/ 2024307 w 4925538"/>
              <a:gd name="connsiteY13378" fmla="*/ 3174463 h 5052379"/>
              <a:gd name="connsiteX13379" fmla="*/ 2037095 w 4925538"/>
              <a:gd name="connsiteY13379" fmla="*/ 3146334 h 5052379"/>
              <a:gd name="connsiteX13380" fmla="*/ 2046487 w 4925538"/>
              <a:gd name="connsiteY13380" fmla="*/ 3146334 h 5052379"/>
              <a:gd name="connsiteX13381" fmla="*/ 2048184 w 4925538"/>
              <a:gd name="connsiteY13381" fmla="*/ 3143789 h 5052379"/>
              <a:gd name="connsiteX13382" fmla="*/ 2047336 w 4925538"/>
              <a:gd name="connsiteY13382" fmla="*/ 3143789 h 5052379"/>
              <a:gd name="connsiteX13383" fmla="*/ 2048184 w 4925538"/>
              <a:gd name="connsiteY13383" fmla="*/ 3142066 h 5052379"/>
              <a:gd name="connsiteX13384" fmla="*/ 2046487 w 4925538"/>
              <a:gd name="connsiteY13384" fmla="*/ 3140369 h 5052379"/>
              <a:gd name="connsiteX13385" fmla="*/ 2045611 w 4925538"/>
              <a:gd name="connsiteY13385" fmla="*/ 3139521 h 5052379"/>
              <a:gd name="connsiteX13386" fmla="*/ 2044762 w 4925538"/>
              <a:gd name="connsiteY13386" fmla="*/ 3139521 h 5052379"/>
              <a:gd name="connsiteX13387" fmla="*/ 2044762 w 4925538"/>
              <a:gd name="connsiteY13387" fmla="*/ 3129287 h 5052379"/>
              <a:gd name="connsiteX13388" fmla="*/ 2038793 w 4925538"/>
              <a:gd name="connsiteY13388" fmla="*/ 3129287 h 5052379"/>
              <a:gd name="connsiteX13389" fmla="*/ 2065244 w 4925538"/>
              <a:gd name="connsiteY13389" fmla="*/ 3044053 h 5052379"/>
              <a:gd name="connsiteX13390" fmla="*/ 2078032 w 4925538"/>
              <a:gd name="connsiteY13390" fmla="*/ 3043204 h 5052379"/>
              <a:gd name="connsiteX13391" fmla="*/ 2078032 w 4925538"/>
              <a:gd name="connsiteY13391" fmla="*/ 3042330 h 5052379"/>
              <a:gd name="connsiteX13392" fmla="*/ 2076334 w 4925538"/>
              <a:gd name="connsiteY13392" fmla="*/ 3041481 h 5052379"/>
              <a:gd name="connsiteX13393" fmla="*/ 2075485 w 4925538"/>
              <a:gd name="connsiteY13393" fmla="*/ 3040633 h 5052379"/>
              <a:gd name="connsiteX13394" fmla="*/ 2075485 w 4925538"/>
              <a:gd name="connsiteY13394" fmla="*/ 3039784 h 5052379"/>
              <a:gd name="connsiteX13395" fmla="*/ 2075485 w 4925538"/>
              <a:gd name="connsiteY13395" fmla="*/ 3038936 h 5052379"/>
              <a:gd name="connsiteX13396" fmla="*/ 2074636 w 4925538"/>
              <a:gd name="connsiteY13396" fmla="*/ 3038088 h 5052379"/>
              <a:gd name="connsiteX13397" fmla="*/ 2073787 w 4925538"/>
              <a:gd name="connsiteY13397" fmla="*/ 3038936 h 5052379"/>
              <a:gd name="connsiteX13398" fmla="*/ 2072062 w 4925538"/>
              <a:gd name="connsiteY13398" fmla="*/ 3038088 h 5052379"/>
              <a:gd name="connsiteX13399" fmla="*/ 2072062 w 4925538"/>
              <a:gd name="connsiteY13399" fmla="*/ 3038936 h 5052379"/>
              <a:gd name="connsiteX13400" fmla="*/ 2062697 w 4925538"/>
              <a:gd name="connsiteY13400" fmla="*/ 3030399 h 5052379"/>
              <a:gd name="connsiteX13401" fmla="*/ 2061821 w 4925538"/>
              <a:gd name="connsiteY13401" fmla="*/ 3027006 h 5052379"/>
              <a:gd name="connsiteX13402" fmla="*/ 2060123 w 4925538"/>
              <a:gd name="connsiteY13402" fmla="*/ 3019318 h 5052379"/>
              <a:gd name="connsiteX13403" fmla="*/ 2044762 w 4925538"/>
              <a:gd name="connsiteY13403" fmla="*/ 2990341 h 5052379"/>
              <a:gd name="connsiteX13404" fmla="*/ 2049882 w 4925538"/>
              <a:gd name="connsiteY13404" fmla="*/ 2990341 h 5052379"/>
              <a:gd name="connsiteX13405" fmla="*/ 2049882 w 4925538"/>
              <a:gd name="connsiteY13405" fmla="*/ 2987795 h 5052379"/>
              <a:gd name="connsiteX13406" fmla="*/ 2044762 w 4925538"/>
              <a:gd name="connsiteY13406" fmla="*/ 2983527 h 5052379"/>
              <a:gd name="connsiteX13407" fmla="*/ 2046487 w 4925538"/>
              <a:gd name="connsiteY13407" fmla="*/ 2978410 h 5052379"/>
              <a:gd name="connsiteX13408" fmla="*/ 2044762 w 4925538"/>
              <a:gd name="connsiteY13408" fmla="*/ 2976714 h 5052379"/>
              <a:gd name="connsiteX13409" fmla="*/ 2043913 w 4925538"/>
              <a:gd name="connsiteY13409" fmla="*/ 2976714 h 5052379"/>
              <a:gd name="connsiteX13410" fmla="*/ 2042215 w 4925538"/>
              <a:gd name="connsiteY13410" fmla="*/ 2973294 h 5052379"/>
              <a:gd name="connsiteX13411" fmla="*/ 2041366 w 4925538"/>
              <a:gd name="connsiteY13411" fmla="*/ 2973294 h 5052379"/>
              <a:gd name="connsiteX13412" fmla="*/ 2039642 w 4925538"/>
              <a:gd name="connsiteY13412" fmla="*/ 2969025 h 5052379"/>
              <a:gd name="connsiteX13413" fmla="*/ 2037944 w 4925538"/>
              <a:gd name="connsiteY13413" fmla="*/ 2968177 h 5052379"/>
              <a:gd name="connsiteX13414" fmla="*/ 2037095 w 4925538"/>
              <a:gd name="connsiteY13414" fmla="*/ 2966480 h 5052379"/>
              <a:gd name="connsiteX13415" fmla="*/ 2037944 w 4925538"/>
              <a:gd name="connsiteY13415" fmla="*/ 2964757 h 5052379"/>
              <a:gd name="connsiteX13416" fmla="*/ 2037944 w 4925538"/>
              <a:gd name="connsiteY13416" fmla="*/ 2963060 h 5052379"/>
              <a:gd name="connsiteX13417" fmla="*/ 2037944 w 4925538"/>
              <a:gd name="connsiteY13417" fmla="*/ 2962212 h 5052379"/>
              <a:gd name="connsiteX13418" fmla="*/ 2037095 w 4925538"/>
              <a:gd name="connsiteY13418" fmla="*/ 2963060 h 5052379"/>
              <a:gd name="connsiteX13419" fmla="*/ 2037095 w 4925538"/>
              <a:gd name="connsiteY13419" fmla="*/ 2962212 h 5052379"/>
              <a:gd name="connsiteX13420" fmla="*/ 2037944 w 4925538"/>
              <a:gd name="connsiteY13420" fmla="*/ 2960515 h 5052379"/>
              <a:gd name="connsiteX13421" fmla="*/ 2036246 w 4925538"/>
              <a:gd name="connsiteY13421" fmla="*/ 2960515 h 5052379"/>
              <a:gd name="connsiteX13422" fmla="*/ 2037095 w 4925538"/>
              <a:gd name="connsiteY13422" fmla="*/ 2960515 h 5052379"/>
              <a:gd name="connsiteX13423" fmla="*/ 2037944 w 4925538"/>
              <a:gd name="connsiteY13423" fmla="*/ 2958792 h 5052379"/>
              <a:gd name="connsiteX13424" fmla="*/ 2036246 w 4925538"/>
              <a:gd name="connsiteY13424" fmla="*/ 2959667 h 5052379"/>
              <a:gd name="connsiteX13425" fmla="*/ 2036246 w 4925538"/>
              <a:gd name="connsiteY13425" fmla="*/ 2958792 h 5052379"/>
              <a:gd name="connsiteX13426" fmla="*/ 2037095 w 4925538"/>
              <a:gd name="connsiteY13426" fmla="*/ 2957943 h 5052379"/>
              <a:gd name="connsiteX13427" fmla="*/ 2037095 w 4925538"/>
              <a:gd name="connsiteY13427" fmla="*/ 2957095 h 5052379"/>
              <a:gd name="connsiteX13428" fmla="*/ 2035397 w 4925538"/>
              <a:gd name="connsiteY13428" fmla="*/ 2956247 h 5052379"/>
              <a:gd name="connsiteX13429" fmla="*/ 2035397 w 4925538"/>
              <a:gd name="connsiteY13429" fmla="*/ 2955398 h 5052379"/>
              <a:gd name="connsiteX13430" fmla="*/ 2036246 w 4925538"/>
              <a:gd name="connsiteY13430" fmla="*/ 2955398 h 5052379"/>
              <a:gd name="connsiteX13431" fmla="*/ 2040517 w 4925538"/>
              <a:gd name="connsiteY13431" fmla="*/ 2956247 h 5052379"/>
              <a:gd name="connsiteX13432" fmla="*/ 2024307 w 4925538"/>
              <a:gd name="connsiteY13432" fmla="*/ 2941745 h 5052379"/>
              <a:gd name="connsiteX13433" fmla="*/ 2012368 w 4925538"/>
              <a:gd name="connsiteY13433" fmla="*/ 2949433 h 5052379"/>
              <a:gd name="connsiteX13434" fmla="*/ 2009794 w 4925538"/>
              <a:gd name="connsiteY13434" fmla="*/ 2950282 h 5052379"/>
              <a:gd name="connsiteX13435" fmla="*/ 2009794 w 4925538"/>
              <a:gd name="connsiteY13435" fmla="*/ 2948585 h 5052379"/>
              <a:gd name="connsiteX13436" fmla="*/ 2008945 w 4925538"/>
              <a:gd name="connsiteY13436" fmla="*/ 2949433 h 5052379"/>
              <a:gd name="connsiteX13437" fmla="*/ 2008096 w 4925538"/>
              <a:gd name="connsiteY13437" fmla="*/ 2948585 h 5052379"/>
              <a:gd name="connsiteX13438" fmla="*/ 2007247 w 4925538"/>
              <a:gd name="connsiteY13438" fmla="*/ 2948585 h 5052379"/>
              <a:gd name="connsiteX13439" fmla="*/ 2006372 w 4925538"/>
              <a:gd name="connsiteY13439" fmla="*/ 2947710 h 5052379"/>
              <a:gd name="connsiteX13440" fmla="*/ 2005523 w 4925538"/>
              <a:gd name="connsiteY13440" fmla="*/ 2947710 h 5052379"/>
              <a:gd name="connsiteX13441" fmla="*/ 2003825 w 4925538"/>
              <a:gd name="connsiteY13441" fmla="*/ 2946862 h 5052379"/>
              <a:gd name="connsiteX13442" fmla="*/ 2003825 w 4925538"/>
              <a:gd name="connsiteY13442" fmla="*/ 2943468 h 5052379"/>
              <a:gd name="connsiteX13443" fmla="*/ 2002127 w 4925538"/>
              <a:gd name="connsiteY13443" fmla="*/ 2941745 h 5052379"/>
              <a:gd name="connsiteX13444" fmla="*/ 2000402 w 4925538"/>
              <a:gd name="connsiteY13444" fmla="*/ 2941745 h 5052379"/>
              <a:gd name="connsiteX13445" fmla="*/ 1998704 w 4925538"/>
              <a:gd name="connsiteY13445" fmla="*/ 2943468 h 5052379"/>
              <a:gd name="connsiteX13446" fmla="*/ 1994433 w 4925538"/>
              <a:gd name="connsiteY13446" fmla="*/ 2941745 h 5052379"/>
              <a:gd name="connsiteX13447" fmla="*/ 1994433 w 4925538"/>
              <a:gd name="connsiteY13447" fmla="*/ 2937503 h 5052379"/>
              <a:gd name="connsiteX13448" fmla="*/ 1993584 w 4925538"/>
              <a:gd name="connsiteY13448" fmla="*/ 2936628 h 5052379"/>
              <a:gd name="connsiteX13449" fmla="*/ 1991886 w 4925538"/>
              <a:gd name="connsiteY13449" fmla="*/ 2937503 h 5052379"/>
              <a:gd name="connsiteX13450" fmla="*/ 1991037 w 4925538"/>
              <a:gd name="connsiteY13450" fmla="*/ 2936628 h 5052379"/>
              <a:gd name="connsiteX13451" fmla="*/ 1990188 w 4925538"/>
              <a:gd name="connsiteY13451" fmla="*/ 2935780 h 5052379"/>
              <a:gd name="connsiteX13452" fmla="*/ 1991037 w 4925538"/>
              <a:gd name="connsiteY13452" fmla="*/ 2933235 h 5052379"/>
              <a:gd name="connsiteX13453" fmla="*/ 1986765 w 4925538"/>
              <a:gd name="connsiteY13453" fmla="*/ 2934083 h 5052379"/>
              <a:gd name="connsiteX13454" fmla="*/ 1984219 w 4925538"/>
              <a:gd name="connsiteY13454" fmla="*/ 2933235 h 5052379"/>
              <a:gd name="connsiteX13455" fmla="*/ 1985068 w 4925538"/>
              <a:gd name="connsiteY13455" fmla="*/ 2931511 h 5052379"/>
              <a:gd name="connsiteX13456" fmla="*/ 1984219 w 4925538"/>
              <a:gd name="connsiteY13456" fmla="*/ 2929815 h 5052379"/>
              <a:gd name="connsiteX13457" fmla="*/ 1981645 w 4925538"/>
              <a:gd name="connsiteY13457" fmla="*/ 2929815 h 5052379"/>
              <a:gd name="connsiteX13458" fmla="*/ 1980796 w 4925538"/>
              <a:gd name="connsiteY13458" fmla="*/ 2929815 h 5052379"/>
              <a:gd name="connsiteX13459" fmla="*/ 1980796 w 4925538"/>
              <a:gd name="connsiteY13459" fmla="*/ 2928966 h 5052379"/>
              <a:gd name="connsiteX13460" fmla="*/ 1979947 w 4925538"/>
              <a:gd name="connsiteY13460" fmla="*/ 2928966 h 5052379"/>
              <a:gd name="connsiteX13461" fmla="*/ 1979098 w 4925538"/>
              <a:gd name="connsiteY13461" fmla="*/ 2928966 h 5052379"/>
              <a:gd name="connsiteX13462" fmla="*/ 1979098 w 4925538"/>
              <a:gd name="connsiteY13462" fmla="*/ 2929815 h 5052379"/>
              <a:gd name="connsiteX13463" fmla="*/ 1977374 w 4925538"/>
              <a:gd name="connsiteY13463" fmla="*/ 2928966 h 5052379"/>
              <a:gd name="connsiteX13464" fmla="*/ 1977374 w 4925538"/>
              <a:gd name="connsiteY13464" fmla="*/ 2928118 h 5052379"/>
              <a:gd name="connsiteX13465" fmla="*/ 1976525 w 4925538"/>
              <a:gd name="connsiteY13465" fmla="*/ 2928118 h 5052379"/>
              <a:gd name="connsiteX13466" fmla="*/ 1976525 w 4925538"/>
              <a:gd name="connsiteY13466" fmla="*/ 2926421 h 5052379"/>
              <a:gd name="connsiteX13467" fmla="*/ 1974827 w 4925538"/>
              <a:gd name="connsiteY13467" fmla="*/ 2925546 h 5052379"/>
              <a:gd name="connsiteX13468" fmla="*/ 1974827 w 4925538"/>
              <a:gd name="connsiteY13468" fmla="*/ 2922153 h 5052379"/>
              <a:gd name="connsiteX13469" fmla="*/ 1973102 w 4925538"/>
              <a:gd name="connsiteY13469" fmla="*/ 2923001 h 5052379"/>
              <a:gd name="connsiteX13470" fmla="*/ 1972253 w 4925538"/>
              <a:gd name="connsiteY13470" fmla="*/ 2922153 h 5052379"/>
              <a:gd name="connsiteX13471" fmla="*/ 1972253 w 4925538"/>
              <a:gd name="connsiteY13471" fmla="*/ 2921305 h 5052379"/>
              <a:gd name="connsiteX13472" fmla="*/ 1973102 w 4925538"/>
              <a:gd name="connsiteY13472" fmla="*/ 2920456 h 5052379"/>
              <a:gd name="connsiteX13473" fmla="*/ 1971404 w 4925538"/>
              <a:gd name="connsiteY13473" fmla="*/ 2919581 h 5052379"/>
              <a:gd name="connsiteX13474" fmla="*/ 1971404 w 4925538"/>
              <a:gd name="connsiteY13474" fmla="*/ 2918733 h 5052379"/>
              <a:gd name="connsiteX13475" fmla="*/ 1969706 w 4925538"/>
              <a:gd name="connsiteY13475" fmla="*/ 2917885 h 5052379"/>
              <a:gd name="connsiteX13476" fmla="*/ 1968857 w 4925538"/>
              <a:gd name="connsiteY13476" fmla="*/ 2917036 h 5052379"/>
              <a:gd name="connsiteX13477" fmla="*/ 1969706 w 4925538"/>
              <a:gd name="connsiteY13477" fmla="*/ 2916188 h 5052379"/>
              <a:gd name="connsiteX13478" fmla="*/ 1967133 w 4925538"/>
              <a:gd name="connsiteY13478" fmla="*/ 2914465 h 5052379"/>
              <a:gd name="connsiteX13479" fmla="*/ 1967133 w 4925538"/>
              <a:gd name="connsiteY13479" fmla="*/ 2913616 h 5052379"/>
              <a:gd name="connsiteX13480" fmla="*/ 1966284 w 4925538"/>
              <a:gd name="connsiteY13480" fmla="*/ 2913616 h 5052379"/>
              <a:gd name="connsiteX13481" fmla="*/ 1964586 w 4925538"/>
              <a:gd name="connsiteY13481" fmla="*/ 2911071 h 5052379"/>
              <a:gd name="connsiteX13482" fmla="*/ 1963737 w 4925538"/>
              <a:gd name="connsiteY13482" fmla="*/ 2911071 h 5052379"/>
              <a:gd name="connsiteX13483" fmla="*/ 1963737 w 4925538"/>
              <a:gd name="connsiteY13483" fmla="*/ 2909374 h 5052379"/>
              <a:gd name="connsiteX13484" fmla="*/ 1962888 w 4925538"/>
              <a:gd name="connsiteY13484" fmla="*/ 2909374 h 5052379"/>
              <a:gd name="connsiteX13485" fmla="*/ 1960314 w 4925538"/>
              <a:gd name="connsiteY13485" fmla="*/ 2907651 h 5052379"/>
              <a:gd name="connsiteX13486" fmla="*/ 1959465 w 4925538"/>
              <a:gd name="connsiteY13486" fmla="*/ 2900838 h 5052379"/>
              <a:gd name="connsiteX13487" fmla="*/ 1961163 w 4925538"/>
              <a:gd name="connsiteY13487" fmla="*/ 2898293 h 5052379"/>
              <a:gd name="connsiteX13488" fmla="*/ 1960314 w 4925538"/>
              <a:gd name="connsiteY13488" fmla="*/ 2897418 h 5052379"/>
              <a:gd name="connsiteX13489" fmla="*/ 1959465 w 4925538"/>
              <a:gd name="connsiteY13489" fmla="*/ 2897418 h 5052379"/>
              <a:gd name="connsiteX13490" fmla="*/ 1956918 w 4925538"/>
              <a:gd name="connsiteY13490" fmla="*/ 2898293 h 5052379"/>
              <a:gd name="connsiteX13491" fmla="*/ 1956043 w 4925538"/>
              <a:gd name="connsiteY13491" fmla="*/ 2898293 h 5052379"/>
              <a:gd name="connsiteX13492" fmla="*/ 1956043 w 4925538"/>
              <a:gd name="connsiteY13492" fmla="*/ 2897418 h 5052379"/>
              <a:gd name="connsiteX13493" fmla="*/ 1956043 w 4925538"/>
              <a:gd name="connsiteY13493" fmla="*/ 2894873 h 5052379"/>
              <a:gd name="connsiteX13494" fmla="*/ 1955194 w 4925538"/>
              <a:gd name="connsiteY13494" fmla="*/ 2894873 h 5052379"/>
              <a:gd name="connsiteX13495" fmla="*/ 1955194 w 4925538"/>
              <a:gd name="connsiteY13495" fmla="*/ 2894024 h 5052379"/>
              <a:gd name="connsiteX13496" fmla="*/ 1955194 w 4925538"/>
              <a:gd name="connsiteY13496" fmla="*/ 2893176 h 5052379"/>
              <a:gd name="connsiteX13497" fmla="*/ 1955194 w 4925538"/>
              <a:gd name="connsiteY13497" fmla="*/ 2891453 h 5052379"/>
              <a:gd name="connsiteX13498" fmla="*/ 1956918 w 4925538"/>
              <a:gd name="connsiteY13498" fmla="*/ 2889756 h 5052379"/>
              <a:gd name="connsiteX13499" fmla="*/ 1955194 w 4925538"/>
              <a:gd name="connsiteY13499" fmla="*/ 2889756 h 5052379"/>
              <a:gd name="connsiteX13500" fmla="*/ 1955194 w 4925538"/>
              <a:gd name="connsiteY13500" fmla="*/ 2888907 h 5052379"/>
              <a:gd name="connsiteX13501" fmla="*/ 1955194 w 4925538"/>
              <a:gd name="connsiteY13501" fmla="*/ 2888059 h 5052379"/>
              <a:gd name="connsiteX13502" fmla="*/ 1956918 w 4925538"/>
              <a:gd name="connsiteY13502" fmla="*/ 2888059 h 5052379"/>
              <a:gd name="connsiteX13503" fmla="*/ 1956918 w 4925538"/>
              <a:gd name="connsiteY13503" fmla="*/ 2887211 h 5052379"/>
              <a:gd name="connsiteX13504" fmla="*/ 1955194 w 4925538"/>
              <a:gd name="connsiteY13504" fmla="*/ 2887211 h 5052379"/>
              <a:gd name="connsiteX13505" fmla="*/ 1955194 w 4925538"/>
              <a:gd name="connsiteY13505" fmla="*/ 2884639 h 5052379"/>
              <a:gd name="connsiteX13506" fmla="*/ 1956043 w 4925538"/>
              <a:gd name="connsiteY13506" fmla="*/ 2883791 h 5052379"/>
              <a:gd name="connsiteX13507" fmla="*/ 1956918 w 4925538"/>
              <a:gd name="connsiteY13507" fmla="*/ 2882094 h 5052379"/>
              <a:gd name="connsiteX13508" fmla="*/ 1955194 w 4925538"/>
              <a:gd name="connsiteY13508" fmla="*/ 2882094 h 5052379"/>
              <a:gd name="connsiteX13509" fmla="*/ 1953496 w 4925538"/>
              <a:gd name="connsiteY13509" fmla="*/ 2880371 h 5052379"/>
              <a:gd name="connsiteX13510" fmla="*/ 1953496 w 4925538"/>
              <a:gd name="connsiteY13510" fmla="*/ 2879522 h 5052379"/>
              <a:gd name="connsiteX13511" fmla="*/ 1952647 w 4925538"/>
              <a:gd name="connsiteY13511" fmla="*/ 2879522 h 5052379"/>
              <a:gd name="connsiteX13512" fmla="*/ 1951798 w 4925538"/>
              <a:gd name="connsiteY13512" fmla="*/ 2879522 h 5052379"/>
              <a:gd name="connsiteX13513" fmla="*/ 1951798 w 4925538"/>
              <a:gd name="connsiteY13513" fmla="*/ 2877826 h 5052379"/>
              <a:gd name="connsiteX13514" fmla="*/ 1952647 w 4925538"/>
              <a:gd name="connsiteY13514" fmla="*/ 2876129 h 5052379"/>
              <a:gd name="connsiteX13515" fmla="*/ 1951798 w 4925538"/>
              <a:gd name="connsiteY13515" fmla="*/ 2875254 h 5052379"/>
              <a:gd name="connsiteX13516" fmla="*/ 1950922 w 4925538"/>
              <a:gd name="connsiteY13516" fmla="*/ 2876129 h 5052379"/>
              <a:gd name="connsiteX13517" fmla="*/ 1950073 w 4925538"/>
              <a:gd name="connsiteY13517" fmla="*/ 2875254 h 5052379"/>
              <a:gd name="connsiteX13518" fmla="*/ 1950922 w 4925538"/>
              <a:gd name="connsiteY13518" fmla="*/ 2873557 h 5052379"/>
              <a:gd name="connsiteX13519" fmla="*/ 1950073 w 4925538"/>
              <a:gd name="connsiteY13519" fmla="*/ 2872709 h 5052379"/>
              <a:gd name="connsiteX13520" fmla="*/ 1950922 w 4925538"/>
              <a:gd name="connsiteY13520" fmla="*/ 2871861 h 5052379"/>
              <a:gd name="connsiteX13521" fmla="*/ 1951798 w 4925538"/>
              <a:gd name="connsiteY13521" fmla="*/ 2870137 h 5052379"/>
              <a:gd name="connsiteX13522" fmla="*/ 1950922 w 4925538"/>
              <a:gd name="connsiteY13522" fmla="*/ 2870137 h 5052379"/>
              <a:gd name="connsiteX13523" fmla="*/ 1951798 w 4925538"/>
              <a:gd name="connsiteY13523" fmla="*/ 2866744 h 5052379"/>
              <a:gd name="connsiteX13524" fmla="*/ 1950922 w 4925538"/>
              <a:gd name="connsiteY13524" fmla="*/ 2866744 h 5052379"/>
              <a:gd name="connsiteX13525" fmla="*/ 1951798 w 4925538"/>
              <a:gd name="connsiteY13525" fmla="*/ 2865895 h 5052379"/>
              <a:gd name="connsiteX13526" fmla="*/ 1950922 w 4925538"/>
              <a:gd name="connsiteY13526" fmla="*/ 2865047 h 5052379"/>
              <a:gd name="connsiteX13527" fmla="*/ 1951798 w 4925538"/>
              <a:gd name="connsiteY13527" fmla="*/ 2864172 h 5052379"/>
              <a:gd name="connsiteX13528" fmla="*/ 1950922 w 4925538"/>
              <a:gd name="connsiteY13528" fmla="*/ 2864172 h 5052379"/>
              <a:gd name="connsiteX13529" fmla="*/ 1951798 w 4925538"/>
              <a:gd name="connsiteY13529" fmla="*/ 2863324 h 5052379"/>
              <a:gd name="connsiteX13530" fmla="*/ 1950073 w 4925538"/>
              <a:gd name="connsiteY13530" fmla="*/ 2860779 h 5052379"/>
              <a:gd name="connsiteX13531" fmla="*/ 1950073 w 4925538"/>
              <a:gd name="connsiteY13531" fmla="*/ 2859930 h 5052379"/>
              <a:gd name="connsiteX13532" fmla="*/ 1950073 w 4925538"/>
              <a:gd name="connsiteY13532" fmla="*/ 2856510 h 5052379"/>
              <a:gd name="connsiteX13533" fmla="*/ 1951798 w 4925538"/>
              <a:gd name="connsiteY13533" fmla="*/ 2856510 h 5052379"/>
              <a:gd name="connsiteX13534" fmla="*/ 1951798 w 4925538"/>
              <a:gd name="connsiteY13534" fmla="*/ 2855662 h 5052379"/>
              <a:gd name="connsiteX13535" fmla="*/ 1951798 w 4925538"/>
              <a:gd name="connsiteY13535" fmla="*/ 2854814 h 5052379"/>
              <a:gd name="connsiteX13536" fmla="*/ 1950922 w 4925538"/>
              <a:gd name="connsiteY13536" fmla="*/ 2852242 h 5052379"/>
              <a:gd name="connsiteX13537" fmla="*/ 1950073 w 4925538"/>
              <a:gd name="connsiteY13537" fmla="*/ 2850545 h 5052379"/>
              <a:gd name="connsiteX13538" fmla="*/ 1950922 w 4925538"/>
              <a:gd name="connsiteY13538" fmla="*/ 2847125 h 5052379"/>
              <a:gd name="connsiteX13539" fmla="*/ 1950922 w 4925538"/>
              <a:gd name="connsiteY13539" fmla="*/ 2845429 h 5052379"/>
              <a:gd name="connsiteX13540" fmla="*/ 1951798 w 4925538"/>
              <a:gd name="connsiteY13540" fmla="*/ 2840312 h 5052379"/>
              <a:gd name="connsiteX13541" fmla="*/ 1951798 w 4925538"/>
              <a:gd name="connsiteY13541" fmla="*/ 2838615 h 5052379"/>
              <a:gd name="connsiteX13542" fmla="*/ 1955194 w 4925538"/>
              <a:gd name="connsiteY13542" fmla="*/ 2830927 h 5052379"/>
              <a:gd name="connsiteX13543" fmla="*/ 1956043 w 4925538"/>
              <a:gd name="connsiteY13543" fmla="*/ 2830078 h 5052379"/>
              <a:gd name="connsiteX13544" fmla="*/ 1956918 w 4925538"/>
              <a:gd name="connsiteY13544" fmla="*/ 2828382 h 5052379"/>
              <a:gd name="connsiteX13545" fmla="*/ 1960314 w 4925538"/>
              <a:gd name="connsiteY13545" fmla="*/ 2826685 h 5052379"/>
              <a:gd name="connsiteX13546" fmla="*/ 1961163 w 4925538"/>
              <a:gd name="connsiteY13546" fmla="*/ 2824113 h 5052379"/>
              <a:gd name="connsiteX13547" fmla="*/ 1964586 w 4925538"/>
              <a:gd name="connsiteY13547" fmla="*/ 2822417 h 5052379"/>
              <a:gd name="connsiteX13548" fmla="*/ 1966284 w 4925538"/>
              <a:gd name="connsiteY13548" fmla="*/ 2820720 h 5052379"/>
              <a:gd name="connsiteX13549" fmla="*/ 1968008 w 4925538"/>
              <a:gd name="connsiteY13549" fmla="*/ 2817300 h 5052379"/>
              <a:gd name="connsiteX13550" fmla="*/ 1968008 w 4925538"/>
              <a:gd name="connsiteY13550" fmla="*/ 2815603 h 5052379"/>
              <a:gd name="connsiteX13551" fmla="*/ 1966284 w 4925538"/>
              <a:gd name="connsiteY13551" fmla="*/ 2813031 h 5052379"/>
              <a:gd name="connsiteX13552" fmla="*/ 1964586 w 4925538"/>
              <a:gd name="connsiteY13552" fmla="*/ 2809638 h 5052379"/>
              <a:gd name="connsiteX13553" fmla="*/ 1966284 w 4925538"/>
              <a:gd name="connsiteY13553" fmla="*/ 2805370 h 5052379"/>
              <a:gd name="connsiteX13554" fmla="*/ 1966284 w 4925538"/>
              <a:gd name="connsiteY13554" fmla="*/ 2804521 h 5052379"/>
              <a:gd name="connsiteX13555" fmla="*/ 1967133 w 4925538"/>
              <a:gd name="connsiteY13555" fmla="*/ 2803646 h 5052379"/>
              <a:gd name="connsiteX13556" fmla="*/ 1968008 w 4925538"/>
              <a:gd name="connsiteY13556" fmla="*/ 2804521 h 5052379"/>
              <a:gd name="connsiteX13557" fmla="*/ 1968857 w 4925538"/>
              <a:gd name="connsiteY13557" fmla="*/ 2803646 h 5052379"/>
              <a:gd name="connsiteX13558" fmla="*/ 1971404 w 4925538"/>
              <a:gd name="connsiteY13558" fmla="*/ 2801950 h 5052379"/>
              <a:gd name="connsiteX13559" fmla="*/ 1970555 w 4925538"/>
              <a:gd name="connsiteY13559" fmla="*/ 2801101 h 5052379"/>
              <a:gd name="connsiteX13560" fmla="*/ 1971404 w 4925538"/>
              <a:gd name="connsiteY13560" fmla="*/ 2796833 h 5052379"/>
              <a:gd name="connsiteX13561" fmla="*/ 1971404 w 4925538"/>
              <a:gd name="connsiteY13561" fmla="*/ 2794288 h 5052379"/>
              <a:gd name="connsiteX13562" fmla="*/ 1969706 w 4925538"/>
              <a:gd name="connsiteY13562" fmla="*/ 2791716 h 5052379"/>
              <a:gd name="connsiteX13563" fmla="*/ 1969706 w 4925538"/>
              <a:gd name="connsiteY13563" fmla="*/ 2788323 h 5052379"/>
              <a:gd name="connsiteX13564" fmla="*/ 1967133 w 4925538"/>
              <a:gd name="connsiteY13564" fmla="*/ 2789171 h 5052379"/>
              <a:gd name="connsiteX13565" fmla="*/ 1966284 w 4925538"/>
              <a:gd name="connsiteY13565" fmla="*/ 2789171 h 5052379"/>
              <a:gd name="connsiteX13566" fmla="*/ 1965435 w 4925538"/>
              <a:gd name="connsiteY13566" fmla="*/ 2789171 h 5052379"/>
              <a:gd name="connsiteX13567" fmla="*/ 1963737 w 4925538"/>
              <a:gd name="connsiteY13567" fmla="*/ 2789171 h 5052379"/>
              <a:gd name="connsiteX13568" fmla="*/ 1961163 w 4925538"/>
              <a:gd name="connsiteY13568" fmla="*/ 2787474 h 5052379"/>
              <a:gd name="connsiteX13569" fmla="*/ 1960314 w 4925538"/>
              <a:gd name="connsiteY13569" fmla="*/ 2792591 h 5052379"/>
              <a:gd name="connsiteX13570" fmla="*/ 1958616 w 4925538"/>
              <a:gd name="connsiteY13570" fmla="*/ 2794288 h 5052379"/>
              <a:gd name="connsiteX13571" fmla="*/ 1955194 w 4925538"/>
              <a:gd name="connsiteY13571" fmla="*/ 2795985 h 5052379"/>
              <a:gd name="connsiteX13572" fmla="*/ 1910834 w 4925538"/>
              <a:gd name="connsiteY13572" fmla="*/ 2793439 h 5052379"/>
              <a:gd name="connsiteX13573" fmla="*/ 1824688 w 4925538"/>
              <a:gd name="connsiteY13573" fmla="*/ 2790019 h 5052379"/>
              <a:gd name="connsiteX13574" fmla="*/ 1736818 w 4925538"/>
              <a:gd name="connsiteY13574" fmla="*/ 2788323 h 5052379"/>
              <a:gd name="connsiteX13575" fmla="*/ 1732547 w 4925538"/>
              <a:gd name="connsiteY13575" fmla="*/ 2738879 h 5052379"/>
              <a:gd name="connsiteX13576" fmla="*/ 1728275 w 4925538"/>
              <a:gd name="connsiteY13576" fmla="*/ 2686015 h 5052379"/>
              <a:gd name="connsiteX13577" fmla="*/ 1687338 w 4925538"/>
              <a:gd name="connsiteY13577" fmla="*/ 2638294 h 5052379"/>
              <a:gd name="connsiteX13578" fmla="*/ 1695032 w 4925538"/>
              <a:gd name="connsiteY13578" fmla="*/ 2637446 h 5052379"/>
              <a:gd name="connsiteX13579" fmla="*/ 1727426 w 4925538"/>
              <a:gd name="connsiteY13579" fmla="*/ 2637446 h 5052379"/>
              <a:gd name="connsiteX13580" fmla="*/ 1724030 w 4925538"/>
              <a:gd name="connsiteY13580" fmla="*/ 2575197 h 5052379"/>
              <a:gd name="connsiteX13581" fmla="*/ 1721457 w 4925538"/>
              <a:gd name="connsiteY13581" fmla="*/ 2576072 h 5052379"/>
              <a:gd name="connsiteX13582" fmla="*/ 1718061 w 4925538"/>
              <a:gd name="connsiteY13582" fmla="*/ 2574348 h 5052379"/>
              <a:gd name="connsiteX13583" fmla="*/ 1717212 w 4925538"/>
              <a:gd name="connsiteY13583" fmla="*/ 2570106 h 5052379"/>
              <a:gd name="connsiteX13584" fmla="*/ 1716336 w 4925538"/>
              <a:gd name="connsiteY13584" fmla="*/ 2568383 h 5052379"/>
              <a:gd name="connsiteX13585" fmla="*/ 1717212 w 4925538"/>
              <a:gd name="connsiteY13585" fmla="*/ 2568383 h 5052379"/>
              <a:gd name="connsiteX13586" fmla="*/ 1716336 w 4925538"/>
              <a:gd name="connsiteY13586" fmla="*/ 2566686 h 5052379"/>
              <a:gd name="connsiteX13587" fmla="*/ 1716336 w 4925538"/>
              <a:gd name="connsiteY13587" fmla="*/ 2564990 h 5052379"/>
              <a:gd name="connsiteX13588" fmla="*/ 1715487 w 4925538"/>
              <a:gd name="connsiteY13588" fmla="*/ 2564115 h 5052379"/>
              <a:gd name="connsiteX13589" fmla="*/ 1716336 w 4925538"/>
              <a:gd name="connsiteY13589" fmla="*/ 2564115 h 5052379"/>
              <a:gd name="connsiteX13590" fmla="*/ 1715487 w 4925538"/>
              <a:gd name="connsiteY13590" fmla="*/ 2563266 h 5052379"/>
              <a:gd name="connsiteX13591" fmla="*/ 1715487 w 4925538"/>
              <a:gd name="connsiteY13591" fmla="*/ 2561570 h 5052379"/>
              <a:gd name="connsiteX13592" fmla="*/ 1714638 w 4925538"/>
              <a:gd name="connsiteY13592" fmla="*/ 2560721 h 5052379"/>
              <a:gd name="connsiteX13593" fmla="*/ 1714638 w 4925538"/>
              <a:gd name="connsiteY13593" fmla="*/ 2558998 h 5052379"/>
              <a:gd name="connsiteX13594" fmla="*/ 1712091 w 4925538"/>
              <a:gd name="connsiteY13594" fmla="*/ 2558150 h 5052379"/>
              <a:gd name="connsiteX13595" fmla="*/ 1712091 w 4925538"/>
              <a:gd name="connsiteY13595" fmla="*/ 2557301 h 5052379"/>
              <a:gd name="connsiteX13596" fmla="*/ 1712940 w 4925538"/>
              <a:gd name="connsiteY13596" fmla="*/ 2558150 h 5052379"/>
              <a:gd name="connsiteX13597" fmla="*/ 1712940 w 4925538"/>
              <a:gd name="connsiteY13597" fmla="*/ 2556453 h 5052379"/>
              <a:gd name="connsiteX13598" fmla="*/ 1710367 w 4925538"/>
              <a:gd name="connsiteY13598" fmla="*/ 2554756 h 5052379"/>
              <a:gd name="connsiteX13599" fmla="*/ 1711216 w 4925538"/>
              <a:gd name="connsiteY13599" fmla="*/ 2553908 h 5052379"/>
              <a:gd name="connsiteX13600" fmla="*/ 1710367 w 4925538"/>
              <a:gd name="connsiteY13600" fmla="*/ 2553908 h 5052379"/>
              <a:gd name="connsiteX13601" fmla="*/ 1710367 w 4925538"/>
              <a:gd name="connsiteY13601" fmla="*/ 2552185 h 5052379"/>
              <a:gd name="connsiteX13602" fmla="*/ 1709518 w 4925538"/>
              <a:gd name="connsiteY13602" fmla="*/ 2551336 h 5052379"/>
              <a:gd name="connsiteX13603" fmla="*/ 1708669 w 4925538"/>
              <a:gd name="connsiteY13603" fmla="*/ 2551336 h 5052379"/>
              <a:gd name="connsiteX13604" fmla="*/ 1707820 w 4925538"/>
              <a:gd name="connsiteY13604" fmla="*/ 2551336 h 5052379"/>
              <a:gd name="connsiteX13605" fmla="*/ 1708669 w 4925538"/>
              <a:gd name="connsiteY13605" fmla="*/ 2550488 h 5052379"/>
              <a:gd name="connsiteX13606" fmla="*/ 1708669 w 4925538"/>
              <a:gd name="connsiteY13606" fmla="*/ 2549640 h 5052379"/>
              <a:gd name="connsiteX13607" fmla="*/ 1707820 w 4925538"/>
              <a:gd name="connsiteY13607" fmla="*/ 2549640 h 5052379"/>
              <a:gd name="connsiteX13608" fmla="*/ 1707820 w 4925538"/>
              <a:gd name="connsiteY13608" fmla="*/ 2548791 h 5052379"/>
              <a:gd name="connsiteX13609" fmla="*/ 1706971 w 4925538"/>
              <a:gd name="connsiteY13609" fmla="*/ 2548791 h 5052379"/>
              <a:gd name="connsiteX13610" fmla="*/ 1707820 w 4925538"/>
              <a:gd name="connsiteY13610" fmla="*/ 2547943 h 5052379"/>
              <a:gd name="connsiteX13611" fmla="*/ 1707820 w 4925538"/>
              <a:gd name="connsiteY13611" fmla="*/ 2547068 h 5052379"/>
              <a:gd name="connsiteX13612" fmla="*/ 1707820 w 4925538"/>
              <a:gd name="connsiteY13612" fmla="*/ 2545371 h 5052379"/>
              <a:gd name="connsiteX13613" fmla="*/ 1707820 w 4925538"/>
              <a:gd name="connsiteY13613" fmla="*/ 2544523 h 5052379"/>
              <a:gd name="connsiteX13614" fmla="*/ 1708669 w 4925538"/>
              <a:gd name="connsiteY13614" fmla="*/ 2545371 h 5052379"/>
              <a:gd name="connsiteX13615" fmla="*/ 1708669 w 4925538"/>
              <a:gd name="connsiteY13615" fmla="*/ 2544523 h 5052379"/>
              <a:gd name="connsiteX13616" fmla="*/ 1708669 w 4925538"/>
              <a:gd name="connsiteY13616" fmla="*/ 2543674 h 5052379"/>
              <a:gd name="connsiteX13617" fmla="*/ 1708669 w 4925538"/>
              <a:gd name="connsiteY13617" fmla="*/ 2541951 h 5052379"/>
              <a:gd name="connsiteX13618" fmla="*/ 1707820 w 4925538"/>
              <a:gd name="connsiteY13618" fmla="*/ 2542826 h 5052379"/>
              <a:gd name="connsiteX13619" fmla="*/ 1707820 w 4925538"/>
              <a:gd name="connsiteY13619" fmla="*/ 2541951 h 5052379"/>
              <a:gd name="connsiteX13620" fmla="*/ 1706971 w 4925538"/>
              <a:gd name="connsiteY13620" fmla="*/ 2542826 h 5052379"/>
              <a:gd name="connsiteX13621" fmla="*/ 1706971 w 4925538"/>
              <a:gd name="connsiteY13621" fmla="*/ 2541951 h 5052379"/>
              <a:gd name="connsiteX13622" fmla="*/ 1706971 w 4925538"/>
              <a:gd name="connsiteY13622" fmla="*/ 2541103 h 5052379"/>
              <a:gd name="connsiteX13623" fmla="*/ 1706095 w 4925538"/>
              <a:gd name="connsiteY13623" fmla="*/ 2541951 h 5052379"/>
              <a:gd name="connsiteX13624" fmla="*/ 1706095 w 4925538"/>
              <a:gd name="connsiteY13624" fmla="*/ 2541103 h 5052379"/>
              <a:gd name="connsiteX13625" fmla="*/ 1706095 w 4925538"/>
              <a:gd name="connsiteY13625" fmla="*/ 2540254 h 5052379"/>
              <a:gd name="connsiteX13626" fmla="*/ 1705246 w 4925538"/>
              <a:gd name="connsiteY13626" fmla="*/ 2541103 h 5052379"/>
              <a:gd name="connsiteX13627" fmla="*/ 1704397 w 4925538"/>
              <a:gd name="connsiteY13627" fmla="*/ 2540254 h 5052379"/>
              <a:gd name="connsiteX13628" fmla="*/ 1705246 w 4925538"/>
              <a:gd name="connsiteY13628" fmla="*/ 2539406 h 5052379"/>
              <a:gd name="connsiteX13629" fmla="*/ 1703548 w 4925538"/>
              <a:gd name="connsiteY13629" fmla="*/ 2538558 h 5052379"/>
              <a:gd name="connsiteX13630" fmla="*/ 1702699 w 4925538"/>
              <a:gd name="connsiteY13630" fmla="*/ 2536834 h 5052379"/>
              <a:gd name="connsiteX13631" fmla="*/ 1701850 w 4925538"/>
              <a:gd name="connsiteY13631" fmla="*/ 2535986 h 5052379"/>
              <a:gd name="connsiteX13632" fmla="*/ 1701850 w 4925538"/>
              <a:gd name="connsiteY13632" fmla="*/ 2535138 h 5052379"/>
              <a:gd name="connsiteX13633" fmla="*/ 1701001 w 4925538"/>
              <a:gd name="connsiteY13633" fmla="*/ 2534289 h 5052379"/>
              <a:gd name="connsiteX13634" fmla="*/ 1701001 w 4925538"/>
              <a:gd name="connsiteY13634" fmla="*/ 2532593 h 5052379"/>
              <a:gd name="connsiteX13635" fmla="*/ 1700126 w 4925538"/>
              <a:gd name="connsiteY13635" fmla="*/ 2531744 h 5052379"/>
              <a:gd name="connsiteX13636" fmla="*/ 1701001 w 4925538"/>
              <a:gd name="connsiteY13636" fmla="*/ 2530869 h 5052379"/>
              <a:gd name="connsiteX13637" fmla="*/ 1700126 w 4925538"/>
              <a:gd name="connsiteY13637" fmla="*/ 2529173 h 5052379"/>
              <a:gd name="connsiteX13638" fmla="*/ 1700126 w 4925538"/>
              <a:gd name="connsiteY13638" fmla="*/ 2528324 h 5052379"/>
              <a:gd name="connsiteX13639" fmla="*/ 1701850 w 4925538"/>
              <a:gd name="connsiteY13639" fmla="*/ 2527476 h 5052379"/>
              <a:gd name="connsiteX13640" fmla="*/ 1701850 w 4925538"/>
              <a:gd name="connsiteY13640" fmla="*/ 2526628 h 5052379"/>
              <a:gd name="connsiteX13641" fmla="*/ 1700126 w 4925538"/>
              <a:gd name="connsiteY13641" fmla="*/ 2525779 h 5052379"/>
              <a:gd name="connsiteX13642" fmla="*/ 1700126 w 4925538"/>
              <a:gd name="connsiteY13642" fmla="*/ 2524056 h 5052379"/>
              <a:gd name="connsiteX13643" fmla="*/ 1699277 w 4925538"/>
              <a:gd name="connsiteY13643" fmla="*/ 2523208 h 5052379"/>
              <a:gd name="connsiteX13644" fmla="*/ 1699277 w 4925538"/>
              <a:gd name="connsiteY13644" fmla="*/ 2521511 h 5052379"/>
              <a:gd name="connsiteX13645" fmla="*/ 1699277 w 4925538"/>
              <a:gd name="connsiteY13645" fmla="*/ 2519788 h 5052379"/>
              <a:gd name="connsiteX13646" fmla="*/ 1697579 w 4925538"/>
              <a:gd name="connsiteY13646" fmla="*/ 2519788 h 5052379"/>
              <a:gd name="connsiteX13647" fmla="*/ 1696730 w 4925538"/>
              <a:gd name="connsiteY13647" fmla="*/ 2519788 h 5052379"/>
              <a:gd name="connsiteX13648" fmla="*/ 1696730 w 4925538"/>
              <a:gd name="connsiteY13648" fmla="*/ 2518939 h 5052379"/>
              <a:gd name="connsiteX13649" fmla="*/ 1696730 w 4925538"/>
              <a:gd name="connsiteY13649" fmla="*/ 2517242 h 5052379"/>
              <a:gd name="connsiteX13650" fmla="*/ 1697579 w 4925538"/>
              <a:gd name="connsiteY13650" fmla="*/ 2516394 h 5052379"/>
              <a:gd name="connsiteX13651" fmla="*/ 1698428 w 4925538"/>
              <a:gd name="connsiteY13651" fmla="*/ 2515546 h 5052379"/>
              <a:gd name="connsiteX13652" fmla="*/ 1698428 w 4925538"/>
              <a:gd name="connsiteY13652" fmla="*/ 2514671 h 5052379"/>
              <a:gd name="connsiteX13653" fmla="*/ 1697579 w 4925538"/>
              <a:gd name="connsiteY13653" fmla="*/ 2512974 h 5052379"/>
              <a:gd name="connsiteX13654" fmla="*/ 1699277 w 4925538"/>
              <a:gd name="connsiteY13654" fmla="*/ 2512126 h 5052379"/>
              <a:gd name="connsiteX13655" fmla="*/ 1697579 w 4925538"/>
              <a:gd name="connsiteY13655" fmla="*/ 2510429 h 5052379"/>
              <a:gd name="connsiteX13656" fmla="*/ 1699277 w 4925538"/>
              <a:gd name="connsiteY13656" fmla="*/ 2509581 h 5052379"/>
              <a:gd name="connsiteX13657" fmla="*/ 1698428 w 4925538"/>
              <a:gd name="connsiteY13657" fmla="*/ 2508706 h 5052379"/>
              <a:gd name="connsiteX13658" fmla="*/ 1698428 w 4925538"/>
              <a:gd name="connsiteY13658" fmla="*/ 2507857 h 5052379"/>
              <a:gd name="connsiteX13659" fmla="*/ 1699277 w 4925538"/>
              <a:gd name="connsiteY13659" fmla="*/ 2507009 h 5052379"/>
              <a:gd name="connsiteX13660" fmla="*/ 1700126 w 4925538"/>
              <a:gd name="connsiteY13660" fmla="*/ 2507009 h 5052379"/>
              <a:gd name="connsiteX13661" fmla="*/ 1701850 w 4925538"/>
              <a:gd name="connsiteY13661" fmla="*/ 2506161 h 5052379"/>
              <a:gd name="connsiteX13662" fmla="*/ 1704397 w 4925538"/>
              <a:gd name="connsiteY13662" fmla="*/ 2503616 h 5052379"/>
              <a:gd name="connsiteX13663" fmla="*/ 1704397 w 4925538"/>
              <a:gd name="connsiteY13663" fmla="*/ 2502741 h 5052379"/>
              <a:gd name="connsiteX13664" fmla="*/ 1705246 w 4925538"/>
              <a:gd name="connsiteY13664" fmla="*/ 2501044 h 5052379"/>
              <a:gd name="connsiteX13665" fmla="*/ 1706971 w 4925538"/>
              <a:gd name="connsiteY13665" fmla="*/ 2499347 h 5052379"/>
              <a:gd name="connsiteX13666" fmla="*/ 1706971 w 4925538"/>
              <a:gd name="connsiteY13666" fmla="*/ 2498499 h 5052379"/>
              <a:gd name="connsiteX13667" fmla="*/ 1707820 w 4925538"/>
              <a:gd name="connsiteY13667" fmla="*/ 2496776 h 5052379"/>
              <a:gd name="connsiteX13668" fmla="*/ 1707820 w 4925538"/>
              <a:gd name="connsiteY13668" fmla="*/ 2495079 h 5052379"/>
              <a:gd name="connsiteX13669" fmla="*/ 1708669 w 4925538"/>
              <a:gd name="connsiteY13669" fmla="*/ 2494230 h 5052379"/>
              <a:gd name="connsiteX13670" fmla="*/ 1708669 w 4925538"/>
              <a:gd name="connsiteY13670" fmla="*/ 2495079 h 5052379"/>
              <a:gd name="connsiteX13671" fmla="*/ 1708669 w 4925538"/>
              <a:gd name="connsiteY13671" fmla="*/ 2494230 h 5052379"/>
              <a:gd name="connsiteX13672" fmla="*/ 1710367 w 4925538"/>
              <a:gd name="connsiteY13672" fmla="*/ 2494230 h 5052379"/>
              <a:gd name="connsiteX13673" fmla="*/ 1710367 w 4925538"/>
              <a:gd name="connsiteY13673" fmla="*/ 2493382 h 5052379"/>
              <a:gd name="connsiteX13674" fmla="*/ 1709518 w 4925538"/>
              <a:gd name="connsiteY13674" fmla="*/ 2492534 h 5052379"/>
              <a:gd name="connsiteX13675" fmla="*/ 1706095 w 4925538"/>
              <a:gd name="connsiteY13675" fmla="*/ 2492534 h 5052379"/>
              <a:gd name="connsiteX13676" fmla="*/ 1704397 w 4925538"/>
              <a:gd name="connsiteY13676" fmla="*/ 2489962 h 5052379"/>
              <a:gd name="connsiteX13677" fmla="*/ 1705246 w 4925538"/>
              <a:gd name="connsiteY13677" fmla="*/ 2490810 h 5052379"/>
              <a:gd name="connsiteX13678" fmla="*/ 1706095 w 4925538"/>
              <a:gd name="connsiteY13678" fmla="*/ 2489114 h 5052379"/>
              <a:gd name="connsiteX13679" fmla="*/ 1706971 w 4925538"/>
              <a:gd name="connsiteY13679" fmla="*/ 2489114 h 5052379"/>
              <a:gd name="connsiteX13680" fmla="*/ 1706095 w 4925538"/>
              <a:gd name="connsiteY13680" fmla="*/ 2488265 h 5052379"/>
              <a:gd name="connsiteX13681" fmla="*/ 1706095 w 4925538"/>
              <a:gd name="connsiteY13681" fmla="*/ 2487417 h 5052379"/>
              <a:gd name="connsiteX13682" fmla="*/ 1705246 w 4925538"/>
              <a:gd name="connsiteY13682" fmla="*/ 2487417 h 5052379"/>
              <a:gd name="connsiteX13683" fmla="*/ 1704397 w 4925538"/>
              <a:gd name="connsiteY13683" fmla="*/ 2487417 h 5052379"/>
              <a:gd name="connsiteX13684" fmla="*/ 1702699 w 4925538"/>
              <a:gd name="connsiteY13684" fmla="*/ 2486542 h 5052379"/>
              <a:gd name="connsiteX13685" fmla="*/ 1701850 w 4925538"/>
              <a:gd name="connsiteY13685" fmla="*/ 2486542 h 5052379"/>
              <a:gd name="connsiteX13686" fmla="*/ 1702699 w 4925538"/>
              <a:gd name="connsiteY13686" fmla="*/ 2487417 h 5052379"/>
              <a:gd name="connsiteX13687" fmla="*/ 1701850 w 4925538"/>
              <a:gd name="connsiteY13687" fmla="*/ 2487417 h 5052379"/>
              <a:gd name="connsiteX13688" fmla="*/ 1701850 w 4925538"/>
              <a:gd name="connsiteY13688" fmla="*/ 2483149 h 5052379"/>
              <a:gd name="connsiteX13689" fmla="*/ 1701001 w 4925538"/>
              <a:gd name="connsiteY13689" fmla="*/ 2481452 h 5052379"/>
              <a:gd name="connsiteX13690" fmla="*/ 1701850 w 4925538"/>
              <a:gd name="connsiteY13690" fmla="*/ 2480577 h 5052379"/>
              <a:gd name="connsiteX13691" fmla="*/ 1701850 w 4925538"/>
              <a:gd name="connsiteY13691" fmla="*/ 2479729 h 5052379"/>
              <a:gd name="connsiteX13692" fmla="*/ 1701001 w 4925538"/>
              <a:gd name="connsiteY13692" fmla="*/ 2479729 h 5052379"/>
              <a:gd name="connsiteX13693" fmla="*/ 1700126 w 4925538"/>
              <a:gd name="connsiteY13693" fmla="*/ 2479729 h 5052379"/>
              <a:gd name="connsiteX13694" fmla="*/ 1699277 w 4925538"/>
              <a:gd name="connsiteY13694" fmla="*/ 2480577 h 5052379"/>
              <a:gd name="connsiteX13695" fmla="*/ 1699277 w 4925538"/>
              <a:gd name="connsiteY13695" fmla="*/ 2481452 h 5052379"/>
              <a:gd name="connsiteX13696" fmla="*/ 1698428 w 4925538"/>
              <a:gd name="connsiteY13696" fmla="*/ 2480577 h 5052379"/>
              <a:gd name="connsiteX13697" fmla="*/ 1699277 w 4925538"/>
              <a:gd name="connsiteY13697" fmla="*/ 2479729 h 5052379"/>
              <a:gd name="connsiteX13698" fmla="*/ 1700126 w 4925538"/>
              <a:gd name="connsiteY13698" fmla="*/ 2478880 h 5052379"/>
              <a:gd name="connsiteX13699" fmla="*/ 1700126 w 4925538"/>
              <a:gd name="connsiteY13699" fmla="*/ 2477184 h 5052379"/>
              <a:gd name="connsiteX13700" fmla="*/ 1701001 w 4925538"/>
              <a:gd name="connsiteY13700" fmla="*/ 2476335 h 5052379"/>
              <a:gd name="connsiteX13701" fmla="*/ 1699277 w 4925538"/>
              <a:gd name="connsiteY13701" fmla="*/ 2476335 h 5052379"/>
              <a:gd name="connsiteX13702" fmla="*/ 1698428 w 4925538"/>
              <a:gd name="connsiteY13702" fmla="*/ 2476335 h 5052379"/>
              <a:gd name="connsiteX13703" fmla="*/ 1697579 w 4925538"/>
              <a:gd name="connsiteY13703" fmla="*/ 2476335 h 5052379"/>
              <a:gd name="connsiteX13704" fmla="*/ 1696730 w 4925538"/>
              <a:gd name="connsiteY13704" fmla="*/ 2476335 h 5052379"/>
              <a:gd name="connsiteX13705" fmla="*/ 1699277 w 4925538"/>
              <a:gd name="connsiteY13705" fmla="*/ 2473764 h 5052379"/>
              <a:gd name="connsiteX13706" fmla="*/ 1699277 w 4925538"/>
              <a:gd name="connsiteY13706" fmla="*/ 2472915 h 5052379"/>
              <a:gd name="connsiteX13707" fmla="*/ 1697579 w 4925538"/>
              <a:gd name="connsiteY13707" fmla="*/ 2473764 h 5052379"/>
              <a:gd name="connsiteX13708" fmla="*/ 1696730 w 4925538"/>
              <a:gd name="connsiteY13708" fmla="*/ 2472915 h 5052379"/>
              <a:gd name="connsiteX13709" fmla="*/ 1696730 w 4925538"/>
              <a:gd name="connsiteY13709" fmla="*/ 2472067 h 5052379"/>
              <a:gd name="connsiteX13710" fmla="*/ 1697579 w 4925538"/>
              <a:gd name="connsiteY13710" fmla="*/ 2472067 h 5052379"/>
              <a:gd name="connsiteX13711" fmla="*/ 1699277 w 4925538"/>
              <a:gd name="connsiteY13711" fmla="*/ 2472067 h 5052379"/>
              <a:gd name="connsiteX13712" fmla="*/ 1700126 w 4925538"/>
              <a:gd name="connsiteY13712" fmla="*/ 2471218 h 5052379"/>
              <a:gd name="connsiteX13713" fmla="*/ 1698428 w 4925538"/>
              <a:gd name="connsiteY13713" fmla="*/ 2470370 h 5052379"/>
              <a:gd name="connsiteX13714" fmla="*/ 1698428 w 4925538"/>
              <a:gd name="connsiteY13714" fmla="*/ 2469495 h 5052379"/>
              <a:gd name="connsiteX13715" fmla="*/ 1699277 w 4925538"/>
              <a:gd name="connsiteY13715" fmla="*/ 2469495 h 5052379"/>
              <a:gd name="connsiteX13716" fmla="*/ 1700126 w 4925538"/>
              <a:gd name="connsiteY13716" fmla="*/ 2469495 h 5052379"/>
              <a:gd name="connsiteX13717" fmla="*/ 1699277 w 4925538"/>
              <a:gd name="connsiteY13717" fmla="*/ 2468647 h 5052379"/>
              <a:gd name="connsiteX13718" fmla="*/ 1696730 w 4925538"/>
              <a:gd name="connsiteY13718" fmla="*/ 2468647 h 5052379"/>
              <a:gd name="connsiteX13719" fmla="*/ 1695881 w 4925538"/>
              <a:gd name="connsiteY13719" fmla="*/ 2467798 h 5052379"/>
              <a:gd name="connsiteX13720" fmla="*/ 1695032 w 4925538"/>
              <a:gd name="connsiteY13720" fmla="*/ 2468647 h 5052379"/>
              <a:gd name="connsiteX13721" fmla="*/ 1694156 w 4925538"/>
              <a:gd name="connsiteY13721" fmla="*/ 2467798 h 5052379"/>
              <a:gd name="connsiteX13722" fmla="*/ 1691609 w 4925538"/>
              <a:gd name="connsiteY13722" fmla="*/ 2467798 h 5052379"/>
              <a:gd name="connsiteX13723" fmla="*/ 1693307 w 4925538"/>
              <a:gd name="connsiteY13723" fmla="*/ 2466102 h 5052379"/>
              <a:gd name="connsiteX13724" fmla="*/ 1692458 w 4925538"/>
              <a:gd name="connsiteY13724" fmla="*/ 2465253 h 5052379"/>
              <a:gd name="connsiteX13725" fmla="*/ 1691609 w 4925538"/>
              <a:gd name="connsiteY13725" fmla="*/ 2465253 h 5052379"/>
              <a:gd name="connsiteX13726" fmla="*/ 1689911 w 4925538"/>
              <a:gd name="connsiteY13726" fmla="*/ 2465253 h 5052379"/>
              <a:gd name="connsiteX13727" fmla="*/ 1689911 w 4925538"/>
              <a:gd name="connsiteY13727" fmla="*/ 2466950 h 5052379"/>
              <a:gd name="connsiteX13728" fmla="*/ 1689036 w 4925538"/>
              <a:gd name="connsiteY13728" fmla="*/ 2466950 h 5052379"/>
              <a:gd name="connsiteX13729" fmla="*/ 1688187 w 4925538"/>
              <a:gd name="connsiteY13729" fmla="*/ 2465253 h 5052379"/>
              <a:gd name="connsiteX13730" fmla="*/ 1686489 w 4925538"/>
              <a:gd name="connsiteY13730" fmla="*/ 2465253 h 5052379"/>
              <a:gd name="connsiteX13731" fmla="*/ 1687338 w 4925538"/>
              <a:gd name="connsiteY13731" fmla="*/ 2463530 h 5052379"/>
              <a:gd name="connsiteX13732" fmla="*/ 1685640 w 4925538"/>
              <a:gd name="connsiteY13732" fmla="*/ 2463530 h 5052379"/>
              <a:gd name="connsiteX13733" fmla="*/ 1686489 w 4925538"/>
              <a:gd name="connsiteY13733" fmla="*/ 2462682 h 5052379"/>
              <a:gd name="connsiteX13734" fmla="*/ 1684791 w 4925538"/>
              <a:gd name="connsiteY13734" fmla="*/ 2462682 h 5052379"/>
              <a:gd name="connsiteX13735" fmla="*/ 1683942 w 4925538"/>
              <a:gd name="connsiteY13735" fmla="*/ 2461833 h 5052379"/>
              <a:gd name="connsiteX13736" fmla="*/ 1683066 w 4925538"/>
              <a:gd name="connsiteY13736" fmla="*/ 2462682 h 5052379"/>
              <a:gd name="connsiteX13737" fmla="*/ 1682217 w 4925538"/>
              <a:gd name="connsiteY13737" fmla="*/ 2462682 h 5052379"/>
              <a:gd name="connsiteX13738" fmla="*/ 1682217 w 4925538"/>
              <a:gd name="connsiteY13738" fmla="*/ 2460985 h 5052379"/>
              <a:gd name="connsiteX13739" fmla="*/ 1681368 w 4925538"/>
              <a:gd name="connsiteY13739" fmla="*/ 2461833 h 5052379"/>
              <a:gd name="connsiteX13740" fmla="*/ 1681368 w 4925538"/>
              <a:gd name="connsiteY13740" fmla="*/ 2460985 h 5052379"/>
              <a:gd name="connsiteX13741" fmla="*/ 1681368 w 4925538"/>
              <a:gd name="connsiteY13741" fmla="*/ 2460137 h 5052379"/>
              <a:gd name="connsiteX13742" fmla="*/ 1679670 w 4925538"/>
              <a:gd name="connsiteY13742" fmla="*/ 2458413 h 5052379"/>
              <a:gd name="connsiteX13743" fmla="*/ 1678821 w 4925538"/>
              <a:gd name="connsiteY13743" fmla="*/ 2460137 h 5052379"/>
              <a:gd name="connsiteX13744" fmla="*/ 1677946 w 4925538"/>
              <a:gd name="connsiteY13744" fmla="*/ 2460137 h 5052379"/>
              <a:gd name="connsiteX13745" fmla="*/ 1677097 w 4925538"/>
              <a:gd name="connsiteY13745" fmla="*/ 2460985 h 5052379"/>
              <a:gd name="connsiteX13746" fmla="*/ 1676248 w 4925538"/>
              <a:gd name="connsiteY13746" fmla="*/ 2460985 h 5052379"/>
              <a:gd name="connsiteX13747" fmla="*/ 1676248 w 4925538"/>
              <a:gd name="connsiteY13747" fmla="*/ 2460137 h 5052379"/>
              <a:gd name="connsiteX13748" fmla="*/ 1676248 w 4925538"/>
              <a:gd name="connsiteY13748" fmla="*/ 2460985 h 5052379"/>
              <a:gd name="connsiteX13749" fmla="*/ 1674550 w 4925538"/>
              <a:gd name="connsiteY13749" fmla="*/ 2460137 h 5052379"/>
              <a:gd name="connsiteX13750" fmla="*/ 1672852 w 4925538"/>
              <a:gd name="connsiteY13750" fmla="*/ 2458413 h 5052379"/>
              <a:gd name="connsiteX13751" fmla="*/ 1671977 w 4925538"/>
              <a:gd name="connsiteY13751" fmla="*/ 2455868 h 5052379"/>
              <a:gd name="connsiteX13752" fmla="*/ 1671128 w 4925538"/>
              <a:gd name="connsiteY13752" fmla="*/ 2456717 h 5052379"/>
              <a:gd name="connsiteX13753" fmla="*/ 1671128 w 4925538"/>
              <a:gd name="connsiteY13753" fmla="*/ 2458413 h 5052379"/>
              <a:gd name="connsiteX13754" fmla="*/ 1669430 w 4925538"/>
              <a:gd name="connsiteY13754" fmla="*/ 2456717 h 5052379"/>
              <a:gd name="connsiteX13755" fmla="*/ 1669430 w 4925538"/>
              <a:gd name="connsiteY13755" fmla="*/ 2455020 h 5052379"/>
              <a:gd name="connsiteX13756" fmla="*/ 3194690 w 4925538"/>
              <a:gd name="connsiteY13756" fmla="*/ 4242559 h 5052379"/>
              <a:gd name="connsiteX13757" fmla="*/ 3194690 w 4925538"/>
              <a:gd name="connsiteY13757" fmla="*/ 4241711 h 5052379"/>
              <a:gd name="connsiteX13758" fmla="*/ 3194690 w 4925538"/>
              <a:gd name="connsiteY13758" fmla="*/ 4242559 h 5052379"/>
              <a:gd name="connsiteX13759" fmla="*/ 3194690 w 4925538"/>
              <a:gd name="connsiteY13759" fmla="*/ 4268991 h 5052379"/>
              <a:gd name="connsiteX13760" fmla="*/ 3194690 w 4925538"/>
              <a:gd name="connsiteY13760" fmla="*/ 4268143 h 5052379"/>
              <a:gd name="connsiteX13761" fmla="*/ 3195539 w 4925538"/>
              <a:gd name="connsiteY13761" fmla="*/ 4268143 h 5052379"/>
              <a:gd name="connsiteX13762" fmla="*/ 3194690 w 4925538"/>
              <a:gd name="connsiteY13762" fmla="*/ 4267295 h 5052379"/>
              <a:gd name="connsiteX13763" fmla="*/ 3194690 w 4925538"/>
              <a:gd name="connsiteY13763" fmla="*/ 4266446 h 5052379"/>
              <a:gd name="connsiteX13764" fmla="*/ 3194690 w 4925538"/>
              <a:gd name="connsiteY13764" fmla="*/ 4265571 h 5052379"/>
              <a:gd name="connsiteX13765" fmla="*/ 3194690 w 4925538"/>
              <a:gd name="connsiteY13765" fmla="*/ 4264723 h 5052379"/>
              <a:gd name="connsiteX13766" fmla="*/ 3196388 w 4925538"/>
              <a:gd name="connsiteY13766" fmla="*/ 4262178 h 5052379"/>
              <a:gd name="connsiteX13767" fmla="*/ 3198113 w 4925538"/>
              <a:gd name="connsiteY13767" fmla="*/ 4261329 h 5052379"/>
              <a:gd name="connsiteX13768" fmla="*/ 3200660 w 4925538"/>
              <a:gd name="connsiteY13768" fmla="*/ 4262178 h 5052379"/>
              <a:gd name="connsiteX13769" fmla="*/ 3199811 w 4925538"/>
              <a:gd name="connsiteY13769" fmla="*/ 4257909 h 5052379"/>
              <a:gd name="connsiteX13770" fmla="*/ 3198962 w 4925538"/>
              <a:gd name="connsiteY13770" fmla="*/ 4257061 h 5052379"/>
              <a:gd name="connsiteX13771" fmla="*/ 3198113 w 4925538"/>
              <a:gd name="connsiteY13771" fmla="*/ 4257909 h 5052379"/>
              <a:gd name="connsiteX13772" fmla="*/ 3197237 w 4925538"/>
              <a:gd name="connsiteY13772" fmla="*/ 4257061 h 5052379"/>
              <a:gd name="connsiteX13773" fmla="*/ 3197237 w 4925538"/>
              <a:gd name="connsiteY13773" fmla="*/ 4256213 h 5052379"/>
              <a:gd name="connsiteX13774" fmla="*/ 3195539 w 4925538"/>
              <a:gd name="connsiteY13774" fmla="*/ 4255364 h 5052379"/>
              <a:gd name="connsiteX13775" fmla="*/ 3195539 w 4925538"/>
              <a:gd name="connsiteY13775" fmla="*/ 4254489 h 5052379"/>
              <a:gd name="connsiteX13776" fmla="*/ 3197237 w 4925538"/>
              <a:gd name="connsiteY13776" fmla="*/ 4253641 h 5052379"/>
              <a:gd name="connsiteX13777" fmla="*/ 3198113 w 4925538"/>
              <a:gd name="connsiteY13777" fmla="*/ 4252793 h 5052379"/>
              <a:gd name="connsiteX13778" fmla="*/ 3198962 w 4925538"/>
              <a:gd name="connsiteY13778" fmla="*/ 4251944 h 5052379"/>
              <a:gd name="connsiteX13779" fmla="*/ 3201509 w 4925538"/>
              <a:gd name="connsiteY13779" fmla="*/ 4252793 h 5052379"/>
              <a:gd name="connsiteX13780" fmla="*/ 3201509 w 4925538"/>
              <a:gd name="connsiteY13780" fmla="*/ 4251944 h 5052379"/>
              <a:gd name="connsiteX13781" fmla="*/ 3200660 w 4925538"/>
              <a:gd name="connsiteY13781" fmla="*/ 4251096 h 5052379"/>
              <a:gd name="connsiteX13782" fmla="*/ 3201509 w 4925538"/>
              <a:gd name="connsiteY13782" fmla="*/ 4250248 h 5052379"/>
              <a:gd name="connsiteX13783" fmla="*/ 3202358 w 4925538"/>
              <a:gd name="connsiteY13783" fmla="*/ 4249373 h 5052379"/>
              <a:gd name="connsiteX13784" fmla="*/ 3200660 w 4925538"/>
              <a:gd name="connsiteY13784" fmla="*/ 4248524 h 5052379"/>
              <a:gd name="connsiteX13785" fmla="*/ 3199811 w 4925538"/>
              <a:gd name="connsiteY13785" fmla="*/ 4247676 h 5052379"/>
              <a:gd name="connsiteX13786" fmla="*/ 3200660 w 4925538"/>
              <a:gd name="connsiteY13786" fmla="*/ 4246828 h 5052379"/>
              <a:gd name="connsiteX13787" fmla="*/ 3199811 w 4925538"/>
              <a:gd name="connsiteY13787" fmla="*/ 4245979 h 5052379"/>
              <a:gd name="connsiteX13788" fmla="*/ 3201509 w 4925538"/>
              <a:gd name="connsiteY13788" fmla="*/ 4245131 h 5052379"/>
              <a:gd name="connsiteX13789" fmla="*/ 3201509 w 4925538"/>
              <a:gd name="connsiteY13789" fmla="*/ 4244283 h 5052379"/>
              <a:gd name="connsiteX13790" fmla="*/ 3200660 w 4925538"/>
              <a:gd name="connsiteY13790" fmla="*/ 4243408 h 5052379"/>
              <a:gd name="connsiteX13791" fmla="*/ 3199811 w 4925538"/>
              <a:gd name="connsiteY13791" fmla="*/ 4242559 h 5052379"/>
              <a:gd name="connsiteX13792" fmla="*/ 3198962 w 4925538"/>
              <a:gd name="connsiteY13792" fmla="*/ 4241711 h 5052379"/>
              <a:gd name="connsiteX13793" fmla="*/ 3198113 w 4925538"/>
              <a:gd name="connsiteY13793" fmla="*/ 4241711 h 5052379"/>
              <a:gd name="connsiteX13794" fmla="*/ 3198113 w 4925538"/>
              <a:gd name="connsiteY13794" fmla="*/ 4240014 h 5052379"/>
              <a:gd name="connsiteX13795" fmla="*/ 3198962 w 4925538"/>
              <a:gd name="connsiteY13795" fmla="*/ 4239166 h 5052379"/>
              <a:gd name="connsiteX13796" fmla="*/ 3199811 w 4925538"/>
              <a:gd name="connsiteY13796" fmla="*/ 4239166 h 5052379"/>
              <a:gd name="connsiteX13797" fmla="*/ 3199811 w 4925538"/>
              <a:gd name="connsiteY13797" fmla="*/ 4238317 h 5052379"/>
              <a:gd name="connsiteX13798" fmla="*/ 3200660 w 4925538"/>
              <a:gd name="connsiteY13798" fmla="*/ 4238317 h 5052379"/>
              <a:gd name="connsiteX13799" fmla="*/ 3200660 w 4925538"/>
              <a:gd name="connsiteY13799" fmla="*/ 4236594 h 5052379"/>
              <a:gd name="connsiteX13800" fmla="*/ 3198113 w 4925538"/>
              <a:gd name="connsiteY13800" fmla="*/ 4236594 h 5052379"/>
              <a:gd name="connsiteX13801" fmla="*/ 3197237 w 4925538"/>
              <a:gd name="connsiteY13801" fmla="*/ 4237443 h 5052379"/>
              <a:gd name="connsiteX13802" fmla="*/ 3198113 w 4925538"/>
              <a:gd name="connsiteY13802" fmla="*/ 4236594 h 5052379"/>
              <a:gd name="connsiteX13803" fmla="*/ 3199811 w 4925538"/>
              <a:gd name="connsiteY13803" fmla="*/ 4235746 h 5052379"/>
              <a:gd name="connsiteX13804" fmla="*/ 3200660 w 4925538"/>
              <a:gd name="connsiteY13804" fmla="*/ 4234049 h 5052379"/>
              <a:gd name="connsiteX13805" fmla="*/ 3203207 w 4925538"/>
              <a:gd name="connsiteY13805" fmla="*/ 4234897 h 5052379"/>
              <a:gd name="connsiteX13806" fmla="*/ 3205780 w 4925538"/>
              <a:gd name="connsiteY13806" fmla="*/ 4234897 h 5052379"/>
              <a:gd name="connsiteX13807" fmla="*/ 3206629 w 4925538"/>
              <a:gd name="connsiteY13807" fmla="*/ 4234049 h 5052379"/>
              <a:gd name="connsiteX13808" fmla="*/ 3210052 w 4925538"/>
              <a:gd name="connsiteY13808" fmla="*/ 4233201 h 5052379"/>
              <a:gd name="connsiteX13809" fmla="*/ 3212599 w 4925538"/>
              <a:gd name="connsiteY13809" fmla="*/ 4232326 h 5052379"/>
              <a:gd name="connsiteX13810" fmla="*/ 3212599 w 4925538"/>
              <a:gd name="connsiteY13810" fmla="*/ 4230629 h 5052379"/>
              <a:gd name="connsiteX13811" fmla="*/ 3211750 w 4925538"/>
              <a:gd name="connsiteY13811" fmla="*/ 4229781 h 5052379"/>
              <a:gd name="connsiteX13812" fmla="*/ 3212599 w 4925538"/>
              <a:gd name="connsiteY13812" fmla="*/ 4231477 h 5052379"/>
              <a:gd name="connsiteX13813" fmla="*/ 3211750 w 4925538"/>
              <a:gd name="connsiteY13813" fmla="*/ 4228932 h 5052379"/>
              <a:gd name="connsiteX13814" fmla="*/ 3211750 w 4925538"/>
              <a:gd name="connsiteY13814" fmla="*/ 4228084 h 5052379"/>
              <a:gd name="connsiteX13815" fmla="*/ 3212599 w 4925538"/>
              <a:gd name="connsiteY13815" fmla="*/ 4228932 h 5052379"/>
              <a:gd name="connsiteX13816" fmla="*/ 3213448 w 4925538"/>
              <a:gd name="connsiteY13816" fmla="*/ 4228084 h 5052379"/>
              <a:gd name="connsiteX13817" fmla="*/ 3214323 w 4925538"/>
              <a:gd name="connsiteY13817" fmla="*/ 4227209 h 5052379"/>
              <a:gd name="connsiteX13818" fmla="*/ 3214323 w 4925538"/>
              <a:gd name="connsiteY13818" fmla="*/ 4228084 h 5052379"/>
              <a:gd name="connsiteX13819" fmla="*/ 3214323 w 4925538"/>
              <a:gd name="connsiteY13819" fmla="*/ 4230629 h 5052379"/>
              <a:gd name="connsiteX13820" fmla="*/ 3215172 w 4925538"/>
              <a:gd name="connsiteY13820" fmla="*/ 4230629 h 5052379"/>
              <a:gd name="connsiteX13821" fmla="*/ 3216021 w 4925538"/>
              <a:gd name="connsiteY13821" fmla="*/ 4233201 h 5052379"/>
              <a:gd name="connsiteX13822" fmla="*/ 3216870 w 4925538"/>
              <a:gd name="connsiteY13822" fmla="*/ 4234897 h 5052379"/>
              <a:gd name="connsiteX13823" fmla="*/ 3219417 w 4925538"/>
              <a:gd name="connsiteY13823" fmla="*/ 4235746 h 5052379"/>
              <a:gd name="connsiteX13824" fmla="*/ 3220293 w 4925538"/>
              <a:gd name="connsiteY13824" fmla="*/ 4234049 h 5052379"/>
              <a:gd name="connsiteX13825" fmla="*/ 3221142 w 4925538"/>
              <a:gd name="connsiteY13825" fmla="*/ 4234897 h 5052379"/>
              <a:gd name="connsiteX13826" fmla="*/ 3221142 w 4925538"/>
              <a:gd name="connsiteY13826" fmla="*/ 4235746 h 5052379"/>
              <a:gd name="connsiteX13827" fmla="*/ 3219417 w 4925538"/>
              <a:gd name="connsiteY13827" fmla="*/ 4236594 h 5052379"/>
              <a:gd name="connsiteX13828" fmla="*/ 3219417 w 4925538"/>
              <a:gd name="connsiteY13828" fmla="*/ 4238317 h 5052379"/>
              <a:gd name="connsiteX13829" fmla="*/ 3219417 w 4925538"/>
              <a:gd name="connsiteY13829" fmla="*/ 4240863 h 5052379"/>
              <a:gd name="connsiteX13830" fmla="*/ 3216870 w 4925538"/>
              <a:gd name="connsiteY13830" fmla="*/ 4241711 h 5052379"/>
              <a:gd name="connsiteX13831" fmla="*/ 3214323 w 4925538"/>
              <a:gd name="connsiteY13831" fmla="*/ 4245979 h 5052379"/>
              <a:gd name="connsiteX13832" fmla="*/ 3212599 w 4925538"/>
              <a:gd name="connsiteY13832" fmla="*/ 4248524 h 5052379"/>
              <a:gd name="connsiteX13833" fmla="*/ 3212599 w 4925538"/>
              <a:gd name="connsiteY13833" fmla="*/ 4251096 h 5052379"/>
              <a:gd name="connsiteX13834" fmla="*/ 3212599 w 4925538"/>
              <a:gd name="connsiteY13834" fmla="*/ 4251944 h 5052379"/>
              <a:gd name="connsiteX13835" fmla="*/ 3212599 w 4925538"/>
              <a:gd name="connsiteY13835" fmla="*/ 4252793 h 5052379"/>
              <a:gd name="connsiteX13836" fmla="*/ 3213448 w 4925538"/>
              <a:gd name="connsiteY13836" fmla="*/ 4251944 h 5052379"/>
              <a:gd name="connsiteX13837" fmla="*/ 3214323 w 4925538"/>
              <a:gd name="connsiteY13837" fmla="*/ 4251944 h 5052379"/>
              <a:gd name="connsiteX13838" fmla="*/ 3213448 w 4925538"/>
              <a:gd name="connsiteY13838" fmla="*/ 4253641 h 5052379"/>
              <a:gd name="connsiteX13839" fmla="*/ 3213448 w 4925538"/>
              <a:gd name="connsiteY13839" fmla="*/ 4254489 h 5052379"/>
              <a:gd name="connsiteX13840" fmla="*/ 3212599 w 4925538"/>
              <a:gd name="connsiteY13840" fmla="*/ 4255364 h 5052379"/>
              <a:gd name="connsiteX13841" fmla="*/ 3211750 w 4925538"/>
              <a:gd name="connsiteY13841" fmla="*/ 4257061 h 5052379"/>
              <a:gd name="connsiteX13842" fmla="*/ 3211750 w 4925538"/>
              <a:gd name="connsiteY13842" fmla="*/ 4257909 h 5052379"/>
              <a:gd name="connsiteX13843" fmla="*/ 3210901 w 4925538"/>
              <a:gd name="connsiteY13843" fmla="*/ 4257909 h 5052379"/>
              <a:gd name="connsiteX13844" fmla="*/ 3210052 w 4925538"/>
              <a:gd name="connsiteY13844" fmla="*/ 4258758 h 5052379"/>
              <a:gd name="connsiteX13845" fmla="*/ 3210052 w 4925538"/>
              <a:gd name="connsiteY13845" fmla="*/ 4259606 h 5052379"/>
              <a:gd name="connsiteX13846" fmla="*/ 3207478 w 4925538"/>
              <a:gd name="connsiteY13846" fmla="*/ 4262178 h 5052379"/>
              <a:gd name="connsiteX13847" fmla="*/ 3206629 w 4925538"/>
              <a:gd name="connsiteY13847" fmla="*/ 4263875 h 5052379"/>
              <a:gd name="connsiteX13848" fmla="*/ 3205780 w 4925538"/>
              <a:gd name="connsiteY13848" fmla="*/ 4267295 h 5052379"/>
              <a:gd name="connsiteX13849" fmla="*/ 3203207 w 4925538"/>
              <a:gd name="connsiteY13849" fmla="*/ 4270688 h 5052379"/>
              <a:gd name="connsiteX13850" fmla="*/ 3203207 w 4925538"/>
              <a:gd name="connsiteY13850" fmla="*/ 4271536 h 5052379"/>
              <a:gd name="connsiteX13851" fmla="*/ 3202358 w 4925538"/>
              <a:gd name="connsiteY13851" fmla="*/ 4273260 h 5052379"/>
              <a:gd name="connsiteX13852" fmla="*/ 3202358 w 4925538"/>
              <a:gd name="connsiteY13852" fmla="*/ 4274956 h 5052379"/>
              <a:gd name="connsiteX13853" fmla="*/ 3203207 w 4925538"/>
              <a:gd name="connsiteY13853" fmla="*/ 4274956 h 5052379"/>
              <a:gd name="connsiteX13854" fmla="*/ 3203207 w 4925538"/>
              <a:gd name="connsiteY13854" fmla="*/ 4275805 h 5052379"/>
              <a:gd name="connsiteX13855" fmla="*/ 3204082 w 4925538"/>
              <a:gd name="connsiteY13855" fmla="*/ 4275805 h 5052379"/>
              <a:gd name="connsiteX13856" fmla="*/ 3204931 w 4925538"/>
              <a:gd name="connsiteY13856" fmla="*/ 4275805 h 5052379"/>
              <a:gd name="connsiteX13857" fmla="*/ 3204931 w 4925538"/>
              <a:gd name="connsiteY13857" fmla="*/ 4276653 h 5052379"/>
              <a:gd name="connsiteX13858" fmla="*/ 3206629 w 4925538"/>
              <a:gd name="connsiteY13858" fmla="*/ 4276653 h 5052379"/>
              <a:gd name="connsiteX13859" fmla="*/ 3206629 w 4925538"/>
              <a:gd name="connsiteY13859" fmla="*/ 4277528 h 5052379"/>
              <a:gd name="connsiteX13860" fmla="*/ 3205780 w 4925538"/>
              <a:gd name="connsiteY13860" fmla="*/ 4277528 h 5052379"/>
              <a:gd name="connsiteX13861" fmla="*/ 3204931 w 4925538"/>
              <a:gd name="connsiteY13861" fmla="*/ 4278376 h 5052379"/>
              <a:gd name="connsiteX13862" fmla="*/ 3204931 w 4925538"/>
              <a:gd name="connsiteY13862" fmla="*/ 4279225 h 5052379"/>
              <a:gd name="connsiteX13863" fmla="*/ 3205780 w 4925538"/>
              <a:gd name="connsiteY13863" fmla="*/ 4279225 h 5052379"/>
              <a:gd name="connsiteX13864" fmla="*/ 3204931 w 4925538"/>
              <a:gd name="connsiteY13864" fmla="*/ 4280073 h 5052379"/>
              <a:gd name="connsiteX13865" fmla="*/ 3203207 w 4925538"/>
              <a:gd name="connsiteY13865" fmla="*/ 4280921 h 5052379"/>
              <a:gd name="connsiteX13866" fmla="*/ 3202358 w 4925538"/>
              <a:gd name="connsiteY13866" fmla="*/ 4280073 h 5052379"/>
              <a:gd name="connsiteX13867" fmla="*/ 3202358 w 4925538"/>
              <a:gd name="connsiteY13867" fmla="*/ 4279225 h 5052379"/>
              <a:gd name="connsiteX13868" fmla="*/ 3201509 w 4925538"/>
              <a:gd name="connsiteY13868" fmla="*/ 4279225 h 5052379"/>
              <a:gd name="connsiteX13869" fmla="*/ 3199811 w 4925538"/>
              <a:gd name="connsiteY13869" fmla="*/ 4280073 h 5052379"/>
              <a:gd name="connsiteX13870" fmla="*/ 3198962 w 4925538"/>
              <a:gd name="connsiteY13870" fmla="*/ 4280921 h 5052379"/>
              <a:gd name="connsiteX13871" fmla="*/ 3198113 w 4925538"/>
              <a:gd name="connsiteY13871" fmla="*/ 4284341 h 5052379"/>
              <a:gd name="connsiteX13872" fmla="*/ 3198113 w 4925538"/>
              <a:gd name="connsiteY13872" fmla="*/ 4285190 h 5052379"/>
              <a:gd name="connsiteX13873" fmla="*/ 3195539 w 4925538"/>
              <a:gd name="connsiteY13873" fmla="*/ 4286887 h 5052379"/>
              <a:gd name="connsiteX13874" fmla="*/ 3195539 w 4925538"/>
              <a:gd name="connsiteY13874" fmla="*/ 4286038 h 5052379"/>
              <a:gd name="connsiteX13875" fmla="*/ 3194690 w 4925538"/>
              <a:gd name="connsiteY13875" fmla="*/ 4286038 h 5052379"/>
              <a:gd name="connsiteX13876" fmla="*/ 3195539 w 4925538"/>
              <a:gd name="connsiteY13876" fmla="*/ 4284341 h 5052379"/>
              <a:gd name="connsiteX13877" fmla="*/ 3196388 w 4925538"/>
              <a:gd name="connsiteY13877" fmla="*/ 4283493 h 5052379"/>
              <a:gd name="connsiteX13878" fmla="*/ 3194690 w 4925538"/>
              <a:gd name="connsiteY13878" fmla="*/ 4281770 h 5052379"/>
              <a:gd name="connsiteX13879" fmla="*/ 3195539 w 4925538"/>
              <a:gd name="connsiteY13879" fmla="*/ 4280921 h 5052379"/>
              <a:gd name="connsiteX13880" fmla="*/ 3194690 w 4925538"/>
              <a:gd name="connsiteY13880" fmla="*/ 4280073 h 5052379"/>
              <a:gd name="connsiteX13881" fmla="*/ 3193841 w 4925538"/>
              <a:gd name="connsiteY13881" fmla="*/ 4279225 h 5052379"/>
              <a:gd name="connsiteX13882" fmla="*/ 3193841 w 4925538"/>
              <a:gd name="connsiteY13882" fmla="*/ 4277528 h 5052379"/>
              <a:gd name="connsiteX13883" fmla="*/ 3192992 w 4925538"/>
              <a:gd name="connsiteY13883" fmla="*/ 4276653 h 5052379"/>
              <a:gd name="connsiteX13884" fmla="*/ 3194690 w 4925538"/>
              <a:gd name="connsiteY13884" fmla="*/ 4276653 h 5052379"/>
              <a:gd name="connsiteX13885" fmla="*/ 3195539 w 4925538"/>
              <a:gd name="connsiteY13885" fmla="*/ 4274956 h 5052379"/>
              <a:gd name="connsiteX13886" fmla="*/ 3196388 w 4925538"/>
              <a:gd name="connsiteY13886" fmla="*/ 4274108 h 5052379"/>
              <a:gd name="connsiteX13887" fmla="*/ 3195539 w 4925538"/>
              <a:gd name="connsiteY13887" fmla="*/ 4270688 h 5052379"/>
              <a:gd name="connsiteX13888" fmla="*/ 3197237 w 4925538"/>
              <a:gd name="connsiteY13888" fmla="*/ 4268143 h 5052379"/>
              <a:gd name="connsiteX13889" fmla="*/ 3196388 w 4925538"/>
              <a:gd name="connsiteY13889" fmla="*/ 4268143 h 5052379"/>
              <a:gd name="connsiteX13890" fmla="*/ 3195539 w 4925538"/>
              <a:gd name="connsiteY13890" fmla="*/ 4268143 h 5052379"/>
              <a:gd name="connsiteX13891" fmla="*/ 3195539 w 4925538"/>
              <a:gd name="connsiteY13891" fmla="*/ 4268991 h 5052379"/>
              <a:gd name="connsiteX13892" fmla="*/ 3194690 w 4925538"/>
              <a:gd name="connsiteY13892" fmla="*/ 4268991 h 5052379"/>
              <a:gd name="connsiteX13893" fmla="*/ 3195539 w 4925538"/>
              <a:gd name="connsiteY13893" fmla="*/ 4240014 h 5052379"/>
              <a:gd name="connsiteX13894" fmla="*/ 3194690 w 4925538"/>
              <a:gd name="connsiteY13894" fmla="*/ 4240014 h 5052379"/>
              <a:gd name="connsiteX13895" fmla="*/ 3195539 w 4925538"/>
              <a:gd name="connsiteY13895" fmla="*/ 4240014 h 5052379"/>
              <a:gd name="connsiteX13896" fmla="*/ 3195539 w 4925538"/>
              <a:gd name="connsiteY13896" fmla="*/ 4239166 h 5052379"/>
              <a:gd name="connsiteX13897" fmla="*/ 3195539 w 4925538"/>
              <a:gd name="connsiteY13897" fmla="*/ 4240014 h 5052379"/>
              <a:gd name="connsiteX13898" fmla="*/ 3195539 w 4925538"/>
              <a:gd name="connsiteY13898" fmla="*/ 4240863 h 5052379"/>
              <a:gd name="connsiteX13899" fmla="*/ 3195539 w 4925538"/>
              <a:gd name="connsiteY13899" fmla="*/ 4240014 h 5052379"/>
              <a:gd name="connsiteX13900" fmla="*/ 4226026 w 4925538"/>
              <a:gd name="connsiteY13900" fmla="*/ 3339842 h 5052379"/>
              <a:gd name="connsiteX13901" fmla="*/ 4226875 w 4925538"/>
              <a:gd name="connsiteY13901" fmla="*/ 3339842 h 5052379"/>
              <a:gd name="connsiteX13902" fmla="*/ 4226026 w 4925538"/>
              <a:gd name="connsiteY13902" fmla="*/ 3339842 h 5052379"/>
              <a:gd name="connsiteX13903" fmla="*/ 3662164 w 4925538"/>
              <a:gd name="connsiteY13903" fmla="*/ 3712355 h 5052379"/>
              <a:gd name="connsiteX13904" fmla="*/ 3662164 w 4925538"/>
              <a:gd name="connsiteY13904" fmla="*/ 3713204 h 5052379"/>
              <a:gd name="connsiteX13905" fmla="*/ 3661316 w 4925538"/>
              <a:gd name="connsiteY13905" fmla="*/ 3713204 h 5052379"/>
              <a:gd name="connsiteX13906" fmla="*/ 3661316 w 4925538"/>
              <a:gd name="connsiteY13906" fmla="*/ 3712355 h 5052379"/>
              <a:gd name="connsiteX13907" fmla="*/ 3662164 w 4925538"/>
              <a:gd name="connsiteY13907" fmla="*/ 3711507 h 5052379"/>
              <a:gd name="connsiteX13908" fmla="*/ 3661316 w 4925538"/>
              <a:gd name="connsiteY13908" fmla="*/ 3711507 h 5052379"/>
              <a:gd name="connsiteX13909" fmla="*/ 3661316 w 4925538"/>
              <a:gd name="connsiteY13909" fmla="*/ 3712355 h 5052379"/>
              <a:gd name="connsiteX13910" fmla="*/ 3514573 w 4925538"/>
              <a:gd name="connsiteY13910" fmla="*/ 3767764 h 5052379"/>
              <a:gd name="connsiteX13911" fmla="*/ 3514573 w 4925538"/>
              <a:gd name="connsiteY13911" fmla="*/ 3766916 h 5052379"/>
              <a:gd name="connsiteX13912" fmla="*/ 3514573 w 4925538"/>
              <a:gd name="connsiteY13912" fmla="*/ 3767764 h 5052379"/>
              <a:gd name="connsiteX13913" fmla="*/ 4224328 w 4925538"/>
              <a:gd name="connsiteY13913" fmla="*/ 3351772 h 5052379"/>
              <a:gd name="connsiteX13914" fmla="*/ 4224328 w 4925538"/>
              <a:gd name="connsiteY13914" fmla="*/ 3350924 h 5052379"/>
              <a:gd name="connsiteX13915" fmla="*/ 4224328 w 4925538"/>
              <a:gd name="connsiteY13915" fmla="*/ 3351772 h 5052379"/>
              <a:gd name="connsiteX13916" fmla="*/ 3870299 w 4925538"/>
              <a:gd name="connsiteY13916" fmla="*/ 3664608 h 5052379"/>
              <a:gd name="connsiteX13917" fmla="*/ 3870299 w 4925538"/>
              <a:gd name="connsiteY13917" fmla="*/ 3663760 h 5052379"/>
              <a:gd name="connsiteX13918" fmla="*/ 3870299 w 4925538"/>
              <a:gd name="connsiteY13918" fmla="*/ 3664608 h 5052379"/>
              <a:gd name="connsiteX13919" fmla="*/ 3830211 w 4925538"/>
              <a:gd name="connsiteY13919" fmla="*/ 3667180 h 5052379"/>
              <a:gd name="connsiteX13920" fmla="*/ 3831060 w 4925538"/>
              <a:gd name="connsiteY13920" fmla="*/ 3667180 h 5052379"/>
              <a:gd name="connsiteX13921" fmla="*/ 3830211 w 4925538"/>
              <a:gd name="connsiteY13921" fmla="*/ 3667180 h 5052379"/>
              <a:gd name="connsiteX13922" fmla="*/ 3755155 w 4925538"/>
              <a:gd name="connsiteY13922" fmla="*/ 3662911 h 5052379"/>
              <a:gd name="connsiteX13923" fmla="*/ 3755155 w 4925538"/>
              <a:gd name="connsiteY13923" fmla="*/ 3663760 h 5052379"/>
              <a:gd name="connsiteX13924" fmla="*/ 3755155 w 4925538"/>
              <a:gd name="connsiteY13924" fmla="*/ 3662911 h 5052379"/>
              <a:gd name="connsiteX13925" fmla="*/ 3683495 w 4925538"/>
              <a:gd name="connsiteY13925" fmla="*/ 3673993 h 5052379"/>
              <a:gd name="connsiteX13926" fmla="*/ 3683495 w 4925538"/>
              <a:gd name="connsiteY13926" fmla="*/ 3674841 h 5052379"/>
              <a:gd name="connsiteX13927" fmla="*/ 3684344 w 4925538"/>
              <a:gd name="connsiteY13927" fmla="*/ 3674841 h 5052379"/>
              <a:gd name="connsiteX13928" fmla="*/ 3683495 w 4925538"/>
              <a:gd name="connsiteY13928" fmla="*/ 3674841 h 5052379"/>
              <a:gd name="connsiteX13929" fmla="*/ 3683495 w 4925538"/>
              <a:gd name="connsiteY13929" fmla="*/ 3673993 h 5052379"/>
              <a:gd name="connsiteX13930" fmla="*/ 3785851 w 4925538"/>
              <a:gd name="connsiteY13930" fmla="*/ 3653526 h 5052379"/>
              <a:gd name="connsiteX13931" fmla="*/ 3785851 w 4925538"/>
              <a:gd name="connsiteY13931" fmla="*/ 3652678 h 5052379"/>
              <a:gd name="connsiteX13932" fmla="*/ 3785851 w 4925538"/>
              <a:gd name="connsiteY13932" fmla="*/ 3653526 h 5052379"/>
              <a:gd name="connsiteX13933" fmla="*/ 3786700 w 4925538"/>
              <a:gd name="connsiteY13933" fmla="*/ 3653526 h 5052379"/>
              <a:gd name="connsiteX13934" fmla="*/ 3786700 w 4925538"/>
              <a:gd name="connsiteY13934" fmla="*/ 3654375 h 5052379"/>
              <a:gd name="connsiteX13935" fmla="*/ 3785851 w 4925538"/>
              <a:gd name="connsiteY13935" fmla="*/ 3654375 h 5052379"/>
              <a:gd name="connsiteX13936" fmla="*/ 3786700 w 4925538"/>
              <a:gd name="connsiteY13936" fmla="*/ 3654375 h 5052379"/>
              <a:gd name="connsiteX13937" fmla="*/ 3785851 w 4925538"/>
              <a:gd name="connsiteY13937" fmla="*/ 3654375 h 5052379"/>
              <a:gd name="connsiteX13938" fmla="*/ 3785851 w 4925538"/>
              <a:gd name="connsiteY13938" fmla="*/ 3653526 h 5052379"/>
              <a:gd name="connsiteX13939" fmla="*/ 3773064 w 4925538"/>
              <a:gd name="connsiteY13939" fmla="*/ 3653526 h 5052379"/>
              <a:gd name="connsiteX13940" fmla="*/ 3773064 w 4925538"/>
              <a:gd name="connsiteY13940" fmla="*/ 3652678 h 5052379"/>
              <a:gd name="connsiteX13941" fmla="*/ 3773913 w 4925538"/>
              <a:gd name="connsiteY13941" fmla="*/ 3652678 h 5052379"/>
              <a:gd name="connsiteX13942" fmla="*/ 3773064 w 4925538"/>
              <a:gd name="connsiteY13942" fmla="*/ 3653526 h 5052379"/>
              <a:gd name="connsiteX13943" fmla="*/ 4222630 w 4925538"/>
              <a:gd name="connsiteY13943" fmla="*/ 3349227 h 5052379"/>
              <a:gd name="connsiteX13944" fmla="*/ 4221781 w 4925538"/>
              <a:gd name="connsiteY13944" fmla="*/ 3349227 h 5052379"/>
              <a:gd name="connsiteX13945" fmla="*/ 4222630 w 4925538"/>
              <a:gd name="connsiteY13945" fmla="*/ 3349227 h 5052379"/>
              <a:gd name="connsiteX13946" fmla="*/ 3638287 w 4925538"/>
              <a:gd name="connsiteY13946" fmla="*/ 3727705 h 5052379"/>
              <a:gd name="connsiteX13947" fmla="*/ 3637438 w 4925538"/>
              <a:gd name="connsiteY13947" fmla="*/ 3727705 h 5052379"/>
              <a:gd name="connsiteX13948" fmla="*/ 3638287 w 4925538"/>
              <a:gd name="connsiteY13948" fmla="*/ 3726857 h 5052379"/>
              <a:gd name="connsiteX13949" fmla="*/ 3638287 w 4925538"/>
              <a:gd name="connsiteY13949" fmla="*/ 3727705 h 5052379"/>
              <a:gd name="connsiteX13950" fmla="*/ 3637438 w 4925538"/>
              <a:gd name="connsiteY13950" fmla="*/ 3727705 h 5052379"/>
              <a:gd name="connsiteX13951" fmla="*/ 3638287 w 4925538"/>
              <a:gd name="connsiteY13951" fmla="*/ 3727705 h 5052379"/>
              <a:gd name="connsiteX13952" fmla="*/ 3860085 w 4925538"/>
              <a:gd name="connsiteY13952" fmla="*/ 3664608 h 5052379"/>
              <a:gd name="connsiteX13953" fmla="*/ 3859209 w 4925538"/>
              <a:gd name="connsiteY13953" fmla="*/ 3664608 h 5052379"/>
              <a:gd name="connsiteX13954" fmla="*/ 3859209 w 4925538"/>
              <a:gd name="connsiteY13954" fmla="*/ 3663760 h 5052379"/>
              <a:gd name="connsiteX13955" fmla="*/ 3860085 w 4925538"/>
              <a:gd name="connsiteY13955" fmla="*/ 3663760 h 5052379"/>
              <a:gd name="connsiteX13956" fmla="*/ 3860085 w 4925538"/>
              <a:gd name="connsiteY13956" fmla="*/ 3664608 h 5052379"/>
              <a:gd name="connsiteX13957" fmla="*/ 3655346 w 4925538"/>
              <a:gd name="connsiteY13957" fmla="*/ 3706390 h 5052379"/>
              <a:gd name="connsiteX13958" fmla="*/ 3655346 w 4925538"/>
              <a:gd name="connsiteY13958" fmla="*/ 3705542 h 5052379"/>
              <a:gd name="connsiteX13959" fmla="*/ 3655346 w 4925538"/>
              <a:gd name="connsiteY13959" fmla="*/ 3706390 h 5052379"/>
              <a:gd name="connsiteX13960" fmla="*/ 3682646 w 4925538"/>
              <a:gd name="connsiteY13960" fmla="*/ 3673993 h 5052379"/>
              <a:gd name="connsiteX13961" fmla="*/ 3682646 w 4925538"/>
              <a:gd name="connsiteY13961" fmla="*/ 3674841 h 5052379"/>
              <a:gd name="connsiteX13962" fmla="*/ 3682646 w 4925538"/>
              <a:gd name="connsiteY13962" fmla="*/ 3673993 h 5052379"/>
              <a:gd name="connsiteX13963" fmla="*/ 3682646 w 4925538"/>
              <a:gd name="connsiteY13963" fmla="*/ 3683378 h 5052379"/>
              <a:gd name="connsiteX13964" fmla="*/ 3683495 w 4925538"/>
              <a:gd name="connsiteY13964" fmla="*/ 3683378 h 5052379"/>
              <a:gd name="connsiteX13965" fmla="*/ 3682646 w 4925538"/>
              <a:gd name="connsiteY13965" fmla="*/ 3683378 h 5052379"/>
              <a:gd name="connsiteX13966" fmla="*/ 3697132 w 4925538"/>
              <a:gd name="connsiteY13966" fmla="*/ 3695308 h 5052379"/>
              <a:gd name="connsiteX13967" fmla="*/ 3697132 w 4925538"/>
              <a:gd name="connsiteY13967" fmla="*/ 3694460 h 5052379"/>
              <a:gd name="connsiteX13968" fmla="*/ 3697132 w 4925538"/>
              <a:gd name="connsiteY13968" fmla="*/ 3695308 h 5052379"/>
              <a:gd name="connsiteX13969" fmla="*/ 3604168 w 4925538"/>
              <a:gd name="connsiteY13969" fmla="*/ 3736216 h 5052379"/>
              <a:gd name="connsiteX13970" fmla="*/ 3604168 w 4925538"/>
              <a:gd name="connsiteY13970" fmla="*/ 3735367 h 5052379"/>
              <a:gd name="connsiteX13971" fmla="*/ 3604168 w 4925538"/>
              <a:gd name="connsiteY13971" fmla="*/ 3736216 h 5052379"/>
              <a:gd name="connsiteX13972" fmla="*/ 4223479 w 4925538"/>
              <a:gd name="connsiteY13972" fmla="*/ 3351772 h 5052379"/>
              <a:gd name="connsiteX13973" fmla="*/ 4223479 w 4925538"/>
              <a:gd name="connsiteY13973" fmla="*/ 3350924 h 5052379"/>
              <a:gd name="connsiteX13974" fmla="*/ 4223479 w 4925538"/>
              <a:gd name="connsiteY13974" fmla="*/ 3351772 h 5052379"/>
              <a:gd name="connsiteX13975" fmla="*/ 3693736 w 4925538"/>
              <a:gd name="connsiteY13975" fmla="*/ 3671448 h 5052379"/>
              <a:gd name="connsiteX13976" fmla="*/ 3694585 w 4925538"/>
              <a:gd name="connsiteY13976" fmla="*/ 3671448 h 5052379"/>
              <a:gd name="connsiteX13977" fmla="*/ 3693736 w 4925538"/>
              <a:gd name="connsiteY13977" fmla="*/ 3671448 h 5052379"/>
              <a:gd name="connsiteX13978" fmla="*/ 3693736 w 4925538"/>
              <a:gd name="connsiteY13978" fmla="*/ 3672296 h 5052379"/>
              <a:gd name="connsiteX13979" fmla="*/ 3693736 w 4925538"/>
              <a:gd name="connsiteY13979" fmla="*/ 3671448 h 5052379"/>
              <a:gd name="connsiteX13980" fmla="*/ 3697981 w 4925538"/>
              <a:gd name="connsiteY13980" fmla="*/ 3667180 h 5052379"/>
              <a:gd name="connsiteX13981" fmla="*/ 3698857 w 4925538"/>
              <a:gd name="connsiteY13981" fmla="*/ 3667180 h 5052379"/>
              <a:gd name="connsiteX13982" fmla="*/ 3699706 w 4925538"/>
              <a:gd name="connsiteY13982" fmla="*/ 3667180 h 5052379"/>
              <a:gd name="connsiteX13983" fmla="*/ 3699706 w 4925538"/>
              <a:gd name="connsiteY13983" fmla="*/ 3668028 h 5052379"/>
              <a:gd name="connsiteX13984" fmla="*/ 3698857 w 4925538"/>
              <a:gd name="connsiteY13984" fmla="*/ 3668028 h 5052379"/>
              <a:gd name="connsiteX13985" fmla="*/ 3698857 w 4925538"/>
              <a:gd name="connsiteY13985" fmla="*/ 3668876 h 5052379"/>
              <a:gd name="connsiteX13986" fmla="*/ 3698857 w 4925538"/>
              <a:gd name="connsiteY13986" fmla="*/ 3668028 h 5052379"/>
              <a:gd name="connsiteX13987" fmla="*/ 3698857 w 4925538"/>
              <a:gd name="connsiteY13987" fmla="*/ 3668876 h 5052379"/>
              <a:gd name="connsiteX13988" fmla="*/ 3697981 w 4925538"/>
              <a:gd name="connsiteY13988" fmla="*/ 3668876 h 5052379"/>
              <a:gd name="connsiteX13989" fmla="*/ 3697981 w 4925538"/>
              <a:gd name="connsiteY13989" fmla="*/ 3668028 h 5052379"/>
              <a:gd name="connsiteX13990" fmla="*/ 3698857 w 4925538"/>
              <a:gd name="connsiteY13990" fmla="*/ 3668028 h 5052379"/>
              <a:gd name="connsiteX13991" fmla="*/ 3698857 w 4925538"/>
              <a:gd name="connsiteY13991" fmla="*/ 3667180 h 5052379"/>
              <a:gd name="connsiteX13992" fmla="*/ 3697981 w 4925538"/>
              <a:gd name="connsiteY13992" fmla="*/ 3667180 h 5052379"/>
              <a:gd name="connsiteX13993" fmla="*/ 4233720 w 4925538"/>
              <a:gd name="connsiteY13993" fmla="*/ 3321098 h 5052379"/>
              <a:gd name="connsiteX13994" fmla="*/ 4234568 w 4925538"/>
              <a:gd name="connsiteY13994" fmla="*/ 3321098 h 5052379"/>
              <a:gd name="connsiteX13995" fmla="*/ 4233720 w 4925538"/>
              <a:gd name="connsiteY13995" fmla="*/ 3321098 h 5052379"/>
              <a:gd name="connsiteX13996" fmla="*/ 3774762 w 4925538"/>
              <a:gd name="connsiteY13996" fmla="*/ 3655249 h 5052379"/>
              <a:gd name="connsiteX13997" fmla="*/ 3775611 w 4925538"/>
              <a:gd name="connsiteY13997" fmla="*/ 3655249 h 5052379"/>
              <a:gd name="connsiteX13998" fmla="*/ 3774762 w 4925538"/>
              <a:gd name="connsiteY13998" fmla="*/ 3655249 h 5052379"/>
              <a:gd name="connsiteX13999" fmla="*/ 3689465 w 4925538"/>
              <a:gd name="connsiteY13999" fmla="*/ 3668028 h 5052379"/>
              <a:gd name="connsiteX14000" fmla="*/ 3690314 w 4925538"/>
              <a:gd name="connsiteY14000" fmla="*/ 3668028 h 5052379"/>
              <a:gd name="connsiteX14001" fmla="*/ 3691163 w 4925538"/>
              <a:gd name="connsiteY14001" fmla="*/ 3668028 h 5052379"/>
              <a:gd name="connsiteX14002" fmla="*/ 3690314 w 4925538"/>
              <a:gd name="connsiteY14002" fmla="*/ 3668028 h 5052379"/>
              <a:gd name="connsiteX14003" fmla="*/ 3690314 w 4925538"/>
              <a:gd name="connsiteY14003" fmla="*/ 3668876 h 5052379"/>
              <a:gd name="connsiteX14004" fmla="*/ 3689465 w 4925538"/>
              <a:gd name="connsiteY14004" fmla="*/ 3668876 h 5052379"/>
              <a:gd name="connsiteX14005" fmla="*/ 3689465 w 4925538"/>
              <a:gd name="connsiteY14005" fmla="*/ 3669725 h 5052379"/>
              <a:gd name="connsiteX14006" fmla="*/ 3689465 w 4925538"/>
              <a:gd name="connsiteY14006" fmla="*/ 3668876 h 5052379"/>
              <a:gd name="connsiteX14007" fmla="*/ 3689465 w 4925538"/>
              <a:gd name="connsiteY14007" fmla="*/ 3668028 h 5052379"/>
              <a:gd name="connsiteX14008" fmla="*/ 3823393 w 4925538"/>
              <a:gd name="connsiteY14008" fmla="*/ 3670573 h 5052379"/>
              <a:gd name="connsiteX14009" fmla="*/ 3824242 w 4925538"/>
              <a:gd name="connsiteY14009" fmla="*/ 3670573 h 5052379"/>
              <a:gd name="connsiteX14010" fmla="*/ 3823393 w 4925538"/>
              <a:gd name="connsiteY14010" fmla="*/ 3670573 h 5052379"/>
              <a:gd name="connsiteX14011" fmla="*/ 3751733 w 4925538"/>
              <a:gd name="connsiteY14011" fmla="*/ 3665456 h 5052379"/>
              <a:gd name="connsiteX14012" fmla="*/ 3751733 w 4925538"/>
              <a:gd name="connsiteY14012" fmla="*/ 3666331 h 5052379"/>
              <a:gd name="connsiteX14013" fmla="*/ 3751733 w 4925538"/>
              <a:gd name="connsiteY14013" fmla="*/ 3665456 h 5052379"/>
              <a:gd name="connsiteX14014" fmla="*/ 3751733 w 4925538"/>
              <a:gd name="connsiteY14014" fmla="*/ 3666331 h 5052379"/>
              <a:gd name="connsiteX14015" fmla="*/ 3751733 w 4925538"/>
              <a:gd name="connsiteY14015" fmla="*/ 3665456 h 5052379"/>
              <a:gd name="connsiteX14016" fmla="*/ 3855813 w 4925538"/>
              <a:gd name="connsiteY14016" fmla="*/ 3665456 h 5052379"/>
              <a:gd name="connsiteX14017" fmla="*/ 3855813 w 4925538"/>
              <a:gd name="connsiteY14017" fmla="*/ 3664608 h 5052379"/>
              <a:gd name="connsiteX14018" fmla="*/ 3856662 w 4925538"/>
              <a:gd name="connsiteY14018" fmla="*/ 3664608 h 5052379"/>
              <a:gd name="connsiteX14019" fmla="*/ 3856662 w 4925538"/>
              <a:gd name="connsiteY14019" fmla="*/ 3665456 h 5052379"/>
              <a:gd name="connsiteX14020" fmla="*/ 3855813 w 4925538"/>
              <a:gd name="connsiteY14020" fmla="*/ 3665456 h 5052379"/>
              <a:gd name="connsiteX14021" fmla="*/ 3774762 w 4925538"/>
              <a:gd name="connsiteY14021" fmla="*/ 3663760 h 5052379"/>
              <a:gd name="connsiteX14022" fmla="*/ 3774762 w 4925538"/>
              <a:gd name="connsiteY14022" fmla="*/ 3662911 h 5052379"/>
              <a:gd name="connsiteX14023" fmla="*/ 3774762 w 4925538"/>
              <a:gd name="connsiteY14023" fmla="*/ 3663760 h 5052379"/>
              <a:gd name="connsiteX14024" fmla="*/ 3868601 w 4925538"/>
              <a:gd name="connsiteY14024" fmla="*/ 3663760 h 5052379"/>
              <a:gd name="connsiteX14025" fmla="*/ 3869450 w 4925538"/>
              <a:gd name="connsiteY14025" fmla="*/ 3663760 h 5052379"/>
              <a:gd name="connsiteX14026" fmla="*/ 3868601 w 4925538"/>
              <a:gd name="connsiteY14026" fmla="*/ 3663760 h 5052379"/>
              <a:gd name="connsiteX14027" fmla="*/ 3605866 w 4925538"/>
              <a:gd name="connsiteY14027" fmla="*/ 3779695 h 5052379"/>
              <a:gd name="connsiteX14028" fmla="*/ 3605866 w 4925538"/>
              <a:gd name="connsiteY14028" fmla="*/ 3778846 h 5052379"/>
              <a:gd name="connsiteX14029" fmla="*/ 3605866 w 4925538"/>
              <a:gd name="connsiteY14029" fmla="*/ 3779695 h 5052379"/>
              <a:gd name="connsiteX14030" fmla="*/ 3654497 w 4925538"/>
              <a:gd name="connsiteY14030" fmla="*/ 3714900 h 5052379"/>
              <a:gd name="connsiteX14031" fmla="*/ 3655346 w 4925538"/>
              <a:gd name="connsiteY14031" fmla="*/ 3714900 h 5052379"/>
              <a:gd name="connsiteX14032" fmla="*/ 3655346 w 4925538"/>
              <a:gd name="connsiteY14032" fmla="*/ 3715749 h 5052379"/>
              <a:gd name="connsiteX14033" fmla="*/ 3654497 w 4925538"/>
              <a:gd name="connsiteY14033" fmla="*/ 3715749 h 5052379"/>
              <a:gd name="connsiteX14034" fmla="*/ 3654497 w 4925538"/>
              <a:gd name="connsiteY14034" fmla="*/ 3714900 h 5052379"/>
              <a:gd name="connsiteX14035" fmla="*/ 3602443 w 4925538"/>
              <a:gd name="connsiteY14035" fmla="*/ 3779695 h 5052379"/>
              <a:gd name="connsiteX14036" fmla="*/ 3602443 w 4925538"/>
              <a:gd name="connsiteY14036" fmla="*/ 3778846 h 5052379"/>
              <a:gd name="connsiteX14037" fmla="*/ 3602443 w 4925538"/>
              <a:gd name="connsiteY14037" fmla="*/ 3779695 h 5052379"/>
              <a:gd name="connsiteX14038" fmla="*/ 3697132 w 4925538"/>
              <a:gd name="connsiteY14038" fmla="*/ 3706390 h 5052379"/>
              <a:gd name="connsiteX14039" fmla="*/ 3697132 w 4925538"/>
              <a:gd name="connsiteY14039" fmla="*/ 3705542 h 5052379"/>
              <a:gd name="connsiteX14040" fmla="*/ 3697981 w 4925538"/>
              <a:gd name="connsiteY14040" fmla="*/ 3705542 h 5052379"/>
              <a:gd name="connsiteX14041" fmla="*/ 3697132 w 4925538"/>
              <a:gd name="connsiteY14041" fmla="*/ 3705542 h 5052379"/>
              <a:gd name="connsiteX14042" fmla="*/ 3697132 w 4925538"/>
              <a:gd name="connsiteY14042" fmla="*/ 3706390 h 5052379"/>
              <a:gd name="connsiteX14043" fmla="*/ 3685193 w 4925538"/>
              <a:gd name="connsiteY14043" fmla="*/ 3681655 h 5052379"/>
              <a:gd name="connsiteX14044" fmla="*/ 3685193 w 4925538"/>
              <a:gd name="connsiteY14044" fmla="*/ 3680807 h 5052379"/>
              <a:gd name="connsiteX14045" fmla="*/ 3686042 w 4925538"/>
              <a:gd name="connsiteY14045" fmla="*/ 3680807 h 5052379"/>
              <a:gd name="connsiteX14046" fmla="*/ 3685193 w 4925538"/>
              <a:gd name="connsiteY14046" fmla="*/ 3680807 h 5052379"/>
              <a:gd name="connsiteX14047" fmla="*/ 3685193 w 4925538"/>
              <a:gd name="connsiteY14047" fmla="*/ 3681655 h 5052379"/>
              <a:gd name="connsiteX14048" fmla="*/ 3775611 w 4925538"/>
              <a:gd name="connsiteY14048" fmla="*/ 3662911 h 5052379"/>
              <a:gd name="connsiteX14049" fmla="*/ 3775611 w 4925538"/>
              <a:gd name="connsiteY14049" fmla="*/ 3663760 h 5052379"/>
              <a:gd name="connsiteX14050" fmla="*/ 3775611 w 4925538"/>
              <a:gd name="connsiteY14050" fmla="*/ 3662911 h 5052379"/>
              <a:gd name="connsiteX14051" fmla="*/ 3608413 w 4925538"/>
              <a:gd name="connsiteY14051" fmla="*/ 3771184 h 5052379"/>
              <a:gd name="connsiteX14052" fmla="*/ 3607564 w 4925538"/>
              <a:gd name="connsiteY14052" fmla="*/ 3771184 h 5052379"/>
              <a:gd name="connsiteX14053" fmla="*/ 3607564 w 4925538"/>
              <a:gd name="connsiteY14053" fmla="*/ 3772033 h 5052379"/>
              <a:gd name="connsiteX14054" fmla="*/ 3606715 w 4925538"/>
              <a:gd name="connsiteY14054" fmla="*/ 3772033 h 5052379"/>
              <a:gd name="connsiteX14055" fmla="*/ 3606715 w 4925538"/>
              <a:gd name="connsiteY14055" fmla="*/ 3772881 h 5052379"/>
              <a:gd name="connsiteX14056" fmla="*/ 3609288 w 4925538"/>
              <a:gd name="connsiteY14056" fmla="*/ 3773729 h 5052379"/>
              <a:gd name="connsiteX14057" fmla="*/ 3608413 w 4925538"/>
              <a:gd name="connsiteY14057" fmla="*/ 3774578 h 5052379"/>
              <a:gd name="connsiteX14058" fmla="*/ 3609288 w 4925538"/>
              <a:gd name="connsiteY14058" fmla="*/ 3775426 h 5052379"/>
              <a:gd name="connsiteX14059" fmla="*/ 3610137 w 4925538"/>
              <a:gd name="connsiteY14059" fmla="*/ 3775426 h 5052379"/>
              <a:gd name="connsiteX14060" fmla="*/ 3611835 w 4925538"/>
              <a:gd name="connsiteY14060" fmla="*/ 3777149 h 5052379"/>
              <a:gd name="connsiteX14061" fmla="*/ 3612684 w 4925538"/>
              <a:gd name="connsiteY14061" fmla="*/ 3775426 h 5052379"/>
              <a:gd name="connsiteX14062" fmla="*/ 3613533 w 4925538"/>
              <a:gd name="connsiteY14062" fmla="*/ 3776275 h 5052379"/>
              <a:gd name="connsiteX14063" fmla="*/ 3614382 w 4925538"/>
              <a:gd name="connsiteY14063" fmla="*/ 3776275 h 5052379"/>
              <a:gd name="connsiteX14064" fmla="*/ 3615258 w 4925538"/>
              <a:gd name="connsiteY14064" fmla="*/ 3777149 h 5052379"/>
              <a:gd name="connsiteX14065" fmla="*/ 3614382 w 4925538"/>
              <a:gd name="connsiteY14065" fmla="*/ 3777998 h 5052379"/>
              <a:gd name="connsiteX14066" fmla="*/ 3613533 w 4925538"/>
              <a:gd name="connsiteY14066" fmla="*/ 3777149 h 5052379"/>
              <a:gd name="connsiteX14067" fmla="*/ 3613533 w 4925538"/>
              <a:gd name="connsiteY14067" fmla="*/ 3777998 h 5052379"/>
              <a:gd name="connsiteX14068" fmla="*/ 3613533 w 4925538"/>
              <a:gd name="connsiteY14068" fmla="*/ 3779695 h 5052379"/>
              <a:gd name="connsiteX14069" fmla="*/ 3613533 w 4925538"/>
              <a:gd name="connsiteY14069" fmla="*/ 3780543 h 5052379"/>
              <a:gd name="connsiteX14070" fmla="*/ 3613533 w 4925538"/>
              <a:gd name="connsiteY14070" fmla="*/ 3781391 h 5052379"/>
              <a:gd name="connsiteX14071" fmla="*/ 3613533 w 4925538"/>
              <a:gd name="connsiteY14071" fmla="*/ 3782240 h 5052379"/>
              <a:gd name="connsiteX14072" fmla="*/ 3614382 w 4925538"/>
              <a:gd name="connsiteY14072" fmla="*/ 3782240 h 5052379"/>
              <a:gd name="connsiteX14073" fmla="*/ 3613533 w 4925538"/>
              <a:gd name="connsiteY14073" fmla="*/ 3783114 h 5052379"/>
              <a:gd name="connsiteX14074" fmla="*/ 3613533 w 4925538"/>
              <a:gd name="connsiteY14074" fmla="*/ 3783963 h 5052379"/>
              <a:gd name="connsiteX14075" fmla="*/ 3611835 w 4925538"/>
              <a:gd name="connsiteY14075" fmla="*/ 3785660 h 5052379"/>
              <a:gd name="connsiteX14076" fmla="*/ 3609288 w 4925538"/>
              <a:gd name="connsiteY14076" fmla="*/ 3784811 h 5052379"/>
              <a:gd name="connsiteX14077" fmla="*/ 3607564 w 4925538"/>
              <a:gd name="connsiteY14077" fmla="*/ 3782240 h 5052379"/>
              <a:gd name="connsiteX14078" fmla="*/ 3608413 w 4925538"/>
              <a:gd name="connsiteY14078" fmla="*/ 3780543 h 5052379"/>
              <a:gd name="connsiteX14079" fmla="*/ 3606715 w 4925538"/>
              <a:gd name="connsiteY14079" fmla="*/ 3777998 h 5052379"/>
              <a:gd name="connsiteX14080" fmla="*/ 3605017 w 4925538"/>
              <a:gd name="connsiteY14080" fmla="*/ 3778846 h 5052379"/>
              <a:gd name="connsiteX14081" fmla="*/ 3605017 w 4925538"/>
              <a:gd name="connsiteY14081" fmla="*/ 3777998 h 5052379"/>
              <a:gd name="connsiteX14082" fmla="*/ 3604168 w 4925538"/>
              <a:gd name="connsiteY14082" fmla="*/ 3778846 h 5052379"/>
              <a:gd name="connsiteX14083" fmla="*/ 3603292 w 4925538"/>
              <a:gd name="connsiteY14083" fmla="*/ 3778846 h 5052379"/>
              <a:gd name="connsiteX14084" fmla="*/ 3602443 w 4925538"/>
              <a:gd name="connsiteY14084" fmla="*/ 3777998 h 5052379"/>
              <a:gd name="connsiteX14085" fmla="*/ 3601594 w 4925538"/>
              <a:gd name="connsiteY14085" fmla="*/ 3778846 h 5052379"/>
              <a:gd name="connsiteX14086" fmla="*/ 3600745 w 4925538"/>
              <a:gd name="connsiteY14086" fmla="*/ 3778846 h 5052379"/>
              <a:gd name="connsiteX14087" fmla="*/ 3600745 w 4925538"/>
              <a:gd name="connsiteY14087" fmla="*/ 3779695 h 5052379"/>
              <a:gd name="connsiteX14088" fmla="*/ 3599048 w 4925538"/>
              <a:gd name="connsiteY14088" fmla="*/ 3778846 h 5052379"/>
              <a:gd name="connsiteX14089" fmla="*/ 3598172 w 4925538"/>
              <a:gd name="connsiteY14089" fmla="*/ 3780543 h 5052379"/>
              <a:gd name="connsiteX14090" fmla="*/ 3593078 w 4925538"/>
              <a:gd name="connsiteY14090" fmla="*/ 3781391 h 5052379"/>
              <a:gd name="connsiteX14091" fmla="*/ 3592203 w 4925538"/>
              <a:gd name="connsiteY14091" fmla="*/ 3781391 h 5052379"/>
              <a:gd name="connsiteX14092" fmla="*/ 3589656 w 4925538"/>
              <a:gd name="connsiteY14092" fmla="*/ 3782240 h 5052379"/>
              <a:gd name="connsiteX14093" fmla="*/ 3587109 w 4925538"/>
              <a:gd name="connsiteY14093" fmla="*/ 3781391 h 5052379"/>
              <a:gd name="connsiteX14094" fmla="*/ 3585384 w 4925538"/>
              <a:gd name="connsiteY14094" fmla="*/ 3778846 h 5052379"/>
              <a:gd name="connsiteX14095" fmla="*/ 3585384 w 4925538"/>
              <a:gd name="connsiteY14095" fmla="*/ 3775426 h 5052379"/>
              <a:gd name="connsiteX14096" fmla="*/ 3585384 w 4925538"/>
              <a:gd name="connsiteY14096" fmla="*/ 3774578 h 5052379"/>
              <a:gd name="connsiteX14097" fmla="*/ 3586233 w 4925538"/>
              <a:gd name="connsiteY14097" fmla="*/ 3774578 h 5052379"/>
              <a:gd name="connsiteX14098" fmla="*/ 3587958 w 4925538"/>
              <a:gd name="connsiteY14098" fmla="*/ 3772881 h 5052379"/>
              <a:gd name="connsiteX14099" fmla="*/ 3588807 w 4925538"/>
              <a:gd name="connsiteY14099" fmla="*/ 3772881 h 5052379"/>
              <a:gd name="connsiteX14100" fmla="*/ 3588807 w 4925538"/>
              <a:gd name="connsiteY14100" fmla="*/ 3772033 h 5052379"/>
              <a:gd name="connsiteX14101" fmla="*/ 3590505 w 4925538"/>
              <a:gd name="connsiteY14101" fmla="*/ 3771184 h 5052379"/>
              <a:gd name="connsiteX14102" fmla="*/ 3591354 w 4925538"/>
              <a:gd name="connsiteY14102" fmla="*/ 3771184 h 5052379"/>
              <a:gd name="connsiteX14103" fmla="*/ 3590505 w 4925538"/>
              <a:gd name="connsiteY14103" fmla="*/ 3770309 h 5052379"/>
              <a:gd name="connsiteX14104" fmla="*/ 3591354 w 4925538"/>
              <a:gd name="connsiteY14104" fmla="*/ 3770309 h 5052379"/>
              <a:gd name="connsiteX14105" fmla="*/ 3595625 w 4925538"/>
              <a:gd name="connsiteY14105" fmla="*/ 3766068 h 5052379"/>
              <a:gd name="connsiteX14106" fmla="*/ 3597323 w 4925538"/>
              <a:gd name="connsiteY14106" fmla="*/ 3765193 h 5052379"/>
              <a:gd name="connsiteX14107" fmla="*/ 3597323 w 4925538"/>
              <a:gd name="connsiteY14107" fmla="*/ 3761799 h 5052379"/>
              <a:gd name="connsiteX14108" fmla="*/ 3598172 w 4925538"/>
              <a:gd name="connsiteY14108" fmla="*/ 3761799 h 5052379"/>
              <a:gd name="connsiteX14109" fmla="*/ 3598172 w 4925538"/>
              <a:gd name="connsiteY14109" fmla="*/ 3760951 h 5052379"/>
              <a:gd name="connsiteX14110" fmla="*/ 3599048 w 4925538"/>
              <a:gd name="connsiteY14110" fmla="*/ 3760076 h 5052379"/>
              <a:gd name="connsiteX14111" fmla="*/ 3599048 w 4925538"/>
              <a:gd name="connsiteY14111" fmla="*/ 3759228 h 5052379"/>
              <a:gd name="connsiteX14112" fmla="*/ 3599048 w 4925538"/>
              <a:gd name="connsiteY14112" fmla="*/ 3758379 h 5052379"/>
              <a:gd name="connsiteX14113" fmla="*/ 3599897 w 4925538"/>
              <a:gd name="connsiteY14113" fmla="*/ 3755834 h 5052379"/>
              <a:gd name="connsiteX14114" fmla="*/ 3599897 w 4925538"/>
              <a:gd name="connsiteY14114" fmla="*/ 3754111 h 5052379"/>
              <a:gd name="connsiteX14115" fmla="*/ 3601594 w 4925538"/>
              <a:gd name="connsiteY14115" fmla="*/ 3753263 h 5052379"/>
              <a:gd name="connsiteX14116" fmla="*/ 3603292 w 4925538"/>
              <a:gd name="connsiteY14116" fmla="*/ 3754111 h 5052379"/>
              <a:gd name="connsiteX14117" fmla="*/ 3604168 w 4925538"/>
              <a:gd name="connsiteY14117" fmla="*/ 3754986 h 5052379"/>
              <a:gd name="connsiteX14118" fmla="*/ 3606715 w 4925538"/>
              <a:gd name="connsiteY14118" fmla="*/ 3754986 h 5052379"/>
              <a:gd name="connsiteX14119" fmla="*/ 3606715 w 4925538"/>
              <a:gd name="connsiteY14119" fmla="*/ 3755834 h 5052379"/>
              <a:gd name="connsiteX14120" fmla="*/ 3608413 w 4925538"/>
              <a:gd name="connsiteY14120" fmla="*/ 3755834 h 5052379"/>
              <a:gd name="connsiteX14121" fmla="*/ 3609288 w 4925538"/>
              <a:gd name="connsiteY14121" fmla="*/ 3756683 h 5052379"/>
              <a:gd name="connsiteX14122" fmla="*/ 3610137 w 4925538"/>
              <a:gd name="connsiteY14122" fmla="*/ 3756683 h 5052379"/>
              <a:gd name="connsiteX14123" fmla="*/ 3610986 w 4925538"/>
              <a:gd name="connsiteY14123" fmla="*/ 3757531 h 5052379"/>
              <a:gd name="connsiteX14124" fmla="*/ 3610986 w 4925538"/>
              <a:gd name="connsiteY14124" fmla="*/ 3758379 h 5052379"/>
              <a:gd name="connsiteX14125" fmla="*/ 3611835 w 4925538"/>
              <a:gd name="connsiteY14125" fmla="*/ 3759228 h 5052379"/>
              <a:gd name="connsiteX14126" fmla="*/ 3612684 w 4925538"/>
              <a:gd name="connsiteY14126" fmla="*/ 3759228 h 5052379"/>
              <a:gd name="connsiteX14127" fmla="*/ 3613533 w 4925538"/>
              <a:gd name="connsiteY14127" fmla="*/ 3760951 h 5052379"/>
              <a:gd name="connsiteX14128" fmla="*/ 3614382 w 4925538"/>
              <a:gd name="connsiteY14128" fmla="*/ 3760951 h 5052379"/>
              <a:gd name="connsiteX14129" fmla="*/ 3613533 w 4925538"/>
              <a:gd name="connsiteY14129" fmla="*/ 3761799 h 5052379"/>
              <a:gd name="connsiteX14130" fmla="*/ 3613533 w 4925538"/>
              <a:gd name="connsiteY14130" fmla="*/ 3763496 h 5052379"/>
              <a:gd name="connsiteX14131" fmla="*/ 3612684 w 4925538"/>
              <a:gd name="connsiteY14131" fmla="*/ 3765193 h 5052379"/>
              <a:gd name="connsiteX14132" fmla="*/ 3613533 w 4925538"/>
              <a:gd name="connsiteY14132" fmla="*/ 3765193 h 5052379"/>
              <a:gd name="connsiteX14133" fmla="*/ 3613533 w 4925538"/>
              <a:gd name="connsiteY14133" fmla="*/ 3766068 h 5052379"/>
              <a:gd name="connsiteX14134" fmla="*/ 3611835 w 4925538"/>
              <a:gd name="connsiteY14134" fmla="*/ 3766916 h 5052379"/>
              <a:gd name="connsiteX14135" fmla="*/ 3612684 w 4925538"/>
              <a:gd name="connsiteY14135" fmla="*/ 3767764 h 5052379"/>
              <a:gd name="connsiteX14136" fmla="*/ 3613533 w 4925538"/>
              <a:gd name="connsiteY14136" fmla="*/ 3767764 h 5052379"/>
              <a:gd name="connsiteX14137" fmla="*/ 3612684 w 4925538"/>
              <a:gd name="connsiteY14137" fmla="*/ 3768613 h 5052379"/>
              <a:gd name="connsiteX14138" fmla="*/ 3613533 w 4925538"/>
              <a:gd name="connsiteY14138" fmla="*/ 3768613 h 5052379"/>
              <a:gd name="connsiteX14139" fmla="*/ 3614382 w 4925538"/>
              <a:gd name="connsiteY14139" fmla="*/ 3768613 h 5052379"/>
              <a:gd name="connsiteX14140" fmla="*/ 3613533 w 4925538"/>
              <a:gd name="connsiteY14140" fmla="*/ 3769461 h 5052379"/>
              <a:gd name="connsiteX14141" fmla="*/ 3610986 w 4925538"/>
              <a:gd name="connsiteY14141" fmla="*/ 3768613 h 5052379"/>
              <a:gd name="connsiteX14142" fmla="*/ 3609288 w 4925538"/>
              <a:gd name="connsiteY14142" fmla="*/ 3768613 h 5052379"/>
              <a:gd name="connsiteX14143" fmla="*/ 3607564 w 4925538"/>
              <a:gd name="connsiteY14143" fmla="*/ 3770309 h 5052379"/>
              <a:gd name="connsiteX14144" fmla="*/ 3608413 w 4925538"/>
              <a:gd name="connsiteY14144" fmla="*/ 3770309 h 5052379"/>
              <a:gd name="connsiteX14145" fmla="*/ 3608413 w 4925538"/>
              <a:gd name="connsiteY14145" fmla="*/ 3771184 h 5052379"/>
              <a:gd name="connsiteX14146" fmla="*/ 3639136 w 4925538"/>
              <a:gd name="connsiteY14146" fmla="*/ 3731099 h 5052379"/>
              <a:gd name="connsiteX14147" fmla="*/ 3639985 w 4925538"/>
              <a:gd name="connsiteY14147" fmla="*/ 3731099 h 5052379"/>
              <a:gd name="connsiteX14148" fmla="*/ 3639136 w 4925538"/>
              <a:gd name="connsiteY14148" fmla="*/ 3731099 h 5052379"/>
              <a:gd name="connsiteX14149" fmla="*/ 3614382 w 4925538"/>
              <a:gd name="connsiteY14149" fmla="*/ 3766068 h 5052379"/>
              <a:gd name="connsiteX14150" fmla="*/ 3614382 w 4925538"/>
              <a:gd name="connsiteY14150" fmla="*/ 3765193 h 5052379"/>
              <a:gd name="connsiteX14151" fmla="*/ 3615258 w 4925538"/>
              <a:gd name="connsiteY14151" fmla="*/ 3766068 h 5052379"/>
              <a:gd name="connsiteX14152" fmla="*/ 3614382 w 4925538"/>
              <a:gd name="connsiteY14152" fmla="*/ 3766068 h 5052379"/>
              <a:gd name="connsiteX14153" fmla="*/ 3779882 w 4925538"/>
              <a:gd name="connsiteY14153" fmla="*/ 3659491 h 5052379"/>
              <a:gd name="connsiteX14154" fmla="*/ 3779882 w 4925538"/>
              <a:gd name="connsiteY14154" fmla="*/ 3658643 h 5052379"/>
              <a:gd name="connsiteX14155" fmla="*/ 3780731 w 4925538"/>
              <a:gd name="connsiteY14155" fmla="*/ 3658643 h 5052379"/>
              <a:gd name="connsiteX14156" fmla="*/ 3780731 w 4925538"/>
              <a:gd name="connsiteY14156" fmla="*/ 3659491 h 5052379"/>
              <a:gd name="connsiteX14157" fmla="*/ 3779882 w 4925538"/>
              <a:gd name="connsiteY14157" fmla="*/ 3659491 h 5052379"/>
              <a:gd name="connsiteX14158" fmla="*/ 3868601 w 4925538"/>
              <a:gd name="connsiteY14158" fmla="*/ 3665456 h 5052379"/>
              <a:gd name="connsiteX14159" fmla="*/ 3869450 w 4925538"/>
              <a:gd name="connsiteY14159" fmla="*/ 3665456 h 5052379"/>
              <a:gd name="connsiteX14160" fmla="*/ 3869450 w 4925538"/>
              <a:gd name="connsiteY14160" fmla="*/ 3664608 h 5052379"/>
              <a:gd name="connsiteX14161" fmla="*/ 3869450 w 4925538"/>
              <a:gd name="connsiteY14161" fmla="*/ 3665456 h 5052379"/>
              <a:gd name="connsiteX14162" fmla="*/ 3868601 w 4925538"/>
              <a:gd name="connsiteY14162" fmla="*/ 3665456 h 5052379"/>
              <a:gd name="connsiteX14163" fmla="*/ 3686042 w 4925538"/>
              <a:gd name="connsiteY14163" fmla="*/ 3684227 h 5052379"/>
              <a:gd name="connsiteX14164" fmla="*/ 3686042 w 4925538"/>
              <a:gd name="connsiteY14164" fmla="*/ 3683378 h 5052379"/>
              <a:gd name="connsiteX14165" fmla="*/ 3686042 w 4925538"/>
              <a:gd name="connsiteY14165" fmla="*/ 3684227 h 5052379"/>
              <a:gd name="connsiteX14166" fmla="*/ 3686042 w 4925538"/>
              <a:gd name="connsiteY14166" fmla="*/ 3685075 h 5052379"/>
              <a:gd name="connsiteX14167" fmla="*/ 3686042 w 4925538"/>
              <a:gd name="connsiteY14167" fmla="*/ 3684227 h 5052379"/>
              <a:gd name="connsiteX14168" fmla="*/ 3695434 w 4925538"/>
              <a:gd name="connsiteY14168" fmla="*/ 3685923 h 5052379"/>
              <a:gd name="connsiteX14169" fmla="*/ 3696283 w 4925538"/>
              <a:gd name="connsiteY14169" fmla="*/ 3685923 h 5052379"/>
              <a:gd name="connsiteX14170" fmla="*/ 3696283 w 4925538"/>
              <a:gd name="connsiteY14170" fmla="*/ 3686772 h 5052379"/>
              <a:gd name="connsiteX14171" fmla="*/ 3695434 w 4925538"/>
              <a:gd name="connsiteY14171" fmla="*/ 3686772 h 5052379"/>
              <a:gd name="connsiteX14172" fmla="*/ 3695434 w 4925538"/>
              <a:gd name="connsiteY14172" fmla="*/ 3687620 h 5052379"/>
              <a:gd name="connsiteX14173" fmla="*/ 3693736 w 4925538"/>
              <a:gd name="connsiteY14173" fmla="*/ 3688495 h 5052379"/>
              <a:gd name="connsiteX14174" fmla="*/ 3692861 w 4925538"/>
              <a:gd name="connsiteY14174" fmla="*/ 3689343 h 5052379"/>
              <a:gd name="connsiteX14175" fmla="*/ 3691163 w 4925538"/>
              <a:gd name="connsiteY14175" fmla="*/ 3689343 h 5052379"/>
              <a:gd name="connsiteX14176" fmla="*/ 3692861 w 4925538"/>
              <a:gd name="connsiteY14176" fmla="*/ 3688495 h 5052379"/>
              <a:gd name="connsiteX14177" fmla="*/ 3694585 w 4925538"/>
              <a:gd name="connsiteY14177" fmla="*/ 3686772 h 5052379"/>
              <a:gd name="connsiteX14178" fmla="*/ 3695434 w 4925538"/>
              <a:gd name="connsiteY14178" fmla="*/ 3686772 h 5052379"/>
              <a:gd name="connsiteX14179" fmla="*/ 3695434 w 4925538"/>
              <a:gd name="connsiteY14179" fmla="*/ 3685923 h 5052379"/>
              <a:gd name="connsiteX14180" fmla="*/ 3394309 w 4925538"/>
              <a:gd name="connsiteY14180" fmla="*/ 3837649 h 5052379"/>
              <a:gd name="connsiteX14181" fmla="*/ 3395158 w 4925538"/>
              <a:gd name="connsiteY14181" fmla="*/ 3837649 h 5052379"/>
              <a:gd name="connsiteX14182" fmla="*/ 3394309 w 4925538"/>
              <a:gd name="connsiteY14182" fmla="*/ 3837649 h 5052379"/>
              <a:gd name="connsiteX14183" fmla="*/ 3692012 w 4925538"/>
              <a:gd name="connsiteY14183" fmla="*/ 3668876 h 5052379"/>
              <a:gd name="connsiteX14184" fmla="*/ 3692012 w 4925538"/>
              <a:gd name="connsiteY14184" fmla="*/ 3668028 h 5052379"/>
              <a:gd name="connsiteX14185" fmla="*/ 3692861 w 4925538"/>
              <a:gd name="connsiteY14185" fmla="*/ 3668028 h 5052379"/>
              <a:gd name="connsiteX14186" fmla="*/ 3692861 w 4925538"/>
              <a:gd name="connsiteY14186" fmla="*/ 3667180 h 5052379"/>
              <a:gd name="connsiteX14187" fmla="*/ 3693736 w 4925538"/>
              <a:gd name="connsiteY14187" fmla="*/ 3667180 h 5052379"/>
              <a:gd name="connsiteX14188" fmla="*/ 3692861 w 4925538"/>
              <a:gd name="connsiteY14188" fmla="*/ 3668028 h 5052379"/>
              <a:gd name="connsiteX14189" fmla="*/ 3692861 w 4925538"/>
              <a:gd name="connsiteY14189" fmla="*/ 3668876 h 5052379"/>
              <a:gd name="connsiteX14190" fmla="*/ 3692012 w 4925538"/>
              <a:gd name="connsiteY14190" fmla="*/ 3668876 h 5052379"/>
              <a:gd name="connsiteX14191" fmla="*/ 3655346 w 4925538"/>
              <a:gd name="connsiteY14191" fmla="*/ 3708935 h 5052379"/>
              <a:gd name="connsiteX14192" fmla="*/ 3656195 w 4925538"/>
              <a:gd name="connsiteY14192" fmla="*/ 3708935 h 5052379"/>
              <a:gd name="connsiteX14193" fmla="*/ 3655346 w 4925538"/>
              <a:gd name="connsiteY14193" fmla="*/ 3708935 h 5052379"/>
              <a:gd name="connsiteX14194" fmla="*/ 3655346 w 4925538"/>
              <a:gd name="connsiteY14194" fmla="*/ 3709784 h 5052379"/>
              <a:gd name="connsiteX14195" fmla="*/ 3654497 w 4925538"/>
              <a:gd name="connsiteY14195" fmla="*/ 3708935 h 5052379"/>
              <a:gd name="connsiteX14196" fmla="*/ 3655346 w 4925538"/>
              <a:gd name="connsiteY14196" fmla="*/ 3708935 h 5052379"/>
              <a:gd name="connsiteX14197" fmla="*/ 3830211 w 4925538"/>
              <a:gd name="connsiteY14197" fmla="*/ 3668876 h 5052379"/>
              <a:gd name="connsiteX14198" fmla="*/ 3830211 w 4925538"/>
              <a:gd name="connsiteY14198" fmla="*/ 3668028 h 5052379"/>
              <a:gd name="connsiteX14199" fmla="*/ 3830211 w 4925538"/>
              <a:gd name="connsiteY14199" fmla="*/ 3668876 h 5052379"/>
              <a:gd name="connsiteX14200" fmla="*/ 3650226 w 4925538"/>
              <a:gd name="connsiteY14200" fmla="*/ 3710659 h 5052379"/>
              <a:gd name="connsiteX14201" fmla="*/ 3649377 w 4925538"/>
              <a:gd name="connsiteY14201" fmla="*/ 3710659 h 5052379"/>
              <a:gd name="connsiteX14202" fmla="*/ 3649377 w 4925538"/>
              <a:gd name="connsiteY14202" fmla="*/ 3709784 h 5052379"/>
              <a:gd name="connsiteX14203" fmla="*/ 3650226 w 4925538"/>
              <a:gd name="connsiteY14203" fmla="*/ 3709784 h 5052379"/>
              <a:gd name="connsiteX14204" fmla="*/ 3650226 w 4925538"/>
              <a:gd name="connsiteY14204" fmla="*/ 3710659 h 5052379"/>
              <a:gd name="connsiteX14205" fmla="*/ 3696283 w 4925538"/>
              <a:gd name="connsiteY14205" fmla="*/ 3685075 h 5052379"/>
              <a:gd name="connsiteX14206" fmla="*/ 3696283 w 4925538"/>
              <a:gd name="connsiteY14206" fmla="*/ 3684227 h 5052379"/>
              <a:gd name="connsiteX14207" fmla="*/ 3697132 w 4925538"/>
              <a:gd name="connsiteY14207" fmla="*/ 3684227 h 5052379"/>
              <a:gd name="connsiteX14208" fmla="*/ 3697132 w 4925538"/>
              <a:gd name="connsiteY14208" fmla="*/ 3685075 h 5052379"/>
              <a:gd name="connsiteX14209" fmla="*/ 3696283 w 4925538"/>
              <a:gd name="connsiteY14209" fmla="*/ 3685075 h 5052379"/>
              <a:gd name="connsiteX14210" fmla="*/ 3552963 w 4925538"/>
              <a:gd name="connsiteY14210" fmla="*/ 3762648 h 5052379"/>
              <a:gd name="connsiteX14211" fmla="*/ 3553839 w 4925538"/>
              <a:gd name="connsiteY14211" fmla="*/ 3762648 h 5052379"/>
              <a:gd name="connsiteX14212" fmla="*/ 3552963 w 4925538"/>
              <a:gd name="connsiteY14212" fmla="*/ 3762648 h 5052379"/>
              <a:gd name="connsiteX14213" fmla="*/ 3875420 w 4925538"/>
              <a:gd name="connsiteY14213" fmla="*/ 3668028 h 5052379"/>
              <a:gd name="connsiteX14214" fmla="*/ 3876269 w 4925538"/>
              <a:gd name="connsiteY14214" fmla="*/ 3668028 h 5052379"/>
              <a:gd name="connsiteX14215" fmla="*/ 3876269 w 4925538"/>
              <a:gd name="connsiteY14215" fmla="*/ 3668876 h 5052379"/>
              <a:gd name="connsiteX14216" fmla="*/ 3876269 w 4925538"/>
              <a:gd name="connsiteY14216" fmla="*/ 3668028 h 5052379"/>
              <a:gd name="connsiteX14217" fmla="*/ 3875420 w 4925538"/>
              <a:gd name="connsiteY14217" fmla="*/ 3668028 h 5052379"/>
              <a:gd name="connsiteX14218" fmla="*/ 3779882 w 4925538"/>
              <a:gd name="connsiteY14218" fmla="*/ 3657795 h 5052379"/>
              <a:gd name="connsiteX14219" fmla="*/ 3780731 w 4925538"/>
              <a:gd name="connsiteY14219" fmla="*/ 3657795 h 5052379"/>
              <a:gd name="connsiteX14220" fmla="*/ 3779882 w 4925538"/>
              <a:gd name="connsiteY14220" fmla="*/ 3657795 h 5052379"/>
              <a:gd name="connsiteX14221" fmla="*/ 4058828 w 4925538"/>
              <a:gd name="connsiteY14221" fmla="*/ 3582793 h 5052379"/>
              <a:gd name="connsiteX14222" fmla="*/ 4058828 w 4925538"/>
              <a:gd name="connsiteY14222" fmla="*/ 3581919 h 5052379"/>
              <a:gd name="connsiteX14223" fmla="*/ 4059677 w 4925538"/>
              <a:gd name="connsiteY14223" fmla="*/ 3581919 h 5052379"/>
              <a:gd name="connsiteX14224" fmla="*/ 4059677 w 4925538"/>
              <a:gd name="connsiteY14224" fmla="*/ 3582793 h 5052379"/>
              <a:gd name="connsiteX14225" fmla="*/ 4058828 w 4925538"/>
              <a:gd name="connsiteY14225" fmla="*/ 3582793 h 5052379"/>
              <a:gd name="connsiteX14226" fmla="*/ 3752582 w 4925538"/>
              <a:gd name="connsiteY14226" fmla="*/ 3665456 h 5052379"/>
              <a:gd name="connsiteX14227" fmla="*/ 3752582 w 4925538"/>
              <a:gd name="connsiteY14227" fmla="*/ 3664608 h 5052379"/>
              <a:gd name="connsiteX14228" fmla="*/ 3753431 w 4925538"/>
              <a:gd name="connsiteY14228" fmla="*/ 3665456 h 5052379"/>
              <a:gd name="connsiteX14229" fmla="*/ 3752582 w 4925538"/>
              <a:gd name="connsiteY14229" fmla="*/ 3665456 h 5052379"/>
              <a:gd name="connsiteX14230" fmla="*/ 3869450 w 4925538"/>
              <a:gd name="connsiteY14230" fmla="*/ 3668876 h 5052379"/>
              <a:gd name="connsiteX14231" fmla="*/ 3870299 w 4925538"/>
              <a:gd name="connsiteY14231" fmla="*/ 3668876 h 5052379"/>
              <a:gd name="connsiteX14232" fmla="*/ 3870299 w 4925538"/>
              <a:gd name="connsiteY14232" fmla="*/ 3669725 h 5052379"/>
              <a:gd name="connsiteX14233" fmla="*/ 3869450 w 4925538"/>
              <a:gd name="connsiteY14233" fmla="*/ 3669725 h 5052379"/>
              <a:gd name="connsiteX14234" fmla="*/ 3869450 w 4925538"/>
              <a:gd name="connsiteY14234" fmla="*/ 3668876 h 5052379"/>
              <a:gd name="connsiteX14235" fmla="*/ 3687767 w 4925538"/>
              <a:gd name="connsiteY14235" fmla="*/ 3669725 h 5052379"/>
              <a:gd name="connsiteX14236" fmla="*/ 3687767 w 4925538"/>
              <a:gd name="connsiteY14236" fmla="*/ 3668876 h 5052379"/>
              <a:gd name="connsiteX14237" fmla="*/ 3688616 w 4925538"/>
              <a:gd name="connsiteY14237" fmla="*/ 3668876 h 5052379"/>
              <a:gd name="connsiteX14238" fmla="*/ 3688616 w 4925538"/>
              <a:gd name="connsiteY14238" fmla="*/ 3669725 h 5052379"/>
              <a:gd name="connsiteX14239" fmla="*/ 3688616 w 4925538"/>
              <a:gd name="connsiteY14239" fmla="*/ 3668876 h 5052379"/>
              <a:gd name="connsiteX14240" fmla="*/ 3688616 w 4925538"/>
              <a:gd name="connsiteY14240" fmla="*/ 3669725 h 5052379"/>
              <a:gd name="connsiteX14241" fmla="*/ 3687767 w 4925538"/>
              <a:gd name="connsiteY14241" fmla="*/ 3669725 h 5052379"/>
              <a:gd name="connsiteX14242" fmla="*/ 3576868 w 4925538"/>
              <a:gd name="connsiteY14242" fmla="*/ 3771184 h 5052379"/>
              <a:gd name="connsiteX14243" fmla="*/ 3576868 w 4925538"/>
              <a:gd name="connsiteY14243" fmla="*/ 3770309 h 5052379"/>
              <a:gd name="connsiteX14244" fmla="*/ 3577717 w 4925538"/>
              <a:gd name="connsiteY14244" fmla="*/ 3770309 h 5052379"/>
              <a:gd name="connsiteX14245" fmla="*/ 3577717 w 4925538"/>
              <a:gd name="connsiteY14245" fmla="*/ 3769461 h 5052379"/>
              <a:gd name="connsiteX14246" fmla="*/ 3577717 w 4925538"/>
              <a:gd name="connsiteY14246" fmla="*/ 3770309 h 5052379"/>
              <a:gd name="connsiteX14247" fmla="*/ 3577717 w 4925538"/>
              <a:gd name="connsiteY14247" fmla="*/ 3771184 h 5052379"/>
              <a:gd name="connsiteX14248" fmla="*/ 3576868 w 4925538"/>
              <a:gd name="connsiteY14248" fmla="*/ 3771184 h 5052379"/>
              <a:gd name="connsiteX14249" fmla="*/ 3402825 w 4925538"/>
              <a:gd name="connsiteY14249" fmla="*/ 3838524 h 5052379"/>
              <a:gd name="connsiteX14250" fmla="*/ 3403701 w 4925538"/>
              <a:gd name="connsiteY14250" fmla="*/ 3838524 h 5052379"/>
              <a:gd name="connsiteX14251" fmla="*/ 3403701 w 4925538"/>
              <a:gd name="connsiteY14251" fmla="*/ 3839372 h 5052379"/>
              <a:gd name="connsiteX14252" fmla="*/ 3402825 w 4925538"/>
              <a:gd name="connsiteY14252" fmla="*/ 3839372 h 5052379"/>
              <a:gd name="connsiteX14253" fmla="*/ 3402825 w 4925538"/>
              <a:gd name="connsiteY14253" fmla="*/ 3838524 h 5052379"/>
              <a:gd name="connsiteX14254" fmla="*/ 3403701 w 4925538"/>
              <a:gd name="connsiteY14254" fmla="*/ 3841069 h 5052379"/>
              <a:gd name="connsiteX14255" fmla="*/ 3403701 w 4925538"/>
              <a:gd name="connsiteY14255" fmla="*/ 3840220 h 5052379"/>
              <a:gd name="connsiteX14256" fmla="*/ 3404550 w 4925538"/>
              <a:gd name="connsiteY14256" fmla="*/ 3840220 h 5052379"/>
              <a:gd name="connsiteX14257" fmla="*/ 3404550 w 4925538"/>
              <a:gd name="connsiteY14257" fmla="*/ 3841069 h 5052379"/>
              <a:gd name="connsiteX14258" fmla="*/ 3403701 w 4925538"/>
              <a:gd name="connsiteY14258" fmla="*/ 3841069 h 5052379"/>
              <a:gd name="connsiteX14259" fmla="*/ 3660467 w 4925538"/>
              <a:gd name="connsiteY14259" fmla="*/ 3714900 h 5052379"/>
              <a:gd name="connsiteX14260" fmla="*/ 3660467 w 4925538"/>
              <a:gd name="connsiteY14260" fmla="*/ 3715749 h 5052379"/>
              <a:gd name="connsiteX14261" fmla="*/ 3660467 w 4925538"/>
              <a:gd name="connsiteY14261" fmla="*/ 3714900 h 5052379"/>
              <a:gd name="connsiteX14262" fmla="*/ 3661316 w 4925538"/>
              <a:gd name="connsiteY14262" fmla="*/ 3714900 h 5052379"/>
              <a:gd name="connsiteX14263" fmla="*/ 3661316 w 4925538"/>
              <a:gd name="connsiteY14263" fmla="*/ 3714052 h 5052379"/>
              <a:gd name="connsiteX14264" fmla="*/ 3661316 w 4925538"/>
              <a:gd name="connsiteY14264" fmla="*/ 3714900 h 5052379"/>
              <a:gd name="connsiteX14265" fmla="*/ 3661316 w 4925538"/>
              <a:gd name="connsiteY14265" fmla="*/ 3715749 h 5052379"/>
              <a:gd name="connsiteX14266" fmla="*/ 3660467 w 4925538"/>
              <a:gd name="connsiteY14266" fmla="*/ 3714900 h 5052379"/>
              <a:gd name="connsiteX14267" fmla="*/ 3552114 w 4925538"/>
              <a:gd name="connsiteY14267" fmla="*/ 3764344 h 5052379"/>
              <a:gd name="connsiteX14268" fmla="*/ 3552114 w 4925538"/>
              <a:gd name="connsiteY14268" fmla="*/ 3763496 h 5052379"/>
              <a:gd name="connsiteX14269" fmla="*/ 3552963 w 4925538"/>
              <a:gd name="connsiteY14269" fmla="*/ 3763496 h 5052379"/>
              <a:gd name="connsiteX14270" fmla="*/ 3552963 w 4925538"/>
              <a:gd name="connsiteY14270" fmla="*/ 3764344 h 5052379"/>
              <a:gd name="connsiteX14271" fmla="*/ 3552114 w 4925538"/>
              <a:gd name="connsiteY14271" fmla="*/ 3764344 h 5052379"/>
              <a:gd name="connsiteX14272" fmla="*/ 3605866 w 4925538"/>
              <a:gd name="connsiteY14272" fmla="*/ 3737912 h 5052379"/>
              <a:gd name="connsiteX14273" fmla="*/ 3606715 w 4925538"/>
              <a:gd name="connsiteY14273" fmla="*/ 3737064 h 5052379"/>
              <a:gd name="connsiteX14274" fmla="*/ 3607564 w 4925538"/>
              <a:gd name="connsiteY14274" fmla="*/ 3737064 h 5052379"/>
              <a:gd name="connsiteX14275" fmla="*/ 3607564 w 4925538"/>
              <a:gd name="connsiteY14275" fmla="*/ 3737912 h 5052379"/>
              <a:gd name="connsiteX14276" fmla="*/ 3605866 w 4925538"/>
              <a:gd name="connsiteY14276" fmla="*/ 3737912 h 5052379"/>
              <a:gd name="connsiteX14277" fmla="*/ 4057130 w 4925538"/>
              <a:gd name="connsiteY14277" fmla="*/ 3583642 h 5052379"/>
              <a:gd name="connsiteX14278" fmla="*/ 4057979 w 4925538"/>
              <a:gd name="connsiteY14278" fmla="*/ 3582793 h 5052379"/>
              <a:gd name="connsiteX14279" fmla="*/ 4058828 w 4925538"/>
              <a:gd name="connsiteY14279" fmla="*/ 3583642 h 5052379"/>
              <a:gd name="connsiteX14280" fmla="*/ 4057979 w 4925538"/>
              <a:gd name="connsiteY14280" fmla="*/ 3583642 h 5052379"/>
              <a:gd name="connsiteX14281" fmla="*/ 4058828 w 4925538"/>
              <a:gd name="connsiteY14281" fmla="*/ 3584490 h 5052379"/>
              <a:gd name="connsiteX14282" fmla="*/ 4057130 w 4925538"/>
              <a:gd name="connsiteY14282" fmla="*/ 3584490 h 5052379"/>
              <a:gd name="connsiteX14283" fmla="*/ 4057130 w 4925538"/>
              <a:gd name="connsiteY14283" fmla="*/ 3583642 h 5052379"/>
              <a:gd name="connsiteX14284" fmla="*/ 3544447 w 4925538"/>
              <a:gd name="connsiteY14284" fmla="*/ 3772033 h 5052379"/>
              <a:gd name="connsiteX14285" fmla="*/ 3544447 w 4925538"/>
              <a:gd name="connsiteY14285" fmla="*/ 3771184 h 5052379"/>
              <a:gd name="connsiteX14286" fmla="*/ 3545296 w 4925538"/>
              <a:gd name="connsiteY14286" fmla="*/ 3771184 h 5052379"/>
              <a:gd name="connsiteX14287" fmla="*/ 3546145 w 4925538"/>
              <a:gd name="connsiteY14287" fmla="*/ 3771184 h 5052379"/>
              <a:gd name="connsiteX14288" fmla="*/ 3545296 w 4925538"/>
              <a:gd name="connsiteY14288" fmla="*/ 3772033 h 5052379"/>
              <a:gd name="connsiteX14289" fmla="*/ 3545296 w 4925538"/>
              <a:gd name="connsiteY14289" fmla="*/ 3772881 h 5052379"/>
              <a:gd name="connsiteX14290" fmla="*/ 3544447 w 4925538"/>
              <a:gd name="connsiteY14290" fmla="*/ 3772881 h 5052379"/>
              <a:gd name="connsiteX14291" fmla="*/ 3544447 w 4925538"/>
              <a:gd name="connsiteY14291" fmla="*/ 3772033 h 5052379"/>
              <a:gd name="connsiteX14292" fmla="*/ 3622925 w 4925538"/>
              <a:gd name="connsiteY14292" fmla="*/ 3733671 h 5052379"/>
              <a:gd name="connsiteX14293" fmla="*/ 3623774 w 4925538"/>
              <a:gd name="connsiteY14293" fmla="*/ 3732822 h 5052379"/>
              <a:gd name="connsiteX14294" fmla="*/ 3624623 w 4925538"/>
              <a:gd name="connsiteY14294" fmla="*/ 3733671 h 5052379"/>
              <a:gd name="connsiteX14295" fmla="*/ 3624623 w 4925538"/>
              <a:gd name="connsiteY14295" fmla="*/ 3734519 h 5052379"/>
              <a:gd name="connsiteX14296" fmla="*/ 3623774 w 4925538"/>
              <a:gd name="connsiteY14296" fmla="*/ 3733671 h 5052379"/>
              <a:gd name="connsiteX14297" fmla="*/ 3622925 w 4925538"/>
              <a:gd name="connsiteY14297" fmla="*/ 3734519 h 5052379"/>
              <a:gd name="connsiteX14298" fmla="*/ 3622925 w 4925538"/>
              <a:gd name="connsiteY14298" fmla="*/ 3733671 h 5052379"/>
              <a:gd name="connsiteX14299" fmla="*/ 3880540 w 4925538"/>
              <a:gd name="connsiteY14299" fmla="*/ 3630514 h 5052379"/>
              <a:gd name="connsiteX14300" fmla="*/ 3880540 w 4925538"/>
              <a:gd name="connsiteY14300" fmla="*/ 3628817 h 5052379"/>
              <a:gd name="connsiteX14301" fmla="*/ 3880540 w 4925538"/>
              <a:gd name="connsiteY14301" fmla="*/ 3627969 h 5052379"/>
              <a:gd name="connsiteX14302" fmla="*/ 3881389 w 4925538"/>
              <a:gd name="connsiteY14302" fmla="*/ 3627969 h 5052379"/>
              <a:gd name="connsiteX14303" fmla="*/ 3880540 w 4925538"/>
              <a:gd name="connsiteY14303" fmla="*/ 3628817 h 5052379"/>
              <a:gd name="connsiteX14304" fmla="*/ 3881389 w 4925538"/>
              <a:gd name="connsiteY14304" fmla="*/ 3629666 h 5052379"/>
              <a:gd name="connsiteX14305" fmla="*/ 3880540 w 4925538"/>
              <a:gd name="connsiteY14305" fmla="*/ 3630514 h 5052379"/>
              <a:gd name="connsiteX14306" fmla="*/ 3681797 w 4925538"/>
              <a:gd name="connsiteY14306" fmla="*/ 3680807 h 5052379"/>
              <a:gd name="connsiteX14307" fmla="*/ 3682646 w 4925538"/>
              <a:gd name="connsiteY14307" fmla="*/ 3679958 h 5052379"/>
              <a:gd name="connsiteX14308" fmla="*/ 3683495 w 4925538"/>
              <a:gd name="connsiteY14308" fmla="*/ 3680807 h 5052379"/>
              <a:gd name="connsiteX14309" fmla="*/ 3681797 w 4925538"/>
              <a:gd name="connsiteY14309" fmla="*/ 3682530 h 5052379"/>
              <a:gd name="connsiteX14310" fmla="*/ 3681797 w 4925538"/>
              <a:gd name="connsiteY14310" fmla="*/ 3680807 h 5052379"/>
              <a:gd name="connsiteX14311" fmla="*/ 3639985 w 4925538"/>
              <a:gd name="connsiteY14311" fmla="*/ 3757531 h 5052379"/>
              <a:gd name="connsiteX14312" fmla="*/ 3639985 w 4925538"/>
              <a:gd name="connsiteY14312" fmla="*/ 3756683 h 5052379"/>
              <a:gd name="connsiteX14313" fmla="*/ 3640834 w 4925538"/>
              <a:gd name="connsiteY14313" fmla="*/ 3756683 h 5052379"/>
              <a:gd name="connsiteX14314" fmla="*/ 3641683 w 4925538"/>
              <a:gd name="connsiteY14314" fmla="*/ 3756683 h 5052379"/>
              <a:gd name="connsiteX14315" fmla="*/ 3640834 w 4925538"/>
              <a:gd name="connsiteY14315" fmla="*/ 3757531 h 5052379"/>
              <a:gd name="connsiteX14316" fmla="*/ 3641683 w 4925538"/>
              <a:gd name="connsiteY14316" fmla="*/ 3757531 h 5052379"/>
              <a:gd name="connsiteX14317" fmla="*/ 3641683 w 4925538"/>
              <a:gd name="connsiteY14317" fmla="*/ 3758379 h 5052379"/>
              <a:gd name="connsiteX14318" fmla="*/ 3640834 w 4925538"/>
              <a:gd name="connsiteY14318" fmla="*/ 3759228 h 5052379"/>
              <a:gd name="connsiteX14319" fmla="*/ 3640834 w 4925538"/>
              <a:gd name="connsiteY14319" fmla="*/ 3758379 h 5052379"/>
              <a:gd name="connsiteX14320" fmla="*/ 3639985 w 4925538"/>
              <a:gd name="connsiteY14320" fmla="*/ 3757531 h 5052379"/>
              <a:gd name="connsiteX14321" fmla="*/ 3761974 w 4925538"/>
              <a:gd name="connsiteY14321" fmla="*/ 3661215 h 5052379"/>
              <a:gd name="connsiteX14322" fmla="*/ 3762823 w 4925538"/>
              <a:gd name="connsiteY14322" fmla="*/ 3660366 h 5052379"/>
              <a:gd name="connsiteX14323" fmla="*/ 3764521 w 4925538"/>
              <a:gd name="connsiteY14323" fmla="*/ 3659491 h 5052379"/>
              <a:gd name="connsiteX14324" fmla="*/ 3765396 w 4925538"/>
              <a:gd name="connsiteY14324" fmla="*/ 3661215 h 5052379"/>
              <a:gd name="connsiteX14325" fmla="*/ 3763672 w 4925538"/>
              <a:gd name="connsiteY14325" fmla="*/ 3662063 h 5052379"/>
              <a:gd name="connsiteX14326" fmla="*/ 3763672 w 4925538"/>
              <a:gd name="connsiteY14326" fmla="*/ 3661215 h 5052379"/>
              <a:gd name="connsiteX14327" fmla="*/ 3762823 w 4925538"/>
              <a:gd name="connsiteY14327" fmla="*/ 3662063 h 5052379"/>
              <a:gd name="connsiteX14328" fmla="*/ 3761974 w 4925538"/>
              <a:gd name="connsiteY14328" fmla="*/ 3661215 h 5052379"/>
              <a:gd name="connsiteX14329" fmla="*/ 3776486 w 4925538"/>
              <a:gd name="connsiteY14329" fmla="*/ 3661215 h 5052379"/>
              <a:gd name="connsiteX14330" fmla="*/ 3776486 w 4925538"/>
              <a:gd name="connsiteY14330" fmla="*/ 3660366 h 5052379"/>
              <a:gd name="connsiteX14331" fmla="*/ 3777335 w 4925538"/>
              <a:gd name="connsiteY14331" fmla="*/ 3659491 h 5052379"/>
              <a:gd name="connsiteX14332" fmla="*/ 3778184 w 4925538"/>
              <a:gd name="connsiteY14332" fmla="*/ 3658643 h 5052379"/>
              <a:gd name="connsiteX14333" fmla="*/ 3779033 w 4925538"/>
              <a:gd name="connsiteY14333" fmla="*/ 3658643 h 5052379"/>
              <a:gd name="connsiteX14334" fmla="*/ 3779033 w 4925538"/>
              <a:gd name="connsiteY14334" fmla="*/ 3659491 h 5052379"/>
              <a:gd name="connsiteX14335" fmla="*/ 3778184 w 4925538"/>
              <a:gd name="connsiteY14335" fmla="*/ 3660366 h 5052379"/>
              <a:gd name="connsiteX14336" fmla="*/ 3777335 w 4925538"/>
              <a:gd name="connsiteY14336" fmla="*/ 3662063 h 5052379"/>
              <a:gd name="connsiteX14337" fmla="*/ 3776486 w 4925538"/>
              <a:gd name="connsiteY14337" fmla="*/ 3661215 h 5052379"/>
              <a:gd name="connsiteX14338" fmla="*/ 3864330 w 4925538"/>
              <a:gd name="connsiteY14338" fmla="*/ 3642444 h 5052379"/>
              <a:gd name="connsiteX14339" fmla="*/ 3864330 w 4925538"/>
              <a:gd name="connsiteY14339" fmla="*/ 3643293 h 5052379"/>
              <a:gd name="connsiteX14340" fmla="*/ 3864330 w 4925538"/>
              <a:gd name="connsiteY14340" fmla="*/ 3644168 h 5052379"/>
              <a:gd name="connsiteX14341" fmla="*/ 3865179 w 4925538"/>
              <a:gd name="connsiteY14341" fmla="*/ 3643293 h 5052379"/>
              <a:gd name="connsiteX14342" fmla="*/ 3865179 w 4925538"/>
              <a:gd name="connsiteY14342" fmla="*/ 3642444 h 5052379"/>
              <a:gd name="connsiteX14343" fmla="*/ 3864330 w 4925538"/>
              <a:gd name="connsiteY14343" fmla="*/ 3642444 h 5052379"/>
              <a:gd name="connsiteX14344" fmla="*/ 3622925 w 4925538"/>
              <a:gd name="connsiteY14344" fmla="*/ 3764344 h 5052379"/>
              <a:gd name="connsiteX14345" fmla="*/ 3624623 w 4925538"/>
              <a:gd name="connsiteY14345" fmla="*/ 3763496 h 5052379"/>
              <a:gd name="connsiteX14346" fmla="*/ 3625472 w 4925538"/>
              <a:gd name="connsiteY14346" fmla="*/ 3762648 h 5052379"/>
              <a:gd name="connsiteX14347" fmla="*/ 3625472 w 4925538"/>
              <a:gd name="connsiteY14347" fmla="*/ 3763496 h 5052379"/>
              <a:gd name="connsiteX14348" fmla="*/ 3628895 w 4925538"/>
              <a:gd name="connsiteY14348" fmla="*/ 3765193 h 5052379"/>
              <a:gd name="connsiteX14349" fmla="*/ 3628046 w 4925538"/>
              <a:gd name="connsiteY14349" fmla="*/ 3766068 h 5052379"/>
              <a:gd name="connsiteX14350" fmla="*/ 3626348 w 4925538"/>
              <a:gd name="connsiteY14350" fmla="*/ 3765193 h 5052379"/>
              <a:gd name="connsiteX14351" fmla="*/ 3624623 w 4925538"/>
              <a:gd name="connsiteY14351" fmla="*/ 3766916 h 5052379"/>
              <a:gd name="connsiteX14352" fmla="*/ 3623774 w 4925538"/>
              <a:gd name="connsiteY14352" fmla="*/ 3765193 h 5052379"/>
              <a:gd name="connsiteX14353" fmla="*/ 3622925 w 4925538"/>
              <a:gd name="connsiteY14353" fmla="*/ 3764344 h 5052379"/>
              <a:gd name="connsiteX14354" fmla="*/ 3635713 w 4925538"/>
              <a:gd name="connsiteY14354" fmla="*/ 3729402 h 5052379"/>
              <a:gd name="connsiteX14355" fmla="*/ 3635713 w 4925538"/>
              <a:gd name="connsiteY14355" fmla="*/ 3728554 h 5052379"/>
              <a:gd name="connsiteX14356" fmla="*/ 3638287 w 4925538"/>
              <a:gd name="connsiteY14356" fmla="*/ 3729402 h 5052379"/>
              <a:gd name="connsiteX14357" fmla="*/ 3638287 w 4925538"/>
              <a:gd name="connsiteY14357" fmla="*/ 3730251 h 5052379"/>
              <a:gd name="connsiteX14358" fmla="*/ 3635713 w 4925538"/>
              <a:gd name="connsiteY14358" fmla="*/ 3731099 h 5052379"/>
              <a:gd name="connsiteX14359" fmla="*/ 3633166 w 4925538"/>
              <a:gd name="connsiteY14359" fmla="*/ 3733671 h 5052379"/>
              <a:gd name="connsiteX14360" fmla="*/ 3633166 w 4925538"/>
              <a:gd name="connsiteY14360" fmla="*/ 3731947 h 5052379"/>
              <a:gd name="connsiteX14361" fmla="*/ 3633166 w 4925538"/>
              <a:gd name="connsiteY14361" fmla="*/ 3731099 h 5052379"/>
              <a:gd name="connsiteX14362" fmla="*/ 3632317 w 4925538"/>
              <a:gd name="connsiteY14362" fmla="*/ 3730251 h 5052379"/>
              <a:gd name="connsiteX14363" fmla="*/ 3633166 w 4925538"/>
              <a:gd name="connsiteY14363" fmla="*/ 3729402 h 5052379"/>
              <a:gd name="connsiteX14364" fmla="*/ 3633166 w 4925538"/>
              <a:gd name="connsiteY14364" fmla="*/ 3728554 h 5052379"/>
              <a:gd name="connsiteX14365" fmla="*/ 3633166 w 4925538"/>
              <a:gd name="connsiteY14365" fmla="*/ 3729402 h 5052379"/>
              <a:gd name="connsiteX14366" fmla="*/ 3634015 w 4925538"/>
              <a:gd name="connsiteY14366" fmla="*/ 3730251 h 5052379"/>
              <a:gd name="connsiteX14367" fmla="*/ 3634864 w 4925538"/>
              <a:gd name="connsiteY14367" fmla="*/ 3730251 h 5052379"/>
              <a:gd name="connsiteX14368" fmla="*/ 3635713 w 4925538"/>
              <a:gd name="connsiteY14368" fmla="*/ 3729402 h 5052379"/>
              <a:gd name="connsiteX14369" fmla="*/ 3737220 w 4925538"/>
              <a:gd name="connsiteY14369" fmla="*/ 3686772 h 5052379"/>
              <a:gd name="connsiteX14370" fmla="*/ 3736371 w 4925538"/>
              <a:gd name="connsiteY14370" fmla="*/ 3686772 h 5052379"/>
              <a:gd name="connsiteX14371" fmla="*/ 3737220 w 4925538"/>
              <a:gd name="connsiteY14371" fmla="*/ 3685923 h 5052379"/>
              <a:gd name="connsiteX14372" fmla="*/ 3736371 w 4925538"/>
              <a:gd name="connsiteY14372" fmla="*/ 3685075 h 5052379"/>
              <a:gd name="connsiteX14373" fmla="*/ 3734673 w 4925538"/>
              <a:gd name="connsiteY14373" fmla="*/ 3685923 h 5052379"/>
              <a:gd name="connsiteX14374" fmla="*/ 3735522 w 4925538"/>
              <a:gd name="connsiteY14374" fmla="*/ 3684227 h 5052379"/>
              <a:gd name="connsiteX14375" fmla="*/ 3734673 w 4925538"/>
              <a:gd name="connsiteY14375" fmla="*/ 3683378 h 5052379"/>
              <a:gd name="connsiteX14376" fmla="*/ 3732975 w 4925538"/>
              <a:gd name="connsiteY14376" fmla="*/ 3683378 h 5052379"/>
              <a:gd name="connsiteX14377" fmla="*/ 3730402 w 4925538"/>
              <a:gd name="connsiteY14377" fmla="*/ 3683378 h 5052379"/>
              <a:gd name="connsiteX14378" fmla="*/ 3728704 w 4925538"/>
              <a:gd name="connsiteY14378" fmla="*/ 3684227 h 5052379"/>
              <a:gd name="connsiteX14379" fmla="*/ 3729553 w 4925538"/>
              <a:gd name="connsiteY14379" fmla="*/ 3685075 h 5052379"/>
              <a:gd name="connsiteX14380" fmla="*/ 3727006 w 4925538"/>
              <a:gd name="connsiteY14380" fmla="*/ 3687620 h 5052379"/>
              <a:gd name="connsiteX14381" fmla="*/ 3727006 w 4925538"/>
              <a:gd name="connsiteY14381" fmla="*/ 3689343 h 5052379"/>
              <a:gd name="connsiteX14382" fmla="*/ 3725281 w 4925538"/>
              <a:gd name="connsiteY14382" fmla="*/ 3689343 h 5052379"/>
              <a:gd name="connsiteX14383" fmla="*/ 3726157 w 4925538"/>
              <a:gd name="connsiteY14383" fmla="*/ 3688495 h 5052379"/>
              <a:gd name="connsiteX14384" fmla="*/ 3724432 w 4925538"/>
              <a:gd name="connsiteY14384" fmla="*/ 3688495 h 5052379"/>
              <a:gd name="connsiteX14385" fmla="*/ 3724432 w 4925538"/>
              <a:gd name="connsiteY14385" fmla="*/ 3687620 h 5052379"/>
              <a:gd name="connsiteX14386" fmla="*/ 3725281 w 4925538"/>
              <a:gd name="connsiteY14386" fmla="*/ 3686772 h 5052379"/>
              <a:gd name="connsiteX14387" fmla="*/ 3726157 w 4925538"/>
              <a:gd name="connsiteY14387" fmla="*/ 3685075 h 5052379"/>
              <a:gd name="connsiteX14388" fmla="*/ 3726157 w 4925538"/>
              <a:gd name="connsiteY14388" fmla="*/ 3684227 h 5052379"/>
              <a:gd name="connsiteX14389" fmla="*/ 3725281 w 4925538"/>
              <a:gd name="connsiteY14389" fmla="*/ 3683378 h 5052379"/>
              <a:gd name="connsiteX14390" fmla="*/ 3723583 w 4925538"/>
              <a:gd name="connsiteY14390" fmla="*/ 3685075 h 5052379"/>
              <a:gd name="connsiteX14391" fmla="*/ 3723583 w 4925538"/>
              <a:gd name="connsiteY14391" fmla="*/ 3683378 h 5052379"/>
              <a:gd name="connsiteX14392" fmla="*/ 3721886 w 4925538"/>
              <a:gd name="connsiteY14392" fmla="*/ 3684227 h 5052379"/>
              <a:gd name="connsiteX14393" fmla="*/ 3721037 w 4925538"/>
              <a:gd name="connsiteY14393" fmla="*/ 3683378 h 5052379"/>
              <a:gd name="connsiteX14394" fmla="*/ 3721037 w 4925538"/>
              <a:gd name="connsiteY14394" fmla="*/ 3682530 h 5052379"/>
              <a:gd name="connsiteX14395" fmla="*/ 3722735 w 4925538"/>
              <a:gd name="connsiteY14395" fmla="*/ 3681655 h 5052379"/>
              <a:gd name="connsiteX14396" fmla="*/ 3723583 w 4925538"/>
              <a:gd name="connsiteY14396" fmla="*/ 3681655 h 5052379"/>
              <a:gd name="connsiteX14397" fmla="*/ 3724432 w 4925538"/>
              <a:gd name="connsiteY14397" fmla="*/ 3680807 h 5052379"/>
              <a:gd name="connsiteX14398" fmla="*/ 3725281 w 4925538"/>
              <a:gd name="connsiteY14398" fmla="*/ 3680807 h 5052379"/>
              <a:gd name="connsiteX14399" fmla="*/ 3726157 w 4925538"/>
              <a:gd name="connsiteY14399" fmla="*/ 3679958 h 5052379"/>
              <a:gd name="connsiteX14400" fmla="*/ 3727855 w 4925538"/>
              <a:gd name="connsiteY14400" fmla="*/ 3679958 h 5052379"/>
              <a:gd name="connsiteX14401" fmla="*/ 3728704 w 4925538"/>
              <a:gd name="connsiteY14401" fmla="*/ 3679110 h 5052379"/>
              <a:gd name="connsiteX14402" fmla="*/ 3727855 w 4925538"/>
              <a:gd name="connsiteY14402" fmla="*/ 3678261 h 5052379"/>
              <a:gd name="connsiteX14403" fmla="*/ 3728704 w 4925538"/>
              <a:gd name="connsiteY14403" fmla="*/ 3677413 h 5052379"/>
              <a:gd name="connsiteX14404" fmla="*/ 3729553 w 4925538"/>
              <a:gd name="connsiteY14404" fmla="*/ 3678261 h 5052379"/>
              <a:gd name="connsiteX14405" fmla="*/ 3729553 w 4925538"/>
              <a:gd name="connsiteY14405" fmla="*/ 3677413 h 5052379"/>
              <a:gd name="connsiteX14406" fmla="*/ 3729553 w 4925538"/>
              <a:gd name="connsiteY14406" fmla="*/ 3676538 h 5052379"/>
              <a:gd name="connsiteX14407" fmla="*/ 3732126 w 4925538"/>
              <a:gd name="connsiteY14407" fmla="*/ 3674841 h 5052379"/>
              <a:gd name="connsiteX14408" fmla="*/ 3731251 w 4925538"/>
              <a:gd name="connsiteY14408" fmla="*/ 3677413 h 5052379"/>
              <a:gd name="connsiteX14409" fmla="*/ 3732126 w 4925538"/>
              <a:gd name="connsiteY14409" fmla="*/ 3677413 h 5052379"/>
              <a:gd name="connsiteX14410" fmla="*/ 3732126 w 4925538"/>
              <a:gd name="connsiteY14410" fmla="*/ 3678261 h 5052379"/>
              <a:gd name="connsiteX14411" fmla="*/ 3732975 w 4925538"/>
              <a:gd name="connsiteY14411" fmla="*/ 3678261 h 5052379"/>
              <a:gd name="connsiteX14412" fmla="*/ 3733824 w 4925538"/>
              <a:gd name="connsiteY14412" fmla="*/ 3676538 h 5052379"/>
              <a:gd name="connsiteX14413" fmla="*/ 3734673 w 4925538"/>
              <a:gd name="connsiteY14413" fmla="*/ 3676538 h 5052379"/>
              <a:gd name="connsiteX14414" fmla="*/ 3733824 w 4925538"/>
              <a:gd name="connsiteY14414" fmla="*/ 3675690 h 5052379"/>
              <a:gd name="connsiteX14415" fmla="*/ 3736371 w 4925538"/>
              <a:gd name="connsiteY14415" fmla="*/ 3675690 h 5052379"/>
              <a:gd name="connsiteX14416" fmla="*/ 3736371 w 4925538"/>
              <a:gd name="connsiteY14416" fmla="*/ 3674841 h 5052379"/>
              <a:gd name="connsiteX14417" fmla="*/ 3737220 w 4925538"/>
              <a:gd name="connsiteY14417" fmla="*/ 3674841 h 5052379"/>
              <a:gd name="connsiteX14418" fmla="*/ 3737220 w 4925538"/>
              <a:gd name="connsiteY14418" fmla="*/ 3673145 h 5052379"/>
              <a:gd name="connsiteX14419" fmla="*/ 3736371 w 4925538"/>
              <a:gd name="connsiteY14419" fmla="*/ 3673145 h 5052379"/>
              <a:gd name="connsiteX14420" fmla="*/ 3738945 w 4925538"/>
              <a:gd name="connsiteY14420" fmla="*/ 3672296 h 5052379"/>
              <a:gd name="connsiteX14421" fmla="*/ 3738945 w 4925538"/>
              <a:gd name="connsiteY14421" fmla="*/ 3671448 h 5052379"/>
              <a:gd name="connsiteX14422" fmla="*/ 3739794 w 4925538"/>
              <a:gd name="connsiteY14422" fmla="*/ 3671448 h 5052379"/>
              <a:gd name="connsiteX14423" fmla="*/ 3739794 w 4925538"/>
              <a:gd name="connsiteY14423" fmla="*/ 3672296 h 5052379"/>
              <a:gd name="connsiteX14424" fmla="*/ 3742341 w 4925538"/>
              <a:gd name="connsiteY14424" fmla="*/ 3672296 h 5052379"/>
              <a:gd name="connsiteX14425" fmla="*/ 3742341 w 4925538"/>
              <a:gd name="connsiteY14425" fmla="*/ 3673145 h 5052379"/>
              <a:gd name="connsiteX14426" fmla="*/ 3744065 w 4925538"/>
              <a:gd name="connsiteY14426" fmla="*/ 3673145 h 5052379"/>
              <a:gd name="connsiteX14427" fmla="*/ 3744065 w 4925538"/>
              <a:gd name="connsiteY14427" fmla="*/ 3673993 h 5052379"/>
              <a:gd name="connsiteX14428" fmla="*/ 3744914 w 4925538"/>
              <a:gd name="connsiteY14428" fmla="*/ 3673993 h 5052379"/>
              <a:gd name="connsiteX14429" fmla="*/ 3744065 w 4925538"/>
              <a:gd name="connsiteY14429" fmla="*/ 3673993 h 5052379"/>
              <a:gd name="connsiteX14430" fmla="*/ 3743216 w 4925538"/>
              <a:gd name="connsiteY14430" fmla="*/ 3673993 h 5052379"/>
              <a:gd name="connsiteX14431" fmla="*/ 3741492 w 4925538"/>
              <a:gd name="connsiteY14431" fmla="*/ 3673993 h 5052379"/>
              <a:gd name="connsiteX14432" fmla="*/ 3741492 w 4925538"/>
              <a:gd name="connsiteY14432" fmla="*/ 3674841 h 5052379"/>
              <a:gd name="connsiteX14433" fmla="*/ 3742341 w 4925538"/>
              <a:gd name="connsiteY14433" fmla="*/ 3674841 h 5052379"/>
              <a:gd name="connsiteX14434" fmla="*/ 3743216 w 4925538"/>
              <a:gd name="connsiteY14434" fmla="*/ 3673993 h 5052379"/>
              <a:gd name="connsiteX14435" fmla="*/ 3743216 w 4925538"/>
              <a:gd name="connsiteY14435" fmla="*/ 3675690 h 5052379"/>
              <a:gd name="connsiteX14436" fmla="*/ 3744065 w 4925538"/>
              <a:gd name="connsiteY14436" fmla="*/ 3675690 h 5052379"/>
              <a:gd name="connsiteX14437" fmla="*/ 3746612 w 4925538"/>
              <a:gd name="connsiteY14437" fmla="*/ 3675690 h 5052379"/>
              <a:gd name="connsiteX14438" fmla="*/ 3747461 w 4925538"/>
              <a:gd name="connsiteY14438" fmla="*/ 3675690 h 5052379"/>
              <a:gd name="connsiteX14439" fmla="*/ 3747461 w 4925538"/>
              <a:gd name="connsiteY14439" fmla="*/ 3677413 h 5052379"/>
              <a:gd name="connsiteX14440" fmla="*/ 3747461 w 4925538"/>
              <a:gd name="connsiteY14440" fmla="*/ 3678261 h 5052379"/>
              <a:gd name="connsiteX14441" fmla="*/ 3748337 w 4925538"/>
              <a:gd name="connsiteY14441" fmla="*/ 3678261 h 5052379"/>
              <a:gd name="connsiteX14442" fmla="*/ 3749186 w 4925538"/>
              <a:gd name="connsiteY14442" fmla="*/ 3678261 h 5052379"/>
              <a:gd name="connsiteX14443" fmla="*/ 3749186 w 4925538"/>
              <a:gd name="connsiteY14443" fmla="*/ 3677413 h 5052379"/>
              <a:gd name="connsiteX14444" fmla="*/ 3750035 w 4925538"/>
              <a:gd name="connsiteY14444" fmla="*/ 3677413 h 5052379"/>
              <a:gd name="connsiteX14445" fmla="*/ 3750035 w 4925538"/>
              <a:gd name="connsiteY14445" fmla="*/ 3676538 h 5052379"/>
              <a:gd name="connsiteX14446" fmla="*/ 3752582 w 4925538"/>
              <a:gd name="connsiteY14446" fmla="*/ 3675690 h 5052379"/>
              <a:gd name="connsiteX14447" fmla="*/ 3753431 w 4925538"/>
              <a:gd name="connsiteY14447" fmla="*/ 3676538 h 5052379"/>
              <a:gd name="connsiteX14448" fmla="*/ 3752582 w 4925538"/>
              <a:gd name="connsiteY14448" fmla="*/ 3677413 h 5052379"/>
              <a:gd name="connsiteX14449" fmla="*/ 3750884 w 4925538"/>
              <a:gd name="connsiteY14449" fmla="*/ 3678261 h 5052379"/>
              <a:gd name="connsiteX14450" fmla="*/ 3751733 w 4925538"/>
              <a:gd name="connsiteY14450" fmla="*/ 3679110 h 5052379"/>
              <a:gd name="connsiteX14451" fmla="*/ 3750884 w 4925538"/>
              <a:gd name="connsiteY14451" fmla="*/ 3680807 h 5052379"/>
              <a:gd name="connsiteX14452" fmla="*/ 3751733 w 4925538"/>
              <a:gd name="connsiteY14452" fmla="*/ 3680807 h 5052379"/>
              <a:gd name="connsiteX14453" fmla="*/ 3752582 w 4925538"/>
              <a:gd name="connsiteY14453" fmla="*/ 3680807 h 5052379"/>
              <a:gd name="connsiteX14454" fmla="*/ 3754306 w 4925538"/>
              <a:gd name="connsiteY14454" fmla="*/ 3679110 h 5052379"/>
              <a:gd name="connsiteX14455" fmla="*/ 3754306 w 4925538"/>
              <a:gd name="connsiteY14455" fmla="*/ 3679958 h 5052379"/>
              <a:gd name="connsiteX14456" fmla="*/ 3755155 w 4925538"/>
              <a:gd name="connsiteY14456" fmla="*/ 3681655 h 5052379"/>
              <a:gd name="connsiteX14457" fmla="*/ 3757702 w 4925538"/>
              <a:gd name="connsiteY14457" fmla="*/ 3681655 h 5052379"/>
              <a:gd name="connsiteX14458" fmla="*/ 3756853 w 4925538"/>
              <a:gd name="connsiteY14458" fmla="*/ 3683378 h 5052379"/>
              <a:gd name="connsiteX14459" fmla="*/ 3755155 w 4925538"/>
              <a:gd name="connsiteY14459" fmla="*/ 3683378 h 5052379"/>
              <a:gd name="connsiteX14460" fmla="*/ 3754306 w 4925538"/>
              <a:gd name="connsiteY14460" fmla="*/ 3684227 h 5052379"/>
              <a:gd name="connsiteX14461" fmla="*/ 3752582 w 4925538"/>
              <a:gd name="connsiteY14461" fmla="*/ 3684227 h 5052379"/>
              <a:gd name="connsiteX14462" fmla="*/ 3753431 w 4925538"/>
              <a:gd name="connsiteY14462" fmla="*/ 3683378 h 5052379"/>
              <a:gd name="connsiteX14463" fmla="*/ 3752582 w 4925538"/>
              <a:gd name="connsiteY14463" fmla="*/ 3682530 h 5052379"/>
              <a:gd name="connsiteX14464" fmla="*/ 3751733 w 4925538"/>
              <a:gd name="connsiteY14464" fmla="*/ 3681655 h 5052379"/>
              <a:gd name="connsiteX14465" fmla="*/ 3749186 w 4925538"/>
              <a:gd name="connsiteY14465" fmla="*/ 3682530 h 5052379"/>
              <a:gd name="connsiteX14466" fmla="*/ 3747461 w 4925538"/>
              <a:gd name="connsiteY14466" fmla="*/ 3684227 h 5052379"/>
              <a:gd name="connsiteX14467" fmla="*/ 3746612 w 4925538"/>
              <a:gd name="connsiteY14467" fmla="*/ 3683378 h 5052379"/>
              <a:gd name="connsiteX14468" fmla="*/ 3745763 w 4925538"/>
              <a:gd name="connsiteY14468" fmla="*/ 3683378 h 5052379"/>
              <a:gd name="connsiteX14469" fmla="*/ 3744914 w 4925538"/>
              <a:gd name="connsiteY14469" fmla="*/ 3685075 h 5052379"/>
              <a:gd name="connsiteX14470" fmla="*/ 3745763 w 4925538"/>
              <a:gd name="connsiteY14470" fmla="*/ 3685075 h 5052379"/>
              <a:gd name="connsiteX14471" fmla="*/ 3745763 w 4925538"/>
              <a:gd name="connsiteY14471" fmla="*/ 3685923 h 5052379"/>
              <a:gd name="connsiteX14472" fmla="*/ 3744065 w 4925538"/>
              <a:gd name="connsiteY14472" fmla="*/ 3686772 h 5052379"/>
              <a:gd name="connsiteX14473" fmla="*/ 3744065 w 4925538"/>
              <a:gd name="connsiteY14473" fmla="*/ 3685923 h 5052379"/>
              <a:gd name="connsiteX14474" fmla="*/ 3743216 w 4925538"/>
              <a:gd name="connsiteY14474" fmla="*/ 3685075 h 5052379"/>
              <a:gd name="connsiteX14475" fmla="*/ 3740643 w 4925538"/>
              <a:gd name="connsiteY14475" fmla="*/ 3685923 h 5052379"/>
              <a:gd name="connsiteX14476" fmla="*/ 3739794 w 4925538"/>
              <a:gd name="connsiteY14476" fmla="*/ 3685923 h 5052379"/>
              <a:gd name="connsiteX14477" fmla="*/ 3738096 w 4925538"/>
              <a:gd name="connsiteY14477" fmla="*/ 3685923 h 5052379"/>
              <a:gd name="connsiteX14478" fmla="*/ 3737220 w 4925538"/>
              <a:gd name="connsiteY14478" fmla="*/ 3686772 h 5052379"/>
              <a:gd name="connsiteX14479" fmla="*/ 3540175 w 4925538"/>
              <a:gd name="connsiteY14479" fmla="*/ 832833 h 5052379"/>
              <a:gd name="connsiteX14480" fmla="*/ 3540175 w 4925538"/>
              <a:gd name="connsiteY14480" fmla="*/ 831985 h 5052379"/>
              <a:gd name="connsiteX14481" fmla="*/ 3540175 w 4925538"/>
              <a:gd name="connsiteY14481" fmla="*/ 832833 h 5052379"/>
              <a:gd name="connsiteX14482" fmla="*/ 3605866 w 4925538"/>
              <a:gd name="connsiteY14482" fmla="*/ 866927 h 5052379"/>
              <a:gd name="connsiteX14483" fmla="*/ 3605866 w 4925538"/>
              <a:gd name="connsiteY14483" fmla="*/ 866078 h 5052379"/>
              <a:gd name="connsiteX14484" fmla="*/ 3605017 w 4925538"/>
              <a:gd name="connsiteY14484" fmla="*/ 864382 h 5052379"/>
              <a:gd name="connsiteX14485" fmla="*/ 3604168 w 4925538"/>
              <a:gd name="connsiteY14485" fmla="*/ 866078 h 5052379"/>
              <a:gd name="connsiteX14486" fmla="*/ 3603292 w 4925538"/>
              <a:gd name="connsiteY14486" fmla="*/ 865230 h 5052379"/>
              <a:gd name="connsiteX14487" fmla="*/ 3604168 w 4925538"/>
              <a:gd name="connsiteY14487" fmla="*/ 866078 h 5052379"/>
              <a:gd name="connsiteX14488" fmla="*/ 3605017 w 4925538"/>
              <a:gd name="connsiteY14488" fmla="*/ 865230 h 5052379"/>
              <a:gd name="connsiteX14489" fmla="*/ 3605017 w 4925538"/>
              <a:gd name="connsiteY14489" fmla="*/ 866927 h 5052379"/>
              <a:gd name="connsiteX14490" fmla="*/ 3605866 w 4925538"/>
              <a:gd name="connsiteY14490" fmla="*/ 866927 h 5052379"/>
              <a:gd name="connsiteX14491" fmla="*/ 3636562 w 4925538"/>
              <a:gd name="connsiteY14491" fmla="*/ 857568 h 5052379"/>
              <a:gd name="connsiteX14492" fmla="*/ 3636562 w 4925538"/>
              <a:gd name="connsiteY14492" fmla="*/ 856693 h 5052379"/>
              <a:gd name="connsiteX14493" fmla="*/ 3636562 w 4925538"/>
              <a:gd name="connsiteY14493" fmla="*/ 854997 h 5052379"/>
              <a:gd name="connsiteX14494" fmla="*/ 3637438 w 4925538"/>
              <a:gd name="connsiteY14494" fmla="*/ 854148 h 5052379"/>
              <a:gd name="connsiteX14495" fmla="*/ 3637438 w 4925538"/>
              <a:gd name="connsiteY14495" fmla="*/ 854997 h 5052379"/>
              <a:gd name="connsiteX14496" fmla="*/ 3637438 w 4925538"/>
              <a:gd name="connsiteY14496" fmla="*/ 855845 h 5052379"/>
              <a:gd name="connsiteX14497" fmla="*/ 3636562 w 4925538"/>
              <a:gd name="connsiteY14497" fmla="*/ 856693 h 5052379"/>
              <a:gd name="connsiteX14498" fmla="*/ 3637438 w 4925538"/>
              <a:gd name="connsiteY14498" fmla="*/ 856693 h 5052379"/>
              <a:gd name="connsiteX14499" fmla="*/ 3639136 w 4925538"/>
              <a:gd name="connsiteY14499" fmla="*/ 862658 h 5052379"/>
              <a:gd name="connsiteX14500" fmla="*/ 3638287 w 4925538"/>
              <a:gd name="connsiteY14500" fmla="*/ 863533 h 5052379"/>
              <a:gd name="connsiteX14501" fmla="*/ 3638287 w 4925538"/>
              <a:gd name="connsiteY14501" fmla="*/ 862658 h 5052379"/>
              <a:gd name="connsiteX14502" fmla="*/ 3637438 w 4925538"/>
              <a:gd name="connsiteY14502" fmla="*/ 859265 h 5052379"/>
              <a:gd name="connsiteX14503" fmla="*/ 3637438 w 4925538"/>
              <a:gd name="connsiteY14503" fmla="*/ 857568 h 5052379"/>
              <a:gd name="connsiteX14504" fmla="*/ 3636562 w 4925538"/>
              <a:gd name="connsiteY14504" fmla="*/ 857568 h 5052379"/>
              <a:gd name="connsiteX14505" fmla="*/ 3637438 w 4925538"/>
              <a:gd name="connsiteY14505" fmla="*/ 856693 h 5052379"/>
              <a:gd name="connsiteX14506" fmla="*/ 3636562 w 4925538"/>
              <a:gd name="connsiteY14506" fmla="*/ 856693 h 5052379"/>
              <a:gd name="connsiteX14507" fmla="*/ 3636562 w 4925538"/>
              <a:gd name="connsiteY14507" fmla="*/ 857568 h 5052379"/>
              <a:gd name="connsiteX14508" fmla="*/ 3637438 w 4925538"/>
              <a:gd name="connsiteY14508" fmla="*/ 856693 h 5052379"/>
              <a:gd name="connsiteX14509" fmla="*/ 3561506 w 4925538"/>
              <a:gd name="connsiteY14509" fmla="*/ 847335 h 5052379"/>
              <a:gd name="connsiteX14510" fmla="*/ 3562355 w 4925538"/>
              <a:gd name="connsiteY14510" fmla="*/ 847335 h 5052379"/>
              <a:gd name="connsiteX14511" fmla="*/ 3561506 w 4925538"/>
              <a:gd name="connsiteY14511" fmla="*/ 846460 h 5052379"/>
              <a:gd name="connsiteX14512" fmla="*/ 3561506 w 4925538"/>
              <a:gd name="connsiteY14512" fmla="*/ 847335 h 5052379"/>
              <a:gd name="connsiteX14513" fmla="*/ 3562355 w 4925538"/>
              <a:gd name="connsiteY14513" fmla="*/ 847335 h 5052379"/>
              <a:gd name="connsiteX14514" fmla="*/ 3561506 w 4925538"/>
              <a:gd name="connsiteY14514" fmla="*/ 849031 h 5052379"/>
              <a:gd name="connsiteX14515" fmla="*/ 3560657 w 4925538"/>
              <a:gd name="connsiteY14515" fmla="*/ 849880 h 5052379"/>
              <a:gd name="connsiteX14516" fmla="*/ 3560657 w 4925538"/>
              <a:gd name="connsiteY14516" fmla="*/ 850728 h 5052379"/>
              <a:gd name="connsiteX14517" fmla="*/ 3560657 w 4925538"/>
              <a:gd name="connsiteY14517" fmla="*/ 852451 h 5052379"/>
              <a:gd name="connsiteX14518" fmla="*/ 3561506 w 4925538"/>
              <a:gd name="connsiteY14518" fmla="*/ 852451 h 5052379"/>
              <a:gd name="connsiteX14519" fmla="*/ 3560657 w 4925538"/>
              <a:gd name="connsiteY14519" fmla="*/ 849880 h 5052379"/>
              <a:gd name="connsiteX14520" fmla="*/ 3562355 w 4925538"/>
              <a:gd name="connsiteY14520" fmla="*/ 849031 h 5052379"/>
              <a:gd name="connsiteX14521" fmla="*/ 3563204 w 4925538"/>
              <a:gd name="connsiteY14521" fmla="*/ 848183 h 5052379"/>
              <a:gd name="connsiteX14522" fmla="*/ 3562355 w 4925538"/>
              <a:gd name="connsiteY14522" fmla="*/ 847335 h 5052379"/>
              <a:gd name="connsiteX14523" fmla="*/ 3674952 w 4925538"/>
              <a:gd name="connsiteY14523" fmla="*/ 900172 h 5052379"/>
              <a:gd name="connsiteX14524" fmla="*/ 3675801 w 4925538"/>
              <a:gd name="connsiteY14524" fmla="*/ 900172 h 5052379"/>
              <a:gd name="connsiteX14525" fmla="*/ 3675801 w 4925538"/>
              <a:gd name="connsiteY14525" fmla="*/ 900755 h 5052379"/>
              <a:gd name="connsiteX14526" fmla="*/ 3676677 w 4925538"/>
              <a:gd name="connsiteY14526" fmla="*/ 900172 h 5052379"/>
              <a:gd name="connsiteX14527" fmla="*/ 3677526 w 4925538"/>
              <a:gd name="connsiteY14527" fmla="*/ 901895 h 5052379"/>
              <a:gd name="connsiteX14528" fmla="*/ 3675801 w 4925538"/>
              <a:gd name="connsiteY14528" fmla="*/ 902744 h 5052379"/>
              <a:gd name="connsiteX14529" fmla="*/ 3674103 w 4925538"/>
              <a:gd name="connsiteY14529" fmla="*/ 901895 h 5052379"/>
              <a:gd name="connsiteX14530" fmla="*/ 3675377 w 4925538"/>
              <a:gd name="connsiteY14530" fmla="*/ 901021 h 5052379"/>
              <a:gd name="connsiteX14531" fmla="*/ 3674952 w 4925538"/>
              <a:gd name="connsiteY14531" fmla="*/ 901021 h 5052379"/>
              <a:gd name="connsiteX14532" fmla="*/ 3674952 w 4925538"/>
              <a:gd name="connsiteY14532" fmla="*/ 900172 h 5052379"/>
              <a:gd name="connsiteX14533" fmla="*/ 3674103 w 4925538"/>
              <a:gd name="connsiteY14533" fmla="*/ 889090 h 5052379"/>
              <a:gd name="connsiteX14534" fmla="*/ 3673254 w 4925538"/>
              <a:gd name="connsiteY14534" fmla="*/ 889090 h 5052379"/>
              <a:gd name="connsiteX14535" fmla="*/ 3674103 w 4925538"/>
              <a:gd name="connsiteY14535" fmla="*/ 888242 h 5052379"/>
              <a:gd name="connsiteX14536" fmla="*/ 3674103 w 4925538"/>
              <a:gd name="connsiteY14536" fmla="*/ 889090 h 5052379"/>
              <a:gd name="connsiteX14537" fmla="*/ 3540175 w 4925538"/>
              <a:gd name="connsiteY14537" fmla="*/ 846460 h 5052379"/>
              <a:gd name="connsiteX14538" fmla="*/ 3538478 w 4925538"/>
              <a:gd name="connsiteY14538" fmla="*/ 847335 h 5052379"/>
              <a:gd name="connsiteX14539" fmla="*/ 3537629 w 4925538"/>
              <a:gd name="connsiteY14539" fmla="*/ 849031 h 5052379"/>
              <a:gd name="connsiteX14540" fmla="*/ 3538478 w 4925538"/>
              <a:gd name="connsiteY14540" fmla="*/ 850728 h 5052379"/>
              <a:gd name="connsiteX14541" fmla="*/ 3540175 w 4925538"/>
              <a:gd name="connsiteY14541" fmla="*/ 850728 h 5052379"/>
              <a:gd name="connsiteX14542" fmla="*/ 3540175 w 4925538"/>
              <a:gd name="connsiteY14542" fmla="*/ 852451 h 5052379"/>
              <a:gd name="connsiteX14543" fmla="*/ 3541024 w 4925538"/>
              <a:gd name="connsiteY14543" fmla="*/ 853300 h 5052379"/>
              <a:gd name="connsiteX14544" fmla="*/ 3541873 w 4925538"/>
              <a:gd name="connsiteY14544" fmla="*/ 852451 h 5052379"/>
              <a:gd name="connsiteX14545" fmla="*/ 3542749 w 4925538"/>
              <a:gd name="connsiteY14545" fmla="*/ 854148 h 5052379"/>
              <a:gd name="connsiteX14546" fmla="*/ 3542749 w 4925538"/>
              <a:gd name="connsiteY14546" fmla="*/ 855845 h 5052379"/>
              <a:gd name="connsiteX14547" fmla="*/ 3542749 w 4925538"/>
              <a:gd name="connsiteY14547" fmla="*/ 856693 h 5052379"/>
              <a:gd name="connsiteX14548" fmla="*/ 3542749 w 4925538"/>
              <a:gd name="connsiteY14548" fmla="*/ 855845 h 5052379"/>
              <a:gd name="connsiteX14549" fmla="*/ 3543598 w 4925538"/>
              <a:gd name="connsiteY14549" fmla="*/ 854148 h 5052379"/>
              <a:gd name="connsiteX14550" fmla="*/ 3541873 w 4925538"/>
              <a:gd name="connsiteY14550" fmla="*/ 852451 h 5052379"/>
              <a:gd name="connsiteX14551" fmla="*/ 3541024 w 4925538"/>
              <a:gd name="connsiteY14551" fmla="*/ 853300 h 5052379"/>
              <a:gd name="connsiteX14552" fmla="*/ 3540175 w 4925538"/>
              <a:gd name="connsiteY14552" fmla="*/ 852451 h 5052379"/>
              <a:gd name="connsiteX14553" fmla="*/ 3540175 w 4925538"/>
              <a:gd name="connsiteY14553" fmla="*/ 850728 h 5052379"/>
              <a:gd name="connsiteX14554" fmla="*/ 3539326 w 4925538"/>
              <a:gd name="connsiteY14554" fmla="*/ 849880 h 5052379"/>
              <a:gd name="connsiteX14555" fmla="*/ 3537629 w 4925538"/>
              <a:gd name="connsiteY14555" fmla="*/ 849031 h 5052379"/>
              <a:gd name="connsiteX14556" fmla="*/ 3538478 w 4925538"/>
              <a:gd name="connsiteY14556" fmla="*/ 848183 h 5052379"/>
              <a:gd name="connsiteX14557" fmla="*/ 3540759 w 4925538"/>
              <a:gd name="connsiteY14557" fmla="*/ 846460 h 5052379"/>
              <a:gd name="connsiteX14558" fmla="*/ 3540175 w 4925538"/>
              <a:gd name="connsiteY14558" fmla="*/ 846460 h 5052379"/>
              <a:gd name="connsiteX14559" fmla="*/ 3711645 w 4925538"/>
              <a:gd name="connsiteY14559" fmla="*/ 959001 h 5052379"/>
              <a:gd name="connsiteX14560" fmla="*/ 3711645 w 4925538"/>
              <a:gd name="connsiteY14560" fmla="*/ 958153 h 5052379"/>
              <a:gd name="connsiteX14561" fmla="*/ 3711645 w 4925538"/>
              <a:gd name="connsiteY14561" fmla="*/ 959001 h 5052379"/>
              <a:gd name="connsiteX14562" fmla="*/ 3712494 w 4925538"/>
              <a:gd name="connsiteY14562" fmla="*/ 959001 h 5052379"/>
              <a:gd name="connsiteX14563" fmla="*/ 3712494 w 4925538"/>
              <a:gd name="connsiteY14563" fmla="*/ 958153 h 5052379"/>
              <a:gd name="connsiteX14564" fmla="*/ 3712494 w 4925538"/>
              <a:gd name="connsiteY14564" fmla="*/ 959001 h 5052379"/>
              <a:gd name="connsiteX14565" fmla="*/ 3711645 w 4925538"/>
              <a:gd name="connsiteY14565" fmla="*/ 959001 h 5052379"/>
              <a:gd name="connsiteX14566" fmla="*/ 3657893 w 4925538"/>
              <a:gd name="connsiteY14566" fmla="*/ 856693 h 5052379"/>
              <a:gd name="connsiteX14567" fmla="*/ 3657893 w 4925538"/>
              <a:gd name="connsiteY14567" fmla="*/ 855845 h 5052379"/>
              <a:gd name="connsiteX14568" fmla="*/ 3657044 w 4925538"/>
              <a:gd name="connsiteY14568" fmla="*/ 854997 h 5052379"/>
              <a:gd name="connsiteX14569" fmla="*/ 3655346 w 4925538"/>
              <a:gd name="connsiteY14569" fmla="*/ 854997 h 5052379"/>
              <a:gd name="connsiteX14570" fmla="*/ 3654497 w 4925538"/>
              <a:gd name="connsiteY14570" fmla="*/ 854148 h 5052379"/>
              <a:gd name="connsiteX14571" fmla="*/ 3654497 w 4925538"/>
              <a:gd name="connsiteY14571" fmla="*/ 854997 h 5052379"/>
              <a:gd name="connsiteX14572" fmla="*/ 3657044 w 4925538"/>
              <a:gd name="connsiteY14572" fmla="*/ 855845 h 5052379"/>
              <a:gd name="connsiteX14573" fmla="*/ 3653622 w 4925538"/>
              <a:gd name="connsiteY14573" fmla="*/ 857568 h 5052379"/>
              <a:gd name="connsiteX14574" fmla="*/ 3652773 w 4925538"/>
              <a:gd name="connsiteY14574" fmla="*/ 857568 h 5052379"/>
              <a:gd name="connsiteX14575" fmla="*/ 3652773 w 4925538"/>
              <a:gd name="connsiteY14575" fmla="*/ 856693 h 5052379"/>
              <a:gd name="connsiteX14576" fmla="*/ 3652773 w 4925538"/>
              <a:gd name="connsiteY14576" fmla="*/ 855845 h 5052379"/>
              <a:gd name="connsiteX14577" fmla="*/ 3652773 w 4925538"/>
              <a:gd name="connsiteY14577" fmla="*/ 857568 h 5052379"/>
              <a:gd name="connsiteX14578" fmla="*/ 3653622 w 4925538"/>
              <a:gd name="connsiteY14578" fmla="*/ 857568 h 5052379"/>
              <a:gd name="connsiteX14579" fmla="*/ 3656195 w 4925538"/>
              <a:gd name="connsiteY14579" fmla="*/ 856693 h 5052379"/>
              <a:gd name="connsiteX14580" fmla="*/ 3657044 w 4925538"/>
              <a:gd name="connsiteY14580" fmla="*/ 856693 h 5052379"/>
              <a:gd name="connsiteX14581" fmla="*/ 3656195 w 4925538"/>
              <a:gd name="connsiteY14581" fmla="*/ 857568 h 5052379"/>
              <a:gd name="connsiteX14582" fmla="*/ 3652773 w 4925538"/>
              <a:gd name="connsiteY14582" fmla="*/ 860113 h 5052379"/>
              <a:gd name="connsiteX14583" fmla="*/ 3652773 w 4925538"/>
              <a:gd name="connsiteY14583" fmla="*/ 860962 h 5052379"/>
              <a:gd name="connsiteX14584" fmla="*/ 3651924 w 4925538"/>
              <a:gd name="connsiteY14584" fmla="*/ 860962 h 5052379"/>
              <a:gd name="connsiteX14585" fmla="*/ 3650226 w 4925538"/>
              <a:gd name="connsiteY14585" fmla="*/ 860962 h 5052379"/>
              <a:gd name="connsiteX14586" fmla="*/ 3650226 w 4925538"/>
              <a:gd name="connsiteY14586" fmla="*/ 860113 h 5052379"/>
              <a:gd name="connsiteX14587" fmla="*/ 3650226 w 4925538"/>
              <a:gd name="connsiteY14587" fmla="*/ 862658 h 5052379"/>
              <a:gd name="connsiteX14588" fmla="*/ 3648528 w 4925538"/>
              <a:gd name="connsiteY14588" fmla="*/ 864382 h 5052379"/>
              <a:gd name="connsiteX14589" fmla="*/ 3647652 w 4925538"/>
              <a:gd name="connsiteY14589" fmla="*/ 864382 h 5052379"/>
              <a:gd name="connsiteX14590" fmla="*/ 3647652 w 4925538"/>
              <a:gd name="connsiteY14590" fmla="*/ 863533 h 5052379"/>
              <a:gd name="connsiteX14591" fmla="*/ 3646803 w 4925538"/>
              <a:gd name="connsiteY14591" fmla="*/ 865230 h 5052379"/>
              <a:gd name="connsiteX14592" fmla="*/ 3645105 w 4925538"/>
              <a:gd name="connsiteY14592" fmla="*/ 865230 h 5052379"/>
              <a:gd name="connsiteX14593" fmla="*/ 3641683 w 4925538"/>
              <a:gd name="connsiteY14593" fmla="*/ 862658 h 5052379"/>
              <a:gd name="connsiteX14594" fmla="*/ 3640834 w 4925538"/>
              <a:gd name="connsiteY14594" fmla="*/ 858417 h 5052379"/>
              <a:gd name="connsiteX14595" fmla="*/ 3640834 w 4925538"/>
              <a:gd name="connsiteY14595" fmla="*/ 859265 h 5052379"/>
              <a:gd name="connsiteX14596" fmla="*/ 3640834 w 4925538"/>
              <a:gd name="connsiteY14596" fmla="*/ 858417 h 5052379"/>
              <a:gd name="connsiteX14597" fmla="*/ 3642532 w 4925538"/>
              <a:gd name="connsiteY14597" fmla="*/ 856693 h 5052379"/>
              <a:gd name="connsiteX14598" fmla="*/ 3640834 w 4925538"/>
              <a:gd name="connsiteY14598" fmla="*/ 856693 h 5052379"/>
              <a:gd name="connsiteX14599" fmla="*/ 3639985 w 4925538"/>
              <a:gd name="connsiteY14599" fmla="*/ 855845 h 5052379"/>
              <a:gd name="connsiteX14600" fmla="*/ 3640834 w 4925538"/>
              <a:gd name="connsiteY14600" fmla="*/ 854148 h 5052379"/>
              <a:gd name="connsiteX14601" fmla="*/ 3642532 w 4925538"/>
              <a:gd name="connsiteY14601" fmla="*/ 853300 h 5052379"/>
              <a:gd name="connsiteX14602" fmla="*/ 3643407 w 4925538"/>
              <a:gd name="connsiteY14602" fmla="*/ 854148 h 5052379"/>
              <a:gd name="connsiteX14603" fmla="*/ 3644256 w 4925538"/>
              <a:gd name="connsiteY14603" fmla="*/ 854997 h 5052379"/>
              <a:gd name="connsiteX14604" fmla="*/ 3646803 w 4925538"/>
              <a:gd name="connsiteY14604" fmla="*/ 855845 h 5052379"/>
              <a:gd name="connsiteX14605" fmla="*/ 3646803 w 4925538"/>
              <a:gd name="connsiteY14605" fmla="*/ 854997 h 5052379"/>
              <a:gd name="connsiteX14606" fmla="*/ 3647652 w 4925538"/>
              <a:gd name="connsiteY14606" fmla="*/ 854148 h 5052379"/>
              <a:gd name="connsiteX14607" fmla="*/ 3650226 w 4925538"/>
              <a:gd name="connsiteY14607" fmla="*/ 856693 h 5052379"/>
              <a:gd name="connsiteX14608" fmla="*/ 3650226 w 4925538"/>
              <a:gd name="connsiteY14608" fmla="*/ 855845 h 5052379"/>
              <a:gd name="connsiteX14609" fmla="*/ 3647652 w 4925538"/>
              <a:gd name="connsiteY14609" fmla="*/ 854148 h 5052379"/>
              <a:gd name="connsiteX14610" fmla="*/ 3648528 w 4925538"/>
              <a:gd name="connsiteY14610" fmla="*/ 853300 h 5052379"/>
              <a:gd name="connsiteX14611" fmla="*/ 3648528 w 4925538"/>
              <a:gd name="connsiteY14611" fmla="*/ 852451 h 5052379"/>
              <a:gd name="connsiteX14612" fmla="*/ 3648528 w 4925538"/>
              <a:gd name="connsiteY14612" fmla="*/ 853300 h 5052379"/>
              <a:gd name="connsiteX14613" fmla="*/ 3646803 w 4925538"/>
              <a:gd name="connsiteY14613" fmla="*/ 853300 h 5052379"/>
              <a:gd name="connsiteX14614" fmla="*/ 3647652 w 4925538"/>
              <a:gd name="connsiteY14614" fmla="*/ 851577 h 5052379"/>
              <a:gd name="connsiteX14615" fmla="*/ 3645954 w 4925538"/>
              <a:gd name="connsiteY14615" fmla="*/ 852451 h 5052379"/>
              <a:gd name="connsiteX14616" fmla="*/ 3645105 w 4925538"/>
              <a:gd name="connsiteY14616" fmla="*/ 851577 h 5052379"/>
              <a:gd name="connsiteX14617" fmla="*/ 3646803 w 4925538"/>
              <a:gd name="connsiteY14617" fmla="*/ 849031 h 5052379"/>
              <a:gd name="connsiteX14618" fmla="*/ 3647652 w 4925538"/>
              <a:gd name="connsiteY14618" fmla="*/ 848183 h 5052379"/>
              <a:gd name="connsiteX14619" fmla="*/ 3649377 w 4925538"/>
              <a:gd name="connsiteY14619" fmla="*/ 848183 h 5052379"/>
              <a:gd name="connsiteX14620" fmla="*/ 3650226 w 4925538"/>
              <a:gd name="connsiteY14620" fmla="*/ 849031 h 5052379"/>
              <a:gd name="connsiteX14621" fmla="*/ 3651924 w 4925538"/>
              <a:gd name="connsiteY14621" fmla="*/ 849031 h 5052379"/>
              <a:gd name="connsiteX14622" fmla="*/ 3652773 w 4925538"/>
              <a:gd name="connsiteY14622" fmla="*/ 850728 h 5052379"/>
              <a:gd name="connsiteX14623" fmla="*/ 3652773 w 4925538"/>
              <a:gd name="connsiteY14623" fmla="*/ 851577 h 5052379"/>
              <a:gd name="connsiteX14624" fmla="*/ 3653622 w 4925538"/>
              <a:gd name="connsiteY14624" fmla="*/ 851577 h 5052379"/>
              <a:gd name="connsiteX14625" fmla="*/ 3652773 w 4925538"/>
              <a:gd name="connsiteY14625" fmla="*/ 849880 h 5052379"/>
              <a:gd name="connsiteX14626" fmla="*/ 3652773 w 4925538"/>
              <a:gd name="connsiteY14626" fmla="*/ 848183 h 5052379"/>
              <a:gd name="connsiteX14627" fmla="*/ 3655346 w 4925538"/>
              <a:gd name="connsiteY14627" fmla="*/ 848183 h 5052379"/>
              <a:gd name="connsiteX14628" fmla="*/ 3657893 w 4925538"/>
              <a:gd name="connsiteY14628" fmla="*/ 849031 h 5052379"/>
              <a:gd name="connsiteX14629" fmla="*/ 3661316 w 4925538"/>
              <a:gd name="connsiteY14629" fmla="*/ 850728 h 5052379"/>
              <a:gd name="connsiteX14630" fmla="*/ 3662164 w 4925538"/>
              <a:gd name="connsiteY14630" fmla="*/ 853300 h 5052379"/>
              <a:gd name="connsiteX14631" fmla="*/ 3662164 w 4925538"/>
              <a:gd name="connsiteY14631" fmla="*/ 854148 h 5052379"/>
              <a:gd name="connsiteX14632" fmla="*/ 3662164 w 4925538"/>
              <a:gd name="connsiteY14632" fmla="*/ 854997 h 5052379"/>
              <a:gd name="connsiteX14633" fmla="*/ 3663013 w 4925538"/>
              <a:gd name="connsiteY14633" fmla="*/ 855845 h 5052379"/>
              <a:gd name="connsiteX14634" fmla="*/ 3660467 w 4925538"/>
              <a:gd name="connsiteY14634" fmla="*/ 856693 h 5052379"/>
              <a:gd name="connsiteX14635" fmla="*/ 3658742 w 4925538"/>
              <a:gd name="connsiteY14635" fmla="*/ 858417 h 5052379"/>
              <a:gd name="connsiteX14636" fmla="*/ 3659618 w 4925538"/>
              <a:gd name="connsiteY14636" fmla="*/ 854148 h 5052379"/>
              <a:gd name="connsiteX14637" fmla="*/ 3658742 w 4925538"/>
              <a:gd name="connsiteY14637" fmla="*/ 855845 h 5052379"/>
              <a:gd name="connsiteX14638" fmla="*/ 3658742 w 4925538"/>
              <a:gd name="connsiteY14638" fmla="*/ 856693 h 5052379"/>
              <a:gd name="connsiteX14639" fmla="*/ 3657893 w 4925538"/>
              <a:gd name="connsiteY14639" fmla="*/ 856693 h 5052379"/>
              <a:gd name="connsiteX14640" fmla="*/ 3670681 w 4925538"/>
              <a:gd name="connsiteY14640" fmla="*/ 885697 h 5052379"/>
              <a:gd name="connsiteX14641" fmla="*/ 3671556 w 4925538"/>
              <a:gd name="connsiteY14641" fmla="*/ 884822 h 5052379"/>
              <a:gd name="connsiteX14642" fmla="*/ 3671556 w 4925538"/>
              <a:gd name="connsiteY14642" fmla="*/ 885697 h 5052379"/>
              <a:gd name="connsiteX14643" fmla="*/ 3670681 w 4925538"/>
              <a:gd name="connsiteY14643" fmla="*/ 885697 h 5052379"/>
              <a:gd name="connsiteX14644" fmla="*/ 3535055 w 4925538"/>
              <a:gd name="connsiteY14644" fmla="*/ 845611 h 5052379"/>
              <a:gd name="connsiteX14645" fmla="*/ 3535055 w 4925538"/>
              <a:gd name="connsiteY14645" fmla="*/ 844763 h 5052379"/>
              <a:gd name="connsiteX14646" fmla="*/ 3535904 w 4925538"/>
              <a:gd name="connsiteY14646" fmla="*/ 844763 h 5052379"/>
              <a:gd name="connsiteX14647" fmla="*/ 3535904 w 4925538"/>
              <a:gd name="connsiteY14647" fmla="*/ 845611 h 5052379"/>
              <a:gd name="connsiteX14648" fmla="*/ 3535055 w 4925538"/>
              <a:gd name="connsiteY14648" fmla="*/ 845611 h 5052379"/>
              <a:gd name="connsiteX14649" fmla="*/ 3691163 w 4925538"/>
              <a:gd name="connsiteY14649" fmla="*/ 913826 h 5052379"/>
              <a:gd name="connsiteX14650" fmla="*/ 3691163 w 4925538"/>
              <a:gd name="connsiteY14650" fmla="*/ 912951 h 5052379"/>
              <a:gd name="connsiteX14651" fmla="*/ 3692012 w 4925538"/>
              <a:gd name="connsiteY14651" fmla="*/ 912951 h 5052379"/>
              <a:gd name="connsiteX14652" fmla="*/ 3692861 w 4925538"/>
              <a:gd name="connsiteY14652" fmla="*/ 912102 h 5052379"/>
              <a:gd name="connsiteX14653" fmla="*/ 3692861 w 4925538"/>
              <a:gd name="connsiteY14653" fmla="*/ 912951 h 5052379"/>
              <a:gd name="connsiteX14654" fmla="*/ 3692012 w 4925538"/>
              <a:gd name="connsiteY14654" fmla="*/ 912951 h 5052379"/>
              <a:gd name="connsiteX14655" fmla="*/ 3692012 w 4925538"/>
              <a:gd name="connsiteY14655" fmla="*/ 913826 h 5052379"/>
              <a:gd name="connsiteX14656" fmla="*/ 3691163 w 4925538"/>
              <a:gd name="connsiteY14656" fmla="*/ 913826 h 5052379"/>
              <a:gd name="connsiteX14657" fmla="*/ 3563204 w 4925538"/>
              <a:gd name="connsiteY14657" fmla="*/ 850728 h 5052379"/>
              <a:gd name="connsiteX14658" fmla="*/ 3562355 w 4925538"/>
              <a:gd name="connsiteY14658" fmla="*/ 852451 h 5052379"/>
              <a:gd name="connsiteX14659" fmla="*/ 3563204 w 4925538"/>
              <a:gd name="connsiteY14659" fmla="*/ 852451 h 5052379"/>
              <a:gd name="connsiteX14660" fmla="*/ 3563204 w 4925538"/>
              <a:gd name="connsiteY14660" fmla="*/ 851577 h 5052379"/>
              <a:gd name="connsiteX14661" fmla="*/ 3563204 w 4925538"/>
              <a:gd name="connsiteY14661" fmla="*/ 850728 h 5052379"/>
              <a:gd name="connsiteX14662" fmla="*/ 3571747 w 4925538"/>
              <a:gd name="connsiteY14662" fmla="*/ 847335 h 5052379"/>
              <a:gd name="connsiteX14663" fmla="*/ 3572596 w 4925538"/>
              <a:gd name="connsiteY14663" fmla="*/ 846460 h 5052379"/>
              <a:gd name="connsiteX14664" fmla="*/ 3573445 w 4925538"/>
              <a:gd name="connsiteY14664" fmla="*/ 845611 h 5052379"/>
              <a:gd name="connsiteX14665" fmla="*/ 3572596 w 4925538"/>
              <a:gd name="connsiteY14665" fmla="*/ 846460 h 5052379"/>
              <a:gd name="connsiteX14666" fmla="*/ 3573445 w 4925538"/>
              <a:gd name="connsiteY14666" fmla="*/ 846460 h 5052379"/>
              <a:gd name="connsiteX14667" fmla="*/ 3572596 w 4925538"/>
              <a:gd name="connsiteY14667" fmla="*/ 847335 h 5052379"/>
              <a:gd name="connsiteX14668" fmla="*/ 3571747 w 4925538"/>
              <a:gd name="connsiteY14668" fmla="*/ 847335 h 5052379"/>
              <a:gd name="connsiteX14669" fmla="*/ 3664711 w 4925538"/>
              <a:gd name="connsiteY14669" fmla="*/ 884822 h 5052379"/>
              <a:gd name="connsiteX14670" fmla="*/ 3665587 w 4925538"/>
              <a:gd name="connsiteY14670" fmla="*/ 884822 h 5052379"/>
              <a:gd name="connsiteX14671" fmla="*/ 3664711 w 4925538"/>
              <a:gd name="connsiteY14671" fmla="*/ 882277 h 5052379"/>
              <a:gd name="connsiteX14672" fmla="*/ 3665587 w 4925538"/>
              <a:gd name="connsiteY14672" fmla="*/ 881429 h 5052379"/>
              <a:gd name="connsiteX14673" fmla="*/ 3668134 w 4925538"/>
              <a:gd name="connsiteY14673" fmla="*/ 879732 h 5052379"/>
              <a:gd name="connsiteX14674" fmla="*/ 3668983 w 4925538"/>
              <a:gd name="connsiteY14674" fmla="*/ 877160 h 5052379"/>
              <a:gd name="connsiteX14675" fmla="*/ 3668983 w 4925538"/>
              <a:gd name="connsiteY14675" fmla="*/ 876312 h 5052379"/>
              <a:gd name="connsiteX14676" fmla="*/ 3671556 w 4925538"/>
              <a:gd name="connsiteY14676" fmla="*/ 874615 h 5052379"/>
              <a:gd name="connsiteX14677" fmla="*/ 3673254 w 4925538"/>
              <a:gd name="connsiteY14677" fmla="*/ 874615 h 5052379"/>
              <a:gd name="connsiteX14678" fmla="*/ 3671556 w 4925538"/>
              <a:gd name="connsiteY14678" fmla="*/ 872892 h 5052379"/>
              <a:gd name="connsiteX14679" fmla="*/ 3671556 w 4925538"/>
              <a:gd name="connsiteY14679" fmla="*/ 872043 h 5052379"/>
              <a:gd name="connsiteX14680" fmla="*/ 3674103 w 4925538"/>
              <a:gd name="connsiteY14680" fmla="*/ 871195 h 5052379"/>
              <a:gd name="connsiteX14681" fmla="*/ 3675801 w 4925538"/>
              <a:gd name="connsiteY14681" fmla="*/ 872892 h 5052379"/>
              <a:gd name="connsiteX14682" fmla="*/ 3675801 w 4925538"/>
              <a:gd name="connsiteY14682" fmla="*/ 878857 h 5052379"/>
              <a:gd name="connsiteX14683" fmla="*/ 3674952 w 4925538"/>
              <a:gd name="connsiteY14683" fmla="*/ 879732 h 5052379"/>
              <a:gd name="connsiteX14684" fmla="*/ 3672405 w 4925538"/>
              <a:gd name="connsiteY14684" fmla="*/ 879732 h 5052379"/>
              <a:gd name="connsiteX14685" fmla="*/ 3670681 w 4925538"/>
              <a:gd name="connsiteY14685" fmla="*/ 880580 h 5052379"/>
              <a:gd name="connsiteX14686" fmla="*/ 3669832 w 4925538"/>
              <a:gd name="connsiteY14686" fmla="*/ 880580 h 5052379"/>
              <a:gd name="connsiteX14687" fmla="*/ 3669832 w 4925538"/>
              <a:gd name="connsiteY14687" fmla="*/ 881429 h 5052379"/>
              <a:gd name="connsiteX14688" fmla="*/ 3670681 w 4925538"/>
              <a:gd name="connsiteY14688" fmla="*/ 881429 h 5052379"/>
              <a:gd name="connsiteX14689" fmla="*/ 3669832 w 4925538"/>
              <a:gd name="connsiteY14689" fmla="*/ 882277 h 5052379"/>
              <a:gd name="connsiteX14690" fmla="*/ 3669832 w 4925538"/>
              <a:gd name="connsiteY14690" fmla="*/ 883125 h 5052379"/>
              <a:gd name="connsiteX14691" fmla="*/ 3668983 w 4925538"/>
              <a:gd name="connsiteY14691" fmla="*/ 884822 h 5052379"/>
              <a:gd name="connsiteX14692" fmla="*/ 3668134 w 4925538"/>
              <a:gd name="connsiteY14692" fmla="*/ 885697 h 5052379"/>
              <a:gd name="connsiteX14693" fmla="*/ 3665587 w 4925538"/>
              <a:gd name="connsiteY14693" fmla="*/ 884822 h 5052379"/>
              <a:gd name="connsiteX14694" fmla="*/ 3666436 w 4925538"/>
              <a:gd name="connsiteY14694" fmla="*/ 885697 h 5052379"/>
              <a:gd name="connsiteX14695" fmla="*/ 3666436 w 4925538"/>
              <a:gd name="connsiteY14695" fmla="*/ 886545 h 5052379"/>
              <a:gd name="connsiteX14696" fmla="*/ 3665587 w 4925538"/>
              <a:gd name="connsiteY14696" fmla="*/ 885697 h 5052379"/>
              <a:gd name="connsiteX14697" fmla="*/ 3664711 w 4925538"/>
              <a:gd name="connsiteY14697" fmla="*/ 884822 h 5052379"/>
              <a:gd name="connsiteX14698" fmla="*/ 3767094 w 4925538"/>
              <a:gd name="connsiteY14698" fmla="*/ 994792 h 5052379"/>
              <a:gd name="connsiteX14699" fmla="*/ 3767094 w 4925538"/>
              <a:gd name="connsiteY14699" fmla="*/ 993095 h 5052379"/>
              <a:gd name="connsiteX14700" fmla="*/ 3767943 w 4925538"/>
              <a:gd name="connsiteY14700" fmla="*/ 993095 h 5052379"/>
              <a:gd name="connsiteX14701" fmla="*/ 3768792 w 4925538"/>
              <a:gd name="connsiteY14701" fmla="*/ 992247 h 5052379"/>
              <a:gd name="connsiteX14702" fmla="*/ 3768792 w 4925538"/>
              <a:gd name="connsiteY14702" fmla="*/ 993943 h 5052379"/>
              <a:gd name="connsiteX14703" fmla="*/ 3767943 w 4925538"/>
              <a:gd name="connsiteY14703" fmla="*/ 993095 h 5052379"/>
              <a:gd name="connsiteX14704" fmla="*/ 3767094 w 4925538"/>
              <a:gd name="connsiteY14704" fmla="*/ 994792 h 5052379"/>
              <a:gd name="connsiteX14705" fmla="*/ 3640834 w 4925538"/>
              <a:gd name="connsiteY14705" fmla="*/ 863533 h 5052379"/>
              <a:gd name="connsiteX14706" fmla="*/ 3641683 w 4925538"/>
              <a:gd name="connsiteY14706" fmla="*/ 863533 h 5052379"/>
              <a:gd name="connsiteX14707" fmla="*/ 3643407 w 4925538"/>
              <a:gd name="connsiteY14707" fmla="*/ 864382 h 5052379"/>
              <a:gd name="connsiteX14708" fmla="*/ 3643407 w 4925538"/>
              <a:gd name="connsiteY14708" fmla="*/ 865230 h 5052379"/>
              <a:gd name="connsiteX14709" fmla="*/ 3642532 w 4925538"/>
              <a:gd name="connsiteY14709" fmla="*/ 865230 h 5052379"/>
              <a:gd name="connsiteX14710" fmla="*/ 3640834 w 4925538"/>
              <a:gd name="connsiteY14710" fmla="*/ 863533 h 5052379"/>
              <a:gd name="connsiteX14711" fmla="*/ 3581113 w 4925538"/>
              <a:gd name="connsiteY14711" fmla="*/ 862658 h 5052379"/>
              <a:gd name="connsiteX14712" fmla="*/ 3581988 w 4925538"/>
              <a:gd name="connsiteY14712" fmla="*/ 861810 h 5052379"/>
              <a:gd name="connsiteX14713" fmla="*/ 3582837 w 4925538"/>
              <a:gd name="connsiteY14713" fmla="*/ 860113 h 5052379"/>
              <a:gd name="connsiteX14714" fmla="*/ 3581113 w 4925538"/>
              <a:gd name="connsiteY14714" fmla="*/ 860962 h 5052379"/>
              <a:gd name="connsiteX14715" fmla="*/ 3581113 w 4925538"/>
              <a:gd name="connsiteY14715" fmla="*/ 862658 h 5052379"/>
              <a:gd name="connsiteX14716" fmla="*/ 3689465 w 4925538"/>
              <a:gd name="connsiteY14716" fmla="*/ 915522 h 5052379"/>
              <a:gd name="connsiteX14717" fmla="*/ 3689465 w 4925538"/>
              <a:gd name="connsiteY14717" fmla="*/ 914674 h 5052379"/>
              <a:gd name="connsiteX14718" fmla="*/ 3690314 w 4925538"/>
              <a:gd name="connsiteY14718" fmla="*/ 915522 h 5052379"/>
              <a:gd name="connsiteX14719" fmla="*/ 3690314 w 4925538"/>
              <a:gd name="connsiteY14719" fmla="*/ 918067 h 5052379"/>
              <a:gd name="connsiteX14720" fmla="*/ 3689465 w 4925538"/>
              <a:gd name="connsiteY14720" fmla="*/ 915522 h 5052379"/>
              <a:gd name="connsiteX14721" fmla="*/ 3711645 w 4925538"/>
              <a:gd name="connsiteY14721" fmla="*/ 945348 h 5052379"/>
              <a:gd name="connsiteX14722" fmla="*/ 3712494 w 4925538"/>
              <a:gd name="connsiteY14722" fmla="*/ 942803 h 5052379"/>
              <a:gd name="connsiteX14723" fmla="*/ 3713343 w 4925538"/>
              <a:gd name="connsiteY14723" fmla="*/ 944499 h 5052379"/>
              <a:gd name="connsiteX14724" fmla="*/ 3712494 w 4925538"/>
              <a:gd name="connsiteY14724" fmla="*/ 945348 h 5052379"/>
              <a:gd name="connsiteX14725" fmla="*/ 3711645 w 4925538"/>
              <a:gd name="connsiteY14725" fmla="*/ 945348 h 5052379"/>
              <a:gd name="connsiteX14726" fmla="*/ 3675801 w 4925538"/>
              <a:gd name="connsiteY14726" fmla="*/ 899324 h 5052379"/>
              <a:gd name="connsiteX14727" fmla="*/ 3676677 w 4925538"/>
              <a:gd name="connsiteY14727" fmla="*/ 898475 h 5052379"/>
              <a:gd name="connsiteX14728" fmla="*/ 3678375 w 4925538"/>
              <a:gd name="connsiteY14728" fmla="*/ 897627 h 5052379"/>
              <a:gd name="connsiteX14729" fmla="*/ 3678375 w 4925538"/>
              <a:gd name="connsiteY14729" fmla="*/ 898475 h 5052379"/>
              <a:gd name="connsiteX14730" fmla="*/ 3678375 w 4925538"/>
              <a:gd name="connsiteY14730" fmla="*/ 900172 h 5052379"/>
              <a:gd name="connsiteX14731" fmla="*/ 3675801 w 4925538"/>
              <a:gd name="connsiteY14731" fmla="*/ 899324 h 5052379"/>
              <a:gd name="connsiteX14732" fmla="*/ 3591354 w 4925538"/>
              <a:gd name="connsiteY14732" fmla="*/ 865230 h 5052379"/>
              <a:gd name="connsiteX14733" fmla="*/ 3592203 w 4925538"/>
              <a:gd name="connsiteY14733" fmla="*/ 863533 h 5052379"/>
              <a:gd name="connsiteX14734" fmla="*/ 3593078 w 4925538"/>
              <a:gd name="connsiteY14734" fmla="*/ 863533 h 5052379"/>
              <a:gd name="connsiteX14735" fmla="*/ 3593078 w 4925538"/>
              <a:gd name="connsiteY14735" fmla="*/ 865230 h 5052379"/>
              <a:gd name="connsiteX14736" fmla="*/ 3592203 w 4925538"/>
              <a:gd name="connsiteY14736" fmla="*/ 866078 h 5052379"/>
              <a:gd name="connsiteX14737" fmla="*/ 3591354 w 4925538"/>
              <a:gd name="connsiteY14737" fmla="*/ 865230 h 5052379"/>
              <a:gd name="connsiteX14738" fmla="*/ 3708222 w 4925538"/>
              <a:gd name="connsiteY14738" fmla="*/ 951313 h 5052379"/>
              <a:gd name="connsiteX14739" fmla="*/ 3713343 w 4925538"/>
              <a:gd name="connsiteY14739" fmla="*/ 948768 h 5052379"/>
              <a:gd name="connsiteX14740" fmla="*/ 3712494 w 4925538"/>
              <a:gd name="connsiteY14740" fmla="*/ 950465 h 5052379"/>
              <a:gd name="connsiteX14741" fmla="*/ 3709947 w 4925538"/>
              <a:gd name="connsiteY14741" fmla="*/ 951313 h 5052379"/>
              <a:gd name="connsiteX14742" fmla="*/ 3708222 w 4925538"/>
              <a:gd name="connsiteY14742" fmla="*/ 951313 h 5052379"/>
              <a:gd name="connsiteX14743" fmla="*/ 3707373 w 4925538"/>
              <a:gd name="connsiteY14743" fmla="*/ 956430 h 5052379"/>
              <a:gd name="connsiteX14744" fmla="*/ 3709071 w 4925538"/>
              <a:gd name="connsiteY14744" fmla="*/ 956430 h 5052379"/>
              <a:gd name="connsiteX14745" fmla="*/ 3708222 w 4925538"/>
              <a:gd name="connsiteY14745" fmla="*/ 955581 h 5052379"/>
              <a:gd name="connsiteX14746" fmla="*/ 3709071 w 4925538"/>
              <a:gd name="connsiteY14746" fmla="*/ 954733 h 5052379"/>
              <a:gd name="connsiteX14747" fmla="*/ 3709071 w 4925538"/>
              <a:gd name="connsiteY14747" fmla="*/ 953885 h 5052379"/>
              <a:gd name="connsiteX14748" fmla="*/ 3709947 w 4925538"/>
              <a:gd name="connsiteY14748" fmla="*/ 954733 h 5052379"/>
              <a:gd name="connsiteX14749" fmla="*/ 3710796 w 4925538"/>
              <a:gd name="connsiteY14749" fmla="*/ 954733 h 5052379"/>
              <a:gd name="connsiteX14750" fmla="*/ 3709947 w 4925538"/>
              <a:gd name="connsiteY14750" fmla="*/ 955581 h 5052379"/>
              <a:gd name="connsiteX14751" fmla="*/ 3709947 w 4925538"/>
              <a:gd name="connsiteY14751" fmla="*/ 957278 h 5052379"/>
              <a:gd name="connsiteX14752" fmla="*/ 3709947 w 4925538"/>
              <a:gd name="connsiteY14752" fmla="*/ 958153 h 5052379"/>
              <a:gd name="connsiteX14753" fmla="*/ 3709071 w 4925538"/>
              <a:gd name="connsiteY14753" fmla="*/ 958153 h 5052379"/>
              <a:gd name="connsiteX14754" fmla="*/ 3709947 w 4925538"/>
              <a:gd name="connsiteY14754" fmla="*/ 957278 h 5052379"/>
              <a:gd name="connsiteX14755" fmla="*/ 3707373 w 4925538"/>
              <a:gd name="connsiteY14755" fmla="*/ 956430 h 5052379"/>
              <a:gd name="connsiteX14756" fmla="*/ 3630593 w 4925538"/>
              <a:gd name="connsiteY14756" fmla="*/ 866078 h 5052379"/>
              <a:gd name="connsiteX14757" fmla="*/ 3632317 w 4925538"/>
              <a:gd name="connsiteY14757" fmla="*/ 864382 h 5052379"/>
              <a:gd name="connsiteX14758" fmla="*/ 3633166 w 4925538"/>
              <a:gd name="connsiteY14758" fmla="*/ 860962 h 5052379"/>
              <a:gd name="connsiteX14759" fmla="*/ 3633166 w 4925538"/>
              <a:gd name="connsiteY14759" fmla="*/ 860113 h 5052379"/>
              <a:gd name="connsiteX14760" fmla="*/ 3634864 w 4925538"/>
              <a:gd name="connsiteY14760" fmla="*/ 860113 h 5052379"/>
              <a:gd name="connsiteX14761" fmla="*/ 3634864 w 4925538"/>
              <a:gd name="connsiteY14761" fmla="*/ 860962 h 5052379"/>
              <a:gd name="connsiteX14762" fmla="*/ 3634864 w 4925538"/>
              <a:gd name="connsiteY14762" fmla="*/ 861810 h 5052379"/>
              <a:gd name="connsiteX14763" fmla="*/ 3633166 w 4925538"/>
              <a:gd name="connsiteY14763" fmla="*/ 862658 h 5052379"/>
              <a:gd name="connsiteX14764" fmla="*/ 3633166 w 4925538"/>
              <a:gd name="connsiteY14764" fmla="*/ 863533 h 5052379"/>
              <a:gd name="connsiteX14765" fmla="*/ 3631442 w 4925538"/>
              <a:gd name="connsiteY14765" fmla="*/ 866078 h 5052379"/>
              <a:gd name="connsiteX14766" fmla="*/ 3631442 w 4925538"/>
              <a:gd name="connsiteY14766" fmla="*/ 867775 h 5052379"/>
              <a:gd name="connsiteX14767" fmla="*/ 3630593 w 4925538"/>
              <a:gd name="connsiteY14767" fmla="*/ 866078 h 5052379"/>
              <a:gd name="connsiteX14768" fmla="*/ 3542749 w 4925538"/>
              <a:gd name="connsiteY14768" fmla="*/ 837950 h 5052379"/>
              <a:gd name="connsiteX14769" fmla="*/ 3543598 w 4925538"/>
              <a:gd name="connsiteY14769" fmla="*/ 836253 h 5052379"/>
              <a:gd name="connsiteX14770" fmla="*/ 3544447 w 4925538"/>
              <a:gd name="connsiteY14770" fmla="*/ 836253 h 5052379"/>
              <a:gd name="connsiteX14771" fmla="*/ 3545296 w 4925538"/>
              <a:gd name="connsiteY14771" fmla="*/ 837101 h 5052379"/>
              <a:gd name="connsiteX14772" fmla="*/ 3545296 w 4925538"/>
              <a:gd name="connsiteY14772" fmla="*/ 837950 h 5052379"/>
              <a:gd name="connsiteX14773" fmla="*/ 3545296 w 4925538"/>
              <a:gd name="connsiteY14773" fmla="*/ 839646 h 5052379"/>
              <a:gd name="connsiteX14774" fmla="*/ 3544447 w 4925538"/>
              <a:gd name="connsiteY14774" fmla="*/ 841370 h 5052379"/>
              <a:gd name="connsiteX14775" fmla="*/ 3542749 w 4925538"/>
              <a:gd name="connsiteY14775" fmla="*/ 839646 h 5052379"/>
              <a:gd name="connsiteX14776" fmla="*/ 3542749 w 4925538"/>
              <a:gd name="connsiteY14776" fmla="*/ 837950 h 5052379"/>
              <a:gd name="connsiteX14777" fmla="*/ 3540175 w 4925538"/>
              <a:gd name="connsiteY14777" fmla="*/ 828565 h 5052379"/>
              <a:gd name="connsiteX14778" fmla="*/ 3540175 w 4925538"/>
              <a:gd name="connsiteY14778" fmla="*/ 827716 h 5052379"/>
              <a:gd name="connsiteX14779" fmla="*/ 3541873 w 4925538"/>
              <a:gd name="connsiteY14779" fmla="*/ 826868 h 5052379"/>
              <a:gd name="connsiteX14780" fmla="*/ 3543598 w 4925538"/>
              <a:gd name="connsiteY14780" fmla="*/ 827716 h 5052379"/>
              <a:gd name="connsiteX14781" fmla="*/ 3543598 w 4925538"/>
              <a:gd name="connsiteY14781" fmla="*/ 828565 h 5052379"/>
              <a:gd name="connsiteX14782" fmla="*/ 3542749 w 4925538"/>
              <a:gd name="connsiteY14782" fmla="*/ 828565 h 5052379"/>
              <a:gd name="connsiteX14783" fmla="*/ 3543598 w 4925538"/>
              <a:gd name="connsiteY14783" fmla="*/ 830288 h 5052379"/>
              <a:gd name="connsiteX14784" fmla="*/ 3541873 w 4925538"/>
              <a:gd name="connsiteY14784" fmla="*/ 831985 h 5052379"/>
              <a:gd name="connsiteX14785" fmla="*/ 3541873 w 4925538"/>
              <a:gd name="connsiteY14785" fmla="*/ 831136 h 5052379"/>
              <a:gd name="connsiteX14786" fmla="*/ 3541024 w 4925538"/>
              <a:gd name="connsiteY14786" fmla="*/ 831985 h 5052379"/>
              <a:gd name="connsiteX14787" fmla="*/ 3540175 w 4925538"/>
              <a:gd name="connsiteY14787" fmla="*/ 831136 h 5052379"/>
              <a:gd name="connsiteX14788" fmla="*/ 3540175 w 4925538"/>
              <a:gd name="connsiteY14788" fmla="*/ 828565 h 5052379"/>
              <a:gd name="connsiteX14789" fmla="*/ 3692012 w 4925538"/>
              <a:gd name="connsiteY14789" fmla="*/ 919791 h 5052379"/>
              <a:gd name="connsiteX14790" fmla="*/ 3692861 w 4925538"/>
              <a:gd name="connsiteY14790" fmla="*/ 920639 h 5052379"/>
              <a:gd name="connsiteX14791" fmla="*/ 3693736 w 4925538"/>
              <a:gd name="connsiteY14791" fmla="*/ 920639 h 5052379"/>
              <a:gd name="connsiteX14792" fmla="*/ 3692861 w 4925538"/>
              <a:gd name="connsiteY14792" fmla="*/ 919791 h 5052379"/>
              <a:gd name="connsiteX14793" fmla="*/ 3692012 w 4925538"/>
              <a:gd name="connsiteY14793" fmla="*/ 919791 h 5052379"/>
              <a:gd name="connsiteX14794" fmla="*/ 3689465 w 4925538"/>
              <a:gd name="connsiteY14794" fmla="*/ 922680 h 5052379"/>
              <a:gd name="connsiteX14795" fmla="*/ 3688616 w 4925538"/>
              <a:gd name="connsiteY14795" fmla="*/ 923184 h 5052379"/>
              <a:gd name="connsiteX14796" fmla="*/ 3691163 w 4925538"/>
              <a:gd name="connsiteY14796" fmla="*/ 924907 h 5052379"/>
              <a:gd name="connsiteX14797" fmla="*/ 3692861 w 4925538"/>
              <a:gd name="connsiteY14797" fmla="*/ 924059 h 5052379"/>
              <a:gd name="connsiteX14798" fmla="*/ 3693736 w 4925538"/>
              <a:gd name="connsiteY14798" fmla="*/ 922336 h 5052379"/>
              <a:gd name="connsiteX14799" fmla="*/ 3692861 w 4925538"/>
              <a:gd name="connsiteY14799" fmla="*/ 923184 h 5052379"/>
              <a:gd name="connsiteX14800" fmla="*/ 3691163 w 4925538"/>
              <a:gd name="connsiteY14800" fmla="*/ 924059 h 5052379"/>
              <a:gd name="connsiteX14801" fmla="*/ 3689465 w 4925538"/>
              <a:gd name="connsiteY14801" fmla="*/ 923184 h 5052379"/>
              <a:gd name="connsiteX14802" fmla="*/ 3689465 w 4925538"/>
              <a:gd name="connsiteY14802" fmla="*/ 922680 h 5052379"/>
              <a:gd name="connsiteX14803" fmla="*/ 3674103 w 4925538"/>
              <a:gd name="connsiteY14803" fmla="*/ 886545 h 5052379"/>
              <a:gd name="connsiteX14804" fmla="*/ 3674103 w 4925538"/>
              <a:gd name="connsiteY14804" fmla="*/ 883974 h 5052379"/>
              <a:gd name="connsiteX14805" fmla="*/ 3674952 w 4925538"/>
              <a:gd name="connsiteY14805" fmla="*/ 883125 h 5052379"/>
              <a:gd name="connsiteX14806" fmla="*/ 3675801 w 4925538"/>
              <a:gd name="connsiteY14806" fmla="*/ 881429 h 5052379"/>
              <a:gd name="connsiteX14807" fmla="*/ 3676677 w 4925538"/>
              <a:gd name="connsiteY14807" fmla="*/ 881429 h 5052379"/>
              <a:gd name="connsiteX14808" fmla="*/ 3678375 w 4925538"/>
              <a:gd name="connsiteY14808" fmla="*/ 883125 h 5052379"/>
              <a:gd name="connsiteX14809" fmla="*/ 3678375 w 4925538"/>
              <a:gd name="connsiteY14809" fmla="*/ 883974 h 5052379"/>
              <a:gd name="connsiteX14810" fmla="*/ 3677526 w 4925538"/>
              <a:gd name="connsiteY14810" fmla="*/ 884822 h 5052379"/>
              <a:gd name="connsiteX14811" fmla="*/ 3674103 w 4925538"/>
              <a:gd name="connsiteY14811" fmla="*/ 887394 h 5052379"/>
              <a:gd name="connsiteX14812" fmla="*/ 3674103 w 4925538"/>
              <a:gd name="connsiteY14812" fmla="*/ 886545 h 5052379"/>
              <a:gd name="connsiteX14813" fmla="*/ 3646803 w 4925538"/>
              <a:gd name="connsiteY14813" fmla="*/ 855845 h 5052379"/>
              <a:gd name="connsiteX14814" fmla="*/ 3645954 w 4925538"/>
              <a:gd name="connsiteY14814" fmla="*/ 858417 h 5052379"/>
              <a:gd name="connsiteX14815" fmla="*/ 3646803 w 4925538"/>
              <a:gd name="connsiteY14815" fmla="*/ 856693 h 5052379"/>
              <a:gd name="connsiteX14816" fmla="*/ 3646803 w 4925538"/>
              <a:gd name="connsiteY14816" fmla="*/ 855845 h 5052379"/>
              <a:gd name="connsiteX14817" fmla="*/ 3645954 w 4925538"/>
              <a:gd name="connsiteY14817" fmla="*/ 858417 h 5052379"/>
              <a:gd name="connsiteX14818" fmla="*/ 3643407 w 4925538"/>
              <a:gd name="connsiteY14818" fmla="*/ 856693 h 5052379"/>
              <a:gd name="connsiteX14819" fmla="*/ 3642532 w 4925538"/>
              <a:gd name="connsiteY14819" fmla="*/ 856693 h 5052379"/>
              <a:gd name="connsiteX14820" fmla="*/ 3645105 w 4925538"/>
              <a:gd name="connsiteY14820" fmla="*/ 858417 h 5052379"/>
              <a:gd name="connsiteX14821" fmla="*/ 3646803 w 4925538"/>
              <a:gd name="connsiteY14821" fmla="*/ 862658 h 5052379"/>
              <a:gd name="connsiteX14822" fmla="*/ 3647652 w 4925538"/>
              <a:gd name="connsiteY14822" fmla="*/ 862658 h 5052379"/>
              <a:gd name="connsiteX14823" fmla="*/ 3646803 w 4925538"/>
              <a:gd name="connsiteY14823" fmla="*/ 861810 h 5052379"/>
              <a:gd name="connsiteX14824" fmla="*/ 3645954 w 4925538"/>
              <a:gd name="connsiteY14824" fmla="*/ 858417 h 5052379"/>
              <a:gd name="connsiteX14825" fmla="*/ 3694585 w 4925538"/>
              <a:gd name="connsiteY14825" fmla="*/ 922336 h 5052379"/>
              <a:gd name="connsiteX14826" fmla="*/ 3693736 w 4925538"/>
              <a:gd name="connsiteY14826" fmla="*/ 919791 h 5052379"/>
              <a:gd name="connsiteX14827" fmla="*/ 3694585 w 4925538"/>
              <a:gd name="connsiteY14827" fmla="*/ 917219 h 5052379"/>
              <a:gd name="connsiteX14828" fmla="*/ 3695434 w 4925538"/>
              <a:gd name="connsiteY14828" fmla="*/ 917219 h 5052379"/>
              <a:gd name="connsiteX14829" fmla="*/ 3696283 w 4925538"/>
              <a:gd name="connsiteY14829" fmla="*/ 917219 h 5052379"/>
              <a:gd name="connsiteX14830" fmla="*/ 3696283 w 4925538"/>
              <a:gd name="connsiteY14830" fmla="*/ 915522 h 5052379"/>
              <a:gd name="connsiteX14831" fmla="*/ 3697132 w 4925538"/>
              <a:gd name="connsiteY14831" fmla="*/ 915522 h 5052379"/>
              <a:gd name="connsiteX14832" fmla="*/ 3697981 w 4925538"/>
              <a:gd name="connsiteY14832" fmla="*/ 916371 h 5052379"/>
              <a:gd name="connsiteX14833" fmla="*/ 3697132 w 4925538"/>
              <a:gd name="connsiteY14833" fmla="*/ 917219 h 5052379"/>
              <a:gd name="connsiteX14834" fmla="*/ 3697981 w 4925538"/>
              <a:gd name="connsiteY14834" fmla="*/ 919791 h 5052379"/>
              <a:gd name="connsiteX14835" fmla="*/ 3697132 w 4925538"/>
              <a:gd name="connsiteY14835" fmla="*/ 921487 h 5052379"/>
              <a:gd name="connsiteX14836" fmla="*/ 3697981 w 4925538"/>
              <a:gd name="connsiteY14836" fmla="*/ 920639 h 5052379"/>
              <a:gd name="connsiteX14837" fmla="*/ 3697132 w 4925538"/>
              <a:gd name="connsiteY14837" fmla="*/ 922336 h 5052379"/>
              <a:gd name="connsiteX14838" fmla="*/ 3696283 w 4925538"/>
              <a:gd name="connsiteY14838" fmla="*/ 923184 h 5052379"/>
              <a:gd name="connsiteX14839" fmla="*/ 3695434 w 4925538"/>
              <a:gd name="connsiteY14839" fmla="*/ 923184 h 5052379"/>
              <a:gd name="connsiteX14840" fmla="*/ 3694585 w 4925538"/>
              <a:gd name="connsiteY14840" fmla="*/ 922336 h 5052379"/>
              <a:gd name="connsiteX14841" fmla="*/ 3576868 w 4925538"/>
              <a:gd name="connsiteY14841" fmla="*/ 842218 h 5052379"/>
              <a:gd name="connsiteX14842" fmla="*/ 3576019 w 4925538"/>
              <a:gd name="connsiteY14842" fmla="*/ 842218 h 5052379"/>
              <a:gd name="connsiteX14843" fmla="*/ 3575143 w 4925538"/>
              <a:gd name="connsiteY14843" fmla="*/ 841370 h 5052379"/>
              <a:gd name="connsiteX14844" fmla="*/ 3573445 w 4925538"/>
              <a:gd name="connsiteY14844" fmla="*/ 841370 h 5052379"/>
              <a:gd name="connsiteX14845" fmla="*/ 3570898 w 4925538"/>
              <a:gd name="connsiteY14845" fmla="*/ 842218 h 5052379"/>
              <a:gd name="connsiteX14846" fmla="*/ 3569174 w 4925538"/>
              <a:gd name="connsiteY14846" fmla="*/ 843915 h 5052379"/>
              <a:gd name="connsiteX14847" fmla="*/ 3568325 w 4925538"/>
              <a:gd name="connsiteY14847" fmla="*/ 843915 h 5052379"/>
              <a:gd name="connsiteX14848" fmla="*/ 3570898 w 4925538"/>
              <a:gd name="connsiteY14848" fmla="*/ 841370 h 5052379"/>
              <a:gd name="connsiteX14849" fmla="*/ 3571747 w 4925538"/>
              <a:gd name="connsiteY14849" fmla="*/ 839646 h 5052379"/>
              <a:gd name="connsiteX14850" fmla="*/ 3572596 w 4925538"/>
              <a:gd name="connsiteY14850" fmla="*/ 839646 h 5052379"/>
              <a:gd name="connsiteX14851" fmla="*/ 3571747 w 4925538"/>
              <a:gd name="connsiteY14851" fmla="*/ 838798 h 5052379"/>
              <a:gd name="connsiteX14852" fmla="*/ 3571747 w 4925538"/>
              <a:gd name="connsiteY14852" fmla="*/ 837950 h 5052379"/>
              <a:gd name="connsiteX14853" fmla="*/ 3571747 w 4925538"/>
              <a:gd name="connsiteY14853" fmla="*/ 837101 h 5052379"/>
              <a:gd name="connsiteX14854" fmla="*/ 3573445 w 4925538"/>
              <a:gd name="connsiteY14854" fmla="*/ 836253 h 5052379"/>
              <a:gd name="connsiteX14855" fmla="*/ 3575143 w 4925538"/>
              <a:gd name="connsiteY14855" fmla="*/ 837101 h 5052379"/>
              <a:gd name="connsiteX14856" fmla="*/ 3575143 w 4925538"/>
              <a:gd name="connsiteY14856" fmla="*/ 837950 h 5052379"/>
              <a:gd name="connsiteX14857" fmla="*/ 3576868 w 4925538"/>
              <a:gd name="connsiteY14857" fmla="*/ 838798 h 5052379"/>
              <a:gd name="connsiteX14858" fmla="*/ 3577717 w 4925538"/>
              <a:gd name="connsiteY14858" fmla="*/ 841370 h 5052379"/>
              <a:gd name="connsiteX14859" fmla="*/ 3576868 w 4925538"/>
              <a:gd name="connsiteY14859" fmla="*/ 841370 h 5052379"/>
              <a:gd name="connsiteX14860" fmla="*/ 3576868 w 4925538"/>
              <a:gd name="connsiteY14860" fmla="*/ 840495 h 5052379"/>
              <a:gd name="connsiteX14861" fmla="*/ 3576868 w 4925538"/>
              <a:gd name="connsiteY14861" fmla="*/ 842218 h 5052379"/>
              <a:gd name="connsiteX14862" fmla="*/ 3559808 w 4925538"/>
              <a:gd name="connsiteY14862" fmla="*/ 844763 h 5052379"/>
              <a:gd name="connsiteX14863" fmla="*/ 3557235 w 4925538"/>
              <a:gd name="connsiteY14863" fmla="*/ 846460 h 5052379"/>
              <a:gd name="connsiteX14864" fmla="*/ 3555537 w 4925538"/>
              <a:gd name="connsiteY14864" fmla="*/ 843915 h 5052379"/>
              <a:gd name="connsiteX14865" fmla="*/ 3556386 w 4925538"/>
              <a:gd name="connsiteY14865" fmla="*/ 843915 h 5052379"/>
              <a:gd name="connsiteX14866" fmla="*/ 3555537 w 4925538"/>
              <a:gd name="connsiteY14866" fmla="*/ 842218 h 5052379"/>
              <a:gd name="connsiteX14867" fmla="*/ 3555537 w 4925538"/>
              <a:gd name="connsiteY14867" fmla="*/ 840495 h 5052379"/>
              <a:gd name="connsiteX14868" fmla="*/ 3556386 w 4925538"/>
              <a:gd name="connsiteY14868" fmla="*/ 840495 h 5052379"/>
              <a:gd name="connsiteX14869" fmla="*/ 3555537 w 4925538"/>
              <a:gd name="connsiteY14869" fmla="*/ 839646 h 5052379"/>
              <a:gd name="connsiteX14870" fmla="*/ 3556386 w 4925538"/>
              <a:gd name="connsiteY14870" fmla="*/ 837950 h 5052379"/>
              <a:gd name="connsiteX14871" fmla="*/ 3557235 w 4925538"/>
              <a:gd name="connsiteY14871" fmla="*/ 840495 h 5052379"/>
              <a:gd name="connsiteX14872" fmla="*/ 3558084 w 4925538"/>
              <a:gd name="connsiteY14872" fmla="*/ 840495 h 5052379"/>
              <a:gd name="connsiteX14873" fmla="*/ 3558933 w 4925538"/>
              <a:gd name="connsiteY14873" fmla="*/ 842218 h 5052379"/>
              <a:gd name="connsiteX14874" fmla="*/ 3558084 w 4925538"/>
              <a:gd name="connsiteY14874" fmla="*/ 840495 h 5052379"/>
              <a:gd name="connsiteX14875" fmla="*/ 3557235 w 4925538"/>
              <a:gd name="connsiteY14875" fmla="*/ 839646 h 5052379"/>
              <a:gd name="connsiteX14876" fmla="*/ 3557235 w 4925538"/>
              <a:gd name="connsiteY14876" fmla="*/ 837950 h 5052379"/>
              <a:gd name="connsiteX14877" fmla="*/ 3558084 w 4925538"/>
              <a:gd name="connsiteY14877" fmla="*/ 836253 h 5052379"/>
              <a:gd name="connsiteX14878" fmla="*/ 3559808 w 4925538"/>
              <a:gd name="connsiteY14878" fmla="*/ 839646 h 5052379"/>
              <a:gd name="connsiteX14879" fmla="*/ 3560657 w 4925538"/>
              <a:gd name="connsiteY14879" fmla="*/ 840495 h 5052379"/>
              <a:gd name="connsiteX14880" fmla="*/ 3559808 w 4925538"/>
              <a:gd name="connsiteY14880" fmla="*/ 843066 h 5052379"/>
              <a:gd name="connsiteX14881" fmla="*/ 3560657 w 4925538"/>
              <a:gd name="connsiteY14881" fmla="*/ 843915 h 5052379"/>
              <a:gd name="connsiteX14882" fmla="*/ 3559808 w 4925538"/>
              <a:gd name="connsiteY14882" fmla="*/ 844763 h 5052379"/>
              <a:gd name="connsiteX14883" fmla="*/ 3669832 w 4925538"/>
              <a:gd name="connsiteY14883" fmla="*/ 880580 h 5052379"/>
              <a:gd name="connsiteX14884" fmla="*/ 3670681 w 4925538"/>
              <a:gd name="connsiteY14884" fmla="*/ 878857 h 5052379"/>
              <a:gd name="connsiteX14885" fmla="*/ 3673254 w 4925538"/>
              <a:gd name="connsiteY14885" fmla="*/ 875463 h 5052379"/>
              <a:gd name="connsiteX14886" fmla="*/ 3673254 w 4925538"/>
              <a:gd name="connsiteY14886" fmla="*/ 874615 h 5052379"/>
              <a:gd name="connsiteX14887" fmla="*/ 3668983 w 4925538"/>
              <a:gd name="connsiteY14887" fmla="*/ 880580 h 5052379"/>
              <a:gd name="connsiteX14888" fmla="*/ 3667285 w 4925538"/>
              <a:gd name="connsiteY14888" fmla="*/ 881429 h 5052379"/>
              <a:gd name="connsiteX14889" fmla="*/ 3669832 w 4925538"/>
              <a:gd name="connsiteY14889" fmla="*/ 880580 h 5052379"/>
              <a:gd name="connsiteX14890" fmla="*/ 3654497 w 4925538"/>
              <a:gd name="connsiteY14890" fmla="*/ 854148 h 5052379"/>
              <a:gd name="connsiteX14891" fmla="*/ 3656195 w 4925538"/>
              <a:gd name="connsiteY14891" fmla="*/ 853300 h 5052379"/>
              <a:gd name="connsiteX14892" fmla="*/ 3656195 w 4925538"/>
              <a:gd name="connsiteY14892" fmla="*/ 852451 h 5052379"/>
              <a:gd name="connsiteX14893" fmla="*/ 3655346 w 4925538"/>
              <a:gd name="connsiteY14893" fmla="*/ 852451 h 5052379"/>
              <a:gd name="connsiteX14894" fmla="*/ 3654497 w 4925538"/>
              <a:gd name="connsiteY14894" fmla="*/ 854148 h 5052379"/>
              <a:gd name="connsiteX14895" fmla="*/ 3655346 w 4925538"/>
              <a:gd name="connsiteY14895" fmla="*/ 852451 h 5052379"/>
              <a:gd name="connsiteX14896" fmla="*/ 3654497 w 4925538"/>
              <a:gd name="connsiteY14896" fmla="*/ 852451 h 5052379"/>
              <a:gd name="connsiteX14897" fmla="*/ 3654497 w 4925538"/>
              <a:gd name="connsiteY14897" fmla="*/ 853300 h 5052379"/>
              <a:gd name="connsiteX14898" fmla="*/ 3655346 w 4925538"/>
              <a:gd name="connsiteY14898" fmla="*/ 852451 h 5052379"/>
              <a:gd name="connsiteX14899" fmla="*/ 3654497 w 4925538"/>
              <a:gd name="connsiteY14899" fmla="*/ 852451 h 5052379"/>
              <a:gd name="connsiteX14900" fmla="*/ 3655346 w 4925538"/>
              <a:gd name="connsiteY14900" fmla="*/ 851577 h 5052379"/>
              <a:gd name="connsiteX14901" fmla="*/ 3654497 w 4925538"/>
              <a:gd name="connsiteY14901" fmla="*/ 851577 h 5052379"/>
              <a:gd name="connsiteX14902" fmla="*/ 3654497 w 4925538"/>
              <a:gd name="connsiteY14902" fmla="*/ 852451 h 5052379"/>
              <a:gd name="connsiteX14903" fmla="*/ 3506057 w 4925538"/>
              <a:gd name="connsiteY14903" fmla="*/ 821751 h 5052379"/>
              <a:gd name="connsiteX14904" fmla="*/ 3506057 w 4925538"/>
              <a:gd name="connsiteY14904" fmla="*/ 820903 h 5052379"/>
              <a:gd name="connsiteX14905" fmla="*/ 3506057 w 4925538"/>
              <a:gd name="connsiteY14905" fmla="*/ 820054 h 5052379"/>
              <a:gd name="connsiteX14906" fmla="*/ 3506906 w 4925538"/>
              <a:gd name="connsiteY14906" fmla="*/ 820054 h 5052379"/>
              <a:gd name="connsiteX14907" fmla="*/ 3508604 w 4925538"/>
              <a:gd name="connsiteY14907" fmla="*/ 820054 h 5052379"/>
              <a:gd name="connsiteX14908" fmla="*/ 3507755 w 4925538"/>
              <a:gd name="connsiteY14908" fmla="*/ 820903 h 5052379"/>
              <a:gd name="connsiteX14909" fmla="*/ 3508604 w 4925538"/>
              <a:gd name="connsiteY14909" fmla="*/ 820903 h 5052379"/>
              <a:gd name="connsiteX14910" fmla="*/ 3509479 w 4925538"/>
              <a:gd name="connsiteY14910" fmla="*/ 824323 h 5052379"/>
              <a:gd name="connsiteX14911" fmla="*/ 3509479 w 4925538"/>
              <a:gd name="connsiteY14911" fmla="*/ 826019 h 5052379"/>
              <a:gd name="connsiteX14912" fmla="*/ 3508604 w 4925538"/>
              <a:gd name="connsiteY14912" fmla="*/ 825171 h 5052379"/>
              <a:gd name="connsiteX14913" fmla="*/ 3506906 w 4925538"/>
              <a:gd name="connsiteY14913" fmla="*/ 822599 h 5052379"/>
              <a:gd name="connsiteX14914" fmla="*/ 3506057 w 4925538"/>
              <a:gd name="connsiteY14914" fmla="*/ 821751 h 5052379"/>
              <a:gd name="connsiteX14915" fmla="*/ 465246 w 4925538"/>
              <a:gd name="connsiteY14915" fmla="*/ 1228358 h 5052379"/>
              <a:gd name="connsiteX14916" fmla="*/ 465776 w 4925538"/>
              <a:gd name="connsiteY14916" fmla="*/ 1230930 h 5052379"/>
              <a:gd name="connsiteX14917" fmla="*/ 464901 w 4925538"/>
              <a:gd name="connsiteY14917" fmla="*/ 1231778 h 5052379"/>
              <a:gd name="connsiteX14918" fmla="*/ 462354 w 4925538"/>
              <a:gd name="connsiteY14918" fmla="*/ 1232627 h 5052379"/>
              <a:gd name="connsiteX14919" fmla="*/ 462354 w 4925538"/>
              <a:gd name="connsiteY14919" fmla="*/ 1234323 h 5052379"/>
              <a:gd name="connsiteX14920" fmla="*/ 465776 w 4925538"/>
              <a:gd name="connsiteY14920" fmla="*/ 1236895 h 5052379"/>
              <a:gd name="connsiteX14921" fmla="*/ 464052 w 4925538"/>
              <a:gd name="connsiteY14921" fmla="*/ 1238592 h 5052379"/>
              <a:gd name="connsiteX14922" fmla="*/ 465776 w 4925538"/>
              <a:gd name="connsiteY14922" fmla="*/ 1238592 h 5052379"/>
              <a:gd name="connsiteX14923" fmla="*/ 470021 w 4925538"/>
              <a:gd name="connsiteY14923" fmla="*/ 1236895 h 5052379"/>
              <a:gd name="connsiteX14924" fmla="*/ 470021 w 4925538"/>
              <a:gd name="connsiteY14924" fmla="*/ 1237743 h 5052379"/>
              <a:gd name="connsiteX14925" fmla="*/ 469172 w 4925538"/>
              <a:gd name="connsiteY14925" fmla="*/ 1238592 h 5052379"/>
              <a:gd name="connsiteX14926" fmla="*/ 467474 w 4925538"/>
              <a:gd name="connsiteY14926" fmla="*/ 1239440 h 5052379"/>
              <a:gd name="connsiteX14927" fmla="*/ 468323 w 4925538"/>
              <a:gd name="connsiteY14927" fmla="*/ 1241163 h 5052379"/>
              <a:gd name="connsiteX14928" fmla="*/ 470021 w 4925538"/>
              <a:gd name="connsiteY14928" fmla="*/ 1242012 h 5052379"/>
              <a:gd name="connsiteX14929" fmla="*/ 472595 w 4925538"/>
              <a:gd name="connsiteY14929" fmla="*/ 1242012 h 5052379"/>
              <a:gd name="connsiteX14930" fmla="*/ 473444 w 4925538"/>
              <a:gd name="connsiteY14930" fmla="*/ 1242860 h 5052379"/>
              <a:gd name="connsiteX14931" fmla="*/ 474293 w 4925538"/>
              <a:gd name="connsiteY14931" fmla="*/ 1242012 h 5052379"/>
              <a:gd name="connsiteX14932" fmla="*/ 475142 w 4925538"/>
              <a:gd name="connsiteY14932" fmla="*/ 1242860 h 5052379"/>
              <a:gd name="connsiteX14933" fmla="*/ 475991 w 4925538"/>
              <a:gd name="connsiteY14933" fmla="*/ 1247128 h 5052379"/>
              <a:gd name="connsiteX14934" fmla="*/ 476866 w 4925538"/>
              <a:gd name="connsiteY14934" fmla="*/ 1247977 h 5052379"/>
              <a:gd name="connsiteX14935" fmla="*/ 477715 w 4925538"/>
              <a:gd name="connsiteY14935" fmla="*/ 1247977 h 5052379"/>
              <a:gd name="connsiteX14936" fmla="*/ 479413 w 4925538"/>
              <a:gd name="connsiteY14936" fmla="*/ 1247128 h 5052379"/>
              <a:gd name="connsiteX14937" fmla="*/ 479413 w 4925538"/>
              <a:gd name="connsiteY14937" fmla="*/ 1245405 h 5052379"/>
              <a:gd name="connsiteX14938" fmla="*/ 480262 w 4925538"/>
              <a:gd name="connsiteY14938" fmla="*/ 1244557 h 5052379"/>
              <a:gd name="connsiteX14939" fmla="*/ 482836 w 4925538"/>
              <a:gd name="connsiteY14939" fmla="*/ 1243708 h 5052379"/>
              <a:gd name="connsiteX14940" fmla="*/ 482836 w 4925538"/>
              <a:gd name="connsiteY14940" fmla="*/ 1242860 h 5052379"/>
              <a:gd name="connsiteX14941" fmla="*/ 480262 w 4925538"/>
              <a:gd name="connsiteY14941" fmla="*/ 1241163 h 5052379"/>
              <a:gd name="connsiteX14942" fmla="*/ 481987 w 4925538"/>
              <a:gd name="connsiteY14942" fmla="*/ 1237743 h 5052379"/>
              <a:gd name="connsiteX14943" fmla="*/ 482836 w 4925538"/>
              <a:gd name="connsiteY14943" fmla="*/ 1236895 h 5052379"/>
              <a:gd name="connsiteX14944" fmla="*/ 484534 w 4925538"/>
              <a:gd name="connsiteY14944" fmla="*/ 1237743 h 5052379"/>
              <a:gd name="connsiteX14945" fmla="*/ 485383 w 4925538"/>
              <a:gd name="connsiteY14945" fmla="*/ 1238592 h 5052379"/>
              <a:gd name="connsiteX14946" fmla="*/ 487081 w 4925538"/>
              <a:gd name="connsiteY14946" fmla="*/ 1237743 h 5052379"/>
              <a:gd name="connsiteX14947" fmla="*/ 487956 w 4925538"/>
              <a:gd name="connsiteY14947" fmla="*/ 1236895 h 5052379"/>
              <a:gd name="connsiteX14948" fmla="*/ 487956 w 4925538"/>
              <a:gd name="connsiteY14948" fmla="*/ 1236047 h 5052379"/>
              <a:gd name="connsiteX14949" fmla="*/ 487956 w 4925538"/>
              <a:gd name="connsiteY14949" fmla="*/ 1235172 h 5052379"/>
              <a:gd name="connsiteX14950" fmla="*/ 488805 w 4925538"/>
              <a:gd name="connsiteY14950" fmla="*/ 1237743 h 5052379"/>
              <a:gd name="connsiteX14951" fmla="*/ 489654 w 4925538"/>
              <a:gd name="connsiteY14951" fmla="*/ 1238592 h 5052379"/>
              <a:gd name="connsiteX14952" fmla="*/ 491352 w 4925538"/>
              <a:gd name="connsiteY14952" fmla="*/ 1238592 h 5052379"/>
              <a:gd name="connsiteX14953" fmla="*/ 493077 w 4925538"/>
              <a:gd name="connsiteY14953" fmla="*/ 1238592 h 5052379"/>
              <a:gd name="connsiteX14954" fmla="*/ 491352 w 4925538"/>
              <a:gd name="connsiteY14954" fmla="*/ 1240289 h 5052379"/>
              <a:gd name="connsiteX14955" fmla="*/ 492201 w 4925538"/>
              <a:gd name="connsiteY14955" fmla="*/ 1242860 h 5052379"/>
              <a:gd name="connsiteX14956" fmla="*/ 493077 w 4925538"/>
              <a:gd name="connsiteY14956" fmla="*/ 1242860 h 5052379"/>
              <a:gd name="connsiteX14957" fmla="*/ 495624 w 4925538"/>
              <a:gd name="connsiteY14957" fmla="*/ 1243708 h 5052379"/>
              <a:gd name="connsiteX14958" fmla="*/ 496472 w 4925538"/>
              <a:gd name="connsiteY14958" fmla="*/ 1244557 h 5052379"/>
              <a:gd name="connsiteX14959" fmla="*/ 496472 w 4925538"/>
              <a:gd name="connsiteY14959" fmla="*/ 1246254 h 5052379"/>
              <a:gd name="connsiteX14960" fmla="*/ 497321 w 4925538"/>
              <a:gd name="connsiteY14960" fmla="*/ 1246254 h 5052379"/>
              <a:gd name="connsiteX14961" fmla="*/ 500744 w 4925538"/>
              <a:gd name="connsiteY14961" fmla="*/ 1244557 h 5052379"/>
              <a:gd name="connsiteX14962" fmla="*/ 504140 w 4925538"/>
              <a:gd name="connsiteY14962" fmla="*/ 1242860 h 5052379"/>
              <a:gd name="connsiteX14963" fmla="*/ 506713 w 4925538"/>
              <a:gd name="connsiteY14963" fmla="*/ 1239440 h 5052379"/>
              <a:gd name="connsiteX14964" fmla="*/ 507562 w 4925538"/>
              <a:gd name="connsiteY14964" fmla="*/ 1235172 h 5052379"/>
              <a:gd name="connsiteX14965" fmla="*/ 507562 w 4925538"/>
              <a:gd name="connsiteY14965" fmla="*/ 1230082 h 5052379"/>
              <a:gd name="connsiteX14966" fmla="*/ 509260 w 4925538"/>
              <a:gd name="connsiteY14966" fmla="*/ 1228358 h 5052379"/>
              <a:gd name="connsiteX14967" fmla="*/ 465246 w 4925538"/>
              <a:gd name="connsiteY14967" fmla="*/ 1228358 h 5052379"/>
              <a:gd name="connsiteX14968" fmla="*/ 3390037 w 4925538"/>
              <a:gd name="connsiteY14968" fmla="*/ 774879 h 5052379"/>
              <a:gd name="connsiteX14969" fmla="*/ 3389188 w 4925538"/>
              <a:gd name="connsiteY14969" fmla="*/ 775727 h 5052379"/>
              <a:gd name="connsiteX14970" fmla="*/ 3390037 w 4925538"/>
              <a:gd name="connsiteY14970" fmla="*/ 774879 h 5052379"/>
              <a:gd name="connsiteX14971" fmla="*/ 3492393 w 4925538"/>
              <a:gd name="connsiteY14971" fmla="*/ 803856 h 5052379"/>
              <a:gd name="connsiteX14972" fmla="*/ 3492393 w 4925538"/>
              <a:gd name="connsiteY14972" fmla="*/ 804704 h 5052379"/>
              <a:gd name="connsiteX14973" fmla="*/ 3491544 w 4925538"/>
              <a:gd name="connsiteY14973" fmla="*/ 804704 h 5052379"/>
              <a:gd name="connsiteX14974" fmla="*/ 3491544 w 4925538"/>
              <a:gd name="connsiteY14974" fmla="*/ 803856 h 5052379"/>
              <a:gd name="connsiteX14975" fmla="*/ 3492393 w 4925538"/>
              <a:gd name="connsiteY14975" fmla="*/ 803856 h 5052379"/>
              <a:gd name="connsiteX14976" fmla="*/ 3386641 w 4925538"/>
              <a:gd name="connsiteY14976" fmla="*/ 775727 h 5052379"/>
              <a:gd name="connsiteX14977" fmla="*/ 3387490 w 4925538"/>
              <a:gd name="connsiteY14977" fmla="*/ 775727 h 5052379"/>
              <a:gd name="connsiteX14978" fmla="*/ 3386641 w 4925538"/>
              <a:gd name="connsiteY14978" fmla="*/ 775727 h 5052379"/>
              <a:gd name="connsiteX14979" fmla="*/ 3386641 w 4925538"/>
              <a:gd name="connsiteY14979" fmla="*/ 776575 h 5052379"/>
              <a:gd name="connsiteX14980" fmla="*/ 3386641 w 4925538"/>
              <a:gd name="connsiteY14980" fmla="*/ 775727 h 5052379"/>
              <a:gd name="connsiteX14981" fmla="*/ 3441215 w 4925538"/>
              <a:gd name="connsiteY14981" fmla="*/ 789354 h 5052379"/>
              <a:gd name="connsiteX14982" fmla="*/ 3442064 w 4925538"/>
              <a:gd name="connsiteY14982" fmla="*/ 789354 h 5052379"/>
              <a:gd name="connsiteX14983" fmla="*/ 3442064 w 4925538"/>
              <a:gd name="connsiteY14983" fmla="*/ 790202 h 5052379"/>
              <a:gd name="connsiteX14984" fmla="*/ 3441215 w 4925538"/>
              <a:gd name="connsiteY14984" fmla="*/ 790202 h 5052379"/>
              <a:gd name="connsiteX14985" fmla="*/ 3441215 w 4925538"/>
              <a:gd name="connsiteY14985" fmla="*/ 789354 h 5052379"/>
              <a:gd name="connsiteX14986" fmla="*/ 3477058 w 4925538"/>
              <a:gd name="connsiteY14986" fmla="*/ 806401 h 5052379"/>
              <a:gd name="connsiteX14987" fmla="*/ 3476210 w 4925538"/>
              <a:gd name="connsiteY14987" fmla="*/ 805553 h 5052379"/>
              <a:gd name="connsiteX14988" fmla="*/ 3477058 w 4925538"/>
              <a:gd name="connsiteY14988" fmla="*/ 804704 h 5052379"/>
              <a:gd name="connsiteX14989" fmla="*/ 3477907 w 4925538"/>
              <a:gd name="connsiteY14989" fmla="*/ 805553 h 5052379"/>
              <a:gd name="connsiteX14990" fmla="*/ 3477058 w 4925538"/>
              <a:gd name="connsiteY14990" fmla="*/ 805553 h 5052379"/>
              <a:gd name="connsiteX14991" fmla="*/ 3477907 w 4925538"/>
              <a:gd name="connsiteY14991" fmla="*/ 806401 h 5052379"/>
              <a:gd name="connsiteX14992" fmla="*/ 3477058 w 4925538"/>
              <a:gd name="connsiteY14992" fmla="*/ 806401 h 5052379"/>
              <a:gd name="connsiteX14993" fmla="*/ 3461697 w 4925538"/>
              <a:gd name="connsiteY14993" fmla="*/ 813241 h 5052379"/>
              <a:gd name="connsiteX14994" fmla="*/ 3460848 w 4925538"/>
              <a:gd name="connsiteY14994" fmla="*/ 813241 h 5052379"/>
              <a:gd name="connsiteX14995" fmla="*/ 3461697 w 4925538"/>
              <a:gd name="connsiteY14995" fmla="*/ 813241 h 5052379"/>
              <a:gd name="connsiteX14996" fmla="*/ 3461697 w 4925538"/>
              <a:gd name="connsiteY14996" fmla="*/ 812366 h 5052379"/>
              <a:gd name="connsiteX14997" fmla="*/ 3462546 w 4925538"/>
              <a:gd name="connsiteY14997" fmla="*/ 812366 h 5052379"/>
              <a:gd name="connsiteX14998" fmla="*/ 3462546 w 4925538"/>
              <a:gd name="connsiteY14998" fmla="*/ 813241 h 5052379"/>
              <a:gd name="connsiteX14999" fmla="*/ 3461697 w 4925538"/>
              <a:gd name="connsiteY14999" fmla="*/ 813241 h 5052379"/>
              <a:gd name="connsiteX15000" fmla="*/ 3469365 w 4925538"/>
              <a:gd name="connsiteY15000" fmla="*/ 813241 h 5052379"/>
              <a:gd name="connsiteX15001" fmla="*/ 3469365 w 4925538"/>
              <a:gd name="connsiteY15001" fmla="*/ 811518 h 5052379"/>
              <a:gd name="connsiteX15002" fmla="*/ 3470214 w 4925538"/>
              <a:gd name="connsiteY15002" fmla="*/ 810669 h 5052379"/>
              <a:gd name="connsiteX15003" fmla="*/ 3471089 w 4925538"/>
              <a:gd name="connsiteY15003" fmla="*/ 810669 h 5052379"/>
              <a:gd name="connsiteX15004" fmla="*/ 3470214 w 4925538"/>
              <a:gd name="connsiteY15004" fmla="*/ 811518 h 5052379"/>
              <a:gd name="connsiteX15005" fmla="*/ 3470214 w 4925538"/>
              <a:gd name="connsiteY15005" fmla="*/ 814089 h 5052379"/>
              <a:gd name="connsiteX15006" fmla="*/ 3469365 w 4925538"/>
              <a:gd name="connsiteY15006" fmla="*/ 814089 h 5052379"/>
              <a:gd name="connsiteX15007" fmla="*/ 3469365 w 4925538"/>
              <a:gd name="connsiteY15007" fmla="*/ 813241 h 5052379"/>
              <a:gd name="connsiteX15008" fmla="*/ 3387490 w 4925538"/>
              <a:gd name="connsiteY15008" fmla="*/ 772307 h 5052379"/>
              <a:gd name="connsiteX15009" fmla="*/ 3389188 w 4925538"/>
              <a:gd name="connsiteY15009" fmla="*/ 772307 h 5052379"/>
              <a:gd name="connsiteX15010" fmla="*/ 3389188 w 4925538"/>
              <a:gd name="connsiteY15010" fmla="*/ 773155 h 5052379"/>
              <a:gd name="connsiteX15011" fmla="*/ 3390037 w 4925538"/>
              <a:gd name="connsiteY15011" fmla="*/ 772307 h 5052379"/>
              <a:gd name="connsiteX15012" fmla="*/ 3390886 w 4925538"/>
              <a:gd name="connsiteY15012" fmla="*/ 773155 h 5052379"/>
              <a:gd name="connsiteX15013" fmla="*/ 3387490 w 4925538"/>
              <a:gd name="connsiteY15013" fmla="*/ 774004 h 5052379"/>
              <a:gd name="connsiteX15014" fmla="*/ 3387490 w 4925538"/>
              <a:gd name="connsiteY15014" fmla="*/ 772307 h 5052379"/>
              <a:gd name="connsiteX15015" fmla="*/ 3467667 w 4925538"/>
              <a:gd name="connsiteY15015" fmla="*/ 805553 h 5052379"/>
              <a:gd name="connsiteX15016" fmla="*/ 3466818 w 4925538"/>
              <a:gd name="connsiteY15016" fmla="*/ 806401 h 5052379"/>
              <a:gd name="connsiteX15017" fmla="*/ 3465969 w 4925538"/>
              <a:gd name="connsiteY15017" fmla="*/ 806401 h 5052379"/>
              <a:gd name="connsiteX15018" fmla="*/ 3465969 w 4925538"/>
              <a:gd name="connsiteY15018" fmla="*/ 808124 h 5052379"/>
              <a:gd name="connsiteX15019" fmla="*/ 3462546 w 4925538"/>
              <a:gd name="connsiteY15019" fmla="*/ 810669 h 5052379"/>
              <a:gd name="connsiteX15020" fmla="*/ 3463395 w 4925538"/>
              <a:gd name="connsiteY15020" fmla="*/ 808124 h 5052379"/>
              <a:gd name="connsiteX15021" fmla="*/ 3465120 w 4925538"/>
              <a:gd name="connsiteY15021" fmla="*/ 804704 h 5052379"/>
              <a:gd name="connsiteX15022" fmla="*/ 3465120 w 4925538"/>
              <a:gd name="connsiteY15022" fmla="*/ 803856 h 5052379"/>
              <a:gd name="connsiteX15023" fmla="*/ 3465969 w 4925538"/>
              <a:gd name="connsiteY15023" fmla="*/ 803007 h 5052379"/>
              <a:gd name="connsiteX15024" fmla="*/ 3466818 w 4925538"/>
              <a:gd name="connsiteY15024" fmla="*/ 803856 h 5052379"/>
              <a:gd name="connsiteX15025" fmla="*/ 3467667 w 4925538"/>
              <a:gd name="connsiteY15025" fmla="*/ 804704 h 5052379"/>
              <a:gd name="connsiteX15026" fmla="*/ 3467667 w 4925538"/>
              <a:gd name="connsiteY15026" fmla="*/ 805553 h 505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Lst>
            <a:rect l="l" t="t" r="r" b="b"/>
            <a:pathLst>
              <a:path w="4925538" h="5052379">
                <a:moveTo>
                  <a:pt x="1669430" y="2455020"/>
                </a:moveTo>
                <a:lnTo>
                  <a:pt x="1668581" y="2455868"/>
                </a:lnTo>
                <a:lnTo>
                  <a:pt x="1665158" y="2454172"/>
                </a:lnTo>
                <a:lnTo>
                  <a:pt x="1663460" y="2455020"/>
                </a:lnTo>
                <a:lnTo>
                  <a:pt x="1661762" y="2454172"/>
                </a:lnTo>
                <a:lnTo>
                  <a:pt x="1661762" y="2451600"/>
                </a:lnTo>
                <a:lnTo>
                  <a:pt x="1660887" y="2451600"/>
                </a:lnTo>
                <a:lnTo>
                  <a:pt x="1659189" y="2450752"/>
                </a:lnTo>
                <a:lnTo>
                  <a:pt x="1656642" y="2449903"/>
                </a:lnTo>
                <a:lnTo>
                  <a:pt x="1655766" y="2448206"/>
                </a:lnTo>
                <a:lnTo>
                  <a:pt x="1654068" y="2447332"/>
                </a:lnTo>
                <a:lnTo>
                  <a:pt x="1652370" y="2447332"/>
                </a:lnTo>
                <a:lnTo>
                  <a:pt x="1648099" y="2445635"/>
                </a:lnTo>
                <a:lnTo>
                  <a:pt x="1647250" y="2443938"/>
                </a:lnTo>
                <a:lnTo>
                  <a:pt x="1643827" y="2441366"/>
                </a:lnTo>
                <a:lnTo>
                  <a:pt x="1642978" y="2439670"/>
                </a:lnTo>
                <a:lnTo>
                  <a:pt x="1642129" y="2437973"/>
                </a:lnTo>
                <a:lnTo>
                  <a:pt x="1642978" y="2436250"/>
                </a:lnTo>
                <a:lnTo>
                  <a:pt x="1642129" y="2435401"/>
                </a:lnTo>
                <a:lnTo>
                  <a:pt x="1641280" y="2435401"/>
                </a:lnTo>
                <a:lnTo>
                  <a:pt x="1638707" y="2437125"/>
                </a:lnTo>
                <a:lnTo>
                  <a:pt x="1637858" y="2437125"/>
                </a:lnTo>
                <a:lnTo>
                  <a:pt x="1637009" y="2435401"/>
                </a:lnTo>
                <a:lnTo>
                  <a:pt x="1636160" y="2435401"/>
                </a:lnTo>
                <a:lnTo>
                  <a:pt x="1635311" y="2435401"/>
                </a:lnTo>
                <a:lnTo>
                  <a:pt x="1634462" y="2435401"/>
                </a:lnTo>
                <a:lnTo>
                  <a:pt x="1634462" y="2436250"/>
                </a:lnTo>
                <a:lnTo>
                  <a:pt x="1631888" y="2437125"/>
                </a:lnTo>
                <a:lnTo>
                  <a:pt x="1631039" y="2433705"/>
                </a:lnTo>
                <a:lnTo>
                  <a:pt x="1631888" y="2433705"/>
                </a:lnTo>
                <a:lnTo>
                  <a:pt x="1632737" y="2434553"/>
                </a:lnTo>
                <a:lnTo>
                  <a:pt x="1632737" y="2433705"/>
                </a:lnTo>
                <a:lnTo>
                  <a:pt x="1631888" y="2432856"/>
                </a:lnTo>
                <a:lnTo>
                  <a:pt x="1631888" y="2431160"/>
                </a:lnTo>
                <a:lnTo>
                  <a:pt x="1632737" y="2430285"/>
                </a:lnTo>
                <a:lnTo>
                  <a:pt x="1633586" y="2431160"/>
                </a:lnTo>
                <a:lnTo>
                  <a:pt x="1634462" y="2430285"/>
                </a:lnTo>
                <a:lnTo>
                  <a:pt x="1631039" y="2428588"/>
                </a:lnTo>
                <a:lnTo>
                  <a:pt x="1629341" y="2429436"/>
                </a:lnTo>
                <a:lnTo>
                  <a:pt x="1627617" y="2428588"/>
                </a:lnTo>
                <a:lnTo>
                  <a:pt x="1626768" y="2428588"/>
                </a:lnTo>
                <a:lnTo>
                  <a:pt x="1625919" y="2428588"/>
                </a:lnTo>
                <a:lnTo>
                  <a:pt x="1625919" y="2429436"/>
                </a:lnTo>
                <a:lnTo>
                  <a:pt x="1628492" y="2430285"/>
                </a:lnTo>
                <a:lnTo>
                  <a:pt x="1627617" y="2431160"/>
                </a:lnTo>
                <a:lnTo>
                  <a:pt x="1625919" y="2432008"/>
                </a:lnTo>
                <a:lnTo>
                  <a:pt x="1625070" y="2432008"/>
                </a:lnTo>
                <a:lnTo>
                  <a:pt x="1624221" y="2430285"/>
                </a:lnTo>
                <a:lnTo>
                  <a:pt x="1623372" y="2430285"/>
                </a:lnTo>
                <a:lnTo>
                  <a:pt x="1621647" y="2429436"/>
                </a:lnTo>
                <a:lnTo>
                  <a:pt x="1620798" y="2429436"/>
                </a:lnTo>
                <a:lnTo>
                  <a:pt x="1620798" y="2431160"/>
                </a:lnTo>
                <a:lnTo>
                  <a:pt x="1619949" y="2432856"/>
                </a:lnTo>
                <a:lnTo>
                  <a:pt x="1619949" y="2433705"/>
                </a:lnTo>
                <a:lnTo>
                  <a:pt x="1619100" y="2434553"/>
                </a:lnTo>
                <a:lnTo>
                  <a:pt x="1616527" y="2432856"/>
                </a:lnTo>
                <a:lnTo>
                  <a:pt x="1614829" y="2434553"/>
                </a:lnTo>
                <a:lnTo>
                  <a:pt x="1615678" y="2432008"/>
                </a:lnTo>
                <a:lnTo>
                  <a:pt x="1614829" y="2432008"/>
                </a:lnTo>
                <a:lnTo>
                  <a:pt x="1613980" y="2432856"/>
                </a:lnTo>
                <a:lnTo>
                  <a:pt x="1614829" y="2433705"/>
                </a:lnTo>
                <a:lnTo>
                  <a:pt x="1613980" y="2434553"/>
                </a:lnTo>
                <a:lnTo>
                  <a:pt x="1613131" y="2433705"/>
                </a:lnTo>
                <a:lnTo>
                  <a:pt x="1613131" y="2432856"/>
                </a:lnTo>
                <a:lnTo>
                  <a:pt x="1611433" y="2432008"/>
                </a:lnTo>
                <a:lnTo>
                  <a:pt x="1609709" y="2432008"/>
                </a:lnTo>
                <a:lnTo>
                  <a:pt x="1609709" y="2431160"/>
                </a:lnTo>
                <a:lnTo>
                  <a:pt x="1608860" y="2432856"/>
                </a:lnTo>
                <a:lnTo>
                  <a:pt x="1609709" y="2433705"/>
                </a:lnTo>
                <a:lnTo>
                  <a:pt x="1608011" y="2435401"/>
                </a:lnTo>
                <a:lnTo>
                  <a:pt x="1606313" y="2433705"/>
                </a:lnTo>
                <a:lnTo>
                  <a:pt x="1604588" y="2434553"/>
                </a:lnTo>
                <a:lnTo>
                  <a:pt x="1603739" y="2433705"/>
                </a:lnTo>
                <a:lnTo>
                  <a:pt x="1602890" y="2432856"/>
                </a:lnTo>
                <a:lnTo>
                  <a:pt x="1602041" y="2432008"/>
                </a:lnTo>
                <a:lnTo>
                  <a:pt x="1602041" y="2430285"/>
                </a:lnTo>
                <a:lnTo>
                  <a:pt x="1601192" y="2430285"/>
                </a:lnTo>
                <a:lnTo>
                  <a:pt x="1599468" y="2430285"/>
                </a:lnTo>
                <a:lnTo>
                  <a:pt x="1597770" y="2431160"/>
                </a:lnTo>
                <a:lnTo>
                  <a:pt x="1596921" y="2430285"/>
                </a:lnTo>
                <a:lnTo>
                  <a:pt x="1596921" y="2428588"/>
                </a:lnTo>
                <a:lnTo>
                  <a:pt x="1595223" y="2427740"/>
                </a:lnTo>
                <a:lnTo>
                  <a:pt x="1594347" y="2427740"/>
                </a:lnTo>
                <a:lnTo>
                  <a:pt x="1595223" y="2430285"/>
                </a:lnTo>
                <a:lnTo>
                  <a:pt x="1593498" y="2431160"/>
                </a:lnTo>
                <a:lnTo>
                  <a:pt x="1590102" y="2431160"/>
                </a:lnTo>
                <a:lnTo>
                  <a:pt x="1590102" y="2432856"/>
                </a:lnTo>
                <a:lnTo>
                  <a:pt x="1588378" y="2432856"/>
                </a:lnTo>
                <a:lnTo>
                  <a:pt x="1584133" y="2432856"/>
                </a:lnTo>
                <a:lnTo>
                  <a:pt x="1581559" y="2433705"/>
                </a:lnTo>
                <a:lnTo>
                  <a:pt x="1582408" y="2435401"/>
                </a:lnTo>
                <a:lnTo>
                  <a:pt x="1581559" y="2435401"/>
                </a:lnTo>
                <a:lnTo>
                  <a:pt x="1580710" y="2435401"/>
                </a:lnTo>
                <a:lnTo>
                  <a:pt x="1579012" y="2436250"/>
                </a:lnTo>
                <a:lnTo>
                  <a:pt x="1573892" y="2437973"/>
                </a:lnTo>
                <a:lnTo>
                  <a:pt x="1571318" y="2436250"/>
                </a:lnTo>
                <a:lnTo>
                  <a:pt x="1568771" y="2436250"/>
                </a:lnTo>
                <a:lnTo>
                  <a:pt x="1567073" y="2435401"/>
                </a:lnTo>
                <a:lnTo>
                  <a:pt x="1565349" y="2434553"/>
                </a:lnTo>
                <a:lnTo>
                  <a:pt x="1565349" y="2433705"/>
                </a:lnTo>
                <a:lnTo>
                  <a:pt x="1562802" y="2432856"/>
                </a:lnTo>
                <a:lnTo>
                  <a:pt x="1561953" y="2432856"/>
                </a:lnTo>
                <a:lnTo>
                  <a:pt x="1561077" y="2432856"/>
                </a:lnTo>
                <a:lnTo>
                  <a:pt x="1560228" y="2432008"/>
                </a:lnTo>
                <a:lnTo>
                  <a:pt x="1561077" y="2429436"/>
                </a:lnTo>
                <a:lnTo>
                  <a:pt x="1560228" y="2428588"/>
                </a:lnTo>
                <a:lnTo>
                  <a:pt x="1559379" y="2429436"/>
                </a:lnTo>
                <a:lnTo>
                  <a:pt x="1559379" y="2430285"/>
                </a:lnTo>
                <a:lnTo>
                  <a:pt x="1557681" y="2430285"/>
                </a:lnTo>
                <a:lnTo>
                  <a:pt x="1555957" y="2432008"/>
                </a:lnTo>
                <a:lnTo>
                  <a:pt x="1555108" y="2432008"/>
                </a:lnTo>
                <a:lnTo>
                  <a:pt x="1555108" y="2430285"/>
                </a:lnTo>
                <a:lnTo>
                  <a:pt x="1554259" y="2430285"/>
                </a:lnTo>
                <a:lnTo>
                  <a:pt x="1554259" y="2432008"/>
                </a:lnTo>
                <a:lnTo>
                  <a:pt x="1553410" y="2432008"/>
                </a:lnTo>
                <a:lnTo>
                  <a:pt x="1551712" y="2431160"/>
                </a:lnTo>
                <a:lnTo>
                  <a:pt x="1551712" y="2432856"/>
                </a:lnTo>
                <a:lnTo>
                  <a:pt x="1550863" y="2432856"/>
                </a:lnTo>
                <a:lnTo>
                  <a:pt x="1548290" y="2432008"/>
                </a:lnTo>
                <a:lnTo>
                  <a:pt x="1548290" y="2431160"/>
                </a:lnTo>
                <a:lnTo>
                  <a:pt x="1546592" y="2432008"/>
                </a:lnTo>
                <a:lnTo>
                  <a:pt x="1544894" y="2430285"/>
                </a:lnTo>
                <a:lnTo>
                  <a:pt x="1545743" y="2431160"/>
                </a:lnTo>
                <a:lnTo>
                  <a:pt x="1544018" y="2432008"/>
                </a:lnTo>
                <a:lnTo>
                  <a:pt x="1541471" y="2433705"/>
                </a:lnTo>
                <a:lnTo>
                  <a:pt x="1540622" y="2432856"/>
                </a:lnTo>
                <a:lnTo>
                  <a:pt x="1540622" y="2433705"/>
                </a:lnTo>
                <a:lnTo>
                  <a:pt x="1538898" y="2433705"/>
                </a:lnTo>
                <a:lnTo>
                  <a:pt x="1538049" y="2432856"/>
                </a:lnTo>
                <a:lnTo>
                  <a:pt x="1537200" y="2433705"/>
                </a:lnTo>
                <a:lnTo>
                  <a:pt x="1538049" y="2434553"/>
                </a:lnTo>
                <a:lnTo>
                  <a:pt x="1537200" y="2435401"/>
                </a:lnTo>
                <a:lnTo>
                  <a:pt x="1536351" y="2435401"/>
                </a:lnTo>
                <a:lnTo>
                  <a:pt x="1536351" y="2432856"/>
                </a:lnTo>
                <a:lnTo>
                  <a:pt x="1535502" y="2432856"/>
                </a:lnTo>
                <a:lnTo>
                  <a:pt x="1534653" y="2434553"/>
                </a:lnTo>
                <a:lnTo>
                  <a:pt x="1533777" y="2435401"/>
                </a:lnTo>
                <a:lnTo>
                  <a:pt x="1531230" y="2434553"/>
                </a:lnTo>
                <a:lnTo>
                  <a:pt x="1530381" y="2433705"/>
                </a:lnTo>
                <a:lnTo>
                  <a:pt x="1530381" y="2435401"/>
                </a:lnTo>
                <a:lnTo>
                  <a:pt x="1529532" y="2435401"/>
                </a:lnTo>
                <a:lnTo>
                  <a:pt x="1529532" y="2434553"/>
                </a:lnTo>
                <a:lnTo>
                  <a:pt x="1527808" y="2435401"/>
                </a:lnTo>
                <a:lnTo>
                  <a:pt x="1526959" y="2437125"/>
                </a:lnTo>
                <a:lnTo>
                  <a:pt x="1526959" y="2435401"/>
                </a:lnTo>
                <a:lnTo>
                  <a:pt x="1526959" y="2434553"/>
                </a:lnTo>
                <a:lnTo>
                  <a:pt x="1526959" y="2433705"/>
                </a:lnTo>
                <a:lnTo>
                  <a:pt x="1526110" y="2433705"/>
                </a:lnTo>
                <a:lnTo>
                  <a:pt x="1525261" y="2435401"/>
                </a:lnTo>
                <a:lnTo>
                  <a:pt x="1523563" y="2434553"/>
                </a:lnTo>
                <a:lnTo>
                  <a:pt x="1523563" y="2432008"/>
                </a:lnTo>
                <a:lnTo>
                  <a:pt x="1521838" y="2430285"/>
                </a:lnTo>
                <a:lnTo>
                  <a:pt x="1521838" y="2427740"/>
                </a:lnTo>
                <a:lnTo>
                  <a:pt x="1521838" y="2425168"/>
                </a:lnTo>
                <a:lnTo>
                  <a:pt x="1520140" y="2421774"/>
                </a:lnTo>
                <a:lnTo>
                  <a:pt x="1520140" y="2420926"/>
                </a:lnTo>
                <a:lnTo>
                  <a:pt x="1518442" y="2421774"/>
                </a:lnTo>
                <a:lnTo>
                  <a:pt x="1517593" y="2421774"/>
                </a:lnTo>
                <a:lnTo>
                  <a:pt x="1515869" y="2420926"/>
                </a:lnTo>
                <a:lnTo>
                  <a:pt x="1515869" y="2420078"/>
                </a:lnTo>
                <a:lnTo>
                  <a:pt x="1514171" y="2418354"/>
                </a:lnTo>
                <a:lnTo>
                  <a:pt x="1513322" y="2419203"/>
                </a:lnTo>
                <a:lnTo>
                  <a:pt x="1512473" y="2418354"/>
                </a:lnTo>
                <a:lnTo>
                  <a:pt x="1510748" y="2418354"/>
                </a:lnTo>
                <a:lnTo>
                  <a:pt x="1511624" y="2416658"/>
                </a:lnTo>
                <a:lnTo>
                  <a:pt x="1510748" y="2415809"/>
                </a:lnTo>
                <a:lnTo>
                  <a:pt x="1509899" y="2415809"/>
                </a:lnTo>
                <a:lnTo>
                  <a:pt x="1510748" y="2414086"/>
                </a:lnTo>
                <a:lnTo>
                  <a:pt x="1509899" y="2413238"/>
                </a:lnTo>
                <a:lnTo>
                  <a:pt x="1507352" y="2412389"/>
                </a:lnTo>
                <a:lnTo>
                  <a:pt x="1507352" y="2413238"/>
                </a:lnTo>
                <a:lnTo>
                  <a:pt x="1508201" y="2413238"/>
                </a:lnTo>
                <a:lnTo>
                  <a:pt x="1507352" y="2414086"/>
                </a:lnTo>
                <a:lnTo>
                  <a:pt x="1505628" y="2411541"/>
                </a:lnTo>
                <a:lnTo>
                  <a:pt x="1505628" y="2408121"/>
                </a:lnTo>
                <a:lnTo>
                  <a:pt x="1504779" y="2408121"/>
                </a:lnTo>
                <a:lnTo>
                  <a:pt x="1503930" y="2408121"/>
                </a:lnTo>
                <a:lnTo>
                  <a:pt x="1503081" y="2408996"/>
                </a:lnTo>
                <a:lnTo>
                  <a:pt x="1501383" y="2406424"/>
                </a:lnTo>
                <a:lnTo>
                  <a:pt x="1499658" y="2406424"/>
                </a:lnTo>
                <a:lnTo>
                  <a:pt x="1499658" y="2403004"/>
                </a:lnTo>
                <a:lnTo>
                  <a:pt x="1497960" y="2403879"/>
                </a:lnTo>
                <a:lnTo>
                  <a:pt x="1496262" y="2403004"/>
                </a:lnTo>
                <a:lnTo>
                  <a:pt x="1496262" y="2402156"/>
                </a:lnTo>
                <a:lnTo>
                  <a:pt x="1495413" y="2402156"/>
                </a:lnTo>
                <a:lnTo>
                  <a:pt x="1494564" y="2400459"/>
                </a:lnTo>
                <a:lnTo>
                  <a:pt x="1492840" y="2398762"/>
                </a:lnTo>
                <a:lnTo>
                  <a:pt x="1492840" y="2397914"/>
                </a:lnTo>
                <a:lnTo>
                  <a:pt x="1493689" y="2396191"/>
                </a:lnTo>
                <a:lnTo>
                  <a:pt x="1493689" y="2393646"/>
                </a:lnTo>
                <a:lnTo>
                  <a:pt x="1492840" y="2392797"/>
                </a:lnTo>
                <a:lnTo>
                  <a:pt x="1491991" y="2388529"/>
                </a:lnTo>
                <a:lnTo>
                  <a:pt x="1492840" y="2386832"/>
                </a:lnTo>
                <a:lnTo>
                  <a:pt x="1491991" y="2385957"/>
                </a:lnTo>
                <a:lnTo>
                  <a:pt x="1491142" y="2385109"/>
                </a:lnTo>
                <a:lnTo>
                  <a:pt x="1490293" y="2385109"/>
                </a:lnTo>
                <a:lnTo>
                  <a:pt x="1489444" y="2386832"/>
                </a:lnTo>
                <a:lnTo>
                  <a:pt x="1488569" y="2386832"/>
                </a:lnTo>
                <a:lnTo>
                  <a:pt x="1487720" y="2385109"/>
                </a:lnTo>
                <a:lnTo>
                  <a:pt x="1486871" y="2384261"/>
                </a:lnTo>
                <a:lnTo>
                  <a:pt x="1486022" y="2383412"/>
                </a:lnTo>
                <a:lnTo>
                  <a:pt x="1486022" y="2380841"/>
                </a:lnTo>
                <a:lnTo>
                  <a:pt x="1484324" y="2380841"/>
                </a:lnTo>
                <a:lnTo>
                  <a:pt x="1484324" y="2382564"/>
                </a:lnTo>
                <a:lnTo>
                  <a:pt x="1484324" y="2383412"/>
                </a:lnTo>
                <a:lnTo>
                  <a:pt x="1484324" y="2384261"/>
                </a:lnTo>
                <a:lnTo>
                  <a:pt x="1483448" y="2385957"/>
                </a:lnTo>
                <a:lnTo>
                  <a:pt x="1481750" y="2385109"/>
                </a:lnTo>
                <a:lnTo>
                  <a:pt x="1481750" y="2381716"/>
                </a:lnTo>
                <a:lnTo>
                  <a:pt x="1480052" y="2379992"/>
                </a:lnTo>
                <a:lnTo>
                  <a:pt x="1479203" y="2379992"/>
                </a:lnTo>
                <a:lnTo>
                  <a:pt x="1478354" y="2381716"/>
                </a:lnTo>
                <a:lnTo>
                  <a:pt x="1477479" y="2380841"/>
                </a:lnTo>
                <a:lnTo>
                  <a:pt x="1476630" y="2380841"/>
                </a:lnTo>
                <a:lnTo>
                  <a:pt x="1475781" y="2384261"/>
                </a:lnTo>
                <a:lnTo>
                  <a:pt x="1474083" y="2384261"/>
                </a:lnTo>
                <a:lnTo>
                  <a:pt x="1474083" y="2385109"/>
                </a:lnTo>
                <a:lnTo>
                  <a:pt x="1472385" y="2384261"/>
                </a:lnTo>
                <a:lnTo>
                  <a:pt x="1473234" y="2385957"/>
                </a:lnTo>
                <a:lnTo>
                  <a:pt x="1472385" y="2385957"/>
                </a:lnTo>
                <a:lnTo>
                  <a:pt x="1470660" y="2384261"/>
                </a:lnTo>
                <a:lnTo>
                  <a:pt x="1469811" y="2385109"/>
                </a:lnTo>
                <a:lnTo>
                  <a:pt x="1468962" y="2383412"/>
                </a:lnTo>
                <a:lnTo>
                  <a:pt x="1467264" y="2383412"/>
                </a:lnTo>
                <a:lnTo>
                  <a:pt x="1466389" y="2385109"/>
                </a:lnTo>
                <a:lnTo>
                  <a:pt x="1465540" y="2383412"/>
                </a:lnTo>
                <a:lnTo>
                  <a:pt x="1463842" y="2385109"/>
                </a:lnTo>
                <a:lnTo>
                  <a:pt x="1463842" y="2384261"/>
                </a:lnTo>
                <a:lnTo>
                  <a:pt x="1464691" y="2384261"/>
                </a:lnTo>
                <a:lnTo>
                  <a:pt x="1463842" y="2383412"/>
                </a:lnTo>
                <a:lnTo>
                  <a:pt x="1462993" y="2384261"/>
                </a:lnTo>
                <a:lnTo>
                  <a:pt x="1461268" y="2383412"/>
                </a:lnTo>
                <a:lnTo>
                  <a:pt x="1460419" y="2384261"/>
                </a:lnTo>
                <a:lnTo>
                  <a:pt x="1458721" y="2382564"/>
                </a:lnTo>
                <a:lnTo>
                  <a:pt x="1457872" y="2383412"/>
                </a:lnTo>
                <a:lnTo>
                  <a:pt x="1457023" y="2382564"/>
                </a:lnTo>
                <a:lnTo>
                  <a:pt x="1457023" y="2380841"/>
                </a:lnTo>
                <a:lnTo>
                  <a:pt x="1457023" y="2379992"/>
                </a:lnTo>
                <a:lnTo>
                  <a:pt x="1455299" y="2382564"/>
                </a:lnTo>
                <a:lnTo>
                  <a:pt x="1454450" y="2380841"/>
                </a:lnTo>
                <a:lnTo>
                  <a:pt x="1452752" y="2379144"/>
                </a:lnTo>
                <a:lnTo>
                  <a:pt x="1452752" y="2376599"/>
                </a:lnTo>
                <a:lnTo>
                  <a:pt x="1451903" y="2375750"/>
                </a:lnTo>
                <a:lnTo>
                  <a:pt x="1451054" y="2375750"/>
                </a:lnTo>
                <a:lnTo>
                  <a:pt x="1450205" y="2377447"/>
                </a:lnTo>
                <a:lnTo>
                  <a:pt x="1449329" y="2376599"/>
                </a:lnTo>
                <a:lnTo>
                  <a:pt x="1450205" y="2374876"/>
                </a:lnTo>
                <a:lnTo>
                  <a:pt x="1450205" y="2374027"/>
                </a:lnTo>
                <a:lnTo>
                  <a:pt x="1449329" y="2374027"/>
                </a:lnTo>
                <a:lnTo>
                  <a:pt x="1448480" y="2375750"/>
                </a:lnTo>
                <a:lnTo>
                  <a:pt x="1447631" y="2375750"/>
                </a:lnTo>
                <a:lnTo>
                  <a:pt x="1447631" y="2373179"/>
                </a:lnTo>
                <a:lnTo>
                  <a:pt x="1446782" y="2373179"/>
                </a:lnTo>
                <a:lnTo>
                  <a:pt x="1445933" y="2374027"/>
                </a:lnTo>
                <a:lnTo>
                  <a:pt x="1446782" y="2375750"/>
                </a:lnTo>
                <a:lnTo>
                  <a:pt x="1444209" y="2376599"/>
                </a:lnTo>
                <a:lnTo>
                  <a:pt x="1441662" y="2374027"/>
                </a:lnTo>
                <a:lnTo>
                  <a:pt x="1439964" y="2374876"/>
                </a:lnTo>
                <a:lnTo>
                  <a:pt x="1438239" y="2374876"/>
                </a:lnTo>
                <a:lnTo>
                  <a:pt x="1436541" y="2374027"/>
                </a:lnTo>
                <a:lnTo>
                  <a:pt x="1429723" y="2370634"/>
                </a:lnTo>
                <a:lnTo>
                  <a:pt x="1429723" y="2368910"/>
                </a:lnTo>
                <a:lnTo>
                  <a:pt x="1431421" y="2368062"/>
                </a:lnTo>
                <a:lnTo>
                  <a:pt x="1430572" y="2367214"/>
                </a:lnTo>
                <a:lnTo>
                  <a:pt x="1428874" y="2368062"/>
                </a:lnTo>
                <a:lnTo>
                  <a:pt x="1428025" y="2368062"/>
                </a:lnTo>
                <a:lnTo>
                  <a:pt x="1427150" y="2367214"/>
                </a:lnTo>
                <a:lnTo>
                  <a:pt x="1428025" y="2365517"/>
                </a:lnTo>
                <a:lnTo>
                  <a:pt x="1428025" y="2364669"/>
                </a:lnTo>
                <a:lnTo>
                  <a:pt x="1427150" y="2364669"/>
                </a:lnTo>
                <a:lnTo>
                  <a:pt x="1425452" y="2364669"/>
                </a:lnTo>
                <a:lnTo>
                  <a:pt x="1426301" y="2362097"/>
                </a:lnTo>
                <a:lnTo>
                  <a:pt x="1426301" y="2361249"/>
                </a:lnTo>
                <a:lnTo>
                  <a:pt x="1425452" y="2361249"/>
                </a:lnTo>
                <a:lnTo>
                  <a:pt x="1423754" y="2362097"/>
                </a:lnTo>
                <a:lnTo>
                  <a:pt x="1423754" y="2362945"/>
                </a:lnTo>
                <a:lnTo>
                  <a:pt x="1422029" y="2364669"/>
                </a:lnTo>
                <a:lnTo>
                  <a:pt x="1419482" y="2364669"/>
                </a:lnTo>
                <a:lnTo>
                  <a:pt x="1419482" y="2366365"/>
                </a:lnTo>
                <a:lnTo>
                  <a:pt x="1418633" y="2365517"/>
                </a:lnTo>
                <a:lnTo>
                  <a:pt x="1417784" y="2366365"/>
                </a:lnTo>
                <a:lnTo>
                  <a:pt x="1416060" y="2365517"/>
                </a:lnTo>
                <a:lnTo>
                  <a:pt x="1415211" y="2367214"/>
                </a:lnTo>
                <a:lnTo>
                  <a:pt x="1415211" y="2368062"/>
                </a:lnTo>
                <a:lnTo>
                  <a:pt x="1415211" y="2368910"/>
                </a:lnTo>
                <a:lnTo>
                  <a:pt x="1413513" y="2367214"/>
                </a:lnTo>
                <a:lnTo>
                  <a:pt x="1413513" y="2365517"/>
                </a:lnTo>
                <a:lnTo>
                  <a:pt x="1412664" y="2365517"/>
                </a:lnTo>
                <a:lnTo>
                  <a:pt x="1411815" y="2368062"/>
                </a:lnTo>
                <a:lnTo>
                  <a:pt x="1409241" y="2367214"/>
                </a:lnTo>
                <a:lnTo>
                  <a:pt x="1407543" y="2364669"/>
                </a:lnTo>
                <a:lnTo>
                  <a:pt x="1405845" y="2361249"/>
                </a:lnTo>
                <a:lnTo>
                  <a:pt x="1405845" y="2360400"/>
                </a:lnTo>
                <a:lnTo>
                  <a:pt x="1405845" y="2358677"/>
                </a:lnTo>
                <a:lnTo>
                  <a:pt x="1405845" y="2357829"/>
                </a:lnTo>
                <a:lnTo>
                  <a:pt x="1403272" y="2356980"/>
                </a:lnTo>
                <a:lnTo>
                  <a:pt x="1402423" y="2357829"/>
                </a:lnTo>
                <a:lnTo>
                  <a:pt x="1401574" y="2358677"/>
                </a:lnTo>
                <a:lnTo>
                  <a:pt x="1400725" y="2358677"/>
                </a:lnTo>
                <a:lnTo>
                  <a:pt x="1399849" y="2357829"/>
                </a:lnTo>
                <a:lnTo>
                  <a:pt x="1400725" y="2356132"/>
                </a:lnTo>
                <a:lnTo>
                  <a:pt x="1399000" y="2354435"/>
                </a:lnTo>
                <a:lnTo>
                  <a:pt x="1398151" y="2354435"/>
                </a:lnTo>
                <a:lnTo>
                  <a:pt x="1396453" y="2351015"/>
                </a:lnTo>
                <a:lnTo>
                  <a:pt x="1394755" y="2350167"/>
                </a:lnTo>
                <a:lnTo>
                  <a:pt x="1394755" y="2347622"/>
                </a:lnTo>
                <a:lnTo>
                  <a:pt x="1393031" y="2346747"/>
                </a:lnTo>
                <a:lnTo>
                  <a:pt x="1391333" y="2345050"/>
                </a:lnTo>
                <a:lnTo>
                  <a:pt x="1389635" y="2345050"/>
                </a:lnTo>
                <a:lnTo>
                  <a:pt x="1388759" y="2345898"/>
                </a:lnTo>
                <a:lnTo>
                  <a:pt x="1388759" y="2346747"/>
                </a:lnTo>
                <a:lnTo>
                  <a:pt x="1387910" y="2347622"/>
                </a:lnTo>
                <a:lnTo>
                  <a:pt x="1387910" y="2345898"/>
                </a:lnTo>
                <a:lnTo>
                  <a:pt x="1386212" y="2345898"/>
                </a:lnTo>
                <a:lnTo>
                  <a:pt x="1385363" y="2347622"/>
                </a:lnTo>
                <a:lnTo>
                  <a:pt x="1384514" y="2347622"/>
                </a:lnTo>
                <a:lnTo>
                  <a:pt x="1383665" y="2346747"/>
                </a:lnTo>
                <a:lnTo>
                  <a:pt x="1383665" y="2345898"/>
                </a:lnTo>
                <a:lnTo>
                  <a:pt x="1380243" y="2345050"/>
                </a:lnTo>
                <a:lnTo>
                  <a:pt x="1379394" y="2343353"/>
                </a:lnTo>
                <a:lnTo>
                  <a:pt x="1380243" y="2340782"/>
                </a:lnTo>
                <a:lnTo>
                  <a:pt x="1378545" y="2340782"/>
                </a:lnTo>
                <a:lnTo>
                  <a:pt x="1378545" y="2338237"/>
                </a:lnTo>
                <a:lnTo>
                  <a:pt x="1376820" y="2337388"/>
                </a:lnTo>
                <a:lnTo>
                  <a:pt x="1375122" y="2332272"/>
                </a:lnTo>
                <a:lnTo>
                  <a:pt x="1374273" y="2330548"/>
                </a:lnTo>
                <a:lnTo>
                  <a:pt x="1372575" y="2330548"/>
                </a:lnTo>
                <a:lnTo>
                  <a:pt x="1370851" y="2329700"/>
                </a:lnTo>
                <a:lnTo>
                  <a:pt x="1371700" y="2327155"/>
                </a:lnTo>
                <a:lnTo>
                  <a:pt x="1373424" y="2326306"/>
                </a:lnTo>
                <a:lnTo>
                  <a:pt x="1373424" y="2325458"/>
                </a:lnTo>
                <a:lnTo>
                  <a:pt x="1372575" y="2324583"/>
                </a:lnTo>
                <a:lnTo>
                  <a:pt x="1371700" y="2324583"/>
                </a:lnTo>
                <a:lnTo>
                  <a:pt x="1369153" y="2324583"/>
                </a:lnTo>
                <a:lnTo>
                  <a:pt x="1369153" y="2323735"/>
                </a:lnTo>
                <a:lnTo>
                  <a:pt x="1370002" y="2322886"/>
                </a:lnTo>
                <a:lnTo>
                  <a:pt x="1370002" y="2321190"/>
                </a:lnTo>
                <a:lnTo>
                  <a:pt x="1368304" y="2321190"/>
                </a:lnTo>
                <a:lnTo>
                  <a:pt x="1366606" y="2321190"/>
                </a:lnTo>
                <a:lnTo>
                  <a:pt x="1365730" y="2321190"/>
                </a:lnTo>
                <a:lnTo>
                  <a:pt x="1365730" y="2319467"/>
                </a:lnTo>
                <a:lnTo>
                  <a:pt x="1364033" y="2320341"/>
                </a:lnTo>
                <a:lnTo>
                  <a:pt x="1364033" y="2319467"/>
                </a:lnTo>
                <a:lnTo>
                  <a:pt x="1364033" y="2318618"/>
                </a:lnTo>
                <a:lnTo>
                  <a:pt x="1362335" y="2318618"/>
                </a:lnTo>
                <a:lnTo>
                  <a:pt x="1362335" y="2316073"/>
                </a:lnTo>
                <a:lnTo>
                  <a:pt x="1361486" y="2316073"/>
                </a:lnTo>
                <a:lnTo>
                  <a:pt x="1360610" y="2316921"/>
                </a:lnTo>
                <a:lnTo>
                  <a:pt x="1361486" y="2318618"/>
                </a:lnTo>
                <a:lnTo>
                  <a:pt x="1359761" y="2319467"/>
                </a:lnTo>
                <a:lnTo>
                  <a:pt x="1358063" y="2317770"/>
                </a:lnTo>
                <a:lnTo>
                  <a:pt x="1357214" y="2316921"/>
                </a:lnTo>
                <a:lnTo>
                  <a:pt x="1356365" y="2317770"/>
                </a:lnTo>
                <a:lnTo>
                  <a:pt x="1357214" y="2319467"/>
                </a:lnTo>
                <a:lnTo>
                  <a:pt x="1357214" y="2320341"/>
                </a:lnTo>
                <a:lnTo>
                  <a:pt x="1356365" y="2321190"/>
                </a:lnTo>
                <a:lnTo>
                  <a:pt x="1353792" y="2321190"/>
                </a:lnTo>
                <a:lnTo>
                  <a:pt x="1352943" y="2322038"/>
                </a:lnTo>
                <a:lnTo>
                  <a:pt x="1350396" y="2322038"/>
                </a:lnTo>
                <a:lnTo>
                  <a:pt x="1350396" y="2322886"/>
                </a:lnTo>
                <a:lnTo>
                  <a:pt x="1351245" y="2322886"/>
                </a:lnTo>
                <a:lnTo>
                  <a:pt x="1351245" y="2323735"/>
                </a:lnTo>
                <a:lnTo>
                  <a:pt x="1352094" y="2324583"/>
                </a:lnTo>
                <a:lnTo>
                  <a:pt x="1352094" y="2325458"/>
                </a:lnTo>
                <a:lnTo>
                  <a:pt x="1350396" y="2325458"/>
                </a:lnTo>
                <a:lnTo>
                  <a:pt x="1349520" y="2324583"/>
                </a:lnTo>
                <a:lnTo>
                  <a:pt x="1348671" y="2324583"/>
                </a:lnTo>
                <a:lnTo>
                  <a:pt x="1344426" y="2324583"/>
                </a:lnTo>
                <a:lnTo>
                  <a:pt x="1340155" y="2322886"/>
                </a:lnTo>
                <a:lnTo>
                  <a:pt x="1337581" y="2321190"/>
                </a:lnTo>
                <a:lnTo>
                  <a:pt x="1335034" y="2322038"/>
                </a:lnTo>
                <a:lnTo>
                  <a:pt x="1334185" y="2321190"/>
                </a:lnTo>
                <a:lnTo>
                  <a:pt x="1330763" y="2318618"/>
                </a:lnTo>
                <a:lnTo>
                  <a:pt x="1329914" y="2315225"/>
                </a:lnTo>
                <a:lnTo>
                  <a:pt x="1328216" y="2314350"/>
                </a:lnTo>
                <a:lnTo>
                  <a:pt x="1327340" y="2315225"/>
                </a:lnTo>
                <a:lnTo>
                  <a:pt x="1326491" y="2314350"/>
                </a:lnTo>
                <a:lnTo>
                  <a:pt x="1325642" y="2313501"/>
                </a:lnTo>
                <a:lnTo>
                  <a:pt x="1328216" y="2313501"/>
                </a:lnTo>
                <a:lnTo>
                  <a:pt x="1326491" y="2311805"/>
                </a:lnTo>
                <a:lnTo>
                  <a:pt x="1326491" y="2309260"/>
                </a:lnTo>
                <a:lnTo>
                  <a:pt x="1322246" y="2309260"/>
                </a:lnTo>
                <a:lnTo>
                  <a:pt x="1317975" y="2309260"/>
                </a:lnTo>
                <a:lnTo>
                  <a:pt x="1314552" y="2306688"/>
                </a:lnTo>
                <a:lnTo>
                  <a:pt x="1312005" y="2301571"/>
                </a:lnTo>
                <a:lnTo>
                  <a:pt x="1309432" y="2300723"/>
                </a:lnTo>
                <a:lnTo>
                  <a:pt x="1306885" y="2299874"/>
                </a:lnTo>
                <a:lnTo>
                  <a:pt x="1304311" y="2299026"/>
                </a:lnTo>
                <a:lnTo>
                  <a:pt x="1303463" y="2297303"/>
                </a:lnTo>
                <a:lnTo>
                  <a:pt x="1299191" y="2295606"/>
                </a:lnTo>
                <a:lnTo>
                  <a:pt x="1296644" y="2296455"/>
                </a:lnTo>
                <a:lnTo>
                  <a:pt x="1294946" y="2294758"/>
                </a:lnTo>
                <a:lnTo>
                  <a:pt x="1288950" y="2293061"/>
                </a:lnTo>
                <a:lnTo>
                  <a:pt x="1285554" y="2293061"/>
                </a:lnTo>
                <a:lnTo>
                  <a:pt x="1282981" y="2291338"/>
                </a:lnTo>
                <a:lnTo>
                  <a:pt x="1282132" y="2292186"/>
                </a:lnTo>
                <a:lnTo>
                  <a:pt x="1280434" y="2293909"/>
                </a:lnTo>
                <a:lnTo>
                  <a:pt x="1279585" y="2294758"/>
                </a:lnTo>
                <a:lnTo>
                  <a:pt x="1278736" y="2293909"/>
                </a:lnTo>
                <a:lnTo>
                  <a:pt x="1277011" y="2296455"/>
                </a:lnTo>
                <a:lnTo>
                  <a:pt x="1274464" y="2295606"/>
                </a:lnTo>
                <a:lnTo>
                  <a:pt x="1271917" y="2293909"/>
                </a:lnTo>
                <a:lnTo>
                  <a:pt x="1270193" y="2293909"/>
                </a:lnTo>
                <a:lnTo>
                  <a:pt x="1269344" y="2294758"/>
                </a:lnTo>
                <a:lnTo>
                  <a:pt x="1269344" y="2296455"/>
                </a:lnTo>
                <a:lnTo>
                  <a:pt x="1268495" y="2299026"/>
                </a:lnTo>
                <a:lnTo>
                  <a:pt x="1268495" y="2300723"/>
                </a:lnTo>
                <a:lnTo>
                  <a:pt x="1268495" y="2301571"/>
                </a:lnTo>
                <a:lnTo>
                  <a:pt x="1267646" y="2302420"/>
                </a:lnTo>
                <a:lnTo>
                  <a:pt x="1265921" y="2302420"/>
                </a:lnTo>
                <a:lnTo>
                  <a:pt x="1263374" y="2304143"/>
                </a:lnTo>
                <a:lnTo>
                  <a:pt x="1260801" y="2304991"/>
                </a:lnTo>
                <a:lnTo>
                  <a:pt x="1259952" y="2304143"/>
                </a:lnTo>
                <a:lnTo>
                  <a:pt x="1256556" y="2301571"/>
                </a:lnTo>
                <a:lnTo>
                  <a:pt x="1255707" y="2301571"/>
                </a:lnTo>
                <a:lnTo>
                  <a:pt x="1255707" y="2302420"/>
                </a:lnTo>
                <a:lnTo>
                  <a:pt x="1254831" y="2303294"/>
                </a:lnTo>
                <a:lnTo>
                  <a:pt x="1253133" y="2301571"/>
                </a:lnTo>
                <a:lnTo>
                  <a:pt x="1251435" y="2303294"/>
                </a:lnTo>
                <a:lnTo>
                  <a:pt x="1250586" y="2303294"/>
                </a:lnTo>
                <a:lnTo>
                  <a:pt x="1249737" y="2300723"/>
                </a:lnTo>
                <a:lnTo>
                  <a:pt x="1248013" y="2299874"/>
                </a:lnTo>
                <a:lnTo>
                  <a:pt x="1247164" y="2299874"/>
                </a:lnTo>
                <a:lnTo>
                  <a:pt x="1246315" y="2300723"/>
                </a:lnTo>
                <a:lnTo>
                  <a:pt x="1245466" y="2300723"/>
                </a:lnTo>
                <a:lnTo>
                  <a:pt x="1244617" y="2300723"/>
                </a:lnTo>
                <a:lnTo>
                  <a:pt x="1244617" y="2299026"/>
                </a:lnTo>
                <a:lnTo>
                  <a:pt x="1243741" y="2299026"/>
                </a:lnTo>
                <a:lnTo>
                  <a:pt x="1242892" y="2299874"/>
                </a:lnTo>
                <a:lnTo>
                  <a:pt x="1241195" y="2301571"/>
                </a:lnTo>
                <a:lnTo>
                  <a:pt x="1240346" y="2301571"/>
                </a:lnTo>
                <a:lnTo>
                  <a:pt x="1240346" y="2299026"/>
                </a:lnTo>
                <a:lnTo>
                  <a:pt x="1239497" y="2298178"/>
                </a:lnTo>
                <a:lnTo>
                  <a:pt x="1238621" y="2298178"/>
                </a:lnTo>
                <a:lnTo>
                  <a:pt x="1237772" y="2298178"/>
                </a:lnTo>
                <a:lnTo>
                  <a:pt x="1236923" y="2301571"/>
                </a:lnTo>
                <a:lnTo>
                  <a:pt x="1236923" y="2302420"/>
                </a:lnTo>
                <a:lnTo>
                  <a:pt x="1236074" y="2302420"/>
                </a:lnTo>
                <a:lnTo>
                  <a:pt x="1235225" y="2302420"/>
                </a:lnTo>
                <a:lnTo>
                  <a:pt x="1234376" y="2302420"/>
                </a:lnTo>
                <a:lnTo>
                  <a:pt x="1233527" y="2301571"/>
                </a:lnTo>
                <a:lnTo>
                  <a:pt x="1234376" y="2299874"/>
                </a:lnTo>
                <a:lnTo>
                  <a:pt x="1234376" y="2296455"/>
                </a:lnTo>
                <a:lnTo>
                  <a:pt x="1232652" y="2296455"/>
                </a:lnTo>
                <a:lnTo>
                  <a:pt x="1231803" y="2297303"/>
                </a:lnTo>
                <a:lnTo>
                  <a:pt x="1230954" y="2297303"/>
                </a:lnTo>
                <a:lnTo>
                  <a:pt x="1229256" y="2296455"/>
                </a:lnTo>
                <a:lnTo>
                  <a:pt x="1228407" y="2296455"/>
                </a:lnTo>
                <a:lnTo>
                  <a:pt x="1226682" y="2294758"/>
                </a:lnTo>
                <a:lnTo>
                  <a:pt x="1224135" y="2298178"/>
                </a:lnTo>
                <a:lnTo>
                  <a:pt x="1221562" y="2299026"/>
                </a:lnTo>
                <a:lnTo>
                  <a:pt x="1220713" y="2300723"/>
                </a:lnTo>
                <a:lnTo>
                  <a:pt x="1219864" y="2301571"/>
                </a:lnTo>
                <a:lnTo>
                  <a:pt x="1219015" y="2300723"/>
                </a:lnTo>
                <a:lnTo>
                  <a:pt x="1218166" y="2299874"/>
                </a:lnTo>
                <a:lnTo>
                  <a:pt x="1219015" y="2297303"/>
                </a:lnTo>
                <a:lnTo>
                  <a:pt x="1219015" y="2295606"/>
                </a:lnTo>
                <a:lnTo>
                  <a:pt x="1214743" y="2295606"/>
                </a:lnTo>
                <a:lnTo>
                  <a:pt x="1212196" y="2295606"/>
                </a:lnTo>
                <a:lnTo>
                  <a:pt x="1205378" y="2294758"/>
                </a:lnTo>
                <a:lnTo>
                  <a:pt x="1203653" y="2293061"/>
                </a:lnTo>
                <a:lnTo>
                  <a:pt x="1202804" y="2292186"/>
                </a:lnTo>
                <a:lnTo>
                  <a:pt x="1199382" y="2288793"/>
                </a:lnTo>
                <a:lnTo>
                  <a:pt x="1197684" y="2286221"/>
                </a:lnTo>
                <a:lnTo>
                  <a:pt x="1195986" y="2285373"/>
                </a:lnTo>
                <a:lnTo>
                  <a:pt x="1192563" y="2283676"/>
                </a:lnTo>
                <a:lnTo>
                  <a:pt x="1191714" y="2281131"/>
                </a:lnTo>
                <a:lnTo>
                  <a:pt x="1191714" y="2280256"/>
                </a:lnTo>
                <a:lnTo>
                  <a:pt x="1192563" y="2278559"/>
                </a:lnTo>
                <a:lnTo>
                  <a:pt x="1193412" y="2274291"/>
                </a:lnTo>
                <a:lnTo>
                  <a:pt x="1193412" y="2270023"/>
                </a:lnTo>
                <a:lnTo>
                  <a:pt x="1192563" y="2265781"/>
                </a:lnTo>
                <a:lnTo>
                  <a:pt x="1191714" y="2264932"/>
                </a:lnTo>
                <a:lnTo>
                  <a:pt x="1190016" y="2265781"/>
                </a:lnTo>
                <a:lnTo>
                  <a:pt x="1186594" y="2267477"/>
                </a:lnTo>
                <a:lnTo>
                  <a:pt x="1185745" y="2267477"/>
                </a:lnTo>
                <a:lnTo>
                  <a:pt x="1184047" y="2264932"/>
                </a:lnTo>
                <a:lnTo>
                  <a:pt x="1183198" y="2264057"/>
                </a:lnTo>
                <a:lnTo>
                  <a:pt x="1181473" y="2264057"/>
                </a:lnTo>
                <a:lnTo>
                  <a:pt x="1178078" y="2264057"/>
                </a:lnTo>
                <a:lnTo>
                  <a:pt x="1171233" y="2261512"/>
                </a:lnTo>
                <a:lnTo>
                  <a:pt x="1167837" y="2260664"/>
                </a:lnTo>
                <a:lnTo>
                  <a:pt x="1166112" y="2258967"/>
                </a:lnTo>
                <a:lnTo>
                  <a:pt x="1165263" y="2254699"/>
                </a:lnTo>
                <a:lnTo>
                  <a:pt x="1166112" y="2252127"/>
                </a:lnTo>
                <a:lnTo>
                  <a:pt x="1167837" y="2249582"/>
                </a:lnTo>
                <a:lnTo>
                  <a:pt x="1167837" y="2248734"/>
                </a:lnTo>
                <a:lnTo>
                  <a:pt x="1166112" y="2247011"/>
                </a:lnTo>
                <a:lnTo>
                  <a:pt x="1165263" y="2247885"/>
                </a:lnTo>
                <a:lnTo>
                  <a:pt x="1162716" y="2248734"/>
                </a:lnTo>
                <a:lnTo>
                  <a:pt x="1163565" y="2251279"/>
                </a:lnTo>
                <a:lnTo>
                  <a:pt x="1163565" y="2253850"/>
                </a:lnTo>
                <a:lnTo>
                  <a:pt x="1162716" y="2256396"/>
                </a:lnTo>
                <a:lnTo>
                  <a:pt x="1161018" y="2256396"/>
                </a:lnTo>
                <a:lnTo>
                  <a:pt x="1160143" y="2256396"/>
                </a:lnTo>
                <a:lnTo>
                  <a:pt x="1159294" y="2254699"/>
                </a:lnTo>
                <a:lnTo>
                  <a:pt x="1161018" y="2250431"/>
                </a:lnTo>
                <a:lnTo>
                  <a:pt x="1160143" y="2249582"/>
                </a:lnTo>
                <a:lnTo>
                  <a:pt x="1159294" y="2248734"/>
                </a:lnTo>
                <a:lnTo>
                  <a:pt x="1156747" y="2247011"/>
                </a:lnTo>
                <a:lnTo>
                  <a:pt x="1155022" y="2247011"/>
                </a:lnTo>
                <a:lnTo>
                  <a:pt x="1154173" y="2248734"/>
                </a:lnTo>
                <a:lnTo>
                  <a:pt x="1151626" y="2252127"/>
                </a:lnTo>
                <a:lnTo>
                  <a:pt x="1150777" y="2252127"/>
                </a:lnTo>
                <a:lnTo>
                  <a:pt x="1149928" y="2250431"/>
                </a:lnTo>
                <a:lnTo>
                  <a:pt x="1149928" y="2248734"/>
                </a:lnTo>
                <a:lnTo>
                  <a:pt x="1151626" y="2246162"/>
                </a:lnTo>
                <a:lnTo>
                  <a:pt x="1153324" y="2245314"/>
                </a:lnTo>
                <a:lnTo>
                  <a:pt x="1154173" y="2243617"/>
                </a:lnTo>
                <a:lnTo>
                  <a:pt x="1153324" y="2241894"/>
                </a:lnTo>
                <a:lnTo>
                  <a:pt x="1151626" y="2238500"/>
                </a:lnTo>
                <a:lnTo>
                  <a:pt x="1150777" y="2237652"/>
                </a:lnTo>
                <a:lnTo>
                  <a:pt x="1149053" y="2237652"/>
                </a:lnTo>
                <a:lnTo>
                  <a:pt x="1148204" y="2237652"/>
                </a:lnTo>
                <a:lnTo>
                  <a:pt x="1144808" y="2237652"/>
                </a:lnTo>
                <a:lnTo>
                  <a:pt x="1140536" y="2240197"/>
                </a:lnTo>
                <a:lnTo>
                  <a:pt x="1138838" y="2238500"/>
                </a:lnTo>
                <a:lnTo>
                  <a:pt x="1137114" y="2235929"/>
                </a:lnTo>
                <a:lnTo>
                  <a:pt x="1136265" y="2235080"/>
                </a:lnTo>
                <a:lnTo>
                  <a:pt x="1134567" y="2235929"/>
                </a:lnTo>
                <a:lnTo>
                  <a:pt x="1133718" y="2238500"/>
                </a:lnTo>
                <a:lnTo>
                  <a:pt x="1132842" y="2238500"/>
                </a:lnTo>
                <a:lnTo>
                  <a:pt x="1131993" y="2238500"/>
                </a:lnTo>
                <a:lnTo>
                  <a:pt x="1130295" y="2235080"/>
                </a:lnTo>
                <a:lnTo>
                  <a:pt x="1129446" y="2235080"/>
                </a:lnTo>
                <a:lnTo>
                  <a:pt x="1126873" y="2235929"/>
                </a:lnTo>
                <a:lnTo>
                  <a:pt x="1126024" y="2235929"/>
                </a:lnTo>
                <a:lnTo>
                  <a:pt x="1126024" y="2234232"/>
                </a:lnTo>
                <a:lnTo>
                  <a:pt x="1126873" y="2232535"/>
                </a:lnTo>
                <a:lnTo>
                  <a:pt x="1126024" y="2231687"/>
                </a:lnTo>
                <a:lnTo>
                  <a:pt x="1125175" y="2232535"/>
                </a:lnTo>
                <a:lnTo>
                  <a:pt x="1125175" y="2231687"/>
                </a:lnTo>
                <a:lnTo>
                  <a:pt x="1126873" y="2229115"/>
                </a:lnTo>
                <a:lnTo>
                  <a:pt x="1128597" y="2223150"/>
                </a:lnTo>
                <a:lnTo>
                  <a:pt x="1127748" y="2222302"/>
                </a:lnTo>
                <a:lnTo>
                  <a:pt x="1126024" y="2221453"/>
                </a:lnTo>
                <a:lnTo>
                  <a:pt x="1122628" y="2221453"/>
                </a:lnTo>
                <a:lnTo>
                  <a:pt x="1120903" y="2218882"/>
                </a:lnTo>
                <a:lnTo>
                  <a:pt x="1120903" y="2218033"/>
                </a:lnTo>
                <a:lnTo>
                  <a:pt x="1122628" y="2213765"/>
                </a:lnTo>
                <a:lnTo>
                  <a:pt x="1122628" y="2209523"/>
                </a:lnTo>
                <a:lnTo>
                  <a:pt x="1120054" y="2201835"/>
                </a:lnTo>
                <a:lnTo>
                  <a:pt x="1120054" y="2200138"/>
                </a:lnTo>
                <a:lnTo>
                  <a:pt x="1119206" y="2198441"/>
                </a:lnTo>
                <a:lnTo>
                  <a:pt x="1117508" y="2198441"/>
                </a:lnTo>
                <a:lnTo>
                  <a:pt x="1114085" y="2200138"/>
                </a:lnTo>
                <a:lnTo>
                  <a:pt x="1107267" y="2200138"/>
                </a:lnTo>
                <a:lnTo>
                  <a:pt x="1106418" y="2200987"/>
                </a:lnTo>
                <a:lnTo>
                  <a:pt x="1108116" y="2202683"/>
                </a:lnTo>
                <a:lnTo>
                  <a:pt x="1108116" y="2203558"/>
                </a:lnTo>
                <a:lnTo>
                  <a:pt x="1108116" y="2204407"/>
                </a:lnTo>
                <a:lnTo>
                  <a:pt x="1106418" y="2204407"/>
                </a:lnTo>
                <a:lnTo>
                  <a:pt x="1101297" y="2201835"/>
                </a:lnTo>
                <a:lnTo>
                  <a:pt x="1097875" y="2199290"/>
                </a:lnTo>
                <a:lnTo>
                  <a:pt x="1097026" y="2198441"/>
                </a:lnTo>
                <a:lnTo>
                  <a:pt x="1097875" y="2197593"/>
                </a:lnTo>
                <a:lnTo>
                  <a:pt x="1101297" y="2194173"/>
                </a:lnTo>
                <a:lnTo>
                  <a:pt x="1102995" y="2190753"/>
                </a:lnTo>
                <a:lnTo>
                  <a:pt x="1102995" y="2189905"/>
                </a:lnTo>
                <a:lnTo>
                  <a:pt x="1101297" y="2186511"/>
                </a:lnTo>
                <a:lnTo>
                  <a:pt x="1101297" y="2185636"/>
                </a:lnTo>
                <a:lnTo>
                  <a:pt x="1102146" y="2183940"/>
                </a:lnTo>
                <a:lnTo>
                  <a:pt x="1100448" y="2182243"/>
                </a:lnTo>
                <a:lnTo>
                  <a:pt x="1100448" y="2180520"/>
                </a:lnTo>
                <a:lnTo>
                  <a:pt x="1102995" y="2177975"/>
                </a:lnTo>
                <a:lnTo>
                  <a:pt x="1103844" y="2175429"/>
                </a:lnTo>
                <a:lnTo>
                  <a:pt x="1102995" y="2174555"/>
                </a:lnTo>
                <a:lnTo>
                  <a:pt x="1102146" y="2173706"/>
                </a:lnTo>
                <a:lnTo>
                  <a:pt x="1097875" y="2173706"/>
                </a:lnTo>
                <a:lnTo>
                  <a:pt x="1092754" y="2172009"/>
                </a:lnTo>
                <a:lnTo>
                  <a:pt x="1091905" y="2172009"/>
                </a:lnTo>
                <a:lnTo>
                  <a:pt x="1091056" y="2170313"/>
                </a:lnTo>
                <a:lnTo>
                  <a:pt x="1089358" y="2160928"/>
                </a:lnTo>
                <a:lnTo>
                  <a:pt x="1089358" y="2156659"/>
                </a:lnTo>
                <a:lnTo>
                  <a:pt x="1087634" y="2152391"/>
                </a:lnTo>
                <a:lnTo>
                  <a:pt x="1088483" y="2150694"/>
                </a:lnTo>
                <a:lnTo>
                  <a:pt x="1092754" y="2149846"/>
                </a:lnTo>
                <a:lnTo>
                  <a:pt x="1093603" y="2148997"/>
                </a:lnTo>
                <a:lnTo>
                  <a:pt x="1092754" y="2147274"/>
                </a:lnTo>
                <a:lnTo>
                  <a:pt x="1087634" y="2147274"/>
                </a:lnTo>
                <a:lnTo>
                  <a:pt x="1086785" y="2146426"/>
                </a:lnTo>
                <a:lnTo>
                  <a:pt x="1085087" y="2139612"/>
                </a:lnTo>
                <a:lnTo>
                  <a:pt x="1085087" y="2135344"/>
                </a:lnTo>
                <a:lnTo>
                  <a:pt x="1085936" y="2134496"/>
                </a:lnTo>
                <a:lnTo>
                  <a:pt x="1089358" y="2133647"/>
                </a:lnTo>
                <a:lnTo>
                  <a:pt x="1090207" y="2132799"/>
                </a:lnTo>
                <a:lnTo>
                  <a:pt x="1089358" y="2131102"/>
                </a:lnTo>
                <a:lnTo>
                  <a:pt x="1088483" y="2131102"/>
                </a:lnTo>
                <a:lnTo>
                  <a:pt x="1086785" y="2131102"/>
                </a:lnTo>
                <a:lnTo>
                  <a:pt x="1085936" y="2131102"/>
                </a:lnTo>
                <a:lnTo>
                  <a:pt x="1084238" y="2125985"/>
                </a:lnTo>
                <a:lnTo>
                  <a:pt x="1084238" y="2124262"/>
                </a:lnTo>
                <a:lnTo>
                  <a:pt x="1085936" y="2122565"/>
                </a:lnTo>
                <a:lnTo>
                  <a:pt x="1088483" y="2120020"/>
                </a:lnTo>
                <a:lnTo>
                  <a:pt x="1094479" y="2118297"/>
                </a:lnTo>
                <a:lnTo>
                  <a:pt x="1095328" y="2116600"/>
                </a:lnTo>
                <a:lnTo>
                  <a:pt x="1094479" y="2114904"/>
                </a:lnTo>
                <a:lnTo>
                  <a:pt x="1092754" y="2111484"/>
                </a:lnTo>
                <a:lnTo>
                  <a:pt x="1091905" y="2110635"/>
                </a:lnTo>
                <a:lnTo>
                  <a:pt x="1096177" y="2107215"/>
                </a:lnTo>
                <a:lnTo>
                  <a:pt x="1098724" y="2105519"/>
                </a:lnTo>
                <a:lnTo>
                  <a:pt x="1098724" y="2104670"/>
                </a:lnTo>
                <a:lnTo>
                  <a:pt x="1096177" y="2102099"/>
                </a:lnTo>
                <a:lnTo>
                  <a:pt x="1095328" y="2099553"/>
                </a:lnTo>
                <a:lnTo>
                  <a:pt x="1094479" y="2096982"/>
                </a:lnTo>
                <a:lnTo>
                  <a:pt x="1094479" y="2096133"/>
                </a:lnTo>
                <a:lnTo>
                  <a:pt x="1097026" y="2096982"/>
                </a:lnTo>
                <a:lnTo>
                  <a:pt x="1095328" y="2090168"/>
                </a:lnTo>
                <a:lnTo>
                  <a:pt x="1090207" y="2083355"/>
                </a:lnTo>
                <a:lnTo>
                  <a:pt x="1087634" y="2081658"/>
                </a:lnTo>
                <a:lnTo>
                  <a:pt x="1085936" y="2081658"/>
                </a:lnTo>
                <a:lnTo>
                  <a:pt x="1084238" y="2080810"/>
                </a:lnTo>
                <a:lnTo>
                  <a:pt x="1084238" y="2078238"/>
                </a:lnTo>
                <a:lnTo>
                  <a:pt x="1085936" y="2078238"/>
                </a:lnTo>
                <a:lnTo>
                  <a:pt x="1086785" y="2075693"/>
                </a:lnTo>
                <a:lnTo>
                  <a:pt x="1085936" y="2073121"/>
                </a:lnTo>
                <a:lnTo>
                  <a:pt x="1086785" y="2069701"/>
                </a:lnTo>
                <a:lnTo>
                  <a:pt x="1086785" y="2067156"/>
                </a:lnTo>
                <a:lnTo>
                  <a:pt x="1085936" y="2064611"/>
                </a:lnTo>
                <a:lnTo>
                  <a:pt x="1085087" y="2062040"/>
                </a:lnTo>
                <a:lnTo>
                  <a:pt x="1082513" y="2061191"/>
                </a:lnTo>
                <a:lnTo>
                  <a:pt x="1079966" y="2061191"/>
                </a:lnTo>
                <a:lnTo>
                  <a:pt x="1079117" y="2060343"/>
                </a:lnTo>
                <a:lnTo>
                  <a:pt x="1079117" y="2059494"/>
                </a:lnTo>
                <a:lnTo>
                  <a:pt x="1078268" y="2058646"/>
                </a:lnTo>
                <a:lnTo>
                  <a:pt x="1077419" y="2057771"/>
                </a:lnTo>
                <a:lnTo>
                  <a:pt x="1078268" y="2056923"/>
                </a:lnTo>
                <a:lnTo>
                  <a:pt x="1078268" y="2055226"/>
                </a:lnTo>
                <a:lnTo>
                  <a:pt x="1079966" y="2054378"/>
                </a:lnTo>
                <a:lnTo>
                  <a:pt x="1079966" y="2053529"/>
                </a:lnTo>
                <a:lnTo>
                  <a:pt x="1079966" y="2052655"/>
                </a:lnTo>
                <a:lnTo>
                  <a:pt x="1079117" y="2049261"/>
                </a:lnTo>
                <a:lnTo>
                  <a:pt x="1077419" y="2046689"/>
                </a:lnTo>
                <a:lnTo>
                  <a:pt x="1078268" y="2043296"/>
                </a:lnTo>
                <a:lnTo>
                  <a:pt x="1076544" y="2041573"/>
                </a:lnTo>
                <a:lnTo>
                  <a:pt x="1075695" y="2039876"/>
                </a:lnTo>
                <a:lnTo>
                  <a:pt x="1076544" y="2037331"/>
                </a:lnTo>
                <a:lnTo>
                  <a:pt x="1079117" y="2037331"/>
                </a:lnTo>
                <a:lnTo>
                  <a:pt x="1080815" y="2035608"/>
                </a:lnTo>
                <a:lnTo>
                  <a:pt x="1082513" y="2033062"/>
                </a:lnTo>
                <a:lnTo>
                  <a:pt x="1082513" y="2028794"/>
                </a:lnTo>
                <a:lnTo>
                  <a:pt x="1080815" y="2025401"/>
                </a:lnTo>
                <a:lnTo>
                  <a:pt x="1082513" y="2022829"/>
                </a:lnTo>
                <a:lnTo>
                  <a:pt x="1084238" y="2021981"/>
                </a:lnTo>
                <a:lnTo>
                  <a:pt x="1086785" y="2018561"/>
                </a:lnTo>
                <a:lnTo>
                  <a:pt x="1089358" y="2016016"/>
                </a:lnTo>
                <a:lnTo>
                  <a:pt x="1091056" y="2010899"/>
                </a:lnTo>
                <a:lnTo>
                  <a:pt x="1091905" y="2010050"/>
                </a:lnTo>
                <a:lnTo>
                  <a:pt x="1092754" y="2008327"/>
                </a:lnTo>
                <a:lnTo>
                  <a:pt x="1093603" y="2006631"/>
                </a:lnTo>
                <a:lnTo>
                  <a:pt x="1093603" y="2005782"/>
                </a:lnTo>
                <a:lnTo>
                  <a:pt x="1093603" y="2004934"/>
                </a:lnTo>
                <a:lnTo>
                  <a:pt x="1091905" y="2001514"/>
                </a:lnTo>
                <a:lnTo>
                  <a:pt x="1091905" y="1998969"/>
                </a:lnTo>
                <a:lnTo>
                  <a:pt x="1092754" y="1995549"/>
                </a:lnTo>
                <a:lnTo>
                  <a:pt x="1091905" y="1990432"/>
                </a:lnTo>
                <a:lnTo>
                  <a:pt x="1090207" y="1988735"/>
                </a:lnTo>
                <a:lnTo>
                  <a:pt x="1089358" y="1985315"/>
                </a:lnTo>
                <a:lnTo>
                  <a:pt x="1088483" y="1983619"/>
                </a:lnTo>
                <a:lnTo>
                  <a:pt x="1090207" y="1977653"/>
                </a:lnTo>
                <a:lnTo>
                  <a:pt x="1089358" y="1974233"/>
                </a:lnTo>
                <a:lnTo>
                  <a:pt x="1088483" y="1972537"/>
                </a:lnTo>
                <a:lnTo>
                  <a:pt x="1088483" y="1969992"/>
                </a:lnTo>
                <a:lnTo>
                  <a:pt x="1088483" y="1968268"/>
                </a:lnTo>
                <a:lnTo>
                  <a:pt x="1089358" y="1964875"/>
                </a:lnTo>
                <a:lnTo>
                  <a:pt x="1093603" y="1960607"/>
                </a:lnTo>
                <a:lnTo>
                  <a:pt x="1094479" y="1957187"/>
                </a:lnTo>
                <a:lnTo>
                  <a:pt x="1093603" y="1955490"/>
                </a:lnTo>
                <a:lnTo>
                  <a:pt x="1090207" y="1952945"/>
                </a:lnTo>
                <a:lnTo>
                  <a:pt x="1088483" y="1948676"/>
                </a:lnTo>
                <a:lnTo>
                  <a:pt x="1086785" y="1945256"/>
                </a:lnTo>
                <a:lnTo>
                  <a:pt x="1085936" y="1941863"/>
                </a:lnTo>
                <a:lnTo>
                  <a:pt x="1084238" y="1940140"/>
                </a:lnTo>
                <a:lnTo>
                  <a:pt x="1080815" y="1936746"/>
                </a:lnTo>
                <a:lnTo>
                  <a:pt x="1073997" y="1934175"/>
                </a:lnTo>
                <a:lnTo>
                  <a:pt x="1073997" y="1935023"/>
                </a:lnTo>
                <a:lnTo>
                  <a:pt x="1074846" y="1935871"/>
                </a:lnTo>
                <a:lnTo>
                  <a:pt x="1074846" y="1936746"/>
                </a:lnTo>
                <a:lnTo>
                  <a:pt x="1073997" y="1938443"/>
                </a:lnTo>
                <a:lnTo>
                  <a:pt x="1070574" y="1940140"/>
                </a:lnTo>
                <a:lnTo>
                  <a:pt x="1069725" y="1940140"/>
                </a:lnTo>
                <a:lnTo>
                  <a:pt x="1068876" y="1939291"/>
                </a:lnTo>
                <a:lnTo>
                  <a:pt x="1068876" y="1940140"/>
                </a:lnTo>
                <a:lnTo>
                  <a:pt x="1069725" y="1941863"/>
                </a:lnTo>
                <a:lnTo>
                  <a:pt x="1067178" y="1942711"/>
                </a:lnTo>
                <a:lnTo>
                  <a:pt x="1067178" y="1946953"/>
                </a:lnTo>
                <a:lnTo>
                  <a:pt x="1067178" y="1948676"/>
                </a:lnTo>
                <a:lnTo>
                  <a:pt x="1067178" y="1949525"/>
                </a:lnTo>
                <a:lnTo>
                  <a:pt x="1065454" y="1950373"/>
                </a:lnTo>
                <a:lnTo>
                  <a:pt x="1062907" y="1948676"/>
                </a:lnTo>
                <a:lnTo>
                  <a:pt x="1062058" y="1952070"/>
                </a:lnTo>
                <a:lnTo>
                  <a:pt x="1060333" y="1952070"/>
                </a:lnTo>
                <a:lnTo>
                  <a:pt x="1059484" y="1952945"/>
                </a:lnTo>
                <a:lnTo>
                  <a:pt x="1059484" y="1953793"/>
                </a:lnTo>
                <a:lnTo>
                  <a:pt x="1060333" y="1956338"/>
                </a:lnTo>
                <a:lnTo>
                  <a:pt x="1060333" y="1957187"/>
                </a:lnTo>
                <a:lnTo>
                  <a:pt x="1059484" y="1957187"/>
                </a:lnTo>
                <a:lnTo>
                  <a:pt x="1058635" y="1956338"/>
                </a:lnTo>
                <a:lnTo>
                  <a:pt x="1055240" y="1957187"/>
                </a:lnTo>
                <a:lnTo>
                  <a:pt x="1055240" y="1954641"/>
                </a:lnTo>
                <a:lnTo>
                  <a:pt x="1054364" y="1954641"/>
                </a:lnTo>
                <a:lnTo>
                  <a:pt x="1052666" y="1955490"/>
                </a:lnTo>
                <a:lnTo>
                  <a:pt x="1051817" y="1956338"/>
                </a:lnTo>
                <a:lnTo>
                  <a:pt x="1050968" y="1955490"/>
                </a:lnTo>
                <a:lnTo>
                  <a:pt x="1050119" y="1952070"/>
                </a:lnTo>
                <a:lnTo>
                  <a:pt x="1049270" y="1952070"/>
                </a:lnTo>
                <a:lnTo>
                  <a:pt x="1048395" y="1953793"/>
                </a:lnTo>
                <a:lnTo>
                  <a:pt x="1048395" y="1952945"/>
                </a:lnTo>
                <a:lnTo>
                  <a:pt x="1047546" y="1952070"/>
                </a:lnTo>
                <a:lnTo>
                  <a:pt x="1049270" y="1950373"/>
                </a:lnTo>
                <a:lnTo>
                  <a:pt x="1048395" y="1950373"/>
                </a:lnTo>
                <a:lnTo>
                  <a:pt x="1047546" y="1950373"/>
                </a:lnTo>
                <a:lnTo>
                  <a:pt x="1045848" y="1948676"/>
                </a:lnTo>
                <a:lnTo>
                  <a:pt x="1043274" y="1951221"/>
                </a:lnTo>
                <a:lnTo>
                  <a:pt x="1043274" y="1952945"/>
                </a:lnTo>
                <a:lnTo>
                  <a:pt x="1040727" y="1952070"/>
                </a:lnTo>
                <a:lnTo>
                  <a:pt x="1042425" y="1949525"/>
                </a:lnTo>
                <a:lnTo>
                  <a:pt x="1040727" y="1947828"/>
                </a:lnTo>
                <a:lnTo>
                  <a:pt x="1040727" y="1946953"/>
                </a:lnTo>
                <a:lnTo>
                  <a:pt x="1041576" y="1946953"/>
                </a:lnTo>
                <a:lnTo>
                  <a:pt x="1043274" y="1946953"/>
                </a:lnTo>
                <a:lnTo>
                  <a:pt x="1044123" y="1946953"/>
                </a:lnTo>
                <a:lnTo>
                  <a:pt x="1044999" y="1946105"/>
                </a:lnTo>
                <a:lnTo>
                  <a:pt x="1044123" y="1946105"/>
                </a:lnTo>
                <a:lnTo>
                  <a:pt x="1044123" y="1944408"/>
                </a:lnTo>
                <a:lnTo>
                  <a:pt x="1042425" y="1945256"/>
                </a:lnTo>
                <a:lnTo>
                  <a:pt x="1041576" y="1946105"/>
                </a:lnTo>
                <a:lnTo>
                  <a:pt x="1039878" y="1946105"/>
                </a:lnTo>
                <a:lnTo>
                  <a:pt x="1038154" y="1946105"/>
                </a:lnTo>
                <a:lnTo>
                  <a:pt x="1037305" y="1946953"/>
                </a:lnTo>
                <a:lnTo>
                  <a:pt x="1037305" y="1948676"/>
                </a:lnTo>
                <a:lnTo>
                  <a:pt x="1036456" y="1948676"/>
                </a:lnTo>
                <a:lnTo>
                  <a:pt x="1034758" y="1946953"/>
                </a:lnTo>
                <a:lnTo>
                  <a:pt x="1033060" y="1946105"/>
                </a:lnTo>
                <a:lnTo>
                  <a:pt x="1033909" y="1944408"/>
                </a:lnTo>
                <a:lnTo>
                  <a:pt x="1033909" y="1942711"/>
                </a:lnTo>
                <a:lnTo>
                  <a:pt x="1032184" y="1943560"/>
                </a:lnTo>
                <a:lnTo>
                  <a:pt x="1032184" y="1944408"/>
                </a:lnTo>
                <a:lnTo>
                  <a:pt x="1033060" y="1946953"/>
                </a:lnTo>
                <a:lnTo>
                  <a:pt x="1032184" y="1947828"/>
                </a:lnTo>
                <a:lnTo>
                  <a:pt x="1031335" y="1949525"/>
                </a:lnTo>
                <a:lnTo>
                  <a:pt x="1030486" y="1950373"/>
                </a:lnTo>
                <a:lnTo>
                  <a:pt x="1029637" y="1949525"/>
                </a:lnTo>
                <a:lnTo>
                  <a:pt x="1029637" y="1950373"/>
                </a:lnTo>
                <a:lnTo>
                  <a:pt x="1028788" y="1949525"/>
                </a:lnTo>
                <a:lnTo>
                  <a:pt x="1027939" y="1947828"/>
                </a:lnTo>
                <a:lnTo>
                  <a:pt x="1029637" y="1946953"/>
                </a:lnTo>
                <a:lnTo>
                  <a:pt x="1029637" y="1946105"/>
                </a:lnTo>
                <a:lnTo>
                  <a:pt x="1028788" y="1946105"/>
                </a:lnTo>
                <a:lnTo>
                  <a:pt x="1027939" y="1945256"/>
                </a:lnTo>
                <a:lnTo>
                  <a:pt x="1027090" y="1945256"/>
                </a:lnTo>
                <a:lnTo>
                  <a:pt x="1027090" y="1946953"/>
                </a:lnTo>
                <a:lnTo>
                  <a:pt x="1025366" y="1946953"/>
                </a:lnTo>
                <a:lnTo>
                  <a:pt x="1025366" y="1948676"/>
                </a:lnTo>
                <a:lnTo>
                  <a:pt x="1024517" y="1949525"/>
                </a:lnTo>
                <a:lnTo>
                  <a:pt x="1024517" y="1950373"/>
                </a:lnTo>
                <a:lnTo>
                  <a:pt x="1021970" y="1950373"/>
                </a:lnTo>
                <a:lnTo>
                  <a:pt x="1020245" y="1950373"/>
                </a:lnTo>
                <a:lnTo>
                  <a:pt x="1021094" y="1948676"/>
                </a:lnTo>
                <a:lnTo>
                  <a:pt x="1021094" y="1947828"/>
                </a:lnTo>
                <a:lnTo>
                  <a:pt x="1021970" y="1946953"/>
                </a:lnTo>
                <a:lnTo>
                  <a:pt x="1021094" y="1946105"/>
                </a:lnTo>
                <a:lnTo>
                  <a:pt x="1020245" y="1945256"/>
                </a:lnTo>
                <a:lnTo>
                  <a:pt x="1018547" y="1945256"/>
                </a:lnTo>
                <a:lnTo>
                  <a:pt x="1016849" y="1946105"/>
                </a:lnTo>
                <a:lnTo>
                  <a:pt x="1016849" y="1946953"/>
                </a:lnTo>
                <a:lnTo>
                  <a:pt x="1015125" y="1946953"/>
                </a:lnTo>
                <a:lnTo>
                  <a:pt x="1015125" y="1945256"/>
                </a:lnTo>
                <a:lnTo>
                  <a:pt x="1014276" y="1945256"/>
                </a:lnTo>
                <a:lnTo>
                  <a:pt x="1013427" y="1946105"/>
                </a:lnTo>
                <a:lnTo>
                  <a:pt x="1014276" y="1946953"/>
                </a:lnTo>
                <a:lnTo>
                  <a:pt x="1013427" y="1946953"/>
                </a:lnTo>
                <a:lnTo>
                  <a:pt x="1012578" y="1947828"/>
                </a:lnTo>
                <a:lnTo>
                  <a:pt x="1012578" y="1946953"/>
                </a:lnTo>
                <a:lnTo>
                  <a:pt x="1011729" y="1946105"/>
                </a:lnTo>
                <a:lnTo>
                  <a:pt x="1010004" y="1946953"/>
                </a:lnTo>
                <a:lnTo>
                  <a:pt x="1008306" y="1947828"/>
                </a:lnTo>
                <a:lnTo>
                  <a:pt x="1007457" y="1951221"/>
                </a:lnTo>
                <a:lnTo>
                  <a:pt x="1009155" y="1952070"/>
                </a:lnTo>
                <a:lnTo>
                  <a:pt x="1008306" y="1952070"/>
                </a:lnTo>
                <a:lnTo>
                  <a:pt x="1006608" y="1951221"/>
                </a:lnTo>
                <a:lnTo>
                  <a:pt x="1006608" y="1952945"/>
                </a:lnTo>
                <a:lnTo>
                  <a:pt x="1005759" y="1952070"/>
                </a:lnTo>
                <a:lnTo>
                  <a:pt x="1004910" y="1952070"/>
                </a:lnTo>
                <a:lnTo>
                  <a:pt x="1004910" y="1950373"/>
                </a:lnTo>
                <a:lnTo>
                  <a:pt x="1002337" y="1952945"/>
                </a:lnTo>
                <a:lnTo>
                  <a:pt x="1001488" y="1952945"/>
                </a:lnTo>
                <a:lnTo>
                  <a:pt x="999790" y="1949525"/>
                </a:lnTo>
                <a:lnTo>
                  <a:pt x="995518" y="1949525"/>
                </a:lnTo>
                <a:lnTo>
                  <a:pt x="993794" y="1950373"/>
                </a:lnTo>
                <a:lnTo>
                  <a:pt x="994669" y="1951221"/>
                </a:lnTo>
                <a:lnTo>
                  <a:pt x="993794" y="1951221"/>
                </a:lnTo>
                <a:lnTo>
                  <a:pt x="992945" y="1952945"/>
                </a:lnTo>
                <a:lnTo>
                  <a:pt x="992096" y="1952070"/>
                </a:lnTo>
                <a:lnTo>
                  <a:pt x="992096" y="1950373"/>
                </a:lnTo>
                <a:lnTo>
                  <a:pt x="992096" y="1949525"/>
                </a:lnTo>
                <a:lnTo>
                  <a:pt x="991247" y="1949525"/>
                </a:lnTo>
                <a:lnTo>
                  <a:pt x="990398" y="1949525"/>
                </a:lnTo>
                <a:lnTo>
                  <a:pt x="990398" y="1950373"/>
                </a:lnTo>
                <a:lnTo>
                  <a:pt x="988700" y="1950373"/>
                </a:lnTo>
                <a:lnTo>
                  <a:pt x="988700" y="1949525"/>
                </a:lnTo>
                <a:lnTo>
                  <a:pt x="987825" y="1950373"/>
                </a:lnTo>
                <a:lnTo>
                  <a:pt x="986976" y="1949525"/>
                </a:lnTo>
                <a:lnTo>
                  <a:pt x="986127" y="1950373"/>
                </a:lnTo>
                <a:lnTo>
                  <a:pt x="985278" y="1949525"/>
                </a:lnTo>
                <a:lnTo>
                  <a:pt x="982731" y="1950373"/>
                </a:lnTo>
                <a:lnTo>
                  <a:pt x="982731" y="1952070"/>
                </a:lnTo>
                <a:lnTo>
                  <a:pt x="980157" y="1952070"/>
                </a:lnTo>
                <a:lnTo>
                  <a:pt x="980157" y="1952945"/>
                </a:lnTo>
                <a:lnTo>
                  <a:pt x="981006" y="1954641"/>
                </a:lnTo>
                <a:lnTo>
                  <a:pt x="980157" y="1953793"/>
                </a:lnTo>
                <a:lnTo>
                  <a:pt x="979308" y="1954641"/>
                </a:lnTo>
                <a:lnTo>
                  <a:pt x="980157" y="1954641"/>
                </a:lnTo>
                <a:lnTo>
                  <a:pt x="978459" y="1955490"/>
                </a:lnTo>
                <a:lnTo>
                  <a:pt x="977610" y="1955490"/>
                </a:lnTo>
                <a:lnTo>
                  <a:pt x="976735" y="1954641"/>
                </a:lnTo>
                <a:lnTo>
                  <a:pt x="974188" y="1952945"/>
                </a:lnTo>
                <a:lnTo>
                  <a:pt x="974188" y="1954641"/>
                </a:lnTo>
                <a:lnTo>
                  <a:pt x="973339" y="1953793"/>
                </a:lnTo>
                <a:lnTo>
                  <a:pt x="973339" y="1954641"/>
                </a:lnTo>
                <a:lnTo>
                  <a:pt x="972490" y="1955490"/>
                </a:lnTo>
                <a:lnTo>
                  <a:pt x="971614" y="1955490"/>
                </a:lnTo>
                <a:lnTo>
                  <a:pt x="969916" y="1956338"/>
                </a:lnTo>
                <a:lnTo>
                  <a:pt x="969916" y="1954641"/>
                </a:lnTo>
                <a:lnTo>
                  <a:pt x="969067" y="1955490"/>
                </a:lnTo>
                <a:lnTo>
                  <a:pt x="969067" y="1957187"/>
                </a:lnTo>
                <a:lnTo>
                  <a:pt x="968218" y="1957187"/>
                </a:lnTo>
                <a:lnTo>
                  <a:pt x="966520" y="1956338"/>
                </a:lnTo>
                <a:lnTo>
                  <a:pt x="965645" y="1956338"/>
                </a:lnTo>
                <a:lnTo>
                  <a:pt x="964796" y="1955490"/>
                </a:lnTo>
                <a:lnTo>
                  <a:pt x="963947" y="1956338"/>
                </a:lnTo>
                <a:lnTo>
                  <a:pt x="960551" y="1956338"/>
                </a:lnTo>
                <a:lnTo>
                  <a:pt x="959675" y="1957187"/>
                </a:lnTo>
                <a:lnTo>
                  <a:pt x="959675" y="1958035"/>
                </a:lnTo>
                <a:lnTo>
                  <a:pt x="959675" y="1959758"/>
                </a:lnTo>
                <a:lnTo>
                  <a:pt x="956279" y="1960607"/>
                </a:lnTo>
                <a:lnTo>
                  <a:pt x="953706" y="1959758"/>
                </a:lnTo>
                <a:lnTo>
                  <a:pt x="953706" y="1960607"/>
                </a:lnTo>
                <a:lnTo>
                  <a:pt x="952857" y="1961455"/>
                </a:lnTo>
                <a:lnTo>
                  <a:pt x="952857" y="1962303"/>
                </a:lnTo>
                <a:lnTo>
                  <a:pt x="952008" y="1962303"/>
                </a:lnTo>
                <a:lnTo>
                  <a:pt x="951159" y="1963152"/>
                </a:lnTo>
                <a:lnTo>
                  <a:pt x="951159" y="1964026"/>
                </a:lnTo>
                <a:lnTo>
                  <a:pt x="952857" y="1964026"/>
                </a:lnTo>
                <a:lnTo>
                  <a:pt x="951159" y="1964026"/>
                </a:lnTo>
                <a:lnTo>
                  <a:pt x="950310" y="1963152"/>
                </a:lnTo>
                <a:lnTo>
                  <a:pt x="951159" y="1960607"/>
                </a:lnTo>
                <a:lnTo>
                  <a:pt x="949461" y="1959758"/>
                </a:lnTo>
                <a:lnTo>
                  <a:pt x="948585" y="1960607"/>
                </a:lnTo>
                <a:lnTo>
                  <a:pt x="946887" y="1960607"/>
                </a:lnTo>
                <a:lnTo>
                  <a:pt x="947736" y="1961455"/>
                </a:lnTo>
                <a:lnTo>
                  <a:pt x="946887" y="1961455"/>
                </a:lnTo>
                <a:lnTo>
                  <a:pt x="945189" y="1960607"/>
                </a:lnTo>
                <a:lnTo>
                  <a:pt x="944340" y="1960607"/>
                </a:lnTo>
                <a:lnTo>
                  <a:pt x="942616" y="1960607"/>
                </a:lnTo>
                <a:lnTo>
                  <a:pt x="942616" y="1962303"/>
                </a:lnTo>
                <a:lnTo>
                  <a:pt x="941767" y="1962303"/>
                </a:lnTo>
                <a:lnTo>
                  <a:pt x="941767" y="1961455"/>
                </a:lnTo>
                <a:lnTo>
                  <a:pt x="940069" y="1961455"/>
                </a:lnTo>
                <a:lnTo>
                  <a:pt x="939220" y="1962303"/>
                </a:lnTo>
                <a:lnTo>
                  <a:pt x="938371" y="1962303"/>
                </a:lnTo>
                <a:lnTo>
                  <a:pt x="935797" y="1961455"/>
                </a:lnTo>
                <a:lnTo>
                  <a:pt x="935797" y="1963152"/>
                </a:lnTo>
                <a:lnTo>
                  <a:pt x="934099" y="1962303"/>
                </a:lnTo>
                <a:lnTo>
                  <a:pt x="933250" y="1962303"/>
                </a:lnTo>
                <a:lnTo>
                  <a:pt x="934099" y="1963152"/>
                </a:lnTo>
                <a:lnTo>
                  <a:pt x="933250" y="1964026"/>
                </a:lnTo>
                <a:lnTo>
                  <a:pt x="932375" y="1963152"/>
                </a:lnTo>
                <a:lnTo>
                  <a:pt x="931526" y="1964026"/>
                </a:lnTo>
                <a:lnTo>
                  <a:pt x="931526" y="1964875"/>
                </a:lnTo>
                <a:lnTo>
                  <a:pt x="930677" y="1964026"/>
                </a:lnTo>
                <a:lnTo>
                  <a:pt x="926406" y="1963152"/>
                </a:lnTo>
                <a:lnTo>
                  <a:pt x="925557" y="1964026"/>
                </a:lnTo>
                <a:lnTo>
                  <a:pt x="925557" y="1965723"/>
                </a:lnTo>
                <a:lnTo>
                  <a:pt x="924708" y="1965723"/>
                </a:lnTo>
                <a:lnTo>
                  <a:pt x="925557" y="1967420"/>
                </a:lnTo>
                <a:lnTo>
                  <a:pt x="924708" y="1967420"/>
                </a:lnTo>
                <a:lnTo>
                  <a:pt x="924708" y="1968268"/>
                </a:lnTo>
                <a:lnTo>
                  <a:pt x="925557" y="1968268"/>
                </a:lnTo>
                <a:lnTo>
                  <a:pt x="925557" y="1969117"/>
                </a:lnTo>
                <a:lnTo>
                  <a:pt x="924708" y="1969117"/>
                </a:lnTo>
                <a:lnTo>
                  <a:pt x="923859" y="1970840"/>
                </a:lnTo>
                <a:lnTo>
                  <a:pt x="923010" y="1969992"/>
                </a:lnTo>
                <a:lnTo>
                  <a:pt x="922161" y="1969117"/>
                </a:lnTo>
                <a:lnTo>
                  <a:pt x="922161" y="1969992"/>
                </a:lnTo>
                <a:lnTo>
                  <a:pt x="922161" y="1969117"/>
                </a:lnTo>
                <a:lnTo>
                  <a:pt x="920436" y="1969992"/>
                </a:lnTo>
                <a:lnTo>
                  <a:pt x="921285" y="1970840"/>
                </a:lnTo>
                <a:lnTo>
                  <a:pt x="920436" y="1972537"/>
                </a:lnTo>
                <a:lnTo>
                  <a:pt x="919587" y="1971688"/>
                </a:lnTo>
                <a:lnTo>
                  <a:pt x="919587" y="1973385"/>
                </a:lnTo>
                <a:lnTo>
                  <a:pt x="917040" y="1973385"/>
                </a:lnTo>
                <a:lnTo>
                  <a:pt x="914467" y="1974233"/>
                </a:lnTo>
                <a:lnTo>
                  <a:pt x="913618" y="1975082"/>
                </a:lnTo>
                <a:lnTo>
                  <a:pt x="912769" y="1975082"/>
                </a:lnTo>
                <a:lnTo>
                  <a:pt x="911920" y="1975082"/>
                </a:lnTo>
                <a:lnTo>
                  <a:pt x="911920" y="1975957"/>
                </a:lnTo>
                <a:lnTo>
                  <a:pt x="911071" y="1976805"/>
                </a:lnTo>
                <a:lnTo>
                  <a:pt x="910195" y="1976805"/>
                </a:lnTo>
                <a:lnTo>
                  <a:pt x="909346" y="1977653"/>
                </a:lnTo>
                <a:lnTo>
                  <a:pt x="908497" y="1977653"/>
                </a:lnTo>
                <a:lnTo>
                  <a:pt x="908497" y="1978502"/>
                </a:lnTo>
                <a:lnTo>
                  <a:pt x="907648" y="1978502"/>
                </a:lnTo>
                <a:lnTo>
                  <a:pt x="907648" y="1980199"/>
                </a:lnTo>
                <a:lnTo>
                  <a:pt x="906799" y="1979350"/>
                </a:lnTo>
                <a:lnTo>
                  <a:pt x="905101" y="1980199"/>
                </a:lnTo>
                <a:lnTo>
                  <a:pt x="905101" y="1981073"/>
                </a:lnTo>
                <a:lnTo>
                  <a:pt x="903377" y="1981922"/>
                </a:lnTo>
                <a:lnTo>
                  <a:pt x="903377" y="1982770"/>
                </a:lnTo>
                <a:lnTo>
                  <a:pt x="903377" y="1983619"/>
                </a:lnTo>
                <a:lnTo>
                  <a:pt x="901679" y="1983619"/>
                </a:lnTo>
                <a:lnTo>
                  <a:pt x="900830" y="1985315"/>
                </a:lnTo>
                <a:lnTo>
                  <a:pt x="899132" y="1985315"/>
                </a:lnTo>
                <a:lnTo>
                  <a:pt x="899132" y="1986190"/>
                </a:lnTo>
                <a:lnTo>
                  <a:pt x="899132" y="1987887"/>
                </a:lnTo>
                <a:lnTo>
                  <a:pt x="897407" y="1988735"/>
                </a:lnTo>
                <a:lnTo>
                  <a:pt x="897407" y="1987887"/>
                </a:lnTo>
                <a:lnTo>
                  <a:pt x="895709" y="1987887"/>
                </a:lnTo>
                <a:lnTo>
                  <a:pt x="894860" y="1987887"/>
                </a:lnTo>
                <a:lnTo>
                  <a:pt x="894011" y="1987887"/>
                </a:lnTo>
                <a:lnTo>
                  <a:pt x="894860" y="1989584"/>
                </a:lnTo>
                <a:lnTo>
                  <a:pt x="894860" y="1990432"/>
                </a:lnTo>
                <a:lnTo>
                  <a:pt x="894011" y="1989584"/>
                </a:lnTo>
                <a:lnTo>
                  <a:pt x="893136" y="1991280"/>
                </a:lnTo>
                <a:lnTo>
                  <a:pt x="893136" y="1990432"/>
                </a:lnTo>
                <a:lnTo>
                  <a:pt x="893136" y="1992155"/>
                </a:lnTo>
                <a:lnTo>
                  <a:pt x="892287" y="1991280"/>
                </a:lnTo>
                <a:lnTo>
                  <a:pt x="891438" y="1992155"/>
                </a:lnTo>
                <a:lnTo>
                  <a:pt x="891438" y="1993004"/>
                </a:lnTo>
                <a:lnTo>
                  <a:pt x="891438" y="1993852"/>
                </a:lnTo>
                <a:lnTo>
                  <a:pt x="889740" y="1993852"/>
                </a:lnTo>
                <a:lnTo>
                  <a:pt x="889740" y="1994700"/>
                </a:lnTo>
                <a:lnTo>
                  <a:pt x="889740" y="1993852"/>
                </a:lnTo>
                <a:lnTo>
                  <a:pt x="888891" y="1994700"/>
                </a:lnTo>
                <a:lnTo>
                  <a:pt x="889740" y="1995549"/>
                </a:lnTo>
                <a:lnTo>
                  <a:pt x="889740" y="1996397"/>
                </a:lnTo>
                <a:lnTo>
                  <a:pt x="888015" y="1995549"/>
                </a:lnTo>
                <a:lnTo>
                  <a:pt x="887166" y="1996397"/>
                </a:lnTo>
                <a:lnTo>
                  <a:pt x="887166" y="1997245"/>
                </a:lnTo>
                <a:lnTo>
                  <a:pt x="886317" y="1997245"/>
                </a:lnTo>
                <a:lnTo>
                  <a:pt x="885468" y="1998120"/>
                </a:lnTo>
                <a:lnTo>
                  <a:pt x="884619" y="2001514"/>
                </a:lnTo>
                <a:lnTo>
                  <a:pt x="883770" y="2002362"/>
                </a:lnTo>
                <a:lnTo>
                  <a:pt x="883770" y="2000665"/>
                </a:lnTo>
                <a:lnTo>
                  <a:pt x="882921" y="2002362"/>
                </a:lnTo>
                <a:lnTo>
                  <a:pt x="882046" y="2002362"/>
                </a:lnTo>
                <a:lnTo>
                  <a:pt x="882046" y="2001514"/>
                </a:lnTo>
                <a:lnTo>
                  <a:pt x="881197" y="2002362"/>
                </a:lnTo>
                <a:lnTo>
                  <a:pt x="882046" y="2002362"/>
                </a:lnTo>
                <a:lnTo>
                  <a:pt x="881197" y="2002362"/>
                </a:lnTo>
                <a:lnTo>
                  <a:pt x="879499" y="2004085"/>
                </a:lnTo>
                <a:lnTo>
                  <a:pt x="879499" y="2003237"/>
                </a:lnTo>
                <a:lnTo>
                  <a:pt x="879499" y="2004934"/>
                </a:lnTo>
                <a:lnTo>
                  <a:pt x="878650" y="2005782"/>
                </a:lnTo>
                <a:lnTo>
                  <a:pt x="880348" y="2005782"/>
                </a:lnTo>
                <a:lnTo>
                  <a:pt x="879499" y="2006631"/>
                </a:lnTo>
                <a:lnTo>
                  <a:pt x="878650" y="2007479"/>
                </a:lnTo>
                <a:lnTo>
                  <a:pt x="878650" y="2006631"/>
                </a:lnTo>
                <a:lnTo>
                  <a:pt x="877801" y="2007479"/>
                </a:lnTo>
                <a:lnTo>
                  <a:pt x="877801" y="2009202"/>
                </a:lnTo>
                <a:lnTo>
                  <a:pt x="876952" y="2010050"/>
                </a:lnTo>
                <a:lnTo>
                  <a:pt x="876952" y="2010899"/>
                </a:lnTo>
                <a:lnTo>
                  <a:pt x="876076" y="2010050"/>
                </a:lnTo>
                <a:lnTo>
                  <a:pt x="876076" y="2010899"/>
                </a:lnTo>
                <a:lnTo>
                  <a:pt x="875227" y="2010899"/>
                </a:lnTo>
                <a:lnTo>
                  <a:pt x="874378" y="2011747"/>
                </a:lnTo>
                <a:lnTo>
                  <a:pt x="873529" y="2010899"/>
                </a:lnTo>
                <a:lnTo>
                  <a:pt x="873529" y="2011747"/>
                </a:lnTo>
                <a:lnTo>
                  <a:pt x="872680" y="2011747"/>
                </a:lnTo>
                <a:lnTo>
                  <a:pt x="871831" y="2012596"/>
                </a:lnTo>
                <a:lnTo>
                  <a:pt x="872680" y="2012596"/>
                </a:lnTo>
                <a:lnTo>
                  <a:pt x="869258" y="2014319"/>
                </a:lnTo>
                <a:lnTo>
                  <a:pt x="868409" y="2015167"/>
                </a:lnTo>
                <a:lnTo>
                  <a:pt x="867560" y="2015167"/>
                </a:lnTo>
                <a:lnTo>
                  <a:pt x="867560" y="2014319"/>
                </a:lnTo>
                <a:lnTo>
                  <a:pt x="866711" y="2014319"/>
                </a:lnTo>
                <a:lnTo>
                  <a:pt x="865836" y="2014319"/>
                </a:lnTo>
                <a:lnTo>
                  <a:pt x="864138" y="2015167"/>
                </a:lnTo>
                <a:lnTo>
                  <a:pt x="862440" y="2015167"/>
                </a:lnTo>
                <a:lnTo>
                  <a:pt x="861591" y="2016016"/>
                </a:lnTo>
                <a:lnTo>
                  <a:pt x="861591" y="2017712"/>
                </a:lnTo>
                <a:lnTo>
                  <a:pt x="862440" y="2018561"/>
                </a:lnTo>
                <a:lnTo>
                  <a:pt x="861591" y="2018561"/>
                </a:lnTo>
                <a:lnTo>
                  <a:pt x="860742" y="2019409"/>
                </a:lnTo>
                <a:lnTo>
                  <a:pt x="859866" y="2019409"/>
                </a:lnTo>
                <a:lnTo>
                  <a:pt x="858168" y="2020284"/>
                </a:lnTo>
                <a:lnTo>
                  <a:pt x="857319" y="2021132"/>
                </a:lnTo>
                <a:lnTo>
                  <a:pt x="855621" y="2021132"/>
                </a:lnTo>
                <a:lnTo>
                  <a:pt x="853897" y="2019409"/>
                </a:lnTo>
                <a:lnTo>
                  <a:pt x="851350" y="2019409"/>
                </a:lnTo>
                <a:lnTo>
                  <a:pt x="850501" y="2018561"/>
                </a:lnTo>
                <a:lnTo>
                  <a:pt x="848776" y="2018561"/>
                </a:lnTo>
                <a:lnTo>
                  <a:pt x="847927" y="2019409"/>
                </a:lnTo>
                <a:lnTo>
                  <a:pt x="845380" y="2020284"/>
                </a:lnTo>
                <a:lnTo>
                  <a:pt x="844531" y="2019409"/>
                </a:lnTo>
                <a:lnTo>
                  <a:pt x="842807" y="2018561"/>
                </a:lnTo>
                <a:lnTo>
                  <a:pt x="841958" y="2019409"/>
                </a:lnTo>
                <a:lnTo>
                  <a:pt x="841109" y="2018561"/>
                </a:lnTo>
                <a:lnTo>
                  <a:pt x="841109" y="2019409"/>
                </a:lnTo>
                <a:lnTo>
                  <a:pt x="839411" y="2018561"/>
                </a:lnTo>
                <a:lnTo>
                  <a:pt x="838562" y="2019409"/>
                </a:lnTo>
                <a:lnTo>
                  <a:pt x="837686" y="2020284"/>
                </a:lnTo>
                <a:lnTo>
                  <a:pt x="839411" y="2021981"/>
                </a:lnTo>
                <a:lnTo>
                  <a:pt x="838562" y="2023677"/>
                </a:lnTo>
                <a:lnTo>
                  <a:pt x="839411" y="2025401"/>
                </a:lnTo>
                <a:lnTo>
                  <a:pt x="839411" y="2026249"/>
                </a:lnTo>
                <a:lnTo>
                  <a:pt x="838562" y="2026249"/>
                </a:lnTo>
                <a:lnTo>
                  <a:pt x="837686" y="2027097"/>
                </a:lnTo>
                <a:lnTo>
                  <a:pt x="835988" y="2026249"/>
                </a:lnTo>
                <a:lnTo>
                  <a:pt x="834290" y="2026249"/>
                </a:lnTo>
                <a:lnTo>
                  <a:pt x="834290" y="2027946"/>
                </a:lnTo>
                <a:lnTo>
                  <a:pt x="832592" y="2026249"/>
                </a:lnTo>
                <a:lnTo>
                  <a:pt x="830868" y="2027097"/>
                </a:lnTo>
                <a:lnTo>
                  <a:pt x="829170" y="2026249"/>
                </a:lnTo>
                <a:lnTo>
                  <a:pt x="828321" y="2025401"/>
                </a:lnTo>
                <a:lnTo>
                  <a:pt x="827472" y="2025401"/>
                </a:lnTo>
                <a:lnTo>
                  <a:pt x="825747" y="2027946"/>
                </a:lnTo>
                <a:lnTo>
                  <a:pt x="826623" y="2029643"/>
                </a:lnTo>
                <a:lnTo>
                  <a:pt x="826623" y="2033062"/>
                </a:lnTo>
                <a:lnTo>
                  <a:pt x="825747" y="2033062"/>
                </a:lnTo>
                <a:lnTo>
                  <a:pt x="824898" y="2033062"/>
                </a:lnTo>
                <a:lnTo>
                  <a:pt x="824049" y="2033911"/>
                </a:lnTo>
                <a:lnTo>
                  <a:pt x="824049" y="2035608"/>
                </a:lnTo>
                <a:lnTo>
                  <a:pt x="823200" y="2036482"/>
                </a:lnTo>
                <a:lnTo>
                  <a:pt x="819778" y="2037331"/>
                </a:lnTo>
                <a:lnTo>
                  <a:pt x="818929" y="2038179"/>
                </a:lnTo>
                <a:lnTo>
                  <a:pt x="817231" y="2039028"/>
                </a:lnTo>
                <a:lnTo>
                  <a:pt x="815506" y="2038179"/>
                </a:lnTo>
                <a:lnTo>
                  <a:pt x="813808" y="2039028"/>
                </a:lnTo>
                <a:lnTo>
                  <a:pt x="813808" y="2040724"/>
                </a:lnTo>
                <a:lnTo>
                  <a:pt x="811261" y="2040724"/>
                </a:lnTo>
                <a:lnTo>
                  <a:pt x="810412" y="2040724"/>
                </a:lnTo>
                <a:lnTo>
                  <a:pt x="808688" y="2041573"/>
                </a:lnTo>
                <a:lnTo>
                  <a:pt x="806141" y="2042448"/>
                </a:lnTo>
                <a:lnTo>
                  <a:pt x="805292" y="2043296"/>
                </a:lnTo>
                <a:lnTo>
                  <a:pt x="802719" y="2047538"/>
                </a:lnTo>
                <a:lnTo>
                  <a:pt x="801870" y="2050109"/>
                </a:lnTo>
                <a:lnTo>
                  <a:pt x="799323" y="2052655"/>
                </a:lnTo>
                <a:lnTo>
                  <a:pt x="798447" y="2054378"/>
                </a:lnTo>
                <a:lnTo>
                  <a:pt x="795900" y="2056923"/>
                </a:lnTo>
                <a:lnTo>
                  <a:pt x="793327" y="2055226"/>
                </a:lnTo>
                <a:lnTo>
                  <a:pt x="789931" y="2069701"/>
                </a:lnTo>
                <a:lnTo>
                  <a:pt x="789082" y="2068853"/>
                </a:lnTo>
                <a:lnTo>
                  <a:pt x="788233" y="2069701"/>
                </a:lnTo>
                <a:lnTo>
                  <a:pt x="787357" y="2068853"/>
                </a:lnTo>
                <a:lnTo>
                  <a:pt x="787357" y="2069701"/>
                </a:lnTo>
                <a:lnTo>
                  <a:pt x="786508" y="2069701"/>
                </a:lnTo>
                <a:lnTo>
                  <a:pt x="786508" y="2068853"/>
                </a:lnTo>
                <a:lnTo>
                  <a:pt x="785659" y="2069701"/>
                </a:lnTo>
                <a:lnTo>
                  <a:pt x="785659" y="2068853"/>
                </a:lnTo>
                <a:lnTo>
                  <a:pt x="784810" y="2067156"/>
                </a:lnTo>
                <a:lnTo>
                  <a:pt x="783961" y="2067156"/>
                </a:lnTo>
                <a:lnTo>
                  <a:pt x="783112" y="2066308"/>
                </a:lnTo>
                <a:lnTo>
                  <a:pt x="782263" y="2066308"/>
                </a:lnTo>
                <a:lnTo>
                  <a:pt x="781388" y="2066308"/>
                </a:lnTo>
                <a:lnTo>
                  <a:pt x="781388" y="2065460"/>
                </a:lnTo>
                <a:lnTo>
                  <a:pt x="779690" y="2065460"/>
                </a:lnTo>
                <a:lnTo>
                  <a:pt x="779690" y="2064611"/>
                </a:lnTo>
                <a:lnTo>
                  <a:pt x="778841" y="2065460"/>
                </a:lnTo>
                <a:lnTo>
                  <a:pt x="778841" y="2063736"/>
                </a:lnTo>
                <a:lnTo>
                  <a:pt x="777143" y="2063736"/>
                </a:lnTo>
                <a:lnTo>
                  <a:pt x="777143" y="2062888"/>
                </a:lnTo>
                <a:lnTo>
                  <a:pt x="776267" y="2063736"/>
                </a:lnTo>
                <a:lnTo>
                  <a:pt x="776267" y="2062888"/>
                </a:lnTo>
                <a:lnTo>
                  <a:pt x="775418" y="2062040"/>
                </a:lnTo>
                <a:lnTo>
                  <a:pt x="773720" y="2061191"/>
                </a:lnTo>
                <a:lnTo>
                  <a:pt x="772871" y="2062040"/>
                </a:lnTo>
                <a:lnTo>
                  <a:pt x="772022" y="2061191"/>
                </a:lnTo>
                <a:lnTo>
                  <a:pt x="771147" y="2061191"/>
                </a:lnTo>
                <a:lnTo>
                  <a:pt x="770298" y="2060343"/>
                </a:lnTo>
                <a:lnTo>
                  <a:pt x="768600" y="2060343"/>
                </a:lnTo>
                <a:lnTo>
                  <a:pt x="766902" y="2060343"/>
                </a:lnTo>
                <a:lnTo>
                  <a:pt x="766053" y="2061191"/>
                </a:lnTo>
                <a:lnTo>
                  <a:pt x="766053" y="2060343"/>
                </a:lnTo>
                <a:lnTo>
                  <a:pt x="764328" y="2060343"/>
                </a:lnTo>
                <a:lnTo>
                  <a:pt x="763479" y="2062040"/>
                </a:lnTo>
                <a:lnTo>
                  <a:pt x="762630" y="2061191"/>
                </a:lnTo>
                <a:lnTo>
                  <a:pt x="761781" y="2062040"/>
                </a:lnTo>
                <a:lnTo>
                  <a:pt x="760083" y="2062040"/>
                </a:lnTo>
                <a:lnTo>
                  <a:pt x="760083" y="2061191"/>
                </a:lnTo>
                <a:lnTo>
                  <a:pt x="760083" y="2062040"/>
                </a:lnTo>
                <a:lnTo>
                  <a:pt x="758359" y="2061191"/>
                </a:lnTo>
                <a:lnTo>
                  <a:pt x="755812" y="2062888"/>
                </a:lnTo>
                <a:lnTo>
                  <a:pt x="754087" y="2062040"/>
                </a:lnTo>
                <a:lnTo>
                  <a:pt x="752389" y="2061191"/>
                </a:lnTo>
                <a:lnTo>
                  <a:pt x="752389" y="2062040"/>
                </a:lnTo>
                <a:lnTo>
                  <a:pt x="751540" y="2061191"/>
                </a:lnTo>
                <a:lnTo>
                  <a:pt x="751540" y="2062040"/>
                </a:lnTo>
                <a:lnTo>
                  <a:pt x="750691" y="2061191"/>
                </a:lnTo>
                <a:lnTo>
                  <a:pt x="749842" y="2062040"/>
                </a:lnTo>
                <a:lnTo>
                  <a:pt x="748967" y="2062040"/>
                </a:lnTo>
                <a:lnTo>
                  <a:pt x="748967" y="2063736"/>
                </a:lnTo>
                <a:lnTo>
                  <a:pt x="748118" y="2063736"/>
                </a:lnTo>
                <a:lnTo>
                  <a:pt x="746420" y="2063736"/>
                </a:lnTo>
                <a:lnTo>
                  <a:pt x="744722" y="2064611"/>
                </a:lnTo>
                <a:lnTo>
                  <a:pt x="744722" y="2066308"/>
                </a:lnTo>
                <a:lnTo>
                  <a:pt x="743873" y="2065460"/>
                </a:lnTo>
                <a:lnTo>
                  <a:pt x="742998" y="2067156"/>
                </a:lnTo>
                <a:lnTo>
                  <a:pt x="742149" y="2068005"/>
                </a:lnTo>
                <a:lnTo>
                  <a:pt x="741300" y="2068853"/>
                </a:lnTo>
                <a:lnTo>
                  <a:pt x="740451" y="2068853"/>
                </a:lnTo>
                <a:lnTo>
                  <a:pt x="739602" y="2070576"/>
                </a:lnTo>
                <a:lnTo>
                  <a:pt x="739602" y="2071425"/>
                </a:lnTo>
                <a:lnTo>
                  <a:pt x="739602" y="2073121"/>
                </a:lnTo>
                <a:lnTo>
                  <a:pt x="740451" y="2073121"/>
                </a:lnTo>
                <a:lnTo>
                  <a:pt x="741300" y="2073970"/>
                </a:lnTo>
                <a:lnTo>
                  <a:pt x="740451" y="2074818"/>
                </a:lnTo>
                <a:lnTo>
                  <a:pt x="740451" y="2075693"/>
                </a:lnTo>
                <a:lnTo>
                  <a:pt x="739602" y="2076541"/>
                </a:lnTo>
                <a:lnTo>
                  <a:pt x="740451" y="2077390"/>
                </a:lnTo>
                <a:lnTo>
                  <a:pt x="739602" y="2078238"/>
                </a:lnTo>
                <a:lnTo>
                  <a:pt x="737904" y="2079086"/>
                </a:lnTo>
                <a:lnTo>
                  <a:pt x="737028" y="2080810"/>
                </a:lnTo>
                <a:lnTo>
                  <a:pt x="735330" y="2081658"/>
                </a:lnTo>
                <a:lnTo>
                  <a:pt x="735330" y="2082506"/>
                </a:lnTo>
                <a:lnTo>
                  <a:pt x="733632" y="2083355"/>
                </a:lnTo>
                <a:lnTo>
                  <a:pt x="731908" y="2085900"/>
                </a:lnTo>
                <a:lnTo>
                  <a:pt x="731059" y="2085900"/>
                </a:lnTo>
                <a:lnTo>
                  <a:pt x="730210" y="2088472"/>
                </a:lnTo>
                <a:lnTo>
                  <a:pt x="728512" y="2088472"/>
                </a:lnTo>
                <a:lnTo>
                  <a:pt x="727663" y="2091017"/>
                </a:lnTo>
                <a:lnTo>
                  <a:pt x="726814" y="2091017"/>
                </a:lnTo>
                <a:lnTo>
                  <a:pt x="727663" y="2091865"/>
                </a:lnTo>
                <a:lnTo>
                  <a:pt x="726814" y="2094437"/>
                </a:lnTo>
                <a:lnTo>
                  <a:pt x="725089" y="2095285"/>
                </a:lnTo>
                <a:lnTo>
                  <a:pt x="724240" y="2096982"/>
                </a:lnTo>
                <a:lnTo>
                  <a:pt x="724240" y="2097857"/>
                </a:lnTo>
                <a:lnTo>
                  <a:pt x="724240" y="2099553"/>
                </a:lnTo>
                <a:lnTo>
                  <a:pt x="723391" y="2101250"/>
                </a:lnTo>
                <a:lnTo>
                  <a:pt x="721693" y="2102099"/>
                </a:lnTo>
                <a:lnTo>
                  <a:pt x="720818" y="2102973"/>
                </a:lnTo>
                <a:lnTo>
                  <a:pt x="719120" y="2103822"/>
                </a:lnTo>
                <a:lnTo>
                  <a:pt x="718271" y="2105519"/>
                </a:lnTo>
                <a:lnTo>
                  <a:pt x="717422" y="2105519"/>
                </a:lnTo>
                <a:lnTo>
                  <a:pt x="716573" y="2105519"/>
                </a:lnTo>
                <a:lnTo>
                  <a:pt x="713999" y="2105519"/>
                </a:lnTo>
                <a:lnTo>
                  <a:pt x="713150" y="2106367"/>
                </a:lnTo>
                <a:lnTo>
                  <a:pt x="712301" y="2108064"/>
                </a:lnTo>
                <a:lnTo>
                  <a:pt x="711452" y="2108939"/>
                </a:lnTo>
                <a:lnTo>
                  <a:pt x="709728" y="2107215"/>
                </a:lnTo>
                <a:lnTo>
                  <a:pt x="708879" y="2107215"/>
                </a:lnTo>
                <a:lnTo>
                  <a:pt x="704634" y="2108939"/>
                </a:lnTo>
                <a:lnTo>
                  <a:pt x="703758" y="2110635"/>
                </a:lnTo>
                <a:lnTo>
                  <a:pt x="704634" y="2111484"/>
                </a:lnTo>
                <a:lnTo>
                  <a:pt x="703758" y="2112332"/>
                </a:lnTo>
                <a:lnTo>
                  <a:pt x="702909" y="2113180"/>
                </a:lnTo>
                <a:lnTo>
                  <a:pt x="702909" y="2114029"/>
                </a:lnTo>
                <a:lnTo>
                  <a:pt x="702060" y="2113180"/>
                </a:lnTo>
                <a:lnTo>
                  <a:pt x="701211" y="2112332"/>
                </a:lnTo>
                <a:lnTo>
                  <a:pt x="700362" y="2112332"/>
                </a:lnTo>
                <a:lnTo>
                  <a:pt x="698638" y="2110635"/>
                </a:lnTo>
                <a:lnTo>
                  <a:pt x="696940" y="2112332"/>
                </a:lnTo>
                <a:lnTo>
                  <a:pt x="691819" y="2113180"/>
                </a:lnTo>
                <a:lnTo>
                  <a:pt x="689272" y="2114904"/>
                </a:lnTo>
                <a:lnTo>
                  <a:pt x="689272" y="2116600"/>
                </a:lnTo>
                <a:lnTo>
                  <a:pt x="687548" y="2118297"/>
                </a:lnTo>
                <a:lnTo>
                  <a:pt x="685001" y="2120020"/>
                </a:lnTo>
                <a:lnTo>
                  <a:pt x="685001" y="2120869"/>
                </a:lnTo>
                <a:lnTo>
                  <a:pt x="676458" y="2122565"/>
                </a:lnTo>
                <a:lnTo>
                  <a:pt x="662821" y="2125985"/>
                </a:lnTo>
                <a:lnTo>
                  <a:pt x="663670" y="2123414"/>
                </a:lnTo>
                <a:lnTo>
                  <a:pt x="661972" y="2121717"/>
                </a:lnTo>
                <a:lnTo>
                  <a:pt x="662821" y="2120020"/>
                </a:lnTo>
                <a:lnTo>
                  <a:pt x="661123" y="2119145"/>
                </a:lnTo>
                <a:lnTo>
                  <a:pt x="660274" y="2119145"/>
                </a:lnTo>
                <a:lnTo>
                  <a:pt x="659399" y="2119145"/>
                </a:lnTo>
                <a:lnTo>
                  <a:pt x="658550" y="2118297"/>
                </a:lnTo>
                <a:lnTo>
                  <a:pt x="657701" y="2117449"/>
                </a:lnTo>
                <a:lnTo>
                  <a:pt x="657701" y="2116600"/>
                </a:lnTo>
                <a:lnTo>
                  <a:pt x="656852" y="2115752"/>
                </a:lnTo>
                <a:lnTo>
                  <a:pt x="657701" y="2114029"/>
                </a:lnTo>
                <a:lnTo>
                  <a:pt x="656852" y="2113180"/>
                </a:lnTo>
                <a:lnTo>
                  <a:pt x="657701" y="2111484"/>
                </a:lnTo>
                <a:lnTo>
                  <a:pt x="658550" y="2111484"/>
                </a:lnTo>
                <a:lnTo>
                  <a:pt x="658550" y="2110635"/>
                </a:lnTo>
                <a:lnTo>
                  <a:pt x="658550" y="2109787"/>
                </a:lnTo>
                <a:lnTo>
                  <a:pt x="659399" y="2108064"/>
                </a:lnTo>
                <a:lnTo>
                  <a:pt x="658550" y="2108064"/>
                </a:lnTo>
                <a:lnTo>
                  <a:pt x="657701" y="2108939"/>
                </a:lnTo>
                <a:lnTo>
                  <a:pt x="656852" y="2108064"/>
                </a:lnTo>
                <a:lnTo>
                  <a:pt x="657701" y="2108064"/>
                </a:lnTo>
                <a:lnTo>
                  <a:pt x="657701" y="2107215"/>
                </a:lnTo>
                <a:lnTo>
                  <a:pt x="656003" y="2108064"/>
                </a:lnTo>
                <a:lnTo>
                  <a:pt x="655154" y="2107215"/>
                </a:lnTo>
                <a:lnTo>
                  <a:pt x="655154" y="2106367"/>
                </a:lnTo>
                <a:lnTo>
                  <a:pt x="654305" y="2107215"/>
                </a:lnTo>
                <a:lnTo>
                  <a:pt x="654305" y="2108939"/>
                </a:lnTo>
                <a:lnTo>
                  <a:pt x="654305" y="2107215"/>
                </a:lnTo>
                <a:lnTo>
                  <a:pt x="652580" y="2106367"/>
                </a:lnTo>
                <a:lnTo>
                  <a:pt x="653429" y="2105519"/>
                </a:lnTo>
                <a:lnTo>
                  <a:pt x="652580" y="2105519"/>
                </a:lnTo>
                <a:lnTo>
                  <a:pt x="652580" y="2106367"/>
                </a:lnTo>
                <a:lnTo>
                  <a:pt x="650882" y="2106367"/>
                </a:lnTo>
                <a:lnTo>
                  <a:pt x="651731" y="2107215"/>
                </a:lnTo>
                <a:lnTo>
                  <a:pt x="650882" y="2107215"/>
                </a:lnTo>
                <a:lnTo>
                  <a:pt x="650033" y="2107215"/>
                </a:lnTo>
                <a:lnTo>
                  <a:pt x="649184" y="2108064"/>
                </a:lnTo>
                <a:lnTo>
                  <a:pt x="648309" y="2107215"/>
                </a:lnTo>
                <a:lnTo>
                  <a:pt x="649184" y="2106367"/>
                </a:lnTo>
                <a:lnTo>
                  <a:pt x="648309" y="2106367"/>
                </a:lnTo>
                <a:lnTo>
                  <a:pt x="647460" y="2107215"/>
                </a:lnTo>
                <a:lnTo>
                  <a:pt x="646611" y="2106367"/>
                </a:lnTo>
                <a:lnTo>
                  <a:pt x="647460" y="2106367"/>
                </a:lnTo>
                <a:lnTo>
                  <a:pt x="646611" y="2106367"/>
                </a:lnTo>
                <a:lnTo>
                  <a:pt x="644913" y="2107215"/>
                </a:lnTo>
                <a:lnTo>
                  <a:pt x="644913" y="2108939"/>
                </a:lnTo>
                <a:lnTo>
                  <a:pt x="644064" y="2108939"/>
                </a:lnTo>
                <a:lnTo>
                  <a:pt x="643188" y="2108064"/>
                </a:lnTo>
                <a:lnTo>
                  <a:pt x="642339" y="2108064"/>
                </a:lnTo>
                <a:lnTo>
                  <a:pt x="641490" y="2108939"/>
                </a:lnTo>
                <a:lnTo>
                  <a:pt x="642339" y="2108939"/>
                </a:lnTo>
                <a:lnTo>
                  <a:pt x="642339" y="2108064"/>
                </a:lnTo>
                <a:lnTo>
                  <a:pt x="643188" y="2109787"/>
                </a:lnTo>
                <a:lnTo>
                  <a:pt x="642339" y="2109787"/>
                </a:lnTo>
                <a:lnTo>
                  <a:pt x="641490" y="2108939"/>
                </a:lnTo>
                <a:lnTo>
                  <a:pt x="641490" y="2108064"/>
                </a:lnTo>
                <a:lnTo>
                  <a:pt x="640641" y="2108064"/>
                </a:lnTo>
                <a:lnTo>
                  <a:pt x="638943" y="2109787"/>
                </a:lnTo>
                <a:lnTo>
                  <a:pt x="637219" y="2108939"/>
                </a:lnTo>
                <a:lnTo>
                  <a:pt x="635521" y="2107215"/>
                </a:lnTo>
                <a:lnTo>
                  <a:pt x="633823" y="2108064"/>
                </a:lnTo>
                <a:lnTo>
                  <a:pt x="633823" y="2107215"/>
                </a:lnTo>
                <a:lnTo>
                  <a:pt x="632974" y="2107215"/>
                </a:lnTo>
                <a:lnTo>
                  <a:pt x="633823" y="2105519"/>
                </a:lnTo>
                <a:lnTo>
                  <a:pt x="632125" y="2105519"/>
                </a:lnTo>
                <a:lnTo>
                  <a:pt x="631249" y="2105519"/>
                </a:lnTo>
                <a:lnTo>
                  <a:pt x="629551" y="2106367"/>
                </a:lnTo>
                <a:lnTo>
                  <a:pt x="628702" y="2106367"/>
                </a:lnTo>
                <a:lnTo>
                  <a:pt x="629551" y="2108064"/>
                </a:lnTo>
                <a:lnTo>
                  <a:pt x="627853" y="2108064"/>
                </a:lnTo>
                <a:lnTo>
                  <a:pt x="627853" y="2107215"/>
                </a:lnTo>
                <a:lnTo>
                  <a:pt x="627004" y="2108064"/>
                </a:lnTo>
                <a:lnTo>
                  <a:pt x="626129" y="2107215"/>
                </a:lnTo>
                <a:lnTo>
                  <a:pt x="625280" y="2107215"/>
                </a:lnTo>
                <a:lnTo>
                  <a:pt x="626129" y="2106367"/>
                </a:lnTo>
                <a:lnTo>
                  <a:pt x="626129" y="2105519"/>
                </a:lnTo>
                <a:lnTo>
                  <a:pt x="624431" y="2105519"/>
                </a:lnTo>
                <a:lnTo>
                  <a:pt x="624431" y="2104670"/>
                </a:lnTo>
                <a:lnTo>
                  <a:pt x="623582" y="2104670"/>
                </a:lnTo>
                <a:lnTo>
                  <a:pt x="622733" y="2103822"/>
                </a:lnTo>
                <a:lnTo>
                  <a:pt x="621884" y="2104670"/>
                </a:lnTo>
                <a:lnTo>
                  <a:pt x="621008" y="2103822"/>
                </a:lnTo>
                <a:lnTo>
                  <a:pt x="619311" y="2104670"/>
                </a:lnTo>
                <a:lnTo>
                  <a:pt x="618462" y="2102099"/>
                </a:lnTo>
                <a:lnTo>
                  <a:pt x="617613" y="2103822"/>
                </a:lnTo>
                <a:lnTo>
                  <a:pt x="616764" y="2102973"/>
                </a:lnTo>
                <a:lnTo>
                  <a:pt x="615039" y="2103822"/>
                </a:lnTo>
                <a:lnTo>
                  <a:pt x="613341" y="2102973"/>
                </a:lnTo>
                <a:lnTo>
                  <a:pt x="612492" y="2104670"/>
                </a:lnTo>
                <a:lnTo>
                  <a:pt x="611643" y="2102973"/>
                </a:lnTo>
                <a:lnTo>
                  <a:pt x="609945" y="2102973"/>
                </a:lnTo>
                <a:lnTo>
                  <a:pt x="609945" y="2102099"/>
                </a:lnTo>
                <a:lnTo>
                  <a:pt x="609070" y="2102973"/>
                </a:lnTo>
                <a:lnTo>
                  <a:pt x="608221" y="2102973"/>
                </a:lnTo>
                <a:lnTo>
                  <a:pt x="609070" y="2102099"/>
                </a:lnTo>
                <a:lnTo>
                  <a:pt x="608221" y="2102099"/>
                </a:lnTo>
                <a:lnTo>
                  <a:pt x="608221" y="2101250"/>
                </a:lnTo>
                <a:lnTo>
                  <a:pt x="606523" y="2102099"/>
                </a:lnTo>
                <a:lnTo>
                  <a:pt x="604825" y="2101250"/>
                </a:lnTo>
                <a:lnTo>
                  <a:pt x="603949" y="2100402"/>
                </a:lnTo>
                <a:lnTo>
                  <a:pt x="602251" y="2100402"/>
                </a:lnTo>
                <a:lnTo>
                  <a:pt x="600553" y="2101250"/>
                </a:lnTo>
                <a:lnTo>
                  <a:pt x="599704" y="2100402"/>
                </a:lnTo>
                <a:lnTo>
                  <a:pt x="597980" y="2098705"/>
                </a:lnTo>
                <a:lnTo>
                  <a:pt x="597131" y="2100402"/>
                </a:lnTo>
                <a:lnTo>
                  <a:pt x="595433" y="2099553"/>
                </a:lnTo>
                <a:lnTo>
                  <a:pt x="596282" y="2099553"/>
                </a:lnTo>
                <a:lnTo>
                  <a:pt x="596282" y="2098705"/>
                </a:lnTo>
                <a:lnTo>
                  <a:pt x="593735" y="2099553"/>
                </a:lnTo>
                <a:lnTo>
                  <a:pt x="592859" y="2100402"/>
                </a:lnTo>
                <a:lnTo>
                  <a:pt x="593735" y="2100402"/>
                </a:lnTo>
                <a:lnTo>
                  <a:pt x="592859" y="2101250"/>
                </a:lnTo>
                <a:lnTo>
                  <a:pt x="592010" y="2099553"/>
                </a:lnTo>
                <a:lnTo>
                  <a:pt x="591161" y="2099553"/>
                </a:lnTo>
                <a:lnTo>
                  <a:pt x="591161" y="2100402"/>
                </a:lnTo>
                <a:lnTo>
                  <a:pt x="590312" y="2099553"/>
                </a:lnTo>
                <a:lnTo>
                  <a:pt x="589463" y="2100402"/>
                </a:lnTo>
                <a:lnTo>
                  <a:pt x="586890" y="2099553"/>
                </a:lnTo>
                <a:lnTo>
                  <a:pt x="586890" y="2098705"/>
                </a:lnTo>
                <a:lnTo>
                  <a:pt x="586041" y="2100402"/>
                </a:lnTo>
                <a:lnTo>
                  <a:pt x="585192" y="2100402"/>
                </a:lnTo>
                <a:lnTo>
                  <a:pt x="585192" y="2099553"/>
                </a:lnTo>
                <a:lnTo>
                  <a:pt x="584343" y="2100402"/>
                </a:lnTo>
                <a:lnTo>
                  <a:pt x="583494" y="2100402"/>
                </a:lnTo>
                <a:lnTo>
                  <a:pt x="584343" y="2098705"/>
                </a:lnTo>
                <a:lnTo>
                  <a:pt x="582645" y="2098705"/>
                </a:lnTo>
                <a:lnTo>
                  <a:pt x="582645" y="2099553"/>
                </a:lnTo>
                <a:lnTo>
                  <a:pt x="580920" y="2098705"/>
                </a:lnTo>
                <a:lnTo>
                  <a:pt x="580071" y="2100402"/>
                </a:lnTo>
                <a:lnTo>
                  <a:pt x="580071" y="2099553"/>
                </a:lnTo>
                <a:lnTo>
                  <a:pt x="579222" y="2099553"/>
                </a:lnTo>
                <a:lnTo>
                  <a:pt x="578373" y="2097857"/>
                </a:lnTo>
                <a:lnTo>
                  <a:pt x="577524" y="2098705"/>
                </a:lnTo>
                <a:lnTo>
                  <a:pt x="578373" y="2099553"/>
                </a:lnTo>
                <a:lnTo>
                  <a:pt x="577524" y="2099553"/>
                </a:lnTo>
                <a:lnTo>
                  <a:pt x="576649" y="2097857"/>
                </a:lnTo>
                <a:lnTo>
                  <a:pt x="575800" y="2098705"/>
                </a:lnTo>
                <a:lnTo>
                  <a:pt x="574951" y="2096982"/>
                </a:lnTo>
                <a:lnTo>
                  <a:pt x="574102" y="2096982"/>
                </a:lnTo>
                <a:lnTo>
                  <a:pt x="573253" y="2098705"/>
                </a:lnTo>
                <a:lnTo>
                  <a:pt x="570679" y="2098705"/>
                </a:lnTo>
                <a:lnTo>
                  <a:pt x="570679" y="2100402"/>
                </a:lnTo>
                <a:lnTo>
                  <a:pt x="569830" y="2099553"/>
                </a:lnTo>
                <a:lnTo>
                  <a:pt x="569830" y="2100402"/>
                </a:lnTo>
                <a:lnTo>
                  <a:pt x="568981" y="2100402"/>
                </a:lnTo>
                <a:lnTo>
                  <a:pt x="568132" y="2099553"/>
                </a:lnTo>
                <a:lnTo>
                  <a:pt x="567283" y="2100402"/>
                </a:lnTo>
                <a:lnTo>
                  <a:pt x="567283" y="2101250"/>
                </a:lnTo>
                <a:lnTo>
                  <a:pt x="566434" y="2100402"/>
                </a:lnTo>
                <a:lnTo>
                  <a:pt x="564710" y="2100402"/>
                </a:lnTo>
                <a:lnTo>
                  <a:pt x="564710" y="2098705"/>
                </a:lnTo>
                <a:lnTo>
                  <a:pt x="563861" y="2099553"/>
                </a:lnTo>
                <a:lnTo>
                  <a:pt x="562163" y="2098705"/>
                </a:lnTo>
                <a:lnTo>
                  <a:pt x="559616" y="2098705"/>
                </a:lnTo>
                <a:lnTo>
                  <a:pt x="559616" y="2100402"/>
                </a:lnTo>
                <a:lnTo>
                  <a:pt x="558740" y="2100402"/>
                </a:lnTo>
                <a:lnTo>
                  <a:pt x="557892" y="2100402"/>
                </a:lnTo>
                <a:lnTo>
                  <a:pt x="557892" y="2099553"/>
                </a:lnTo>
                <a:lnTo>
                  <a:pt x="553620" y="2098705"/>
                </a:lnTo>
                <a:lnTo>
                  <a:pt x="553620" y="2099553"/>
                </a:lnTo>
                <a:lnTo>
                  <a:pt x="553620" y="2100402"/>
                </a:lnTo>
                <a:lnTo>
                  <a:pt x="551922" y="2099553"/>
                </a:lnTo>
                <a:lnTo>
                  <a:pt x="550224" y="2099553"/>
                </a:lnTo>
                <a:lnTo>
                  <a:pt x="550224" y="2101250"/>
                </a:lnTo>
                <a:lnTo>
                  <a:pt x="549375" y="2100402"/>
                </a:lnTo>
                <a:lnTo>
                  <a:pt x="547651" y="2101250"/>
                </a:lnTo>
                <a:lnTo>
                  <a:pt x="544255" y="2100402"/>
                </a:lnTo>
                <a:lnTo>
                  <a:pt x="543406" y="2102099"/>
                </a:lnTo>
                <a:lnTo>
                  <a:pt x="542530" y="2101250"/>
                </a:lnTo>
                <a:lnTo>
                  <a:pt x="540832" y="2102099"/>
                </a:lnTo>
                <a:lnTo>
                  <a:pt x="539983" y="2102973"/>
                </a:lnTo>
                <a:lnTo>
                  <a:pt x="539134" y="2102099"/>
                </a:lnTo>
                <a:lnTo>
                  <a:pt x="537436" y="2103822"/>
                </a:lnTo>
                <a:lnTo>
                  <a:pt x="536561" y="2102099"/>
                </a:lnTo>
                <a:lnTo>
                  <a:pt x="534863" y="2103822"/>
                </a:lnTo>
                <a:lnTo>
                  <a:pt x="534014" y="2102973"/>
                </a:lnTo>
                <a:lnTo>
                  <a:pt x="534863" y="2102099"/>
                </a:lnTo>
                <a:lnTo>
                  <a:pt x="534014" y="2102099"/>
                </a:lnTo>
                <a:lnTo>
                  <a:pt x="533165" y="2100402"/>
                </a:lnTo>
                <a:lnTo>
                  <a:pt x="532316" y="2098705"/>
                </a:lnTo>
                <a:lnTo>
                  <a:pt x="531440" y="2098705"/>
                </a:lnTo>
                <a:lnTo>
                  <a:pt x="531440" y="2099553"/>
                </a:lnTo>
                <a:lnTo>
                  <a:pt x="530591" y="2098705"/>
                </a:lnTo>
                <a:lnTo>
                  <a:pt x="530591" y="2097857"/>
                </a:lnTo>
                <a:lnTo>
                  <a:pt x="528893" y="2098705"/>
                </a:lnTo>
                <a:lnTo>
                  <a:pt x="528044" y="2097857"/>
                </a:lnTo>
                <a:lnTo>
                  <a:pt x="527195" y="2097857"/>
                </a:lnTo>
                <a:lnTo>
                  <a:pt x="527195" y="2096982"/>
                </a:lnTo>
                <a:lnTo>
                  <a:pt x="525471" y="2096982"/>
                </a:lnTo>
                <a:lnTo>
                  <a:pt x="525471" y="2097857"/>
                </a:lnTo>
                <a:lnTo>
                  <a:pt x="522924" y="2097857"/>
                </a:lnTo>
                <a:lnTo>
                  <a:pt x="522075" y="2097857"/>
                </a:lnTo>
                <a:lnTo>
                  <a:pt x="520350" y="2096982"/>
                </a:lnTo>
                <a:lnTo>
                  <a:pt x="519501" y="2097857"/>
                </a:lnTo>
                <a:lnTo>
                  <a:pt x="518652" y="2096982"/>
                </a:lnTo>
                <a:lnTo>
                  <a:pt x="517803" y="2097857"/>
                </a:lnTo>
                <a:lnTo>
                  <a:pt x="516954" y="2096982"/>
                </a:lnTo>
                <a:lnTo>
                  <a:pt x="514381" y="2096133"/>
                </a:lnTo>
                <a:lnTo>
                  <a:pt x="512683" y="2096982"/>
                </a:lnTo>
                <a:lnTo>
                  <a:pt x="511834" y="2097857"/>
                </a:lnTo>
                <a:lnTo>
                  <a:pt x="510985" y="2096982"/>
                </a:lnTo>
                <a:lnTo>
                  <a:pt x="510136" y="2096982"/>
                </a:lnTo>
                <a:lnTo>
                  <a:pt x="507562" y="2096982"/>
                </a:lnTo>
                <a:lnTo>
                  <a:pt x="507562" y="2098705"/>
                </a:lnTo>
                <a:lnTo>
                  <a:pt x="506713" y="2098705"/>
                </a:lnTo>
                <a:lnTo>
                  <a:pt x="505864" y="2098705"/>
                </a:lnTo>
                <a:lnTo>
                  <a:pt x="505015" y="2100402"/>
                </a:lnTo>
                <a:lnTo>
                  <a:pt x="504140" y="2099553"/>
                </a:lnTo>
                <a:lnTo>
                  <a:pt x="503291" y="2101250"/>
                </a:lnTo>
                <a:lnTo>
                  <a:pt x="502442" y="2100402"/>
                </a:lnTo>
                <a:lnTo>
                  <a:pt x="501593" y="2102099"/>
                </a:lnTo>
                <a:lnTo>
                  <a:pt x="501593" y="2101250"/>
                </a:lnTo>
                <a:lnTo>
                  <a:pt x="500744" y="2102099"/>
                </a:lnTo>
                <a:lnTo>
                  <a:pt x="499895" y="2102973"/>
                </a:lnTo>
                <a:lnTo>
                  <a:pt x="498170" y="2102973"/>
                </a:lnTo>
                <a:lnTo>
                  <a:pt x="498170" y="2103822"/>
                </a:lnTo>
                <a:lnTo>
                  <a:pt x="497321" y="2102973"/>
                </a:lnTo>
                <a:lnTo>
                  <a:pt x="497321" y="2103822"/>
                </a:lnTo>
                <a:lnTo>
                  <a:pt x="495624" y="2103822"/>
                </a:lnTo>
                <a:lnTo>
                  <a:pt x="496472" y="2104670"/>
                </a:lnTo>
                <a:lnTo>
                  <a:pt x="495624" y="2103822"/>
                </a:lnTo>
                <a:lnTo>
                  <a:pt x="494775" y="2104670"/>
                </a:lnTo>
                <a:lnTo>
                  <a:pt x="493926" y="2104670"/>
                </a:lnTo>
                <a:lnTo>
                  <a:pt x="493926" y="2105519"/>
                </a:lnTo>
                <a:lnTo>
                  <a:pt x="493077" y="2105519"/>
                </a:lnTo>
                <a:lnTo>
                  <a:pt x="492201" y="2105519"/>
                </a:lnTo>
                <a:lnTo>
                  <a:pt x="491352" y="2105519"/>
                </a:lnTo>
                <a:lnTo>
                  <a:pt x="491352" y="2104670"/>
                </a:lnTo>
                <a:lnTo>
                  <a:pt x="490503" y="2105519"/>
                </a:lnTo>
                <a:lnTo>
                  <a:pt x="490503" y="2104670"/>
                </a:lnTo>
                <a:lnTo>
                  <a:pt x="489654" y="2106367"/>
                </a:lnTo>
                <a:lnTo>
                  <a:pt x="488805" y="2106367"/>
                </a:lnTo>
                <a:lnTo>
                  <a:pt x="489654" y="2105519"/>
                </a:lnTo>
                <a:lnTo>
                  <a:pt x="487956" y="2106367"/>
                </a:lnTo>
                <a:lnTo>
                  <a:pt x="487956" y="2108064"/>
                </a:lnTo>
                <a:lnTo>
                  <a:pt x="487956" y="2107215"/>
                </a:lnTo>
                <a:lnTo>
                  <a:pt x="487081" y="2107215"/>
                </a:lnTo>
                <a:lnTo>
                  <a:pt x="487081" y="2108064"/>
                </a:lnTo>
                <a:lnTo>
                  <a:pt x="486232" y="2108064"/>
                </a:lnTo>
                <a:lnTo>
                  <a:pt x="485383" y="2109787"/>
                </a:lnTo>
                <a:lnTo>
                  <a:pt x="484534" y="2109787"/>
                </a:lnTo>
                <a:lnTo>
                  <a:pt x="483685" y="2110635"/>
                </a:lnTo>
                <a:lnTo>
                  <a:pt x="481987" y="2111484"/>
                </a:lnTo>
                <a:lnTo>
                  <a:pt x="481987" y="2112332"/>
                </a:lnTo>
                <a:lnTo>
                  <a:pt x="481111" y="2111484"/>
                </a:lnTo>
                <a:lnTo>
                  <a:pt x="481111" y="2112332"/>
                </a:lnTo>
                <a:lnTo>
                  <a:pt x="480262" y="2112332"/>
                </a:lnTo>
                <a:lnTo>
                  <a:pt x="479413" y="2111484"/>
                </a:lnTo>
                <a:lnTo>
                  <a:pt x="479413" y="2112332"/>
                </a:lnTo>
                <a:lnTo>
                  <a:pt x="477715" y="2112332"/>
                </a:lnTo>
                <a:lnTo>
                  <a:pt x="477715" y="2113180"/>
                </a:lnTo>
                <a:lnTo>
                  <a:pt x="476866" y="2114029"/>
                </a:lnTo>
                <a:lnTo>
                  <a:pt x="475142" y="2113180"/>
                </a:lnTo>
                <a:lnTo>
                  <a:pt x="473444" y="2113180"/>
                </a:lnTo>
                <a:lnTo>
                  <a:pt x="472595" y="2113180"/>
                </a:lnTo>
                <a:lnTo>
                  <a:pt x="471746" y="2112332"/>
                </a:lnTo>
                <a:lnTo>
                  <a:pt x="469172" y="2113180"/>
                </a:lnTo>
                <a:lnTo>
                  <a:pt x="468323" y="2113180"/>
                </a:lnTo>
                <a:lnTo>
                  <a:pt x="467474" y="2114904"/>
                </a:lnTo>
                <a:lnTo>
                  <a:pt x="466625" y="2114029"/>
                </a:lnTo>
                <a:lnTo>
                  <a:pt x="465776" y="2114029"/>
                </a:lnTo>
                <a:lnTo>
                  <a:pt x="464901" y="2114904"/>
                </a:lnTo>
                <a:lnTo>
                  <a:pt x="462354" y="2115752"/>
                </a:lnTo>
                <a:lnTo>
                  <a:pt x="460656" y="2114904"/>
                </a:lnTo>
                <a:lnTo>
                  <a:pt x="458931" y="2115752"/>
                </a:lnTo>
                <a:lnTo>
                  <a:pt x="458082" y="2114904"/>
                </a:lnTo>
                <a:lnTo>
                  <a:pt x="457233" y="2114029"/>
                </a:lnTo>
                <a:lnTo>
                  <a:pt x="454686" y="2114904"/>
                </a:lnTo>
                <a:lnTo>
                  <a:pt x="453811" y="2114029"/>
                </a:lnTo>
                <a:lnTo>
                  <a:pt x="453811" y="2113180"/>
                </a:lnTo>
                <a:lnTo>
                  <a:pt x="452962" y="2113180"/>
                </a:lnTo>
                <a:lnTo>
                  <a:pt x="451264" y="2112332"/>
                </a:lnTo>
                <a:lnTo>
                  <a:pt x="450415" y="2113180"/>
                </a:lnTo>
                <a:lnTo>
                  <a:pt x="450415" y="2112332"/>
                </a:lnTo>
                <a:lnTo>
                  <a:pt x="448717" y="2111484"/>
                </a:lnTo>
                <a:lnTo>
                  <a:pt x="447841" y="2112332"/>
                </a:lnTo>
                <a:lnTo>
                  <a:pt x="446992" y="2111484"/>
                </a:lnTo>
                <a:lnTo>
                  <a:pt x="446143" y="2111484"/>
                </a:lnTo>
                <a:lnTo>
                  <a:pt x="446992" y="2110635"/>
                </a:lnTo>
                <a:lnTo>
                  <a:pt x="445294" y="2107215"/>
                </a:lnTo>
                <a:lnTo>
                  <a:pt x="442721" y="2105519"/>
                </a:lnTo>
                <a:lnTo>
                  <a:pt x="441872" y="2102973"/>
                </a:lnTo>
                <a:lnTo>
                  <a:pt x="440174" y="2102099"/>
                </a:lnTo>
                <a:lnTo>
                  <a:pt x="439325" y="2102099"/>
                </a:lnTo>
                <a:lnTo>
                  <a:pt x="438476" y="2100402"/>
                </a:lnTo>
                <a:lnTo>
                  <a:pt x="436751" y="2100402"/>
                </a:lnTo>
                <a:lnTo>
                  <a:pt x="436751" y="2099553"/>
                </a:lnTo>
                <a:lnTo>
                  <a:pt x="435053" y="2098705"/>
                </a:lnTo>
                <a:lnTo>
                  <a:pt x="423964" y="2106367"/>
                </a:lnTo>
                <a:lnTo>
                  <a:pt x="423115" y="2069701"/>
                </a:lnTo>
                <a:lnTo>
                  <a:pt x="423115" y="2037331"/>
                </a:lnTo>
                <a:lnTo>
                  <a:pt x="423115" y="2024526"/>
                </a:lnTo>
                <a:lnTo>
                  <a:pt x="423115" y="1987038"/>
                </a:lnTo>
                <a:lnTo>
                  <a:pt x="423964" y="1972537"/>
                </a:lnTo>
                <a:lnTo>
                  <a:pt x="423964" y="1954641"/>
                </a:lnTo>
                <a:lnTo>
                  <a:pt x="423964" y="1953793"/>
                </a:lnTo>
                <a:lnTo>
                  <a:pt x="424813" y="1951221"/>
                </a:lnTo>
                <a:lnTo>
                  <a:pt x="426537" y="1951221"/>
                </a:lnTo>
                <a:lnTo>
                  <a:pt x="427386" y="1952070"/>
                </a:lnTo>
                <a:lnTo>
                  <a:pt x="428235" y="1949525"/>
                </a:lnTo>
                <a:lnTo>
                  <a:pt x="429084" y="1948676"/>
                </a:lnTo>
                <a:lnTo>
                  <a:pt x="431631" y="1949525"/>
                </a:lnTo>
                <a:lnTo>
                  <a:pt x="433356" y="1948676"/>
                </a:lnTo>
                <a:lnTo>
                  <a:pt x="434205" y="1946953"/>
                </a:lnTo>
                <a:lnTo>
                  <a:pt x="434205" y="1944408"/>
                </a:lnTo>
                <a:lnTo>
                  <a:pt x="435053" y="1944408"/>
                </a:lnTo>
                <a:lnTo>
                  <a:pt x="435053" y="1942711"/>
                </a:lnTo>
                <a:lnTo>
                  <a:pt x="435902" y="1941863"/>
                </a:lnTo>
                <a:lnTo>
                  <a:pt x="435053" y="1940988"/>
                </a:lnTo>
                <a:lnTo>
                  <a:pt x="435902" y="1940140"/>
                </a:lnTo>
                <a:lnTo>
                  <a:pt x="435053" y="1940140"/>
                </a:lnTo>
                <a:lnTo>
                  <a:pt x="433356" y="1935871"/>
                </a:lnTo>
                <a:lnTo>
                  <a:pt x="432507" y="1935871"/>
                </a:lnTo>
                <a:lnTo>
                  <a:pt x="432507" y="1934175"/>
                </a:lnTo>
                <a:lnTo>
                  <a:pt x="430782" y="1934175"/>
                </a:lnTo>
                <a:lnTo>
                  <a:pt x="429084" y="1932478"/>
                </a:lnTo>
                <a:lnTo>
                  <a:pt x="429933" y="1931629"/>
                </a:lnTo>
                <a:lnTo>
                  <a:pt x="428235" y="1930781"/>
                </a:lnTo>
                <a:lnTo>
                  <a:pt x="426537" y="1926513"/>
                </a:lnTo>
                <a:lnTo>
                  <a:pt x="427386" y="1925664"/>
                </a:lnTo>
                <a:lnTo>
                  <a:pt x="428235" y="1923941"/>
                </a:lnTo>
                <a:lnTo>
                  <a:pt x="427386" y="1923941"/>
                </a:lnTo>
                <a:lnTo>
                  <a:pt x="428235" y="1923093"/>
                </a:lnTo>
                <a:lnTo>
                  <a:pt x="428235" y="1921396"/>
                </a:lnTo>
                <a:lnTo>
                  <a:pt x="426537" y="1920548"/>
                </a:lnTo>
                <a:lnTo>
                  <a:pt x="426537" y="1919699"/>
                </a:lnTo>
                <a:lnTo>
                  <a:pt x="428235" y="1918824"/>
                </a:lnTo>
                <a:lnTo>
                  <a:pt x="427386" y="1921396"/>
                </a:lnTo>
                <a:lnTo>
                  <a:pt x="428235" y="1921396"/>
                </a:lnTo>
                <a:lnTo>
                  <a:pt x="429084" y="1920548"/>
                </a:lnTo>
                <a:lnTo>
                  <a:pt x="430782" y="1922244"/>
                </a:lnTo>
                <a:lnTo>
                  <a:pt x="431631" y="1922244"/>
                </a:lnTo>
                <a:lnTo>
                  <a:pt x="432507" y="1921396"/>
                </a:lnTo>
                <a:lnTo>
                  <a:pt x="431631" y="1919699"/>
                </a:lnTo>
                <a:lnTo>
                  <a:pt x="429933" y="1919699"/>
                </a:lnTo>
                <a:lnTo>
                  <a:pt x="429933" y="1918824"/>
                </a:lnTo>
                <a:lnTo>
                  <a:pt x="430782" y="1917976"/>
                </a:lnTo>
                <a:lnTo>
                  <a:pt x="429933" y="1916279"/>
                </a:lnTo>
                <a:lnTo>
                  <a:pt x="430782" y="1916279"/>
                </a:lnTo>
                <a:lnTo>
                  <a:pt x="431631" y="1917128"/>
                </a:lnTo>
                <a:lnTo>
                  <a:pt x="433356" y="1917128"/>
                </a:lnTo>
                <a:lnTo>
                  <a:pt x="434205" y="1917128"/>
                </a:lnTo>
                <a:lnTo>
                  <a:pt x="434205" y="1916279"/>
                </a:lnTo>
                <a:lnTo>
                  <a:pt x="433356" y="1916279"/>
                </a:lnTo>
                <a:lnTo>
                  <a:pt x="433356" y="1913708"/>
                </a:lnTo>
                <a:lnTo>
                  <a:pt x="435053" y="1914583"/>
                </a:lnTo>
                <a:lnTo>
                  <a:pt x="435053" y="1912859"/>
                </a:lnTo>
                <a:lnTo>
                  <a:pt x="435902" y="1912859"/>
                </a:lnTo>
                <a:lnTo>
                  <a:pt x="437627" y="1911163"/>
                </a:lnTo>
                <a:lnTo>
                  <a:pt x="438476" y="1912859"/>
                </a:lnTo>
                <a:lnTo>
                  <a:pt x="438476" y="1912011"/>
                </a:lnTo>
                <a:lnTo>
                  <a:pt x="436751" y="1909466"/>
                </a:lnTo>
                <a:lnTo>
                  <a:pt x="435902" y="1907743"/>
                </a:lnTo>
                <a:lnTo>
                  <a:pt x="436751" y="1906894"/>
                </a:lnTo>
                <a:lnTo>
                  <a:pt x="437627" y="1907743"/>
                </a:lnTo>
                <a:lnTo>
                  <a:pt x="438476" y="1907743"/>
                </a:lnTo>
                <a:lnTo>
                  <a:pt x="437627" y="1905197"/>
                </a:lnTo>
                <a:lnTo>
                  <a:pt x="438476" y="1905197"/>
                </a:lnTo>
                <a:lnTo>
                  <a:pt x="439325" y="1905197"/>
                </a:lnTo>
                <a:lnTo>
                  <a:pt x="440174" y="1902626"/>
                </a:lnTo>
                <a:lnTo>
                  <a:pt x="439325" y="1903501"/>
                </a:lnTo>
                <a:lnTo>
                  <a:pt x="438476" y="1902626"/>
                </a:lnTo>
                <a:lnTo>
                  <a:pt x="436751" y="1903501"/>
                </a:lnTo>
                <a:lnTo>
                  <a:pt x="436751" y="1904349"/>
                </a:lnTo>
                <a:lnTo>
                  <a:pt x="435902" y="1904349"/>
                </a:lnTo>
                <a:lnTo>
                  <a:pt x="435902" y="1903501"/>
                </a:lnTo>
                <a:lnTo>
                  <a:pt x="434205" y="1904349"/>
                </a:lnTo>
                <a:lnTo>
                  <a:pt x="434205" y="1903501"/>
                </a:lnTo>
                <a:lnTo>
                  <a:pt x="433356" y="1902626"/>
                </a:lnTo>
                <a:lnTo>
                  <a:pt x="432507" y="1904349"/>
                </a:lnTo>
                <a:lnTo>
                  <a:pt x="431631" y="1904349"/>
                </a:lnTo>
                <a:lnTo>
                  <a:pt x="431631" y="1903501"/>
                </a:lnTo>
                <a:lnTo>
                  <a:pt x="430782" y="1903501"/>
                </a:lnTo>
                <a:lnTo>
                  <a:pt x="429933" y="1903501"/>
                </a:lnTo>
                <a:lnTo>
                  <a:pt x="429933" y="1904349"/>
                </a:lnTo>
                <a:lnTo>
                  <a:pt x="428235" y="1905197"/>
                </a:lnTo>
                <a:lnTo>
                  <a:pt x="427386" y="1905197"/>
                </a:lnTo>
                <a:lnTo>
                  <a:pt x="426537" y="1906894"/>
                </a:lnTo>
                <a:lnTo>
                  <a:pt x="425662" y="1906894"/>
                </a:lnTo>
                <a:lnTo>
                  <a:pt x="424813" y="1906894"/>
                </a:lnTo>
                <a:lnTo>
                  <a:pt x="424813" y="1908617"/>
                </a:lnTo>
                <a:lnTo>
                  <a:pt x="424813" y="1909466"/>
                </a:lnTo>
                <a:lnTo>
                  <a:pt x="423964" y="1908617"/>
                </a:lnTo>
                <a:lnTo>
                  <a:pt x="423115" y="1909466"/>
                </a:lnTo>
                <a:lnTo>
                  <a:pt x="422266" y="1910314"/>
                </a:lnTo>
                <a:lnTo>
                  <a:pt x="422266" y="1911163"/>
                </a:lnTo>
                <a:lnTo>
                  <a:pt x="422266" y="1912011"/>
                </a:lnTo>
                <a:lnTo>
                  <a:pt x="422266" y="1912859"/>
                </a:lnTo>
                <a:lnTo>
                  <a:pt x="420541" y="1912011"/>
                </a:lnTo>
                <a:lnTo>
                  <a:pt x="421417" y="1912859"/>
                </a:lnTo>
                <a:lnTo>
                  <a:pt x="419692" y="1912859"/>
                </a:lnTo>
                <a:lnTo>
                  <a:pt x="419692" y="1913708"/>
                </a:lnTo>
                <a:lnTo>
                  <a:pt x="419692" y="1914583"/>
                </a:lnTo>
                <a:lnTo>
                  <a:pt x="419692" y="1913708"/>
                </a:lnTo>
                <a:lnTo>
                  <a:pt x="418843" y="1914583"/>
                </a:lnTo>
                <a:lnTo>
                  <a:pt x="419692" y="1914583"/>
                </a:lnTo>
                <a:lnTo>
                  <a:pt x="418843" y="1914583"/>
                </a:lnTo>
                <a:lnTo>
                  <a:pt x="418843" y="1915431"/>
                </a:lnTo>
                <a:lnTo>
                  <a:pt x="417994" y="1914583"/>
                </a:lnTo>
                <a:lnTo>
                  <a:pt x="417145" y="1916279"/>
                </a:lnTo>
                <a:lnTo>
                  <a:pt x="416296" y="1916279"/>
                </a:lnTo>
                <a:lnTo>
                  <a:pt x="416296" y="1917128"/>
                </a:lnTo>
                <a:lnTo>
                  <a:pt x="415447" y="1916279"/>
                </a:lnTo>
                <a:lnTo>
                  <a:pt x="413723" y="1917976"/>
                </a:lnTo>
                <a:lnTo>
                  <a:pt x="412874" y="1917976"/>
                </a:lnTo>
                <a:lnTo>
                  <a:pt x="412025" y="1918824"/>
                </a:lnTo>
                <a:lnTo>
                  <a:pt x="411176" y="1919699"/>
                </a:lnTo>
                <a:lnTo>
                  <a:pt x="410327" y="1919699"/>
                </a:lnTo>
                <a:lnTo>
                  <a:pt x="411176" y="1919699"/>
                </a:lnTo>
                <a:lnTo>
                  <a:pt x="411176" y="1920548"/>
                </a:lnTo>
                <a:lnTo>
                  <a:pt x="410327" y="1921396"/>
                </a:lnTo>
                <a:lnTo>
                  <a:pt x="408602" y="1919699"/>
                </a:lnTo>
                <a:lnTo>
                  <a:pt x="407753" y="1920548"/>
                </a:lnTo>
                <a:lnTo>
                  <a:pt x="406904" y="1921396"/>
                </a:lnTo>
                <a:lnTo>
                  <a:pt x="407753" y="1921396"/>
                </a:lnTo>
                <a:lnTo>
                  <a:pt x="406904" y="1922244"/>
                </a:lnTo>
                <a:lnTo>
                  <a:pt x="406904" y="1923093"/>
                </a:lnTo>
                <a:lnTo>
                  <a:pt x="406055" y="1922244"/>
                </a:lnTo>
                <a:lnTo>
                  <a:pt x="406904" y="1923093"/>
                </a:lnTo>
                <a:lnTo>
                  <a:pt x="406055" y="1923093"/>
                </a:lnTo>
                <a:lnTo>
                  <a:pt x="406904" y="1923941"/>
                </a:lnTo>
                <a:lnTo>
                  <a:pt x="406904" y="1925664"/>
                </a:lnTo>
                <a:lnTo>
                  <a:pt x="406055" y="1925664"/>
                </a:lnTo>
                <a:lnTo>
                  <a:pt x="405206" y="1925664"/>
                </a:lnTo>
                <a:lnTo>
                  <a:pt x="405206" y="1926513"/>
                </a:lnTo>
                <a:lnTo>
                  <a:pt x="402633" y="1927361"/>
                </a:lnTo>
                <a:lnTo>
                  <a:pt x="402633" y="1928209"/>
                </a:lnTo>
                <a:lnTo>
                  <a:pt x="403482" y="1928209"/>
                </a:lnTo>
                <a:lnTo>
                  <a:pt x="402633" y="1929058"/>
                </a:lnTo>
                <a:lnTo>
                  <a:pt x="401784" y="1929906"/>
                </a:lnTo>
                <a:lnTo>
                  <a:pt x="400935" y="1930781"/>
                </a:lnTo>
                <a:lnTo>
                  <a:pt x="399237" y="1930781"/>
                </a:lnTo>
                <a:lnTo>
                  <a:pt x="398361" y="1931629"/>
                </a:lnTo>
                <a:lnTo>
                  <a:pt x="397512" y="1930781"/>
                </a:lnTo>
                <a:lnTo>
                  <a:pt x="397512" y="1931629"/>
                </a:lnTo>
                <a:lnTo>
                  <a:pt x="396663" y="1930781"/>
                </a:lnTo>
                <a:lnTo>
                  <a:pt x="396663" y="1932478"/>
                </a:lnTo>
                <a:lnTo>
                  <a:pt x="394965" y="1933326"/>
                </a:lnTo>
                <a:lnTo>
                  <a:pt x="394965" y="1932478"/>
                </a:lnTo>
                <a:lnTo>
                  <a:pt x="392392" y="1934175"/>
                </a:lnTo>
                <a:lnTo>
                  <a:pt x="390694" y="1935871"/>
                </a:lnTo>
                <a:lnTo>
                  <a:pt x="390694" y="1936746"/>
                </a:lnTo>
                <a:lnTo>
                  <a:pt x="389845" y="1936746"/>
                </a:lnTo>
                <a:lnTo>
                  <a:pt x="388996" y="1940140"/>
                </a:lnTo>
                <a:lnTo>
                  <a:pt x="388147" y="1940140"/>
                </a:lnTo>
                <a:lnTo>
                  <a:pt x="387298" y="1941863"/>
                </a:lnTo>
                <a:lnTo>
                  <a:pt x="386422" y="1941863"/>
                </a:lnTo>
                <a:lnTo>
                  <a:pt x="385573" y="1943560"/>
                </a:lnTo>
                <a:lnTo>
                  <a:pt x="382177" y="1943560"/>
                </a:lnTo>
                <a:lnTo>
                  <a:pt x="382177" y="1944408"/>
                </a:lnTo>
                <a:lnTo>
                  <a:pt x="382177" y="1943560"/>
                </a:lnTo>
                <a:lnTo>
                  <a:pt x="381302" y="1945256"/>
                </a:lnTo>
                <a:lnTo>
                  <a:pt x="380453" y="1944408"/>
                </a:lnTo>
                <a:lnTo>
                  <a:pt x="380453" y="1945256"/>
                </a:lnTo>
                <a:lnTo>
                  <a:pt x="379604" y="1946105"/>
                </a:lnTo>
                <a:lnTo>
                  <a:pt x="377906" y="1950373"/>
                </a:lnTo>
                <a:lnTo>
                  <a:pt x="377057" y="1949525"/>
                </a:lnTo>
                <a:lnTo>
                  <a:pt x="377057" y="1952070"/>
                </a:lnTo>
                <a:lnTo>
                  <a:pt x="377057" y="1952945"/>
                </a:lnTo>
                <a:lnTo>
                  <a:pt x="377057" y="1953793"/>
                </a:lnTo>
                <a:lnTo>
                  <a:pt x="373634" y="1953793"/>
                </a:lnTo>
                <a:lnTo>
                  <a:pt x="371937" y="1952945"/>
                </a:lnTo>
                <a:lnTo>
                  <a:pt x="371088" y="1953793"/>
                </a:lnTo>
                <a:lnTo>
                  <a:pt x="369363" y="1953793"/>
                </a:lnTo>
                <a:lnTo>
                  <a:pt x="368514" y="1954641"/>
                </a:lnTo>
                <a:lnTo>
                  <a:pt x="366816" y="1954641"/>
                </a:lnTo>
                <a:lnTo>
                  <a:pt x="365118" y="1956338"/>
                </a:lnTo>
                <a:lnTo>
                  <a:pt x="362545" y="1958035"/>
                </a:lnTo>
                <a:lnTo>
                  <a:pt x="358273" y="1959758"/>
                </a:lnTo>
                <a:lnTo>
                  <a:pt x="355726" y="1961455"/>
                </a:lnTo>
                <a:lnTo>
                  <a:pt x="354877" y="1962303"/>
                </a:lnTo>
                <a:lnTo>
                  <a:pt x="354002" y="1963152"/>
                </a:lnTo>
                <a:lnTo>
                  <a:pt x="353153" y="1966572"/>
                </a:lnTo>
                <a:lnTo>
                  <a:pt x="352304" y="1967420"/>
                </a:lnTo>
                <a:lnTo>
                  <a:pt x="351455" y="1969117"/>
                </a:lnTo>
                <a:lnTo>
                  <a:pt x="349757" y="1970840"/>
                </a:lnTo>
                <a:lnTo>
                  <a:pt x="349757" y="1973385"/>
                </a:lnTo>
                <a:lnTo>
                  <a:pt x="347183" y="1973385"/>
                </a:lnTo>
                <a:lnTo>
                  <a:pt x="344636" y="1972537"/>
                </a:lnTo>
                <a:lnTo>
                  <a:pt x="343787" y="1972537"/>
                </a:lnTo>
                <a:lnTo>
                  <a:pt x="343787" y="1974233"/>
                </a:lnTo>
                <a:lnTo>
                  <a:pt x="342063" y="1974233"/>
                </a:lnTo>
                <a:lnTo>
                  <a:pt x="336969" y="1975957"/>
                </a:lnTo>
                <a:lnTo>
                  <a:pt x="336093" y="1975957"/>
                </a:lnTo>
                <a:lnTo>
                  <a:pt x="333546" y="1973385"/>
                </a:lnTo>
                <a:lnTo>
                  <a:pt x="331822" y="1974233"/>
                </a:lnTo>
                <a:lnTo>
                  <a:pt x="331822" y="1975957"/>
                </a:lnTo>
                <a:lnTo>
                  <a:pt x="330973" y="1975957"/>
                </a:lnTo>
                <a:lnTo>
                  <a:pt x="330124" y="1975082"/>
                </a:lnTo>
                <a:lnTo>
                  <a:pt x="328426" y="1977653"/>
                </a:lnTo>
                <a:lnTo>
                  <a:pt x="293458" y="1977653"/>
                </a:lnTo>
                <a:lnTo>
                  <a:pt x="225194" y="1977653"/>
                </a:lnTo>
                <a:lnTo>
                  <a:pt x="225194" y="1975957"/>
                </a:lnTo>
                <a:lnTo>
                  <a:pt x="227768" y="1975082"/>
                </a:lnTo>
                <a:lnTo>
                  <a:pt x="228617" y="1973385"/>
                </a:lnTo>
                <a:lnTo>
                  <a:pt x="228617" y="1971688"/>
                </a:lnTo>
                <a:lnTo>
                  <a:pt x="228617" y="1969992"/>
                </a:lnTo>
                <a:lnTo>
                  <a:pt x="226919" y="1969117"/>
                </a:lnTo>
                <a:lnTo>
                  <a:pt x="226070" y="1968268"/>
                </a:lnTo>
                <a:lnTo>
                  <a:pt x="226919" y="1966572"/>
                </a:lnTo>
                <a:lnTo>
                  <a:pt x="228617" y="1965723"/>
                </a:lnTo>
                <a:lnTo>
                  <a:pt x="229466" y="1963152"/>
                </a:lnTo>
                <a:lnTo>
                  <a:pt x="231164" y="1962303"/>
                </a:lnTo>
                <a:lnTo>
                  <a:pt x="230315" y="1961455"/>
                </a:lnTo>
                <a:lnTo>
                  <a:pt x="228617" y="1959758"/>
                </a:lnTo>
                <a:lnTo>
                  <a:pt x="228617" y="1956338"/>
                </a:lnTo>
                <a:lnTo>
                  <a:pt x="227768" y="1955490"/>
                </a:lnTo>
                <a:lnTo>
                  <a:pt x="227768" y="1954641"/>
                </a:lnTo>
                <a:lnTo>
                  <a:pt x="230315" y="1952070"/>
                </a:lnTo>
                <a:lnTo>
                  <a:pt x="232039" y="1951221"/>
                </a:lnTo>
                <a:lnTo>
                  <a:pt x="228617" y="1949525"/>
                </a:lnTo>
                <a:lnTo>
                  <a:pt x="225194" y="1947828"/>
                </a:lnTo>
                <a:lnTo>
                  <a:pt x="223496" y="1947828"/>
                </a:lnTo>
                <a:lnTo>
                  <a:pt x="221798" y="1946953"/>
                </a:lnTo>
                <a:lnTo>
                  <a:pt x="220949" y="1946105"/>
                </a:lnTo>
                <a:lnTo>
                  <a:pt x="220074" y="1946953"/>
                </a:lnTo>
                <a:lnTo>
                  <a:pt x="218376" y="1945256"/>
                </a:lnTo>
                <a:lnTo>
                  <a:pt x="216678" y="1945256"/>
                </a:lnTo>
                <a:lnTo>
                  <a:pt x="216678" y="1944408"/>
                </a:lnTo>
                <a:lnTo>
                  <a:pt x="217527" y="1941863"/>
                </a:lnTo>
                <a:lnTo>
                  <a:pt x="217527" y="1940140"/>
                </a:lnTo>
                <a:lnTo>
                  <a:pt x="218376" y="1937595"/>
                </a:lnTo>
                <a:lnTo>
                  <a:pt x="218376" y="1935023"/>
                </a:lnTo>
                <a:lnTo>
                  <a:pt x="219225" y="1933326"/>
                </a:lnTo>
                <a:lnTo>
                  <a:pt x="217527" y="1930781"/>
                </a:lnTo>
                <a:lnTo>
                  <a:pt x="218376" y="1927361"/>
                </a:lnTo>
                <a:lnTo>
                  <a:pt x="217527" y="1927361"/>
                </a:lnTo>
                <a:lnTo>
                  <a:pt x="216678" y="1927361"/>
                </a:lnTo>
                <a:lnTo>
                  <a:pt x="214104" y="1925664"/>
                </a:lnTo>
                <a:lnTo>
                  <a:pt x="214980" y="1917976"/>
                </a:lnTo>
                <a:lnTo>
                  <a:pt x="213255" y="1917128"/>
                </a:lnTo>
                <a:lnTo>
                  <a:pt x="210708" y="1917976"/>
                </a:lnTo>
                <a:lnTo>
                  <a:pt x="208984" y="1917128"/>
                </a:lnTo>
                <a:lnTo>
                  <a:pt x="207286" y="1917976"/>
                </a:lnTo>
                <a:lnTo>
                  <a:pt x="206437" y="1917976"/>
                </a:lnTo>
                <a:lnTo>
                  <a:pt x="204739" y="1916279"/>
                </a:lnTo>
                <a:lnTo>
                  <a:pt x="204739" y="1915431"/>
                </a:lnTo>
                <a:lnTo>
                  <a:pt x="203890" y="1915431"/>
                </a:lnTo>
                <a:lnTo>
                  <a:pt x="203890" y="1914583"/>
                </a:lnTo>
                <a:lnTo>
                  <a:pt x="203890" y="1912859"/>
                </a:lnTo>
                <a:lnTo>
                  <a:pt x="203014" y="1912859"/>
                </a:lnTo>
                <a:lnTo>
                  <a:pt x="202165" y="1912011"/>
                </a:lnTo>
                <a:lnTo>
                  <a:pt x="201316" y="1912011"/>
                </a:lnTo>
                <a:lnTo>
                  <a:pt x="200467" y="1911163"/>
                </a:lnTo>
                <a:lnTo>
                  <a:pt x="199618" y="1912011"/>
                </a:lnTo>
                <a:lnTo>
                  <a:pt x="198769" y="1912011"/>
                </a:lnTo>
                <a:lnTo>
                  <a:pt x="197894" y="1911163"/>
                </a:lnTo>
                <a:lnTo>
                  <a:pt x="197045" y="1911163"/>
                </a:lnTo>
                <a:lnTo>
                  <a:pt x="195347" y="1909466"/>
                </a:lnTo>
                <a:lnTo>
                  <a:pt x="194498" y="1910314"/>
                </a:lnTo>
                <a:lnTo>
                  <a:pt x="193649" y="1910314"/>
                </a:lnTo>
                <a:lnTo>
                  <a:pt x="192800" y="1910314"/>
                </a:lnTo>
                <a:lnTo>
                  <a:pt x="191924" y="1910314"/>
                </a:lnTo>
                <a:lnTo>
                  <a:pt x="191075" y="1910314"/>
                </a:lnTo>
                <a:lnTo>
                  <a:pt x="191075" y="1909466"/>
                </a:lnTo>
                <a:lnTo>
                  <a:pt x="191075" y="1910314"/>
                </a:lnTo>
                <a:lnTo>
                  <a:pt x="190226" y="1910314"/>
                </a:lnTo>
                <a:lnTo>
                  <a:pt x="189377" y="1911163"/>
                </a:lnTo>
                <a:lnTo>
                  <a:pt x="186804" y="1910314"/>
                </a:lnTo>
                <a:lnTo>
                  <a:pt x="186804" y="1911163"/>
                </a:lnTo>
                <a:lnTo>
                  <a:pt x="185955" y="1910314"/>
                </a:lnTo>
                <a:lnTo>
                  <a:pt x="185106" y="1910314"/>
                </a:lnTo>
                <a:lnTo>
                  <a:pt x="181710" y="1911163"/>
                </a:lnTo>
                <a:lnTo>
                  <a:pt x="180835" y="1911163"/>
                </a:lnTo>
                <a:lnTo>
                  <a:pt x="179986" y="1910314"/>
                </a:lnTo>
                <a:lnTo>
                  <a:pt x="180835" y="1910314"/>
                </a:lnTo>
                <a:lnTo>
                  <a:pt x="179986" y="1910314"/>
                </a:lnTo>
                <a:lnTo>
                  <a:pt x="179986" y="1909466"/>
                </a:lnTo>
                <a:lnTo>
                  <a:pt x="179137" y="1909466"/>
                </a:lnTo>
                <a:lnTo>
                  <a:pt x="179137" y="1908617"/>
                </a:lnTo>
                <a:lnTo>
                  <a:pt x="179137" y="1909466"/>
                </a:lnTo>
                <a:lnTo>
                  <a:pt x="178288" y="1908617"/>
                </a:lnTo>
                <a:lnTo>
                  <a:pt x="177439" y="1908617"/>
                </a:lnTo>
                <a:lnTo>
                  <a:pt x="176590" y="1908617"/>
                </a:lnTo>
                <a:lnTo>
                  <a:pt x="176590" y="1909466"/>
                </a:lnTo>
                <a:lnTo>
                  <a:pt x="176590" y="1907743"/>
                </a:lnTo>
                <a:lnTo>
                  <a:pt x="175714" y="1908617"/>
                </a:lnTo>
                <a:lnTo>
                  <a:pt x="175714" y="1907743"/>
                </a:lnTo>
                <a:lnTo>
                  <a:pt x="174865" y="1907743"/>
                </a:lnTo>
                <a:lnTo>
                  <a:pt x="174016" y="1906894"/>
                </a:lnTo>
                <a:lnTo>
                  <a:pt x="174016" y="1907743"/>
                </a:lnTo>
                <a:lnTo>
                  <a:pt x="172318" y="1906894"/>
                </a:lnTo>
                <a:lnTo>
                  <a:pt x="170620" y="1906894"/>
                </a:lnTo>
                <a:lnTo>
                  <a:pt x="169745" y="1906046"/>
                </a:lnTo>
                <a:lnTo>
                  <a:pt x="168896" y="1906894"/>
                </a:lnTo>
                <a:lnTo>
                  <a:pt x="168896" y="1906046"/>
                </a:lnTo>
                <a:lnTo>
                  <a:pt x="168047" y="1906046"/>
                </a:lnTo>
                <a:lnTo>
                  <a:pt x="168047" y="1905197"/>
                </a:lnTo>
                <a:lnTo>
                  <a:pt x="167198" y="1906046"/>
                </a:lnTo>
                <a:lnTo>
                  <a:pt x="166349" y="1905197"/>
                </a:lnTo>
                <a:lnTo>
                  <a:pt x="165500" y="1906046"/>
                </a:lnTo>
                <a:lnTo>
                  <a:pt x="164651" y="1906046"/>
                </a:lnTo>
                <a:lnTo>
                  <a:pt x="163775" y="1906046"/>
                </a:lnTo>
                <a:lnTo>
                  <a:pt x="162926" y="1905197"/>
                </a:lnTo>
                <a:lnTo>
                  <a:pt x="162926" y="1904349"/>
                </a:lnTo>
                <a:lnTo>
                  <a:pt x="161228" y="1905197"/>
                </a:lnTo>
                <a:lnTo>
                  <a:pt x="161228" y="1904349"/>
                </a:lnTo>
                <a:lnTo>
                  <a:pt x="160379" y="1904349"/>
                </a:lnTo>
                <a:lnTo>
                  <a:pt x="159530" y="1905197"/>
                </a:lnTo>
                <a:lnTo>
                  <a:pt x="159530" y="1904349"/>
                </a:lnTo>
                <a:lnTo>
                  <a:pt x="158655" y="1904349"/>
                </a:lnTo>
                <a:lnTo>
                  <a:pt x="158655" y="1903501"/>
                </a:lnTo>
                <a:lnTo>
                  <a:pt x="158655" y="1904349"/>
                </a:lnTo>
                <a:lnTo>
                  <a:pt x="156957" y="1903501"/>
                </a:lnTo>
                <a:lnTo>
                  <a:pt x="156108" y="1902626"/>
                </a:lnTo>
                <a:lnTo>
                  <a:pt x="156957" y="1901777"/>
                </a:lnTo>
                <a:lnTo>
                  <a:pt x="156957" y="1900929"/>
                </a:lnTo>
                <a:lnTo>
                  <a:pt x="156108" y="1900929"/>
                </a:lnTo>
                <a:lnTo>
                  <a:pt x="147565" y="1900929"/>
                </a:lnTo>
                <a:lnTo>
                  <a:pt x="98111" y="1900929"/>
                </a:lnTo>
                <a:lnTo>
                  <a:pt x="99809" y="1899232"/>
                </a:lnTo>
                <a:lnTo>
                  <a:pt x="100658" y="1895812"/>
                </a:lnTo>
                <a:lnTo>
                  <a:pt x="100658" y="1894964"/>
                </a:lnTo>
                <a:lnTo>
                  <a:pt x="102356" y="1894116"/>
                </a:lnTo>
                <a:lnTo>
                  <a:pt x="104930" y="1893267"/>
                </a:lnTo>
                <a:lnTo>
                  <a:pt x="105779" y="1891544"/>
                </a:lnTo>
                <a:lnTo>
                  <a:pt x="107477" y="1890696"/>
                </a:lnTo>
                <a:lnTo>
                  <a:pt x="108326" y="1888151"/>
                </a:lnTo>
                <a:lnTo>
                  <a:pt x="111748" y="1887302"/>
                </a:lnTo>
                <a:lnTo>
                  <a:pt x="111748" y="1886454"/>
                </a:lnTo>
                <a:lnTo>
                  <a:pt x="110899" y="1884731"/>
                </a:lnTo>
                <a:lnTo>
                  <a:pt x="110050" y="1883882"/>
                </a:lnTo>
                <a:lnTo>
                  <a:pt x="112597" y="1883034"/>
                </a:lnTo>
                <a:lnTo>
                  <a:pt x="115171" y="1878765"/>
                </a:lnTo>
                <a:lnTo>
                  <a:pt x="117718" y="1877069"/>
                </a:lnTo>
                <a:lnTo>
                  <a:pt x="118567" y="1878765"/>
                </a:lnTo>
                <a:lnTo>
                  <a:pt x="119416" y="1878765"/>
                </a:lnTo>
                <a:lnTo>
                  <a:pt x="121989" y="1877069"/>
                </a:lnTo>
                <a:lnTo>
                  <a:pt x="121989" y="1876220"/>
                </a:lnTo>
                <a:lnTo>
                  <a:pt x="123687" y="1875372"/>
                </a:lnTo>
                <a:lnTo>
                  <a:pt x="124536" y="1874497"/>
                </a:lnTo>
                <a:lnTo>
                  <a:pt x="125385" y="1873649"/>
                </a:lnTo>
                <a:lnTo>
                  <a:pt x="125385" y="1872800"/>
                </a:lnTo>
                <a:lnTo>
                  <a:pt x="122838" y="1871952"/>
                </a:lnTo>
                <a:lnTo>
                  <a:pt x="121989" y="1871104"/>
                </a:lnTo>
                <a:lnTo>
                  <a:pt x="124536" y="1869380"/>
                </a:lnTo>
                <a:lnTo>
                  <a:pt x="127958" y="1867684"/>
                </a:lnTo>
                <a:lnTo>
                  <a:pt x="129656" y="1865987"/>
                </a:lnTo>
                <a:lnTo>
                  <a:pt x="131354" y="1861719"/>
                </a:lnTo>
                <a:lnTo>
                  <a:pt x="131354" y="1858325"/>
                </a:lnTo>
                <a:lnTo>
                  <a:pt x="132230" y="1856602"/>
                </a:lnTo>
                <a:lnTo>
                  <a:pt x="131354" y="1854905"/>
                </a:lnTo>
                <a:lnTo>
                  <a:pt x="131354" y="1851485"/>
                </a:lnTo>
                <a:lnTo>
                  <a:pt x="130505" y="1849788"/>
                </a:lnTo>
                <a:lnTo>
                  <a:pt x="130505" y="1848940"/>
                </a:lnTo>
                <a:lnTo>
                  <a:pt x="131354" y="1848092"/>
                </a:lnTo>
                <a:lnTo>
                  <a:pt x="132230" y="1846368"/>
                </a:lnTo>
                <a:lnTo>
                  <a:pt x="128807" y="1845520"/>
                </a:lnTo>
                <a:lnTo>
                  <a:pt x="126260" y="1837858"/>
                </a:lnTo>
                <a:lnTo>
                  <a:pt x="123687" y="1837010"/>
                </a:lnTo>
                <a:lnTo>
                  <a:pt x="121989" y="1837010"/>
                </a:lnTo>
                <a:lnTo>
                  <a:pt x="121989" y="1833590"/>
                </a:lnTo>
                <a:lnTo>
                  <a:pt x="121140" y="1836161"/>
                </a:lnTo>
                <a:lnTo>
                  <a:pt x="120291" y="1837010"/>
                </a:lnTo>
                <a:lnTo>
                  <a:pt x="118567" y="1835287"/>
                </a:lnTo>
                <a:lnTo>
                  <a:pt x="117718" y="1831893"/>
                </a:lnTo>
                <a:lnTo>
                  <a:pt x="117718" y="1830170"/>
                </a:lnTo>
                <a:lnTo>
                  <a:pt x="116869" y="1829321"/>
                </a:lnTo>
                <a:lnTo>
                  <a:pt x="116869" y="1826776"/>
                </a:lnTo>
                <a:lnTo>
                  <a:pt x="115171" y="1826776"/>
                </a:lnTo>
                <a:lnTo>
                  <a:pt x="113446" y="1824205"/>
                </a:lnTo>
                <a:lnTo>
                  <a:pt x="113446" y="1820811"/>
                </a:lnTo>
                <a:lnTo>
                  <a:pt x="110899" y="1818240"/>
                </a:lnTo>
                <a:lnTo>
                  <a:pt x="110050" y="1813123"/>
                </a:lnTo>
                <a:lnTo>
                  <a:pt x="109175" y="1810578"/>
                </a:lnTo>
                <a:lnTo>
                  <a:pt x="107477" y="1809729"/>
                </a:lnTo>
                <a:lnTo>
                  <a:pt x="105779" y="1807158"/>
                </a:lnTo>
                <a:lnTo>
                  <a:pt x="104081" y="1807158"/>
                </a:lnTo>
                <a:lnTo>
                  <a:pt x="101507" y="1806309"/>
                </a:lnTo>
                <a:lnTo>
                  <a:pt x="99809" y="1807158"/>
                </a:lnTo>
                <a:lnTo>
                  <a:pt x="98111" y="1807158"/>
                </a:lnTo>
                <a:lnTo>
                  <a:pt x="97236" y="1806309"/>
                </a:lnTo>
                <a:lnTo>
                  <a:pt x="96387" y="1806309"/>
                </a:lnTo>
                <a:lnTo>
                  <a:pt x="95538" y="1804613"/>
                </a:lnTo>
                <a:lnTo>
                  <a:pt x="94689" y="1804613"/>
                </a:lnTo>
                <a:lnTo>
                  <a:pt x="92991" y="1802889"/>
                </a:lnTo>
                <a:lnTo>
                  <a:pt x="92991" y="1800344"/>
                </a:lnTo>
                <a:lnTo>
                  <a:pt x="92142" y="1799496"/>
                </a:lnTo>
                <a:lnTo>
                  <a:pt x="91266" y="1800344"/>
                </a:lnTo>
                <a:lnTo>
                  <a:pt x="91266" y="1798648"/>
                </a:lnTo>
                <a:lnTo>
                  <a:pt x="90417" y="1797799"/>
                </a:lnTo>
                <a:lnTo>
                  <a:pt x="88719" y="1798648"/>
                </a:lnTo>
                <a:lnTo>
                  <a:pt x="87870" y="1795228"/>
                </a:lnTo>
                <a:lnTo>
                  <a:pt x="88719" y="1794379"/>
                </a:lnTo>
                <a:lnTo>
                  <a:pt x="89568" y="1790959"/>
                </a:lnTo>
                <a:lnTo>
                  <a:pt x="87870" y="1784146"/>
                </a:lnTo>
                <a:lnTo>
                  <a:pt x="86146" y="1779877"/>
                </a:lnTo>
                <a:lnTo>
                  <a:pt x="83599" y="1779877"/>
                </a:lnTo>
                <a:lnTo>
                  <a:pt x="82750" y="1779029"/>
                </a:lnTo>
                <a:lnTo>
                  <a:pt x="81025" y="1779029"/>
                </a:lnTo>
                <a:lnTo>
                  <a:pt x="78478" y="1778181"/>
                </a:lnTo>
                <a:lnTo>
                  <a:pt x="77629" y="1779029"/>
                </a:lnTo>
                <a:lnTo>
                  <a:pt x="77629" y="1778181"/>
                </a:lnTo>
                <a:lnTo>
                  <a:pt x="75931" y="1779029"/>
                </a:lnTo>
                <a:lnTo>
                  <a:pt x="74207" y="1776484"/>
                </a:lnTo>
                <a:lnTo>
                  <a:pt x="73358" y="1773064"/>
                </a:lnTo>
                <a:lnTo>
                  <a:pt x="72509" y="1771367"/>
                </a:lnTo>
                <a:lnTo>
                  <a:pt x="71660" y="1771367"/>
                </a:lnTo>
                <a:lnTo>
                  <a:pt x="70811" y="1771367"/>
                </a:lnTo>
                <a:lnTo>
                  <a:pt x="69086" y="1771367"/>
                </a:lnTo>
                <a:lnTo>
                  <a:pt x="67388" y="1769671"/>
                </a:lnTo>
                <a:lnTo>
                  <a:pt x="63966" y="1768796"/>
                </a:lnTo>
                <a:lnTo>
                  <a:pt x="63117" y="1768796"/>
                </a:lnTo>
                <a:lnTo>
                  <a:pt x="63117" y="1767099"/>
                </a:lnTo>
                <a:lnTo>
                  <a:pt x="61419" y="1767099"/>
                </a:lnTo>
                <a:lnTo>
                  <a:pt x="59721" y="1766251"/>
                </a:lnTo>
                <a:lnTo>
                  <a:pt x="57148" y="1762831"/>
                </a:lnTo>
                <a:lnTo>
                  <a:pt x="57997" y="1758589"/>
                </a:lnTo>
                <a:lnTo>
                  <a:pt x="56299" y="1756865"/>
                </a:lnTo>
                <a:lnTo>
                  <a:pt x="57148" y="1753472"/>
                </a:lnTo>
                <a:lnTo>
                  <a:pt x="55450" y="1750900"/>
                </a:lnTo>
                <a:lnTo>
                  <a:pt x="54601" y="1750052"/>
                </a:lnTo>
                <a:lnTo>
                  <a:pt x="54601" y="1749204"/>
                </a:lnTo>
                <a:lnTo>
                  <a:pt x="52876" y="1748355"/>
                </a:lnTo>
                <a:lnTo>
                  <a:pt x="52027" y="1745784"/>
                </a:lnTo>
                <a:lnTo>
                  <a:pt x="50329" y="1744935"/>
                </a:lnTo>
                <a:lnTo>
                  <a:pt x="51178" y="1742390"/>
                </a:lnTo>
                <a:lnTo>
                  <a:pt x="51178" y="1740667"/>
                </a:lnTo>
                <a:lnTo>
                  <a:pt x="50329" y="1737273"/>
                </a:lnTo>
                <a:lnTo>
                  <a:pt x="51178" y="1734702"/>
                </a:lnTo>
                <a:lnTo>
                  <a:pt x="50329" y="1731308"/>
                </a:lnTo>
                <a:lnTo>
                  <a:pt x="48631" y="1729585"/>
                </a:lnTo>
                <a:lnTo>
                  <a:pt x="46907" y="1727040"/>
                </a:lnTo>
                <a:lnTo>
                  <a:pt x="45209" y="1726192"/>
                </a:lnTo>
                <a:lnTo>
                  <a:pt x="46058" y="1723620"/>
                </a:lnTo>
                <a:lnTo>
                  <a:pt x="46058" y="1721075"/>
                </a:lnTo>
                <a:lnTo>
                  <a:pt x="43511" y="1718503"/>
                </a:lnTo>
                <a:lnTo>
                  <a:pt x="40937" y="1719378"/>
                </a:lnTo>
                <a:lnTo>
                  <a:pt x="39239" y="1719378"/>
                </a:lnTo>
                <a:lnTo>
                  <a:pt x="38390" y="1715110"/>
                </a:lnTo>
                <a:lnTo>
                  <a:pt x="36666" y="1713387"/>
                </a:lnTo>
                <a:lnTo>
                  <a:pt x="34119" y="1713387"/>
                </a:lnTo>
                <a:lnTo>
                  <a:pt x="33270" y="1714261"/>
                </a:lnTo>
                <a:lnTo>
                  <a:pt x="32421" y="1714261"/>
                </a:lnTo>
                <a:lnTo>
                  <a:pt x="31572" y="1713387"/>
                </a:lnTo>
                <a:lnTo>
                  <a:pt x="30696" y="1712538"/>
                </a:lnTo>
                <a:lnTo>
                  <a:pt x="30696" y="1709993"/>
                </a:lnTo>
                <a:lnTo>
                  <a:pt x="29847" y="1708296"/>
                </a:lnTo>
                <a:lnTo>
                  <a:pt x="27300" y="1705725"/>
                </a:lnTo>
                <a:lnTo>
                  <a:pt x="28149" y="1704876"/>
                </a:lnTo>
                <a:lnTo>
                  <a:pt x="29847" y="1704876"/>
                </a:lnTo>
                <a:lnTo>
                  <a:pt x="28149" y="1701456"/>
                </a:lnTo>
                <a:lnTo>
                  <a:pt x="28998" y="1699760"/>
                </a:lnTo>
                <a:lnTo>
                  <a:pt x="29847" y="1699760"/>
                </a:lnTo>
                <a:lnTo>
                  <a:pt x="31572" y="1702305"/>
                </a:lnTo>
                <a:lnTo>
                  <a:pt x="34968" y="1702305"/>
                </a:lnTo>
                <a:lnTo>
                  <a:pt x="35817" y="1702305"/>
                </a:lnTo>
                <a:lnTo>
                  <a:pt x="37541" y="1699760"/>
                </a:lnTo>
                <a:lnTo>
                  <a:pt x="38390" y="1698063"/>
                </a:lnTo>
                <a:lnTo>
                  <a:pt x="38390" y="1695491"/>
                </a:lnTo>
                <a:lnTo>
                  <a:pt x="39239" y="1691223"/>
                </a:lnTo>
                <a:lnTo>
                  <a:pt x="38390" y="1688678"/>
                </a:lnTo>
                <a:lnTo>
                  <a:pt x="36666" y="1687829"/>
                </a:lnTo>
                <a:lnTo>
                  <a:pt x="32421" y="1685258"/>
                </a:lnTo>
                <a:lnTo>
                  <a:pt x="31572" y="1684409"/>
                </a:lnTo>
                <a:lnTo>
                  <a:pt x="25602" y="1682713"/>
                </a:lnTo>
                <a:lnTo>
                  <a:pt x="22180" y="1682713"/>
                </a:lnTo>
                <a:lnTo>
                  <a:pt x="21331" y="1681864"/>
                </a:lnTo>
                <a:lnTo>
                  <a:pt x="19606" y="1679293"/>
                </a:lnTo>
                <a:lnTo>
                  <a:pt x="18757" y="1676748"/>
                </a:lnTo>
                <a:lnTo>
                  <a:pt x="16210" y="1676748"/>
                </a:lnTo>
                <a:lnTo>
                  <a:pt x="13637" y="1674176"/>
                </a:lnTo>
                <a:lnTo>
                  <a:pt x="12788" y="1670783"/>
                </a:lnTo>
                <a:lnTo>
                  <a:pt x="10241" y="1669934"/>
                </a:lnTo>
                <a:lnTo>
                  <a:pt x="7667" y="1667363"/>
                </a:lnTo>
                <a:lnTo>
                  <a:pt x="2547" y="1662246"/>
                </a:lnTo>
                <a:lnTo>
                  <a:pt x="849" y="1662246"/>
                </a:lnTo>
                <a:lnTo>
                  <a:pt x="0" y="1657978"/>
                </a:lnTo>
                <a:lnTo>
                  <a:pt x="849" y="1657978"/>
                </a:lnTo>
                <a:lnTo>
                  <a:pt x="2547" y="1657978"/>
                </a:lnTo>
                <a:lnTo>
                  <a:pt x="5120" y="1657129"/>
                </a:lnTo>
                <a:lnTo>
                  <a:pt x="7667" y="1652887"/>
                </a:lnTo>
                <a:lnTo>
                  <a:pt x="7667" y="1651164"/>
                </a:lnTo>
                <a:lnTo>
                  <a:pt x="9392" y="1649467"/>
                </a:lnTo>
                <a:lnTo>
                  <a:pt x="7667" y="1647771"/>
                </a:lnTo>
                <a:lnTo>
                  <a:pt x="7667" y="1643502"/>
                </a:lnTo>
                <a:lnTo>
                  <a:pt x="5969" y="1641805"/>
                </a:lnTo>
                <a:lnTo>
                  <a:pt x="3422" y="1635840"/>
                </a:lnTo>
                <a:lnTo>
                  <a:pt x="3422" y="1634117"/>
                </a:lnTo>
                <a:lnTo>
                  <a:pt x="4271" y="1633269"/>
                </a:lnTo>
                <a:lnTo>
                  <a:pt x="5120" y="1634117"/>
                </a:lnTo>
                <a:lnTo>
                  <a:pt x="5969" y="1635840"/>
                </a:lnTo>
                <a:lnTo>
                  <a:pt x="6818" y="1634966"/>
                </a:lnTo>
                <a:lnTo>
                  <a:pt x="7667" y="1634966"/>
                </a:lnTo>
                <a:lnTo>
                  <a:pt x="10241" y="1637537"/>
                </a:lnTo>
                <a:lnTo>
                  <a:pt x="15361" y="1638385"/>
                </a:lnTo>
                <a:lnTo>
                  <a:pt x="16210" y="1636689"/>
                </a:lnTo>
                <a:lnTo>
                  <a:pt x="17059" y="1634117"/>
                </a:lnTo>
                <a:lnTo>
                  <a:pt x="20482" y="1632420"/>
                </a:lnTo>
                <a:lnTo>
                  <a:pt x="22180" y="1632420"/>
                </a:lnTo>
                <a:lnTo>
                  <a:pt x="24727" y="1633269"/>
                </a:lnTo>
                <a:lnTo>
                  <a:pt x="28149" y="1631572"/>
                </a:lnTo>
                <a:lnTo>
                  <a:pt x="28998" y="1631572"/>
                </a:lnTo>
                <a:lnTo>
                  <a:pt x="28998" y="1632420"/>
                </a:lnTo>
                <a:lnTo>
                  <a:pt x="28998" y="1634117"/>
                </a:lnTo>
                <a:lnTo>
                  <a:pt x="29847" y="1634117"/>
                </a:lnTo>
                <a:lnTo>
                  <a:pt x="34119" y="1631572"/>
                </a:lnTo>
                <a:lnTo>
                  <a:pt x="36666" y="1628152"/>
                </a:lnTo>
                <a:lnTo>
                  <a:pt x="36666" y="1627304"/>
                </a:lnTo>
                <a:lnTo>
                  <a:pt x="34968" y="1623884"/>
                </a:lnTo>
                <a:lnTo>
                  <a:pt x="34968" y="1619642"/>
                </a:lnTo>
                <a:lnTo>
                  <a:pt x="33270" y="1617919"/>
                </a:lnTo>
                <a:lnTo>
                  <a:pt x="30696" y="1616222"/>
                </a:lnTo>
                <a:lnTo>
                  <a:pt x="29847" y="1615373"/>
                </a:lnTo>
                <a:lnTo>
                  <a:pt x="28998" y="1611105"/>
                </a:lnTo>
                <a:lnTo>
                  <a:pt x="27300" y="1609408"/>
                </a:lnTo>
                <a:lnTo>
                  <a:pt x="26451" y="1607685"/>
                </a:lnTo>
                <a:lnTo>
                  <a:pt x="24727" y="1605988"/>
                </a:lnTo>
                <a:lnTo>
                  <a:pt x="24727" y="1605140"/>
                </a:lnTo>
                <a:lnTo>
                  <a:pt x="23878" y="1603443"/>
                </a:lnTo>
                <a:lnTo>
                  <a:pt x="24727" y="1602568"/>
                </a:lnTo>
                <a:lnTo>
                  <a:pt x="27300" y="1600023"/>
                </a:lnTo>
                <a:lnTo>
                  <a:pt x="31572" y="1594907"/>
                </a:lnTo>
                <a:lnTo>
                  <a:pt x="33270" y="1591513"/>
                </a:lnTo>
                <a:lnTo>
                  <a:pt x="33270" y="1589790"/>
                </a:lnTo>
                <a:lnTo>
                  <a:pt x="31572" y="1588942"/>
                </a:lnTo>
                <a:lnTo>
                  <a:pt x="31572" y="1586396"/>
                </a:lnTo>
                <a:lnTo>
                  <a:pt x="31572" y="1584673"/>
                </a:lnTo>
                <a:lnTo>
                  <a:pt x="29847" y="1581280"/>
                </a:lnTo>
                <a:lnTo>
                  <a:pt x="29847" y="1580405"/>
                </a:lnTo>
                <a:lnTo>
                  <a:pt x="31572" y="1577011"/>
                </a:lnTo>
                <a:lnTo>
                  <a:pt x="34119" y="1574440"/>
                </a:lnTo>
                <a:lnTo>
                  <a:pt x="34968" y="1571895"/>
                </a:lnTo>
                <a:lnTo>
                  <a:pt x="34968" y="1571046"/>
                </a:lnTo>
                <a:lnTo>
                  <a:pt x="35817" y="1568475"/>
                </a:lnTo>
                <a:lnTo>
                  <a:pt x="36666" y="1568475"/>
                </a:lnTo>
                <a:lnTo>
                  <a:pt x="37541" y="1567626"/>
                </a:lnTo>
                <a:lnTo>
                  <a:pt x="39239" y="1565081"/>
                </a:lnTo>
                <a:lnTo>
                  <a:pt x="40937" y="1564233"/>
                </a:lnTo>
                <a:lnTo>
                  <a:pt x="43511" y="1559964"/>
                </a:lnTo>
                <a:lnTo>
                  <a:pt x="44360" y="1558241"/>
                </a:lnTo>
                <a:lnTo>
                  <a:pt x="47782" y="1555696"/>
                </a:lnTo>
                <a:lnTo>
                  <a:pt x="48631" y="1554848"/>
                </a:lnTo>
                <a:lnTo>
                  <a:pt x="51178" y="1553151"/>
                </a:lnTo>
                <a:lnTo>
                  <a:pt x="52027" y="1553151"/>
                </a:lnTo>
                <a:lnTo>
                  <a:pt x="54601" y="1553151"/>
                </a:lnTo>
                <a:lnTo>
                  <a:pt x="55450" y="1550579"/>
                </a:lnTo>
                <a:lnTo>
                  <a:pt x="59721" y="1547186"/>
                </a:lnTo>
                <a:lnTo>
                  <a:pt x="62268" y="1546311"/>
                </a:lnTo>
                <a:lnTo>
                  <a:pt x="63966" y="1546311"/>
                </a:lnTo>
                <a:lnTo>
                  <a:pt x="64841" y="1545463"/>
                </a:lnTo>
                <a:lnTo>
                  <a:pt x="67388" y="1545463"/>
                </a:lnTo>
                <a:lnTo>
                  <a:pt x="69962" y="1543766"/>
                </a:lnTo>
                <a:lnTo>
                  <a:pt x="70811" y="1543766"/>
                </a:lnTo>
                <a:lnTo>
                  <a:pt x="72509" y="1542918"/>
                </a:lnTo>
                <a:lnTo>
                  <a:pt x="74207" y="1542918"/>
                </a:lnTo>
                <a:lnTo>
                  <a:pt x="76780" y="1542069"/>
                </a:lnTo>
                <a:lnTo>
                  <a:pt x="76780" y="1539498"/>
                </a:lnTo>
                <a:lnTo>
                  <a:pt x="77629" y="1538649"/>
                </a:lnTo>
                <a:lnTo>
                  <a:pt x="79327" y="1537801"/>
                </a:lnTo>
                <a:lnTo>
                  <a:pt x="80176" y="1536104"/>
                </a:lnTo>
                <a:lnTo>
                  <a:pt x="81901" y="1536104"/>
                </a:lnTo>
                <a:lnTo>
                  <a:pt x="82750" y="1536952"/>
                </a:lnTo>
                <a:lnTo>
                  <a:pt x="83599" y="1536104"/>
                </a:lnTo>
                <a:lnTo>
                  <a:pt x="85297" y="1536104"/>
                </a:lnTo>
                <a:lnTo>
                  <a:pt x="87021" y="1536104"/>
                </a:lnTo>
                <a:lnTo>
                  <a:pt x="89568" y="1535229"/>
                </a:lnTo>
                <a:lnTo>
                  <a:pt x="93840" y="1535229"/>
                </a:lnTo>
                <a:lnTo>
                  <a:pt x="95538" y="1534381"/>
                </a:lnTo>
                <a:lnTo>
                  <a:pt x="95538" y="1533532"/>
                </a:lnTo>
                <a:lnTo>
                  <a:pt x="97236" y="1532684"/>
                </a:lnTo>
                <a:lnTo>
                  <a:pt x="97236" y="1533532"/>
                </a:lnTo>
                <a:lnTo>
                  <a:pt x="98111" y="1534381"/>
                </a:lnTo>
                <a:lnTo>
                  <a:pt x="99809" y="1532684"/>
                </a:lnTo>
                <a:lnTo>
                  <a:pt x="98960" y="1531836"/>
                </a:lnTo>
                <a:lnTo>
                  <a:pt x="99809" y="1530987"/>
                </a:lnTo>
                <a:lnTo>
                  <a:pt x="99809" y="1530112"/>
                </a:lnTo>
                <a:lnTo>
                  <a:pt x="100658" y="1530112"/>
                </a:lnTo>
                <a:lnTo>
                  <a:pt x="101507" y="1529264"/>
                </a:lnTo>
                <a:lnTo>
                  <a:pt x="101507" y="1527567"/>
                </a:lnTo>
                <a:lnTo>
                  <a:pt x="103205" y="1526719"/>
                </a:lnTo>
                <a:lnTo>
                  <a:pt x="104081" y="1527567"/>
                </a:lnTo>
                <a:lnTo>
                  <a:pt x="104930" y="1527567"/>
                </a:lnTo>
                <a:lnTo>
                  <a:pt x="106628" y="1525022"/>
                </a:lnTo>
                <a:lnTo>
                  <a:pt x="107477" y="1524147"/>
                </a:lnTo>
                <a:lnTo>
                  <a:pt x="106628" y="1523299"/>
                </a:lnTo>
                <a:lnTo>
                  <a:pt x="107477" y="1522451"/>
                </a:lnTo>
                <a:lnTo>
                  <a:pt x="108326" y="1519906"/>
                </a:lnTo>
                <a:lnTo>
                  <a:pt x="109175" y="1519057"/>
                </a:lnTo>
                <a:lnTo>
                  <a:pt x="109175" y="1518182"/>
                </a:lnTo>
                <a:lnTo>
                  <a:pt x="110050" y="1517334"/>
                </a:lnTo>
                <a:lnTo>
                  <a:pt x="109175" y="1514789"/>
                </a:lnTo>
                <a:lnTo>
                  <a:pt x="110050" y="1513940"/>
                </a:lnTo>
                <a:lnTo>
                  <a:pt x="110899" y="1513940"/>
                </a:lnTo>
                <a:lnTo>
                  <a:pt x="110899" y="1512217"/>
                </a:lnTo>
                <a:lnTo>
                  <a:pt x="110050" y="1510520"/>
                </a:lnTo>
                <a:lnTo>
                  <a:pt x="108326" y="1509672"/>
                </a:lnTo>
                <a:lnTo>
                  <a:pt x="107477" y="1506252"/>
                </a:lnTo>
                <a:lnTo>
                  <a:pt x="106628" y="1505404"/>
                </a:lnTo>
                <a:lnTo>
                  <a:pt x="105779" y="1501135"/>
                </a:lnTo>
                <a:lnTo>
                  <a:pt x="104930" y="1501984"/>
                </a:lnTo>
                <a:lnTo>
                  <a:pt x="104930" y="1500287"/>
                </a:lnTo>
                <a:lnTo>
                  <a:pt x="104081" y="1498590"/>
                </a:lnTo>
                <a:lnTo>
                  <a:pt x="104081" y="1496894"/>
                </a:lnTo>
                <a:lnTo>
                  <a:pt x="104081" y="1496019"/>
                </a:lnTo>
                <a:lnTo>
                  <a:pt x="104081" y="1495170"/>
                </a:lnTo>
                <a:lnTo>
                  <a:pt x="101507" y="1492625"/>
                </a:lnTo>
                <a:lnTo>
                  <a:pt x="100658" y="1492625"/>
                </a:lnTo>
                <a:lnTo>
                  <a:pt x="99809" y="1490054"/>
                </a:lnTo>
                <a:lnTo>
                  <a:pt x="98111" y="1489205"/>
                </a:lnTo>
                <a:lnTo>
                  <a:pt x="97236" y="1488357"/>
                </a:lnTo>
                <a:lnTo>
                  <a:pt x="97236" y="1486660"/>
                </a:lnTo>
                <a:lnTo>
                  <a:pt x="97236" y="1485785"/>
                </a:lnTo>
                <a:lnTo>
                  <a:pt x="97236" y="1482392"/>
                </a:lnTo>
                <a:lnTo>
                  <a:pt x="92991" y="1478123"/>
                </a:lnTo>
                <a:lnTo>
                  <a:pt x="92991" y="1476427"/>
                </a:lnTo>
                <a:lnTo>
                  <a:pt x="92991" y="1473007"/>
                </a:lnTo>
                <a:lnTo>
                  <a:pt x="95538" y="1470462"/>
                </a:lnTo>
                <a:lnTo>
                  <a:pt x="94689" y="1469613"/>
                </a:lnTo>
                <a:lnTo>
                  <a:pt x="95538" y="1468738"/>
                </a:lnTo>
                <a:lnTo>
                  <a:pt x="94689" y="1463648"/>
                </a:lnTo>
                <a:lnTo>
                  <a:pt x="95538" y="1463648"/>
                </a:lnTo>
                <a:lnTo>
                  <a:pt x="97236" y="1461925"/>
                </a:lnTo>
                <a:lnTo>
                  <a:pt x="97236" y="1461076"/>
                </a:lnTo>
                <a:lnTo>
                  <a:pt x="98111" y="1460228"/>
                </a:lnTo>
                <a:lnTo>
                  <a:pt x="98960" y="1460228"/>
                </a:lnTo>
                <a:lnTo>
                  <a:pt x="100658" y="1459380"/>
                </a:lnTo>
                <a:lnTo>
                  <a:pt x="100658" y="1457656"/>
                </a:lnTo>
                <a:lnTo>
                  <a:pt x="101507" y="1454263"/>
                </a:lnTo>
                <a:lnTo>
                  <a:pt x="101507" y="1453415"/>
                </a:lnTo>
                <a:lnTo>
                  <a:pt x="101507" y="1451691"/>
                </a:lnTo>
                <a:lnTo>
                  <a:pt x="101507" y="1450843"/>
                </a:lnTo>
                <a:lnTo>
                  <a:pt x="102356" y="1449146"/>
                </a:lnTo>
                <a:lnTo>
                  <a:pt x="103205" y="1449995"/>
                </a:lnTo>
                <a:lnTo>
                  <a:pt x="103205" y="1448298"/>
                </a:lnTo>
                <a:lnTo>
                  <a:pt x="103205" y="1447450"/>
                </a:lnTo>
                <a:lnTo>
                  <a:pt x="103205" y="1445726"/>
                </a:lnTo>
                <a:lnTo>
                  <a:pt x="104930" y="1444030"/>
                </a:lnTo>
                <a:lnTo>
                  <a:pt x="104930" y="1443181"/>
                </a:lnTo>
                <a:lnTo>
                  <a:pt x="104930" y="1442333"/>
                </a:lnTo>
                <a:lnTo>
                  <a:pt x="105779" y="1441484"/>
                </a:lnTo>
                <a:lnTo>
                  <a:pt x="106628" y="1441484"/>
                </a:lnTo>
                <a:lnTo>
                  <a:pt x="107477" y="1441484"/>
                </a:lnTo>
                <a:lnTo>
                  <a:pt x="110050" y="1440610"/>
                </a:lnTo>
                <a:lnTo>
                  <a:pt x="110050" y="1437216"/>
                </a:lnTo>
                <a:lnTo>
                  <a:pt x="110899" y="1436368"/>
                </a:lnTo>
                <a:lnTo>
                  <a:pt x="112597" y="1436368"/>
                </a:lnTo>
                <a:lnTo>
                  <a:pt x="112597" y="1435493"/>
                </a:lnTo>
                <a:lnTo>
                  <a:pt x="115171" y="1434644"/>
                </a:lnTo>
                <a:lnTo>
                  <a:pt x="116869" y="1432099"/>
                </a:lnTo>
                <a:lnTo>
                  <a:pt x="117718" y="1432099"/>
                </a:lnTo>
                <a:lnTo>
                  <a:pt x="117718" y="1429528"/>
                </a:lnTo>
                <a:lnTo>
                  <a:pt x="118567" y="1429528"/>
                </a:lnTo>
                <a:lnTo>
                  <a:pt x="119416" y="1426983"/>
                </a:lnTo>
                <a:lnTo>
                  <a:pt x="120291" y="1426983"/>
                </a:lnTo>
                <a:lnTo>
                  <a:pt x="121989" y="1426134"/>
                </a:lnTo>
                <a:lnTo>
                  <a:pt x="121989" y="1424411"/>
                </a:lnTo>
                <a:lnTo>
                  <a:pt x="124536" y="1423563"/>
                </a:lnTo>
                <a:lnTo>
                  <a:pt x="124536" y="1422714"/>
                </a:lnTo>
                <a:lnTo>
                  <a:pt x="124536" y="1421866"/>
                </a:lnTo>
                <a:lnTo>
                  <a:pt x="125385" y="1421018"/>
                </a:lnTo>
                <a:lnTo>
                  <a:pt x="125385" y="1420169"/>
                </a:lnTo>
                <a:lnTo>
                  <a:pt x="126260" y="1420169"/>
                </a:lnTo>
                <a:lnTo>
                  <a:pt x="126260" y="1418446"/>
                </a:lnTo>
                <a:lnTo>
                  <a:pt x="126260" y="1417598"/>
                </a:lnTo>
                <a:lnTo>
                  <a:pt x="126260" y="1416749"/>
                </a:lnTo>
                <a:lnTo>
                  <a:pt x="126260" y="1415901"/>
                </a:lnTo>
                <a:lnTo>
                  <a:pt x="127958" y="1415052"/>
                </a:lnTo>
                <a:lnTo>
                  <a:pt x="128807" y="1415901"/>
                </a:lnTo>
                <a:lnTo>
                  <a:pt x="129656" y="1415052"/>
                </a:lnTo>
                <a:lnTo>
                  <a:pt x="128807" y="1413356"/>
                </a:lnTo>
                <a:lnTo>
                  <a:pt x="128807" y="1411632"/>
                </a:lnTo>
                <a:lnTo>
                  <a:pt x="127958" y="1410784"/>
                </a:lnTo>
                <a:lnTo>
                  <a:pt x="127958" y="1409087"/>
                </a:lnTo>
                <a:lnTo>
                  <a:pt x="128807" y="1406516"/>
                </a:lnTo>
                <a:lnTo>
                  <a:pt x="130505" y="1405667"/>
                </a:lnTo>
                <a:lnTo>
                  <a:pt x="129656" y="1403971"/>
                </a:lnTo>
                <a:lnTo>
                  <a:pt x="130505" y="1403122"/>
                </a:lnTo>
                <a:lnTo>
                  <a:pt x="130505" y="1402247"/>
                </a:lnTo>
                <a:lnTo>
                  <a:pt x="130505" y="1399702"/>
                </a:lnTo>
                <a:lnTo>
                  <a:pt x="129656" y="1398006"/>
                </a:lnTo>
                <a:lnTo>
                  <a:pt x="129656" y="1394586"/>
                </a:lnTo>
                <a:lnTo>
                  <a:pt x="129656" y="1393737"/>
                </a:lnTo>
                <a:lnTo>
                  <a:pt x="130505" y="1390317"/>
                </a:lnTo>
                <a:lnTo>
                  <a:pt x="131354" y="1388620"/>
                </a:lnTo>
                <a:lnTo>
                  <a:pt x="130505" y="1387772"/>
                </a:lnTo>
                <a:lnTo>
                  <a:pt x="132230" y="1386924"/>
                </a:lnTo>
                <a:lnTo>
                  <a:pt x="133079" y="1384352"/>
                </a:lnTo>
                <a:lnTo>
                  <a:pt x="133928" y="1383504"/>
                </a:lnTo>
                <a:lnTo>
                  <a:pt x="133928" y="1382655"/>
                </a:lnTo>
                <a:lnTo>
                  <a:pt x="134777" y="1380959"/>
                </a:lnTo>
                <a:lnTo>
                  <a:pt x="134777" y="1379235"/>
                </a:lnTo>
                <a:lnTo>
                  <a:pt x="136475" y="1378387"/>
                </a:lnTo>
                <a:lnTo>
                  <a:pt x="136475" y="1377539"/>
                </a:lnTo>
                <a:lnTo>
                  <a:pt x="137350" y="1374994"/>
                </a:lnTo>
                <a:lnTo>
                  <a:pt x="137350" y="1373270"/>
                </a:lnTo>
                <a:lnTo>
                  <a:pt x="139048" y="1371574"/>
                </a:lnTo>
                <a:lnTo>
                  <a:pt x="139048" y="1370725"/>
                </a:lnTo>
                <a:lnTo>
                  <a:pt x="139897" y="1369877"/>
                </a:lnTo>
                <a:lnTo>
                  <a:pt x="140746" y="1369028"/>
                </a:lnTo>
                <a:lnTo>
                  <a:pt x="140746" y="1368154"/>
                </a:lnTo>
                <a:lnTo>
                  <a:pt x="141595" y="1367305"/>
                </a:lnTo>
                <a:lnTo>
                  <a:pt x="141595" y="1365608"/>
                </a:lnTo>
                <a:lnTo>
                  <a:pt x="141595" y="1364760"/>
                </a:lnTo>
                <a:lnTo>
                  <a:pt x="140746" y="1363037"/>
                </a:lnTo>
                <a:lnTo>
                  <a:pt x="141595" y="1361340"/>
                </a:lnTo>
                <a:lnTo>
                  <a:pt x="141595" y="1360492"/>
                </a:lnTo>
                <a:lnTo>
                  <a:pt x="141595" y="1357920"/>
                </a:lnTo>
                <a:lnTo>
                  <a:pt x="141595" y="1357072"/>
                </a:lnTo>
                <a:lnTo>
                  <a:pt x="140746" y="1357072"/>
                </a:lnTo>
                <a:lnTo>
                  <a:pt x="141595" y="1356223"/>
                </a:lnTo>
                <a:lnTo>
                  <a:pt x="139897" y="1353678"/>
                </a:lnTo>
                <a:lnTo>
                  <a:pt x="139897" y="1352830"/>
                </a:lnTo>
                <a:lnTo>
                  <a:pt x="139048" y="1352830"/>
                </a:lnTo>
                <a:lnTo>
                  <a:pt x="139048" y="1351955"/>
                </a:lnTo>
                <a:lnTo>
                  <a:pt x="139897" y="1351107"/>
                </a:lnTo>
                <a:lnTo>
                  <a:pt x="140746" y="1350258"/>
                </a:lnTo>
                <a:lnTo>
                  <a:pt x="141595" y="1350258"/>
                </a:lnTo>
                <a:lnTo>
                  <a:pt x="142471" y="1348562"/>
                </a:lnTo>
                <a:lnTo>
                  <a:pt x="144169" y="1348562"/>
                </a:lnTo>
                <a:lnTo>
                  <a:pt x="144169" y="1349410"/>
                </a:lnTo>
                <a:lnTo>
                  <a:pt x="146716" y="1348562"/>
                </a:lnTo>
                <a:lnTo>
                  <a:pt x="147565" y="1347713"/>
                </a:lnTo>
                <a:lnTo>
                  <a:pt x="148440" y="1344293"/>
                </a:lnTo>
                <a:lnTo>
                  <a:pt x="150138" y="1345142"/>
                </a:lnTo>
                <a:lnTo>
                  <a:pt x="151836" y="1344293"/>
                </a:lnTo>
                <a:lnTo>
                  <a:pt x="152685" y="1343445"/>
                </a:lnTo>
                <a:lnTo>
                  <a:pt x="153534" y="1342596"/>
                </a:lnTo>
                <a:lnTo>
                  <a:pt x="154410" y="1343445"/>
                </a:lnTo>
                <a:lnTo>
                  <a:pt x="155259" y="1342596"/>
                </a:lnTo>
                <a:lnTo>
                  <a:pt x="156108" y="1340873"/>
                </a:lnTo>
                <a:lnTo>
                  <a:pt x="157806" y="1341748"/>
                </a:lnTo>
                <a:lnTo>
                  <a:pt x="157806" y="1340873"/>
                </a:lnTo>
                <a:lnTo>
                  <a:pt x="158655" y="1340025"/>
                </a:lnTo>
                <a:lnTo>
                  <a:pt x="157806" y="1339176"/>
                </a:lnTo>
                <a:lnTo>
                  <a:pt x="157806" y="1338328"/>
                </a:lnTo>
                <a:lnTo>
                  <a:pt x="159530" y="1338328"/>
                </a:lnTo>
                <a:lnTo>
                  <a:pt x="159530" y="1337480"/>
                </a:lnTo>
                <a:lnTo>
                  <a:pt x="161228" y="1337480"/>
                </a:lnTo>
                <a:lnTo>
                  <a:pt x="161228" y="1336631"/>
                </a:lnTo>
                <a:lnTo>
                  <a:pt x="163775" y="1338328"/>
                </a:lnTo>
                <a:lnTo>
                  <a:pt x="165500" y="1337480"/>
                </a:lnTo>
                <a:lnTo>
                  <a:pt x="166349" y="1337480"/>
                </a:lnTo>
                <a:lnTo>
                  <a:pt x="168047" y="1338328"/>
                </a:lnTo>
                <a:lnTo>
                  <a:pt x="168896" y="1336631"/>
                </a:lnTo>
                <a:lnTo>
                  <a:pt x="169745" y="1336631"/>
                </a:lnTo>
                <a:lnTo>
                  <a:pt x="169745" y="1337480"/>
                </a:lnTo>
                <a:lnTo>
                  <a:pt x="171469" y="1336631"/>
                </a:lnTo>
                <a:lnTo>
                  <a:pt x="174016" y="1334908"/>
                </a:lnTo>
                <a:lnTo>
                  <a:pt x="174016" y="1332363"/>
                </a:lnTo>
                <a:lnTo>
                  <a:pt x="174865" y="1331515"/>
                </a:lnTo>
                <a:lnTo>
                  <a:pt x="174865" y="1330666"/>
                </a:lnTo>
                <a:lnTo>
                  <a:pt x="174016" y="1329791"/>
                </a:lnTo>
                <a:lnTo>
                  <a:pt x="175714" y="1328943"/>
                </a:lnTo>
                <a:lnTo>
                  <a:pt x="176590" y="1328095"/>
                </a:lnTo>
                <a:lnTo>
                  <a:pt x="178288" y="1328095"/>
                </a:lnTo>
                <a:lnTo>
                  <a:pt x="179137" y="1327246"/>
                </a:lnTo>
                <a:lnTo>
                  <a:pt x="181710" y="1324701"/>
                </a:lnTo>
                <a:lnTo>
                  <a:pt x="182559" y="1324701"/>
                </a:lnTo>
                <a:lnTo>
                  <a:pt x="184257" y="1324701"/>
                </a:lnTo>
                <a:lnTo>
                  <a:pt x="185106" y="1322130"/>
                </a:lnTo>
                <a:lnTo>
                  <a:pt x="186804" y="1322130"/>
                </a:lnTo>
                <a:lnTo>
                  <a:pt x="186804" y="1323826"/>
                </a:lnTo>
                <a:lnTo>
                  <a:pt x="187679" y="1323826"/>
                </a:lnTo>
                <a:lnTo>
                  <a:pt x="188528" y="1322130"/>
                </a:lnTo>
                <a:lnTo>
                  <a:pt x="189377" y="1322978"/>
                </a:lnTo>
                <a:lnTo>
                  <a:pt x="189377" y="1323826"/>
                </a:lnTo>
                <a:lnTo>
                  <a:pt x="190226" y="1323826"/>
                </a:lnTo>
                <a:lnTo>
                  <a:pt x="190226" y="1322978"/>
                </a:lnTo>
                <a:lnTo>
                  <a:pt x="190226" y="1321281"/>
                </a:lnTo>
                <a:lnTo>
                  <a:pt x="192800" y="1320433"/>
                </a:lnTo>
                <a:lnTo>
                  <a:pt x="192800" y="1318710"/>
                </a:lnTo>
                <a:lnTo>
                  <a:pt x="191924" y="1317861"/>
                </a:lnTo>
                <a:lnTo>
                  <a:pt x="191924" y="1317013"/>
                </a:lnTo>
                <a:lnTo>
                  <a:pt x="193649" y="1316164"/>
                </a:lnTo>
                <a:lnTo>
                  <a:pt x="193649" y="1317861"/>
                </a:lnTo>
                <a:lnTo>
                  <a:pt x="194498" y="1317013"/>
                </a:lnTo>
                <a:lnTo>
                  <a:pt x="195347" y="1318710"/>
                </a:lnTo>
                <a:lnTo>
                  <a:pt x="196196" y="1318710"/>
                </a:lnTo>
                <a:lnTo>
                  <a:pt x="196196" y="1317013"/>
                </a:lnTo>
                <a:lnTo>
                  <a:pt x="197894" y="1317013"/>
                </a:lnTo>
                <a:lnTo>
                  <a:pt x="197894" y="1315316"/>
                </a:lnTo>
                <a:lnTo>
                  <a:pt x="197045" y="1314468"/>
                </a:lnTo>
                <a:lnTo>
                  <a:pt x="197894" y="1314468"/>
                </a:lnTo>
                <a:lnTo>
                  <a:pt x="198769" y="1315316"/>
                </a:lnTo>
                <a:lnTo>
                  <a:pt x="200467" y="1313619"/>
                </a:lnTo>
                <a:lnTo>
                  <a:pt x="202165" y="1313619"/>
                </a:lnTo>
                <a:lnTo>
                  <a:pt x="202165" y="1311048"/>
                </a:lnTo>
                <a:lnTo>
                  <a:pt x="202165" y="1310199"/>
                </a:lnTo>
                <a:lnTo>
                  <a:pt x="202165" y="1308503"/>
                </a:lnTo>
                <a:lnTo>
                  <a:pt x="203014" y="1307628"/>
                </a:lnTo>
                <a:lnTo>
                  <a:pt x="203890" y="1305083"/>
                </a:lnTo>
                <a:lnTo>
                  <a:pt x="206437" y="1305083"/>
                </a:lnTo>
                <a:lnTo>
                  <a:pt x="208135" y="1303386"/>
                </a:lnTo>
                <a:lnTo>
                  <a:pt x="209859" y="1303386"/>
                </a:lnTo>
                <a:lnTo>
                  <a:pt x="209859" y="1302538"/>
                </a:lnTo>
                <a:lnTo>
                  <a:pt x="208984" y="1301663"/>
                </a:lnTo>
                <a:lnTo>
                  <a:pt x="209859" y="1301663"/>
                </a:lnTo>
                <a:lnTo>
                  <a:pt x="211557" y="1301663"/>
                </a:lnTo>
                <a:lnTo>
                  <a:pt x="212406" y="1300814"/>
                </a:lnTo>
                <a:lnTo>
                  <a:pt x="215829" y="1301663"/>
                </a:lnTo>
                <a:lnTo>
                  <a:pt x="214980" y="1302538"/>
                </a:lnTo>
                <a:lnTo>
                  <a:pt x="214980" y="1304234"/>
                </a:lnTo>
                <a:lnTo>
                  <a:pt x="216678" y="1303386"/>
                </a:lnTo>
                <a:lnTo>
                  <a:pt x="218376" y="1299966"/>
                </a:lnTo>
                <a:lnTo>
                  <a:pt x="219225" y="1301663"/>
                </a:lnTo>
                <a:lnTo>
                  <a:pt x="220949" y="1300814"/>
                </a:lnTo>
                <a:lnTo>
                  <a:pt x="223496" y="1299966"/>
                </a:lnTo>
                <a:lnTo>
                  <a:pt x="223496" y="1298269"/>
                </a:lnTo>
                <a:lnTo>
                  <a:pt x="224345" y="1297421"/>
                </a:lnTo>
                <a:lnTo>
                  <a:pt x="226070" y="1299118"/>
                </a:lnTo>
                <a:lnTo>
                  <a:pt x="226919" y="1298269"/>
                </a:lnTo>
                <a:lnTo>
                  <a:pt x="226070" y="1297421"/>
                </a:lnTo>
                <a:lnTo>
                  <a:pt x="229466" y="1295698"/>
                </a:lnTo>
                <a:lnTo>
                  <a:pt x="230315" y="1295698"/>
                </a:lnTo>
                <a:lnTo>
                  <a:pt x="230315" y="1294849"/>
                </a:lnTo>
                <a:lnTo>
                  <a:pt x="232039" y="1294001"/>
                </a:lnTo>
                <a:lnTo>
                  <a:pt x="232888" y="1293152"/>
                </a:lnTo>
                <a:lnTo>
                  <a:pt x="234586" y="1294001"/>
                </a:lnTo>
                <a:lnTo>
                  <a:pt x="238009" y="1291456"/>
                </a:lnTo>
                <a:lnTo>
                  <a:pt x="238858" y="1289732"/>
                </a:lnTo>
                <a:lnTo>
                  <a:pt x="240556" y="1288884"/>
                </a:lnTo>
                <a:lnTo>
                  <a:pt x="239707" y="1288036"/>
                </a:lnTo>
                <a:lnTo>
                  <a:pt x="242254" y="1285464"/>
                </a:lnTo>
                <a:lnTo>
                  <a:pt x="244827" y="1284616"/>
                </a:lnTo>
                <a:lnTo>
                  <a:pt x="245676" y="1282919"/>
                </a:lnTo>
                <a:lnTo>
                  <a:pt x="245676" y="1281222"/>
                </a:lnTo>
                <a:lnTo>
                  <a:pt x="248250" y="1282071"/>
                </a:lnTo>
                <a:lnTo>
                  <a:pt x="249098" y="1282919"/>
                </a:lnTo>
                <a:lnTo>
                  <a:pt x="249947" y="1283767"/>
                </a:lnTo>
                <a:lnTo>
                  <a:pt x="249947" y="1282071"/>
                </a:lnTo>
                <a:lnTo>
                  <a:pt x="249947" y="1281222"/>
                </a:lnTo>
                <a:lnTo>
                  <a:pt x="252494" y="1281222"/>
                </a:lnTo>
                <a:lnTo>
                  <a:pt x="253343" y="1279499"/>
                </a:lnTo>
                <a:lnTo>
                  <a:pt x="254219" y="1278651"/>
                </a:lnTo>
                <a:lnTo>
                  <a:pt x="255068" y="1279499"/>
                </a:lnTo>
                <a:lnTo>
                  <a:pt x="257615" y="1278651"/>
                </a:lnTo>
                <a:lnTo>
                  <a:pt x="256766" y="1277802"/>
                </a:lnTo>
                <a:lnTo>
                  <a:pt x="257615" y="1276954"/>
                </a:lnTo>
                <a:lnTo>
                  <a:pt x="256766" y="1276106"/>
                </a:lnTo>
                <a:lnTo>
                  <a:pt x="257615" y="1275257"/>
                </a:lnTo>
                <a:lnTo>
                  <a:pt x="258464" y="1275257"/>
                </a:lnTo>
                <a:lnTo>
                  <a:pt x="259313" y="1274409"/>
                </a:lnTo>
                <a:lnTo>
                  <a:pt x="259313" y="1273534"/>
                </a:lnTo>
                <a:lnTo>
                  <a:pt x="260188" y="1273534"/>
                </a:lnTo>
                <a:lnTo>
                  <a:pt x="260188" y="1272686"/>
                </a:lnTo>
                <a:lnTo>
                  <a:pt x="259313" y="1270989"/>
                </a:lnTo>
                <a:lnTo>
                  <a:pt x="261886" y="1270140"/>
                </a:lnTo>
                <a:lnTo>
                  <a:pt x="261886" y="1271837"/>
                </a:lnTo>
                <a:lnTo>
                  <a:pt x="262735" y="1270989"/>
                </a:lnTo>
                <a:lnTo>
                  <a:pt x="262735" y="1269292"/>
                </a:lnTo>
                <a:lnTo>
                  <a:pt x="263584" y="1270140"/>
                </a:lnTo>
                <a:lnTo>
                  <a:pt x="264433" y="1269292"/>
                </a:lnTo>
                <a:lnTo>
                  <a:pt x="264433" y="1268417"/>
                </a:lnTo>
                <a:lnTo>
                  <a:pt x="265309" y="1267569"/>
                </a:lnTo>
                <a:lnTo>
                  <a:pt x="267007" y="1268417"/>
                </a:lnTo>
                <a:lnTo>
                  <a:pt x="268705" y="1266720"/>
                </a:lnTo>
                <a:lnTo>
                  <a:pt x="270429" y="1265872"/>
                </a:lnTo>
                <a:lnTo>
                  <a:pt x="273825" y="1265024"/>
                </a:lnTo>
                <a:lnTo>
                  <a:pt x="275523" y="1264175"/>
                </a:lnTo>
                <a:lnTo>
                  <a:pt x="277248" y="1264175"/>
                </a:lnTo>
                <a:lnTo>
                  <a:pt x="278097" y="1263301"/>
                </a:lnTo>
                <a:lnTo>
                  <a:pt x="278946" y="1265024"/>
                </a:lnTo>
                <a:lnTo>
                  <a:pt x="278946" y="1265872"/>
                </a:lnTo>
                <a:lnTo>
                  <a:pt x="280644" y="1265872"/>
                </a:lnTo>
                <a:lnTo>
                  <a:pt x="281493" y="1265024"/>
                </a:lnTo>
                <a:lnTo>
                  <a:pt x="281493" y="1263301"/>
                </a:lnTo>
                <a:lnTo>
                  <a:pt x="281493" y="1262452"/>
                </a:lnTo>
                <a:lnTo>
                  <a:pt x="282368" y="1261604"/>
                </a:lnTo>
                <a:lnTo>
                  <a:pt x="283217" y="1263301"/>
                </a:lnTo>
                <a:lnTo>
                  <a:pt x="283217" y="1265024"/>
                </a:lnTo>
                <a:lnTo>
                  <a:pt x="284915" y="1265024"/>
                </a:lnTo>
                <a:lnTo>
                  <a:pt x="286613" y="1266720"/>
                </a:lnTo>
                <a:lnTo>
                  <a:pt x="287489" y="1266720"/>
                </a:lnTo>
                <a:lnTo>
                  <a:pt x="289187" y="1265872"/>
                </a:lnTo>
                <a:lnTo>
                  <a:pt x="291734" y="1266720"/>
                </a:lnTo>
                <a:lnTo>
                  <a:pt x="293458" y="1265024"/>
                </a:lnTo>
                <a:lnTo>
                  <a:pt x="294307" y="1266720"/>
                </a:lnTo>
                <a:lnTo>
                  <a:pt x="297703" y="1264175"/>
                </a:lnTo>
                <a:lnTo>
                  <a:pt x="296854" y="1263301"/>
                </a:lnTo>
                <a:lnTo>
                  <a:pt x="297703" y="1262452"/>
                </a:lnTo>
                <a:lnTo>
                  <a:pt x="298579" y="1261604"/>
                </a:lnTo>
                <a:lnTo>
                  <a:pt x="298579" y="1262452"/>
                </a:lnTo>
                <a:lnTo>
                  <a:pt x="298579" y="1263301"/>
                </a:lnTo>
                <a:lnTo>
                  <a:pt x="297703" y="1265872"/>
                </a:lnTo>
                <a:lnTo>
                  <a:pt x="296005" y="1266720"/>
                </a:lnTo>
                <a:lnTo>
                  <a:pt x="296005" y="1267569"/>
                </a:lnTo>
                <a:lnTo>
                  <a:pt x="297703" y="1268417"/>
                </a:lnTo>
                <a:lnTo>
                  <a:pt x="298579" y="1269292"/>
                </a:lnTo>
                <a:lnTo>
                  <a:pt x="300277" y="1269292"/>
                </a:lnTo>
                <a:lnTo>
                  <a:pt x="302824" y="1267569"/>
                </a:lnTo>
                <a:lnTo>
                  <a:pt x="304548" y="1265872"/>
                </a:lnTo>
                <a:lnTo>
                  <a:pt x="306246" y="1262452"/>
                </a:lnTo>
                <a:lnTo>
                  <a:pt x="307944" y="1263301"/>
                </a:lnTo>
                <a:lnTo>
                  <a:pt x="307944" y="1261604"/>
                </a:lnTo>
                <a:lnTo>
                  <a:pt x="308793" y="1260755"/>
                </a:lnTo>
                <a:lnTo>
                  <a:pt x="310518" y="1261604"/>
                </a:lnTo>
                <a:lnTo>
                  <a:pt x="313064" y="1263301"/>
                </a:lnTo>
                <a:lnTo>
                  <a:pt x="313913" y="1263301"/>
                </a:lnTo>
                <a:lnTo>
                  <a:pt x="313913" y="1262452"/>
                </a:lnTo>
                <a:lnTo>
                  <a:pt x="312215" y="1260755"/>
                </a:lnTo>
                <a:lnTo>
                  <a:pt x="312215" y="1258210"/>
                </a:lnTo>
                <a:lnTo>
                  <a:pt x="313913" y="1259059"/>
                </a:lnTo>
                <a:lnTo>
                  <a:pt x="314789" y="1259907"/>
                </a:lnTo>
                <a:lnTo>
                  <a:pt x="315638" y="1259059"/>
                </a:lnTo>
                <a:lnTo>
                  <a:pt x="315638" y="1258210"/>
                </a:lnTo>
                <a:lnTo>
                  <a:pt x="316487" y="1257335"/>
                </a:lnTo>
                <a:lnTo>
                  <a:pt x="318185" y="1257335"/>
                </a:lnTo>
                <a:lnTo>
                  <a:pt x="319883" y="1259059"/>
                </a:lnTo>
                <a:lnTo>
                  <a:pt x="320758" y="1259059"/>
                </a:lnTo>
                <a:lnTo>
                  <a:pt x="321607" y="1259907"/>
                </a:lnTo>
                <a:lnTo>
                  <a:pt x="321607" y="1260755"/>
                </a:lnTo>
                <a:lnTo>
                  <a:pt x="323305" y="1260755"/>
                </a:lnTo>
                <a:lnTo>
                  <a:pt x="325852" y="1257335"/>
                </a:lnTo>
                <a:lnTo>
                  <a:pt x="327577" y="1255639"/>
                </a:lnTo>
                <a:lnTo>
                  <a:pt x="329275" y="1257335"/>
                </a:lnTo>
                <a:lnTo>
                  <a:pt x="330973" y="1256487"/>
                </a:lnTo>
                <a:lnTo>
                  <a:pt x="331822" y="1255639"/>
                </a:lnTo>
                <a:lnTo>
                  <a:pt x="332697" y="1256487"/>
                </a:lnTo>
                <a:lnTo>
                  <a:pt x="332697" y="1258210"/>
                </a:lnTo>
                <a:lnTo>
                  <a:pt x="333546" y="1258210"/>
                </a:lnTo>
                <a:lnTo>
                  <a:pt x="336093" y="1258210"/>
                </a:lnTo>
                <a:lnTo>
                  <a:pt x="336969" y="1259059"/>
                </a:lnTo>
                <a:lnTo>
                  <a:pt x="336969" y="1259907"/>
                </a:lnTo>
                <a:lnTo>
                  <a:pt x="337818" y="1259059"/>
                </a:lnTo>
                <a:lnTo>
                  <a:pt x="337818" y="1257335"/>
                </a:lnTo>
                <a:lnTo>
                  <a:pt x="336093" y="1256487"/>
                </a:lnTo>
                <a:lnTo>
                  <a:pt x="335244" y="1254790"/>
                </a:lnTo>
                <a:lnTo>
                  <a:pt x="336969" y="1254790"/>
                </a:lnTo>
                <a:lnTo>
                  <a:pt x="338667" y="1257335"/>
                </a:lnTo>
                <a:lnTo>
                  <a:pt x="340365" y="1258210"/>
                </a:lnTo>
                <a:lnTo>
                  <a:pt x="342063" y="1256487"/>
                </a:lnTo>
                <a:lnTo>
                  <a:pt x="342938" y="1255639"/>
                </a:lnTo>
                <a:lnTo>
                  <a:pt x="342063" y="1252245"/>
                </a:lnTo>
                <a:lnTo>
                  <a:pt x="341214" y="1250522"/>
                </a:lnTo>
                <a:lnTo>
                  <a:pt x="342063" y="1250522"/>
                </a:lnTo>
                <a:lnTo>
                  <a:pt x="344636" y="1251370"/>
                </a:lnTo>
                <a:lnTo>
                  <a:pt x="346334" y="1250522"/>
                </a:lnTo>
                <a:lnTo>
                  <a:pt x="347183" y="1250522"/>
                </a:lnTo>
                <a:lnTo>
                  <a:pt x="347183" y="1253094"/>
                </a:lnTo>
                <a:lnTo>
                  <a:pt x="348032" y="1253094"/>
                </a:lnTo>
                <a:lnTo>
                  <a:pt x="348908" y="1249674"/>
                </a:lnTo>
                <a:lnTo>
                  <a:pt x="349757" y="1249674"/>
                </a:lnTo>
                <a:lnTo>
                  <a:pt x="350606" y="1250522"/>
                </a:lnTo>
                <a:lnTo>
                  <a:pt x="349757" y="1252245"/>
                </a:lnTo>
                <a:lnTo>
                  <a:pt x="350606" y="1255639"/>
                </a:lnTo>
                <a:lnTo>
                  <a:pt x="352304" y="1253942"/>
                </a:lnTo>
                <a:lnTo>
                  <a:pt x="352304" y="1252245"/>
                </a:lnTo>
                <a:lnTo>
                  <a:pt x="353153" y="1251370"/>
                </a:lnTo>
                <a:lnTo>
                  <a:pt x="354002" y="1251370"/>
                </a:lnTo>
                <a:lnTo>
                  <a:pt x="354877" y="1251370"/>
                </a:lnTo>
                <a:lnTo>
                  <a:pt x="355726" y="1251370"/>
                </a:lnTo>
                <a:lnTo>
                  <a:pt x="355726" y="1253094"/>
                </a:lnTo>
                <a:lnTo>
                  <a:pt x="357424" y="1252245"/>
                </a:lnTo>
                <a:lnTo>
                  <a:pt x="356575" y="1250522"/>
                </a:lnTo>
                <a:lnTo>
                  <a:pt x="359122" y="1250522"/>
                </a:lnTo>
                <a:lnTo>
                  <a:pt x="361696" y="1253942"/>
                </a:lnTo>
                <a:lnTo>
                  <a:pt x="362545" y="1252245"/>
                </a:lnTo>
                <a:lnTo>
                  <a:pt x="362545" y="1250522"/>
                </a:lnTo>
                <a:lnTo>
                  <a:pt x="363394" y="1249674"/>
                </a:lnTo>
                <a:lnTo>
                  <a:pt x="365118" y="1248825"/>
                </a:lnTo>
                <a:lnTo>
                  <a:pt x="365967" y="1249674"/>
                </a:lnTo>
                <a:lnTo>
                  <a:pt x="365118" y="1251370"/>
                </a:lnTo>
                <a:lnTo>
                  <a:pt x="365967" y="1252245"/>
                </a:lnTo>
                <a:lnTo>
                  <a:pt x="368514" y="1250522"/>
                </a:lnTo>
                <a:lnTo>
                  <a:pt x="368514" y="1248825"/>
                </a:lnTo>
                <a:lnTo>
                  <a:pt x="370212" y="1248825"/>
                </a:lnTo>
                <a:lnTo>
                  <a:pt x="369363" y="1251370"/>
                </a:lnTo>
                <a:lnTo>
                  <a:pt x="371088" y="1252245"/>
                </a:lnTo>
                <a:lnTo>
                  <a:pt x="371937" y="1252245"/>
                </a:lnTo>
                <a:lnTo>
                  <a:pt x="372785" y="1250522"/>
                </a:lnTo>
                <a:lnTo>
                  <a:pt x="374483" y="1250522"/>
                </a:lnTo>
                <a:lnTo>
                  <a:pt x="375332" y="1250522"/>
                </a:lnTo>
                <a:lnTo>
                  <a:pt x="377057" y="1250522"/>
                </a:lnTo>
                <a:lnTo>
                  <a:pt x="377906" y="1248825"/>
                </a:lnTo>
                <a:lnTo>
                  <a:pt x="377057" y="1247128"/>
                </a:lnTo>
                <a:lnTo>
                  <a:pt x="376181" y="1246254"/>
                </a:lnTo>
                <a:lnTo>
                  <a:pt x="376181" y="1245405"/>
                </a:lnTo>
                <a:lnTo>
                  <a:pt x="377906" y="1246254"/>
                </a:lnTo>
                <a:lnTo>
                  <a:pt x="378755" y="1247128"/>
                </a:lnTo>
                <a:lnTo>
                  <a:pt x="379604" y="1248825"/>
                </a:lnTo>
                <a:lnTo>
                  <a:pt x="382177" y="1249674"/>
                </a:lnTo>
                <a:lnTo>
                  <a:pt x="383026" y="1250522"/>
                </a:lnTo>
                <a:lnTo>
                  <a:pt x="383875" y="1248825"/>
                </a:lnTo>
                <a:lnTo>
                  <a:pt x="383875" y="1247977"/>
                </a:lnTo>
                <a:lnTo>
                  <a:pt x="384724" y="1247128"/>
                </a:lnTo>
                <a:lnTo>
                  <a:pt x="385573" y="1247128"/>
                </a:lnTo>
                <a:lnTo>
                  <a:pt x="386422" y="1246254"/>
                </a:lnTo>
                <a:lnTo>
                  <a:pt x="387298" y="1243708"/>
                </a:lnTo>
                <a:lnTo>
                  <a:pt x="388996" y="1242860"/>
                </a:lnTo>
                <a:lnTo>
                  <a:pt x="391543" y="1242012"/>
                </a:lnTo>
                <a:lnTo>
                  <a:pt x="390694" y="1239440"/>
                </a:lnTo>
                <a:lnTo>
                  <a:pt x="391543" y="1238592"/>
                </a:lnTo>
                <a:lnTo>
                  <a:pt x="394965" y="1236895"/>
                </a:lnTo>
                <a:lnTo>
                  <a:pt x="393267" y="1234323"/>
                </a:lnTo>
                <a:lnTo>
                  <a:pt x="392392" y="1232627"/>
                </a:lnTo>
                <a:lnTo>
                  <a:pt x="394116" y="1232627"/>
                </a:lnTo>
                <a:lnTo>
                  <a:pt x="395814" y="1233475"/>
                </a:lnTo>
                <a:lnTo>
                  <a:pt x="397512" y="1232627"/>
                </a:lnTo>
                <a:lnTo>
                  <a:pt x="397512" y="1231778"/>
                </a:lnTo>
                <a:lnTo>
                  <a:pt x="398361" y="1230930"/>
                </a:lnTo>
                <a:lnTo>
                  <a:pt x="397512" y="1229207"/>
                </a:lnTo>
                <a:lnTo>
                  <a:pt x="397804" y="1228358"/>
                </a:lnTo>
                <a:lnTo>
                  <a:pt x="397512" y="1228358"/>
                </a:lnTo>
                <a:lnTo>
                  <a:pt x="398361" y="1226662"/>
                </a:lnTo>
                <a:lnTo>
                  <a:pt x="399237" y="1225813"/>
                </a:lnTo>
                <a:lnTo>
                  <a:pt x="400086" y="1224090"/>
                </a:lnTo>
                <a:lnTo>
                  <a:pt x="402633" y="1224965"/>
                </a:lnTo>
                <a:lnTo>
                  <a:pt x="404357" y="1222393"/>
                </a:lnTo>
                <a:lnTo>
                  <a:pt x="405206" y="1221545"/>
                </a:lnTo>
                <a:lnTo>
                  <a:pt x="406055" y="1221545"/>
                </a:lnTo>
                <a:lnTo>
                  <a:pt x="407753" y="1221545"/>
                </a:lnTo>
                <a:lnTo>
                  <a:pt x="410327" y="1224090"/>
                </a:lnTo>
                <a:lnTo>
                  <a:pt x="412874" y="1224965"/>
                </a:lnTo>
                <a:lnTo>
                  <a:pt x="413723" y="1224965"/>
                </a:lnTo>
                <a:lnTo>
                  <a:pt x="414572" y="1226662"/>
                </a:lnTo>
                <a:lnTo>
                  <a:pt x="416296" y="1226662"/>
                </a:lnTo>
                <a:lnTo>
                  <a:pt x="417145" y="1224965"/>
                </a:lnTo>
                <a:lnTo>
                  <a:pt x="417145" y="1222393"/>
                </a:lnTo>
                <a:lnTo>
                  <a:pt x="417145" y="1219000"/>
                </a:lnTo>
                <a:lnTo>
                  <a:pt x="417994" y="1219848"/>
                </a:lnTo>
                <a:lnTo>
                  <a:pt x="418843" y="1220696"/>
                </a:lnTo>
                <a:lnTo>
                  <a:pt x="419692" y="1222393"/>
                </a:lnTo>
                <a:lnTo>
                  <a:pt x="419692" y="1217277"/>
                </a:lnTo>
                <a:lnTo>
                  <a:pt x="422266" y="1217277"/>
                </a:lnTo>
                <a:lnTo>
                  <a:pt x="423115" y="1217277"/>
                </a:lnTo>
                <a:lnTo>
                  <a:pt x="423115" y="1219000"/>
                </a:lnTo>
                <a:lnTo>
                  <a:pt x="421417" y="1222393"/>
                </a:lnTo>
                <a:lnTo>
                  <a:pt x="421417" y="1224090"/>
                </a:lnTo>
                <a:lnTo>
                  <a:pt x="422266" y="1224965"/>
                </a:lnTo>
                <a:lnTo>
                  <a:pt x="423115" y="1225813"/>
                </a:lnTo>
                <a:lnTo>
                  <a:pt x="424813" y="1224965"/>
                </a:lnTo>
                <a:lnTo>
                  <a:pt x="427386" y="1224090"/>
                </a:lnTo>
                <a:lnTo>
                  <a:pt x="429084" y="1223242"/>
                </a:lnTo>
                <a:lnTo>
                  <a:pt x="430782" y="1222393"/>
                </a:lnTo>
                <a:lnTo>
                  <a:pt x="431631" y="1221545"/>
                </a:lnTo>
                <a:lnTo>
                  <a:pt x="433356" y="1219848"/>
                </a:lnTo>
                <a:lnTo>
                  <a:pt x="432507" y="1218125"/>
                </a:lnTo>
                <a:lnTo>
                  <a:pt x="436751" y="1219000"/>
                </a:lnTo>
                <a:lnTo>
                  <a:pt x="437627" y="1221545"/>
                </a:lnTo>
                <a:lnTo>
                  <a:pt x="435902" y="1224965"/>
                </a:lnTo>
                <a:lnTo>
                  <a:pt x="436751" y="1225813"/>
                </a:lnTo>
                <a:lnTo>
                  <a:pt x="438476" y="1225813"/>
                </a:lnTo>
                <a:lnTo>
                  <a:pt x="439325" y="1222393"/>
                </a:lnTo>
                <a:lnTo>
                  <a:pt x="440174" y="1221545"/>
                </a:lnTo>
                <a:lnTo>
                  <a:pt x="442721" y="1223242"/>
                </a:lnTo>
                <a:lnTo>
                  <a:pt x="443596" y="1223242"/>
                </a:lnTo>
                <a:lnTo>
                  <a:pt x="443596" y="1221545"/>
                </a:lnTo>
                <a:lnTo>
                  <a:pt x="446143" y="1221545"/>
                </a:lnTo>
                <a:lnTo>
                  <a:pt x="446992" y="1220696"/>
                </a:lnTo>
                <a:lnTo>
                  <a:pt x="445294" y="1219000"/>
                </a:lnTo>
                <a:lnTo>
                  <a:pt x="446992" y="1218125"/>
                </a:lnTo>
                <a:lnTo>
                  <a:pt x="448717" y="1219000"/>
                </a:lnTo>
                <a:lnTo>
                  <a:pt x="452113" y="1219000"/>
                </a:lnTo>
                <a:lnTo>
                  <a:pt x="452962" y="1218125"/>
                </a:lnTo>
                <a:lnTo>
                  <a:pt x="454686" y="1219000"/>
                </a:lnTo>
                <a:lnTo>
                  <a:pt x="456384" y="1222393"/>
                </a:lnTo>
                <a:lnTo>
                  <a:pt x="457233" y="1224090"/>
                </a:lnTo>
                <a:lnTo>
                  <a:pt x="458931" y="1224965"/>
                </a:lnTo>
                <a:lnTo>
                  <a:pt x="459807" y="1223242"/>
                </a:lnTo>
                <a:lnTo>
                  <a:pt x="460656" y="1222393"/>
                </a:lnTo>
                <a:lnTo>
                  <a:pt x="459807" y="1220696"/>
                </a:lnTo>
                <a:lnTo>
                  <a:pt x="460656" y="1219848"/>
                </a:lnTo>
                <a:lnTo>
                  <a:pt x="462354" y="1221545"/>
                </a:lnTo>
                <a:lnTo>
                  <a:pt x="464052" y="1222393"/>
                </a:lnTo>
                <a:lnTo>
                  <a:pt x="464901" y="1223242"/>
                </a:lnTo>
                <a:lnTo>
                  <a:pt x="464901" y="1226662"/>
                </a:lnTo>
                <a:lnTo>
                  <a:pt x="465246" y="1228358"/>
                </a:lnTo>
                <a:lnTo>
                  <a:pt x="509260" y="1228358"/>
                </a:lnTo>
                <a:lnTo>
                  <a:pt x="510136" y="1228358"/>
                </a:lnTo>
                <a:lnTo>
                  <a:pt x="510136" y="1226662"/>
                </a:lnTo>
                <a:lnTo>
                  <a:pt x="510428" y="1226662"/>
                </a:lnTo>
                <a:lnTo>
                  <a:pt x="516105" y="1193416"/>
                </a:lnTo>
                <a:lnTo>
                  <a:pt x="522075" y="1160171"/>
                </a:lnTo>
                <a:lnTo>
                  <a:pt x="540832" y="1054469"/>
                </a:lnTo>
                <a:lnTo>
                  <a:pt x="550224" y="999060"/>
                </a:lnTo>
                <a:lnTo>
                  <a:pt x="562163" y="928301"/>
                </a:lnTo>
                <a:lnTo>
                  <a:pt x="570679" y="880580"/>
                </a:lnTo>
                <a:lnTo>
                  <a:pt x="569830" y="876312"/>
                </a:lnTo>
                <a:lnTo>
                  <a:pt x="570679" y="874615"/>
                </a:lnTo>
                <a:lnTo>
                  <a:pt x="572404" y="872892"/>
                </a:lnTo>
                <a:lnTo>
                  <a:pt x="572404" y="871195"/>
                </a:lnTo>
                <a:lnTo>
                  <a:pt x="572404" y="866078"/>
                </a:lnTo>
                <a:lnTo>
                  <a:pt x="573253" y="863533"/>
                </a:lnTo>
                <a:lnTo>
                  <a:pt x="573253" y="861810"/>
                </a:lnTo>
                <a:lnTo>
                  <a:pt x="574951" y="860962"/>
                </a:lnTo>
                <a:lnTo>
                  <a:pt x="577524" y="860113"/>
                </a:lnTo>
                <a:lnTo>
                  <a:pt x="577524" y="858417"/>
                </a:lnTo>
                <a:lnTo>
                  <a:pt x="575800" y="854997"/>
                </a:lnTo>
                <a:lnTo>
                  <a:pt x="575800" y="849880"/>
                </a:lnTo>
                <a:lnTo>
                  <a:pt x="575800" y="849031"/>
                </a:lnTo>
                <a:lnTo>
                  <a:pt x="574102" y="845611"/>
                </a:lnTo>
                <a:lnTo>
                  <a:pt x="573253" y="842218"/>
                </a:lnTo>
                <a:lnTo>
                  <a:pt x="574102" y="839646"/>
                </a:lnTo>
                <a:lnTo>
                  <a:pt x="575800" y="836253"/>
                </a:lnTo>
                <a:lnTo>
                  <a:pt x="575800" y="832833"/>
                </a:lnTo>
                <a:lnTo>
                  <a:pt x="577524" y="831136"/>
                </a:lnTo>
                <a:lnTo>
                  <a:pt x="577524" y="829439"/>
                </a:lnTo>
                <a:lnTo>
                  <a:pt x="577524" y="826868"/>
                </a:lnTo>
                <a:lnTo>
                  <a:pt x="574102" y="822599"/>
                </a:lnTo>
                <a:lnTo>
                  <a:pt x="573253" y="821751"/>
                </a:lnTo>
                <a:lnTo>
                  <a:pt x="574102" y="818331"/>
                </a:lnTo>
                <a:lnTo>
                  <a:pt x="573253" y="817483"/>
                </a:lnTo>
                <a:lnTo>
                  <a:pt x="571555" y="816634"/>
                </a:lnTo>
                <a:lnTo>
                  <a:pt x="571555" y="815786"/>
                </a:lnTo>
                <a:lnTo>
                  <a:pt x="572404" y="815786"/>
                </a:lnTo>
                <a:lnTo>
                  <a:pt x="573253" y="814089"/>
                </a:lnTo>
                <a:lnTo>
                  <a:pt x="574951" y="814089"/>
                </a:lnTo>
                <a:lnTo>
                  <a:pt x="574102" y="812366"/>
                </a:lnTo>
                <a:lnTo>
                  <a:pt x="572404" y="811518"/>
                </a:lnTo>
                <a:lnTo>
                  <a:pt x="570679" y="812366"/>
                </a:lnTo>
                <a:lnTo>
                  <a:pt x="568981" y="809821"/>
                </a:lnTo>
                <a:lnTo>
                  <a:pt x="568981" y="808124"/>
                </a:lnTo>
                <a:lnTo>
                  <a:pt x="566434" y="805553"/>
                </a:lnTo>
                <a:lnTo>
                  <a:pt x="564710" y="804704"/>
                </a:lnTo>
                <a:lnTo>
                  <a:pt x="563861" y="803856"/>
                </a:lnTo>
                <a:lnTo>
                  <a:pt x="562163" y="803856"/>
                </a:lnTo>
                <a:lnTo>
                  <a:pt x="561314" y="803007"/>
                </a:lnTo>
                <a:lnTo>
                  <a:pt x="561314" y="802159"/>
                </a:lnTo>
                <a:lnTo>
                  <a:pt x="561314" y="797891"/>
                </a:lnTo>
                <a:lnTo>
                  <a:pt x="561314" y="796167"/>
                </a:lnTo>
                <a:lnTo>
                  <a:pt x="559616" y="794471"/>
                </a:lnTo>
                <a:lnTo>
                  <a:pt x="558740" y="794471"/>
                </a:lnTo>
                <a:lnTo>
                  <a:pt x="555345" y="791926"/>
                </a:lnTo>
                <a:lnTo>
                  <a:pt x="557043" y="789354"/>
                </a:lnTo>
                <a:lnTo>
                  <a:pt x="557043" y="787657"/>
                </a:lnTo>
                <a:lnTo>
                  <a:pt x="555345" y="786809"/>
                </a:lnTo>
                <a:lnTo>
                  <a:pt x="554496" y="786809"/>
                </a:lnTo>
                <a:lnTo>
                  <a:pt x="553620" y="785112"/>
                </a:lnTo>
                <a:lnTo>
                  <a:pt x="550224" y="782541"/>
                </a:lnTo>
                <a:lnTo>
                  <a:pt x="551073" y="781692"/>
                </a:lnTo>
                <a:lnTo>
                  <a:pt x="549375" y="780844"/>
                </a:lnTo>
                <a:lnTo>
                  <a:pt x="550224" y="779995"/>
                </a:lnTo>
                <a:lnTo>
                  <a:pt x="548500" y="779995"/>
                </a:lnTo>
                <a:lnTo>
                  <a:pt x="549375" y="778272"/>
                </a:lnTo>
                <a:lnTo>
                  <a:pt x="549375" y="777424"/>
                </a:lnTo>
                <a:lnTo>
                  <a:pt x="550224" y="776575"/>
                </a:lnTo>
                <a:lnTo>
                  <a:pt x="551922" y="776575"/>
                </a:lnTo>
                <a:lnTo>
                  <a:pt x="551073" y="774879"/>
                </a:lnTo>
                <a:lnTo>
                  <a:pt x="551922" y="774004"/>
                </a:lnTo>
                <a:lnTo>
                  <a:pt x="553620" y="771459"/>
                </a:lnTo>
                <a:lnTo>
                  <a:pt x="554496" y="768914"/>
                </a:lnTo>
                <a:lnTo>
                  <a:pt x="555345" y="767190"/>
                </a:lnTo>
                <a:lnTo>
                  <a:pt x="556194" y="765494"/>
                </a:lnTo>
                <a:lnTo>
                  <a:pt x="555345" y="765494"/>
                </a:lnTo>
                <a:lnTo>
                  <a:pt x="555345" y="763797"/>
                </a:lnTo>
                <a:lnTo>
                  <a:pt x="554496" y="762949"/>
                </a:lnTo>
                <a:lnTo>
                  <a:pt x="553620" y="762949"/>
                </a:lnTo>
                <a:lnTo>
                  <a:pt x="552771" y="761225"/>
                </a:lnTo>
                <a:lnTo>
                  <a:pt x="551073" y="760377"/>
                </a:lnTo>
                <a:lnTo>
                  <a:pt x="551922" y="758680"/>
                </a:lnTo>
                <a:lnTo>
                  <a:pt x="552771" y="756109"/>
                </a:lnTo>
                <a:lnTo>
                  <a:pt x="551073" y="753563"/>
                </a:lnTo>
                <a:lnTo>
                  <a:pt x="550224" y="752715"/>
                </a:lnTo>
                <a:lnTo>
                  <a:pt x="551073" y="749295"/>
                </a:lnTo>
                <a:lnTo>
                  <a:pt x="549375" y="747598"/>
                </a:lnTo>
                <a:lnTo>
                  <a:pt x="547651" y="747598"/>
                </a:lnTo>
                <a:lnTo>
                  <a:pt x="546802" y="747598"/>
                </a:lnTo>
                <a:lnTo>
                  <a:pt x="546802" y="745027"/>
                </a:lnTo>
                <a:lnTo>
                  <a:pt x="543406" y="744178"/>
                </a:lnTo>
                <a:lnTo>
                  <a:pt x="540832" y="743330"/>
                </a:lnTo>
                <a:lnTo>
                  <a:pt x="540832" y="742482"/>
                </a:lnTo>
                <a:lnTo>
                  <a:pt x="537436" y="741633"/>
                </a:lnTo>
                <a:lnTo>
                  <a:pt x="535712" y="740785"/>
                </a:lnTo>
                <a:lnTo>
                  <a:pt x="534863" y="739910"/>
                </a:lnTo>
                <a:lnTo>
                  <a:pt x="534014" y="738213"/>
                </a:lnTo>
                <a:lnTo>
                  <a:pt x="533165" y="738213"/>
                </a:lnTo>
                <a:lnTo>
                  <a:pt x="531440" y="735668"/>
                </a:lnTo>
                <a:lnTo>
                  <a:pt x="529742" y="734793"/>
                </a:lnTo>
                <a:lnTo>
                  <a:pt x="528044" y="734793"/>
                </a:lnTo>
                <a:lnTo>
                  <a:pt x="528044" y="733097"/>
                </a:lnTo>
                <a:lnTo>
                  <a:pt x="525471" y="732248"/>
                </a:lnTo>
                <a:lnTo>
                  <a:pt x="523773" y="732248"/>
                </a:lnTo>
                <a:lnTo>
                  <a:pt x="521226" y="727131"/>
                </a:lnTo>
                <a:lnTo>
                  <a:pt x="519501" y="727980"/>
                </a:lnTo>
                <a:lnTo>
                  <a:pt x="516105" y="727131"/>
                </a:lnTo>
                <a:lnTo>
                  <a:pt x="515256" y="727980"/>
                </a:lnTo>
                <a:lnTo>
                  <a:pt x="511834" y="725435"/>
                </a:lnTo>
                <a:lnTo>
                  <a:pt x="510136" y="723712"/>
                </a:lnTo>
                <a:lnTo>
                  <a:pt x="509260" y="722015"/>
                </a:lnTo>
                <a:lnTo>
                  <a:pt x="508411" y="722015"/>
                </a:lnTo>
                <a:lnTo>
                  <a:pt x="507562" y="720318"/>
                </a:lnTo>
                <a:lnTo>
                  <a:pt x="506713" y="719470"/>
                </a:lnTo>
                <a:lnTo>
                  <a:pt x="504140" y="716050"/>
                </a:lnTo>
                <a:lnTo>
                  <a:pt x="503291" y="715201"/>
                </a:lnTo>
                <a:lnTo>
                  <a:pt x="502442" y="713505"/>
                </a:lnTo>
                <a:lnTo>
                  <a:pt x="495624" y="707539"/>
                </a:lnTo>
                <a:lnTo>
                  <a:pt x="494775" y="706665"/>
                </a:lnTo>
                <a:lnTo>
                  <a:pt x="494775" y="703271"/>
                </a:lnTo>
                <a:lnTo>
                  <a:pt x="495624" y="701548"/>
                </a:lnTo>
                <a:lnTo>
                  <a:pt x="496472" y="699003"/>
                </a:lnTo>
                <a:lnTo>
                  <a:pt x="495624" y="684501"/>
                </a:lnTo>
                <a:lnTo>
                  <a:pt x="495624" y="674294"/>
                </a:lnTo>
                <a:lnTo>
                  <a:pt x="496472" y="650407"/>
                </a:lnTo>
                <a:lnTo>
                  <a:pt x="496472" y="620582"/>
                </a:lnTo>
                <a:lnTo>
                  <a:pt x="496472" y="610348"/>
                </a:lnTo>
                <a:lnTo>
                  <a:pt x="497321" y="610348"/>
                </a:lnTo>
                <a:lnTo>
                  <a:pt x="498170" y="610348"/>
                </a:lnTo>
                <a:lnTo>
                  <a:pt x="499046" y="612045"/>
                </a:lnTo>
                <a:lnTo>
                  <a:pt x="499895" y="612920"/>
                </a:lnTo>
                <a:lnTo>
                  <a:pt x="501593" y="612920"/>
                </a:lnTo>
                <a:lnTo>
                  <a:pt x="502442" y="612045"/>
                </a:lnTo>
                <a:lnTo>
                  <a:pt x="503291" y="610348"/>
                </a:lnTo>
                <a:lnTo>
                  <a:pt x="501593" y="608652"/>
                </a:lnTo>
                <a:lnTo>
                  <a:pt x="505015" y="608652"/>
                </a:lnTo>
                <a:lnTo>
                  <a:pt x="505864" y="610348"/>
                </a:lnTo>
                <a:lnTo>
                  <a:pt x="509260" y="611197"/>
                </a:lnTo>
                <a:lnTo>
                  <a:pt x="510985" y="609500"/>
                </a:lnTo>
                <a:lnTo>
                  <a:pt x="512683" y="606955"/>
                </a:lnTo>
                <a:lnTo>
                  <a:pt x="513532" y="607803"/>
                </a:lnTo>
                <a:lnTo>
                  <a:pt x="515256" y="606955"/>
                </a:lnTo>
                <a:lnTo>
                  <a:pt x="516105" y="608652"/>
                </a:lnTo>
                <a:lnTo>
                  <a:pt x="519501" y="607803"/>
                </a:lnTo>
                <a:lnTo>
                  <a:pt x="521226" y="606955"/>
                </a:lnTo>
                <a:lnTo>
                  <a:pt x="522075" y="606955"/>
                </a:lnTo>
                <a:lnTo>
                  <a:pt x="522924" y="606080"/>
                </a:lnTo>
                <a:lnTo>
                  <a:pt x="524622" y="606955"/>
                </a:lnTo>
                <a:lnTo>
                  <a:pt x="525471" y="606955"/>
                </a:lnTo>
                <a:lnTo>
                  <a:pt x="525471" y="608652"/>
                </a:lnTo>
                <a:lnTo>
                  <a:pt x="528044" y="606955"/>
                </a:lnTo>
                <a:lnTo>
                  <a:pt x="528893" y="605232"/>
                </a:lnTo>
                <a:lnTo>
                  <a:pt x="531440" y="604383"/>
                </a:lnTo>
                <a:lnTo>
                  <a:pt x="533165" y="601812"/>
                </a:lnTo>
                <a:lnTo>
                  <a:pt x="534863" y="603535"/>
                </a:lnTo>
                <a:lnTo>
                  <a:pt x="536561" y="602686"/>
                </a:lnTo>
                <a:lnTo>
                  <a:pt x="537436" y="599266"/>
                </a:lnTo>
                <a:lnTo>
                  <a:pt x="539134" y="598418"/>
                </a:lnTo>
                <a:lnTo>
                  <a:pt x="540832" y="598418"/>
                </a:lnTo>
                <a:lnTo>
                  <a:pt x="540832" y="596721"/>
                </a:lnTo>
                <a:lnTo>
                  <a:pt x="541681" y="595846"/>
                </a:lnTo>
                <a:lnTo>
                  <a:pt x="545104" y="596721"/>
                </a:lnTo>
                <a:lnTo>
                  <a:pt x="545953" y="597570"/>
                </a:lnTo>
                <a:lnTo>
                  <a:pt x="547651" y="600115"/>
                </a:lnTo>
                <a:lnTo>
                  <a:pt x="548500" y="600115"/>
                </a:lnTo>
                <a:lnTo>
                  <a:pt x="549375" y="600963"/>
                </a:lnTo>
                <a:lnTo>
                  <a:pt x="551073" y="600963"/>
                </a:lnTo>
                <a:lnTo>
                  <a:pt x="551073" y="600115"/>
                </a:lnTo>
                <a:lnTo>
                  <a:pt x="552771" y="600115"/>
                </a:lnTo>
                <a:lnTo>
                  <a:pt x="552771" y="597570"/>
                </a:lnTo>
                <a:lnTo>
                  <a:pt x="556194" y="595846"/>
                </a:lnTo>
                <a:lnTo>
                  <a:pt x="556194" y="594150"/>
                </a:lnTo>
                <a:lnTo>
                  <a:pt x="559616" y="594150"/>
                </a:lnTo>
                <a:lnTo>
                  <a:pt x="560465" y="594150"/>
                </a:lnTo>
                <a:lnTo>
                  <a:pt x="560465" y="592453"/>
                </a:lnTo>
                <a:lnTo>
                  <a:pt x="561314" y="590756"/>
                </a:lnTo>
                <a:lnTo>
                  <a:pt x="562163" y="590756"/>
                </a:lnTo>
                <a:lnTo>
                  <a:pt x="563012" y="590756"/>
                </a:lnTo>
                <a:lnTo>
                  <a:pt x="563861" y="589033"/>
                </a:lnTo>
                <a:lnTo>
                  <a:pt x="564710" y="588185"/>
                </a:lnTo>
                <a:lnTo>
                  <a:pt x="567283" y="587336"/>
                </a:lnTo>
                <a:lnTo>
                  <a:pt x="568132" y="587336"/>
                </a:lnTo>
                <a:lnTo>
                  <a:pt x="568981" y="588185"/>
                </a:lnTo>
                <a:lnTo>
                  <a:pt x="569830" y="589881"/>
                </a:lnTo>
                <a:lnTo>
                  <a:pt x="571555" y="589881"/>
                </a:lnTo>
                <a:lnTo>
                  <a:pt x="572404" y="590756"/>
                </a:lnTo>
                <a:lnTo>
                  <a:pt x="572404" y="592453"/>
                </a:lnTo>
                <a:lnTo>
                  <a:pt x="573253" y="593301"/>
                </a:lnTo>
                <a:lnTo>
                  <a:pt x="575800" y="594998"/>
                </a:lnTo>
                <a:lnTo>
                  <a:pt x="575800" y="596721"/>
                </a:lnTo>
                <a:lnTo>
                  <a:pt x="580920" y="601812"/>
                </a:lnTo>
                <a:lnTo>
                  <a:pt x="582645" y="603535"/>
                </a:lnTo>
                <a:lnTo>
                  <a:pt x="583494" y="602686"/>
                </a:lnTo>
                <a:lnTo>
                  <a:pt x="584343" y="601812"/>
                </a:lnTo>
                <a:lnTo>
                  <a:pt x="584343" y="600115"/>
                </a:lnTo>
                <a:lnTo>
                  <a:pt x="586890" y="600963"/>
                </a:lnTo>
                <a:lnTo>
                  <a:pt x="588614" y="600115"/>
                </a:lnTo>
                <a:lnTo>
                  <a:pt x="589463" y="598418"/>
                </a:lnTo>
                <a:lnTo>
                  <a:pt x="591161" y="599266"/>
                </a:lnTo>
                <a:lnTo>
                  <a:pt x="590312" y="600115"/>
                </a:lnTo>
                <a:lnTo>
                  <a:pt x="591161" y="602686"/>
                </a:lnTo>
                <a:lnTo>
                  <a:pt x="590312" y="604383"/>
                </a:lnTo>
                <a:lnTo>
                  <a:pt x="592859" y="604383"/>
                </a:lnTo>
                <a:lnTo>
                  <a:pt x="593735" y="604383"/>
                </a:lnTo>
                <a:lnTo>
                  <a:pt x="595433" y="604383"/>
                </a:lnTo>
                <a:lnTo>
                  <a:pt x="597131" y="603535"/>
                </a:lnTo>
                <a:lnTo>
                  <a:pt x="597131" y="604383"/>
                </a:lnTo>
                <a:lnTo>
                  <a:pt x="600553" y="603535"/>
                </a:lnTo>
                <a:lnTo>
                  <a:pt x="602251" y="604383"/>
                </a:lnTo>
                <a:lnTo>
                  <a:pt x="602251" y="602686"/>
                </a:lnTo>
                <a:lnTo>
                  <a:pt x="602251" y="600963"/>
                </a:lnTo>
                <a:lnTo>
                  <a:pt x="603100" y="600115"/>
                </a:lnTo>
                <a:lnTo>
                  <a:pt x="603100" y="598418"/>
                </a:lnTo>
                <a:lnTo>
                  <a:pt x="604825" y="597570"/>
                </a:lnTo>
                <a:lnTo>
                  <a:pt x="605674" y="598418"/>
                </a:lnTo>
                <a:lnTo>
                  <a:pt x="607372" y="598418"/>
                </a:lnTo>
                <a:lnTo>
                  <a:pt x="609070" y="599266"/>
                </a:lnTo>
                <a:lnTo>
                  <a:pt x="610794" y="599266"/>
                </a:lnTo>
                <a:lnTo>
                  <a:pt x="611643" y="600115"/>
                </a:lnTo>
                <a:lnTo>
                  <a:pt x="612492" y="600115"/>
                </a:lnTo>
                <a:lnTo>
                  <a:pt x="613341" y="598418"/>
                </a:lnTo>
                <a:lnTo>
                  <a:pt x="609070" y="591605"/>
                </a:lnTo>
                <a:lnTo>
                  <a:pt x="606523" y="589881"/>
                </a:lnTo>
                <a:lnTo>
                  <a:pt x="604825" y="589033"/>
                </a:lnTo>
                <a:lnTo>
                  <a:pt x="603949" y="588185"/>
                </a:lnTo>
                <a:lnTo>
                  <a:pt x="603949" y="585640"/>
                </a:lnTo>
                <a:lnTo>
                  <a:pt x="605674" y="583916"/>
                </a:lnTo>
                <a:lnTo>
                  <a:pt x="607372" y="583916"/>
                </a:lnTo>
                <a:lnTo>
                  <a:pt x="608221" y="583916"/>
                </a:lnTo>
                <a:lnTo>
                  <a:pt x="609070" y="581371"/>
                </a:lnTo>
                <a:lnTo>
                  <a:pt x="608221" y="577951"/>
                </a:lnTo>
                <a:lnTo>
                  <a:pt x="607372" y="577103"/>
                </a:lnTo>
                <a:lnTo>
                  <a:pt x="606523" y="575406"/>
                </a:lnTo>
                <a:lnTo>
                  <a:pt x="606523" y="572834"/>
                </a:lnTo>
                <a:lnTo>
                  <a:pt x="608221" y="571986"/>
                </a:lnTo>
                <a:lnTo>
                  <a:pt x="609945" y="571986"/>
                </a:lnTo>
                <a:lnTo>
                  <a:pt x="609945" y="571138"/>
                </a:lnTo>
                <a:lnTo>
                  <a:pt x="610794" y="569441"/>
                </a:lnTo>
                <a:lnTo>
                  <a:pt x="609070" y="567718"/>
                </a:lnTo>
                <a:lnTo>
                  <a:pt x="608221" y="567718"/>
                </a:lnTo>
                <a:lnTo>
                  <a:pt x="605674" y="566021"/>
                </a:lnTo>
                <a:lnTo>
                  <a:pt x="603949" y="566021"/>
                </a:lnTo>
                <a:lnTo>
                  <a:pt x="603949" y="564324"/>
                </a:lnTo>
                <a:lnTo>
                  <a:pt x="603949" y="563476"/>
                </a:lnTo>
                <a:lnTo>
                  <a:pt x="603100" y="561753"/>
                </a:lnTo>
                <a:lnTo>
                  <a:pt x="603949" y="560904"/>
                </a:lnTo>
                <a:lnTo>
                  <a:pt x="606523" y="560056"/>
                </a:lnTo>
                <a:lnTo>
                  <a:pt x="605674" y="558359"/>
                </a:lnTo>
                <a:lnTo>
                  <a:pt x="601402" y="556636"/>
                </a:lnTo>
                <a:lnTo>
                  <a:pt x="599704" y="554939"/>
                </a:lnTo>
                <a:lnTo>
                  <a:pt x="602251" y="553242"/>
                </a:lnTo>
                <a:lnTo>
                  <a:pt x="601402" y="551519"/>
                </a:lnTo>
                <a:lnTo>
                  <a:pt x="600553" y="550671"/>
                </a:lnTo>
                <a:lnTo>
                  <a:pt x="593735" y="544706"/>
                </a:lnTo>
                <a:lnTo>
                  <a:pt x="592859" y="544706"/>
                </a:lnTo>
                <a:lnTo>
                  <a:pt x="591161" y="545554"/>
                </a:lnTo>
                <a:lnTo>
                  <a:pt x="590312" y="543857"/>
                </a:lnTo>
                <a:lnTo>
                  <a:pt x="588614" y="543857"/>
                </a:lnTo>
                <a:lnTo>
                  <a:pt x="588614" y="543009"/>
                </a:lnTo>
                <a:lnTo>
                  <a:pt x="586890" y="541312"/>
                </a:lnTo>
                <a:lnTo>
                  <a:pt x="583494" y="541312"/>
                </a:lnTo>
                <a:lnTo>
                  <a:pt x="581796" y="542161"/>
                </a:lnTo>
                <a:lnTo>
                  <a:pt x="580071" y="541312"/>
                </a:lnTo>
                <a:lnTo>
                  <a:pt x="579222" y="542161"/>
                </a:lnTo>
                <a:lnTo>
                  <a:pt x="574951" y="546429"/>
                </a:lnTo>
                <a:lnTo>
                  <a:pt x="572404" y="545554"/>
                </a:lnTo>
                <a:lnTo>
                  <a:pt x="572404" y="543857"/>
                </a:lnTo>
                <a:lnTo>
                  <a:pt x="572404" y="543009"/>
                </a:lnTo>
                <a:lnTo>
                  <a:pt x="571555" y="542161"/>
                </a:lnTo>
                <a:lnTo>
                  <a:pt x="569830" y="543009"/>
                </a:lnTo>
                <a:lnTo>
                  <a:pt x="565585" y="542161"/>
                </a:lnTo>
                <a:lnTo>
                  <a:pt x="562163" y="543009"/>
                </a:lnTo>
                <a:lnTo>
                  <a:pt x="556194" y="543009"/>
                </a:lnTo>
                <a:lnTo>
                  <a:pt x="553620" y="542161"/>
                </a:lnTo>
                <a:lnTo>
                  <a:pt x="551073" y="539589"/>
                </a:lnTo>
                <a:lnTo>
                  <a:pt x="549375" y="539589"/>
                </a:lnTo>
                <a:lnTo>
                  <a:pt x="548500" y="541312"/>
                </a:lnTo>
                <a:lnTo>
                  <a:pt x="545953" y="541312"/>
                </a:lnTo>
                <a:lnTo>
                  <a:pt x="543406" y="542161"/>
                </a:lnTo>
                <a:lnTo>
                  <a:pt x="541681" y="543009"/>
                </a:lnTo>
                <a:lnTo>
                  <a:pt x="539983" y="542161"/>
                </a:lnTo>
                <a:lnTo>
                  <a:pt x="539134" y="543009"/>
                </a:lnTo>
                <a:lnTo>
                  <a:pt x="538285" y="541312"/>
                </a:lnTo>
                <a:lnTo>
                  <a:pt x="538285" y="538741"/>
                </a:lnTo>
                <a:lnTo>
                  <a:pt x="538285" y="537044"/>
                </a:lnTo>
                <a:lnTo>
                  <a:pt x="535712" y="537892"/>
                </a:lnTo>
                <a:lnTo>
                  <a:pt x="534863" y="537892"/>
                </a:lnTo>
                <a:lnTo>
                  <a:pt x="532316" y="537892"/>
                </a:lnTo>
                <a:lnTo>
                  <a:pt x="528893" y="540464"/>
                </a:lnTo>
                <a:lnTo>
                  <a:pt x="527195" y="541312"/>
                </a:lnTo>
                <a:lnTo>
                  <a:pt x="526320" y="543857"/>
                </a:lnTo>
                <a:lnTo>
                  <a:pt x="525471" y="544706"/>
                </a:lnTo>
                <a:lnTo>
                  <a:pt x="522924" y="543857"/>
                </a:lnTo>
                <a:lnTo>
                  <a:pt x="521226" y="542161"/>
                </a:lnTo>
                <a:lnTo>
                  <a:pt x="521226" y="514880"/>
                </a:lnTo>
                <a:lnTo>
                  <a:pt x="521226" y="479063"/>
                </a:lnTo>
                <a:lnTo>
                  <a:pt x="521226" y="460320"/>
                </a:lnTo>
                <a:lnTo>
                  <a:pt x="523773" y="460320"/>
                </a:lnTo>
                <a:lnTo>
                  <a:pt x="522924" y="461168"/>
                </a:lnTo>
                <a:lnTo>
                  <a:pt x="523773" y="462016"/>
                </a:lnTo>
                <a:lnTo>
                  <a:pt x="527195" y="461168"/>
                </a:lnTo>
                <a:lnTo>
                  <a:pt x="528893" y="462016"/>
                </a:lnTo>
                <a:lnTo>
                  <a:pt x="528893" y="461168"/>
                </a:lnTo>
                <a:lnTo>
                  <a:pt x="529742" y="459471"/>
                </a:lnTo>
                <a:lnTo>
                  <a:pt x="530591" y="459471"/>
                </a:lnTo>
                <a:lnTo>
                  <a:pt x="534014" y="456926"/>
                </a:lnTo>
                <a:lnTo>
                  <a:pt x="535712" y="456926"/>
                </a:lnTo>
                <a:lnTo>
                  <a:pt x="537436" y="456926"/>
                </a:lnTo>
                <a:lnTo>
                  <a:pt x="538285" y="456051"/>
                </a:lnTo>
                <a:lnTo>
                  <a:pt x="539134" y="456926"/>
                </a:lnTo>
                <a:lnTo>
                  <a:pt x="541681" y="456926"/>
                </a:lnTo>
                <a:lnTo>
                  <a:pt x="541681" y="457774"/>
                </a:lnTo>
                <a:lnTo>
                  <a:pt x="543406" y="457774"/>
                </a:lnTo>
                <a:lnTo>
                  <a:pt x="545104" y="457774"/>
                </a:lnTo>
                <a:lnTo>
                  <a:pt x="545953" y="456926"/>
                </a:lnTo>
                <a:lnTo>
                  <a:pt x="547651" y="457774"/>
                </a:lnTo>
                <a:lnTo>
                  <a:pt x="548500" y="456051"/>
                </a:lnTo>
                <a:lnTo>
                  <a:pt x="549375" y="456051"/>
                </a:lnTo>
                <a:lnTo>
                  <a:pt x="551922" y="454354"/>
                </a:lnTo>
                <a:lnTo>
                  <a:pt x="556194" y="452658"/>
                </a:lnTo>
                <a:lnTo>
                  <a:pt x="557892" y="450934"/>
                </a:lnTo>
                <a:lnTo>
                  <a:pt x="565585" y="454354"/>
                </a:lnTo>
                <a:lnTo>
                  <a:pt x="566434" y="453506"/>
                </a:lnTo>
                <a:lnTo>
                  <a:pt x="566434" y="454354"/>
                </a:lnTo>
                <a:lnTo>
                  <a:pt x="567283" y="455203"/>
                </a:lnTo>
                <a:lnTo>
                  <a:pt x="568132" y="453506"/>
                </a:lnTo>
                <a:lnTo>
                  <a:pt x="568981" y="454354"/>
                </a:lnTo>
                <a:lnTo>
                  <a:pt x="569830" y="455203"/>
                </a:lnTo>
                <a:lnTo>
                  <a:pt x="570679" y="454354"/>
                </a:lnTo>
                <a:lnTo>
                  <a:pt x="574102" y="455203"/>
                </a:lnTo>
                <a:lnTo>
                  <a:pt x="578373" y="457774"/>
                </a:lnTo>
                <a:lnTo>
                  <a:pt x="578373" y="459471"/>
                </a:lnTo>
                <a:lnTo>
                  <a:pt x="579222" y="458623"/>
                </a:lnTo>
                <a:lnTo>
                  <a:pt x="604825" y="458623"/>
                </a:lnTo>
                <a:lnTo>
                  <a:pt x="665368" y="458623"/>
                </a:lnTo>
                <a:lnTo>
                  <a:pt x="732783" y="458623"/>
                </a:lnTo>
                <a:lnTo>
                  <a:pt x="733632" y="458623"/>
                </a:lnTo>
                <a:lnTo>
                  <a:pt x="733632" y="456926"/>
                </a:lnTo>
                <a:lnTo>
                  <a:pt x="732783" y="456051"/>
                </a:lnTo>
                <a:lnTo>
                  <a:pt x="730210" y="456051"/>
                </a:lnTo>
                <a:lnTo>
                  <a:pt x="731908" y="453506"/>
                </a:lnTo>
                <a:lnTo>
                  <a:pt x="729361" y="451809"/>
                </a:lnTo>
                <a:lnTo>
                  <a:pt x="727663" y="451809"/>
                </a:lnTo>
                <a:lnTo>
                  <a:pt x="726814" y="452658"/>
                </a:lnTo>
                <a:lnTo>
                  <a:pt x="725089" y="453506"/>
                </a:lnTo>
                <a:lnTo>
                  <a:pt x="723391" y="453506"/>
                </a:lnTo>
                <a:lnTo>
                  <a:pt x="722542" y="450086"/>
                </a:lnTo>
                <a:lnTo>
                  <a:pt x="723391" y="445818"/>
                </a:lnTo>
                <a:lnTo>
                  <a:pt x="722542" y="445818"/>
                </a:lnTo>
                <a:lnTo>
                  <a:pt x="719969" y="445818"/>
                </a:lnTo>
                <a:lnTo>
                  <a:pt x="719969" y="444121"/>
                </a:lnTo>
                <a:lnTo>
                  <a:pt x="719969" y="441576"/>
                </a:lnTo>
                <a:lnTo>
                  <a:pt x="721693" y="439853"/>
                </a:lnTo>
                <a:lnTo>
                  <a:pt x="722542" y="433039"/>
                </a:lnTo>
                <a:lnTo>
                  <a:pt x="723391" y="432191"/>
                </a:lnTo>
                <a:lnTo>
                  <a:pt x="725089" y="430494"/>
                </a:lnTo>
                <a:lnTo>
                  <a:pt x="726814" y="428771"/>
                </a:lnTo>
                <a:lnTo>
                  <a:pt x="728512" y="428771"/>
                </a:lnTo>
                <a:lnTo>
                  <a:pt x="730210" y="426226"/>
                </a:lnTo>
                <a:lnTo>
                  <a:pt x="731908" y="425377"/>
                </a:lnTo>
                <a:lnTo>
                  <a:pt x="733632" y="427074"/>
                </a:lnTo>
                <a:lnTo>
                  <a:pt x="735330" y="426226"/>
                </a:lnTo>
                <a:lnTo>
                  <a:pt x="736179" y="426226"/>
                </a:lnTo>
                <a:lnTo>
                  <a:pt x="737904" y="427922"/>
                </a:lnTo>
                <a:lnTo>
                  <a:pt x="738753" y="431342"/>
                </a:lnTo>
                <a:lnTo>
                  <a:pt x="740451" y="432191"/>
                </a:lnTo>
                <a:lnTo>
                  <a:pt x="741300" y="435611"/>
                </a:lnTo>
                <a:lnTo>
                  <a:pt x="742149" y="436459"/>
                </a:lnTo>
                <a:lnTo>
                  <a:pt x="742998" y="436459"/>
                </a:lnTo>
                <a:lnTo>
                  <a:pt x="744722" y="437308"/>
                </a:lnTo>
                <a:lnTo>
                  <a:pt x="747269" y="436459"/>
                </a:lnTo>
                <a:lnTo>
                  <a:pt x="749842" y="439004"/>
                </a:lnTo>
                <a:lnTo>
                  <a:pt x="752389" y="441576"/>
                </a:lnTo>
                <a:lnTo>
                  <a:pt x="756661" y="445818"/>
                </a:lnTo>
                <a:lnTo>
                  <a:pt x="760932" y="445818"/>
                </a:lnTo>
                <a:lnTo>
                  <a:pt x="761781" y="444969"/>
                </a:lnTo>
                <a:lnTo>
                  <a:pt x="762630" y="443273"/>
                </a:lnTo>
                <a:lnTo>
                  <a:pt x="764328" y="442424"/>
                </a:lnTo>
                <a:lnTo>
                  <a:pt x="765177" y="440728"/>
                </a:lnTo>
                <a:lnTo>
                  <a:pt x="764328" y="437308"/>
                </a:lnTo>
                <a:lnTo>
                  <a:pt x="767751" y="436459"/>
                </a:lnTo>
                <a:lnTo>
                  <a:pt x="771147" y="433888"/>
                </a:lnTo>
                <a:lnTo>
                  <a:pt x="773720" y="430494"/>
                </a:lnTo>
                <a:lnTo>
                  <a:pt x="774569" y="429646"/>
                </a:lnTo>
                <a:lnTo>
                  <a:pt x="776267" y="427922"/>
                </a:lnTo>
                <a:lnTo>
                  <a:pt x="780539" y="419412"/>
                </a:lnTo>
                <a:lnTo>
                  <a:pt x="782263" y="418564"/>
                </a:lnTo>
                <a:lnTo>
                  <a:pt x="784810" y="418564"/>
                </a:lnTo>
                <a:lnTo>
                  <a:pt x="790780" y="421109"/>
                </a:lnTo>
                <a:lnTo>
                  <a:pt x="796749" y="421109"/>
                </a:lnTo>
                <a:lnTo>
                  <a:pt x="801021" y="421109"/>
                </a:lnTo>
                <a:lnTo>
                  <a:pt x="802719" y="419412"/>
                </a:lnTo>
                <a:lnTo>
                  <a:pt x="805292" y="412599"/>
                </a:lnTo>
                <a:lnTo>
                  <a:pt x="808688" y="410027"/>
                </a:lnTo>
                <a:lnTo>
                  <a:pt x="809537" y="405759"/>
                </a:lnTo>
                <a:lnTo>
                  <a:pt x="811261" y="403214"/>
                </a:lnTo>
                <a:lnTo>
                  <a:pt x="812959" y="401490"/>
                </a:lnTo>
                <a:lnTo>
                  <a:pt x="822351" y="397249"/>
                </a:lnTo>
                <a:lnTo>
                  <a:pt x="824049" y="393829"/>
                </a:lnTo>
                <a:lnTo>
                  <a:pt x="824898" y="392132"/>
                </a:lnTo>
                <a:lnTo>
                  <a:pt x="827472" y="392132"/>
                </a:lnTo>
                <a:lnTo>
                  <a:pt x="830019" y="392132"/>
                </a:lnTo>
                <a:lnTo>
                  <a:pt x="832592" y="393829"/>
                </a:lnTo>
                <a:lnTo>
                  <a:pt x="835988" y="397249"/>
                </a:lnTo>
                <a:lnTo>
                  <a:pt x="836837" y="410876"/>
                </a:lnTo>
                <a:lnTo>
                  <a:pt x="837686" y="413447"/>
                </a:lnTo>
                <a:lnTo>
                  <a:pt x="837686" y="420261"/>
                </a:lnTo>
                <a:lnTo>
                  <a:pt x="841109" y="433039"/>
                </a:lnTo>
                <a:lnTo>
                  <a:pt x="842807" y="438156"/>
                </a:lnTo>
                <a:lnTo>
                  <a:pt x="843656" y="439853"/>
                </a:lnTo>
                <a:lnTo>
                  <a:pt x="847927" y="442424"/>
                </a:lnTo>
                <a:lnTo>
                  <a:pt x="849652" y="441576"/>
                </a:lnTo>
                <a:lnTo>
                  <a:pt x="856470" y="442424"/>
                </a:lnTo>
                <a:lnTo>
                  <a:pt x="859017" y="443273"/>
                </a:lnTo>
                <a:lnTo>
                  <a:pt x="861591" y="446693"/>
                </a:lnTo>
                <a:lnTo>
                  <a:pt x="863289" y="450086"/>
                </a:lnTo>
                <a:lnTo>
                  <a:pt x="864138" y="453506"/>
                </a:lnTo>
                <a:lnTo>
                  <a:pt x="866711" y="458623"/>
                </a:lnTo>
                <a:lnTo>
                  <a:pt x="865836" y="462016"/>
                </a:lnTo>
                <a:lnTo>
                  <a:pt x="866711" y="465436"/>
                </a:lnTo>
                <a:lnTo>
                  <a:pt x="867560" y="467981"/>
                </a:lnTo>
                <a:lnTo>
                  <a:pt x="868409" y="470553"/>
                </a:lnTo>
                <a:lnTo>
                  <a:pt x="869258" y="488448"/>
                </a:lnTo>
                <a:lnTo>
                  <a:pt x="869258" y="491868"/>
                </a:lnTo>
                <a:lnTo>
                  <a:pt x="870107" y="496137"/>
                </a:lnTo>
                <a:lnTo>
                  <a:pt x="868409" y="501227"/>
                </a:lnTo>
                <a:lnTo>
                  <a:pt x="867560" y="511460"/>
                </a:lnTo>
                <a:lnTo>
                  <a:pt x="867560" y="523390"/>
                </a:lnTo>
                <a:lnTo>
                  <a:pt x="868409" y="526810"/>
                </a:lnTo>
                <a:lnTo>
                  <a:pt x="867560" y="531927"/>
                </a:lnTo>
                <a:lnTo>
                  <a:pt x="896558" y="523390"/>
                </a:lnTo>
                <a:lnTo>
                  <a:pt x="928979" y="553242"/>
                </a:lnTo>
                <a:lnTo>
                  <a:pt x="964796" y="584791"/>
                </a:lnTo>
                <a:lnTo>
                  <a:pt x="977610" y="581371"/>
                </a:lnTo>
                <a:lnTo>
                  <a:pt x="981006" y="582220"/>
                </a:lnTo>
                <a:lnTo>
                  <a:pt x="981855" y="583068"/>
                </a:lnTo>
                <a:lnTo>
                  <a:pt x="983580" y="584791"/>
                </a:lnTo>
                <a:lnTo>
                  <a:pt x="984429" y="586488"/>
                </a:lnTo>
                <a:lnTo>
                  <a:pt x="985278" y="586488"/>
                </a:lnTo>
                <a:lnTo>
                  <a:pt x="989549" y="585640"/>
                </a:lnTo>
                <a:lnTo>
                  <a:pt x="990398" y="583916"/>
                </a:lnTo>
                <a:lnTo>
                  <a:pt x="991247" y="583916"/>
                </a:lnTo>
                <a:lnTo>
                  <a:pt x="992945" y="584791"/>
                </a:lnTo>
                <a:lnTo>
                  <a:pt x="994669" y="583068"/>
                </a:lnTo>
                <a:lnTo>
                  <a:pt x="994669" y="582220"/>
                </a:lnTo>
                <a:lnTo>
                  <a:pt x="995518" y="579674"/>
                </a:lnTo>
                <a:lnTo>
                  <a:pt x="995518" y="578800"/>
                </a:lnTo>
                <a:lnTo>
                  <a:pt x="997216" y="578800"/>
                </a:lnTo>
                <a:lnTo>
                  <a:pt x="999790" y="577951"/>
                </a:lnTo>
                <a:lnTo>
                  <a:pt x="1002337" y="578800"/>
                </a:lnTo>
                <a:lnTo>
                  <a:pt x="1004035" y="578800"/>
                </a:lnTo>
                <a:lnTo>
                  <a:pt x="1005759" y="577951"/>
                </a:lnTo>
                <a:lnTo>
                  <a:pt x="1006608" y="577951"/>
                </a:lnTo>
                <a:lnTo>
                  <a:pt x="1007457" y="577951"/>
                </a:lnTo>
                <a:lnTo>
                  <a:pt x="1008306" y="577951"/>
                </a:lnTo>
                <a:lnTo>
                  <a:pt x="1009155" y="577951"/>
                </a:lnTo>
                <a:lnTo>
                  <a:pt x="1009155" y="576254"/>
                </a:lnTo>
                <a:lnTo>
                  <a:pt x="1010880" y="574558"/>
                </a:lnTo>
                <a:lnTo>
                  <a:pt x="1010880" y="571986"/>
                </a:lnTo>
                <a:lnTo>
                  <a:pt x="1012578" y="571138"/>
                </a:lnTo>
                <a:lnTo>
                  <a:pt x="1012578" y="568593"/>
                </a:lnTo>
                <a:lnTo>
                  <a:pt x="1013427" y="567718"/>
                </a:lnTo>
                <a:lnTo>
                  <a:pt x="1015974" y="567718"/>
                </a:lnTo>
                <a:lnTo>
                  <a:pt x="1016849" y="568593"/>
                </a:lnTo>
                <a:lnTo>
                  <a:pt x="1017698" y="566869"/>
                </a:lnTo>
                <a:lnTo>
                  <a:pt x="1019396" y="566021"/>
                </a:lnTo>
                <a:lnTo>
                  <a:pt x="1020245" y="563476"/>
                </a:lnTo>
                <a:lnTo>
                  <a:pt x="1019396" y="561753"/>
                </a:lnTo>
                <a:lnTo>
                  <a:pt x="1021970" y="562628"/>
                </a:lnTo>
                <a:lnTo>
                  <a:pt x="1025366" y="560904"/>
                </a:lnTo>
                <a:lnTo>
                  <a:pt x="1027939" y="559208"/>
                </a:lnTo>
                <a:lnTo>
                  <a:pt x="1028788" y="560056"/>
                </a:lnTo>
                <a:lnTo>
                  <a:pt x="1030486" y="559208"/>
                </a:lnTo>
                <a:lnTo>
                  <a:pt x="1031335" y="558359"/>
                </a:lnTo>
                <a:lnTo>
                  <a:pt x="1032184" y="557511"/>
                </a:lnTo>
                <a:lnTo>
                  <a:pt x="1033060" y="558359"/>
                </a:lnTo>
                <a:lnTo>
                  <a:pt x="1033909" y="557511"/>
                </a:lnTo>
                <a:lnTo>
                  <a:pt x="1034758" y="555788"/>
                </a:lnTo>
                <a:lnTo>
                  <a:pt x="1035607" y="555788"/>
                </a:lnTo>
                <a:lnTo>
                  <a:pt x="1037305" y="553242"/>
                </a:lnTo>
                <a:lnTo>
                  <a:pt x="1039029" y="553242"/>
                </a:lnTo>
                <a:lnTo>
                  <a:pt x="1040727" y="553242"/>
                </a:lnTo>
                <a:lnTo>
                  <a:pt x="1041576" y="553242"/>
                </a:lnTo>
                <a:lnTo>
                  <a:pt x="1042425" y="552394"/>
                </a:lnTo>
                <a:lnTo>
                  <a:pt x="1043274" y="553242"/>
                </a:lnTo>
                <a:lnTo>
                  <a:pt x="1044123" y="554091"/>
                </a:lnTo>
                <a:lnTo>
                  <a:pt x="1044999" y="554939"/>
                </a:lnTo>
                <a:lnTo>
                  <a:pt x="1045848" y="553242"/>
                </a:lnTo>
                <a:lnTo>
                  <a:pt x="1048395" y="551519"/>
                </a:lnTo>
                <a:lnTo>
                  <a:pt x="1051817" y="554939"/>
                </a:lnTo>
                <a:lnTo>
                  <a:pt x="1050968" y="552394"/>
                </a:lnTo>
                <a:lnTo>
                  <a:pt x="1052666" y="552394"/>
                </a:lnTo>
                <a:lnTo>
                  <a:pt x="1053515" y="551519"/>
                </a:lnTo>
                <a:lnTo>
                  <a:pt x="1053515" y="552394"/>
                </a:lnTo>
                <a:lnTo>
                  <a:pt x="1056089" y="553242"/>
                </a:lnTo>
                <a:lnTo>
                  <a:pt x="1056938" y="552394"/>
                </a:lnTo>
                <a:lnTo>
                  <a:pt x="1057787" y="554939"/>
                </a:lnTo>
                <a:lnTo>
                  <a:pt x="1058635" y="554091"/>
                </a:lnTo>
                <a:lnTo>
                  <a:pt x="1060333" y="554091"/>
                </a:lnTo>
                <a:lnTo>
                  <a:pt x="1059484" y="554939"/>
                </a:lnTo>
                <a:lnTo>
                  <a:pt x="1060333" y="556636"/>
                </a:lnTo>
                <a:lnTo>
                  <a:pt x="1062058" y="556636"/>
                </a:lnTo>
                <a:lnTo>
                  <a:pt x="1062907" y="558359"/>
                </a:lnTo>
                <a:lnTo>
                  <a:pt x="1063756" y="559208"/>
                </a:lnTo>
                <a:lnTo>
                  <a:pt x="1062907" y="560056"/>
                </a:lnTo>
                <a:lnTo>
                  <a:pt x="1064605" y="561753"/>
                </a:lnTo>
                <a:lnTo>
                  <a:pt x="1064605" y="562628"/>
                </a:lnTo>
                <a:lnTo>
                  <a:pt x="1066303" y="564324"/>
                </a:lnTo>
                <a:lnTo>
                  <a:pt x="1065454" y="566869"/>
                </a:lnTo>
                <a:lnTo>
                  <a:pt x="1065454" y="567718"/>
                </a:lnTo>
                <a:lnTo>
                  <a:pt x="1068027" y="567718"/>
                </a:lnTo>
                <a:lnTo>
                  <a:pt x="1068027" y="568593"/>
                </a:lnTo>
                <a:lnTo>
                  <a:pt x="1066303" y="570289"/>
                </a:lnTo>
                <a:lnTo>
                  <a:pt x="1067178" y="573683"/>
                </a:lnTo>
                <a:lnTo>
                  <a:pt x="1066303" y="573683"/>
                </a:lnTo>
                <a:lnTo>
                  <a:pt x="1065454" y="574558"/>
                </a:lnTo>
                <a:lnTo>
                  <a:pt x="1064605" y="573683"/>
                </a:lnTo>
                <a:lnTo>
                  <a:pt x="1063756" y="574558"/>
                </a:lnTo>
                <a:lnTo>
                  <a:pt x="1064605" y="576254"/>
                </a:lnTo>
                <a:lnTo>
                  <a:pt x="1063756" y="578800"/>
                </a:lnTo>
                <a:lnTo>
                  <a:pt x="1062058" y="578800"/>
                </a:lnTo>
                <a:lnTo>
                  <a:pt x="1062058" y="579674"/>
                </a:lnTo>
                <a:lnTo>
                  <a:pt x="1061209" y="582220"/>
                </a:lnTo>
                <a:lnTo>
                  <a:pt x="1060333" y="582220"/>
                </a:lnTo>
                <a:lnTo>
                  <a:pt x="1057787" y="583916"/>
                </a:lnTo>
                <a:lnTo>
                  <a:pt x="1057787" y="586488"/>
                </a:lnTo>
                <a:lnTo>
                  <a:pt x="1056089" y="589033"/>
                </a:lnTo>
                <a:lnTo>
                  <a:pt x="1056938" y="589881"/>
                </a:lnTo>
                <a:lnTo>
                  <a:pt x="1057787" y="590756"/>
                </a:lnTo>
                <a:lnTo>
                  <a:pt x="1059484" y="594998"/>
                </a:lnTo>
                <a:lnTo>
                  <a:pt x="1060333" y="595846"/>
                </a:lnTo>
                <a:lnTo>
                  <a:pt x="1060333" y="597570"/>
                </a:lnTo>
                <a:lnTo>
                  <a:pt x="1061209" y="597570"/>
                </a:lnTo>
                <a:lnTo>
                  <a:pt x="1062058" y="598418"/>
                </a:lnTo>
                <a:lnTo>
                  <a:pt x="1063756" y="595846"/>
                </a:lnTo>
                <a:lnTo>
                  <a:pt x="1067178" y="595846"/>
                </a:lnTo>
                <a:lnTo>
                  <a:pt x="1068027" y="594998"/>
                </a:lnTo>
                <a:lnTo>
                  <a:pt x="1068876" y="594998"/>
                </a:lnTo>
                <a:lnTo>
                  <a:pt x="1069725" y="594150"/>
                </a:lnTo>
                <a:lnTo>
                  <a:pt x="1070574" y="594150"/>
                </a:lnTo>
                <a:lnTo>
                  <a:pt x="1073148" y="594150"/>
                </a:lnTo>
                <a:lnTo>
                  <a:pt x="1074846" y="593301"/>
                </a:lnTo>
                <a:lnTo>
                  <a:pt x="1074846" y="592453"/>
                </a:lnTo>
                <a:lnTo>
                  <a:pt x="1076544" y="590756"/>
                </a:lnTo>
                <a:lnTo>
                  <a:pt x="1077419" y="588185"/>
                </a:lnTo>
                <a:lnTo>
                  <a:pt x="1078268" y="587336"/>
                </a:lnTo>
                <a:lnTo>
                  <a:pt x="1078268" y="585640"/>
                </a:lnTo>
                <a:lnTo>
                  <a:pt x="1078268" y="584791"/>
                </a:lnTo>
                <a:lnTo>
                  <a:pt x="1079966" y="585640"/>
                </a:lnTo>
                <a:lnTo>
                  <a:pt x="1080815" y="584791"/>
                </a:lnTo>
                <a:lnTo>
                  <a:pt x="1079966" y="583068"/>
                </a:lnTo>
                <a:lnTo>
                  <a:pt x="1080815" y="582220"/>
                </a:lnTo>
                <a:lnTo>
                  <a:pt x="1079966" y="581371"/>
                </a:lnTo>
                <a:lnTo>
                  <a:pt x="1079966" y="580523"/>
                </a:lnTo>
                <a:lnTo>
                  <a:pt x="1078268" y="577103"/>
                </a:lnTo>
                <a:lnTo>
                  <a:pt x="1079966" y="576254"/>
                </a:lnTo>
                <a:lnTo>
                  <a:pt x="1080815" y="573683"/>
                </a:lnTo>
                <a:lnTo>
                  <a:pt x="1081664" y="572834"/>
                </a:lnTo>
                <a:lnTo>
                  <a:pt x="1082513" y="572834"/>
                </a:lnTo>
                <a:lnTo>
                  <a:pt x="1083389" y="571138"/>
                </a:lnTo>
                <a:lnTo>
                  <a:pt x="1085936" y="569441"/>
                </a:lnTo>
                <a:lnTo>
                  <a:pt x="1085087" y="568593"/>
                </a:lnTo>
                <a:lnTo>
                  <a:pt x="1086785" y="566869"/>
                </a:lnTo>
                <a:lnTo>
                  <a:pt x="1088483" y="561753"/>
                </a:lnTo>
                <a:lnTo>
                  <a:pt x="1089358" y="562628"/>
                </a:lnTo>
                <a:lnTo>
                  <a:pt x="1091905" y="560904"/>
                </a:lnTo>
                <a:lnTo>
                  <a:pt x="1095328" y="560904"/>
                </a:lnTo>
                <a:lnTo>
                  <a:pt x="1096177" y="560904"/>
                </a:lnTo>
                <a:lnTo>
                  <a:pt x="1097026" y="561753"/>
                </a:lnTo>
                <a:lnTo>
                  <a:pt x="1096177" y="562628"/>
                </a:lnTo>
                <a:lnTo>
                  <a:pt x="1097026" y="563476"/>
                </a:lnTo>
                <a:lnTo>
                  <a:pt x="1097875" y="562628"/>
                </a:lnTo>
                <a:lnTo>
                  <a:pt x="1099599" y="563476"/>
                </a:lnTo>
                <a:lnTo>
                  <a:pt x="1102146" y="562628"/>
                </a:lnTo>
                <a:lnTo>
                  <a:pt x="1103844" y="562628"/>
                </a:lnTo>
                <a:lnTo>
                  <a:pt x="1104693" y="564324"/>
                </a:lnTo>
                <a:lnTo>
                  <a:pt x="1103844" y="565173"/>
                </a:lnTo>
                <a:lnTo>
                  <a:pt x="1105569" y="565173"/>
                </a:lnTo>
                <a:lnTo>
                  <a:pt x="1107267" y="563476"/>
                </a:lnTo>
                <a:lnTo>
                  <a:pt x="1108965" y="560056"/>
                </a:lnTo>
                <a:lnTo>
                  <a:pt x="1109814" y="555788"/>
                </a:lnTo>
                <a:lnTo>
                  <a:pt x="1110663" y="554939"/>
                </a:lnTo>
                <a:lnTo>
                  <a:pt x="1111538" y="552394"/>
                </a:lnTo>
                <a:lnTo>
                  <a:pt x="1108965" y="551519"/>
                </a:lnTo>
                <a:lnTo>
                  <a:pt x="1108965" y="550671"/>
                </a:lnTo>
                <a:lnTo>
                  <a:pt x="1108965" y="549822"/>
                </a:lnTo>
                <a:lnTo>
                  <a:pt x="1109814" y="548974"/>
                </a:lnTo>
                <a:lnTo>
                  <a:pt x="1110663" y="545554"/>
                </a:lnTo>
                <a:lnTo>
                  <a:pt x="1110663" y="542161"/>
                </a:lnTo>
                <a:lnTo>
                  <a:pt x="1111538" y="539589"/>
                </a:lnTo>
                <a:lnTo>
                  <a:pt x="1110663" y="537044"/>
                </a:lnTo>
                <a:lnTo>
                  <a:pt x="1112387" y="537044"/>
                </a:lnTo>
                <a:lnTo>
                  <a:pt x="1114934" y="536196"/>
                </a:lnTo>
                <a:lnTo>
                  <a:pt x="1114934" y="534472"/>
                </a:lnTo>
                <a:lnTo>
                  <a:pt x="1117508" y="532776"/>
                </a:lnTo>
                <a:lnTo>
                  <a:pt x="1119206" y="534472"/>
                </a:lnTo>
                <a:lnTo>
                  <a:pt x="1120054" y="534472"/>
                </a:lnTo>
                <a:lnTo>
                  <a:pt x="1120903" y="533624"/>
                </a:lnTo>
                <a:lnTo>
                  <a:pt x="1122628" y="535347"/>
                </a:lnTo>
                <a:lnTo>
                  <a:pt x="1121779" y="537892"/>
                </a:lnTo>
                <a:lnTo>
                  <a:pt x="1122628" y="538741"/>
                </a:lnTo>
                <a:lnTo>
                  <a:pt x="1124326" y="537892"/>
                </a:lnTo>
                <a:lnTo>
                  <a:pt x="1127748" y="538741"/>
                </a:lnTo>
                <a:lnTo>
                  <a:pt x="1127748" y="537044"/>
                </a:lnTo>
                <a:lnTo>
                  <a:pt x="1129446" y="536196"/>
                </a:lnTo>
                <a:lnTo>
                  <a:pt x="1131144" y="533624"/>
                </a:lnTo>
                <a:lnTo>
                  <a:pt x="1133718" y="531079"/>
                </a:lnTo>
                <a:lnTo>
                  <a:pt x="1135416" y="528507"/>
                </a:lnTo>
                <a:lnTo>
                  <a:pt x="1134567" y="527659"/>
                </a:lnTo>
                <a:lnTo>
                  <a:pt x="1133718" y="525114"/>
                </a:lnTo>
                <a:lnTo>
                  <a:pt x="1135416" y="523390"/>
                </a:lnTo>
                <a:lnTo>
                  <a:pt x="1136265" y="523390"/>
                </a:lnTo>
                <a:lnTo>
                  <a:pt x="1137114" y="524265"/>
                </a:lnTo>
                <a:lnTo>
                  <a:pt x="1137114" y="525114"/>
                </a:lnTo>
                <a:lnTo>
                  <a:pt x="1137963" y="525962"/>
                </a:lnTo>
                <a:lnTo>
                  <a:pt x="1139687" y="525114"/>
                </a:lnTo>
                <a:lnTo>
                  <a:pt x="1140536" y="523390"/>
                </a:lnTo>
                <a:lnTo>
                  <a:pt x="1142234" y="521694"/>
                </a:lnTo>
                <a:lnTo>
                  <a:pt x="1141385" y="520845"/>
                </a:lnTo>
                <a:lnTo>
                  <a:pt x="1143083" y="520845"/>
                </a:lnTo>
                <a:lnTo>
                  <a:pt x="1143932" y="520845"/>
                </a:lnTo>
                <a:lnTo>
                  <a:pt x="1143932" y="523390"/>
                </a:lnTo>
                <a:lnTo>
                  <a:pt x="1145657" y="523390"/>
                </a:lnTo>
                <a:lnTo>
                  <a:pt x="1146506" y="523390"/>
                </a:lnTo>
                <a:lnTo>
                  <a:pt x="1146506" y="521694"/>
                </a:lnTo>
                <a:lnTo>
                  <a:pt x="1148204" y="519149"/>
                </a:lnTo>
                <a:lnTo>
                  <a:pt x="1147355" y="518300"/>
                </a:lnTo>
                <a:lnTo>
                  <a:pt x="1152475" y="514880"/>
                </a:lnTo>
                <a:lnTo>
                  <a:pt x="1154173" y="512309"/>
                </a:lnTo>
                <a:lnTo>
                  <a:pt x="1155022" y="513184"/>
                </a:lnTo>
                <a:lnTo>
                  <a:pt x="1156747" y="516577"/>
                </a:lnTo>
                <a:lnTo>
                  <a:pt x="1155898" y="517425"/>
                </a:lnTo>
                <a:lnTo>
                  <a:pt x="1155898" y="518300"/>
                </a:lnTo>
                <a:lnTo>
                  <a:pt x="1157596" y="519997"/>
                </a:lnTo>
                <a:lnTo>
                  <a:pt x="1160143" y="523390"/>
                </a:lnTo>
                <a:lnTo>
                  <a:pt x="1161018" y="524265"/>
                </a:lnTo>
                <a:lnTo>
                  <a:pt x="1161867" y="524265"/>
                </a:lnTo>
                <a:lnTo>
                  <a:pt x="1165263" y="522542"/>
                </a:lnTo>
                <a:lnTo>
                  <a:pt x="1165263" y="520845"/>
                </a:lnTo>
                <a:lnTo>
                  <a:pt x="1166112" y="520845"/>
                </a:lnTo>
                <a:lnTo>
                  <a:pt x="1166988" y="518300"/>
                </a:lnTo>
                <a:lnTo>
                  <a:pt x="1166988" y="517425"/>
                </a:lnTo>
                <a:lnTo>
                  <a:pt x="1166988" y="516577"/>
                </a:lnTo>
                <a:lnTo>
                  <a:pt x="1167837" y="515729"/>
                </a:lnTo>
                <a:lnTo>
                  <a:pt x="1169535" y="516577"/>
                </a:lnTo>
                <a:lnTo>
                  <a:pt x="1170384" y="516577"/>
                </a:lnTo>
                <a:lnTo>
                  <a:pt x="1172108" y="515729"/>
                </a:lnTo>
                <a:lnTo>
                  <a:pt x="1172957" y="515729"/>
                </a:lnTo>
                <a:lnTo>
                  <a:pt x="1174655" y="514032"/>
                </a:lnTo>
                <a:lnTo>
                  <a:pt x="1176353" y="511460"/>
                </a:lnTo>
                <a:lnTo>
                  <a:pt x="1177202" y="511460"/>
                </a:lnTo>
                <a:lnTo>
                  <a:pt x="1178927" y="509764"/>
                </a:lnTo>
                <a:lnTo>
                  <a:pt x="1181473" y="509764"/>
                </a:lnTo>
                <a:lnTo>
                  <a:pt x="1183198" y="507218"/>
                </a:lnTo>
                <a:lnTo>
                  <a:pt x="1182322" y="507218"/>
                </a:lnTo>
                <a:lnTo>
                  <a:pt x="1183198" y="505495"/>
                </a:lnTo>
                <a:lnTo>
                  <a:pt x="1182322" y="504647"/>
                </a:lnTo>
                <a:lnTo>
                  <a:pt x="1184047" y="503798"/>
                </a:lnTo>
                <a:lnTo>
                  <a:pt x="1186594" y="499530"/>
                </a:lnTo>
                <a:lnTo>
                  <a:pt x="1189167" y="497833"/>
                </a:lnTo>
                <a:lnTo>
                  <a:pt x="1189167" y="496985"/>
                </a:lnTo>
                <a:lnTo>
                  <a:pt x="1189167" y="496137"/>
                </a:lnTo>
                <a:lnTo>
                  <a:pt x="1190016" y="496985"/>
                </a:lnTo>
                <a:lnTo>
                  <a:pt x="1192563" y="496137"/>
                </a:lnTo>
                <a:lnTo>
                  <a:pt x="1194288" y="494413"/>
                </a:lnTo>
                <a:lnTo>
                  <a:pt x="1195986" y="492717"/>
                </a:lnTo>
                <a:lnTo>
                  <a:pt x="1198533" y="491020"/>
                </a:lnTo>
                <a:lnTo>
                  <a:pt x="1199382" y="491868"/>
                </a:lnTo>
                <a:lnTo>
                  <a:pt x="1200257" y="491868"/>
                </a:lnTo>
                <a:lnTo>
                  <a:pt x="1202804" y="490145"/>
                </a:lnTo>
                <a:lnTo>
                  <a:pt x="1202804" y="489297"/>
                </a:lnTo>
                <a:lnTo>
                  <a:pt x="1204502" y="487600"/>
                </a:lnTo>
                <a:lnTo>
                  <a:pt x="1204502" y="486752"/>
                </a:lnTo>
                <a:lnTo>
                  <a:pt x="1206227" y="485055"/>
                </a:lnTo>
                <a:lnTo>
                  <a:pt x="1207925" y="485903"/>
                </a:lnTo>
                <a:lnTo>
                  <a:pt x="1208774" y="485903"/>
                </a:lnTo>
                <a:lnTo>
                  <a:pt x="1211347" y="485903"/>
                </a:lnTo>
                <a:lnTo>
                  <a:pt x="1212196" y="488448"/>
                </a:lnTo>
                <a:lnTo>
                  <a:pt x="1210472" y="491020"/>
                </a:lnTo>
                <a:lnTo>
                  <a:pt x="1207925" y="493565"/>
                </a:lnTo>
                <a:lnTo>
                  <a:pt x="1208774" y="494413"/>
                </a:lnTo>
                <a:lnTo>
                  <a:pt x="1207925" y="495262"/>
                </a:lnTo>
                <a:lnTo>
                  <a:pt x="1206227" y="498682"/>
                </a:lnTo>
                <a:lnTo>
                  <a:pt x="1206227" y="499530"/>
                </a:lnTo>
                <a:lnTo>
                  <a:pt x="1205378" y="502102"/>
                </a:lnTo>
                <a:lnTo>
                  <a:pt x="1206227" y="502950"/>
                </a:lnTo>
                <a:lnTo>
                  <a:pt x="1207925" y="502950"/>
                </a:lnTo>
                <a:lnTo>
                  <a:pt x="1210472" y="502950"/>
                </a:lnTo>
                <a:lnTo>
                  <a:pt x="1211347" y="503798"/>
                </a:lnTo>
                <a:lnTo>
                  <a:pt x="1212196" y="505495"/>
                </a:lnTo>
                <a:lnTo>
                  <a:pt x="1213045" y="506344"/>
                </a:lnTo>
                <a:lnTo>
                  <a:pt x="1213894" y="505495"/>
                </a:lnTo>
                <a:lnTo>
                  <a:pt x="1213045" y="504647"/>
                </a:lnTo>
                <a:lnTo>
                  <a:pt x="1213045" y="503798"/>
                </a:lnTo>
                <a:lnTo>
                  <a:pt x="1213045" y="502950"/>
                </a:lnTo>
                <a:lnTo>
                  <a:pt x="1214743" y="502102"/>
                </a:lnTo>
                <a:lnTo>
                  <a:pt x="1214743" y="501227"/>
                </a:lnTo>
                <a:lnTo>
                  <a:pt x="1214743" y="500378"/>
                </a:lnTo>
                <a:lnTo>
                  <a:pt x="1214743" y="498682"/>
                </a:lnTo>
                <a:lnTo>
                  <a:pt x="1214743" y="496985"/>
                </a:lnTo>
                <a:lnTo>
                  <a:pt x="1215592" y="496137"/>
                </a:lnTo>
                <a:lnTo>
                  <a:pt x="1216441" y="495262"/>
                </a:lnTo>
                <a:lnTo>
                  <a:pt x="1216441" y="494413"/>
                </a:lnTo>
                <a:lnTo>
                  <a:pt x="1217317" y="493565"/>
                </a:lnTo>
                <a:lnTo>
                  <a:pt x="1218166" y="492717"/>
                </a:lnTo>
                <a:lnTo>
                  <a:pt x="1220713" y="491020"/>
                </a:lnTo>
                <a:lnTo>
                  <a:pt x="1220713" y="490145"/>
                </a:lnTo>
                <a:lnTo>
                  <a:pt x="1222437" y="490145"/>
                </a:lnTo>
                <a:lnTo>
                  <a:pt x="1223286" y="488448"/>
                </a:lnTo>
                <a:lnTo>
                  <a:pt x="1224984" y="487600"/>
                </a:lnTo>
                <a:lnTo>
                  <a:pt x="1225833" y="486752"/>
                </a:lnTo>
                <a:lnTo>
                  <a:pt x="1227558" y="487600"/>
                </a:lnTo>
                <a:lnTo>
                  <a:pt x="1228407" y="487600"/>
                </a:lnTo>
                <a:lnTo>
                  <a:pt x="1230954" y="485055"/>
                </a:lnTo>
                <a:lnTo>
                  <a:pt x="1231803" y="483332"/>
                </a:lnTo>
                <a:lnTo>
                  <a:pt x="1233527" y="480786"/>
                </a:lnTo>
                <a:lnTo>
                  <a:pt x="1233527" y="479063"/>
                </a:lnTo>
                <a:lnTo>
                  <a:pt x="1234376" y="479063"/>
                </a:lnTo>
                <a:lnTo>
                  <a:pt x="1236074" y="479063"/>
                </a:lnTo>
                <a:lnTo>
                  <a:pt x="1237772" y="478215"/>
                </a:lnTo>
                <a:lnTo>
                  <a:pt x="1238621" y="478215"/>
                </a:lnTo>
                <a:lnTo>
                  <a:pt x="1240346" y="478215"/>
                </a:lnTo>
                <a:lnTo>
                  <a:pt x="1242044" y="477366"/>
                </a:lnTo>
                <a:lnTo>
                  <a:pt x="1242044" y="474821"/>
                </a:lnTo>
                <a:lnTo>
                  <a:pt x="1243741" y="473098"/>
                </a:lnTo>
                <a:lnTo>
                  <a:pt x="1244617" y="470553"/>
                </a:lnTo>
                <a:lnTo>
                  <a:pt x="1246315" y="468856"/>
                </a:lnTo>
                <a:lnTo>
                  <a:pt x="1247164" y="465436"/>
                </a:lnTo>
                <a:lnTo>
                  <a:pt x="1247164" y="464588"/>
                </a:lnTo>
                <a:lnTo>
                  <a:pt x="1248013" y="462016"/>
                </a:lnTo>
                <a:lnTo>
                  <a:pt x="1247164" y="462016"/>
                </a:lnTo>
                <a:lnTo>
                  <a:pt x="1246315" y="459471"/>
                </a:lnTo>
                <a:lnTo>
                  <a:pt x="1247164" y="458623"/>
                </a:lnTo>
                <a:lnTo>
                  <a:pt x="1247164" y="457774"/>
                </a:lnTo>
                <a:lnTo>
                  <a:pt x="1247164" y="456051"/>
                </a:lnTo>
                <a:lnTo>
                  <a:pt x="1246315" y="456051"/>
                </a:lnTo>
                <a:lnTo>
                  <a:pt x="1246315" y="455203"/>
                </a:lnTo>
                <a:lnTo>
                  <a:pt x="1248013" y="450934"/>
                </a:lnTo>
                <a:lnTo>
                  <a:pt x="1248013" y="449238"/>
                </a:lnTo>
                <a:lnTo>
                  <a:pt x="1248862" y="448389"/>
                </a:lnTo>
                <a:lnTo>
                  <a:pt x="1248013" y="446693"/>
                </a:lnTo>
                <a:lnTo>
                  <a:pt x="1248862" y="446693"/>
                </a:lnTo>
                <a:lnTo>
                  <a:pt x="1248862" y="444121"/>
                </a:lnTo>
                <a:lnTo>
                  <a:pt x="1247164" y="444121"/>
                </a:lnTo>
                <a:lnTo>
                  <a:pt x="1247164" y="443273"/>
                </a:lnTo>
                <a:lnTo>
                  <a:pt x="1248013" y="439004"/>
                </a:lnTo>
                <a:lnTo>
                  <a:pt x="1248013" y="437308"/>
                </a:lnTo>
                <a:lnTo>
                  <a:pt x="1248013" y="434762"/>
                </a:lnTo>
                <a:lnTo>
                  <a:pt x="1248013" y="433039"/>
                </a:lnTo>
                <a:lnTo>
                  <a:pt x="1249737" y="432191"/>
                </a:lnTo>
                <a:lnTo>
                  <a:pt x="1250586" y="431342"/>
                </a:lnTo>
                <a:lnTo>
                  <a:pt x="1253133" y="430494"/>
                </a:lnTo>
                <a:lnTo>
                  <a:pt x="1253133" y="428771"/>
                </a:lnTo>
                <a:lnTo>
                  <a:pt x="1253982" y="428771"/>
                </a:lnTo>
                <a:lnTo>
                  <a:pt x="1255707" y="427074"/>
                </a:lnTo>
                <a:lnTo>
                  <a:pt x="1256556" y="426226"/>
                </a:lnTo>
                <a:lnTo>
                  <a:pt x="1257405" y="426226"/>
                </a:lnTo>
                <a:lnTo>
                  <a:pt x="1259103" y="424529"/>
                </a:lnTo>
                <a:lnTo>
                  <a:pt x="1259952" y="425377"/>
                </a:lnTo>
                <a:lnTo>
                  <a:pt x="1260801" y="424529"/>
                </a:lnTo>
                <a:lnTo>
                  <a:pt x="1261676" y="425377"/>
                </a:lnTo>
                <a:lnTo>
                  <a:pt x="1263374" y="425377"/>
                </a:lnTo>
                <a:lnTo>
                  <a:pt x="1265072" y="426226"/>
                </a:lnTo>
                <a:lnTo>
                  <a:pt x="1267646" y="424529"/>
                </a:lnTo>
                <a:lnTo>
                  <a:pt x="1268495" y="424529"/>
                </a:lnTo>
                <a:lnTo>
                  <a:pt x="1269344" y="425377"/>
                </a:lnTo>
                <a:lnTo>
                  <a:pt x="1270193" y="426226"/>
                </a:lnTo>
                <a:lnTo>
                  <a:pt x="1274464" y="426226"/>
                </a:lnTo>
                <a:lnTo>
                  <a:pt x="1275313" y="428771"/>
                </a:lnTo>
                <a:lnTo>
                  <a:pt x="1277011" y="427922"/>
                </a:lnTo>
                <a:lnTo>
                  <a:pt x="1277887" y="425377"/>
                </a:lnTo>
                <a:lnTo>
                  <a:pt x="1281283" y="425377"/>
                </a:lnTo>
                <a:lnTo>
                  <a:pt x="1282981" y="426226"/>
                </a:lnTo>
                <a:lnTo>
                  <a:pt x="1283856" y="425377"/>
                </a:lnTo>
                <a:lnTo>
                  <a:pt x="1284705" y="423654"/>
                </a:lnTo>
                <a:lnTo>
                  <a:pt x="1285554" y="423654"/>
                </a:lnTo>
                <a:lnTo>
                  <a:pt x="1287252" y="424529"/>
                </a:lnTo>
                <a:lnTo>
                  <a:pt x="1288101" y="423654"/>
                </a:lnTo>
                <a:lnTo>
                  <a:pt x="1288101" y="422806"/>
                </a:lnTo>
                <a:lnTo>
                  <a:pt x="1288950" y="421957"/>
                </a:lnTo>
                <a:lnTo>
                  <a:pt x="1289826" y="421109"/>
                </a:lnTo>
                <a:lnTo>
                  <a:pt x="1289826" y="420261"/>
                </a:lnTo>
                <a:lnTo>
                  <a:pt x="1293222" y="417689"/>
                </a:lnTo>
                <a:lnTo>
                  <a:pt x="1294097" y="418564"/>
                </a:lnTo>
                <a:lnTo>
                  <a:pt x="1294946" y="419412"/>
                </a:lnTo>
                <a:lnTo>
                  <a:pt x="1294097" y="421109"/>
                </a:lnTo>
                <a:lnTo>
                  <a:pt x="1296644" y="421109"/>
                </a:lnTo>
                <a:lnTo>
                  <a:pt x="1297493" y="421957"/>
                </a:lnTo>
                <a:lnTo>
                  <a:pt x="1298342" y="421109"/>
                </a:lnTo>
                <a:lnTo>
                  <a:pt x="1298342" y="419412"/>
                </a:lnTo>
                <a:lnTo>
                  <a:pt x="1297493" y="415992"/>
                </a:lnTo>
                <a:lnTo>
                  <a:pt x="1298342" y="415144"/>
                </a:lnTo>
                <a:lnTo>
                  <a:pt x="1299191" y="415144"/>
                </a:lnTo>
                <a:lnTo>
                  <a:pt x="1300067" y="415144"/>
                </a:lnTo>
                <a:lnTo>
                  <a:pt x="1300916" y="415144"/>
                </a:lnTo>
                <a:lnTo>
                  <a:pt x="1302614" y="412599"/>
                </a:lnTo>
                <a:lnTo>
                  <a:pt x="1303463" y="412599"/>
                </a:lnTo>
                <a:lnTo>
                  <a:pt x="1303463" y="411724"/>
                </a:lnTo>
                <a:lnTo>
                  <a:pt x="1303463" y="410027"/>
                </a:lnTo>
                <a:lnTo>
                  <a:pt x="1305160" y="410027"/>
                </a:lnTo>
                <a:lnTo>
                  <a:pt x="1306885" y="408330"/>
                </a:lnTo>
                <a:lnTo>
                  <a:pt x="1307734" y="408330"/>
                </a:lnTo>
                <a:lnTo>
                  <a:pt x="1310281" y="407482"/>
                </a:lnTo>
                <a:lnTo>
                  <a:pt x="1311130" y="406607"/>
                </a:lnTo>
                <a:lnTo>
                  <a:pt x="1313703" y="406607"/>
                </a:lnTo>
                <a:lnTo>
                  <a:pt x="1317126" y="408330"/>
                </a:lnTo>
                <a:lnTo>
                  <a:pt x="1317126" y="409179"/>
                </a:lnTo>
                <a:lnTo>
                  <a:pt x="1319673" y="409179"/>
                </a:lnTo>
                <a:lnTo>
                  <a:pt x="1321371" y="407482"/>
                </a:lnTo>
                <a:lnTo>
                  <a:pt x="1322246" y="405759"/>
                </a:lnTo>
                <a:lnTo>
                  <a:pt x="1323095" y="405759"/>
                </a:lnTo>
                <a:lnTo>
                  <a:pt x="1325642" y="407482"/>
                </a:lnTo>
                <a:lnTo>
                  <a:pt x="1326491" y="407482"/>
                </a:lnTo>
                <a:lnTo>
                  <a:pt x="1327340" y="406607"/>
                </a:lnTo>
                <a:lnTo>
                  <a:pt x="1328216" y="406607"/>
                </a:lnTo>
                <a:lnTo>
                  <a:pt x="1330763" y="404910"/>
                </a:lnTo>
                <a:lnTo>
                  <a:pt x="1331612" y="404910"/>
                </a:lnTo>
                <a:lnTo>
                  <a:pt x="1331612" y="403214"/>
                </a:lnTo>
                <a:lnTo>
                  <a:pt x="1331612" y="402365"/>
                </a:lnTo>
                <a:lnTo>
                  <a:pt x="1332461" y="399794"/>
                </a:lnTo>
                <a:lnTo>
                  <a:pt x="1331612" y="399794"/>
                </a:lnTo>
                <a:lnTo>
                  <a:pt x="1331612" y="398097"/>
                </a:lnTo>
                <a:lnTo>
                  <a:pt x="1335034" y="396400"/>
                </a:lnTo>
                <a:lnTo>
                  <a:pt x="1330763" y="392132"/>
                </a:lnTo>
                <a:lnTo>
                  <a:pt x="1330763" y="391284"/>
                </a:lnTo>
                <a:lnTo>
                  <a:pt x="1331612" y="388712"/>
                </a:lnTo>
                <a:lnTo>
                  <a:pt x="1330763" y="385318"/>
                </a:lnTo>
                <a:lnTo>
                  <a:pt x="1328216" y="376782"/>
                </a:lnTo>
                <a:lnTo>
                  <a:pt x="1328216" y="375085"/>
                </a:lnTo>
                <a:lnTo>
                  <a:pt x="1331612" y="370817"/>
                </a:lnTo>
                <a:lnTo>
                  <a:pt x="1331612" y="368272"/>
                </a:lnTo>
                <a:lnTo>
                  <a:pt x="1329914" y="367397"/>
                </a:lnTo>
                <a:lnTo>
                  <a:pt x="1325642" y="366548"/>
                </a:lnTo>
                <a:lnTo>
                  <a:pt x="1318824" y="367397"/>
                </a:lnTo>
                <a:lnTo>
                  <a:pt x="1306885" y="369968"/>
                </a:lnTo>
                <a:lnTo>
                  <a:pt x="1299191" y="372513"/>
                </a:lnTo>
                <a:lnTo>
                  <a:pt x="1294946" y="373362"/>
                </a:lnTo>
                <a:lnTo>
                  <a:pt x="1289826" y="373362"/>
                </a:lnTo>
                <a:lnTo>
                  <a:pt x="1282981" y="373362"/>
                </a:lnTo>
                <a:lnTo>
                  <a:pt x="1277011" y="370817"/>
                </a:lnTo>
                <a:lnTo>
                  <a:pt x="1272766" y="369120"/>
                </a:lnTo>
                <a:lnTo>
                  <a:pt x="1269344" y="368272"/>
                </a:lnTo>
                <a:lnTo>
                  <a:pt x="1260801" y="364852"/>
                </a:lnTo>
                <a:lnTo>
                  <a:pt x="1258254" y="363155"/>
                </a:lnTo>
                <a:lnTo>
                  <a:pt x="1257405" y="364003"/>
                </a:lnTo>
                <a:lnTo>
                  <a:pt x="1255707" y="362306"/>
                </a:lnTo>
                <a:lnTo>
                  <a:pt x="1254831" y="362306"/>
                </a:lnTo>
                <a:lnTo>
                  <a:pt x="1253982" y="363155"/>
                </a:lnTo>
                <a:lnTo>
                  <a:pt x="1253133" y="363155"/>
                </a:lnTo>
                <a:lnTo>
                  <a:pt x="1252284" y="363155"/>
                </a:lnTo>
                <a:lnTo>
                  <a:pt x="1251435" y="362306"/>
                </a:lnTo>
                <a:lnTo>
                  <a:pt x="1252284" y="361432"/>
                </a:lnTo>
                <a:lnTo>
                  <a:pt x="1250586" y="360583"/>
                </a:lnTo>
                <a:lnTo>
                  <a:pt x="1250586" y="359735"/>
                </a:lnTo>
                <a:lnTo>
                  <a:pt x="1248862" y="359735"/>
                </a:lnTo>
                <a:lnTo>
                  <a:pt x="1248013" y="358886"/>
                </a:lnTo>
                <a:lnTo>
                  <a:pt x="1248862" y="357190"/>
                </a:lnTo>
                <a:lnTo>
                  <a:pt x="1249737" y="354618"/>
                </a:lnTo>
                <a:lnTo>
                  <a:pt x="1249737" y="352921"/>
                </a:lnTo>
                <a:lnTo>
                  <a:pt x="1250586" y="351198"/>
                </a:lnTo>
                <a:lnTo>
                  <a:pt x="1250586" y="349501"/>
                </a:lnTo>
                <a:lnTo>
                  <a:pt x="1250586" y="348653"/>
                </a:lnTo>
                <a:lnTo>
                  <a:pt x="1251435" y="349501"/>
                </a:lnTo>
                <a:lnTo>
                  <a:pt x="1252284" y="349501"/>
                </a:lnTo>
                <a:lnTo>
                  <a:pt x="1252284" y="346956"/>
                </a:lnTo>
                <a:lnTo>
                  <a:pt x="1254831" y="345233"/>
                </a:lnTo>
                <a:lnTo>
                  <a:pt x="1254831" y="343536"/>
                </a:lnTo>
                <a:lnTo>
                  <a:pt x="1256556" y="341840"/>
                </a:lnTo>
                <a:lnTo>
                  <a:pt x="1257405" y="340143"/>
                </a:lnTo>
                <a:lnTo>
                  <a:pt x="1257405" y="338420"/>
                </a:lnTo>
                <a:lnTo>
                  <a:pt x="1256556" y="336723"/>
                </a:lnTo>
                <a:lnTo>
                  <a:pt x="1257405" y="336723"/>
                </a:lnTo>
                <a:lnTo>
                  <a:pt x="1257405" y="335026"/>
                </a:lnTo>
                <a:lnTo>
                  <a:pt x="1255707" y="333303"/>
                </a:lnTo>
                <a:lnTo>
                  <a:pt x="1255707" y="332454"/>
                </a:lnTo>
                <a:lnTo>
                  <a:pt x="1257405" y="330758"/>
                </a:lnTo>
                <a:lnTo>
                  <a:pt x="1258254" y="330758"/>
                </a:lnTo>
                <a:lnTo>
                  <a:pt x="1257405" y="329034"/>
                </a:lnTo>
                <a:lnTo>
                  <a:pt x="1255707" y="328186"/>
                </a:lnTo>
                <a:lnTo>
                  <a:pt x="1255707" y="325641"/>
                </a:lnTo>
                <a:lnTo>
                  <a:pt x="1256556" y="324793"/>
                </a:lnTo>
                <a:lnTo>
                  <a:pt x="1256556" y="323944"/>
                </a:lnTo>
                <a:lnTo>
                  <a:pt x="1254831" y="323944"/>
                </a:lnTo>
                <a:lnTo>
                  <a:pt x="1254831" y="323069"/>
                </a:lnTo>
                <a:lnTo>
                  <a:pt x="1254831" y="322221"/>
                </a:lnTo>
                <a:lnTo>
                  <a:pt x="1253982" y="320524"/>
                </a:lnTo>
                <a:lnTo>
                  <a:pt x="1253982" y="319676"/>
                </a:lnTo>
                <a:lnTo>
                  <a:pt x="1254831" y="318828"/>
                </a:lnTo>
                <a:lnTo>
                  <a:pt x="1253982" y="317979"/>
                </a:lnTo>
                <a:lnTo>
                  <a:pt x="1249737" y="315408"/>
                </a:lnTo>
                <a:lnTo>
                  <a:pt x="1248862" y="313711"/>
                </a:lnTo>
                <a:lnTo>
                  <a:pt x="1247164" y="310291"/>
                </a:lnTo>
                <a:lnTo>
                  <a:pt x="1247164" y="302629"/>
                </a:lnTo>
                <a:lnTo>
                  <a:pt x="1242892" y="300906"/>
                </a:lnTo>
                <a:lnTo>
                  <a:pt x="1242044" y="299209"/>
                </a:lnTo>
                <a:lnTo>
                  <a:pt x="1240346" y="296664"/>
                </a:lnTo>
                <a:lnTo>
                  <a:pt x="1239497" y="294092"/>
                </a:lnTo>
                <a:lnTo>
                  <a:pt x="1235225" y="289824"/>
                </a:lnTo>
                <a:lnTo>
                  <a:pt x="1233527" y="286430"/>
                </a:lnTo>
                <a:lnTo>
                  <a:pt x="1228407" y="282162"/>
                </a:lnTo>
                <a:lnTo>
                  <a:pt x="1225833" y="279617"/>
                </a:lnTo>
                <a:lnTo>
                  <a:pt x="1226682" y="277894"/>
                </a:lnTo>
                <a:lnTo>
                  <a:pt x="1228407" y="274500"/>
                </a:lnTo>
                <a:lnTo>
                  <a:pt x="1229256" y="271929"/>
                </a:lnTo>
                <a:lnTo>
                  <a:pt x="1229256" y="270232"/>
                </a:lnTo>
                <a:lnTo>
                  <a:pt x="1229256" y="265115"/>
                </a:lnTo>
                <a:lnTo>
                  <a:pt x="1229256" y="262570"/>
                </a:lnTo>
                <a:lnTo>
                  <a:pt x="1225833" y="253185"/>
                </a:lnTo>
                <a:lnTo>
                  <a:pt x="1226682" y="244648"/>
                </a:lnTo>
                <a:lnTo>
                  <a:pt x="1224135" y="242952"/>
                </a:lnTo>
                <a:lnTo>
                  <a:pt x="1223286" y="241255"/>
                </a:lnTo>
                <a:lnTo>
                  <a:pt x="1224135" y="238683"/>
                </a:lnTo>
                <a:lnTo>
                  <a:pt x="1225833" y="236986"/>
                </a:lnTo>
                <a:lnTo>
                  <a:pt x="1230105" y="232718"/>
                </a:lnTo>
                <a:lnTo>
                  <a:pt x="1231803" y="230173"/>
                </a:lnTo>
                <a:lnTo>
                  <a:pt x="1232652" y="231021"/>
                </a:lnTo>
                <a:lnTo>
                  <a:pt x="1232652" y="229325"/>
                </a:lnTo>
                <a:lnTo>
                  <a:pt x="1232652" y="225056"/>
                </a:lnTo>
                <a:lnTo>
                  <a:pt x="1232652" y="221636"/>
                </a:lnTo>
                <a:lnTo>
                  <a:pt x="1230105" y="218243"/>
                </a:lnTo>
                <a:lnTo>
                  <a:pt x="1224984" y="213126"/>
                </a:lnTo>
                <a:lnTo>
                  <a:pt x="1223286" y="210554"/>
                </a:lnTo>
                <a:lnTo>
                  <a:pt x="1220713" y="208858"/>
                </a:lnTo>
                <a:lnTo>
                  <a:pt x="1220713" y="208009"/>
                </a:lnTo>
                <a:lnTo>
                  <a:pt x="1219015" y="203741"/>
                </a:lnTo>
                <a:lnTo>
                  <a:pt x="1214743" y="201169"/>
                </a:lnTo>
                <a:lnTo>
                  <a:pt x="1213045" y="199473"/>
                </a:lnTo>
                <a:lnTo>
                  <a:pt x="1207076" y="196079"/>
                </a:lnTo>
                <a:lnTo>
                  <a:pt x="1204502" y="195204"/>
                </a:lnTo>
                <a:lnTo>
                  <a:pt x="1201955" y="193508"/>
                </a:lnTo>
                <a:lnTo>
                  <a:pt x="1199382" y="192659"/>
                </a:lnTo>
                <a:lnTo>
                  <a:pt x="1195986" y="193508"/>
                </a:lnTo>
                <a:lnTo>
                  <a:pt x="1195137" y="192659"/>
                </a:lnTo>
                <a:lnTo>
                  <a:pt x="1192563" y="189239"/>
                </a:lnTo>
                <a:lnTo>
                  <a:pt x="1190016" y="184997"/>
                </a:lnTo>
                <a:lnTo>
                  <a:pt x="1186594" y="182426"/>
                </a:lnTo>
                <a:lnTo>
                  <a:pt x="1184047" y="179881"/>
                </a:lnTo>
                <a:lnTo>
                  <a:pt x="1183198" y="173916"/>
                </a:lnTo>
                <a:lnTo>
                  <a:pt x="1180625" y="173041"/>
                </a:lnTo>
                <a:lnTo>
                  <a:pt x="1178078" y="171344"/>
                </a:lnTo>
                <a:lnTo>
                  <a:pt x="1176353" y="167950"/>
                </a:lnTo>
                <a:lnTo>
                  <a:pt x="1173806" y="166227"/>
                </a:lnTo>
                <a:lnTo>
                  <a:pt x="1171233" y="164531"/>
                </a:lnTo>
                <a:lnTo>
                  <a:pt x="1171233" y="163682"/>
                </a:lnTo>
                <a:lnTo>
                  <a:pt x="1170384" y="162834"/>
                </a:lnTo>
                <a:lnTo>
                  <a:pt x="1169535" y="159414"/>
                </a:lnTo>
                <a:lnTo>
                  <a:pt x="1166988" y="155994"/>
                </a:lnTo>
                <a:lnTo>
                  <a:pt x="1165263" y="150877"/>
                </a:lnTo>
                <a:lnTo>
                  <a:pt x="1163565" y="149180"/>
                </a:lnTo>
                <a:lnTo>
                  <a:pt x="1161018" y="147484"/>
                </a:lnTo>
                <a:lnTo>
                  <a:pt x="1157596" y="144912"/>
                </a:lnTo>
                <a:lnTo>
                  <a:pt x="1154173" y="142367"/>
                </a:lnTo>
                <a:lnTo>
                  <a:pt x="1152475" y="137250"/>
                </a:lnTo>
                <a:lnTo>
                  <a:pt x="1152475" y="132982"/>
                </a:lnTo>
                <a:lnTo>
                  <a:pt x="1153324" y="130437"/>
                </a:lnTo>
                <a:lnTo>
                  <a:pt x="1155898" y="127865"/>
                </a:lnTo>
                <a:lnTo>
                  <a:pt x="1157596" y="127865"/>
                </a:lnTo>
                <a:lnTo>
                  <a:pt x="1168686" y="132982"/>
                </a:lnTo>
                <a:lnTo>
                  <a:pt x="1172957" y="137250"/>
                </a:lnTo>
                <a:lnTo>
                  <a:pt x="1177202" y="146635"/>
                </a:lnTo>
                <a:lnTo>
                  <a:pt x="1181473" y="150029"/>
                </a:lnTo>
                <a:lnTo>
                  <a:pt x="1185745" y="151752"/>
                </a:lnTo>
                <a:lnTo>
                  <a:pt x="1187443" y="150029"/>
                </a:lnTo>
                <a:lnTo>
                  <a:pt x="1190016" y="150029"/>
                </a:lnTo>
                <a:lnTo>
                  <a:pt x="1192563" y="150877"/>
                </a:lnTo>
                <a:lnTo>
                  <a:pt x="1192563" y="150029"/>
                </a:lnTo>
                <a:lnTo>
                  <a:pt x="1198533" y="149180"/>
                </a:lnTo>
                <a:lnTo>
                  <a:pt x="1201955" y="147484"/>
                </a:lnTo>
                <a:lnTo>
                  <a:pt x="1205378" y="147484"/>
                </a:lnTo>
                <a:lnTo>
                  <a:pt x="1207076" y="147484"/>
                </a:lnTo>
                <a:lnTo>
                  <a:pt x="1213894" y="148332"/>
                </a:lnTo>
                <a:lnTo>
                  <a:pt x="1217317" y="147484"/>
                </a:lnTo>
                <a:lnTo>
                  <a:pt x="1219015" y="146635"/>
                </a:lnTo>
                <a:lnTo>
                  <a:pt x="1221562" y="146635"/>
                </a:lnTo>
                <a:lnTo>
                  <a:pt x="1221562" y="148332"/>
                </a:lnTo>
                <a:lnTo>
                  <a:pt x="1222437" y="148332"/>
                </a:lnTo>
                <a:lnTo>
                  <a:pt x="1224135" y="148332"/>
                </a:lnTo>
                <a:lnTo>
                  <a:pt x="1226682" y="149180"/>
                </a:lnTo>
                <a:lnTo>
                  <a:pt x="1228407" y="150029"/>
                </a:lnTo>
                <a:lnTo>
                  <a:pt x="1231803" y="150029"/>
                </a:lnTo>
                <a:lnTo>
                  <a:pt x="1234376" y="148332"/>
                </a:lnTo>
                <a:lnTo>
                  <a:pt x="1235225" y="148332"/>
                </a:lnTo>
                <a:lnTo>
                  <a:pt x="1236923" y="150877"/>
                </a:lnTo>
                <a:lnTo>
                  <a:pt x="1238621" y="150877"/>
                </a:lnTo>
                <a:lnTo>
                  <a:pt x="1241195" y="153449"/>
                </a:lnTo>
                <a:lnTo>
                  <a:pt x="1243741" y="157717"/>
                </a:lnTo>
                <a:lnTo>
                  <a:pt x="1243741" y="159414"/>
                </a:lnTo>
                <a:lnTo>
                  <a:pt x="1242892" y="160262"/>
                </a:lnTo>
                <a:lnTo>
                  <a:pt x="1243741" y="161959"/>
                </a:lnTo>
                <a:lnTo>
                  <a:pt x="1246315" y="164531"/>
                </a:lnTo>
                <a:lnTo>
                  <a:pt x="1249737" y="171344"/>
                </a:lnTo>
                <a:lnTo>
                  <a:pt x="1251435" y="172192"/>
                </a:lnTo>
                <a:lnTo>
                  <a:pt x="1251435" y="173041"/>
                </a:lnTo>
                <a:lnTo>
                  <a:pt x="1255707" y="173916"/>
                </a:lnTo>
                <a:lnTo>
                  <a:pt x="1255707" y="177309"/>
                </a:lnTo>
                <a:lnTo>
                  <a:pt x="1257405" y="178157"/>
                </a:lnTo>
                <a:lnTo>
                  <a:pt x="1258254" y="178157"/>
                </a:lnTo>
                <a:lnTo>
                  <a:pt x="1259952" y="181577"/>
                </a:lnTo>
                <a:lnTo>
                  <a:pt x="1260801" y="181577"/>
                </a:lnTo>
                <a:lnTo>
                  <a:pt x="1260801" y="179881"/>
                </a:lnTo>
                <a:lnTo>
                  <a:pt x="1260801" y="179006"/>
                </a:lnTo>
                <a:lnTo>
                  <a:pt x="1261676" y="179881"/>
                </a:lnTo>
                <a:lnTo>
                  <a:pt x="1262525" y="178157"/>
                </a:lnTo>
                <a:lnTo>
                  <a:pt x="1263374" y="177309"/>
                </a:lnTo>
                <a:lnTo>
                  <a:pt x="1264223" y="175612"/>
                </a:lnTo>
                <a:lnTo>
                  <a:pt x="1265072" y="174764"/>
                </a:lnTo>
                <a:lnTo>
                  <a:pt x="1266797" y="174764"/>
                </a:lnTo>
                <a:lnTo>
                  <a:pt x="1267646" y="173916"/>
                </a:lnTo>
                <a:lnTo>
                  <a:pt x="1268495" y="173041"/>
                </a:lnTo>
                <a:lnTo>
                  <a:pt x="1269344" y="173916"/>
                </a:lnTo>
                <a:lnTo>
                  <a:pt x="1272766" y="172192"/>
                </a:lnTo>
                <a:lnTo>
                  <a:pt x="1273615" y="171344"/>
                </a:lnTo>
                <a:lnTo>
                  <a:pt x="1274464" y="172192"/>
                </a:lnTo>
                <a:lnTo>
                  <a:pt x="1274464" y="171344"/>
                </a:lnTo>
                <a:lnTo>
                  <a:pt x="1275313" y="171344"/>
                </a:lnTo>
                <a:lnTo>
                  <a:pt x="1276162" y="172192"/>
                </a:lnTo>
                <a:lnTo>
                  <a:pt x="1276162" y="173041"/>
                </a:lnTo>
                <a:lnTo>
                  <a:pt x="1278736" y="173041"/>
                </a:lnTo>
                <a:lnTo>
                  <a:pt x="1281283" y="173916"/>
                </a:lnTo>
                <a:lnTo>
                  <a:pt x="1284705" y="173041"/>
                </a:lnTo>
                <a:lnTo>
                  <a:pt x="1286403" y="173041"/>
                </a:lnTo>
                <a:lnTo>
                  <a:pt x="1288950" y="173916"/>
                </a:lnTo>
                <a:lnTo>
                  <a:pt x="1288101" y="174764"/>
                </a:lnTo>
                <a:lnTo>
                  <a:pt x="1288950" y="175612"/>
                </a:lnTo>
                <a:lnTo>
                  <a:pt x="1290675" y="176461"/>
                </a:lnTo>
                <a:lnTo>
                  <a:pt x="1291524" y="177309"/>
                </a:lnTo>
                <a:lnTo>
                  <a:pt x="1292373" y="177309"/>
                </a:lnTo>
                <a:lnTo>
                  <a:pt x="1292373" y="176461"/>
                </a:lnTo>
                <a:lnTo>
                  <a:pt x="1294097" y="176461"/>
                </a:lnTo>
                <a:lnTo>
                  <a:pt x="1295795" y="177309"/>
                </a:lnTo>
                <a:lnTo>
                  <a:pt x="1298342" y="174764"/>
                </a:lnTo>
                <a:lnTo>
                  <a:pt x="1296644" y="174764"/>
                </a:lnTo>
                <a:lnTo>
                  <a:pt x="1295795" y="173916"/>
                </a:lnTo>
                <a:lnTo>
                  <a:pt x="1295795" y="173041"/>
                </a:lnTo>
                <a:lnTo>
                  <a:pt x="1294097" y="173041"/>
                </a:lnTo>
                <a:lnTo>
                  <a:pt x="1293222" y="172192"/>
                </a:lnTo>
                <a:lnTo>
                  <a:pt x="1293222" y="171344"/>
                </a:lnTo>
                <a:lnTo>
                  <a:pt x="1294097" y="170496"/>
                </a:lnTo>
                <a:lnTo>
                  <a:pt x="1294097" y="169647"/>
                </a:lnTo>
                <a:lnTo>
                  <a:pt x="1294946" y="167076"/>
                </a:lnTo>
                <a:lnTo>
                  <a:pt x="1294946" y="166227"/>
                </a:lnTo>
                <a:lnTo>
                  <a:pt x="1294946" y="165379"/>
                </a:lnTo>
                <a:lnTo>
                  <a:pt x="1294946" y="163682"/>
                </a:lnTo>
                <a:lnTo>
                  <a:pt x="1294946" y="162834"/>
                </a:lnTo>
                <a:lnTo>
                  <a:pt x="1296644" y="162834"/>
                </a:lnTo>
                <a:lnTo>
                  <a:pt x="1298342" y="163682"/>
                </a:lnTo>
                <a:lnTo>
                  <a:pt x="1299191" y="164531"/>
                </a:lnTo>
                <a:lnTo>
                  <a:pt x="1300916" y="167950"/>
                </a:lnTo>
                <a:lnTo>
                  <a:pt x="1302614" y="168799"/>
                </a:lnTo>
                <a:lnTo>
                  <a:pt x="1304311" y="171344"/>
                </a:lnTo>
                <a:lnTo>
                  <a:pt x="1306885" y="173916"/>
                </a:lnTo>
                <a:lnTo>
                  <a:pt x="1307734" y="175612"/>
                </a:lnTo>
                <a:lnTo>
                  <a:pt x="1306885" y="177309"/>
                </a:lnTo>
                <a:lnTo>
                  <a:pt x="1307734" y="178157"/>
                </a:lnTo>
                <a:lnTo>
                  <a:pt x="1306885" y="179006"/>
                </a:lnTo>
                <a:lnTo>
                  <a:pt x="1306885" y="179881"/>
                </a:lnTo>
                <a:lnTo>
                  <a:pt x="1308583" y="179881"/>
                </a:lnTo>
                <a:lnTo>
                  <a:pt x="1309432" y="179881"/>
                </a:lnTo>
                <a:lnTo>
                  <a:pt x="1312005" y="179006"/>
                </a:lnTo>
                <a:lnTo>
                  <a:pt x="1312005" y="181577"/>
                </a:lnTo>
                <a:lnTo>
                  <a:pt x="1312005" y="182426"/>
                </a:lnTo>
                <a:lnTo>
                  <a:pt x="1312854" y="182426"/>
                </a:lnTo>
                <a:lnTo>
                  <a:pt x="1313703" y="182426"/>
                </a:lnTo>
                <a:lnTo>
                  <a:pt x="1314552" y="183274"/>
                </a:lnTo>
                <a:lnTo>
                  <a:pt x="1315401" y="183274"/>
                </a:lnTo>
                <a:lnTo>
                  <a:pt x="1317126" y="184997"/>
                </a:lnTo>
                <a:lnTo>
                  <a:pt x="1317975" y="184123"/>
                </a:lnTo>
                <a:lnTo>
                  <a:pt x="1318824" y="185846"/>
                </a:lnTo>
                <a:lnTo>
                  <a:pt x="1318824" y="184123"/>
                </a:lnTo>
                <a:lnTo>
                  <a:pt x="1317975" y="181577"/>
                </a:lnTo>
                <a:lnTo>
                  <a:pt x="1318824" y="181577"/>
                </a:lnTo>
                <a:lnTo>
                  <a:pt x="1319673" y="182426"/>
                </a:lnTo>
                <a:lnTo>
                  <a:pt x="1319673" y="181577"/>
                </a:lnTo>
                <a:lnTo>
                  <a:pt x="1320522" y="181577"/>
                </a:lnTo>
                <a:lnTo>
                  <a:pt x="1322246" y="182426"/>
                </a:lnTo>
                <a:lnTo>
                  <a:pt x="1323095" y="182426"/>
                </a:lnTo>
                <a:lnTo>
                  <a:pt x="1324793" y="183274"/>
                </a:lnTo>
                <a:lnTo>
                  <a:pt x="1326491" y="182426"/>
                </a:lnTo>
                <a:lnTo>
                  <a:pt x="1326491" y="180729"/>
                </a:lnTo>
                <a:lnTo>
                  <a:pt x="1326491" y="179881"/>
                </a:lnTo>
                <a:lnTo>
                  <a:pt x="1329065" y="177309"/>
                </a:lnTo>
                <a:lnTo>
                  <a:pt x="1329914" y="176461"/>
                </a:lnTo>
                <a:lnTo>
                  <a:pt x="1328216" y="174764"/>
                </a:lnTo>
                <a:lnTo>
                  <a:pt x="1329065" y="173916"/>
                </a:lnTo>
                <a:lnTo>
                  <a:pt x="1329065" y="173041"/>
                </a:lnTo>
                <a:lnTo>
                  <a:pt x="1327340" y="173041"/>
                </a:lnTo>
                <a:lnTo>
                  <a:pt x="1326491" y="173041"/>
                </a:lnTo>
                <a:lnTo>
                  <a:pt x="1325642" y="173041"/>
                </a:lnTo>
                <a:lnTo>
                  <a:pt x="1326491" y="171344"/>
                </a:lnTo>
                <a:lnTo>
                  <a:pt x="1324793" y="171344"/>
                </a:lnTo>
                <a:lnTo>
                  <a:pt x="1324793" y="170496"/>
                </a:lnTo>
                <a:lnTo>
                  <a:pt x="1327340" y="167950"/>
                </a:lnTo>
                <a:lnTo>
                  <a:pt x="1329065" y="167950"/>
                </a:lnTo>
                <a:lnTo>
                  <a:pt x="1331612" y="167076"/>
                </a:lnTo>
                <a:lnTo>
                  <a:pt x="1336732" y="170496"/>
                </a:lnTo>
                <a:lnTo>
                  <a:pt x="1339306" y="170496"/>
                </a:lnTo>
                <a:lnTo>
                  <a:pt x="1341004" y="169647"/>
                </a:lnTo>
                <a:lnTo>
                  <a:pt x="1341853" y="169647"/>
                </a:lnTo>
                <a:lnTo>
                  <a:pt x="1341853" y="168799"/>
                </a:lnTo>
                <a:lnTo>
                  <a:pt x="1342702" y="167076"/>
                </a:lnTo>
                <a:lnTo>
                  <a:pt x="1343551" y="167950"/>
                </a:lnTo>
                <a:lnTo>
                  <a:pt x="1344426" y="168799"/>
                </a:lnTo>
                <a:lnTo>
                  <a:pt x="1345275" y="168799"/>
                </a:lnTo>
                <a:lnTo>
                  <a:pt x="1346124" y="170496"/>
                </a:lnTo>
                <a:lnTo>
                  <a:pt x="1349520" y="169647"/>
                </a:lnTo>
                <a:lnTo>
                  <a:pt x="1350396" y="170496"/>
                </a:lnTo>
                <a:lnTo>
                  <a:pt x="1353792" y="171344"/>
                </a:lnTo>
                <a:lnTo>
                  <a:pt x="1355490" y="171344"/>
                </a:lnTo>
                <a:lnTo>
                  <a:pt x="1353792" y="178157"/>
                </a:lnTo>
                <a:lnTo>
                  <a:pt x="1352094" y="179881"/>
                </a:lnTo>
                <a:lnTo>
                  <a:pt x="1352094" y="184123"/>
                </a:lnTo>
                <a:lnTo>
                  <a:pt x="1352943" y="184997"/>
                </a:lnTo>
                <a:lnTo>
                  <a:pt x="1352943" y="185846"/>
                </a:lnTo>
                <a:lnTo>
                  <a:pt x="1355490" y="189239"/>
                </a:lnTo>
                <a:lnTo>
                  <a:pt x="1357214" y="189239"/>
                </a:lnTo>
                <a:lnTo>
                  <a:pt x="1358912" y="189239"/>
                </a:lnTo>
                <a:lnTo>
                  <a:pt x="1360610" y="190114"/>
                </a:lnTo>
                <a:lnTo>
                  <a:pt x="1362335" y="190114"/>
                </a:lnTo>
                <a:lnTo>
                  <a:pt x="1364033" y="190114"/>
                </a:lnTo>
                <a:lnTo>
                  <a:pt x="1365730" y="190114"/>
                </a:lnTo>
                <a:lnTo>
                  <a:pt x="1368304" y="191811"/>
                </a:lnTo>
                <a:lnTo>
                  <a:pt x="1370851" y="193508"/>
                </a:lnTo>
                <a:lnTo>
                  <a:pt x="1370851" y="195204"/>
                </a:lnTo>
                <a:lnTo>
                  <a:pt x="1372575" y="196928"/>
                </a:lnTo>
                <a:lnTo>
                  <a:pt x="1373424" y="196928"/>
                </a:lnTo>
                <a:lnTo>
                  <a:pt x="1374273" y="197776"/>
                </a:lnTo>
                <a:lnTo>
                  <a:pt x="1374273" y="198624"/>
                </a:lnTo>
                <a:lnTo>
                  <a:pt x="1373424" y="199473"/>
                </a:lnTo>
                <a:lnTo>
                  <a:pt x="1373424" y="202893"/>
                </a:lnTo>
                <a:lnTo>
                  <a:pt x="1372575" y="204589"/>
                </a:lnTo>
                <a:lnTo>
                  <a:pt x="1370851" y="204589"/>
                </a:lnTo>
                <a:lnTo>
                  <a:pt x="1372575" y="205438"/>
                </a:lnTo>
                <a:lnTo>
                  <a:pt x="1377669" y="208009"/>
                </a:lnTo>
                <a:lnTo>
                  <a:pt x="1377669" y="210554"/>
                </a:lnTo>
                <a:lnTo>
                  <a:pt x="1379394" y="210554"/>
                </a:lnTo>
                <a:lnTo>
                  <a:pt x="1381092" y="213126"/>
                </a:lnTo>
                <a:lnTo>
                  <a:pt x="1382790" y="214823"/>
                </a:lnTo>
                <a:lnTo>
                  <a:pt x="1383665" y="215671"/>
                </a:lnTo>
                <a:lnTo>
                  <a:pt x="1385363" y="215671"/>
                </a:lnTo>
                <a:lnTo>
                  <a:pt x="1386212" y="215671"/>
                </a:lnTo>
                <a:lnTo>
                  <a:pt x="1387061" y="214823"/>
                </a:lnTo>
                <a:lnTo>
                  <a:pt x="1390484" y="211403"/>
                </a:lnTo>
                <a:lnTo>
                  <a:pt x="1391333" y="209706"/>
                </a:lnTo>
                <a:lnTo>
                  <a:pt x="1391333" y="207161"/>
                </a:lnTo>
                <a:lnTo>
                  <a:pt x="1393031" y="207161"/>
                </a:lnTo>
                <a:lnTo>
                  <a:pt x="1395604" y="205438"/>
                </a:lnTo>
                <a:lnTo>
                  <a:pt x="1397302" y="203741"/>
                </a:lnTo>
                <a:lnTo>
                  <a:pt x="1399849" y="202044"/>
                </a:lnTo>
                <a:lnTo>
                  <a:pt x="1402423" y="198624"/>
                </a:lnTo>
                <a:lnTo>
                  <a:pt x="1404121" y="199473"/>
                </a:lnTo>
                <a:lnTo>
                  <a:pt x="1404970" y="199473"/>
                </a:lnTo>
                <a:lnTo>
                  <a:pt x="1405845" y="199473"/>
                </a:lnTo>
                <a:lnTo>
                  <a:pt x="1406694" y="201169"/>
                </a:lnTo>
                <a:lnTo>
                  <a:pt x="1407543" y="201169"/>
                </a:lnTo>
                <a:lnTo>
                  <a:pt x="1408392" y="203741"/>
                </a:lnTo>
                <a:lnTo>
                  <a:pt x="1409241" y="203741"/>
                </a:lnTo>
                <a:lnTo>
                  <a:pt x="1410090" y="205438"/>
                </a:lnTo>
                <a:lnTo>
                  <a:pt x="1412664" y="207161"/>
                </a:lnTo>
                <a:lnTo>
                  <a:pt x="1413513" y="207161"/>
                </a:lnTo>
                <a:lnTo>
                  <a:pt x="1413513" y="205438"/>
                </a:lnTo>
                <a:lnTo>
                  <a:pt x="1414362" y="205438"/>
                </a:lnTo>
                <a:lnTo>
                  <a:pt x="1414362" y="203741"/>
                </a:lnTo>
                <a:lnTo>
                  <a:pt x="1415211" y="202893"/>
                </a:lnTo>
                <a:lnTo>
                  <a:pt x="1414362" y="201169"/>
                </a:lnTo>
                <a:lnTo>
                  <a:pt x="1415211" y="198624"/>
                </a:lnTo>
                <a:lnTo>
                  <a:pt x="1414362" y="196079"/>
                </a:lnTo>
                <a:lnTo>
                  <a:pt x="1414362" y="193508"/>
                </a:lnTo>
                <a:lnTo>
                  <a:pt x="1413513" y="192659"/>
                </a:lnTo>
                <a:lnTo>
                  <a:pt x="1415211" y="190962"/>
                </a:lnTo>
                <a:lnTo>
                  <a:pt x="1415211" y="190114"/>
                </a:lnTo>
                <a:lnTo>
                  <a:pt x="1413513" y="190114"/>
                </a:lnTo>
                <a:lnTo>
                  <a:pt x="1412664" y="188391"/>
                </a:lnTo>
                <a:lnTo>
                  <a:pt x="1410090" y="186694"/>
                </a:lnTo>
                <a:lnTo>
                  <a:pt x="1410090" y="185846"/>
                </a:lnTo>
                <a:lnTo>
                  <a:pt x="1412664" y="184123"/>
                </a:lnTo>
                <a:lnTo>
                  <a:pt x="1411815" y="184123"/>
                </a:lnTo>
                <a:lnTo>
                  <a:pt x="1411815" y="183274"/>
                </a:lnTo>
                <a:lnTo>
                  <a:pt x="1410090" y="182426"/>
                </a:lnTo>
                <a:lnTo>
                  <a:pt x="1409241" y="180729"/>
                </a:lnTo>
                <a:lnTo>
                  <a:pt x="1409241" y="179881"/>
                </a:lnTo>
                <a:lnTo>
                  <a:pt x="1407543" y="179006"/>
                </a:lnTo>
                <a:lnTo>
                  <a:pt x="1408392" y="175612"/>
                </a:lnTo>
                <a:lnTo>
                  <a:pt x="1408392" y="174764"/>
                </a:lnTo>
                <a:lnTo>
                  <a:pt x="1408392" y="173916"/>
                </a:lnTo>
                <a:lnTo>
                  <a:pt x="1408392" y="173041"/>
                </a:lnTo>
                <a:lnTo>
                  <a:pt x="1410939" y="172192"/>
                </a:lnTo>
                <a:lnTo>
                  <a:pt x="1412664" y="170496"/>
                </a:lnTo>
                <a:lnTo>
                  <a:pt x="1413513" y="167950"/>
                </a:lnTo>
                <a:lnTo>
                  <a:pt x="1410939" y="167076"/>
                </a:lnTo>
                <a:lnTo>
                  <a:pt x="1410090" y="163682"/>
                </a:lnTo>
                <a:lnTo>
                  <a:pt x="1410939" y="163682"/>
                </a:lnTo>
                <a:lnTo>
                  <a:pt x="1412664" y="161959"/>
                </a:lnTo>
                <a:lnTo>
                  <a:pt x="1412664" y="161111"/>
                </a:lnTo>
                <a:lnTo>
                  <a:pt x="1412664" y="160262"/>
                </a:lnTo>
                <a:lnTo>
                  <a:pt x="1414362" y="159414"/>
                </a:lnTo>
                <a:lnTo>
                  <a:pt x="1418633" y="161111"/>
                </a:lnTo>
                <a:lnTo>
                  <a:pt x="1420331" y="160262"/>
                </a:lnTo>
                <a:lnTo>
                  <a:pt x="1422029" y="160262"/>
                </a:lnTo>
                <a:lnTo>
                  <a:pt x="1424603" y="160262"/>
                </a:lnTo>
                <a:lnTo>
                  <a:pt x="1424603" y="159414"/>
                </a:lnTo>
                <a:lnTo>
                  <a:pt x="1425452" y="158565"/>
                </a:lnTo>
                <a:lnTo>
                  <a:pt x="1428025" y="159414"/>
                </a:lnTo>
                <a:lnTo>
                  <a:pt x="1430572" y="159414"/>
                </a:lnTo>
                <a:lnTo>
                  <a:pt x="1431421" y="160262"/>
                </a:lnTo>
                <a:lnTo>
                  <a:pt x="1433119" y="160262"/>
                </a:lnTo>
                <a:lnTo>
                  <a:pt x="1433994" y="161959"/>
                </a:lnTo>
                <a:lnTo>
                  <a:pt x="1433994" y="162834"/>
                </a:lnTo>
                <a:lnTo>
                  <a:pt x="1434843" y="162834"/>
                </a:lnTo>
                <a:lnTo>
                  <a:pt x="1437390" y="162834"/>
                </a:lnTo>
                <a:lnTo>
                  <a:pt x="1436541" y="161959"/>
                </a:lnTo>
                <a:lnTo>
                  <a:pt x="1436541" y="160262"/>
                </a:lnTo>
                <a:lnTo>
                  <a:pt x="1438239" y="159414"/>
                </a:lnTo>
                <a:lnTo>
                  <a:pt x="1439115" y="159414"/>
                </a:lnTo>
                <a:lnTo>
                  <a:pt x="1439964" y="158565"/>
                </a:lnTo>
                <a:lnTo>
                  <a:pt x="1439115" y="156842"/>
                </a:lnTo>
                <a:lnTo>
                  <a:pt x="1439115" y="154297"/>
                </a:lnTo>
                <a:lnTo>
                  <a:pt x="1438239" y="155145"/>
                </a:lnTo>
                <a:lnTo>
                  <a:pt x="1436541" y="154297"/>
                </a:lnTo>
                <a:lnTo>
                  <a:pt x="1437390" y="154297"/>
                </a:lnTo>
                <a:lnTo>
                  <a:pt x="1438239" y="152600"/>
                </a:lnTo>
                <a:lnTo>
                  <a:pt x="1437390" y="150877"/>
                </a:lnTo>
                <a:lnTo>
                  <a:pt x="1439115" y="150877"/>
                </a:lnTo>
                <a:lnTo>
                  <a:pt x="1441662" y="150029"/>
                </a:lnTo>
                <a:lnTo>
                  <a:pt x="1441662" y="149180"/>
                </a:lnTo>
                <a:lnTo>
                  <a:pt x="1439964" y="147484"/>
                </a:lnTo>
                <a:lnTo>
                  <a:pt x="1443360" y="148332"/>
                </a:lnTo>
                <a:lnTo>
                  <a:pt x="1443360" y="147484"/>
                </a:lnTo>
                <a:lnTo>
                  <a:pt x="1444209" y="146635"/>
                </a:lnTo>
                <a:lnTo>
                  <a:pt x="1445084" y="146635"/>
                </a:lnTo>
                <a:lnTo>
                  <a:pt x="1445933" y="147484"/>
                </a:lnTo>
                <a:lnTo>
                  <a:pt x="1446782" y="148332"/>
                </a:lnTo>
                <a:lnTo>
                  <a:pt x="1447631" y="146635"/>
                </a:lnTo>
                <a:lnTo>
                  <a:pt x="1448480" y="146635"/>
                </a:lnTo>
                <a:lnTo>
                  <a:pt x="1449329" y="146635"/>
                </a:lnTo>
                <a:lnTo>
                  <a:pt x="1449329" y="144912"/>
                </a:lnTo>
                <a:lnTo>
                  <a:pt x="1450205" y="144912"/>
                </a:lnTo>
                <a:lnTo>
                  <a:pt x="1449329" y="144064"/>
                </a:lnTo>
                <a:lnTo>
                  <a:pt x="1447631" y="144064"/>
                </a:lnTo>
                <a:lnTo>
                  <a:pt x="1448480" y="142367"/>
                </a:lnTo>
                <a:lnTo>
                  <a:pt x="1449329" y="141519"/>
                </a:lnTo>
                <a:lnTo>
                  <a:pt x="1450205" y="142367"/>
                </a:lnTo>
                <a:lnTo>
                  <a:pt x="1451054" y="142367"/>
                </a:lnTo>
                <a:lnTo>
                  <a:pt x="1451054" y="141519"/>
                </a:lnTo>
                <a:lnTo>
                  <a:pt x="1451903" y="141519"/>
                </a:lnTo>
                <a:lnTo>
                  <a:pt x="1454450" y="141519"/>
                </a:lnTo>
                <a:lnTo>
                  <a:pt x="1454450" y="140670"/>
                </a:lnTo>
                <a:lnTo>
                  <a:pt x="1455299" y="141519"/>
                </a:lnTo>
                <a:lnTo>
                  <a:pt x="1456174" y="141519"/>
                </a:lnTo>
                <a:lnTo>
                  <a:pt x="1457023" y="142367"/>
                </a:lnTo>
                <a:lnTo>
                  <a:pt x="1457872" y="142367"/>
                </a:lnTo>
                <a:lnTo>
                  <a:pt x="1457872" y="141519"/>
                </a:lnTo>
                <a:lnTo>
                  <a:pt x="1460419" y="144064"/>
                </a:lnTo>
                <a:lnTo>
                  <a:pt x="1461268" y="144064"/>
                </a:lnTo>
                <a:lnTo>
                  <a:pt x="1461268" y="143215"/>
                </a:lnTo>
                <a:lnTo>
                  <a:pt x="1462993" y="143215"/>
                </a:lnTo>
                <a:lnTo>
                  <a:pt x="1462993" y="145787"/>
                </a:lnTo>
                <a:lnTo>
                  <a:pt x="1463842" y="145787"/>
                </a:lnTo>
                <a:lnTo>
                  <a:pt x="1465540" y="147484"/>
                </a:lnTo>
                <a:lnTo>
                  <a:pt x="1466389" y="146635"/>
                </a:lnTo>
                <a:lnTo>
                  <a:pt x="1467264" y="146635"/>
                </a:lnTo>
                <a:lnTo>
                  <a:pt x="1467264" y="147484"/>
                </a:lnTo>
                <a:lnTo>
                  <a:pt x="1468962" y="147484"/>
                </a:lnTo>
                <a:lnTo>
                  <a:pt x="1470660" y="146635"/>
                </a:lnTo>
                <a:lnTo>
                  <a:pt x="1471509" y="148332"/>
                </a:lnTo>
                <a:lnTo>
                  <a:pt x="1474932" y="148332"/>
                </a:lnTo>
                <a:lnTo>
                  <a:pt x="1476630" y="150029"/>
                </a:lnTo>
                <a:lnTo>
                  <a:pt x="1477479" y="149180"/>
                </a:lnTo>
                <a:lnTo>
                  <a:pt x="1478354" y="150029"/>
                </a:lnTo>
                <a:lnTo>
                  <a:pt x="1480052" y="150877"/>
                </a:lnTo>
                <a:lnTo>
                  <a:pt x="1482599" y="150029"/>
                </a:lnTo>
                <a:lnTo>
                  <a:pt x="1482599" y="150877"/>
                </a:lnTo>
                <a:lnTo>
                  <a:pt x="1482599" y="152600"/>
                </a:lnTo>
                <a:lnTo>
                  <a:pt x="1485173" y="153449"/>
                </a:lnTo>
                <a:lnTo>
                  <a:pt x="1486022" y="153449"/>
                </a:lnTo>
                <a:lnTo>
                  <a:pt x="1486871" y="153449"/>
                </a:lnTo>
                <a:lnTo>
                  <a:pt x="1488569" y="154297"/>
                </a:lnTo>
                <a:lnTo>
                  <a:pt x="1488569" y="155145"/>
                </a:lnTo>
                <a:lnTo>
                  <a:pt x="1489444" y="154297"/>
                </a:lnTo>
                <a:lnTo>
                  <a:pt x="1490293" y="153449"/>
                </a:lnTo>
                <a:lnTo>
                  <a:pt x="1492840" y="153449"/>
                </a:lnTo>
                <a:lnTo>
                  <a:pt x="1492840" y="152600"/>
                </a:lnTo>
                <a:lnTo>
                  <a:pt x="1492840" y="151752"/>
                </a:lnTo>
                <a:lnTo>
                  <a:pt x="1491991" y="151752"/>
                </a:lnTo>
                <a:lnTo>
                  <a:pt x="1491991" y="150029"/>
                </a:lnTo>
                <a:lnTo>
                  <a:pt x="1493689" y="150029"/>
                </a:lnTo>
                <a:lnTo>
                  <a:pt x="1494564" y="149180"/>
                </a:lnTo>
                <a:lnTo>
                  <a:pt x="1494564" y="148332"/>
                </a:lnTo>
                <a:lnTo>
                  <a:pt x="1495413" y="148332"/>
                </a:lnTo>
                <a:lnTo>
                  <a:pt x="1496262" y="149180"/>
                </a:lnTo>
                <a:lnTo>
                  <a:pt x="1497111" y="149180"/>
                </a:lnTo>
                <a:lnTo>
                  <a:pt x="1497960" y="148332"/>
                </a:lnTo>
                <a:lnTo>
                  <a:pt x="1497111" y="147484"/>
                </a:lnTo>
                <a:lnTo>
                  <a:pt x="1497111" y="145787"/>
                </a:lnTo>
                <a:lnTo>
                  <a:pt x="1497111" y="144912"/>
                </a:lnTo>
                <a:lnTo>
                  <a:pt x="1498809" y="144064"/>
                </a:lnTo>
                <a:lnTo>
                  <a:pt x="1501383" y="145787"/>
                </a:lnTo>
                <a:lnTo>
                  <a:pt x="1502232" y="144912"/>
                </a:lnTo>
                <a:lnTo>
                  <a:pt x="1503081" y="144064"/>
                </a:lnTo>
                <a:lnTo>
                  <a:pt x="1503081" y="144912"/>
                </a:lnTo>
                <a:lnTo>
                  <a:pt x="1503081" y="145787"/>
                </a:lnTo>
                <a:lnTo>
                  <a:pt x="1503930" y="144912"/>
                </a:lnTo>
                <a:lnTo>
                  <a:pt x="1505628" y="144912"/>
                </a:lnTo>
                <a:lnTo>
                  <a:pt x="1506503" y="143215"/>
                </a:lnTo>
                <a:lnTo>
                  <a:pt x="1507352" y="144064"/>
                </a:lnTo>
                <a:lnTo>
                  <a:pt x="1508201" y="142367"/>
                </a:lnTo>
                <a:lnTo>
                  <a:pt x="1509050" y="141519"/>
                </a:lnTo>
                <a:lnTo>
                  <a:pt x="1509899" y="141519"/>
                </a:lnTo>
                <a:lnTo>
                  <a:pt x="1509050" y="142367"/>
                </a:lnTo>
                <a:lnTo>
                  <a:pt x="1509050" y="144064"/>
                </a:lnTo>
                <a:lnTo>
                  <a:pt x="1509899" y="144912"/>
                </a:lnTo>
                <a:lnTo>
                  <a:pt x="1513322" y="148332"/>
                </a:lnTo>
                <a:lnTo>
                  <a:pt x="1514171" y="150877"/>
                </a:lnTo>
                <a:lnTo>
                  <a:pt x="1515869" y="151752"/>
                </a:lnTo>
                <a:lnTo>
                  <a:pt x="1515869" y="150877"/>
                </a:lnTo>
                <a:lnTo>
                  <a:pt x="1515869" y="150029"/>
                </a:lnTo>
                <a:lnTo>
                  <a:pt x="1515869" y="149180"/>
                </a:lnTo>
                <a:lnTo>
                  <a:pt x="1516744" y="145787"/>
                </a:lnTo>
                <a:lnTo>
                  <a:pt x="1516744" y="144912"/>
                </a:lnTo>
                <a:lnTo>
                  <a:pt x="1518442" y="144912"/>
                </a:lnTo>
                <a:lnTo>
                  <a:pt x="1519291" y="144064"/>
                </a:lnTo>
                <a:lnTo>
                  <a:pt x="1520989" y="144912"/>
                </a:lnTo>
                <a:lnTo>
                  <a:pt x="1521838" y="144912"/>
                </a:lnTo>
                <a:lnTo>
                  <a:pt x="1522714" y="144912"/>
                </a:lnTo>
                <a:lnTo>
                  <a:pt x="1523563" y="144064"/>
                </a:lnTo>
                <a:lnTo>
                  <a:pt x="1522714" y="143215"/>
                </a:lnTo>
                <a:lnTo>
                  <a:pt x="1523563" y="142367"/>
                </a:lnTo>
                <a:lnTo>
                  <a:pt x="1524412" y="142367"/>
                </a:lnTo>
                <a:lnTo>
                  <a:pt x="1526110" y="142367"/>
                </a:lnTo>
                <a:lnTo>
                  <a:pt x="1526110" y="143215"/>
                </a:lnTo>
                <a:lnTo>
                  <a:pt x="1527808" y="144064"/>
                </a:lnTo>
                <a:lnTo>
                  <a:pt x="1529532" y="144064"/>
                </a:lnTo>
                <a:lnTo>
                  <a:pt x="1529532" y="143215"/>
                </a:lnTo>
                <a:lnTo>
                  <a:pt x="1530381" y="140670"/>
                </a:lnTo>
                <a:lnTo>
                  <a:pt x="1529532" y="138947"/>
                </a:lnTo>
                <a:lnTo>
                  <a:pt x="1531230" y="138947"/>
                </a:lnTo>
                <a:lnTo>
                  <a:pt x="1531230" y="137250"/>
                </a:lnTo>
                <a:lnTo>
                  <a:pt x="1532079" y="136402"/>
                </a:lnTo>
                <a:lnTo>
                  <a:pt x="1532079" y="135553"/>
                </a:lnTo>
                <a:lnTo>
                  <a:pt x="1533777" y="134679"/>
                </a:lnTo>
                <a:lnTo>
                  <a:pt x="1533777" y="135553"/>
                </a:lnTo>
                <a:lnTo>
                  <a:pt x="1534653" y="135553"/>
                </a:lnTo>
                <a:lnTo>
                  <a:pt x="1536351" y="135553"/>
                </a:lnTo>
                <a:lnTo>
                  <a:pt x="1536351" y="134679"/>
                </a:lnTo>
                <a:lnTo>
                  <a:pt x="1535502" y="133830"/>
                </a:lnTo>
                <a:lnTo>
                  <a:pt x="1535502" y="132982"/>
                </a:lnTo>
                <a:lnTo>
                  <a:pt x="1536351" y="132982"/>
                </a:lnTo>
                <a:lnTo>
                  <a:pt x="1539773" y="132133"/>
                </a:lnTo>
                <a:lnTo>
                  <a:pt x="1540622" y="130437"/>
                </a:lnTo>
                <a:lnTo>
                  <a:pt x="1541471" y="130437"/>
                </a:lnTo>
                <a:lnTo>
                  <a:pt x="1541471" y="131285"/>
                </a:lnTo>
                <a:lnTo>
                  <a:pt x="1540622" y="132133"/>
                </a:lnTo>
                <a:lnTo>
                  <a:pt x="1541471" y="132982"/>
                </a:lnTo>
                <a:lnTo>
                  <a:pt x="1544018" y="132133"/>
                </a:lnTo>
                <a:lnTo>
                  <a:pt x="1545743" y="132133"/>
                </a:lnTo>
                <a:lnTo>
                  <a:pt x="1546592" y="132133"/>
                </a:lnTo>
                <a:lnTo>
                  <a:pt x="1547441" y="132133"/>
                </a:lnTo>
                <a:lnTo>
                  <a:pt x="1548290" y="131285"/>
                </a:lnTo>
                <a:lnTo>
                  <a:pt x="1549139" y="131285"/>
                </a:lnTo>
                <a:lnTo>
                  <a:pt x="1549988" y="131285"/>
                </a:lnTo>
                <a:lnTo>
                  <a:pt x="1549988" y="132133"/>
                </a:lnTo>
                <a:lnTo>
                  <a:pt x="1551712" y="132133"/>
                </a:lnTo>
                <a:lnTo>
                  <a:pt x="1551712" y="133830"/>
                </a:lnTo>
                <a:lnTo>
                  <a:pt x="1552561" y="133830"/>
                </a:lnTo>
                <a:lnTo>
                  <a:pt x="1553410" y="133830"/>
                </a:lnTo>
                <a:lnTo>
                  <a:pt x="1554259" y="132133"/>
                </a:lnTo>
                <a:lnTo>
                  <a:pt x="1555957" y="131285"/>
                </a:lnTo>
                <a:lnTo>
                  <a:pt x="1556832" y="132982"/>
                </a:lnTo>
                <a:lnTo>
                  <a:pt x="1558530" y="132982"/>
                </a:lnTo>
                <a:lnTo>
                  <a:pt x="1561077" y="132133"/>
                </a:lnTo>
                <a:lnTo>
                  <a:pt x="1561953" y="132133"/>
                </a:lnTo>
                <a:lnTo>
                  <a:pt x="1562802" y="131285"/>
                </a:lnTo>
                <a:lnTo>
                  <a:pt x="1562802" y="130437"/>
                </a:lnTo>
                <a:lnTo>
                  <a:pt x="1564500" y="129588"/>
                </a:lnTo>
                <a:lnTo>
                  <a:pt x="1566198" y="127865"/>
                </a:lnTo>
                <a:lnTo>
                  <a:pt x="1567073" y="127865"/>
                </a:lnTo>
                <a:lnTo>
                  <a:pt x="1567073" y="127017"/>
                </a:lnTo>
                <a:lnTo>
                  <a:pt x="1567922" y="124472"/>
                </a:lnTo>
                <a:lnTo>
                  <a:pt x="1568771" y="123623"/>
                </a:lnTo>
                <a:lnTo>
                  <a:pt x="1567073" y="122748"/>
                </a:lnTo>
                <a:lnTo>
                  <a:pt x="1567073" y="121900"/>
                </a:lnTo>
                <a:lnTo>
                  <a:pt x="1566198" y="120203"/>
                </a:lnTo>
                <a:lnTo>
                  <a:pt x="1567073" y="120203"/>
                </a:lnTo>
                <a:lnTo>
                  <a:pt x="1567922" y="119355"/>
                </a:lnTo>
                <a:lnTo>
                  <a:pt x="1567073" y="116783"/>
                </a:lnTo>
                <a:lnTo>
                  <a:pt x="1567073" y="115087"/>
                </a:lnTo>
                <a:lnTo>
                  <a:pt x="1567922" y="114238"/>
                </a:lnTo>
                <a:lnTo>
                  <a:pt x="1567922" y="113390"/>
                </a:lnTo>
                <a:lnTo>
                  <a:pt x="1567922" y="112541"/>
                </a:lnTo>
                <a:lnTo>
                  <a:pt x="1571318" y="111667"/>
                </a:lnTo>
                <a:lnTo>
                  <a:pt x="1573043" y="109970"/>
                </a:lnTo>
                <a:lnTo>
                  <a:pt x="1573892" y="109970"/>
                </a:lnTo>
                <a:lnTo>
                  <a:pt x="1574741" y="108273"/>
                </a:lnTo>
                <a:lnTo>
                  <a:pt x="1576439" y="108273"/>
                </a:lnTo>
                <a:lnTo>
                  <a:pt x="1577288" y="108273"/>
                </a:lnTo>
                <a:lnTo>
                  <a:pt x="1578137" y="109121"/>
                </a:lnTo>
                <a:lnTo>
                  <a:pt x="1577288" y="109970"/>
                </a:lnTo>
                <a:lnTo>
                  <a:pt x="1579012" y="109970"/>
                </a:lnTo>
                <a:lnTo>
                  <a:pt x="1579012" y="109121"/>
                </a:lnTo>
                <a:lnTo>
                  <a:pt x="1579861" y="109121"/>
                </a:lnTo>
                <a:lnTo>
                  <a:pt x="1581559" y="109121"/>
                </a:lnTo>
                <a:lnTo>
                  <a:pt x="1581559" y="109970"/>
                </a:lnTo>
                <a:lnTo>
                  <a:pt x="1585831" y="109970"/>
                </a:lnTo>
                <a:lnTo>
                  <a:pt x="1588378" y="110818"/>
                </a:lnTo>
                <a:lnTo>
                  <a:pt x="1590102" y="110818"/>
                </a:lnTo>
                <a:lnTo>
                  <a:pt x="1590102" y="109121"/>
                </a:lnTo>
                <a:lnTo>
                  <a:pt x="1592649" y="109121"/>
                </a:lnTo>
                <a:lnTo>
                  <a:pt x="1591800" y="107425"/>
                </a:lnTo>
                <a:lnTo>
                  <a:pt x="1593498" y="106550"/>
                </a:lnTo>
                <a:lnTo>
                  <a:pt x="1593498" y="105701"/>
                </a:lnTo>
                <a:lnTo>
                  <a:pt x="1596921" y="105701"/>
                </a:lnTo>
                <a:lnTo>
                  <a:pt x="1596072" y="104853"/>
                </a:lnTo>
                <a:lnTo>
                  <a:pt x="1597770" y="104005"/>
                </a:lnTo>
                <a:lnTo>
                  <a:pt x="1597770" y="103156"/>
                </a:lnTo>
                <a:lnTo>
                  <a:pt x="1595223" y="102308"/>
                </a:lnTo>
                <a:lnTo>
                  <a:pt x="1595223" y="100585"/>
                </a:lnTo>
                <a:lnTo>
                  <a:pt x="1594347" y="100585"/>
                </a:lnTo>
                <a:lnTo>
                  <a:pt x="1593498" y="99736"/>
                </a:lnTo>
                <a:lnTo>
                  <a:pt x="1592649" y="99736"/>
                </a:lnTo>
                <a:lnTo>
                  <a:pt x="1592649" y="98888"/>
                </a:lnTo>
                <a:lnTo>
                  <a:pt x="1590951" y="98040"/>
                </a:lnTo>
                <a:lnTo>
                  <a:pt x="1591800" y="95494"/>
                </a:lnTo>
                <a:lnTo>
                  <a:pt x="1594347" y="95494"/>
                </a:lnTo>
                <a:lnTo>
                  <a:pt x="1594347" y="94620"/>
                </a:lnTo>
                <a:lnTo>
                  <a:pt x="1595223" y="95494"/>
                </a:lnTo>
                <a:lnTo>
                  <a:pt x="1596921" y="95494"/>
                </a:lnTo>
                <a:lnTo>
                  <a:pt x="1597770" y="96343"/>
                </a:lnTo>
                <a:lnTo>
                  <a:pt x="1598619" y="96343"/>
                </a:lnTo>
                <a:lnTo>
                  <a:pt x="1598619" y="94620"/>
                </a:lnTo>
                <a:lnTo>
                  <a:pt x="1600317" y="95494"/>
                </a:lnTo>
                <a:lnTo>
                  <a:pt x="1601192" y="97191"/>
                </a:lnTo>
                <a:lnTo>
                  <a:pt x="1602041" y="95494"/>
                </a:lnTo>
                <a:lnTo>
                  <a:pt x="1605437" y="97191"/>
                </a:lnTo>
                <a:lnTo>
                  <a:pt x="1605437" y="95494"/>
                </a:lnTo>
                <a:lnTo>
                  <a:pt x="1607162" y="98040"/>
                </a:lnTo>
                <a:lnTo>
                  <a:pt x="1608011" y="97191"/>
                </a:lnTo>
                <a:lnTo>
                  <a:pt x="1608860" y="97191"/>
                </a:lnTo>
                <a:lnTo>
                  <a:pt x="1610558" y="98888"/>
                </a:lnTo>
                <a:lnTo>
                  <a:pt x="1611433" y="99736"/>
                </a:lnTo>
                <a:lnTo>
                  <a:pt x="1612282" y="99736"/>
                </a:lnTo>
                <a:lnTo>
                  <a:pt x="1612282" y="100585"/>
                </a:lnTo>
                <a:lnTo>
                  <a:pt x="1613980" y="100585"/>
                </a:lnTo>
                <a:lnTo>
                  <a:pt x="1613980" y="102308"/>
                </a:lnTo>
                <a:lnTo>
                  <a:pt x="1615678" y="100585"/>
                </a:lnTo>
                <a:lnTo>
                  <a:pt x="1616527" y="100585"/>
                </a:lnTo>
                <a:lnTo>
                  <a:pt x="1616527" y="99736"/>
                </a:lnTo>
                <a:lnTo>
                  <a:pt x="1619100" y="98888"/>
                </a:lnTo>
                <a:lnTo>
                  <a:pt x="1620798" y="97191"/>
                </a:lnTo>
                <a:lnTo>
                  <a:pt x="1622496" y="98040"/>
                </a:lnTo>
                <a:lnTo>
                  <a:pt x="1623372" y="98040"/>
                </a:lnTo>
                <a:lnTo>
                  <a:pt x="1624221" y="97191"/>
                </a:lnTo>
                <a:lnTo>
                  <a:pt x="1626768" y="97191"/>
                </a:lnTo>
                <a:lnTo>
                  <a:pt x="1630190" y="97191"/>
                </a:lnTo>
                <a:lnTo>
                  <a:pt x="1630190" y="98040"/>
                </a:lnTo>
                <a:lnTo>
                  <a:pt x="1631888" y="98040"/>
                </a:lnTo>
                <a:lnTo>
                  <a:pt x="1633586" y="98040"/>
                </a:lnTo>
                <a:lnTo>
                  <a:pt x="1633586" y="97191"/>
                </a:lnTo>
                <a:lnTo>
                  <a:pt x="1634462" y="94620"/>
                </a:lnTo>
                <a:lnTo>
                  <a:pt x="1637009" y="94620"/>
                </a:lnTo>
                <a:lnTo>
                  <a:pt x="1637858" y="93771"/>
                </a:lnTo>
                <a:lnTo>
                  <a:pt x="1638707" y="92075"/>
                </a:lnTo>
                <a:lnTo>
                  <a:pt x="1637858" y="89503"/>
                </a:lnTo>
                <a:lnTo>
                  <a:pt x="1640431" y="89503"/>
                </a:lnTo>
                <a:lnTo>
                  <a:pt x="1641280" y="88655"/>
                </a:lnTo>
                <a:lnTo>
                  <a:pt x="1640431" y="87806"/>
                </a:lnTo>
                <a:lnTo>
                  <a:pt x="1639582" y="86958"/>
                </a:lnTo>
                <a:lnTo>
                  <a:pt x="1641280" y="85261"/>
                </a:lnTo>
                <a:lnTo>
                  <a:pt x="1640431" y="84386"/>
                </a:lnTo>
                <a:lnTo>
                  <a:pt x="1640431" y="82689"/>
                </a:lnTo>
                <a:lnTo>
                  <a:pt x="1638707" y="81841"/>
                </a:lnTo>
                <a:lnTo>
                  <a:pt x="1638707" y="80144"/>
                </a:lnTo>
                <a:lnTo>
                  <a:pt x="1639582" y="80144"/>
                </a:lnTo>
                <a:lnTo>
                  <a:pt x="1641280" y="80144"/>
                </a:lnTo>
                <a:lnTo>
                  <a:pt x="1641280" y="79296"/>
                </a:lnTo>
                <a:lnTo>
                  <a:pt x="1642978" y="78421"/>
                </a:lnTo>
                <a:lnTo>
                  <a:pt x="1643827" y="76724"/>
                </a:lnTo>
                <a:lnTo>
                  <a:pt x="1643827" y="74179"/>
                </a:lnTo>
                <a:lnTo>
                  <a:pt x="1645552" y="72456"/>
                </a:lnTo>
                <a:lnTo>
                  <a:pt x="1648099" y="72456"/>
                </a:lnTo>
                <a:lnTo>
                  <a:pt x="1648948" y="73331"/>
                </a:lnTo>
                <a:lnTo>
                  <a:pt x="1651521" y="74179"/>
                </a:lnTo>
                <a:lnTo>
                  <a:pt x="1654068" y="70759"/>
                </a:lnTo>
                <a:lnTo>
                  <a:pt x="1654917" y="70759"/>
                </a:lnTo>
                <a:lnTo>
                  <a:pt x="1656642" y="69911"/>
                </a:lnTo>
                <a:lnTo>
                  <a:pt x="1655766" y="69063"/>
                </a:lnTo>
                <a:lnTo>
                  <a:pt x="1656642" y="68214"/>
                </a:lnTo>
                <a:lnTo>
                  <a:pt x="1659189" y="68214"/>
                </a:lnTo>
                <a:lnTo>
                  <a:pt x="1659189" y="67339"/>
                </a:lnTo>
                <a:lnTo>
                  <a:pt x="1662611" y="66491"/>
                </a:lnTo>
                <a:lnTo>
                  <a:pt x="1664309" y="67339"/>
                </a:lnTo>
                <a:lnTo>
                  <a:pt x="1665158" y="66491"/>
                </a:lnTo>
                <a:lnTo>
                  <a:pt x="1666007" y="64794"/>
                </a:lnTo>
                <a:lnTo>
                  <a:pt x="1666856" y="64794"/>
                </a:lnTo>
                <a:lnTo>
                  <a:pt x="1667732" y="63946"/>
                </a:lnTo>
                <a:lnTo>
                  <a:pt x="1666856" y="63946"/>
                </a:lnTo>
                <a:lnTo>
                  <a:pt x="1667732" y="63097"/>
                </a:lnTo>
                <a:lnTo>
                  <a:pt x="1666856" y="62223"/>
                </a:lnTo>
                <a:lnTo>
                  <a:pt x="1667732" y="61374"/>
                </a:lnTo>
                <a:lnTo>
                  <a:pt x="1669430" y="59677"/>
                </a:lnTo>
                <a:lnTo>
                  <a:pt x="1671128" y="59677"/>
                </a:lnTo>
                <a:lnTo>
                  <a:pt x="1671977" y="58829"/>
                </a:lnTo>
                <a:lnTo>
                  <a:pt x="1671977" y="57981"/>
                </a:lnTo>
                <a:lnTo>
                  <a:pt x="1673701" y="57132"/>
                </a:lnTo>
                <a:lnTo>
                  <a:pt x="1673701" y="56257"/>
                </a:lnTo>
                <a:lnTo>
                  <a:pt x="1675399" y="54561"/>
                </a:lnTo>
                <a:lnTo>
                  <a:pt x="1676248" y="52864"/>
                </a:lnTo>
                <a:lnTo>
                  <a:pt x="1677097" y="52016"/>
                </a:lnTo>
                <a:lnTo>
                  <a:pt x="1676248" y="51167"/>
                </a:lnTo>
                <a:lnTo>
                  <a:pt x="1676248" y="50292"/>
                </a:lnTo>
                <a:lnTo>
                  <a:pt x="1679670" y="49444"/>
                </a:lnTo>
                <a:lnTo>
                  <a:pt x="1679670" y="47747"/>
                </a:lnTo>
                <a:lnTo>
                  <a:pt x="1681368" y="46051"/>
                </a:lnTo>
                <a:lnTo>
                  <a:pt x="1682217" y="45176"/>
                </a:lnTo>
                <a:lnTo>
                  <a:pt x="1683942" y="45176"/>
                </a:lnTo>
                <a:lnTo>
                  <a:pt x="1684791" y="40934"/>
                </a:lnTo>
                <a:lnTo>
                  <a:pt x="1683942" y="39211"/>
                </a:lnTo>
                <a:lnTo>
                  <a:pt x="1683066" y="35817"/>
                </a:lnTo>
                <a:lnTo>
                  <a:pt x="1681368" y="34969"/>
                </a:lnTo>
                <a:lnTo>
                  <a:pt x="1681368" y="33245"/>
                </a:lnTo>
                <a:lnTo>
                  <a:pt x="1679670" y="31549"/>
                </a:lnTo>
                <a:lnTo>
                  <a:pt x="1678821" y="29004"/>
                </a:lnTo>
                <a:lnTo>
                  <a:pt x="1677097" y="28129"/>
                </a:lnTo>
                <a:lnTo>
                  <a:pt x="1677946" y="24735"/>
                </a:lnTo>
                <a:lnTo>
                  <a:pt x="1677097" y="23012"/>
                </a:lnTo>
                <a:lnTo>
                  <a:pt x="1677946" y="21315"/>
                </a:lnTo>
                <a:lnTo>
                  <a:pt x="1677946" y="20467"/>
                </a:lnTo>
                <a:lnTo>
                  <a:pt x="1677097" y="19619"/>
                </a:lnTo>
                <a:lnTo>
                  <a:pt x="1676248" y="21315"/>
                </a:lnTo>
                <a:lnTo>
                  <a:pt x="1676248" y="20467"/>
                </a:lnTo>
                <a:lnTo>
                  <a:pt x="1675399" y="17922"/>
                </a:lnTo>
                <a:lnTo>
                  <a:pt x="1676248" y="16199"/>
                </a:lnTo>
                <a:lnTo>
                  <a:pt x="1675399" y="14502"/>
                </a:lnTo>
                <a:lnTo>
                  <a:pt x="1672852" y="12805"/>
                </a:lnTo>
                <a:lnTo>
                  <a:pt x="1672852" y="11082"/>
                </a:lnTo>
                <a:lnTo>
                  <a:pt x="1671977" y="10233"/>
                </a:lnTo>
                <a:lnTo>
                  <a:pt x="1671128" y="10233"/>
                </a:lnTo>
                <a:lnTo>
                  <a:pt x="1670279" y="10233"/>
                </a:lnTo>
                <a:lnTo>
                  <a:pt x="1667732" y="10233"/>
                </a:lnTo>
                <a:lnTo>
                  <a:pt x="1666007" y="9385"/>
                </a:lnTo>
                <a:lnTo>
                  <a:pt x="1667732" y="6840"/>
                </a:lnTo>
                <a:lnTo>
                  <a:pt x="1669430" y="6840"/>
                </a:lnTo>
                <a:lnTo>
                  <a:pt x="1671128" y="5965"/>
                </a:lnTo>
                <a:lnTo>
                  <a:pt x="1672852" y="5117"/>
                </a:lnTo>
                <a:lnTo>
                  <a:pt x="1675399" y="5965"/>
                </a:lnTo>
                <a:lnTo>
                  <a:pt x="1676248" y="5965"/>
                </a:lnTo>
                <a:lnTo>
                  <a:pt x="1677946" y="6840"/>
                </a:lnTo>
                <a:lnTo>
                  <a:pt x="1679670" y="7688"/>
                </a:lnTo>
                <a:lnTo>
                  <a:pt x="1681368" y="6840"/>
                </a:lnTo>
                <a:lnTo>
                  <a:pt x="1682217" y="7688"/>
                </a:lnTo>
                <a:lnTo>
                  <a:pt x="1683066" y="6840"/>
                </a:lnTo>
                <a:lnTo>
                  <a:pt x="1683942" y="6840"/>
                </a:lnTo>
                <a:lnTo>
                  <a:pt x="1683942" y="8537"/>
                </a:lnTo>
                <a:lnTo>
                  <a:pt x="1686489" y="10233"/>
                </a:lnTo>
                <a:lnTo>
                  <a:pt x="1689911" y="10233"/>
                </a:lnTo>
                <a:lnTo>
                  <a:pt x="1690760" y="9385"/>
                </a:lnTo>
                <a:lnTo>
                  <a:pt x="1692458" y="8537"/>
                </a:lnTo>
                <a:lnTo>
                  <a:pt x="1695881" y="9385"/>
                </a:lnTo>
                <a:lnTo>
                  <a:pt x="1698428" y="9385"/>
                </a:lnTo>
                <a:lnTo>
                  <a:pt x="1699277" y="9385"/>
                </a:lnTo>
                <a:lnTo>
                  <a:pt x="1700126" y="9385"/>
                </a:lnTo>
                <a:lnTo>
                  <a:pt x="1701850" y="9385"/>
                </a:lnTo>
                <a:lnTo>
                  <a:pt x="1702699" y="11930"/>
                </a:lnTo>
                <a:lnTo>
                  <a:pt x="1703548" y="11930"/>
                </a:lnTo>
                <a:lnTo>
                  <a:pt x="1706095" y="10233"/>
                </a:lnTo>
                <a:lnTo>
                  <a:pt x="1706095" y="8537"/>
                </a:lnTo>
                <a:lnTo>
                  <a:pt x="1706095" y="7688"/>
                </a:lnTo>
                <a:lnTo>
                  <a:pt x="1707820" y="8537"/>
                </a:lnTo>
                <a:lnTo>
                  <a:pt x="1710367" y="6840"/>
                </a:lnTo>
                <a:lnTo>
                  <a:pt x="1712091" y="7688"/>
                </a:lnTo>
                <a:lnTo>
                  <a:pt x="1712091" y="8537"/>
                </a:lnTo>
                <a:lnTo>
                  <a:pt x="1712091" y="9385"/>
                </a:lnTo>
                <a:lnTo>
                  <a:pt x="1713789" y="8537"/>
                </a:lnTo>
                <a:lnTo>
                  <a:pt x="1714638" y="8537"/>
                </a:lnTo>
                <a:lnTo>
                  <a:pt x="1716336" y="8537"/>
                </a:lnTo>
                <a:lnTo>
                  <a:pt x="1717212" y="8537"/>
                </a:lnTo>
                <a:lnTo>
                  <a:pt x="1718910" y="8537"/>
                </a:lnTo>
                <a:lnTo>
                  <a:pt x="1719759" y="5965"/>
                </a:lnTo>
                <a:lnTo>
                  <a:pt x="1723181" y="5965"/>
                </a:lnTo>
                <a:lnTo>
                  <a:pt x="1723181" y="5117"/>
                </a:lnTo>
                <a:lnTo>
                  <a:pt x="1724030" y="5117"/>
                </a:lnTo>
                <a:lnTo>
                  <a:pt x="1724879" y="4268"/>
                </a:lnTo>
                <a:lnTo>
                  <a:pt x="1724879" y="2572"/>
                </a:lnTo>
                <a:lnTo>
                  <a:pt x="1727426" y="2572"/>
                </a:lnTo>
                <a:lnTo>
                  <a:pt x="1729151" y="1723"/>
                </a:lnTo>
                <a:lnTo>
                  <a:pt x="1730000" y="848"/>
                </a:lnTo>
                <a:lnTo>
                  <a:pt x="1731698" y="0"/>
                </a:lnTo>
                <a:lnTo>
                  <a:pt x="1733396" y="848"/>
                </a:lnTo>
                <a:lnTo>
                  <a:pt x="1734271" y="2572"/>
                </a:lnTo>
                <a:lnTo>
                  <a:pt x="1734271" y="4268"/>
                </a:lnTo>
                <a:lnTo>
                  <a:pt x="1736818" y="5965"/>
                </a:lnTo>
                <a:lnTo>
                  <a:pt x="1738516" y="5117"/>
                </a:lnTo>
                <a:lnTo>
                  <a:pt x="1741089" y="3420"/>
                </a:lnTo>
                <a:lnTo>
                  <a:pt x="1741938" y="5965"/>
                </a:lnTo>
                <a:lnTo>
                  <a:pt x="1745361" y="10233"/>
                </a:lnTo>
                <a:lnTo>
                  <a:pt x="1746210" y="16199"/>
                </a:lnTo>
                <a:lnTo>
                  <a:pt x="1746210" y="17047"/>
                </a:lnTo>
                <a:lnTo>
                  <a:pt x="1748757" y="17047"/>
                </a:lnTo>
                <a:lnTo>
                  <a:pt x="1749606" y="17922"/>
                </a:lnTo>
                <a:lnTo>
                  <a:pt x="1750455" y="18770"/>
                </a:lnTo>
                <a:lnTo>
                  <a:pt x="1750455" y="19619"/>
                </a:lnTo>
                <a:lnTo>
                  <a:pt x="1751330" y="21315"/>
                </a:lnTo>
                <a:lnTo>
                  <a:pt x="1752179" y="21315"/>
                </a:lnTo>
                <a:lnTo>
                  <a:pt x="1754726" y="23012"/>
                </a:lnTo>
                <a:lnTo>
                  <a:pt x="1754726" y="23887"/>
                </a:lnTo>
                <a:lnTo>
                  <a:pt x="1755575" y="23012"/>
                </a:lnTo>
                <a:lnTo>
                  <a:pt x="1757300" y="23887"/>
                </a:lnTo>
                <a:lnTo>
                  <a:pt x="1758149" y="23887"/>
                </a:lnTo>
                <a:lnTo>
                  <a:pt x="1758998" y="24735"/>
                </a:lnTo>
                <a:lnTo>
                  <a:pt x="1758149" y="25584"/>
                </a:lnTo>
                <a:lnTo>
                  <a:pt x="1758998" y="26432"/>
                </a:lnTo>
                <a:lnTo>
                  <a:pt x="1757300" y="28129"/>
                </a:lnTo>
                <a:lnTo>
                  <a:pt x="1758998" y="29004"/>
                </a:lnTo>
                <a:lnTo>
                  <a:pt x="1758998" y="29852"/>
                </a:lnTo>
                <a:lnTo>
                  <a:pt x="1758149" y="30700"/>
                </a:lnTo>
                <a:lnTo>
                  <a:pt x="1758149" y="31549"/>
                </a:lnTo>
                <a:lnTo>
                  <a:pt x="1758149" y="32397"/>
                </a:lnTo>
                <a:lnTo>
                  <a:pt x="1758149" y="34094"/>
                </a:lnTo>
                <a:lnTo>
                  <a:pt x="1759847" y="37514"/>
                </a:lnTo>
                <a:lnTo>
                  <a:pt x="1758998" y="38362"/>
                </a:lnTo>
                <a:lnTo>
                  <a:pt x="1759847" y="39211"/>
                </a:lnTo>
                <a:lnTo>
                  <a:pt x="1758998" y="40934"/>
                </a:lnTo>
                <a:lnTo>
                  <a:pt x="1759847" y="42631"/>
                </a:lnTo>
                <a:lnTo>
                  <a:pt x="1758998" y="42631"/>
                </a:lnTo>
                <a:lnTo>
                  <a:pt x="1758998" y="44327"/>
                </a:lnTo>
                <a:lnTo>
                  <a:pt x="1758149" y="46051"/>
                </a:lnTo>
                <a:lnTo>
                  <a:pt x="1757300" y="47747"/>
                </a:lnTo>
                <a:lnTo>
                  <a:pt x="1756451" y="56257"/>
                </a:lnTo>
                <a:lnTo>
                  <a:pt x="1755575" y="57132"/>
                </a:lnTo>
                <a:lnTo>
                  <a:pt x="1754726" y="57981"/>
                </a:lnTo>
                <a:lnTo>
                  <a:pt x="1753877" y="59677"/>
                </a:lnTo>
                <a:lnTo>
                  <a:pt x="1754726" y="60526"/>
                </a:lnTo>
                <a:lnTo>
                  <a:pt x="1753877" y="62223"/>
                </a:lnTo>
                <a:lnTo>
                  <a:pt x="1753028" y="63097"/>
                </a:lnTo>
                <a:lnTo>
                  <a:pt x="1754726" y="64794"/>
                </a:lnTo>
                <a:lnTo>
                  <a:pt x="1754726" y="66491"/>
                </a:lnTo>
                <a:lnTo>
                  <a:pt x="1754726" y="69063"/>
                </a:lnTo>
                <a:lnTo>
                  <a:pt x="1753028" y="72456"/>
                </a:lnTo>
                <a:lnTo>
                  <a:pt x="1754726" y="73331"/>
                </a:lnTo>
                <a:lnTo>
                  <a:pt x="1754726" y="74179"/>
                </a:lnTo>
                <a:lnTo>
                  <a:pt x="1750455" y="78421"/>
                </a:lnTo>
                <a:lnTo>
                  <a:pt x="1748757" y="80993"/>
                </a:lnTo>
                <a:lnTo>
                  <a:pt x="1747908" y="81841"/>
                </a:lnTo>
                <a:lnTo>
                  <a:pt x="1748757" y="82689"/>
                </a:lnTo>
                <a:lnTo>
                  <a:pt x="1748757" y="84386"/>
                </a:lnTo>
                <a:lnTo>
                  <a:pt x="1748757" y="86109"/>
                </a:lnTo>
                <a:lnTo>
                  <a:pt x="1745361" y="87806"/>
                </a:lnTo>
                <a:lnTo>
                  <a:pt x="1744485" y="86958"/>
                </a:lnTo>
                <a:lnTo>
                  <a:pt x="1743636" y="87806"/>
                </a:lnTo>
                <a:lnTo>
                  <a:pt x="1742787" y="87806"/>
                </a:lnTo>
                <a:lnTo>
                  <a:pt x="1741089" y="88655"/>
                </a:lnTo>
                <a:lnTo>
                  <a:pt x="1741938" y="91226"/>
                </a:lnTo>
                <a:lnTo>
                  <a:pt x="1740240" y="91226"/>
                </a:lnTo>
                <a:lnTo>
                  <a:pt x="1741089" y="92923"/>
                </a:lnTo>
                <a:lnTo>
                  <a:pt x="1739392" y="92923"/>
                </a:lnTo>
                <a:lnTo>
                  <a:pt x="1739392" y="92075"/>
                </a:lnTo>
                <a:lnTo>
                  <a:pt x="1738516" y="92075"/>
                </a:lnTo>
                <a:lnTo>
                  <a:pt x="1737667" y="92923"/>
                </a:lnTo>
                <a:lnTo>
                  <a:pt x="1737667" y="94620"/>
                </a:lnTo>
                <a:lnTo>
                  <a:pt x="1738516" y="95494"/>
                </a:lnTo>
                <a:lnTo>
                  <a:pt x="1737667" y="98888"/>
                </a:lnTo>
                <a:lnTo>
                  <a:pt x="1738516" y="99736"/>
                </a:lnTo>
                <a:lnTo>
                  <a:pt x="1741089" y="99736"/>
                </a:lnTo>
                <a:lnTo>
                  <a:pt x="1741938" y="99736"/>
                </a:lnTo>
                <a:lnTo>
                  <a:pt x="1745361" y="99736"/>
                </a:lnTo>
                <a:lnTo>
                  <a:pt x="1744485" y="98040"/>
                </a:lnTo>
                <a:lnTo>
                  <a:pt x="1747059" y="97191"/>
                </a:lnTo>
                <a:lnTo>
                  <a:pt x="1747059" y="98040"/>
                </a:lnTo>
                <a:lnTo>
                  <a:pt x="1747059" y="98888"/>
                </a:lnTo>
                <a:lnTo>
                  <a:pt x="1748757" y="98040"/>
                </a:lnTo>
                <a:lnTo>
                  <a:pt x="1749606" y="98888"/>
                </a:lnTo>
                <a:lnTo>
                  <a:pt x="1749606" y="99736"/>
                </a:lnTo>
                <a:lnTo>
                  <a:pt x="1749606" y="100585"/>
                </a:lnTo>
                <a:lnTo>
                  <a:pt x="1750455" y="100585"/>
                </a:lnTo>
                <a:lnTo>
                  <a:pt x="1753028" y="100585"/>
                </a:lnTo>
                <a:lnTo>
                  <a:pt x="1753877" y="101460"/>
                </a:lnTo>
                <a:lnTo>
                  <a:pt x="1755575" y="100585"/>
                </a:lnTo>
                <a:lnTo>
                  <a:pt x="1756451" y="101460"/>
                </a:lnTo>
                <a:lnTo>
                  <a:pt x="1757300" y="100585"/>
                </a:lnTo>
                <a:lnTo>
                  <a:pt x="1758149" y="100585"/>
                </a:lnTo>
                <a:lnTo>
                  <a:pt x="1758998" y="102308"/>
                </a:lnTo>
                <a:lnTo>
                  <a:pt x="1760696" y="103156"/>
                </a:lnTo>
                <a:lnTo>
                  <a:pt x="1761571" y="102308"/>
                </a:lnTo>
                <a:lnTo>
                  <a:pt x="1761571" y="103156"/>
                </a:lnTo>
                <a:lnTo>
                  <a:pt x="1762420" y="103156"/>
                </a:lnTo>
                <a:lnTo>
                  <a:pt x="1761571" y="102308"/>
                </a:lnTo>
                <a:lnTo>
                  <a:pt x="1762420" y="99736"/>
                </a:lnTo>
                <a:lnTo>
                  <a:pt x="1763269" y="99736"/>
                </a:lnTo>
                <a:lnTo>
                  <a:pt x="1763269" y="100585"/>
                </a:lnTo>
                <a:lnTo>
                  <a:pt x="1765816" y="101460"/>
                </a:lnTo>
                <a:lnTo>
                  <a:pt x="1766665" y="100585"/>
                </a:lnTo>
                <a:lnTo>
                  <a:pt x="1766665" y="101460"/>
                </a:lnTo>
                <a:lnTo>
                  <a:pt x="1768390" y="102308"/>
                </a:lnTo>
                <a:lnTo>
                  <a:pt x="1767541" y="103156"/>
                </a:lnTo>
                <a:lnTo>
                  <a:pt x="1770088" y="104005"/>
                </a:lnTo>
                <a:lnTo>
                  <a:pt x="1769239" y="104853"/>
                </a:lnTo>
                <a:lnTo>
                  <a:pt x="1770088" y="105701"/>
                </a:lnTo>
                <a:lnTo>
                  <a:pt x="1771786" y="104005"/>
                </a:lnTo>
                <a:lnTo>
                  <a:pt x="1773510" y="104005"/>
                </a:lnTo>
                <a:lnTo>
                  <a:pt x="1774359" y="102308"/>
                </a:lnTo>
                <a:lnTo>
                  <a:pt x="1774359" y="103156"/>
                </a:lnTo>
                <a:lnTo>
                  <a:pt x="1776057" y="104005"/>
                </a:lnTo>
                <a:lnTo>
                  <a:pt x="1775208" y="105701"/>
                </a:lnTo>
                <a:lnTo>
                  <a:pt x="1776057" y="106550"/>
                </a:lnTo>
                <a:lnTo>
                  <a:pt x="1776906" y="106550"/>
                </a:lnTo>
                <a:lnTo>
                  <a:pt x="1777755" y="106550"/>
                </a:lnTo>
                <a:lnTo>
                  <a:pt x="1779480" y="105701"/>
                </a:lnTo>
                <a:lnTo>
                  <a:pt x="1780329" y="106550"/>
                </a:lnTo>
                <a:lnTo>
                  <a:pt x="1782027" y="107425"/>
                </a:lnTo>
                <a:lnTo>
                  <a:pt x="1782876" y="106550"/>
                </a:lnTo>
                <a:lnTo>
                  <a:pt x="1782876" y="104853"/>
                </a:lnTo>
                <a:lnTo>
                  <a:pt x="1783725" y="104853"/>
                </a:lnTo>
                <a:lnTo>
                  <a:pt x="1784600" y="107425"/>
                </a:lnTo>
                <a:lnTo>
                  <a:pt x="1786298" y="107425"/>
                </a:lnTo>
                <a:lnTo>
                  <a:pt x="1786298" y="108273"/>
                </a:lnTo>
                <a:lnTo>
                  <a:pt x="1787996" y="108273"/>
                </a:lnTo>
                <a:lnTo>
                  <a:pt x="1789721" y="110818"/>
                </a:lnTo>
                <a:lnTo>
                  <a:pt x="1791419" y="110818"/>
                </a:lnTo>
                <a:lnTo>
                  <a:pt x="1793117" y="112541"/>
                </a:lnTo>
                <a:lnTo>
                  <a:pt x="1793966" y="113390"/>
                </a:lnTo>
                <a:lnTo>
                  <a:pt x="1796539" y="115935"/>
                </a:lnTo>
                <a:lnTo>
                  <a:pt x="1798237" y="115087"/>
                </a:lnTo>
                <a:lnTo>
                  <a:pt x="1799935" y="116783"/>
                </a:lnTo>
                <a:lnTo>
                  <a:pt x="1798237" y="117658"/>
                </a:lnTo>
                <a:lnTo>
                  <a:pt x="1799086" y="120203"/>
                </a:lnTo>
                <a:lnTo>
                  <a:pt x="1799086" y="121052"/>
                </a:lnTo>
                <a:lnTo>
                  <a:pt x="1797388" y="121900"/>
                </a:lnTo>
                <a:lnTo>
                  <a:pt x="1795690" y="123623"/>
                </a:lnTo>
                <a:lnTo>
                  <a:pt x="1795690" y="125320"/>
                </a:lnTo>
                <a:lnTo>
                  <a:pt x="1794815" y="125320"/>
                </a:lnTo>
                <a:lnTo>
                  <a:pt x="1793966" y="125320"/>
                </a:lnTo>
                <a:lnTo>
                  <a:pt x="1793117" y="127017"/>
                </a:lnTo>
                <a:lnTo>
                  <a:pt x="1792268" y="127865"/>
                </a:lnTo>
                <a:lnTo>
                  <a:pt x="1792268" y="128713"/>
                </a:lnTo>
                <a:lnTo>
                  <a:pt x="1792268" y="129588"/>
                </a:lnTo>
                <a:lnTo>
                  <a:pt x="1793966" y="129588"/>
                </a:lnTo>
                <a:lnTo>
                  <a:pt x="1794815" y="130437"/>
                </a:lnTo>
                <a:lnTo>
                  <a:pt x="1791419" y="134679"/>
                </a:lnTo>
                <a:lnTo>
                  <a:pt x="1792268" y="135553"/>
                </a:lnTo>
                <a:lnTo>
                  <a:pt x="1792268" y="138099"/>
                </a:lnTo>
                <a:lnTo>
                  <a:pt x="1793117" y="140670"/>
                </a:lnTo>
                <a:lnTo>
                  <a:pt x="1793117" y="141519"/>
                </a:lnTo>
                <a:lnTo>
                  <a:pt x="1794815" y="143215"/>
                </a:lnTo>
                <a:lnTo>
                  <a:pt x="1795690" y="144064"/>
                </a:lnTo>
                <a:lnTo>
                  <a:pt x="1798237" y="145787"/>
                </a:lnTo>
                <a:lnTo>
                  <a:pt x="1803357" y="145787"/>
                </a:lnTo>
                <a:lnTo>
                  <a:pt x="1806780" y="147484"/>
                </a:lnTo>
                <a:lnTo>
                  <a:pt x="1805904" y="150029"/>
                </a:lnTo>
                <a:lnTo>
                  <a:pt x="1805055" y="150877"/>
                </a:lnTo>
                <a:lnTo>
                  <a:pt x="1802508" y="155994"/>
                </a:lnTo>
                <a:lnTo>
                  <a:pt x="1803357" y="155994"/>
                </a:lnTo>
                <a:lnTo>
                  <a:pt x="1805055" y="157717"/>
                </a:lnTo>
                <a:lnTo>
                  <a:pt x="1806780" y="157717"/>
                </a:lnTo>
                <a:lnTo>
                  <a:pt x="1806780" y="158565"/>
                </a:lnTo>
                <a:lnTo>
                  <a:pt x="1806780" y="160262"/>
                </a:lnTo>
                <a:lnTo>
                  <a:pt x="1809327" y="161111"/>
                </a:lnTo>
                <a:lnTo>
                  <a:pt x="1809327" y="162834"/>
                </a:lnTo>
                <a:lnTo>
                  <a:pt x="1808478" y="162834"/>
                </a:lnTo>
                <a:lnTo>
                  <a:pt x="1807629" y="161959"/>
                </a:lnTo>
                <a:lnTo>
                  <a:pt x="1807629" y="162834"/>
                </a:lnTo>
                <a:lnTo>
                  <a:pt x="1808478" y="163682"/>
                </a:lnTo>
                <a:lnTo>
                  <a:pt x="1810176" y="161959"/>
                </a:lnTo>
                <a:lnTo>
                  <a:pt x="1810176" y="163682"/>
                </a:lnTo>
                <a:lnTo>
                  <a:pt x="1809327" y="164531"/>
                </a:lnTo>
                <a:lnTo>
                  <a:pt x="1810176" y="165379"/>
                </a:lnTo>
                <a:lnTo>
                  <a:pt x="1811025" y="164531"/>
                </a:lnTo>
                <a:lnTo>
                  <a:pt x="1811900" y="164531"/>
                </a:lnTo>
                <a:lnTo>
                  <a:pt x="1811025" y="165379"/>
                </a:lnTo>
                <a:lnTo>
                  <a:pt x="1811900" y="166227"/>
                </a:lnTo>
                <a:lnTo>
                  <a:pt x="1810176" y="167950"/>
                </a:lnTo>
                <a:lnTo>
                  <a:pt x="1810176" y="168799"/>
                </a:lnTo>
                <a:lnTo>
                  <a:pt x="1811900" y="168799"/>
                </a:lnTo>
                <a:lnTo>
                  <a:pt x="1812749" y="169647"/>
                </a:lnTo>
                <a:lnTo>
                  <a:pt x="1813598" y="167950"/>
                </a:lnTo>
                <a:lnTo>
                  <a:pt x="1815296" y="167950"/>
                </a:lnTo>
                <a:lnTo>
                  <a:pt x="1815296" y="168799"/>
                </a:lnTo>
                <a:lnTo>
                  <a:pt x="1817870" y="168799"/>
                </a:lnTo>
                <a:lnTo>
                  <a:pt x="1818719" y="170496"/>
                </a:lnTo>
                <a:lnTo>
                  <a:pt x="1818719" y="171344"/>
                </a:lnTo>
                <a:lnTo>
                  <a:pt x="1819568" y="172192"/>
                </a:lnTo>
                <a:lnTo>
                  <a:pt x="1817870" y="173041"/>
                </a:lnTo>
                <a:lnTo>
                  <a:pt x="1817870" y="173916"/>
                </a:lnTo>
                <a:lnTo>
                  <a:pt x="1817870" y="174764"/>
                </a:lnTo>
                <a:lnTo>
                  <a:pt x="1816994" y="174764"/>
                </a:lnTo>
                <a:lnTo>
                  <a:pt x="1816145" y="173916"/>
                </a:lnTo>
                <a:lnTo>
                  <a:pt x="1815296" y="173916"/>
                </a:lnTo>
                <a:lnTo>
                  <a:pt x="1816145" y="174764"/>
                </a:lnTo>
                <a:lnTo>
                  <a:pt x="1815296" y="175612"/>
                </a:lnTo>
                <a:lnTo>
                  <a:pt x="1812749" y="175612"/>
                </a:lnTo>
                <a:lnTo>
                  <a:pt x="1812749" y="179006"/>
                </a:lnTo>
                <a:lnTo>
                  <a:pt x="1811025" y="177309"/>
                </a:lnTo>
                <a:lnTo>
                  <a:pt x="1811900" y="179006"/>
                </a:lnTo>
                <a:lnTo>
                  <a:pt x="1810176" y="179006"/>
                </a:lnTo>
                <a:lnTo>
                  <a:pt x="1809327" y="179881"/>
                </a:lnTo>
                <a:lnTo>
                  <a:pt x="1809327" y="182426"/>
                </a:lnTo>
                <a:lnTo>
                  <a:pt x="1809327" y="183274"/>
                </a:lnTo>
                <a:lnTo>
                  <a:pt x="1810176" y="183274"/>
                </a:lnTo>
                <a:lnTo>
                  <a:pt x="1810176" y="184123"/>
                </a:lnTo>
                <a:lnTo>
                  <a:pt x="1810176" y="185846"/>
                </a:lnTo>
                <a:lnTo>
                  <a:pt x="1811025" y="186694"/>
                </a:lnTo>
                <a:lnTo>
                  <a:pt x="1811025" y="188391"/>
                </a:lnTo>
                <a:lnTo>
                  <a:pt x="1810176" y="187543"/>
                </a:lnTo>
                <a:lnTo>
                  <a:pt x="1809327" y="188391"/>
                </a:lnTo>
                <a:lnTo>
                  <a:pt x="1808478" y="189239"/>
                </a:lnTo>
                <a:lnTo>
                  <a:pt x="1809327" y="190114"/>
                </a:lnTo>
                <a:lnTo>
                  <a:pt x="1809327" y="190962"/>
                </a:lnTo>
                <a:lnTo>
                  <a:pt x="1808478" y="191811"/>
                </a:lnTo>
                <a:lnTo>
                  <a:pt x="1807629" y="190114"/>
                </a:lnTo>
                <a:lnTo>
                  <a:pt x="1806780" y="191811"/>
                </a:lnTo>
                <a:lnTo>
                  <a:pt x="1805055" y="192659"/>
                </a:lnTo>
                <a:lnTo>
                  <a:pt x="1804206" y="192659"/>
                </a:lnTo>
                <a:lnTo>
                  <a:pt x="1805055" y="191811"/>
                </a:lnTo>
                <a:lnTo>
                  <a:pt x="1805055" y="190962"/>
                </a:lnTo>
                <a:lnTo>
                  <a:pt x="1804206" y="190962"/>
                </a:lnTo>
                <a:lnTo>
                  <a:pt x="1803357" y="192659"/>
                </a:lnTo>
                <a:lnTo>
                  <a:pt x="1802508" y="192659"/>
                </a:lnTo>
                <a:lnTo>
                  <a:pt x="1800784" y="193508"/>
                </a:lnTo>
                <a:lnTo>
                  <a:pt x="1799935" y="195204"/>
                </a:lnTo>
                <a:lnTo>
                  <a:pt x="1798237" y="196079"/>
                </a:lnTo>
                <a:lnTo>
                  <a:pt x="1798237" y="196928"/>
                </a:lnTo>
                <a:lnTo>
                  <a:pt x="1799086" y="196928"/>
                </a:lnTo>
                <a:lnTo>
                  <a:pt x="1799086" y="197776"/>
                </a:lnTo>
                <a:lnTo>
                  <a:pt x="1799935" y="198624"/>
                </a:lnTo>
                <a:lnTo>
                  <a:pt x="1800784" y="199473"/>
                </a:lnTo>
                <a:lnTo>
                  <a:pt x="1799935" y="200321"/>
                </a:lnTo>
                <a:lnTo>
                  <a:pt x="1800784" y="202044"/>
                </a:lnTo>
                <a:lnTo>
                  <a:pt x="1799935" y="203741"/>
                </a:lnTo>
                <a:lnTo>
                  <a:pt x="1798237" y="204589"/>
                </a:lnTo>
                <a:lnTo>
                  <a:pt x="1797388" y="203741"/>
                </a:lnTo>
                <a:lnTo>
                  <a:pt x="1796539" y="205438"/>
                </a:lnTo>
                <a:lnTo>
                  <a:pt x="1795690" y="205438"/>
                </a:lnTo>
                <a:lnTo>
                  <a:pt x="1794815" y="206286"/>
                </a:lnTo>
                <a:lnTo>
                  <a:pt x="1793966" y="207161"/>
                </a:lnTo>
                <a:lnTo>
                  <a:pt x="1793117" y="208009"/>
                </a:lnTo>
                <a:lnTo>
                  <a:pt x="1793117" y="208858"/>
                </a:lnTo>
                <a:lnTo>
                  <a:pt x="1790570" y="208858"/>
                </a:lnTo>
                <a:lnTo>
                  <a:pt x="1789721" y="209706"/>
                </a:lnTo>
                <a:lnTo>
                  <a:pt x="1788845" y="212278"/>
                </a:lnTo>
                <a:lnTo>
                  <a:pt x="1787147" y="212278"/>
                </a:lnTo>
                <a:lnTo>
                  <a:pt x="1787996" y="213126"/>
                </a:lnTo>
                <a:lnTo>
                  <a:pt x="1786298" y="213126"/>
                </a:lnTo>
                <a:lnTo>
                  <a:pt x="1784600" y="214823"/>
                </a:lnTo>
                <a:lnTo>
                  <a:pt x="1783725" y="213974"/>
                </a:lnTo>
                <a:lnTo>
                  <a:pt x="1782876" y="214823"/>
                </a:lnTo>
                <a:lnTo>
                  <a:pt x="1781178" y="213974"/>
                </a:lnTo>
                <a:lnTo>
                  <a:pt x="1781178" y="215671"/>
                </a:lnTo>
                <a:lnTo>
                  <a:pt x="1780329" y="214823"/>
                </a:lnTo>
                <a:lnTo>
                  <a:pt x="1778604" y="215671"/>
                </a:lnTo>
                <a:lnTo>
                  <a:pt x="1776906" y="215671"/>
                </a:lnTo>
                <a:lnTo>
                  <a:pt x="1776906" y="217368"/>
                </a:lnTo>
                <a:lnTo>
                  <a:pt x="1776057" y="219091"/>
                </a:lnTo>
                <a:lnTo>
                  <a:pt x="1775208" y="219940"/>
                </a:lnTo>
                <a:lnTo>
                  <a:pt x="1776057" y="219940"/>
                </a:lnTo>
                <a:lnTo>
                  <a:pt x="1776057" y="220788"/>
                </a:lnTo>
                <a:lnTo>
                  <a:pt x="1774359" y="221636"/>
                </a:lnTo>
                <a:lnTo>
                  <a:pt x="1775208" y="222485"/>
                </a:lnTo>
                <a:lnTo>
                  <a:pt x="1776906" y="222485"/>
                </a:lnTo>
                <a:lnTo>
                  <a:pt x="1776906" y="217368"/>
                </a:lnTo>
                <a:lnTo>
                  <a:pt x="1776906" y="222485"/>
                </a:lnTo>
                <a:lnTo>
                  <a:pt x="1777755" y="222485"/>
                </a:lnTo>
                <a:lnTo>
                  <a:pt x="1777755" y="224208"/>
                </a:lnTo>
                <a:lnTo>
                  <a:pt x="1778604" y="225905"/>
                </a:lnTo>
                <a:lnTo>
                  <a:pt x="1781178" y="226753"/>
                </a:lnTo>
                <a:lnTo>
                  <a:pt x="1782876" y="228450"/>
                </a:lnTo>
                <a:lnTo>
                  <a:pt x="1782876" y="231021"/>
                </a:lnTo>
                <a:lnTo>
                  <a:pt x="1780329" y="231870"/>
                </a:lnTo>
                <a:lnTo>
                  <a:pt x="1780329" y="232718"/>
                </a:lnTo>
                <a:lnTo>
                  <a:pt x="1782027" y="232718"/>
                </a:lnTo>
                <a:lnTo>
                  <a:pt x="1782027" y="233566"/>
                </a:lnTo>
                <a:lnTo>
                  <a:pt x="1781178" y="233566"/>
                </a:lnTo>
                <a:lnTo>
                  <a:pt x="1780329" y="233566"/>
                </a:lnTo>
                <a:lnTo>
                  <a:pt x="1779480" y="235290"/>
                </a:lnTo>
                <a:lnTo>
                  <a:pt x="1778604" y="236986"/>
                </a:lnTo>
                <a:lnTo>
                  <a:pt x="1778604" y="237835"/>
                </a:lnTo>
                <a:lnTo>
                  <a:pt x="1778604" y="239532"/>
                </a:lnTo>
                <a:lnTo>
                  <a:pt x="1779480" y="239532"/>
                </a:lnTo>
                <a:lnTo>
                  <a:pt x="1781178" y="238683"/>
                </a:lnTo>
                <a:lnTo>
                  <a:pt x="1782027" y="238683"/>
                </a:lnTo>
                <a:lnTo>
                  <a:pt x="1781178" y="241255"/>
                </a:lnTo>
                <a:lnTo>
                  <a:pt x="1782027" y="245497"/>
                </a:lnTo>
                <a:lnTo>
                  <a:pt x="1782876" y="246372"/>
                </a:lnTo>
                <a:lnTo>
                  <a:pt x="1782876" y="248068"/>
                </a:lnTo>
                <a:lnTo>
                  <a:pt x="1782027" y="248917"/>
                </a:lnTo>
                <a:lnTo>
                  <a:pt x="1780329" y="248068"/>
                </a:lnTo>
                <a:lnTo>
                  <a:pt x="1779480" y="248917"/>
                </a:lnTo>
                <a:lnTo>
                  <a:pt x="1780329" y="251488"/>
                </a:lnTo>
                <a:lnTo>
                  <a:pt x="1779480" y="252337"/>
                </a:lnTo>
                <a:lnTo>
                  <a:pt x="1778604" y="253185"/>
                </a:lnTo>
                <a:lnTo>
                  <a:pt x="1777755" y="254033"/>
                </a:lnTo>
                <a:lnTo>
                  <a:pt x="1776906" y="254882"/>
                </a:lnTo>
                <a:lnTo>
                  <a:pt x="1776057" y="258302"/>
                </a:lnTo>
                <a:lnTo>
                  <a:pt x="1774359" y="258302"/>
                </a:lnTo>
                <a:lnTo>
                  <a:pt x="1773510" y="260847"/>
                </a:lnTo>
                <a:lnTo>
                  <a:pt x="1773510" y="262570"/>
                </a:lnTo>
                <a:lnTo>
                  <a:pt x="1772635" y="263418"/>
                </a:lnTo>
                <a:lnTo>
                  <a:pt x="1774359" y="265115"/>
                </a:lnTo>
                <a:lnTo>
                  <a:pt x="1772635" y="265964"/>
                </a:lnTo>
                <a:lnTo>
                  <a:pt x="1770088" y="265964"/>
                </a:lnTo>
                <a:lnTo>
                  <a:pt x="1770088" y="266812"/>
                </a:lnTo>
                <a:lnTo>
                  <a:pt x="1769239" y="270232"/>
                </a:lnTo>
                <a:lnTo>
                  <a:pt x="1770937" y="274500"/>
                </a:lnTo>
                <a:lnTo>
                  <a:pt x="1770088" y="275349"/>
                </a:lnTo>
                <a:lnTo>
                  <a:pt x="1768390" y="275349"/>
                </a:lnTo>
                <a:lnTo>
                  <a:pt x="1769239" y="275349"/>
                </a:lnTo>
                <a:lnTo>
                  <a:pt x="1770088" y="275349"/>
                </a:lnTo>
                <a:lnTo>
                  <a:pt x="1770088" y="276197"/>
                </a:lnTo>
                <a:lnTo>
                  <a:pt x="1769239" y="276197"/>
                </a:lnTo>
                <a:lnTo>
                  <a:pt x="1768390" y="277045"/>
                </a:lnTo>
                <a:lnTo>
                  <a:pt x="1768390" y="277894"/>
                </a:lnTo>
                <a:lnTo>
                  <a:pt x="1770088" y="277894"/>
                </a:lnTo>
                <a:lnTo>
                  <a:pt x="1770088" y="279617"/>
                </a:lnTo>
                <a:lnTo>
                  <a:pt x="1769239" y="279617"/>
                </a:lnTo>
                <a:lnTo>
                  <a:pt x="1768390" y="278742"/>
                </a:lnTo>
                <a:lnTo>
                  <a:pt x="1767541" y="280465"/>
                </a:lnTo>
                <a:lnTo>
                  <a:pt x="1765816" y="281314"/>
                </a:lnTo>
                <a:lnTo>
                  <a:pt x="1765816" y="283010"/>
                </a:lnTo>
                <a:lnTo>
                  <a:pt x="1764118" y="283859"/>
                </a:lnTo>
                <a:lnTo>
                  <a:pt x="1764118" y="284734"/>
                </a:lnTo>
                <a:lnTo>
                  <a:pt x="1764967" y="287279"/>
                </a:lnTo>
                <a:lnTo>
                  <a:pt x="1764118" y="288976"/>
                </a:lnTo>
                <a:lnTo>
                  <a:pt x="1763269" y="290699"/>
                </a:lnTo>
                <a:lnTo>
                  <a:pt x="1763269" y="292396"/>
                </a:lnTo>
                <a:lnTo>
                  <a:pt x="1764967" y="294092"/>
                </a:lnTo>
                <a:lnTo>
                  <a:pt x="1764118" y="294941"/>
                </a:lnTo>
                <a:lnTo>
                  <a:pt x="1763269" y="299209"/>
                </a:lnTo>
                <a:lnTo>
                  <a:pt x="1763269" y="300057"/>
                </a:lnTo>
                <a:lnTo>
                  <a:pt x="1760696" y="303477"/>
                </a:lnTo>
                <a:lnTo>
                  <a:pt x="1759847" y="306022"/>
                </a:lnTo>
                <a:lnTo>
                  <a:pt x="1761571" y="306871"/>
                </a:lnTo>
                <a:lnTo>
                  <a:pt x="1761571" y="307746"/>
                </a:lnTo>
                <a:lnTo>
                  <a:pt x="1759847" y="309442"/>
                </a:lnTo>
                <a:lnTo>
                  <a:pt x="1760696" y="311139"/>
                </a:lnTo>
                <a:lnTo>
                  <a:pt x="1759847" y="311988"/>
                </a:lnTo>
                <a:lnTo>
                  <a:pt x="1760696" y="313711"/>
                </a:lnTo>
                <a:lnTo>
                  <a:pt x="1759847" y="314559"/>
                </a:lnTo>
                <a:lnTo>
                  <a:pt x="1759847" y="315408"/>
                </a:lnTo>
                <a:lnTo>
                  <a:pt x="1759847" y="319676"/>
                </a:lnTo>
                <a:lnTo>
                  <a:pt x="1758998" y="322221"/>
                </a:lnTo>
                <a:lnTo>
                  <a:pt x="1759847" y="327338"/>
                </a:lnTo>
                <a:lnTo>
                  <a:pt x="1758998" y="329034"/>
                </a:lnTo>
                <a:lnTo>
                  <a:pt x="1759847" y="334151"/>
                </a:lnTo>
                <a:lnTo>
                  <a:pt x="1759847" y="335026"/>
                </a:lnTo>
                <a:lnTo>
                  <a:pt x="1761571" y="337571"/>
                </a:lnTo>
                <a:lnTo>
                  <a:pt x="1762420" y="338420"/>
                </a:lnTo>
                <a:lnTo>
                  <a:pt x="1761571" y="340143"/>
                </a:lnTo>
                <a:lnTo>
                  <a:pt x="1761571" y="340991"/>
                </a:lnTo>
                <a:lnTo>
                  <a:pt x="1763269" y="342688"/>
                </a:lnTo>
                <a:lnTo>
                  <a:pt x="1763269" y="344385"/>
                </a:lnTo>
                <a:lnTo>
                  <a:pt x="1764118" y="345233"/>
                </a:lnTo>
                <a:lnTo>
                  <a:pt x="1762420" y="345233"/>
                </a:lnTo>
                <a:lnTo>
                  <a:pt x="1762420" y="346956"/>
                </a:lnTo>
                <a:lnTo>
                  <a:pt x="1763269" y="346956"/>
                </a:lnTo>
                <a:lnTo>
                  <a:pt x="1765816" y="348653"/>
                </a:lnTo>
                <a:lnTo>
                  <a:pt x="1767541" y="350350"/>
                </a:lnTo>
                <a:lnTo>
                  <a:pt x="1766665" y="352073"/>
                </a:lnTo>
                <a:lnTo>
                  <a:pt x="1769239" y="355466"/>
                </a:lnTo>
                <a:lnTo>
                  <a:pt x="1768390" y="356315"/>
                </a:lnTo>
                <a:lnTo>
                  <a:pt x="1768390" y="358038"/>
                </a:lnTo>
                <a:lnTo>
                  <a:pt x="1769239" y="358886"/>
                </a:lnTo>
                <a:lnTo>
                  <a:pt x="1769239" y="359735"/>
                </a:lnTo>
                <a:lnTo>
                  <a:pt x="1771786" y="361432"/>
                </a:lnTo>
                <a:lnTo>
                  <a:pt x="1770937" y="363155"/>
                </a:lnTo>
                <a:lnTo>
                  <a:pt x="1771786" y="364003"/>
                </a:lnTo>
                <a:lnTo>
                  <a:pt x="1771786" y="364852"/>
                </a:lnTo>
                <a:lnTo>
                  <a:pt x="1770937" y="367397"/>
                </a:lnTo>
                <a:lnTo>
                  <a:pt x="1772635" y="369120"/>
                </a:lnTo>
                <a:lnTo>
                  <a:pt x="1771786" y="369120"/>
                </a:lnTo>
                <a:lnTo>
                  <a:pt x="1771786" y="370817"/>
                </a:lnTo>
                <a:lnTo>
                  <a:pt x="1770088" y="372513"/>
                </a:lnTo>
                <a:lnTo>
                  <a:pt x="1770088" y="373362"/>
                </a:lnTo>
                <a:lnTo>
                  <a:pt x="1771786" y="376782"/>
                </a:lnTo>
                <a:lnTo>
                  <a:pt x="1773510" y="378478"/>
                </a:lnTo>
                <a:lnTo>
                  <a:pt x="1774359" y="376782"/>
                </a:lnTo>
                <a:lnTo>
                  <a:pt x="1775208" y="378478"/>
                </a:lnTo>
                <a:lnTo>
                  <a:pt x="1776906" y="380202"/>
                </a:lnTo>
                <a:lnTo>
                  <a:pt x="1776906" y="254882"/>
                </a:lnTo>
                <a:lnTo>
                  <a:pt x="1776906" y="380202"/>
                </a:lnTo>
                <a:lnTo>
                  <a:pt x="1776906" y="381050"/>
                </a:lnTo>
                <a:lnTo>
                  <a:pt x="1777755" y="381050"/>
                </a:lnTo>
                <a:lnTo>
                  <a:pt x="1778604" y="382747"/>
                </a:lnTo>
                <a:lnTo>
                  <a:pt x="1779480" y="381898"/>
                </a:lnTo>
                <a:lnTo>
                  <a:pt x="1780329" y="381050"/>
                </a:lnTo>
                <a:lnTo>
                  <a:pt x="1780329" y="382747"/>
                </a:lnTo>
                <a:lnTo>
                  <a:pt x="1782876" y="383595"/>
                </a:lnTo>
                <a:lnTo>
                  <a:pt x="1783725" y="385318"/>
                </a:lnTo>
                <a:lnTo>
                  <a:pt x="1785449" y="387015"/>
                </a:lnTo>
                <a:lnTo>
                  <a:pt x="1786298" y="387015"/>
                </a:lnTo>
                <a:lnTo>
                  <a:pt x="1787147" y="386167"/>
                </a:lnTo>
                <a:lnTo>
                  <a:pt x="1789721" y="386167"/>
                </a:lnTo>
                <a:lnTo>
                  <a:pt x="1791419" y="386167"/>
                </a:lnTo>
                <a:lnTo>
                  <a:pt x="1791419" y="387015"/>
                </a:lnTo>
                <a:lnTo>
                  <a:pt x="1793117" y="387864"/>
                </a:lnTo>
                <a:lnTo>
                  <a:pt x="1792268" y="389560"/>
                </a:lnTo>
                <a:lnTo>
                  <a:pt x="1793966" y="391284"/>
                </a:lnTo>
                <a:lnTo>
                  <a:pt x="1793966" y="392980"/>
                </a:lnTo>
                <a:lnTo>
                  <a:pt x="1792268" y="393829"/>
                </a:lnTo>
                <a:lnTo>
                  <a:pt x="1793117" y="397249"/>
                </a:lnTo>
                <a:lnTo>
                  <a:pt x="1792268" y="397249"/>
                </a:lnTo>
                <a:lnTo>
                  <a:pt x="1793117" y="398097"/>
                </a:lnTo>
                <a:lnTo>
                  <a:pt x="1792268" y="399794"/>
                </a:lnTo>
                <a:lnTo>
                  <a:pt x="1791419" y="400642"/>
                </a:lnTo>
                <a:lnTo>
                  <a:pt x="1791419" y="401490"/>
                </a:lnTo>
                <a:lnTo>
                  <a:pt x="1791419" y="402365"/>
                </a:lnTo>
                <a:lnTo>
                  <a:pt x="1791419" y="403214"/>
                </a:lnTo>
                <a:lnTo>
                  <a:pt x="1791419" y="404910"/>
                </a:lnTo>
                <a:lnTo>
                  <a:pt x="1793117" y="406607"/>
                </a:lnTo>
                <a:lnTo>
                  <a:pt x="1792268" y="407482"/>
                </a:lnTo>
                <a:lnTo>
                  <a:pt x="1793117" y="408330"/>
                </a:lnTo>
                <a:lnTo>
                  <a:pt x="1793117" y="409179"/>
                </a:lnTo>
                <a:lnTo>
                  <a:pt x="1793117" y="410876"/>
                </a:lnTo>
                <a:lnTo>
                  <a:pt x="1791419" y="411724"/>
                </a:lnTo>
                <a:lnTo>
                  <a:pt x="1790570" y="414296"/>
                </a:lnTo>
                <a:lnTo>
                  <a:pt x="1791419" y="417689"/>
                </a:lnTo>
                <a:lnTo>
                  <a:pt x="1792268" y="417689"/>
                </a:lnTo>
                <a:lnTo>
                  <a:pt x="1792268" y="418564"/>
                </a:lnTo>
                <a:lnTo>
                  <a:pt x="1793117" y="419412"/>
                </a:lnTo>
                <a:lnTo>
                  <a:pt x="1792268" y="420261"/>
                </a:lnTo>
                <a:lnTo>
                  <a:pt x="1793966" y="420261"/>
                </a:lnTo>
                <a:lnTo>
                  <a:pt x="1793117" y="421109"/>
                </a:lnTo>
                <a:lnTo>
                  <a:pt x="1792268" y="421109"/>
                </a:lnTo>
                <a:lnTo>
                  <a:pt x="1791419" y="421957"/>
                </a:lnTo>
                <a:lnTo>
                  <a:pt x="1792268" y="421957"/>
                </a:lnTo>
                <a:lnTo>
                  <a:pt x="1792268" y="422806"/>
                </a:lnTo>
                <a:lnTo>
                  <a:pt x="1792268" y="423654"/>
                </a:lnTo>
                <a:lnTo>
                  <a:pt x="1792268" y="426226"/>
                </a:lnTo>
                <a:lnTo>
                  <a:pt x="1791419" y="426226"/>
                </a:lnTo>
                <a:lnTo>
                  <a:pt x="1790570" y="427074"/>
                </a:lnTo>
                <a:lnTo>
                  <a:pt x="1791419" y="427922"/>
                </a:lnTo>
                <a:lnTo>
                  <a:pt x="1790570" y="430494"/>
                </a:lnTo>
                <a:lnTo>
                  <a:pt x="1790570" y="433039"/>
                </a:lnTo>
                <a:lnTo>
                  <a:pt x="1788845" y="433888"/>
                </a:lnTo>
                <a:lnTo>
                  <a:pt x="1789721" y="435611"/>
                </a:lnTo>
                <a:lnTo>
                  <a:pt x="1788845" y="436459"/>
                </a:lnTo>
                <a:lnTo>
                  <a:pt x="1790570" y="439004"/>
                </a:lnTo>
                <a:lnTo>
                  <a:pt x="1789721" y="441576"/>
                </a:lnTo>
                <a:lnTo>
                  <a:pt x="1790570" y="443273"/>
                </a:lnTo>
                <a:lnTo>
                  <a:pt x="1791419" y="443273"/>
                </a:lnTo>
                <a:lnTo>
                  <a:pt x="1792268" y="443273"/>
                </a:lnTo>
                <a:lnTo>
                  <a:pt x="1793117" y="443273"/>
                </a:lnTo>
                <a:lnTo>
                  <a:pt x="1794815" y="442424"/>
                </a:lnTo>
                <a:lnTo>
                  <a:pt x="1797388" y="442424"/>
                </a:lnTo>
                <a:lnTo>
                  <a:pt x="1798237" y="444121"/>
                </a:lnTo>
                <a:lnTo>
                  <a:pt x="1799086" y="444969"/>
                </a:lnTo>
                <a:lnTo>
                  <a:pt x="1800784" y="443273"/>
                </a:lnTo>
                <a:lnTo>
                  <a:pt x="1799935" y="441576"/>
                </a:lnTo>
                <a:lnTo>
                  <a:pt x="1800784" y="440728"/>
                </a:lnTo>
                <a:lnTo>
                  <a:pt x="1800784" y="441576"/>
                </a:lnTo>
                <a:lnTo>
                  <a:pt x="1802508" y="444121"/>
                </a:lnTo>
                <a:lnTo>
                  <a:pt x="1801659" y="446693"/>
                </a:lnTo>
                <a:lnTo>
                  <a:pt x="1801659" y="447541"/>
                </a:lnTo>
                <a:lnTo>
                  <a:pt x="1800784" y="448389"/>
                </a:lnTo>
                <a:lnTo>
                  <a:pt x="1800784" y="447541"/>
                </a:lnTo>
                <a:lnTo>
                  <a:pt x="1799086" y="448389"/>
                </a:lnTo>
                <a:lnTo>
                  <a:pt x="1798237" y="450086"/>
                </a:lnTo>
                <a:lnTo>
                  <a:pt x="1799086" y="450934"/>
                </a:lnTo>
                <a:lnTo>
                  <a:pt x="1798237" y="450934"/>
                </a:lnTo>
                <a:lnTo>
                  <a:pt x="1797388" y="452658"/>
                </a:lnTo>
                <a:lnTo>
                  <a:pt x="1798237" y="453506"/>
                </a:lnTo>
                <a:lnTo>
                  <a:pt x="1797388" y="454354"/>
                </a:lnTo>
                <a:lnTo>
                  <a:pt x="1797388" y="455203"/>
                </a:lnTo>
                <a:lnTo>
                  <a:pt x="1799935" y="455203"/>
                </a:lnTo>
                <a:lnTo>
                  <a:pt x="1800784" y="456926"/>
                </a:lnTo>
                <a:lnTo>
                  <a:pt x="1800784" y="457774"/>
                </a:lnTo>
                <a:lnTo>
                  <a:pt x="1801659" y="456926"/>
                </a:lnTo>
                <a:lnTo>
                  <a:pt x="1804206" y="457774"/>
                </a:lnTo>
                <a:lnTo>
                  <a:pt x="1805055" y="458623"/>
                </a:lnTo>
                <a:lnTo>
                  <a:pt x="1806780" y="460320"/>
                </a:lnTo>
                <a:lnTo>
                  <a:pt x="1807629" y="459471"/>
                </a:lnTo>
                <a:lnTo>
                  <a:pt x="1810176" y="459471"/>
                </a:lnTo>
                <a:lnTo>
                  <a:pt x="1811025" y="458623"/>
                </a:lnTo>
                <a:lnTo>
                  <a:pt x="1812749" y="457774"/>
                </a:lnTo>
                <a:lnTo>
                  <a:pt x="1814447" y="459471"/>
                </a:lnTo>
                <a:lnTo>
                  <a:pt x="1815296" y="458623"/>
                </a:lnTo>
                <a:lnTo>
                  <a:pt x="1815296" y="459471"/>
                </a:lnTo>
                <a:lnTo>
                  <a:pt x="1816145" y="459471"/>
                </a:lnTo>
                <a:lnTo>
                  <a:pt x="1816994" y="460320"/>
                </a:lnTo>
                <a:lnTo>
                  <a:pt x="1816994" y="461168"/>
                </a:lnTo>
                <a:lnTo>
                  <a:pt x="1817870" y="462016"/>
                </a:lnTo>
                <a:lnTo>
                  <a:pt x="1817870" y="463740"/>
                </a:lnTo>
                <a:lnTo>
                  <a:pt x="1819568" y="465436"/>
                </a:lnTo>
                <a:lnTo>
                  <a:pt x="1819568" y="467133"/>
                </a:lnTo>
                <a:lnTo>
                  <a:pt x="1820417" y="467133"/>
                </a:lnTo>
                <a:lnTo>
                  <a:pt x="1820417" y="466285"/>
                </a:lnTo>
                <a:lnTo>
                  <a:pt x="1821266" y="465436"/>
                </a:lnTo>
                <a:lnTo>
                  <a:pt x="1822115" y="466285"/>
                </a:lnTo>
                <a:lnTo>
                  <a:pt x="1822115" y="469705"/>
                </a:lnTo>
                <a:lnTo>
                  <a:pt x="1822115" y="470553"/>
                </a:lnTo>
                <a:lnTo>
                  <a:pt x="1822964" y="472250"/>
                </a:lnTo>
                <a:lnTo>
                  <a:pt x="1825537" y="473098"/>
                </a:lnTo>
                <a:lnTo>
                  <a:pt x="1828084" y="473098"/>
                </a:lnTo>
                <a:lnTo>
                  <a:pt x="1828960" y="476518"/>
                </a:lnTo>
                <a:lnTo>
                  <a:pt x="1830658" y="477366"/>
                </a:lnTo>
                <a:lnTo>
                  <a:pt x="1829809" y="479938"/>
                </a:lnTo>
                <a:lnTo>
                  <a:pt x="1830658" y="481635"/>
                </a:lnTo>
                <a:lnTo>
                  <a:pt x="1832356" y="481635"/>
                </a:lnTo>
                <a:lnTo>
                  <a:pt x="1834080" y="480786"/>
                </a:lnTo>
                <a:lnTo>
                  <a:pt x="1834080" y="481635"/>
                </a:lnTo>
                <a:lnTo>
                  <a:pt x="1834080" y="483332"/>
                </a:lnTo>
                <a:lnTo>
                  <a:pt x="1835778" y="485055"/>
                </a:lnTo>
                <a:lnTo>
                  <a:pt x="1835778" y="485903"/>
                </a:lnTo>
                <a:lnTo>
                  <a:pt x="1836627" y="485903"/>
                </a:lnTo>
                <a:lnTo>
                  <a:pt x="1835778" y="487600"/>
                </a:lnTo>
                <a:lnTo>
                  <a:pt x="1837476" y="487600"/>
                </a:lnTo>
                <a:lnTo>
                  <a:pt x="1838325" y="487600"/>
                </a:lnTo>
                <a:lnTo>
                  <a:pt x="1838325" y="488448"/>
                </a:lnTo>
                <a:lnTo>
                  <a:pt x="1839174" y="487600"/>
                </a:lnTo>
                <a:lnTo>
                  <a:pt x="1839174" y="485903"/>
                </a:lnTo>
                <a:lnTo>
                  <a:pt x="1841748" y="485903"/>
                </a:lnTo>
                <a:lnTo>
                  <a:pt x="1842597" y="486752"/>
                </a:lnTo>
                <a:lnTo>
                  <a:pt x="1842597" y="487600"/>
                </a:lnTo>
                <a:lnTo>
                  <a:pt x="1843446" y="491020"/>
                </a:lnTo>
                <a:lnTo>
                  <a:pt x="1842597" y="491868"/>
                </a:lnTo>
                <a:lnTo>
                  <a:pt x="1842597" y="493565"/>
                </a:lnTo>
                <a:lnTo>
                  <a:pt x="1844295" y="493565"/>
                </a:lnTo>
                <a:lnTo>
                  <a:pt x="1845144" y="492717"/>
                </a:lnTo>
                <a:lnTo>
                  <a:pt x="1846019" y="492717"/>
                </a:lnTo>
                <a:lnTo>
                  <a:pt x="1847717" y="494413"/>
                </a:lnTo>
                <a:lnTo>
                  <a:pt x="1848566" y="495262"/>
                </a:lnTo>
                <a:lnTo>
                  <a:pt x="1847717" y="496137"/>
                </a:lnTo>
                <a:lnTo>
                  <a:pt x="1848566" y="496985"/>
                </a:lnTo>
                <a:lnTo>
                  <a:pt x="1849415" y="499530"/>
                </a:lnTo>
                <a:lnTo>
                  <a:pt x="1848566" y="500378"/>
                </a:lnTo>
                <a:lnTo>
                  <a:pt x="1849415" y="500378"/>
                </a:lnTo>
                <a:lnTo>
                  <a:pt x="1850264" y="501227"/>
                </a:lnTo>
                <a:lnTo>
                  <a:pt x="1851140" y="502102"/>
                </a:lnTo>
                <a:lnTo>
                  <a:pt x="1851989" y="502950"/>
                </a:lnTo>
                <a:lnTo>
                  <a:pt x="1854536" y="502950"/>
                </a:lnTo>
                <a:lnTo>
                  <a:pt x="1855385" y="504647"/>
                </a:lnTo>
                <a:lnTo>
                  <a:pt x="1857958" y="505495"/>
                </a:lnTo>
                <a:lnTo>
                  <a:pt x="1857958" y="504647"/>
                </a:lnTo>
                <a:lnTo>
                  <a:pt x="1859656" y="504647"/>
                </a:lnTo>
                <a:lnTo>
                  <a:pt x="1860505" y="504647"/>
                </a:lnTo>
                <a:lnTo>
                  <a:pt x="1862230" y="506344"/>
                </a:lnTo>
                <a:lnTo>
                  <a:pt x="1863078" y="507218"/>
                </a:lnTo>
                <a:lnTo>
                  <a:pt x="1863927" y="507218"/>
                </a:lnTo>
                <a:lnTo>
                  <a:pt x="1864776" y="508067"/>
                </a:lnTo>
                <a:lnTo>
                  <a:pt x="1865625" y="508067"/>
                </a:lnTo>
                <a:lnTo>
                  <a:pt x="1867323" y="508067"/>
                </a:lnTo>
                <a:lnTo>
                  <a:pt x="1869048" y="508915"/>
                </a:lnTo>
                <a:lnTo>
                  <a:pt x="1870746" y="508067"/>
                </a:lnTo>
                <a:lnTo>
                  <a:pt x="1871595" y="508915"/>
                </a:lnTo>
                <a:lnTo>
                  <a:pt x="1872444" y="508067"/>
                </a:lnTo>
                <a:lnTo>
                  <a:pt x="1873319" y="509764"/>
                </a:lnTo>
                <a:lnTo>
                  <a:pt x="1874168" y="510612"/>
                </a:lnTo>
                <a:lnTo>
                  <a:pt x="1875017" y="510612"/>
                </a:lnTo>
                <a:lnTo>
                  <a:pt x="1875866" y="509764"/>
                </a:lnTo>
                <a:lnTo>
                  <a:pt x="1876715" y="509764"/>
                </a:lnTo>
                <a:lnTo>
                  <a:pt x="1877564" y="511460"/>
                </a:lnTo>
                <a:lnTo>
                  <a:pt x="1880987" y="510612"/>
                </a:lnTo>
                <a:lnTo>
                  <a:pt x="1882685" y="511460"/>
                </a:lnTo>
                <a:lnTo>
                  <a:pt x="1884409" y="511460"/>
                </a:lnTo>
                <a:lnTo>
                  <a:pt x="1884409" y="510612"/>
                </a:lnTo>
                <a:lnTo>
                  <a:pt x="1885258" y="511460"/>
                </a:lnTo>
                <a:lnTo>
                  <a:pt x="1886107" y="513184"/>
                </a:lnTo>
                <a:lnTo>
                  <a:pt x="1886956" y="514032"/>
                </a:lnTo>
                <a:lnTo>
                  <a:pt x="1887805" y="513184"/>
                </a:lnTo>
                <a:lnTo>
                  <a:pt x="1888654" y="513184"/>
                </a:lnTo>
                <a:lnTo>
                  <a:pt x="1894624" y="512309"/>
                </a:lnTo>
                <a:lnTo>
                  <a:pt x="1894624" y="514032"/>
                </a:lnTo>
                <a:lnTo>
                  <a:pt x="1893775" y="514880"/>
                </a:lnTo>
                <a:lnTo>
                  <a:pt x="1893775" y="515729"/>
                </a:lnTo>
                <a:lnTo>
                  <a:pt x="1894624" y="516577"/>
                </a:lnTo>
                <a:lnTo>
                  <a:pt x="1896348" y="517425"/>
                </a:lnTo>
                <a:lnTo>
                  <a:pt x="1898046" y="519997"/>
                </a:lnTo>
                <a:lnTo>
                  <a:pt x="1896348" y="520845"/>
                </a:lnTo>
                <a:lnTo>
                  <a:pt x="1896348" y="521694"/>
                </a:lnTo>
                <a:lnTo>
                  <a:pt x="1895499" y="522542"/>
                </a:lnTo>
                <a:lnTo>
                  <a:pt x="1897197" y="523390"/>
                </a:lnTo>
                <a:lnTo>
                  <a:pt x="1898895" y="523390"/>
                </a:lnTo>
                <a:lnTo>
                  <a:pt x="1899744" y="524265"/>
                </a:lnTo>
                <a:lnTo>
                  <a:pt x="1900593" y="526810"/>
                </a:lnTo>
                <a:lnTo>
                  <a:pt x="1901469" y="526810"/>
                </a:lnTo>
                <a:lnTo>
                  <a:pt x="1902318" y="529382"/>
                </a:lnTo>
                <a:lnTo>
                  <a:pt x="1903167" y="529382"/>
                </a:lnTo>
                <a:lnTo>
                  <a:pt x="1904865" y="528507"/>
                </a:lnTo>
                <a:lnTo>
                  <a:pt x="1905714" y="529382"/>
                </a:lnTo>
                <a:lnTo>
                  <a:pt x="1905714" y="531079"/>
                </a:lnTo>
                <a:lnTo>
                  <a:pt x="1906589" y="531079"/>
                </a:lnTo>
                <a:lnTo>
                  <a:pt x="1908287" y="529382"/>
                </a:lnTo>
                <a:lnTo>
                  <a:pt x="1909136" y="530230"/>
                </a:lnTo>
                <a:lnTo>
                  <a:pt x="1909985" y="528507"/>
                </a:lnTo>
                <a:lnTo>
                  <a:pt x="1911683" y="528507"/>
                </a:lnTo>
                <a:lnTo>
                  <a:pt x="1912559" y="529382"/>
                </a:lnTo>
                <a:lnTo>
                  <a:pt x="1913408" y="527659"/>
                </a:lnTo>
                <a:lnTo>
                  <a:pt x="1915106" y="525962"/>
                </a:lnTo>
                <a:lnTo>
                  <a:pt x="1916804" y="527659"/>
                </a:lnTo>
                <a:lnTo>
                  <a:pt x="1920226" y="522542"/>
                </a:lnTo>
                <a:lnTo>
                  <a:pt x="1919377" y="521694"/>
                </a:lnTo>
                <a:lnTo>
                  <a:pt x="1919377" y="519997"/>
                </a:lnTo>
                <a:lnTo>
                  <a:pt x="1920226" y="516577"/>
                </a:lnTo>
                <a:lnTo>
                  <a:pt x="1920226" y="515729"/>
                </a:lnTo>
                <a:lnTo>
                  <a:pt x="1921075" y="514880"/>
                </a:lnTo>
                <a:lnTo>
                  <a:pt x="1922773" y="514880"/>
                </a:lnTo>
                <a:lnTo>
                  <a:pt x="1924497" y="514880"/>
                </a:lnTo>
                <a:lnTo>
                  <a:pt x="1924497" y="516577"/>
                </a:lnTo>
                <a:lnTo>
                  <a:pt x="1926195" y="517425"/>
                </a:lnTo>
                <a:lnTo>
                  <a:pt x="1927893" y="515729"/>
                </a:lnTo>
                <a:lnTo>
                  <a:pt x="1929618" y="516577"/>
                </a:lnTo>
                <a:lnTo>
                  <a:pt x="1930467" y="515729"/>
                </a:lnTo>
                <a:lnTo>
                  <a:pt x="1932165" y="516577"/>
                </a:lnTo>
                <a:lnTo>
                  <a:pt x="1933014" y="517425"/>
                </a:lnTo>
                <a:lnTo>
                  <a:pt x="1935587" y="518300"/>
                </a:lnTo>
                <a:lnTo>
                  <a:pt x="1935587" y="519149"/>
                </a:lnTo>
                <a:lnTo>
                  <a:pt x="1936436" y="519149"/>
                </a:lnTo>
                <a:lnTo>
                  <a:pt x="1937285" y="517425"/>
                </a:lnTo>
                <a:lnTo>
                  <a:pt x="1937285" y="516577"/>
                </a:lnTo>
                <a:lnTo>
                  <a:pt x="1938134" y="516577"/>
                </a:lnTo>
                <a:lnTo>
                  <a:pt x="1938983" y="514880"/>
                </a:lnTo>
                <a:lnTo>
                  <a:pt x="1938983" y="515729"/>
                </a:lnTo>
                <a:lnTo>
                  <a:pt x="1940708" y="515729"/>
                </a:lnTo>
                <a:lnTo>
                  <a:pt x="1941557" y="515729"/>
                </a:lnTo>
                <a:lnTo>
                  <a:pt x="1942406" y="518300"/>
                </a:lnTo>
                <a:lnTo>
                  <a:pt x="1942406" y="519149"/>
                </a:lnTo>
                <a:lnTo>
                  <a:pt x="1943255" y="518300"/>
                </a:lnTo>
                <a:lnTo>
                  <a:pt x="1944104" y="519997"/>
                </a:lnTo>
                <a:lnTo>
                  <a:pt x="1944104" y="518300"/>
                </a:lnTo>
                <a:lnTo>
                  <a:pt x="1944953" y="517425"/>
                </a:lnTo>
                <a:lnTo>
                  <a:pt x="1946677" y="518300"/>
                </a:lnTo>
                <a:lnTo>
                  <a:pt x="1947526" y="518300"/>
                </a:lnTo>
                <a:lnTo>
                  <a:pt x="1947526" y="514880"/>
                </a:lnTo>
                <a:lnTo>
                  <a:pt x="1949224" y="514032"/>
                </a:lnTo>
                <a:lnTo>
                  <a:pt x="1950073" y="513184"/>
                </a:lnTo>
                <a:lnTo>
                  <a:pt x="1950073" y="512309"/>
                </a:lnTo>
                <a:lnTo>
                  <a:pt x="1950073" y="508067"/>
                </a:lnTo>
                <a:lnTo>
                  <a:pt x="1951798" y="505495"/>
                </a:lnTo>
                <a:lnTo>
                  <a:pt x="1950922" y="504647"/>
                </a:lnTo>
                <a:lnTo>
                  <a:pt x="1950922" y="505495"/>
                </a:lnTo>
                <a:lnTo>
                  <a:pt x="1948375" y="503798"/>
                </a:lnTo>
                <a:lnTo>
                  <a:pt x="1949224" y="502950"/>
                </a:lnTo>
                <a:lnTo>
                  <a:pt x="1945828" y="501227"/>
                </a:lnTo>
                <a:lnTo>
                  <a:pt x="1945828" y="500378"/>
                </a:lnTo>
                <a:lnTo>
                  <a:pt x="1946677" y="499530"/>
                </a:lnTo>
                <a:lnTo>
                  <a:pt x="1946677" y="498682"/>
                </a:lnTo>
                <a:lnTo>
                  <a:pt x="1947526" y="497833"/>
                </a:lnTo>
                <a:lnTo>
                  <a:pt x="1946677" y="496137"/>
                </a:lnTo>
                <a:lnTo>
                  <a:pt x="1945828" y="495262"/>
                </a:lnTo>
                <a:lnTo>
                  <a:pt x="1945828" y="493565"/>
                </a:lnTo>
                <a:lnTo>
                  <a:pt x="1947526" y="492717"/>
                </a:lnTo>
                <a:lnTo>
                  <a:pt x="1948375" y="493565"/>
                </a:lnTo>
                <a:lnTo>
                  <a:pt x="1950073" y="493565"/>
                </a:lnTo>
                <a:lnTo>
                  <a:pt x="1951798" y="492717"/>
                </a:lnTo>
                <a:lnTo>
                  <a:pt x="1953496" y="494413"/>
                </a:lnTo>
                <a:lnTo>
                  <a:pt x="1954345" y="492717"/>
                </a:lnTo>
                <a:lnTo>
                  <a:pt x="1956043" y="492717"/>
                </a:lnTo>
                <a:lnTo>
                  <a:pt x="1956918" y="492717"/>
                </a:lnTo>
                <a:lnTo>
                  <a:pt x="1961163" y="492717"/>
                </a:lnTo>
                <a:lnTo>
                  <a:pt x="1962888" y="491020"/>
                </a:lnTo>
                <a:lnTo>
                  <a:pt x="1962039" y="490145"/>
                </a:lnTo>
                <a:lnTo>
                  <a:pt x="1961163" y="490145"/>
                </a:lnTo>
                <a:lnTo>
                  <a:pt x="1960314" y="488448"/>
                </a:lnTo>
                <a:lnTo>
                  <a:pt x="1960314" y="487600"/>
                </a:lnTo>
                <a:lnTo>
                  <a:pt x="1961163" y="486752"/>
                </a:lnTo>
                <a:lnTo>
                  <a:pt x="1960314" y="485903"/>
                </a:lnTo>
                <a:lnTo>
                  <a:pt x="1960314" y="484180"/>
                </a:lnTo>
                <a:lnTo>
                  <a:pt x="1963737" y="483332"/>
                </a:lnTo>
                <a:lnTo>
                  <a:pt x="1964586" y="482483"/>
                </a:lnTo>
                <a:lnTo>
                  <a:pt x="1964586" y="481635"/>
                </a:lnTo>
                <a:lnTo>
                  <a:pt x="1964586" y="480786"/>
                </a:lnTo>
                <a:lnTo>
                  <a:pt x="1966284" y="479938"/>
                </a:lnTo>
                <a:lnTo>
                  <a:pt x="1966284" y="479063"/>
                </a:lnTo>
                <a:lnTo>
                  <a:pt x="1967133" y="478215"/>
                </a:lnTo>
                <a:lnTo>
                  <a:pt x="1968008" y="476518"/>
                </a:lnTo>
                <a:lnTo>
                  <a:pt x="1968857" y="475670"/>
                </a:lnTo>
                <a:lnTo>
                  <a:pt x="1970555" y="476518"/>
                </a:lnTo>
                <a:lnTo>
                  <a:pt x="1969706" y="479938"/>
                </a:lnTo>
                <a:lnTo>
                  <a:pt x="1973102" y="479938"/>
                </a:lnTo>
                <a:lnTo>
                  <a:pt x="1973102" y="479063"/>
                </a:lnTo>
                <a:lnTo>
                  <a:pt x="1975676" y="479938"/>
                </a:lnTo>
                <a:lnTo>
                  <a:pt x="1976525" y="479063"/>
                </a:lnTo>
                <a:lnTo>
                  <a:pt x="1977374" y="479938"/>
                </a:lnTo>
                <a:lnTo>
                  <a:pt x="1977374" y="480786"/>
                </a:lnTo>
                <a:lnTo>
                  <a:pt x="1979098" y="481635"/>
                </a:lnTo>
                <a:lnTo>
                  <a:pt x="1979947" y="482483"/>
                </a:lnTo>
                <a:lnTo>
                  <a:pt x="1983343" y="479938"/>
                </a:lnTo>
                <a:lnTo>
                  <a:pt x="1985068" y="479938"/>
                </a:lnTo>
                <a:lnTo>
                  <a:pt x="1985068" y="479063"/>
                </a:lnTo>
                <a:lnTo>
                  <a:pt x="1986765" y="479938"/>
                </a:lnTo>
                <a:lnTo>
                  <a:pt x="1989312" y="480786"/>
                </a:lnTo>
                <a:lnTo>
                  <a:pt x="1990188" y="482483"/>
                </a:lnTo>
                <a:lnTo>
                  <a:pt x="1990188" y="483332"/>
                </a:lnTo>
                <a:lnTo>
                  <a:pt x="1990188" y="485055"/>
                </a:lnTo>
                <a:lnTo>
                  <a:pt x="1991037" y="486752"/>
                </a:lnTo>
                <a:lnTo>
                  <a:pt x="1991037" y="487600"/>
                </a:lnTo>
                <a:lnTo>
                  <a:pt x="1993584" y="488448"/>
                </a:lnTo>
                <a:lnTo>
                  <a:pt x="1995282" y="488448"/>
                </a:lnTo>
                <a:lnTo>
                  <a:pt x="1997006" y="486752"/>
                </a:lnTo>
                <a:lnTo>
                  <a:pt x="1998704" y="486752"/>
                </a:lnTo>
                <a:lnTo>
                  <a:pt x="1998704" y="487600"/>
                </a:lnTo>
                <a:lnTo>
                  <a:pt x="2001251" y="487600"/>
                </a:lnTo>
                <a:lnTo>
                  <a:pt x="2001251" y="485903"/>
                </a:lnTo>
                <a:lnTo>
                  <a:pt x="2002127" y="485055"/>
                </a:lnTo>
                <a:lnTo>
                  <a:pt x="2004674" y="485903"/>
                </a:lnTo>
                <a:lnTo>
                  <a:pt x="2006372" y="487600"/>
                </a:lnTo>
                <a:lnTo>
                  <a:pt x="2006372" y="486752"/>
                </a:lnTo>
                <a:lnTo>
                  <a:pt x="2008945" y="488448"/>
                </a:lnTo>
                <a:lnTo>
                  <a:pt x="2008945" y="486752"/>
                </a:lnTo>
                <a:lnTo>
                  <a:pt x="2009794" y="485903"/>
                </a:lnTo>
                <a:lnTo>
                  <a:pt x="2009794" y="485055"/>
                </a:lnTo>
                <a:lnTo>
                  <a:pt x="2011492" y="482483"/>
                </a:lnTo>
                <a:lnTo>
                  <a:pt x="2010643" y="481635"/>
                </a:lnTo>
                <a:lnTo>
                  <a:pt x="2011492" y="480786"/>
                </a:lnTo>
                <a:lnTo>
                  <a:pt x="2010643" y="479938"/>
                </a:lnTo>
                <a:lnTo>
                  <a:pt x="2011492" y="479938"/>
                </a:lnTo>
                <a:lnTo>
                  <a:pt x="2012368" y="479063"/>
                </a:lnTo>
                <a:lnTo>
                  <a:pt x="2011492" y="477366"/>
                </a:lnTo>
                <a:lnTo>
                  <a:pt x="2012368" y="475670"/>
                </a:lnTo>
                <a:lnTo>
                  <a:pt x="2011492" y="473098"/>
                </a:lnTo>
                <a:lnTo>
                  <a:pt x="2012368" y="473098"/>
                </a:lnTo>
                <a:lnTo>
                  <a:pt x="2012368" y="471401"/>
                </a:lnTo>
                <a:lnTo>
                  <a:pt x="2008945" y="469705"/>
                </a:lnTo>
                <a:lnTo>
                  <a:pt x="2009794" y="468856"/>
                </a:lnTo>
                <a:lnTo>
                  <a:pt x="2010643" y="468856"/>
                </a:lnTo>
                <a:lnTo>
                  <a:pt x="2010643" y="467981"/>
                </a:lnTo>
                <a:lnTo>
                  <a:pt x="2012368" y="467981"/>
                </a:lnTo>
                <a:lnTo>
                  <a:pt x="2013217" y="468856"/>
                </a:lnTo>
                <a:lnTo>
                  <a:pt x="2014066" y="467981"/>
                </a:lnTo>
                <a:lnTo>
                  <a:pt x="2014915" y="468856"/>
                </a:lnTo>
                <a:lnTo>
                  <a:pt x="2015764" y="469705"/>
                </a:lnTo>
                <a:lnTo>
                  <a:pt x="2019186" y="469705"/>
                </a:lnTo>
                <a:lnTo>
                  <a:pt x="2020884" y="469705"/>
                </a:lnTo>
                <a:lnTo>
                  <a:pt x="2021733" y="467981"/>
                </a:lnTo>
                <a:lnTo>
                  <a:pt x="2021733" y="467133"/>
                </a:lnTo>
                <a:lnTo>
                  <a:pt x="2022582" y="466285"/>
                </a:lnTo>
                <a:lnTo>
                  <a:pt x="2023431" y="466285"/>
                </a:lnTo>
                <a:lnTo>
                  <a:pt x="2024307" y="466285"/>
                </a:lnTo>
                <a:lnTo>
                  <a:pt x="2025156" y="466285"/>
                </a:lnTo>
                <a:lnTo>
                  <a:pt x="2025156" y="465436"/>
                </a:lnTo>
                <a:lnTo>
                  <a:pt x="2028552" y="467133"/>
                </a:lnTo>
                <a:lnTo>
                  <a:pt x="2028552" y="465436"/>
                </a:lnTo>
                <a:lnTo>
                  <a:pt x="2029427" y="463740"/>
                </a:lnTo>
                <a:lnTo>
                  <a:pt x="2029427" y="464588"/>
                </a:lnTo>
                <a:lnTo>
                  <a:pt x="2030276" y="464588"/>
                </a:lnTo>
                <a:lnTo>
                  <a:pt x="2031974" y="464588"/>
                </a:lnTo>
                <a:lnTo>
                  <a:pt x="2033672" y="463740"/>
                </a:lnTo>
                <a:lnTo>
                  <a:pt x="2034548" y="464588"/>
                </a:lnTo>
                <a:lnTo>
                  <a:pt x="2035397" y="463740"/>
                </a:lnTo>
                <a:lnTo>
                  <a:pt x="2034548" y="462016"/>
                </a:lnTo>
                <a:lnTo>
                  <a:pt x="2035397" y="462016"/>
                </a:lnTo>
                <a:lnTo>
                  <a:pt x="2035397" y="459471"/>
                </a:lnTo>
                <a:lnTo>
                  <a:pt x="2037095" y="460320"/>
                </a:lnTo>
                <a:lnTo>
                  <a:pt x="2037944" y="458623"/>
                </a:lnTo>
                <a:lnTo>
                  <a:pt x="2038793" y="459471"/>
                </a:lnTo>
                <a:lnTo>
                  <a:pt x="2039642" y="459471"/>
                </a:lnTo>
                <a:lnTo>
                  <a:pt x="2039642" y="460320"/>
                </a:lnTo>
                <a:lnTo>
                  <a:pt x="2041366" y="459471"/>
                </a:lnTo>
                <a:lnTo>
                  <a:pt x="2043064" y="460320"/>
                </a:lnTo>
                <a:lnTo>
                  <a:pt x="2044762" y="459471"/>
                </a:lnTo>
                <a:lnTo>
                  <a:pt x="2045611" y="460320"/>
                </a:lnTo>
                <a:lnTo>
                  <a:pt x="2044762" y="460320"/>
                </a:lnTo>
                <a:lnTo>
                  <a:pt x="2046487" y="460320"/>
                </a:lnTo>
                <a:lnTo>
                  <a:pt x="2045611" y="458623"/>
                </a:lnTo>
                <a:lnTo>
                  <a:pt x="2046487" y="458623"/>
                </a:lnTo>
                <a:lnTo>
                  <a:pt x="2047336" y="460320"/>
                </a:lnTo>
                <a:lnTo>
                  <a:pt x="2047336" y="461168"/>
                </a:lnTo>
                <a:lnTo>
                  <a:pt x="2049033" y="462016"/>
                </a:lnTo>
                <a:lnTo>
                  <a:pt x="2050731" y="462016"/>
                </a:lnTo>
                <a:lnTo>
                  <a:pt x="2050731" y="461168"/>
                </a:lnTo>
                <a:lnTo>
                  <a:pt x="2051607" y="462891"/>
                </a:lnTo>
                <a:lnTo>
                  <a:pt x="2052456" y="463740"/>
                </a:lnTo>
                <a:lnTo>
                  <a:pt x="2053305" y="463740"/>
                </a:lnTo>
                <a:lnTo>
                  <a:pt x="2053305" y="464588"/>
                </a:lnTo>
                <a:lnTo>
                  <a:pt x="2055852" y="463740"/>
                </a:lnTo>
                <a:lnTo>
                  <a:pt x="2055852" y="462891"/>
                </a:lnTo>
                <a:lnTo>
                  <a:pt x="2057576" y="462891"/>
                </a:lnTo>
                <a:lnTo>
                  <a:pt x="2059274" y="463740"/>
                </a:lnTo>
                <a:lnTo>
                  <a:pt x="2060123" y="462891"/>
                </a:lnTo>
                <a:lnTo>
                  <a:pt x="2061821" y="462016"/>
                </a:lnTo>
                <a:lnTo>
                  <a:pt x="2062697" y="462016"/>
                </a:lnTo>
                <a:lnTo>
                  <a:pt x="2062697" y="463740"/>
                </a:lnTo>
                <a:lnTo>
                  <a:pt x="2063546" y="463740"/>
                </a:lnTo>
                <a:lnTo>
                  <a:pt x="2064395" y="462891"/>
                </a:lnTo>
                <a:lnTo>
                  <a:pt x="2066093" y="463740"/>
                </a:lnTo>
                <a:lnTo>
                  <a:pt x="2066093" y="462891"/>
                </a:lnTo>
                <a:lnTo>
                  <a:pt x="2067791" y="462891"/>
                </a:lnTo>
                <a:lnTo>
                  <a:pt x="2067791" y="461168"/>
                </a:lnTo>
                <a:lnTo>
                  <a:pt x="2066942" y="460320"/>
                </a:lnTo>
                <a:lnTo>
                  <a:pt x="2068666" y="459471"/>
                </a:lnTo>
                <a:lnTo>
                  <a:pt x="2069515" y="458623"/>
                </a:lnTo>
                <a:lnTo>
                  <a:pt x="2070364" y="459471"/>
                </a:lnTo>
                <a:lnTo>
                  <a:pt x="2070364" y="458623"/>
                </a:lnTo>
                <a:lnTo>
                  <a:pt x="2070364" y="456926"/>
                </a:lnTo>
                <a:lnTo>
                  <a:pt x="2071213" y="455203"/>
                </a:lnTo>
                <a:lnTo>
                  <a:pt x="2072062" y="455203"/>
                </a:lnTo>
                <a:lnTo>
                  <a:pt x="2072911" y="454354"/>
                </a:lnTo>
                <a:lnTo>
                  <a:pt x="2072062" y="451809"/>
                </a:lnTo>
                <a:lnTo>
                  <a:pt x="2072911" y="450934"/>
                </a:lnTo>
                <a:lnTo>
                  <a:pt x="2073787" y="450934"/>
                </a:lnTo>
                <a:lnTo>
                  <a:pt x="2074636" y="450086"/>
                </a:lnTo>
                <a:lnTo>
                  <a:pt x="2075485" y="450086"/>
                </a:lnTo>
                <a:lnTo>
                  <a:pt x="2078907" y="449238"/>
                </a:lnTo>
                <a:lnTo>
                  <a:pt x="2078907" y="448389"/>
                </a:lnTo>
                <a:lnTo>
                  <a:pt x="2079756" y="446693"/>
                </a:lnTo>
                <a:lnTo>
                  <a:pt x="2080605" y="445818"/>
                </a:lnTo>
                <a:lnTo>
                  <a:pt x="2079756" y="444121"/>
                </a:lnTo>
                <a:lnTo>
                  <a:pt x="2081454" y="442424"/>
                </a:lnTo>
                <a:lnTo>
                  <a:pt x="2080605" y="440728"/>
                </a:lnTo>
                <a:lnTo>
                  <a:pt x="2081454" y="439853"/>
                </a:lnTo>
                <a:lnTo>
                  <a:pt x="2080605" y="439004"/>
                </a:lnTo>
                <a:lnTo>
                  <a:pt x="2080605" y="438156"/>
                </a:lnTo>
                <a:lnTo>
                  <a:pt x="2080605" y="435611"/>
                </a:lnTo>
                <a:lnTo>
                  <a:pt x="2081454" y="435611"/>
                </a:lnTo>
                <a:lnTo>
                  <a:pt x="2084877" y="434762"/>
                </a:lnTo>
                <a:lnTo>
                  <a:pt x="2084877" y="433888"/>
                </a:lnTo>
                <a:lnTo>
                  <a:pt x="2086575" y="433039"/>
                </a:lnTo>
                <a:lnTo>
                  <a:pt x="2088273" y="433888"/>
                </a:lnTo>
                <a:lnTo>
                  <a:pt x="2089122" y="433888"/>
                </a:lnTo>
                <a:lnTo>
                  <a:pt x="2090846" y="431342"/>
                </a:lnTo>
                <a:lnTo>
                  <a:pt x="2090846" y="430494"/>
                </a:lnTo>
                <a:lnTo>
                  <a:pt x="2089122" y="429646"/>
                </a:lnTo>
                <a:lnTo>
                  <a:pt x="2090846" y="428771"/>
                </a:lnTo>
                <a:lnTo>
                  <a:pt x="2090846" y="427922"/>
                </a:lnTo>
                <a:lnTo>
                  <a:pt x="2091695" y="426226"/>
                </a:lnTo>
                <a:lnTo>
                  <a:pt x="2092544" y="427074"/>
                </a:lnTo>
                <a:lnTo>
                  <a:pt x="2094242" y="426226"/>
                </a:lnTo>
                <a:lnTo>
                  <a:pt x="2095967" y="427074"/>
                </a:lnTo>
                <a:lnTo>
                  <a:pt x="2096816" y="424529"/>
                </a:lnTo>
                <a:lnTo>
                  <a:pt x="2100212" y="426226"/>
                </a:lnTo>
                <a:lnTo>
                  <a:pt x="2101936" y="426226"/>
                </a:lnTo>
                <a:lnTo>
                  <a:pt x="2101061" y="427074"/>
                </a:lnTo>
                <a:lnTo>
                  <a:pt x="2102785" y="428771"/>
                </a:lnTo>
                <a:lnTo>
                  <a:pt x="2103634" y="430494"/>
                </a:lnTo>
                <a:lnTo>
                  <a:pt x="2104483" y="430494"/>
                </a:lnTo>
                <a:lnTo>
                  <a:pt x="2105332" y="431342"/>
                </a:lnTo>
                <a:lnTo>
                  <a:pt x="2106181" y="432191"/>
                </a:lnTo>
                <a:lnTo>
                  <a:pt x="2106181" y="429646"/>
                </a:lnTo>
                <a:lnTo>
                  <a:pt x="2108755" y="428771"/>
                </a:lnTo>
                <a:lnTo>
                  <a:pt x="2110453" y="426226"/>
                </a:lnTo>
                <a:lnTo>
                  <a:pt x="2112151" y="426226"/>
                </a:lnTo>
                <a:lnTo>
                  <a:pt x="2113026" y="425377"/>
                </a:lnTo>
                <a:lnTo>
                  <a:pt x="2113875" y="424529"/>
                </a:lnTo>
                <a:lnTo>
                  <a:pt x="2116422" y="425377"/>
                </a:lnTo>
                <a:lnTo>
                  <a:pt x="2117271" y="423654"/>
                </a:lnTo>
                <a:lnTo>
                  <a:pt x="2120693" y="422806"/>
                </a:lnTo>
                <a:lnTo>
                  <a:pt x="2120693" y="421957"/>
                </a:lnTo>
                <a:lnTo>
                  <a:pt x="2120693" y="420261"/>
                </a:lnTo>
                <a:lnTo>
                  <a:pt x="2121542" y="420261"/>
                </a:lnTo>
                <a:lnTo>
                  <a:pt x="2123240" y="421109"/>
                </a:lnTo>
                <a:lnTo>
                  <a:pt x="2124116" y="420261"/>
                </a:lnTo>
                <a:lnTo>
                  <a:pt x="2124965" y="421109"/>
                </a:lnTo>
                <a:lnTo>
                  <a:pt x="2124965" y="422806"/>
                </a:lnTo>
                <a:lnTo>
                  <a:pt x="2125814" y="423654"/>
                </a:lnTo>
                <a:lnTo>
                  <a:pt x="2126663" y="424529"/>
                </a:lnTo>
                <a:lnTo>
                  <a:pt x="2126663" y="427922"/>
                </a:lnTo>
                <a:lnTo>
                  <a:pt x="2127512" y="429646"/>
                </a:lnTo>
                <a:lnTo>
                  <a:pt x="2128361" y="429646"/>
                </a:lnTo>
                <a:lnTo>
                  <a:pt x="2129236" y="429646"/>
                </a:lnTo>
                <a:lnTo>
                  <a:pt x="2130934" y="430494"/>
                </a:lnTo>
                <a:lnTo>
                  <a:pt x="2131783" y="431342"/>
                </a:lnTo>
                <a:lnTo>
                  <a:pt x="2132632" y="433039"/>
                </a:lnTo>
                <a:lnTo>
                  <a:pt x="2133481" y="434762"/>
                </a:lnTo>
                <a:lnTo>
                  <a:pt x="2134330" y="434762"/>
                </a:lnTo>
                <a:lnTo>
                  <a:pt x="2135206" y="435611"/>
                </a:lnTo>
                <a:lnTo>
                  <a:pt x="2137753" y="435611"/>
                </a:lnTo>
                <a:lnTo>
                  <a:pt x="2138602" y="436459"/>
                </a:lnTo>
                <a:lnTo>
                  <a:pt x="2139451" y="434762"/>
                </a:lnTo>
                <a:lnTo>
                  <a:pt x="2140326" y="433888"/>
                </a:lnTo>
                <a:lnTo>
                  <a:pt x="2141175" y="433888"/>
                </a:lnTo>
                <a:lnTo>
                  <a:pt x="2142024" y="433888"/>
                </a:lnTo>
                <a:lnTo>
                  <a:pt x="2145420" y="433039"/>
                </a:lnTo>
                <a:lnTo>
                  <a:pt x="2147145" y="434762"/>
                </a:lnTo>
                <a:lnTo>
                  <a:pt x="2147145" y="435611"/>
                </a:lnTo>
                <a:lnTo>
                  <a:pt x="2148843" y="436459"/>
                </a:lnTo>
                <a:lnTo>
                  <a:pt x="2149692" y="437308"/>
                </a:lnTo>
                <a:lnTo>
                  <a:pt x="2152265" y="437308"/>
                </a:lnTo>
                <a:lnTo>
                  <a:pt x="2153114" y="437308"/>
                </a:lnTo>
                <a:lnTo>
                  <a:pt x="2153114" y="438156"/>
                </a:lnTo>
                <a:lnTo>
                  <a:pt x="2154812" y="437308"/>
                </a:lnTo>
                <a:lnTo>
                  <a:pt x="2155661" y="438156"/>
                </a:lnTo>
                <a:lnTo>
                  <a:pt x="2156510" y="438156"/>
                </a:lnTo>
                <a:lnTo>
                  <a:pt x="2156510" y="439004"/>
                </a:lnTo>
                <a:lnTo>
                  <a:pt x="2157386" y="439004"/>
                </a:lnTo>
                <a:lnTo>
                  <a:pt x="2158235" y="439853"/>
                </a:lnTo>
                <a:lnTo>
                  <a:pt x="2159084" y="439853"/>
                </a:lnTo>
                <a:lnTo>
                  <a:pt x="2160782" y="440728"/>
                </a:lnTo>
                <a:lnTo>
                  <a:pt x="2159933" y="440728"/>
                </a:lnTo>
                <a:lnTo>
                  <a:pt x="2160782" y="441576"/>
                </a:lnTo>
                <a:lnTo>
                  <a:pt x="2160782" y="442424"/>
                </a:lnTo>
                <a:lnTo>
                  <a:pt x="2161631" y="443273"/>
                </a:lnTo>
                <a:lnTo>
                  <a:pt x="2161631" y="442424"/>
                </a:lnTo>
                <a:lnTo>
                  <a:pt x="2161631" y="441576"/>
                </a:lnTo>
                <a:lnTo>
                  <a:pt x="2163355" y="440728"/>
                </a:lnTo>
                <a:lnTo>
                  <a:pt x="2164204" y="439853"/>
                </a:lnTo>
                <a:lnTo>
                  <a:pt x="2165053" y="438156"/>
                </a:lnTo>
                <a:lnTo>
                  <a:pt x="2165902" y="437308"/>
                </a:lnTo>
                <a:lnTo>
                  <a:pt x="2166751" y="436459"/>
                </a:lnTo>
                <a:lnTo>
                  <a:pt x="2168476" y="435611"/>
                </a:lnTo>
                <a:lnTo>
                  <a:pt x="2168476" y="434762"/>
                </a:lnTo>
                <a:lnTo>
                  <a:pt x="2169325" y="434762"/>
                </a:lnTo>
                <a:lnTo>
                  <a:pt x="2170174" y="433039"/>
                </a:lnTo>
                <a:lnTo>
                  <a:pt x="2172721" y="433888"/>
                </a:lnTo>
                <a:lnTo>
                  <a:pt x="2175294" y="434762"/>
                </a:lnTo>
                <a:lnTo>
                  <a:pt x="2175294" y="433888"/>
                </a:lnTo>
                <a:lnTo>
                  <a:pt x="2176143" y="434762"/>
                </a:lnTo>
                <a:lnTo>
                  <a:pt x="2179566" y="434762"/>
                </a:lnTo>
                <a:lnTo>
                  <a:pt x="2179566" y="433039"/>
                </a:lnTo>
                <a:lnTo>
                  <a:pt x="2180414" y="433039"/>
                </a:lnTo>
                <a:lnTo>
                  <a:pt x="2182112" y="431342"/>
                </a:lnTo>
                <a:lnTo>
                  <a:pt x="2182961" y="430494"/>
                </a:lnTo>
                <a:lnTo>
                  <a:pt x="2184686" y="432191"/>
                </a:lnTo>
                <a:lnTo>
                  <a:pt x="2185535" y="432191"/>
                </a:lnTo>
                <a:lnTo>
                  <a:pt x="2186384" y="433039"/>
                </a:lnTo>
                <a:lnTo>
                  <a:pt x="2188082" y="435611"/>
                </a:lnTo>
                <a:lnTo>
                  <a:pt x="2190655" y="435611"/>
                </a:lnTo>
                <a:lnTo>
                  <a:pt x="2191504" y="434762"/>
                </a:lnTo>
                <a:lnTo>
                  <a:pt x="2193202" y="434762"/>
                </a:lnTo>
                <a:lnTo>
                  <a:pt x="2194900" y="433888"/>
                </a:lnTo>
                <a:lnTo>
                  <a:pt x="2195749" y="432191"/>
                </a:lnTo>
                <a:lnTo>
                  <a:pt x="2198323" y="432191"/>
                </a:lnTo>
                <a:lnTo>
                  <a:pt x="2200021" y="429646"/>
                </a:lnTo>
                <a:lnTo>
                  <a:pt x="2201745" y="430494"/>
                </a:lnTo>
                <a:lnTo>
                  <a:pt x="2204292" y="429646"/>
                </a:lnTo>
                <a:lnTo>
                  <a:pt x="2205141" y="430494"/>
                </a:lnTo>
                <a:lnTo>
                  <a:pt x="2205990" y="430494"/>
                </a:lnTo>
                <a:lnTo>
                  <a:pt x="2206866" y="430494"/>
                </a:lnTo>
                <a:lnTo>
                  <a:pt x="2207715" y="430494"/>
                </a:lnTo>
                <a:lnTo>
                  <a:pt x="2207715" y="431342"/>
                </a:lnTo>
                <a:lnTo>
                  <a:pt x="2209413" y="433039"/>
                </a:lnTo>
                <a:lnTo>
                  <a:pt x="2210262" y="433039"/>
                </a:lnTo>
                <a:lnTo>
                  <a:pt x="2211111" y="433888"/>
                </a:lnTo>
                <a:lnTo>
                  <a:pt x="2211960" y="433888"/>
                </a:lnTo>
                <a:lnTo>
                  <a:pt x="2211960" y="432191"/>
                </a:lnTo>
                <a:lnTo>
                  <a:pt x="2214533" y="432191"/>
                </a:lnTo>
                <a:lnTo>
                  <a:pt x="2216231" y="431342"/>
                </a:lnTo>
                <a:lnTo>
                  <a:pt x="2217929" y="432191"/>
                </a:lnTo>
                <a:lnTo>
                  <a:pt x="2218805" y="432191"/>
                </a:lnTo>
                <a:lnTo>
                  <a:pt x="2220503" y="433888"/>
                </a:lnTo>
                <a:lnTo>
                  <a:pt x="2222201" y="433888"/>
                </a:lnTo>
                <a:lnTo>
                  <a:pt x="2223050" y="435611"/>
                </a:lnTo>
                <a:lnTo>
                  <a:pt x="2223925" y="435611"/>
                </a:lnTo>
                <a:lnTo>
                  <a:pt x="2224774" y="435611"/>
                </a:lnTo>
                <a:lnTo>
                  <a:pt x="2226472" y="437308"/>
                </a:lnTo>
                <a:lnTo>
                  <a:pt x="2228170" y="439004"/>
                </a:lnTo>
                <a:lnTo>
                  <a:pt x="2230744" y="439853"/>
                </a:lnTo>
                <a:lnTo>
                  <a:pt x="2231593" y="437308"/>
                </a:lnTo>
                <a:lnTo>
                  <a:pt x="2234140" y="436459"/>
                </a:lnTo>
                <a:lnTo>
                  <a:pt x="2235015" y="437308"/>
                </a:lnTo>
                <a:lnTo>
                  <a:pt x="2235864" y="437308"/>
                </a:lnTo>
                <a:lnTo>
                  <a:pt x="2238411" y="437308"/>
                </a:lnTo>
                <a:lnTo>
                  <a:pt x="2239260" y="436459"/>
                </a:lnTo>
                <a:lnTo>
                  <a:pt x="2240109" y="438156"/>
                </a:lnTo>
                <a:lnTo>
                  <a:pt x="2240985" y="438156"/>
                </a:lnTo>
                <a:lnTo>
                  <a:pt x="2241833" y="438156"/>
                </a:lnTo>
                <a:lnTo>
                  <a:pt x="2243531" y="439853"/>
                </a:lnTo>
                <a:lnTo>
                  <a:pt x="2244380" y="440728"/>
                </a:lnTo>
                <a:lnTo>
                  <a:pt x="2244380" y="442424"/>
                </a:lnTo>
                <a:lnTo>
                  <a:pt x="2246078" y="442424"/>
                </a:lnTo>
                <a:lnTo>
                  <a:pt x="2246078" y="443273"/>
                </a:lnTo>
                <a:lnTo>
                  <a:pt x="2246954" y="442424"/>
                </a:lnTo>
                <a:lnTo>
                  <a:pt x="2248652" y="443273"/>
                </a:lnTo>
                <a:lnTo>
                  <a:pt x="2249501" y="442424"/>
                </a:lnTo>
                <a:lnTo>
                  <a:pt x="2250350" y="442424"/>
                </a:lnTo>
                <a:lnTo>
                  <a:pt x="2250350" y="444121"/>
                </a:lnTo>
                <a:lnTo>
                  <a:pt x="2251199" y="444121"/>
                </a:lnTo>
                <a:lnTo>
                  <a:pt x="2251199" y="443273"/>
                </a:lnTo>
                <a:lnTo>
                  <a:pt x="2252923" y="443273"/>
                </a:lnTo>
                <a:lnTo>
                  <a:pt x="2254621" y="443273"/>
                </a:lnTo>
                <a:lnTo>
                  <a:pt x="2255470" y="443273"/>
                </a:lnTo>
                <a:lnTo>
                  <a:pt x="2256319" y="443273"/>
                </a:lnTo>
                <a:lnTo>
                  <a:pt x="2257195" y="444121"/>
                </a:lnTo>
                <a:lnTo>
                  <a:pt x="2258044" y="444121"/>
                </a:lnTo>
                <a:lnTo>
                  <a:pt x="2261440" y="445818"/>
                </a:lnTo>
                <a:lnTo>
                  <a:pt x="2261440" y="444969"/>
                </a:lnTo>
                <a:lnTo>
                  <a:pt x="2263164" y="444969"/>
                </a:lnTo>
                <a:lnTo>
                  <a:pt x="2264013" y="444121"/>
                </a:lnTo>
                <a:lnTo>
                  <a:pt x="2264862" y="443273"/>
                </a:lnTo>
                <a:lnTo>
                  <a:pt x="2266560" y="444121"/>
                </a:lnTo>
                <a:lnTo>
                  <a:pt x="2269134" y="440728"/>
                </a:lnTo>
                <a:lnTo>
                  <a:pt x="2271681" y="439004"/>
                </a:lnTo>
                <a:lnTo>
                  <a:pt x="2273379" y="438156"/>
                </a:lnTo>
                <a:lnTo>
                  <a:pt x="2273379" y="435611"/>
                </a:lnTo>
                <a:lnTo>
                  <a:pt x="2270832" y="433888"/>
                </a:lnTo>
                <a:lnTo>
                  <a:pt x="2270832" y="432191"/>
                </a:lnTo>
                <a:lnTo>
                  <a:pt x="2269983" y="431342"/>
                </a:lnTo>
                <a:lnTo>
                  <a:pt x="2270832" y="430494"/>
                </a:lnTo>
                <a:lnTo>
                  <a:pt x="2269134" y="425377"/>
                </a:lnTo>
                <a:lnTo>
                  <a:pt x="2269134" y="424529"/>
                </a:lnTo>
                <a:lnTo>
                  <a:pt x="2269983" y="424529"/>
                </a:lnTo>
                <a:lnTo>
                  <a:pt x="2270832" y="424529"/>
                </a:lnTo>
                <a:lnTo>
                  <a:pt x="2271681" y="425377"/>
                </a:lnTo>
                <a:lnTo>
                  <a:pt x="2272530" y="423654"/>
                </a:lnTo>
                <a:lnTo>
                  <a:pt x="2272530" y="422806"/>
                </a:lnTo>
                <a:lnTo>
                  <a:pt x="2272530" y="421957"/>
                </a:lnTo>
                <a:lnTo>
                  <a:pt x="2272530" y="421109"/>
                </a:lnTo>
                <a:lnTo>
                  <a:pt x="2273379" y="420261"/>
                </a:lnTo>
                <a:lnTo>
                  <a:pt x="2273379" y="418564"/>
                </a:lnTo>
                <a:lnTo>
                  <a:pt x="2272530" y="417689"/>
                </a:lnTo>
                <a:lnTo>
                  <a:pt x="2269134" y="415992"/>
                </a:lnTo>
                <a:lnTo>
                  <a:pt x="2269983" y="414296"/>
                </a:lnTo>
                <a:lnTo>
                  <a:pt x="2269983" y="413447"/>
                </a:lnTo>
                <a:lnTo>
                  <a:pt x="2269134" y="413447"/>
                </a:lnTo>
                <a:lnTo>
                  <a:pt x="2267409" y="411724"/>
                </a:lnTo>
                <a:lnTo>
                  <a:pt x="2264862" y="412599"/>
                </a:lnTo>
                <a:lnTo>
                  <a:pt x="2264013" y="410027"/>
                </a:lnTo>
                <a:lnTo>
                  <a:pt x="2264862" y="409179"/>
                </a:lnTo>
                <a:lnTo>
                  <a:pt x="2264013" y="409179"/>
                </a:lnTo>
                <a:lnTo>
                  <a:pt x="2264013" y="407482"/>
                </a:lnTo>
                <a:lnTo>
                  <a:pt x="2263164" y="406607"/>
                </a:lnTo>
                <a:lnTo>
                  <a:pt x="2262289" y="406607"/>
                </a:lnTo>
                <a:lnTo>
                  <a:pt x="2261440" y="405759"/>
                </a:lnTo>
                <a:lnTo>
                  <a:pt x="2262289" y="404910"/>
                </a:lnTo>
                <a:lnTo>
                  <a:pt x="2260591" y="402365"/>
                </a:lnTo>
                <a:lnTo>
                  <a:pt x="2258893" y="402365"/>
                </a:lnTo>
                <a:lnTo>
                  <a:pt x="2256319" y="402365"/>
                </a:lnTo>
                <a:lnTo>
                  <a:pt x="2255470" y="400642"/>
                </a:lnTo>
                <a:lnTo>
                  <a:pt x="2254621" y="399794"/>
                </a:lnTo>
                <a:lnTo>
                  <a:pt x="2253772" y="399794"/>
                </a:lnTo>
                <a:lnTo>
                  <a:pt x="2253772" y="398945"/>
                </a:lnTo>
                <a:lnTo>
                  <a:pt x="2255470" y="398097"/>
                </a:lnTo>
                <a:lnTo>
                  <a:pt x="2256319" y="396400"/>
                </a:lnTo>
                <a:lnTo>
                  <a:pt x="2256319" y="395525"/>
                </a:lnTo>
                <a:lnTo>
                  <a:pt x="2255470" y="395525"/>
                </a:lnTo>
                <a:lnTo>
                  <a:pt x="2255470" y="394677"/>
                </a:lnTo>
                <a:lnTo>
                  <a:pt x="2254621" y="393829"/>
                </a:lnTo>
                <a:lnTo>
                  <a:pt x="2253772" y="393829"/>
                </a:lnTo>
                <a:lnTo>
                  <a:pt x="2252074" y="392132"/>
                </a:lnTo>
                <a:lnTo>
                  <a:pt x="2251199" y="392980"/>
                </a:lnTo>
                <a:lnTo>
                  <a:pt x="2250350" y="391284"/>
                </a:lnTo>
                <a:lnTo>
                  <a:pt x="2248652" y="392132"/>
                </a:lnTo>
                <a:lnTo>
                  <a:pt x="2246954" y="392132"/>
                </a:lnTo>
                <a:lnTo>
                  <a:pt x="2246078" y="391284"/>
                </a:lnTo>
                <a:lnTo>
                  <a:pt x="2245229" y="390435"/>
                </a:lnTo>
                <a:lnTo>
                  <a:pt x="2243531" y="389560"/>
                </a:lnTo>
                <a:lnTo>
                  <a:pt x="2243531" y="388712"/>
                </a:lnTo>
                <a:lnTo>
                  <a:pt x="2245229" y="387864"/>
                </a:lnTo>
                <a:lnTo>
                  <a:pt x="2245229" y="387015"/>
                </a:lnTo>
                <a:lnTo>
                  <a:pt x="2246954" y="385318"/>
                </a:lnTo>
                <a:lnTo>
                  <a:pt x="2246954" y="383595"/>
                </a:lnTo>
                <a:lnTo>
                  <a:pt x="2247803" y="382747"/>
                </a:lnTo>
                <a:lnTo>
                  <a:pt x="2249501" y="381898"/>
                </a:lnTo>
                <a:lnTo>
                  <a:pt x="2249501" y="381050"/>
                </a:lnTo>
                <a:lnTo>
                  <a:pt x="2248652" y="380202"/>
                </a:lnTo>
                <a:lnTo>
                  <a:pt x="2249501" y="378478"/>
                </a:lnTo>
                <a:lnTo>
                  <a:pt x="2249501" y="376782"/>
                </a:lnTo>
                <a:lnTo>
                  <a:pt x="2249501" y="375933"/>
                </a:lnTo>
                <a:lnTo>
                  <a:pt x="2250350" y="375085"/>
                </a:lnTo>
                <a:lnTo>
                  <a:pt x="2251199" y="375085"/>
                </a:lnTo>
                <a:lnTo>
                  <a:pt x="2251199" y="375933"/>
                </a:lnTo>
                <a:lnTo>
                  <a:pt x="2252074" y="375933"/>
                </a:lnTo>
                <a:lnTo>
                  <a:pt x="2252923" y="377630"/>
                </a:lnTo>
                <a:lnTo>
                  <a:pt x="2253772" y="379327"/>
                </a:lnTo>
                <a:lnTo>
                  <a:pt x="2254621" y="380202"/>
                </a:lnTo>
                <a:lnTo>
                  <a:pt x="2257195" y="381050"/>
                </a:lnTo>
                <a:lnTo>
                  <a:pt x="2257195" y="380202"/>
                </a:lnTo>
                <a:lnTo>
                  <a:pt x="2258044" y="379327"/>
                </a:lnTo>
                <a:lnTo>
                  <a:pt x="2258044" y="378478"/>
                </a:lnTo>
                <a:lnTo>
                  <a:pt x="2258044" y="377630"/>
                </a:lnTo>
                <a:lnTo>
                  <a:pt x="2257195" y="376782"/>
                </a:lnTo>
                <a:lnTo>
                  <a:pt x="2256319" y="376782"/>
                </a:lnTo>
                <a:lnTo>
                  <a:pt x="2256319" y="375085"/>
                </a:lnTo>
                <a:lnTo>
                  <a:pt x="2258044" y="374237"/>
                </a:lnTo>
                <a:lnTo>
                  <a:pt x="2258044" y="373362"/>
                </a:lnTo>
                <a:lnTo>
                  <a:pt x="2258893" y="371665"/>
                </a:lnTo>
                <a:lnTo>
                  <a:pt x="2259742" y="371665"/>
                </a:lnTo>
                <a:lnTo>
                  <a:pt x="2260591" y="369968"/>
                </a:lnTo>
                <a:lnTo>
                  <a:pt x="2262289" y="369120"/>
                </a:lnTo>
                <a:lnTo>
                  <a:pt x="2263164" y="368272"/>
                </a:lnTo>
                <a:lnTo>
                  <a:pt x="2263164" y="367397"/>
                </a:lnTo>
                <a:lnTo>
                  <a:pt x="2262289" y="367397"/>
                </a:lnTo>
                <a:lnTo>
                  <a:pt x="2261440" y="367397"/>
                </a:lnTo>
                <a:lnTo>
                  <a:pt x="2260591" y="365700"/>
                </a:lnTo>
                <a:lnTo>
                  <a:pt x="2259742" y="366548"/>
                </a:lnTo>
                <a:lnTo>
                  <a:pt x="2259742" y="364852"/>
                </a:lnTo>
                <a:lnTo>
                  <a:pt x="2262289" y="363155"/>
                </a:lnTo>
                <a:lnTo>
                  <a:pt x="2262289" y="361432"/>
                </a:lnTo>
                <a:lnTo>
                  <a:pt x="2263164" y="360583"/>
                </a:lnTo>
                <a:lnTo>
                  <a:pt x="2264013" y="359735"/>
                </a:lnTo>
                <a:lnTo>
                  <a:pt x="2262289" y="358886"/>
                </a:lnTo>
                <a:lnTo>
                  <a:pt x="2262289" y="357190"/>
                </a:lnTo>
                <a:lnTo>
                  <a:pt x="2263164" y="356315"/>
                </a:lnTo>
                <a:lnTo>
                  <a:pt x="2264013" y="355466"/>
                </a:lnTo>
                <a:lnTo>
                  <a:pt x="2264862" y="355466"/>
                </a:lnTo>
                <a:lnTo>
                  <a:pt x="2269134" y="354618"/>
                </a:lnTo>
                <a:lnTo>
                  <a:pt x="2270832" y="355466"/>
                </a:lnTo>
                <a:lnTo>
                  <a:pt x="2270832" y="356315"/>
                </a:lnTo>
                <a:lnTo>
                  <a:pt x="2272530" y="356315"/>
                </a:lnTo>
                <a:lnTo>
                  <a:pt x="2273379" y="357190"/>
                </a:lnTo>
                <a:lnTo>
                  <a:pt x="2274254" y="358038"/>
                </a:lnTo>
                <a:lnTo>
                  <a:pt x="2275103" y="358886"/>
                </a:lnTo>
                <a:lnTo>
                  <a:pt x="2275952" y="360583"/>
                </a:lnTo>
                <a:lnTo>
                  <a:pt x="2276801" y="360583"/>
                </a:lnTo>
                <a:lnTo>
                  <a:pt x="2277650" y="361432"/>
                </a:lnTo>
                <a:lnTo>
                  <a:pt x="2279375" y="361432"/>
                </a:lnTo>
                <a:lnTo>
                  <a:pt x="2279375" y="363155"/>
                </a:lnTo>
                <a:lnTo>
                  <a:pt x="2281922" y="364003"/>
                </a:lnTo>
                <a:lnTo>
                  <a:pt x="2287891" y="364852"/>
                </a:lnTo>
                <a:lnTo>
                  <a:pt x="2288740" y="364003"/>
                </a:lnTo>
                <a:lnTo>
                  <a:pt x="2290438" y="364852"/>
                </a:lnTo>
                <a:lnTo>
                  <a:pt x="2291314" y="366548"/>
                </a:lnTo>
                <a:lnTo>
                  <a:pt x="2290438" y="367397"/>
                </a:lnTo>
                <a:lnTo>
                  <a:pt x="2291314" y="368272"/>
                </a:lnTo>
                <a:lnTo>
                  <a:pt x="2293012" y="370817"/>
                </a:lnTo>
                <a:lnTo>
                  <a:pt x="2296434" y="371665"/>
                </a:lnTo>
                <a:lnTo>
                  <a:pt x="2298132" y="371665"/>
                </a:lnTo>
                <a:lnTo>
                  <a:pt x="2298981" y="369120"/>
                </a:lnTo>
                <a:lnTo>
                  <a:pt x="2301555" y="369968"/>
                </a:lnTo>
                <a:lnTo>
                  <a:pt x="2304101" y="369120"/>
                </a:lnTo>
                <a:lnTo>
                  <a:pt x="2305799" y="369968"/>
                </a:lnTo>
                <a:lnTo>
                  <a:pt x="2307524" y="369968"/>
                </a:lnTo>
                <a:lnTo>
                  <a:pt x="2309222" y="369120"/>
                </a:lnTo>
                <a:lnTo>
                  <a:pt x="2310071" y="368272"/>
                </a:lnTo>
                <a:lnTo>
                  <a:pt x="2310920" y="368272"/>
                </a:lnTo>
                <a:lnTo>
                  <a:pt x="2311769" y="367397"/>
                </a:lnTo>
                <a:lnTo>
                  <a:pt x="2312618" y="368272"/>
                </a:lnTo>
                <a:lnTo>
                  <a:pt x="2314342" y="367397"/>
                </a:lnTo>
                <a:lnTo>
                  <a:pt x="2315191" y="369120"/>
                </a:lnTo>
                <a:lnTo>
                  <a:pt x="2317738" y="368272"/>
                </a:lnTo>
                <a:lnTo>
                  <a:pt x="2320312" y="368272"/>
                </a:lnTo>
                <a:lnTo>
                  <a:pt x="2320312" y="367397"/>
                </a:lnTo>
                <a:lnTo>
                  <a:pt x="2323734" y="366548"/>
                </a:lnTo>
                <a:lnTo>
                  <a:pt x="2326281" y="367397"/>
                </a:lnTo>
                <a:lnTo>
                  <a:pt x="2333100" y="367397"/>
                </a:lnTo>
                <a:lnTo>
                  <a:pt x="2338220" y="369968"/>
                </a:lnTo>
                <a:lnTo>
                  <a:pt x="2343341" y="365700"/>
                </a:lnTo>
                <a:lnTo>
                  <a:pt x="2341643" y="362306"/>
                </a:lnTo>
                <a:lnTo>
                  <a:pt x="2346763" y="357190"/>
                </a:lnTo>
                <a:lnTo>
                  <a:pt x="2351884" y="357190"/>
                </a:lnTo>
                <a:lnTo>
                  <a:pt x="2356978" y="358886"/>
                </a:lnTo>
                <a:lnTo>
                  <a:pt x="2360400" y="356315"/>
                </a:lnTo>
                <a:lnTo>
                  <a:pt x="2364671" y="351198"/>
                </a:lnTo>
                <a:lnTo>
                  <a:pt x="2371490" y="350350"/>
                </a:lnTo>
                <a:lnTo>
                  <a:pt x="2374063" y="355466"/>
                </a:lnTo>
                <a:lnTo>
                  <a:pt x="2379157" y="352073"/>
                </a:lnTo>
                <a:lnTo>
                  <a:pt x="2386002" y="346956"/>
                </a:lnTo>
                <a:lnTo>
                  <a:pt x="2392821" y="348653"/>
                </a:lnTo>
                <a:lnTo>
                  <a:pt x="2394519" y="356315"/>
                </a:lnTo>
                <a:lnTo>
                  <a:pt x="2397092" y="358886"/>
                </a:lnTo>
                <a:lnTo>
                  <a:pt x="2403062" y="367397"/>
                </a:lnTo>
                <a:lnTo>
                  <a:pt x="2412427" y="366548"/>
                </a:lnTo>
                <a:lnTo>
                  <a:pt x="2418397" y="363155"/>
                </a:lnTo>
                <a:lnTo>
                  <a:pt x="2426090" y="365700"/>
                </a:lnTo>
                <a:lnTo>
                  <a:pt x="2425242" y="376782"/>
                </a:lnTo>
                <a:lnTo>
                  <a:pt x="2429513" y="381898"/>
                </a:lnTo>
                <a:lnTo>
                  <a:pt x="2436331" y="380202"/>
                </a:lnTo>
                <a:lnTo>
                  <a:pt x="2457662" y="396400"/>
                </a:lnTo>
                <a:lnTo>
                  <a:pt x="2488358" y="400642"/>
                </a:lnTo>
                <a:lnTo>
                  <a:pt x="2512236" y="393829"/>
                </a:lnTo>
                <a:lnTo>
                  <a:pt x="2513961" y="392980"/>
                </a:lnTo>
                <a:lnTo>
                  <a:pt x="2515659" y="393829"/>
                </a:lnTo>
                <a:lnTo>
                  <a:pt x="2516508" y="392132"/>
                </a:lnTo>
                <a:lnTo>
                  <a:pt x="2518206" y="392132"/>
                </a:lnTo>
                <a:lnTo>
                  <a:pt x="2519081" y="392980"/>
                </a:lnTo>
                <a:lnTo>
                  <a:pt x="2519930" y="392132"/>
                </a:lnTo>
                <a:lnTo>
                  <a:pt x="2519930" y="391284"/>
                </a:lnTo>
                <a:lnTo>
                  <a:pt x="2520779" y="390435"/>
                </a:lnTo>
                <a:lnTo>
                  <a:pt x="2519930" y="387864"/>
                </a:lnTo>
                <a:lnTo>
                  <a:pt x="2519930" y="387015"/>
                </a:lnTo>
                <a:lnTo>
                  <a:pt x="2519930" y="386167"/>
                </a:lnTo>
                <a:lnTo>
                  <a:pt x="2520779" y="385318"/>
                </a:lnTo>
                <a:lnTo>
                  <a:pt x="2520779" y="386167"/>
                </a:lnTo>
                <a:lnTo>
                  <a:pt x="2522477" y="386167"/>
                </a:lnTo>
                <a:lnTo>
                  <a:pt x="2522477" y="387864"/>
                </a:lnTo>
                <a:lnTo>
                  <a:pt x="2524202" y="388712"/>
                </a:lnTo>
                <a:lnTo>
                  <a:pt x="2525051" y="386167"/>
                </a:lnTo>
                <a:lnTo>
                  <a:pt x="2525900" y="387015"/>
                </a:lnTo>
                <a:lnTo>
                  <a:pt x="2525900" y="386167"/>
                </a:lnTo>
                <a:lnTo>
                  <a:pt x="2526749" y="385318"/>
                </a:lnTo>
                <a:lnTo>
                  <a:pt x="2525900" y="384444"/>
                </a:lnTo>
                <a:lnTo>
                  <a:pt x="2526749" y="382747"/>
                </a:lnTo>
                <a:lnTo>
                  <a:pt x="2528447" y="382747"/>
                </a:lnTo>
                <a:lnTo>
                  <a:pt x="2529296" y="383595"/>
                </a:lnTo>
                <a:lnTo>
                  <a:pt x="2530171" y="382747"/>
                </a:lnTo>
                <a:lnTo>
                  <a:pt x="2531020" y="383595"/>
                </a:lnTo>
                <a:lnTo>
                  <a:pt x="2531869" y="383595"/>
                </a:lnTo>
                <a:lnTo>
                  <a:pt x="2534416" y="382747"/>
                </a:lnTo>
                <a:lnTo>
                  <a:pt x="2535265" y="382747"/>
                </a:lnTo>
                <a:lnTo>
                  <a:pt x="2534416" y="381050"/>
                </a:lnTo>
                <a:lnTo>
                  <a:pt x="2533567" y="381050"/>
                </a:lnTo>
                <a:lnTo>
                  <a:pt x="2532718" y="380202"/>
                </a:lnTo>
                <a:lnTo>
                  <a:pt x="2535265" y="379327"/>
                </a:lnTo>
                <a:lnTo>
                  <a:pt x="2536141" y="377630"/>
                </a:lnTo>
                <a:lnTo>
                  <a:pt x="2536990" y="377630"/>
                </a:lnTo>
                <a:lnTo>
                  <a:pt x="2537839" y="376782"/>
                </a:lnTo>
                <a:lnTo>
                  <a:pt x="2538688" y="376782"/>
                </a:lnTo>
                <a:lnTo>
                  <a:pt x="2539537" y="375933"/>
                </a:lnTo>
                <a:lnTo>
                  <a:pt x="2540386" y="375085"/>
                </a:lnTo>
                <a:lnTo>
                  <a:pt x="2541261" y="375085"/>
                </a:lnTo>
                <a:lnTo>
                  <a:pt x="2542959" y="375085"/>
                </a:lnTo>
                <a:lnTo>
                  <a:pt x="2544657" y="375085"/>
                </a:lnTo>
                <a:lnTo>
                  <a:pt x="2545506" y="375933"/>
                </a:lnTo>
                <a:lnTo>
                  <a:pt x="2544657" y="375933"/>
                </a:lnTo>
                <a:lnTo>
                  <a:pt x="2542959" y="376782"/>
                </a:lnTo>
                <a:lnTo>
                  <a:pt x="2544657" y="377630"/>
                </a:lnTo>
                <a:lnTo>
                  <a:pt x="2545506" y="376782"/>
                </a:lnTo>
                <a:lnTo>
                  <a:pt x="2546382" y="378478"/>
                </a:lnTo>
                <a:lnTo>
                  <a:pt x="2547231" y="377630"/>
                </a:lnTo>
                <a:lnTo>
                  <a:pt x="2546382" y="379327"/>
                </a:lnTo>
                <a:lnTo>
                  <a:pt x="2544657" y="380202"/>
                </a:lnTo>
                <a:lnTo>
                  <a:pt x="2545506" y="381898"/>
                </a:lnTo>
                <a:lnTo>
                  <a:pt x="2544657" y="381898"/>
                </a:lnTo>
                <a:lnTo>
                  <a:pt x="2543808" y="382747"/>
                </a:lnTo>
                <a:lnTo>
                  <a:pt x="2543808" y="383595"/>
                </a:lnTo>
                <a:lnTo>
                  <a:pt x="2545506" y="383595"/>
                </a:lnTo>
                <a:lnTo>
                  <a:pt x="2546382" y="382747"/>
                </a:lnTo>
                <a:lnTo>
                  <a:pt x="2548929" y="383595"/>
                </a:lnTo>
                <a:lnTo>
                  <a:pt x="2550626" y="383595"/>
                </a:lnTo>
                <a:lnTo>
                  <a:pt x="2551475" y="385318"/>
                </a:lnTo>
                <a:lnTo>
                  <a:pt x="2552351" y="385318"/>
                </a:lnTo>
                <a:lnTo>
                  <a:pt x="2552351" y="384444"/>
                </a:lnTo>
                <a:lnTo>
                  <a:pt x="2554898" y="384444"/>
                </a:lnTo>
                <a:lnTo>
                  <a:pt x="2554898" y="385318"/>
                </a:lnTo>
                <a:lnTo>
                  <a:pt x="2555747" y="384444"/>
                </a:lnTo>
                <a:lnTo>
                  <a:pt x="2555747" y="387015"/>
                </a:lnTo>
                <a:lnTo>
                  <a:pt x="2558320" y="387015"/>
                </a:lnTo>
                <a:lnTo>
                  <a:pt x="2559169" y="387015"/>
                </a:lnTo>
                <a:lnTo>
                  <a:pt x="2560018" y="387864"/>
                </a:lnTo>
                <a:lnTo>
                  <a:pt x="2560867" y="387864"/>
                </a:lnTo>
                <a:lnTo>
                  <a:pt x="2560867" y="387015"/>
                </a:lnTo>
                <a:lnTo>
                  <a:pt x="2562565" y="387015"/>
                </a:lnTo>
                <a:lnTo>
                  <a:pt x="2564290" y="388712"/>
                </a:lnTo>
                <a:lnTo>
                  <a:pt x="2565139" y="388712"/>
                </a:lnTo>
                <a:lnTo>
                  <a:pt x="2566837" y="388712"/>
                </a:lnTo>
                <a:lnTo>
                  <a:pt x="2568561" y="390435"/>
                </a:lnTo>
                <a:lnTo>
                  <a:pt x="2571108" y="390435"/>
                </a:lnTo>
                <a:lnTo>
                  <a:pt x="2572806" y="389560"/>
                </a:lnTo>
                <a:lnTo>
                  <a:pt x="2573655" y="389560"/>
                </a:lnTo>
                <a:lnTo>
                  <a:pt x="2575380" y="390435"/>
                </a:lnTo>
                <a:lnTo>
                  <a:pt x="2577078" y="389560"/>
                </a:lnTo>
                <a:lnTo>
                  <a:pt x="2578776" y="390435"/>
                </a:lnTo>
                <a:lnTo>
                  <a:pt x="2580500" y="389560"/>
                </a:lnTo>
                <a:lnTo>
                  <a:pt x="2580500" y="388712"/>
                </a:lnTo>
                <a:lnTo>
                  <a:pt x="2579625" y="387864"/>
                </a:lnTo>
                <a:lnTo>
                  <a:pt x="2578776" y="386167"/>
                </a:lnTo>
                <a:lnTo>
                  <a:pt x="2579625" y="386167"/>
                </a:lnTo>
                <a:lnTo>
                  <a:pt x="2583047" y="387864"/>
                </a:lnTo>
                <a:lnTo>
                  <a:pt x="2583896" y="386167"/>
                </a:lnTo>
                <a:lnTo>
                  <a:pt x="2584745" y="386167"/>
                </a:lnTo>
                <a:lnTo>
                  <a:pt x="2585621" y="385318"/>
                </a:lnTo>
                <a:lnTo>
                  <a:pt x="2587319" y="385318"/>
                </a:lnTo>
                <a:lnTo>
                  <a:pt x="2588168" y="383595"/>
                </a:lnTo>
                <a:lnTo>
                  <a:pt x="2589866" y="383595"/>
                </a:lnTo>
                <a:lnTo>
                  <a:pt x="2590715" y="382747"/>
                </a:lnTo>
                <a:lnTo>
                  <a:pt x="2591590" y="381898"/>
                </a:lnTo>
                <a:lnTo>
                  <a:pt x="2592439" y="380202"/>
                </a:lnTo>
                <a:lnTo>
                  <a:pt x="2592439" y="378478"/>
                </a:lnTo>
                <a:lnTo>
                  <a:pt x="2594137" y="377630"/>
                </a:lnTo>
                <a:lnTo>
                  <a:pt x="2595835" y="377630"/>
                </a:lnTo>
                <a:lnTo>
                  <a:pt x="2596711" y="379327"/>
                </a:lnTo>
                <a:lnTo>
                  <a:pt x="2597560" y="378478"/>
                </a:lnTo>
                <a:lnTo>
                  <a:pt x="2598409" y="380202"/>
                </a:lnTo>
                <a:lnTo>
                  <a:pt x="2598409" y="381898"/>
                </a:lnTo>
                <a:lnTo>
                  <a:pt x="2599258" y="382747"/>
                </a:lnTo>
                <a:lnTo>
                  <a:pt x="2600956" y="383595"/>
                </a:lnTo>
                <a:lnTo>
                  <a:pt x="2602680" y="383595"/>
                </a:lnTo>
                <a:lnTo>
                  <a:pt x="2602680" y="385318"/>
                </a:lnTo>
                <a:lnTo>
                  <a:pt x="2605227" y="386167"/>
                </a:lnTo>
                <a:lnTo>
                  <a:pt x="2605227" y="387864"/>
                </a:lnTo>
                <a:lnTo>
                  <a:pt x="2606925" y="388712"/>
                </a:lnTo>
                <a:lnTo>
                  <a:pt x="2608650" y="387864"/>
                </a:lnTo>
                <a:lnTo>
                  <a:pt x="2609499" y="389560"/>
                </a:lnTo>
                <a:lnTo>
                  <a:pt x="2606076" y="392132"/>
                </a:lnTo>
                <a:lnTo>
                  <a:pt x="2605227" y="391284"/>
                </a:lnTo>
                <a:lnTo>
                  <a:pt x="2605227" y="393829"/>
                </a:lnTo>
                <a:lnTo>
                  <a:pt x="2604378" y="394677"/>
                </a:lnTo>
                <a:lnTo>
                  <a:pt x="2602680" y="394677"/>
                </a:lnTo>
                <a:lnTo>
                  <a:pt x="2603529" y="395525"/>
                </a:lnTo>
                <a:lnTo>
                  <a:pt x="2602680" y="397249"/>
                </a:lnTo>
                <a:lnTo>
                  <a:pt x="2601805" y="398097"/>
                </a:lnTo>
                <a:lnTo>
                  <a:pt x="2601805" y="398945"/>
                </a:lnTo>
                <a:lnTo>
                  <a:pt x="2602680" y="399794"/>
                </a:lnTo>
                <a:lnTo>
                  <a:pt x="2603529" y="399794"/>
                </a:lnTo>
                <a:lnTo>
                  <a:pt x="2602680" y="398945"/>
                </a:lnTo>
                <a:lnTo>
                  <a:pt x="2603529" y="398945"/>
                </a:lnTo>
                <a:lnTo>
                  <a:pt x="2604378" y="399794"/>
                </a:lnTo>
                <a:lnTo>
                  <a:pt x="2605227" y="398945"/>
                </a:lnTo>
                <a:lnTo>
                  <a:pt x="2606076" y="398097"/>
                </a:lnTo>
                <a:lnTo>
                  <a:pt x="2606925" y="398097"/>
                </a:lnTo>
                <a:lnTo>
                  <a:pt x="2607801" y="397249"/>
                </a:lnTo>
                <a:lnTo>
                  <a:pt x="2608650" y="397249"/>
                </a:lnTo>
                <a:lnTo>
                  <a:pt x="2609499" y="398097"/>
                </a:lnTo>
                <a:lnTo>
                  <a:pt x="2610348" y="398945"/>
                </a:lnTo>
                <a:lnTo>
                  <a:pt x="2610348" y="398097"/>
                </a:lnTo>
                <a:lnTo>
                  <a:pt x="2611196" y="398945"/>
                </a:lnTo>
                <a:lnTo>
                  <a:pt x="2612045" y="398097"/>
                </a:lnTo>
                <a:lnTo>
                  <a:pt x="2614619" y="398097"/>
                </a:lnTo>
                <a:lnTo>
                  <a:pt x="2616317" y="397249"/>
                </a:lnTo>
                <a:lnTo>
                  <a:pt x="2620588" y="396400"/>
                </a:lnTo>
                <a:lnTo>
                  <a:pt x="2625709" y="396400"/>
                </a:lnTo>
                <a:lnTo>
                  <a:pt x="2628256" y="396400"/>
                </a:lnTo>
                <a:lnTo>
                  <a:pt x="2629980" y="398097"/>
                </a:lnTo>
                <a:lnTo>
                  <a:pt x="2629980" y="398945"/>
                </a:lnTo>
                <a:lnTo>
                  <a:pt x="2631678" y="400642"/>
                </a:lnTo>
                <a:lnTo>
                  <a:pt x="2632527" y="401490"/>
                </a:lnTo>
                <a:lnTo>
                  <a:pt x="2636799" y="401490"/>
                </a:lnTo>
                <a:lnTo>
                  <a:pt x="2640195" y="403214"/>
                </a:lnTo>
                <a:lnTo>
                  <a:pt x="2645315" y="402365"/>
                </a:lnTo>
                <a:lnTo>
                  <a:pt x="2646164" y="399794"/>
                </a:lnTo>
                <a:lnTo>
                  <a:pt x="2645315" y="398945"/>
                </a:lnTo>
                <a:lnTo>
                  <a:pt x="2646164" y="398945"/>
                </a:lnTo>
                <a:lnTo>
                  <a:pt x="2647040" y="399794"/>
                </a:lnTo>
                <a:lnTo>
                  <a:pt x="2647040" y="398945"/>
                </a:lnTo>
                <a:lnTo>
                  <a:pt x="2648738" y="398945"/>
                </a:lnTo>
                <a:lnTo>
                  <a:pt x="2649587" y="399794"/>
                </a:lnTo>
                <a:lnTo>
                  <a:pt x="2650436" y="398945"/>
                </a:lnTo>
                <a:lnTo>
                  <a:pt x="2651285" y="396400"/>
                </a:lnTo>
                <a:lnTo>
                  <a:pt x="2652160" y="395525"/>
                </a:lnTo>
                <a:lnTo>
                  <a:pt x="2652160" y="393829"/>
                </a:lnTo>
                <a:lnTo>
                  <a:pt x="2653858" y="392980"/>
                </a:lnTo>
                <a:lnTo>
                  <a:pt x="2653858" y="390435"/>
                </a:lnTo>
                <a:lnTo>
                  <a:pt x="2656405" y="390435"/>
                </a:lnTo>
                <a:lnTo>
                  <a:pt x="2656405" y="389560"/>
                </a:lnTo>
                <a:lnTo>
                  <a:pt x="2655556" y="387864"/>
                </a:lnTo>
                <a:lnTo>
                  <a:pt x="2658130" y="387864"/>
                </a:lnTo>
                <a:lnTo>
                  <a:pt x="2658130" y="387015"/>
                </a:lnTo>
                <a:lnTo>
                  <a:pt x="2658979" y="387015"/>
                </a:lnTo>
                <a:lnTo>
                  <a:pt x="2663224" y="385318"/>
                </a:lnTo>
                <a:lnTo>
                  <a:pt x="2664948" y="383595"/>
                </a:lnTo>
                <a:lnTo>
                  <a:pt x="2665797" y="384444"/>
                </a:lnTo>
                <a:lnTo>
                  <a:pt x="2665797" y="382747"/>
                </a:lnTo>
                <a:lnTo>
                  <a:pt x="2666646" y="383595"/>
                </a:lnTo>
                <a:lnTo>
                  <a:pt x="2667495" y="382747"/>
                </a:lnTo>
                <a:lnTo>
                  <a:pt x="2670069" y="381898"/>
                </a:lnTo>
                <a:lnTo>
                  <a:pt x="2670918" y="381050"/>
                </a:lnTo>
                <a:lnTo>
                  <a:pt x="2671767" y="381050"/>
                </a:lnTo>
                <a:lnTo>
                  <a:pt x="2673464" y="380202"/>
                </a:lnTo>
                <a:lnTo>
                  <a:pt x="2673464" y="379327"/>
                </a:lnTo>
                <a:lnTo>
                  <a:pt x="2680309" y="374237"/>
                </a:lnTo>
                <a:lnTo>
                  <a:pt x="2681158" y="372513"/>
                </a:lnTo>
                <a:lnTo>
                  <a:pt x="2680309" y="371665"/>
                </a:lnTo>
                <a:lnTo>
                  <a:pt x="2682856" y="369120"/>
                </a:lnTo>
                <a:lnTo>
                  <a:pt x="2682856" y="367397"/>
                </a:lnTo>
                <a:lnTo>
                  <a:pt x="2683705" y="366548"/>
                </a:lnTo>
                <a:lnTo>
                  <a:pt x="2684554" y="365700"/>
                </a:lnTo>
                <a:lnTo>
                  <a:pt x="2686279" y="365700"/>
                </a:lnTo>
                <a:lnTo>
                  <a:pt x="2687128" y="364852"/>
                </a:lnTo>
                <a:lnTo>
                  <a:pt x="2686279" y="364003"/>
                </a:lnTo>
                <a:lnTo>
                  <a:pt x="2687128" y="362306"/>
                </a:lnTo>
                <a:lnTo>
                  <a:pt x="2689675" y="362306"/>
                </a:lnTo>
                <a:lnTo>
                  <a:pt x="2689675" y="359735"/>
                </a:lnTo>
                <a:lnTo>
                  <a:pt x="2692248" y="357190"/>
                </a:lnTo>
                <a:lnTo>
                  <a:pt x="2693946" y="357190"/>
                </a:lnTo>
                <a:lnTo>
                  <a:pt x="2693946" y="355466"/>
                </a:lnTo>
                <a:lnTo>
                  <a:pt x="2693097" y="352921"/>
                </a:lnTo>
                <a:lnTo>
                  <a:pt x="2694795" y="352073"/>
                </a:lnTo>
                <a:lnTo>
                  <a:pt x="2695644" y="352073"/>
                </a:lnTo>
                <a:lnTo>
                  <a:pt x="2695644" y="351198"/>
                </a:lnTo>
                <a:lnTo>
                  <a:pt x="2696493" y="349501"/>
                </a:lnTo>
                <a:lnTo>
                  <a:pt x="2697369" y="349501"/>
                </a:lnTo>
                <a:lnTo>
                  <a:pt x="2696493" y="346956"/>
                </a:lnTo>
                <a:lnTo>
                  <a:pt x="2693946" y="345233"/>
                </a:lnTo>
                <a:lnTo>
                  <a:pt x="2694795" y="343536"/>
                </a:lnTo>
                <a:lnTo>
                  <a:pt x="2693097" y="341840"/>
                </a:lnTo>
                <a:lnTo>
                  <a:pt x="2694795" y="340143"/>
                </a:lnTo>
                <a:lnTo>
                  <a:pt x="2695644" y="339268"/>
                </a:lnTo>
                <a:lnTo>
                  <a:pt x="2696493" y="340143"/>
                </a:lnTo>
                <a:lnTo>
                  <a:pt x="2698218" y="335874"/>
                </a:lnTo>
                <a:lnTo>
                  <a:pt x="2699067" y="334151"/>
                </a:lnTo>
                <a:lnTo>
                  <a:pt x="2700765" y="330758"/>
                </a:lnTo>
                <a:lnTo>
                  <a:pt x="2702489" y="327338"/>
                </a:lnTo>
                <a:lnTo>
                  <a:pt x="2702489" y="326489"/>
                </a:lnTo>
                <a:lnTo>
                  <a:pt x="2703338" y="324793"/>
                </a:lnTo>
                <a:lnTo>
                  <a:pt x="2702489" y="323069"/>
                </a:lnTo>
                <a:lnTo>
                  <a:pt x="2703338" y="321373"/>
                </a:lnTo>
                <a:lnTo>
                  <a:pt x="2705885" y="317104"/>
                </a:lnTo>
                <a:lnTo>
                  <a:pt x="2706734" y="314559"/>
                </a:lnTo>
                <a:lnTo>
                  <a:pt x="2710157" y="309442"/>
                </a:lnTo>
                <a:lnTo>
                  <a:pt x="2711855" y="307746"/>
                </a:lnTo>
                <a:lnTo>
                  <a:pt x="2712704" y="308594"/>
                </a:lnTo>
                <a:lnTo>
                  <a:pt x="2713553" y="308594"/>
                </a:lnTo>
                <a:lnTo>
                  <a:pt x="2715277" y="306022"/>
                </a:lnTo>
                <a:lnTo>
                  <a:pt x="2715277" y="305174"/>
                </a:lnTo>
                <a:lnTo>
                  <a:pt x="2714428" y="305174"/>
                </a:lnTo>
                <a:lnTo>
                  <a:pt x="2713553" y="304326"/>
                </a:lnTo>
                <a:lnTo>
                  <a:pt x="2713553" y="302629"/>
                </a:lnTo>
                <a:lnTo>
                  <a:pt x="2713553" y="301781"/>
                </a:lnTo>
                <a:lnTo>
                  <a:pt x="2714428" y="301781"/>
                </a:lnTo>
                <a:lnTo>
                  <a:pt x="2715277" y="300057"/>
                </a:lnTo>
                <a:lnTo>
                  <a:pt x="2716975" y="296664"/>
                </a:lnTo>
                <a:lnTo>
                  <a:pt x="2716975" y="294941"/>
                </a:lnTo>
                <a:lnTo>
                  <a:pt x="2716975" y="294092"/>
                </a:lnTo>
                <a:lnTo>
                  <a:pt x="2717824" y="291547"/>
                </a:lnTo>
                <a:lnTo>
                  <a:pt x="2718673" y="290699"/>
                </a:lnTo>
                <a:lnTo>
                  <a:pt x="2720398" y="287279"/>
                </a:lnTo>
                <a:lnTo>
                  <a:pt x="2722096" y="283859"/>
                </a:lnTo>
                <a:lnTo>
                  <a:pt x="2719549" y="281314"/>
                </a:lnTo>
                <a:lnTo>
                  <a:pt x="2720398" y="279617"/>
                </a:lnTo>
                <a:lnTo>
                  <a:pt x="2721247" y="278742"/>
                </a:lnTo>
                <a:lnTo>
                  <a:pt x="2720398" y="277894"/>
                </a:lnTo>
                <a:lnTo>
                  <a:pt x="2719549" y="278742"/>
                </a:lnTo>
                <a:lnTo>
                  <a:pt x="2718673" y="277894"/>
                </a:lnTo>
                <a:lnTo>
                  <a:pt x="2719549" y="276197"/>
                </a:lnTo>
                <a:lnTo>
                  <a:pt x="2720398" y="277045"/>
                </a:lnTo>
                <a:lnTo>
                  <a:pt x="2721247" y="276197"/>
                </a:lnTo>
                <a:lnTo>
                  <a:pt x="2720398" y="275349"/>
                </a:lnTo>
                <a:lnTo>
                  <a:pt x="2721247" y="273652"/>
                </a:lnTo>
                <a:lnTo>
                  <a:pt x="2722096" y="271929"/>
                </a:lnTo>
                <a:lnTo>
                  <a:pt x="2723794" y="271080"/>
                </a:lnTo>
                <a:lnTo>
                  <a:pt x="2725518" y="271929"/>
                </a:lnTo>
                <a:lnTo>
                  <a:pt x="2724669" y="267660"/>
                </a:lnTo>
                <a:lnTo>
                  <a:pt x="2726367" y="265964"/>
                </a:lnTo>
                <a:lnTo>
                  <a:pt x="2726367" y="264267"/>
                </a:lnTo>
                <a:lnTo>
                  <a:pt x="2728065" y="263418"/>
                </a:lnTo>
                <a:lnTo>
                  <a:pt x="2729763" y="262570"/>
                </a:lnTo>
                <a:lnTo>
                  <a:pt x="2729763" y="261695"/>
                </a:lnTo>
                <a:lnTo>
                  <a:pt x="2730639" y="260847"/>
                </a:lnTo>
                <a:lnTo>
                  <a:pt x="2731488" y="261695"/>
                </a:lnTo>
                <a:lnTo>
                  <a:pt x="2732337" y="263418"/>
                </a:lnTo>
                <a:lnTo>
                  <a:pt x="2734034" y="262570"/>
                </a:lnTo>
                <a:lnTo>
                  <a:pt x="2734883" y="261695"/>
                </a:lnTo>
                <a:lnTo>
                  <a:pt x="2738306" y="256578"/>
                </a:lnTo>
                <a:lnTo>
                  <a:pt x="2739155" y="255730"/>
                </a:lnTo>
                <a:lnTo>
                  <a:pt x="2739155" y="254033"/>
                </a:lnTo>
                <a:lnTo>
                  <a:pt x="2743426" y="248917"/>
                </a:lnTo>
                <a:lnTo>
                  <a:pt x="2744275" y="246372"/>
                </a:lnTo>
                <a:lnTo>
                  <a:pt x="2749396" y="236138"/>
                </a:lnTo>
                <a:lnTo>
                  <a:pt x="2751094" y="234415"/>
                </a:lnTo>
                <a:lnTo>
                  <a:pt x="2751943" y="231021"/>
                </a:lnTo>
                <a:lnTo>
                  <a:pt x="2752818" y="230173"/>
                </a:lnTo>
                <a:lnTo>
                  <a:pt x="2754516" y="228450"/>
                </a:lnTo>
                <a:lnTo>
                  <a:pt x="2753667" y="227601"/>
                </a:lnTo>
                <a:lnTo>
                  <a:pt x="2756214" y="226753"/>
                </a:lnTo>
                <a:lnTo>
                  <a:pt x="2760486" y="217368"/>
                </a:lnTo>
                <a:lnTo>
                  <a:pt x="2763033" y="214823"/>
                </a:lnTo>
                <a:lnTo>
                  <a:pt x="2763908" y="213126"/>
                </a:lnTo>
                <a:lnTo>
                  <a:pt x="2764757" y="207161"/>
                </a:lnTo>
                <a:lnTo>
                  <a:pt x="2765606" y="206286"/>
                </a:lnTo>
                <a:lnTo>
                  <a:pt x="2766455" y="205438"/>
                </a:lnTo>
                <a:lnTo>
                  <a:pt x="2767304" y="201169"/>
                </a:lnTo>
                <a:lnTo>
                  <a:pt x="2769029" y="199473"/>
                </a:lnTo>
                <a:lnTo>
                  <a:pt x="2772425" y="200321"/>
                </a:lnTo>
                <a:lnTo>
                  <a:pt x="2773274" y="197776"/>
                </a:lnTo>
                <a:lnTo>
                  <a:pt x="2772425" y="194356"/>
                </a:lnTo>
                <a:lnTo>
                  <a:pt x="2773274" y="192659"/>
                </a:lnTo>
                <a:lnTo>
                  <a:pt x="2774998" y="191811"/>
                </a:lnTo>
                <a:lnTo>
                  <a:pt x="2775847" y="190962"/>
                </a:lnTo>
                <a:lnTo>
                  <a:pt x="2777545" y="190962"/>
                </a:lnTo>
                <a:lnTo>
                  <a:pt x="2779243" y="190114"/>
                </a:lnTo>
                <a:lnTo>
                  <a:pt x="2780968" y="187543"/>
                </a:lnTo>
                <a:lnTo>
                  <a:pt x="2780968" y="186694"/>
                </a:lnTo>
                <a:lnTo>
                  <a:pt x="2781817" y="185846"/>
                </a:lnTo>
                <a:lnTo>
                  <a:pt x="2782666" y="184997"/>
                </a:lnTo>
                <a:lnTo>
                  <a:pt x="2785213" y="184123"/>
                </a:lnTo>
                <a:lnTo>
                  <a:pt x="2786088" y="182426"/>
                </a:lnTo>
                <a:lnTo>
                  <a:pt x="2786088" y="181577"/>
                </a:lnTo>
                <a:lnTo>
                  <a:pt x="2788635" y="179881"/>
                </a:lnTo>
                <a:lnTo>
                  <a:pt x="2790333" y="177309"/>
                </a:lnTo>
                <a:lnTo>
                  <a:pt x="2791209" y="174764"/>
                </a:lnTo>
                <a:lnTo>
                  <a:pt x="2791209" y="172192"/>
                </a:lnTo>
                <a:lnTo>
                  <a:pt x="2791209" y="170496"/>
                </a:lnTo>
                <a:lnTo>
                  <a:pt x="2792058" y="168799"/>
                </a:lnTo>
                <a:lnTo>
                  <a:pt x="2794605" y="166227"/>
                </a:lnTo>
                <a:lnTo>
                  <a:pt x="2795453" y="165379"/>
                </a:lnTo>
                <a:lnTo>
                  <a:pt x="2799725" y="164531"/>
                </a:lnTo>
                <a:lnTo>
                  <a:pt x="2801423" y="163682"/>
                </a:lnTo>
                <a:lnTo>
                  <a:pt x="2803147" y="161959"/>
                </a:lnTo>
                <a:lnTo>
                  <a:pt x="2805694" y="161111"/>
                </a:lnTo>
                <a:lnTo>
                  <a:pt x="2808268" y="159414"/>
                </a:lnTo>
                <a:lnTo>
                  <a:pt x="2808268" y="156842"/>
                </a:lnTo>
                <a:lnTo>
                  <a:pt x="2808268" y="155145"/>
                </a:lnTo>
                <a:lnTo>
                  <a:pt x="2809117" y="153449"/>
                </a:lnTo>
                <a:lnTo>
                  <a:pt x="2811664" y="146635"/>
                </a:lnTo>
                <a:lnTo>
                  <a:pt x="2813362" y="143215"/>
                </a:lnTo>
                <a:lnTo>
                  <a:pt x="2814237" y="139822"/>
                </a:lnTo>
                <a:lnTo>
                  <a:pt x="2814237" y="135553"/>
                </a:lnTo>
                <a:lnTo>
                  <a:pt x="2815086" y="134679"/>
                </a:lnTo>
                <a:lnTo>
                  <a:pt x="2815935" y="131285"/>
                </a:lnTo>
                <a:lnTo>
                  <a:pt x="2816784" y="120203"/>
                </a:lnTo>
                <a:lnTo>
                  <a:pt x="2819358" y="110818"/>
                </a:lnTo>
                <a:lnTo>
                  <a:pt x="2820207" y="109970"/>
                </a:lnTo>
                <a:lnTo>
                  <a:pt x="2821056" y="109121"/>
                </a:lnTo>
                <a:lnTo>
                  <a:pt x="2824452" y="108273"/>
                </a:lnTo>
                <a:lnTo>
                  <a:pt x="2826176" y="109970"/>
                </a:lnTo>
                <a:lnTo>
                  <a:pt x="2827874" y="109970"/>
                </a:lnTo>
                <a:lnTo>
                  <a:pt x="2832146" y="114238"/>
                </a:lnTo>
                <a:lnTo>
                  <a:pt x="2835542" y="116783"/>
                </a:lnTo>
                <a:lnTo>
                  <a:pt x="2845783" y="127017"/>
                </a:lnTo>
                <a:lnTo>
                  <a:pt x="2857721" y="139822"/>
                </a:lnTo>
                <a:lnTo>
                  <a:pt x="2857721" y="140670"/>
                </a:lnTo>
                <a:lnTo>
                  <a:pt x="2860295" y="144064"/>
                </a:lnTo>
                <a:lnTo>
                  <a:pt x="2861144" y="146635"/>
                </a:lnTo>
                <a:lnTo>
                  <a:pt x="2862842" y="149180"/>
                </a:lnTo>
                <a:lnTo>
                  <a:pt x="2865415" y="156842"/>
                </a:lnTo>
                <a:lnTo>
                  <a:pt x="2865415" y="157717"/>
                </a:lnTo>
                <a:lnTo>
                  <a:pt x="2866264" y="158565"/>
                </a:lnTo>
                <a:lnTo>
                  <a:pt x="2866264" y="163682"/>
                </a:lnTo>
                <a:lnTo>
                  <a:pt x="2867113" y="166227"/>
                </a:lnTo>
                <a:lnTo>
                  <a:pt x="2867113" y="169647"/>
                </a:lnTo>
                <a:lnTo>
                  <a:pt x="2867113" y="172192"/>
                </a:lnTo>
                <a:lnTo>
                  <a:pt x="2867962" y="173041"/>
                </a:lnTo>
                <a:lnTo>
                  <a:pt x="2873932" y="176461"/>
                </a:lnTo>
                <a:lnTo>
                  <a:pt x="2877354" y="176461"/>
                </a:lnTo>
                <a:lnTo>
                  <a:pt x="2879052" y="178157"/>
                </a:lnTo>
                <a:lnTo>
                  <a:pt x="2879052" y="179006"/>
                </a:lnTo>
                <a:lnTo>
                  <a:pt x="2879901" y="179006"/>
                </a:lnTo>
                <a:lnTo>
                  <a:pt x="2879901" y="184123"/>
                </a:lnTo>
                <a:lnTo>
                  <a:pt x="2879052" y="186694"/>
                </a:lnTo>
                <a:lnTo>
                  <a:pt x="2879052" y="192659"/>
                </a:lnTo>
                <a:lnTo>
                  <a:pt x="2879052" y="194356"/>
                </a:lnTo>
                <a:lnTo>
                  <a:pt x="2879052" y="196079"/>
                </a:lnTo>
                <a:lnTo>
                  <a:pt x="2878203" y="196928"/>
                </a:lnTo>
                <a:lnTo>
                  <a:pt x="2879052" y="199473"/>
                </a:lnTo>
                <a:lnTo>
                  <a:pt x="2878203" y="201169"/>
                </a:lnTo>
                <a:lnTo>
                  <a:pt x="2878203" y="202893"/>
                </a:lnTo>
                <a:lnTo>
                  <a:pt x="2878203" y="206286"/>
                </a:lnTo>
                <a:lnTo>
                  <a:pt x="2879052" y="212278"/>
                </a:lnTo>
                <a:lnTo>
                  <a:pt x="2880777" y="231021"/>
                </a:lnTo>
                <a:lnTo>
                  <a:pt x="2879052" y="235290"/>
                </a:lnTo>
                <a:lnTo>
                  <a:pt x="2879052" y="234415"/>
                </a:lnTo>
                <a:lnTo>
                  <a:pt x="2878203" y="235290"/>
                </a:lnTo>
                <a:lnTo>
                  <a:pt x="2878203" y="236138"/>
                </a:lnTo>
                <a:lnTo>
                  <a:pt x="2878203" y="243800"/>
                </a:lnTo>
                <a:lnTo>
                  <a:pt x="2879052" y="246372"/>
                </a:lnTo>
                <a:lnTo>
                  <a:pt x="2886746" y="267660"/>
                </a:lnTo>
                <a:lnTo>
                  <a:pt x="2885871" y="270232"/>
                </a:lnTo>
                <a:lnTo>
                  <a:pt x="2885022" y="271929"/>
                </a:lnTo>
                <a:lnTo>
                  <a:pt x="2885022" y="274500"/>
                </a:lnTo>
                <a:lnTo>
                  <a:pt x="2885022" y="276197"/>
                </a:lnTo>
                <a:lnTo>
                  <a:pt x="2885871" y="279617"/>
                </a:lnTo>
                <a:lnTo>
                  <a:pt x="2888444" y="282162"/>
                </a:lnTo>
                <a:lnTo>
                  <a:pt x="2888444" y="283859"/>
                </a:lnTo>
                <a:lnTo>
                  <a:pt x="2887595" y="285582"/>
                </a:lnTo>
                <a:lnTo>
                  <a:pt x="2887595" y="288127"/>
                </a:lnTo>
                <a:lnTo>
                  <a:pt x="2888444" y="289824"/>
                </a:lnTo>
                <a:lnTo>
                  <a:pt x="2889293" y="292396"/>
                </a:lnTo>
                <a:lnTo>
                  <a:pt x="2890991" y="294092"/>
                </a:lnTo>
                <a:lnTo>
                  <a:pt x="2890991" y="297512"/>
                </a:lnTo>
                <a:lnTo>
                  <a:pt x="2890991" y="299209"/>
                </a:lnTo>
                <a:lnTo>
                  <a:pt x="2891867" y="302629"/>
                </a:lnTo>
                <a:lnTo>
                  <a:pt x="2892716" y="304326"/>
                </a:lnTo>
                <a:lnTo>
                  <a:pt x="2893565" y="306871"/>
                </a:lnTo>
                <a:lnTo>
                  <a:pt x="2896112" y="309442"/>
                </a:lnTo>
                <a:lnTo>
                  <a:pt x="2896112" y="312862"/>
                </a:lnTo>
                <a:lnTo>
                  <a:pt x="2896112" y="315408"/>
                </a:lnTo>
                <a:lnTo>
                  <a:pt x="2896987" y="317979"/>
                </a:lnTo>
                <a:lnTo>
                  <a:pt x="2896112" y="319676"/>
                </a:lnTo>
                <a:lnTo>
                  <a:pt x="2898685" y="318828"/>
                </a:lnTo>
                <a:lnTo>
                  <a:pt x="2900383" y="320524"/>
                </a:lnTo>
                <a:lnTo>
                  <a:pt x="2901232" y="320524"/>
                </a:lnTo>
                <a:lnTo>
                  <a:pt x="2902081" y="322221"/>
                </a:lnTo>
                <a:lnTo>
                  <a:pt x="2901232" y="323944"/>
                </a:lnTo>
                <a:lnTo>
                  <a:pt x="2901232" y="325641"/>
                </a:lnTo>
                <a:lnTo>
                  <a:pt x="2902957" y="326489"/>
                </a:lnTo>
                <a:lnTo>
                  <a:pt x="2903806" y="328186"/>
                </a:lnTo>
                <a:lnTo>
                  <a:pt x="2903806" y="335026"/>
                </a:lnTo>
                <a:lnTo>
                  <a:pt x="2905504" y="335874"/>
                </a:lnTo>
                <a:lnTo>
                  <a:pt x="2908051" y="338420"/>
                </a:lnTo>
                <a:lnTo>
                  <a:pt x="2908051" y="340143"/>
                </a:lnTo>
                <a:lnTo>
                  <a:pt x="2908926" y="340991"/>
                </a:lnTo>
                <a:lnTo>
                  <a:pt x="2908926" y="346108"/>
                </a:lnTo>
                <a:lnTo>
                  <a:pt x="2908926" y="346956"/>
                </a:lnTo>
                <a:lnTo>
                  <a:pt x="2908926" y="347805"/>
                </a:lnTo>
                <a:lnTo>
                  <a:pt x="2909775" y="349501"/>
                </a:lnTo>
                <a:lnTo>
                  <a:pt x="2910624" y="354618"/>
                </a:lnTo>
                <a:lnTo>
                  <a:pt x="2909775" y="358038"/>
                </a:lnTo>
                <a:lnTo>
                  <a:pt x="2908051" y="358886"/>
                </a:lnTo>
                <a:lnTo>
                  <a:pt x="2907202" y="360583"/>
                </a:lnTo>
                <a:lnTo>
                  <a:pt x="2908051" y="360583"/>
                </a:lnTo>
                <a:lnTo>
                  <a:pt x="2908051" y="359735"/>
                </a:lnTo>
                <a:lnTo>
                  <a:pt x="2908926" y="359735"/>
                </a:lnTo>
                <a:lnTo>
                  <a:pt x="2909775" y="359735"/>
                </a:lnTo>
                <a:lnTo>
                  <a:pt x="2912322" y="358038"/>
                </a:lnTo>
                <a:lnTo>
                  <a:pt x="2914047" y="358038"/>
                </a:lnTo>
                <a:lnTo>
                  <a:pt x="2915745" y="358886"/>
                </a:lnTo>
                <a:lnTo>
                  <a:pt x="2916594" y="360583"/>
                </a:lnTo>
                <a:lnTo>
                  <a:pt x="2916594" y="362306"/>
                </a:lnTo>
                <a:lnTo>
                  <a:pt x="2918292" y="364852"/>
                </a:lnTo>
                <a:lnTo>
                  <a:pt x="2919167" y="365700"/>
                </a:lnTo>
                <a:lnTo>
                  <a:pt x="2919167" y="368272"/>
                </a:lnTo>
                <a:lnTo>
                  <a:pt x="2918292" y="370817"/>
                </a:lnTo>
                <a:lnTo>
                  <a:pt x="2919167" y="372513"/>
                </a:lnTo>
                <a:lnTo>
                  <a:pt x="2920016" y="374237"/>
                </a:lnTo>
                <a:lnTo>
                  <a:pt x="2919167" y="376782"/>
                </a:lnTo>
                <a:lnTo>
                  <a:pt x="2920865" y="377630"/>
                </a:lnTo>
                <a:lnTo>
                  <a:pt x="2921714" y="379327"/>
                </a:lnTo>
                <a:lnTo>
                  <a:pt x="2921714" y="383595"/>
                </a:lnTo>
                <a:lnTo>
                  <a:pt x="2922563" y="385318"/>
                </a:lnTo>
                <a:lnTo>
                  <a:pt x="2924261" y="387864"/>
                </a:lnTo>
                <a:lnTo>
                  <a:pt x="2924261" y="390435"/>
                </a:lnTo>
                <a:lnTo>
                  <a:pt x="2924261" y="392980"/>
                </a:lnTo>
                <a:lnTo>
                  <a:pt x="2925136" y="392980"/>
                </a:lnTo>
                <a:lnTo>
                  <a:pt x="2925985" y="393829"/>
                </a:lnTo>
                <a:lnTo>
                  <a:pt x="2927683" y="397249"/>
                </a:lnTo>
                <a:lnTo>
                  <a:pt x="2928532" y="398945"/>
                </a:lnTo>
                <a:lnTo>
                  <a:pt x="2929381" y="401490"/>
                </a:lnTo>
                <a:lnTo>
                  <a:pt x="2929381" y="404062"/>
                </a:lnTo>
                <a:lnTo>
                  <a:pt x="2928532" y="404910"/>
                </a:lnTo>
                <a:lnTo>
                  <a:pt x="2926834" y="404910"/>
                </a:lnTo>
                <a:lnTo>
                  <a:pt x="2926834" y="405759"/>
                </a:lnTo>
                <a:lnTo>
                  <a:pt x="2931106" y="404062"/>
                </a:lnTo>
                <a:lnTo>
                  <a:pt x="2939622" y="400642"/>
                </a:lnTo>
                <a:lnTo>
                  <a:pt x="2942196" y="399794"/>
                </a:lnTo>
                <a:lnTo>
                  <a:pt x="2949014" y="397249"/>
                </a:lnTo>
                <a:lnTo>
                  <a:pt x="2954135" y="397249"/>
                </a:lnTo>
                <a:lnTo>
                  <a:pt x="2957531" y="397249"/>
                </a:lnTo>
                <a:lnTo>
                  <a:pt x="2959255" y="398097"/>
                </a:lnTo>
                <a:lnTo>
                  <a:pt x="2959255" y="398945"/>
                </a:lnTo>
                <a:lnTo>
                  <a:pt x="2960104" y="398945"/>
                </a:lnTo>
                <a:lnTo>
                  <a:pt x="2961802" y="400642"/>
                </a:lnTo>
                <a:lnTo>
                  <a:pt x="2962651" y="403214"/>
                </a:lnTo>
                <a:lnTo>
                  <a:pt x="2966074" y="407482"/>
                </a:lnTo>
                <a:lnTo>
                  <a:pt x="2966074" y="408330"/>
                </a:lnTo>
                <a:lnTo>
                  <a:pt x="2966923" y="409179"/>
                </a:lnTo>
                <a:lnTo>
                  <a:pt x="2967772" y="410876"/>
                </a:lnTo>
                <a:lnTo>
                  <a:pt x="2968621" y="410876"/>
                </a:lnTo>
                <a:lnTo>
                  <a:pt x="2970345" y="412599"/>
                </a:lnTo>
                <a:lnTo>
                  <a:pt x="2971194" y="413447"/>
                </a:lnTo>
                <a:lnTo>
                  <a:pt x="2970345" y="415144"/>
                </a:lnTo>
                <a:lnTo>
                  <a:pt x="2971194" y="415992"/>
                </a:lnTo>
                <a:lnTo>
                  <a:pt x="2971194" y="416841"/>
                </a:lnTo>
                <a:lnTo>
                  <a:pt x="2972892" y="419412"/>
                </a:lnTo>
                <a:lnTo>
                  <a:pt x="2972892" y="421109"/>
                </a:lnTo>
                <a:lnTo>
                  <a:pt x="2975466" y="422806"/>
                </a:lnTo>
                <a:lnTo>
                  <a:pt x="2975466" y="427074"/>
                </a:lnTo>
                <a:lnTo>
                  <a:pt x="2976315" y="427922"/>
                </a:lnTo>
                <a:lnTo>
                  <a:pt x="2977164" y="429646"/>
                </a:lnTo>
                <a:lnTo>
                  <a:pt x="2980559" y="438156"/>
                </a:lnTo>
                <a:lnTo>
                  <a:pt x="2984831" y="449238"/>
                </a:lnTo>
                <a:lnTo>
                  <a:pt x="2993374" y="447541"/>
                </a:lnTo>
                <a:lnTo>
                  <a:pt x="3001890" y="450934"/>
                </a:lnTo>
                <a:lnTo>
                  <a:pt x="3003615" y="450934"/>
                </a:lnTo>
                <a:lnTo>
                  <a:pt x="3007860" y="452658"/>
                </a:lnTo>
                <a:lnTo>
                  <a:pt x="3010433" y="453506"/>
                </a:lnTo>
                <a:lnTo>
                  <a:pt x="3014705" y="456051"/>
                </a:lnTo>
                <a:lnTo>
                  <a:pt x="3024919" y="462016"/>
                </a:lnTo>
                <a:lnTo>
                  <a:pt x="3025795" y="462891"/>
                </a:lnTo>
                <a:lnTo>
                  <a:pt x="3025795" y="464588"/>
                </a:lnTo>
                <a:lnTo>
                  <a:pt x="3024919" y="465436"/>
                </a:lnTo>
                <a:lnTo>
                  <a:pt x="3024919" y="466285"/>
                </a:lnTo>
                <a:lnTo>
                  <a:pt x="3026644" y="466285"/>
                </a:lnTo>
                <a:lnTo>
                  <a:pt x="3027493" y="471401"/>
                </a:lnTo>
                <a:lnTo>
                  <a:pt x="3029191" y="483332"/>
                </a:lnTo>
                <a:lnTo>
                  <a:pt x="3030040" y="491020"/>
                </a:lnTo>
                <a:lnTo>
                  <a:pt x="3030040" y="493565"/>
                </a:lnTo>
                <a:lnTo>
                  <a:pt x="3030040" y="495262"/>
                </a:lnTo>
                <a:lnTo>
                  <a:pt x="3029191" y="501227"/>
                </a:lnTo>
                <a:lnTo>
                  <a:pt x="3030040" y="502950"/>
                </a:lnTo>
                <a:lnTo>
                  <a:pt x="3028342" y="510612"/>
                </a:lnTo>
                <a:lnTo>
                  <a:pt x="3025795" y="514880"/>
                </a:lnTo>
                <a:lnTo>
                  <a:pt x="3026644" y="517425"/>
                </a:lnTo>
                <a:lnTo>
                  <a:pt x="3027493" y="523390"/>
                </a:lnTo>
                <a:lnTo>
                  <a:pt x="3028342" y="525114"/>
                </a:lnTo>
                <a:lnTo>
                  <a:pt x="3028342" y="528507"/>
                </a:lnTo>
                <a:lnTo>
                  <a:pt x="3025795" y="532776"/>
                </a:lnTo>
                <a:lnTo>
                  <a:pt x="3024919" y="535347"/>
                </a:lnTo>
                <a:lnTo>
                  <a:pt x="3023221" y="538741"/>
                </a:lnTo>
                <a:lnTo>
                  <a:pt x="3022372" y="538741"/>
                </a:lnTo>
                <a:lnTo>
                  <a:pt x="3021523" y="539589"/>
                </a:lnTo>
                <a:lnTo>
                  <a:pt x="3022372" y="539589"/>
                </a:lnTo>
                <a:lnTo>
                  <a:pt x="3021523" y="548126"/>
                </a:lnTo>
                <a:lnTo>
                  <a:pt x="3022372" y="548974"/>
                </a:lnTo>
                <a:lnTo>
                  <a:pt x="3022372" y="552394"/>
                </a:lnTo>
                <a:lnTo>
                  <a:pt x="3022372" y="554091"/>
                </a:lnTo>
                <a:lnTo>
                  <a:pt x="3021523" y="555788"/>
                </a:lnTo>
                <a:lnTo>
                  <a:pt x="3018950" y="558359"/>
                </a:lnTo>
                <a:lnTo>
                  <a:pt x="3018101" y="558359"/>
                </a:lnTo>
                <a:lnTo>
                  <a:pt x="3015554" y="562628"/>
                </a:lnTo>
                <a:lnTo>
                  <a:pt x="3014705" y="565173"/>
                </a:lnTo>
                <a:lnTo>
                  <a:pt x="3012131" y="570289"/>
                </a:lnTo>
                <a:lnTo>
                  <a:pt x="3009584" y="571986"/>
                </a:lnTo>
                <a:lnTo>
                  <a:pt x="3009584" y="572834"/>
                </a:lnTo>
                <a:lnTo>
                  <a:pt x="3008735" y="572834"/>
                </a:lnTo>
                <a:lnTo>
                  <a:pt x="3007860" y="571986"/>
                </a:lnTo>
                <a:lnTo>
                  <a:pt x="3007860" y="572834"/>
                </a:lnTo>
                <a:lnTo>
                  <a:pt x="3007860" y="573683"/>
                </a:lnTo>
                <a:lnTo>
                  <a:pt x="3007860" y="574558"/>
                </a:lnTo>
                <a:lnTo>
                  <a:pt x="3007011" y="576254"/>
                </a:lnTo>
                <a:lnTo>
                  <a:pt x="3007860" y="576254"/>
                </a:lnTo>
                <a:lnTo>
                  <a:pt x="3007860" y="577951"/>
                </a:lnTo>
                <a:lnTo>
                  <a:pt x="3007860" y="578800"/>
                </a:lnTo>
                <a:lnTo>
                  <a:pt x="3007011" y="577951"/>
                </a:lnTo>
                <a:lnTo>
                  <a:pt x="3006162" y="578800"/>
                </a:lnTo>
                <a:lnTo>
                  <a:pt x="3006162" y="580523"/>
                </a:lnTo>
                <a:lnTo>
                  <a:pt x="3004464" y="580523"/>
                </a:lnTo>
                <a:lnTo>
                  <a:pt x="3004464" y="581371"/>
                </a:lnTo>
                <a:lnTo>
                  <a:pt x="3003615" y="581371"/>
                </a:lnTo>
                <a:lnTo>
                  <a:pt x="3002739" y="591605"/>
                </a:lnTo>
                <a:lnTo>
                  <a:pt x="3003615" y="599266"/>
                </a:lnTo>
                <a:lnTo>
                  <a:pt x="3007860" y="602686"/>
                </a:lnTo>
                <a:lnTo>
                  <a:pt x="3009584" y="608652"/>
                </a:lnTo>
                <a:lnTo>
                  <a:pt x="3010433" y="617162"/>
                </a:lnTo>
                <a:lnTo>
                  <a:pt x="3009584" y="619733"/>
                </a:lnTo>
                <a:lnTo>
                  <a:pt x="3008735" y="630815"/>
                </a:lnTo>
                <a:lnTo>
                  <a:pt x="3008735" y="634209"/>
                </a:lnTo>
                <a:lnTo>
                  <a:pt x="3007011" y="639325"/>
                </a:lnTo>
                <a:lnTo>
                  <a:pt x="3012980" y="639325"/>
                </a:lnTo>
                <a:lnTo>
                  <a:pt x="3017252" y="641049"/>
                </a:lnTo>
                <a:lnTo>
                  <a:pt x="3018101" y="641049"/>
                </a:lnTo>
                <a:lnTo>
                  <a:pt x="3018950" y="641049"/>
                </a:lnTo>
                <a:lnTo>
                  <a:pt x="3019825" y="640174"/>
                </a:lnTo>
                <a:lnTo>
                  <a:pt x="3021523" y="641049"/>
                </a:lnTo>
                <a:lnTo>
                  <a:pt x="3023221" y="641897"/>
                </a:lnTo>
                <a:lnTo>
                  <a:pt x="3023221" y="641049"/>
                </a:lnTo>
                <a:lnTo>
                  <a:pt x="3025795" y="641897"/>
                </a:lnTo>
                <a:lnTo>
                  <a:pt x="3026644" y="642745"/>
                </a:lnTo>
                <a:lnTo>
                  <a:pt x="3034311" y="639325"/>
                </a:lnTo>
                <a:lnTo>
                  <a:pt x="3035160" y="638477"/>
                </a:lnTo>
                <a:lnTo>
                  <a:pt x="3036885" y="640174"/>
                </a:lnTo>
                <a:lnTo>
                  <a:pt x="3038583" y="639325"/>
                </a:lnTo>
                <a:lnTo>
                  <a:pt x="3040281" y="639325"/>
                </a:lnTo>
                <a:lnTo>
                  <a:pt x="3042005" y="639325"/>
                </a:lnTo>
                <a:lnTo>
                  <a:pt x="3044552" y="637629"/>
                </a:lnTo>
                <a:lnTo>
                  <a:pt x="3046250" y="639325"/>
                </a:lnTo>
                <a:lnTo>
                  <a:pt x="3047974" y="641049"/>
                </a:lnTo>
                <a:lnTo>
                  <a:pt x="3047974" y="640174"/>
                </a:lnTo>
                <a:lnTo>
                  <a:pt x="3047099" y="638477"/>
                </a:lnTo>
                <a:lnTo>
                  <a:pt x="3047099" y="637629"/>
                </a:lnTo>
                <a:lnTo>
                  <a:pt x="3047974" y="636780"/>
                </a:lnTo>
                <a:lnTo>
                  <a:pt x="3047974" y="637629"/>
                </a:lnTo>
                <a:lnTo>
                  <a:pt x="3048823" y="637629"/>
                </a:lnTo>
                <a:lnTo>
                  <a:pt x="3049672" y="636780"/>
                </a:lnTo>
                <a:lnTo>
                  <a:pt x="3050521" y="636780"/>
                </a:lnTo>
                <a:lnTo>
                  <a:pt x="3051370" y="635932"/>
                </a:lnTo>
                <a:lnTo>
                  <a:pt x="3055642" y="635083"/>
                </a:lnTo>
                <a:lnTo>
                  <a:pt x="3056491" y="636780"/>
                </a:lnTo>
                <a:lnTo>
                  <a:pt x="3057340" y="636780"/>
                </a:lnTo>
                <a:lnTo>
                  <a:pt x="3056491" y="638477"/>
                </a:lnTo>
                <a:lnTo>
                  <a:pt x="3057340" y="638477"/>
                </a:lnTo>
                <a:lnTo>
                  <a:pt x="3058189" y="637629"/>
                </a:lnTo>
                <a:lnTo>
                  <a:pt x="3059064" y="638477"/>
                </a:lnTo>
                <a:lnTo>
                  <a:pt x="3059913" y="638477"/>
                </a:lnTo>
                <a:lnTo>
                  <a:pt x="3060762" y="639325"/>
                </a:lnTo>
                <a:lnTo>
                  <a:pt x="3060762" y="640174"/>
                </a:lnTo>
                <a:lnTo>
                  <a:pt x="3063309" y="641897"/>
                </a:lnTo>
                <a:lnTo>
                  <a:pt x="3065034" y="647862"/>
                </a:lnTo>
                <a:lnTo>
                  <a:pt x="3066732" y="650407"/>
                </a:lnTo>
                <a:lnTo>
                  <a:pt x="3070154" y="656372"/>
                </a:lnTo>
                <a:lnTo>
                  <a:pt x="3075275" y="664061"/>
                </a:lnTo>
                <a:lnTo>
                  <a:pt x="3081244" y="672571"/>
                </a:lnTo>
                <a:lnTo>
                  <a:pt x="3082093" y="673419"/>
                </a:lnTo>
                <a:lnTo>
                  <a:pt x="3082942" y="674294"/>
                </a:lnTo>
                <a:lnTo>
                  <a:pt x="3083791" y="673419"/>
                </a:lnTo>
                <a:lnTo>
                  <a:pt x="3085489" y="674294"/>
                </a:lnTo>
                <a:lnTo>
                  <a:pt x="3086365" y="675142"/>
                </a:lnTo>
                <a:lnTo>
                  <a:pt x="3088063" y="675142"/>
                </a:lnTo>
                <a:lnTo>
                  <a:pt x="3088063" y="675991"/>
                </a:lnTo>
                <a:lnTo>
                  <a:pt x="3091459" y="676839"/>
                </a:lnTo>
                <a:lnTo>
                  <a:pt x="3091459" y="677688"/>
                </a:lnTo>
                <a:lnTo>
                  <a:pt x="3092334" y="678536"/>
                </a:lnTo>
                <a:lnTo>
                  <a:pt x="3092334" y="679411"/>
                </a:lnTo>
                <a:lnTo>
                  <a:pt x="3091459" y="680259"/>
                </a:lnTo>
                <a:lnTo>
                  <a:pt x="3090610" y="680259"/>
                </a:lnTo>
                <a:lnTo>
                  <a:pt x="3090610" y="681107"/>
                </a:lnTo>
                <a:lnTo>
                  <a:pt x="3093183" y="681107"/>
                </a:lnTo>
                <a:lnTo>
                  <a:pt x="3094032" y="682804"/>
                </a:lnTo>
                <a:lnTo>
                  <a:pt x="3139241" y="703271"/>
                </a:lnTo>
                <a:lnTo>
                  <a:pt x="3140939" y="706665"/>
                </a:lnTo>
                <a:lnTo>
                  <a:pt x="3146059" y="709236"/>
                </a:lnTo>
                <a:lnTo>
                  <a:pt x="3149482" y="711781"/>
                </a:lnTo>
                <a:lnTo>
                  <a:pt x="3151180" y="712630"/>
                </a:lnTo>
                <a:lnTo>
                  <a:pt x="3152878" y="712630"/>
                </a:lnTo>
                <a:lnTo>
                  <a:pt x="3153753" y="712630"/>
                </a:lnTo>
                <a:lnTo>
                  <a:pt x="3153753" y="711781"/>
                </a:lnTo>
                <a:lnTo>
                  <a:pt x="3156300" y="710933"/>
                </a:lnTo>
                <a:lnTo>
                  <a:pt x="3159723" y="710933"/>
                </a:lnTo>
                <a:lnTo>
                  <a:pt x="3161421" y="711781"/>
                </a:lnTo>
                <a:lnTo>
                  <a:pt x="3162270" y="710933"/>
                </a:lnTo>
                <a:lnTo>
                  <a:pt x="3163968" y="711781"/>
                </a:lnTo>
                <a:lnTo>
                  <a:pt x="3164843" y="710933"/>
                </a:lnTo>
                <a:lnTo>
                  <a:pt x="3166541" y="710933"/>
                </a:lnTo>
                <a:lnTo>
                  <a:pt x="3167390" y="711781"/>
                </a:lnTo>
                <a:lnTo>
                  <a:pt x="3169088" y="713505"/>
                </a:lnTo>
                <a:lnTo>
                  <a:pt x="3169963" y="713505"/>
                </a:lnTo>
                <a:lnTo>
                  <a:pt x="3172510" y="715201"/>
                </a:lnTo>
                <a:lnTo>
                  <a:pt x="3175933" y="715201"/>
                </a:lnTo>
                <a:lnTo>
                  <a:pt x="3177631" y="716050"/>
                </a:lnTo>
                <a:lnTo>
                  <a:pt x="3179329" y="716050"/>
                </a:lnTo>
                <a:lnTo>
                  <a:pt x="3181053" y="715201"/>
                </a:lnTo>
                <a:lnTo>
                  <a:pt x="3181902" y="714353"/>
                </a:lnTo>
                <a:lnTo>
                  <a:pt x="3186147" y="712630"/>
                </a:lnTo>
                <a:lnTo>
                  <a:pt x="3190419" y="712630"/>
                </a:lnTo>
                <a:lnTo>
                  <a:pt x="3191268" y="713505"/>
                </a:lnTo>
                <a:lnTo>
                  <a:pt x="3192143" y="712630"/>
                </a:lnTo>
                <a:lnTo>
                  <a:pt x="3194690" y="713505"/>
                </a:lnTo>
                <a:lnTo>
                  <a:pt x="3195539" y="714353"/>
                </a:lnTo>
                <a:lnTo>
                  <a:pt x="3196388" y="713505"/>
                </a:lnTo>
                <a:lnTo>
                  <a:pt x="3198962" y="713505"/>
                </a:lnTo>
                <a:lnTo>
                  <a:pt x="3200660" y="713505"/>
                </a:lnTo>
                <a:lnTo>
                  <a:pt x="3202358" y="714353"/>
                </a:lnTo>
                <a:lnTo>
                  <a:pt x="3206629" y="712630"/>
                </a:lnTo>
                <a:lnTo>
                  <a:pt x="3210901" y="714353"/>
                </a:lnTo>
                <a:lnTo>
                  <a:pt x="3212599" y="716050"/>
                </a:lnTo>
                <a:lnTo>
                  <a:pt x="3214323" y="716050"/>
                </a:lnTo>
                <a:lnTo>
                  <a:pt x="3215172" y="716898"/>
                </a:lnTo>
                <a:lnTo>
                  <a:pt x="3216021" y="717746"/>
                </a:lnTo>
                <a:lnTo>
                  <a:pt x="3216870" y="718621"/>
                </a:lnTo>
                <a:lnTo>
                  <a:pt x="3217719" y="722015"/>
                </a:lnTo>
                <a:lnTo>
                  <a:pt x="3216870" y="729703"/>
                </a:lnTo>
                <a:lnTo>
                  <a:pt x="3216870" y="730551"/>
                </a:lnTo>
                <a:lnTo>
                  <a:pt x="3211750" y="734793"/>
                </a:lnTo>
                <a:lnTo>
                  <a:pt x="3210052" y="737365"/>
                </a:lnTo>
                <a:lnTo>
                  <a:pt x="3209203" y="744178"/>
                </a:lnTo>
                <a:lnTo>
                  <a:pt x="3206629" y="747598"/>
                </a:lnTo>
                <a:lnTo>
                  <a:pt x="3236503" y="757832"/>
                </a:lnTo>
                <a:lnTo>
                  <a:pt x="3266350" y="768914"/>
                </a:lnTo>
                <a:lnTo>
                  <a:pt x="3266350" y="770610"/>
                </a:lnTo>
                <a:lnTo>
                  <a:pt x="3266350" y="773155"/>
                </a:lnTo>
                <a:lnTo>
                  <a:pt x="3266350" y="774004"/>
                </a:lnTo>
                <a:lnTo>
                  <a:pt x="3267199" y="774004"/>
                </a:lnTo>
                <a:lnTo>
                  <a:pt x="3268048" y="774004"/>
                </a:lnTo>
                <a:lnTo>
                  <a:pt x="3268048" y="772307"/>
                </a:lnTo>
                <a:lnTo>
                  <a:pt x="3268897" y="772307"/>
                </a:lnTo>
                <a:lnTo>
                  <a:pt x="3268897" y="771459"/>
                </a:lnTo>
                <a:lnTo>
                  <a:pt x="3269746" y="769762"/>
                </a:lnTo>
                <a:lnTo>
                  <a:pt x="3270622" y="768914"/>
                </a:lnTo>
                <a:lnTo>
                  <a:pt x="3270622" y="767190"/>
                </a:lnTo>
                <a:lnTo>
                  <a:pt x="3270622" y="765494"/>
                </a:lnTo>
                <a:lnTo>
                  <a:pt x="3272320" y="763797"/>
                </a:lnTo>
                <a:lnTo>
                  <a:pt x="3274018" y="764645"/>
                </a:lnTo>
                <a:lnTo>
                  <a:pt x="3275742" y="762949"/>
                </a:lnTo>
                <a:lnTo>
                  <a:pt x="3276591" y="763797"/>
                </a:lnTo>
                <a:lnTo>
                  <a:pt x="3277440" y="762074"/>
                </a:lnTo>
                <a:lnTo>
                  <a:pt x="3277440" y="760377"/>
                </a:lnTo>
                <a:lnTo>
                  <a:pt x="3278289" y="760377"/>
                </a:lnTo>
                <a:lnTo>
                  <a:pt x="3278289" y="759529"/>
                </a:lnTo>
                <a:lnTo>
                  <a:pt x="3277440" y="758680"/>
                </a:lnTo>
                <a:lnTo>
                  <a:pt x="3278289" y="757832"/>
                </a:lnTo>
                <a:lnTo>
                  <a:pt x="3279138" y="756957"/>
                </a:lnTo>
                <a:lnTo>
                  <a:pt x="3279138" y="756109"/>
                </a:lnTo>
                <a:lnTo>
                  <a:pt x="3278289" y="756957"/>
                </a:lnTo>
                <a:lnTo>
                  <a:pt x="3278289" y="755260"/>
                </a:lnTo>
                <a:lnTo>
                  <a:pt x="3279138" y="754412"/>
                </a:lnTo>
                <a:lnTo>
                  <a:pt x="3280863" y="754412"/>
                </a:lnTo>
                <a:lnTo>
                  <a:pt x="3283410" y="754412"/>
                </a:lnTo>
                <a:lnTo>
                  <a:pt x="3284259" y="756957"/>
                </a:lnTo>
                <a:lnTo>
                  <a:pt x="3284259" y="757832"/>
                </a:lnTo>
                <a:lnTo>
                  <a:pt x="3284259" y="758680"/>
                </a:lnTo>
                <a:lnTo>
                  <a:pt x="3285957" y="758680"/>
                </a:lnTo>
                <a:lnTo>
                  <a:pt x="3285108" y="759529"/>
                </a:lnTo>
                <a:lnTo>
                  <a:pt x="3285957" y="760377"/>
                </a:lnTo>
                <a:lnTo>
                  <a:pt x="3285108" y="760377"/>
                </a:lnTo>
                <a:lnTo>
                  <a:pt x="3285957" y="762949"/>
                </a:lnTo>
                <a:lnTo>
                  <a:pt x="3285108" y="764645"/>
                </a:lnTo>
                <a:lnTo>
                  <a:pt x="3284259" y="767190"/>
                </a:lnTo>
                <a:lnTo>
                  <a:pt x="3283410" y="768039"/>
                </a:lnTo>
                <a:lnTo>
                  <a:pt x="3283410" y="768914"/>
                </a:lnTo>
                <a:lnTo>
                  <a:pt x="3282561" y="770610"/>
                </a:lnTo>
                <a:lnTo>
                  <a:pt x="3283410" y="770610"/>
                </a:lnTo>
                <a:lnTo>
                  <a:pt x="3284259" y="769762"/>
                </a:lnTo>
                <a:lnTo>
                  <a:pt x="3285108" y="768914"/>
                </a:lnTo>
                <a:lnTo>
                  <a:pt x="3285957" y="770610"/>
                </a:lnTo>
                <a:lnTo>
                  <a:pt x="3286832" y="770610"/>
                </a:lnTo>
                <a:lnTo>
                  <a:pt x="3288530" y="768914"/>
                </a:lnTo>
                <a:lnTo>
                  <a:pt x="3288530" y="766342"/>
                </a:lnTo>
                <a:lnTo>
                  <a:pt x="3288530" y="765494"/>
                </a:lnTo>
                <a:lnTo>
                  <a:pt x="3289379" y="764645"/>
                </a:lnTo>
                <a:lnTo>
                  <a:pt x="3288530" y="762074"/>
                </a:lnTo>
                <a:lnTo>
                  <a:pt x="3288530" y="760377"/>
                </a:lnTo>
                <a:lnTo>
                  <a:pt x="3290228" y="759529"/>
                </a:lnTo>
                <a:lnTo>
                  <a:pt x="3289379" y="758680"/>
                </a:lnTo>
                <a:lnTo>
                  <a:pt x="3290228" y="756957"/>
                </a:lnTo>
                <a:lnTo>
                  <a:pt x="3289379" y="755260"/>
                </a:lnTo>
                <a:lnTo>
                  <a:pt x="3291077" y="753563"/>
                </a:lnTo>
                <a:lnTo>
                  <a:pt x="3292801" y="754412"/>
                </a:lnTo>
                <a:lnTo>
                  <a:pt x="3292801" y="755260"/>
                </a:lnTo>
                <a:lnTo>
                  <a:pt x="3292801" y="756109"/>
                </a:lnTo>
                <a:lnTo>
                  <a:pt x="3291077" y="757832"/>
                </a:lnTo>
                <a:lnTo>
                  <a:pt x="3291077" y="758680"/>
                </a:lnTo>
                <a:lnTo>
                  <a:pt x="3291926" y="758680"/>
                </a:lnTo>
                <a:lnTo>
                  <a:pt x="3294499" y="757832"/>
                </a:lnTo>
                <a:lnTo>
                  <a:pt x="3295348" y="758680"/>
                </a:lnTo>
                <a:lnTo>
                  <a:pt x="3294499" y="759529"/>
                </a:lnTo>
                <a:lnTo>
                  <a:pt x="3296197" y="762949"/>
                </a:lnTo>
                <a:lnTo>
                  <a:pt x="3295348" y="765494"/>
                </a:lnTo>
                <a:lnTo>
                  <a:pt x="3296197" y="764645"/>
                </a:lnTo>
                <a:lnTo>
                  <a:pt x="3297046" y="762949"/>
                </a:lnTo>
                <a:lnTo>
                  <a:pt x="3297046" y="761225"/>
                </a:lnTo>
                <a:lnTo>
                  <a:pt x="3297922" y="760377"/>
                </a:lnTo>
                <a:lnTo>
                  <a:pt x="3297922" y="759529"/>
                </a:lnTo>
                <a:lnTo>
                  <a:pt x="3297046" y="757832"/>
                </a:lnTo>
                <a:lnTo>
                  <a:pt x="3296197" y="756957"/>
                </a:lnTo>
                <a:lnTo>
                  <a:pt x="3296197" y="756109"/>
                </a:lnTo>
                <a:lnTo>
                  <a:pt x="3296197" y="755260"/>
                </a:lnTo>
                <a:lnTo>
                  <a:pt x="3298771" y="756109"/>
                </a:lnTo>
                <a:lnTo>
                  <a:pt x="3299620" y="754412"/>
                </a:lnTo>
                <a:lnTo>
                  <a:pt x="3299620" y="753563"/>
                </a:lnTo>
                <a:lnTo>
                  <a:pt x="3301318" y="752715"/>
                </a:lnTo>
                <a:lnTo>
                  <a:pt x="3301318" y="751867"/>
                </a:lnTo>
                <a:lnTo>
                  <a:pt x="3303016" y="751867"/>
                </a:lnTo>
                <a:lnTo>
                  <a:pt x="3304740" y="752715"/>
                </a:lnTo>
                <a:lnTo>
                  <a:pt x="3303891" y="753563"/>
                </a:lnTo>
                <a:lnTo>
                  <a:pt x="3305589" y="756957"/>
                </a:lnTo>
                <a:lnTo>
                  <a:pt x="3304740" y="757832"/>
                </a:lnTo>
                <a:lnTo>
                  <a:pt x="3303891" y="759529"/>
                </a:lnTo>
                <a:lnTo>
                  <a:pt x="3305589" y="760377"/>
                </a:lnTo>
                <a:lnTo>
                  <a:pt x="3305589" y="759529"/>
                </a:lnTo>
                <a:lnTo>
                  <a:pt x="3306438" y="759529"/>
                </a:lnTo>
                <a:lnTo>
                  <a:pt x="3309012" y="757832"/>
                </a:lnTo>
                <a:lnTo>
                  <a:pt x="3310710" y="758680"/>
                </a:lnTo>
                <a:lnTo>
                  <a:pt x="3311559" y="761225"/>
                </a:lnTo>
                <a:lnTo>
                  <a:pt x="3312408" y="762949"/>
                </a:lnTo>
                <a:lnTo>
                  <a:pt x="3313257" y="763797"/>
                </a:lnTo>
                <a:lnTo>
                  <a:pt x="3313257" y="764645"/>
                </a:lnTo>
                <a:lnTo>
                  <a:pt x="3312408" y="765494"/>
                </a:lnTo>
                <a:lnTo>
                  <a:pt x="3312408" y="766342"/>
                </a:lnTo>
                <a:lnTo>
                  <a:pt x="3311559" y="767190"/>
                </a:lnTo>
                <a:lnTo>
                  <a:pt x="3312408" y="768039"/>
                </a:lnTo>
                <a:lnTo>
                  <a:pt x="3312408" y="768914"/>
                </a:lnTo>
                <a:lnTo>
                  <a:pt x="3311559" y="772307"/>
                </a:lnTo>
                <a:lnTo>
                  <a:pt x="3312408" y="772307"/>
                </a:lnTo>
                <a:lnTo>
                  <a:pt x="3313257" y="773155"/>
                </a:lnTo>
                <a:lnTo>
                  <a:pt x="3314106" y="772307"/>
                </a:lnTo>
                <a:lnTo>
                  <a:pt x="3314981" y="773155"/>
                </a:lnTo>
                <a:lnTo>
                  <a:pt x="3319226" y="765494"/>
                </a:lnTo>
                <a:lnTo>
                  <a:pt x="3318377" y="762949"/>
                </a:lnTo>
                <a:lnTo>
                  <a:pt x="3319226" y="761225"/>
                </a:lnTo>
                <a:lnTo>
                  <a:pt x="3318377" y="759529"/>
                </a:lnTo>
                <a:lnTo>
                  <a:pt x="3319226" y="758680"/>
                </a:lnTo>
                <a:lnTo>
                  <a:pt x="3319226" y="757832"/>
                </a:lnTo>
                <a:lnTo>
                  <a:pt x="3321800" y="758680"/>
                </a:lnTo>
                <a:lnTo>
                  <a:pt x="3321800" y="760377"/>
                </a:lnTo>
                <a:lnTo>
                  <a:pt x="3323498" y="761225"/>
                </a:lnTo>
                <a:lnTo>
                  <a:pt x="3325196" y="763797"/>
                </a:lnTo>
                <a:lnTo>
                  <a:pt x="3324347" y="765494"/>
                </a:lnTo>
                <a:lnTo>
                  <a:pt x="3324347" y="766342"/>
                </a:lnTo>
                <a:lnTo>
                  <a:pt x="3325196" y="767190"/>
                </a:lnTo>
                <a:lnTo>
                  <a:pt x="3326071" y="767190"/>
                </a:lnTo>
                <a:lnTo>
                  <a:pt x="3325196" y="768914"/>
                </a:lnTo>
                <a:lnTo>
                  <a:pt x="3326071" y="769762"/>
                </a:lnTo>
                <a:lnTo>
                  <a:pt x="3326920" y="770610"/>
                </a:lnTo>
                <a:lnTo>
                  <a:pt x="3326920" y="771459"/>
                </a:lnTo>
                <a:lnTo>
                  <a:pt x="3327769" y="772307"/>
                </a:lnTo>
                <a:lnTo>
                  <a:pt x="3328618" y="773155"/>
                </a:lnTo>
                <a:lnTo>
                  <a:pt x="3331192" y="778272"/>
                </a:lnTo>
                <a:lnTo>
                  <a:pt x="3331192" y="779121"/>
                </a:lnTo>
                <a:lnTo>
                  <a:pt x="3330316" y="781692"/>
                </a:lnTo>
                <a:lnTo>
                  <a:pt x="3332041" y="780844"/>
                </a:lnTo>
                <a:lnTo>
                  <a:pt x="3332890" y="781692"/>
                </a:lnTo>
                <a:lnTo>
                  <a:pt x="3332890" y="779995"/>
                </a:lnTo>
                <a:lnTo>
                  <a:pt x="3332890" y="777424"/>
                </a:lnTo>
                <a:lnTo>
                  <a:pt x="3332890" y="774004"/>
                </a:lnTo>
                <a:lnTo>
                  <a:pt x="3332041" y="768039"/>
                </a:lnTo>
                <a:lnTo>
                  <a:pt x="3332890" y="764645"/>
                </a:lnTo>
                <a:lnTo>
                  <a:pt x="3331192" y="763797"/>
                </a:lnTo>
                <a:lnTo>
                  <a:pt x="3331192" y="762949"/>
                </a:lnTo>
                <a:lnTo>
                  <a:pt x="3332890" y="760377"/>
                </a:lnTo>
                <a:lnTo>
                  <a:pt x="3332041" y="760377"/>
                </a:lnTo>
                <a:lnTo>
                  <a:pt x="3336286" y="758680"/>
                </a:lnTo>
                <a:lnTo>
                  <a:pt x="3338859" y="759529"/>
                </a:lnTo>
                <a:lnTo>
                  <a:pt x="3339708" y="760377"/>
                </a:lnTo>
                <a:lnTo>
                  <a:pt x="3338859" y="763797"/>
                </a:lnTo>
                <a:lnTo>
                  <a:pt x="3338859" y="764645"/>
                </a:lnTo>
                <a:lnTo>
                  <a:pt x="3338010" y="765494"/>
                </a:lnTo>
                <a:lnTo>
                  <a:pt x="3338010" y="767190"/>
                </a:lnTo>
                <a:lnTo>
                  <a:pt x="3338859" y="765494"/>
                </a:lnTo>
                <a:lnTo>
                  <a:pt x="3339708" y="767190"/>
                </a:lnTo>
                <a:lnTo>
                  <a:pt x="3339708" y="766342"/>
                </a:lnTo>
                <a:lnTo>
                  <a:pt x="3340557" y="768039"/>
                </a:lnTo>
                <a:lnTo>
                  <a:pt x="3341406" y="768039"/>
                </a:lnTo>
                <a:lnTo>
                  <a:pt x="3343131" y="766342"/>
                </a:lnTo>
                <a:lnTo>
                  <a:pt x="3343131" y="764645"/>
                </a:lnTo>
                <a:lnTo>
                  <a:pt x="3345678" y="764645"/>
                </a:lnTo>
                <a:lnTo>
                  <a:pt x="3345678" y="763797"/>
                </a:lnTo>
                <a:lnTo>
                  <a:pt x="3343980" y="762949"/>
                </a:lnTo>
                <a:lnTo>
                  <a:pt x="3343980" y="762074"/>
                </a:lnTo>
                <a:lnTo>
                  <a:pt x="3343980" y="761225"/>
                </a:lnTo>
                <a:lnTo>
                  <a:pt x="3347376" y="761225"/>
                </a:lnTo>
                <a:lnTo>
                  <a:pt x="3348251" y="761225"/>
                </a:lnTo>
                <a:lnTo>
                  <a:pt x="3350798" y="760377"/>
                </a:lnTo>
                <a:lnTo>
                  <a:pt x="3351647" y="759529"/>
                </a:lnTo>
                <a:lnTo>
                  <a:pt x="3354220" y="760377"/>
                </a:lnTo>
                <a:lnTo>
                  <a:pt x="3356767" y="761225"/>
                </a:lnTo>
                <a:lnTo>
                  <a:pt x="3355918" y="762074"/>
                </a:lnTo>
                <a:lnTo>
                  <a:pt x="3355918" y="762949"/>
                </a:lnTo>
                <a:lnTo>
                  <a:pt x="3355069" y="761225"/>
                </a:lnTo>
                <a:lnTo>
                  <a:pt x="3355069" y="762074"/>
                </a:lnTo>
                <a:lnTo>
                  <a:pt x="3355918" y="763797"/>
                </a:lnTo>
                <a:lnTo>
                  <a:pt x="3355069" y="763797"/>
                </a:lnTo>
                <a:lnTo>
                  <a:pt x="3355069" y="765494"/>
                </a:lnTo>
                <a:lnTo>
                  <a:pt x="3355069" y="766342"/>
                </a:lnTo>
                <a:lnTo>
                  <a:pt x="3356767" y="765494"/>
                </a:lnTo>
                <a:lnTo>
                  <a:pt x="3357616" y="767190"/>
                </a:lnTo>
                <a:lnTo>
                  <a:pt x="3358465" y="766342"/>
                </a:lnTo>
                <a:lnTo>
                  <a:pt x="3359341" y="767190"/>
                </a:lnTo>
                <a:lnTo>
                  <a:pt x="3360190" y="766342"/>
                </a:lnTo>
                <a:lnTo>
                  <a:pt x="3358465" y="764645"/>
                </a:lnTo>
                <a:lnTo>
                  <a:pt x="3359341" y="763797"/>
                </a:lnTo>
                <a:lnTo>
                  <a:pt x="3360190" y="764645"/>
                </a:lnTo>
                <a:lnTo>
                  <a:pt x="3360190" y="763797"/>
                </a:lnTo>
                <a:lnTo>
                  <a:pt x="3361888" y="763797"/>
                </a:lnTo>
                <a:lnTo>
                  <a:pt x="3365310" y="765494"/>
                </a:lnTo>
                <a:lnTo>
                  <a:pt x="3367008" y="768914"/>
                </a:lnTo>
                <a:lnTo>
                  <a:pt x="3365310" y="770610"/>
                </a:lnTo>
                <a:lnTo>
                  <a:pt x="3365310" y="771459"/>
                </a:lnTo>
                <a:lnTo>
                  <a:pt x="3364461" y="771459"/>
                </a:lnTo>
                <a:lnTo>
                  <a:pt x="3362737" y="770610"/>
                </a:lnTo>
                <a:lnTo>
                  <a:pt x="3361888" y="771459"/>
                </a:lnTo>
                <a:lnTo>
                  <a:pt x="3361039" y="774004"/>
                </a:lnTo>
                <a:lnTo>
                  <a:pt x="3363586" y="773155"/>
                </a:lnTo>
                <a:lnTo>
                  <a:pt x="3362737" y="774004"/>
                </a:lnTo>
                <a:lnTo>
                  <a:pt x="3363586" y="774004"/>
                </a:lnTo>
                <a:lnTo>
                  <a:pt x="3364461" y="773155"/>
                </a:lnTo>
                <a:lnTo>
                  <a:pt x="3364461" y="772307"/>
                </a:lnTo>
                <a:lnTo>
                  <a:pt x="3365310" y="772307"/>
                </a:lnTo>
                <a:lnTo>
                  <a:pt x="3366159" y="772307"/>
                </a:lnTo>
                <a:lnTo>
                  <a:pt x="3367008" y="773155"/>
                </a:lnTo>
                <a:lnTo>
                  <a:pt x="3367857" y="772307"/>
                </a:lnTo>
                <a:lnTo>
                  <a:pt x="3367008" y="772307"/>
                </a:lnTo>
                <a:lnTo>
                  <a:pt x="3367008" y="771459"/>
                </a:lnTo>
                <a:lnTo>
                  <a:pt x="3368706" y="769762"/>
                </a:lnTo>
                <a:lnTo>
                  <a:pt x="3368706" y="768914"/>
                </a:lnTo>
                <a:lnTo>
                  <a:pt x="3369555" y="768914"/>
                </a:lnTo>
                <a:lnTo>
                  <a:pt x="3368706" y="769762"/>
                </a:lnTo>
                <a:lnTo>
                  <a:pt x="3370431" y="768914"/>
                </a:lnTo>
                <a:lnTo>
                  <a:pt x="3371280" y="768914"/>
                </a:lnTo>
                <a:lnTo>
                  <a:pt x="3372129" y="769762"/>
                </a:lnTo>
                <a:lnTo>
                  <a:pt x="3371280" y="769762"/>
                </a:lnTo>
                <a:lnTo>
                  <a:pt x="3372129" y="769762"/>
                </a:lnTo>
                <a:lnTo>
                  <a:pt x="3371280" y="771459"/>
                </a:lnTo>
                <a:lnTo>
                  <a:pt x="3370431" y="772307"/>
                </a:lnTo>
                <a:lnTo>
                  <a:pt x="3371280" y="777424"/>
                </a:lnTo>
                <a:lnTo>
                  <a:pt x="3370431" y="777424"/>
                </a:lnTo>
                <a:lnTo>
                  <a:pt x="3369555" y="779121"/>
                </a:lnTo>
                <a:lnTo>
                  <a:pt x="3370431" y="782541"/>
                </a:lnTo>
                <a:lnTo>
                  <a:pt x="3370431" y="783389"/>
                </a:lnTo>
                <a:lnTo>
                  <a:pt x="3371280" y="782541"/>
                </a:lnTo>
                <a:lnTo>
                  <a:pt x="3370431" y="781692"/>
                </a:lnTo>
                <a:lnTo>
                  <a:pt x="3371280" y="780844"/>
                </a:lnTo>
                <a:lnTo>
                  <a:pt x="3372129" y="782541"/>
                </a:lnTo>
                <a:lnTo>
                  <a:pt x="3372129" y="779995"/>
                </a:lnTo>
                <a:lnTo>
                  <a:pt x="3371280" y="779995"/>
                </a:lnTo>
                <a:lnTo>
                  <a:pt x="3371280" y="779121"/>
                </a:lnTo>
                <a:lnTo>
                  <a:pt x="3372978" y="774879"/>
                </a:lnTo>
                <a:lnTo>
                  <a:pt x="3373827" y="776575"/>
                </a:lnTo>
                <a:lnTo>
                  <a:pt x="3373827" y="777424"/>
                </a:lnTo>
                <a:lnTo>
                  <a:pt x="3373827" y="776575"/>
                </a:lnTo>
                <a:lnTo>
                  <a:pt x="3373827" y="774879"/>
                </a:lnTo>
                <a:lnTo>
                  <a:pt x="3373827" y="774004"/>
                </a:lnTo>
                <a:lnTo>
                  <a:pt x="3374676" y="774004"/>
                </a:lnTo>
                <a:lnTo>
                  <a:pt x="3373827" y="773155"/>
                </a:lnTo>
                <a:lnTo>
                  <a:pt x="3373827" y="771459"/>
                </a:lnTo>
                <a:lnTo>
                  <a:pt x="3374676" y="771459"/>
                </a:lnTo>
                <a:lnTo>
                  <a:pt x="3375525" y="771459"/>
                </a:lnTo>
                <a:lnTo>
                  <a:pt x="3376400" y="771459"/>
                </a:lnTo>
                <a:lnTo>
                  <a:pt x="3378098" y="770610"/>
                </a:lnTo>
                <a:lnTo>
                  <a:pt x="3378098" y="769762"/>
                </a:lnTo>
                <a:lnTo>
                  <a:pt x="3380645" y="768914"/>
                </a:lnTo>
                <a:lnTo>
                  <a:pt x="3380645" y="769762"/>
                </a:lnTo>
                <a:lnTo>
                  <a:pt x="3380645" y="770610"/>
                </a:lnTo>
                <a:lnTo>
                  <a:pt x="3382370" y="771459"/>
                </a:lnTo>
                <a:lnTo>
                  <a:pt x="3383219" y="774004"/>
                </a:lnTo>
                <a:lnTo>
                  <a:pt x="3380645" y="774879"/>
                </a:lnTo>
                <a:lnTo>
                  <a:pt x="3381521" y="775727"/>
                </a:lnTo>
                <a:lnTo>
                  <a:pt x="3382370" y="776575"/>
                </a:lnTo>
                <a:lnTo>
                  <a:pt x="3383219" y="777424"/>
                </a:lnTo>
                <a:lnTo>
                  <a:pt x="3382370" y="777424"/>
                </a:lnTo>
                <a:lnTo>
                  <a:pt x="3383219" y="778272"/>
                </a:lnTo>
                <a:lnTo>
                  <a:pt x="3380645" y="779995"/>
                </a:lnTo>
                <a:lnTo>
                  <a:pt x="3382370" y="779121"/>
                </a:lnTo>
                <a:lnTo>
                  <a:pt x="3383219" y="779995"/>
                </a:lnTo>
                <a:lnTo>
                  <a:pt x="3382370" y="780844"/>
                </a:lnTo>
                <a:lnTo>
                  <a:pt x="3383219" y="782541"/>
                </a:lnTo>
                <a:lnTo>
                  <a:pt x="3383219" y="783389"/>
                </a:lnTo>
                <a:lnTo>
                  <a:pt x="3384068" y="783389"/>
                </a:lnTo>
                <a:lnTo>
                  <a:pt x="3383219" y="782541"/>
                </a:lnTo>
                <a:lnTo>
                  <a:pt x="3383219" y="781692"/>
                </a:lnTo>
                <a:lnTo>
                  <a:pt x="3384068" y="781692"/>
                </a:lnTo>
                <a:lnTo>
                  <a:pt x="3384068" y="779995"/>
                </a:lnTo>
                <a:lnTo>
                  <a:pt x="3384917" y="777424"/>
                </a:lnTo>
                <a:lnTo>
                  <a:pt x="3384068" y="774004"/>
                </a:lnTo>
                <a:lnTo>
                  <a:pt x="3385766" y="774879"/>
                </a:lnTo>
                <a:lnTo>
                  <a:pt x="3384917" y="778272"/>
                </a:lnTo>
                <a:lnTo>
                  <a:pt x="3384917" y="783389"/>
                </a:lnTo>
                <a:lnTo>
                  <a:pt x="3384068" y="785961"/>
                </a:lnTo>
                <a:lnTo>
                  <a:pt x="3384068" y="786809"/>
                </a:lnTo>
                <a:lnTo>
                  <a:pt x="3384917" y="786809"/>
                </a:lnTo>
                <a:lnTo>
                  <a:pt x="3385766" y="785112"/>
                </a:lnTo>
                <a:lnTo>
                  <a:pt x="3387490" y="786809"/>
                </a:lnTo>
                <a:lnTo>
                  <a:pt x="3388339" y="786809"/>
                </a:lnTo>
                <a:lnTo>
                  <a:pt x="3386641" y="785112"/>
                </a:lnTo>
                <a:lnTo>
                  <a:pt x="3385766" y="785112"/>
                </a:lnTo>
                <a:lnTo>
                  <a:pt x="3385766" y="783389"/>
                </a:lnTo>
                <a:lnTo>
                  <a:pt x="3386641" y="782541"/>
                </a:lnTo>
                <a:lnTo>
                  <a:pt x="3386641" y="779121"/>
                </a:lnTo>
                <a:lnTo>
                  <a:pt x="3386641" y="777424"/>
                </a:lnTo>
                <a:lnTo>
                  <a:pt x="3387490" y="777424"/>
                </a:lnTo>
                <a:lnTo>
                  <a:pt x="3387490" y="778272"/>
                </a:lnTo>
                <a:lnTo>
                  <a:pt x="3388339" y="778272"/>
                </a:lnTo>
                <a:lnTo>
                  <a:pt x="3389188" y="777424"/>
                </a:lnTo>
                <a:lnTo>
                  <a:pt x="3389188" y="776575"/>
                </a:lnTo>
                <a:lnTo>
                  <a:pt x="3391735" y="774879"/>
                </a:lnTo>
                <a:lnTo>
                  <a:pt x="3392611" y="775727"/>
                </a:lnTo>
                <a:lnTo>
                  <a:pt x="3394309" y="774004"/>
                </a:lnTo>
                <a:lnTo>
                  <a:pt x="3395158" y="774004"/>
                </a:lnTo>
                <a:lnTo>
                  <a:pt x="3396856" y="774004"/>
                </a:lnTo>
                <a:lnTo>
                  <a:pt x="3396856" y="774879"/>
                </a:lnTo>
                <a:lnTo>
                  <a:pt x="3398580" y="778272"/>
                </a:lnTo>
                <a:lnTo>
                  <a:pt x="3397705" y="778272"/>
                </a:lnTo>
                <a:lnTo>
                  <a:pt x="3397705" y="777424"/>
                </a:lnTo>
                <a:lnTo>
                  <a:pt x="3396856" y="778272"/>
                </a:lnTo>
                <a:lnTo>
                  <a:pt x="3396856" y="779121"/>
                </a:lnTo>
                <a:lnTo>
                  <a:pt x="3396856" y="779995"/>
                </a:lnTo>
                <a:lnTo>
                  <a:pt x="3396007" y="780844"/>
                </a:lnTo>
                <a:lnTo>
                  <a:pt x="3396856" y="780844"/>
                </a:lnTo>
                <a:lnTo>
                  <a:pt x="3396007" y="782541"/>
                </a:lnTo>
                <a:lnTo>
                  <a:pt x="3394309" y="783389"/>
                </a:lnTo>
                <a:lnTo>
                  <a:pt x="3394309" y="784237"/>
                </a:lnTo>
                <a:lnTo>
                  <a:pt x="3395158" y="785112"/>
                </a:lnTo>
                <a:lnTo>
                  <a:pt x="3396007" y="783389"/>
                </a:lnTo>
                <a:lnTo>
                  <a:pt x="3396856" y="784237"/>
                </a:lnTo>
                <a:lnTo>
                  <a:pt x="3396856" y="785112"/>
                </a:lnTo>
                <a:lnTo>
                  <a:pt x="3397705" y="785112"/>
                </a:lnTo>
                <a:lnTo>
                  <a:pt x="3397705" y="784237"/>
                </a:lnTo>
                <a:lnTo>
                  <a:pt x="3398580" y="785112"/>
                </a:lnTo>
                <a:lnTo>
                  <a:pt x="3398580" y="785961"/>
                </a:lnTo>
                <a:lnTo>
                  <a:pt x="3397705" y="786809"/>
                </a:lnTo>
                <a:lnTo>
                  <a:pt x="3398580" y="787657"/>
                </a:lnTo>
                <a:lnTo>
                  <a:pt x="3399429" y="791077"/>
                </a:lnTo>
                <a:lnTo>
                  <a:pt x="3400278" y="791926"/>
                </a:lnTo>
                <a:lnTo>
                  <a:pt x="3400278" y="793622"/>
                </a:lnTo>
                <a:lnTo>
                  <a:pt x="3399429" y="793622"/>
                </a:lnTo>
                <a:lnTo>
                  <a:pt x="3397705" y="793622"/>
                </a:lnTo>
                <a:lnTo>
                  <a:pt x="3397705" y="794471"/>
                </a:lnTo>
                <a:lnTo>
                  <a:pt x="3400278" y="796167"/>
                </a:lnTo>
                <a:lnTo>
                  <a:pt x="3401127" y="796167"/>
                </a:lnTo>
                <a:lnTo>
                  <a:pt x="3401976" y="796167"/>
                </a:lnTo>
                <a:lnTo>
                  <a:pt x="3401976" y="795319"/>
                </a:lnTo>
                <a:lnTo>
                  <a:pt x="3401976" y="793622"/>
                </a:lnTo>
                <a:lnTo>
                  <a:pt x="3402825" y="793622"/>
                </a:lnTo>
                <a:lnTo>
                  <a:pt x="3402825" y="794471"/>
                </a:lnTo>
                <a:lnTo>
                  <a:pt x="3403701" y="793622"/>
                </a:lnTo>
                <a:lnTo>
                  <a:pt x="3402825" y="793622"/>
                </a:lnTo>
                <a:lnTo>
                  <a:pt x="3402825" y="792774"/>
                </a:lnTo>
                <a:lnTo>
                  <a:pt x="3402825" y="791926"/>
                </a:lnTo>
                <a:lnTo>
                  <a:pt x="3402825" y="790202"/>
                </a:lnTo>
                <a:lnTo>
                  <a:pt x="3402825" y="788506"/>
                </a:lnTo>
                <a:lnTo>
                  <a:pt x="3404550" y="787657"/>
                </a:lnTo>
                <a:lnTo>
                  <a:pt x="3406248" y="787657"/>
                </a:lnTo>
                <a:lnTo>
                  <a:pt x="3407097" y="787657"/>
                </a:lnTo>
                <a:lnTo>
                  <a:pt x="3407097" y="786809"/>
                </a:lnTo>
                <a:lnTo>
                  <a:pt x="3406248" y="785961"/>
                </a:lnTo>
                <a:lnTo>
                  <a:pt x="3406248" y="785112"/>
                </a:lnTo>
                <a:lnTo>
                  <a:pt x="3407097" y="785961"/>
                </a:lnTo>
                <a:lnTo>
                  <a:pt x="3406248" y="784237"/>
                </a:lnTo>
                <a:lnTo>
                  <a:pt x="3406248" y="783389"/>
                </a:lnTo>
                <a:lnTo>
                  <a:pt x="3406248" y="782541"/>
                </a:lnTo>
                <a:lnTo>
                  <a:pt x="3407946" y="780844"/>
                </a:lnTo>
                <a:lnTo>
                  <a:pt x="3408795" y="781692"/>
                </a:lnTo>
                <a:lnTo>
                  <a:pt x="3408795" y="782541"/>
                </a:lnTo>
                <a:lnTo>
                  <a:pt x="3409670" y="782541"/>
                </a:lnTo>
                <a:lnTo>
                  <a:pt x="3409670" y="779995"/>
                </a:lnTo>
                <a:lnTo>
                  <a:pt x="3411368" y="779121"/>
                </a:lnTo>
                <a:lnTo>
                  <a:pt x="3410519" y="779121"/>
                </a:lnTo>
                <a:lnTo>
                  <a:pt x="3408795" y="779121"/>
                </a:lnTo>
                <a:lnTo>
                  <a:pt x="3408795" y="778272"/>
                </a:lnTo>
                <a:lnTo>
                  <a:pt x="3409670" y="778272"/>
                </a:lnTo>
                <a:lnTo>
                  <a:pt x="3411368" y="778272"/>
                </a:lnTo>
                <a:lnTo>
                  <a:pt x="3413066" y="779995"/>
                </a:lnTo>
                <a:lnTo>
                  <a:pt x="3413066" y="780844"/>
                </a:lnTo>
                <a:lnTo>
                  <a:pt x="3412217" y="781692"/>
                </a:lnTo>
                <a:lnTo>
                  <a:pt x="3412217" y="782541"/>
                </a:lnTo>
                <a:lnTo>
                  <a:pt x="3413066" y="781692"/>
                </a:lnTo>
                <a:lnTo>
                  <a:pt x="3413066" y="785112"/>
                </a:lnTo>
                <a:lnTo>
                  <a:pt x="3409670" y="785112"/>
                </a:lnTo>
                <a:lnTo>
                  <a:pt x="3412217" y="785961"/>
                </a:lnTo>
                <a:lnTo>
                  <a:pt x="3413066" y="786809"/>
                </a:lnTo>
                <a:lnTo>
                  <a:pt x="3412217" y="788506"/>
                </a:lnTo>
                <a:lnTo>
                  <a:pt x="3411368" y="788506"/>
                </a:lnTo>
                <a:lnTo>
                  <a:pt x="3411368" y="789354"/>
                </a:lnTo>
                <a:lnTo>
                  <a:pt x="3409670" y="791077"/>
                </a:lnTo>
                <a:lnTo>
                  <a:pt x="3410519" y="791077"/>
                </a:lnTo>
                <a:lnTo>
                  <a:pt x="3412217" y="789354"/>
                </a:lnTo>
                <a:lnTo>
                  <a:pt x="3413066" y="790202"/>
                </a:lnTo>
                <a:lnTo>
                  <a:pt x="3412217" y="791077"/>
                </a:lnTo>
                <a:lnTo>
                  <a:pt x="3410519" y="792774"/>
                </a:lnTo>
                <a:lnTo>
                  <a:pt x="3410519" y="794471"/>
                </a:lnTo>
                <a:lnTo>
                  <a:pt x="3411368" y="794471"/>
                </a:lnTo>
                <a:lnTo>
                  <a:pt x="3411368" y="792774"/>
                </a:lnTo>
                <a:lnTo>
                  <a:pt x="3412217" y="791926"/>
                </a:lnTo>
                <a:lnTo>
                  <a:pt x="3412217" y="792774"/>
                </a:lnTo>
                <a:lnTo>
                  <a:pt x="3413915" y="791926"/>
                </a:lnTo>
                <a:lnTo>
                  <a:pt x="3413915" y="790202"/>
                </a:lnTo>
                <a:lnTo>
                  <a:pt x="3414791" y="790202"/>
                </a:lnTo>
                <a:lnTo>
                  <a:pt x="3415639" y="792774"/>
                </a:lnTo>
                <a:lnTo>
                  <a:pt x="3414791" y="793622"/>
                </a:lnTo>
                <a:lnTo>
                  <a:pt x="3415639" y="793622"/>
                </a:lnTo>
                <a:lnTo>
                  <a:pt x="3415639" y="794471"/>
                </a:lnTo>
                <a:lnTo>
                  <a:pt x="3415639" y="795319"/>
                </a:lnTo>
                <a:lnTo>
                  <a:pt x="3413915" y="796167"/>
                </a:lnTo>
                <a:lnTo>
                  <a:pt x="3413915" y="797891"/>
                </a:lnTo>
                <a:lnTo>
                  <a:pt x="3413915" y="798739"/>
                </a:lnTo>
                <a:lnTo>
                  <a:pt x="3414791" y="799587"/>
                </a:lnTo>
                <a:lnTo>
                  <a:pt x="3414791" y="797891"/>
                </a:lnTo>
                <a:lnTo>
                  <a:pt x="3415639" y="796167"/>
                </a:lnTo>
                <a:lnTo>
                  <a:pt x="3416488" y="794471"/>
                </a:lnTo>
                <a:lnTo>
                  <a:pt x="3419035" y="797042"/>
                </a:lnTo>
                <a:lnTo>
                  <a:pt x="3417337" y="797891"/>
                </a:lnTo>
                <a:lnTo>
                  <a:pt x="3417337" y="798739"/>
                </a:lnTo>
                <a:lnTo>
                  <a:pt x="3418186" y="799587"/>
                </a:lnTo>
                <a:lnTo>
                  <a:pt x="3418186" y="797891"/>
                </a:lnTo>
                <a:lnTo>
                  <a:pt x="3419035" y="797042"/>
                </a:lnTo>
                <a:lnTo>
                  <a:pt x="3419035" y="795319"/>
                </a:lnTo>
                <a:lnTo>
                  <a:pt x="3418186" y="795319"/>
                </a:lnTo>
                <a:lnTo>
                  <a:pt x="3418186" y="794471"/>
                </a:lnTo>
                <a:lnTo>
                  <a:pt x="3419035" y="794471"/>
                </a:lnTo>
                <a:lnTo>
                  <a:pt x="3418186" y="794471"/>
                </a:lnTo>
                <a:lnTo>
                  <a:pt x="3417337" y="791926"/>
                </a:lnTo>
                <a:lnTo>
                  <a:pt x="3419035" y="791077"/>
                </a:lnTo>
                <a:lnTo>
                  <a:pt x="3420760" y="791077"/>
                </a:lnTo>
                <a:lnTo>
                  <a:pt x="3421609" y="792774"/>
                </a:lnTo>
                <a:lnTo>
                  <a:pt x="3420760" y="790202"/>
                </a:lnTo>
                <a:lnTo>
                  <a:pt x="3421609" y="788506"/>
                </a:lnTo>
                <a:lnTo>
                  <a:pt x="3422458" y="789354"/>
                </a:lnTo>
                <a:lnTo>
                  <a:pt x="3423307" y="790202"/>
                </a:lnTo>
                <a:lnTo>
                  <a:pt x="3424156" y="794471"/>
                </a:lnTo>
                <a:lnTo>
                  <a:pt x="3425005" y="798739"/>
                </a:lnTo>
                <a:lnTo>
                  <a:pt x="3425005" y="799587"/>
                </a:lnTo>
                <a:lnTo>
                  <a:pt x="3424156" y="801284"/>
                </a:lnTo>
                <a:lnTo>
                  <a:pt x="3424156" y="802159"/>
                </a:lnTo>
                <a:lnTo>
                  <a:pt x="3424156" y="801284"/>
                </a:lnTo>
                <a:lnTo>
                  <a:pt x="3425880" y="799587"/>
                </a:lnTo>
                <a:lnTo>
                  <a:pt x="3426729" y="798739"/>
                </a:lnTo>
                <a:lnTo>
                  <a:pt x="3426729" y="797042"/>
                </a:lnTo>
                <a:lnTo>
                  <a:pt x="3425880" y="794471"/>
                </a:lnTo>
                <a:lnTo>
                  <a:pt x="3426729" y="790202"/>
                </a:lnTo>
                <a:lnTo>
                  <a:pt x="3429276" y="789354"/>
                </a:lnTo>
                <a:lnTo>
                  <a:pt x="3430125" y="790202"/>
                </a:lnTo>
                <a:lnTo>
                  <a:pt x="3430974" y="792774"/>
                </a:lnTo>
                <a:lnTo>
                  <a:pt x="3432699" y="793622"/>
                </a:lnTo>
                <a:lnTo>
                  <a:pt x="3431850" y="794471"/>
                </a:lnTo>
                <a:lnTo>
                  <a:pt x="3432699" y="794471"/>
                </a:lnTo>
                <a:lnTo>
                  <a:pt x="3432699" y="792774"/>
                </a:lnTo>
                <a:lnTo>
                  <a:pt x="3433548" y="792774"/>
                </a:lnTo>
                <a:lnTo>
                  <a:pt x="3433548" y="793622"/>
                </a:lnTo>
                <a:lnTo>
                  <a:pt x="3434397" y="792774"/>
                </a:lnTo>
                <a:lnTo>
                  <a:pt x="3433548" y="791926"/>
                </a:lnTo>
                <a:lnTo>
                  <a:pt x="3431850" y="791926"/>
                </a:lnTo>
                <a:lnTo>
                  <a:pt x="3430974" y="788506"/>
                </a:lnTo>
                <a:lnTo>
                  <a:pt x="3430974" y="786809"/>
                </a:lnTo>
                <a:lnTo>
                  <a:pt x="3432699" y="786809"/>
                </a:lnTo>
                <a:lnTo>
                  <a:pt x="3433548" y="788506"/>
                </a:lnTo>
                <a:lnTo>
                  <a:pt x="3434397" y="787657"/>
                </a:lnTo>
                <a:lnTo>
                  <a:pt x="3432699" y="785961"/>
                </a:lnTo>
                <a:lnTo>
                  <a:pt x="3434397" y="785112"/>
                </a:lnTo>
                <a:lnTo>
                  <a:pt x="3434397" y="784237"/>
                </a:lnTo>
                <a:lnTo>
                  <a:pt x="3435246" y="784237"/>
                </a:lnTo>
                <a:lnTo>
                  <a:pt x="3436970" y="785112"/>
                </a:lnTo>
                <a:lnTo>
                  <a:pt x="3436970" y="785961"/>
                </a:lnTo>
                <a:lnTo>
                  <a:pt x="3436095" y="785961"/>
                </a:lnTo>
                <a:lnTo>
                  <a:pt x="3436095" y="786809"/>
                </a:lnTo>
                <a:lnTo>
                  <a:pt x="3436970" y="787657"/>
                </a:lnTo>
                <a:lnTo>
                  <a:pt x="3439517" y="788506"/>
                </a:lnTo>
                <a:lnTo>
                  <a:pt x="3440366" y="789354"/>
                </a:lnTo>
                <a:lnTo>
                  <a:pt x="3439517" y="790202"/>
                </a:lnTo>
                <a:lnTo>
                  <a:pt x="3440366" y="791077"/>
                </a:lnTo>
                <a:lnTo>
                  <a:pt x="3441215" y="791926"/>
                </a:lnTo>
                <a:lnTo>
                  <a:pt x="3441215" y="792774"/>
                </a:lnTo>
                <a:lnTo>
                  <a:pt x="3442064" y="793622"/>
                </a:lnTo>
                <a:lnTo>
                  <a:pt x="3441215" y="794471"/>
                </a:lnTo>
                <a:lnTo>
                  <a:pt x="3441215" y="793622"/>
                </a:lnTo>
                <a:lnTo>
                  <a:pt x="3441215" y="792774"/>
                </a:lnTo>
                <a:lnTo>
                  <a:pt x="3439517" y="793622"/>
                </a:lnTo>
                <a:lnTo>
                  <a:pt x="3438668" y="791926"/>
                </a:lnTo>
                <a:lnTo>
                  <a:pt x="3438668" y="792774"/>
                </a:lnTo>
                <a:lnTo>
                  <a:pt x="3439517" y="794471"/>
                </a:lnTo>
                <a:lnTo>
                  <a:pt x="3438668" y="794471"/>
                </a:lnTo>
                <a:lnTo>
                  <a:pt x="3438668" y="795319"/>
                </a:lnTo>
                <a:lnTo>
                  <a:pt x="3437819" y="796167"/>
                </a:lnTo>
                <a:lnTo>
                  <a:pt x="3436970" y="795319"/>
                </a:lnTo>
                <a:lnTo>
                  <a:pt x="3436095" y="795319"/>
                </a:lnTo>
                <a:lnTo>
                  <a:pt x="3437819" y="797891"/>
                </a:lnTo>
                <a:lnTo>
                  <a:pt x="3435246" y="798739"/>
                </a:lnTo>
                <a:lnTo>
                  <a:pt x="3436095" y="799587"/>
                </a:lnTo>
                <a:lnTo>
                  <a:pt x="3436970" y="799587"/>
                </a:lnTo>
                <a:lnTo>
                  <a:pt x="3437819" y="801284"/>
                </a:lnTo>
                <a:lnTo>
                  <a:pt x="3437819" y="803007"/>
                </a:lnTo>
                <a:lnTo>
                  <a:pt x="3436095" y="804704"/>
                </a:lnTo>
                <a:lnTo>
                  <a:pt x="3435246" y="804704"/>
                </a:lnTo>
                <a:lnTo>
                  <a:pt x="3434397" y="804704"/>
                </a:lnTo>
                <a:lnTo>
                  <a:pt x="3433548" y="804704"/>
                </a:lnTo>
                <a:lnTo>
                  <a:pt x="3434397" y="805553"/>
                </a:lnTo>
                <a:lnTo>
                  <a:pt x="3432699" y="806401"/>
                </a:lnTo>
                <a:lnTo>
                  <a:pt x="3431850" y="806401"/>
                </a:lnTo>
                <a:lnTo>
                  <a:pt x="3430974" y="807276"/>
                </a:lnTo>
                <a:lnTo>
                  <a:pt x="3432699" y="808973"/>
                </a:lnTo>
                <a:lnTo>
                  <a:pt x="3433548" y="808973"/>
                </a:lnTo>
                <a:lnTo>
                  <a:pt x="3432699" y="808124"/>
                </a:lnTo>
                <a:lnTo>
                  <a:pt x="3435246" y="808124"/>
                </a:lnTo>
                <a:lnTo>
                  <a:pt x="3436095" y="806401"/>
                </a:lnTo>
                <a:lnTo>
                  <a:pt x="3435246" y="808124"/>
                </a:lnTo>
                <a:lnTo>
                  <a:pt x="3436095" y="808124"/>
                </a:lnTo>
                <a:lnTo>
                  <a:pt x="3437819" y="808124"/>
                </a:lnTo>
                <a:lnTo>
                  <a:pt x="3440366" y="806401"/>
                </a:lnTo>
                <a:lnTo>
                  <a:pt x="3441215" y="806401"/>
                </a:lnTo>
                <a:lnTo>
                  <a:pt x="3442064" y="805553"/>
                </a:lnTo>
                <a:lnTo>
                  <a:pt x="3442064" y="808124"/>
                </a:lnTo>
                <a:lnTo>
                  <a:pt x="3442940" y="808973"/>
                </a:lnTo>
                <a:lnTo>
                  <a:pt x="3443789" y="808973"/>
                </a:lnTo>
                <a:lnTo>
                  <a:pt x="3444638" y="808973"/>
                </a:lnTo>
                <a:lnTo>
                  <a:pt x="3446336" y="805553"/>
                </a:lnTo>
                <a:lnTo>
                  <a:pt x="3446336" y="804704"/>
                </a:lnTo>
                <a:lnTo>
                  <a:pt x="3447185" y="803856"/>
                </a:lnTo>
                <a:lnTo>
                  <a:pt x="3447185" y="803007"/>
                </a:lnTo>
                <a:lnTo>
                  <a:pt x="3447185" y="801284"/>
                </a:lnTo>
                <a:lnTo>
                  <a:pt x="3447185" y="800436"/>
                </a:lnTo>
                <a:lnTo>
                  <a:pt x="3448034" y="799587"/>
                </a:lnTo>
                <a:lnTo>
                  <a:pt x="3449758" y="801284"/>
                </a:lnTo>
                <a:lnTo>
                  <a:pt x="3448909" y="802159"/>
                </a:lnTo>
                <a:lnTo>
                  <a:pt x="3448909" y="803007"/>
                </a:lnTo>
                <a:lnTo>
                  <a:pt x="3448909" y="806401"/>
                </a:lnTo>
                <a:lnTo>
                  <a:pt x="3449758" y="808973"/>
                </a:lnTo>
                <a:lnTo>
                  <a:pt x="3449758" y="809821"/>
                </a:lnTo>
                <a:lnTo>
                  <a:pt x="3449758" y="808973"/>
                </a:lnTo>
                <a:lnTo>
                  <a:pt x="3450607" y="806401"/>
                </a:lnTo>
                <a:lnTo>
                  <a:pt x="3450607" y="807276"/>
                </a:lnTo>
                <a:lnTo>
                  <a:pt x="3450607" y="805553"/>
                </a:lnTo>
                <a:lnTo>
                  <a:pt x="3451456" y="805553"/>
                </a:lnTo>
                <a:lnTo>
                  <a:pt x="3451456" y="806401"/>
                </a:lnTo>
                <a:lnTo>
                  <a:pt x="3452305" y="804704"/>
                </a:lnTo>
                <a:lnTo>
                  <a:pt x="3450607" y="803007"/>
                </a:lnTo>
                <a:lnTo>
                  <a:pt x="3451456" y="801284"/>
                </a:lnTo>
                <a:lnTo>
                  <a:pt x="3452305" y="802159"/>
                </a:lnTo>
                <a:lnTo>
                  <a:pt x="3452305" y="799587"/>
                </a:lnTo>
                <a:lnTo>
                  <a:pt x="3453154" y="798739"/>
                </a:lnTo>
                <a:lnTo>
                  <a:pt x="3454030" y="798739"/>
                </a:lnTo>
                <a:lnTo>
                  <a:pt x="3454030" y="797891"/>
                </a:lnTo>
                <a:lnTo>
                  <a:pt x="3453154" y="797891"/>
                </a:lnTo>
                <a:lnTo>
                  <a:pt x="3453154" y="797042"/>
                </a:lnTo>
                <a:lnTo>
                  <a:pt x="3454879" y="796167"/>
                </a:lnTo>
                <a:lnTo>
                  <a:pt x="3456577" y="796167"/>
                </a:lnTo>
                <a:lnTo>
                  <a:pt x="3458275" y="797042"/>
                </a:lnTo>
                <a:lnTo>
                  <a:pt x="3458275" y="797891"/>
                </a:lnTo>
                <a:lnTo>
                  <a:pt x="3459150" y="798739"/>
                </a:lnTo>
                <a:lnTo>
                  <a:pt x="3459999" y="796167"/>
                </a:lnTo>
                <a:lnTo>
                  <a:pt x="3460848" y="795319"/>
                </a:lnTo>
                <a:lnTo>
                  <a:pt x="3461697" y="795319"/>
                </a:lnTo>
                <a:lnTo>
                  <a:pt x="3461697" y="794471"/>
                </a:lnTo>
                <a:lnTo>
                  <a:pt x="3460848" y="794471"/>
                </a:lnTo>
                <a:lnTo>
                  <a:pt x="3464244" y="793622"/>
                </a:lnTo>
                <a:lnTo>
                  <a:pt x="3465120" y="795319"/>
                </a:lnTo>
                <a:lnTo>
                  <a:pt x="3465120" y="797042"/>
                </a:lnTo>
                <a:lnTo>
                  <a:pt x="3464244" y="797891"/>
                </a:lnTo>
                <a:lnTo>
                  <a:pt x="3462546" y="799587"/>
                </a:lnTo>
                <a:lnTo>
                  <a:pt x="3461697" y="799587"/>
                </a:lnTo>
                <a:lnTo>
                  <a:pt x="3460848" y="798739"/>
                </a:lnTo>
                <a:lnTo>
                  <a:pt x="3459999" y="799587"/>
                </a:lnTo>
                <a:lnTo>
                  <a:pt x="3458275" y="801284"/>
                </a:lnTo>
                <a:lnTo>
                  <a:pt x="3458275" y="802159"/>
                </a:lnTo>
                <a:lnTo>
                  <a:pt x="3457426" y="802159"/>
                </a:lnTo>
                <a:lnTo>
                  <a:pt x="3456577" y="803007"/>
                </a:lnTo>
                <a:lnTo>
                  <a:pt x="3457426" y="803856"/>
                </a:lnTo>
                <a:lnTo>
                  <a:pt x="3458275" y="803007"/>
                </a:lnTo>
                <a:lnTo>
                  <a:pt x="3458275" y="803856"/>
                </a:lnTo>
                <a:lnTo>
                  <a:pt x="3458275" y="804704"/>
                </a:lnTo>
                <a:lnTo>
                  <a:pt x="3459150" y="804704"/>
                </a:lnTo>
                <a:lnTo>
                  <a:pt x="3458275" y="805553"/>
                </a:lnTo>
                <a:lnTo>
                  <a:pt x="3457426" y="804704"/>
                </a:lnTo>
                <a:lnTo>
                  <a:pt x="3458275" y="806401"/>
                </a:lnTo>
                <a:lnTo>
                  <a:pt x="3459150" y="807276"/>
                </a:lnTo>
                <a:lnTo>
                  <a:pt x="3458275" y="807276"/>
                </a:lnTo>
                <a:lnTo>
                  <a:pt x="3457426" y="807276"/>
                </a:lnTo>
                <a:lnTo>
                  <a:pt x="3458275" y="806401"/>
                </a:lnTo>
                <a:lnTo>
                  <a:pt x="3456577" y="807276"/>
                </a:lnTo>
                <a:lnTo>
                  <a:pt x="3455728" y="807276"/>
                </a:lnTo>
                <a:lnTo>
                  <a:pt x="3454879" y="808973"/>
                </a:lnTo>
                <a:lnTo>
                  <a:pt x="3458275" y="808124"/>
                </a:lnTo>
                <a:lnTo>
                  <a:pt x="3459150" y="808973"/>
                </a:lnTo>
                <a:lnTo>
                  <a:pt x="3459150" y="812366"/>
                </a:lnTo>
                <a:lnTo>
                  <a:pt x="3458275" y="812366"/>
                </a:lnTo>
                <a:lnTo>
                  <a:pt x="3457426" y="811518"/>
                </a:lnTo>
                <a:lnTo>
                  <a:pt x="3456577" y="812366"/>
                </a:lnTo>
                <a:lnTo>
                  <a:pt x="3457426" y="813241"/>
                </a:lnTo>
                <a:lnTo>
                  <a:pt x="3457426" y="814938"/>
                </a:lnTo>
                <a:lnTo>
                  <a:pt x="3458275" y="814089"/>
                </a:lnTo>
                <a:lnTo>
                  <a:pt x="3458275" y="814938"/>
                </a:lnTo>
                <a:lnTo>
                  <a:pt x="3457426" y="816634"/>
                </a:lnTo>
                <a:lnTo>
                  <a:pt x="3456577" y="816634"/>
                </a:lnTo>
                <a:lnTo>
                  <a:pt x="3457426" y="817483"/>
                </a:lnTo>
                <a:lnTo>
                  <a:pt x="3458275" y="819206"/>
                </a:lnTo>
                <a:lnTo>
                  <a:pt x="3458275" y="817483"/>
                </a:lnTo>
                <a:lnTo>
                  <a:pt x="3459150" y="815786"/>
                </a:lnTo>
                <a:lnTo>
                  <a:pt x="3460848" y="816634"/>
                </a:lnTo>
                <a:lnTo>
                  <a:pt x="3460848" y="815786"/>
                </a:lnTo>
                <a:lnTo>
                  <a:pt x="3459999" y="814938"/>
                </a:lnTo>
                <a:lnTo>
                  <a:pt x="3459999" y="814089"/>
                </a:lnTo>
                <a:lnTo>
                  <a:pt x="3461697" y="814938"/>
                </a:lnTo>
                <a:lnTo>
                  <a:pt x="3464244" y="814089"/>
                </a:lnTo>
                <a:lnTo>
                  <a:pt x="3465969" y="814938"/>
                </a:lnTo>
                <a:lnTo>
                  <a:pt x="3465969" y="817483"/>
                </a:lnTo>
                <a:lnTo>
                  <a:pt x="3465120" y="818331"/>
                </a:lnTo>
                <a:lnTo>
                  <a:pt x="3464244" y="818331"/>
                </a:lnTo>
                <a:lnTo>
                  <a:pt x="3463395" y="819206"/>
                </a:lnTo>
                <a:lnTo>
                  <a:pt x="3463395" y="820903"/>
                </a:lnTo>
                <a:lnTo>
                  <a:pt x="3464244" y="820903"/>
                </a:lnTo>
                <a:lnTo>
                  <a:pt x="3464244" y="819206"/>
                </a:lnTo>
                <a:lnTo>
                  <a:pt x="3465969" y="820054"/>
                </a:lnTo>
                <a:lnTo>
                  <a:pt x="3465969" y="819206"/>
                </a:lnTo>
                <a:lnTo>
                  <a:pt x="3466818" y="817483"/>
                </a:lnTo>
                <a:lnTo>
                  <a:pt x="3465969" y="814089"/>
                </a:lnTo>
                <a:lnTo>
                  <a:pt x="3464244" y="813241"/>
                </a:lnTo>
                <a:lnTo>
                  <a:pt x="3465120" y="813241"/>
                </a:lnTo>
                <a:lnTo>
                  <a:pt x="3465120" y="811518"/>
                </a:lnTo>
                <a:lnTo>
                  <a:pt x="3465969" y="811518"/>
                </a:lnTo>
                <a:lnTo>
                  <a:pt x="3466818" y="810669"/>
                </a:lnTo>
                <a:lnTo>
                  <a:pt x="3468516" y="810669"/>
                </a:lnTo>
                <a:lnTo>
                  <a:pt x="3468516" y="814089"/>
                </a:lnTo>
                <a:lnTo>
                  <a:pt x="3469365" y="816634"/>
                </a:lnTo>
                <a:lnTo>
                  <a:pt x="3469365" y="818331"/>
                </a:lnTo>
                <a:lnTo>
                  <a:pt x="3470214" y="819206"/>
                </a:lnTo>
                <a:lnTo>
                  <a:pt x="3471089" y="819206"/>
                </a:lnTo>
                <a:lnTo>
                  <a:pt x="3470214" y="816634"/>
                </a:lnTo>
                <a:lnTo>
                  <a:pt x="3470214" y="814938"/>
                </a:lnTo>
                <a:lnTo>
                  <a:pt x="3471089" y="815786"/>
                </a:lnTo>
                <a:lnTo>
                  <a:pt x="3471089" y="814089"/>
                </a:lnTo>
                <a:lnTo>
                  <a:pt x="3472787" y="812366"/>
                </a:lnTo>
                <a:lnTo>
                  <a:pt x="3473636" y="811518"/>
                </a:lnTo>
                <a:lnTo>
                  <a:pt x="3474485" y="811518"/>
                </a:lnTo>
                <a:lnTo>
                  <a:pt x="3473636" y="812366"/>
                </a:lnTo>
                <a:lnTo>
                  <a:pt x="3475334" y="814089"/>
                </a:lnTo>
                <a:lnTo>
                  <a:pt x="3475334" y="816634"/>
                </a:lnTo>
                <a:lnTo>
                  <a:pt x="3475334" y="818331"/>
                </a:lnTo>
                <a:lnTo>
                  <a:pt x="3473636" y="820054"/>
                </a:lnTo>
                <a:lnTo>
                  <a:pt x="3473636" y="821751"/>
                </a:lnTo>
                <a:lnTo>
                  <a:pt x="3474485" y="821751"/>
                </a:lnTo>
                <a:lnTo>
                  <a:pt x="3475334" y="821751"/>
                </a:lnTo>
                <a:lnTo>
                  <a:pt x="3477058" y="821751"/>
                </a:lnTo>
                <a:lnTo>
                  <a:pt x="3478756" y="823448"/>
                </a:lnTo>
                <a:lnTo>
                  <a:pt x="3479605" y="822599"/>
                </a:lnTo>
                <a:lnTo>
                  <a:pt x="3477907" y="820903"/>
                </a:lnTo>
                <a:lnTo>
                  <a:pt x="3475334" y="820903"/>
                </a:lnTo>
                <a:lnTo>
                  <a:pt x="3475334" y="820054"/>
                </a:lnTo>
                <a:lnTo>
                  <a:pt x="3477058" y="819206"/>
                </a:lnTo>
                <a:lnTo>
                  <a:pt x="3477058" y="817483"/>
                </a:lnTo>
                <a:lnTo>
                  <a:pt x="3477058" y="814938"/>
                </a:lnTo>
                <a:lnTo>
                  <a:pt x="3477907" y="814089"/>
                </a:lnTo>
                <a:lnTo>
                  <a:pt x="3479605" y="814938"/>
                </a:lnTo>
                <a:lnTo>
                  <a:pt x="3479605" y="815786"/>
                </a:lnTo>
                <a:lnTo>
                  <a:pt x="3480454" y="818331"/>
                </a:lnTo>
                <a:lnTo>
                  <a:pt x="3479605" y="819206"/>
                </a:lnTo>
                <a:lnTo>
                  <a:pt x="3480454" y="819206"/>
                </a:lnTo>
                <a:lnTo>
                  <a:pt x="3480454" y="818331"/>
                </a:lnTo>
                <a:lnTo>
                  <a:pt x="3482179" y="818331"/>
                </a:lnTo>
                <a:lnTo>
                  <a:pt x="3480454" y="817483"/>
                </a:lnTo>
                <a:lnTo>
                  <a:pt x="3481330" y="816634"/>
                </a:lnTo>
                <a:lnTo>
                  <a:pt x="3480454" y="814938"/>
                </a:lnTo>
                <a:lnTo>
                  <a:pt x="3478756" y="813241"/>
                </a:lnTo>
                <a:lnTo>
                  <a:pt x="3480454" y="811518"/>
                </a:lnTo>
                <a:lnTo>
                  <a:pt x="3481330" y="812366"/>
                </a:lnTo>
                <a:lnTo>
                  <a:pt x="3483028" y="810669"/>
                </a:lnTo>
                <a:lnTo>
                  <a:pt x="3483877" y="811518"/>
                </a:lnTo>
                <a:lnTo>
                  <a:pt x="3483877" y="809821"/>
                </a:lnTo>
                <a:lnTo>
                  <a:pt x="3483028" y="810669"/>
                </a:lnTo>
                <a:lnTo>
                  <a:pt x="3481330" y="809821"/>
                </a:lnTo>
                <a:lnTo>
                  <a:pt x="3483028" y="808124"/>
                </a:lnTo>
                <a:lnTo>
                  <a:pt x="3483028" y="807276"/>
                </a:lnTo>
                <a:lnTo>
                  <a:pt x="3483877" y="804704"/>
                </a:lnTo>
                <a:lnTo>
                  <a:pt x="3484726" y="804704"/>
                </a:lnTo>
                <a:lnTo>
                  <a:pt x="3484726" y="803856"/>
                </a:lnTo>
                <a:lnTo>
                  <a:pt x="3485575" y="805553"/>
                </a:lnTo>
                <a:lnTo>
                  <a:pt x="3484726" y="803856"/>
                </a:lnTo>
                <a:lnTo>
                  <a:pt x="3487299" y="803007"/>
                </a:lnTo>
                <a:lnTo>
                  <a:pt x="3485575" y="803007"/>
                </a:lnTo>
                <a:lnTo>
                  <a:pt x="3484726" y="803007"/>
                </a:lnTo>
                <a:lnTo>
                  <a:pt x="3483877" y="803007"/>
                </a:lnTo>
                <a:lnTo>
                  <a:pt x="3483877" y="801284"/>
                </a:lnTo>
                <a:lnTo>
                  <a:pt x="3485575" y="800436"/>
                </a:lnTo>
                <a:lnTo>
                  <a:pt x="3486424" y="801284"/>
                </a:lnTo>
                <a:lnTo>
                  <a:pt x="3486424" y="800436"/>
                </a:lnTo>
                <a:lnTo>
                  <a:pt x="3487299" y="800436"/>
                </a:lnTo>
                <a:lnTo>
                  <a:pt x="3488997" y="800436"/>
                </a:lnTo>
                <a:lnTo>
                  <a:pt x="3490695" y="798739"/>
                </a:lnTo>
                <a:lnTo>
                  <a:pt x="3490695" y="797891"/>
                </a:lnTo>
                <a:lnTo>
                  <a:pt x="3491544" y="797891"/>
                </a:lnTo>
                <a:lnTo>
                  <a:pt x="3493269" y="798739"/>
                </a:lnTo>
                <a:lnTo>
                  <a:pt x="3494118" y="799587"/>
                </a:lnTo>
                <a:lnTo>
                  <a:pt x="3494118" y="803856"/>
                </a:lnTo>
                <a:lnTo>
                  <a:pt x="3492393" y="803007"/>
                </a:lnTo>
                <a:lnTo>
                  <a:pt x="3491544" y="803007"/>
                </a:lnTo>
                <a:lnTo>
                  <a:pt x="3490695" y="804704"/>
                </a:lnTo>
                <a:lnTo>
                  <a:pt x="3489846" y="806401"/>
                </a:lnTo>
                <a:lnTo>
                  <a:pt x="3492393" y="805553"/>
                </a:lnTo>
                <a:lnTo>
                  <a:pt x="3491544" y="808124"/>
                </a:lnTo>
                <a:lnTo>
                  <a:pt x="3489846" y="808973"/>
                </a:lnTo>
                <a:lnTo>
                  <a:pt x="3488997" y="808124"/>
                </a:lnTo>
                <a:lnTo>
                  <a:pt x="3489846" y="809821"/>
                </a:lnTo>
                <a:lnTo>
                  <a:pt x="3488997" y="810669"/>
                </a:lnTo>
                <a:lnTo>
                  <a:pt x="3488148" y="809821"/>
                </a:lnTo>
                <a:lnTo>
                  <a:pt x="3488148" y="811518"/>
                </a:lnTo>
                <a:lnTo>
                  <a:pt x="3485575" y="811518"/>
                </a:lnTo>
                <a:lnTo>
                  <a:pt x="3488148" y="811518"/>
                </a:lnTo>
                <a:lnTo>
                  <a:pt x="3489846" y="810669"/>
                </a:lnTo>
                <a:lnTo>
                  <a:pt x="3489846" y="809821"/>
                </a:lnTo>
                <a:lnTo>
                  <a:pt x="3490695" y="809821"/>
                </a:lnTo>
                <a:lnTo>
                  <a:pt x="3490695" y="810669"/>
                </a:lnTo>
                <a:lnTo>
                  <a:pt x="3489846" y="811518"/>
                </a:lnTo>
                <a:lnTo>
                  <a:pt x="3490695" y="814089"/>
                </a:lnTo>
                <a:lnTo>
                  <a:pt x="3489846" y="814938"/>
                </a:lnTo>
                <a:lnTo>
                  <a:pt x="3490695" y="814938"/>
                </a:lnTo>
                <a:lnTo>
                  <a:pt x="3491544" y="817483"/>
                </a:lnTo>
                <a:lnTo>
                  <a:pt x="3491544" y="820054"/>
                </a:lnTo>
                <a:lnTo>
                  <a:pt x="3489846" y="820054"/>
                </a:lnTo>
                <a:lnTo>
                  <a:pt x="3488997" y="821751"/>
                </a:lnTo>
                <a:lnTo>
                  <a:pt x="3486424" y="826019"/>
                </a:lnTo>
                <a:lnTo>
                  <a:pt x="3484726" y="827716"/>
                </a:lnTo>
                <a:lnTo>
                  <a:pt x="3484726" y="830288"/>
                </a:lnTo>
                <a:lnTo>
                  <a:pt x="3483028" y="831985"/>
                </a:lnTo>
                <a:lnTo>
                  <a:pt x="3483028" y="833681"/>
                </a:lnTo>
                <a:lnTo>
                  <a:pt x="3483028" y="834530"/>
                </a:lnTo>
                <a:lnTo>
                  <a:pt x="3483877" y="832833"/>
                </a:lnTo>
                <a:lnTo>
                  <a:pt x="3485575" y="831985"/>
                </a:lnTo>
                <a:lnTo>
                  <a:pt x="3486424" y="830288"/>
                </a:lnTo>
                <a:lnTo>
                  <a:pt x="3487299" y="829439"/>
                </a:lnTo>
                <a:lnTo>
                  <a:pt x="3487299" y="826868"/>
                </a:lnTo>
                <a:lnTo>
                  <a:pt x="3488997" y="824323"/>
                </a:lnTo>
                <a:lnTo>
                  <a:pt x="3493269" y="820903"/>
                </a:lnTo>
                <a:lnTo>
                  <a:pt x="3494118" y="818331"/>
                </a:lnTo>
                <a:lnTo>
                  <a:pt x="3494118" y="814089"/>
                </a:lnTo>
                <a:lnTo>
                  <a:pt x="3494967" y="812366"/>
                </a:lnTo>
                <a:lnTo>
                  <a:pt x="3495816" y="811518"/>
                </a:lnTo>
                <a:lnTo>
                  <a:pt x="3497514" y="811518"/>
                </a:lnTo>
                <a:lnTo>
                  <a:pt x="3498389" y="812366"/>
                </a:lnTo>
                <a:lnTo>
                  <a:pt x="3497514" y="814089"/>
                </a:lnTo>
                <a:lnTo>
                  <a:pt x="3497514" y="814938"/>
                </a:lnTo>
                <a:lnTo>
                  <a:pt x="3497514" y="817483"/>
                </a:lnTo>
                <a:lnTo>
                  <a:pt x="3497514" y="818331"/>
                </a:lnTo>
                <a:lnTo>
                  <a:pt x="3497514" y="819206"/>
                </a:lnTo>
                <a:lnTo>
                  <a:pt x="3497514" y="820054"/>
                </a:lnTo>
                <a:lnTo>
                  <a:pt x="3495816" y="821751"/>
                </a:lnTo>
                <a:lnTo>
                  <a:pt x="3494118" y="826868"/>
                </a:lnTo>
                <a:lnTo>
                  <a:pt x="3491544" y="829439"/>
                </a:lnTo>
                <a:lnTo>
                  <a:pt x="3492393" y="829439"/>
                </a:lnTo>
                <a:lnTo>
                  <a:pt x="3494118" y="828565"/>
                </a:lnTo>
                <a:lnTo>
                  <a:pt x="3495816" y="831136"/>
                </a:lnTo>
                <a:lnTo>
                  <a:pt x="3495816" y="831985"/>
                </a:lnTo>
                <a:lnTo>
                  <a:pt x="3496665" y="831985"/>
                </a:lnTo>
                <a:lnTo>
                  <a:pt x="3494967" y="827716"/>
                </a:lnTo>
                <a:lnTo>
                  <a:pt x="3495816" y="826868"/>
                </a:lnTo>
                <a:lnTo>
                  <a:pt x="3496665" y="822599"/>
                </a:lnTo>
                <a:lnTo>
                  <a:pt x="3497514" y="822599"/>
                </a:lnTo>
                <a:lnTo>
                  <a:pt x="3498389" y="823448"/>
                </a:lnTo>
                <a:lnTo>
                  <a:pt x="3499238" y="828565"/>
                </a:lnTo>
                <a:lnTo>
                  <a:pt x="3498389" y="829439"/>
                </a:lnTo>
                <a:lnTo>
                  <a:pt x="3499238" y="829439"/>
                </a:lnTo>
                <a:lnTo>
                  <a:pt x="3499238" y="827716"/>
                </a:lnTo>
                <a:lnTo>
                  <a:pt x="3500087" y="827716"/>
                </a:lnTo>
                <a:lnTo>
                  <a:pt x="3499238" y="826868"/>
                </a:lnTo>
                <a:lnTo>
                  <a:pt x="3499238" y="824323"/>
                </a:lnTo>
                <a:lnTo>
                  <a:pt x="3498389" y="822599"/>
                </a:lnTo>
                <a:lnTo>
                  <a:pt x="3499238" y="820903"/>
                </a:lnTo>
                <a:lnTo>
                  <a:pt x="3500087" y="820054"/>
                </a:lnTo>
                <a:lnTo>
                  <a:pt x="3504359" y="817483"/>
                </a:lnTo>
                <a:lnTo>
                  <a:pt x="3505208" y="817483"/>
                </a:lnTo>
                <a:lnTo>
                  <a:pt x="3506057" y="816634"/>
                </a:lnTo>
                <a:lnTo>
                  <a:pt x="3506057" y="815786"/>
                </a:lnTo>
                <a:lnTo>
                  <a:pt x="3506906" y="814938"/>
                </a:lnTo>
                <a:lnTo>
                  <a:pt x="3506906" y="814089"/>
                </a:lnTo>
                <a:lnTo>
                  <a:pt x="3508604" y="814938"/>
                </a:lnTo>
                <a:lnTo>
                  <a:pt x="3508604" y="816634"/>
                </a:lnTo>
                <a:lnTo>
                  <a:pt x="3505208" y="819206"/>
                </a:lnTo>
                <a:lnTo>
                  <a:pt x="3505208" y="821751"/>
                </a:lnTo>
                <a:lnTo>
                  <a:pt x="3506057" y="823448"/>
                </a:lnTo>
                <a:lnTo>
                  <a:pt x="3506057" y="824323"/>
                </a:lnTo>
                <a:lnTo>
                  <a:pt x="3506906" y="824323"/>
                </a:lnTo>
                <a:lnTo>
                  <a:pt x="3508604" y="826019"/>
                </a:lnTo>
                <a:lnTo>
                  <a:pt x="3506906" y="829439"/>
                </a:lnTo>
                <a:lnTo>
                  <a:pt x="3506906" y="832833"/>
                </a:lnTo>
                <a:lnTo>
                  <a:pt x="3506057" y="835405"/>
                </a:lnTo>
                <a:lnTo>
                  <a:pt x="3505208" y="837950"/>
                </a:lnTo>
                <a:lnTo>
                  <a:pt x="3504359" y="837950"/>
                </a:lnTo>
                <a:lnTo>
                  <a:pt x="3504359" y="838798"/>
                </a:lnTo>
                <a:lnTo>
                  <a:pt x="3507755" y="837950"/>
                </a:lnTo>
                <a:lnTo>
                  <a:pt x="3507755" y="832833"/>
                </a:lnTo>
                <a:lnTo>
                  <a:pt x="3508604" y="831985"/>
                </a:lnTo>
                <a:lnTo>
                  <a:pt x="3508604" y="833681"/>
                </a:lnTo>
                <a:lnTo>
                  <a:pt x="3509479" y="832833"/>
                </a:lnTo>
                <a:lnTo>
                  <a:pt x="3509479" y="831136"/>
                </a:lnTo>
                <a:lnTo>
                  <a:pt x="3510328" y="829439"/>
                </a:lnTo>
                <a:lnTo>
                  <a:pt x="3511177" y="829439"/>
                </a:lnTo>
                <a:lnTo>
                  <a:pt x="3511177" y="830288"/>
                </a:lnTo>
                <a:lnTo>
                  <a:pt x="3511177" y="831985"/>
                </a:lnTo>
                <a:lnTo>
                  <a:pt x="3512875" y="834530"/>
                </a:lnTo>
                <a:lnTo>
                  <a:pt x="3512875" y="833681"/>
                </a:lnTo>
                <a:lnTo>
                  <a:pt x="3512026" y="831985"/>
                </a:lnTo>
                <a:lnTo>
                  <a:pt x="3512026" y="829439"/>
                </a:lnTo>
                <a:lnTo>
                  <a:pt x="3512026" y="827716"/>
                </a:lnTo>
                <a:lnTo>
                  <a:pt x="3512875" y="826019"/>
                </a:lnTo>
                <a:lnTo>
                  <a:pt x="3513724" y="826019"/>
                </a:lnTo>
                <a:lnTo>
                  <a:pt x="3515449" y="822599"/>
                </a:lnTo>
                <a:lnTo>
                  <a:pt x="3515449" y="823448"/>
                </a:lnTo>
                <a:lnTo>
                  <a:pt x="3515449" y="821751"/>
                </a:lnTo>
                <a:lnTo>
                  <a:pt x="3515449" y="820903"/>
                </a:lnTo>
                <a:lnTo>
                  <a:pt x="3516298" y="820903"/>
                </a:lnTo>
                <a:lnTo>
                  <a:pt x="3517147" y="821751"/>
                </a:lnTo>
                <a:lnTo>
                  <a:pt x="3517147" y="823448"/>
                </a:lnTo>
                <a:lnTo>
                  <a:pt x="3517996" y="823448"/>
                </a:lnTo>
                <a:lnTo>
                  <a:pt x="3517996" y="820054"/>
                </a:lnTo>
                <a:lnTo>
                  <a:pt x="3517996" y="819206"/>
                </a:lnTo>
                <a:lnTo>
                  <a:pt x="3518845" y="820054"/>
                </a:lnTo>
                <a:lnTo>
                  <a:pt x="3518845" y="818331"/>
                </a:lnTo>
                <a:lnTo>
                  <a:pt x="3522267" y="818331"/>
                </a:lnTo>
                <a:lnTo>
                  <a:pt x="3522267" y="820054"/>
                </a:lnTo>
                <a:lnTo>
                  <a:pt x="3520569" y="820054"/>
                </a:lnTo>
                <a:lnTo>
                  <a:pt x="3520569" y="820903"/>
                </a:lnTo>
                <a:lnTo>
                  <a:pt x="3521418" y="820054"/>
                </a:lnTo>
                <a:lnTo>
                  <a:pt x="3522267" y="820903"/>
                </a:lnTo>
                <a:lnTo>
                  <a:pt x="3522267" y="822599"/>
                </a:lnTo>
                <a:lnTo>
                  <a:pt x="3523116" y="822599"/>
                </a:lnTo>
                <a:lnTo>
                  <a:pt x="3523116" y="823448"/>
                </a:lnTo>
                <a:lnTo>
                  <a:pt x="3521418" y="824323"/>
                </a:lnTo>
                <a:lnTo>
                  <a:pt x="3521418" y="823448"/>
                </a:lnTo>
                <a:lnTo>
                  <a:pt x="3519694" y="823448"/>
                </a:lnTo>
                <a:lnTo>
                  <a:pt x="3518845" y="823448"/>
                </a:lnTo>
                <a:lnTo>
                  <a:pt x="3521418" y="823448"/>
                </a:lnTo>
                <a:lnTo>
                  <a:pt x="3521418" y="826019"/>
                </a:lnTo>
                <a:lnTo>
                  <a:pt x="3520569" y="826019"/>
                </a:lnTo>
                <a:lnTo>
                  <a:pt x="3519694" y="827716"/>
                </a:lnTo>
                <a:lnTo>
                  <a:pt x="3520569" y="826868"/>
                </a:lnTo>
                <a:lnTo>
                  <a:pt x="3522267" y="826019"/>
                </a:lnTo>
                <a:lnTo>
                  <a:pt x="3523116" y="826019"/>
                </a:lnTo>
                <a:lnTo>
                  <a:pt x="3523116" y="825171"/>
                </a:lnTo>
                <a:lnTo>
                  <a:pt x="3523116" y="826019"/>
                </a:lnTo>
                <a:lnTo>
                  <a:pt x="3523116" y="828565"/>
                </a:lnTo>
                <a:lnTo>
                  <a:pt x="3523116" y="829439"/>
                </a:lnTo>
                <a:lnTo>
                  <a:pt x="3520569" y="829439"/>
                </a:lnTo>
                <a:lnTo>
                  <a:pt x="3518845" y="830288"/>
                </a:lnTo>
                <a:lnTo>
                  <a:pt x="3519694" y="831136"/>
                </a:lnTo>
                <a:lnTo>
                  <a:pt x="3518845" y="831985"/>
                </a:lnTo>
                <a:lnTo>
                  <a:pt x="3517996" y="832833"/>
                </a:lnTo>
                <a:lnTo>
                  <a:pt x="3519694" y="831985"/>
                </a:lnTo>
                <a:lnTo>
                  <a:pt x="3519694" y="832833"/>
                </a:lnTo>
                <a:lnTo>
                  <a:pt x="3519694" y="833681"/>
                </a:lnTo>
                <a:lnTo>
                  <a:pt x="3520569" y="832833"/>
                </a:lnTo>
                <a:lnTo>
                  <a:pt x="3519694" y="831985"/>
                </a:lnTo>
                <a:lnTo>
                  <a:pt x="3520569" y="830288"/>
                </a:lnTo>
                <a:lnTo>
                  <a:pt x="3522267" y="830288"/>
                </a:lnTo>
                <a:lnTo>
                  <a:pt x="3522267" y="831136"/>
                </a:lnTo>
                <a:lnTo>
                  <a:pt x="3523116" y="830288"/>
                </a:lnTo>
                <a:lnTo>
                  <a:pt x="3524814" y="830288"/>
                </a:lnTo>
                <a:lnTo>
                  <a:pt x="3523965" y="831985"/>
                </a:lnTo>
                <a:lnTo>
                  <a:pt x="3523965" y="832833"/>
                </a:lnTo>
                <a:lnTo>
                  <a:pt x="3524814" y="832833"/>
                </a:lnTo>
                <a:lnTo>
                  <a:pt x="3523965" y="834530"/>
                </a:lnTo>
                <a:lnTo>
                  <a:pt x="3523965" y="837101"/>
                </a:lnTo>
                <a:lnTo>
                  <a:pt x="3523116" y="837950"/>
                </a:lnTo>
                <a:lnTo>
                  <a:pt x="3523965" y="838798"/>
                </a:lnTo>
                <a:lnTo>
                  <a:pt x="3523116" y="842218"/>
                </a:lnTo>
                <a:lnTo>
                  <a:pt x="3523965" y="843066"/>
                </a:lnTo>
                <a:lnTo>
                  <a:pt x="3524814" y="842218"/>
                </a:lnTo>
                <a:lnTo>
                  <a:pt x="3525690" y="837950"/>
                </a:lnTo>
                <a:lnTo>
                  <a:pt x="3525690" y="837101"/>
                </a:lnTo>
                <a:lnTo>
                  <a:pt x="3529086" y="830288"/>
                </a:lnTo>
                <a:lnTo>
                  <a:pt x="3529935" y="831136"/>
                </a:lnTo>
                <a:lnTo>
                  <a:pt x="3529086" y="830288"/>
                </a:lnTo>
                <a:lnTo>
                  <a:pt x="3530784" y="826868"/>
                </a:lnTo>
                <a:lnTo>
                  <a:pt x="3531659" y="826868"/>
                </a:lnTo>
                <a:lnTo>
                  <a:pt x="3531659" y="826019"/>
                </a:lnTo>
                <a:lnTo>
                  <a:pt x="3533357" y="825171"/>
                </a:lnTo>
                <a:lnTo>
                  <a:pt x="3532508" y="825171"/>
                </a:lnTo>
                <a:lnTo>
                  <a:pt x="3531659" y="825171"/>
                </a:lnTo>
                <a:lnTo>
                  <a:pt x="3531659" y="824323"/>
                </a:lnTo>
                <a:lnTo>
                  <a:pt x="3534206" y="821751"/>
                </a:lnTo>
                <a:lnTo>
                  <a:pt x="3535055" y="821751"/>
                </a:lnTo>
                <a:lnTo>
                  <a:pt x="3534206" y="820903"/>
                </a:lnTo>
                <a:lnTo>
                  <a:pt x="3533357" y="820054"/>
                </a:lnTo>
                <a:lnTo>
                  <a:pt x="3534206" y="819206"/>
                </a:lnTo>
                <a:lnTo>
                  <a:pt x="3536753" y="818331"/>
                </a:lnTo>
                <a:lnTo>
                  <a:pt x="3535904" y="818331"/>
                </a:lnTo>
                <a:lnTo>
                  <a:pt x="3536753" y="818331"/>
                </a:lnTo>
                <a:lnTo>
                  <a:pt x="3537629" y="818331"/>
                </a:lnTo>
                <a:lnTo>
                  <a:pt x="3536753" y="818331"/>
                </a:lnTo>
                <a:lnTo>
                  <a:pt x="3537629" y="819206"/>
                </a:lnTo>
                <a:lnTo>
                  <a:pt x="3538478" y="823448"/>
                </a:lnTo>
                <a:lnTo>
                  <a:pt x="3537629" y="825171"/>
                </a:lnTo>
                <a:lnTo>
                  <a:pt x="3537629" y="824323"/>
                </a:lnTo>
                <a:lnTo>
                  <a:pt x="3537629" y="825171"/>
                </a:lnTo>
                <a:lnTo>
                  <a:pt x="3535904" y="826868"/>
                </a:lnTo>
                <a:lnTo>
                  <a:pt x="3535904" y="827716"/>
                </a:lnTo>
                <a:lnTo>
                  <a:pt x="3535904" y="828565"/>
                </a:lnTo>
                <a:lnTo>
                  <a:pt x="3532508" y="829439"/>
                </a:lnTo>
                <a:lnTo>
                  <a:pt x="3532508" y="830288"/>
                </a:lnTo>
                <a:lnTo>
                  <a:pt x="3529086" y="833681"/>
                </a:lnTo>
                <a:lnTo>
                  <a:pt x="3529086" y="834530"/>
                </a:lnTo>
                <a:lnTo>
                  <a:pt x="3528237" y="835405"/>
                </a:lnTo>
                <a:lnTo>
                  <a:pt x="3529086" y="835405"/>
                </a:lnTo>
                <a:lnTo>
                  <a:pt x="3529935" y="835405"/>
                </a:lnTo>
                <a:lnTo>
                  <a:pt x="3529086" y="837101"/>
                </a:lnTo>
                <a:lnTo>
                  <a:pt x="3528237" y="837101"/>
                </a:lnTo>
                <a:lnTo>
                  <a:pt x="3528237" y="837950"/>
                </a:lnTo>
                <a:lnTo>
                  <a:pt x="3529935" y="837101"/>
                </a:lnTo>
                <a:lnTo>
                  <a:pt x="3529935" y="834530"/>
                </a:lnTo>
                <a:lnTo>
                  <a:pt x="3531659" y="831985"/>
                </a:lnTo>
                <a:lnTo>
                  <a:pt x="3533357" y="831136"/>
                </a:lnTo>
                <a:lnTo>
                  <a:pt x="3534206" y="831136"/>
                </a:lnTo>
                <a:lnTo>
                  <a:pt x="3535055" y="831985"/>
                </a:lnTo>
                <a:lnTo>
                  <a:pt x="3535055" y="832833"/>
                </a:lnTo>
                <a:lnTo>
                  <a:pt x="3534206" y="833681"/>
                </a:lnTo>
                <a:lnTo>
                  <a:pt x="3533357" y="833681"/>
                </a:lnTo>
                <a:lnTo>
                  <a:pt x="3532508" y="834530"/>
                </a:lnTo>
                <a:lnTo>
                  <a:pt x="3533357" y="834530"/>
                </a:lnTo>
                <a:lnTo>
                  <a:pt x="3533357" y="835405"/>
                </a:lnTo>
                <a:lnTo>
                  <a:pt x="3531659" y="835405"/>
                </a:lnTo>
                <a:lnTo>
                  <a:pt x="3531659" y="836253"/>
                </a:lnTo>
                <a:lnTo>
                  <a:pt x="3533357" y="835405"/>
                </a:lnTo>
                <a:lnTo>
                  <a:pt x="3534206" y="834530"/>
                </a:lnTo>
                <a:lnTo>
                  <a:pt x="3535055" y="833681"/>
                </a:lnTo>
                <a:lnTo>
                  <a:pt x="3535055" y="834530"/>
                </a:lnTo>
                <a:lnTo>
                  <a:pt x="3533357" y="837101"/>
                </a:lnTo>
                <a:lnTo>
                  <a:pt x="3535055" y="836253"/>
                </a:lnTo>
                <a:lnTo>
                  <a:pt x="3534206" y="837950"/>
                </a:lnTo>
                <a:lnTo>
                  <a:pt x="3533357" y="838798"/>
                </a:lnTo>
                <a:lnTo>
                  <a:pt x="3532508" y="839646"/>
                </a:lnTo>
                <a:lnTo>
                  <a:pt x="3530784" y="841370"/>
                </a:lnTo>
                <a:lnTo>
                  <a:pt x="3529086" y="841370"/>
                </a:lnTo>
                <a:lnTo>
                  <a:pt x="3530784" y="842218"/>
                </a:lnTo>
                <a:lnTo>
                  <a:pt x="3530784" y="843066"/>
                </a:lnTo>
                <a:lnTo>
                  <a:pt x="3529086" y="843066"/>
                </a:lnTo>
                <a:lnTo>
                  <a:pt x="3528237" y="843066"/>
                </a:lnTo>
                <a:lnTo>
                  <a:pt x="3529086" y="843066"/>
                </a:lnTo>
                <a:lnTo>
                  <a:pt x="3529935" y="843066"/>
                </a:lnTo>
                <a:lnTo>
                  <a:pt x="3529086" y="844763"/>
                </a:lnTo>
                <a:lnTo>
                  <a:pt x="3529935" y="845611"/>
                </a:lnTo>
                <a:lnTo>
                  <a:pt x="3529935" y="844763"/>
                </a:lnTo>
                <a:lnTo>
                  <a:pt x="3529935" y="843915"/>
                </a:lnTo>
                <a:lnTo>
                  <a:pt x="3530784" y="843066"/>
                </a:lnTo>
                <a:lnTo>
                  <a:pt x="3530784" y="842218"/>
                </a:lnTo>
                <a:lnTo>
                  <a:pt x="3531659" y="841370"/>
                </a:lnTo>
                <a:lnTo>
                  <a:pt x="3534206" y="841370"/>
                </a:lnTo>
                <a:lnTo>
                  <a:pt x="3536753" y="839646"/>
                </a:lnTo>
                <a:lnTo>
                  <a:pt x="3536753" y="840495"/>
                </a:lnTo>
                <a:lnTo>
                  <a:pt x="3534206" y="842218"/>
                </a:lnTo>
                <a:lnTo>
                  <a:pt x="3534206" y="843915"/>
                </a:lnTo>
                <a:lnTo>
                  <a:pt x="3535055" y="843066"/>
                </a:lnTo>
                <a:lnTo>
                  <a:pt x="3536753" y="840495"/>
                </a:lnTo>
                <a:lnTo>
                  <a:pt x="3536753" y="842218"/>
                </a:lnTo>
                <a:lnTo>
                  <a:pt x="3532508" y="845611"/>
                </a:lnTo>
                <a:lnTo>
                  <a:pt x="3532508" y="846460"/>
                </a:lnTo>
                <a:lnTo>
                  <a:pt x="3535904" y="846460"/>
                </a:lnTo>
                <a:lnTo>
                  <a:pt x="3535055" y="847335"/>
                </a:lnTo>
                <a:lnTo>
                  <a:pt x="3534206" y="848183"/>
                </a:lnTo>
                <a:lnTo>
                  <a:pt x="3535055" y="849031"/>
                </a:lnTo>
                <a:lnTo>
                  <a:pt x="3535055" y="847335"/>
                </a:lnTo>
                <a:lnTo>
                  <a:pt x="3535904" y="846460"/>
                </a:lnTo>
                <a:lnTo>
                  <a:pt x="3537629" y="842218"/>
                </a:lnTo>
                <a:lnTo>
                  <a:pt x="3538478" y="837950"/>
                </a:lnTo>
                <a:lnTo>
                  <a:pt x="3538478" y="837101"/>
                </a:lnTo>
                <a:lnTo>
                  <a:pt x="3540175" y="838798"/>
                </a:lnTo>
                <a:lnTo>
                  <a:pt x="3541024" y="840495"/>
                </a:lnTo>
                <a:lnTo>
                  <a:pt x="3540175" y="843066"/>
                </a:lnTo>
                <a:lnTo>
                  <a:pt x="3539326" y="844763"/>
                </a:lnTo>
                <a:lnTo>
                  <a:pt x="3541024" y="840495"/>
                </a:lnTo>
                <a:lnTo>
                  <a:pt x="3539326" y="835405"/>
                </a:lnTo>
                <a:lnTo>
                  <a:pt x="3541024" y="833681"/>
                </a:lnTo>
                <a:lnTo>
                  <a:pt x="3542749" y="832833"/>
                </a:lnTo>
                <a:lnTo>
                  <a:pt x="3543598" y="833681"/>
                </a:lnTo>
                <a:lnTo>
                  <a:pt x="3543598" y="834530"/>
                </a:lnTo>
                <a:lnTo>
                  <a:pt x="3544447" y="833681"/>
                </a:lnTo>
                <a:lnTo>
                  <a:pt x="3543598" y="835405"/>
                </a:lnTo>
                <a:lnTo>
                  <a:pt x="3542749" y="836253"/>
                </a:lnTo>
                <a:lnTo>
                  <a:pt x="3541873" y="838798"/>
                </a:lnTo>
                <a:lnTo>
                  <a:pt x="3541873" y="839646"/>
                </a:lnTo>
                <a:lnTo>
                  <a:pt x="3543598" y="841370"/>
                </a:lnTo>
                <a:lnTo>
                  <a:pt x="3540759" y="845611"/>
                </a:lnTo>
                <a:lnTo>
                  <a:pt x="3541024" y="845611"/>
                </a:lnTo>
                <a:lnTo>
                  <a:pt x="3541024" y="846274"/>
                </a:lnTo>
                <a:lnTo>
                  <a:pt x="3541873" y="845611"/>
                </a:lnTo>
                <a:lnTo>
                  <a:pt x="3541873" y="844763"/>
                </a:lnTo>
                <a:lnTo>
                  <a:pt x="3542749" y="844763"/>
                </a:lnTo>
                <a:lnTo>
                  <a:pt x="3543598" y="844763"/>
                </a:lnTo>
                <a:lnTo>
                  <a:pt x="3542749" y="843915"/>
                </a:lnTo>
                <a:lnTo>
                  <a:pt x="3543598" y="842218"/>
                </a:lnTo>
                <a:lnTo>
                  <a:pt x="3544447" y="843066"/>
                </a:lnTo>
                <a:lnTo>
                  <a:pt x="3543598" y="844763"/>
                </a:lnTo>
                <a:lnTo>
                  <a:pt x="3544447" y="844763"/>
                </a:lnTo>
                <a:lnTo>
                  <a:pt x="3545296" y="846460"/>
                </a:lnTo>
                <a:lnTo>
                  <a:pt x="3542749" y="848183"/>
                </a:lnTo>
                <a:lnTo>
                  <a:pt x="3541024" y="847335"/>
                </a:lnTo>
                <a:lnTo>
                  <a:pt x="3541024" y="848183"/>
                </a:lnTo>
                <a:lnTo>
                  <a:pt x="3541873" y="847335"/>
                </a:lnTo>
                <a:lnTo>
                  <a:pt x="3543598" y="848183"/>
                </a:lnTo>
                <a:lnTo>
                  <a:pt x="3545296" y="847335"/>
                </a:lnTo>
                <a:lnTo>
                  <a:pt x="3545296" y="848183"/>
                </a:lnTo>
                <a:lnTo>
                  <a:pt x="3546145" y="847335"/>
                </a:lnTo>
                <a:lnTo>
                  <a:pt x="3545296" y="847335"/>
                </a:lnTo>
                <a:lnTo>
                  <a:pt x="3544447" y="843915"/>
                </a:lnTo>
                <a:lnTo>
                  <a:pt x="3546145" y="840495"/>
                </a:lnTo>
                <a:lnTo>
                  <a:pt x="3546994" y="837101"/>
                </a:lnTo>
                <a:lnTo>
                  <a:pt x="3546994" y="836253"/>
                </a:lnTo>
                <a:lnTo>
                  <a:pt x="3547843" y="836253"/>
                </a:lnTo>
                <a:lnTo>
                  <a:pt x="3547843" y="837101"/>
                </a:lnTo>
                <a:lnTo>
                  <a:pt x="3547843" y="837950"/>
                </a:lnTo>
                <a:lnTo>
                  <a:pt x="3549567" y="834530"/>
                </a:lnTo>
                <a:lnTo>
                  <a:pt x="3549567" y="832833"/>
                </a:lnTo>
                <a:lnTo>
                  <a:pt x="3550416" y="832833"/>
                </a:lnTo>
                <a:lnTo>
                  <a:pt x="3550416" y="831985"/>
                </a:lnTo>
                <a:lnTo>
                  <a:pt x="3551265" y="831136"/>
                </a:lnTo>
                <a:lnTo>
                  <a:pt x="3552114" y="830288"/>
                </a:lnTo>
                <a:lnTo>
                  <a:pt x="3550416" y="829439"/>
                </a:lnTo>
                <a:lnTo>
                  <a:pt x="3553839" y="828565"/>
                </a:lnTo>
                <a:lnTo>
                  <a:pt x="3556386" y="828565"/>
                </a:lnTo>
                <a:lnTo>
                  <a:pt x="3557235" y="829439"/>
                </a:lnTo>
                <a:lnTo>
                  <a:pt x="3558084" y="830288"/>
                </a:lnTo>
                <a:lnTo>
                  <a:pt x="3558084" y="831136"/>
                </a:lnTo>
                <a:lnTo>
                  <a:pt x="3557235" y="831136"/>
                </a:lnTo>
                <a:lnTo>
                  <a:pt x="3556386" y="832833"/>
                </a:lnTo>
                <a:lnTo>
                  <a:pt x="3556386" y="831985"/>
                </a:lnTo>
                <a:lnTo>
                  <a:pt x="3556386" y="832833"/>
                </a:lnTo>
                <a:lnTo>
                  <a:pt x="3555537" y="832833"/>
                </a:lnTo>
                <a:lnTo>
                  <a:pt x="3555537" y="833681"/>
                </a:lnTo>
                <a:lnTo>
                  <a:pt x="3553839" y="835405"/>
                </a:lnTo>
                <a:lnTo>
                  <a:pt x="3552963" y="837101"/>
                </a:lnTo>
                <a:lnTo>
                  <a:pt x="3552114" y="837950"/>
                </a:lnTo>
                <a:lnTo>
                  <a:pt x="3552114" y="839646"/>
                </a:lnTo>
                <a:lnTo>
                  <a:pt x="3551265" y="839646"/>
                </a:lnTo>
                <a:lnTo>
                  <a:pt x="3552114" y="841370"/>
                </a:lnTo>
                <a:lnTo>
                  <a:pt x="3550416" y="843066"/>
                </a:lnTo>
                <a:lnTo>
                  <a:pt x="3549567" y="843066"/>
                </a:lnTo>
                <a:lnTo>
                  <a:pt x="3550416" y="843066"/>
                </a:lnTo>
                <a:lnTo>
                  <a:pt x="3551265" y="842218"/>
                </a:lnTo>
                <a:lnTo>
                  <a:pt x="3552963" y="842218"/>
                </a:lnTo>
                <a:lnTo>
                  <a:pt x="3553839" y="844763"/>
                </a:lnTo>
                <a:lnTo>
                  <a:pt x="3555537" y="847335"/>
                </a:lnTo>
                <a:lnTo>
                  <a:pt x="3555537" y="849031"/>
                </a:lnTo>
                <a:lnTo>
                  <a:pt x="3554688" y="850728"/>
                </a:lnTo>
                <a:lnTo>
                  <a:pt x="3555537" y="852451"/>
                </a:lnTo>
                <a:lnTo>
                  <a:pt x="3552963" y="852451"/>
                </a:lnTo>
                <a:lnTo>
                  <a:pt x="3552114" y="854148"/>
                </a:lnTo>
                <a:lnTo>
                  <a:pt x="3551265" y="856693"/>
                </a:lnTo>
                <a:lnTo>
                  <a:pt x="3552114" y="857568"/>
                </a:lnTo>
                <a:lnTo>
                  <a:pt x="3552114" y="856693"/>
                </a:lnTo>
                <a:lnTo>
                  <a:pt x="3552963" y="854997"/>
                </a:lnTo>
                <a:lnTo>
                  <a:pt x="3552963" y="853300"/>
                </a:lnTo>
                <a:lnTo>
                  <a:pt x="3553839" y="853300"/>
                </a:lnTo>
                <a:lnTo>
                  <a:pt x="3554688" y="853300"/>
                </a:lnTo>
                <a:lnTo>
                  <a:pt x="3555537" y="852451"/>
                </a:lnTo>
                <a:lnTo>
                  <a:pt x="3556386" y="853300"/>
                </a:lnTo>
                <a:lnTo>
                  <a:pt x="3556386" y="855845"/>
                </a:lnTo>
                <a:lnTo>
                  <a:pt x="3558084" y="856693"/>
                </a:lnTo>
                <a:lnTo>
                  <a:pt x="3554688" y="858417"/>
                </a:lnTo>
                <a:lnTo>
                  <a:pt x="3553839" y="859265"/>
                </a:lnTo>
                <a:lnTo>
                  <a:pt x="3552963" y="859265"/>
                </a:lnTo>
                <a:lnTo>
                  <a:pt x="3552963" y="860962"/>
                </a:lnTo>
                <a:lnTo>
                  <a:pt x="3551265" y="860962"/>
                </a:lnTo>
                <a:lnTo>
                  <a:pt x="3550416" y="861810"/>
                </a:lnTo>
                <a:lnTo>
                  <a:pt x="3548718" y="860113"/>
                </a:lnTo>
                <a:lnTo>
                  <a:pt x="3549567" y="860113"/>
                </a:lnTo>
                <a:lnTo>
                  <a:pt x="3548718" y="860962"/>
                </a:lnTo>
                <a:lnTo>
                  <a:pt x="3549567" y="860962"/>
                </a:lnTo>
                <a:lnTo>
                  <a:pt x="3550416" y="861810"/>
                </a:lnTo>
                <a:lnTo>
                  <a:pt x="3551265" y="860962"/>
                </a:lnTo>
                <a:lnTo>
                  <a:pt x="3552963" y="860962"/>
                </a:lnTo>
                <a:lnTo>
                  <a:pt x="3553839" y="860113"/>
                </a:lnTo>
                <a:lnTo>
                  <a:pt x="3555537" y="858417"/>
                </a:lnTo>
                <a:lnTo>
                  <a:pt x="3558084" y="857568"/>
                </a:lnTo>
                <a:lnTo>
                  <a:pt x="3558933" y="856693"/>
                </a:lnTo>
                <a:lnTo>
                  <a:pt x="3558084" y="855845"/>
                </a:lnTo>
                <a:lnTo>
                  <a:pt x="3557235" y="854997"/>
                </a:lnTo>
                <a:lnTo>
                  <a:pt x="3557235" y="854148"/>
                </a:lnTo>
                <a:lnTo>
                  <a:pt x="3558084" y="853300"/>
                </a:lnTo>
                <a:lnTo>
                  <a:pt x="3558933" y="852451"/>
                </a:lnTo>
                <a:lnTo>
                  <a:pt x="3558084" y="850728"/>
                </a:lnTo>
                <a:lnTo>
                  <a:pt x="3558084" y="852451"/>
                </a:lnTo>
                <a:lnTo>
                  <a:pt x="3557235" y="853300"/>
                </a:lnTo>
                <a:lnTo>
                  <a:pt x="3557235" y="852451"/>
                </a:lnTo>
                <a:lnTo>
                  <a:pt x="3556386" y="851577"/>
                </a:lnTo>
                <a:lnTo>
                  <a:pt x="3556386" y="849880"/>
                </a:lnTo>
                <a:lnTo>
                  <a:pt x="3557235" y="850728"/>
                </a:lnTo>
                <a:lnTo>
                  <a:pt x="3558084" y="850728"/>
                </a:lnTo>
                <a:lnTo>
                  <a:pt x="3557235" y="849880"/>
                </a:lnTo>
                <a:lnTo>
                  <a:pt x="3557235" y="847335"/>
                </a:lnTo>
                <a:lnTo>
                  <a:pt x="3560657" y="844763"/>
                </a:lnTo>
                <a:lnTo>
                  <a:pt x="3561506" y="847335"/>
                </a:lnTo>
                <a:lnTo>
                  <a:pt x="3561506" y="846460"/>
                </a:lnTo>
                <a:lnTo>
                  <a:pt x="3563204" y="843915"/>
                </a:lnTo>
                <a:lnTo>
                  <a:pt x="3562355" y="843915"/>
                </a:lnTo>
                <a:lnTo>
                  <a:pt x="3562355" y="844763"/>
                </a:lnTo>
                <a:lnTo>
                  <a:pt x="3561506" y="844763"/>
                </a:lnTo>
                <a:lnTo>
                  <a:pt x="3561506" y="843915"/>
                </a:lnTo>
                <a:lnTo>
                  <a:pt x="3562355" y="843915"/>
                </a:lnTo>
                <a:lnTo>
                  <a:pt x="3563204" y="843915"/>
                </a:lnTo>
                <a:lnTo>
                  <a:pt x="3563204" y="838798"/>
                </a:lnTo>
                <a:lnTo>
                  <a:pt x="3563204" y="835405"/>
                </a:lnTo>
                <a:lnTo>
                  <a:pt x="3564053" y="832833"/>
                </a:lnTo>
                <a:lnTo>
                  <a:pt x="3564053" y="831136"/>
                </a:lnTo>
                <a:lnTo>
                  <a:pt x="3564929" y="829439"/>
                </a:lnTo>
                <a:lnTo>
                  <a:pt x="3565778" y="830288"/>
                </a:lnTo>
                <a:lnTo>
                  <a:pt x="3565778" y="829439"/>
                </a:lnTo>
                <a:lnTo>
                  <a:pt x="3565778" y="828565"/>
                </a:lnTo>
                <a:lnTo>
                  <a:pt x="3564053" y="828565"/>
                </a:lnTo>
                <a:lnTo>
                  <a:pt x="3564929" y="827716"/>
                </a:lnTo>
                <a:lnTo>
                  <a:pt x="3565778" y="826868"/>
                </a:lnTo>
                <a:lnTo>
                  <a:pt x="3566627" y="828565"/>
                </a:lnTo>
                <a:lnTo>
                  <a:pt x="3567476" y="828565"/>
                </a:lnTo>
                <a:lnTo>
                  <a:pt x="3567476" y="830288"/>
                </a:lnTo>
                <a:lnTo>
                  <a:pt x="3567476" y="833681"/>
                </a:lnTo>
                <a:lnTo>
                  <a:pt x="3567476" y="834530"/>
                </a:lnTo>
                <a:lnTo>
                  <a:pt x="3566627" y="835405"/>
                </a:lnTo>
                <a:lnTo>
                  <a:pt x="3566627" y="834530"/>
                </a:lnTo>
                <a:lnTo>
                  <a:pt x="3564929" y="837101"/>
                </a:lnTo>
                <a:lnTo>
                  <a:pt x="3564053" y="840495"/>
                </a:lnTo>
                <a:lnTo>
                  <a:pt x="3564053" y="842218"/>
                </a:lnTo>
                <a:lnTo>
                  <a:pt x="3564929" y="842218"/>
                </a:lnTo>
                <a:lnTo>
                  <a:pt x="3564929" y="843066"/>
                </a:lnTo>
                <a:lnTo>
                  <a:pt x="3564929" y="844763"/>
                </a:lnTo>
                <a:lnTo>
                  <a:pt x="3564929" y="845611"/>
                </a:lnTo>
                <a:lnTo>
                  <a:pt x="3563204" y="847335"/>
                </a:lnTo>
                <a:lnTo>
                  <a:pt x="3563204" y="849880"/>
                </a:lnTo>
                <a:lnTo>
                  <a:pt x="3563204" y="850728"/>
                </a:lnTo>
                <a:lnTo>
                  <a:pt x="3563204" y="851577"/>
                </a:lnTo>
                <a:lnTo>
                  <a:pt x="3563204" y="852451"/>
                </a:lnTo>
                <a:lnTo>
                  <a:pt x="3563204" y="853300"/>
                </a:lnTo>
                <a:lnTo>
                  <a:pt x="3562355" y="852451"/>
                </a:lnTo>
                <a:lnTo>
                  <a:pt x="3563204" y="854997"/>
                </a:lnTo>
                <a:lnTo>
                  <a:pt x="3564053" y="854997"/>
                </a:lnTo>
                <a:lnTo>
                  <a:pt x="3564053" y="853300"/>
                </a:lnTo>
                <a:lnTo>
                  <a:pt x="3564053" y="852451"/>
                </a:lnTo>
                <a:lnTo>
                  <a:pt x="3564053" y="853300"/>
                </a:lnTo>
                <a:lnTo>
                  <a:pt x="3564929" y="854148"/>
                </a:lnTo>
                <a:lnTo>
                  <a:pt x="3564053" y="855845"/>
                </a:lnTo>
                <a:lnTo>
                  <a:pt x="3564053" y="857568"/>
                </a:lnTo>
                <a:lnTo>
                  <a:pt x="3562355" y="858417"/>
                </a:lnTo>
                <a:lnTo>
                  <a:pt x="3563204" y="859265"/>
                </a:lnTo>
                <a:lnTo>
                  <a:pt x="3562355" y="859265"/>
                </a:lnTo>
                <a:lnTo>
                  <a:pt x="3561506" y="859265"/>
                </a:lnTo>
                <a:lnTo>
                  <a:pt x="3560657" y="859265"/>
                </a:lnTo>
                <a:lnTo>
                  <a:pt x="3561506" y="859265"/>
                </a:lnTo>
                <a:lnTo>
                  <a:pt x="3561506" y="858523"/>
                </a:lnTo>
                <a:lnTo>
                  <a:pt x="3555537" y="859265"/>
                </a:lnTo>
                <a:lnTo>
                  <a:pt x="3555537" y="858417"/>
                </a:lnTo>
                <a:lnTo>
                  <a:pt x="3554688" y="862658"/>
                </a:lnTo>
                <a:lnTo>
                  <a:pt x="3552963" y="864382"/>
                </a:lnTo>
                <a:lnTo>
                  <a:pt x="3552114" y="866078"/>
                </a:lnTo>
                <a:lnTo>
                  <a:pt x="3552963" y="864382"/>
                </a:lnTo>
                <a:lnTo>
                  <a:pt x="3554688" y="863533"/>
                </a:lnTo>
                <a:lnTo>
                  <a:pt x="3555537" y="862658"/>
                </a:lnTo>
                <a:lnTo>
                  <a:pt x="3556386" y="863533"/>
                </a:lnTo>
                <a:lnTo>
                  <a:pt x="3557235" y="863533"/>
                </a:lnTo>
                <a:lnTo>
                  <a:pt x="3555537" y="861810"/>
                </a:lnTo>
                <a:lnTo>
                  <a:pt x="3555537" y="860962"/>
                </a:lnTo>
                <a:lnTo>
                  <a:pt x="3556386" y="860113"/>
                </a:lnTo>
                <a:lnTo>
                  <a:pt x="3558933" y="860113"/>
                </a:lnTo>
                <a:lnTo>
                  <a:pt x="3558084" y="860962"/>
                </a:lnTo>
                <a:lnTo>
                  <a:pt x="3559808" y="860113"/>
                </a:lnTo>
                <a:lnTo>
                  <a:pt x="3563204" y="860113"/>
                </a:lnTo>
                <a:lnTo>
                  <a:pt x="3564053" y="859265"/>
                </a:lnTo>
                <a:lnTo>
                  <a:pt x="3565778" y="856693"/>
                </a:lnTo>
                <a:lnTo>
                  <a:pt x="3565778" y="854997"/>
                </a:lnTo>
                <a:lnTo>
                  <a:pt x="3565778" y="854148"/>
                </a:lnTo>
                <a:lnTo>
                  <a:pt x="3564929" y="852451"/>
                </a:lnTo>
                <a:lnTo>
                  <a:pt x="3565778" y="848183"/>
                </a:lnTo>
                <a:lnTo>
                  <a:pt x="3566627" y="847335"/>
                </a:lnTo>
                <a:lnTo>
                  <a:pt x="3569174" y="846460"/>
                </a:lnTo>
                <a:lnTo>
                  <a:pt x="3569174" y="847335"/>
                </a:lnTo>
                <a:lnTo>
                  <a:pt x="3569174" y="846460"/>
                </a:lnTo>
                <a:lnTo>
                  <a:pt x="3570023" y="845611"/>
                </a:lnTo>
                <a:lnTo>
                  <a:pt x="3570898" y="846460"/>
                </a:lnTo>
                <a:lnTo>
                  <a:pt x="3570023" y="847335"/>
                </a:lnTo>
                <a:lnTo>
                  <a:pt x="3570898" y="848183"/>
                </a:lnTo>
                <a:lnTo>
                  <a:pt x="3569174" y="850728"/>
                </a:lnTo>
                <a:lnTo>
                  <a:pt x="3568325" y="850728"/>
                </a:lnTo>
                <a:lnTo>
                  <a:pt x="3567476" y="851577"/>
                </a:lnTo>
                <a:lnTo>
                  <a:pt x="3566627" y="851577"/>
                </a:lnTo>
                <a:lnTo>
                  <a:pt x="3567476" y="851577"/>
                </a:lnTo>
                <a:lnTo>
                  <a:pt x="3568325" y="850728"/>
                </a:lnTo>
                <a:lnTo>
                  <a:pt x="3569174" y="850728"/>
                </a:lnTo>
                <a:lnTo>
                  <a:pt x="3569174" y="854997"/>
                </a:lnTo>
                <a:lnTo>
                  <a:pt x="3568325" y="855845"/>
                </a:lnTo>
                <a:lnTo>
                  <a:pt x="3567476" y="855845"/>
                </a:lnTo>
                <a:lnTo>
                  <a:pt x="3566627" y="856693"/>
                </a:lnTo>
                <a:lnTo>
                  <a:pt x="3567476" y="856693"/>
                </a:lnTo>
                <a:lnTo>
                  <a:pt x="3567476" y="855845"/>
                </a:lnTo>
                <a:lnTo>
                  <a:pt x="3568325" y="856693"/>
                </a:lnTo>
                <a:lnTo>
                  <a:pt x="3569174" y="854997"/>
                </a:lnTo>
                <a:lnTo>
                  <a:pt x="3570023" y="855845"/>
                </a:lnTo>
                <a:lnTo>
                  <a:pt x="3570023" y="856693"/>
                </a:lnTo>
                <a:lnTo>
                  <a:pt x="3570898" y="857568"/>
                </a:lnTo>
                <a:lnTo>
                  <a:pt x="3570023" y="856693"/>
                </a:lnTo>
                <a:lnTo>
                  <a:pt x="3570023" y="855845"/>
                </a:lnTo>
                <a:lnTo>
                  <a:pt x="3569174" y="854997"/>
                </a:lnTo>
                <a:lnTo>
                  <a:pt x="3570023" y="854148"/>
                </a:lnTo>
                <a:lnTo>
                  <a:pt x="3569174" y="852451"/>
                </a:lnTo>
                <a:lnTo>
                  <a:pt x="3570023" y="850728"/>
                </a:lnTo>
                <a:lnTo>
                  <a:pt x="3571747" y="848183"/>
                </a:lnTo>
                <a:lnTo>
                  <a:pt x="3573445" y="847335"/>
                </a:lnTo>
                <a:lnTo>
                  <a:pt x="3573445" y="848183"/>
                </a:lnTo>
                <a:lnTo>
                  <a:pt x="3572596" y="849031"/>
                </a:lnTo>
                <a:lnTo>
                  <a:pt x="3576019" y="846460"/>
                </a:lnTo>
                <a:lnTo>
                  <a:pt x="3576868" y="846460"/>
                </a:lnTo>
                <a:lnTo>
                  <a:pt x="3576019" y="849880"/>
                </a:lnTo>
                <a:lnTo>
                  <a:pt x="3574294" y="849031"/>
                </a:lnTo>
                <a:lnTo>
                  <a:pt x="3573445" y="849880"/>
                </a:lnTo>
                <a:lnTo>
                  <a:pt x="3574294" y="849880"/>
                </a:lnTo>
                <a:lnTo>
                  <a:pt x="3575143" y="850728"/>
                </a:lnTo>
                <a:lnTo>
                  <a:pt x="3575143" y="851577"/>
                </a:lnTo>
                <a:lnTo>
                  <a:pt x="3573445" y="852451"/>
                </a:lnTo>
                <a:lnTo>
                  <a:pt x="3573445" y="853300"/>
                </a:lnTo>
                <a:lnTo>
                  <a:pt x="3572596" y="854997"/>
                </a:lnTo>
                <a:lnTo>
                  <a:pt x="3570898" y="854997"/>
                </a:lnTo>
                <a:lnTo>
                  <a:pt x="3570898" y="855845"/>
                </a:lnTo>
                <a:lnTo>
                  <a:pt x="3571747" y="854997"/>
                </a:lnTo>
                <a:lnTo>
                  <a:pt x="3573445" y="854997"/>
                </a:lnTo>
                <a:lnTo>
                  <a:pt x="3574294" y="852451"/>
                </a:lnTo>
                <a:lnTo>
                  <a:pt x="3576019" y="851577"/>
                </a:lnTo>
                <a:lnTo>
                  <a:pt x="3576019" y="852451"/>
                </a:lnTo>
                <a:lnTo>
                  <a:pt x="3576019" y="853300"/>
                </a:lnTo>
                <a:lnTo>
                  <a:pt x="3576868" y="853300"/>
                </a:lnTo>
                <a:lnTo>
                  <a:pt x="3576019" y="854148"/>
                </a:lnTo>
                <a:lnTo>
                  <a:pt x="3575143" y="854997"/>
                </a:lnTo>
                <a:lnTo>
                  <a:pt x="3574294" y="854148"/>
                </a:lnTo>
                <a:lnTo>
                  <a:pt x="3572596" y="854997"/>
                </a:lnTo>
                <a:lnTo>
                  <a:pt x="3572596" y="856693"/>
                </a:lnTo>
                <a:lnTo>
                  <a:pt x="3573445" y="857568"/>
                </a:lnTo>
                <a:lnTo>
                  <a:pt x="3572596" y="858417"/>
                </a:lnTo>
                <a:lnTo>
                  <a:pt x="3571747" y="860962"/>
                </a:lnTo>
                <a:lnTo>
                  <a:pt x="3572596" y="859265"/>
                </a:lnTo>
                <a:lnTo>
                  <a:pt x="3574294" y="857568"/>
                </a:lnTo>
                <a:lnTo>
                  <a:pt x="3573445" y="855845"/>
                </a:lnTo>
                <a:lnTo>
                  <a:pt x="3573445" y="854997"/>
                </a:lnTo>
                <a:lnTo>
                  <a:pt x="3574294" y="854997"/>
                </a:lnTo>
                <a:lnTo>
                  <a:pt x="3575143" y="855845"/>
                </a:lnTo>
                <a:lnTo>
                  <a:pt x="3576019" y="855845"/>
                </a:lnTo>
                <a:lnTo>
                  <a:pt x="3577717" y="854148"/>
                </a:lnTo>
                <a:lnTo>
                  <a:pt x="3577717" y="852451"/>
                </a:lnTo>
                <a:lnTo>
                  <a:pt x="3578566" y="850728"/>
                </a:lnTo>
                <a:lnTo>
                  <a:pt x="3580264" y="849880"/>
                </a:lnTo>
                <a:lnTo>
                  <a:pt x="3579415" y="851577"/>
                </a:lnTo>
                <a:lnTo>
                  <a:pt x="3579415" y="852451"/>
                </a:lnTo>
                <a:lnTo>
                  <a:pt x="3579415" y="853300"/>
                </a:lnTo>
                <a:lnTo>
                  <a:pt x="3578566" y="854997"/>
                </a:lnTo>
                <a:lnTo>
                  <a:pt x="3577717" y="856693"/>
                </a:lnTo>
                <a:lnTo>
                  <a:pt x="3576868" y="857568"/>
                </a:lnTo>
                <a:lnTo>
                  <a:pt x="3577717" y="856693"/>
                </a:lnTo>
                <a:lnTo>
                  <a:pt x="3578566" y="855845"/>
                </a:lnTo>
                <a:lnTo>
                  <a:pt x="3578566" y="857568"/>
                </a:lnTo>
                <a:lnTo>
                  <a:pt x="3577717" y="858417"/>
                </a:lnTo>
                <a:lnTo>
                  <a:pt x="3577717" y="859265"/>
                </a:lnTo>
                <a:lnTo>
                  <a:pt x="3575143" y="860113"/>
                </a:lnTo>
                <a:lnTo>
                  <a:pt x="3577717" y="860113"/>
                </a:lnTo>
                <a:lnTo>
                  <a:pt x="3578566" y="858417"/>
                </a:lnTo>
                <a:lnTo>
                  <a:pt x="3578566" y="859265"/>
                </a:lnTo>
                <a:lnTo>
                  <a:pt x="3579415" y="860962"/>
                </a:lnTo>
                <a:lnTo>
                  <a:pt x="3576868" y="864382"/>
                </a:lnTo>
                <a:lnTo>
                  <a:pt x="3577717" y="865230"/>
                </a:lnTo>
                <a:lnTo>
                  <a:pt x="3579415" y="863533"/>
                </a:lnTo>
                <a:lnTo>
                  <a:pt x="3581113" y="862658"/>
                </a:lnTo>
                <a:lnTo>
                  <a:pt x="3580264" y="862658"/>
                </a:lnTo>
                <a:lnTo>
                  <a:pt x="3581988" y="859265"/>
                </a:lnTo>
                <a:lnTo>
                  <a:pt x="3582837" y="858417"/>
                </a:lnTo>
                <a:lnTo>
                  <a:pt x="3582837" y="859265"/>
                </a:lnTo>
                <a:lnTo>
                  <a:pt x="3584535" y="857568"/>
                </a:lnTo>
                <a:lnTo>
                  <a:pt x="3584535" y="856693"/>
                </a:lnTo>
                <a:lnTo>
                  <a:pt x="3583686" y="857568"/>
                </a:lnTo>
                <a:lnTo>
                  <a:pt x="3581988" y="858417"/>
                </a:lnTo>
                <a:lnTo>
                  <a:pt x="3581988" y="857568"/>
                </a:lnTo>
                <a:lnTo>
                  <a:pt x="3583686" y="855845"/>
                </a:lnTo>
                <a:lnTo>
                  <a:pt x="3584535" y="856693"/>
                </a:lnTo>
                <a:lnTo>
                  <a:pt x="3584535" y="854148"/>
                </a:lnTo>
                <a:lnTo>
                  <a:pt x="3584535" y="853300"/>
                </a:lnTo>
                <a:lnTo>
                  <a:pt x="3586233" y="853300"/>
                </a:lnTo>
                <a:lnTo>
                  <a:pt x="3587109" y="853300"/>
                </a:lnTo>
                <a:lnTo>
                  <a:pt x="3587109" y="852451"/>
                </a:lnTo>
                <a:lnTo>
                  <a:pt x="3587958" y="852451"/>
                </a:lnTo>
                <a:lnTo>
                  <a:pt x="3587958" y="851577"/>
                </a:lnTo>
                <a:lnTo>
                  <a:pt x="3587109" y="851577"/>
                </a:lnTo>
                <a:lnTo>
                  <a:pt x="3587958" y="850728"/>
                </a:lnTo>
                <a:lnTo>
                  <a:pt x="3591354" y="849880"/>
                </a:lnTo>
                <a:lnTo>
                  <a:pt x="3593078" y="852451"/>
                </a:lnTo>
                <a:lnTo>
                  <a:pt x="3592203" y="854997"/>
                </a:lnTo>
                <a:lnTo>
                  <a:pt x="3591354" y="856693"/>
                </a:lnTo>
                <a:lnTo>
                  <a:pt x="3590505" y="857568"/>
                </a:lnTo>
                <a:lnTo>
                  <a:pt x="3588807" y="854997"/>
                </a:lnTo>
                <a:lnTo>
                  <a:pt x="3589656" y="856693"/>
                </a:lnTo>
                <a:lnTo>
                  <a:pt x="3589656" y="857568"/>
                </a:lnTo>
                <a:lnTo>
                  <a:pt x="3588807" y="857568"/>
                </a:lnTo>
                <a:lnTo>
                  <a:pt x="3588807" y="858417"/>
                </a:lnTo>
                <a:lnTo>
                  <a:pt x="3587109" y="859265"/>
                </a:lnTo>
                <a:lnTo>
                  <a:pt x="3587109" y="857568"/>
                </a:lnTo>
                <a:lnTo>
                  <a:pt x="3587109" y="859265"/>
                </a:lnTo>
                <a:lnTo>
                  <a:pt x="3586233" y="859265"/>
                </a:lnTo>
                <a:lnTo>
                  <a:pt x="3584535" y="860113"/>
                </a:lnTo>
                <a:lnTo>
                  <a:pt x="3584535" y="862658"/>
                </a:lnTo>
                <a:lnTo>
                  <a:pt x="3582837" y="866078"/>
                </a:lnTo>
                <a:lnTo>
                  <a:pt x="3583686" y="866927"/>
                </a:lnTo>
                <a:lnTo>
                  <a:pt x="3583686" y="868623"/>
                </a:lnTo>
                <a:lnTo>
                  <a:pt x="3582837" y="868623"/>
                </a:lnTo>
                <a:lnTo>
                  <a:pt x="3581988" y="867775"/>
                </a:lnTo>
                <a:lnTo>
                  <a:pt x="3583686" y="870347"/>
                </a:lnTo>
                <a:lnTo>
                  <a:pt x="3583686" y="871195"/>
                </a:lnTo>
                <a:lnTo>
                  <a:pt x="3581988" y="873740"/>
                </a:lnTo>
                <a:lnTo>
                  <a:pt x="3583686" y="873740"/>
                </a:lnTo>
                <a:lnTo>
                  <a:pt x="3584535" y="875463"/>
                </a:lnTo>
                <a:lnTo>
                  <a:pt x="3583686" y="877160"/>
                </a:lnTo>
                <a:lnTo>
                  <a:pt x="3584535" y="876312"/>
                </a:lnTo>
                <a:lnTo>
                  <a:pt x="3586233" y="876312"/>
                </a:lnTo>
                <a:lnTo>
                  <a:pt x="3586233" y="878857"/>
                </a:lnTo>
                <a:lnTo>
                  <a:pt x="3585384" y="880580"/>
                </a:lnTo>
                <a:lnTo>
                  <a:pt x="3583686" y="879732"/>
                </a:lnTo>
                <a:lnTo>
                  <a:pt x="3582837" y="881429"/>
                </a:lnTo>
                <a:lnTo>
                  <a:pt x="3581988" y="880580"/>
                </a:lnTo>
                <a:lnTo>
                  <a:pt x="3582837" y="881429"/>
                </a:lnTo>
                <a:lnTo>
                  <a:pt x="3582837" y="882277"/>
                </a:lnTo>
                <a:lnTo>
                  <a:pt x="3582837" y="881429"/>
                </a:lnTo>
                <a:lnTo>
                  <a:pt x="3583686" y="880580"/>
                </a:lnTo>
                <a:lnTo>
                  <a:pt x="3587109" y="882277"/>
                </a:lnTo>
                <a:lnTo>
                  <a:pt x="3587109" y="881429"/>
                </a:lnTo>
                <a:lnTo>
                  <a:pt x="3586233" y="881429"/>
                </a:lnTo>
                <a:lnTo>
                  <a:pt x="3587109" y="879732"/>
                </a:lnTo>
                <a:lnTo>
                  <a:pt x="3587109" y="877160"/>
                </a:lnTo>
                <a:lnTo>
                  <a:pt x="3585384" y="874615"/>
                </a:lnTo>
                <a:lnTo>
                  <a:pt x="3585384" y="873740"/>
                </a:lnTo>
                <a:lnTo>
                  <a:pt x="3587109" y="872043"/>
                </a:lnTo>
                <a:lnTo>
                  <a:pt x="3587109" y="870347"/>
                </a:lnTo>
                <a:lnTo>
                  <a:pt x="3589656" y="866927"/>
                </a:lnTo>
                <a:lnTo>
                  <a:pt x="3590505" y="866927"/>
                </a:lnTo>
                <a:lnTo>
                  <a:pt x="3590505" y="866078"/>
                </a:lnTo>
                <a:lnTo>
                  <a:pt x="3591354" y="866927"/>
                </a:lnTo>
                <a:lnTo>
                  <a:pt x="3590505" y="868623"/>
                </a:lnTo>
                <a:lnTo>
                  <a:pt x="3590505" y="871195"/>
                </a:lnTo>
                <a:lnTo>
                  <a:pt x="3589656" y="872043"/>
                </a:lnTo>
                <a:lnTo>
                  <a:pt x="3590505" y="872892"/>
                </a:lnTo>
                <a:lnTo>
                  <a:pt x="3591354" y="874615"/>
                </a:lnTo>
                <a:lnTo>
                  <a:pt x="3592203" y="875463"/>
                </a:lnTo>
                <a:lnTo>
                  <a:pt x="3589656" y="872043"/>
                </a:lnTo>
                <a:lnTo>
                  <a:pt x="3591354" y="871195"/>
                </a:lnTo>
                <a:lnTo>
                  <a:pt x="3591354" y="869498"/>
                </a:lnTo>
                <a:lnTo>
                  <a:pt x="3592203" y="868623"/>
                </a:lnTo>
                <a:lnTo>
                  <a:pt x="3593078" y="869498"/>
                </a:lnTo>
                <a:lnTo>
                  <a:pt x="3593078" y="870347"/>
                </a:lnTo>
                <a:lnTo>
                  <a:pt x="3592203" y="870347"/>
                </a:lnTo>
                <a:lnTo>
                  <a:pt x="3592203" y="871195"/>
                </a:lnTo>
                <a:lnTo>
                  <a:pt x="3593078" y="872043"/>
                </a:lnTo>
                <a:lnTo>
                  <a:pt x="3592203" y="871195"/>
                </a:lnTo>
                <a:lnTo>
                  <a:pt x="3592203" y="870347"/>
                </a:lnTo>
                <a:lnTo>
                  <a:pt x="3593078" y="871195"/>
                </a:lnTo>
                <a:lnTo>
                  <a:pt x="3593927" y="870347"/>
                </a:lnTo>
                <a:lnTo>
                  <a:pt x="3592203" y="868623"/>
                </a:lnTo>
                <a:lnTo>
                  <a:pt x="3593078" y="866927"/>
                </a:lnTo>
                <a:lnTo>
                  <a:pt x="3593927" y="866078"/>
                </a:lnTo>
                <a:lnTo>
                  <a:pt x="3594776" y="866927"/>
                </a:lnTo>
                <a:lnTo>
                  <a:pt x="3595625" y="866927"/>
                </a:lnTo>
                <a:lnTo>
                  <a:pt x="3596474" y="867775"/>
                </a:lnTo>
                <a:lnTo>
                  <a:pt x="3596474" y="868623"/>
                </a:lnTo>
                <a:lnTo>
                  <a:pt x="3597323" y="867775"/>
                </a:lnTo>
                <a:lnTo>
                  <a:pt x="3598172" y="867775"/>
                </a:lnTo>
                <a:lnTo>
                  <a:pt x="3597323" y="866927"/>
                </a:lnTo>
                <a:lnTo>
                  <a:pt x="3594776" y="866927"/>
                </a:lnTo>
                <a:lnTo>
                  <a:pt x="3593927" y="865230"/>
                </a:lnTo>
                <a:lnTo>
                  <a:pt x="3595625" y="863533"/>
                </a:lnTo>
                <a:lnTo>
                  <a:pt x="3597323" y="862658"/>
                </a:lnTo>
                <a:lnTo>
                  <a:pt x="3597323" y="861810"/>
                </a:lnTo>
                <a:lnTo>
                  <a:pt x="3599048" y="862658"/>
                </a:lnTo>
                <a:lnTo>
                  <a:pt x="3598172" y="862658"/>
                </a:lnTo>
                <a:lnTo>
                  <a:pt x="3598172" y="864382"/>
                </a:lnTo>
                <a:lnTo>
                  <a:pt x="3598172" y="862658"/>
                </a:lnTo>
                <a:lnTo>
                  <a:pt x="3599897" y="862658"/>
                </a:lnTo>
                <a:lnTo>
                  <a:pt x="3599048" y="861810"/>
                </a:lnTo>
                <a:lnTo>
                  <a:pt x="3597323" y="860962"/>
                </a:lnTo>
                <a:lnTo>
                  <a:pt x="3596474" y="860962"/>
                </a:lnTo>
                <a:lnTo>
                  <a:pt x="3597323" y="862658"/>
                </a:lnTo>
                <a:lnTo>
                  <a:pt x="3596474" y="862658"/>
                </a:lnTo>
                <a:lnTo>
                  <a:pt x="3596474" y="860962"/>
                </a:lnTo>
                <a:lnTo>
                  <a:pt x="3596474" y="860113"/>
                </a:lnTo>
                <a:lnTo>
                  <a:pt x="3596474" y="859265"/>
                </a:lnTo>
                <a:lnTo>
                  <a:pt x="3598172" y="858417"/>
                </a:lnTo>
                <a:lnTo>
                  <a:pt x="3599048" y="856693"/>
                </a:lnTo>
                <a:lnTo>
                  <a:pt x="3600745" y="857568"/>
                </a:lnTo>
                <a:lnTo>
                  <a:pt x="3599048" y="857568"/>
                </a:lnTo>
                <a:lnTo>
                  <a:pt x="3599048" y="858417"/>
                </a:lnTo>
                <a:lnTo>
                  <a:pt x="3600745" y="857568"/>
                </a:lnTo>
                <a:lnTo>
                  <a:pt x="3601594" y="859265"/>
                </a:lnTo>
                <a:lnTo>
                  <a:pt x="3600745" y="858417"/>
                </a:lnTo>
                <a:lnTo>
                  <a:pt x="3601594" y="857568"/>
                </a:lnTo>
                <a:lnTo>
                  <a:pt x="3600745" y="858417"/>
                </a:lnTo>
                <a:lnTo>
                  <a:pt x="3601594" y="857568"/>
                </a:lnTo>
                <a:lnTo>
                  <a:pt x="3600745" y="856693"/>
                </a:lnTo>
                <a:lnTo>
                  <a:pt x="3600745" y="855845"/>
                </a:lnTo>
                <a:lnTo>
                  <a:pt x="3598172" y="854148"/>
                </a:lnTo>
                <a:lnTo>
                  <a:pt x="3598172" y="853300"/>
                </a:lnTo>
                <a:lnTo>
                  <a:pt x="3599897" y="852451"/>
                </a:lnTo>
                <a:lnTo>
                  <a:pt x="3603292" y="853300"/>
                </a:lnTo>
                <a:lnTo>
                  <a:pt x="3604168" y="854997"/>
                </a:lnTo>
                <a:lnTo>
                  <a:pt x="3604168" y="855845"/>
                </a:lnTo>
                <a:lnTo>
                  <a:pt x="3604168" y="856693"/>
                </a:lnTo>
                <a:lnTo>
                  <a:pt x="3605017" y="855845"/>
                </a:lnTo>
                <a:lnTo>
                  <a:pt x="3605017" y="856693"/>
                </a:lnTo>
                <a:lnTo>
                  <a:pt x="3605017" y="859265"/>
                </a:lnTo>
                <a:lnTo>
                  <a:pt x="3605017" y="860113"/>
                </a:lnTo>
                <a:lnTo>
                  <a:pt x="3605017" y="861810"/>
                </a:lnTo>
                <a:lnTo>
                  <a:pt x="3605017" y="863533"/>
                </a:lnTo>
                <a:lnTo>
                  <a:pt x="3605017" y="860113"/>
                </a:lnTo>
                <a:lnTo>
                  <a:pt x="3605866" y="860113"/>
                </a:lnTo>
                <a:lnTo>
                  <a:pt x="3606715" y="866927"/>
                </a:lnTo>
                <a:lnTo>
                  <a:pt x="3605866" y="866927"/>
                </a:lnTo>
                <a:lnTo>
                  <a:pt x="3605017" y="866927"/>
                </a:lnTo>
                <a:lnTo>
                  <a:pt x="3605017" y="867775"/>
                </a:lnTo>
                <a:lnTo>
                  <a:pt x="3604168" y="868623"/>
                </a:lnTo>
                <a:lnTo>
                  <a:pt x="3604168" y="869498"/>
                </a:lnTo>
                <a:lnTo>
                  <a:pt x="3602443" y="869498"/>
                </a:lnTo>
                <a:lnTo>
                  <a:pt x="3599048" y="871195"/>
                </a:lnTo>
                <a:lnTo>
                  <a:pt x="3595625" y="872892"/>
                </a:lnTo>
                <a:lnTo>
                  <a:pt x="3595625" y="873740"/>
                </a:lnTo>
                <a:lnTo>
                  <a:pt x="3594776" y="874615"/>
                </a:lnTo>
                <a:lnTo>
                  <a:pt x="3594776" y="876312"/>
                </a:lnTo>
                <a:lnTo>
                  <a:pt x="3595625" y="878857"/>
                </a:lnTo>
                <a:lnTo>
                  <a:pt x="3596474" y="878857"/>
                </a:lnTo>
                <a:lnTo>
                  <a:pt x="3595625" y="878857"/>
                </a:lnTo>
                <a:lnTo>
                  <a:pt x="3594776" y="874615"/>
                </a:lnTo>
                <a:lnTo>
                  <a:pt x="3595625" y="874615"/>
                </a:lnTo>
                <a:lnTo>
                  <a:pt x="3597323" y="872892"/>
                </a:lnTo>
                <a:lnTo>
                  <a:pt x="3599048" y="872892"/>
                </a:lnTo>
                <a:lnTo>
                  <a:pt x="3599897" y="872892"/>
                </a:lnTo>
                <a:lnTo>
                  <a:pt x="3599897" y="875463"/>
                </a:lnTo>
                <a:lnTo>
                  <a:pt x="3598172" y="876312"/>
                </a:lnTo>
                <a:lnTo>
                  <a:pt x="3598172" y="878009"/>
                </a:lnTo>
                <a:lnTo>
                  <a:pt x="3597323" y="879732"/>
                </a:lnTo>
                <a:lnTo>
                  <a:pt x="3597323" y="880580"/>
                </a:lnTo>
                <a:lnTo>
                  <a:pt x="3596474" y="882277"/>
                </a:lnTo>
                <a:lnTo>
                  <a:pt x="3596474" y="883125"/>
                </a:lnTo>
                <a:lnTo>
                  <a:pt x="3595625" y="882277"/>
                </a:lnTo>
                <a:lnTo>
                  <a:pt x="3594776" y="881429"/>
                </a:lnTo>
                <a:lnTo>
                  <a:pt x="3593927" y="882277"/>
                </a:lnTo>
                <a:lnTo>
                  <a:pt x="3593927" y="885697"/>
                </a:lnTo>
                <a:lnTo>
                  <a:pt x="3593078" y="885697"/>
                </a:lnTo>
                <a:lnTo>
                  <a:pt x="3593078" y="886545"/>
                </a:lnTo>
                <a:lnTo>
                  <a:pt x="3593927" y="885697"/>
                </a:lnTo>
                <a:lnTo>
                  <a:pt x="3594776" y="882277"/>
                </a:lnTo>
                <a:lnTo>
                  <a:pt x="3595625" y="882277"/>
                </a:lnTo>
                <a:lnTo>
                  <a:pt x="3596474" y="883125"/>
                </a:lnTo>
                <a:lnTo>
                  <a:pt x="3597323" y="882277"/>
                </a:lnTo>
                <a:lnTo>
                  <a:pt x="3597323" y="881429"/>
                </a:lnTo>
                <a:lnTo>
                  <a:pt x="3597323" y="879732"/>
                </a:lnTo>
                <a:lnTo>
                  <a:pt x="3599048" y="878009"/>
                </a:lnTo>
                <a:lnTo>
                  <a:pt x="3599048" y="877160"/>
                </a:lnTo>
                <a:lnTo>
                  <a:pt x="3599897" y="875463"/>
                </a:lnTo>
                <a:lnTo>
                  <a:pt x="3600745" y="873740"/>
                </a:lnTo>
                <a:lnTo>
                  <a:pt x="3601594" y="874615"/>
                </a:lnTo>
                <a:lnTo>
                  <a:pt x="3602443" y="875463"/>
                </a:lnTo>
                <a:lnTo>
                  <a:pt x="3601594" y="877160"/>
                </a:lnTo>
                <a:lnTo>
                  <a:pt x="3600745" y="877160"/>
                </a:lnTo>
                <a:lnTo>
                  <a:pt x="3602443" y="878009"/>
                </a:lnTo>
                <a:lnTo>
                  <a:pt x="3602443" y="878857"/>
                </a:lnTo>
                <a:lnTo>
                  <a:pt x="3602443" y="878009"/>
                </a:lnTo>
                <a:lnTo>
                  <a:pt x="3602443" y="873740"/>
                </a:lnTo>
                <a:lnTo>
                  <a:pt x="3604168" y="874615"/>
                </a:lnTo>
                <a:lnTo>
                  <a:pt x="3605866" y="876312"/>
                </a:lnTo>
                <a:lnTo>
                  <a:pt x="3604168" y="878857"/>
                </a:lnTo>
                <a:lnTo>
                  <a:pt x="3604168" y="880580"/>
                </a:lnTo>
                <a:lnTo>
                  <a:pt x="3603292" y="882277"/>
                </a:lnTo>
                <a:lnTo>
                  <a:pt x="3603292" y="883974"/>
                </a:lnTo>
                <a:lnTo>
                  <a:pt x="3602443" y="884822"/>
                </a:lnTo>
                <a:lnTo>
                  <a:pt x="3600745" y="888242"/>
                </a:lnTo>
                <a:lnTo>
                  <a:pt x="3600745" y="889090"/>
                </a:lnTo>
                <a:lnTo>
                  <a:pt x="3599897" y="889939"/>
                </a:lnTo>
                <a:lnTo>
                  <a:pt x="3600745" y="892510"/>
                </a:lnTo>
                <a:lnTo>
                  <a:pt x="3600745" y="893359"/>
                </a:lnTo>
                <a:lnTo>
                  <a:pt x="3599048" y="891662"/>
                </a:lnTo>
                <a:lnTo>
                  <a:pt x="3598172" y="892510"/>
                </a:lnTo>
                <a:lnTo>
                  <a:pt x="3597323" y="892510"/>
                </a:lnTo>
                <a:lnTo>
                  <a:pt x="3598172" y="893359"/>
                </a:lnTo>
                <a:lnTo>
                  <a:pt x="3599048" y="891662"/>
                </a:lnTo>
                <a:lnTo>
                  <a:pt x="3600745" y="893359"/>
                </a:lnTo>
                <a:lnTo>
                  <a:pt x="3598172" y="898475"/>
                </a:lnTo>
                <a:lnTo>
                  <a:pt x="3598172" y="899324"/>
                </a:lnTo>
                <a:lnTo>
                  <a:pt x="3596474" y="899324"/>
                </a:lnTo>
                <a:lnTo>
                  <a:pt x="3595625" y="900172"/>
                </a:lnTo>
                <a:lnTo>
                  <a:pt x="3593927" y="900172"/>
                </a:lnTo>
                <a:lnTo>
                  <a:pt x="3593927" y="901895"/>
                </a:lnTo>
                <a:lnTo>
                  <a:pt x="3593078" y="901895"/>
                </a:lnTo>
                <a:lnTo>
                  <a:pt x="3592203" y="903592"/>
                </a:lnTo>
                <a:lnTo>
                  <a:pt x="3593078" y="901895"/>
                </a:lnTo>
                <a:lnTo>
                  <a:pt x="3593927" y="901895"/>
                </a:lnTo>
                <a:lnTo>
                  <a:pt x="3594776" y="900172"/>
                </a:lnTo>
                <a:lnTo>
                  <a:pt x="3595625" y="901021"/>
                </a:lnTo>
                <a:lnTo>
                  <a:pt x="3596474" y="900172"/>
                </a:lnTo>
                <a:lnTo>
                  <a:pt x="3597323" y="899324"/>
                </a:lnTo>
                <a:lnTo>
                  <a:pt x="3595625" y="901895"/>
                </a:lnTo>
                <a:lnTo>
                  <a:pt x="3596474" y="902744"/>
                </a:lnTo>
                <a:lnTo>
                  <a:pt x="3594776" y="904441"/>
                </a:lnTo>
                <a:lnTo>
                  <a:pt x="3596474" y="902744"/>
                </a:lnTo>
                <a:lnTo>
                  <a:pt x="3596474" y="901021"/>
                </a:lnTo>
                <a:lnTo>
                  <a:pt x="3597323" y="900172"/>
                </a:lnTo>
                <a:lnTo>
                  <a:pt x="3598172" y="900172"/>
                </a:lnTo>
                <a:lnTo>
                  <a:pt x="3597323" y="904441"/>
                </a:lnTo>
                <a:lnTo>
                  <a:pt x="3598172" y="906137"/>
                </a:lnTo>
                <a:lnTo>
                  <a:pt x="3599048" y="907861"/>
                </a:lnTo>
                <a:lnTo>
                  <a:pt x="3599048" y="906986"/>
                </a:lnTo>
                <a:lnTo>
                  <a:pt x="3600745" y="906986"/>
                </a:lnTo>
                <a:lnTo>
                  <a:pt x="3600745" y="904441"/>
                </a:lnTo>
                <a:lnTo>
                  <a:pt x="3600745" y="901021"/>
                </a:lnTo>
                <a:lnTo>
                  <a:pt x="3601594" y="900172"/>
                </a:lnTo>
                <a:lnTo>
                  <a:pt x="3603292" y="895055"/>
                </a:lnTo>
                <a:lnTo>
                  <a:pt x="3603292" y="890787"/>
                </a:lnTo>
                <a:lnTo>
                  <a:pt x="3604168" y="889939"/>
                </a:lnTo>
                <a:lnTo>
                  <a:pt x="3606715" y="889090"/>
                </a:lnTo>
                <a:lnTo>
                  <a:pt x="3608413" y="891662"/>
                </a:lnTo>
                <a:lnTo>
                  <a:pt x="3608413" y="892510"/>
                </a:lnTo>
                <a:lnTo>
                  <a:pt x="3609288" y="891662"/>
                </a:lnTo>
                <a:lnTo>
                  <a:pt x="3610137" y="893359"/>
                </a:lnTo>
                <a:lnTo>
                  <a:pt x="3611835" y="892510"/>
                </a:lnTo>
                <a:lnTo>
                  <a:pt x="3611835" y="891662"/>
                </a:lnTo>
                <a:lnTo>
                  <a:pt x="3610986" y="889090"/>
                </a:lnTo>
                <a:lnTo>
                  <a:pt x="3611835" y="888242"/>
                </a:lnTo>
                <a:lnTo>
                  <a:pt x="3611835" y="887394"/>
                </a:lnTo>
                <a:lnTo>
                  <a:pt x="3611835" y="886545"/>
                </a:lnTo>
                <a:lnTo>
                  <a:pt x="3613533" y="883974"/>
                </a:lnTo>
                <a:lnTo>
                  <a:pt x="3613533" y="883125"/>
                </a:lnTo>
                <a:lnTo>
                  <a:pt x="3616956" y="880580"/>
                </a:lnTo>
                <a:lnTo>
                  <a:pt x="3618654" y="878857"/>
                </a:lnTo>
                <a:lnTo>
                  <a:pt x="3619503" y="878857"/>
                </a:lnTo>
                <a:lnTo>
                  <a:pt x="3620352" y="879732"/>
                </a:lnTo>
                <a:lnTo>
                  <a:pt x="3621227" y="878009"/>
                </a:lnTo>
                <a:lnTo>
                  <a:pt x="3622076" y="878009"/>
                </a:lnTo>
                <a:lnTo>
                  <a:pt x="3621227" y="876312"/>
                </a:lnTo>
                <a:lnTo>
                  <a:pt x="3622076" y="875463"/>
                </a:lnTo>
                <a:lnTo>
                  <a:pt x="3622925" y="875463"/>
                </a:lnTo>
                <a:lnTo>
                  <a:pt x="3622925" y="874615"/>
                </a:lnTo>
                <a:lnTo>
                  <a:pt x="3623774" y="872892"/>
                </a:lnTo>
                <a:lnTo>
                  <a:pt x="3623774" y="872043"/>
                </a:lnTo>
                <a:lnTo>
                  <a:pt x="3624623" y="872043"/>
                </a:lnTo>
                <a:lnTo>
                  <a:pt x="3624623" y="872892"/>
                </a:lnTo>
                <a:lnTo>
                  <a:pt x="3625472" y="872043"/>
                </a:lnTo>
                <a:lnTo>
                  <a:pt x="3626348" y="872043"/>
                </a:lnTo>
                <a:lnTo>
                  <a:pt x="3626348" y="872892"/>
                </a:lnTo>
                <a:lnTo>
                  <a:pt x="3626348" y="873740"/>
                </a:lnTo>
                <a:lnTo>
                  <a:pt x="3625472" y="873740"/>
                </a:lnTo>
                <a:lnTo>
                  <a:pt x="3626348" y="874615"/>
                </a:lnTo>
                <a:lnTo>
                  <a:pt x="3626348" y="875463"/>
                </a:lnTo>
                <a:lnTo>
                  <a:pt x="3626348" y="876312"/>
                </a:lnTo>
                <a:lnTo>
                  <a:pt x="3626348" y="875463"/>
                </a:lnTo>
                <a:lnTo>
                  <a:pt x="3626348" y="874615"/>
                </a:lnTo>
                <a:lnTo>
                  <a:pt x="3625472" y="875463"/>
                </a:lnTo>
                <a:lnTo>
                  <a:pt x="3626348" y="877160"/>
                </a:lnTo>
                <a:lnTo>
                  <a:pt x="3627197" y="878009"/>
                </a:lnTo>
                <a:lnTo>
                  <a:pt x="3624623" y="879732"/>
                </a:lnTo>
                <a:lnTo>
                  <a:pt x="3625472" y="879732"/>
                </a:lnTo>
                <a:lnTo>
                  <a:pt x="3627197" y="878009"/>
                </a:lnTo>
                <a:lnTo>
                  <a:pt x="3627197" y="880580"/>
                </a:lnTo>
                <a:lnTo>
                  <a:pt x="3627197" y="882277"/>
                </a:lnTo>
                <a:lnTo>
                  <a:pt x="3628046" y="883125"/>
                </a:lnTo>
                <a:lnTo>
                  <a:pt x="3628895" y="883125"/>
                </a:lnTo>
                <a:lnTo>
                  <a:pt x="3629744" y="883125"/>
                </a:lnTo>
                <a:lnTo>
                  <a:pt x="3628895" y="882277"/>
                </a:lnTo>
                <a:lnTo>
                  <a:pt x="3628046" y="883125"/>
                </a:lnTo>
                <a:lnTo>
                  <a:pt x="3627197" y="882277"/>
                </a:lnTo>
                <a:lnTo>
                  <a:pt x="3627197" y="880580"/>
                </a:lnTo>
                <a:lnTo>
                  <a:pt x="3628046" y="878857"/>
                </a:lnTo>
                <a:lnTo>
                  <a:pt x="3627197" y="876312"/>
                </a:lnTo>
                <a:lnTo>
                  <a:pt x="3627197" y="873740"/>
                </a:lnTo>
                <a:lnTo>
                  <a:pt x="3627197" y="872043"/>
                </a:lnTo>
                <a:lnTo>
                  <a:pt x="3628046" y="871195"/>
                </a:lnTo>
                <a:lnTo>
                  <a:pt x="3628046" y="869498"/>
                </a:lnTo>
                <a:lnTo>
                  <a:pt x="3628895" y="868623"/>
                </a:lnTo>
                <a:lnTo>
                  <a:pt x="3629744" y="866078"/>
                </a:lnTo>
                <a:lnTo>
                  <a:pt x="3630593" y="865230"/>
                </a:lnTo>
                <a:lnTo>
                  <a:pt x="3629744" y="863533"/>
                </a:lnTo>
                <a:lnTo>
                  <a:pt x="3629744" y="864382"/>
                </a:lnTo>
                <a:lnTo>
                  <a:pt x="3629744" y="863533"/>
                </a:lnTo>
                <a:lnTo>
                  <a:pt x="3629744" y="863507"/>
                </a:lnTo>
                <a:lnTo>
                  <a:pt x="3628895" y="862658"/>
                </a:lnTo>
                <a:lnTo>
                  <a:pt x="3629319" y="862658"/>
                </a:lnTo>
                <a:lnTo>
                  <a:pt x="3628895" y="861810"/>
                </a:lnTo>
                <a:lnTo>
                  <a:pt x="3629744" y="860113"/>
                </a:lnTo>
                <a:lnTo>
                  <a:pt x="3629744" y="859265"/>
                </a:lnTo>
                <a:lnTo>
                  <a:pt x="3630593" y="859265"/>
                </a:lnTo>
                <a:lnTo>
                  <a:pt x="3631442" y="860113"/>
                </a:lnTo>
                <a:lnTo>
                  <a:pt x="3630593" y="861810"/>
                </a:lnTo>
                <a:lnTo>
                  <a:pt x="3631442" y="862658"/>
                </a:lnTo>
                <a:lnTo>
                  <a:pt x="3630593" y="863533"/>
                </a:lnTo>
                <a:lnTo>
                  <a:pt x="3629744" y="867775"/>
                </a:lnTo>
                <a:lnTo>
                  <a:pt x="3631442" y="871195"/>
                </a:lnTo>
                <a:lnTo>
                  <a:pt x="3630593" y="872892"/>
                </a:lnTo>
                <a:lnTo>
                  <a:pt x="3629744" y="874615"/>
                </a:lnTo>
                <a:lnTo>
                  <a:pt x="3629744" y="875463"/>
                </a:lnTo>
                <a:lnTo>
                  <a:pt x="3629744" y="876312"/>
                </a:lnTo>
                <a:lnTo>
                  <a:pt x="3630593" y="876312"/>
                </a:lnTo>
                <a:lnTo>
                  <a:pt x="3631442" y="876312"/>
                </a:lnTo>
                <a:lnTo>
                  <a:pt x="3631442" y="877160"/>
                </a:lnTo>
                <a:lnTo>
                  <a:pt x="3630593" y="878857"/>
                </a:lnTo>
                <a:lnTo>
                  <a:pt x="3631442" y="878857"/>
                </a:lnTo>
                <a:lnTo>
                  <a:pt x="3631442" y="877160"/>
                </a:lnTo>
                <a:lnTo>
                  <a:pt x="3632317" y="877160"/>
                </a:lnTo>
                <a:lnTo>
                  <a:pt x="3631442" y="877160"/>
                </a:lnTo>
                <a:lnTo>
                  <a:pt x="3631442" y="876312"/>
                </a:lnTo>
                <a:lnTo>
                  <a:pt x="3630593" y="875463"/>
                </a:lnTo>
                <a:lnTo>
                  <a:pt x="3630593" y="874615"/>
                </a:lnTo>
                <a:lnTo>
                  <a:pt x="3631442" y="873740"/>
                </a:lnTo>
                <a:lnTo>
                  <a:pt x="3633166" y="874615"/>
                </a:lnTo>
                <a:lnTo>
                  <a:pt x="3634015" y="873740"/>
                </a:lnTo>
                <a:lnTo>
                  <a:pt x="3631442" y="872892"/>
                </a:lnTo>
                <a:lnTo>
                  <a:pt x="3632317" y="870347"/>
                </a:lnTo>
                <a:lnTo>
                  <a:pt x="3634015" y="872043"/>
                </a:lnTo>
                <a:lnTo>
                  <a:pt x="3634015" y="872892"/>
                </a:lnTo>
                <a:lnTo>
                  <a:pt x="3634015" y="873740"/>
                </a:lnTo>
                <a:lnTo>
                  <a:pt x="3633166" y="874615"/>
                </a:lnTo>
                <a:lnTo>
                  <a:pt x="3631442" y="875463"/>
                </a:lnTo>
                <a:lnTo>
                  <a:pt x="3633166" y="874615"/>
                </a:lnTo>
                <a:lnTo>
                  <a:pt x="3633166" y="875463"/>
                </a:lnTo>
                <a:lnTo>
                  <a:pt x="3634864" y="873740"/>
                </a:lnTo>
                <a:lnTo>
                  <a:pt x="3634864" y="871195"/>
                </a:lnTo>
                <a:lnTo>
                  <a:pt x="3633166" y="869498"/>
                </a:lnTo>
                <a:lnTo>
                  <a:pt x="3632317" y="868623"/>
                </a:lnTo>
                <a:lnTo>
                  <a:pt x="3632317" y="867775"/>
                </a:lnTo>
                <a:lnTo>
                  <a:pt x="3632317" y="866927"/>
                </a:lnTo>
                <a:lnTo>
                  <a:pt x="3633166" y="866078"/>
                </a:lnTo>
                <a:lnTo>
                  <a:pt x="3633166" y="869498"/>
                </a:lnTo>
                <a:lnTo>
                  <a:pt x="3634015" y="866927"/>
                </a:lnTo>
                <a:lnTo>
                  <a:pt x="3634864" y="867775"/>
                </a:lnTo>
                <a:lnTo>
                  <a:pt x="3635713" y="869498"/>
                </a:lnTo>
                <a:lnTo>
                  <a:pt x="3634864" y="868623"/>
                </a:lnTo>
                <a:lnTo>
                  <a:pt x="3634015" y="869498"/>
                </a:lnTo>
                <a:lnTo>
                  <a:pt x="3634864" y="869498"/>
                </a:lnTo>
                <a:lnTo>
                  <a:pt x="3634015" y="870347"/>
                </a:lnTo>
                <a:lnTo>
                  <a:pt x="3634015" y="871195"/>
                </a:lnTo>
                <a:lnTo>
                  <a:pt x="3634864" y="870347"/>
                </a:lnTo>
                <a:lnTo>
                  <a:pt x="3634864" y="871195"/>
                </a:lnTo>
                <a:lnTo>
                  <a:pt x="3634864" y="875463"/>
                </a:lnTo>
                <a:lnTo>
                  <a:pt x="3634864" y="877160"/>
                </a:lnTo>
                <a:lnTo>
                  <a:pt x="3633166" y="879732"/>
                </a:lnTo>
                <a:lnTo>
                  <a:pt x="3634864" y="878009"/>
                </a:lnTo>
                <a:lnTo>
                  <a:pt x="3635713" y="875463"/>
                </a:lnTo>
                <a:lnTo>
                  <a:pt x="3634864" y="874615"/>
                </a:lnTo>
                <a:lnTo>
                  <a:pt x="3636562" y="873740"/>
                </a:lnTo>
                <a:lnTo>
                  <a:pt x="3638287" y="875463"/>
                </a:lnTo>
                <a:lnTo>
                  <a:pt x="3638287" y="877160"/>
                </a:lnTo>
                <a:lnTo>
                  <a:pt x="3638287" y="875463"/>
                </a:lnTo>
                <a:lnTo>
                  <a:pt x="3640834" y="875463"/>
                </a:lnTo>
                <a:lnTo>
                  <a:pt x="3641683" y="874615"/>
                </a:lnTo>
                <a:lnTo>
                  <a:pt x="3642532" y="874615"/>
                </a:lnTo>
                <a:lnTo>
                  <a:pt x="3643407" y="875463"/>
                </a:lnTo>
                <a:lnTo>
                  <a:pt x="3645105" y="877160"/>
                </a:lnTo>
                <a:lnTo>
                  <a:pt x="3646803" y="877160"/>
                </a:lnTo>
                <a:lnTo>
                  <a:pt x="3647652" y="878857"/>
                </a:lnTo>
                <a:lnTo>
                  <a:pt x="3648528" y="878857"/>
                </a:lnTo>
                <a:lnTo>
                  <a:pt x="3647652" y="877160"/>
                </a:lnTo>
                <a:lnTo>
                  <a:pt x="3647652" y="876312"/>
                </a:lnTo>
                <a:lnTo>
                  <a:pt x="3648528" y="874615"/>
                </a:lnTo>
                <a:lnTo>
                  <a:pt x="3650226" y="873740"/>
                </a:lnTo>
                <a:lnTo>
                  <a:pt x="3651075" y="875463"/>
                </a:lnTo>
                <a:lnTo>
                  <a:pt x="3649377" y="875463"/>
                </a:lnTo>
                <a:lnTo>
                  <a:pt x="3649377" y="876312"/>
                </a:lnTo>
                <a:lnTo>
                  <a:pt x="3649377" y="878009"/>
                </a:lnTo>
                <a:lnTo>
                  <a:pt x="3650226" y="878857"/>
                </a:lnTo>
                <a:lnTo>
                  <a:pt x="3649377" y="877160"/>
                </a:lnTo>
                <a:lnTo>
                  <a:pt x="3650226" y="876312"/>
                </a:lnTo>
                <a:lnTo>
                  <a:pt x="3651075" y="878009"/>
                </a:lnTo>
                <a:lnTo>
                  <a:pt x="3652773" y="878009"/>
                </a:lnTo>
                <a:lnTo>
                  <a:pt x="3651075" y="878009"/>
                </a:lnTo>
                <a:lnTo>
                  <a:pt x="3650226" y="876312"/>
                </a:lnTo>
                <a:lnTo>
                  <a:pt x="3655346" y="875463"/>
                </a:lnTo>
                <a:lnTo>
                  <a:pt x="3654497" y="875463"/>
                </a:lnTo>
                <a:lnTo>
                  <a:pt x="3652773" y="875463"/>
                </a:lnTo>
                <a:lnTo>
                  <a:pt x="3652773" y="874615"/>
                </a:lnTo>
                <a:lnTo>
                  <a:pt x="3653622" y="873740"/>
                </a:lnTo>
                <a:lnTo>
                  <a:pt x="3656195" y="870347"/>
                </a:lnTo>
                <a:lnTo>
                  <a:pt x="3657893" y="869498"/>
                </a:lnTo>
                <a:lnTo>
                  <a:pt x="3659618" y="871195"/>
                </a:lnTo>
                <a:lnTo>
                  <a:pt x="3658742" y="868623"/>
                </a:lnTo>
                <a:lnTo>
                  <a:pt x="3660467" y="870347"/>
                </a:lnTo>
                <a:lnTo>
                  <a:pt x="3659618" y="868623"/>
                </a:lnTo>
                <a:lnTo>
                  <a:pt x="3659618" y="867775"/>
                </a:lnTo>
                <a:lnTo>
                  <a:pt x="3661316" y="867775"/>
                </a:lnTo>
                <a:lnTo>
                  <a:pt x="3660467" y="867775"/>
                </a:lnTo>
                <a:lnTo>
                  <a:pt x="3659618" y="866927"/>
                </a:lnTo>
                <a:lnTo>
                  <a:pt x="3661316" y="866078"/>
                </a:lnTo>
                <a:lnTo>
                  <a:pt x="3663013" y="866927"/>
                </a:lnTo>
                <a:lnTo>
                  <a:pt x="3663013" y="866078"/>
                </a:lnTo>
                <a:lnTo>
                  <a:pt x="3662164" y="866078"/>
                </a:lnTo>
                <a:lnTo>
                  <a:pt x="3664711" y="866078"/>
                </a:lnTo>
                <a:lnTo>
                  <a:pt x="3663862" y="866078"/>
                </a:lnTo>
                <a:lnTo>
                  <a:pt x="3665587" y="866078"/>
                </a:lnTo>
                <a:lnTo>
                  <a:pt x="3666436" y="866078"/>
                </a:lnTo>
                <a:lnTo>
                  <a:pt x="3667285" y="867775"/>
                </a:lnTo>
                <a:lnTo>
                  <a:pt x="3665587" y="868623"/>
                </a:lnTo>
                <a:lnTo>
                  <a:pt x="3665587" y="867775"/>
                </a:lnTo>
                <a:lnTo>
                  <a:pt x="3663862" y="870347"/>
                </a:lnTo>
                <a:lnTo>
                  <a:pt x="3664711" y="875463"/>
                </a:lnTo>
                <a:lnTo>
                  <a:pt x="3663013" y="874615"/>
                </a:lnTo>
                <a:lnTo>
                  <a:pt x="3663013" y="871195"/>
                </a:lnTo>
                <a:lnTo>
                  <a:pt x="3662164" y="872892"/>
                </a:lnTo>
                <a:lnTo>
                  <a:pt x="3662164" y="875463"/>
                </a:lnTo>
                <a:lnTo>
                  <a:pt x="3659618" y="874615"/>
                </a:lnTo>
                <a:lnTo>
                  <a:pt x="3657044" y="874615"/>
                </a:lnTo>
                <a:lnTo>
                  <a:pt x="3658742" y="874615"/>
                </a:lnTo>
                <a:lnTo>
                  <a:pt x="3661316" y="876312"/>
                </a:lnTo>
                <a:lnTo>
                  <a:pt x="3662164" y="876312"/>
                </a:lnTo>
                <a:lnTo>
                  <a:pt x="3661316" y="876312"/>
                </a:lnTo>
                <a:lnTo>
                  <a:pt x="3659618" y="876312"/>
                </a:lnTo>
                <a:lnTo>
                  <a:pt x="3658742" y="876312"/>
                </a:lnTo>
                <a:lnTo>
                  <a:pt x="3660467" y="877160"/>
                </a:lnTo>
                <a:lnTo>
                  <a:pt x="3659618" y="878009"/>
                </a:lnTo>
                <a:lnTo>
                  <a:pt x="3658742" y="878857"/>
                </a:lnTo>
                <a:lnTo>
                  <a:pt x="3657044" y="879732"/>
                </a:lnTo>
                <a:lnTo>
                  <a:pt x="3658742" y="879732"/>
                </a:lnTo>
                <a:lnTo>
                  <a:pt x="3657893" y="881429"/>
                </a:lnTo>
                <a:lnTo>
                  <a:pt x="3657893" y="882277"/>
                </a:lnTo>
                <a:lnTo>
                  <a:pt x="3656195" y="883125"/>
                </a:lnTo>
                <a:lnTo>
                  <a:pt x="3654497" y="883125"/>
                </a:lnTo>
                <a:lnTo>
                  <a:pt x="3655346" y="884822"/>
                </a:lnTo>
                <a:lnTo>
                  <a:pt x="3654497" y="886545"/>
                </a:lnTo>
                <a:lnTo>
                  <a:pt x="3655346" y="888242"/>
                </a:lnTo>
                <a:lnTo>
                  <a:pt x="3655346" y="890787"/>
                </a:lnTo>
                <a:lnTo>
                  <a:pt x="3656195" y="891662"/>
                </a:lnTo>
                <a:lnTo>
                  <a:pt x="3656195" y="890787"/>
                </a:lnTo>
                <a:lnTo>
                  <a:pt x="3657893" y="890787"/>
                </a:lnTo>
                <a:lnTo>
                  <a:pt x="3659618" y="889939"/>
                </a:lnTo>
                <a:lnTo>
                  <a:pt x="3661316" y="891662"/>
                </a:lnTo>
                <a:lnTo>
                  <a:pt x="3662164" y="893359"/>
                </a:lnTo>
                <a:lnTo>
                  <a:pt x="3662164" y="892510"/>
                </a:lnTo>
                <a:lnTo>
                  <a:pt x="3664711" y="889090"/>
                </a:lnTo>
                <a:lnTo>
                  <a:pt x="3664711" y="886545"/>
                </a:lnTo>
                <a:lnTo>
                  <a:pt x="3665587" y="886545"/>
                </a:lnTo>
                <a:lnTo>
                  <a:pt x="3668134" y="889090"/>
                </a:lnTo>
                <a:lnTo>
                  <a:pt x="3668134" y="890787"/>
                </a:lnTo>
                <a:lnTo>
                  <a:pt x="3668983" y="892510"/>
                </a:lnTo>
                <a:lnTo>
                  <a:pt x="3668134" y="893359"/>
                </a:lnTo>
                <a:lnTo>
                  <a:pt x="3668983" y="893359"/>
                </a:lnTo>
                <a:lnTo>
                  <a:pt x="3669832" y="892510"/>
                </a:lnTo>
                <a:lnTo>
                  <a:pt x="3668134" y="889939"/>
                </a:lnTo>
                <a:lnTo>
                  <a:pt x="3668983" y="889939"/>
                </a:lnTo>
                <a:lnTo>
                  <a:pt x="3671556" y="893359"/>
                </a:lnTo>
                <a:lnTo>
                  <a:pt x="3670681" y="895055"/>
                </a:lnTo>
                <a:lnTo>
                  <a:pt x="3668134" y="897627"/>
                </a:lnTo>
                <a:lnTo>
                  <a:pt x="3670681" y="896779"/>
                </a:lnTo>
                <a:lnTo>
                  <a:pt x="3671556" y="894207"/>
                </a:lnTo>
                <a:lnTo>
                  <a:pt x="3671556" y="892510"/>
                </a:lnTo>
                <a:lnTo>
                  <a:pt x="3670681" y="891662"/>
                </a:lnTo>
                <a:lnTo>
                  <a:pt x="3669832" y="888242"/>
                </a:lnTo>
                <a:lnTo>
                  <a:pt x="3669832" y="887394"/>
                </a:lnTo>
                <a:lnTo>
                  <a:pt x="3671556" y="887394"/>
                </a:lnTo>
                <a:lnTo>
                  <a:pt x="3670681" y="886545"/>
                </a:lnTo>
                <a:lnTo>
                  <a:pt x="3671556" y="886545"/>
                </a:lnTo>
                <a:lnTo>
                  <a:pt x="3671556" y="887394"/>
                </a:lnTo>
                <a:lnTo>
                  <a:pt x="3672405" y="886545"/>
                </a:lnTo>
                <a:lnTo>
                  <a:pt x="3673254" y="884822"/>
                </a:lnTo>
                <a:lnTo>
                  <a:pt x="3673254" y="888242"/>
                </a:lnTo>
                <a:lnTo>
                  <a:pt x="3672405" y="891662"/>
                </a:lnTo>
                <a:lnTo>
                  <a:pt x="3673254" y="891662"/>
                </a:lnTo>
                <a:lnTo>
                  <a:pt x="3673254" y="893359"/>
                </a:lnTo>
                <a:lnTo>
                  <a:pt x="3674103" y="892510"/>
                </a:lnTo>
                <a:lnTo>
                  <a:pt x="3674952" y="891662"/>
                </a:lnTo>
                <a:lnTo>
                  <a:pt x="3672405" y="890787"/>
                </a:lnTo>
                <a:lnTo>
                  <a:pt x="3674103" y="889939"/>
                </a:lnTo>
                <a:lnTo>
                  <a:pt x="3675801" y="891662"/>
                </a:lnTo>
                <a:lnTo>
                  <a:pt x="3674952" y="889090"/>
                </a:lnTo>
                <a:lnTo>
                  <a:pt x="3674952" y="888242"/>
                </a:lnTo>
                <a:lnTo>
                  <a:pt x="3678375" y="885697"/>
                </a:lnTo>
                <a:lnTo>
                  <a:pt x="3679224" y="884822"/>
                </a:lnTo>
                <a:lnTo>
                  <a:pt x="3680073" y="884822"/>
                </a:lnTo>
                <a:lnTo>
                  <a:pt x="3680922" y="885697"/>
                </a:lnTo>
                <a:lnTo>
                  <a:pt x="3680922" y="884822"/>
                </a:lnTo>
                <a:lnTo>
                  <a:pt x="3680922" y="883974"/>
                </a:lnTo>
                <a:lnTo>
                  <a:pt x="3680922" y="887394"/>
                </a:lnTo>
                <a:lnTo>
                  <a:pt x="3678375" y="889939"/>
                </a:lnTo>
                <a:lnTo>
                  <a:pt x="3678375" y="891662"/>
                </a:lnTo>
                <a:lnTo>
                  <a:pt x="3678375" y="892510"/>
                </a:lnTo>
                <a:lnTo>
                  <a:pt x="3676677" y="892510"/>
                </a:lnTo>
                <a:lnTo>
                  <a:pt x="3678375" y="892510"/>
                </a:lnTo>
                <a:lnTo>
                  <a:pt x="3679224" y="890787"/>
                </a:lnTo>
                <a:lnTo>
                  <a:pt x="3680922" y="889090"/>
                </a:lnTo>
                <a:lnTo>
                  <a:pt x="3680922" y="888242"/>
                </a:lnTo>
                <a:lnTo>
                  <a:pt x="3681797" y="888242"/>
                </a:lnTo>
                <a:lnTo>
                  <a:pt x="3681797" y="887394"/>
                </a:lnTo>
                <a:lnTo>
                  <a:pt x="3681797" y="888242"/>
                </a:lnTo>
                <a:lnTo>
                  <a:pt x="3681797" y="889090"/>
                </a:lnTo>
                <a:lnTo>
                  <a:pt x="3680922" y="889090"/>
                </a:lnTo>
                <a:lnTo>
                  <a:pt x="3681797" y="889939"/>
                </a:lnTo>
                <a:lnTo>
                  <a:pt x="3682646" y="886545"/>
                </a:lnTo>
                <a:lnTo>
                  <a:pt x="3683495" y="884822"/>
                </a:lnTo>
                <a:lnTo>
                  <a:pt x="3684344" y="885697"/>
                </a:lnTo>
                <a:lnTo>
                  <a:pt x="3685193" y="887394"/>
                </a:lnTo>
                <a:lnTo>
                  <a:pt x="3685193" y="888242"/>
                </a:lnTo>
                <a:lnTo>
                  <a:pt x="3686042" y="889090"/>
                </a:lnTo>
                <a:lnTo>
                  <a:pt x="3686891" y="891662"/>
                </a:lnTo>
                <a:lnTo>
                  <a:pt x="3687767" y="893359"/>
                </a:lnTo>
                <a:lnTo>
                  <a:pt x="3687767" y="895904"/>
                </a:lnTo>
                <a:lnTo>
                  <a:pt x="3686042" y="898475"/>
                </a:lnTo>
                <a:lnTo>
                  <a:pt x="3685193" y="897627"/>
                </a:lnTo>
                <a:lnTo>
                  <a:pt x="3684344" y="895904"/>
                </a:lnTo>
                <a:lnTo>
                  <a:pt x="3683495" y="896779"/>
                </a:lnTo>
                <a:lnTo>
                  <a:pt x="3682646" y="895904"/>
                </a:lnTo>
                <a:lnTo>
                  <a:pt x="3682646" y="896779"/>
                </a:lnTo>
                <a:lnTo>
                  <a:pt x="3680922" y="896779"/>
                </a:lnTo>
                <a:lnTo>
                  <a:pt x="3680922" y="895055"/>
                </a:lnTo>
                <a:lnTo>
                  <a:pt x="3680073" y="896779"/>
                </a:lnTo>
                <a:lnTo>
                  <a:pt x="3675801" y="896779"/>
                </a:lnTo>
                <a:lnTo>
                  <a:pt x="3674952" y="895904"/>
                </a:lnTo>
                <a:lnTo>
                  <a:pt x="3674103" y="895904"/>
                </a:lnTo>
                <a:lnTo>
                  <a:pt x="3674952" y="895904"/>
                </a:lnTo>
                <a:lnTo>
                  <a:pt x="3675801" y="897627"/>
                </a:lnTo>
                <a:lnTo>
                  <a:pt x="3674103" y="900172"/>
                </a:lnTo>
                <a:lnTo>
                  <a:pt x="3673254" y="900172"/>
                </a:lnTo>
                <a:lnTo>
                  <a:pt x="3672405" y="901021"/>
                </a:lnTo>
                <a:lnTo>
                  <a:pt x="3670681" y="899324"/>
                </a:lnTo>
                <a:lnTo>
                  <a:pt x="3668983" y="901021"/>
                </a:lnTo>
                <a:lnTo>
                  <a:pt x="3670681" y="899324"/>
                </a:lnTo>
                <a:lnTo>
                  <a:pt x="3670681" y="901021"/>
                </a:lnTo>
                <a:lnTo>
                  <a:pt x="3671556" y="901021"/>
                </a:lnTo>
                <a:lnTo>
                  <a:pt x="3671556" y="901895"/>
                </a:lnTo>
                <a:lnTo>
                  <a:pt x="3670681" y="901895"/>
                </a:lnTo>
                <a:lnTo>
                  <a:pt x="3668983" y="903592"/>
                </a:lnTo>
                <a:lnTo>
                  <a:pt x="3668134" y="903592"/>
                </a:lnTo>
                <a:lnTo>
                  <a:pt x="3668134" y="904441"/>
                </a:lnTo>
                <a:lnTo>
                  <a:pt x="3669832" y="904441"/>
                </a:lnTo>
                <a:lnTo>
                  <a:pt x="3670681" y="905289"/>
                </a:lnTo>
                <a:lnTo>
                  <a:pt x="3669832" y="905289"/>
                </a:lnTo>
                <a:lnTo>
                  <a:pt x="3670681" y="905289"/>
                </a:lnTo>
                <a:lnTo>
                  <a:pt x="3671556" y="906137"/>
                </a:lnTo>
                <a:lnTo>
                  <a:pt x="3674103" y="906986"/>
                </a:lnTo>
                <a:lnTo>
                  <a:pt x="3672405" y="908709"/>
                </a:lnTo>
                <a:lnTo>
                  <a:pt x="3669832" y="908709"/>
                </a:lnTo>
                <a:lnTo>
                  <a:pt x="3669832" y="909557"/>
                </a:lnTo>
                <a:lnTo>
                  <a:pt x="3670681" y="908709"/>
                </a:lnTo>
                <a:lnTo>
                  <a:pt x="3672405" y="909557"/>
                </a:lnTo>
                <a:lnTo>
                  <a:pt x="3674103" y="908709"/>
                </a:lnTo>
                <a:lnTo>
                  <a:pt x="3674103" y="906986"/>
                </a:lnTo>
                <a:lnTo>
                  <a:pt x="3674103" y="906137"/>
                </a:lnTo>
                <a:lnTo>
                  <a:pt x="3672405" y="906137"/>
                </a:lnTo>
                <a:lnTo>
                  <a:pt x="3671556" y="905289"/>
                </a:lnTo>
                <a:lnTo>
                  <a:pt x="3671556" y="904441"/>
                </a:lnTo>
                <a:lnTo>
                  <a:pt x="3674103" y="904441"/>
                </a:lnTo>
                <a:lnTo>
                  <a:pt x="3674952" y="905289"/>
                </a:lnTo>
                <a:lnTo>
                  <a:pt x="3676677" y="906137"/>
                </a:lnTo>
                <a:lnTo>
                  <a:pt x="3679224" y="906137"/>
                </a:lnTo>
                <a:lnTo>
                  <a:pt x="3680073" y="905289"/>
                </a:lnTo>
                <a:lnTo>
                  <a:pt x="3680922" y="905289"/>
                </a:lnTo>
                <a:lnTo>
                  <a:pt x="3680922" y="907861"/>
                </a:lnTo>
                <a:lnTo>
                  <a:pt x="3680073" y="907861"/>
                </a:lnTo>
                <a:lnTo>
                  <a:pt x="3679224" y="909557"/>
                </a:lnTo>
                <a:lnTo>
                  <a:pt x="3678375" y="909557"/>
                </a:lnTo>
                <a:lnTo>
                  <a:pt x="3677526" y="909557"/>
                </a:lnTo>
                <a:lnTo>
                  <a:pt x="3676677" y="909557"/>
                </a:lnTo>
                <a:lnTo>
                  <a:pt x="3677526" y="909557"/>
                </a:lnTo>
                <a:lnTo>
                  <a:pt x="3678375" y="910406"/>
                </a:lnTo>
                <a:lnTo>
                  <a:pt x="3674952" y="912951"/>
                </a:lnTo>
                <a:lnTo>
                  <a:pt x="3674103" y="913826"/>
                </a:lnTo>
                <a:lnTo>
                  <a:pt x="3670681" y="914674"/>
                </a:lnTo>
                <a:lnTo>
                  <a:pt x="3669832" y="914674"/>
                </a:lnTo>
                <a:lnTo>
                  <a:pt x="3668983" y="916371"/>
                </a:lnTo>
                <a:lnTo>
                  <a:pt x="3668134" y="916371"/>
                </a:lnTo>
                <a:lnTo>
                  <a:pt x="3667285" y="916371"/>
                </a:lnTo>
                <a:lnTo>
                  <a:pt x="3666436" y="916371"/>
                </a:lnTo>
                <a:lnTo>
                  <a:pt x="3667285" y="917219"/>
                </a:lnTo>
                <a:lnTo>
                  <a:pt x="3668134" y="916371"/>
                </a:lnTo>
                <a:lnTo>
                  <a:pt x="3668134" y="917219"/>
                </a:lnTo>
                <a:lnTo>
                  <a:pt x="3666436" y="917219"/>
                </a:lnTo>
                <a:lnTo>
                  <a:pt x="3665587" y="918942"/>
                </a:lnTo>
                <a:lnTo>
                  <a:pt x="3663862" y="918942"/>
                </a:lnTo>
                <a:lnTo>
                  <a:pt x="3662164" y="919791"/>
                </a:lnTo>
                <a:lnTo>
                  <a:pt x="3665587" y="918942"/>
                </a:lnTo>
                <a:lnTo>
                  <a:pt x="3666436" y="918067"/>
                </a:lnTo>
                <a:lnTo>
                  <a:pt x="3668134" y="918067"/>
                </a:lnTo>
                <a:lnTo>
                  <a:pt x="3669832" y="915522"/>
                </a:lnTo>
                <a:lnTo>
                  <a:pt x="3672405" y="915522"/>
                </a:lnTo>
                <a:lnTo>
                  <a:pt x="3678375" y="913826"/>
                </a:lnTo>
                <a:lnTo>
                  <a:pt x="3678375" y="914674"/>
                </a:lnTo>
                <a:lnTo>
                  <a:pt x="3677526" y="916371"/>
                </a:lnTo>
                <a:lnTo>
                  <a:pt x="3675801" y="917219"/>
                </a:lnTo>
                <a:lnTo>
                  <a:pt x="3674103" y="917219"/>
                </a:lnTo>
                <a:lnTo>
                  <a:pt x="3673254" y="918067"/>
                </a:lnTo>
                <a:lnTo>
                  <a:pt x="3674952" y="917219"/>
                </a:lnTo>
                <a:lnTo>
                  <a:pt x="3675801" y="917219"/>
                </a:lnTo>
                <a:lnTo>
                  <a:pt x="3679224" y="914674"/>
                </a:lnTo>
                <a:lnTo>
                  <a:pt x="3679224" y="916371"/>
                </a:lnTo>
                <a:lnTo>
                  <a:pt x="3680922" y="916371"/>
                </a:lnTo>
                <a:lnTo>
                  <a:pt x="3679224" y="916371"/>
                </a:lnTo>
                <a:lnTo>
                  <a:pt x="3680073" y="914674"/>
                </a:lnTo>
                <a:lnTo>
                  <a:pt x="3680922" y="912102"/>
                </a:lnTo>
                <a:lnTo>
                  <a:pt x="3682646" y="912102"/>
                </a:lnTo>
                <a:lnTo>
                  <a:pt x="3685193" y="911254"/>
                </a:lnTo>
                <a:lnTo>
                  <a:pt x="3686042" y="908709"/>
                </a:lnTo>
                <a:lnTo>
                  <a:pt x="3686891" y="909557"/>
                </a:lnTo>
                <a:lnTo>
                  <a:pt x="3686891" y="911254"/>
                </a:lnTo>
                <a:lnTo>
                  <a:pt x="3686042" y="912102"/>
                </a:lnTo>
                <a:lnTo>
                  <a:pt x="3685193" y="915522"/>
                </a:lnTo>
                <a:lnTo>
                  <a:pt x="3684344" y="915522"/>
                </a:lnTo>
                <a:lnTo>
                  <a:pt x="3682646" y="915522"/>
                </a:lnTo>
                <a:lnTo>
                  <a:pt x="3682646" y="916371"/>
                </a:lnTo>
                <a:lnTo>
                  <a:pt x="3681797" y="916371"/>
                </a:lnTo>
                <a:lnTo>
                  <a:pt x="3681797" y="918942"/>
                </a:lnTo>
                <a:lnTo>
                  <a:pt x="3683495" y="915522"/>
                </a:lnTo>
                <a:lnTo>
                  <a:pt x="3684344" y="916371"/>
                </a:lnTo>
                <a:lnTo>
                  <a:pt x="3685193" y="915522"/>
                </a:lnTo>
                <a:lnTo>
                  <a:pt x="3686042" y="912951"/>
                </a:lnTo>
                <a:lnTo>
                  <a:pt x="3687767" y="911254"/>
                </a:lnTo>
                <a:lnTo>
                  <a:pt x="3687767" y="912102"/>
                </a:lnTo>
                <a:lnTo>
                  <a:pt x="3686891" y="913826"/>
                </a:lnTo>
                <a:lnTo>
                  <a:pt x="3687767" y="914674"/>
                </a:lnTo>
                <a:lnTo>
                  <a:pt x="3686891" y="913826"/>
                </a:lnTo>
                <a:lnTo>
                  <a:pt x="3687767" y="911254"/>
                </a:lnTo>
                <a:lnTo>
                  <a:pt x="3686891" y="909557"/>
                </a:lnTo>
                <a:lnTo>
                  <a:pt x="3686891" y="908709"/>
                </a:lnTo>
                <a:lnTo>
                  <a:pt x="3687767" y="908709"/>
                </a:lnTo>
                <a:lnTo>
                  <a:pt x="3687767" y="907861"/>
                </a:lnTo>
                <a:lnTo>
                  <a:pt x="3688616" y="907861"/>
                </a:lnTo>
                <a:lnTo>
                  <a:pt x="3686891" y="906986"/>
                </a:lnTo>
                <a:lnTo>
                  <a:pt x="3686891" y="905289"/>
                </a:lnTo>
                <a:lnTo>
                  <a:pt x="3688616" y="906137"/>
                </a:lnTo>
                <a:lnTo>
                  <a:pt x="3691163" y="906137"/>
                </a:lnTo>
                <a:lnTo>
                  <a:pt x="3694585" y="908709"/>
                </a:lnTo>
                <a:lnTo>
                  <a:pt x="3693736" y="909557"/>
                </a:lnTo>
                <a:lnTo>
                  <a:pt x="3692861" y="908709"/>
                </a:lnTo>
                <a:lnTo>
                  <a:pt x="3689465" y="913826"/>
                </a:lnTo>
                <a:lnTo>
                  <a:pt x="3688616" y="915522"/>
                </a:lnTo>
                <a:lnTo>
                  <a:pt x="3690314" y="918942"/>
                </a:lnTo>
                <a:lnTo>
                  <a:pt x="3689465" y="919791"/>
                </a:lnTo>
                <a:lnTo>
                  <a:pt x="3691163" y="918942"/>
                </a:lnTo>
                <a:lnTo>
                  <a:pt x="3692012" y="918067"/>
                </a:lnTo>
                <a:lnTo>
                  <a:pt x="3691163" y="918067"/>
                </a:lnTo>
                <a:lnTo>
                  <a:pt x="3691163" y="915522"/>
                </a:lnTo>
                <a:lnTo>
                  <a:pt x="3691163" y="914674"/>
                </a:lnTo>
                <a:lnTo>
                  <a:pt x="3694585" y="912102"/>
                </a:lnTo>
                <a:lnTo>
                  <a:pt x="3696283" y="912951"/>
                </a:lnTo>
                <a:lnTo>
                  <a:pt x="3696283" y="913826"/>
                </a:lnTo>
                <a:lnTo>
                  <a:pt x="3692861" y="915522"/>
                </a:lnTo>
                <a:lnTo>
                  <a:pt x="3693736" y="917219"/>
                </a:lnTo>
                <a:lnTo>
                  <a:pt x="3692861" y="918067"/>
                </a:lnTo>
                <a:lnTo>
                  <a:pt x="3692012" y="918067"/>
                </a:lnTo>
                <a:lnTo>
                  <a:pt x="3693736" y="920639"/>
                </a:lnTo>
                <a:lnTo>
                  <a:pt x="3693736" y="921487"/>
                </a:lnTo>
                <a:lnTo>
                  <a:pt x="3693736" y="922336"/>
                </a:lnTo>
                <a:lnTo>
                  <a:pt x="3695434" y="924059"/>
                </a:lnTo>
                <a:lnTo>
                  <a:pt x="3697132" y="923184"/>
                </a:lnTo>
                <a:lnTo>
                  <a:pt x="3698857" y="921487"/>
                </a:lnTo>
                <a:lnTo>
                  <a:pt x="3699706" y="919791"/>
                </a:lnTo>
                <a:lnTo>
                  <a:pt x="3700555" y="918942"/>
                </a:lnTo>
                <a:lnTo>
                  <a:pt x="3702253" y="920639"/>
                </a:lnTo>
                <a:lnTo>
                  <a:pt x="3702253" y="922336"/>
                </a:lnTo>
                <a:lnTo>
                  <a:pt x="3699706" y="924907"/>
                </a:lnTo>
                <a:lnTo>
                  <a:pt x="3697132" y="926604"/>
                </a:lnTo>
                <a:lnTo>
                  <a:pt x="3696283" y="926604"/>
                </a:lnTo>
                <a:lnTo>
                  <a:pt x="3694585" y="928301"/>
                </a:lnTo>
                <a:lnTo>
                  <a:pt x="3693736" y="928301"/>
                </a:lnTo>
                <a:lnTo>
                  <a:pt x="3692861" y="929149"/>
                </a:lnTo>
                <a:lnTo>
                  <a:pt x="3693736" y="928301"/>
                </a:lnTo>
                <a:lnTo>
                  <a:pt x="3694585" y="929149"/>
                </a:lnTo>
                <a:lnTo>
                  <a:pt x="3695434" y="928301"/>
                </a:lnTo>
                <a:lnTo>
                  <a:pt x="3696283" y="928301"/>
                </a:lnTo>
                <a:lnTo>
                  <a:pt x="3697132" y="928301"/>
                </a:lnTo>
                <a:lnTo>
                  <a:pt x="3697132" y="929149"/>
                </a:lnTo>
                <a:lnTo>
                  <a:pt x="3697132" y="930024"/>
                </a:lnTo>
                <a:lnTo>
                  <a:pt x="3697132" y="930873"/>
                </a:lnTo>
                <a:lnTo>
                  <a:pt x="3697981" y="931721"/>
                </a:lnTo>
                <a:lnTo>
                  <a:pt x="3697981" y="930873"/>
                </a:lnTo>
                <a:lnTo>
                  <a:pt x="3697132" y="929149"/>
                </a:lnTo>
                <a:lnTo>
                  <a:pt x="3700555" y="927453"/>
                </a:lnTo>
                <a:lnTo>
                  <a:pt x="3700555" y="929149"/>
                </a:lnTo>
                <a:lnTo>
                  <a:pt x="3701404" y="928301"/>
                </a:lnTo>
                <a:lnTo>
                  <a:pt x="3701404" y="929149"/>
                </a:lnTo>
                <a:lnTo>
                  <a:pt x="3702253" y="930024"/>
                </a:lnTo>
                <a:lnTo>
                  <a:pt x="3702253" y="929149"/>
                </a:lnTo>
                <a:lnTo>
                  <a:pt x="3702253" y="926604"/>
                </a:lnTo>
                <a:lnTo>
                  <a:pt x="3703102" y="926604"/>
                </a:lnTo>
                <a:lnTo>
                  <a:pt x="3703977" y="927453"/>
                </a:lnTo>
                <a:lnTo>
                  <a:pt x="3705675" y="932569"/>
                </a:lnTo>
                <a:lnTo>
                  <a:pt x="3706524" y="933418"/>
                </a:lnTo>
                <a:lnTo>
                  <a:pt x="3707373" y="934266"/>
                </a:lnTo>
                <a:lnTo>
                  <a:pt x="3707373" y="937686"/>
                </a:lnTo>
                <a:lnTo>
                  <a:pt x="3705675" y="936838"/>
                </a:lnTo>
                <a:lnTo>
                  <a:pt x="3705675" y="935114"/>
                </a:lnTo>
                <a:lnTo>
                  <a:pt x="3704826" y="935989"/>
                </a:lnTo>
                <a:lnTo>
                  <a:pt x="3703977" y="935114"/>
                </a:lnTo>
                <a:lnTo>
                  <a:pt x="3703102" y="935989"/>
                </a:lnTo>
                <a:lnTo>
                  <a:pt x="3703102" y="936838"/>
                </a:lnTo>
                <a:lnTo>
                  <a:pt x="3703977" y="935989"/>
                </a:lnTo>
                <a:lnTo>
                  <a:pt x="3704826" y="936838"/>
                </a:lnTo>
                <a:lnTo>
                  <a:pt x="3707373" y="938534"/>
                </a:lnTo>
                <a:lnTo>
                  <a:pt x="3706524" y="940231"/>
                </a:lnTo>
                <a:lnTo>
                  <a:pt x="3707373" y="939383"/>
                </a:lnTo>
                <a:lnTo>
                  <a:pt x="3708222" y="939383"/>
                </a:lnTo>
                <a:lnTo>
                  <a:pt x="3708222" y="941954"/>
                </a:lnTo>
                <a:lnTo>
                  <a:pt x="3706524" y="942803"/>
                </a:lnTo>
                <a:lnTo>
                  <a:pt x="3708222" y="944499"/>
                </a:lnTo>
                <a:lnTo>
                  <a:pt x="3709071" y="944499"/>
                </a:lnTo>
                <a:lnTo>
                  <a:pt x="3709947" y="943651"/>
                </a:lnTo>
                <a:lnTo>
                  <a:pt x="3709947" y="944499"/>
                </a:lnTo>
                <a:lnTo>
                  <a:pt x="3709071" y="947071"/>
                </a:lnTo>
                <a:lnTo>
                  <a:pt x="3706524" y="947919"/>
                </a:lnTo>
                <a:lnTo>
                  <a:pt x="3705675" y="948768"/>
                </a:lnTo>
                <a:lnTo>
                  <a:pt x="3705675" y="954733"/>
                </a:lnTo>
                <a:lnTo>
                  <a:pt x="3705675" y="959850"/>
                </a:lnTo>
                <a:lnTo>
                  <a:pt x="3707373" y="959001"/>
                </a:lnTo>
                <a:lnTo>
                  <a:pt x="3709947" y="959850"/>
                </a:lnTo>
                <a:lnTo>
                  <a:pt x="3710796" y="960698"/>
                </a:lnTo>
                <a:lnTo>
                  <a:pt x="3714192" y="963270"/>
                </a:lnTo>
                <a:lnTo>
                  <a:pt x="3715041" y="964966"/>
                </a:lnTo>
                <a:lnTo>
                  <a:pt x="3714192" y="964966"/>
                </a:lnTo>
                <a:lnTo>
                  <a:pt x="3713343" y="966663"/>
                </a:lnTo>
                <a:lnTo>
                  <a:pt x="3714192" y="965815"/>
                </a:lnTo>
                <a:lnTo>
                  <a:pt x="3715041" y="965815"/>
                </a:lnTo>
                <a:lnTo>
                  <a:pt x="3715916" y="965815"/>
                </a:lnTo>
                <a:lnTo>
                  <a:pt x="3717614" y="968360"/>
                </a:lnTo>
                <a:lnTo>
                  <a:pt x="3719312" y="969235"/>
                </a:lnTo>
                <a:lnTo>
                  <a:pt x="3717614" y="970083"/>
                </a:lnTo>
                <a:lnTo>
                  <a:pt x="3717614" y="970931"/>
                </a:lnTo>
                <a:lnTo>
                  <a:pt x="3716765" y="970931"/>
                </a:lnTo>
                <a:lnTo>
                  <a:pt x="3716765" y="970083"/>
                </a:lnTo>
                <a:lnTo>
                  <a:pt x="3716765" y="970931"/>
                </a:lnTo>
                <a:lnTo>
                  <a:pt x="3716765" y="971780"/>
                </a:lnTo>
                <a:lnTo>
                  <a:pt x="3718463" y="970931"/>
                </a:lnTo>
                <a:lnTo>
                  <a:pt x="3718463" y="970083"/>
                </a:lnTo>
                <a:lnTo>
                  <a:pt x="3719312" y="970931"/>
                </a:lnTo>
                <a:lnTo>
                  <a:pt x="3719312" y="973477"/>
                </a:lnTo>
                <a:lnTo>
                  <a:pt x="3721037" y="977745"/>
                </a:lnTo>
                <a:lnTo>
                  <a:pt x="3720161" y="976897"/>
                </a:lnTo>
                <a:lnTo>
                  <a:pt x="3719312" y="978593"/>
                </a:lnTo>
                <a:lnTo>
                  <a:pt x="3720161" y="977745"/>
                </a:lnTo>
                <a:lnTo>
                  <a:pt x="3721886" y="977745"/>
                </a:lnTo>
                <a:lnTo>
                  <a:pt x="3724432" y="983710"/>
                </a:lnTo>
                <a:lnTo>
                  <a:pt x="3723583" y="984558"/>
                </a:lnTo>
                <a:lnTo>
                  <a:pt x="3724432" y="985433"/>
                </a:lnTo>
                <a:lnTo>
                  <a:pt x="3723583" y="986282"/>
                </a:lnTo>
                <a:lnTo>
                  <a:pt x="3722735" y="987130"/>
                </a:lnTo>
                <a:lnTo>
                  <a:pt x="3721886" y="987978"/>
                </a:lnTo>
                <a:lnTo>
                  <a:pt x="3721037" y="987130"/>
                </a:lnTo>
                <a:lnTo>
                  <a:pt x="3718463" y="987978"/>
                </a:lnTo>
                <a:lnTo>
                  <a:pt x="3721037" y="987978"/>
                </a:lnTo>
                <a:lnTo>
                  <a:pt x="3722735" y="989675"/>
                </a:lnTo>
                <a:lnTo>
                  <a:pt x="3722735" y="990523"/>
                </a:lnTo>
                <a:lnTo>
                  <a:pt x="3721886" y="992247"/>
                </a:lnTo>
                <a:lnTo>
                  <a:pt x="3720161" y="994792"/>
                </a:lnTo>
                <a:lnTo>
                  <a:pt x="3718463" y="995640"/>
                </a:lnTo>
                <a:lnTo>
                  <a:pt x="3718463" y="994792"/>
                </a:lnTo>
                <a:lnTo>
                  <a:pt x="3717614" y="994792"/>
                </a:lnTo>
                <a:lnTo>
                  <a:pt x="3716765" y="994792"/>
                </a:lnTo>
                <a:lnTo>
                  <a:pt x="3721886" y="1000757"/>
                </a:lnTo>
                <a:lnTo>
                  <a:pt x="3722735" y="1000757"/>
                </a:lnTo>
                <a:lnTo>
                  <a:pt x="3727855" y="1006722"/>
                </a:lnTo>
                <a:lnTo>
                  <a:pt x="3729553" y="1005874"/>
                </a:lnTo>
                <a:lnTo>
                  <a:pt x="3730402" y="1005025"/>
                </a:lnTo>
                <a:lnTo>
                  <a:pt x="3732126" y="1004177"/>
                </a:lnTo>
                <a:lnTo>
                  <a:pt x="3735522" y="1004177"/>
                </a:lnTo>
                <a:lnTo>
                  <a:pt x="3736371" y="1004177"/>
                </a:lnTo>
                <a:lnTo>
                  <a:pt x="3740643" y="1003329"/>
                </a:lnTo>
                <a:lnTo>
                  <a:pt x="3741492" y="1002480"/>
                </a:lnTo>
                <a:lnTo>
                  <a:pt x="3744914" y="1001605"/>
                </a:lnTo>
                <a:lnTo>
                  <a:pt x="3746612" y="1000757"/>
                </a:lnTo>
                <a:lnTo>
                  <a:pt x="3748337" y="999909"/>
                </a:lnTo>
                <a:lnTo>
                  <a:pt x="3750035" y="999060"/>
                </a:lnTo>
                <a:lnTo>
                  <a:pt x="3751733" y="998212"/>
                </a:lnTo>
                <a:lnTo>
                  <a:pt x="3750884" y="997363"/>
                </a:lnTo>
                <a:lnTo>
                  <a:pt x="3752582" y="997363"/>
                </a:lnTo>
                <a:lnTo>
                  <a:pt x="3752582" y="996515"/>
                </a:lnTo>
                <a:lnTo>
                  <a:pt x="3755155" y="995640"/>
                </a:lnTo>
                <a:lnTo>
                  <a:pt x="3755155" y="996515"/>
                </a:lnTo>
                <a:lnTo>
                  <a:pt x="3755155" y="995640"/>
                </a:lnTo>
                <a:lnTo>
                  <a:pt x="3756004" y="994792"/>
                </a:lnTo>
                <a:lnTo>
                  <a:pt x="3756853" y="995640"/>
                </a:lnTo>
                <a:lnTo>
                  <a:pt x="3756853" y="994792"/>
                </a:lnTo>
                <a:lnTo>
                  <a:pt x="3757702" y="995640"/>
                </a:lnTo>
                <a:lnTo>
                  <a:pt x="3756853" y="995640"/>
                </a:lnTo>
                <a:lnTo>
                  <a:pt x="3757702" y="996515"/>
                </a:lnTo>
                <a:lnTo>
                  <a:pt x="3758551" y="995640"/>
                </a:lnTo>
                <a:lnTo>
                  <a:pt x="3758551" y="996515"/>
                </a:lnTo>
                <a:lnTo>
                  <a:pt x="3759400" y="995640"/>
                </a:lnTo>
                <a:lnTo>
                  <a:pt x="3758551" y="994792"/>
                </a:lnTo>
                <a:lnTo>
                  <a:pt x="3756853" y="994792"/>
                </a:lnTo>
                <a:lnTo>
                  <a:pt x="3756853" y="993943"/>
                </a:lnTo>
                <a:lnTo>
                  <a:pt x="3760276" y="993943"/>
                </a:lnTo>
                <a:lnTo>
                  <a:pt x="3765396" y="994792"/>
                </a:lnTo>
                <a:lnTo>
                  <a:pt x="3765396" y="993943"/>
                </a:lnTo>
                <a:lnTo>
                  <a:pt x="3766245" y="993095"/>
                </a:lnTo>
                <a:lnTo>
                  <a:pt x="3766245" y="993943"/>
                </a:lnTo>
                <a:lnTo>
                  <a:pt x="3765396" y="994792"/>
                </a:lnTo>
                <a:lnTo>
                  <a:pt x="3766245" y="999060"/>
                </a:lnTo>
                <a:lnTo>
                  <a:pt x="3766245" y="999909"/>
                </a:lnTo>
                <a:lnTo>
                  <a:pt x="3765396" y="999909"/>
                </a:lnTo>
                <a:lnTo>
                  <a:pt x="3764521" y="999060"/>
                </a:lnTo>
                <a:lnTo>
                  <a:pt x="3764521" y="999909"/>
                </a:lnTo>
                <a:lnTo>
                  <a:pt x="3763672" y="999909"/>
                </a:lnTo>
                <a:lnTo>
                  <a:pt x="3762823" y="998212"/>
                </a:lnTo>
                <a:lnTo>
                  <a:pt x="3761974" y="997363"/>
                </a:lnTo>
                <a:lnTo>
                  <a:pt x="3762823" y="998212"/>
                </a:lnTo>
                <a:lnTo>
                  <a:pt x="3762823" y="999060"/>
                </a:lnTo>
                <a:lnTo>
                  <a:pt x="3761125" y="999060"/>
                </a:lnTo>
                <a:lnTo>
                  <a:pt x="3761125" y="998212"/>
                </a:lnTo>
                <a:lnTo>
                  <a:pt x="3760276" y="999060"/>
                </a:lnTo>
                <a:lnTo>
                  <a:pt x="3759400" y="998212"/>
                </a:lnTo>
                <a:lnTo>
                  <a:pt x="3759400" y="999060"/>
                </a:lnTo>
                <a:lnTo>
                  <a:pt x="3761125" y="999060"/>
                </a:lnTo>
                <a:lnTo>
                  <a:pt x="3760276" y="999909"/>
                </a:lnTo>
                <a:lnTo>
                  <a:pt x="3756853" y="1000757"/>
                </a:lnTo>
                <a:lnTo>
                  <a:pt x="3756004" y="1001605"/>
                </a:lnTo>
                <a:lnTo>
                  <a:pt x="3754306" y="1002480"/>
                </a:lnTo>
                <a:lnTo>
                  <a:pt x="3755155" y="1002480"/>
                </a:lnTo>
                <a:lnTo>
                  <a:pt x="3756853" y="1001605"/>
                </a:lnTo>
                <a:lnTo>
                  <a:pt x="3756853" y="1000757"/>
                </a:lnTo>
                <a:lnTo>
                  <a:pt x="3758551" y="1001605"/>
                </a:lnTo>
                <a:lnTo>
                  <a:pt x="3761125" y="1001605"/>
                </a:lnTo>
                <a:lnTo>
                  <a:pt x="3759400" y="1001605"/>
                </a:lnTo>
                <a:lnTo>
                  <a:pt x="3760276" y="1002480"/>
                </a:lnTo>
                <a:lnTo>
                  <a:pt x="3761125" y="1004177"/>
                </a:lnTo>
                <a:lnTo>
                  <a:pt x="3761974" y="1001605"/>
                </a:lnTo>
                <a:lnTo>
                  <a:pt x="3764521" y="1001605"/>
                </a:lnTo>
                <a:lnTo>
                  <a:pt x="3771366" y="1002480"/>
                </a:lnTo>
                <a:lnTo>
                  <a:pt x="3773913" y="1004177"/>
                </a:lnTo>
                <a:lnTo>
                  <a:pt x="3771366" y="1012687"/>
                </a:lnTo>
                <a:lnTo>
                  <a:pt x="3768792" y="1016955"/>
                </a:lnTo>
                <a:lnTo>
                  <a:pt x="3771366" y="1016107"/>
                </a:lnTo>
                <a:lnTo>
                  <a:pt x="3773913" y="1011839"/>
                </a:lnTo>
                <a:lnTo>
                  <a:pt x="3778184" y="1007597"/>
                </a:lnTo>
                <a:lnTo>
                  <a:pt x="3781580" y="1001605"/>
                </a:lnTo>
                <a:lnTo>
                  <a:pt x="3782456" y="998212"/>
                </a:lnTo>
                <a:lnTo>
                  <a:pt x="3785851" y="993943"/>
                </a:lnTo>
                <a:lnTo>
                  <a:pt x="3786700" y="992247"/>
                </a:lnTo>
                <a:lnTo>
                  <a:pt x="3790972" y="988827"/>
                </a:lnTo>
                <a:lnTo>
                  <a:pt x="3795243" y="986282"/>
                </a:lnTo>
                <a:lnTo>
                  <a:pt x="3796092" y="986282"/>
                </a:lnTo>
                <a:lnTo>
                  <a:pt x="3796092" y="987130"/>
                </a:lnTo>
                <a:lnTo>
                  <a:pt x="3796941" y="987130"/>
                </a:lnTo>
                <a:lnTo>
                  <a:pt x="3797790" y="987978"/>
                </a:lnTo>
                <a:lnTo>
                  <a:pt x="3799515" y="988827"/>
                </a:lnTo>
                <a:lnTo>
                  <a:pt x="3800364" y="989675"/>
                </a:lnTo>
                <a:lnTo>
                  <a:pt x="3798666" y="987978"/>
                </a:lnTo>
                <a:lnTo>
                  <a:pt x="3802911" y="978593"/>
                </a:lnTo>
                <a:lnTo>
                  <a:pt x="3804635" y="977745"/>
                </a:lnTo>
                <a:lnTo>
                  <a:pt x="3810605" y="975200"/>
                </a:lnTo>
                <a:lnTo>
                  <a:pt x="3814850" y="970931"/>
                </a:lnTo>
                <a:lnTo>
                  <a:pt x="3817423" y="970083"/>
                </a:lnTo>
                <a:lnTo>
                  <a:pt x="3820846" y="971780"/>
                </a:lnTo>
                <a:lnTo>
                  <a:pt x="3823393" y="973477"/>
                </a:lnTo>
                <a:lnTo>
                  <a:pt x="3829362" y="986282"/>
                </a:lnTo>
                <a:lnTo>
                  <a:pt x="3831060" y="988827"/>
                </a:lnTo>
                <a:lnTo>
                  <a:pt x="3832785" y="989675"/>
                </a:lnTo>
                <a:lnTo>
                  <a:pt x="3833634" y="987978"/>
                </a:lnTo>
                <a:lnTo>
                  <a:pt x="3837905" y="985433"/>
                </a:lnTo>
                <a:lnTo>
                  <a:pt x="3839603" y="984558"/>
                </a:lnTo>
                <a:lnTo>
                  <a:pt x="3843875" y="984558"/>
                </a:lnTo>
                <a:lnTo>
                  <a:pt x="3846421" y="983710"/>
                </a:lnTo>
                <a:lnTo>
                  <a:pt x="3847270" y="983710"/>
                </a:lnTo>
                <a:lnTo>
                  <a:pt x="3847270" y="984558"/>
                </a:lnTo>
                <a:lnTo>
                  <a:pt x="3848119" y="984558"/>
                </a:lnTo>
                <a:lnTo>
                  <a:pt x="3851542" y="985433"/>
                </a:lnTo>
                <a:lnTo>
                  <a:pt x="3852391" y="985433"/>
                </a:lnTo>
                <a:lnTo>
                  <a:pt x="3856662" y="985433"/>
                </a:lnTo>
                <a:lnTo>
                  <a:pt x="3871175" y="989675"/>
                </a:lnTo>
                <a:lnTo>
                  <a:pt x="3873722" y="991398"/>
                </a:lnTo>
                <a:lnTo>
                  <a:pt x="3881389" y="994792"/>
                </a:lnTo>
                <a:lnTo>
                  <a:pt x="3892479" y="1000757"/>
                </a:lnTo>
                <a:lnTo>
                  <a:pt x="3895902" y="1002480"/>
                </a:lnTo>
                <a:lnTo>
                  <a:pt x="3901022" y="1004177"/>
                </a:lnTo>
                <a:lnTo>
                  <a:pt x="3913810" y="1010990"/>
                </a:lnTo>
                <a:lnTo>
                  <a:pt x="3920628" y="1014410"/>
                </a:lnTo>
                <a:lnTo>
                  <a:pt x="3924900" y="1014410"/>
                </a:lnTo>
                <a:lnTo>
                  <a:pt x="3923202" y="1015259"/>
                </a:lnTo>
                <a:lnTo>
                  <a:pt x="3924051" y="1015259"/>
                </a:lnTo>
                <a:lnTo>
                  <a:pt x="3925749" y="1015259"/>
                </a:lnTo>
                <a:lnTo>
                  <a:pt x="3926624" y="1014410"/>
                </a:lnTo>
                <a:lnTo>
                  <a:pt x="3925749" y="1012687"/>
                </a:lnTo>
                <a:lnTo>
                  <a:pt x="3924900" y="1013562"/>
                </a:lnTo>
                <a:lnTo>
                  <a:pt x="3924900" y="1012687"/>
                </a:lnTo>
                <a:lnTo>
                  <a:pt x="3925749" y="1011839"/>
                </a:lnTo>
                <a:lnTo>
                  <a:pt x="3927473" y="1015259"/>
                </a:lnTo>
                <a:lnTo>
                  <a:pt x="3927473" y="1016107"/>
                </a:lnTo>
                <a:lnTo>
                  <a:pt x="3927473" y="1016955"/>
                </a:lnTo>
                <a:lnTo>
                  <a:pt x="3929171" y="1017804"/>
                </a:lnTo>
                <a:lnTo>
                  <a:pt x="3932594" y="1017804"/>
                </a:lnTo>
                <a:lnTo>
                  <a:pt x="3933443" y="1021224"/>
                </a:lnTo>
                <a:lnTo>
                  <a:pt x="3932594" y="1022072"/>
                </a:lnTo>
                <a:lnTo>
                  <a:pt x="3931718" y="1024644"/>
                </a:lnTo>
                <a:lnTo>
                  <a:pt x="3933443" y="1025492"/>
                </a:lnTo>
                <a:lnTo>
                  <a:pt x="3932594" y="1024644"/>
                </a:lnTo>
                <a:lnTo>
                  <a:pt x="3934292" y="1022072"/>
                </a:lnTo>
                <a:lnTo>
                  <a:pt x="3933443" y="1017804"/>
                </a:lnTo>
                <a:lnTo>
                  <a:pt x="3931718" y="1016107"/>
                </a:lnTo>
                <a:lnTo>
                  <a:pt x="3930020" y="1016955"/>
                </a:lnTo>
                <a:lnTo>
                  <a:pt x="3929171" y="1016107"/>
                </a:lnTo>
                <a:lnTo>
                  <a:pt x="3929171" y="1015259"/>
                </a:lnTo>
                <a:lnTo>
                  <a:pt x="3930869" y="1015259"/>
                </a:lnTo>
                <a:lnTo>
                  <a:pt x="3930869" y="1014410"/>
                </a:lnTo>
                <a:lnTo>
                  <a:pt x="3930020" y="1014410"/>
                </a:lnTo>
                <a:lnTo>
                  <a:pt x="3929171" y="1013562"/>
                </a:lnTo>
                <a:lnTo>
                  <a:pt x="3927473" y="1014410"/>
                </a:lnTo>
                <a:lnTo>
                  <a:pt x="3926624" y="1013562"/>
                </a:lnTo>
                <a:lnTo>
                  <a:pt x="3927473" y="1012687"/>
                </a:lnTo>
                <a:lnTo>
                  <a:pt x="3928322" y="1012687"/>
                </a:lnTo>
                <a:lnTo>
                  <a:pt x="3930869" y="1013562"/>
                </a:lnTo>
                <a:lnTo>
                  <a:pt x="3939412" y="1022921"/>
                </a:lnTo>
                <a:lnTo>
                  <a:pt x="3945382" y="1027189"/>
                </a:lnTo>
                <a:lnTo>
                  <a:pt x="3948804" y="1029760"/>
                </a:lnTo>
                <a:lnTo>
                  <a:pt x="3951351" y="1029760"/>
                </a:lnTo>
                <a:lnTo>
                  <a:pt x="3951351" y="1030609"/>
                </a:lnTo>
                <a:lnTo>
                  <a:pt x="3956472" y="1029760"/>
                </a:lnTo>
                <a:lnTo>
                  <a:pt x="3959019" y="1033154"/>
                </a:lnTo>
                <a:lnTo>
                  <a:pt x="3959868" y="1034002"/>
                </a:lnTo>
                <a:lnTo>
                  <a:pt x="3959019" y="1031457"/>
                </a:lnTo>
                <a:lnTo>
                  <a:pt x="3960743" y="1031457"/>
                </a:lnTo>
                <a:lnTo>
                  <a:pt x="3965864" y="1033154"/>
                </a:lnTo>
                <a:lnTo>
                  <a:pt x="3973531" y="1034002"/>
                </a:lnTo>
                <a:lnTo>
                  <a:pt x="3978651" y="1031457"/>
                </a:lnTo>
                <a:lnTo>
                  <a:pt x="3979500" y="1030609"/>
                </a:lnTo>
                <a:lnTo>
                  <a:pt x="3980349" y="1030609"/>
                </a:lnTo>
                <a:lnTo>
                  <a:pt x="3982047" y="1031457"/>
                </a:lnTo>
                <a:lnTo>
                  <a:pt x="3985470" y="1031457"/>
                </a:lnTo>
                <a:lnTo>
                  <a:pt x="3987168" y="1031457"/>
                </a:lnTo>
                <a:lnTo>
                  <a:pt x="3990590" y="1028037"/>
                </a:lnTo>
                <a:lnTo>
                  <a:pt x="3991439" y="1028037"/>
                </a:lnTo>
                <a:lnTo>
                  <a:pt x="3992288" y="1028037"/>
                </a:lnTo>
                <a:lnTo>
                  <a:pt x="3992288" y="1030609"/>
                </a:lnTo>
                <a:lnTo>
                  <a:pt x="3993164" y="1032306"/>
                </a:lnTo>
                <a:lnTo>
                  <a:pt x="3993164" y="1031457"/>
                </a:lnTo>
                <a:lnTo>
                  <a:pt x="3992288" y="1031457"/>
                </a:lnTo>
                <a:lnTo>
                  <a:pt x="3993164" y="1030609"/>
                </a:lnTo>
                <a:lnTo>
                  <a:pt x="3999982" y="1031457"/>
                </a:lnTo>
                <a:lnTo>
                  <a:pt x="4005952" y="1031457"/>
                </a:lnTo>
                <a:lnTo>
                  <a:pt x="4009348" y="1030609"/>
                </a:lnTo>
                <a:lnTo>
                  <a:pt x="4011921" y="1030609"/>
                </a:lnTo>
                <a:lnTo>
                  <a:pt x="4013619" y="1030609"/>
                </a:lnTo>
                <a:lnTo>
                  <a:pt x="4013619" y="1031457"/>
                </a:lnTo>
                <a:lnTo>
                  <a:pt x="4012770" y="1031457"/>
                </a:lnTo>
                <a:lnTo>
                  <a:pt x="4012770" y="1032306"/>
                </a:lnTo>
                <a:lnTo>
                  <a:pt x="4016193" y="1038271"/>
                </a:lnTo>
                <a:lnTo>
                  <a:pt x="4017042" y="1039967"/>
                </a:lnTo>
                <a:lnTo>
                  <a:pt x="4017891" y="1038271"/>
                </a:lnTo>
                <a:lnTo>
                  <a:pt x="4018740" y="1036574"/>
                </a:lnTo>
                <a:lnTo>
                  <a:pt x="4017891" y="1034851"/>
                </a:lnTo>
                <a:lnTo>
                  <a:pt x="4019589" y="1034002"/>
                </a:lnTo>
                <a:lnTo>
                  <a:pt x="4023011" y="1034851"/>
                </a:lnTo>
                <a:lnTo>
                  <a:pt x="4024709" y="1034851"/>
                </a:lnTo>
                <a:lnTo>
                  <a:pt x="4025558" y="1034851"/>
                </a:lnTo>
                <a:lnTo>
                  <a:pt x="4030679" y="1034851"/>
                </a:lnTo>
                <a:lnTo>
                  <a:pt x="4031527" y="1034851"/>
                </a:lnTo>
                <a:lnTo>
                  <a:pt x="4033252" y="1034851"/>
                </a:lnTo>
                <a:lnTo>
                  <a:pt x="4037497" y="1034851"/>
                </a:lnTo>
                <a:lnTo>
                  <a:pt x="4042617" y="1034851"/>
                </a:lnTo>
                <a:lnTo>
                  <a:pt x="4042617" y="1035726"/>
                </a:lnTo>
                <a:lnTo>
                  <a:pt x="4041768" y="1034851"/>
                </a:lnTo>
                <a:lnTo>
                  <a:pt x="4043493" y="1037422"/>
                </a:lnTo>
                <a:lnTo>
                  <a:pt x="4045191" y="1038271"/>
                </a:lnTo>
                <a:lnTo>
                  <a:pt x="4046889" y="1041691"/>
                </a:lnTo>
                <a:lnTo>
                  <a:pt x="4051160" y="1045084"/>
                </a:lnTo>
                <a:lnTo>
                  <a:pt x="4053707" y="1045933"/>
                </a:lnTo>
                <a:lnTo>
                  <a:pt x="4054583" y="1045933"/>
                </a:lnTo>
                <a:lnTo>
                  <a:pt x="4059677" y="1051049"/>
                </a:lnTo>
                <a:lnTo>
                  <a:pt x="4063099" y="1052773"/>
                </a:lnTo>
                <a:lnTo>
                  <a:pt x="4063099" y="1053621"/>
                </a:lnTo>
                <a:lnTo>
                  <a:pt x="4066522" y="1056166"/>
                </a:lnTo>
                <a:lnTo>
                  <a:pt x="4071642" y="1058738"/>
                </a:lnTo>
                <a:lnTo>
                  <a:pt x="4072491" y="1058738"/>
                </a:lnTo>
                <a:lnTo>
                  <a:pt x="4075038" y="1057889"/>
                </a:lnTo>
                <a:lnTo>
                  <a:pt x="4075887" y="1057889"/>
                </a:lnTo>
                <a:lnTo>
                  <a:pt x="4078461" y="1059586"/>
                </a:lnTo>
                <a:lnTo>
                  <a:pt x="4081857" y="1059586"/>
                </a:lnTo>
                <a:lnTo>
                  <a:pt x="4083581" y="1057889"/>
                </a:lnTo>
                <a:lnTo>
                  <a:pt x="4085279" y="1057889"/>
                </a:lnTo>
                <a:lnTo>
                  <a:pt x="4089551" y="1058738"/>
                </a:lnTo>
                <a:lnTo>
                  <a:pt x="4090400" y="1059586"/>
                </a:lnTo>
                <a:lnTo>
                  <a:pt x="4091249" y="1058738"/>
                </a:lnTo>
                <a:lnTo>
                  <a:pt x="4092946" y="1059586"/>
                </a:lnTo>
                <a:lnTo>
                  <a:pt x="4095520" y="1058738"/>
                </a:lnTo>
                <a:lnTo>
                  <a:pt x="4098916" y="1060434"/>
                </a:lnTo>
                <a:lnTo>
                  <a:pt x="4099791" y="1060434"/>
                </a:lnTo>
                <a:lnTo>
                  <a:pt x="4103187" y="1062131"/>
                </a:lnTo>
                <a:lnTo>
                  <a:pt x="4104036" y="1061283"/>
                </a:lnTo>
                <a:lnTo>
                  <a:pt x="4104912" y="1061283"/>
                </a:lnTo>
                <a:lnTo>
                  <a:pt x="4110881" y="1057889"/>
                </a:lnTo>
                <a:lnTo>
                  <a:pt x="4111730" y="1057014"/>
                </a:lnTo>
                <a:lnTo>
                  <a:pt x="4113428" y="1056166"/>
                </a:lnTo>
                <a:lnTo>
                  <a:pt x="4116851" y="1057014"/>
                </a:lnTo>
                <a:lnTo>
                  <a:pt x="4121971" y="1057014"/>
                </a:lnTo>
                <a:lnTo>
                  <a:pt x="4123669" y="1056166"/>
                </a:lnTo>
                <a:lnTo>
                  <a:pt x="4130488" y="1057014"/>
                </a:lnTo>
                <a:lnTo>
                  <a:pt x="4133061" y="1057889"/>
                </a:lnTo>
                <a:lnTo>
                  <a:pt x="4133910" y="1057014"/>
                </a:lnTo>
                <a:lnTo>
                  <a:pt x="4134759" y="1057889"/>
                </a:lnTo>
                <a:lnTo>
                  <a:pt x="4138182" y="1057889"/>
                </a:lnTo>
                <a:lnTo>
                  <a:pt x="4145000" y="1057014"/>
                </a:lnTo>
                <a:lnTo>
                  <a:pt x="4146698" y="1056166"/>
                </a:lnTo>
                <a:lnTo>
                  <a:pt x="4150121" y="1055318"/>
                </a:lnTo>
                <a:lnTo>
                  <a:pt x="4151819" y="1054469"/>
                </a:lnTo>
                <a:lnTo>
                  <a:pt x="4156939" y="1054469"/>
                </a:lnTo>
                <a:lnTo>
                  <a:pt x="4157788" y="1052773"/>
                </a:lnTo>
                <a:lnTo>
                  <a:pt x="4158637" y="1053621"/>
                </a:lnTo>
                <a:lnTo>
                  <a:pt x="4161210" y="1053621"/>
                </a:lnTo>
                <a:lnTo>
                  <a:pt x="4161210" y="1052773"/>
                </a:lnTo>
                <a:lnTo>
                  <a:pt x="4162059" y="1053621"/>
                </a:lnTo>
                <a:lnTo>
                  <a:pt x="4162908" y="1052773"/>
                </a:lnTo>
                <a:lnTo>
                  <a:pt x="4163757" y="1053621"/>
                </a:lnTo>
                <a:lnTo>
                  <a:pt x="4164606" y="1053621"/>
                </a:lnTo>
                <a:lnTo>
                  <a:pt x="4165455" y="1056166"/>
                </a:lnTo>
                <a:lnTo>
                  <a:pt x="4167180" y="1055318"/>
                </a:lnTo>
                <a:lnTo>
                  <a:pt x="4168878" y="1055318"/>
                </a:lnTo>
                <a:lnTo>
                  <a:pt x="4171451" y="1054469"/>
                </a:lnTo>
                <a:lnTo>
                  <a:pt x="4173998" y="1051924"/>
                </a:lnTo>
                <a:lnTo>
                  <a:pt x="4175696" y="1051924"/>
                </a:lnTo>
                <a:lnTo>
                  <a:pt x="4179119" y="1051924"/>
                </a:lnTo>
                <a:lnTo>
                  <a:pt x="4185088" y="1051924"/>
                </a:lnTo>
                <a:lnTo>
                  <a:pt x="4186786" y="1051049"/>
                </a:lnTo>
                <a:lnTo>
                  <a:pt x="4190209" y="1051924"/>
                </a:lnTo>
                <a:lnTo>
                  <a:pt x="4197027" y="1051049"/>
                </a:lnTo>
                <a:lnTo>
                  <a:pt x="4199601" y="1050201"/>
                </a:lnTo>
                <a:lnTo>
                  <a:pt x="4200450" y="1049353"/>
                </a:lnTo>
                <a:lnTo>
                  <a:pt x="4204695" y="1047656"/>
                </a:lnTo>
                <a:lnTo>
                  <a:pt x="4206419" y="1045933"/>
                </a:lnTo>
                <a:lnTo>
                  <a:pt x="4206419" y="1044236"/>
                </a:lnTo>
                <a:lnTo>
                  <a:pt x="4208966" y="1043387"/>
                </a:lnTo>
                <a:lnTo>
                  <a:pt x="4214087" y="1045933"/>
                </a:lnTo>
                <a:lnTo>
                  <a:pt x="4216660" y="1046807"/>
                </a:lnTo>
                <a:lnTo>
                  <a:pt x="4220905" y="1046807"/>
                </a:lnTo>
                <a:lnTo>
                  <a:pt x="4224328" y="1046807"/>
                </a:lnTo>
                <a:lnTo>
                  <a:pt x="4230297" y="1045933"/>
                </a:lnTo>
                <a:lnTo>
                  <a:pt x="4235417" y="1046807"/>
                </a:lnTo>
                <a:lnTo>
                  <a:pt x="4238840" y="1046807"/>
                </a:lnTo>
                <a:lnTo>
                  <a:pt x="4238840" y="1045933"/>
                </a:lnTo>
                <a:lnTo>
                  <a:pt x="4243960" y="1046807"/>
                </a:lnTo>
                <a:lnTo>
                  <a:pt x="4248205" y="1047656"/>
                </a:lnTo>
                <a:lnTo>
                  <a:pt x="4247356" y="1046807"/>
                </a:lnTo>
                <a:lnTo>
                  <a:pt x="4251628" y="1049353"/>
                </a:lnTo>
                <a:lnTo>
                  <a:pt x="4252477" y="1050201"/>
                </a:lnTo>
                <a:lnTo>
                  <a:pt x="4255050" y="1049353"/>
                </a:lnTo>
                <a:lnTo>
                  <a:pt x="4255050" y="1048504"/>
                </a:lnTo>
                <a:lnTo>
                  <a:pt x="4259295" y="1048504"/>
                </a:lnTo>
                <a:lnTo>
                  <a:pt x="4261869" y="1049353"/>
                </a:lnTo>
                <a:lnTo>
                  <a:pt x="4261869" y="1050201"/>
                </a:lnTo>
                <a:lnTo>
                  <a:pt x="4262718" y="1050201"/>
                </a:lnTo>
                <a:lnTo>
                  <a:pt x="4263567" y="1050201"/>
                </a:lnTo>
                <a:lnTo>
                  <a:pt x="4264416" y="1050201"/>
                </a:lnTo>
                <a:lnTo>
                  <a:pt x="4266140" y="1050201"/>
                </a:lnTo>
                <a:lnTo>
                  <a:pt x="4268687" y="1051049"/>
                </a:lnTo>
                <a:lnTo>
                  <a:pt x="4269536" y="1050201"/>
                </a:lnTo>
                <a:lnTo>
                  <a:pt x="4267838" y="1050201"/>
                </a:lnTo>
                <a:lnTo>
                  <a:pt x="4268687" y="1049353"/>
                </a:lnTo>
                <a:lnTo>
                  <a:pt x="4272959" y="1051924"/>
                </a:lnTo>
                <a:lnTo>
                  <a:pt x="4274657" y="1051924"/>
                </a:lnTo>
                <a:lnTo>
                  <a:pt x="4272959" y="1051049"/>
                </a:lnTo>
                <a:lnTo>
                  <a:pt x="4271234" y="1051049"/>
                </a:lnTo>
                <a:lnTo>
                  <a:pt x="4272959" y="1051049"/>
                </a:lnTo>
                <a:lnTo>
                  <a:pt x="4277230" y="1052773"/>
                </a:lnTo>
                <a:lnTo>
                  <a:pt x="4275506" y="1051924"/>
                </a:lnTo>
                <a:lnTo>
                  <a:pt x="4278928" y="1052773"/>
                </a:lnTo>
                <a:lnTo>
                  <a:pt x="4279777" y="1054469"/>
                </a:lnTo>
                <a:lnTo>
                  <a:pt x="4282324" y="1055318"/>
                </a:lnTo>
                <a:lnTo>
                  <a:pt x="4283200" y="1055318"/>
                </a:lnTo>
                <a:lnTo>
                  <a:pt x="4284049" y="1056166"/>
                </a:lnTo>
                <a:lnTo>
                  <a:pt x="4284898" y="1056166"/>
                </a:lnTo>
                <a:lnTo>
                  <a:pt x="4285747" y="1056166"/>
                </a:lnTo>
                <a:lnTo>
                  <a:pt x="4289169" y="1058738"/>
                </a:lnTo>
                <a:lnTo>
                  <a:pt x="4292565" y="1061283"/>
                </a:lnTo>
                <a:lnTo>
                  <a:pt x="4294290" y="1062131"/>
                </a:lnTo>
                <a:lnTo>
                  <a:pt x="4297685" y="1064703"/>
                </a:lnTo>
                <a:lnTo>
                  <a:pt x="4300259" y="1065551"/>
                </a:lnTo>
                <a:lnTo>
                  <a:pt x="4303655" y="1068971"/>
                </a:lnTo>
                <a:lnTo>
                  <a:pt x="4304504" y="1068971"/>
                </a:lnTo>
                <a:lnTo>
                  <a:pt x="4307077" y="1070668"/>
                </a:lnTo>
                <a:lnTo>
                  <a:pt x="4310500" y="1070668"/>
                </a:lnTo>
                <a:lnTo>
                  <a:pt x="4312198" y="1071516"/>
                </a:lnTo>
                <a:lnTo>
                  <a:pt x="4313896" y="1073213"/>
                </a:lnTo>
                <a:lnTo>
                  <a:pt x="4314745" y="1074088"/>
                </a:lnTo>
                <a:lnTo>
                  <a:pt x="4315594" y="1074088"/>
                </a:lnTo>
                <a:lnTo>
                  <a:pt x="4317318" y="1073213"/>
                </a:lnTo>
                <a:lnTo>
                  <a:pt x="4319016" y="1074088"/>
                </a:lnTo>
                <a:lnTo>
                  <a:pt x="4320714" y="1076633"/>
                </a:lnTo>
                <a:lnTo>
                  <a:pt x="4322439" y="1079178"/>
                </a:lnTo>
                <a:lnTo>
                  <a:pt x="4323288" y="1080053"/>
                </a:lnTo>
                <a:lnTo>
                  <a:pt x="4324986" y="1080053"/>
                </a:lnTo>
                <a:lnTo>
                  <a:pt x="4327559" y="1081750"/>
                </a:lnTo>
                <a:lnTo>
                  <a:pt x="4331804" y="1084295"/>
                </a:lnTo>
                <a:lnTo>
                  <a:pt x="4336076" y="1086018"/>
                </a:lnTo>
                <a:lnTo>
                  <a:pt x="4338649" y="1089411"/>
                </a:lnTo>
                <a:lnTo>
                  <a:pt x="4342045" y="1090260"/>
                </a:lnTo>
                <a:lnTo>
                  <a:pt x="4344619" y="1091108"/>
                </a:lnTo>
                <a:lnTo>
                  <a:pt x="4347166" y="1093680"/>
                </a:lnTo>
                <a:lnTo>
                  <a:pt x="4348864" y="1094528"/>
                </a:lnTo>
                <a:lnTo>
                  <a:pt x="4351437" y="1093680"/>
                </a:lnTo>
                <a:lnTo>
                  <a:pt x="4353984" y="1094528"/>
                </a:lnTo>
                <a:lnTo>
                  <a:pt x="4356558" y="1097100"/>
                </a:lnTo>
                <a:lnTo>
                  <a:pt x="4357406" y="1097948"/>
                </a:lnTo>
                <a:lnTo>
                  <a:pt x="4358255" y="1097948"/>
                </a:lnTo>
                <a:lnTo>
                  <a:pt x="4359953" y="1098797"/>
                </a:lnTo>
                <a:lnTo>
                  <a:pt x="4361678" y="1099645"/>
                </a:lnTo>
                <a:lnTo>
                  <a:pt x="4364225" y="1099645"/>
                </a:lnTo>
                <a:lnTo>
                  <a:pt x="4365074" y="1099645"/>
                </a:lnTo>
                <a:lnTo>
                  <a:pt x="4366798" y="1101342"/>
                </a:lnTo>
                <a:lnTo>
                  <a:pt x="4368496" y="1103065"/>
                </a:lnTo>
                <a:lnTo>
                  <a:pt x="4373617" y="1109030"/>
                </a:lnTo>
                <a:lnTo>
                  <a:pt x="4376164" y="1113272"/>
                </a:lnTo>
                <a:lnTo>
                  <a:pt x="4377013" y="1113272"/>
                </a:lnTo>
                <a:lnTo>
                  <a:pt x="4377013" y="1114147"/>
                </a:lnTo>
                <a:lnTo>
                  <a:pt x="4379586" y="1115843"/>
                </a:lnTo>
                <a:lnTo>
                  <a:pt x="4381284" y="1115843"/>
                </a:lnTo>
                <a:lnTo>
                  <a:pt x="4382133" y="1115843"/>
                </a:lnTo>
                <a:lnTo>
                  <a:pt x="4383009" y="1115843"/>
                </a:lnTo>
                <a:lnTo>
                  <a:pt x="4383858" y="1118389"/>
                </a:lnTo>
                <a:lnTo>
                  <a:pt x="4386405" y="1121809"/>
                </a:lnTo>
                <a:lnTo>
                  <a:pt x="4388978" y="1123505"/>
                </a:lnTo>
                <a:lnTo>
                  <a:pt x="4388978" y="1122657"/>
                </a:lnTo>
                <a:lnTo>
                  <a:pt x="4390676" y="1124380"/>
                </a:lnTo>
                <a:lnTo>
                  <a:pt x="4392374" y="1124380"/>
                </a:lnTo>
                <a:lnTo>
                  <a:pt x="4394099" y="1123505"/>
                </a:lnTo>
                <a:lnTo>
                  <a:pt x="4394948" y="1123505"/>
                </a:lnTo>
                <a:lnTo>
                  <a:pt x="4395797" y="1122657"/>
                </a:lnTo>
                <a:lnTo>
                  <a:pt x="4397495" y="1122657"/>
                </a:lnTo>
                <a:lnTo>
                  <a:pt x="4401766" y="1125229"/>
                </a:lnTo>
                <a:lnTo>
                  <a:pt x="4403464" y="1128622"/>
                </a:lnTo>
                <a:lnTo>
                  <a:pt x="4405162" y="1129470"/>
                </a:lnTo>
                <a:lnTo>
                  <a:pt x="4405162" y="1131194"/>
                </a:lnTo>
                <a:lnTo>
                  <a:pt x="4406038" y="1131194"/>
                </a:lnTo>
                <a:lnTo>
                  <a:pt x="4406887" y="1134587"/>
                </a:lnTo>
                <a:lnTo>
                  <a:pt x="4408585" y="1136310"/>
                </a:lnTo>
                <a:lnTo>
                  <a:pt x="4411158" y="1136310"/>
                </a:lnTo>
                <a:lnTo>
                  <a:pt x="4413705" y="1138855"/>
                </a:lnTo>
                <a:lnTo>
                  <a:pt x="4415403" y="1140552"/>
                </a:lnTo>
                <a:lnTo>
                  <a:pt x="4417977" y="1141427"/>
                </a:lnTo>
                <a:lnTo>
                  <a:pt x="4419674" y="1141427"/>
                </a:lnTo>
                <a:lnTo>
                  <a:pt x="4420523" y="1141427"/>
                </a:lnTo>
                <a:lnTo>
                  <a:pt x="4421372" y="1142275"/>
                </a:lnTo>
                <a:lnTo>
                  <a:pt x="4425644" y="1147392"/>
                </a:lnTo>
                <a:lnTo>
                  <a:pt x="4426493" y="1149089"/>
                </a:lnTo>
                <a:lnTo>
                  <a:pt x="4429066" y="1151634"/>
                </a:lnTo>
                <a:lnTo>
                  <a:pt x="4430764" y="1151634"/>
                </a:lnTo>
                <a:lnTo>
                  <a:pt x="4434187" y="1153357"/>
                </a:lnTo>
                <a:lnTo>
                  <a:pt x="4439307" y="1158474"/>
                </a:lnTo>
                <a:lnTo>
                  <a:pt x="4440156" y="1159322"/>
                </a:lnTo>
                <a:lnTo>
                  <a:pt x="4442703" y="1160171"/>
                </a:lnTo>
                <a:lnTo>
                  <a:pt x="4446126" y="1160171"/>
                </a:lnTo>
                <a:lnTo>
                  <a:pt x="4447824" y="1161019"/>
                </a:lnTo>
                <a:lnTo>
                  <a:pt x="4449522" y="1161019"/>
                </a:lnTo>
                <a:lnTo>
                  <a:pt x="4451246" y="1161867"/>
                </a:lnTo>
                <a:lnTo>
                  <a:pt x="4452944" y="1162716"/>
                </a:lnTo>
                <a:lnTo>
                  <a:pt x="4453793" y="1163591"/>
                </a:lnTo>
                <a:lnTo>
                  <a:pt x="4454642" y="1163591"/>
                </a:lnTo>
                <a:lnTo>
                  <a:pt x="4456367" y="1164439"/>
                </a:lnTo>
                <a:lnTo>
                  <a:pt x="4457216" y="1164439"/>
                </a:lnTo>
                <a:lnTo>
                  <a:pt x="4458914" y="1164439"/>
                </a:lnTo>
                <a:lnTo>
                  <a:pt x="4459763" y="1165287"/>
                </a:lnTo>
                <a:lnTo>
                  <a:pt x="4461487" y="1164439"/>
                </a:lnTo>
                <a:lnTo>
                  <a:pt x="4463185" y="1164439"/>
                </a:lnTo>
                <a:lnTo>
                  <a:pt x="4463185" y="1163591"/>
                </a:lnTo>
                <a:lnTo>
                  <a:pt x="4463185" y="1162716"/>
                </a:lnTo>
                <a:lnTo>
                  <a:pt x="4462336" y="1161867"/>
                </a:lnTo>
                <a:lnTo>
                  <a:pt x="4464034" y="1163591"/>
                </a:lnTo>
                <a:lnTo>
                  <a:pt x="4468306" y="1171253"/>
                </a:lnTo>
                <a:lnTo>
                  <a:pt x="4468306" y="1172101"/>
                </a:lnTo>
                <a:lnTo>
                  <a:pt x="4472577" y="1178066"/>
                </a:lnTo>
                <a:lnTo>
                  <a:pt x="4476822" y="1184879"/>
                </a:lnTo>
                <a:lnTo>
                  <a:pt x="4479396" y="1188299"/>
                </a:lnTo>
                <a:lnTo>
                  <a:pt x="4482818" y="1190845"/>
                </a:lnTo>
                <a:lnTo>
                  <a:pt x="4484516" y="1192568"/>
                </a:lnTo>
                <a:lnTo>
                  <a:pt x="4485365" y="1193416"/>
                </a:lnTo>
                <a:lnTo>
                  <a:pt x="4483667" y="1192568"/>
                </a:lnTo>
                <a:lnTo>
                  <a:pt x="4484516" y="1193416"/>
                </a:lnTo>
                <a:lnTo>
                  <a:pt x="4485365" y="1193416"/>
                </a:lnTo>
                <a:lnTo>
                  <a:pt x="4485365" y="1192568"/>
                </a:lnTo>
                <a:lnTo>
                  <a:pt x="4486214" y="1192568"/>
                </a:lnTo>
                <a:lnTo>
                  <a:pt x="4487912" y="1192568"/>
                </a:lnTo>
                <a:lnTo>
                  <a:pt x="4488787" y="1193416"/>
                </a:lnTo>
                <a:lnTo>
                  <a:pt x="4490485" y="1195961"/>
                </a:lnTo>
                <a:lnTo>
                  <a:pt x="4493881" y="1200230"/>
                </a:lnTo>
                <a:lnTo>
                  <a:pt x="4494757" y="1201078"/>
                </a:lnTo>
                <a:lnTo>
                  <a:pt x="4497304" y="1204498"/>
                </a:lnTo>
                <a:lnTo>
                  <a:pt x="4498153" y="1205346"/>
                </a:lnTo>
                <a:lnTo>
                  <a:pt x="4499877" y="1207918"/>
                </a:lnTo>
                <a:lnTo>
                  <a:pt x="4503273" y="1213008"/>
                </a:lnTo>
                <a:lnTo>
                  <a:pt x="4504122" y="1213883"/>
                </a:lnTo>
                <a:lnTo>
                  <a:pt x="4507545" y="1219848"/>
                </a:lnTo>
                <a:lnTo>
                  <a:pt x="4510967" y="1221545"/>
                </a:lnTo>
                <a:lnTo>
                  <a:pt x="4516937" y="1228358"/>
                </a:lnTo>
                <a:lnTo>
                  <a:pt x="4517786" y="1229207"/>
                </a:lnTo>
                <a:lnTo>
                  <a:pt x="4521182" y="1232627"/>
                </a:lnTo>
                <a:lnTo>
                  <a:pt x="4523755" y="1234323"/>
                </a:lnTo>
                <a:lnTo>
                  <a:pt x="4524604" y="1235172"/>
                </a:lnTo>
                <a:lnTo>
                  <a:pt x="4528027" y="1238592"/>
                </a:lnTo>
                <a:lnTo>
                  <a:pt x="4533147" y="1243708"/>
                </a:lnTo>
                <a:lnTo>
                  <a:pt x="4536543" y="1246254"/>
                </a:lnTo>
                <a:lnTo>
                  <a:pt x="4541664" y="1249674"/>
                </a:lnTo>
                <a:lnTo>
                  <a:pt x="4543361" y="1249674"/>
                </a:lnTo>
                <a:lnTo>
                  <a:pt x="4546784" y="1252245"/>
                </a:lnTo>
                <a:lnTo>
                  <a:pt x="4548482" y="1252245"/>
                </a:lnTo>
                <a:lnTo>
                  <a:pt x="4549331" y="1252245"/>
                </a:lnTo>
                <a:lnTo>
                  <a:pt x="4551055" y="1253094"/>
                </a:lnTo>
                <a:lnTo>
                  <a:pt x="4551904" y="1252245"/>
                </a:lnTo>
                <a:lnTo>
                  <a:pt x="4552753" y="1255639"/>
                </a:lnTo>
                <a:lnTo>
                  <a:pt x="4551904" y="1255639"/>
                </a:lnTo>
                <a:lnTo>
                  <a:pt x="4553602" y="1258210"/>
                </a:lnTo>
                <a:lnTo>
                  <a:pt x="4555300" y="1261604"/>
                </a:lnTo>
                <a:lnTo>
                  <a:pt x="4557025" y="1265024"/>
                </a:lnTo>
                <a:lnTo>
                  <a:pt x="4559572" y="1267569"/>
                </a:lnTo>
                <a:lnTo>
                  <a:pt x="4561296" y="1268417"/>
                </a:lnTo>
                <a:lnTo>
                  <a:pt x="4562145" y="1269292"/>
                </a:lnTo>
                <a:lnTo>
                  <a:pt x="4564692" y="1272686"/>
                </a:lnTo>
                <a:lnTo>
                  <a:pt x="4566390" y="1274409"/>
                </a:lnTo>
                <a:lnTo>
                  <a:pt x="4568115" y="1276106"/>
                </a:lnTo>
                <a:lnTo>
                  <a:pt x="4574084" y="1281222"/>
                </a:lnTo>
                <a:lnTo>
                  <a:pt x="4577480" y="1282919"/>
                </a:lnTo>
                <a:lnTo>
                  <a:pt x="4580903" y="1283767"/>
                </a:lnTo>
                <a:lnTo>
                  <a:pt x="4582601" y="1282919"/>
                </a:lnTo>
                <a:lnTo>
                  <a:pt x="4586023" y="1281222"/>
                </a:lnTo>
                <a:lnTo>
                  <a:pt x="4586872" y="1282071"/>
                </a:lnTo>
                <a:lnTo>
                  <a:pt x="4588570" y="1283767"/>
                </a:lnTo>
                <a:lnTo>
                  <a:pt x="4588570" y="1284616"/>
                </a:lnTo>
                <a:lnTo>
                  <a:pt x="4590295" y="1284616"/>
                </a:lnTo>
                <a:lnTo>
                  <a:pt x="4597113" y="1288036"/>
                </a:lnTo>
                <a:lnTo>
                  <a:pt x="4601385" y="1288884"/>
                </a:lnTo>
                <a:lnTo>
                  <a:pt x="4603083" y="1289732"/>
                </a:lnTo>
                <a:lnTo>
                  <a:pt x="4603931" y="1290581"/>
                </a:lnTo>
                <a:lnTo>
                  <a:pt x="4603931" y="1289732"/>
                </a:lnTo>
                <a:lnTo>
                  <a:pt x="4603931" y="1290581"/>
                </a:lnTo>
                <a:lnTo>
                  <a:pt x="4605656" y="1290581"/>
                </a:lnTo>
                <a:lnTo>
                  <a:pt x="4607354" y="1291456"/>
                </a:lnTo>
                <a:lnTo>
                  <a:pt x="4610750" y="1294001"/>
                </a:lnTo>
                <a:lnTo>
                  <a:pt x="4612474" y="1296572"/>
                </a:lnTo>
                <a:lnTo>
                  <a:pt x="4613323" y="1298269"/>
                </a:lnTo>
                <a:lnTo>
                  <a:pt x="4615021" y="1304234"/>
                </a:lnTo>
                <a:lnTo>
                  <a:pt x="4616746" y="1308503"/>
                </a:lnTo>
                <a:lnTo>
                  <a:pt x="4617595" y="1310199"/>
                </a:lnTo>
                <a:lnTo>
                  <a:pt x="4620142" y="1314468"/>
                </a:lnTo>
                <a:lnTo>
                  <a:pt x="4621840" y="1316164"/>
                </a:lnTo>
                <a:lnTo>
                  <a:pt x="4625262" y="1319584"/>
                </a:lnTo>
                <a:lnTo>
                  <a:pt x="4627809" y="1321281"/>
                </a:lnTo>
                <a:lnTo>
                  <a:pt x="4628685" y="1321281"/>
                </a:lnTo>
                <a:lnTo>
                  <a:pt x="4631232" y="1322130"/>
                </a:lnTo>
                <a:lnTo>
                  <a:pt x="4632930" y="1321281"/>
                </a:lnTo>
                <a:lnTo>
                  <a:pt x="4634654" y="1320433"/>
                </a:lnTo>
                <a:lnTo>
                  <a:pt x="4636352" y="1320433"/>
                </a:lnTo>
                <a:lnTo>
                  <a:pt x="4638050" y="1321281"/>
                </a:lnTo>
                <a:lnTo>
                  <a:pt x="4641473" y="1322978"/>
                </a:lnTo>
                <a:lnTo>
                  <a:pt x="4643171" y="1323826"/>
                </a:lnTo>
                <a:lnTo>
                  <a:pt x="4644895" y="1322978"/>
                </a:lnTo>
                <a:lnTo>
                  <a:pt x="4648291" y="1321281"/>
                </a:lnTo>
                <a:lnTo>
                  <a:pt x="4650865" y="1321281"/>
                </a:lnTo>
                <a:lnTo>
                  <a:pt x="4651714" y="1321281"/>
                </a:lnTo>
                <a:lnTo>
                  <a:pt x="4652563" y="1320433"/>
                </a:lnTo>
                <a:lnTo>
                  <a:pt x="4653412" y="1319584"/>
                </a:lnTo>
                <a:lnTo>
                  <a:pt x="4658532" y="1322978"/>
                </a:lnTo>
                <a:lnTo>
                  <a:pt x="4661106" y="1323826"/>
                </a:lnTo>
                <a:lnTo>
                  <a:pt x="4663653" y="1323826"/>
                </a:lnTo>
                <a:lnTo>
                  <a:pt x="4666199" y="1326398"/>
                </a:lnTo>
                <a:lnTo>
                  <a:pt x="4668773" y="1329791"/>
                </a:lnTo>
                <a:lnTo>
                  <a:pt x="4673893" y="1334908"/>
                </a:lnTo>
                <a:lnTo>
                  <a:pt x="4678165" y="1336631"/>
                </a:lnTo>
                <a:lnTo>
                  <a:pt x="4680712" y="1338328"/>
                </a:lnTo>
                <a:lnTo>
                  <a:pt x="4682410" y="1337480"/>
                </a:lnTo>
                <a:lnTo>
                  <a:pt x="4681561" y="1338328"/>
                </a:lnTo>
                <a:lnTo>
                  <a:pt x="4683285" y="1340025"/>
                </a:lnTo>
                <a:lnTo>
                  <a:pt x="4684134" y="1339176"/>
                </a:lnTo>
                <a:lnTo>
                  <a:pt x="4684983" y="1338328"/>
                </a:lnTo>
                <a:lnTo>
                  <a:pt x="4685832" y="1338328"/>
                </a:lnTo>
                <a:lnTo>
                  <a:pt x="4685832" y="1340873"/>
                </a:lnTo>
                <a:lnTo>
                  <a:pt x="4687530" y="1341748"/>
                </a:lnTo>
                <a:lnTo>
                  <a:pt x="4690104" y="1340873"/>
                </a:lnTo>
                <a:lnTo>
                  <a:pt x="4695224" y="1341748"/>
                </a:lnTo>
                <a:lnTo>
                  <a:pt x="4696073" y="1340025"/>
                </a:lnTo>
                <a:lnTo>
                  <a:pt x="4697771" y="1340873"/>
                </a:lnTo>
                <a:lnTo>
                  <a:pt x="4698620" y="1340025"/>
                </a:lnTo>
                <a:lnTo>
                  <a:pt x="4699469" y="1340025"/>
                </a:lnTo>
                <a:lnTo>
                  <a:pt x="4700345" y="1340025"/>
                </a:lnTo>
                <a:lnTo>
                  <a:pt x="4703741" y="1340873"/>
                </a:lnTo>
                <a:lnTo>
                  <a:pt x="4704590" y="1340025"/>
                </a:lnTo>
                <a:lnTo>
                  <a:pt x="4708012" y="1340025"/>
                </a:lnTo>
                <a:lnTo>
                  <a:pt x="4710559" y="1338328"/>
                </a:lnTo>
                <a:lnTo>
                  <a:pt x="4713133" y="1338328"/>
                </a:lnTo>
                <a:lnTo>
                  <a:pt x="4719102" y="1339176"/>
                </a:lnTo>
                <a:lnTo>
                  <a:pt x="4723374" y="1340025"/>
                </a:lnTo>
                <a:lnTo>
                  <a:pt x="4727618" y="1341748"/>
                </a:lnTo>
                <a:lnTo>
                  <a:pt x="4730192" y="1341748"/>
                </a:lnTo>
                <a:lnTo>
                  <a:pt x="4731041" y="1340873"/>
                </a:lnTo>
                <a:lnTo>
                  <a:pt x="4732739" y="1341748"/>
                </a:lnTo>
                <a:lnTo>
                  <a:pt x="4735312" y="1342596"/>
                </a:lnTo>
                <a:lnTo>
                  <a:pt x="4735312" y="1343445"/>
                </a:lnTo>
                <a:lnTo>
                  <a:pt x="4737859" y="1341748"/>
                </a:lnTo>
                <a:lnTo>
                  <a:pt x="4739584" y="1341748"/>
                </a:lnTo>
                <a:lnTo>
                  <a:pt x="4743829" y="1342596"/>
                </a:lnTo>
                <a:lnTo>
                  <a:pt x="4754919" y="1342596"/>
                </a:lnTo>
                <a:lnTo>
                  <a:pt x="4758341" y="1341748"/>
                </a:lnTo>
                <a:lnTo>
                  <a:pt x="4761764" y="1340025"/>
                </a:lnTo>
                <a:lnTo>
                  <a:pt x="4764311" y="1338328"/>
                </a:lnTo>
                <a:lnTo>
                  <a:pt x="4766884" y="1338328"/>
                </a:lnTo>
                <a:lnTo>
                  <a:pt x="4769431" y="1336631"/>
                </a:lnTo>
                <a:lnTo>
                  <a:pt x="4772854" y="1336631"/>
                </a:lnTo>
                <a:lnTo>
                  <a:pt x="4773703" y="1335756"/>
                </a:lnTo>
                <a:lnTo>
                  <a:pt x="4776250" y="1335756"/>
                </a:lnTo>
                <a:lnTo>
                  <a:pt x="4780521" y="1335756"/>
                </a:lnTo>
                <a:lnTo>
                  <a:pt x="4785642" y="1337480"/>
                </a:lnTo>
                <a:lnTo>
                  <a:pt x="4789037" y="1339176"/>
                </a:lnTo>
                <a:lnTo>
                  <a:pt x="4792460" y="1339176"/>
                </a:lnTo>
                <a:lnTo>
                  <a:pt x="4795882" y="1340025"/>
                </a:lnTo>
                <a:lnTo>
                  <a:pt x="4799278" y="1339176"/>
                </a:lnTo>
                <a:lnTo>
                  <a:pt x="4800127" y="1340025"/>
                </a:lnTo>
                <a:lnTo>
                  <a:pt x="4801003" y="1340025"/>
                </a:lnTo>
                <a:lnTo>
                  <a:pt x="4802701" y="1340873"/>
                </a:lnTo>
                <a:lnTo>
                  <a:pt x="4804399" y="1341748"/>
                </a:lnTo>
                <a:lnTo>
                  <a:pt x="4809519" y="1342596"/>
                </a:lnTo>
                <a:lnTo>
                  <a:pt x="4810368" y="1343445"/>
                </a:lnTo>
                <a:lnTo>
                  <a:pt x="4812093" y="1343445"/>
                </a:lnTo>
                <a:lnTo>
                  <a:pt x="4818911" y="1345142"/>
                </a:lnTo>
                <a:lnTo>
                  <a:pt x="4819760" y="1345990"/>
                </a:lnTo>
                <a:lnTo>
                  <a:pt x="4820609" y="1345142"/>
                </a:lnTo>
                <a:lnTo>
                  <a:pt x="4822307" y="1345142"/>
                </a:lnTo>
                <a:lnTo>
                  <a:pt x="4822307" y="1344293"/>
                </a:lnTo>
                <a:lnTo>
                  <a:pt x="4828303" y="1347713"/>
                </a:lnTo>
                <a:lnTo>
                  <a:pt x="4832548" y="1348562"/>
                </a:lnTo>
                <a:lnTo>
                  <a:pt x="4835971" y="1350258"/>
                </a:lnTo>
                <a:lnTo>
                  <a:pt x="4838518" y="1350258"/>
                </a:lnTo>
                <a:lnTo>
                  <a:pt x="4841091" y="1353678"/>
                </a:lnTo>
                <a:lnTo>
                  <a:pt x="4841940" y="1355375"/>
                </a:lnTo>
                <a:lnTo>
                  <a:pt x="4843638" y="1356223"/>
                </a:lnTo>
                <a:lnTo>
                  <a:pt x="4847061" y="1358795"/>
                </a:lnTo>
                <a:lnTo>
                  <a:pt x="4850483" y="1363037"/>
                </a:lnTo>
                <a:lnTo>
                  <a:pt x="4851332" y="1364760"/>
                </a:lnTo>
                <a:lnTo>
                  <a:pt x="4852181" y="1365608"/>
                </a:lnTo>
                <a:lnTo>
                  <a:pt x="4853030" y="1368154"/>
                </a:lnTo>
                <a:lnTo>
                  <a:pt x="4854728" y="1374994"/>
                </a:lnTo>
                <a:lnTo>
                  <a:pt x="4855577" y="1376690"/>
                </a:lnTo>
                <a:lnTo>
                  <a:pt x="4857301" y="1378387"/>
                </a:lnTo>
                <a:lnTo>
                  <a:pt x="4858999" y="1379235"/>
                </a:lnTo>
                <a:lnTo>
                  <a:pt x="4860697" y="1380959"/>
                </a:lnTo>
                <a:lnTo>
                  <a:pt x="4860697" y="1382655"/>
                </a:lnTo>
                <a:lnTo>
                  <a:pt x="4862422" y="1385200"/>
                </a:lnTo>
                <a:lnTo>
                  <a:pt x="4863271" y="1385200"/>
                </a:lnTo>
                <a:lnTo>
                  <a:pt x="4863271" y="1389469"/>
                </a:lnTo>
                <a:lnTo>
                  <a:pt x="4864120" y="1390317"/>
                </a:lnTo>
                <a:lnTo>
                  <a:pt x="4865818" y="1392040"/>
                </a:lnTo>
                <a:lnTo>
                  <a:pt x="4866667" y="1392889"/>
                </a:lnTo>
                <a:lnTo>
                  <a:pt x="4866667" y="1392040"/>
                </a:lnTo>
                <a:lnTo>
                  <a:pt x="4866667" y="1394586"/>
                </a:lnTo>
                <a:lnTo>
                  <a:pt x="4867542" y="1396282"/>
                </a:lnTo>
                <a:lnTo>
                  <a:pt x="4867542" y="1397157"/>
                </a:lnTo>
                <a:lnTo>
                  <a:pt x="4868391" y="1398006"/>
                </a:lnTo>
                <a:lnTo>
                  <a:pt x="4868391" y="1400551"/>
                </a:lnTo>
                <a:lnTo>
                  <a:pt x="4869240" y="1402247"/>
                </a:lnTo>
                <a:lnTo>
                  <a:pt x="4870089" y="1404819"/>
                </a:lnTo>
                <a:lnTo>
                  <a:pt x="4870938" y="1404819"/>
                </a:lnTo>
                <a:lnTo>
                  <a:pt x="4870938" y="1405667"/>
                </a:lnTo>
                <a:lnTo>
                  <a:pt x="4870938" y="1409087"/>
                </a:lnTo>
                <a:lnTo>
                  <a:pt x="4871787" y="1411632"/>
                </a:lnTo>
                <a:lnTo>
                  <a:pt x="4872636" y="1411632"/>
                </a:lnTo>
                <a:lnTo>
                  <a:pt x="4872636" y="1416749"/>
                </a:lnTo>
                <a:lnTo>
                  <a:pt x="4872636" y="1417598"/>
                </a:lnTo>
                <a:lnTo>
                  <a:pt x="4873512" y="1419321"/>
                </a:lnTo>
                <a:lnTo>
                  <a:pt x="4875210" y="1419321"/>
                </a:lnTo>
                <a:lnTo>
                  <a:pt x="4875210" y="1420169"/>
                </a:lnTo>
                <a:lnTo>
                  <a:pt x="4874361" y="1426134"/>
                </a:lnTo>
                <a:lnTo>
                  <a:pt x="4874361" y="1427831"/>
                </a:lnTo>
                <a:lnTo>
                  <a:pt x="4875210" y="1428679"/>
                </a:lnTo>
                <a:lnTo>
                  <a:pt x="4875210" y="1431251"/>
                </a:lnTo>
                <a:lnTo>
                  <a:pt x="4876059" y="1432948"/>
                </a:lnTo>
                <a:lnTo>
                  <a:pt x="4876908" y="1432948"/>
                </a:lnTo>
                <a:lnTo>
                  <a:pt x="4876908" y="1433796"/>
                </a:lnTo>
                <a:lnTo>
                  <a:pt x="4876908" y="1442333"/>
                </a:lnTo>
                <a:lnTo>
                  <a:pt x="4877757" y="1444030"/>
                </a:lnTo>
                <a:lnTo>
                  <a:pt x="4878632" y="1444878"/>
                </a:lnTo>
                <a:lnTo>
                  <a:pt x="4879481" y="1444030"/>
                </a:lnTo>
                <a:lnTo>
                  <a:pt x="4880330" y="1444030"/>
                </a:lnTo>
                <a:lnTo>
                  <a:pt x="4880330" y="1446575"/>
                </a:lnTo>
                <a:lnTo>
                  <a:pt x="4880330" y="1449146"/>
                </a:lnTo>
                <a:lnTo>
                  <a:pt x="4880330" y="1449995"/>
                </a:lnTo>
                <a:lnTo>
                  <a:pt x="4880330" y="1451691"/>
                </a:lnTo>
                <a:lnTo>
                  <a:pt x="4881179" y="1455111"/>
                </a:lnTo>
                <a:lnTo>
                  <a:pt x="4883753" y="1455111"/>
                </a:lnTo>
                <a:lnTo>
                  <a:pt x="4884602" y="1457656"/>
                </a:lnTo>
                <a:lnTo>
                  <a:pt x="4885451" y="1457656"/>
                </a:lnTo>
                <a:lnTo>
                  <a:pt x="4885451" y="1458531"/>
                </a:lnTo>
                <a:lnTo>
                  <a:pt x="4886300" y="1460228"/>
                </a:lnTo>
                <a:lnTo>
                  <a:pt x="4885451" y="1463648"/>
                </a:lnTo>
                <a:lnTo>
                  <a:pt x="4886300" y="1466193"/>
                </a:lnTo>
                <a:lnTo>
                  <a:pt x="4886300" y="1467042"/>
                </a:lnTo>
                <a:lnTo>
                  <a:pt x="4887149" y="1467042"/>
                </a:lnTo>
                <a:lnTo>
                  <a:pt x="4887149" y="1469613"/>
                </a:lnTo>
                <a:lnTo>
                  <a:pt x="4887149" y="1476427"/>
                </a:lnTo>
                <a:lnTo>
                  <a:pt x="4887149" y="1477275"/>
                </a:lnTo>
                <a:lnTo>
                  <a:pt x="4887998" y="1483240"/>
                </a:lnTo>
                <a:lnTo>
                  <a:pt x="4887998" y="1482392"/>
                </a:lnTo>
                <a:lnTo>
                  <a:pt x="4888847" y="1483240"/>
                </a:lnTo>
                <a:lnTo>
                  <a:pt x="4888847" y="1484088"/>
                </a:lnTo>
                <a:lnTo>
                  <a:pt x="4889722" y="1486660"/>
                </a:lnTo>
                <a:lnTo>
                  <a:pt x="4890571" y="1488357"/>
                </a:lnTo>
                <a:lnTo>
                  <a:pt x="4891420" y="1488357"/>
                </a:lnTo>
                <a:lnTo>
                  <a:pt x="4892269" y="1489205"/>
                </a:lnTo>
                <a:lnTo>
                  <a:pt x="4894816" y="1489205"/>
                </a:lnTo>
                <a:lnTo>
                  <a:pt x="4894816" y="1490054"/>
                </a:lnTo>
                <a:lnTo>
                  <a:pt x="4895692" y="1496894"/>
                </a:lnTo>
                <a:lnTo>
                  <a:pt x="4895692" y="1499439"/>
                </a:lnTo>
                <a:lnTo>
                  <a:pt x="4894816" y="1500287"/>
                </a:lnTo>
                <a:lnTo>
                  <a:pt x="4895692" y="1503707"/>
                </a:lnTo>
                <a:lnTo>
                  <a:pt x="4896541" y="1506252"/>
                </a:lnTo>
                <a:lnTo>
                  <a:pt x="4897390" y="1507100"/>
                </a:lnTo>
                <a:lnTo>
                  <a:pt x="4898239" y="1507100"/>
                </a:lnTo>
                <a:lnTo>
                  <a:pt x="4899088" y="1507100"/>
                </a:lnTo>
                <a:lnTo>
                  <a:pt x="4899937" y="1507100"/>
                </a:lnTo>
                <a:lnTo>
                  <a:pt x="4900812" y="1507949"/>
                </a:lnTo>
                <a:lnTo>
                  <a:pt x="4901661" y="1511369"/>
                </a:lnTo>
                <a:lnTo>
                  <a:pt x="4903359" y="1516486"/>
                </a:lnTo>
                <a:lnTo>
                  <a:pt x="4903359" y="1519057"/>
                </a:lnTo>
                <a:lnTo>
                  <a:pt x="4903359" y="1520754"/>
                </a:lnTo>
                <a:lnTo>
                  <a:pt x="4903359" y="1522451"/>
                </a:lnTo>
                <a:lnTo>
                  <a:pt x="4904208" y="1523299"/>
                </a:lnTo>
                <a:lnTo>
                  <a:pt x="4904208" y="1537801"/>
                </a:lnTo>
                <a:lnTo>
                  <a:pt x="4904208" y="1542069"/>
                </a:lnTo>
                <a:lnTo>
                  <a:pt x="4905933" y="1546311"/>
                </a:lnTo>
                <a:lnTo>
                  <a:pt x="4906782" y="1548034"/>
                </a:lnTo>
                <a:lnTo>
                  <a:pt x="4908480" y="1548883"/>
                </a:lnTo>
                <a:lnTo>
                  <a:pt x="4907631" y="1549731"/>
                </a:lnTo>
                <a:lnTo>
                  <a:pt x="4907631" y="1551428"/>
                </a:lnTo>
                <a:lnTo>
                  <a:pt x="4908480" y="1553151"/>
                </a:lnTo>
                <a:lnTo>
                  <a:pt x="4907631" y="1553999"/>
                </a:lnTo>
                <a:lnTo>
                  <a:pt x="4908480" y="1554848"/>
                </a:lnTo>
                <a:lnTo>
                  <a:pt x="4907631" y="1557393"/>
                </a:lnTo>
                <a:lnTo>
                  <a:pt x="4908480" y="1557393"/>
                </a:lnTo>
                <a:lnTo>
                  <a:pt x="4908480" y="1559116"/>
                </a:lnTo>
                <a:lnTo>
                  <a:pt x="4907631" y="1559116"/>
                </a:lnTo>
                <a:lnTo>
                  <a:pt x="4909329" y="1559116"/>
                </a:lnTo>
                <a:lnTo>
                  <a:pt x="4910178" y="1559116"/>
                </a:lnTo>
                <a:lnTo>
                  <a:pt x="4910178" y="1561661"/>
                </a:lnTo>
                <a:lnTo>
                  <a:pt x="4910178" y="1565930"/>
                </a:lnTo>
                <a:lnTo>
                  <a:pt x="4911902" y="1570198"/>
                </a:lnTo>
                <a:lnTo>
                  <a:pt x="4911902" y="1571895"/>
                </a:lnTo>
                <a:lnTo>
                  <a:pt x="4914449" y="1574440"/>
                </a:lnTo>
                <a:lnTo>
                  <a:pt x="4916147" y="1575315"/>
                </a:lnTo>
                <a:lnTo>
                  <a:pt x="4917871" y="1576163"/>
                </a:lnTo>
                <a:lnTo>
                  <a:pt x="4916996" y="1577860"/>
                </a:lnTo>
                <a:lnTo>
                  <a:pt x="4916147" y="1579556"/>
                </a:lnTo>
                <a:lnTo>
                  <a:pt x="4916147" y="1580405"/>
                </a:lnTo>
                <a:lnTo>
                  <a:pt x="4916996" y="1582976"/>
                </a:lnTo>
                <a:lnTo>
                  <a:pt x="4918720" y="1584673"/>
                </a:lnTo>
                <a:lnTo>
                  <a:pt x="4917871" y="1585522"/>
                </a:lnTo>
                <a:lnTo>
                  <a:pt x="4916147" y="1586396"/>
                </a:lnTo>
                <a:lnTo>
                  <a:pt x="4916996" y="1586396"/>
                </a:lnTo>
                <a:lnTo>
                  <a:pt x="4916996" y="1587245"/>
                </a:lnTo>
                <a:lnTo>
                  <a:pt x="4917871" y="1587245"/>
                </a:lnTo>
                <a:lnTo>
                  <a:pt x="4917871" y="1586396"/>
                </a:lnTo>
                <a:lnTo>
                  <a:pt x="4918720" y="1586396"/>
                </a:lnTo>
                <a:lnTo>
                  <a:pt x="4918720" y="1587245"/>
                </a:lnTo>
                <a:lnTo>
                  <a:pt x="4918720" y="1588942"/>
                </a:lnTo>
                <a:lnTo>
                  <a:pt x="4918720" y="1589790"/>
                </a:lnTo>
                <a:lnTo>
                  <a:pt x="4917871" y="1589790"/>
                </a:lnTo>
                <a:lnTo>
                  <a:pt x="4917871" y="1590638"/>
                </a:lnTo>
                <a:lnTo>
                  <a:pt x="4916996" y="1590638"/>
                </a:lnTo>
                <a:lnTo>
                  <a:pt x="4916996" y="1589790"/>
                </a:lnTo>
                <a:lnTo>
                  <a:pt x="4916147" y="1588942"/>
                </a:lnTo>
                <a:lnTo>
                  <a:pt x="4916147" y="1589790"/>
                </a:lnTo>
                <a:lnTo>
                  <a:pt x="4916996" y="1592361"/>
                </a:lnTo>
                <a:lnTo>
                  <a:pt x="4917871" y="1592361"/>
                </a:lnTo>
                <a:lnTo>
                  <a:pt x="4918720" y="1590638"/>
                </a:lnTo>
                <a:lnTo>
                  <a:pt x="4920418" y="1588942"/>
                </a:lnTo>
                <a:lnTo>
                  <a:pt x="4920418" y="1586396"/>
                </a:lnTo>
                <a:lnTo>
                  <a:pt x="4919569" y="1584673"/>
                </a:lnTo>
                <a:lnTo>
                  <a:pt x="4921267" y="1584673"/>
                </a:lnTo>
                <a:lnTo>
                  <a:pt x="4921267" y="1589790"/>
                </a:lnTo>
                <a:lnTo>
                  <a:pt x="4921267" y="1593210"/>
                </a:lnTo>
                <a:lnTo>
                  <a:pt x="4919569" y="1594058"/>
                </a:lnTo>
                <a:lnTo>
                  <a:pt x="4919569" y="1595755"/>
                </a:lnTo>
                <a:lnTo>
                  <a:pt x="4920418" y="1597478"/>
                </a:lnTo>
                <a:lnTo>
                  <a:pt x="4921267" y="1598327"/>
                </a:lnTo>
                <a:lnTo>
                  <a:pt x="4920418" y="1601720"/>
                </a:lnTo>
                <a:lnTo>
                  <a:pt x="4922116" y="1603443"/>
                </a:lnTo>
                <a:lnTo>
                  <a:pt x="4922116" y="1605988"/>
                </a:lnTo>
                <a:lnTo>
                  <a:pt x="4923841" y="1607685"/>
                </a:lnTo>
                <a:lnTo>
                  <a:pt x="4925539" y="1607685"/>
                </a:lnTo>
                <a:lnTo>
                  <a:pt x="4925539" y="1608560"/>
                </a:lnTo>
                <a:lnTo>
                  <a:pt x="4925539" y="1614525"/>
                </a:lnTo>
                <a:lnTo>
                  <a:pt x="4924690" y="1616222"/>
                </a:lnTo>
                <a:lnTo>
                  <a:pt x="4923841" y="1619642"/>
                </a:lnTo>
                <a:lnTo>
                  <a:pt x="4924690" y="1623035"/>
                </a:lnTo>
                <a:lnTo>
                  <a:pt x="4924690" y="1625607"/>
                </a:lnTo>
                <a:lnTo>
                  <a:pt x="4924690" y="1627304"/>
                </a:lnTo>
                <a:lnTo>
                  <a:pt x="4925539" y="1628152"/>
                </a:lnTo>
                <a:lnTo>
                  <a:pt x="4924690" y="1629849"/>
                </a:lnTo>
                <a:lnTo>
                  <a:pt x="4925539" y="1631572"/>
                </a:lnTo>
                <a:lnTo>
                  <a:pt x="4924690" y="1634966"/>
                </a:lnTo>
                <a:lnTo>
                  <a:pt x="4925539" y="1636689"/>
                </a:lnTo>
                <a:lnTo>
                  <a:pt x="4924690" y="1638385"/>
                </a:lnTo>
                <a:lnTo>
                  <a:pt x="4923841" y="1640931"/>
                </a:lnTo>
                <a:lnTo>
                  <a:pt x="4923841" y="1648619"/>
                </a:lnTo>
                <a:lnTo>
                  <a:pt x="4923841" y="1649467"/>
                </a:lnTo>
                <a:lnTo>
                  <a:pt x="4924690" y="1650316"/>
                </a:lnTo>
                <a:lnTo>
                  <a:pt x="4923841" y="1651164"/>
                </a:lnTo>
                <a:lnTo>
                  <a:pt x="4922992" y="1652012"/>
                </a:lnTo>
                <a:lnTo>
                  <a:pt x="4923841" y="1655432"/>
                </a:lnTo>
                <a:lnTo>
                  <a:pt x="4922116" y="1657129"/>
                </a:lnTo>
                <a:lnTo>
                  <a:pt x="4921267" y="1659701"/>
                </a:lnTo>
                <a:lnTo>
                  <a:pt x="4920418" y="1659701"/>
                </a:lnTo>
                <a:lnTo>
                  <a:pt x="4921267" y="1660549"/>
                </a:lnTo>
                <a:lnTo>
                  <a:pt x="4920418" y="1660549"/>
                </a:lnTo>
                <a:lnTo>
                  <a:pt x="4919569" y="1660549"/>
                </a:lnTo>
                <a:lnTo>
                  <a:pt x="4920418" y="1662246"/>
                </a:lnTo>
                <a:lnTo>
                  <a:pt x="4921267" y="1663969"/>
                </a:lnTo>
                <a:lnTo>
                  <a:pt x="4922116" y="1664817"/>
                </a:lnTo>
                <a:lnTo>
                  <a:pt x="4922116" y="1666514"/>
                </a:lnTo>
                <a:lnTo>
                  <a:pt x="4923841" y="1668211"/>
                </a:lnTo>
                <a:lnTo>
                  <a:pt x="4923841" y="1669934"/>
                </a:lnTo>
                <a:lnTo>
                  <a:pt x="4922116" y="1672479"/>
                </a:lnTo>
                <a:lnTo>
                  <a:pt x="4920418" y="1677596"/>
                </a:lnTo>
                <a:lnTo>
                  <a:pt x="4919569" y="1677596"/>
                </a:lnTo>
                <a:lnTo>
                  <a:pt x="4918720" y="1678444"/>
                </a:lnTo>
                <a:lnTo>
                  <a:pt x="4919569" y="1679293"/>
                </a:lnTo>
                <a:lnTo>
                  <a:pt x="4921267" y="1679293"/>
                </a:lnTo>
                <a:lnTo>
                  <a:pt x="4920418" y="1681016"/>
                </a:lnTo>
                <a:lnTo>
                  <a:pt x="4921267" y="1682713"/>
                </a:lnTo>
                <a:lnTo>
                  <a:pt x="4922116" y="1685258"/>
                </a:lnTo>
                <a:lnTo>
                  <a:pt x="4920418" y="1691223"/>
                </a:lnTo>
                <a:lnTo>
                  <a:pt x="4920418" y="1693795"/>
                </a:lnTo>
                <a:lnTo>
                  <a:pt x="4918720" y="1693795"/>
                </a:lnTo>
                <a:lnTo>
                  <a:pt x="4918720" y="1694643"/>
                </a:lnTo>
                <a:lnTo>
                  <a:pt x="4919569" y="1696340"/>
                </a:lnTo>
                <a:lnTo>
                  <a:pt x="4919569" y="1697215"/>
                </a:lnTo>
                <a:lnTo>
                  <a:pt x="4919569" y="1698063"/>
                </a:lnTo>
                <a:lnTo>
                  <a:pt x="4920418" y="1698063"/>
                </a:lnTo>
                <a:lnTo>
                  <a:pt x="4920418" y="1702305"/>
                </a:lnTo>
                <a:lnTo>
                  <a:pt x="4922116" y="1704028"/>
                </a:lnTo>
                <a:lnTo>
                  <a:pt x="4922116" y="1706573"/>
                </a:lnTo>
                <a:lnTo>
                  <a:pt x="4922116" y="1707421"/>
                </a:lnTo>
                <a:lnTo>
                  <a:pt x="4921267" y="1713387"/>
                </a:lnTo>
                <a:lnTo>
                  <a:pt x="4920418" y="1716807"/>
                </a:lnTo>
                <a:lnTo>
                  <a:pt x="4920418" y="1719378"/>
                </a:lnTo>
                <a:lnTo>
                  <a:pt x="4916996" y="1722772"/>
                </a:lnTo>
                <a:lnTo>
                  <a:pt x="4916996" y="1723620"/>
                </a:lnTo>
                <a:lnTo>
                  <a:pt x="4916996" y="1724468"/>
                </a:lnTo>
                <a:lnTo>
                  <a:pt x="4914449" y="1730433"/>
                </a:lnTo>
                <a:lnTo>
                  <a:pt x="4911027" y="1739819"/>
                </a:lnTo>
                <a:lnTo>
                  <a:pt x="4910178" y="1742390"/>
                </a:lnTo>
                <a:lnTo>
                  <a:pt x="4910178" y="1744935"/>
                </a:lnTo>
                <a:lnTo>
                  <a:pt x="4909329" y="1747507"/>
                </a:lnTo>
                <a:lnTo>
                  <a:pt x="4910178" y="1747507"/>
                </a:lnTo>
                <a:lnTo>
                  <a:pt x="4907631" y="1751749"/>
                </a:lnTo>
                <a:lnTo>
                  <a:pt x="4906782" y="1754320"/>
                </a:lnTo>
                <a:lnTo>
                  <a:pt x="4905933" y="1756017"/>
                </a:lnTo>
                <a:lnTo>
                  <a:pt x="4905933" y="1756865"/>
                </a:lnTo>
                <a:lnTo>
                  <a:pt x="4907631" y="1757714"/>
                </a:lnTo>
                <a:lnTo>
                  <a:pt x="4905933" y="1761982"/>
                </a:lnTo>
                <a:lnTo>
                  <a:pt x="4905933" y="1762831"/>
                </a:lnTo>
                <a:lnTo>
                  <a:pt x="4906782" y="1762831"/>
                </a:lnTo>
                <a:lnTo>
                  <a:pt x="4907631" y="1763705"/>
                </a:lnTo>
                <a:lnTo>
                  <a:pt x="4906782" y="1764554"/>
                </a:lnTo>
                <a:lnTo>
                  <a:pt x="4905057" y="1764554"/>
                </a:lnTo>
                <a:lnTo>
                  <a:pt x="4904208" y="1765402"/>
                </a:lnTo>
                <a:lnTo>
                  <a:pt x="4905933" y="1767099"/>
                </a:lnTo>
                <a:lnTo>
                  <a:pt x="4902510" y="1774761"/>
                </a:lnTo>
                <a:lnTo>
                  <a:pt x="4901661" y="1778181"/>
                </a:lnTo>
                <a:lnTo>
                  <a:pt x="4900812" y="1779877"/>
                </a:lnTo>
                <a:lnTo>
                  <a:pt x="4899937" y="1781601"/>
                </a:lnTo>
                <a:lnTo>
                  <a:pt x="4899937" y="1782449"/>
                </a:lnTo>
                <a:lnTo>
                  <a:pt x="4899937" y="1784146"/>
                </a:lnTo>
                <a:lnTo>
                  <a:pt x="4899088" y="1784994"/>
                </a:lnTo>
                <a:lnTo>
                  <a:pt x="4899088" y="1786717"/>
                </a:lnTo>
                <a:lnTo>
                  <a:pt x="4899937" y="1788414"/>
                </a:lnTo>
                <a:lnTo>
                  <a:pt x="4899088" y="1789263"/>
                </a:lnTo>
                <a:lnTo>
                  <a:pt x="4899088" y="1790959"/>
                </a:lnTo>
                <a:lnTo>
                  <a:pt x="4899088" y="1791834"/>
                </a:lnTo>
                <a:lnTo>
                  <a:pt x="4898239" y="1791834"/>
                </a:lnTo>
                <a:lnTo>
                  <a:pt x="4897390" y="1790959"/>
                </a:lnTo>
                <a:lnTo>
                  <a:pt x="4896541" y="1791834"/>
                </a:lnTo>
                <a:lnTo>
                  <a:pt x="4895692" y="1792683"/>
                </a:lnTo>
                <a:lnTo>
                  <a:pt x="4894816" y="1794379"/>
                </a:lnTo>
                <a:lnTo>
                  <a:pt x="4893967" y="1795228"/>
                </a:lnTo>
                <a:lnTo>
                  <a:pt x="4893967" y="1796924"/>
                </a:lnTo>
                <a:lnTo>
                  <a:pt x="4893967" y="1797799"/>
                </a:lnTo>
                <a:lnTo>
                  <a:pt x="4891420" y="1802041"/>
                </a:lnTo>
                <a:lnTo>
                  <a:pt x="4890571" y="1802889"/>
                </a:lnTo>
                <a:lnTo>
                  <a:pt x="4891420" y="1805461"/>
                </a:lnTo>
                <a:lnTo>
                  <a:pt x="4889722" y="1806309"/>
                </a:lnTo>
                <a:lnTo>
                  <a:pt x="4888847" y="1808006"/>
                </a:lnTo>
                <a:lnTo>
                  <a:pt x="4889722" y="1809729"/>
                </a:lnTo>
                <a:lnTo>
                  <a:pt x="4889722" y="1810578"/>
                </a:lnTo>
                <a:lnTo>
                  <a:pt x="4888847" y="1811426"/>
                </a:lnTo>
                <a:lnTo>
                  <a:pt x="4887998" y="1813123"/>
                </a:lnTo>
                <a:lnTo>
                  <a:pt x="4888847" y="1814846"/>
                </a:lnTo>
                <a:lnTo>
                  <a:pt x="4886300" y="1818240"/>
                </a:lnTo>
                <a:lnTo>
                  <a:pt x="4886300" y="1819963"/>
                </a:lnTo>
                <a:lnTo>
                  <a:pt x="4887149" y="1819963"/>
                </a:lnTo>
                <a:lnTo>
                  <a:pt x="4886300" y="1821660"/>
                </a:lnTo>
                <a:lnTo>
                  <a:pt x="4885451" y="1821660"/>
                </a:lnTo>
                <a:lnTo>
                  <a:pt x="4882877" y="1825053"/>
                </a:lnTo>
                <a:lnTo>
                  <a:pt x="4882877" y="1827625"/>
                </a:lnTo>
                <a:lnTo>
                  <a:pt x="4883753" y="1830170"/>
                </a:lnTo>
                <a:lnTo>
                  <a:pt x="4883753" y="1831045"/>
                </a:lnTo>
                <a:lnTo>
                  <a:pt x="4882028" y="1831893"/>
                </a:lnTo>
                <a:lnTo>
                  <a:pt x="4880330" y="1837010"/>
                </a:lnTo>
                <a:lnTo>
                  <a:pt x="4880330" y="1837858"/>
                </a:lnTo>
                <a:lnTo>
                  <a:pt x="4878632" y="1839555"/>
                </a:lnTo>
                <a:lnTo>
                  <a:pt x="4877757" y="1842127"/>
                </a:lnTo>
                <a:lnTo>
                  <a:pt x="4876908" y="1844672"/>
                </a:lnTo>
                <a:lnTo>
                  <a:pt x="4876059" y="1845520"/>
                </a:lnTo>
                <a:lnTo>
                  <a:pt x="4873512" y="1848092"/>
                </a:lnTo>
                <a:lnTo>
                  <a:pt x="4871787" y="1850637"/>
                </a:lnTo>
                <a:lnTo>
                  <a:pt x="4870938" y="1851485"/>
                </a:lnTo>
                <a:lnTo>
                  <a:pt x="4870089" y="1854057"/>
                </a:lnTo>
                <a:lnTo>
                  <a:pt x="4870089" y="1855753"/>
                </a:lnTo>
                <a:lnTo>
                  <a:pt x="4869240" y="1856602"/>
                </a:lnTo>
                <a:lnTo>
                  <a:pt x="4870089" y="1856602"/>
                </a:lnTo>
                <a:lnTo>
                  <a:pt x="4869240" y="1857450"/>
                </a:lnTo>
                <a:lnTo>
                  <a:pt x="4867542" y="1859173"/>
                </a:lnTo>
                <a:lnTo>
                  <a:pt x="4867542" y="1860022"/>
                </a:lnTo>
                <a:lnTo>
                  <a:pt x="4867542" y="1860870"/>
                </a:lnTo>
                <a:lnTo>
                  <a:pt x="4865818" y="1862567"/>
                </a:lnTo>
                <a:lnTo>
                  <a:pt x="4865818" y="1863415"/>
                </a:lnTo>
                <a:lnTo>
                  <a:pt x="4864120" y="1864290"/>
                </a:lnTo>
                <a:lnTo>
                  <a:pt x="4864120" y="1866835"/>
                </a:lnTo>
                <a:lnTo>
                  <a:pt x="4863271" y="1867684"/>
                </a:lnTo>
                <a:lnTo>
                  <a:pt x="4862422" y="1867684"/>
                </a:lnTo>
                <a:lnTo>
                  <a:pt x="4862422" y="1870255"/>
                </a:lnTo>
                <a:lnTo>
                  <a:pt x="4862422" y="1871104"/>
                </a:lnTo>
                <a:lnTo>
                  <a:pt x="4861573" y="1872800"/>
                </a:lnTo>
                <a:lnTo>
                  <a:pt x="4859848" y="1873649"/>
                </a:lnTo>
                <a:lnTo>
                  <a:pt x="4858999" y="1874497"/>
                </a:lnTo>
                <a:lnTo>
                  <a:pt x="4858999" y="1875372"/>
                </a:lnTo>
                <a:lnTo>
                  <a:pt x="4858150" y="1877069"/>
                </a:lnTo>
                <a:lnTo>
                  <a:pt x="4856452" y="1877917"/>
                </a:lnTo>
                <a:lnTo>
                  <a:pt x="4856452" y="1878765"/>
                </a:lnTo>
                <a:lnTo>
                  <a:pt x="4855577" y="1881337"/>
                </a:lnTo>
                <a:lnTo>
                  <a:pt x="4853030" y="1883882"/>
                </a:lnTo>
                <a:lnTo>
                  <a:pt x="4851332" y="1884731"/>
                </a:lnTo>
                <a:lnTo>
                  <a:pt x="4849607" y="1887302"/>
                </a:lnTo>
                <a:lnTo>
                  <a:pt x="4847910" y="1888151"/>
                </a:lnTo>
                <a:lnTo>
                  <a:pt x="4847061" y="1888999"/>
                </a:lnTo>
                <a:lnTo>
                  <a:pt x="4847910" y="1888999"/>
                </a:lnTo>
                <a:lnTo>
                  <a:pt x="4845363" y="1889847"/>
                </a:lnTo>
                <a:lnTo>
                  <a:pt x="4844487" y="1890696"/>
                </a:lnTo>
                <a:lnTo>
                  <a:pt x="4844487" y="1891544"/>
                </a:lnTo>
                <a:lnTo>
                  <a:pt x="4841940" y="1892419"/>
                </a:lnTo>
                <a:lnTo>
                  <a:pt x="4841091" y="1893267"/>
                </a:lnTo>
                <a:lnTo>
                  <a:pt x="4838518" y="1895812"/>
                </a:lnTo>
                <a:lnTo>
                  <a:pt x="4837669" y="1897536"/>
                </a:lnTo>
                <a:lnTo>
                  <a:pt x="4836820" y="1901777"/>
                </a:lnTo>
                <a:lnTo>
                  <a:pt x="4835122" y="1905197"/>
                </a:lnTo>
                <a:lnTo>
                  <a:pt x="4833397" y="1905197"/>
                </a:lnTo>
                <a:lnTo>
                  <a:pt x="4833397" y="1906894"/>
                </a:lnTo>
                <a:lnTo>
                  <a:pt x="4832548" y="1906894"/>
                </a:lnTo>
                <a:lnTo>
                  <a:pt x="4830001" y="1909466"/>
                </a:lnTo>
                <a:lnTo>
                  <a:pt x="4829152" y="1911163"/>
                </a:lnTo>
                <a:lnTo>
                  <a:pt x="4825730" y="1913708"/>
                </a:lnTo>
                <a:lnTo>
                  <a:pt x="4825730" y="1916279"/>
                </a:lnTo>
                <a:lnTo>
                  <a:pt x="4824032" y="1916279"/>
                </a:lnTo>
                <a:lnTo>
                  <a:pt x="4822307" y="1917976"/>
                </a:lnTo>
                <a:lnTo>
                  <a:pt x="4822307" y="1918824"/>
                </a:lnTo>
                <a:lnTo>
                  <a:pt x="4820609" y="1919699"/>
                </a:lnTo>
                <a:lnTo>
                  <a:pt x="4818911" y="1921396"/>
                </a:lnTo>
                <a:lnTo>
                  <a:pt x="4818062" y="1921396"/>
                </a:lnTo>
                <a:lnTo>
                  <a:pt x="4816338" y="1923941"/>
                </a:lnTo>
                <a:lnTo>
                  <a:pt x="4814640" y="1925664"/>
                </a:lnTo>
                <a:lnTo>
                  <a:pt x="4813791" y="1927361"/>
                </a:lnTo>
                <a:lnTo>
                  <a:pt x="4812093" y="1929906"/>
                </a:lnTo>
                <a:lnTo>
                  <a:pt x="4812093" y="1931629"/>
                </a:lnTo>
                <a:lnTo>
                  <a:pt x="4812093" y="1934175"/>
                </a:lnTo>
                <a:lnTo>
                  <a:pt x="4810368" y="1934175"/>
                </a:lnTo>
                <a:lnTo>
                  <a:pt x="4808670" y="1936746"/>
                </a:lnTo>
                <a:lnTo>
                  <a:pt x="4807821" y="1935871"/>
                </a:lnTo>
                <a:lnTo>
                  <a:pt x="4808670" y="1935871"/>
                </a:lnTo>
                <a:lnTo>
                  <a:pt x="4808670" y="1935023"/>
                </a:lnTo>
                <a:lnTo>
                  <a:pt x="4807821" y="1935023"/>
                </a:lnTo>
                <a:lnTo>
                  <a:pt x="4804399" y="1935871"/>
                </a:lnTo>
                <a:lnTo>
                  <a:pt x="4801003" y="1940140"/>
                </a:lnTo>
                <a:lnTo>
                  <a:pt x="4800127" y="1940140"/>
                </a:lnTo>
                <a:lnTo>
                  <a:pt x="4797580" y="1942711"/>
                </a:lnTo>
                <a:lnTo>
                  <a:pt x="4796731" y="1944408"/>
                </a:lnTo>
                <a:lnTo>
                  <a:pt x="4797580" y="1943560"/>
                </a:lnTo>
                <a:lnTo>
                  <a:pt x="4792460" y="1949525"/>
                </a:lnTo>
                <a:lnTo>
                  <a:pt x="4789913" y="1953793"/>
                </a:lnTo>
                <a:lnTo>
                  <a:pt x="4788188" y="1956338"/>
                </a:lnTo>
                <a:lnTo>
                  <a:pt x="4786491" y="1960607"/>
                </a:lnTo>
                <a:lnTo>
                  <a:pt x="4781370" y="1964875"/>
                </a:lnTo>
                <a:lnTo>
                  <a:pt x="4778823" y="1969992"/>
                </a:lnTo>
                <a:lnTo>
                  <a:pt x="4777099" y="1972537"/>
                </a:lnTo>
                <a:lnTo>
                  <a:pt x="4773703" y="1977653"/>
                </a:lnTo>
                <a:lnTo>
                  <a:pt x="4770280" y="1983619"/>
                </a:lnTo>
                <a:lnTo>
                  <a:pt x="4768582" y="1985315"/>
                </a:lnTo>
                <a:lnTo>
                  <a:pt x="4768582" y="1987038"/>
                </a:lnTo>
                <a:lnTo>
                  <a:pt x="4766884" y="1988735"/>
                </a:lnTo>
                <a:lnTo>
                  <a:pt x="4765160" y="1987887"/>
                </a:lnTo>
                <a:lnTo>
                  <a:pt x="4763462" y="1989584"/>
                </a:lnTo>
                <a:lnTo>
                  <a:pt x="4760039" y="1993852"/>
                </a:lnTo>
                <a:lnTo>
                  <a:pt x="4759190" y="1995549"/>
                </a:lnTo>
                <a:lnTo>
                  <a:pt x="4757492" y="1997245"/>
                </a:lnTo>
                <a:lnTo>
                  <a:pt x="4757492" y="1998120"/>
                </a:lnTo>
                <a:lnTo>
                  <a:pt x="4755794" y="1997245"/>
                </a:lnTo>
                <a:lnTo>
                  <a:pt x="4754070" y="1998120"/>
                </a:lnTo>
                <a:lnTo>
                  <a:pt x="4752372" y="1999817"/>
                </a:lnTo>
                <a:lnTo>
                  <a:pt x="4750674" y="2003237"/>
                </a:lnTo>
                <a:lnTo>
                  <a:pt x="4747251" y="2004934"/>
                </a:lnTo>
                <a:lnTo>
                  <a:pt x="4743829" y="2009202"/>
                </a:lnTo>
                <a:lnTo>
                  <a:pt x="4739584" y="2012596"/>
                </a:lnTo>
                <a:lnTo>
                  <a:pt x="4737010" y="2016016"/>
                </a:lnTo>
                <a:lnTo>
                  <a:pt x="4736161" y="2017712"/>
                </a:lnTo>
                <a:lnTo>
                  <a:pt x="4736161" y="2019409"/>
                </a:lnTo>
                <a:lnTo>
                  <a:pt x="4736161" y="2021981"/>
                </a:lnTo>
                <a:lnTo>
                  <a:pt x="4737010" y="2022829"/>
                </a:lnTo>
                <a:lnTo>
                  <a:pt x="4737010" y="2023677"/>
                </a:lnTo>
                <a:lnTo>
                  <a:pt x="4736161" y="2024526"/>
                </a:lnTo>
                <a:lnTo>
                  <a:pt x="4735312" y="2024526"/>
                </a:lnTo>
                <a:lnTo>
                  <a:pt x="4731890" y="2029643"/>
                </a:lnTo>
                <a:lnTo>
                  <a:pt x="4726769" y="2040724"/>
                </a:lnTo>
                <a:lnTo>
                  <a:pt x="4725921" y="2041573"/>
                </a:lnTo>
                <a:lnTo>
                  <a:pt x="4725072" y="2042448"/>
                </a:lnTo>
                <a:lnTo>
                  <a:pt x="4724223" y="2041573"/>
                </a:lnTo>
                <a:lnTo>
                  <a:pt x="4724223" y="2042448"/>
                </a:lnTo>
                <a:lnTo>
                  <a:pt x="4724223" y="2043296"/>
                </a:lnTo>
                <a:lnTo>
                  <a:pt x="4724223" y="2044993"/>
                </a:lnTo>
                <a:lnTo>
                  <a:pt x="4723374" y="2044144"/>
                </a:lnTo>
                <a:lnTo>
                  <a:pt x="4719102" y="2044993"/>
                </a:lnTo>
                <a:lnTo>
                  <a:pt x="4711435" y="2046689"/>
                </a:lnTo>
                <a:lnTo>
                  <a:pt x="4701194" y="2050958"/>
                </a:lnTo>
                <a:lnTo>
                  <a:pt x="4696073" y="2053529"/>
                </a:lnTo>
                <a:lnTo>
                  <a:pt x="4691802" y="2056923"/>
                </a:lnTo>
                <a:lnTo>
                  <a:pt x="4688379" y="2059494"/>
                </a:lnTo>
                <a:lnTo>
                  <a:pt x="4682410" y="2062040"/>
                </a:lnTo>
                <a:lnTo>
                  <a:pt x="4672169" y="2068853"/>
                </a:lnTo>
                <a:lnTo>
                  <a:pt x="4667924" y="2073121"/>
                </a:lnTo>
                <a:lnTo>
                  <a:pt x="4667075" y="2073970"/>
                </a:lnTo>
                <a:lnTo>
                  <a:pt x="4655985" y="2085052"/>
                </a:lnTo>
                <a:lnTo>
                  <a:pt x="4652563" y="2089320"/>
                </a:lnTo>
                <a:lnTo>
                  <a:pt x="4649140" y="2094437"/>
                </a:lnTo>
                <a:lnTo>
                  <a:pt x="4644895" y="2100402"/>
                </a:lnTo>
                <a:lnTo>
                  <a:pt x="4644895" y="2102099"/>
                </a:lnTo>
                <a:lnTo>
                  <a:pt x="4641473" y="2106367"/>
                </a:lnTo>
                <a:lnTo>
                  <a:pt x="4632081" y="2120020"/>
                </a:lnTo>
                <a:lnTo>
                  <a:pt x="4628685" y="2126834"/>
                </a:lnTo>
                <a:lnTo>
                  <a:pt x="4629534" y="2127682"/>
                </a:lnTo>
                <a:lnTo>
                  <a:pt x="4622715" y="2135344"/>
                </a:lnTo>
                <a:lnTo>
                  <a:pt x="4615870" y="2143881"/>
                </a:lnTo>
                <a:lnTo>
                  <a:pt x="4611625" y="2151543"/>
                </a:lnTo>
                <a:lnTo>
                  <a:pt x="4608203" y="2161776"/>
                </a:lnTo>
                <a:lnTo>
                  <a:pt x="4607354" y="2162624"/>
                </a:lnTo>
                <a:lnTo>
                  <a:pt x="4607354" y="2164348"/>
                </a:lnTo>
                <a:lnTo>
                  <a:pt x="4605656" y="2164348"/>
                </a:lnTo>
                <a:lnTo>
                  <a:pt x="4604780" y="2164348"/>
                </a:lnTo>
                <a:lnTo>
                  <a:pt x="4605656" y="2165196"/>
                </a:lnTo>
                <a:lnTo>
                  <a:pt x="4604780" y="2166893"/>
                </a:lnTo>
                <a:lnTo>
                  <a:pt x="4599660" y="2172009"/>
                </a:lnTo>
                <a:lnTo>
                  <a:pt x="4596264" y="2177126"/>
                </a:lnTo>
                <a:lnTo>
                  <a:pt x="4586872" y="2196718"/>
                </a:lnTo>
                <a:lnTo>
                  <a:pt x="4583476" y="2202683"/>
                </a:lnTo>
                <a:lnTo>
                  <a:pt x="4577480" y="2217185"/>
                </a:lnTo>
                <a:lnTo>
                  <a:pt x="4570662" y="2231687"/>
                </a:lnTo>
                <a:lnTo>
                  <a:pt x="4569813" y="2235929"/>
                </a:lnTo>
                <a:lnTo>
                  <a:pt x="4566390" y="2241045"/>
                </a:lnTo>
                <a:lnTo>
                  <a:pt x="4563843" y="2245314"/>
                </a:lnTo>
                <a:lnTo>
                  <a:pt x="4562145" y="2247885"/>
                </a:lnTo>
                <a:lnTo>
                  <a:pt x="4561296" y="2250431"/>
                </a:lnTo>
                <a:lnTo>
                  <a:pt x="4560421" y="2252127"/>
                </a:lnTo>
                <a:lnTo>
                  <a:pt x="4552753" y="2264932"/>
                </a:lnTo>
                <a:lnTo>
                  <a:pt x="4550206" y="2268326"/>
                </a:lnTo>
                <a:lnTo>
                  <a:pt x="4543361" y="2277711"/>
                </a:lnTo>
                <a:lnTo>
                  <a:pt x="4538241" y="2285373"/>
                </a:lnTo>
                <a:lnTo>
                  <a:pt x="4537392" y="2286221"/>
                </a:lnTo>
                <a:lnTo>
                  <a:pt x="4537392" y="2287096"/>
                </a:lnTo>
                <a:lnTo>
                  <a:pt x="4536543" y="2288793"/>
                </a:lnTo>
                <a:lnTo>
                  <a:pt x="4535694" y="2288793"/>
                </a:lnTo>
                <a:lnTo>
                  <a:pt x="4533147" y="2293061"/>
                </a:lnTo>
                <a:lnTo>
                  <a:pt x="4529725" y="2297303"/>
                </a:lnTo>
                <a:lnTo>
                  <a:pt x="4528027" y="2299874"/>
                </a:lnTo>
                <a:lnTo>
                  <a:pt x="4526302" y="2303294"/>
                </a:lnTo>
                <a:lnTo>
                  <a:pt x="4524604" y="2306688"/>
                </a:lnTo>
                <a:lnTo>
                  <a:pt x="4522057" y="2310956"/>
                </a:lnTo>
                <a:lnTo>
                  <a:pt x="4520333" y="2311805"/>
                </a:lnTo>
                <a:lnTo>
                  <a:pt x="4518635" y="2313501"/>
                </a:lnTo>
                <a:lnTo>
                  <a:pt x="4516937" y="2315225"/>
                </a:lnTo>
                <a:lnTo>
                  <a:pt x="4516937" y="2317770"/>
                </a:lnTo>
                <a:lnTo>
                  <a:pt x="4516937" y="2318618"/>
                </a:lnTo>
                <a:lnTo>
                  <a:pt x="4515212" y="2318618"/>
                </a:lnTo>
                <a:lnTo>
                  <a:pt x="4514363" y="2320341"/>
                </a:lnTo>
                <a:lnTo>
                  <a:pt x="4512665" y="2321190"/>
                </a:lnTo>
                <a:lnTo>
                  <a:pt x="4510967" y="2323735"/>
                </a:lnTo>
                <a:lnTo>
                  <a:pt x="4506696" y="2328003"/>
                </a:lnTo>
                <a:lnTo>
                  <a:pt x="4500726" y="2336513"/>
                </a:lnTo>
                <a:lnTo>
                  <a:pt x="4498153" y="2338237"/>
                </a:lnTo>
                <a:lnTo>
                  <a:pt x="4495606" y="2341630"/>
                </a:lnTo>
                <a:lnTo>
                  <a:pt x="4493032" y="2344202"/>
                </a:lnTo>
                <a:lnTo>
                  <a:pt x="4491334" y="2346747"/>
                </a:lnTo>
                <a:lnTo>
                  <a:pt x="4489636" y="2349318"/>
                </a:lnTo>
                <a:lnTo>
                  <a:pt x="4487912" y="2349318"/>
                </a:lnTo>
                <a:lnTo>
                  <a:pt x="4485365" y="2351864"/>
                </a:lnTo>
                <a:lnTo>
                  <a:pt x="4482818" y="2356132"/>
                </a:lnTo>
                <a:lnTo>
                  <a:pt x="4479396" y="2359552"/>
                </a:lnTo>
                <a:lnTo>
                  <a:pt x="4477698" y="2359552"/>
                </a:lnTo>
                <a:lnTo>
                  <a:pt x="4476822" y="2359552"/>
                </a:lnTo>
                <a:lnTo>
                  <a:pt x="4475124" y="2359552"/>
                </a:lnTo>
                <a:lnTo>
                  <a:pt x="4473426" y="2360400"/>
                </a:lnTo>
                <a:lnTo>
                  <a:pt x="4469155" y="2362945"/>
                </a:lnTo>
                <a:lnTo>
                  <a:pt x="4465732" y="2366365"/>
                </a:lnTo>
                <a:lnTo>
                  <a:pt x="4463185" y="2367214"/>
                </a:lnTo>
                <a:lnTo>
                  <a:pt x="4461487" y="2367214"/>
                </a:lnTo>
                <a:lnTo>
                  <a:pt x="4459763" y="2366365"/>
                </a:lnTo>
                <a:lnTo>
                  <a:pt x="4459763" y="2367214"/>
                </a:lnTo>
                <a:lnTo>
                  <a:pt x="4455518" y="2366365"/>
                </a:lnTo>
                <a:lnTo>
                  <a:pt x="4449522" y="2365517"/>
                </a:lnTo>
                <a:lnTo>
                  <a:pt x="4452095" y="2359552"/>
                </a:lnTo>
                <a:lnTo>
                  <a:pt x="4452944" y="2356980"/>
                </a:lnTo>
                <a:lnTo>
                  <a:pt x="4452095" y="2355284"/>
                </a:lnTo>
                <a:lnTo>
                  <a:pt x="4445277" y="2356980"/>
                </a:lnTo>
                <a:lnTo>
                  <a:pt x="4446975" y="2360400"/>
                </a:lnTo>
                <a:lnTo>
                  <a:pt x="4445277" y="2362945"/>
                </a:lnTo>
                <a:lnTo>
                  <a:pt x="4445277" y="2363794"/>
                </a:lnTo>
                <a:lnTo>
                  <a:pt x="4444428" y="2363794"/>
                </a:lnTo>
                <a:lnTo>
                  <a:pt x="4442703" y="2366365"/>
                </a:lnTo>
                <a:lnTo>
                  <a:pt x="4441854" y="2367214"/>
                </a:lnTo>
                <a:lnTo>
                  <a:pt x="4440156" y="2369759"/>
                </a:lnTo>
                <a:lnTo>
                  <a:pt x="4439307" y="2370634"/>
                </a:lnTo>
                <a:lnTo>
                  <a:pt x="4438458" y="2370634"/>
                </a:lnTo>
                <a:lnTo>
                  <a:pt x="4435036" y="2373179"/>
                </a:lnTo>
                <a:lnTo>
                  <a:pt x="4433338" y="2373179"/>
                </a:lnTo>
                <a:lnTo>
                  <a:pt x="4431613" y="2374876"/>
                </a:lnTo>
                <a:lnTo>
                  <a:pt x="4430764" y="2376599"/>
                </a:lnTo>
                <a:lnTo>
                  <a:pt x="4429915" y="2377447"/>
                </a:lnTo>
                <a:lnTo>
                  <a:pt x="4429066" y="2377447"/>
                </a:lnTo>
                <a:lnTo>
                  <a:pt x="4428217" y="2378296"/>
                </a:lnTo>
                <a:lnTo>
                  <a:pt x="4426493" y="2380841"/>
                </a:lnTo>
                <a:lnTo>
                  <a:pt x="4426493" y="2381716"/>
                </a:lnTo>
                <a:lnTo>
                  <a:pt x="4423946" y="2382564"/>
                </a:lnTo>
                <a:lnTo>
                  <a:pt x="4422248" y="2383412"/>
                </a:lnTo>
                <a:lnTo>
                  <a:pt x="4423097" y="2383412"/>
                </a:lnTo>
                <a:lnTo>
                  <a:pt x="4421372" y="2384261"/>
                </a:lnTo>
                <a:lnTo>
                  <a:pt x="4419674" y="2385109"/>
                </a:lnTo>
                <a:lnTo>
                  <a:pt x="4416279" y="2386832"/>
                </a:lnTo>
                <a:lnTo>
                  <a:pt x="4414554" y="2387681"/>
                </a:lnTo>
                <a:lnTo>
                  <a:pt x="4413705" y="2389377"/>
                </a:lnTo>
                <a:lnTo>
                  <a:pt x="4411158" y="2390226"/>
                </a:lnTo>
                <a:lnTo>
                  <a:pt x="4408585" y="2391922"/>
                </a:lnTo>
                <a:lnTo>
                  <a:pt x="4408585" y="2392797"/>
                </a:lnTo>
                <a:lnTo>
                  <a:pt x="4406887" y="2392797"/>
                </a:lnTo>
                <a:lnTo>
                  <a:pt x="4405162" y="2393646"/>
                </a:lnTo>
                <a:lnTo>
                  <a:pt x="4403464" y="2396191"/>
                </a:lnTo>
                <a:lnTo>
                  <a:pt x="4401766" y="2402156"/>
                </a:lnTo>
                <a:lnTo>
                  <a:pt x="4401766" y="2403004"/>
                </a:lnTo>
                <a:lnTo>
                  <a:pt x="4400917" y="2409844"/>
                </a:lnTo>
                <a:lnTo>
                  <a:pt x="4401766" y="2413238"/>
                </a:lnTo>
                <a:lnTo>
                  <a:pt x="4403464" y="2415809"/>
                </a:lnTo>
                <a:lnTo>
                  <a:pt x="4404313" y="2416658"/>
                </a:lnTo>
                <a:lnTo>
                  <a:pt x="4407736" y="2414086"/>
                </a:lnTo>
                <a:lnTo>
                  <a:pt x="4408585" y="2414961"/>
                </a:lnTo>
                <a:lnTo>
                  <a:pt x="4409434" y="2416658"/>
                </a:lnTo>
                <a:lnTo>
                  <a:pt x="4408585" y="2417506"/>
                </a:lnTo>
                <a:lnTo>
                  <a:pt x="4409434" y="2417506"/>
                </a:lnTo>
                <a:lnTo>
                  <a:pt x="4409434" y="2419203"/>
                </a:lnTo>
                <a:lnTo>
                  <a:pt x="4409434" y="2420926"/>
                </a:lnTo>
                <a:lnTo>
                  <a:pt x="4410283" y="2421774"/>
                </a:lnTo>
                <a:lnTo>
                  <a:pt x="4411158" y="2423471"/>
                </a:lnTo>
                <a:lnTo>
                  <a:pt x="4410283" y="2424320"/>
                </a:lnTo>
                <a:lnTo>
                  <a:pt x="4411158" y="2425168"/>
                </a:lnTo>
                <a:lnTo>
                  <a:pt x="4409434" y="2427740"/>
                </a:lnTo>
                <a:lnTo>
                  <a:pt x="4407736" y="2426891"/>
                </a:lnTo>
                <a:lnTo>
                  <a:pt x="4407736" y="2428588"/>
                </a:lnTo>
                <a:lnTo>
                  <a:pt x="4408585" y="2428588"/>
                </a:lnTo>
                <a:lnTo>
                  <a:pt x="4409434" y="2428588"/>
                </a:lnTo>
                <a:lnTo>
                  <a:pt x="4408585" y="2429436"/>
                </a:lnTo>
                <a:lnTo>
                  <a:pt x="4408585" y="2430285"/>
                </a:lnTo>
                <a:lnTo>
                  <a:pt x="4406038" y="2432008"/>
                </a:lnTo>
                <a:lnTo>
                  <a:pt x="4406038" y="2433705"/>
                </a:lnTo>
                <a:lnTo>
                  <a:pt x="4405162" y="2437973"/>
                </a:lnTo>
                <a:lnTo>
                  <a:pt x="4405162" y="2439670"/>
                </a:lnTo>
                <a:lnTo>
                  <a:pt x="4406038" y="2440518"/>
                </a:lnTo>
                <a:lnTo>
                  <a:pt x="4407736" y="2440518"/>
                </a:lnTo>
                <a:lnTo>
                  <a:pt x="4407736" y="2441366"/>
                </a:lnTo>
                <a:lnTo>
                  <a:pt x="4407736" y="2442215"/>
                </a:lnTo>
                <a:lnTo>
                  <a:pt x="4409434" y="2443090"/>
                </a:lnTo>
                <a:lnTo>
                  <a:pt x="4408585" y="2443938"/>
                </a:lnTo>
                <a:lnTo>
                  <a:pt x="4408585" y="2446483"/>
                </a:lnTo>
                <a:lnTo>
                  <a:pt x="4410283" y="2446483"/>
                </a:lnTo>
                <a:lnTo>
                  <a:pt x="4411158" y="2445635"/>
                </a:lnTo>
                <a:lnTo>
                  <a:pt x="4411158" y="2446483"/>
                </a:lnTo>
                <a:lnTo>
                  <a:pt x="4411158" y="2449055"/>
                </a:lnTo>
                <a:lnTo>
                  <a:pt x="4410283" y="2450752"/>
                </a:lnTo>
                <a:lnTo>
                  <a:pt x="4407736" y="2453323"/>
                </a:lnTo>
                <a:lnTo>
                  <a:pt x="4407736" y="2452448"/>
                </a:lnTo>
                <a:lnTo>
                  <a:pt x="4406887" y="2450752"/>
                </a:lnTo>
                <a:lnTo>
                  <a:pt x="4405162" y="2450752"/>
                </a:lnTo>
                <a:lnTo>
                  <a:pt x="4403464" y="2452448"/>
                </a:lnTo>
                <a:lnTo>
                  <a:pt x="4400917" y="2452448"/>
                </a:lnTo>
                <a:lnTo>
                  <a:pt x="4401766" y="2453323"/>
                </a:lnTo>
                <a:lnTo>
                  <a:pt x="4401766" y="2455020"/>
                </a:lnTo>
                <a:lnTo>
                  <a:pt x="4400917" y="2455868"/>
                </a:lnTo>
                <a:lnTo>
                  <a:pt x="4398344" y="2458413"/>
                </a:lnTo>
                <a:lnTo>
                  <a:pt x="4397495" y="2461833"/>
                </a:lnTo>
                <a:lnTo>
                  <a:pt x="4397495" y="2466950"/>
                </a:lnTo>
                <a:lnTo>
                  <a:pt x="4399193" y="2472067"/>
                </a:lnTo>
                <a:lnTo>
                  <a:pt x="4400917" y="2474612"/>
                </a:lnTo>
                <a:lnTo>
                  <a:pt x="4403464" y="2478880"/>
                </a:lnTo>
                <a:lnTo>
                  <a:pt x="4403464" y="2479729"/>
                </a:lnTo>
                <a:lnTo>
                  <a:pt x="4405162" y="2480577"/>
                </a:lnTo>
                <a:lnTo>
                  <a:pt x="4406038" y="2483149"/>
                </a:lnTo>
                <a:lnTo>
                  <a:pt x="4406038" y="2486542"/>
                </a:lnTo>
                <a:lnTo>
                  <a:pt x="4406038" y="2487417"/>
                </a:lnTo>
                <a:lnTo>
                  <a:pt x="4404313" y="2495079"/>
                </a:lnTo>
                <a:lnTo>
                  <a:pt x="4404313" y="2496776"/>
                </a:lnTo>
                <a:lnTo>
                  <a:pt x="4403464" y="2501044"/>
                </a:lnTo>
                <a:lnTo>
                  <a:pt x="4402615" y="2503616"/>
                </a:lnTo>
                <a:lnTo>
                  <a:pt x="4402615" y="2505312"/>
                </a:lnTo>
                <a:lnTo>
                  <a:pt x="4400068" y="2512974"/>
                </a:lnTo>
                <a:lnTo>
                  <a:pt x="4399193" y="2517242"/>
                </a:lnTo>
                <a:lnTo>
                  <a:pt x="4398344" y="2519788"/>
                </a:lnTo>
                <a:lnTo>
                  <a:pt x="4398344" y="2522359"/>
                </a:lnTo>
                <a:lnTo>
                  <a:pt x="4398344" y="2523208"/>
                </a:lnTo>
                <a:lnTo>
                  <a:pt x="4397495" y="2528324"/>
                </a:lnTo>
                <a:lnTo>
                  <a:pt x="4398344" y="2530869"/>
                </a:lnTo>
                <a:lnTo>
                  <a:pt x="4398344" y="2530021"/>
                </a:lnTo>
                <a:lnTo>
                  <a:pt x="4399193" y="2530869"/>
                </a:lnTo>
                <a:lnTo>
                  <a:pt x="4399193" y="2532593"/>
                </a:lnTo>
                <a:lnTo>
                  <a:pt x="4399193" y="2533441"/>
                </a:lnTo>
                <a:lnTo>
                  <a:pt x="4399193" y="2534289"/>
                </a:lnTo>
                <a:lnTo>
                  <a:pt x="4398344" y="2535138"/>
                </a:lnTo>
                <a:lnTo>
                  <a:pt x="4398344" y="2535986"/>
                </a:lnTo>
                <a:lnTo>
                  <a:pt x="4396646" y="2539406"/>
                </a:lnTo>
                <a:lnTo>
                  <a:pt x="4396646" y="2542826"/>
                </a:lnTo>
                <a:lnTo>
                  <a:pt x="4394948" y="2549640"/>
                </a:lnTo>
                <a:lnTo>
                  <a:pt x="4394099" y="2556453"/>
                </a:lnTo>
                <a:lnTo>
                  <a:pt x="4392374" y="2559873"/>
                </a:lnTo>
                <a:lnTo>
                  <a:pt x="4392374" y="2564115"/>
                </a:lnTo>
                <a:lnTo>
                  <a:pt x="4391525" y="2567535"/>
                </a:lnTo>
                <a:lnTo>
                  <a:pt x="4390676" y="2569232"/>
                </a:lnTo>
                <a:lnTo>
                  <a:pt x="4388978" y="2577768"/>
                </a:lnTo>
                <a:lnTo>
                  <a:pt x="4388978" y="2582885"/>
                </a:lnTo>
                <a:lnTo>
                  <a:pt x="4388978" y="2586278"/>
                </a:lnTo>
                <a:lnTo>
                  <a:pt x="4388978" y="2592270"/>
                </a:lnTo>
                <a:lnTo>
                  <a:pt x="4390676" y="2595664"/>
                </a:lnTo>
                <a:lnTo>
                  <a:pt x="4392374" y="2596512"/>
                </a:lnTo>
                <a:lnTo>
                  <a:pt x="4393223" y="2596512"/>
                </a:lnTo>
                <a:lnTo>
                  <a:pt x="4394099" y="2594815"/>
                </a:lnTo>
                <a:lnTo>
                  <a:pt x="4394099" y="2596512"/>
                </a:lnTo>
                <a:lnTo>
                  <a:pt x="4393223" y="2596512"/>
                </a:lnTo>
                <a:lnTo>
                  <a:pt x="4393223" y="2599084"/>
                </a:lnTo>
                <a:lnTo>
                  <a:pt x="4392374" y="2599932"/>
                </a:lnTo>
                <a:lnTo>
                  <a:pt x="4393223" y="2599932"/>
                </a:lnTo>
                <a:lnTo>
                  <a:pt x="4393223" y="2599084"/>
                </a:lnTo>
                <a:lnTo>
                  <a:pt x="4394099" y="2599084"/>
                </a:lnTo>
                <a:lnTo>
                  <a:pt x="4394099" y="2604200"/>
                </a:lnTo>
                <a:lnTo>
                  <a:pt x="4394099" y="2609317"/>
                </a:lnTo>
                <a:lnTo>
                  <a:pt x="4394948" y="2614407"/>
                </a:lnTo>
                <a:lnTo>
                  <a:pt x="4395797" y="2616979"/>
                </a:lnTo>
                <a:lnTo>
                  <a:pt x="4395797" y="2618676"/>
                </a:lnTo>
                <a:lnTo>
                  <a:pt x="4397495" y="2623792"/>
                </a:lnTo>
                <a:lnTo>
                  <a:pt x="4397495" y="2636571"/>
                </a:lnTo>
                <a:lnTo>
                  <a:pt x="4397495" y="2651073"/>
                </a:lnTo>
                <a:lnTo>
                  <a:pt x="4397495" y="2654493"/>
                </a:lnTo>
                <a:lnTo>
                  <a:pt x="4397495" y="2657038"/>
                </a:lnTo>
                <a:lnTo>
                  <a:pt x="4398344" y="2662154"/>
                </a:lnTo>
                <a:lnTo>
                  <a:pt x="4397495" y="2663003"/>
                </a:lnTo>
                <a:lnTo>
                  <a:pt x="4398344" y="2663851"/>
                </a:lnTo>
                <a:lnTo>
                  <a:pt x="4400068" y="2674933"/>
                </a:lnTo>
                <a:lnTo>
                  <a:pt x="4402615" y="2684318"/>
                </a:lnTo>
                <a:lnTo>
                  <a:pt x="4402615" y="2685166"/>
                </a:lnTo>
                <a:lnTo>
                  <a:pt x="4403464" y="2686015"/>
                </a:lnTo>
                <a:lnTo>
                  <a:pt x="4404313" y="2692855"/>
                </a:lnTo>
                <a:lnTo>
                  <a:pt x="4404313" y="2701365"/>
                </a:lnTo>
                <a:lnTo>
                  <a:pt x="4405162" y="2709902"/>
                </a:lnTo>
                <a:lnTo>
                  <a:pt x="4406887" y="2716715"/>
                </a:lnTo>
                <a:lnTo>
                  <a:pt x="4407736" y="2716715"/>
                </a:lnTo>
                <a:lnTo>
                  <a:pt x="4409434" y="2722680"/>
                </a:lnTo>
                <a:lnTo>
                  <a:pt x="4409434" y="2723529"/>
                </a:lnTo>
                <a:lnTo>
                  <a:pt x="4410283" y="2724377"/>
                </a:lnTo>
                <a:lnTo>
                  <a:pt x="4413705" y="2731190"/>
                </a:lnTo>
                <a:lnTo>
                  <a:pt x="4414554" y="2732065"/>
                </a:lnTo>
                <a:lnTo>
                  <a:pt x="4414554" y="2732914"/>
                </a:lnTo>
                <a:lnTo>
                  <a:pt x="4413705" y="2733762"/>
                </a:lnTo>
                <a:lnTo>
                  <a:pt x="4413705" y="2734610"/>
                </a:lnTo>
                <a:lnTo>
                  <a:pt x="4415403" y="2735459"/>
                </a:lnTo>
                <a:lnTo>
                  <a:pt x="4415403" y="2736307"/>
                </a:lnTo>
                <a:lnTo>
                  <a:pt x="4414554" y="2737182"/>
                </a:lnTo>
                <a:lnTo>
                  <a:pt x="4413705" y="2738879"/>
                </a:lnTo>
                <a:lnTo>
                  <a:pt x="4411158" y="2743147"/>
                </a:lnTo>
                <a:lnTo>
                  <a:pt x="4407736" y="2755077"/>
                </a:lnTo>
                <a:lnTo>
                  <a:pt x="4405162" y="2761042"/>
                </a:lnTo>
                <a:lnTo>
                  <a:pt x="4403464" y="2766159"/>
                </a:lnTo>
                <a:lnTo>
                  <a:pt x="4402615" y="2767007"/>
                </a:lnTo>
                <a:lnTo>
                  <a:pt x="4402615" y="2770427"/>
                </a:lnTo>
                <a:lnTo>
                  <a:pt x="4402615" y="2772124"/>
                </a:lnTo>
                <a:lnTo>
                  <a:pt x="4403464" y="2774669"/>
                </a:lnTo>
                <a:lnTo>
                  <a:pt x="4402615" y="2775518"/>
                </a:lnTo>
                <a:lnTo>
                  <a:pt x="4401766" y="2778089"/>
                </a:lnTo>
                <a:lnTo>
                  <a:pt x="4400917" y="2778938"/>
                </a:lnTo>
                <a:lnTo>
                  <a:pt x="4400068" y="2781483"/>
                </a:lnTo>
                <a:lnTo>
                  <a:pt x="4398344" y="2782358"/>
                </a:lnTo>
                <a:lnTo>
                  <a:pt x="4395797" y="2785751"/>
                </a:lnTo>
                <a:lnTo>
                  <a:pt x="4395797" y="2786599"/>
                </a:lnTo>
                <a:lnTo>
                  <a:pt x="4394948" y="2786599"/>
                </a:lnTo>
                <a:lnTo>
                  <a:pt x="4394099" y="2790019"/>
                </a:lnTo>
                <a:lnTo>
                  <a:pt x="4394099" y="2790868"/>
                </a:lnTo>
                <a:lnTo>
                  <a:pt x="4395797" y="2788323"/>
                </a:lnTo>
                <a:lnTo>
                  <a:pt x="4394099" y="2792591"/>
                </a:lnTo>
                <a:lnTo>
                  <a:pt x="4394948" y="2795985"/>
                </a:lnTo>
                <a:lnTo>
                  <a:pt x="4395797" y="2796833"/>
                </a:lnTo>
                <a:lnTo>
                  <a:pt x="4396646" y="2796833"/>
                </a:lnTo>
                <a:lnTo>
                  <a:pt x="4396646" y="2797681"/>
                </a:lnTo>
                <a:lnTo>
                  <a:pt x="4395797" y="2799405"/>
                </a:lnTo>
                <a:lnTo>
                  <a:pt x="4395797" y="2802798"/>
                </a:lnTo>
                <a:lnTo>
                  <a:pt x="4394099" y="2803646"/>
                </a:lnTo>
                <a:lnTo>
                  <a:pt x="4392374" y="2805370"/>
                </a:lnTo>
                <a:lnTo>
                  <a:pt x="4389827" y="2809638"/>
                </a:lnTo>
                <a:lnTo>
                  <a:pt x="4389827" y="2812183"/>
                </a:lnTo>
                <a:lnTo>
                  <a:pt x="4388978" y="2813031"/>
                </a:lnTo>
                <a:lnTo>
                  <a:pt x="4388978" y="2813880"/>
                </a:lnTo>
                <a:lnTo>
                  <a:pt x="4389827" y="2813031"/>
                </a:lnTo>
                <a:lnTo>
                  <a:pt x="4389827" y="2813880"/>
                </a:lnTo>
                <a:lnTo>
                  <a:pt x="4389827" y="2815603"/>
                </a:lnTo>
                <a:lnTo>
                  <a:pt x="4388978" y="2816451"/>
                </a:lnTo>
                <a:lnTo>
                  <a:pt x="4388978" y="2818148"/>
                </a:lnTo>
                <a:lnTo>
                  <a:pt x="4386405" y="2823265"/>
                </a:lnTo>
                <a:lnTo>
                  <a:pt x="4386405" y="2826685"/>
                </a:lnTo>
                <a:lnTo>
                  <a:pt x="4385556" y="2830927"/>
                </a:lnTo>
                <a:lnTo>
                  <a:pt x="4385556" y="2832650"/>
                </a:lnTo>
                <a:lnTo>
                  <a:pt x="4385556" y="2835195"/>
                </a:lnTo>
                <a:lnTo>
                  <a:pt x="4384707" y="2837767"/>
                </a:lnTo>
                <a:lnTo>
                  <a:pt x="4385556" y="2838615"/>
                </a:lnTo>
                <a:lnTo>
                  <a:pt x="4383858" y="2840312"/>
                </a:lnTo>
                <a:lnTo>
                  <a:pt x="4383858" y="2843732"/>
                </a:lnTo>
                <a:lnTo>
                  <a:pt x="4383858" y="2846277"/>
                </a:lnTo>
                <a:lnTo>
                  <a:pt x="4383009" y="2846277"/>
                </a:lnTo>
                <a:lnTo>
                  <a:pt x="4382133" y="2847125"/>
                </a:lnTo>
                <a:lnTo>
                  <a:pt x="4381284" y="2848849"/>
                </a:lnTo>
                <a:lnTo>
                  <a:pt x="4381284" y="2850545"/>
                </a:lnTo>
                <a:lnTo>
                  <a:pt x="4380435" y="2851394"/>
                </a:lnTo>
                <a:lnTo>
                  <a:pt x="4379586" y="2851394"/>
                </a:lnTo>
                <a:lnTo>
                  <a:pt x="4379586" y="2852242"/>
                </a:lnTo>
                <a:lnTo>
                  <a:pt x="4378737" y="2857359"/>
                </a:lnTo>
                <a:lnTo>
                  <a:pt x="4379586" y="2865895"/>
                </a:lnTo>
                <a:lnTo>
                  <a:pt x="4381284" y="2868441"/>
                </a:lnTo>
                <a:lnTo>
                  <a:pt x="4383009" y="2870137"/>
                </a:lnTo>
                <a:lnTo>
                  <a:pt x="4381284" y="2871012"/>
                </a:lnTo>
                <a:lnTo>
                  <a:pt x="4377888" y="2876129"/>
                </a:lnTo>
                <a:lnTo>
                  <a:pt x="4377888" y="2881219"/>
                </a:lnTo>
                <a:lnTo>
                  <a:pt x="4375315" y="2885487"/>
                </a:lnTo>
                <a:lnTo>
                  <a:pt x="4375315" y="2890604"/>
                </a:lnTo>
                <a:lnTo>
                  <a:pt x="4376164" y="2891453"/>
                </a:lnTo>
                <a:lnTo>
                  <a:pt x="4375315" y="2892301"/>
                </a:lnTo>
                <a:lnTo>
                  <a:pt x="4374466" y="2894024"/>
                </a:lnTo>
                <a:lnTo>
                  <a:pt x="4374466" y="2897418"/>
                </a:lnTo>
                <a:lnTo>
                  <a:pt x="4373617" y="2899141"/>
                </a:lnTo>
                <a:lnTo>
                  <a:pt x="4371919" y="2899989"/>
                </a:lnTo>
                <a:lnTo>
                  <a:pt x="4371043" y="2901686"/>
                </a:lnTo>
                <a:lnTo>
                  <a:pt x="4370194" y="2905106"/>
                </a:lnTo>
                <a:lnTo>
                  <a:pt x="4370194" y="2914465"/>
                </a:lnTo>
                <a:lnTo>
                  <a:pt x="4370194" y="2916188"/>
                </a:lnTo>
                <a:lnTo>
                  <a:pt x="4369345" y="2920456"/>
                </a:lnTo>
                <a:lnTo>
                  <a:pt x="4370194" y="2927270"/>
                </a:lnTo>
                <a:lnTo>
                  <a:pt x="4370194" y="2929815"/>
                </a:lnTo>
                <a:lnTo>
                  <a:pt x="4371043" y="2935780"/>
                </a:lnTo>
                <a:lnTo>
                  <a:pt x="4372768" y="2941745"/>
                </a:lnTo>
                <a:lnTo>
                  <a:pt x="4372768" y="2950282"/>
                </a:lnTo>
                <a:lnTo>
                  <a:pt x="4373617" y="2956247"/>
                </a:lnTo>
                <a:lnTo>
                  <a:pt x="4372768" y="2957095"/>
                </a:lnTo>
                <a:lnTo>
                  <a:pt x="4372768" y="2958792"/>
                </a:lnTo>
                <a:lnTo>
                  <a:pt x="4373617" y="2963909"/>
                </a:lnTo>
                <a:lnTo>
                  <a:pt x="4379586" y="2972445"/>
                </a:lnTo>
                <a:lnTo>
                  <a:pt x="4380435" y="2972445"/>
                </a:lnTo>
                <a:lnTo>
                  <a:pt x="4379586" y="2973294"/>
                </a:lnTo>
                <a:lnTo>
                  <a:pt x="4373617" y="2978410"/>
                </a:lnTo>
                <a:lnTo>
                  <a:pt x="4374466" y="2980955"/>
                </a:lnTo>
                <a:lnTo>
                  <a:pt x="4371919" y="2982679"/>
                </a:lnTo>
                <a:lnTo>
                  <a:pt x="4371043" y="2984375"/>
                </a:lnTo>
                <a:lnTo>
                  <a:pt x="4364225" y="2991189"/>
                </a:lnTo>
                <a:lnTo>
                  <a:pt x="4363376" y="2992912"/>
                </a:lnTo>
                <a:lnTo>
                  <a:pt x="4363376" y="2994609"/>
                </a:lnTo>
                <a:lnTo>
                  <a:pt x="4364225" y="2995457"/>
                </a:lnTo>
                <a:lnTo>
                  <a:pt x="4363376" y="2996306"/>
                </a:lnTo>
                <a:lnTo>
                  <a:pt x="4356558" y="2999726"/>
                </a:lnTo>
                <a:lnTo>
                  <a:pt x="4354833" y="2999726"/>
                </a:lnTo>
                <a:lnTo>
                  <a:pt x="4353984" y="2998877"/>
                </a:lnTo>
                <a:lnTo>
                  <a:pt x="4352286" y="2999726"/>
                </a:lnTo>
                <a:lnTo>
                  <a:pt x="4350588" y="3001422"/>
                </a:lnTo>
                <a:lnTo>
                  <a:pt x="4349739" y="3001422"/>
                </a:lnTo>
                <a:lnTo>
                  <a:pt x="4347166" y="3002271"/>
                </a:lnTo>
                <a:lnTo>
                  <a:pt x="4341196" y="3005691"/>
                </a:lnTo>
                <a:lnTo>
                  <a:pt x="4337774" y="3009084"/>
                </a:lnTo>
                <a:lnTo>
                  <a:pt x="4335227" y="3012504"/>
                </a:lnTo>
                <a:lnTo>
                  <a:pt x="4331804" y="3018469"/>
                </a:lnTo>
                <a:lnTo>
                  <a:pt x="4328408" y="3025283"/>
                </a:lnTo>
                <a:lnTo>
                  <a:pt x="4327559" y="3024434"/>
                </a:lnTo>
                <a:lnTo>
                  <a:pt x="4326684" y="3024434"/>
                </a:lnTo>
                <a:lnTo>
                  <a:pt x="4324986" y="3024434"/>
                </a:lnTo>
                <a:lnTo>
                  <a:pt x="4324986" y="3023586"/>
                </a:lnTo>
                <a:lnTo>
                  <a:pt x="4324137" y="3023586"/>
                </a:lnTo>
                <a:lnTo>
                  <a:pt x="4324986" y="3025283"/>
                </a:lnTo>
                <a:lnTo>
                  <a:pt x="4326684" y="3024434"/>
                </a:lnTo>
                <a:lnTo>
                  <a:pt x="4325835" y="3025283"/>
                </a:lnTo>
                <a:lnTo>
                  <a:pt x="4326684" y="3027006"/>
                </a:lnTo>
                <a:lnTo>
                  <a:pt x="4327559" y="3026131"/>
                </a:lnTo>
                <a:lnTo>
                  <a:pt x="4323288" y="3032123"/>
                </a:lnTo>
                <a:lnTo>
                  <a:pt x="4317318" y="3043204"/>
                </a:lnTo>
                <a:lnTo>
                  <a:pt x="4317318" y="3044901"/>
                </a:lnTo>
                <a:lnTo>
                  <a:pt x="4314745" y="3050018"/>
                </a:lnTo>
                <a:lnTo>
                  <a:pt x="4314745" y="3050866"/>
                </a:lnTo>
                <a:lnTo>
                  <a:pt x="4313896" y="3054286"/>
                </a:lnTo>
                <a:lnTo>
                  <a:pt x="4314745" y="3055135"/>
                </a:lnTo>
                <a:lnTo>
                  <a:pt x="4313047" y="3058528"/>
                </a:lnTo>
                <a:lnTo>
                  <a:pt x="4308775" y="3067065"/>
                </a:lnTo>
                <a:lnTo>
                  <a:pt x="4308775" y="3067913"/>
                </a:lnTo>
                <a:lnTo>
                  <a:pt x="4307077" y="3073878"/>
                </a:lnTo>
                <a:lnTo>
                  <a:pt x="4305379" y="3078147"/>
                </a:lnTo>
                <a:lnTo>
                  <a:pt x="4305379" y="3084112"/>
                </a:lnTo>
                <a:lnTo>
                  <a:pt x="4305379" y="3084960"/>
                </a:lnTo>
                <a:lnTo>
                  <a:pt x="4305379" y="3089228"/>
                </a:lnTo>
                <a:lnTo>
                  <a:pt x="4306228" y="3090925"/>
                </a:lnTo>
                <a:lnTo>
                  <a:pt x="4304504" y="3096042"/>
                </a:lnTo>
                <a:lnTo>
                  <a:pt x="4303655" y="3104579"/>
                </a:lnTo>
                <a:lnTo>
                  <a:pt x="4302806" y="3114786"/>
                </a:lnTo>
                <a:lnTo>
                  <a:pt x="4302806" y="3121626"/>
                </a:lnTo>
                <a:lnTo>
                  <a:pt x="4304504" y="3136101"/>
                </a:lnTo>
                <a:lnTo>
                  <a:pt x="4307077" y="3154871"/>
                </a:lnTo>
                <a:lnTo>
                  <a:pt x="4307926" y="3164230"/>
                </a:lnTo>
                <a:lnTo>
                  <a:pt x="4309624" y="3173615"/>
                </a:lnTo>
                <a:lnTo>
                  <a:pt x="4310500" y="3182151"/>
                </a:lnTo>
                <a:lnTo>
                  <a:pt x="4309624" y="3189813"/>
                </a:lnTo>
                <a:lnTo>
                  <a:pt x="4305379" y="3202592"/>
                </a:lnTo>
                <a:lnTo>
                  <a:pt x="4300259" y="3214522"/>
                </a:lnTo>
                <a:lnTo>
                  <a:pt x="4295987" y="3223907"/>
                </a:lnTo>
                <a:lnTo>
                  <a:pt x="4295987" y="3226452"/>
                </a:lnTo>
                <a:lnTo>
                  <a:pt x="4294290" y="3227327"/>
                </a:lnTo>
                <a:lnTo>
                  <a:pt x="4293414" y="3227327"/>
                </a:lnTo>
                <a:lnTo>
                  <a:pt x="4291716" y="3227327"/>
                </a:lnTo>
                <a:lnTo>
                  <a:pt x="4287445" y="3229024"/>
                </a:lnTo>
                <a:lnTo>
                  <a:pt x="4282324" y="3231569"/>
                </a:lnTo>
                <a:lnTo>
                  <a:pt x="4279777" y="3233292"/>
                </a:lnTo>
                <a:lnTo>
                  <a:pt x="4273808" y="3238409"/>
                </a:lnTo>
                <a:lnTo>
                  <a:pt x="4268687" y="3243526"/>
                </a:lnTo>
                <a:lnTo>
                  <a:pt x="4265265" y="3246919"/>
                </a:lnTo>
                <a:lnTo>
                  <a:pt x="4264416" y="3248616"/>
                </a:lnTo>
                <a:lnTo>
                  <a:pt x="4264416" y="3250339"/>
                </a:lnTo>
                <a:lnTo>
                  <a:pt x="4263567" y="3252884"/>
                </a:lnTo>
                <a:lnTo>
                  <a:pt x="4261869" y="3255456"/>
                </a:lnTo>
                <a:lnTo>
                  <a:pt x="4261020" y="3257152"/>
                </a:lnTo>
                <a:lnTo>
                  <a:pt x="4260144" y="3258001"/>
                </a:lnTo>
                <a:lnTo>
                  <a:pt x="4260144" y="3258849"/>
                </a:lnTo>
                <a:lnTo>
                  <a:pt x="4259295" y="3259724"/>
                </a:lnTo>
                <a:lnTo>
                  <a:pt x="4259295" y="3261421"/>
                </a:lnTo>
                <a:lnTo>
                  <a:pt x="4256748" y="3263118"/>
                </a:lnTo>
                <a:lnTo>
                  <a:pt x="4255050" y="3263966"/>
                </a:lnTo>
                <a:lnTo>
                  <a:pt x="4254175" y="3265689"/>
                </a:lnTo>
                <a:lnTo>
                  <a:pt x="4254175" y="3266538"/>
                </a:lnTo>
                <a:lnTo>
                  <a:pt x="4255050" y="3267386"/>
                </a:lnTo>
                <a:lnTo>
                  <a:pt x="4254175" y="3268234"/>
                </a:lnTo>
                <a:lnTo>
                  <a:pt x="4253326" y="3269931"/>
                </a:lnTo>
                <a:lnTo>
                  <a:pt x="4253326" y="3270779"/>
                </a:lnTo>
                <a:lnTo>
                  <a:pt x="4252477" y="3272503"/>
                </a:lnTo>
                <a:lnTo>
                  <a:pt x="4252477" y="3273351"/>
                </a:lnTo>
                <a:lnTo>
                  <a:pt x="4251628" y="3276771"/>
                </a:lnTo>
                <a:lnTo>
                  <a:pt x="4248205" y="3277619"/>
                </a:lnTo>
                <a:lnTo>
                  <a:pt x="4247356" y="3279316"/>
                </a:lnTo>
                <a:lnTo>
                  <a:pt x="4249930" y="3281888"/>
                </a:lnTo>
                <a:lnTo>
                  <a:pt x="4249930" y="3286130"/>
                </a:lnTo>
                <a:lnTo>
                  <a:pt x="4248205" y="3292095"/>
                </a:lnTo>
                <a:lnTo>
                  <a:pt x="4248205" y="3294666"/>
                </a:lnTo>
                <a:lnTo>
                  <a:pt x="4247356" y="3295515"/>
                </a:lnTo>
                <a:lnTo>
                  <a:pt x="4247356" y="3298060"/>
                </a:lnTo>
                <a:lnTo>
                  <a:pt x="4246507" y="3299783"/>
                </a:lnTo>
                <a:lnTo>
                  <a:pt x="4244809" y="3303176"/>
                </a:lnTo>
                <a:lnTo>
                  <a:pt x="4242236" y="3305748"/>
                </a:lnTo>
                <a:lnTo>
                  <a:pt x="4241387" y="3308293"/>
                </a:lnTo>
                <a:lnTo>
                  <a:pt x="4241387" y="3309142"/>
                </a:lnTo>
                <a:lnTo>
                  <a:pt x="4239689" y="3310016"/>
                </a:lnTo>
                <a:lnTo>
                  <a:pt x="4239689" y="3309142"/>
                </a:lnTo>
                <a:lnTo>
                  <a:pt x="4239689" y="3308293"/>
                </a:lnTo>
                <a:lnTo>
                  <a:pt x="4238840" y="3306596"/>
                </a:lnTo>
                <a:lnTo>
                  <a:pt x="4237115" y="3306596"/>
                </a:lnTo>
                <a:lnTo>
                  <a:pt x="4235417" y="3307445"/>
                </a:lnTo>
                <a:lnTo>
                  <a:pt x="4234568" y="3309142"/>
                </a:lnTo>
                <a:lnTo>
                  <a:pt x="4235417" y="3310016"/>
                </a:lnTo>
                <a:lnTo>
                  <a:pt x="4234568" y="3310865"/>
                </a:lnTo>
                <a:lnTo>
                  <a:pt x="4236266" y="3310865"/>
                </a:lnTo>
                <a:lnTo>
                  <a:pt x="4236266" y="3311713"/>
                </a:lnTo>
                <a:lnTo>
                  <a:pt x="4234568" y="3311713"/>
                </a:lnTo>
                <a:lnTo>
                  <a:pt x="4235417" y="3311713"/>
                </a:lnTo>
                <a:lnTo>
                  <a:pt x="4236266" y="3311713"/>
                </a:lnTo>
                <a:lnTo>
                  <a:pt x="4236266" y="3312562"/>
                </a:lnTo>
                <a:lnTo>
                  <a:pt x="4235417" y="3312562"/>
                </a:lnTo>
                <a:lnTo>
                  <a:pt x="4235417" y="3313410"/>
                </a:lnTo>
                <a:lnTo>
                  <a:pt x="4235417" y="3314258"/>
                </a:lnTo>
                <a:lnTo>
                  <a:pt x="4237115" y="3313410"/>
                </a:lnTo>
                <a:lnTo>
                  <a:pt x="4237991" y="3313410"/>
                </a:lnTo>
                <a:lnTo>
                  <a:pt x="4237115" y="3313410"/>
                </a:lnTo>
                <a:lnTo>
                  <a:pt x="4237115" y="3314258"/>
                </a:lnTo>
                <a:lnTo>
                  <a:pt x="4237991" y="3314258"/>
                </a:lnTo>
                <a:lnTo>
                  <a:pt x="4237115" y="3314258"/>
                </a:lnTo>
                <a:lnTo>
                  <a:pt x="4237115" y="3315107"/>
                </a:lnTo>
                <a:lnTo>
                  <a:pt x="4237991" y="3315107"/>
                </a:lnTo>
                <a:lnTo>
                  <a:pt x="4237115" y="3315107"/>
                </a:lnTo>
                <a:lnTo>
                  <a:pt x="4236266" y="3315107"/>
                </a:lnTo>
                <a:lnTo>
                  <a:pt x="4235417" y="3317678"/>
                </a:lnTo>
                <a:lnTo>
                  <a:pt x="4234568" y="3318527"/>
                </a:lnTo>
                <a:lnTo>
                  <a:pt x="4231995" y="3322795"/>
                </a:lnTo>
                <a:lnTo>
                  <a:pt x="4231146" y="3326188"/>
                </a:lnTo>
                <a:lnTo>
                  <a:pt x="4231146" y="3327063"/>
                </a:lnTo>
                <a:lnTo>
                  <a:pt x="4227750" y="3333877"/>
                </a:lnTo>
                <a:lnTo>
                  <a:pt x="4226026" y="3338145"/>
                </a:lnTo>
                <a:lnTo>
                  <a:pt x="4226026" y="3338994"/>
                </a:lnTo>
                <a:lnTo>
                  <a:pt x="4225177" y="3338994"/>
                </a:lnTo>
                <a:lnTo>
                  <a:pt x="4224328" y="3341539"/>
                </a:lnTo>
                <a:lnTo>
                  <a:pt x="4220905" y="3346655"/>
                </a:lnTo>
                <a:lnTo>
                  <a:pt x="4220905" y="3349227"/>
                </a:lnTo>
                <a:lnTo>
                  <a:pt x="4218358" y="3352620"/>
                </a:lnTo>
                <a:lnTo>
                  <a:pt x="4217509" y="3354344"/>
                </a:lnTo>
                <a:lnTo>
                  <a:pt x="4218358" y="3354344"/>
                </a:lnTo>
                <a:lnTo>
                  <a:pt x="4217509" y="3354344"/>
                </a:lnTo>
                <a:lnTo>
                  <a:pt x="4216660" y="3355192"/>
                </a:lnTo>
                <a:lnTo>
                  <a:pt x="4216660" y="3354344"/>
                </a:lnTo>
                <a:lnTo>
                  <a:pt x="4214936" y="3354344"/>
                </a:lnTo>
                <a:lnTo>
                  <a:pt x="4215811" y="3353469"/>
                </a:lnTo>
                <a:lnTo>
                  <a:pt x="4214936" y="3353469"/>
                </a:lnTo>
                <a:lnTo>
                  <a:pt x="4213238" y="3352620"/>
                </a:lnTo>
                <a:lnTo>
                  <a:pt x="4213238" y="3353469"/>
                </a:lnTo>
                <a:lnTo>
                  <a:pt x="4212389" y="3354344"/>
                </a:lnTo>
                <a:lnTo>
                  <a:pt x="4213238" y="3355192"/>
                </a:lnTo>
                <a:lnTo>
                  <a:pt x="4212389" y="3355192"/>
                </a:lnTo>
                <a:lnTo>
                  <a:pt x="4212389" y="3356040"/>
                </a:lnTo>
                <a:lnTo>
                  <a:pt x="4212389" y="3356889"/>
                </a:lnTo>
                <a:lnTo>
                  <a:pt x="4213238" y="3356040"/>
                </a:lnTo>
                <a:lnTo>
                  <a:pt x="4212389" y="3357737"/>
                </a:lnTo>
                <a:lnTo>
                  <a:pt x="4211540" y="3357737"/>
                </a:lnTo>
                <a:lnTo>
                  <a:pt x="4211540" y="3356889"/>
                </a:lnTo>
                <a:lnTo>
                  <a:pt x="4210691" y="3356040"/>
                </a:lnTo>
                <a:lnTo>
                  <a:pt x="4209815" y="3356889"/>
                </a:lnTo>
                <a:lnTo>
                  <a:pt x="4208966" y="3357737"/>
                </a:lnTo>
                <a:lnTo>
                  <a:pt x="4208117" y="3357737"/>
                </a:lnTo>
                <a:lnTo>
                  <a:pt x="4206419" y="3357737"/>
                </a:lnTo>
                <a:lnTo>
                  <a:pt x="4205570" y="3357737"/>
                </a:lnTo>
                <a:lnTo>
                  <a:pt x="4205570" y="3356889"/>
                </a:lnTo>
                <a:lnTo>
                  <a:pt x="4204695" y="3359434"/>
                </a:lnTo>
                <a:lnTo>
                  <a:pt x="4203846" y="3359434"/>
                </a:lnTo>
                <a:lnTo>
                  <a:pt x="4202997" y="3358586"/>
                </a:lnTo>
                <a:lnTo>
                  <a:pt x="4202997" y="3359434"/>
                </a:lnTo>
                <a:lnTo>
                  <a:pt x="4203846" y="3359434"/>
                </a:lnTo>
                <a:lnTo>
                  <a:pt x="4204695" y="3359434"/>
                </a:lnTo>
                <a:lnTo>
                  <a:pt x="4203846" y="3360309"/>
                </a:lnTo>
                <a:lnTo>
                  <a:pt x="4205570" y="3361157"/>
                </a:lnTo>
                <a:lnTo>
                  <a:pt x="4206419" y="3360309"/>
                </a:lnTo>
                <a:lnTo>
                  <a:pt x="4204695" y="3360309"/>
                </a:lnTo>
                <a:lnTo>
                  <a:pt x="4205570" y="3358586"/>
                </a:lnTo>
                <a:lnTo>
                  <a:pt x="4206419" y="3357737"/>
                </a:lnTo>
                <a:lnTo>
                  <a:pt x="4208117" y="3358586"/>
                </a:lnTo>
                <a:lnTo>
                  <a:pt x="4209815" y="3357737"/>
                </a:lnTo>
                <a:lnTo>
                  <a:pt x="4208966" y="3358586"/>
                </a:lnTo>
                <a:lnTo>
                  <a:pt x="4209815" y="3358586"/>
                </a:lnTo>
                <a:lnTo>
                  <a:pt x="4208966" y="3358586"/>
                </a:lnTo>
                <a:lnTo>
                  <a:pt x="4208966" y="3359434"/>
                </a:lnTo>
                <a:lnTo>
                  <a:pt x="4208117" y="3359434"/>
                </a:lnTo>
                <a:lnTo>
                  <a:pt x="4207268" y="3362006"/>
                </a:lnTo>
                <a:lnTo>
                  <a:pt x="4205570" y="3365425"/>
                </a:lnTo>
                <a:lnTo>
                  <a:pt x="4206419" y="3366274"/>
                </a:lnTo>
                <a:lnTo>
                  <a:pt x="4205570" y="3366274"/>
                </a:lnTo>
                <a:lnTo>
                  <a:pt x="4205570" y="3367122"/>
                </a:lnTo>
                <a:lnTo>
                  <a:pt x="4204695" y="3367122"/>
                </a:lnTo>
                <a:lnTo>
                  <a:pt x="4204695" y="3367971"/>
                </a:lnTo>
                <a:lnTo>
                  <a:pt x="4203846" y="3367971"/>
                </a:lnTo>
                <a:lnTo>
                  <a:pt x="4202148" y="3367971"/>
                </a:lnTo>
                <a:lnTo>
                  <a:pt x="4199601" y="3371391"/>
                </a:lnTo>
                <a:lnTo>
                  <a:pt x="4198725" y="3373087"/>
                </a:lnTo>
                <a:lnTo>
                  <a:pt x="4198725" y="3373936"/>
                </a:lnTo>
                <a:lnTo>
                  <a:pt x="4197876" y="3375632"/>
                </a:lnTo>
                <a:lnTo>
                  <a:pt x="4198725" y="3375632"/>
                </a:lnTo>
                <a:lnTo>
                  <a:pt x="4197876" y="3376507"/>
                </a:lnTo>
                <a:lnTo>
                  <a:pt x="4197027" y="3375632"/>
                </a:lnTo>
                <a:lnTo>
                  <a:pt x="4195329" y="3376507"/>
                </a:lnTo>
                <a:lnTo>
                  <a:pt x="4193631" y="3379901"/>
                </a:lnTo>
                <a:lnTo>
                  <a:pt x="4192756" y="3379901"/>
                </a:lnTo>
                <a:lnTo>
                  <a:pt x="4192756" y="3380749"/>
                </a:lnTo>
                <a:lnTo>
                  <a:pt x="4191907" y="3380749"/>
                </a:lnTo>
                <a:lnTo>
                  <a:pt x="4191907" y="3379052"/>
                </a:lnTo>
                <a:lnTo>
                  <a:pt x="4192756" y="3378204"/>
                </a:lnTo>
                <a:lnTo>
                  <a:pt x="4191907" y="3377356"/>
                </a:lnTo>
                <a:lnTo>
                  <a:pt x="4189360" y="3375632"/>
                </a:lnTo>
                <a:lnTo>
                  <a:pt x="4190209" y="3373936"/>
                </a:lnTo>
                <a:lnTo>
                  <a:pt x="4191058" y="3373087"/>
                </a:lnTo>
                <a:lnTo>
                  <a:pt x="4190209" y="3373936"/>
                </a:lnTo>
                <a:lnTo>
                  <a:pt x="4189360" y="3373936"/>
                </a:lnTo>
                <a:lnTo>
                  <a:pt x="4189360" y="3374784"/>
                </a:lnTo>
                <a:lnTo>
                  <a:pt x="4188511" y="3375632"/>
                </a:lnTo>
                <a:lnTo>
                  <a:pt x="4189360" y="3376507"/>
                </a:lnTo>
                <a:lnTo>
                  <a:pt x="4187635" y="3377356"/>
                </a:lnTo>
                <a:lnTo>
                  <a:pt x="4186786" y="3377356"/>
                </a:lnTo>
                <a:lnTo>
                  <a:pt x="4186786" y="3378204"/>
                </a:lnTo>
                <a:lnTo>
                  <a:pt x="4185937" y="3378204"/>
                </a:lnTo>
                <a:lnTo>
                  <a:pt x="4185937" y="3379052"/>
                </a:lnTo>
                <a:lnTo>
                  <a:pt x="4185088" y="3379052"/>
                </a:lnTo>
                <a:lnTo>
                  <a:pt x="4184239" y="3379901"/>
                </a:lnTo>
                <a:lnTo>
                  <a:pt x="4183390" y="3379901"/>
                </a:lnTo>
                <a:lnTo>
                  <a:pt x="4181666" y="3380749"/>
                </a:lnTo>
                <a:lnTo>
                  <a:pt x="4180817" y="3380749"/>
                </a:lnTo>
                <a:lnTo>
                  <a:pt x="4180817" y="3379901"/>
                </a:lnTo>
                <a:lnTo>
                  <a:pt x="4179968" y="3379901"/>
                </a:lnTo>
                <a:lnTo>
                  <a:pt x="4179968" y="3380749"/>
                </a:lnTo>
                <a:lnTo>
                  <a:pt x="4179968" y="3379901"/>
                </a:lnTo>
                <a:lnTo>
                  <a:pt x="4180817" y="3380749"/>
                </a:lnTo>
                <a:lnTo>
                  <a:pt x="4180817" y="3381598"/>
                </a:lnTo>
                <a:lnTo>
                  <a:pt x="4179968" y="3381598"/>
                </a:lnTo>
                <a:lnTo>
                  <a:pt x="4180817" y="3380749"/>
                </a:lnTo>
                <a:lnTo>
                  <a:pt x="4179968" y="3380749"/>
                </a:lnTo>
                <a:lnTo>
                  <a:pt x="4178270" y="3381598"/>
                </a:lnTo>
                <a:lnTo>
                  <a:pt x="4177421" y="3382472"/>
                </a:lnTo>
                <a:lnTo>
                  <a:pt x="4175696" y="3384169"/>
                </a:lnTo>
                <a:lnTo>
                  <a:pt x="4175696" y="3385018"/>
                </a:lnTo>
                <a:lnTo>
                  <a:pt x="4175696" y="3385866"/>
                </a:lnTo>
                <a:lnTo>
                  <a:pt x="4175696" y="3386714"/>
                </a:lnTo>
                <a:lnTo>
                  <a:pt x="4173998" y="3387563"/>
                </a:lnTo>
                <a:lnTo>
                  <a:pt x="4173998" y="3389286"/>
                </a:lnTo>
                <a:lnTo>
                  <a:pt x="4171451" y="3391831"/>
                </a:lnTo>
                <a:lnTo>
                  <a:pt x="4170576" y="3393554"/>
                </a:lnTo>
                <a:lnTo>
                  <a:pt x="4170576" y="3394403"/>
                </a:lnTo>
                <a:lnTo>
                  <a:pt x="4169727" y="3396948"/>
                </a:lnTo>
                <a:lnTo>
                  <a:pt x="4169727" y="3400368"/>
                </a:lnTo>
                <a:lnTo>
                  <a:pt x="4170576" y="3402064"/>
                </a:lnTo>
                <a:lnTo>
                  <a:pt x="4169727" y="3402064"/>
                </a:lnTo>
                <a:lnTo>
                  <a:pt x="4169727" y="3402913"/>
                </a:lnTo>
                <a:lnTo>
                  <a:pt x="4168878" y="3406333"/>
                </a:lnTo>
                <a:lnTo>
                  <a:pt x="4167180" y="3407181"/>
                </a:lnTo>
                <a:lnTo>
                  <a:pt x="4163757" y="3418263"/>
                </a:lnTo>
                <a:lnTo>
                  <a:pt x="4160335" y="3419960"/>
                </a:lnTo>
                <a:lnTo>
                  <a:pt x="4159486" y="3421683"/>
                </a:lnTo>
                <a:lnTo>
                  <a:pt x="4156939" y="3423380"/>
                </a:lnTo>
                <a:lnTo>
                  <a:pt x="4155241" y="3425925"/>
                </a:lnTo>
                <a:lnTo>
                  <a:pt x="4151819" y="3431890"/>
                </a:lnTo>
                <a:lnTo>
                  <a:pt x="4150970" y="3434461"/>
                </a:lnTo>
                <a:lnTo>
                  <a:pt x="4150970" y="3437881"/>
                </a:lnTo>
                <a:lnTo>
                  <a:pt x="4150970" y="3440427"/>
                </a:lnTo>
                <a:lnTo>
                  <a:pt x="4150970" y="3442123"/>
                </a:lnTo>
                <a:lnTo>
                  <a:pt x="4150121" y="3445543"/>
                </a:lnTo>
                <a:lnTo>
                  <a:pt x="4150970" y="3448088"/>
                </a:lnTo>
                <a:lnTo>
                  <a:pt x="4150121" y="3448088"/>
                </a:lnTo>
                <a:lnTo>
                  <a:pt x="4148396" y="3452357"/>
                </a:lnTo>
                <a:lnTo>
                  <a:pt x="4147547" y="3452357"/>
                </a:lnTo>
                <a:lnTo>
                  <a:pt x="4145849" y="3453205"/>
                </a:lnTo>
                <a:lnTo>
                  <a:pt x="4145000" y="3455777"/>
                </a:lnTo>
                <a:lnTo>
                  <a:pt x="4142427" y="3459170"/>
                </a:lnTo>
                <a:lnTo>
                  <a:pt x="4140729" y="3460893"/>
                </a:lnTo>
                <a:lnTo>
                  <a:pt x="4139880" y="3461742"/>
                </a:lnTo>
                <a:lnTo>
                  <a:pt x="4137306" y="3464287"/>
                </a:lnTo>
                <a:lnTo>
                  <a:pt x="4136457" y="3467707"/>
                </a:lnTo>
                <a:lnTo>
                  <a:pt x="4136457" y="3471975"/>
                </a:lnTo>
                <a:lnTo>
                  <a:pt x="4139031" y="3477092"/>
                </a:lnTo>
                <a:lnTo>
                  <a:pt x="4139880" y="3478789"/>
                </a:lnTo>
                <a:lnTo>
                  <a:pt x="4141578" y="3479637"/>
                </a:lnTo>
                <a:lnTo>
                  <a:pt x="4143276" y="3479637"/>
                </a:lnTo>
                <a:lnTo>
                  <a:pt x="4144151" y="3480485"/>
                </a:lnTo>
                <a:lnTo>
                  <a:pt x="4144151" y="3479637"/>
                </a:lnTo>
                <a:lnTo>
                  <a:pt x="4144151" y="3480485"/>
                </a:lnTo>
                <a:lnTo>
                  <a:pt x="4142427" y="3489871"/>
                </a:lnTo>
                <a:lnTo>
                  <a:pt x="4142427" y="3494987"/>
                </a:lnTo>
                <a:lnTo>
                  <a:pt x="4145000" y="3504372"/>
                </a:lnTo>
                <a:lnTo>
                  <a:pt x="4148396" y="3519696"/>
                </a:lnTo>
                <a:lnTo>
                  <a:pt x="4149272" y="3523964"/>
                </a:lnTo>
                <a:lnTo>
                  <a:pt x="4149272" y="3527384"/>
                </a:lnTo>
                <a:lnTo>
                  <a:pt x="4147547" y="3530778"/>
                </a:lnTo>
                <a:lnTo>
                  <a:pt x="4146698" y="3532501"/>
                </a:lnTo>
                <a:lnTo>
                  <a:pt x="4145000" y="3533349"/>
                </a:lnTo>
                <a:lnTo>
                  <a:pt x="4139880" y="3535895"/>
                </a:lnTo>
                <a:lnTo>
                  <a:pt x="4135608" y="3538466"/>
                </a:lnTo>
                <a:lnTo>
                  <a:pt x="4129639" y="3542708"/>
                </a:lnTo>
                <a:lnTo>
                  <a:pt x="4126216" y="3545280"/>
                </a:lnTo>
                <a:lnTo>
                  <a:pt x="4120247" y="3547825"/>
                </a:lnTo>
                <a:lnTo>
                  <a:pt x="4115126" y="3549548"/>
                </a:lnTo>
                <a:lnTo>
                  <a:pt x="4109157" y="3552093"/>
                </a:lnTo>
                <a:lnTo>
                  <a:pt x="4092098" y="3556361"/>
                </a:lnTo>
                <a:lnTo>
                  <a:pt x="4085279" y="3558058"/>
                </a:lnTo>
                <a:lnTo>
                  <a:pt x="4078461" y="3560630"/>
                </a:lnTo>
                <a:lnTo>
                  <a:pt x="4073340" y="3563175"/>
                </a:lnTo>
                <a:lnTo>
                  <a:pt x="4069918" y="3564023"/>
                </a:lnTo>
                <a:lnTo>
                  <a:pt x="4067371" y="3565747"/>
                </a:lnTo>
                <a:lnTo>
                  <a:pt x="4058828" y="3569988"/>
                </a:lnTo>
                <a:lnTo>
                  <a:pt x="4052858" y="3575105"/>
                </a:lnTo>
                <a:lnTo>
                  <a:pt x="4051160" y="3575105"/>
                </a:lnTo>
                <a:lnTo>
                  <a:pt x="4049462" y="3576828"/>
                </a:lnTo>
                <a:lnTo>
                  <a:pt x="4048587" y="3577677"/>
                </a:lnTo>
                <a:lnTo>
                  <a:pt x="4048587" y="3579373"/>
                </a:lnTo>
                <a:lnTo>
                  <a:pt x="4049462" y="3579373"/>
                </a:lnTo>
                <a:lnTo>
                  <a:pt x="4048587" y="3580222"/>
                </a:lnTo>
                <a:lnTo>
                  <a:pt x="4049462" y="3581070"/>
                </a:lnTo>
                <a:lnTo>
                  <a:pt x="4046889" y="3582793"/>
                </a:lnTo>
                <a:lnTo>
                  <a:pt x="4046040" y="3582793"/>
                </a:lnTo>
                <a:lnTo>
                  <a:pt x="4042617" y="3584490"/>
                </a:lnTo>
                <a:lnTo>
                  <a:pt x="4040070" y="3587035"/>
                </a:lnTo>
                <a:lnTo>
                  <a:pt x="4038372" y="3588759"/>
                </a:lnTo>
                <a:lnTo>
                  <a:pt x="4038372" y="3590455"/>
                </a:lnTo>
                <a:lnTo>
                  <a:pt x="4037497" y="3593000"/>
                </a:lnTo>
                <a:lnTo>
                  <a:pt x="4036648" y="3593000"/>
                </a:lnTo>
                <a:lnTo>
                  <a:pt x="4035799" y="3593875"/>
                </a:lnTo>
                <a:lnTo>
                  <a:pt x="4034101" y="3593875"/>
                </a:lnTo>
                <a:lnTo>
                  <a:pt x="4032403" y="3594724"/>
                </a:lnTo>
                <a:lnTo>
                  <a:pt x="4030679" y="3598117"/>
                </a:lnTo>
                <a:lnTo>
                  <a:pt x="4029830" y="3598992"/>
                </a:lnTo>
                <a:lnTo>
                  <a:pt x="4028981" y="3600689"/>
                </a:lnTo>
                <a:lnTo>
                  <a:pt x="4028132" y="3600689"/>
                </a:lnTo>
                <a:lnTo>
                  <a:pt x="4027283" y="3598992"/>
                </a:lnTo>
                <a:lnTo>
                  <a:pt x="4025558" y="3599840"/>
                </a:lnTo>
                <a:lnTo>
                  <a:pt x="4023860" y="3601537"/>
                </a:lnTo>
                <a:lnTo>
                  <a:pt x="4023011" y="3603234"/>
                </a:lnTo>
                <a:lnTo>
                  <a:pt x="4021313" y="3608351"/>
                </a:lnTo>
                <a:lnTo>
                  <a:pt x="4020438" y="3610074"/>
                </a:lnTo>
                <a:lnTo>
                  <a:pt x="4020438" y="3615164"/>
                </a:lnTo>
                <a:lnTo>
                  <a:pt x="4020438" y="3616039"/>
                </a:lnTo>
                <a:lnTo>
                  <a:pt x="4020438" y="3616887"/>
                </a:lnTo>
                <a:lnTo>
                  <a:pt x="4022162" y="3623701"/>
                </a:lnTo>
                <a:lnTo>
                  <a:pt x="4023011" y="3625397"/>
                </a:lnTo>
                <a:lnTo>
                  <a:pt x="4025558" y="3625397"/>
                </a:lnTo>
                <a:lnTo>
                  <a:pt x="4025558" y="3626246"/>
                </a:lnTo>
                <a:lnTo>
                  <a:pt x="4027283" y="3628817"/>
                </a:lnTo>
                <a:lnTo>
                  <a:pt x="4028981" y="3630514"/>
                </a:lnTo>
                <a:lnTo>
                  <a:pt x="4030679" y="3630514"/>
                </a:lnTo>
                <a:lnTo>
                  <a:pt x="4031527" y="3629666"/>
                </a:lnTo>
                <a:lnTo>
                  <a:pt x="4030679" y="3628817"/>
                </a:lnTo>
                <a:lnTo>
                  <a:pt x="4032403" y="3628817"/>
                </a:lnTo>
                <a:lnTo>
                  <a:pt x="4032403" y="3627969"/>
                </a:lnTo>
                <a:lnTo>
                  <a:pt x="4034101" y="3628817"/>
                </a:lnTo>
                <a:lnTo>
                  <a:pt x="4034950" y="3627969"/>
                </a:lnTo>
                <a:lnTo>
                  <a:pt x="4034950" y="3626246"/>
                </a:lnTo>
                <a:lnTo>
                  <a:pt x="4035799" y="3627121"/>
                </a:lnTo>
                <a:lnTo>
                  <a:pt x="4035799" y="3626246"/>
                </a:lnTo>
                <a:lnTo>
                  <a:pt x="4036648" y="3627121"/>
                </a:lnTo>
                <a:lnTo>
                  <a:pt x="4035799" y="3627969"/>
                </a:lnTo>
                <a:lnTo>
                  <a:pt x="4037497" y="3628817"/>
                </a:lnTo>
                <a:lnTo>
                  <a:pt x="4036648" y="3629666"/>
                </a:lnTo>
                <a:lnTo>
                  <a:pt x="4035799" y="3629666"/>
                </a:lnTo>
                <a:lnTo>
                  <a:pt x="4034950" y="3631363"/>
                </a:lnTo>
                <a:lnTo>
                  <a:pt x="4034950" y="3630514"/>
                </a:lnTo>
                <a:lnTo>
                  <a:pt x="4034101" y="3630514"/>
                </a:lnTo>
                <a:lnTo>
                  <a:pt x="4034950" y="3632211"/>
                </a:lnTo>
                <a:lnTo>
                  <a:pt x="4034101" y="3631363"/>
                </a:lnTo>
                <a:lnTo>
                  <a:pt x="4033252" y="3632211"/>
                </a:lnTo>
                <a:lnTo>
                  <a:pt x="4032403" y="3632211"/>
                </a:lnTo>
                <a:lnTo>
                  <a:pt x="4031527" y="3631363"/>
                </a:lnTo>
                <a:lnTo>
                  <a:pt x="4029830" y="3632211"/>
                </a:lnTo>
                <a:lnTo>
                  <a:pt x="4028981" y="3633934"/>
                </a:lnTo>
                <a:lnTo>
                  <a:pt x="4028981" y="3634783"/>
                </a:lnTo>
                <a:lnTo>
                  <a:pt x="4028981" y="3635631"/>
                </a:lnTo>
                <a:lnTo>
                  <a:pt x="4028981" y="3636479"/>
                </a:lnTo>
                <a:lnTo>
                  <a:pt x="4027283" y="3635631"/>
                </a:lnTo>
                <a:lnTo>
                  <a:pt x="4027283" y="3636479"/>
                </a:lnTo>
                <a:lnTo>
                  <a:pt x="4023860" y="3637328"/>
                </a:lnTo>
                <a:lnTo>
                  <a:pt x="4022162" y="3640748"/>
                </a:lnTo>
                <a:lnTo>
                  <a:pt x="4022162" y="3642444"/>
                </a:lnTo>
                <a:lnTo>
                  <a:pt x="4022162" y="3643293"/>
                </a:lnTo>
                <a:lnTo>
                  <a:pt x="4023011" y="3642444"/>
                </a:lnTo>
                <a:lnTo>
                  <a:pt x="4022162" y="3643293"/>
                </a:lnTo>
                <a:lnTo>
                  <a:pt x="4022162" y="3644168"/>
                </a:lnTo>
                <a:lnTo>
                  <a:pt x="4021313" y="3645016"/>
                </a:lnTo>
                <a:lnTo>
                  <a:pt x="4020438" y="3645016"/>
                </a:lnTo>
                <a:lnTo>
                  <a:pt x="4019589" y="3645864"/>
                </a:lnTo>
                <a:lnTo>
                  <a:pt x="4019589" y="3645016"/>
                </a:lnTo>
                <a:lnTo>
                  <a:pt x="4018740" y="3645016"/>
                </a:lnTo>
                <a:lnTo>
                  <a:pt x="4017042" y="3646713"/>
                </a:lnTo>
                <a:lnTo>
                  <a:pt x="4016193" y="3647561"/>
                </a:lnTo>
                <a:lnTo>
                  <a:pt x="4015317" y="3650133"/>
                </a:lnTo>
                <a:lnTo>
                  <a:pt x="4015317" y="3651829"/>
                </a:lnTo>
                <a:lnTo>
                  <a:pt x="4016193" y="3653526"/>
                </a:lnTo>
                <a:lnTo>
                  <a:pt x="4017042" y="3653526"/>
                </a:lnTo>
                <a:lnTo>
                  <a:pt x="4017042" y="3654375"/>
                </a:lnTo>
                <a:lnTo>
                  <a:pt x="4017891" y="3655249"/>
                </a:lnTo>
                <a:lnTo>
                  <a:pt x="4018740" y="3654375"/>
                </a:lnTo>
                <a:lnTo>
                  <a:pt x="4019589" y="3653526"/>
                </a:lnTo>
                <a:lnTo>
                  <a:pt x="4019589" y="3654375"/>
                </a:lnTo>
                <a:lnTo>
                  <a:pt x="4018740" y="3655249"/>
                </a:lnTo>
                <a:lnTo>
                  <a:pt x="4019589" y="3655249"/>
                </a:lnTo>
                <a:lnTo>
                  <a:pt x="4020438" y="3655249"/>
                </a:lnTo>
                <a:lnTo>
                  <a:pt x="4019589" y="3656098"/>
                </a:lnTo>
                <a:lnTo>
                  <a:pt x="4018740" y="3655249"/>
                </a:lnTo>
                <a:lnTo>
                  <a:pt x="4017891" y="3656098"/>
                </a:lnTo>
                <a:lnTo>
                  <a:pt x="4018740" y="3656098"/>
                </a:lnTo>
                <a:lnTo>
                  <a:pt x="4017891" y="3656946"/>
                </a:lnTo>
                <a:lnTo>
                  <a:pt x="4017891" y="3657795"/>
                </a:lnTo>
                <a:lnTo>
                  <a:pt x="4018740" y="3657795"/>
                </a:lnTo>
                <a:lnTo>
                  <a:pt x="4018740" y="3658643"/>
                </a:lnTo>
                <a:lnTo>
                  <a:pt x="4018740" y="3660366"/>
                </a:lnTo>
                <a:lnTo>
                  <a:pt x="4017891" y="3658643"/>
                </a:lnTo>
                <a:lnTo>
                  <a:pt x="4015317" y="3657795"/>
                </a:lnTo>
                <a:lnTo>
                  <a:pt x="4016193" y="3656946"/>
                </a:lnTo>
                <a:lnTo>
                  <a:pt x="4014468" y="3656098"/>
                </a:lnTo>
                <a:lnTo>
                  <a:pt x="4010223" y="3654375"/>
                </a:lnTo>
                <a:lnTo>
                  <a:pt x="3983772" y="3652678"/>
                </a:lnTo>
                <a:lnTo>
                  <a:pt x="3974380" y="3651829"/>
                </a:lnTo>
                <a:lnTo>
                  <a:pt x="3966713" y="3651829"/>
                </a:lnTo>
                <a:lnTo>
                  <a:pt x="3959868" y="3651829"/>
                </a:lnTo>
                <a:lnTo>
                  <a:pt x="3958170" y="3652678"/>
                </a:lnTo>
                <a:lnTo>
                  <a:pt x="3955623" y="3651829"/>
                </a:lnTo>
                <a:lnTo>
                  <a:pt x="3946231" y="3651829"/>
                </a:lnTo>
                <a:lnTo>
                  <a:pt x="3940261" y="3651829"/>
                </a:lnTo>
                <a:lnTo>
                  <a:pt x="3935141" y="3652678"/>
                </a:lnTo>
                <a:lnTo>
                  <a:pt x="3934292" y="3653526"/>
                </a:lnTo>
                <a:lnTo>
                  <a:pt x="3934292" y="3655249"/>
                </a:lnTo>
                <a:lnTo>
                  <a:pt x="3933443" y="3655249"/>
                </a:lnTo>
                <a:lnTo>
                  <a:pt x="3932594" y="3655249"/>
                </a:lnTo>
                <a:lnTo>
                  <a:pt x="3930020" y="3654375"/>
                </a:lnTo>
                <a:lnTo>
                  <a:pt x="3918081" y="3655249"/>
                </a:lnTo>
                <a:lnTo>
                  <a:pt x="3910414" y="3656098"/>
                </a:lnTo>
                <a:lnTo>
                  <a:pt x="3904445" y="3656946"/>
                </a:lnTo>
                <a:lnTo>
                  <a:pt x="3900173" y="3656098"/>
                </a:lnTo>
                <a:lnTo>
                  <a:pt x="3895053" y="3656098"/>
                </a:lnTo>
                <a:lnTo>
                  <a:pt x="3893355" y="3656946"/>
                </a:lnTo>
                <a:lnTo>
                  <a:pt x="3892479" y="3656946"/>
                </a:lnTo>
                <a:lnTo>
                  <a:pt x="3891630" y="3656946"/>
                </a:lnTo>
                <a:lnTo>
                  <a:pt x="3890781" y="3657795"/>
                </a:lnTo>
                <a:lnTo>
                  <a:pt x="3889932" y="3656946"/>
                </a:lnTo>
                <a:lnTo>
                  <a:pt x="3889083" y="3656946"/>
                </a:lnTo>
                <a:lnTo>
                  <a:pt x="3888234" y="3657795"/>
                </a:lnTo>
                <a:lnTo>
                  <a:pt x="3888234" y="3656946"/>
                </a:lnTo>
                <a:lnTo>
                  <a:pt x="3889083" y="3656946"/>
                </a:lnTo>
                <a:lnTo>
                  <a:pt x="3887359" y="3655249"/>
                </a:lnTo>
                <a:lnTo>
                  <a:pt x="3883963" y="3654375"/>
                </a:lnTo>
                <a:lnTo>
                  <a:pt x="3880540" y="3654375"/>
                </a:lnTo>
                <a:lnTo>
                  <a:pt x="3879691" y="3653526"/>
                </a:lnTo>
                <a:lnTo>
                  <a:pt x="3879691" y="3652678"/>
                </a:lnTo>
                <a:lnTo>
                  <a:pt x="3877144" y="3652678"/>
                </a:lnTo>
                <a:lnTo>
                  <a:pt x="3878842" y="3651829"/>
                </a:lnTo>
                <a:lnTo>
                  <a:pt x="3878842" y="3650133"/>
                </a:lnTo>
                <a:lnTo>
                  <a:pt x="3879691" y="3650981"/>
                </a:lnTo>
                <a:lnTo>
                  <a:pt x="3880540" y="3650981"/>
                </a:lnTo>
                <a:lnTo>
                  <a:pt x="3879691" y="3651829"/>
                </a:lnTo>
                <a:lnTo>
                  <a:pt x="3880540" y="3651829"/>
                </a:lnTo>
                <a:lnTo>
                  <a:pt x="3881389" y="3651829"/>
                </a:lnTo>
                <a:lnTo>
                  <a:pt x="3882265" y="3650981"/>
                </a:lnTo>
                <a:lnTo>
                  <a:pt x="3882265" y="3649284"/>
                </a:lnTo>
                <a:lnTo>
                  <a:pt x="3880540" y="3649284"/>
                </a:lnTo>
                <a:lnTo>
                  <a:pt x="3879691" y="3648409"/>
                </a:lnTo>
                <a:lnTo>
                  <a:pt x="3878842" y="3648409"/>
                </a:lnTo>
                <a:lnTo>
                  <a:pt x="3877993" y="3649284"/>
                </a:lnTo>
                <a:lnTo>
                  <a:pt x="3877144" y="3647561"/>
                </a:lnTo>
                <a:lnTo>
                  <a:pt x="3878842" y="3646713"/>
                </a:lnTo>
                <a:lnTo>
                  <a:pt x="3878842" y="3645864"/>
                </a:lnTo>
                <a:lnTo>
                  <a:pt x="3877144" y="3645016"/>
                </a:lnTo>
                <a:lnTo>
                  <a:pt x="3877993" y="3644168"/>
                </a:lnTo>
                <a:lnTo>
                  <a:pt x="3878842" y="3644168"/>
                </a:lnTo>
                <a:lnTo>
                  <a:pt x="3879691" y="3645016"/>
                </a:lnTo>
                <a:lnTo>
                  <a:pt x="3880540" y="3643293"/>
                </a:lnTo>
                <a:lnTo>
                  <a:pt x="3881389" y="3641596"/>
                </a:lnTo>
                <a:lnTo>
                  <a:pt x="3883114" y="3639899"/>
                </a:lnTo>
                <a:lnTo>
                  <a:pt x="3882265" y="3639051"/>
                </a:lnTo>
                <a:lnTo>
                  <a:pt x="3882265" y="3638203"/>
                </a:lnTo>
                <a:lnTo>
                  <a:pt x="3883963" y="3636479"/>
                </a:lnTo>
                <a:lnTo>
                  <a:pt x="3886510" y="3634783"/>
                </a:lnTo>
                <a:lnTo>
                  <a:pt x="3884812" y="3633934"/>
                </a:lnTo>
                <a:lnTo>
                  <a:pt x="3883963" y="3633086"/>
                </a:lnTo>
                <a:lnTo>
                  <a:pt x="3885661" y="3631363"/>
                </a:lnTo>
                <a:lnTo>
                  <a:pt x="3885661" y="3630514"/>
                </a:lnTo>
                <a:lnTo>
                  <a:pt x="3886510" y="3629666"/>
                </a:lnTo>
                <a:lnTo>
                  <a:pt x="3890781" y="3627121"/>
                </a:lnTo>
                <a:lnTo>
                  <a:pt x="3890781" y="3625397"/>
                </a:lnTo>
                <a:lnTo>
                  <a:pt x="3890781" y="3624549"/>
                </a:lnTo>
                <a:lnTo>
                  <a:pt x="3889932" y="3623701"/>
                </a:lnTo>
                <a:lnTo>
                  <a:pt x="3889932" y="3622852"/>
                </a:lnTo>
                <a:lnTo>
                  <a:pt x="3890781" y="3622004"/>
                </a:lnTo>
                <a:lnTo>
                  <a:pt x="3889932" y="3621156"/>
                </a:lnTo>
                <a:lnTo>
                  <a:pt x="3890781" y="3620281"/>
                </a:lnTo>
                <a:lnTo>
                  <a:pt x="3889932" y="3620281"/>
                </a:lnTo>
                <a:lnTo>
                  <a:pt x="3889083" y="3620281"/>
                </a:lnTo>
                <a:lnTo>
                  <a:pt x="3889083" y="3619432"/>
                </a:lnTo>
                <a:lnTo>
                  <a:pt x="3888234" y="3620281"/>
                </a:lnTo>
                <a:lnTo>
                  <a:pt x="3887359" y="3619432"/>
                </a:lnTo>
                <a:lnTo>
                  <a:pt x="3886510" y="3619432"/>
                </a:lnTo>
                <a:lnTo>
                  <a:pt x="3883963" y="3618584"/>
                </a:lnTo>
                <a:lnTo>
                  <a:pt x="3883114" y="3619432"/>
                </a:lnTo>
                <a:lnTo>
                  <a:pt x="3881389" y="3619432"/>
                </a:lnTo>
                <a:lnTo>
                  <a:pt x="3880540" y="3619432"/>
                </a:lnTo>
                <a:lnTo>
                  <a:pt x="3881389" y="3621156"/>
                </a:lnTo>
                <a:lnTo>
                  <a:pt x="3880540" y="3620281"/>
                </a:lnTo>
                <a:lnTo>
                  <a:pt x="3879691" y="3621156"/>
                </a:lnTo>
                <a:lnTo>
                  <a:pt x="3879691" y="3622004"/>
                </a:lnTo>
                <a:lnTo>
                  <a:pt x="3878842" y="3622852"/>
                </a:lnTo>
                <a:lnTo>
                  <a:pt x="3877993" y="3623701"/>
                </a:lnTo>
                <a:lnTo>
                  <a:pt x="3876269" y="3622852"/>
                </a:lnTo>
                <a:lnTo>
                  <a:pt x="3875420" y="3622004"/>
                </a:lnTo>
                <a:lnTo>
                  <a:pt x="3873722" y="3622852"/>
                </a:lnTo>
                <a:lnTo>
                  <a:pt x="3873722" y="3623701"/>
                </a:lnTo>
                <a:lnTo>
                  <a:pt x="3872024" y="3623701"/>
                </a:lnTo>
                <a:lnTo>
                  <a:pt x="3867752" y="3624549"/>
                </a:lnTo>
                <a:lnTo>
                  <a:pt x="3867752" y="3625397"/>
                </a:lnTo>
                <a:lnTo>
                  <a:pt x="3866903" y="3626246"/>
                </a:lnTo>
                <a:lnTo>
                  <a:pt x="3866054" y="3626246"/>
                </a:lnTo>
                <a:lnTo>
                  <a:pt x="3865179" y="3626246"/>
                </a:lnTo>
                <a:lnTo>
                  <a:pt x="3864330" y="3627121"/>
                </a:lnTo>
                <a:lnTo>
                  <a:pt x="3863481" y="3627121"/>
                </a:lnTo>
                <a:lnTo>
                  <a:pt x="3864330" y="3627969"/>
                </a:lnTo>
                <a:lnTo>
                  <a:pt x="3862632" y="3628817"/>
                </a:lnTo>
                <a:lnTo>
                  <a:pt x="3861783" y="3628817"/>
                </a:lnTo>
                <a:lnTo>
                  <a:pt x="3862632" y="3628817"/>
                </a:lnTo>
                <a:lnTo>
                  <a:pt x="3860085" y="3630514"/>
                </a:lnTo>
                <a:lnTo>
                  <a:pt x="3860085" y="3631363"/>
                </a:lnTo>
                <a:lnTo>
                  <a:pt x="3859209" y="3632211"/>
                </a:lnTo>
                <a:lnTo>
                  <a:pt x="3860085" y="3632211"/>
                </a:lnTo>
                <a:lnTo>
                  <a:pt x="3858360" y="3634783"/>
                </a:lnTo>
                <a:lnTo>
                  <a:pt x="3858360" y="3635631"/>
                </a:lnTo>
                <a:lnTo>
                  <a:pt x="3859209" y="3636479"/>
                </a:lnTo>
                <a:lnTo>
                  <a:pt x="3860085" y="3635631"/>
                </a:lnTo>
                <a:lnTo>
                  <a:pt x="3860085" y="3636479"/>
                </a:lnTo>
                <a:lnTo>
                  <a:pt x="3860934" y="3637328"/>
                </a:lnTo>
                <a:lnTo>
                  <a:pt x="3862632" y="3639051"/>
                </a:lnTo>
                <a:lnTo>
                  <a:pt x="3863481" y="3639899"/>
                </a:lnTo>
                <a:lnTo>
                  <a:pt x="3864330" y="3642444"/>
                </a:lnTo>
                <a:lnTo>
                  <a:pt x="3865179" y="3641596"/>
                </a:lnTo>
                <a:lnTo>
                  <a:pt x="3864330" y="3639051"/>
                </a:lnTo>
                <a:lnTo>
                  <a:pt x="3863481" y="3638203"/>
                </a:lnTo>
                <a:lnTo>
                  <a:pt x="3863481" y="3637328"/>
                </a:lnTo>
                <a:lnTo>
                  <a:pt x="3861783" y="3637328"/>
                </a:lnTo>
                <a:lnTo>
                  <a:pt x="3860934" y="3635631"/>
                </a:lnTo>
                <a:lnTo>
                  <a:pt x="3861783" y="3634783"/>
                </a:lnTo>
                <a:lnTo>
                  <a:pt x="3862632" y="3635631"/>
                </a:lnTo>
                <a:lnTo>
                  <a:pt x="3863481" y="3635631"/>
                </a:lnTo>
                <a:lnTo>
                  <a:pt x="3863481" y="3634783"/>
                </a:lnTo>
                <a:lnTo>
                  <a:pt x="3865179" y="3633086"/>
                </a:lnTo>
                <a:lnTo>
                  <a:pt x="3866054" y="3632211"/>
                </a:lnTo>
                <a:lnTo>
                  <a:pt x="3866903" y="3632211"/>
                </a:lnTo>
                <a:lnTo>
                  <a:pt x="3868601" y="3633934"/>
                </a:lnTo>
                <a:lnTo>
                  <a:pt x="3870299" y="3633934"/>
                </a:lnTo>
                <a:lnTo>
                  <a:pt x="3871175" y="3633934"/>
                </a:lnTo>
                <a:lnTo>
                  <a:pt x="3870299" y="3633086"/>
                </a:lnTo>
                <a:lnTo>
                  <a:pt x="3871175" y="3632211"/>
                </a:lnTo>
                <a:lnTo>
                  <a:pt x="3872024" y="3632211"/>
                </a:lnTo>
                <a:lnTo>
                  <a:pt x="3872873" y="3631363"/>
                </a:lnTo>
                <a:lnTo>
                  <a:pt x="3872873" y="3632211"/>
                </a:lnTo>
                <a:lnTo>
                  <a:pt x="3873722" y="3631363"/>
                </a:lnTo>
                <a:lnTo>
                  <a:pt x="3874571" y="3631363"/>
                </a:lnTo>
                <a:lnTo>
                  <a:pt x="3874571" y="3632211"/>
                </a:lnTo>
                <a:lnTo>
                  <a:pt x="3873722" y="3633086"/>
                </a:lnTo>
                <a:lnTo>
                  <a:pt x="3872024" y="3634783"/>
                </a:lnTo>
                <a:lnTo>
                  <a:pt x="3872024" y="3635631"/>
                </a:lnTo>
                <a:lnTo>
                  <a:pt x="3872873" y="3637328"/>
                </a:lnTo>
                <a:lnTo>
                  <a:pt x="3873722" y="3637328"/>
                </a:lnTo>
                <a:lnTo>
                  <a:pt x="3872873" y="3638203"/>
                </a:lnTo>
                <a:lnTo>
                  <a:pt x="3872024" y="3637328"/>
                </a:lnTo>
                <a:lnTo>
                  <a:pt x="3871175" y="3639051"/>
                </a:lnTo>
                <a:lnTo>
                  <a:pt x="3870299" y="3637328"/>
                </a:lnTo>
                <a:lnTo>
                  <a:pt x="3868601" y="3637328"/>
                </a:lnTo>
                <a:lnTo>
                  <a:pt x="3867752" y="3636479"/>
                </a:lnTo>
                <a:lnTo>
                  <a:pt x="3866054" y="3637328"/>
                </a:lnTo>
                <a:lnTo>
                  <a:pt x="3864330" y="3639051"/>
                </a:lnTo>
                <a:lnTo>
                  <a:pt x="3865179" y="3639899"/>
                </a:lnTo>
                <a:lnTo>
                  <a:pt x="3866054" y="3639051"/>
                </a:lnTo>
                <a:lnTo>
                  <a:pt x="3866054" y="3639899"/>
                </a:lnTo>
                <a:lnTo>
                  <a:pt x="3866903" y="3640748"/>
                </a:lnTo>
                <a:lnTo>
                  <a:pt x="3866054" y="3639899"/>
                </a:lnTo>
                <a:lnTo>
                  <a:pt x="3865179" y="3639899"/>
                </a:lnTo>
                <a:lnTo>
                  <a:pt x="3865179" y="3640748"/>
                </a:lnTo>
                <a:lnTo>
                  <a:pt x="3866054" y="3641596"/>
                </a:lnTo>
                <a:lnTo>
                  <a:pt x="3868601" y="3641596"/>
                </a:lnTo>
                <a:lnTo>
                  <a:pt x="3866903" y="3642444"/>
                </a:lnTo>
                <a:lnTo>
                  <a:pt x="3867752" y="3643293"/>
                </a:lnTo>
                <a:lnTo>
                  <a:pt x="3866903" y="3643293"/>
                </a:lnTo>
                <a:lnTo>
                  <a:pt x="3865179" y="3643293"/>
                </a:lnTo>
                <a:lnTo>
                  <a:pt x="3866054" y="3644168"/>
                </a:lnTo>
                <a:lnTo>
                  <a:pt x="3866903" y="3644168"/>
                </a:lnTo>
                <a:lnTo>
                  <a:pt x="3868601" y="3643293"/>
                </a:lnTo>
                <a:lnTo>
                  <a:pt x="3869450" y="3644168"/>
                </a:lnTo>
                <a:lnTo>
                  <a:pt x="3867752" y="3645864"/>
                </a:lnTo>
                <a:lnTo>
                  <a:pt x="3868601" y="3646713"/>
                </a:lnTo>
                <a:lnTo>
                  <a:pt x="3870299" y="3645864"/>
                </a:lnTo>
                <a:lnTo>
                  <a:pt x="3872024" y="3645864"/>
                </a:lnTo>
                <a:lnTo>
                  <a:pt x="3872024" y="3646713"/>
                </a:lnTo>
                <a:lnTo>
                  <a:pt x="3872024" y="3645864"/>
                </a:lnTo>
                <a:lnTo>
                  <a:pt x="3872024" y="3646713"/>
                </a:lnTo>
                <a:lnTo>
                  <a:pt x="3872873" y="3646713"/>
                </a:lnTo>
                <a:lnTo>
                  <a:pt x="3873722" y="3646713"/>
                </a:lnTo>
                <a:lnTo>
                  <a:pt x="3872873" y="3646713"/>
                </a:lnTo>
                <a:lnTo>
                  <a:pt x="3872024" y="3646713"/>
                </a:lnTo>
                <a:lnTo>
                  <a:pt x="3872873" y="3647561"/>
                </a:lnTo>
                <a:lnTo>
                  <a:pt x="3874571" y="3647561"/>
                </a:lnTo>
                <a:lnTo>
                  <a:pt x="3874571" y="3649284"/>
                </a:lnTo>
                <a:lnTo>
                  <a:pt x="3872873" y="3649284"/>
                </a:lnTo>
                <a:lnTo>
                  <a:pt x="3872873" y="3650133"/>
                </a:lnTo>
                <a:lnTo>
                  <a:pt x="3872873" y="3649284"/>
                </a:lnTo>
                <a:lnTo>
                  <a:pt x="3873722" y="3650133"/>
                </a:lnTo>
                <a:lnTo>
                  <a:pt x="3872873" y="3651829"/>
                </a:lnTo>
                <a:lnTo>
                  <a:pt x="3873722" y="3652678"/>
                </a:lnTo>
                <a:lnTo>
                  <a:pt x="3872873" y="3652678"/>
                </a:lnTo>
                <a:lnTo>
                  <a:pt x="3872024" y="3652678"/>
                </a:lnTo>
                <a:lnTo>
                  <a:pt x="3872024" y="3653526"/>
                </a:lnTo>
                <a:lnTo>
                  <a:pt x="3872873" y="3654375"/>
                </a:lnTo>
                <a:lnTo>
                  <a:pt x="3873722" y="3652678"/>
                </a:lnTo>
                <a:lnTo>
                  <a:pt x="3875420" y="3652678"/>
                </a:lnTo>
                <a:lnTo>
                  <a:pt x="3874571" y="3652678"/>
                </a:lnTo>
                <a:lnTo>
                  <a:pt x="3875420" y="3653526"/>
                </a:lnTo>
                <a:lnTo>
                  <a:pt x="3873722" y="3654375"/>
                </a:lnTo>
                <a:lnTo>
                  <a:pt x="3874571" y="3654375"/>
                </a:lnTo>
                <a:lnTo>
                  <a:pt x="3874571" y="3655249"/>
                </a:lnTo>
                <a:lnTo>
                  <a:pt x="3873722" y="3655249"/>
                </a:lnTo>
                <a:lnTo>
                  <a:pt x="3871175" y="3656946"/>
                </a:lnTo>
                <a:lnTo>
                  <a:pt x="3871175" y="3657795"/>
                </a:lnTo>
                <a:lnTo>
                  <a:pt x="3872024" y="3658643"/>
                </a:lnTo>
                <a:lnTo>
                  <a:pt x="3871175" y="3658643"/>
                </a:lnTo>
                <a:lnTo>
                  <a:pt x="3870299" y="3658643"/>
                </a:lnTo>
                <a:lnTo>
                  <a:pt x="3866903" y="3658643"/>
                </a:lnTo>
                <a:lnTo>
                  <a:pt x="3863481" y="3660366"/>
                </a:lnTo>
                <a:lnTo>
                  <a:pt x="3860085" y="3660366"/>
                </a:lnTo>
                <a:lnTo>
                  <a:pt x="3858360" y="3661215"/>
                </a:lnTo>
                <a:lnTo>
                  <a:pt x="3858360" y="3662063"/>
                </a:lnTo>
                <a:lnTo>
                  <a:pt x="3857511" y="3662063"/>
                </a:lnTo>
                <a:lnTo>
                  <a:pt x="3856662" y="3661215"/>
                </a:lnTo>
                <a:lnTo>
                  <a:pt x="3855813" y="3660366"/>
                </a:lnTo>
                <a:lnTo>
                  <a:pt x="3854089" y="3659491"/>
                </a:lnTo>
                <a:lnTo>
                  <a:pt x="3854089" y="3658643"/>
                </a:lnTo>
                <a:lnTo>
                  <a:pt x="3852391" y="3658643"/>
                </a:lnTo>
                <a:lnTo>
                  <a:pt x="3851542" y="3657795"/>
                </a:lnTo>
                <a:lnTo>
                  <a:pt x="3848995" y="3656946"/>
                </a:lnTo>
                <a:lnTo>
                  <a:pt x="3847270" y="3656946"/>
                </a:lnTo>
                <a:lnTo>
                  <a:pt x="3846421" y="3656946"/>
                </a:lnTo>
                <a:lnTo>
                  <a:pt x="3844724" y="3657795"/>
                </a:lnTo>
                <a:lnTo>
                  <a:pt x="3843875" y="3656946"/>
                </a:lnTo>
                <a:lnTo>
                  <a:pt x="3842999" y="3657795"/>
                </a:lnTo>
                <a:lnTo>
                  <a:pt x="3843875" y="3658643"/>
                </a:lnTo>
                <a:lnTo>
                  <a:pt x="3842999" y="3657795"/>
                </a:lnTo>
                <a:lnTo>
                  <a:pt x="3842150" y="3658643"/>
                </a:lnTo>
                <a:lnTo>
                  <a:pt x="3842999" y="3658643"/>
                </a:lnTo>
                <a:lnTo>
                  <a:pt x="3842999" y="3659491"/>
                </a:lnTo>
                <a:lnTo>
                  <a:pt x="3845573" y="3658643"/>
                </a:lnTo>
                <a:lnTo>
                  <a:pt x="3845573" y="3659491"/>
                </a:lnTo>
                <a:lnTo>
                  <a:pt x="3846421" y="3658643"/>
                </a:lnTo>
                <a:lnTo>
                  <a:pt x="3845573" y="3657795"/>
                </a:lnTo>
                <a:lnTo>
                  <a:pt x="3846421" y="3657795"/>
                </a:lnTo>
                <a:lnTo>
                  <a:pt x="3849844" y="3657795"/>
                </a:lnTo>
                <a:lnTo>
                  <a:pt x="3851542" y="3658643"/>
                </a:lnTo>
                <a:lnTo>
                  <a:pt x="3849844" y="3658643"/>
                </a:lnTo>
                <a:lnTo>
                  <a:pt x="3850693" y="3658643"/>
                </a:lnTo>
                <a:lnTo>
                  <a:pt x="3850693" y="3659491"/>
                </a:lnTo>
                <a:lnTo>
                  <a:pt x="3849844" y="3658643"/>
                </a:lnTo>
                <a:lnTo>
                  <a:pt x="3848995" y="3659491"/>
                </a:lnTo>
                <a:lnTo>
                  <a:pt x="3852391" y="3659491"/>
                </a:lnTo>
                <a:lnTo>
                  <a:pt x="3854089" y="3659491"/>
                </a:lnTo>
                <a:lnTo>
                  <a:pt x="3854089" y="3660366"/>
                </a:lnTo>
                <a:lnTo>
                  <a:pt x="3854964" y="3660366"/>
                </a:lnTo>
                <a:lnTo>
                  <a:pt x="3855813" y="3661215"/>
                </a:lnTo>
                <a:lnTo>
                  <a:pt x="3857511" y="3662063"/>
                </a:lnTo>
                <a:lnTo>
                  <a:pt x="3855813" y="3662063"/>
                </a:lnTo>
                <a:lnTo>
                  <a:pt x="3849844" y="3662063"/>
                </a:lnTo>
                <a:lnTo>
                  <a:pt x="3838754" y="3662911"/>
                </a:lnTo>
                <a:lnTo>
                  <a:pt x="3836181" y="3663760"/>
                </a:lnTo>
                <a:lnTo>
                  <a:pt x="3835332" y="3664608"/>
                </a:lnTo>
                <a:lnTo>
                  <a:pt x="3835332" y="3665456"/>
                </a:lnTo>
                <a:lnTo>
                  <a:pt x="3835332" y="3664608"/>
                </a:lnTo>
                <a:lnTo>
                  <a:pt x="3832785" y="3664608"/>
                </a:lnTo>
                <a:lnTo>
                  <a:pt x="3831060" y="3665456"/>
                </a:lnTo>
                <a:lnTo>
                  <a:pt x="3830211" y="3666331"/>
                </a:lnTo>
                <a:lnTo>
                  <a:pt x="3826815" y="3667180"/>
                </a:lnTo>
                <a:lnTo>
                  <a:pt x="3825091" y="3668028"/>
                </a:lnTo>
                <a:lnTo>
                  <a:pt x="3825091" y="3669725"/>
                </a:lnTo>
                <a:lnTo>
                  <a:pt x="3825091" y="3670573"/>
                </a:lnTo>
                <a:lnTo>
                  <a:pt x="3825091" y="3669725"/>
                </a:lnTo>
                <a:lnTo>
                  <a:pt x="3823393" y="3669725"/>
                </a:lnTo>
                <a:lnTo>
                  <a:pt x="3822544" y="3669725"/>
                </a:lnTo>
                <a:lnTo>
                  <a:pt x="3823393" y="3669725"/>
                </a:lnTo>
                <a:lnTo>
                  <a:pt x="3823393" y="3668876"/>
                </a:lnTo>
                <a:lnTo>
                  <a:pt x="3821695" y="3668028"/>
                </a:lnTo>
                <a:lnTo>
                  <a:pt x="3819970" y="3667180"/>
                </a:lnTo>
                <a:lnTo>
                  <a:pt x="3810605" y="3667180"/>
                </a:lnTo>
                <a:lnTo>
                  <a:pt x="3796941" y="3668028"/>
                </a:lnTo>
                <a:lnTo>
                  <a:pt x="3786700" y="3669725"/>
                </a:lnTo>
                <a:lnTo>
                  <a:pt x="3774762" y="3671448"/>
                </a:lnTo>
                <a:lnTo>
                  <a:pt x="3770490" y="3673145"/>
                </a:lnTo>
                <a:lnTo>
                  <a:pt x="3769641" y="3673145"/>
                </a:lnTo>
                <a:lnTo>
                  <a:pt x="3768792" y="3673145"/>
                </a:lnTo>
                <a:lnTo>
                  <a:pt x="3767943" y="3672296"/>
                </a:lnTo>
                <a:lnTo>
                  <a:pt x="3767943" y="3670573"/>
                </a:lnTo>
                <a:lnTo>
                  <a:pt x="3767094" y="3670573"/>
                </a:lnTo>
                <a:lnTo>
                  <a:pt x="3767943" y="3669725"/>
                </a:lnTo>
                <a:lnTo>
                  <a:pt x="3768792" y="3669725"/>
                </a:lnTo>
                <a:lnTo>
                  <a:pt x="3769641" y="3668876"/>
                </a:lnTo>
                <a:lnTo>
                  <a:pt x="3769641" y="3668028"/>
                </a:lnTo>
                <a:lnTo>
                  <a:pt x="3770490" y="3668028"/>
                </a:lnTo>
                <a:lnTo>
                  <a:pt x="3772215" y="3666331"/>
                </a:lnTo>
                <a:lnTo>
                  <a:pt x="3774762" y="3665456"/>
                </a:lnTo>
                <a:lnTo>
                  <a:pt x="3775611" y="3666331"/>
                </a:lnTo>
                <a:lnTo>
                  <a:pt x="3777335" y="3668028"/>
                </a:lnTo>
                <a:lnTo>
                  <a:pt x="3779033" y="3668028"/>
                </a:lnTo>
                <a:lnTo>
                  <a:pt x="3781580" y="3668876"/>
                </a:lnTo>
                <a:lnTo>
                  <a:pt x="3783305" y="3668876"/>
                </a:lnTo>
                <a:lnTo>
                  <a:pt x="3784154" y="3668028"/>
                </a:lnTo>
                <a:lnTo>
                  <a:pt x="3784154" y="3666331"/>
                </a:lnTo>
                <a:lnTo>
                  <a:pt x="3784154" y="3665456"/>
                </a:lnTo>
                <a:lnTo>
                  <a:pt x="3782456" y="3664608"/>
                </a:lnTo>
                <a:lnTo>
                  <a:pt x="3780731" y="3663760"/>
                </a:lnTo>
                <a:lnTo>
                  <a:pt x="3779882" y="3662911"/>
                </a:lnTo>
                <a:lnTo>
                  <a:pt x="3780731" y="3663760"/>
                </a:lnTo>
                <a:lnTo>
                  <a:pt x="3782456" y="3664608"/>
                </a:lnTo>
                <a:lnTo>
                  <a:pt x="3785851" y="3666331"/>
                </a:lnTo>
                <a:lnTo>
                  <a:pt x="3790123" y="3668028"/>
                </a:lnTo>
                <a:lnTo>
                  <a:pt x="3794394" y="3668028"/>
                </a:lnTo>
                <a:lnTo>
                  <a:pt x="3805484" y="3667180"/>
                </a:lnTo>
                <a:lnTo>
                  <a:pt x="3810605" y="3665456"/>
                </a:lnTo>
                <a:lnTo>
                  <a:pt x="3817423" y="3664608"/>
                </a:lnTo>
                <a:lnTo>
                  <a:pt x="3818272" y="3664608"/>
                </a:lnTo>
                <a:lnTo>
                  <a:pt x="3819121" y="3665456"/>
                </a:lnTo>
                <a:lnTo>
                  <a:pt x="3823393" y="3667180"/>
                </a:lnTo>
                <a:lnTo>
                  <a:pt x="3823393" y="3668876"/>
                </a:lnTo>
                <a:lnTo>
                  <a:pt x="3824242" y="3667180"/>
                </a:lnTo>
                <a:lnTo>
                  <a:pt x="3824242" y="3666331"/>
                </a:lnTo>
                <a:lnTo>
                  <a:pt x="3823393" y="3666331"/>
                </a:lnTo>
                <a:lnTo>
                  <a:pt x="3823393" y="3667180"/>
                </a:lnTo>
                <a:lnTo>
                  <a:pt x="3822544" y="3666331"/>
                </a:lnTo>
                <a:lnTo>
                  <a:pt x="3821695" y="3665456"/>
                </a:lnTo>
                <a:lnTo>
                  <a:pt x="3820846" y="3664608"/>
                </a:lnTo>
                <a:lnTo>
                  <a:pt x="3819970" y="3664608"/>
                </a:lnTo>
                <a:lnTo>
                  <a:pt x="3819121" y="3662911"/>
                </a:lnTo>
                <a:lnTo>
                  <a:pt x="3816574" y="3662063"/>
                </a:lnTo>
                <a:lnTo>
                  <a:pt x="3815725" y="3661215"/>
                </a:lnTo>
                <a:lnTo>
                  <a:pt x="3814001" y="3661215"/>
                </a:lnTo>
                <a:lnTo>
                  <a:pt x="3814001" y="3660366"/>
                </a:lnTo>
                <a:lnTo>
                  <a:pt x="3812303" y="3660366"/>
                </a:lnTo>
                <a:lnTo>
                  <a:pt x="3810605" y="3658643"/>
                </a:lnTo>
                <a:lnTo>
                  <a:pt x="3809756" y="3657795"/>
                </a:lnTo>
                <a:lnTo>
                  <a:pt x="3808031" y="3658643"/>
                </a:lnTo>
                <a:lnTo>
                  <a:pt x="3808031" y="3659491"/>
                </a:lnTo>
                <a:lnTo>
                  <a:pt x="3807182" y="3658643"/>
                </a:lnTo>
                <a:lnTo>
                  <a:pt x="3806333" y="3658643"/>
                </a:lnTo>
                <a:lnTo>
                  <a:pt x="3804635" y="3656098"/>
                </a:lnTo>
                <a:lnTo>
                  <a:pt x="3803760" y="3656946"/>
                </a:lnTo>
                <a:lnTo>
                  <a:pt x="3803760" y="3656098"/>
                </a:lnTo>
                <a:lnTo>
                  <a:pt x="3802911" y="3654375"/>
                </a:lnTo>
                <a:lnTo>
                  <a:pt x="3798666" y="3651829"/>
                </a:lnTo>
                <a:lnTo>
                  <a:pt x="3798666" y="3650981"/>
                </a:lnTo>
                <a:lnTo>
                  <a:pt x="3797790" y="3651829"/>
                </a:lnTo>
                <a:lnTo>
                  <a:pt x="3796941" y="3650981"/>
                </a:lnTo>
                <a:lnTo>
                  <a:pt x="3796941" y="3650133"/>
                </a:lnTo>
                <a:lnTo>
                  <a:pt x="3796092" y="3650133"/>
                </a:lnTo>
                <a:lnTo>
                  <a:pt x="3794394" y="3649284"/>
                </a:lnTo>
                <a:lnTo>
                  <a:pt x="3793545" y="3649284"/>
                </a:lnTo>
                <a:lnTo>
                  <a:pt x="3791821" y="3650133"/>
                </a:lnTo>
                <a:lnTo>
                  <a:pt x="3791821" y="3649284"/>
                </a:lnTo>
                <a:lnTo>
                  <a:pt x="3790972" y="3648409"/>
                </a:lnTo>
                <a:lnTo>
                  <a:pt x="3791821" y="3650133"/>
                </a:lnTo>
                <a:lnTo>
                  <a:pt x="3790123" y="3650981"/>
                </a:lnTo>
                <a:lnTo>
                  <a:pt x="3788425" y="3650981"/>
                </a:lnTo>
                <a:lnTo>
                  <a:pt x="3787576" y="3650133"/>
                </a:lnTo>
                <a:lnTo>
                  <a:pt x="3789274" y="3649284"/>
                </a:lnTo>
                <a:lnTo>
                  <a:pt x="3790123" y="3648409"/>
                </a:lnTo>
                <a:lnTo>
                  <a:pt x="3789274" y="3647561"/>
                </a:lnTo>
                <a:lnTo>
                  <a:pt x="3786700" y="3647561"/>
                </a:lnTo>
                <a:lnTo>
                  <a:pt x="3785002" y="3648409"/>
                </a:lnTo>
                <a:lnTo>
                  <a:pt x="3784154" y="3649284"/>
                </a:lnTo>
                <a:lnTo>
                  <a:pt x="3783305" y="3650133"/>
                </a:lnTo>
                <a:lnTo>
                  <a:pt x="3785002" y="3650981"/>
                </a:lnTo>
                <a:lnTo>
                  <a:pt x="3784154" y="3652678"/>
                </a:lnTo>
                <a:lnTo>
                  <a:pt x="3784154" y="3653526"/>
                </a:lnTo>
                <a:lnTo>
                  <a:pt x="3785002" y="3653526"/>
                </a:lnTo>
                <a:lnTo>
                  <a:pt x="3784154" y="3653526"/>
                </a:lnTo>
                <a:lnTo>
                  <a:pt x="3783305" y="3653526"/>
                </a:lnTo>
                <a:lnTo>
                  <a:pt x="3781580" y="3655249"/>
                </a:lnTo>
                <a:lnTo>
                  <a:pt x="3780731" y="3655249"/>
                </a:lnTo>
                <a:lnTo>
                  <a:pt x="3779882" y="3654375"/>
                </a:lnTo>
                <a:lnTo>
                  <a:pt x="3780731" y="3653526"/>
                </a:lnTo>
                <a:lnTo>
                  <a:pt x="3779882" y="3652678"/>
                </a:lnTo>
                <a:lnTo>
                  <a:pt x="3779033" y="3652678"/>
                </a:lnTo>
                <a:lnTo>
                  <a:pt x="3779033" y="3653526"/>
                </a:lnTo>
                <a:lnTo>
                  <a:pt x="3779033" y="3652678"/>
                </a:lnTo>
                <a:lnTo>
                  <a:pt x="3779882" y="3652678"/>
                </a:lnTo>
                <a:lnTo>
                  <a:pt x="3779882" y="3651829"/>
                </a:lnTo>
                <a:lnTo>
                  <a:pt x="3781580" y="3650981"/>
                </a:lnTo>
                <a:lnTo>
                  <a:pt x="3782456" y="3651829"/>
                </a:lnTo>
                <a:lnTo>
                  <a:pt x="3782456" y="3650981"/>
                </a:lnTo>
                <a:lnTo>
                  <a:pt x="3783305" y="3650981"/>
                </a:lnTo>
                <a:lnTo>
                  <a:pt x="3783305" y="3650133"/>
                </a:lnTo>
                <a:lnTo>
                  <a:pt x="3782456" y="3650133"/>
                </a:lnTo>
                <a:lnTo>
                  <a:pt x="3779882" y="3650981"/>
                </a:lnTo>
                <a:lnTo>
                  <a:pt x="3777335" y="3650981"/>
                </a:lnTo>
                <a:lnTo>
                  <a:pt x="3776486" y="3650981"/>
                </a:lnTo>
                <a:lnTo>
                  <a:pt x="3774762" y="3650981"/>
                </a:lnTo>
                <a:lnTo>
                  <a:pt x="3773064" y="3651829"/>
                </a:lnTo>
                <a:lnTo>
                  <a:pt x="3771366" y="3651829"/>
                </a:lnTo>
                <a:lnTo>
                  <a:pt x="3770490" y="3651829"/>
                </a:lnTo>
                <a:lnTo>
                  <a:pt x="3769641" y="3652678"/>
                </a:lnTo>
                <a:lnTo>
                  <a:pt x="3768792" y="3652678"/>
                </a:lnTo>
                <a:lnTo>
                  <a:pt x="3767094" y="3653526"/>
                </a:lnTo>
                <a:lnTo>
                  <a:pt x="3766245" y="3654375"/>
                </a:lnTo>
                <a:lnTo>
                  <a:pt x="3766245" y="3655249"/>
                </a:lnTo>
                <a:lnTo>
                  <a:pt x="3765396" y="3655249"/>
                </a:lnTo>
                <a:lnTo>
                  <a:pt x="3764521" y="3657795"/>
                </a:lnTo>
                <a:lnTo>
                  <a:pt x="3762823" y="3658643"/>
                </a:lnTo>
                <a:lnTo>
                  <a:pt x="3761974" y="3657795"/>
                </a:lnTo>
                <a:lnTo>
                  <a:pt x="3763672" y="3655249"/>
                </a:lnTo>
                <a:lnTo>
                  <a:pt x="3762823" y="3654375"/>
                </a:lnTo>
                <a:lnTo>
                  <a:pt x="3763672" y="3653526"/>
                </a:lnTo>
                <a:lnTo>
                  <a:pt x="3762823" y="3652678"/>
                </a:lnTo>
                <a:lnTo>
                  <a:pt x="3761125" y="3653526"/>
                </a:lnTo>
                <a:lnTo>
                  <a:pt x="3759400" y="3654375"/>
                </a:lnTo>
                <a:lnTo>
                  <a:pt x="3758551" y="3655249"/>
                </a:lnTo>
                <a:lnTo>
                  <a:pt x="3758551" y="3656098"/>
                </a:lnTo>
                <a:lnTo>
                  <a:pt x="3759400" y="3656946"/>
                </a:lnTo>
                <a:lnTo>
                  <a:pt x="3758551" y="3659491"/>
                </a:lnTo>
                <a:lnTo>
                  <a:pt x="3756853" y="3659491"/>
                </a:lnTo>
                <a:lnTo>
                  <a:pt x="3756853" y="3661215"/>
                </a:lnTo>
                <a:lnTo>
                  <a:pt x="3754306" y="3662911"/>
                </a:lnTo>
                <a:lnTo>
                  <a:pt x="3750884" y="3664608"/>
                </a:lnTo>
                <a:lnTo>
                  <a:pt x="3750035" y="3664608"/>
                </a:lnTo>
                <a:lnTo>
                  <a:pt x="3750035" y="3665456"/>
                </a:lnTo>
                <a:lnTo>
                  <a:pt x="3749186" y="3664608"/>
                </a:lnTo>
                <a:lnTo>
                  <a:pt x="3749186" y="3665456"/>
                </a:lnTo>
                <a:lnTo>
                  <a:pt x="3748337" y="3665456"/>
                </a:lnTo>
                <a:lnTo>
                  <a:pt x="3749186" y="3664608"/>
                </a:lnTo>
                <a:lnTo>
                  <a:pt x="3748337" y="3664608"/>
                </a:lnTo>
                <a:lnTo>
                  <a:pt x="3746612" y="3665456"/>
                </a:lnTo>
                <a:lnTo>
                  <a:pt x="3747461" y="3665456"/>
                </a:lnTo>
                <a:lnTo>
                  <a:pt x="3747461" y="3666331"/>
                </a:lnTo>
                <a:lnTo>
                  <a:pt x="3746612" y="3667180"/>
                </a:lnTo>
                <a:lnTo>
                  <a:pt x="3745763" y="3666331"/>
                </a:lnTo>
                <a:lnTo>
                  <a:pt x="3745763" y="3667180"/>
                </a:lnTo>
                <a:lnTo>
                  <a:pt x="3744065" y="3667180"/>
                </a:lnTo>
                <a:lnTo>
                  <a:pt x="3744914" y="3665456"/>
                </a:lnTo>
                <a:lnTo>
                  <a:pt x="3744065" y="3665456"/>
                </a:lnTo>
                <a:lnTo>
                  <a:pt x="3739794" y="3667180"/>
                </a:lnTo>
                <a:lnTo>
                  <a:pt x="3738945" y="3668028"/>
                </a:lnTo>
                <a:lnTo>
                  <a:pt x="3738096" y="3667180"/>
                </a:lnTo>
                <a:lnTo>
                  <a:pt x="3738096" y="3666331"/>
                </a:lnTo>
                <a:lnTo>
                  <a:pt x="3737220" y="3667180"/>
                </a:lnTo>
                <a:lnTo>
                  <a:pt x="3737220" y="3666331"/>
                </a:lnTo>
                <a:lnTo>
                  <a:pt x="3738096" y="3666331"/>
                </a:lnTo>
                <a:lnTo>
                  <a:pt x="3738945" y="3663760"/>
                </a:lnTo>
                <a:lnTo>
                  <a:pt x="3740643" y="3662911"/>
                </a:lnTo>
                <a:lnTo>
                  <a:pt x="3740643" y="3662063"/>
                </a:lnTo>
                <a:lnTo>
                  <a:pt x="3739794" y="3662063"/>
                </a:lnTo>
                <a:lnTo>
                  <a:pt x="3738096" y="3660366"/>
                </a:lnTo>
                <a:lnTo>
                  <a:pt x="3737220" y="3660366"/>
                </a:lnTo>
                <a:lnTo>
                  <a:pt x="3737220" y="3659491"/>
                </a:lnTo>
                <a:lnTo>
                  <a:pt x="3736371" y="3661215"/>
                </a:lnTo>
                <a:lnTo>
                  <a:pt x="3735522" y="3660366"/>
                </a:lnTo>
                <a:lnTo>
                  <a:pt x="3734673" y="3661215"/>
                </a:lnTo>
                <a:lnTo>
                  <a:pt x="3733824" y="3662063"/>
                </a:lnTo>
                <a:lnTo>
                  <a:pt x="3733824" y="3662911"/>
                </a:lnTo>
                <a:lnTo>
                  <a:pt x="3732975" y="3662063"/>
                </a:lnTo>
                <a:lnTo>
                  <a:pt x="3732126" y="3662911"/>
                </a:lnTo>
                <a:lnTo>
                  <a:pt x="3732126" y="3663760"/>
                </a:lnTo>
                <a:lnTo>
                  <a:pt x="3731251" y="3663760"/>
                </a:lnTo>
                <a:lnTo>
                  <a:pt x="3730402" y="3662911"/>
                </a:lnTo>
                <a:lnTo>
                  <a:pt x="3731251" y="3661215"/>
                </a:lnTo>
                <a:lnTo>
                  <a:pt x="3730402" y="3660366"/>
                </a:lnTo>
                <a:lnTo>
                  <a:pt x="3730402" y="3661215"/>
                </a:lnTo>
                <a:lnTo>
                  <a:pt x="3728704" y="3661215"/>
                </a:lnTo>
                <a:lnTo>
                  <a:pt x="3728704" y="3662063"/>
                </a:lnTo>
                <a:lnTo>
                  <a:pt x="3728704" y="3661215"/>
                </a:lnTo>
                <a:lnTo>
                  <a:pt x="3727855" y="3662063"/>
                </a:lnTo>
                <a:lnTo>
                  <a:pt x="3727855" y="3662911"/>
                </a:lnTo>
                <a:lnTo>
                  <a:pt x="3727006" y="3662911"/>
                </a:lnTo>
                <a:lnTo>
                  <a:pt x="3727006" y="3663760"/>
                </a:lnTo>
                <a:lnTo>
                  <a:pt x="3726157" y="3662911"/>
                </a:lnTo>
                <a:lnTo>
                  <a:pt x="3724432" y="3664608"/>
                </a:lnTo>
                <a:lnTo>
                  <a:pt x="3724432" y="3662911"/>
                </a:lnTo>
                <a:lnTo>
                  <a:pt x="3723583" y="3662911"/>
                </a:lnTo>
                <a:lnTo>
                  <a:pt x="3723583" y="3661215"/>
                </a:lnTo>
                <a:lnTo>
                  <a:pt x="3724432" y="3660366"/>
                </a:lnTo>
                <a:lnTo>
                  <a:pt x="3725281" y="3659491"/>
                </a:lnTo>
                <a:lnTo>
                  <a:pt x="3727855" y="3659491"/>
                </a:lnTo>
                <a:lnTo>
                  <a:pt x="3727855" y="3657795"/>
                </a:lnTo>
                <a:lnTo>
                  <a:pt x="3728704" y="3658643"/>
                </a:lnTo>
                <a:lnTo>
                  <a:pt x="3729553" y="3657795"/>
                </a:lnTo>
                <a:lnTo>
                  <a:pt x="3729553" y="3656946"/>
                </a:lnTo>
                <a:lnTo>
                  <a:pt x="3730402" y="3655249"/>
                </a:lnTo>
                <a:lnTo>
                  <a:pt x="3731251" y="3655249"/>
                </a:lnTo>
                <a:lnTo>
                  <a:pt x="3731251" y="3654375"/>
                </a:lnTo>
                <a:lnTo>
                  <a:pt x="3729553" y="3655249"/>
                </a:lnTo>
                <a:lnTo>
                  <a:pt x="3728704" y="3654375"/>
                </a:lnTo>
                <a:lnTo>
                  <a:pt x="3727006" y="3655249"/>
                </a:lnTo>
                <a:lnTo>
                  <a:pt x="3727006" y="3656098"/>
                </a:lnTo>
                <a:lnTo>
                  <a:pt x="3727006" y="3655249"/>
                </a:lnTo>
                <a:lnTo>
                  <a:pt x="3726157" y="3654375"/>
                </a:lnTo>
                <a:lnTo>
                  <a:pt x="3727855" y="3654375"/>
                </a:lnTo>
                <a:lnTo>
                  <a:pt x="3727006" y="3654375"/>
                </a:lnTo>
                <a:lnTo>
                  <a:pt x="3727006" y="3653526"/>
                </a:lnTo>
                <a:lnTo>
                  <a:pt x="3727855" y="3652678"/>
                </a:lnTo>
                <a:lnTo>
                  <a:pt x="3728704" y="3651829"/>
                </a:lnTo>
                <a:lnTo>
                  <a:pt x="3727855" y="3651829"/>
                </a:lnTo>
                <a:lnTo>
                  <a:pt x="3727855" y="3650981"/>
                </a:lnTo>
                <a:lnTo>
                  <a:pt x="3727855" y="3650133"/>
                </a:lnTo>
                <a:lnTo>
                  <a:pt x="3727006" y="3650981"/>
                </a:lnTo>
                <a:lnTo>
                  <a:pt x="3726157" y="3650133"/>
                </a:lnTo>
                <a:lnTo>
                  <a:pt x="3725281" y="3650133"/>
                </a:lnTo>
                <a:lnTo>
                  <a:pt x="3724432" y="3650981"/>
                </a:lnTo>
                <a:lnTo>
                  <a:pt x="3723583" y="3650133"/>
                </a:lnTo>
                <a:lnTo>
                  <a:pt x="3722735" y="3650133"/>
                </a:lnTo>
                <a:lnTo>
                  <a:pt x="3723583" y="3650981"/>
                </a:lnTo>
                <a:lnTo>
                  <a:pt x="3722735" y="3650981"/>
                </a:lnTo>
                <a:lnTo>
                  <a:pt x="3723583" y="3651829"/>
                </a:lnTo>
                <a:lnTo>
                  <a:pt x="3721886" y="3651829"/>
                </a:lnTo>
                <a:lnTo>
                  <a:pt x="3722735" y="3653526"/>
                </a:lnTo>
                <a:lnTo>
                  <a:pt x="3722735" y="3652678"/>
                </a:lnTo>
                <a:lnTo>
                  <a:pt x="3725281" y="3653526"/>
                </a:lnTo>
                <a:lnTo>
                  <a:pt x="3723583" y="3654375"/>
                </a:lnTo>
                <a:lnTo>
                  <a:pt x="3722735" y="3655249"/>
                </a:lnTo>
                <a:lnTo>
                  <a:pt x="3721886" y="3655249"/>
                </a:lnTo>
                <a:lnTo>
                  <a:pt x="3721886" y="3656098"/>
                </a:lnTo>
                <a:lnTo>
                  <a:pt x="3721037" y="3656098"/>
                </a:lnTo>
                <a:lnTo>
                  <a:pt x="3721037" y="3656946"/>
                </a:lnTo>
                <a:lnTo>
                  <a:pt x="3720161" y="3656098"/>
                </a:lnTo>
                <a:lnTo>
                  <a:pt x="3721037" y="3655249"/>
                </a:lnTo>
                <a:lnTo>
                  <a:pt x="3719312" y="3653526"/>
                </a:lnTo>
                <a:lnTo>
                  <a:pt x="3717614" y="3654375"/>
                </a:lnTo>
                <a:lnTo>
                  <a:pt x="3716765" y="3652678"/>
                </a:lnTo>
                <a:lnTo>
                  <a:pt x="3716765" y="3653526"/>
                </a:lnTo>
                <a:lnTo>
                  <a:pt x="3715916" y="3653526"/>
                </a:lnTo>
                <a:lnTo>
                  <a:pt x="3715916" y="3655249"/>
                </a:lnTo>
                <a:lnTo>
                  <a:pt x="3715041" y="3654375"/>
                </a:lnTo>
                <a:lnTo>
                  <a:pt x="3715041" y="3655249"/>
                </a:lnTo>
                <a:lnTo>
                  <a:pt x="3714192" y="3655249"/>
                </a:lnTo>
                <a:lnTo>
                  <a:pt x="3714192" y="3656946"/>
                </a:lnTo>
                <a:lnTo>
                  <a:pt x="3715041" y="3657795"/>
                </a:lnTo>
                <a:lnTo>
                  <a:pt x="3714192" y="3657795"/>
                </a:lnTo>
                <a:lnTo>
                  <a:pt x="3714192" y="3658643"/>
                </a:lnTo>
                <a:lnTo>
                  <a:pt x="3713343" y="3659491"/>
                </a:lnTo>
                <a:lnTo>
                  <a:pt x="3715041" y="3659491"/>
                </a:lnTo>
                <a:lnTo>
                  <a:pt x="3715041" y="3660366"/>
                </a:lnTo>
                <a:lnTo>
                  <a:pt x="3713343" y="3660366"/>
                </a:lnTo>
                <a:lnTo>
                  <a:pt x="3712494" y="3662063"/>
                </a:lnTo>
                <a:lnTo>
                  <a:pt x="3713343" y="3662911"/>
                </a:lnTo>
                <a:lnTo>
                  <a:pt x="3715041" y="3662911"/>
                </a:lnTo>
                <a:lnTo>
                  <a:pt x="3713343" y="3663760"/>
                </a:lnTo>
                <a:lnTo>
                  <a:pt x="3711645" y="3662063"/>
                </a:lnTo>
                <a:lnTo>
                  <a:pt x="3710796" y="3662911"/>
                </a:lnTo>
                <a:lnTo>
                  <a:pt x="3710796" y="3662063"/>
                </a:lnTo>
                <a:lnTo>
                  <a:pt x="3710796" y="3661215"/>
                </a:lnTo>
                <a:lnTo>
                  <a:pt x="3709947" y="3661215"/>
                </a:lnTo>
                <a:lnTo>
                  <a:pt x="3709947" y="3662063"/>
                </a:lnTo>
                <a:lnTo>
                  <a:pt x="3709071" y="3661215"/>
                </a:lnTo>
                <a:lnTo>
                  <a:pt x="3708222" y="3661215"/>
                </a:lnTo>
                <a:lnTo>
                  <a:pt x="3707373" y="3662911"/>
                </a:lnTo>
                <a:lnTo>
                  <a:pt x="3705675" y="3664608"/>
                </a:lnTo>
                <a:lnTo>
                  <a:pt x="3704826" y="3663760"/>
                </a:lnTo>
                <a:lnTo>
                  <a:pt x="3703977" y="3663760"/>
                </a:lnTo>
                <a:lnTo>
                  <a:pt x="3702253" y="3663760"/>
                </a:lnTo>
                <a:lnTo>
                  <a:pt x="3699706" y="3665456"/>
                </a:lnTo>
                <a:lnTo>
                  <a:pt x="3698857" y="3665456"/>
                </a:lnTo>
                <a:lnTo>
                  <a:pt x="3697132" y="3666331"/>
                </a:lnTo>
                <a:lnTo>
                  <a:pt x="3696283" y="3666331"/>
                </a:lnTo>
                <a:lnTo>
                  <a:pt x="3696283" y="3667180"/>
                </a:lnTo>
                <a:lnTo>
                  <a:pt x="3695434" y="3668028"/>
                </a:lnTo>
                <a:lnTo>
                  <a:pt x="3693736" y="3668876"/>
                </a:lnTo>
                <a:lnTo>
                  <a:pt x="3694585" y="3667180"/>
                </a:lnTo>
                <a:lnTo>
                  <a:pt x="3694585" y="3666331"/>
                </a:lnTo>
                <a:lnTo>
                  <a:pt x="3693736" y="3666331"/>
                </a:lnTo>
                <a:lnTo>
                  <a:pt x="3692012" y="3667180"/>
                </a:lnTo>
                <a:lnTo>
                  <a:pt x="3692012" y="3666331"/>
                </a:lnTo>
                <a:lnTo>
                  <a:pt x="3692012" y="3667180"/>
                </a:lnTo>
                <a:lnTo>
                  <a:pt x="3692012" y="3666331"/>
                </a:lnTo>
                <a:lnTo>
                  <a:pt x="3691163" y="3666331"/>
                </a:lnTo>
                <a:lnTo>
                  <a:pt x="3688616" y="3667180"/>
                </a:lnTo>
                <a:lnTo>
                  <a:pt x="3688616" y="3666331"/>
                </a:lnTo>
                <a:lnTo>
                  <a:pt x="3687767" y="3666331"/>
                </a:lnTo>
                <a:lnTo>
                  <a:pt x="3686891" y="3668028"/>
                </a:lnTo>
                <a:lnTo>
                  <a:pt x="3686042" y="3667180"/>
                </a:lnTo>
                <a:lnTo>
                  <a:pt x="3686042" y="3668028"/>
                </a:lnTo>
                <a:lnTo>
                  <a:pt x="3685193" y="3667180"/>
                </a:lnTo>
                <a:lnTo>
                  <a:pt x="3683495" y="3668876"/>
                </a:lnTo>
                <a:lnTo>
                  <a:pt x="3683495" y="3669725"/>
                </a:lnTo>
                <a:lnTo>
                  <a:pt x="3682646" y="3669725"/>
                </a:lnTo>
                <a:lnTo>
                  <a:pt x="3682646" y="3670573"/>
                </a:lnTo>
                <a:lnTo>
                  <a:pt x="3681797" y="3671448"/>
                </a:lnTo>
                <a:lnTo>
                  <a:pt x="3682646" y="3672296"/>
                </a:lnTo>
                <a:lnTo>
                  <a:pt x="3681797" y="3672296"/>
                </a:lnTo>
                <a:lnTo>
                  <a:pt x="3680922" y="3673145"/>
                </a:lnTo>
                <a:lnTo>
                  <a:pt x="3680922" y="3675690"/>
                </a:lnTo>
                <a:lnTo>
                  <a:pt x="3682646" y="3676538"/>
                </a:lnTo>
                <a:lnTo>
                  <a:pt x="3682646" y="3677413"/>
                </a:lnTo>
                <a:lnTo>
                  <a:pt x="3682646" y="3676538"/>
                </a:lnTo>
                <a:lnTo>
                  <a:pt x="3681797" y="3677413"/>
                </a:lnTo>
                <a:lnTo>
                  <a:pt x="3680922" y="3677413"/>
                </a:lnTo>
                <a:lnTo>
                  <a:pt x="3680922" y="3678261"/>
                </a:lnTo>
                <a:lnTo>
                  <a:pt x="3680922" y="3679110"/>
                </a:lnTo>
                <a:lnTo>
                  <a:pt x="3681797" y="3679110"/>
                </a:lnTo>
                <a:lnTo>
                  <a:pt x="3680922" y="3680807"/>
                </a:lnTo>
                <a:lnTo>
                  <a:pt x="3680073" y="3680807"/>
                </a:lnTo>
                <a:lnTo>
                  <a:pt x="3680073" y="3681655"/>
                </a:lnTo>
                <a:lnTo>
                  <a:pt x="3680922" y="3682530"/>
                </a:lnTo>
                <a:lnTo>
                  <a:pt x="3679224" y="3683378"/>
                </a:lnTo>
                <a:lnTo>
                  <a:pt x="3679224" y="3684227"/>
                </a:lnTo>
                <a:lnTo>
                  <a:pt x="3678375" y="3684227"/>
                </a:lnTo>
                <a:lnTo>
                  <a:pt x="3679224" y="3684227"/>
                </a:lnTo>
                <a:lnTo>
                  <a:pt x="3680073" y="3684227"/>
                </a:lnTo>
                <a:lnTo>
                  <a:pt x="3679224" y="3685075"/>
                </a:lnTo>
                <a:lnTo>
                  <a:pt x="3678375" y="3685075"/>
                </a:lnTo>
                <a:lnTo>
                  <a:pt x="3678375" y="3686772"/>
                </a:lnTo>
                <a:lnTo>
                  <a:pt x="3679224" y="3687620"/>
                </a:lnTo>
                <a:lnTo>
                  <a:pt x="3680073" y="3688495"/>
                </a:lnTo>
                <a:lnTo>
                  <a:pt x="3679224" y="3689343"/>
                </a:lnTo>
                <a:lnTo>
                  <a:pt x="3680073" y="3689343"/>
                </a:lnTo>
                <a:lnTo>
                  <a:pt x="3679224" y="3690192"/>
                </a:lnTo>
                <a:lnTo>
                  <a:pt x="3680073" y="3690192"/>
                </a:lnTo>
                <a:lnTo>
                  <a:pt x="3680922" y="3690192"/>
                </a:lnTo>
                <a:lnTo>
                  <a:pt x="3681797" y="3690192"/>
                </a:lnTo>
                <a:lnTo>
                  <a:pt x="3681797" y="3689343"/>
                </a:lnTo>
                <a:lnTo>
                  <a:pt x="3682646" y="3689343"/>
                </a:lnTo>
                <a:lnTo>
                  <a:pt x="3683495" y="3688495"/>
                </a:lnTo>
                <a:lnTo>
                  <a:pt x="3684344" y="3688495"/>
                </a:lnTo>
                <a:lnTo>
                  <a:pt x="3683495" y="3687620"/>
                </a:lnTo>
                <a:lnTo>
                  <a:pt x="3684344" y="3687620"/>
                </a:lnTo>
                <a:lnTo>
                  <a:pt x="3684344" y="3686772"/>
                </a:lnTo>
                <a:lnTo>
                  <a:pt x="3685193" y="3687620"/>
                </a:lnTo>
                <a:lnTo>
                  <a:pt x="3685193" y="3686772"/>
                </a:lnTo>
                <a:lnTo>
                  <a:pt x="3686042" y="3686772"/>
                </a:lnTo>
                <a:lnTo>
                  <a:pt x="3686891" y="3684227"/>
                </a:lnTo>
                <a:lnTo>
                  <a:pt x="3687767" y="3684227"/>
                </a:lnTo>
                <a:lnTo>
                  <a:pt x="3687767" y="3685923"/>
                </a:lnTo>
                <a:lnTo>
                  <a:pt x="3690314" y="3685923"/>
                </a:lnTo>
                <a:lnTo>
                  <a:pt x="3690314" y="3686772"/>
                </a:lnTo>
                <a:lnTo>
                  <a:pt x="3691163" y="3686772"/>
                </a:lnTo>
                <a:lnTo>
                  <a:pt x="3690314" y="3687620"/>
                </a:lnTo>
                <a:lnTo>
                  <a:pt x="3690314" y="3689343"/>
                </a:lnTo>
                <a:lnTo>
                  <a:pt x="3689465" y="3689343"/>
                </a:lnTo>
                <a:lnTo>
                  <a:pt x="3688616" y="3689343"/>
                </a:lnTo>
                <a:lnTo>
                  <a:pt x="3688616" y="3690192"/>
                </a:lnTo>
                <a:lnTo>
                  <a:pt x="3687767" y="3690192"/>
                </a:lnTo>
                <a:lnTo>
                  <a:pt x="3686891" y="3690192"/>
                </a:lnTo>
                <a:lnTo>
                  <a:pt x="3687767" y="3690192"/>
                </a:lnTo>
                <a:lnTo>
                  <a:pt x="3687767" y="3689343"/>
                </a:lnTo>
                <a:lnTo>
                  <a:pt x="3688616" y="3690192"/>
                </a:lnTo>
                <a:lnTo>
                  <a:pt x="3688616" y="3689343"/>
                </a:lnTo>
                <a:lnTo>
                  <a:pt x="3689465" y="3689343"/>
                </a:lnTo>
                <a:lnTo>
                  <a:pt x="3689465" y="3688495"/>
                </a:lnTo>
                <a:lnTo>
                  <a:pt x="3688616" y="3688495"/>
                </a:lnTo>
                <a:lnTo>
                  <a:pt x="3688616" y="3687620"/>
                </a:lnTo>
                <a:lnTo>
                  <a:pt x="3686891" y="3689343"/>
                </a:lnTo>
                <a:lnTo>
                  <a:pt x="3686891" y="3688495"/>
                </a:lnTo>
                <a:lnTo>
                  <a:pt x="3685193" y="3687620"/>
                </a:lnTo>
                <a:lnTo>
                  <a:pt x="3686042" y="3689343"/>
                </a:lnTo>
                <a:lnTo>
                  <a:pt x="3685193" y="3690192"/>
                </a:lnTo>
                <a:lnTo>
                  <a:pt x="3686042" y="3689343"/>
                </a:lnTo>
                <a:lnTo>
                  <a:pt x="3686891" y="3689343"/>
                </a:lnTo>
                <a:lnTo>
                  <a:pt x="3685193" y="3691040"/>
                </a:lnTo>
                <a:lnTo>
                  <a:pt x="3684344" y="3690192"/>
                </a:lnTo>
                <a:lnTo>
                  <a:pt x="3683495" y="3691040"/>
                </a:lnTo>
                <a:lnTo>
                  <a:pt x="3684344" y="3691040"/>
                </a:lnTo>
                <a:lnTo>
                  <a:pt x="3683495" y="3691888"/>
                </a:lnTo>
                <a:lnTo>
                  <a:pt x="3683495" y="3691040"/>
                </a:lnTo>
                <a:lnTo>
                  <a:pt x="3682646" y="3691888"/>
                </a:lnTo>
                <a:lnTo>
                  <a:pt x="3683495" y="3691888"/>
                </a:lnTo>
                <a:lnTo>
                  <a:pt x="3681797" y="3692737"/>
                </a:lnTo>
                <a:lnTo>
                  <a:pt x="3683495" y="3692737"/>
                </a:lnTo>
                <a:lnTo>
                  <a:pt x="3684344" y="3691888"/>
                </a:lnTo>
                <a:lnTo>
                  <a:pt x="3684344" y="3692737"/>
                </a:lnTo>
                <a:lnTo>
                  <a:pt x="3685193" y="3692737"/>
                </a:lnTo>
                <a:lnTo>
                  <a:pt x="3686042" y="3691040"/>
                </a:lnTo>
                <a:lnTo>
                  <a:pt x="3686891" y="3691040"/>
                </a:lnTo>
                <a:lnTo>
                  <a:pt x="3688616" y="3691040"/>
                </a:lnTo>
                <a:lnTo>
                  <a:pt x="3689465" y="3691040"/>
                </a:lnTo>
                <a:lnTo>
                  <a:pt x="3692012" y="3690192"/>
                </a:lnTo>
                <a:lnTo>
                  <a:pt x="3690314" y="3691888"/>
                </a:lnTo>
                <a:lnTo>
                  <a:pt x="3688616" y="3696157"/>
                </a:lnTo>
                <a:lnTo>
                  <a:pt x="3686042" y="3697853"/>
                </a:lnTo>
                <a:lnTo>
                  <a:pt x="3686042" y="3698702"/>
                </a:lnTo>
                <a:lnTo>
                  <a:pt x="3688616" y="3699577"/>
                </a:lnTo>
                <a:lnTo>
                  <a:pt x="3687767" y="3698702"/>
                </a:lnTo>
                <a:lnTo>
                  <a:pt x="3687767" y="3697853"/>
                </a:lnTo>
                <a:lnTo>
                  <a:pt x="3688616" y="3697853"/>
                </a:lnTo>
                <a:lnTo>
                  <a:pt x="3689465" y="3697005"/>
                </a:lnTo>
                <a:lnTo>
                  <a:pt x="3691163" y="3693612"/>
                </a:lnTo>
                <a:lnTo>
                  <a:pt x="3693736" y="3691888"/>
                </a:lnTo>
                <a:lnTo>
                  <a:pt x="3693736" y="3691040"/>
                </a:lnTo>
                <a:lnTo>
                  <a:pt x="3696283" y="3690192"/>
                </a:lnTo>
                <a:lnTo>
                  <a:pt x="3698857" y="3689343"/>
                </a:lnTo>
                <a:lnTo>
                  <a:pt x="3698857" y="3688495"/>
                </a:lnTo>
                <a:lnTo>
                  <a:pt x="3698857" y="3689343"/>
                </a:lnTo>
                <a:lnTo>
                  <a:pt x="3697981" y="3690192"/>
                </a:lnTo>
                <a:lnTo>
                  <a:pt x="3696283" y="3691888"/>
                </a:lnTo>
                <a:lnTo>
                  <a:pt x="3696283" y="3692737"/>
                </a:lnTo>
                <a:lnTo>
                  <a:pt x="3695434" y="3694460"/>
                </a:lnTo>
                <a:lnTo>
                  <a:pt x="3696283" y="3695308"/>
                </a:lnTo>
                <a:lnTo>
                  <a:pt x="3698857" y="3696157"/>
                </a:lnTo>
                <a:lnTo>
                  <a:pt x="3699706" y="3695308"/>
                </a:lnTo>
                <a:lnTo>
                  <a:pt x="3699706" y="3696157"/>
                </a:lnTo>
                <a:lnTo>
                  <a:pt x="3701404" y="3695308"/>
                </a:lnTo>
                <a:lnTo>
                  <a:pt x="3703977" y="3697005"/>
                </a:lnTo>
                <a:lnTo>
                  <a:pt x="3703102" y="3697005"/>
                </a:lnTo>
                <a:lnTo>
                  <a:pt x="3703977" y="3697005"/>
                </a:lnTo>
                <a:lnTo>
                  <a:pt x="3704826" y="3697853"/>
                </a:lnTo>
                <a:lnTo>
                  <a:pt x="3705675" y="3697853"/>
                </a:lnTo>
                <a:lnTo>
                  <a:pt x="3705675" y="3698702"/>
                </a:lnTo>
                <a:lnTo>
                  <a:pt x="3704826" y="3699577"/>
                </a:lnTo>
                <a:lnTo>
                  <a:pt x="3703977" y="3697853"/>
                </a:lnTo>
                <a:lnTo>
                  <a:pt x="3702253" y="3697853"/>
                </a:lnTo>
                <a:lnTo>
                  <a:pt x="3701404" y="3697853"/>
                </a:lnTo>
                <a:lnTo>
                  <a:pt x="3700555" y="3699577"/>
                </a:lnTo>
                <a:lnTo>
                  <a:pt x="3699706" y="3700425"/>
                </a:lnTo>
                <a:lnTo>
                  <a:pt x="3698857" y="3699577"/>
                </a:lnTo>
                <a:lnTo>
                  <a:pt x="3697981" y="3702122"/>
                </a:lnTo>
                <a:lnTo>
                  <a:pt x="3697981" y="3702970"/>
                </a:lnTo>
                <a:lnTo>
                  <a:pt x="3695434" y="3706390"/>
                </a:lnTo>
                <a:lnTo>
                  <a:pt x="3694585" y="3707239"/>
                </a:lnTo>
                <a:lnTo>
                  <a:pt x="3693736" y="3707239"/>
                </a:lnTo>
                <a:lnTo>
                  <a:pt x="3692861" y="3708087"/>
                </a:lnTo>
                <a:lnTo>
                  <a:pt x="3692861" y="3705542"/>
                </a:lnTo>
                <a:lnTo>
                  <a:pt x="3692012" y="3705542"/>
                </a:lnTo>
                <a:lnTo>
                  <a:pt x="3691163" y="3705542"/>
                </a:lnTo>
                <a:lnTo>
                  <a:pt x="3691163" y="3704693"/>
                </a:lnTo>
                <a:lnTo>
                  <a:pt x="3690314" y="3704693"/>
                </a:lnTo>
                <a:lnTo>
                  <a:pt x="3689465" y="3705542"/>
                </a:lnTo>
                <a:lnTo>
                  <a:pt x="3689465" y="3706390"/>
                </a:lnTo>
                <a:lnTo>
                  <a:pt x="3689465" y="3703819"/>
                </a:lnTo>
                <a:lnTo>
                  <a:pt x="3688616" y="3702970"/>
                </a:lnTo>
                <a:lnTo>
                  <a:pt x="3687767" y="3703819"/>
                </a:lnTo>
                <a:lnTo>
                  <a:pt x="3686891" y="3704693"/>
                </a:lnTo>
                <a:lnTo>
                  <a:pt x="3685193" y="3704693"/>
                </a:lnTo>
                <a:lnTo>
                  <a:pt x="3686042" y="3705542"/>
                </a:lnTo>
                <a:lnTo>
                  <a:pt x="3684344" y="3704693"/>
                </a:lnTo>
                <a:lnTo>
                  <a:pt x="3683495" y="3703819"/>
                </a:lnTo>
                <a:lnTo>
                  <a:pt x="3683495" y="3704693"/>
                </a:lnTo>
                <a:lnTo>
                  <a:pt x="3683495" y="3705542"/>
                </a:lnTo>
                <a:lnTo>
                  <a:pt x="3682646" y="3705542"/>
                </a:lnTo>
                <a:lnTo>
                  <a:pt x="3680922" y="3704693"/>
                </a:lnTo>
                <a:lnTo>
                  <a:pt x="3678375" y="3705542"/>
                </a:lnTo>
                <a:lnTo>
                  <a:pt x="3678375" y="3706390"/>
                </a:lnTo>
                <a:lnTo>
                  <a:pt x="3678375" y="3707239"/>
                </a:lnTo>
                <a:lnTo>
                  <a:pt x="3678375" y="3706390"/>
                </a:lnTo>
                <a:lnTo>
                  <a:pt x="3677526" y="3706390"/>
                </a:lnTo>
                <a:lnTo>
                  <a:pt x="3676677" y="3707239"/>
                </a:lnTo>
                <a:lnTo>
                  <a:pt x="3677526" y="3708087"/>
                </a:lnTo>
                <a:lnTo>
                  <a:pt x="3676677" y="3708087"/>
                </a:lnTo>
                <a:lnTo>
                  <a:pt x="3674952" y="3708087"/>
                </a:lnTo>
                <a:lnTo>
                  <a:pt x="3670681" y="3708935"/>
                </a:lnTo>
                <a:lnTo>
                  <a:pt x="3669832" y="3708087"/>
                </a:lnTo>
                <a:lnTo>
                  <a:pt x="3668983" y="3708087"/>
                </a:lnTo>
                <a:lnTo>
                  <a:pt x="3668134" y="3708087"/>
                </a:lnTo>
                <a:lnTo>
                  <a:pt x="3668134" y="3708935"/>
                </a:lnTo>
                <a:lnTo>
                  <a:pt x="3667285" y="3709784"/>
                </a:lnTo>
                <a:lnTo>
                  <a:pt x="3665587" y="3709784"/>
                </a:lnTo>
                <a:lnTo>
                  <a:pt x="3664711" y="3710659"/>
                </a:lnTo>
                <a:lnTo>
                  <a:pt x="3663013" y="3710659"/>
                </a:lnTo>
                <a:lnTo>
                  <a:pt x="3662164" y="3710659"/>
                </a:lnTo>
                <a:lnTo>
                  <a:pt x="3663013" y="3709784"/>
                </a:lnTo>
                <a:lnTo>
                  <a:pt x="3663862" y="3708087"/>
                </a:lnTo>
                <a:lnTo>
                  <a:pt x="3661316" y="3707239"/>
                </a:lnTo>
                <a:lnTo>
                  <a:pt x="3659618" y="3707239"/>
                </a:lnTo>
                <a:lnTo>
                  <a:pt x="3657044" y="3708935"/>
                </a:lnTo>
                <a:lnTo>
                  <a:pt x="3657044" y="3707239"/>
                </a:lnTo>
                <a:lnTo>
                  <a:pt x="3657044" y="3706390"/>
                </a:lnTo>
                <a:lnTo>
                  <a:pt x="3657893" y="3705542"/>
                </a:lnTo>
                <a:lnTo>
                  <a:pt x="3657044" y="3703819"/>
                </a:lnTo>
                <a:lnTo>
                  <a:pt x="3654497" y="3703819"/>
                </a:lnTo>
                <a:lnTo>
                  <a:pt x="3653622" y="3705542"/>
                </a:lnTo>
                <a:lnTo>
                  <a:pt x="3652773" y="3706390"/>
                </a:lnTo>
                <a:lnTo>
                  <a:pt x="3650226" y="3706390"/>
                </a:lnTo>
                <a:lnTo>
                  <a:pt x="3649377" y="3707239"/>
                </a:lnTo>
                <a:lnTo>
                  <a:pt x="3649377" y="3708935"/>
                </a:lnTo>
                <a:lnTo>
                  <a:pt x="3648528" y="3709784"/>
                </a:lnTo>
                <a:lnTo>
                  <a:pt x="3647652" y="3709784"/>
                </a:lnTo>
                <a:lnTo>
                  <a:pt x="3646803" y="3710659"/>
                </a:lnTo>
                <a:lnTo>
                  <a:pt x="3646803" y="3711507"/>
                </a:lnTo>
                <a:lnTo>
                  <a:pt x="3645954" y="3712355"/>
                </a:lnTo>
                <a:lnTo>
                  <a:pt x="3645105" y="3711507"/>
                </a:lnTo>
                <a:lnTo>
                  <a:pt x="3644256" y="3711507"/>
                </a:lnTo>
                <a:lnTo>
                  <a:pt x="3642532" y="3713204"/>
                </a:lnTo>
                <a:lnTo>
                  <a:pt x="3641683" y="3714052"/>
                </a:lnTo>
                <a:lnTo>
                  <a:pt x="3639136" y="3714052"/>
                </a:lnTo>
                <a:lnTo>
                  <a:pt x="3637438" y="3715749"/>
                </a:lnTo>
                <a:lnTo>
                  <a:pt x="3637438" y="3714900"/>
                </a:lnTo>
                <a:lnTo>
                  <a:pt x="3636562" y="3714052"/>
                </a:lnTo>
                <a:lnTo>
                  <a:pt x="3635713" y="3714900"/>
                </a:lnTo>
                <a:lnTo>
                  <a:pt x="3634864" y="3715749"/>
                </a:lnTo>
                <a:lnTo>
                  <a:pt x="3635713" y="3715749"/>
                </a:lnTo>
                <a:lnTo>
                  <a:pt x="3634864" y="3715749"/>
                </a:lnTo>
                <a:lnTo>
                  <a:pt x="3634864" y="3716624"/>
                </a:lnTo>
                <a:lnTo>
                  <a:pt x="3634864" y="3718320"/>
                </a:lnTo>
                <a:lnTo>
                  <a:pt x="3635713" y="3719169"/>
                </a:lnTo>
                <a:lnTo>
                  <a:pt x="3636562" y="3720017"/>
                </a:lnTo>
                <a:lnTo>
                  <a:pt x="3638287" y="3718320"/>
                </a:lnTo>
                <a:lnTo>
                  <a:pt x="3639136" y="3718320"/>
                </a:lnTo>
                <a:lnTo>
                  <a:pt x="3639136" y="3720017"/>
                </a:lnTo>
                <a:lnTo>
                  <a:pt x="3640834" y="3720017"/>
                </a:lnTo>
                <a:lnTo>
                  <a:pt x="3639136" y="3720017"/>
                </a:lnTo>
                <a:lnTo>
                  <a:pt x="3637438" y="3720017"/>
                </a:lnTo>
                <a:lnTo>
                  <a:pt x="3636562" y="3720865"/>
                </a:lnTo>
                <a:lnTo>
                  <a:pt x="3635713" y="3720865"/>
                </a:lnTo>
                <a:lnTo>
                  <a:pt x="3634864" y="3720865"/>
                </a:lnTo>
                <a:lnTo>
                  <a:pt x="3634015" y="3723437"/>
                </a:lnTo>
                <a:lnTo>
                  <a:pt x="3634015" y="3724285"/>
                </a:lnTo>
                <a:lnTo>
                  <a:pt x="3634864" y="3724285"/>
                </a:lnTo>
                <a:lnTo>
                  <a:pt x="3633166" y="3725982"/>
                </a:lnTo>
                <a:lnTo>
                  <a:pt x="3633166" y="3727705"/>
                </a:lnTo>
                <a:lnTo>
                  <a:pt x="3632317" y="3726857"/>
                </a:lnTo>
                <a:lnTo>
                  <a:pt x="3632317" y="3724285"/>
                </a:lnTo>
                <a:lnTo>
                  <a:pt x="3630593" y="3724285"/>
                </a:lnTo>
                <a:lnTo>
                  <a:pt x="3629744" y="3725134"/>
                </a:lnTo>
                <a:lnTo>
                  <a:pt x="3630593" y="3723437"/>
                </a:lnTo>
                <a:lnTo>
                  <a:pt x="3629744" y="3723437"/>
                </a:lnTo>
                <a:lnTo>
                  <a:pt x="3628895" y="3724285"/>
                </a:lnTo>
                <a:lnTo>
                  <a:pt x="3627197" y="3725134"/>
                </a:lnTo>
                <a:lnTo>
                  <a:pt x="3629744" y="3725982"/>
                </a:lnTo>
                <a:lnTo>
                  <a:pt x="3628895" y="3726857"/>
                </a:lnTo>
                <a:lnTo>
                  <a:pt x="3629744" y="3726857"/>
                </a:lnTo>
                <a:lnTo>
                  <a:pt x="3629744" y="3727705"/>
                </a:lnTo>
                <a:lnTo>
                  <a:pt x="3628895" y="3728554"/>
                </a:lnTo>
                <a:lnTo>
                  <a:pt x="3628895" y="3727705"/>
                </a:lnTo>
                <a:lnTo>
                  <a:pt x="3628046" y="3727705"/>
                </a:lnTo>
                <a:lnTo>
                  <a:pt x="3628046" y="3726857"/>
                </a:lnTo>
                <a:lnTo>
                  <a:pt x="3626348" y="3725982"/>
                </a:lnTo>
                <a:lnTo>
                  <a:pt x="3625472" y="3726857"/>
                </a:lnTo>
                <a:lnTo>
                  <a:pt x="3626348" y="3725134"/>
                </a:lnTo>
                <a:lnTo>
                  <a:pt x="3624623" y="3725134"/>
                </a:lnTo>
                <a:lnTo>
                  <a:pt x="3624623" y="3724285"/>
                </a:lnTo>
                <a:lnTo>
                  <a:pt x="3622925" y="3725134"/>
                </a:lnTo>
                <a:lnTo>
                  <a:pt x="3622076" y="3724285"/>
                </a:lnTo>
                <a:lnTo>
                  <a:pt x="3621227" y="3724285"/>
                </a:lnTo>
                <a:lnTo>
                  <a:pt x="3621227" y="3725134"/>
                </a:lnTo>
                <a:lnTo>
                  <a:pt x="3621227" y="3725982"/>
                </a:lnTo>
                <a:lnTo>
                  <a:pt x="3622925" y="3726857"/>
                </a:lnTo>
                <a:lnTo>
                  <a:pt x="3622076" y="3728554"/>
                </a:lnTo>
                <a:lnTo>
                  <a:pt x="3622925" y="3728554"/>
                </a:lnTo>
                <a:lnTo>
                  <a:pt x="3622925" y="3730251"/>
                </a:lnTo>
                <a:lnTo>
                  <a:pt x="3622076" y="3730251"/>
                </a:lnTo>
                <a:lnTo>
                  <a:pt x="3621227" y="3730251"/>
                </a:lnTo>
                <a:lnTo>
                  <a:pt x="3620352" y="3730251"/>
                </a:lnTo>
                <a:lnTo>
                  <a:pt x="3619503" y="3730251"/>
                </a:lnTo>
                <a:lnTo>
                  <a:pt x="3619503" y="3729402"/>
                </a:lnTo>
                <a:lnTo>
                  <a:pt x="3619503" y="3728554"/>
                </a:lnTo>
                <a:lnTo>
                  <a:pt x="3618654" y="3727705"/>
                </a:lnTo>
                <a:lnTo>
                  <a:pt x="3616107" y="3728554"/>
                </a:lnTo>
                <a:lnTo>
                  <a:pt x="3614382" y="3730251"/>
                </a:lnTo>
                <a:lnTo>
                  <a:pt x="3614382" y="3731099"/>
                </a:lnTo>
                <a:lnTo>
                  <a:pt x="3616107" y="3731947"/>
                </a:lnTo>
                <a:lnTo>
                  <a:pt x="3616107" y="3733671"/>
                </a:lnTo>
                <a:lnTo>
                  <a:pt x="3616956" y="3733671"/>
                </a:lnTo>
                <a:lnTo>
                  <a:pt x="3616107" y="3733671"/>
                </a:lnTo>
                <a:lnTo>
                  <a:pt x="3616956" y="3734519"/>
                </a:lnTo>
                <a:lnTo>
                  <a:pt x="3616956" y="3735367"/>
                </a:lnTo>
                <a:lnTo>
                  <a:pt x="3616107" y="3735367"/>
                </a:lnTo>
                <a:lnTo>
                  <a:pt x="3613533" y="3735367"/>
                </a:lnTo>
                <a:lnTo>
                  <a:pt x="3612684" y="3737064"/>
                </a:lnTo>
                <a:lnTo>
                  <a:pt x="3610986" y="3737064"/>
                </a:lnTo>
                <a:lnTo>
                  <a:pt x="3611835" y="3737064"/>
                </a:lnTo>
                <a:lnTo>
                  <a:pt x="3610986" y="3736216"/>
                </a:lnTo>
                <a:lnTo>
                  <a:pt x="3610137" y="3737912"/>
                </a:lnTo>
                <a:lnTo>
                  <a:pt x="3610137" y="3736216"/>
                </a:lnTo>
                <a:lnTo>
                  <a:pt x="3608413" y="3736216"/>
                </a:lnTo>
                <a:lnTo>
                  <a:pt x="3607564" y="3736216"/>
                </a:lnTo>
                <a:lnTo>
                  <a:pt x="3608413" y="3735367"/>
                </a:lnTo>
                <a:lnTo>
                  <a:pt x="3607564" y="3734519"/>
                </a:lnTo>
                <a:lnTo>
                  <a:pt x="3606715" y="3734519"/>
                </a:lnTo>
                <a:lnTo>
                  <a:pt x="3605866" y="3734519"/>
                </a:lnTo>
                <a:lnTo>
                  <a:pt x="3603292" y="3735367"/>
                </a:lnTo>
                <a:lnTo>
                  <a:pt x="3600745" y="3737064"/>
                </a:lnTo>
                <a:lnTo>
                  <a:pt x="3598172" y="3740484"/>
                </a:lnTo>
                <a:lnTo>
                  <a:pt x="3598172" y="3741332"/>
                </a:lnTo>
                <a:lnTo>
                  <a:pt x="3596474" y="3742181"/>
                </a:lnTo>
                <a:lnTo>
                  <a:pt x="3595625" y="3741332"/>
                </a:lnTo>
                <a:lnTo>
                  <a:pt x="3593927" y="3742181"/>
                </a:lnTo>
                <a:lnTo>
                  <a:pt x="3593078" y="3742181"/>
                </a:lnTo>
                <a:lnTo>
                  <a:pt x="3593078" y="3741332"/>
                </a:lnTo>
                <a:lnTo>
                  <a:pt x="3592203" y="3741332"/>
                </a:lnTo>
                <a:lnTo>
                  <a:pt x="3590505" y="3742181"/>
                </a:lnTo>
                <a:lnTo>
                  <a:pt x="3588807" y="3744752"/>
                </a:lnTo>
                <a:lnTo>
                  <a:pt x="3588807" y="3749021"/>
                </a:lnTo>
                <a:lnTo>
                  <a:pt x="3589656" y="3751566"/>
                </a:lnTo>
                <a:lnTo>
                  <a:pt x="3590505" y="3754111"/>
                </a:lnTo>
                <a:lnTo>
                  <a:pt x="3591354" y="3754111"/>
                </a:lnTo>
                <a:lnTo>
                  <a:pt x="3593078" y="3754111"/>
                </a:lnTo>
                <a:lnTo>
                  <a:pt x="3593078" y="3755834"/>
                </a:lnTo>
                <a:lnTo>
                  <a:pt x="3591354" y="3757531"/>
                </a:lnTo>
                <a:lnTo>
                  <a:pt x="3593078" y="3760951"/>
                </a:lnTo>
                <a:lnTo>
                  <a:pt x="3593078" y="3763496"/>
                </a:lnTo>
                <a:lnTo>
                  <a:pt x="3593078" y="3765193"/>
                </a:lnTo>
                <a:lnTo>
                  <a:pt x="3592203" y="3764344"/>
                </a:lnTo>
                <a:lnTo>
                  <a:pt x="3592203" y="3765193"/>
                </a:lnTo>
                <a:lnTo>
                  <a:pt x="3592203" y="3766068"/>
                </a:lnTo>
                <a:lnTo>
                  <a:pt x="3590505" y="3766916"/>
                </a:lnTo>
                <a:lnTo>
                  <a:pt x="3588807" y="3767764"/>
                </a:lnTo>
                <a:lnTo>
                  <a:pt x="3587958" y="3766916"/>
                </a:lnTo>
                <a:lnTo>
                  <a:pt x="3587109" y="3767764"/>
                </a:lnTo>
                <a:lnTo>
                  <a:pt x="3587109" y="3766916"/>
                </a:lnTo>
                <a:lnTo>
                  <a:pt x="3584535" y="3766068"/>
                </a:lnTo>
                <a:lnTo>
                  <a:pt x="3582837" y="3767764"/>
                </a:lnTo>
                <a:lnTo>
                  <a:pt x="3581988" y="3767764"/>
                </a:lnTo>
                <a:lnTo>
                  <a:pt x="3581113" y="3768613"/>
                </a:lnTo>
                <a:lnTo>
                  <a:pt x="3580264" y="3768613"/>
                </a:lnTo>
                <a:lnTo>
                  <a:pt x="3580264" y="3769461"/>
                </a:lnTo>
                <a:lnTo>
                  <a:pt x="3578566" y="3769461"/>
                </a:lnTo>
                <a:lnTo>
                  <a:pt x="3578566" y="3767764"/>
                </a:lnTo>
                <a:lnTo>
                  <a:pt x="3576019" y="3767764"/>
                </a:lnTo>
                <a:lnTo>
                  <a:pt x="3576019" y="3766068"/>
                </a:lnTo>
                <a:lnTo>
                  <a:pt x="3575143" y="3765193"/>
                </a:lnTo>
                <a:lnTo>
                  <a:pt x="3573445" y="3765193"/>
                </a:lnTo>
                <a:lnTo>
                  <a:pt x="3573445" y="3763496"/>
                </a:lnTo>
                <a:lnTo>
                  <a:pt x="3572596" y="3762648"/>
                </a:lnTo>
                <a:lnTo>
                  <a:pt x="3569174" y="3762648"/>
                </a:lnTo>
                <a:lnTo>
                  <a:pt x="3568325" y="3763496"/>
                </a:lnTo>
                <a:lnTo>
                  <a:pt x="3565778" y="3764344"/>
                </a:lnTo>
                <a:lnTo>
                  <a:pt x="3564929" y="3764344"/>
                </a:lnTo>
                <a:lnTo>
                  <a:pt x="3564053" y="3763496"/>
                </a:lnTo>
                <a:lnTo>
                  <a:pt x="3564929" y="3761799"/>
                </a:lnTo>
                <a:lnTo>
                  <a:pt x="3563204" y="3761799"/>
                </a:lnTo>
                <a:lnTo>
                  <a:pt x="3562355" y="3761799"/>
                </a:lnTo>
                <a:lnTo>
                  <a:pt x="3562355" y="3760951"/>
                </a:lnTo>
                <a:lnTo>
                  <a:pt x="3560657" y="3760951"/>
                </a:lnTo>
                <a:lnTo>
                  <a:pt x="3559808" y="3761799"/>
                </a:lnTo>
                <a:lnTo>
                  <a:pt x="3559808" y="3760951"/>
                </a:lnTo>
                <a:lnTo>
                  <a:pt x="3558933" y="3760951"/>
                </a:lnTo>
                <a:lnTo>
                  <a:pt x="3557235" y="3760951"/>
                </a:lnTo>
                <a:lnTo>
                  <a:pt x="3556386" y="3761799"/>
                </a:lnTo>
                <a:lnTo>
                  <a:pt x="3555537" y="3760076"/>
                </a:lnTo>
                <a:lnTo>
                  <a:pt x="3554688" y="3760076"/>
                </a:lnTo>
                <a:lnTo>
                  <a:pt x="3553839" y="3760076"/>
                </a:lnTo>
                <a:lnTo>
                  <a:pt x="3552963" y="3760076"/>
                </a:lnTo>
                <a:lnTo>
                  <a:pt x="3551265" y="3760076"/>
                </a:lnTo>
                <a:lnTo>
                  <a:pt x="3547843" y="3760076"/>
                </a:lnTo>
                <a:lnTo>
                  <a:pt x="3547843" y="3759228"/>
                </a:lnTo>
                <a:lnTo>
                  <a:pt x="3546994" y="3759228"/>
                </a:lnTo>
                <a:lnTo>
                  <a:pt x="3542749" y="3760076"/>
                </a:lnTo>
                <a:lnTo>
                  <a:pt x="3542749" y="3759228"/>
                </a:lnTo>
                <a:lnTo>
                  <a:pt x="3541024" y="3758379"/>
                </a:lnTo>
                <a:lnTo>
                  <a:pt x="3536753" y="3758379"/>
                </a:lnTo>
                <a:lnTo>
                  <a:pt x="3529935" y="3759228"/>
                </a:lnTo>
                <a:lnTo>
                  <a:pt x="3520569" y="3761799"/>
                </a:lnTo>
                <a:lnTo>
                  <a:pt x="3518845" y="3762648"/>
                </a:lnTo>
                <a:lnTo>
                  <a:pt x="3517996" y="3764344"/>
                </a:lnTo>
                <a:lnTo>
                  <a:pt x="3516298" y="3763496"/>
                </a:lnTo>
                <a:lnTo>
                  <a:pt x="3513724" y="3765193"/>
                </a:lnTo>
                <a:lnTo>
                  <a:pt x="3512875" y="3766068"/>
                </a:lnTo>
                <a:lnTo>
                  <a:pt x="3512875" y="3766916"/>
                </a:lnTo>
                <a:lnTo>
                  <a:pt x="3512026" y="3767764"/>
                </a:lnTo>
                <a:lnTo>
                  <a:pt x="3511177" y="3767764"/>
                </a:lnTo>
                <a:lnTo>
                  <a:pt x="3512026" y="3766916"/>
                </a:lnTo>
                <a:lnTo>
                  <a:pt x="3511177" y="3766068"/>
                </a:lnTo>
                <a:lnTo>
                  <a:pt x="3510328" y="3765193"/>
                </a:lnTo>
                <a:lnTo>
                  <a:pt x="3507755" y="3766068"/>
                </a:lnTo>
                <a:lnTo>
                  <a:pt x="3502634" y="3768613"/>
                </a:lnTo>
                <a:lnTo>
                  <a:pt x="3500936" y="3769461"/>
                </a:lnTo>
                <a:lnTo>
                  <a:pt x="3500936" y="3771184"/>
                </a:lnTo>
                <a:lnTo>
                  <a:pt x="3500087" y="3771184"/>
                </a:lnTo>
                <a:lnTo>
                  <a:pt x="3499238" y="3772033"/>
                </a:lnTo>
                <a:lnTo>
                  <a:pt x="3501785" y="3771184"/>
                </a:lnTo>
                <a:lnTo>
                  <a:pt x="3500936" y="3772033"/>
                </a:lnTo>
                <a:lnTo>
                  <a:pt x="3500087" y="3773729"/>
                </a:lnTo>
                <a:lnTo>
                  <a:pt x="3500087" y="3775426"/>
                </a:lnTo>
                <a:lnTo>
                  <a:pt x="3498389" y="3776275"/>
                </a:lnTo>
                <a:lnTo>
                  <a:pt x="3498389" y="3777149"/>
                </a:lnTo>
                <a:lnTo>
                  <a:pt x="3499238" y="3777149"/>
                </a:lnTo>
                <a:lnTo>
                  <a:pt x="3498389" y="3777998"/>
                </a:lnTo>
                <a:lnTo>
                  <a:pt x="3497514" y="3777998"/>
                </a:lnTo>
                <a:lnTo>
                  <a:pt x="3494967" y="3779695"/>
                </a:lnTo>
                <a:lnTo>
                  <a:pt x="3494967" y="3781391"/>
                </a:lnTo>
                <a:lnTo>
                  <a:pt x="3495816" y="3782240"/>
                </a:lnTo>
                <a:lnTo>
                  <a:pt x="3496665" y="3781391"/>
                </a:lnTo>
                <a:lnTo>
                  <a:pt x="3496665" y="3782240"/>
                </a:lnTo>
                <a:lnTo>
                  <a:pt x="3497514" y="3782240"/>
                </a:lnTo>
                <a:lnTo>
                  <a:pt x="3496665" y="3783114"/>
                </a:lnTo>
                <a:lnTo>
                  <a:pt x="3495816" y="3783963"/>
                </a:lnTo>
                <a:lnTo>
                  <a:pt x="3494118" y="3784811"/>
                </a:lnTo>
                <a:lnTo>
                  <a:pt x="3494118" y="3786508"/>
                </a:lnTo>
                <a:lnTo>
                  <a:pt x="3494118" y="3788231"/>
                </a:lnTo>
                <a:lnTo>
                  <a:pt x="3494967" y="3788231"/>
                </a:lnTo>
                <a:lnTo>
                  <a:pt x="3493269" y="3788231"/>
                </a:lnTo>
                <a:lnTo>
                  <a:pt x="3492393" y="3789080"/>
                </a:lnTo>
                <a:lnTo>
                  <a:pt x="3492393" y="3789928"/>
                </a:lnTo>
                <a:lnTo>
                  <a:pt x="3491544" y="3789080"/>
                </a:lnTo>
                <a:lnTo>
                  <a:pt x="3492393" y="3788231"/>
                </a:lnTo>
                <a:lnTo>
                  <a:pt x="3490695" y="3788231"/>
                </a:lnTo>
                <a:lnTo>
                  <a:pt x="3486424" y="3788231"/>
                </a:lnTo>
                <a:lnTo>
                  <a:pt x="3484726" y="3789928"/>
                </a:lnTo>
                <a:lnTo>
                  <a:pt x="3483877" y="3790776"/>
                </a:lnTo>
                <a:lnTo>
                  <a:pt x="3484726" y="3791625"/>
                </a:lnTo>
                <a:lnTo>
                  <a:pt x="3483877" y="3791625"/>
                </a:lnTo>
                <a:lnTo>
                  <a:pt x="3483028" y="3791625"/>
                </a:lnTo>
                <a:lnTo>
                  <a:pt x="3482179" y="3792473"/>
                </a:lnTo>
                <a:lnTo>
                  <a:pt x="3482179" y="3794196"/>
                </a:lnTo>
                <a:lnTo>
                  <a:pt x="3481330" y="3795893"/>
                </a:lnTo>
                <a:lnTo>
                  <a:pt x="3481330" y="3795045"/>
                </a:lnTo>
                <a:lnTo>
                  <a:pt x="3482179" y="3793348"/>
                </a:lnTo>
                <a:lnTo>
                  <a:pt x="3481330" y="3792473"/>
                </a:lnTo>
                <a:lnTo>
                  <a:pt x="3480454" y="3791625"/>
                </a:lnTo>
                <a:lnTo>
                  <a:pt x="3479605" y="3792473"/>
                </a:lnTo>
                <a:lnTo>
                  <a:pt x="3478756" y="3793348"/>
                </a:lnTo>
                <a:lnTo>
                  <a:pt x="3478756" y="3792473"/>
                </a:lnTo>
                <a:lnTo>
                  <a:pt x="3477907" y="3792473"/>
                </a:lnTo>
                <a:lnTo>
                  <a:pt x="3477058" y="3792473"/>
                </a:lnTo>
                <a:lnTo>
                  <a:pt x="3477058" y="3789928"/>
                </a:lnTo>
                <a:lnTo>
                  <a:pt x="3478756" y="3789080"/>
                </a:lnTo>
                <a:lnTo>
                  <a:pt x="3477907" y="3787356"/>
                </a:lnTo>
                <a:lnTo>
                  <a:pt x="3477058" y="3786508"/>
                </a:lnTo>
                <a:lnTo>
                  <a:pt x="3474485" y="3785660"/>
                </a:lnTo>
                <a:lnTo>
                  <a:pt x="3472787" y="3785660"/>
                </a:lnTo>
                <a:lnTo>
                  <a:pt x="3471089" y="3785660"/>
                </a:lnTo>
                <a:lnTo>
                  <a:pt x="3471089" y="3786508"/>
                </a:lnTo>
                <a:lnTo>
                  <a:pt x="3471089" y="3787356"/>
                </a:lnTo>
                <a:lnTo>
                  <a:pt x="3470214" y="3785660"/>
                </a:lnTo>
                <a:lnTo>
                  <a:pt x="3469365" y="3785660"/>
                </a:lnTo>
                <a:lnTo>
                  <a:pt x="3468516" y="3786508"/>
                </a:lnTo>
                <a:lnTo>
                  <a:pt x="3469365" y="3786508"/>
                </a:lnTo>
                <a:lnTo>
                  <a:pt x="3470214" y="3788231"/>
                </a:lnTo>
                <a:lnTo>
                  <a:pt x="3470214" y="3789080"/>
                </a:lnTo>
                <a:lnTo>
                  <a:pt x="3468516" y="3789080"/>
                </a:lnTo>
                <a:lnTo>
                  <a:pt x="3468516" y="3789928"/>
                </a:lnTo>
                <a:lnTo>
                  <a:pt x="3468516" y="3790776"/>
                </a:lnTo>
                <a:lnTo>
                  <a:pt x="3469365" y="3791625"/>
                </a:lnTo>
                <a:lnTo>
                  <a:pt x="3468516" y="3791625"/>
                </a:lnTo>
                <a:lnTo>
                  <a:pt x="3468516" y="3792473"/>
                </a:lnTo>
                <a:lnTo>
                  <a:pt x="3467667" y="3794196"/>
                </a:lnTo>
                <a:lnTo>
                  <a:pt x="3466818" y="3794196"/>
                </a:lnTo>
                <a:lnTo>
                  <a:pt x="3467667" y="3792473"/>
                </a:lnTo>
                <a:lnTo>
                  <a:pt x="3465120" y="3791625"/>
                </a:lnTo>
                <a:lnTo>
                  <a:pt x="3459999" y="3792473"/>
                </a:lnTo>
                <a:lnTo>
                  <a:pt x="3454879" y="3795045"/>
                </a:lnTo>
                <a:lnTo>
                  <a:pt x="3441215" y="3801010"/>
                </a:lnTo>
                <a:lnTo>
                  <a:pt x="3428427" y="3808672"/>
                </a:lnTo>
                <a:lnTo>
                  <a:pt x="3418186" y="3813788"/>
                </a:lnTo>
                <a:lnTo>
                  <a:pt x="3416488" y="3815485"/>
                </a:lnTo>
                <a:lnTo>
                  <a:pt x="3413915" y="3816360"/>
                </a:lnTo>
                <a:lnTo>
                  <a:pt x="3405399" y="3822325"/>
                </a:lnTo>
                <a:lnTo>
                  <a:pt x="3399429" y="3825719"/>
                </a:lnTo>
                <a:lnTo>
                  <a:pt x="3391735" y="3832558"/>
                </a:lnTo>
                <a:lnTo>
                  <a:pt x="3391735" y="3833407"/>
                </a:lnTo>
                <a:lnTo>
                  <a:pt x="3391735" y="3835952"/>
                </a:lnTo>
                <a:lnTo>
                  <a:pt x="3390886" y="3836800"/>
                </a:lnTo>
                <a:lnTo>
                  <a:pt x="3389188" y="3838524"/>
                </a:lnTo>
                <a:lnTo>
                  <a:pt x="3390037" y="3839372"/>
                </a:lnTo>
                <a:lnTo>
                  <a:pt x="3390886" y="3840220"/>
                </a:lnTo>
                <a:lnTo>
                  <a:pt x="3390886" y="3841069"/>
                </a:lnTo>
                <a:lnTo>
                  <a:pt x="3391735" y="3841069"/>
                </a:lnTo>
                <a:lnTo>
                  <a:pt x="3390886" y="3841917"/>
                </a:lnTo>
                <a:lnTo>
                  <a:pt x="3391735" y="3842765"/>
                </a:lnTo>
                <a:lnTo>
                  <a:pt x="3390886" y="3842765"/>
                </a:lnTo>
                <a:lnTo>
                  <a:pt x="3390886" y="3843640"/>
                </a:lnTo>
                <a:lnTo>
                  <a:pt x="3390037" y="3842765"/>
                </a:lnTo>
                <a:lnTo>
                  <a:pt x="3389188" y="3843640"/>
                </a:lnTo>
                <a:lnTo>
                  <a:pt x="3389188" y="3844489"/>
                </a:lnTo>
                <a:lnTo>
                  <a:pt x="3388339" y="3844489"/>
                </a:lnTo>
                <a:lnTo>
                  <a:pt x="3385766" y="3845337"/>
                </a:lnTo>
                <a:lnTo>
                  <a:pt x="3382370" y="3847034"/>
                </a:lnTo>
                <a:lnTo>
                  <a:pt x="3380645" y="3848731"/>
                </a:lnTo>
                <a:lnTo>
                  <a:pt x="3374676" y="3852999"/>
                </a:lnTo>
                <a:lnTo>
                  <a:pt x="3369555" y="3856419"/>
                </a:lnTo>
                <a:lnTo>
                  <a:pt x="3368706" y="3857267"/>
                </a:lnTo>
                <a:lnTo>
                  <a:pt x="3368706" y="3858964"/>
                </a:lnTo>
                <a:lnTo>
                  <a:pt x="3367008" y="3859812"/>
                </a:lnTo>
                <a:lnTo>
                  <a:pt x="3363586" y="3862384"/>
                </a:lnTo>
                <a:lnTo>
                  <a:pt x="3363586" y="3863232"/>
                </a:lnTo>
                <a:lnTo>
                  <a:pt x="3360190" y="3864081"/>
                </a:lnTo>
                <a:lnTo>
                  <a:pt x="3342282" y="3875162"/>
                </a:lnTo>
                <a:lnTo>
                  <a:pt x="3341406" y="3875162"/>
                </a:lnTo>
                <a:lnTo>
                  <a:pt x="3341406" y="3876011"/>
                </a:lnTo>
                <a:lnTo>
                  <a:pt x="3337161" y="3878582"/>
                </a:lnTo>
                <a:lnTo>
                  <a:pt x="3336286" y="3880279"/>
                </a:lnTo>
                <a:lnTo>
                  <a:pt x="3330316" y="3881976"/>
                </a:lnTo>
                <a:lnTo>
                  <a:pt x="3325196" y="3885396"/>
                </a:lnTo>
                <a:lnTo>
                  <a:pt x="3314106" y="3892209"/>
                </a:lnTo>
                <a:lnTo>
                  <a:pt x="3309861" y="3895629"/>
                </a:lnTo>
                <a:lnTo>
                  <a:pt x="3294499" y="3907560"/>
                </a:lnTo>
                <a:lnTo>
                  <a:pt x="3285957" y="3916096"/>
                </a:lnTo>
                <a:lnTo>
                  <a:pt x="3281712" y="3921186"/>
                </a:lnTo>
                <a:lnTo>
                  <a:pt x="3280863" y="3923758"/>
                </a:lnTo>
                <a:lnTo>
                  <a:pt x="3279987" y="3926303"/>
                </a:lnTo>
                <a:lnTo>
                  <a:pt x="3277440" y="3926303"/>
                </a:lnTo>
                <a:lnTo>
                  <a:pt x="3277440" y="3927178"/>
                </a:lnTo>
                <a:lnTo>
                  <a:pt x="3278289" y="3929723"/>
                </a:lnTo>
                <a:lnTo>
                  <a:pt x="3279138" y="3930572"/>
                </a:lnTo>
                <a:lnTo>
                  <a:pt x="3279138" y="3931420"/>
                </a:lnTo>
                <a:lnTo>
                  <a:pt x="3279138" y="3933143"/>
                </a:lnTo>
                <a:lnTo>
                  <a:pt x="3277440" y="3934840"/>
                </a:lnTo>
                <a:lnTo>
                  <a:pt x="3276591" y="3938260"/>
                </a:lnTo>
                <a:lnTo>
                  <a:pt x="3276591" y="3939108"/>
                </a:lnTo>
                <a:lnTo>
                  <a:pt x="3277440" y="3939108"/>
                </a:lnTo>
                <a:lnTo>
                  <a:pt x="3277440" y="3939957"/>
                </a:lnTo>
                <a:lnTo>
                  <a:pt x="3277440" y="3940805"/>
                </a:lnTo>
                <a:lnTo>
                  <a:pt x="3277440" y="3939957"/>
                </a:lnTo>
                <a:lnTo>
                  <a:pt x="3276591" y="3939957"/>
                </a:lnTo>
                <a:lnTo>
                  <a:pt x="3275742" y="3939957"/>
                </a:lnTo>
                <a:lnTo>
                  <a:pt x="3273169" y="3941653"/>
                </a:lnTo>
                <a:lnTo>
                  <a:pt x="3269746" y="3945073"/>
                </a:lnTo>
                <a:lnTo>
                  <a:pt x="3262928" y="3950190"/>
                </a:lnTo>
                <a:lnTo>
                  <a:pt x="3254411" y="3959549"/>
                </a:lnTo>
                <a:lnTo>
                  <a:pt x="3253562" y="3960397"/>
                </a:lnTo>
                <a:lnTo>
                  <a:pt x="3249291" y="3963817"/>
                </a:lnTo>
                <a:lnTo>
                  <a:pt x="3246717" y="3966389"/>
                </a:lnTo>
                <a:lnTo>
                  <a:pt x="3243321" y="3971505"/>
                </a:lnTo>
                <a:lnTo>
                  <a:pt x="3240748" y="3974899"/>
                </a:lnTo>
                <a:lnTo>
                  <a:pt x="3239899" y="3979167"/>
                </a:lnTo>
                <a:lnTo>
                  <a:pt x="3239050" y="3980016"/>
                </a:lnTo>
                <a:lnTo>
                  <a:pt x="3237352" y="3980016"/>
                </a:lnTo>
                <a:lnTo>
                  <a:pt x="3233929" y="3980864"/>
                </a:lnTo>
                <a:lnTo>
                  <a:pt x="3230507" y="3982561"/>
                </a:lnTo>
                <a:lnTo>
                  <a:pt x="3227111" y="3983436"/>
                </a:lnTo>
                <a:lnTo>
                  <a:pt x="3231382" y="3985981"/>
                </a:lnTo>
                <a:lnTo>
                  <a:pt x="3229658" y="3990249"/>
                </a:lnTo>
                <a:lnTo>
                  <a:pt x="3228809" y="3990249"/>
                </a:lnTo>
                <a:lnTo>
                  <a:pt x="3228809" y="3991946"/>
                </a:lnTo>
                <a:lnTo>
                  <a:pt x="3228809" y="3992794"/>
                </a:lnTo>
                <a:lnTo>
                  <a:pt x="3227960" y="3992794"/>
                </a:lnTo>
                <a:lnTo>
                  <a:pt x="3227111" y="3993669"/>
                </a:lnTo>
                <a:lnTo>
                  <a:pt x="3226262" y="3995366"/>
                </a:lnTo>
                <a:lnTo>
                  <a:pt x="3221142" y="3995366"/>
                </a:lnTo>
                <a:lnTo>
                  <a:pt x="3218568" y="3996214"/>
                </a:lnTo>
                <a:lnTo>
                  <a:pt x="3214323" y="3999634"/>
                </a:lnTo>
                <a:lnTo>
                  <a:pt x="3210901" y="4003876"/>
                </a:lnTo>
                <a:lnTo>
                  <a:pt x="3206629" y="4011564"/>
                </a:lnTo>
                <a:lnTo>
                  <a:pt x="3199811" y="4022646"/>
                </a:lnTo>
                <a:lnTo>
                  <a:pt x="3198962" y="4027763"/>
                </a:lnTo>
                <a:lnTo>
                  <a:pt x="3198962" y="4029460"/>
                </a:lnTo>
                <a:lnTo>
                  <a:pt x="3198113" y="4028611"/>
                </a:lnTo>
                <a:lnTo>
                  <a:pt x="3197237" y="4029460"/>
                </a:lnTo>
                <a:lnTo>
                  <a:pt x="3195539" y="4030308"/>
                </a:lnTo>
                <a:lnTo>
                  <a:pt x="3195539" y="4031156"/>
                </a:lnTo>
                <a:lnTo>
                  <a:pt x="3195539" y="4032005"/>
                </a:lnTo>
                <a:lnTo>
                  <a:pt x="3194690" y="4033728"/>
                </a:lnTo>
                <a:lnTo>
                  <a:pt x="3195539" y="4034576"/>
                </a:lnTo>
                <a:lnTo>
                  <a:pt x="3193841" y="4037996"/>
                </a:lnTo>
                <a:lnTo>
                  <a:pt x="3192143" y="4043961"/>
                </a:lnTo>
                <a:lnTo>
                  <a:pt x="3191268" y="4044810"/>
                </a:lnTo>
                <a:lnTo>
                  <a:pt x="3192143" y="4045658"/>
                </a:lnTo>
                <a:lnTo>
                  <a:pt x="3191268" y="4045658"/>
                </a:lnTo>
                <a:lnTo>
                  <a:pt x="3191268" y="4048203"/>
                </a:lnTo>
                <a:lnTo>
                  <a:pt x="3189570" y="4055892"/>
                </a:lnTo>
                <a:lnTo>
                  <a:pt x="3190419" y="4057588"/>
                </a:lnTo>
                <a:lnTo>
                  <a:pt x="3191268" y="4058437"/>
                </a:lnTo>
                <a:lnTo>
                  <a:pt x="3191268" y="4064402"/>
                </a:lnTo>
                <a:lnTo>
                  <a:pt x="3192992" y="4070367"/>
                </a:lnTo>
                <a:lnTo>
                  <a:pt x="3194690" y="4070367"/>
                </a:lnTo>
                <a:lnTo>
                  <a:pt x="3195539" y="4070367"/>
                </a:lnTo>
                <a:lnTo>
                  <a:pt x="3198962" y="4070367"/>
                </a:lnTo>
                <a:lnTo>
                  <a:pt x="3199811" y="4069518"/>
                </a:lnTo>
                <a:lnTo>
                  <a:pt x="3200660" y="4070367"/>
                </a:lnTo>
                <a:lnTo>
                  <a:pt x="3199811" y="4074635"/>
                </a:lnTo>
                <a:lnTo>
                  <a:pt x="3201509" y="4077207"/>
                </a:lnTo>
                <a:lnTo>
                  <a:pt x="3203207" y="4078055"/>
                </a:lnTo>
                <a:lnTo>
                  <a:pt x="3203207" y="4077207"/>
                </a:lnTo>
                <a:lnTo>
                  <a:pt x="3204082" y="4076332"/>
                </a:lnTo>
                <a:lnTo>
                  <a:pt x="3204082" y="4077207"/>
                </a:lnTo>
                <a:lnTo>
                  <a:pt x="3203207" y="4078904"/>
                </a:lnTo>
                <a:lnTo>
                  <a:pt x="3202358" y="4079752"/>
                </a:lnTo>
                <a:lnTo>
                  <a:pt x="3198962" y="4085717"/>
                </a:lnTo>
                <a:lnTo>
                  <a:pt x="3196388" y="4090834"/>
                </a:lnTo>
                <a:lnTo>
                  <a:pt x="3195539" y="4095102"/>
                </a:lnTo>
                <a:lnTo>
                  <a:pt x="3192143" y="4101067"/>
                </a:lnTo>
                <a:lnTo>
                  <a:pt x="3191268" y="4104461"/>
                </a:lnTo>
                <a:lnTo>
                  <a:pt x="3191268" y="4107032"/>
                </a:lnTo>
                <a:lnTo>
                  <a:pt x="3188721" y="4110426"/>
                </a:lnTo>
                <a:lnTo>
                  <a:pt x="3187023" y="4114694"/>
                </a:lnTo>
                <a:lnTo>
                  <a:pt x="3184449" y="4119811"/>
                </a:lnTo>
                <a:lnTo>
                  <a:pt x="3183600" y="4122382"/>
                </a:lnTo>
                <a:lnTo>
                  <a:pt x="3182751" y="4123231"/>
                </a:lnTo>
                <a:lnTo>
                  <a:pt x="3181053" y="4128348"/>
                </a:lnTo>
                <a:lnTo>
                  <a:pt x="3180178" y="4135161"/>
                </a:lnTo>
                <a:lnTo>
                  <a:pt x="3180178" y="4137706"/>
                </a:lnTo>
                <a:lnTo>
                  <a:pt x="3181053" y="4139429"/>
                </a:lnTo>
                <a:lnTo>
                  <a:pt x="3180178" y="4141974"/>
                </a:lnTo>
                <a:lnTo>
                  <a:pt x="3181053" y="4146243"/>
                </a:lnTo>
                <a:lnTo>
                  <a:pt x="3181902" y="4147091"/>
                </a:lnTo>
                <a:lnTo>
                  <a:pt x="3182751" y="4147940"/>
                </a:lnTo>
                <a:lnTo>
                  <a:pt x="3184449" y="4148788"/>
                </a:lnTo>
                <a:lnTo>
                  <a:pt x="3184449" y="4147091"/>
                </a:lnTo>
                <a:lnTo>
                  <a:pt x="3186147" y="4147940"/>
                </a:lnTo>
                <a:lnTo>
                  <a:pt x="3187023" y="4149663"/>
                </a:lnTo>
                <a:lnTo>
                  <a:pt x="3187872" y="4150511"/>
                </a:lnTo>
                <a:lnTo>
                  <a:pt x="3190419" y="4150511"/>
                </a:lnTo>
                <a:lnTo>
                  <a:pt x="3191268" y="4148788"/>
                </a:lnTo>
                <a:lnTo>
                  <a:pt x="3191268" y="4149663"/>
                </a:lnTo>
                <a:lnTo>
                  <a:pt x="3192992" y="4149663"/>
                </a:lnTo>
                <a:lnTo>
                  <a:pt x="3192143" y="4151360"/>
                </a:lnTo>
                <a:lnTo>
                  <a:pt x="3192992" y="4151360"/>
                </a:lnTo>
                <a:lnTo>
                  <a:pt x="3192143" y="4151360"/>
                </a:lnTo>
                <a:lnTo>
                  <a:pt x="3191268" y="4152208"/>
                </a:lnTo>
                <a:lnTo>
                  <a:pt x="3190419" y="4155628"/>
                </a:lnTo>
                <a:lnTo>
                  <a:pt x="3187872" y="4155628"/>
                </a:lnTo>
                <a:lnTo>
                  <a:pt x="3187023" y="4156476"/>
                </a:lnTo>
                <a:lnTo>
                  <a:pt x="3186147" y="4161593"/>
                </a:lnTo>
                <a:lnTo>
                  <a:pt x="3185298" y="4164986"/>
                </a:lnTo>
                <a:lnTo>
                  <a:pt x="3186147" y="4166710"/>
                </a:lnTo>
                <a:lnTo>
                  <a:pt x="3185298" y="4167558"/>
                </a:lnTo>
                <a:lnTo>
                  <a:pt x="3187023" y="4169255"/>
                </a:lnTo>
                <a:lnTo>
                  <a:pt x="3187872" y="4168406"/>
                </a:lnTo>
                <a:lnTo>
                  <a:pt x="3187023" y="4170103"/>
                </a:lnTo>
                <a:lnTo>
                  <a:pt x="3187023" y="4172675"/>
                </a:lnTo>
                <a:lnTo>
                  <a:pt x="3187872" y="4172675"/>
                </a:lnTo>
                <a:lnTo>
                  <a:pt x="3187023" y="4173523"/>
                </a:lnTo>
                <a:lnTo>
                  <a:pt x="3187872" y="4174372"/>
                </a:lnTo>
                <a:lnTo>
                  <a:pt x="3187023" y="4174372"/>
                </a:lnTo>
                <a:lnTo>
                  <a:pt x="3186147" y="4175220"/>
                </a:lnTo>
                <a:lnTo>
                  <a:pt x="3187872" y="4177791"/>
                </a:lnTo>
                <a:lnTo>
                  <a:pt x="3189570" y="4178640"/>
                </a:lnTo>
                <a:lnTo>
                  <a:pt x="3190419" y="4178640"/>
                </a:lnTo>
                <a:lnTo>
                  <a:pt x="3190419" y="4177791"/>
                </a:lnTo>
                <a:lnTo>
                  <a:pt x="3191268" y="4176917"/>
                </a:lnTo>
                <a:lnTo>
                  <a:pt x="3192143" y="4177791"/>
                </a:lnTo>
                <a:lnTo>
                  <a:pt x="3192143" y="4176917"/>
                </a:lnTo>
                <a:lnTo>
                  <a:pt x="3192992" y="4176917"/>
                </a:lnTo>
                <a:lnTo>
                  <a:pt x="3192992" y="4177791"/>
                </a:lnTo>
                <a:lnTo>
                  <a:pt x="3193841" y="4179488"/>
                </a:lnTo>
                <a:lnTo>
                  <a:pt x="3194690" y="4179488"/>
                </a:lnTo>
                <a:lnTo>
                  <a:pt x="3193841" y="4180337"/>
                </a:lnTo>
                <a:lnTo>
                  <a:pt x="3194690" y="4181185"/>
                </a:lnTo>
                <a:lnTo>
                  <a:pt x="3193841" y="4181185"/>
                </a:lnTo>
                <a:lnTo>
                  <a:pt x="3193841" y="4182882"/>
                </a:lnTo>
                <a:lnTo>
                  <a:pt x="3192992" y="4183757"/>
                </a:lnTo>
                <a:lnTo>
                  <a:pt x="3192143" y="4186302"/>
                </a:lnTo>
                <a:lnTo>
                  <a:pt x="3191268" y="4187150"/>
                </a:lnTo>
                <a:lnTo>
                  <a:pt x="3192143" y="4188873"/>
                </a:lnTo>
                <a:lnTo>
                  <a:pt x="3191268" y="4188873"/>
                </a:lnTo>
                <a:lnTo>
                  <a:pt x="3191268" y="4189722"/>
                </a:lnTo>
                <a:lnTo>
                  <a:pt x="3190419" y="4190570"/>
                </a:lnTo>
                <a:lnTo>
                  <a:pt x="3190419" y="4189722"/>
                </a:lnTo>
                <a:lnTo>
                  <a:pt x="3189570" y="4189722"/>
                </a:lnTo>
                <a:lnTo>
                  <a:pt x="3189570" y="4191418"/>
                </a:lnTo>
                <a:lnTo>
                  <a:pt x="3190419" y="4193990"/>
                </a:lnTo>
                <a:lnTo>
                  <a:pt x="3192992" y="4196535"/>
                </a:lnTo>
                <a:lnTo>
                  <a:pt x="3194690" y="4198232"/>
                </a:lnTo>
                <a:lnTo>
                  <a:pt x="3196388" y="4198232"/>
                </a:lnTo>
                <a:lnTo>
                  <a:pt x="3197237" y="4198232"/>
                </a:lnTo>
                <a:lnTo>
                  <a:pt x="3198962" y="4197384"/>
                </a:lnTo>
                <a:lnTo>
                  <a:pt x="3198962" y="4196535"/>
                </a:lnTo>
                <a:lnTo>
                  <a:pt x="3199811" y="4194839"/>
                </a:lnTo>
                <a:lnTo>
                  <a:pt x="3199811" y="4193990"/>
                </a:lnTo>
                <a:lnTo>
                  <a:pt x="3200660" y="4193115"/>
                </a:lnTo>
                <a:lnTo>
                  <a:pt x="3201509" y="4193990"/>
                </a:lnTo>
                <a:lnTo>
                  <a:pt x="3202358" y="4192267"/>
                </a:lnTo>
                <a:lnTo>
                  <a:pt x="3203207" y="4193115"/>
                </a:lnTo>
                <a:lnTo>
                  <a:pt x="3201509" y="4194839"/>
                </a:lnTo>
                <a:lnTo>
                  <a:pt x="3203207" y="4197384"/>
                </a:lnTo>
                <a:lnTo>
                  <a:pt x="3204931" y="4197384"/>
                </a:lnTo>
                <a:lnTo>
                  <a:pt x="3205780" y="4197384"/>
                </a:lnTo>
                <a:lnTo>
                  <a:pt x="3205780" y="4196535"/>
                </a:lnTo>
                <a:lnTo>
                  <a:pt x="3205780" y="4195687"/>
                </a:lnTo>
                <a:lnTo>
                  <a:pt x="3206629" y="4197384"/>
                </a:lnTo>
                <a:lnTo>
                  <a:pt x="3207478" y="4196535"/>
                </a:lnTo>
                <a:lnTo>
                  <a:pt x="3206629" y="4198232"/>
                </a:lnTo>
                <a:lnTo>
                  <a:pt x="3205780" y="4198232"/>
                </a:lnTo>
                <a:lnTo>
                  <a:pt x="3204931" y="4199080"/>
                </a:lnTo>
                <a:lnTo>
                  <a:pt x="3204082" y="4199955"/>
                </a:lnTo>
                <a:lnTo>
                  <a:pt x="3203207" y="4201652"/>
                </a:lnTo>
                <a:lnTo>
                  <a:pt x="3204082" y="4204197"/>
                </a:lnTo>
                <a:lnTo>
                  <a:pt x="3204931" y="4204197"/>
                </a:lnTo>
                <a:lnTo>
                  <a:pt x="3206629" y="4204197"/>
                </a:lnTo>
                <a:lnTo>
                  <a:pt x="3205780" y="4205045"/>
                </a:lnTo>
                <a:lnTo>
                  <a:pt x="3204931" y="4205045"/>
                </a:lnTo>
                <a:lnTo>
                  <a:pt x="3204082" y="4205920"/>
                </a:lnTo>
                <a:lnTo>
                  <a:pt x="3203207" y="4205920"/>
                </a:lnTo>
                <a:lnTo>
                  <a:pt x="3201509" y="4206769"/>
                </a:lnTo>
                <a:lnTo>
                  <a:pt x="3201509" y="4205920"/>
                </a:lnTo>
                <a:lnTo>
                  <a:pt x="3203207" y="4205045"/>
                </a:lnTo>
                <a:lnTo>
                  <a:pt x="3203207" y="4204197"/>
                </a:lnTo>
                <a:lnTo>
                  <a:pt x="3201509" y="4202500"/>
                </a:lnTo>
                <a:lnTo>
                  <a:pt x="3199811" y="4201652"/>
                </a:lnTo>
                <a:lnTo>
                  <a:pt x="3197237" y="4202500"/>
                </a:lnTo>
                <a:lnTo>
                  <a:pt x="3196388" y="4203349"/>
                </a:lnTo>
                <a:lnTo>
                  <a:pt x="3194690" y="4204197"/>
                </a:lnTo>
                <a:lnTo>
                  <a:pt x="3192992" y="4205920"/>
                </a:lnTo>
                <a:lnTo>
                  <a:pt x="3192992" y="4205045"/>
                </a:lnTo>
                <a:lnTo>
                  <a:pt x="3191268" y="4206769"/>
                </a:lnTo>
                <a:lnTo>
                  <a:pt x="3190419" y="4206769"/>
                </a:lnTo>
                <a:lnTo>
                  <a:pt x="3189570" y="4206769"/>
                </a:lnTo>
                <a:lnTo>
                  <a:pt x="3189570" y="4210162"/>
                </a:lnTo>
                <a:lnTo>
                  <a:pt x="3188721" y="4211037"/>
                </a:lnTo>
                <a:lnTo>
                  <a:pt x="3188721" y="4213582"/>
                </a:lnTo>
                <a:lnTo>
                  <a:pt x="3190419" y="4217002"/>
                </a:lnTo>
                <a:lnTo>
                  <a:pt x="3191268" y="4218699"/>
                </a:lnTo>
                <a:lnTo>
                  <a:pt x="3192992" y="4219547"/>
                </a:lnTo>
                <a:lnTo>
                  <a:pt x="3192992" y="4218699"/>
                </a:lnTo>
                <a:lnTo>
                  <a:pt x="3193841" y="4218699"/>
                </a:lnTo>
                <a:lnTo>
                  <a:pt x="3194690" y="4217851"/>
                </a:lnTo>
                <a:lnTo>
                  <a:pt x="3195539" y="4217851"/>
                </a:lnTo>
                <a:lnTo>
                  <a:pt x="3195539" y="4218699"/>
                </a:lnTo>
                <a:lnTo>
                  <a:pt x="3196388" y="4218699"/>
                </a:lnTo>
                <a:lnTo>
                  <a:pt x="3196388" y="4217851"/>
                </a:lnTo>
                <a:lnTo>
                  <a:pt x="3197237" y="4217851"/>
                </a:lnTo>
                <a:lnTo>
                  <a:pt x="3198113" y="4217002"/>
                </a:lnTo>
                <a:lnTo>
                  <a:pt x="3198113" y="4220396"/>
                </a:lnTo>
                <a:lnTo>
                  <a:pt x="3198962" y="4221244"/>
                </a:lnTo>
                <a:lnTo>
                  <a:pt x="3200660" y="4221244"/>
                </a:lnTo>
                <a:lnTo>
                  <a:pt x="3199811" y="4222119"/>
                </a:lnTo>
                <a:lnTo>
                  <a:pt x="3199811" y="4222967"/>
                </a:lnTo>
                <a:lnTo>
                  <a:pt x="3198962" y="4222967"/>
                </a:lnTo>
                <a:lnTo>
                  <a:pt x="3198962" y="4223816"/>
                </a:lnTo>
                <a:lnTo>
                  <a:pt x="3198962" y="4224664"/>
                </a:lnTo>
                <a:lnTo>
                  <a:pt x="3199811" y="4226361"/>
                </a:lnTo>
                <a:lnTo>
                  <a:pt x="3198962" y="4228084"/>
                </a:lnTo>
                <a:lnTo>
                  <a:pt x="3198962" y="4227209"/>
                </a:lnTo>
                <a:lnTo>
                  <a:pt x="3198113" y="4226361"/>
                </a:lnTo>
                <a:lnTo>
                  <a:pt x="3198113" y="4225512"/>
                </a:lnTo>
                <a:lnTo>
                  <a:pt x="3197237" y="4225512"/>
                </a:lnTo>
                <a:lnTo>
                  <a:pt x="3196388" y="4225512"/>
                </a:lnTo>
                <a:lnTo>
                  <a:pt x="3195539" y="4228932"/>
                </a:lnTo>
                <a:lnTo>
                  <a:pt x="3195539" y="4229781"/>
                </a:lnTo>
                <a:lnTo>
                  <a:pt x="3196388" y="4230629"/>
                </a:lnTo>
                <a:lnTo>
                  <a:pt x="3194690" y="4230629"/>
                </a:lnTo>
                <a:lnTo>
                  <a:pt x="3194690" y="4231477"/>
                </a:lnTo>
                <a:lnTo>
                  <a:pt x="3195539" y="4231477"/>
                </a:lnTo>
                <a:lnTo>
                  <a:pt x="3194690" y="4233201"/>
                </a:lnTo>
                <a:lnTo>
                  <a:pt x="3193841" y="4233201"/>
                </a:lnTo>
                <a:lnTo>
                  <a:pt x="3192992" y="4234049"/>
                </a:lnTo>
                <a:lnTo>
                  <a:pt x="3192143" y="4234049"/>
                </a:lnTo>
                <a:lnTo>
                  <a:pt x="3191268" y="4233201"/>
                </a:lnTo>
                <a:lnTo>
                  <a:pt x="3190419" y="4233201"/>
                </a:lnTo>
                <a:lnTo>
                  <a:pt x="3187872" y="4234049"/>
                </a:lnTo>
                <a:lnTo>
                  <a:pt x="3187023" y="4235746"/>
                </a:lnTo>
                <a:lnTo>
                  <a:pt x="3186147" y="4237443"/>
                </a:lnTo>
                <a:lnTo>
                  <a:pt x="3186147" y="4240014"/>
                </a:lnTo>
                <a:lnTo>
                  <a:pt x="3185298" y="4240863"/>
                </a:lnTo>
                <a:lnTo>
                  <a:pt x="3187023" y="4245131"/>
                </a:lnTo>
                <a:lnTo>
                  <a:pt x="3187023" y="4246828"/>
                </a:lnTo>
                <a:lnTo>
                  <a:pt x="3189570" y="4248524"/>
                </a:lnTo>
                <a:lnTo>
                  <a:pt x="3188721" y="4250248"/>
                </a:lnTo>
                <a:lnTo>
                  <a:pt x="3190419" y="4251944"/>
                </a:lnTo>
                <a:lnTo>
                  <a:pt x="3193841" y="4252793"/>
                </a:lnTo>
                <a:lnTo>
                  <a:pt x="3193841" y="4253641"/>
                </a:lnTo>
                <a:lnTo>
                  <a:pt x="3194690" y="4255364"/>
                </a:lnTo>
                <a:lnTo>
                  <a:pt x="3193841" y="4256213"/>
                </a:lnTo>
                <a:lnTo>
                  <a:pt x="3194690" y="4256213"/>
                </a:lnTo>
                <a:lnTo>
                  <a:pt x="3193841" y="4257061"/>
                </a:lnTo>
                <a:lnTo>
                  <a:pt x="3192992" y="4257909"/>
                </a:lnTo>
                <a:lnTo>
                  <a:pt x="3192143" y="4257909"/>
                </a:lnTo>
                <a:lnTo>
                  <a:pt x="3191268" y="4257909"/>
                </a:lnTo>
                <a:lnTo>
                  <a:pt x="3191268" y="4256213"/>
                </a:lnTo>
                <a:lnTo>
                  <a:pt x="3190419" y="4256213"/>
                </a:lnTo>
                <a:lnTo>
                  <a:pt x="3188721" y="4256213"/>
                </a:lnTo>
                <a:lnTo>
                  <a:pt x="3187023" y="4257061"/>
                </a:lnTo>
                <a:lnTo>
                  <a:pt x="3187872" y="4257061"/>
                </a:lnTo>
                <a:lnTo>
                  <a:pt x="3187023" y="4258758"/>
                </a:lnTo>
                <a:lnTo>
                  <a:pt x="3187023" y="4260481"/>
                </a:lnTo>
                <a:lnTo>
                  <a:pt x="3186147" y="4261329"/>
                </a:lnTo>
                <a:lnTo>
                  <a:pt x="3185298" y="4260481"/>
                </a:lnTo>
                <a:lnTo>
                  <a:pt x="3185298" y="4261329"/>
                </a:lnTo>
                <a:lnTo>
                  <a:pt x="3186147" y="4262178"/>
                </a:lnTo>
                <a:lnTo>
                  <a:pt x="3187872" y="4263026"/>
                </a:lnTo>
                <a:lnTo>
                  <a:pt x="3190419" y="4263875"/>
                </a:lnTo>
                <a:lnTo>
                  <a:pt x="3190419" y="4265571"/>
                </a:lnTo>
                <a:lnTo>
                  <a:pt x="3190419" y="4266446"/>
                </a:lnTo>
                <a:lnTo>
                  <a:pt x="3191268" y="4268143"/>
                </a:lnTo>
                <a:lnTo>
                  <a:pt x="3191268" y="4269840"/>
                </a:lnTo>
                <a:lnTo>
                  <a:pt x="3190419" y="4271536"/>
                </a:lnTo>
                <a:lnTo>
                  <a:pt x="3191268" y="4273260"/>
                </a:lnTo>
                <a:lnTo>
                  <a:pt x="3192143" y="4274956"/>
                </a:lnTo>
                <a:lnTo>
                  <a:pt x="3191268" y="4276653"/>
                </a:lnTo>
                <a:lnTo>
                  <a:pt x="3191268" y="4277528"/>
                </a:lnTo>
                <a:lnTo>
                  <a:pt x="3190419" y="4278376"/>
                </a:lnTo>
                <a:lnTo>
                  <a:pt x="3192143" y="4280073"/>
                </a:lnTo>
                <a:lnTo>
                  <a:pt x="3191268" y="4282618"/>
                </a:lnTo>
                <a:lnTo>
                  <a:pt x="3192992" y="4284341"/>
                </a:lnTo>
                <a:lnTo>
                  <a:pt x="3193841" y="4287735"/>
                </a:lnTo>
                <a:lnTo>
                  <a:pt x="3192992" y="4288610"/>
                </a:lnTo>
                <a:lnTo>
                  <a:pt x="3192992" y="4287735"/>
                </a:lnTo>
                <a:lnTo>
                  <a:pt x="3192143" y="4287735"/>
                </a:lnTo>
                <a:lnTo>
                  <a:pt x="3191268" y="4288610"/>
                </a:lnTo>
                <a:lnTo>
                  <a:pt x="3190419" y="4290307"/>
                </a:lnTo>
                <a:lnTo>
                  <a:pt x="3191268" y="4292003"/>
                </a:lnTo>
                <a:lnTo>
                  <a:pt x="3192143" y="4292852"/>
                </a:lnTo>
                <a:lnTo>
                  <a:pt x="3192143" y="4292003"/>
                </a:lnTo>
                <a:lnTo>
                  <a:pt x="3193841" y="4292003"/>
                </a:lnTo>
                <a:lnTo>
                  <a:pt x="3193841" y="4293700"/>
                </a:lnTo>
                <a:lnTo>
                  <a:pt x="3192992" y="4295423"/>
                </a:lnTo>
                <a:lnTo>
                  <a:pt x="3192143" y="4295423"/>
                </a:lnTo>
                <a:lnTo>
                  <a:pt x="3191268" y="4297120"/>
                </a:lnTo>
                <a:lnTo>
                  <a:pt x="3188721" y="4298817"/>
                </a:lnTo>
                <a:lnTo>
                  <a:pt x="3188721" y="4300540"/>
                </a:lnTo>
                <a:lnTo>
                  <a:pt x="3187872" y="4301388"/>
                </a:lnTo>
                <a:lnTo>
                  <a:pt x="3187872" y="4302237"/>
                </a:lnTo>
                <a:lnTo>
                  <a:pt x="3188721" y="4303085"/>
                </a:lnTo>
                <a:lnTo>
                  <a:pt x="3187872" y="4303933"/>
                </a:lnTo>
                <a:lnTo>
                  <a:pt x="3187023" y="4306505"/>
                </a:lnTo>
                <a:lnTo>
                  <a:pt x="3187023" y="4309050"/>
                </a:lnTo>
                <a:lnTo>
                  <a:pt x="3188721" y="4310773"/>
                </a:lnTo>
                <a:lnTo>
                  <a:pt x="3189570" y="4309899"/>
                </a:lnTo>
                <a:lnTo>
                  <a:pt x="3191268" y="4311622"/>
                </a:lnTo>
                <a:lnTo>
                  <a:pt x="3190419" y="4312470"/>
                </a:lnTo>
                <a:lnTo>
                  <a:pt x="3190419" y="4311622"/>
                </a:lnTo>
                <a:lnTo>
                  <a:pt x="3189570" y="4312470"/>
                </a:lnTo>
                <a:lnTo>
                  <a:pt x="3189570" y="4314167"/>
                </a:lnTo>
                <a:lnTo>
                  <a:pt x="3189570" y="4315864"/>
                </a:lnTo>
                <a:lnTo>
                  <a:pt x="3188721" y="4315864"/>
                </a:lnTo>
                <a:lnTo>
                  <a:pt x="3187872" y="4317587"/>
                </a:lnTo>
                <a:lnTo>
                  <a:pt x="3187023" y="4318435"/>
                </a:lnTo>
                <a:lnTo>
                  <a:pt x="3187023" y="4319284"/>
                </a:lnTo>
                <a:lnTo>
                  <a:pt x="3186147" y="4320980"/>
                </a:lnTo>
                <a:lnTo>
                  <a:pt x="3186147" y="4321829"/>
                </a:lnTo>
                <a:lnTo>
                  <a:pt x="3187023" y="4321829"/>
                </a:lnTo>
                <a:lnTo>
                  <a:pt x="3186147" y="4321829"/>
                </a:lnTo>
                <a:lnTo>
                  <a:pt x="3186147" y="4322704"/>
                </a:lnTo>
                <a:lnTo>
                  <a:pt x="3187023" y="4322704"/>
                </a:lnTo>
                <a:lnTo>
                  <a:pt x="3187023" y="4323552"/>
                </a:lnTo>
                <a:lnTo>
                  <a:pt x="3186147" y="4323552"/>
                </a:lnTo>
                <a:lnTo>
                  <a:pt x="3185298" y="4324400"/>
                </a:lnTo>
                <a:lnTo>
                  <a:pt x="3185298" y="4325249"/>
                </a:lnTo>
                <a:lnTo>
                  <a:pt x="3186147" y="4325249"/>
                </a:lnTo>
                <a:lnTo>
                  <a:pt x="3185298" y="4326097"/>
                </a:lnTo>
                <a:lnTo>
                  <a:pt x="3184449" y="4326945"/>
                </a:lnTo>
                <a:lnTo>
                  <a:pt x="3184449" y="4327820"/>
                </a:lnTo>
                <a:lnTo>
                  <a:pt x="3182751" y="4331214"/>
                </a:lnTo>
                <a:lnTo>
                  <a:pt x="3182751" y="4332062"/>
                </a:lnTo>
                <a:lnTo>
                  <a:pt x="3183600" y="4332062"/>
                </a:lnTo>
                <a:lnTo>
                  <a:pt x="3183600" y="4332937"/>
                </a:lnTo>
                <a:lnTo>
                  <a:pt x="3182751" y="4333785"/>
                </a:lnTo>
                <a:lnTo>
                  <a:pt x="3182751" y="4334634"/>
                </a:lnTo>
                <a:lnTo>
                  <a:pt x="3182751" y="4335482"/>
                </a:lnTo>
                <a:lnTo>
                  <a:pt x="3182751" y="4337179"/>
                </a:lnTo>
                <a:lnTo>
                  <a:pt x="3184449" y="4338027"/>
                </a:lnTo>
                <a:lnTo>
                  <a:pt x="3184449" y="4337179"/>
                </a:lnTo>
                <a:lnTo>
                  <a:pt x="3185298" y="4338027"/>
                </a:lnTo>
                <a:lnTo>
                  <a:pt x="3181053" y="4340599"/>
                </a:lnTo>
                <a:lnTo>
                  <a:pt x="3177631" y="4346564"/>
                </a:lnTo>
                <a:lnTo>
                  <a:pt x="3176782" y="4349984"/>
                </a:lnTo>
                <a:lnTo>
                  <a:pt x="3177631" y="4350832"/>
                </a:lnTo>
                <a:lnTo>
                  <a:pt x="3178480" y="4350832"/>
                </a:lnTo>
                <a:lnTo>
                  <a:pt x="3177631" y="4351681"/>
                </a:lnTo>
                <a:lnTo>
                  <a:pt x="3175057" y="4355074"/>
                </a:lnTo>
                <a:lnTo>
                  <a:pt x="3173359" y="4357646"/>
                </a:lnTo>
                <a:lnTo>
                  <a:pt x="3172510" y="4361066"/>
                </a:lnTo>
                <a:lnTo>
                  <a:pt x="3172510" y="4361914"/>
                </a:lnTo>
                <a:lnTo>
                  <a:pt x="3173359" y="4361914"/>
                </a:lnTo>
                <a:lnTo>
                  <a:pt x="3172510" y="4362762"/>
                </a:lnTo>
                <a:lnTo>
                  <a:pt x="3170812" y="4365308"/>
                </a:lnTo>
                <a:lnTo>
                  <a:pt x="3169963" y="4367879"/>
                </a:lnTo>
                <a:lnTo>
                  <a:pt x="3169963" y="4371273"/>
                </a:lnTo>
                <a:lnTo>
                  <a:pt x="3172510" y="4371273"/>
                </a:lnTo>
                <a:lnTo>
                  <a:pt x="3172510" y="4372148"/>
                </a:lnTo>
                <a:lnTo>
                  <a:pt x="3173359" y="4372996"/>
                </a:lnTo>
                <a:lnTo>
                  <a:pt x="3172510" y="4372996"/>
                </a:lnTo>
                <a:lnTo>
                  <a:pt x="3170812" y="4374693"/>
                </a:lnTo>
                <a:lnTo>
                  <a:pt x="3170812" y="4375541"/>
                </a:lnTo>
                <a:lnTo>
                  <a:pt x="3171661" y="4375541"/>
                </a:lnTo>
                <a:lnTo>
                  <a:pt x="3170812" y="4377238"/>
                </a:lnTo>
                <a:lnTo>
                  <a:pt x="3169088" y="4378113"/>
                </a:lnTo>
                <a:lnTo>
                  <a:pt x="3167390" y="4379809"/>
                </a:lnTo>
                <a:lnTo>
                  <a:pt x="3168239" y="4380658"/>
                </a:lnTo>
                <a:lnTo>
                  <a:pt x="3167390" y="4381506"/>
                </a:lnTo>
                <a:lnTo>
                  <a:pt x="3166541" y="4381506"/>
                </a:lnTo>
                <a:lnTo>
                  <a:pt x="3163968" y="4383229"/>
                </a:lnTo>
                <a:lnTo>
                  <a:pt x="3163968" y="4384926"/>
                </a:lnTo>
                <a:lnTo>
                  <a:pt x="3164843" y="4385774"/>
                </a:lnTo>
                <a:lnTo>
                  <a:pt x="3163119" y="4386623"/>
                </a:lnTo>
                <a:lnTo>
                  <a:pt x="3162270" y="4385774"/>
                </a:lnTo>
                <a:lnTo>
                  <a:pt x="3161421" y="4386623"/>
                </a:lnTo>
                <a:lnTo>
                  <a:pt x="3160572" y="4386623"/>
                </a:lnTo>
                <a:lnTo>
                  <a:pt x="3158874" y="4387471"/>
                </a:lnTo>
                <a:lnTo>
                  <a:pt x="3152029" y="4390043"/>
                </a:lnTo>
                <a:lnTo>
                  <a:pt x="3140939" y="4396008"/>
                </a:lnTo>
                <a:lnTo>
                  <a:pt x="3130698" y="4402821"/>
                </a:lnTo>
                <a:lnTo>
                  <a:pt x="3117061" y="4411358"/>
                </a:lnTo>
                <a:lnTo>
                  <a:pt x="3104273" y="4421565"/>
                </a:lnTo>
                <a:lnTo>
                  <a:pt x="3100851" y="4424985"/>
                </a:lnTo>
                <a:lnTo>
                  <a:pt x="3099153" y="4425833"/>
                </a:lnTo>
                <a:lnTo>
                  <a:pt x="3093183" y="4430950"/>
                </a:lnTo>
                <a:lnTo>
                  <a:pt x="3087214" y="4436915"/>
                </a:lnTo>
                <a:lnTo>
                  <a:pt x="3076973" y="4447997"/>
                </a:lnTo>
                <a:lnTo>
                  <a:pt x="3076124" y="4448845"/>
                </a:lnTo>
                <a:lnTo>
                  <a:pt x="3059913" y="4467616"/>
                </a:lnTo>
                <a:lnTo>
                  <a:pt x="3051370" y="4479546"/>
                </a:lnTo>
                <a:lnTo>
                  <a:pt x="3048823" y="4482091"/>
                </a:lnTo>
                <a:lnTo>
                  <a:pt x="3048823" y="4483814"/>
                </a:lnTo>
                <a:lnTo>
                  <a:pt x="3046250" y="4486359"/>
                </a:lnTo>
                <a:lnTo>
                  <a:pt x="3039432" y="4494021"/>
                </a:lnTo>
                <a:lnTo>
                  <a:pt x="3024919" y="4515336"/>
                </a:lnTo>
                <a:lnTo>
                  <a:pt x="3023221" y="4517908"/>
                </a:lnTo>
                <a:lnTo>
                  <a:pt x="3022372" y="4519605"/>
                </a:lnTo>
                <a:lnTo>
                  <a:pt x="3020674" y="4521301"/>
                </a:lnTo>
                <a:lnTo>
                  <a:pt x="3019825" y="4523025"/>
                </a:lnTo>
                <a:lnTo>
                  <a:pt x="3016403" y="4529838"/>
                </a:lnTo>
                <a:lnTo>
                  <a:pt x="3012980" y="4536652"/>
                </a:lnTo>
                <a:lnTo>
                  <a:pt x="3009584" y="4542617"/>
                </a:lnTo>
                <a:lnTo>
                  <a:pt x="3007011" y="4548582"/>
                </a:lnTo>
                <a:lnTo>
                  <a:pt x="3005313" y="4551153"/>
                </a:lnTo>
                <a:lnTo>
                  <a:pt x="3000192" y="4563084"/>
                </a:lnTo>
                <a:lnTo>
                  <a:pt x="2996770" y="4570745"/>
                </a:lnTo>
                <a:lnTo>
                  <a:pt x="2995072" y="4575014"/>
                </a:lnTo>
                <a:lnTo>
                  <a:pt x="2993374" y="4579282"/>
                </a:lnTo>
                <a:lnTo>
                  <a:pt x="2988253" y="4592909"/>
                </a:lnTo>
                <a:lnTo>
                  <a:pt x="2986555" y="4597177"/>
                </a:lnTo>
                <a:lnTo>
                  <a:pt x="2984831" y="4601446"/>
                </a:lnTo>
                <a:lnTo>
                  <a:pt x="2984831" y="4603142"/>
                </a:lnTo>
                <a:lnTo>
                  <a:pt x="2983133" y="4605714"/>
                </a:lnTo>
                <a:lnTo>
                  <a:pt x="2982284" y="4609108"/>
                </a:lnTo>
                <a:lnTo>
                  <a:pt x="2978862" y="4619341"/>
                </a:lnTo>
                <a:lnTo>
                  <a:pt x="2976315" y="4625306"/>
                </a:lnTo>
                <a:lnTo>
                  <a:pt x="2972892" y="4631271"/>
                </a:lnTo>
                <a:lnTo>
                  <a:pt x="2968621" y="4638960"/>
                </a:lnTo>
                <a:lnTo>
                  <a:pt x="2959255" y="4650890"/>
                </a:lnTo>
                <a:lnTo>
                  <a:pt x="2954984" y="4656855"/>
                </a:lnTo>
                <a:lnTo>
                  <a:pt x="2943894" y="4673053"/>
                </a:lnTo>
                <a:lnTo>
                  <a:pt x="2930230" y="4691797"/>
                </a:lnTo>
                <a:lnTo>
                  <a:pt x="2929381" y="4693494"/>
                </a:lnTo>
                <a:lnTo>
                  <a:pt x="2921714" y="4705450"/>
                </a:lnTo>
                <a:lnTo>
                  <a:pt x="2918292" y="4710541"/>
                </a:lnTo>
                <a:lnTo>
                  <a:pt x="2914047" y="4714809"/>
                </a:lnTo>
                <a:lnTo>
                  <a:pt x="2908051" y="4721622"/>
                </a:lnTo>
                <a:lnTo>
                  <a:pt x="2903806" y="4726739"/>
                </a:lnTo>
                <a:lnTo>
                  <a:pt x="2897836" y="4731856"/>
                </a:lnTo>
                <a:lnTo>
                  <a:pt x="2895263" y="4733579"/>
                </a:lnTo>
                <a:lnTo>
                  <a:pt x="2884173" y="4742938"/>
                </a:lnTo>
                <a:lnTo>
                  <a:pt x="2873932" y="4752323"/>
                </a:lnTo>
                <a:lnTo>
                  <a:pt x="2867113" y="4757439"/>
                </a:lnTo>
                <a:lnTo>
                  <a:pt x="2865415" y="4759985"/>
                </a:lnTo>
                <a:lnTo>
                  <a:pt x="2861144" y="4765101"/>
                </a:lnTo>
                <a:lnTo>
                  <a:pt x="2857721" y="4769370"/>
                </a:lnTo>
                <a:lnTo>
                  <a:pt x="2848356" y="4776183"/>
                </a:lnTo>
                <a:lnTo>
                  <a:pt x="2838964" y="4783871"/>
                </a:lnTo>
                <a:lnTo>
                  <a:pt x="2830448" y="4789837"/>
                </a:lnTo>
                <a:lnTo>
                  <a:pt x="2822754" y="4794078"/>
                </a:lnTo>
                <a:lnTo>
                  <a:pt x="2810815" y="4800918"/>
                </a:lnTo>
                <a:lnTo>
                  <a:pt x="2798876" y="4806883"/>
                </a:lnTo>
                <a:lnTo>
                  <a:pt x="2786937" y="4813697"/>
                </a:lnTo>
                <a:lnTo>
                  <a:pt x="2778394" y="4819662"/>
                </a:lnTo>
                <a:lnTo>
                  <a:pt x="2773274" y="4823930"/>
                </a:lnTo>
                <a:lnTo>
                  <a:pt x="2766455" y="4830744"/>
                </a:lnTo>
                <a:lnTo>
                  <a:pt x="2754516" y="4843522"/>
                </a:lnTo>
                <a:lnTo>
                  <a:pt x="2753667" y="4846094"/>
                </a:lnTo>
                <a:lnTo>
                  <a:pt x="2753667" y="4849487"/>
                </a:lnTo>
                <a:lnTo>
                  <a:pt x="2751094" y="4846094"/>
                </a:lnTo>
                <a:lnTo>
                  <a:pt x="2748547" y="4846942"/>
                </a:lnTo>
                <a:lnTo>
                  <a:pt x="2744275" y="4850362"/>
                </a:lnTo>
                <a:lnTo>
                  <a:pt x="2740004" y="4852907"/>
                </a:lnTo>
                <a:lnTo>
                  <a:pt x="2734883" y="4858873"/>
                </a:lnTo>
                <a:lnTo>
                  <a:pt x="2730639" y="4863989"/>
                </a:lnTo>
                <a:lnTo>
                  <a:pt x="2724669" y="4872526"/>
                </a:lnTo>
                <a:lnTo>
                  <a:pt x="2720398" y="4880188"/>
                </a:lnTo>
                <a:lnTo>
                  <a:pt x="2716975" y="4888698"/>
                </a:lnTo>
                <a:lnTo>
                  <a:pt x="2711006" y="4904048"/>
                </a:lnTo>
                <a:lnTo>
                  <a:pt x="2710157" y="4908317"/>
                </a:lnTo>
                <a:lnTo>
                  <a:pt x="2707583" y="4920247"/>
                </a:lnTo>
                <a:lnTo>
                  <a:pt x="2705036" y="4928783"/>
                </a:lnTo>
                <a:lnTo>
                  <a:pt x="2699067" y="4942410"/>
                </a:lnTo>
                <a:lnTo>
                  <a:pt x="2693946" y="4950947"/>
                </a:lnTo>
                <a:lnTo>
                  <a:pt x="2687977" y="4963726"/>
                </a:lnTo>
                <a:lnTo>
                  <a:pt x="2684554" y="4969691"/>
                </a:lnTo>
                <a:lnTo>
                  <a:pt x="2680309" y="4975656"/>
                </a:lnTo>
                <a:lnTo>
                  <a:pt x="2670918" y="4987586"/>
                </a:lnTo>
                <a:lnTo>
                  <a:pt x="2663224" y="4994399"/>
                </a:lnTo>
                <a:lnTo>
                  <a:pt x="2632527" y="5019135"/>
                </a:lnTo>
                <a:lnTo>
                  <a:pt x="2618890" y="5031065"/>
                </a:lnTo>
                <a:lnTo>
                  <a:pt x="2606925" y="5040450"/>
                </a:lnTo>
                <a:lnTo>
                  <a:pt x="2603529" y="5042995"/>
                </a:lnTo>
                <a:lnTo>
                  <a:pt x="2590715" y="5051532"/>
                </a:lnTo>
                <a:lnTo>
                  <a:pt x="2589866" y="5051532"/>
                </a:lnTo>
                <a:lnTo>
                  <a:pt x="2588168" y="5052380"/>
                </a:lnTo>
                <a:lnTo>
                  <a:pt x="2587319" y="5051532"/>
                </a:lnTo>
                <a:lnTo>
                  <a:pt x="2585621" y="5051532"/>
                </a:lnTo>
                <a:lnTo>
                  <a:pt x="2584745" y="5051532"/>
                </a:lnTo>
                <a:lnTo>
                  <a:pt x="2583896" y="5050683"/>
                </a:lnTo>
                <a:lnTo>
                  <a:pt x="2583896" y="5049809"/>
                </a:lnTo>
                <a:lnTo>
                  <a:pt x="2583047" y="5047263"/>
                </a:lnTo>
                <a:lnTo>
                  <a:pt x="2583047" y="5045567"/>
                </a:lnTo>
                <a:lnTo>
                  <a:pt x="2582198" y="5044718"/>
                </a:lnTo>
                <a:lnTo>
                  <a:pt x="2571957" y="5043843"/>
                </a:lnTo>
                <a:lnTo>
                  <a:pt x="2571108" y="5043843"/>
                </a:lnTo>
                <a:lnTo>
                  <a:pt x="2571108" y="5042995"/>
                </a:lnTo>
                <a:lnTo>
                  <a:pt x="2571957" y="5042147"/>
                </a:lnTo>
                <a:lnTo>
                  <a:pt x="2571108" y="5041298"/>
                </a:lnTo>
                <a:lnTo>
                  <a:pt x="2571108" y="5040450"/>
                </a:lnTo>
                <a:lnTo>
                  <a:pt x="2570259" y="5038727"/>
                </a:lnTo>
                <a:lnTo>
                  <a:pt x="2571108" y="5037878"/>
                </a:lnTo>
                <a:lnTo>
                  <a:pt x="2571957" y="5036182"/>
                </a:lnTo>
                <a:lnTo>
                  <a:pt x="2570259" y="5034485"/>
                </a:lnTo>
                <a:lnTo>
                  <a:pt x="2571108" y="5032762"/>
                </a:lnTo>
                <a:lnTo>
                  <a:pt x="2571957" y="5031913"/>
                </a:lnTo>
                <a:lnTo>
                  <a:pt x="2571957" y="5023403"/>
                </a:lnTo>
                <a:lnTo>
                  <a:pt x="2573655" y="5014018"/>
                </a:lnTo>
                <a:lnTo>
                  <a:pt x="2574531" y="5000391"/>
                </a:lnTo>
                <a:lnTo>
                  <a:pt x="2571957" y="4987586"/>
                </a:lnTo>
                <a:lnTo>
                  <a:pt x="2572806" y="4974807"/>
                </a:lnTo>
                <a:lnTo>
                  <a:pt x="2581349" y="4962029"/>
                </a:lnTo>
                <a:lnTo>
                  <a:pt x="2593288" y="4955189"/>
                </a:lnTo>
                <a:lnTo>
                  <a:pt x="2599258" y="4956064"/>
                </a:lnTo>
                <a:lnTo>
                  <a:pt x="2606925" y="4946679"/>
                </a:lnTo>
                <a:lnTo>
                  <a:pt x="2599258" y="4944107"/>
                </a:lnTo>
                <a:lnTo>
                  <a:pt x="2601805" y="4941562"/>
                </a:lnTo>
                <a:lnTo>
                  <a:pt x="2602680" y="4943259"/>
                </a:lnTo>
                <a:lnTo>
                  <a:pt x="2601805" y="4943259"/>
                </a:lnTo>
                <a:lnTo>
                  <a:pt x="2602680" y="4944107"/>
                </a:lnTo>
                <a:lnTo>
                  <a:pt x="2603529" y="4944107"/>
                </a:lnTo>
                <a:lnTo>
                  <a:pt x="2601805" y="4941562"/>
                </a:lnTo>
                <a:lnTo>
                  <a:pt x="2614619" y="4935597"/>
                </a:lnTo>
                <a:lnTo>
                  <a:pt x="2618015" y="4930480"/>
                </a:lnTo>
                <a:lnTo>
                  <a:pt x="2617166" y="4929632"/>
                </a:lnTo>
                <a:lnTo>
                  <a:pt x="2619739" y="4927060"/>
                </a:lnTo>
                <a:lnTo>
                  <a:pt x="2627407" y="4925363"/>
                </a:lnTo>
                <a:lnTo>
                  <a:pt x="2629105" y="4921095"/>
                </a:lnTo>
                <a:lnTo>
                  <a:pt x="2616317" y="4910013"/>
                </a:lnTo>
                <a:lnTo>
                  <a:pt x="2616317" y="4910862"/>
                </a:lnTo>
                <a:lnTo>
                  <a:pt x="2615468" y="4910013"/>
                </a:lnTo>
                <a:lnTo>
                  <a:pt x="2614619" y="4909165"/>
                </a:lnTo>
                <a:lnTo>
                  <a:pt x="2610348" y="4908317"/>
                </a:lnTo>
                <a:lnTo>
                  <a:pt x="2607801" y="4906620"/>
                </a:lnTo>
                <a:lnTo>
                  <a:pt x="2606925" y="4903200"/>
                </a:lnTo>
                <a:lnTo>
                  <a:pt x="2603529" y="4904048"/>
                </a:lnTo>
                <a:lnTo>
                  <a:pt x="2602680" y="4905771"/>
                </a:lnTo>
                <a:lnTo>
                  <a:pt x="2601805" y="4905771"/>
                </a:lnTo>
                <a:lnTo>
                  <a:pt x="2600956" y="4904897"/>
                </a:lnTo>
                <a:lnTo>
                  <a:pt x="2600107" y="4904048"/>
                </a:lnTo>
                <a:lnTo>
                  <a:pt x="2597560" y="4902351"/>
                </a:lnTo>
                <a:lnTo>
                  <a:pt x="2595835" y="4901503"/>
                </a:lnTo>
                <a:lnTo>
                  <a:pt x="2594137" y="4902351"/>
                </a:lnTo>
                <a:lnTo>
                  <a:pt x="2593288" y="4902351"/>
                </a:lnTo>
                <a:lnTo>
                  <a:pt x="2591590" y="4899780"/>
                </a:lnTo>
                <a:lnTo>
                  <a:pt x="2590715" y="4899780"/>
                </a:lnTo>
                <a:lnTo>
                  <a:pt x="2589017" y="4901503"/>
                </a:lnTo>
                <a:lnTo>
                  <a:pt x="2586470" y="4899780"/>
                </a:lnTo>
                <a:lnTo>
                  <a:pt x="2585621" y="4898931"/>
                </a:lnTo>
                <a:lnTo>
                  <a:pt x="2585621" y="4898083"/>
                </a:lnTo>
                <a:lnTo>
                  <a:pt x="2584745" y="4898083"/>
                </a:lnTo>
                <a:lnTo>
                  <a:pt x="2583896" y="4898931"/>
                </a:lnTo>
                <a:lnTo>
                  <a:pt x="2582198" y="4895538"/>
                </a:lnTo>
                <a:lnTo>
                  <a:pt x="2580500" y="4892966"/>
                </a:lnTo>
                <a:lnTo>
                  <a:pt x="2580500" y="4892118"/>
                </a:lnTo>
                <a:lnTo>
                  <a:pt x="2579625" y="4890421"/>
                </a:lnTo>
                <a:lnTo>
                  <a:pt x="2579625" y="4889573"/>
                </a:lnTo>
                <a:lnTo>
                  <a:pt x="2579625" y="4887850"/>
                </a:lnTo>
                <a:lnTo>
                  <a:pt x="2578776" y="4887850"/>
                </a:lnTo>
                <a:lnTo>
                  <a:pt x="2577927" y="4887850"/>
                </a:lnTo>
                <a:lnTo>
                  <a:pt x="2574531" y="4887850"/>
                </a:lnTo>
                <a:lnTo>
                  <a:pt x="2572806" y="4888698"/>
                </a:lnTo>
                <a:lnTo>
                  <a:pt x="2572806" y="4887850"/>
                </a:lnTo>
                <a:lnTo>
                  <a:pt x="2571957" y="4888698"/>
                </a:lnTo>
                <a:lnTo>
                  <a:pt x="2569410" y="4887001"/>
                </a:lnTo>
                <a:lnTo>
                  <a:pt x="2569410" y="4886153"/>
                </a:lnTo>
                <a:lnTo>
                  <a:pt x="2567686" y="4886153"/>
                </a:lnTo>
                <a:lnTo>
                  <a:pt x="2566837" y="4884456"/>
                </a:lnTo>
                <a:lnTo>
                  <a:pt x="2564290" y="4883608"/>
                </a:lnTo>
                <a:lnTo>
                  <a:pt x="2564290" y="4881885"/>
                </a:lnTo>
                <a:lnTo>
                  <a:pt x="2562565" y="4881036"/>
                </a:lnTo>
                <a:lnTo>
                  <a:pt x="2560867" y="4879339"/>
                </a:lnTo>
                <a:lnTo>
                  <a:pt x="2560867" y="4877616"/>
                </a:lnTo>
                <a:lnTo>
                  <a:pt x="2560867" y="4876768"/>
                </a:lnTo>
                <a:lnTo>
                  <a:pt x="2556596" y="4875071"/>
                </a:lnTo>
                <a:lnTo>
                  <a:pt x="2557445" y="4874223"/>
                </a:lnTo>
                <a:lnTo>
                  <a:pt x="2558320" y="4870803"/>
                </a:lnTo>
                <a:lnTo>
                  <a:pt x="2557445" y="4869106"/>
                </a:lnTo>
                <a:lnTo>
                  <a:pt x="2557445" y="4867409"/>
                </a:lnTo>
                <a:lnTo>
                  <a:pt x="2555747" y="4866534"/>
                </a:lnTo>
                <a:lnTo>
                  <a:pt x="2555747" y="4865686"/>
                </a:lnTo>
                <a:lnTo>
                  <a:pt x="2556596" y="4865686"/>
                </a:lnTo>
                <a:lnTo>
                  <a:pt x="2557445" y="4863989"/>
                </a:lnTo>
                <a:lnTo>
                  <a:pt x="2555747" y="4863141"/>
                </a:lnTo>
                <a:lnTo>
                  <a:pt x="2555747" y="4861444"/>
                </a:lnTo>
                <a:lnTo>
                  <a:pt x="2554049" y="4860569"/>
                </a:lnTo>
                <a:lnTo>
                  <a:pt x="2553200" y="4858873"/>
                </a:lnTo>
                <a:lnTo>
                  <a:pt x="2553200" y="4856327"/>
                </a:lnTo>
                <a:lnTo>
                  <a:pt x="2551475" y="4853756"/>
                </a:lnTo>
                <a:lnTo>
                  <a:pt x="2550626" y="4852907"/>
                </a:lnTo>
                <a:lnTo>
                  <a:pt x="2550626" y="4852059"/>
                </a:lnTo>
                <a:lnTo>
                  <a:pt x="2549777" y="4852059"/>
                </a:lnTo>
                <a:lnTo>
                  <a:pt x="2548929" y="4851211"/>
                </a:lnTo>
                <a:lnTo>
                  <a:pt x="2549777" y="4850362"/>
                </a:lnTo>
                <a:lnTo>
                  <a:pt x="2548080" y="4849487"/>
                </a:lnTo>
                <a:lnTo>
                  <a:pt x="2548080" y="4848639"/>
                </a:lnTo>
                <a:lnTo>
                  <a:pt x="2547231" y="4847791"/>
                </a:lnTo>
                <a:lnTo>
                  <a:pt x="2548080" y="4845246"/>
                </a:lnTo>
                <a:lnTo>
                  <a:pt x="2545506" y="4845246"/>
                </a:lnTo>
                <a:lnTo>
                  <a:pt x="2546382" y="4844371"/>
                </a:lnTo>
                <a:lnTo>
                  <a:pt x="2546382" y="4843522"/>
                </a:lnTo>
                <a:lnTo>
                  <a:pt x="2544657" y="4840129"/>
                </a:lnTo>
                <a:lnTo>
                  <a:pt x="2545506" y="4839281"/>
                </a:lnTo>
                <a:lnTo>
                  <a:pt x="2544657" y="4838406"/>
                </a:lnTo>
                <a:lnTo>
                  <a:pt x="2546382" y="4839281"/>
                </a:lnTo>
                <a:lnTo>
                  <a:pt x="2547231" y="4838406"/>
                </a:lnTo>
                <a:lnTo>
                  <a:pt x="2544657" y="4837557"/>
                </a:lnTo>
                <a:lnTo>
                  <a:pt x="2544657" y="4835861"/>
                </a:lnTo>
                <a:lnTo>
                  <a:pt x="2542959" y="4835861"/>
                </a:lnTo>
                <a:lnTo>
                  <a:pt x="2542959" y="4835012"/>
                </a:lnTo>
                <a:lnTo>
                  <a:pt x="2542110" y="4835861"/>
                </a:lnTo>
                <a:lnTo>
                  <a:pt x="2541261" y="4835012"/>
                </a:lnTo>
                <a:lnTo>
                  <a:pt x="2539537" y="4834164"/>
                </a:lnTo>
                <a:lnTo>
                  <a:pt x="2538688" y="4835012"/>
                </a:lnTo>
                <a:lnTo>
                  <a:pt x="2538688" y="4834164"/>
                </a:lnTo>
                <a:lnTo>
                  <a:pt x="2536990" y="4834164"/>
                </a:lnTo>
                <a:lnTo>
                  <a:pt x="2535265" y="4833289"/>
                </a:lnTo>
                <a:lnTo>
                  <a:pt x="2534416" y="4833289"/>
                </a:lnTo>
                <a:lnTo>
                  <a:pt x="2533567" y="4832441"/>
                </a:lnTo>
                <a:lnTo>
                  <a:pt x="2532718" y="4830744"/>
                </a:lnTo>
                <a:lnTo>
                  <a:pt x="2531869" y="4830744"/>
                </a:lnTo>
                <a:lnTo>
                  <a:pt x="2532718" y="4829895"/>
                </a:lnTo>
                <a:lnTo>
                  <a:pt x="2531869" y="4829047"/>
                </a:lnTo>
                <a:lnTo>
                  <a:pt x="2531020" y="4829047"/>
                </a:lnTo>
                <a:lnTo>
                  <a:pt x="2531020" y="4827324"/>
                </a:lnTo>
                <a:lnTo>
                  <a:pt x="2531020" y="4826475"/>
                </a:lnTo>
                <a:lnTo>
                  <a:pt x="2531020" y="4825627"/>
                </a:lnTo>
                <a:lnTo>
                  <a:pt x="2529296" y="4824779"/>
                </a:lnTo>
                <a:lnTo>
                  <a:pt x="2528447" y="4825627"/>
                </a:lnTo>
                <a:lnTo>
                  <a:pt x="2525900" y="4824779"/>
                </a:lnTo>
                <a:lnTo>
                  <a:pt x="2525051" y="4823082"/>
                </a:lnTo>
                <a:lnTo>
                  <a:pt x="2523326" y="4822234"/>
                </a:lnTo>
                <a:lnTo>
                  <a:pt x="2523326" y="4821359"/>
                </a:lnTo>
                <a:lnTo>
                  <a:pt x="2520779" y="4820510"/>
                </a:lnTo>
                <a:lnTo>
                  <a:pt x="2519081" y="4819662"/>
                </a:lnTo>
                <a:lnTo>
                  <a:pt x="2518206" y="4819662"/>
                </a:lnTo>
                <a:lnTo>
                  <a:pt x="2517357" y="4819662"/>
                </a:lnTo>
                <a:lnTo>
                  <a:pt x="2515659" y="4817965"/>
                </a:lnTo>
                <a:lnTo>
                  <a:pt x="2515659" y="4817117"/>
                </a:lnTo>
                <a:lnTo>
                  <a:pt x="2516508" y="4817117"/>
                </a:lnTo>
                <a:lnTo>
                  <a:pt x="2516508" y="4816242"/>
                </a:lnTo>
                <a:lnTo>
                  <a:pt x="2517357" y="4816242"/>
                </a:lnTo>
                <a:lnTo>
                  <a:pt x="2517357" y="4815394"/>
                </a:lnTo>
                <a:lnTo>
                  <a:pt x="2516508" y="4815394"/>
                </a:lnTo>
                <a:lnTo>
                  <a:pt x="2515659" y="4814545"/>
                </a:lnTo>
                <a:lnTo>
                  <a:pt x="2512236" y="4814545"/>
                </a:lnTo>
                <a:lnTo>
                  <a:pt x="2511387" y="4813697"/>
                </a:lnTo>
                <a:lnTo>
                  <a:pt x="2510538" y="4813697"/>
                </a:lnTo>
                <a:lnTo>
                  <a:pt x="2510538" y="4812849"/>
                </a:lnTo>
                <a:lnTo>
                  <a:pt x="2509689" y="4812849"/>
                </a:lnTo>
                <a:lnTo>
                  <a:pt x="2508840" y="4812000"/>
                </a:lnTo>
                <a:lnTo>
                  <a:pt x="2507991" y="4812000"/>
                </a:lnTo>
                <a:lnTo>
                  <a:pt x="2508840" y="4812000"/>
                </a:lnTo>
                <a:lnTo>
                  <a:pt x="2507991" y="4812000"/>
                </a:lnTo>
                <a:lnTo>
                  <a:pt x="2507116" y="4812000"/>
                </a:lnTo>
                <a:lnTo>
                  <a:pt x="2506267" y="4812849"/>
                </a:lnTo>
                <a:lnTo>
                  <a:pt x="2505418" y="4812849"/>
                </a:lnTo>
                <a:lnTo>
                  <a:pt x="2505418" y="4813697"/>
                </a:lnTo>
                <a:lnTo>
                  <a:pt x="2503720" y="4815394"/>
                </a:lnTo>
                <a:lnTo>
                  <a:pt x="2502871" y="4814545"/>
                </a:lnTo>
                <a:lnTo>
                  <a:pt x="2501146" y="4817117"/>
                </a:lnTo>
                <a:lnTo>
                  <a:pt x="2501146" y="4816242"/>
                </a:lnTo>
                <a:lnTo>
                  <a:pt x="2499448" y="4816242"/>
                </a:lnTo>
                <a:lnTo>
                  <a:pt x="2499448" y="4815394"/>
                </a:lnTo>
                <a:lnTo>
                  <a:pt x="2498599" y="4814545"/>
                </a:lnTo>
                <a:lnTo>
                  <a:pt x="2499448" y="4814545"/>
                </a:lnTo>
                <a:lnTo>
                  <a:pt x="2498599" y="4813697"/>
                </a:lnTo>
                <a:lnTo>
                  <a:pt x="2494328" y="4812000"/>
                </a:lnTo>
                <a:lnTo>
                  <a:pt x="2494328" y="4810277"/>
                </a:lnTo>
                <a:lnTo>
                  <a:pt x="2492630" y="4808580"/>
                </a:lnTo>
                <a:lnTo>
                  <a:pt x="2455089" y="4780451"/>
                </a:lnTo>
                <a:lnTo>
                  <a:pt x="2455938" y="4778755"/>
                </a:lnTo>
                <a:lnTo>
                  <a:pt x="2455089" y="4777906"/>
                </a:lnTo>
                <a:lnTo>
                  <a:pt x="2454240" y="4777032"/>
                </a:lnTo>
                <a:lnTo>
                  <a:pt x="2453391" y="4775335"/>
                </a:lnTo>
                <a:lnTo>
                  <a:pt x="2455089" y="4774486"/>
                </a:lnTo>
                <a:lnTo>
                  <a:pt x="2455089" y="4773638"/>
                </a:lnTo>
                <a:lnTo>
                  <a:pt x="2455089" y="4774486"/>
                </a:lnTo>
                <a:lnTo>
                  <a:pt x="2455089" y="4773638"/>
                </a:lnTo>
                <a:lnTo>
                  <a:pt x="2454240" y="4771915"/>
                </a:lnTo>
                <a:lnTo>
                  <a:pt x="2453391" y="4772790"/>
                </a:lnTo>
                <a:lnTo>
                  <a:pt x="2452542" y="4770218"/>
                </a:lnTo>
                <a:lnTo>
                  <a:pt x="2451693" y="4769370"/>
                </a:lnTo>
                <a:lnTo>
                  <a:pt x="2449968" y="4768521"/>
                </a:lnTo>
                <a:lnTo>
                  <a:pt x="2450817" y="4767673"/>
                </a:lnTo>
                <a:lnTo>
                  <a:pt x="2447421" y="4762556"/>
                </a:lnTo>
                <a:lnTo>
                  <a:pt x="2446572" y="4761708"/>
                </a:lnTo>
                <a:lnTo>
                  <a:pt x="2445697" y="4760833"/>
                </a:lnTo>
                <a:lnTo>
                  <a:pt x="2443150" y="4760833"/>
                </a:lnTo>
                <a:lnTo>
                  <a:pt x="2443150" y="4759985"/>
                </a:lnTo>
                <a:lnTo>
                  <a:pt x="2442301" y="4759985"/>
                </a:lnTo>
                <a:lnTo>
                  <a:pt x="2442301" y="4759136"/>
                </a:lnTo>
                <a:lnTo>
                  <a:pt x="2439727" y="4758288"/>
                </a:lnTo>
                <a:lnTo>
                  <a:pt x="2439727" y="4756591"/>
                </a:lnTo>
                <a:lnTo>
                  <a:pt x="2438878" y="4755743"/>
                </a:lnTo>
                <a:lnTo>
                  <a:pt x="2438878" y="4754868"/>
                </a:lnTo>
                <a:lnTo>
                  <a:pt x="2427788" y="4754868"/>
                </a:lnTo>
                <a:lnTo>
                  <a:pt x="2426090" y="4753171"/>
                </a:lnTo>
                <a:lnTo>
                  <a:pt x="2425242" y="4753171"/>
                </a:lnTo>
                <a:lnTo>
                  <a:pt x="2424393" y="4752323"/>
                </a:lnTo>
                <a:lnTo>
                  <a:pt x="2423517" y="4753171"/>
                </a:lnTo>
                <a:lnTo>
                  <a:pt x="2421819" y="4753171"/>
                </a:lnTo>
                <a:lnTo>
                  <a:pt x="2420970" y="4751474"/>
                </a:lnTo>
                <a:lnTo>
                  <a:pt x="2416699" y="4750626"/>
                </a:lnTo>
                <a:lnTo>
                  <a:pt x="2413303" y="4752323"/>
                </a:lnTo>
                <a:lnTo>
                  <a:pt x="2411578" y="4751474"/>
                </a:lnTo>
                <a:lnTo>
                  <a:pt x="2410729" y="4752323"/>
                </a:lnTo>
                <a:lnTo>
                  <a:pt x="2408182" y="4752323"/>
                </a:lnTo>
                <a:lnTo>
                  <a:pt x="2407333" y="4753171"/>
                </a:lnTo>
                <a:lnTo>
                  <a:pt x="2404760" y="4749778"/>
                </a:lnTo>
                <a:lnTo>
                  <a:pt x="2403911" y="4749778"/>
                </a:lnTo>
                <a:lnTo>
                  <a:pt x="2404760" y="4748903"/>
                </a:lnTo>
                <a:lnTo>
                  <a:pt x="2402213" y="4747206"/>
                </a:lnTo>
                <a:lnTo>
                  <a:pt x="2400488" y="4745509"/>
                </a:lnTo>
                <a:lnTo>
                  <a:pt x="2401337" y="4745509"/>
                </a:lnTo>
                <a:lnTo>
                  <a:pt x="2400488" y="4744661"/>
                </a:lnTo>
                <a:lnTo>
                  <a:pt x="2399639" y="4744661"/>
                </a:lnTo>
                <a:lnTo>
                  <a:pt x="2399639" y="4745509"/>
                </a:lnTo>
                <a:lnTo>
                  <a:pt x="2398790" y="4745509"/>
                </a:lnTo>
                <a:lnTo>
                  <a:pt x="2396243" y="4744661"/>
                </a:lnTo>
                <a:lnTo>
                  <a:pt x="2395368" y="4745509"/>
                </a:lnTo>
                <a:lnTo>
                  <a:pt x="2394519" y="4745509"/>
                </a:lnTo>
                <a:lnTo>
                  <a:pt x="2394519" y="4743786"/>
                </a:lnTo>
                <a:lnTo>
                  <a:pt x="2395368" y="4743786"/>
                </a:lnTo>
                <a:lnTo>
                  <a:pt x="2394519" y="4742938"/>
                </a:lnTo>
                <a:lnTo>
                  <a:pt x="2394519" y="4742089"/>
                </a:lnTo>
                <a:lnTo>
                  <a:pt x="2391972" y="4741241"/>
                </a:lnTo>
                <a:lnTo>
                  <a:pt x="2391972" y="4740393"/>
                </a:lnTo>
                <a:lnTo>
                  <a:pt x="2392821" y="4739544"/>
                </a:lnTo>
                <a:lnTo>
                  <a:pt x="2392821" y="4738669"/>
                </a:lnTo>
                <a:lnTo>
                  <a:pt x="2391972" y="4737821"/>
                </a:lnTo>
                <a:lnTo>
                  <a:pt x="2389398" y="4736973"/>
                </a:lnTo>
                <a:lnTo>
                  <a:pt x="2388549" y="4736124"/>
                </a:lnTo>
                <a:lnTo>
                  <a:pt x="2389398" y="4735276"/>
                </a:lnTo>
                <a:lnTo>
                  <a:pt x="2388549" y="4734427"/>
                </a:lnTo>
                <a:lnTo>
                  <a:pt x="2386851" y="4733579"/>
                </a:lnTo>
                <a:lnTo>
                  <a:pt x="2387700" y="4732704"/>
                </a:lnTo>
                <a:lnTo>
                  <a:pt x="2386851" y="4732704"/>
                </a:lnTo>
                <a:lnTo>
                  <a:pt x="2386851" y="4731856"/>
                </a:lnTo>
                <a:lnTo>
                  <a:pt x="2386002" y="4731008"/>
                </a:lnTo>
                <a:lnTo>
                  <a:pt x="2386002" y="4730159"/>
                </a:lnTo>
                <a:lnTo>
                  <a:pt x="2386002" y="4731008"/>
                </a:lnTo>
                <a:lnTo>
                  <a:pt x="2384278" y="4730159"/>
                </a:lnTo>
                <a:lnTo>
                  <a:pt x="2382580" y="4731008"/>
                </a:lnTo>
                <a:lnTo>
                  <a:pt x="2381731" y="4731856"/>
                </a:lnTo>
                <a:lnTo>
                  <a:pt x="2382580" y="4731856"/>
                </a:lnTo>
                <a:lnTo>
                  <a:pt x="2382580" y="4732704"/>
                </a:lnTo>
                <a:lnTo>
                  <a:pt x="2382580" y="4733579"/>
                </a:lnTo>
                <a:lnTo>
                  <a:pt x="2380882" y="4736124"/>
                </a:lnTo>
                <a:lnTo>
                  <a:pt x="2380033" y="4736973"/>
                </a:lnTo>
                <a:lnTo>
                  <a:pt x="2379157" y="4736973"/>
                </a:lnTo>
                <a:lnTo>
                  <a:pt x="2379157" y="4737821"/>
                </a:lnTo>
                <a:lnTo>
                  <a:pt x="2379157" y="4738669"/>
                </a:lnTo>
                <a:lnTo>
                  <a:pt x="2377459" y="4738669"/>
                </a:lnTo>
                <a:lnTo>
                  <a:pt x="2376610" y="4737821"/>
                </a:lnTo>
                <a:lnTo>
                  <a:pt x="2374063" y="4736973"/>
                </a:lnTo>
                <a:lnTo>
                  <a:pt x="2373188" y="4736124"/>
                </a:lnTo>
                <a:lnTo>
                  <a:pt x="2371490" y="4736124"/>
                </a:lnTo>
                <a:lnTo>
                  <a:pt x="2371490" y="4735276"/>
                </a:lnTo>
                <a:lnTo>
                  <a:pt x="2370641" y="4735276"/>
                </a:lnTo>
                <a:lnTo>
                  <a:pt x="2369792" y="4735276"/>
                </a:lnTo>
                <a:lnTo>
                  <a:pt x="2367218" y="4733579"/>
                </a:lnTo>
                <a:lnTo>
                  <a:pt x="2367218" y="4732704"/>
                </a:lnTo>
                <a:lnTo>
                  <a:pt x="2366369" y="4732704"/>
                </a:lnTo>
                <a:lnTo>
                  <a:pt x="2365520" y="4732704"/>
                </a:lnTo>
                <a:lnTo>
                  <a:pt x="2366369" y="4731856"/>
                </a:lnTo>
                <a:lnTo>
                  <a:pt x="2365520" y="4731008"/>
                </a:lnTo>
                <a:lnTo>
                  <a:pt x="2363823" y="4731008"/>
                </a:lnTo>
                <a:lnTo>
                  <a:pt x="2363823" y="4730159"/>
                </a:lnTo>
                <a:lnTo>
                  <a:pt x="2356978" y="4729311"/>
                </a:lnTo>
                <a:lnTo>
                  <a:pt x="2356129" y="4729311"/>
                </a:lnTo>
                <a:lnTo>
                  <a:pt x="2356129" y="4728462"/>
                </a:lnTo>
                <a:lnTo>
                  <a:pt x="2355280" y="4728462"/>
                </a:lnTo>
                <a:lnTo>
                  <a:pt x="2355280" y="4724194"/>
                </a:lnTo>
                <a:lnTo>
                  <a:pt x="2354431" y="4723346"/>
                </a:lnTo>
                <a:lnTo>
                  <a:pt x="2355280" y="4722497"/>
                </a:lnTo>
                <a:lnTo>
                  <a:pt x="2353582" y="4720774"/>
                </a:lnTo>
                <a:lnTo>
                  <a:pt x="2351008" y="4720774"/>
                </a:lnTo>
                <a:lnTo>
                  <a:pt x="2351008" y="4719926"/>
                </a:lnTo>
                <a:lnTo>
                  <a:pt x="2352733" y="4719077"/>
                </a:lnTo>
                <a:lnTo>
                  <a:pt x="2351884" y="4718229"/>
                </a:lnTo>
                <a:lnTo>
                  <a:pt x="2350159" y="4717381"/>
                </a:lnTo>
                <a:lnTo>
                  <a:pt x="2350159" y="4716506"/>
                </a:lnTo>
                <a:lnTo>
                  <a:pt x="2351008" y="4716506"/>
                </a:lnTo>
                <a:lnTo>
                  <a:pt x="2350159" y="4715657"/>
                </a:lnTo>
                <a:lnTo>
                  <a:pt x="2350159" y="4714809"/>
                </a:lnTo>
                <a:lnTo>
                  <a:pt x="2348461" y="4713961"/>
                </a:lnTo>
                <a:lnTo>
                  <a:pt x="2347612" y="4714809"/>
                </a:lnTo>
                <a:lnTo>
                  <a:pt x="2346763" y="4714809"/>
                </a:lnTo>
                <a:lnTo>
                  <a:pt x="2346763" y="4713961"/>
                </a:lnTo>
                <a:lnTo>
                  <a:pt x="2345888" y="4713961"/>
                </a:lnTo>
                <a:lnTo>
                  <a:pt x="2345039" y="4713112"/>
                </a:lnTo>
                <a:lnTo>
                  <a:pt x="2344190" y="4713112"/>
                </a:lnTo>
                <a:lnTo>
                  <a:pt x="2344190" y="4711415"/>
                </a:lnTo>
                <a:lnTo>
                  <a:pt x="2345039" y="4711415"/>
                </a:lnTo>
                <a:lnTo>
                  <a:pt x="2345039" y="4710541"/>
                </a:lnTo>
                <a:lnTo>
                  <a:pt x="2345039" y="4709692"/>
                </a:lnTo>
                <a:lnTo>
                  <a:pt x="2345039" y="4708844"/>
                </a:lnTo>
                <a:lnTo>
                  <a:pt x="2345888" y="4707147"/>
                </a:lnTo>
                <a:lnTo>
                  <a:pt x="2344190" y="4707147"/>
                </a:lnTo>
                <a:lnTo>
                  <a:pt x="2342492" y="4704576"/>
                </a:lnTo>
                <a:lnTo>
                  <a:pt x="2342492" y="4705450"/>
                </a:lnTo>
                <a:lnTo>
                  <a:pt x="2341643" y="4704576"/>
                </a:lnTo>
                <a:lnTo>
                  <a:pt x="2342492" y="4703727"/>
                </a:lnTo>
                <a:lnTo>
                  <a:pt x="2342492" y="4701182"/>
                </a:lnTo>
                <a:lnTo>
                  <a:pt x="2341643" y="4701182"/>
                </a:lnTo>
                <a:lnTo>
                  <a:pt x="2339918" y="4700334"/>
                </a:lnTo>
                <a:lnTo>
                  <a:pt x="2339918" y="4698610"/>
                </a:lnTo>
                <a:lnTo>
                  <a:pt x="2339069" y="4698610"/>
                </a:lnTo>
                <a:lnTo>
                  <a:pt x="2338220" y="4698610"/>
                </a:lnTo>
                <a:lnTo>
                  <a:pt x="2336522" y="4699459"/>
                </a:lnTo>
                <a:lnTo>
                  <a:pt x="2335673" y="4699459"/>
                </a:lnTo>
                <a:lnTo>
                  <a:pt x="2335673" y="4698610"/>
                </a:lnTo>
                <a:lnTo>
                  <a:pt x="2334798" y="4697762"/>
                </a:lnTo>
                <a:lnTo>
                  <a:pt x="2333100" y="4697762"/>
                </a:lnTo>
                <a:lnTo>
                  <a:pt x="2331402" y="4696914"/>
                </a:lnTo>
                <a:lnTo>
                  <a:pt x="2332251" y="4695217"/>
                </a:lnTo>
                <a:lnTo>
                  <a:pt x="2333100" y="4694342"/>
                </a:lnTo>
                <a:lnTo>
                  <a:pt x="2333100" y="4693494"/>
                </a:lnTo>
                <a:lnTo>
                  <a:pt x="2332251" y="4692645"/>
                </a:lnTo>
                <a:lnTo>
                  <a:pt x="2331402" y="4692645"/>
                </a:lnTo>
                <a:lnTo>
                  <a:pt x="2331402" y="4690949"/>
                </a:lnTo>
                <a:lnTo>
                  <a:pt x="2329704" y="4690949"/>
                </a:lnTo>
                <a:lnTo>
                  <a:pt x="2328828" y="4689252"/>
                </a:lnTo>
                <a:lnTo>
                  <a:pt x="2326281" y="4690100"/>
                </a:lnTo>
                <a:lnTo>
                  <a:pt x="2325432" y="4689252"/>
                </a:lnTo>
                <a:lnTo>
                  <a:pt x="2325432" y="4688377"/>
                </a:lnTo>
                <a:lnTo>
                  <a:pt x="2325432" y="4686680"/>
                </a:lnTo>
                <a:lnTo>
                  <a:pt x="2323734" y="4685832"/>
                </a:lnTo>
                <a:lnTo>
                  <a:pt x="2322859" y="4684984"/>
                </a:lnTo>
                <a:lnTo>
                  <a:pt x="2322859" y="4683287"/>
                </a:lnTo>
                <a:lnTo>
                  <a:pt x="2320312" y="4682412"/>
                </a:lnTo>
                <a:lnTo>
                  <a:pt x="2319463" y="4683287"/>
                </a:lnTo>
                <a:lnTo>
                  <a:pt x="2319463" y="4682412"/>
                </a:lnTo>
                <a:lnTo>
                  <a:pt x="2317738" y="4681564"/>
                </a:lnTo>
                <a:lnTo>
                  <a:pt x="2316889" y="4679867"/>
                </a:lnTo>
                <a:lnTo>
                  <a:pt x="2316040" y="4679018"/>
                </a:lnTo>
                <a:lnTo>
                  <a:pt x="2316040" y="4677295"/>
                </a:lnTo>
                <a:lnTo>
                  <a:pt x="2315191" y="4675598"/>
                </a:lnTo>
                <a:lnTo>
                  <a:pt x="2314342" y="4675598"/>
                </a:lnTo>
                <a:lnTo>
                  <a:pt x="2314342" y="4674750"/>
                </a:lnTo>
                <a:lnTo>
                  <a:pt x="2313493" y="4674750"/>
                </a:lnTo>
                <a:lnTo>
                  <a:pt x="2312618" y="4675598"/>
                </a:lnTo>
                <a:lnTo>
                  <a:pt x="2310920" y="4676447"/>
                </a:lnTo>
                <a:lnTo>
                  <a:pt x="2310071" y="4676447"/>
                </a:lnTo>
                <a:lnTo>
                  <a:pt x="2310071" y="4675598"/>
                </a:lnTo>
                <a:lnTo>
                  <a:pt x="2308373" y="4675598"/>
                </a:lnTo>
                <a:lnTo>
                  <a:pt x="2307524" y="4676447"/>
                </a:lnTo>
                <a:lnTo>
                  <a:pt x="2306648" y="4676447"/>
                </a:lnTo>
                <a:lnTo>
                  <a:pt x="2305799" y="4677295"/>
                </a:lnTo>
                <a:lnTo>
                  <a:pt x="2304950" y="4679018"/>
                </a:lnTo>
                <a:lnTo>
                  <a:pt x="2304101" y="4678170"/>
                </a:lnTo>
                <a:lnTo>
                  <a:pt x="2303252" y="4679867"/>
                </a:lnTo>
                <a:lnTo>
                  <a:pt x="2304950" y="4680715"/>
                </a:lnTo>
                <a:lnTo>
                  <a:pt x="2304101" y="4680715"/>
                </a:lnTo>
                <a:lnTo>
                  <a:pt x="2304101" y="4682412"/>
                </a:lnTo>
                <a:lnTo>
                  <a:pt x="2305799" y="4684135"/>
                </a:lnTo>
                <a:lnTo>
                  <a:pt x="2304950" y="4685832"/>
                </a:lnTo>
                <a:lnTo>
                  <a:pt x="2304101" y="4685832"/>
                </a:lnTo>
                <a:lnTo>
                  <a:pt x="2303252" y="4687529"/>
                </a:lnTo>
                <a:lnTo>
                  <a:pt x="2304101" y="4688377"/>
                </a:lnTo>
                <a:lnTo>
                  <a:pt x="2303252" y="4689252"/>
                </a:lnTo>
                <a:lnTo>
                  <a:pt x="2303252" y="4690100"/>
                </a:lnTo>
                <a:lnTo>
                  <a:pt x="2301555" y="4690100"/>
                </a:lnTo>
                <a:lnTo>
                  <a:pt x="2299830" y="4690100"/>
                </a:lnTo>
                <a:lnTo>
                  <a:pt x="2299830" y="4689252"/>
                </a:lnTo>
                <a:lnTo>
                  <a:pt x="2298981" y="4688377"/>
                </a:lnTo>
                <a:lnTo>
                  <a:pt x="2298132" y="4690100"/>
                </a:lnTo>
                <a:lnTo>
                  <a:pt x="2297283" y="4690100"/>
                </a:lnTo>
                <a:lnTo>
                  <a:pt x="2296434" y="4688377"/>
                </a:lnTo>
                <a:lnTo>
                  <a:pt x="2295559" y="4688377"/>
                </a:lnTo>
                <a:lnTo>
                  <a:pt x="2296434" y="4689252"/>
                </a:lnTo>
                <a:lnTo>
                  <a:pt x="2295559" y="4689252"/>
                </a:lnTo>
                <a:lnTo>
                  <a:pt x="2295559" y="4691797"/>
                </a:lnTo>
                <a:lnTo>
                  <a:pt x="2294710" y="4692645"/>
                </a:lnTo>
                <a:lnTo>
                  <a:pt x="2295559" y="4693494"/>
                </a:lnTo>
                <a:lnTo>
                  <a:pt x="2293012" y="4693494"/>
                </a:lnTo>
                <a:lnTo>
                  <a:pt x="2293012" y="4694342"/>
                </a:lnTo>
                <a:lnTo>
                  <a:pt x="2292163" y="4696065"/>
                </a:lnTo>
                <a:lnTo>
                  <a:pt x="2289589" y="4695217"/>
                </a:lnTo>
                <a:lnTo>
                  <a:pt x="2290438" y="4696914"/>
                </a:lnTo>
                <a:lnTo>
                  <a:pt x="2288740" y="4697762"/>
                </a:lnTo>
                <a:lnTo>
                  <a:pt x="2285344" y="4697762"/>
                </a:lnTo>
                <a:lnTo>
                  <a:pt x="2284469" y="4697762"/>
                </a:lnTo>
                <a:lnTo>
                  <a:pt x="2284469" y="4698610"/>
                </a:lnTo>
                <a:lnTo>
                  <a:pt x="2282771" y="4701182"/>
                </a:lnTo>
                <a:lnTo>
                  <a:pt x="2282771" y="4702030"/>
                </a:lnTo>
                <a:lnTo>
                  <a:pt x="2280224" y="4701182"/>
                </a:lnTo>
                <a:lnTo>
                  <a:pt x="2279375" y="4702030"/>
                </a:lnTo>
                <a:lnTo>
                  <a:pt x="2277650" y="4705450"/>
                </a:lnTo>
                <a:lnTo>
                  <a:pt x="2275952" y="4705450"/>
                </a:lnTo>
                <a:lnTo>
                  <a:pt x="2275952" y="4706299"/>
                </a:lnTo>
                <a:lnTo>
                  <a:pt x="2275103" y="4706299"/>
                </a:lnTo>
                <a:lnTo>
                  <a:pt x="2273379" y="4704576"/>
                </a:lnTo>
                <a:lnTo>
                  <a:pt x="2272530" y="4705450"/>
                </a:lnTo>
                <a:lnTo>
                  <a:pt x="2270832" y="4705450"/>
                </a:lnTo>
                <a:lnTo>
                  <a:pt x="2269983" y="4706299"/>
                </a:lnTo>
                <a:lnTo>
                  <a:pt x="2269134" y="4707147"/>
                </a:lnTo>
                <a:lnTo>
                  <a:pt x="2266560" y="4706299"/>
                </a:lnTo>
                <a:lnTo>
                  <a:pt x="2264013" y="4705450"/>
                </a:lnTo>
                <a:lnTo>
                  <a:pt x="2262289" y="4706299"/>
                </a:lnTo>
                <a:lnTo>
                  <a:pt x="2262289" y="4707147"/>
                </a:lnTo>
                <a:lnTo>
                  <a:pt x="2259742" y="4706299"/>
                </a:lnTo>
                <a:lnTo>
                  <a:pt x="2259742" y="4705450"/>
                </a:lnTo>
                <a:lnTo>
                  <a:pt x="2258893" y="4702030"/>
                </a:lnTo>
                <a:lnTo>
                  <a:pt x="2258893" y="4696065"/>
                </a:lnTo>
                <a:lnTo>
                  <a:pt x="2259742" y="4693494"/>
                </a:lnTo>
                <a:lnTo>
                  <a:pt x="2260591" y="4692645"/>
                </a:lnTo>
                <a:lnTo>
                  <a:pt x="2259742" y="4691797"/>
                </a:lnTo>
                <a:lnTo>
                  <a:pt x="2259742" y="4690100"/>
                </a:lnTo>
                <a:lnTo>
                  <a:pt x="2259742" y="4689252"/>
                </a:lnTo>
                <a:lnTo>
                  <a:pt x="2258893" y="4689252"/>
                </a:lnTo>
                <a:lnTo>
                  <a:pt x="2260591" y="4685832"/>
                </a:lnTo>
                <a:lnTo>
                  <a:pt x="2259742" y="4684984"/>
                </a:lnTo>
                <a:lnTo>
                  <a:pt x="2259742" y="4682412"/>
                </a:lnTo>
                <a:lnTo>
                  <a:pt x="2262289" y="4679018"/>
                </a:lnTo>
                <a:lnTo>
                  <a:pt x="2262289" y="4677295"/>
                </a:lnTo>
                <a:lnTo>
                  <a:pt x="2261440" y="4676447"/>
                </a:lnTo>
                <a:lnTo>
                  <a:pt x="2260591" y="4675598"/>
                </a:lnTo>
                <a:lnTo>
                  <a:pt x="2259742" y="4673053"/>
                </a:lnTo>
                <a:lnTo>
                  <a:pt x="2258893" y="4672178"/>
                </a:lnTo>
                <a:lnTo>
                  <a:pt x="2258893" y="4671330"/>
                </a:lnTo>
                <a:lnTo>
                  <a:pt x="2259742" y="4671330"/>
                </a:lnTo>
                <a:lnTo>
                  <a:pt x="2258044" y="4670482"/>
                </a:lnTo>
                <a:lnTo>
                  <a:pt x="2258044" y="4668785"/>
                </a:lnTo>
                <a:lnTo>
                  <a:pt x="2258044" y="4667937"/>
                </a:lnTo>
                <a:lnTo>
                  <a:pt x="2256319" y="4667937"/>
                </a:lnTo>
                <a:lnTo>
                  <a:pt x="2256319" y="4667088"/>
                </a:lnTo>
                <a:lnTo>
                  <a:pt x="2255470" y="4667088"/>
                </a:lnTo>
                <a:lnTo>
                  <a:pt x="2254621" y="4667088"/>
                </a:lnTo>
                <a:lnTo>
                  <a:pt x="2252923" y="4666213"/>
                </a:lnTo>
                <a:lnTo>
                  <a:pt x="2252923" y="4665365"/>
                </a:lnTo>
                <a:lnTo>
                  <a:pt x="2252923" y="4663668"/>
                </a:lnTo>
                <a:lnTo>
                  <a:pt x="2252074" y="4662820"/>
                </a:lnTo>
                <a:lnTo>
                  <a:pt x="2251199" y="4662820"/>
                </a:lnTo>
                <a:lnTo>
                  <a:pt x="2249501" y="4664517"/>
                </a:lnTo>
                <a:lnTo>
                  <a:pt x="2248652" y="4664517"/>
                </a:lnTo>
                <a:lnTo>
                  <a:pt x="2247803" y="4661123"/>
                </a:lnTo>
                <a:lnTo>
                  <a:pt x="2246954" y="4661123"/>
                </a:lnTo>
                <a:lnTo>
                  <a:pt x="2245229" y="4661972"/>
                </a:lnTo>
                <a:lnTo>
                  <a:pt x="2244380" y="4661972"/>
                </a:lnTo>
                <a:lnTo>
                  <a:pt x="2244380" y="4661123"/>
                </a:lnTo>
                <a:lnTo>
                  <a:pt x="2245229" y="4659400"/>
                </a:lnTo>
                <a:lnTo>
                  <a:pt x="2244380" y="4659400"/>
                </a:lnTo>
                <a:lnTo>
                  <a:pt x="2243531" y="4658552"/>
                </a:lnTo>
                <a:lnTo>
                  <a:pt x="2241833" y="4657703"/>
                </a:lnTo>
                <a:lnTo>
                  <a:pt x="2241833" y="4656006"/>
                </a:lnTo>
                <a:lnTo>
                  <a:pt x="2243531" y="4655132"/>
                </a:lnTo>
                <a:lnTo>
                  <a:pt x="2243531" y="4654283"/>
                </a:lnTo>
                <a:lnTo>
                  <a:pt x="2241833" y="4654283"/>
                </a:lnTo>
                <a:lnTo>
                  <a:pt x="2240109" y="4652586"/>
                </a:lnTo>
                <a:lnTo>
                  <a:pt x="2239260" y="4650890"/>
                </a:lnTo>
                <a:lnTo>
                  <a:pt x="2240109" y="4649166"/>
                </a:lnTo>
                <a:lnTo>
                  <a:pt x="2238411" y="4648318"/>
                </a:lnTo>
                <a:lnTo>
                  <a:pt x="2237562" y="4647470"/>
                </a:lnTo>
                <a:lnTo>
                  <a:pt x="2239260" y="4645773"/>
                </a:lnTo>
                <a:lnTo>
                  <a:pt x="2236713" y="4644925"/>
                </a:lnTo>
                <a:lnTo>
                  <a:pt x="2233291" y="4644925"/>
                </a:lnTo>
                <a:lnTo>
                  <a:pt x="2232442" y="4644050"/>
                </a:lnTo>
                <a:lnTo>
                  <a:pt x="2231593" y="4643201"/>
                </a:lnTo>
                <a:lnTo>
                  <a:pt x="2231593" y="4642353"/>
                </a:lnTo>
                <a:lnTo>
                  <a:pt x="2232442" y="4642353"/>
                </a:lnTo>
                <a:lnTo>
                  <a:pt x="2232442" y="4641505"/>
                </a:lnTo>
                <a:lnTo>
                  <a:pt x="2230744" y="4640656"/>
                </a:lnTo>
                <a:lnTo>
                  <a:pt x="2229895" y="4640656"/>
                </a:lnTo>
                <a:lnTo>
                  <a:pt x="2229046" y="4642353"/>
                </a:lnTo>
                <a:lnTo>
                  <a:pt x="2228170" y="4642353"/>
                </a:lnTo>
                <a:lnTo>
                  <a:pt x="2228170" y="4640656"/>
                </a:lnTo>
                <a:lnTo>
                  <a:pt x="2229046" y="4639808"/>
                </a:lnTo>
                <a:lnTo>
                  <a:pt x="2228170" y="4638960"/>
                </a:lnTo>
                <a:lnTo>
                  <a:pt x="2227321" y="4638085"/>
                </a:lnTo>
                <a:lnTo>
                  <a:pt x="2226472" y="4638960"/>
                </a:lnTo>
                <a:lnTo>
                  <a:pt x="2225623" y="4638960"/>
                </a:lnTo>
                <a:lnTo>
                  <a:pt x="2225623" y="4638085"/>
                </a:lnTo>
                <a:lnTo>
                  <a:pt x="2224774" y="4636388"/>
                </a:lnTo>
                <a:lnTo>
                  <a:pt x="2224774" y="4635540"/>
                </a:lnTo>
                <a:lnTo>
                  <a:pt x="2224774" y="4634691"/>
                </a:lnTo>
                <a:lnTo>
                  <a:pt x="2223925" y="4633843"/>
                </a:lnTo>
                <a:lnTo>
                  <a:pt x="2223925" y="4634691"/>
                </a:lnTo>
                <a:lnTo>
                  <a:pt x="2222201" y="4635540"/>
                </a:lnTo>
                <a:lnTo>
                  <a:pt x="2219654" y="4634691"/>
                </a:lnTo>
                <a:lnTo>
                  <a:pt x="2218805" y="4634691"/>
                </a:lnTo>
                <a:lnTo>
                  <a:pt x="2218805" y="4632968"/>
                </a:lnTo>
                <a:lnTo>
                  <a:pt x="2217080" y="4632120"/>
                </a:lnTo>
                <a:lnTo>
                  <a:pt x="2217080" y="4631271"/>
                </a:lnTo>
                <a:lnTo>
                  <a:pt x="2216231" y="4630423"/>
                </a:lnTo>
                <a:lnTo>
                  <a:pt x="2215382" y="4630423"/>
                </a:lnTo>
                <a:lnTo>
                  <a:pt x="2215382" y="4631271"/>
                </a:lnTo>
                <a:lnTo>
                  <a:pt x="2212835" y="4631271"/>
                </a:lnTo>
                <a:lnTo>
                  <a:pt x="2211960" y="4630423"/>
                </a:lnTo>
                <a:lnTo>
                  <a:pt x="2212835" y="4630423"/>
                </a:lnTo>
                <a:lnTo>
                  <a:pt x="2212835" y="4629574"/>
                </a:lnTo>
                <a:lnTo>
                  <a:pt x="2211111" y="4629574"/>
                </a:lnTo>
                <a:lnTo>
                  <a:pt x="2211111" y="4627878"/>
                </a:lnTo>
                <a:lnTo>
                  <a:pt x="2210262" y="4627003"/>
                </a:lnTo>
                <a:lnTo>
                  <a:pt x="2210262" y="4626154"/>
                </a:lnTo>
                <a:lnTo>
                  <a:pt x="2211111" y="4626154"/>
                </a:lnTo>
                <a:lnTo>
                  <a:pt x="2211111" y="4624458"/>
                </a:lnTo>
                <a:lnTo>
                  <a:pt x="2209413" y="4624458"/>
                </a:lnTo>
                <a:lnTo>
                  <a:pt x="2208564" y="4621886"/>
                </a:lnTo>
                <a:lnTo>
                  <a:pt x="2207715" y="4622761"/>
                </a:lnTo>
                <a:lnTo>
                  <a:pt x="2205990" y="4622761"/>
                </a:lnTo>
                <a:lnTo>
                  <a:pt x="2204292" y="4621038"/>
                </a:lnTo>
                <a:lnTo>
                  <a:pt x="2205141" y="4620189"/>
                </a:lnTo>
                <a:lnTo>
                  <a:pt x="2204292" y="4619341"/>
                </a:lnTo>
                <a:lnTo>
                  <a:pt x="2202594" y="4615921"/>
                </a:lnTo>
                <a:lnTo>
                  <a:pt x="2200870" y="4616796"/>
                </a:lnTo>
                <a:lnTo>
                  <a:pt x="2200021" y="4618493"/>
                </a:lnTo>
                <a:lnTo>
                  <a:pt x="2199172" y="4618493"/>
                </a:lnTo>
                <a:lnTo>
                  <a:pt x="2198323" y="4616796"/>
                </a:lnTo>
                <a:lnTo>
                  <a:pt x="2197474" y="4615921"/>
                </a:lnTo>
                <a:lnTo>
                  <a:pt x="2197474" y="4614224"/>
                </a:lnTo>
                <a:lnTo>
                  <a:pt x="2195749" y="4613376"/>
                </a:lnTo>
                <a:lnTo>
                  <a:pt x="2192353" y="4613376"/>
                </a:lnTo>
                <a:lnTo>
                  <a:pt x="2192353" y="4612528"/>
                </a:lnTo>
                <a:lnTo>
                  <a:pt x="2191504" y="4610804"/>
                </a:lnTo>
                <a:lnTo>
                  <a:pt x="2193202" y="4609956"/>
                </a:lnTo>
                <a:lnTo>
                  <a:pt x="2193202" y="4607411"/>
                </a:lnTo>
                <a:lnTo>
                  <a:pt x="2192353" y="4606562"/>
                </a:lnTo>
                <a:lnTo>
                  <a:pt x="2191504" y="4608259"/>
                </a:lnTo>
                <a:lnTo>
                  <a:pt x="2188931" y="4605714"/>
                </a:lnTo>
                <a:lnTo>
                  <a:pt x="2188931" y="4603991"/>
                </a:lnTo>
                <a:lnTo>
                  <a:pt x="2186384" y="4604839"/>
                </a:lnTo>
                <a:lnTo>
                  <a:pt x="2185535" y="4604839"/>
                </a:lnTo>
                <a:lnTo>
                  <a:pt x="2183810" y="4605714"/>
                </a:lnTo>
                <a:lnTo>
                  <a:pt x="2182961" y="4604839"/>
                </a:lnTo>
                <a:lnTo>
                  <a:pt x="2184686" y="4603142"/>
                </a:lnTo>
                <a:lnTo>
                  <a:pt x="2183810" y="4600597"/>
                </a:lnTo>
                <a:lnTo>
                  <a:pt x="2182112" y="4601446"/>
                </a:lnTo>
                <a:lnTo>
                  <a:pt x="2180414" y="4599722"/>
                </a:lnTo>
                <a:lnTo>
                  <a:pt x="2181263" y="4599722"/>
                </a:lnTo>
                <a:lnTo>
                  <a:pt x="2182112" y="4599722"/>
                </a:lnTo>
                <a:lnTo>
                  <a:pt x="2182112" y="4598874"/>
                </a:lnTo>
                <a:lnTo>
                  <a:pt x="2180414" y="4597177"/>
                </a:lnTo>
                <a:lnTo>
                  <a:pt x="2179566" y="4595481"/>
                </a:lnTo>
                <a:lnTo>
                  <a:pt x="2176992" y="4595481"/>
                </a:lnTo>
                <a:lnTo>
                  <a:pt x="2176992" y="4594632"/>
                </a:lnTo>
                <a:lnTo>
                  <a:pt x="2179566" y="4593757"/>
                </a:lnTo>
                <a:lnTo>
                  <a:pt x="2179566" y="4592909"/>
                </a:lnTo>
                <a:lnTo>
                  <a:pt x="2178690" y="4593757"/>
                </a:lnTo>
                <a:lnTo>
                  <a:pt x="2177841" y="4592909"/>
                </a:lnTo>
                <a:lnTo>
                  <a:pt x="2177841" y="4592061"/>
                </a:lnTo>
                <a:lnTo>
                  <a:pt x="2176143" y="4592909"/>
                </a:lnTo>
                <a:lnTo>
                  <a:pt x="2175294" y="4592061"/>
                </a:lnTo>
                <a:lnTo>
                  <a:pt x="2173570" y="4592909"/>
                </a:lnTo>
                <a:lnTo>
                  <a:pt x="2171872" y="4591212"/>
                </a:lnTo>
                <a:lnTo>
                  <a:pt x="2171872" y="4589516"/>
                </a:lnTo>
                <a:lnTo>
                  <a:pt x="2171023" y="4589516"/>
                </a:lnTo>
                <a:lnTo>
                  <a:pt x="2169325" y="4588641"/>
                </a:lnTo>
                <a:lnTo>
                  <a:pt x="2165902" y="4587792"/>
                </a:lnTo>
                <a:lnTo>
                  <a:pt x="2163355" y="4587792"/>
                </a:lnTo>
                <a:lnTo>
                  <a:pt x="2162506" y="4586096"/>
                </a:lnTo>
                <a:lnTo>
                  <a:pt x="2163355" y="4583550"/>
                </a:lnTo>
                <a:lnTo>
                  <a:pt x="2163355" y="4582676"/>
                </a:lnTo>
                <a:lnTo>
                  <a:pt x="2160782" y="4581827"/>
                </a:lnTo>
                <a:lnTo>
                  <a:pt x="2159933" y="4580130"/>
                </a:lnTo>
                <a:lnTo>
                  <a:pt x="2158235" y="4580130"/>
                </a:lnTo>
                <a:lnTo>
                  <a:pt x="2157386" y="4579282"/>
                </a:lnTo>
                <a:lnTo>
                  <a:pt x="2155661" y="4578434"/>
                </a:lnTo>
                <a:lnTo>
                  <a:pt x="2153963" y="4578434"/>
                </a:lnTo>
                <a:lnTo>
                  <a:pt x="2151416" y="4578434"/>
                </a:lnTo>
                <a:lnTo>
                  <a:pt x="2151416" y="4577585"/>
                </a:lnTo>
                <a:lnTo>
                  <a:pt x="2149692" y="4577585"/>
                </a:lnTo>
                <a:lnTo>
                  <a:pt x="2147145" y="4580979"/>
                </a:lnTo>
                <a:lnTo>
                  <a:pt x="2147145" y="4580130"/>
                </a:lnTo>
                <a:lnTo>
                  <a:pt x="2146296" y="4580979"/>
                </a:lnTo>
                <a:lnTo>
                  <a:pt x="2146296" y="4580130"/>
                </a:lnTo>
                <a:lnTo>
                  <a:pt x="2145420" y="4579282"/>
                </a:lnTo>
                <a:lnTo>
                  <a:pt x="2143722" y="4578434"/>
                </a:lnTo>
                <a:lnTo>
                  <a:pt x="2141175" y="4579282"/>
                </a:lnTo>
                <a:lnTo>
                  <a:pt x="2138602" y="4579282"/>
                </a:lnTo>
                <a:lnTo>
                  <a:pt x="2137753" y="4577585"/>
                </a:lnTo>
                <a:lnTo>
                  <a:pt x="2136055" y="4577585"/>
                </a:lnTo>
                <a:lnTo>
                  <a:pt x="2132632" y="4577585"/>
                </a:lnTo>
                <a:lnTo>
                  <a:pt x="2131783" y="4578434"/>
                </a:lnTo>
                <a:lnTo>
                  <a:pt x="2131783" y="4580130"/>
                </a:lnTo>
                <a:lnTo>
                  <a:pt x="2130085" y="4580130"/>
                </a:lnTo>
                <a:lnTo>
                  <a:pt x="2128361" y="4579282"/>
                </a:lnTo>
                <a:lnTo>
                  <a:pt x="2126663" y="4579282"/>
                </a:lnTo>
                <a:lnTo>
                  <a:pt x="2126663" y="4578434"/>
                </a:lnTo>
                <a:lnTo>
                  <a:pt x="2127512" y="4578434"/>
                </a:lnTo>
                <a:lnTo>
                  <a:pt x="2127512" y="4577585"/>
                </a:lnTo>
                <a:lnTo>
                  <a:pt x="2126663" y="4577585"/>
                </a:lnTo>
                <a:lnTo>
                  <a:pt x="2124965" y="4579282"/>
                </a:lnTo>
                <a:lnTo>
                  <a:pt x="2124116" y="4580979"/>
                </a:lnTo>
                <a:lnTo>
                  <a:pt x="2124965" y="4580979"/>
                </a:lnTo>
                <a:lnTo>
                  <a:pt x="2124116" y="4581827"/>
                </a:lnTo>
                <a:lnTo>
                  <a:pt x="2123240" y="4581827"/>
                </a:lnTo>
                <a:lnTo>
                  <a:pt x="2120693" y="4580979"/>
                </a:lnTo>
                <a:lnTo>
                  <a:pt x="2120693" y="4582676"/>
                </a:lnTo>
                <a:lnTo>
                  <a:pt x="2122391" y="4582676"/>
                </a:lnTo>
                <a:lnTo>
                  <a:pt x="2122391" y="4584399"/>
                </a:lnTo>
                <a:lnTo>
                  <a:pt x="2120693" y="4585247"/>
                </a:lnTo>
                <a:lnTo>
                  <a:pt x="2118995" y="4585247"/>
                </a:lnTo>
                <a:lnTo>
                  <a:pt x="2117271" y="4588641"/>
                </a:lnTo>
                <a:lnTo>
                  <a:pt x="2115573" y="4590364"/>
                </a:lnTo>
                <a:lnTo>
                  <a:pt x="2115573" y="4592061"/>
                </a:lnTo>
                <a:lnTo>
                  <a:pt x="2113875" y="4592061"/>
                </a:lnTo>
                <a:lnTo>
                  <a:pt x="2113875" y="4593757"/>
                </a:lnTo>
                <a:lnTo>
                  <a:pt x="2114724" y="4594632"/>
                </a:lnTo>
                <a:lnTo>
                  <a:pt x="2113875" y="4594632"/>
                </a:lnTo>
                <a:lnTo>
                  <a:pt x="2114724" y="4594632"/>
                </a:lnTo>
                <a:lnTo>
                  <a:pt x="2114724" y="4595481"/>
                </a:lnTo>
                <a:lnTo>
                  <a:pt x="2115573" y="4597177"/>
                </a:lnTo>
                <a:lnTo>
                  <a:pt x="2114724" y="4598026"/>
                </a:lnTo>
                <a:lnTo>
                  <a:pt x="2113875" y="4598874"/>
                </a:lnTo>
                <a:lnTo>
                  <a:pt x="2113026" y="4598874"/>
                </a:lnTo>
                <a:lnTo>
                  <a:pt x="2110453" y="4600597"/>
                </a:lnTo>
                <a:lnTo>
                  <a:pt x="2109604" y="4603142"/>
                </a:lnTo>
                <a:lnTo>
                  <a:pt x="2107906" y="4603991"/>
                </a:lnTo>
                <a:lnTo>
                  <a:pt x="2104483" y="4603991"/>
                </a:lnTo>
                <a:lnTo>
                  <a:pt x="2103634" y="4603142"/>
                </a:lnTo>
                <a:lnTo>
                  <a:pt x="2103634" y="4602294"/>
                </a:lnTo>
                <a:lnTo>
                  <a:pt x="2102785" y="4601446"/>
                </a:lnTo>
                <a:lnTo>
                  <a:pt x="2101936" y="4602294"/>
                </a:lnTo>
                <a:lnTo>
                  <a:pt x="2101936" y="4603142"/>
                </a:lnTo>
                <a:lnTo>
                  <a:pt x="2100212" y="4604839"/>
                </a:lnTo>
                <a:lnTo>
                  <a:pt x="2099363" y="4604839"/>
                </a:lnTo>
                <a:lnTo>
                  <a:pt x="2098514" y="4603142"/>
                </a:lnTo>
                <a:lnTo>
                  <a:pt x="2096816" y="4600597"/>
                </a:lnTo>
                <a:lnTo>
                  <a:pt x="2095967" y="4599722"/>
                </a:lnTo>
                <a:lnTo>
                  <a:pt x="2095091" y="4601446"/>
                </a:lnTo>
                <a:lnTo>
                  <a:pt x="2090846" y="4603142"/>
                </a:lnTo>
                <a:lnTo>
                  <a:pt x="2089971" y="4601446"/>
                </a:lnTo>
                <a:lnTo>
                  <a:pt x="2089122" y="4602294"/>
                </a:lnTo>
                <a:lnTo>
                  <a:pt x="2086575" y="4603991"/>
                </a:lnTo>
                <a:lnTo>
                  <a:pt x="2086575" y="4605714"/>
                </a:lnTo>
                <a:lnTo>
                  <a:pt x="2085726" y="4605714"/>
                </a:lnTo>
                <a:lnTo>
                  <a:pt x="2084001" y="4605714"/>
                </a:lnTo>
                <a:lnTo>
                  <a:pt x="2082303" y="4605714"/>
                </a:lnTo>
                <a:lnTo>
                  <a:pt x="2082303" y="4603991"/>
                </a:lnTo>
                <a:lnTo>
                  <a:pt x="2083152" y="4603142"/>
                </a:lnTo>
                <a:lnTo>
                  <a:pt x="2081454" y="4602294"/>
                </a:lnTo>
                <a:lnTo>
                  <a:pt x="2078907" y="4602294"/>
                </a:lnTo>
                <a:lnTo>
                  <a:pt x="2077183" y="4601446"/>
                </a:lnTo>
                <a:lnTo>
                  <a:pt x="2074636" y="4601446"/>
                </a:lnTo>
                <a:lnTo>
                  <a:pt x="2073787" y="4601446"/>
                </a:lnTo>
                <a:lnTo>
                  <a:pt x="2072911" y="4603991"/>
                </a:lnTo>
                <a:lnTo>
                  <a:pt x="2069515" y="4603142"/>
                </a:lnTo>
                <a:lnTo>
                  <a:pt x="2066093" y="4602294"/>
                </a:lnTo>
                <a:lnTo>
                  <a:pt x="2065244" y="4600597"/>
                </a:lnTo>
                <a:lnTo>
                  <a:pt x="2064395" y="4599722"/>
                </a:lnTo>
                <a:lnTo>
                  <a:pt x="2065244" y="4594632"/>
                </a:lnTo>
                <a:lnTo>
                  <a:pt x="2064395" y="4593757"/>
                </a:lnTo>
                <a:lnTo>
                  <a:pt x="2058425" y="4591212"/>
                </a:lnTo>
                <a:lnTo>
                  <a:pt x="2055852" y="4590364"/>
                </a:lnTo>
                <a:lnTo>
                  <a:pt x="2054154" y="4591212"/>
                </a:lnTo>
                <a:lnTo>
                  <a:pt x="2055852" y="4589516"/>
                </a:lnTo>
                <a:lnTo>
                  <a:pt x="2061821" y="4589516"/>
                </a:lnTo>
                <a:lnTo>
                  <a:pt x="2066093" y="4587792"/>
                </a:lnTo>
                <a:lnTo>
                  <a:pt x="2074636" y="4582676"/>
                </a:lnTo>
                <a:lnTo>
                  <a:pt x="2077183" y="4580130"/>
                </a:lnTo>
                <a:lnTo>
                  <a:pt x="2078907" y="4575862"/>
                </a:lnTo>
                <a:lnTo>
                  <a:pt x="2081454" y="4573317"/>
                </a:lnTo>
                <a:lnTo>
                  <a:pt x="2084001" y="4570745"/>
                </a:lnTo>
                <a:lnTo>
                  <a:pt x="2091695" y="4566477"/>
                </a:lnTo>
                <a:lnTo>
                  <a:pt x="2094242" y="4563084"/>
                </a:lnTo>
                <a:lnTo>
                  <a:pt x="2095091" y="4557967"/>
                </a:lnTo>
                <a:lnTo>
                  <a:pt x="2094242" y="4552850"/>
                </a:lnTo>
                <a:lnTo>
                  <a:pt x="2094242" y="4551153"/>
                </a:lnTo>
                <a:lnTo>
                  <a:pt x="2098514" y="4544313"/>
                </a:lnTo>
                <a:lnTo>
                  <a:pt x="2104483" y="4539223"/>
                </a:lnTo>
                <a:lnTo>
                  <a:pt x="2107057" y="4538348"/>
                </a:lnTo>
                <a:lnTo>
                  <a:pt x="2113875" y="4538348"/>
                </a:lnTo>
                <a:lnTo>
                  <a:pt x="2118995" y="4536652"/>
                </a:lnTo>
                <a:lnTo>
                  <a:pt x="2119844" y="4535803"/>
                </a:lnTo>
                <a:lnTo>
                  <a:pt x="2123240" y="4533258"/>
                </a:lnTo>
                <a:lnTo>
                  <a:pt x="2129236" y="4528141"/>
                </a:lnTo>
                <a:lnTo>
                  <a:pt x="2136904" y="4517908"/>
                </a:lnTo>
                <a:lnTo>
                  <a:pt x="2139451" y="4514488"/>
                </a:lnTo>
                <a:lnTo>
                  <a:pt x="2143722" y="4511094"/>
                </a:lnTo>
                <a:lnTo>
                  <a:pt x="2147145" y="4505978"/>
                </a:lnTo>
                <a:lnTo>
                  <a:pt x="2153114" y="4502558"/>
                </a:lnTo>
                <a:lnTo>
                  <a:pt x="2156510" y="4500861"/>
                </a:lnTo>
                <a:lnTo>
                  <a:pt x="2158235" y="4499138"/>
                </a:lnTo>
                <a:lnTo>
                  <a:pt x="2160782" y="4497441"/>
                </a:lnTo>
                <a:lnTo>
                  <a:pt x="2163355" y="4494021"/>
                </a:lnTo>
                <a:lnTo>
                  <a:pt x="2163355" y="4491476"/>
                </a:lnTo>
                <a:lnTo>
                  <a:pt x="2163355" y="4489779"/>
                </a:lnTo>
                <a:lnTo>
                  <a:pt x="2164204" y="4485511"/>
                </a:lnTo>
                <a:lnTo>
                  <a:pt x="2165902" y="4484662"/>
                </a:lnTo>
                <a:lnTo>
                  <a:pt x="2171023" y="4484662"/>
                </a:lnTo>
                <a:lnTo>
                  <a:pt x="2172721" y="4483814"/>
                </a:lnTo>
                <a:lnTo>
                  <a:pt x="2178690" y="4472732"/>
                </a:lnTo>
                <a:lnTo>
                  <a:pt x="2179566" y="4470161"/>
                </a:lnTo>
                <a:lnTo>
                  <a:pt x="2178690" y="4466767"/>
                </a:lnTo>
                <a:lnTo>
                  <a:pt x="2181263" y="4461650"/>
                </a:lnTo>
                <a:lnTo>
                  <a:pt x="2184686" y="4457382"/>
                </a:lnTo>
                <a:lnTo>
                  <a:pt x="2186384" y="4452265"/>
                </a:lnTo>
                <a:lnTo>
                  <a:pt x="2188931" y="4451417"/>
                </a:lnTo>
                <a:lnTo>
                  <a:pt x="2193202" y="4451417"/>
                </a:lnTo>
                <a:lnTo>
                  <a:pt x="2196625" y="4448845"/>
                </a:lnTo>
                <a:lnTo>
                  <a:pt x="2198323" y="4447997"/>
                </a:lnTo>
                <a:lnTo>
                  <a:pt x="2206866" y="4447149"/>
                </a:lnTo>
                <a:lnTo>
                  <a:pt x="2208564" y="4447149"/>
                </a:lnTo>
                <a:lnTo>
                  <a:pt x="2209413" y="4442032"/>
                </a:lnTo>
                <a:lnTo>
                  <a:pt x="2211111" y="4439487"/>
                </a:lnTo>
                <a:lnTo>
                  <a:pt x="2208564" y="4436915"/>
                </a:lnTo>
                <a:lnTo>
                  <a:pt x="2209413" y="4433522"/>
                </a:lnTo>
                <a:lnTo>
                  <a:pt x="2211111" y="4431798"/>
                </a:lnTo>
                <a:lnTo>
                  <a:pt x="2212835" y="4430950"/>
                </a:lnTo>
                <a:lnTo>
                  <a:pt x="2218805" y="4429253"/>
                </a:lnTo>
                <a:lnTo>
                  <a:pt x="2220503" y="4427530"/>
                </a:lnTo>
                <a:lnTo>
                  <a:pt x="2223050" y="4424137"/>
                </a:lnTo>
                <a:lnTo>
                  <a:pt x="2223925" y="4422440"/>
                </a:lnTo>
                <a:lnTo>
                  <a:pt x="2223925" y="4419020"/>
                </a:lnTo>
                <a:lnTo>
                  <a:pt x="2223050" y="4413055"/>
                </a:lnTo>
                <a:lnTo>
                  <a:pt x="2223925" y="4410483"/>
                </a:lnTo>
                <a:lnTo>
                  <a:pt x="2225623" y="4409635"/>
                </a:lnTo>
                <a:lnTo>
                  <a:pt x="2228170" y="4407938"/>
                </a:lnTo>
                <a:lnTo>
                  <a:pt x="2237562" y="4407938"/>
                </a:lnTo>
                <a:lnTo>
                  <a:pt x="2240985" y="4403670"/>
                </a:lnTo>
                <a:lnTo>
                  <a:pt x="2242682" y="4400276"/>
                </a:lnTo>
                <a:lnTo>
                  <a:pt x="2245229" y="4396856"/>
                </a:lnTo>
                <a:lnTo>
                  <a:pt x="2255470" y="4388320"/>
                </a:lnTo>
                <a:lnTo>
                  <a:pt x="2258893" y="4386623"/>
                </a:lnTo>
                <a:lnTo>
                  <a:pt x="2260591" y="4384926"/>
                </a:lnTo>
                <a:lnTo>
                  <a:pt x="2261440" y="4383229"/>
                </a:lnTo>
                <a:lnTo>
                  <a:pt x="2259742" y="4381506"/>
                </a:lnTo>
                <a:lnTo>
                  <a:pt x="2258044" y="4378961"/>
                </a:lnTo>
                <a:lnTo>
                  <a:pt x="2258044" y="4377238"/>
                </a:lnTo>
                <a:lnTo>
                  <a:pt x="2258044" y="4375541"/>
                </a:lnTo>
                <a:lnTo>
                  <a:pt x="2259742" y="4372996"/>
                </a:lnTo>
                <a:lnTo>
                  <a:pt x="2263164" y="4372148"/>
                </a:lnTo>
                <a:lnTo>
                  <a:pt x="2267409" y="4371273"/>
                </a:lnTo>
                <a:lnTo>
                  <a:pt x="2271681" y="4370424"/>
                </a:lnTo>
                <a:lnTo>
                  <a:pt x="2275103" y="4369576"/>
                </a:lnTo>
                <a:lnTo>
                  <a:pt x="2275952" y="4368728"/>
                </a:lnTo>
                <a:lnTo>
                  <a:pt x="2275952" y="4367879"/>
                </a:lnTo>
                <a:lnTo>
                  <a:pt x="2273379" y="4361914"/>
                </a:lnTo>
                <a:lnTo>
                  <a:pt x="2273379" y="4360191"/>
                </a:lnTo>
                <a:lnTo>
                  <a:pt x="2273379" y="4359343"/>
                </a:lnTo>
                <a:lnTo>
                  <a:pt x="2276801" y="4354226"/>
                </a:lnTo>
                <a:lnTo>
                  <a:pt x="2280224" y="4353377"/>
                </a:lnTo>
                <a:lnTo>
                  <a:pt x="2283620" y="4355074"/>
                </a:lnTo>
                <a:lnTo>
                  <a:pt x="2291314" y="4355074"/>
                </a:lnTo>
                <a:lnTo>
                  <a:pt x="2293861" y="4355949"/>
                </a:lnTo>
                <a:lnTo>
                  <a:pt x="2294710" y="4356797"/>
                </a:lnTo>
                <a:lnTo>
                  <a:pt x="2295559" y="4359343"/>
                </a:lnTo>
                <a:lnTo>
                  <a:pt x="2296434" y="4361066"/>
                </a:lnTo>
                <a:lnTo>
                  <a:pt x="2297283" y="4362762"/>
                </a:lnTo>
                <a:lnTo>
                  <a:pt x="2298981" y="4362762"/>
                </a:lnTo>
                <a:lnTo>
                  <a:pt x="2299830" y="4361066"/>
                </a:lnTo>
                <a:lnTo>
                  <a:pt x="2299830" y="4358494"/>
                </a:lnTo>
                <a:lnTo>
                  <a:pt x="2302404" y="4351681"/>
                </a:lnTo>
                <a:lnTo>
                  <a:pt x="2302404" y="4349984"/>
                </a:lnTo>
                <a:lnTo>
                  <a:pt x="2298132" y="4347412"/>
                </a:lnTo>
                <a:lnTo>
                  <a:pt x="2294710" y="4344867"/>
                </a:lnTo>
                <a:lnTo>
                  <a:pt x="2289589" y="4343144"/>
                </a:lnTo>
                <a:lnTo>
                  <a:pt x="2288740" y="4340599"/>
                </a:lnTo>
                <a:lnTo>
                  <a:pt x="2289589" y="4338902"/>
                </a:lnTo>
                <a:lnTo>
                  <a:pt x="2294710" y="4337179"/>
                </a:lnTo>
                <a:lnTo>
                  <a:pt x="2298981" y="4336331"/>
                </a:lnTo>
                <a:lnTo>
                  <a:pt x="2304101" y="4332062"/>
                </a:lnTo>
                <a:lnTo>
                  <a:pt x="2304950" y="4331214"/>
                </a:lnTo>
                <a:lnTo>
                  <a:pt x="2306648" y="4330365"/>
                </a:lnTo>
                <a:lnTo>
                  <a:pt x="2307524" y="4330365"/>
                </a:lnTo>
                <a:lnTo>
                  <a:pt x="2308373" y="4329517"/>
                </a:lnTo>
                <a:lnTo>
                  <a:pt x="2307524" y="4327820"/>
                </a:lnTo>
                <a:lnTo>
                  <a:pt x="2309222" y="4326945"/>
                </a:lnTo>
                <a:lnTo>
                  <a:pt x="2308373" y="4325249"/>
                </a:lnTo>
                <a:lnTo>
                  <a:pt x="2309222" y="4324400"/>
                </a:lnTo>
                <a:lnTo>
                  <a:pt x="2310071" y="4322704"/>
                </a:lnTo>
                <a:lnTo>
                  <a:pt x="2311769" y="4322704"/>
                </a:lnTo>
                <a:lnTo>
                  <a:pt x="2313493" y="4323552"/>
                </a:lnTo>
                <a:lnTo>
                  <a:pt x="2313493" y="4324400"/>
                </a:lnTo>
                <a:lnTo>
                  <a:pt x="2312618" y="4326097"/>
                </a:lnTo>
                <a:lnTo>
                  <a:pt x="2312618" y="4326945"/>
                </a:lnTo>
                <a:lnTo>
                  <a:pt x="2316040" y="4328669"/>
                </a:lnTo>
                <a:lnTo>
                  <a:pt x="2316889" y="4328669"/>
                </a:lnTo>
                <a:lnTo>
                  <a:pt x="2317738" y="4327820"/>
                </a:lnTo>
                <a:lnTo>
                  <a:pt x="2317738" y="4326097"/>
                </a:lnTo>
                <a:lnTo>
                  <a:pt x="2317738" y="4325249"/>
                </a:lnTo>
                <a:lnTo>
                  <a:pt x="2319463" y="4323552"/>
                </a:lnTo>
                <a:lnTo>
                  <a:pt x="2322010" y="4322704"/>
                </a:lnTo>
                <a:lnTo>
                  <a:pt x="2323734" y="4319284"/>
                </a:lnTo>
                <a:lnTo>
                  <a:pt x="2324583" y="4317587"/>
                </a:lnTo>
                <a:lnTo>
                  <a:pt x="2326281" y="4317587"/>
                </a:lnTo>
                <a:lnTo>
                  <a:pt x="2327979" y="4320132"/>
                </a:lnTo>
                <a:lnTo>
                  <a:pt x="2329704" y="4320132"/>
                </a:lnTo>
                <a:lnTo>
                  <a:pt x="2330553" y="4320132"/>
                </a:lnTo>
                <a:lnTo>
                  <a:pt x="2331402" y="4318435"/>
                </a:lnTo>
                <a:lnTo>
                  <a:pt x="2334798" y="4315015"/>
                </a:lnTo>
                <a:lnTo>
                  <a:pt x="2339918" y="4312470"/>
                </a:lnTo>
                <a:lnTo>
                  <a:pt x="2340794" y="4311622"/>
                </a:lnTo>
                <a:lnTo>
                  <a:pt x="2340794" y="4309899"/>
                </a:lnTo>
                <a:lnTo>
                  <a:pt x="2339069" y="4307353"/>
                </a:lnTo>
                <a:lnTo>
                  <a:pt x="2338220" y="4307353"/>
                </a:lnTo>
                <a:lnTo>
                  <a:pt x="2338220" y="4305657"/>
                </a:lnTo>
                <a:lnTo>
                  <a:pt x="2339918" y="4303933"/>
                </a:lnTo>
                <a:lnTo>
                  <a:pt x="2343341" y="4303933"/>
                </a:lnTo>
                <a:lnTo>
                  <a:pt x="2344190" y="4303085"/>
                </a:lnTo>
                <a:lnTo>
                  <a:pt x="2345039" y="4299692"/>
                </a:lnTo>
                <a:lnTo>
                  <a:pt x="2345888" y="4297968"/>
                </a:lnTo>
                <a:lnTo>
                  <a:pt x="2346763" y="4297968"/>
                </a:lnTo>
                <a:lnTo>
                  <a:pt x="2348461" y="4297968"/>
                </a:lnTo>
                <a:lnTo>
                  <a:pt x="2351884" y="4298817"/>
                </a:lnTo>
                <a:lnTo>
                  <a:pt x="2353582" y="4298817"/>
                </a:lnTo>
                <a:lnTo>
                  <a:pt x="2354431" y="4297120"/>
                </a:lnTo>
                <a:lnTo>
                  <a:pt x="2356978" y="4292852"/>
                </a:lnTo>
                <a:lnTo>
                  <a:pt x="2362098" y="4288610"/>
                </a:lnTo>
                <a:lnTo>
                  <a:pt x="2363823" y="4288610"/>
                </a:lnTo>
                <a:lnTo>
                  <a:pt x="2365520" y="4289458"/>
                </a:lnTo>
                <a:lnTo>
                  <a:pt x="2367218" y="4292003"/>
                </a:lnTo>
                <a:lnTo>
                  <a:pt x="2368943" y="4293700"/>
                </a:lnTo>
                <a:lnTo>
                  <a:pt x="2369792" y="4294575"/>
                </a:lnTo>
                <a:lnTo>
                  <a:pt x="2370641" y="4293700"/>
                </a:lnTo>
                <a:lnTo>
                  <a:pt x="2371490" y="4292852"/>
                </a:lnTo>
                <a:lnTo>
                  <a:pt x="2370641" y="4289458"/>
                </a:lnTo>
                <a:lnTo>
                  <a:pt x="2371490" y="4288610"/>
                </a:lnTo>
                <a:lnTo>
                  <a:pt x="2373188" y="4287735"/>
                </a:lnTo>
                <a:lnTo>
                  <a:pt x="2376610" y="4286887"/>
                </a:lnTo>
                <a:lnTo>
                  <a:pt x="2380033" y="4288610"/>
                </a:lnTo>
                <a:lnTo>
                  <a:pt x="2382580" y="4289458"/>
                </a:lnTo>
                <a:lnTo>
                  <a:pt x="2383429" y="4287735"/>
                </a:lnTo>
                <a:lnTo>
                  <a:pt x="2383429" y="4286038"/>
                </a:lnTo>
                <a:lnTo>
                  <a:pt x="2382580" y="4284341"/>
                </a:lnTo>
                <a:lnTo>
                  <a:pt x="2376610" y="4281770"/>
                </a:lnTo>
                <a:lnTo>
                  <a:pt x="2375761" y="4280073"/>
                </a:lnTo>
                <a:lnTo>
                  <a:pt x="2376610" y="4279225"/>
                </a:lnTo>
                <a:lnTo>
                  <a:pt x="2377459" y="4278376"/>
                </a:lnTo>
                <a:lnTo>
                  <a:pt x="2380033" y="4277528"/>
                </a:lnTo>
                <a:lnTo>
                  <a:pt x="2384278" y="4280921"/>
                </a:lnTo>
                <a:lnTo>
                  <a:pt x="2385153" y="4281770"/>
                </a:lnTo>
                <a:lnTo>
                  <a:pt x="2386851" y="4280921"/>
                </a:lnTo>
                <a:lnTo>
                  <a:pt x="2387700" y="4278376"/>
                </a:lnTo>
                <a:lnTo>
                  <a:pt x="2389398" y="4278376"/>
                </a:lnTo>
                <a:lnTo>
                  <a:pt x="2391972" y="4279225"/>
                </a:lnTo>
                <a:lnTo>
                  <a:pt x="2392821" y="4279225"/>
                </a:lnTo>
                <a:lnTo>
                  <a:pt x="2394519" y="4278376"/>
                </a:lnTo>
                <a:lnTo>
                  <a:pt x="2395368" y="4276653"/>
                </a:lnTo>
                <a:lnTo>
                  <a:pt x="2395368" y="4275805"/>
                </a:lnTo>
                <a:lnTo>
                  <a:pt x="2398790" y="4272411"/>
                </a:lnTo>
                <a:lnTo>
                  <a:pt x="2398790" y="4268991"/>
                </a:lnTo>
                <a:lnTo>
                  <a:pt x="2398790" y="4263875"/>
                </a:lnTo>
                <a:lnTo>
                  <a:pt x="2398790" y="4261329"/>
                </a:lnTo>
                <a:lnTo>
                  <a:pt x="2399639" y="4259606"/>
                </a:lnTo>
                <a:lnTo>
                  <a:pt x="2401337" y="4259606"/>
                </a:lnTo>
                <a:lnTo>
                  <a:pt x="2404760" y="4259606"/>
                </a:lnTo>
                <a:lnTo>
                  <a:pt x="2405609" y="4258758"/>
                </a:lnTo>
                <a:lnTo>
                  <a:pt x="2406458" y="4256213"/>
                </a:lnTo>
                <a:lnTo>
                  <a:pt x="2407333" y="4251944"/>
                </a:lnTo>
                <a:lnTo>
                  <a:pt x="2409880" y="4246828"/>
                </a:lnTo>
                <a:lnTo>
                  <a:pt x="2410729" y="4246828"/>
                </a:lnTo>
                <a:lnTo>
                  <a:pt x="2412427" y="4247676"/>
                </a:lnTo>
                <a:lnTo>
                  <a:pt x="2413303" y="4252793"/>
                </a:lnTo>
                <a:lnTo>
                  <a:pt x="2415001" y="4253641"/>
                </a:lnTo>
                <a:lnTo>
                  <a:pt x="2415850" y="4253641"/>
                </a:lnTo>
                <a:lnTo>
                  <a:pt x="2416699" y="4253641"/>
                </a:lnTo>
                <a:lnTo>
                  <a:pt x="2417548" y="4252793"/>
                </a:lnTo>
                <a:lnTo>
                  <a:pt x="2419272" y="4251096"/>
                </a:lnTo>
                <a:lnTo>
                  <a:pt x="2421819" y="4251096"/>
                </a:lnTo>
                <a:lnTo>
                  <a:pt x="2426939" y="4252793"/>
                </a:lnTo>
                <a:lnTo>
                  <a:pt x="2427788" y="4251944"/>
                </a:lnTo>
                <a:lnTo>
                  <a:pt x="2427788" y="4250248"/>
                </a:lnTo>
                <a:lnTo>
                  <a:pt x="2426939" y="4246828"/>
                </a:lnTo>
                <a:lnTo>
                  <a:pt x="2426939" y="4245131"/>
                </a:lnTo>
                <a:lnTo>
                  <a:pt x="2427788" y="4243408"/>
                </a:lnTo>
                <a:lnTo>
                  <a:pt x="2428637" y="4243408"/>
                </a:lnTo>
                <a:lnTo>
                  <a:pt x="2429513" y="4244283"/>
                </a:lnTo>
                <a:lnTo>
                  <a:pt x="2431211" y="4248524"/>
                </a:lnTo>
                <a:lnTo>
                  <a:pt x="2432909" y="4248524"/>
                </a:lnTo>
                <a:lnTo>
                  <a:pt x="2433758" y="4248524"/>
                </a:lnTo>
                <a:lnTo>
                  <a:pt x="2434607" y="4246828"/>
                </a:lnTo>
                <a:lnTo>
                  <a:pt x="2435482" y="4244283"/>
                </a:lnTo>
                <a:lnTo>
                  <a:pt x="2438029" y="4240014"/>
                </a:lnTo>
                <a:lnTo>
                  <a:pt x="2438029" y="4238317"/>
                </a:lnTo>
                <a:lnTo>
                  <a:pt x="2438878" y="4236594"/>
                </a:lnTo>
                <a:lnTo>
                  <a:pt x="2439727" y="4236594"/>
                </a:lnTo>
                <a:lnTo>
                  <a:pt x="2440576" y="4237443"/>
                </a:lnTo>
                <a:lnTo>
                  <a:pt x="2443150" y="4240014"/>
                </a:lnTo>
                <a:lnTo>
                  <a:pt x="2444848" y="4243408"/>
                </a:lnTo>
                <a:lnTo>
                  <a:pt x="2445697" y="4243408"/>
                </a:lnTo>
                <a:lnTo>
                  <a:pt x="2447421" y="4242559"/>
                </a:lnTo>
                <a:lnTo>
                  <a:pt x="2448270" y="4240863"/>
                </a:lnTo>
                <a:lnTo>
                  <a:pt x="2449119" y="4240014"/>
                </a:lnTo>
                <a:lnTo>
                  <a:pt x="2452542" y="4240014"/>
                </a:lnTo>
                <a:lnTo>
                  <a:pt x="2455089" y="4240014"/>
                </a:lnTo>
                <a:lnTo>
                  <a:pt x="2456787" y="4239166"/>
                </a:lnTo>
                <a:lnTo>
                  <a:pt x="2456787" y="4237443"/>
                </a:lnTo>
                <a:lnTo>
                  <a:pt x="2455938" y="4236594"/>
                </a:lnTo>
                <a:lnTo>
                  <a:pt x="2453391" y="4234897"/>
                </a:lnTo>
                <a:lnTo>
                  <a:pt x="2453391" y="4233201"/>
                </a:lnTo>
                <a:lnTo>
                  <a:pt x="2454240" y="4233201"/>
                </a:lnTo>
                <a:lnTo>
                  <a:pt x="2457662" y="4233201"/>
                </a:lnTo>
                <a:lnTo>
                  <a:pt x="2458511" y="4232326"/>
                </a:lnTo>
                <a:lnTo>
                  <a:pt x="2460209" y="4230629"/>
                </a:lnTo>
                <a:lnTo>
                  <a:pt x="2461058" y="4230629"/>
                </a:lnTo>
                <a:lnTo>
                  <a:pt x="2463632" y="4232326"/>
                </a:lnTo>
                <a:lnTo>
                  <a:pt x="2463632" y="4233201"/>
                </a:lnTo>
                <a:lnTo>
                  <a:pt x="2466179" y="4236594"/>
                </a:lnTo>
                <a:lnTo>
                  <a:pt x="2467028" y="4237443"/>
                </a:lnTo>
                <a:lnTo>
                  <a:pt x="2468752" y="4238317"/>
                </a:lnTo>
                <a:lnTo>
                  <a:pt x="2470450" y="4237443"/>
                </a:lnTo>
                <a:lnTo>
                  <a:pt x="2470450" y="4235746"/>
                </a:lnTo>
                <a:lnTo>
                  <a:pt x="2469601" y="4233201"/>
                </a:lnTo>
                <a:lnTo>
                  <a:pt x="2469601" y="4231477"/>
                </a:lnTo>
                <a:lnTo>
                  <a:pt x="2469601" y="4230629"/>
                </a:lnTo>
                <a:lnTo>
                  <a:pt x="2470450" y="4230629"/>
                </a:lnTo>
                <a:lnTo>
                  <a:pt x="2472148" y="4231477"/>
                </a:lnTo>
                <a:lnTo>
                  <a:pt x="2473846" y="4233201"/>
                </a:lnTo>
                <a:lnTo>
                  <a:pt x="2475571" y="4235746"/>
                </a:lnTo>
                <a:lnTo>
                  <a:pt x="2476420" y="4235746"/>
                </a:lnTo>
                <a:lnTo>
                  <a:pt x="2478967" y="4234897"/>
                </a:lnTo>
                <a:lnTo>
                  <a:pt x="2478967" y="4231477"/>
                </a:lnTo>
                <a:lnTo>
                  <a:pt x="2479842" y="4229781"/>
                </a:lnTo>
                <a:lnTo>
                  <a:pt x="2480691" y="4228932"/>
                </a:lnTo>
                <a:lnTo>
                  <a:pt x="2483238" y="4228932"/>
                </a:lnTo>
                <a:lnTo>
                  <a:pt x="2484936" y="4228084"/>
                </a:lnTo>
                <a:lnTo>
                  <a:pt x="2485812" y="4226361"/>
                </a:lnTo>
                <a:lnTo>
                  <a:pt x="2485812" y="4224664"/>
                </a:lnTo>
                <a:lnTo>
                  <a:pt x="2485812" y="4222967"/>
                </a:lnTo>
                <a:lnTo>
                  <a:pt x="2486661" y="4220396"/>
                </a:lnTo>
                <a:lnTo>
                  <a:pt x="2488358" y="4217851"/>
                </a:lnTo>
                <a:lnTo>
                  <a:pt x="2488358" y="4216154"/>
                </a:lnTo>
                <a:lnTo>
                  <a:pt x="2489207" y="4212734"/>
                </a:lnTo>
                <a:lnTo>
                  <a:pt x="2490905" y="4211037"/>
                </a:lnTo>
                <a:lnTo>
                  <a:pt x="2491781" y="4211037"/>
                </a:lnTo>
                <a:lnTo>
                  <a:pt x="2492630" y="4211885"/>
                </a:lnTo>
                <a:lnTo>
                  <a:pt x="2492630" y="4212734"/>
                </a:lnTo>
                <a:lnTo>
                  <a:pt x="2492630" y="4216154"/>
                </a:lnTo>
                <a:lnTo>
                  <a:pt x="2494328" y="4217002"/>
                </a:lnTo>
                <a:lnTo>
                  <a:pt x="2496026" y="4217002"/>
                </a:lnTo>
                <a:lnTo>
                  <a:pt x="2498599" y="4217002"/>
                </a:lnTo>
                <a:lnTo>
                  <a:pt x="2499448" y="4217002"/>
                </a:lnTo>
                <a:lnTo>
                  <a:pt x="2502871" y="4217002"/>
                </a:lnTo>
                <a:lnTo>
                  <a:pt x="2503720" y="4215279"/>
                </a:lnTo>
                <a:lnTo>
                  <a:pt x="2505418" y="4211885"/>
                </a:lnTo>
                <a:lnTo>
                  <a:pt x="2508840" y="4211037"/>
                </a:lnTo>
                <a:lnTo>
                  <a:pt x="2510538" y="4208465"/>
                </a:lnTo>
                <a:lnTo>
                  <a:pt x="2510538" y="4205920"/>
                </a:lnTo>
                <a:lnTo>
                  <a:pt x="2511387" y="4204197"/>
                </a:lnTo>
                <a:lnTo>
                  <a:pt x="2513961" y="4203349"/>
                </a:lnTo>
                <a:lnTo>
                  <a:pt x="2515659" y="4203349"/>
                </a:lnTo>
                <a:lnTo>
                  <a:pt x="2517357" y="4203349"/>
                </a:lnTo>
                <a:lnTo>
                  <a:pt x="2517357" y="4201652"/>
                </a:lnTo>
                <a:lnTo>
                  <a:pt x="2517357" y="4199080"/>
                </a:lnTo>
                <a:lnTo>
                  <a:pt x="2518206" y="4198232"/>
                </a:lnTo>
                <a:lnTo>
                  <a:pt x="2519930" y="4198232"/>
                </a:lnTo>
                <a:lnTo>
                  <a:pt x="2521628" y="4199080"/>
                </a:lnTo>
                <a:lnTo>
                  <a:pt x="2522477" y="4200804"/>
                </a:lnTo>
                <a:lnTo>
                  <a:pt x="2524202" y="4200804"/>
                </a:lnTo>
                <a:lnTo>
                  <a:pt x="2525900" y="4198232"/>
                </a:lnTo>
                <a:lnTo>
                  <a:pt x="2526749" y="4195687"/>
                </a:lnTo>
                <a:lnTo>
                  <a:pt x="2527598" y="4194839"/>
                </a:lnTo>
                <a:lnTo>
                  <a:pt x="2530171" y="4194839"/>
                </a:lnTo>
                <a:lnTo>
                  <a:pt x="2531869" y="4199080"/>
                </a:lnTo>
                <a:lnTo>
                  <a:pt x="2532718" y="4199955"/>
                </a:lnTo>
                <a:lnTo>
                  <a:pt x="2533567" y="4199955"/>
                </a:lnTo>
                <a:lnTo>
                  <a:pt x="2533567" y="4199080"/>
                </a:lnTo>
                <a:lnTo>
                  <a:pt x="2532718" y="4198232"/>
                </a:lnTo>
                <a:lnTo>
                  <a:pt x="2533567" y="4197384"/>
                </a:lnTo>
                <a:lnTo>
                  <a:pt x="2537839" y="4196535"/>
                </a:lnTo>
                <a:lnTo>
                  <a:pt x="2537839" y="4195687"/>
                </a:lnTo>
                <a:lnTo>
                  <a:pt x="2535265" y="4196535"/>
                </a:lnTo>
                <a:lnTo>
                  <a:pt x="2534416" y="4194839"/>
                </a:lnTo>
                <a:lnTo>
                  <a:pt x="2535265" y="4194839"/>
                </a:lnTo>
                <a:lnTo>
                  <a:pt x="2536990" y="4193990"/>
                </a:lnTo>
                <a:lnTo>
                  <a:pt x="2536990" y="4193115"/>
                </a:lnTo>
                <a:lnTo>
                  <a:pt x="2536990" y="4192267"/>
                </a:lnTo>
                <a:lnTo>
                  <a:pt x="2535265" y="4191418"/>
                </a:lnTo>
                <a:lnTo>
                  <a:pt x="2535265" y="4190570"/>
                </a:lnTo>
                <a:lnTo>
                  <a:pt x="2536141" y="4190570"/>
                </a:lnTo>
                <a:lnTo>
                  <a:pt x="2536990" y="4192267"/>
                </a:lnTo>
                <a:lnTo>
                  <a:pt x="2537839" y="4192267"/>
                </a:lnTo>
                <a:lnTo>
                  <a:pt x="2540386" y="4191418"/>
                </a:lnTo>
                <a:lnTo>
                  <a:pt x="2536990" y="4188873"/>
                </a:lnTo>
                <a:lnTo>
                  <a:pt x="2536990" y="4187998"/>
                </a:lnTo>
                <a:lnTo>
                  <a:pt x="2537839" y="4186302"/>
                </a:lnTo>
                <a:lnTo>
                  <a:pt x="2539537" y="4187998"/>
                </a:lnTo>
                <a:lnTo>
                  <a:pt x="2541261" y="4187998"/>
                </a:lnTo>
                <a:lnTo>
                  <a:pt x="2540386" y="4187150"/>
                </a:lnTo>
                <a:lnTo>
                  <a:pt x="2539537" y="4187150"/>
                </a:lnTo>
                <a:lnTo>
                  <a:pt x="2537839" y="4185453"/>
                </a:lnTo>
                <a:lnTo>
                  <a:pt x="2536990" y="4183757"/>
                </a:lnTo>
                <a:lnTo>
                  <a:pt x="2538688" y="4183757"/>
                </a:lnTo>
                <a:lnTo>
                  <a:pt x="2540386" y="4185453"/>
                </a:lnTo>
                <a:lnTo>
                  <a:pt x="2541261" y="4187150"/>
                </a:lnTo>
                <a:lnTo>
                  <a:pt x="2542959" y="4186302"/>
                </a:lnTo>
                <a:lnTo>
                  <a:pt x="2542110" y="4185453"/>
                </a:lnTo>
                <a:lnTo>
                  <a:pt x="2540386" y="4184605"/>
                </a:lnTo>
                <a:lnTo>
                  <a:pt x="2539537" y="4181185"/>
                </a:lnTo>
                <a:lnTo>
                  <a:pt x="2540386" y="4182033"/>
                </a:lnTo>
                <a:lnTo>
                  <a:pt x="2542110" y="4183757"/>
                </a:lnTo>
                <a:lnTo>
                  <a:pt x="2542959" y="4182882"/>
                </a:lnTo>
                <a:lnTo>
                  <a:pt x="2543808" y="4182033"/>
                </a:lnTo>
                <a:lnTo>
                  <a:pt x="2543808" y="4181185"/>
                </a:lnTo>
                <a:lnTo>
                  <a:pt x="2542959" y="4180337"/>
                </a:lnTo>
                <a:lnTo>
                  <a:pt x="2542110" y="4178640"/>
                </a:lnTo>
                <a:lnTo>
                  <a:pt x="2543808" y="4178640"/>
                </a:lnTo>
                <a:lnTo>
                  <a:pt x="2544657" y="4180337"/>
                </a:lnTo>
                <a:lnTo>
                  <a:pt x="2546382" y="4178640"/>
                </a:lnTo>
                <a:lnTo>
                  <a:pt x="2544657" y="4176917"/>
                </a:lnTo>
                <a:lnTo>
                  <a:pt x="2547231" y="4176917"/>
                </a:lnTo>
                <a:lnTo>
                  <a:pt x="2548080" y="4176917"/>
                </a:lnTo>
                <a:lnTo>
                  <a:pt x="2548080" y="4176068"/>
                </a:lnTo>
                <a:lnTo>
                  <a:pt x="2545506" y="4174372"/>
                </a:lnTo>
                <a:lnTo>
                  <a:pt x="2546382" y="4174372"/>
                </a:lnTo>
                <a:lnTo>
                  <a:pt x="2546382" y="4172675"/>
                </a:lnTo>
                <a:lnTo>
                  <a:pt x="2548080" y="4173523"/>
                </a:lnTo>
                <a:lnTo>
                  <a:pt x="2549777" y="4172675"/>
                </a:lnTo>
                <a:lnTo>
                  <a:pt x="2549777" y="4171826"/>
                </a:lnTo>
                <a:lnTo>
                  <a:pt x="2548929" y="4170103"/>
                </a:lnTo>
                <a:lnTo>
                  <a:pt x="2548929" y="4169255"/>
                </a:lnTo>
                <a:lnTo>
                  <a:pt x="2552351" y="4170952"/>
                </a:lnTo>
                <a:lnTo>
                  <a:pt x="2553200" y="4170952"/>
                </a:lnTo>
                <a:lnTo>
                  <a:pt x="2554049" y="4170952"/>
                </a:lnTo>
                <a:lnTo>
                  <a:pt x="2552351" y="4170103"/>
                </a:lnTo>
                <a:lnTo>
                  <a:pt x="2550626" y="4168406"/>
                </a:lnTo>
                <a:lnTo>
                  <a:pt x="2552351" y="4167558"/>
                </a:lnTo>
                <a:lnTo>
                  <a:pt x="2553200" y="4166710"/>
                </a:lnTo>
                <a:lnTo>
                  <a:pt x="2552351" y="4165835"/>
                </a:lnTo>
                <a:lnTo>
                  <a:pt x="2553200" y="4164138"/>
                </a:lnTo>
                <a:lnTo>
                  <a:pt x="2550626" y="4163290"/>
                </a:lnTo>
                <a:lnTo>
                  <a:pt x="2551475" y="4162441"/>
                </a:lnTo>
                <a:lnTo>
                  <a:pt x="2552351" y="4160745"/>
                </a:lnTo>
                <a:lnTo>
                  <a:pt x="2550626" y="4160745"/>
                </a:lnTo>
                <a:lnTo>
                  <a:pt x="2550626" y="4159870"/>
                </a:lnTo>
                <a:lnTo>
                  <a:pt x="2554898" y="4160745"/>
                </a:lnTo>
                <a:lnTo>
                  <a:pt x="2554898" y="4159870"/>
                </a:lnTo>
                <a:lnTo>
                  <a:pt x="2554049" y="4159021"/>
                </a:lnTo>
                <a:lnTo>
                  <a:pt x="2553200" y="4158173"/>
                </a:lnTo>
                <a:lnTo>
                  <a:pt x="2550626" y="4158173"/>
                </a:lnTo>
                <a:lnTo>
                  <a:pt x="2550626" y="4157325"/>
                </a:lnTo>
                <a:lnTo>
                  <a:pt x="2551475" y="4157325"/>
                </a:lnTo>
                <a:lnTo>
                  <a:pt x="2550626" y="4156476"/>
                </a:lnTo>
                <a:lnTo>
                  <a:pt x="2549777" y="4154753"/>
                </a:lnTo>
                <a:lnTo>
                  <a:pt x="2548929" y="4153905"/>
                </a:lnTo>
                <a:lnTo>
                  <a:pt x="2548929" y="4153056"/>
                </a:lnTo>
                <a:lnTo>
                  <a:pt x="2549777" y="4153905"/>
                </a:lnTo>
                <a:lnTo>
                  <a:pt x="2550626" y="4153905"/>
                </a:lnTo>
                <a:lnTo>
                  <a:pt x="2549777" y="4152208"/>
                </a:lnTo>
                <a:lnTo>
                  <a:pt x="2548929" y="4152208"/>
                </a:lnTo>
                <a:lnTo>
                  <a:pt x="2548080" y="4150511"/>
                </a:lnTo>
                <a:lnTo>
                  <a:pt x="2548080" y="4149663"/>
                </a:lnTo>
                <a:lnTo>
                  <a:pt x="2549777" y="4148788"/>
                </a:lnTo>
                <a:lnTo>
                  <a:pt x="2549777" y="4147940"/>
                </a:lnTo>
                <a:lnTo>
                  <a:pt x="2548080" y="4147940"/>
                </a:lnTo>
                <a:lnTo>
                  <a:pt x="2548080" y="4148788"/>
                </a:lnTo>
                <a:lnTo>
                  <a:pt x="2546382" y="4148788"/>
                </a:lnTo>
                <a:lnTo>
                  <a:pt x="2544657" y="4147091"/>
                </a:lnTo>
                <a:lnTo>
                  <a:pt x="2546382" y="4147940"/>
                </a:lnTo>
                <a:lnTo>
                  <a:pt x="2547231" y="4147091"/>
                </a:lnTo>
                <a:lnTo>
                  <a:pt x="2548080" y="4147091"/>
                </a:lnTo>
                <a:lnTo>
                  <a:pt x="2548080" y="4145394"/>
                </a:lnTo>
                <a:lnTo>
                  <a:pt x="2547231" y="4144546"/>
                </a:lnTo>
                <a:lnTo>
                  <a:pt x="2546382" y="4142823"/>
                </a:lnTo>
                <a:lnTo>
                  <a:pt x="2545506" y="4144546"/>
                </a:lnTo>
                <a:lnTo>
                  <a:pt x="2543808" y="4144546"/>
                </a:lnTo>
                <a:lnTo>
                  <a:pt x="2544657" y="4142823"/>
                </a:lnTo>
                <a:lnTo>
                  <a:pt x="2542959" y="4141974"/>
                </a:lnTo>
                <a:lnTo>
                  <a:pt x="2542959" y="4140278"/>
                </a:lnTo>
                <a:lnTo>
                  <a:pt x="2543808" y="4141974"/>
                </a:lnTo>
                <a:lnTo>
                  <a:pt x="2545506" y="4141126"/>
                </a:lnTo>
                <a:lnTo>
                  <a:pt x="2546382" y="4139429"/>
                </a:lnTo>
                <a:lnTo>
                  <a:pt x="2544657" y="4137706"/>
                </a:lnTo>
                <a:lnTo>
                  <a:pt x="2544657" y="4136858"/>
                </a:lnTo>
                <a:lnTo>
                  <a:pt x="2545506" y="4136858"/>
                </a:lnTo>
                <a:lnTo>
                  <a:pt x="2546382" y="4138581"/>
                </a:lnTo>
                <a:lnTo>
                  <a:pt x="2548080" y="4136858"/>
                </a:lnTo>
                <a:lnTo>
                  <a:pt x="2546382" y="4136009"/>
                </a:lnTo>
                <a:lnTo>
                  <a:pt x="2546382" y="4135161"/>
                </a:lnTo>
                <a:lnTo>
                  <a:pt x="2548080" y="4135161"/>
                </a:lnTo>
                <a:lnTo>
                  <a:pt x="2547231" y="4133464"/>
                </a:lnTo>
                <a:lnTo>
                  <a:pt x="2547231" y="4132589"/>
                </a:lnTo>
                <a:lnTo>
                  <a:pt x="2547231" y="4133464"/>
                </a:lnTo>
                <a:lnTo>
                  <a:pt x="2545506" y="4133464"/>
                </a:lnTo>
                <a:lnTo>
                  <a:pt x="2545506" y="4132589"/>
                </a:lnTo>
                <a:lnTo>
                  <a:pt x="2544657" y="4132589"/>
                </a:lnTo>
                <a:lnTo>
                  <a:pt x="2542959" y="4131741"/>
                </a:lnTo>
                <a:lnTo>
                  <a:pt x="2543808" y="4130893"/>
                </a:lnTo>
                <a:lnTo>
                  <a:pt x="2544657" y="4131741"/>
                </a:lnTo>
                <a:lnTo>
                  <a:pt x="2544657" y="4130044"/>
                </a:lnTo>
                <a:lnTo>
                  <a:pt x="2545506" y="4130044"/>
                </a:lnTo>
                <a:lnTo>
                  <a:pt x="2546382" y="4128348"/>
                </a:lnTo>
                <a:lnTo>
                  <a:pt x="2545506" y="4127499"/>
                </a:lnTo>
                <a:lnTo>
                  <a:pt x="2546382" y="4127499"/>
                </a:lnTo>
                <a:lnTo>
                  <a:pt x="2546382" y="4126624"/>
                </a:lnTo>
                <a:lnTo>
                  <a:pt x="2546382" y="4125776"/>
                </a:lnTo>
                <a:lnTo>
                  <a:pt x="2546382" y="4124928"/>
                </a:lnTo>
                <a:lnTo>
                  <a:pt x="2547231" y="4124928"/>
                </a:lnTo>
                <a:lnTo>
                  <a:pt x="2547231" y="4121508"/>
                </a:lnTo>
                <a:lnTo>
                  <a:pt x="2548929" y="4121508"/>
                </a:lnTo>
                <a:lnTo>
                  <a:pt x="2548929" y="4120659"/>
                </a:lnTo>
                <a:lnTo>
                  <a:pt x="2548080" y="4120659"/>
                </a:lnTo>
                <a:lnTo>
                  <a:pt x="2546382" y="4121508"/>
                </a:lnTo>
                <a:lnTo>
                  <a:pt x="2545506" y="4121508"/>
                </a:lnTo>
                <a:lnTo>
                  <a:pt x="2547231" y="4120659"/>
                </a:lnTo>
                <a:lnTo>
                  <a:pt x="2546382" y="4119811"/>
                </a:lnTo>
                <a:lnTo>
                  <a:pt x="2544657" y="4118962"/>
                </a:lnTo>
                <a:lnTo>
                  <a:pt x="2546382" y="4118114"/>
                </a:lnTo>
                <a:lnTo>
                  <a:pt x="2547231" y="4118962"/>
                </a:lnTo>
                <a:lnTo>
                  <a:pt x="2547231" y="4118114"/>
                </a:lnTo>
                <a:lnTo>
                  <a:pt x="2548080" y="4116417"/>
                </a:lnTo>
                <a:lnTo>
                  <a:pt x="2546382" y="4116417"/>
                </a:lnTo>
                <a:lnTo>
                  <a:pt x="2546382" y="4113846"/>
                </a:lnTo>
                <a:lnTo>
                  <a:pt x="2547231" y="4113846"/>
                </a:lnTo>
                <a:lnTo>
                  <a:pt x="2547231" y="4114694"/>
                </a:lnTo>
                <a:lnTo>
                  <a:pt x="2548080" y="4113846"/>
                </a:lnTo>
                <a:lnTo>
                  <a:pt x="2549777" y="4114694"/>
                </a:lnTo>
                <a:lnTo>
                  <a:pt x="2548929" y="4112997"/>
                </a:lnTo>
                <a:lnTo>
                  <a:pt x="2549777" y="4112149"/>
                </a:lnTo>
                <a:lnTo>
                  <a:pt x="2550626" y="4112149"/>
                </a:lnTo>
                <a:lnTo>
                  <a:pt x="2549777" y="4110426"/>
                </a:lnTo>
                <a:lnTo>
                  <a:pt x="2550626" y="4110426"/>
                </a:lnTo>
                <a:lnTo>
                  <a:pt x="2549777" y="4109577"/>
                </a:lnTo>
                <a:lnTo>
                  <a:pt x="2548929" y="4111301"/>
                </a:lnTo>
                <a:lnTo>
                  <a:pt x="2548929" y="4109577"/>
                </a:lnTo>
                <a:lnTo>
                  <a:pt x="2548080" y="4109577"/>
                </a:lnTo>
                <a:lnTo>
                  <a:pt x="2549777" y="4108729"/>
                </a:lnTo>
                <a:lnTo>
                  <a:pt x="2550626" y="4109577"/>
                </a:lnTo>
                <a:lnTo>
                  <a:pt x="2550626" y="4107881"/>
                </a:lnTo>
                <a:lnTo>
                  <a:pt x="2549777" y="4107032"/>
                </a:lnTo>
                <a:lnTo>
                  <a:pt x="2549777" y="4106184"/>
                </a:lnTo>
                <a:lnTo>
                  <a:pt x="2550626" y="4105336"/>
                </a:lnTo>
                <a:lnTo>
                  <a:pt x="2550626" y="4106184"/>
                </a:lnTo>
                <a:lnTo>
                  <a:pt x="2551475" y="4106184"/>
                </a:lnTo>
                <a:lnTo>
                  <a:pt x="2551475" y="4104461"/>
                </a:lnTo>
                <a:lnTo>
                  <a:pt x="2550626" y="4104461"/>
                </a:lnTo>
                <a:lnTo>
                  <a:pt x="2550626" y="4102764"/>
                </a:lnTo>
                <a:lnTo>
                  <a:pt x="2549777" y="4102764"/>
                </a:lnTo>
                <a:lnTo>
                  <a:pt x="2548929" y="4101916"/>
                </a:lnTo>
                <a:lnTo>
                  <a:pt x="2549777" y="4101916"/>
                </a:lnTo>
                <a:lnTo>
                  <a:pt x="2550626" y="4101067"/>
                </a:lnTo>
                <a:lnTo>
                  <a:pt x="2548929" y="4100219"/>
                </a:lnTo>
                <a:lnTo>
                  <a:pt x="2548929" y="4098496"/>
                </a:lnTo>
                <a:lnTo>
                  <a:pt x="2549777" y="4098496"/>
                </a:lnTo>
                <a:lnTo>
                  <a:pt x="2550626" y="4097647"/>
                </a:lnTo>
                <a:lnTo>
                  <a:pt x="2549777" y="4096799"/>
                </a:lnTo>
                <a:lnTo>
                  <a:pt x="2549777" y="4095950"/>
                </a:lnTo>
                <a:lnTo>
                  <a:pt x="2551475" y="4095102"/>
                </a:lnTo>
                <a:lnTo>
                  <a:pt x="2550626" y="4094254"/>
                </a:lnTo>
                <a:lnTo>
                  <a:pt x="2551475" y="4094254"/>
                </a:lnTo>
                <a:lnTo>
                  <a:pt x="2551475" y="4092530"/>
                </a:lnTo>
                <a:lnTo>
                  <a:pt x="2553200" y="4091682"/>
                </a:lnTo>
                <a:lnTo>
                  <a:pt x="2554049" y="4091682"/>
                </a:lnTo>
                <a:lnTo>
                  <a:pt x="2553200" y="4090834"/>
                </a:lnTo>
                <a:lnTo>
                  <a:pt x="2554049" y="4090834"/>
                </a:lnTo>
                <a:lnTo>
                  <a:pt x="2554049" y="4089985"/>
                </a:lnTo>
                <a:lnTo>
                  <a:pt x="2555747" y="4087414"/>
                </a:lnTo>
                <a:lnTo>
                  <a:pt x="2556596" y="4085717"/>
                </a:lnTo>
                <a:lnTo>
                  <a:pt x="2557445" y="4084020"/>
                </a:lnTo>
                <a:lnTo>
                  <a:pt x="2557445" y="4082297"/>
                </a:lnTo>
                <a:lnTo>
                  <a:pt x="2557445" y="4081449"/>
                </a:lnTo>
                <a:lnTo>
                  <a:pt x="2556596" y="4080600"/>
                </a:lnTo>
                <a:lnTo>
                  <a:pt x="2557445" y="4080600"/>
                </a:lnTo>
                <a:lnTo>
                  <a:pt x="2556596" y="4079752"/>
                </a:lnTo>
                <a:lnTo>
                  <a:pt x="2555747" y="4078904"/>
                </a:lnTo>
                <a:lnTo>
                  <a:pt x="2557445" y="4076332"/>
                </a:lnTo>
                <a:lnTo>
                  <a:pt x="2555747" y="4075484"/>
                </a:lnTo>
                <a:lnTo>
                  <a:pt x="2555747" y="4073787"/>
                </a:lnTo>
                <a:lnTo>
                  <a:pt x="2554898" y="4073787"/>
                </a:lnTo>
                <a:lnTo>
                  <a:pt x="2553200" y="4071215"/>
                </a:lnTo>
                <a:lnTo>
                  <a:pt x="2552351" y="4070367"/>
                </a:lnTo>
                <a:lnTo>
                  <a:pt x="2549777" y="4068670"/>
                </a:lnTo>
                <a:lnTo>
                  <a:pt x="2548929" y="4066973"/>
                </a:lnTo>
                <a:lnTo>
                  <a:pt x="2548080" y="4065250"/>
                </a:lnTo>
                <a:lnTo>
                  <a:pt x="2547231" y="4065250"/>
                </a:lnTo>
                <a:lnTo>
                  <a:pt x="2544657" y="4063553"/>
                </a:lnTo>
                <a:lnTo>
                  <a:pt x="2544657" y="4062705"/>
                </a:lnTo>
                <a:lnTo>
                  <a:pt x="2545506" y="4061857"/>
                </a:lnTo>
                <a:lnTo>
                  <a:pt x="2544657" y="4060133"/>
                </a:lnTo>
                <a:lnTo>
                  <a:pt x="2545506" y="4057588"/>
                </a:lnTo>
                <a:lnTo>
                  <a:pt x="2546382" y="4057588"/>
                </a:lnTo>
                <a:lnTo>
                  <a:pt x="2546382" y="4056740"/>
                </a:lnTo>
                <a:lnTo>
                  <a:pt x="2546382" y="4055892"/>
                </a:lnTo>
                <a:lnTo>
                  <a:pt x="2545506" y="4054168"/>
                </a:lnTo>
                <a:lnTo>
                  <a:pt x="2544657" y="4054168"/>
                </a:lnTo>
                <a:lnTo>
                  <a:pt x="2543808" y="4054168"/>
                </a:lnTo>
                <a:lnTo>
                  <a:pt x="2543808" y="4053320"/>
                </a:lnTo>
                <a:lnTo>
                  <a:pt x="2542959" y="4054168"/>
                </a:lnTo>
                <a:lnTo>
                  <a:pt x="2542959" y="4053320"/>
                </a:lnTo>
                <a:lnTo>
                  <a:pt x="2542959" y="4052472"/>
                </a:lnTo>
                <a:lnTo>
                  <a:pt x="2542110" y="4053320"/>
                </a:lnTo>
                <a:lnTo>
                  <a:pt x="2541261" y="4052472"/>
                </a:lnTo>
                <a:lnTo>
                  <a:pt x="2541261" y="4051623"/>
                </a:lnTo>
                <a:lnTo>
                  <a:pt x="2539537" y="4051623"/>
                </a:lnTo>
                <a:lnTo>
                  <a:pt x="2540386" y="4050775"/>
                </a:lnTo>
                <a:lnTo>
                  <a:pt x="2539537" y="4050775"/>
                </a:lnTo>
                <a:lnTo>
                  <a:pt x="2540386" y="4049926"/>
                </a:lnTo>
                <a:lnTo>
                  <a:pt x="2538688" y="4049052"/>
                </a:lnTo>
                <a:lnTo>
                  <a:pt x="2538688" y="4048203"/>
                </a:lnTo>
                <a:lnTo>
                  <a:pt x="2537839" y="4049052"/>
                </a:lnTo>
                <a:lnTo>
                  <a:pt x="2536990" y="4048203"/>
                </a:lnTo>
                <a:lnTo>
                  <a:pt x="2536990" y="4047355"/>
                </a:lnTo>
                <a:lnTo>
                  <a:pt x="2536990" y="4046506"/>
                </a:lnTo>
                <a:lnTo>
                  <a:pt x="2536141" y="4047355"/>
                </a:lnTo>
                <a:lnTo>
                  <a:pt x="2535265" y="4047355"/>
                </a:lnTo>
                <a:lnTo>
                  <a:pt x="2535265" y="4046506"/>
                </a:lnTo>
                <a:lnTo>
                  <a:pt x="2535265" y="4045658"/>
                </a:lnTo>
                <a:lnTo>
                  <a:pt x="2532718" y="4044810"/>
                </a:lnTo>
                <a:lnTo>
                  <a:pt x="2532718" y="4043961"/>
                </a:lnTo>
                <a:lnTo>
                  <a:pt x="2533567" y="4043961"/>
                </a:lnTo>
                <a:lnTo>
                  <a:pt x="2532718" y="4043086"/>
                </a:lnTo>
                <a:lnTo>
                  <a:pt x="2531869" y="4039693"/>
                </a:lnTo>
                <a:lnTo>
                  <a:pt x="2532718" y="4039693"/>
                </a:lnTo>
                <a:lnTo>
                  <a:pt x="2533567" y="4039693"/>
                </a:lnTo>
                <a:lnTo>
                  <a:pt x="2533567" y="4037996"/>
                </a:lnTo>
                <a:lnTo>
                  <a:pt x="2534416" y="4039693"/>
                </a:lnTo>
                <a:lnTo>
                  <a:pt x="2535265" y="4039693"/>
                </a:lnTo>
                <a:lnTo>
                  <a:pt x="2534416" y="4037996"/>
                </a:lnTo>
                <a:lnTo>
                  <a:pt x="2535265" y="4037121"/>
                </a:lnTo>
                <a:lnTo>
                  <a:pt x="2534416" y="4037121"/>
                </a:lnTo>
                <a:lnTo>
                  <a:pt x="2532718" y="4037996"/>
                </a:lnTo>
                <a:lnTo>
                  <a:pt x="2533567" y="4036273"/>
                </a:lnTo>
                <a:lnTo>
                  <a:pt x="2534416" y="4036273"/>
                </a:lnTo>
                <a:lnTo>
                  <a:pt x="2535265" y="4035425"/>
                </a:lnTo>
                <a:lnTo>
                  <a:pt x="2534416" y="4035425"/>
                </a:lnTo>
                <a:lnTo>
                  <a:pt x="2532718" y="4035425"/>
                </a:lnTo>
                <a:lnTo>
                  <a:pt x="2532718" y="4034576"/>
                </a:lnTo>
                <a:lnTo>
                  <a:pt x="2532718" y="4033728"/>
                </a:lnTo>
                <a:lnTo>
                  <a:pt x="2531869" y="4034576"/>
                </a:lnTo>
                <a:lnTo>
                  <a:pt x="2531020" y="4033728"/>
                </a:lnTo>
                <a:lnTo>
                  <a:pt x="2532718" y="4033728"/>
                </a:lnTo>
                <a:lnTo>
                  <a:pt x="2532718" y="4032880"/>
                </a:lnTo>
                <a:lnTo>
                  <a:pt x="2533567" y="4032880"/>
                </a:lnTo>
                <a:lnTo>
                  <a:pt x="2534416" y="4032005"/>
                </a:lnTo>
                <a:lnTo>
                  <a:pt x="2532718" y="4032005"/>
                </a:lnTo>
                <a:lnTo>
                  <a:pt x="2533567" y="4030308"/>
                </a:lnTo>
                <a:lnTo>
                  <a:pt x="2531869" y="4030308"/>
                </a:lnTo>
                <a:lnTo>
                  <a:pt x="2532718" y="4030308"/>
                </a:lnTo>
                <a:lnTo>
                  <a:pt x="2532718" y="4029460"/>
                </a:lnTo>
                <a:lnTo>
                  <a:pt x="2531869" y="4027763"/>
                </a:lnTo>
                <a:lnTo>
                  <a:pt x="2531020" y="4028611"/>
                </a:lnTo>
                <a:lnTo>
                  <a:pt x="2531020" y="4027763"/>
                </a:lnTo>
                <a:lnTo>
                  <a:pt x="2531869" y="4026040"/>
                </a:lnTo>
                <a:lnTo>
                  <a:pt x="2532718" y="4026040"/>
                </a:lnTo>
                <a:lnTo>
                  <a:pt x="2532718" y="4025191"/>
                </a:lnTo>
                <a:lnTo>
                  <a:pt x="2533567" y="4024343"/>
                </a:lnTo>
                <a:lnTo>
                  <a:pt x="2535265" y="4025191"/>
                </a:lnTo>
                <a:lnTo>
                  <a:pt x="2535265" y="4024343"/>
                </a:lnTo>
                <a:lnTo>
                  <a:pt x="2533567" y="4024343"/>
                </a:lnTo>
                <a:lnTo>
                  <a:pt x="2534416" y="4022646"/>
                </a:lnTo>
                <a:lnTo>
                  <a:pt x="2534416" y="4021798"/>
                </a:lnTo>
                <a:lnTo>
                  <a:pt x="2531869" y="4021798"/>
                </a:lnTo>
                <a:lnTo>
                  <a:pt x="2533567" y="4020923"/>
                </a:lnTo>
                <a:lnTo>
                  <a:pt x="2533567" y="4020074"/>
                </a:lnTo>
                <a:lnTo>
                  <a:pt x="2531869" y="4019226"/>
                </a:lnTo>
                <a:lnTo>
                  <a:pt x="2530171" y="4018378"/>
                </a:lnTo>
                <a:lnTo>
                  <a:pt x="2531020" y="4017529"/>
                </a:lnTo>
                <a:lnTo>
                  <a:pt x="2532718" y="4017529"/>
                </a:lnTo>
                <a:lnTo>
                  <a:pt x="2531869" y="4016681"/>
                </a:lnTo>
                <a:lnTo>
                  <a:pt x="2533567" y="4016681"/>
                </a:lnTo>
                <a:lnTo>
                  <a:pt x="2531020" y="4014958"/>
                </a:lnTo>
                <a:lnTo>
                  <a:pt x="2529296" y="4015833"/>
                </a:lnTo>
                <a:lnTo>
                  <a:pt x="2530171" y="4013261"/>
                </a:lnTo>
                <a:lnTo>
                  <a:pt x="2530171" y="4012413"/>
                </a:lnTo>
                <a:lnTo>
                  <a:pt x="2528447" y="4012413"/>
                </a:lnTo>
                <a:lnTo>
                  <a:pt x="2529296" y="4011564"/>
                </a:lnTo>
                <a:lnTo>
                  <a:pt x="2527598" y="4010716"/>
                </a:lnTo>
                <a:lnTo>
                  <a:pt x="2529296" y="4010716"/>
                </a:lnTo>
                <a:lnTo>
                  <a:pt x="2528447" y="4008993"/>
                </a:lnTo>
                <a:lnTo>
                  <a:pt x="2530171" y="4009841"/>
                </a:lnTo>
                <a:lnTo>
                  <a:pt x="2530171" y="4010716"/>
                </a:lnTo>
                <a:lnTo>
                  <a:pt x="2531020" y="4009841"/>
                </a:lnTo>
                <a:lnTo>
                  <a:pt x="2531020" y="4008993"/>
                </a:lnTo>
                <a:lnTo>
                  <a:pt x="2531869" y="4008144"/>
                </a:lnTo>
                <a:lnTo>
                  <a:pt x="2530171" y="4007296"/>
                </a:lnTo>
                <a:lnTo>
                  <a:pt x="2530171" y="4006448"/>
                </a:lnTo>
                <a:lnTo>
                  <a:pt x="2529296" y="4004724"/>
                </a:lnTo>
                <a:lnTo>
                  <a:pt x="2527598" y="4003876"/>
                </a:lnTo>
                <a:lnTo>
                  <a:pt x="2525900" y="4004724"/>
                </a:lnTo>
                <a:lnTo>
                  <a:pt x="2526749" y="4003028"/>
                </a:lnTo>
                <a:lnTo>
                  <a:pt x="2527598" y="4003028"/>
                </a:lnTo>
                <a:lnTo>
                  <a:pt x="2527598" y="4002179"/>
                </a:lnTo>
                <a:lnTo>
                  <a:pt x="2526749" y="4003028"/>
                </a:lnTo>
                <a:lnTo>
                  <a:pt x="2525900" y="4002179"/>
                </a:lnTo>
                <a:lnTo>
                  <a:pt x="2526749" y="4000482"/>
                </a:lnTo>
                <a:lnTo>
                  <a:pt x="2525900" y="3999634"/>
                </a:lnTo>
                <a:lnTo>
                  <a:pt x="2523326" y="4001331"/>
                </a:lnTo>
                <a:lnTo>
                  <a:pt x="2523326" y="4000482"/>
                </a:lnTo>
                <a:lnTo>
                  <a:pt x="2522477" y="4001331"/>
                </a:lnTo>
                <a:lnTo>
                  <a:pt x="2522477" y="4000482"/>
                </a:lnTo>
                <a:lnTo>
                  <a:pt x="2523326" y="3999634"/>
                </a:lnTo>
                <a:lnTo>
                  <a:pt x="2522477" y="3998759"/>
                </a:lnTo>
                <a:lnTo>
                  <a:pt x="2520779" y="3999634"/>
                </a:lnTo>
                <a:lnTo>
                  <a:pt x="2519930" y="3999634"/>
                </a:lnTo>
                <a:lnTo>
                  <a:pt x="2519930" y="3998759"/>
                </a:lnTo>
                <a:lnTo>
                  <a:pt x="2519081" y="3998759"/>
                </a:lnTo>
                <a:lnTo>
                  <a:pt x="2519081" y="3999634"/>
                </a:lnTo>
                <a:lnTo>
                  <a:pt x="2518206" y="3999634"/>
                </a:lnTo>
                <a:lnTo>
                  <a:pt x="2519081" y="4001331"/>
                </a:lnTo>
                <a:lnTo>
                  <a:pt x="2518206" y="4003028"/>
                </a:lnTo>
                <a:lnTo>
                  <a:pt x="2517357" y="4002179"/>
                </a:lnTo>
                <a:lnTo>
                  <a:pt x="2517357" y="4000482"/>
                </a:lnTo>
                <a:lnTo>
                  <a:pt x="2516508" y="3998759"/>
                </a:lnTo>
                <a:lnTo>
                  <a:pt x="2515659" y="3998759"/>
                </a:lnTo>
                <a:lnTo>
                  <a:pt x="2514810" y="3998759"/>
                </a:lnTo>
                <a:lnTo>
                  <a:pt x="2514810" y="3997911"/>
                </a:lnTo>
                <a:lnTo>
                  <a:pt x="2515659" y="3997062"/>
                </a:lnTo>
                <a:lnTo>
                  <a:pt x="2513085" y="3995366"/>
                </a:lnTo>
                <a:lnTo>
                  <a:pt x="2512236" y="3994517"/>
                </a:lnTo>
                <a:lnTo>
                  <a:pt x="2511387" y="3992794"/>
                </a:lnTo>
                <a:lnTo>
                  <a:pt x="2509689" y="3991946"/>
                </a:lnTo>
                <a:lnTo>
                  <a:pt x="2508840" y="3992794"/>
                </a:lnTo>
                <a:lnTo>
                  <a:pt x="2507116" y="3994517"/>
                </a:lnTo>
                <a:lnTo>
                  <a:pt x="2506267" y="3995366"/>
                </a:lnTo>
                <a:lnTo>
                  <a:pt x="2504569" y="3993669"/>
                </a:lnTo>
                <a:lnTo>
                  <a:pt x="2503720" y="3991946"/>
                </a:lnTo>
                <a:lnTo>
                  <a:pt x="2502022" y="3991946"/>
                </a:lnTo>
                <a:lnTo>
                  <a:pt x="2501146" y="3994517"/>
                </a:lnTo>
                <a:lnTo>
                  <a:pt x="2501146" y="3998759"/>
                </a:lnTo>
                <a:lnTo>
                  <a:pt x="2500297" y="3998759"/>
                </a:lnTo>
                <a:lnTo>
                  <a:pt x="2500297" y="3999634"/>
                </a:lnTo>
                <a:lnTo>
                  <a:pt x="2498599" y="3997062"/>
                </a:lnTo>
                <a:lnTo>
                  <a:pt x="2496901" y="3992794"/>
                </a:lnTo>
                <a:lnTo>
                  <a:pt x="2496901" y="3991097"/>
                </a:lnTo>
                <a:lnTo>
                  <a:pt x="2500297" y="3986829"/>
                </a:lnTo>
                <a:lnTo>
                  <a:pt x="2500297" y="3984284"/>
                </a:lnTo>
                <a:lnTo>
                  <a:pt x="2499448" y="3983436"/>
                </a:lnTo>
                <a:lnTo>
                  <a:pt x="2498599" y="3983436"/>
                </a:lnTo>
                <a:lnTo>
                  <a:pt x="2494328" y="3986829"/>
                </a:lnTo>
                <a:lnTo>
                  <a:pt x="2491781" y="3989401"/>
                </a:lnTo>
                <a:lnTo>
                  <a:pt x="2490905" y="3989401"/>
                </a:lnTo>
                <a:lnTo>
                  <a:pt x="2488358" y="3988552"/>
                </a:lnTo>
                <a:lnTo>
                  <a:pt x="2486661" y="3989401"/>
                </a:lnTo>
                <a:lnTo>
                  <a:pt x="2485812" y="3991097"/>
                </a:lnTo>
                <a:lnTo>
                  <a:pt x="2486661" y="3991097"/>
                </a:lnTo>
                <a:lnTo>
                  <a:pt x="2490056" y="3992794"/>
                </a:lnTo>
                <a:lnTo>
                  <a:pt x="2490056" y="3993669"/>
                </a:lnTo>
                <a:lnTo>
                  <a:pt x="2490905" y="3994517"/>
                </a:lnTo>
                <a:lnTo>
                  <a:pt x="2490056" y="3994517"/>
                </a:lnTo>
                <a:lnTo>
                  <a:pt x="2487509" y="3994517"/>
                </a:lnTo>
                <a:lnTo>
                  <a:pt x="2484087" y="3991946"/>
                </a:lnTo>
                <a:lnTo>
                  <a:pt x="2483238" y="3991946"/>
                </a:lnTo>
                <a:lnTo>
                  <a:pt x="2482389" y="3992794"/>
                </a:lnTo>
                <a:lnTo>
                  <a:pt x="2482389" y="3996214"/>
                </a:lnTo>
                <a:lnTo>
                  <a:pt x="2480691" y="3996214"/>
                </a:lnTo>
                <a:lnTo>
                  <a:pt x="2478967" y="3994517"/>
                </a:lnTo>
                <a:lnTo>
                  <a:pt x="2477269" y="3991097"/>
                </a:lnTo>
                <a:lnTo>
                  <a:pt x="2475571" y="3991097"/>
                </a:lnTo>
                <a:lnTo>
                  <a:pt x="2471299" y="3993669"/>
                </a:lnTo>
                <a:lnTo>
                  <a:pt x="2468752" y="3997911"/>
                </a:lnTo>
                <a:lnTo>
                  <a:pt x="2467877" y="3997911"/>
                </a:lnTo>
                <a:lnTo>
                  <a:pt x="2465330" y="3996214"/>
                </a:lnTo>
                <a:lnTo>
                  <a:pt x="2463632" y="3997062"/>
                </a:lnTo>
                <a:lnTo>
                  <a:pt x="2463632" y="3997911"/>
                </a:lnTo>
                <a:lnTo>
                  <a:pt x="2463632" y="3999634"/>
                </a:lnTo>
                <a:lnTo>
                  <a:pt x="2462756" y="4001331"/>
                </a:lnTo>
                <a:lnTo>
                  <a:pt x="2458511" y="4004724"/>
                </a:lnTo>
                <a:lnTo>
                  <a:pt x="2459360" y="4008144"/>
                </a:lnTo>
                <a:lnTo>
                  <a:pt x="2458511" y="4008993"/>
                </a:lnTo>
                <a:lnTo>
                  <a:pt x="2457662" y="4008993"/>
                </a:lnTo>
                <a:lnTo>
                  <a:pt x="2455938" y="4004724"/>
                </a:lnTo>
                <a:lnTo>
                  <a:pt x="2453391" y="4001331"/>
                </a:lnTo>
                <a:lnTo>
                  <a:pt x="2451693" y="4000482"/>
                </a:lnTo>
                <a:lnTo>
                  <a:pt x="2449119" y="3998759"/>
                </a:lnTo>
                <a:lnTo>
                  <a:pt x="2446572" y="4000482"/>
                </a:lnTo>
                <a:lnTo>
                  <a:pt x="2445697" y="4000482"/>
                </a:lnTo>
                <a:lnTo>
                  <a:pt x="2444848" y="3998759"/>
                </a:lnTo>
                <a:lnTo>
                  <a:pt x="2445697" y="3997062"/>
                </a:lnTo>
                <a:lnTo>
                  <a:pt x="2443999" y="3996214"/>
                </a:lnTo>
                <a:lnTo>
                  <a:pt x="2442301" y="3995366"/>
                </a:lnTo>
                <a:lnTo>
                  <a:pt x="2441452" y="3995366"/>
                </a:lnTo>
                <a:lnTo>
                  <a:pt x="2438029" y="3996214"/>
                </a:lnTo>
                <a:lnTo>
                  <a:pt x="2438029" y="3989401"/>
                </a:lnTo>
                <a:lnTo>
                  <a:pt x="2437180" y="3986829"/>
                </a:lnTo>
                <a:lnTo>
                  <a:pt x="2437180" y="3981712"/>
                </a:lnTo>
                <a:lnTo>
                  <a:pt x="2434607" y="3980016"/>
                </a:lnTo>
                <a:lnTo>
                  <a:pt x="2434607" y="3978319"/>
                </a:lnTo>
                <a:lnTo>
                  <a:pt x="2434607" y="3977470"/>
                </a:lnTo>
                <a:lnTo>
                  <a:pt x="2436331" y="3976596"/>
                </a:lnTo>
                <a:lnTo>
                  <a:pt x="2437180" y="3975747"/>
                </a:lnTo>
                <a:lnTo>
                  <a:pt x="2437180" y="3974050"/>
                </a:lnTo>
                <a:lnTo>
                  <a:pt x="2438878" y="3970630"/>
                </a:lnTo>
                <a:lnTo>
                  <a:pt x="2439727" y="3968934"/>
                </a:lnTo>
                <a:lnTo>
                  <a:pt x="2441452" y="3966389"/>
                </a:lnTo>
                <a:lnTo>
                  <a:pt x="2443999" y="3964665"/>
                </a:lnTo>
                <a:lnTo>
                  <a:pt x="2447421" y="3960397"/>
                </a:lnTo>
                <a:lnTo>
                  <a:pt x="2449119" y="3957852"/>
                </a:lnTo>
                <a:lnTo>
                  <a:pt x="2450817" y="3954432"/>
                </a:lnTo>
                <a:lnTo>
                  <a:pt x="2451693" y="3949342"/>
                </a:lnTo>
                <a:lnTo>
                  <a:pt x="2453391" y="3946770"/>
                </a:lnTo>
                <a:lnTo>
                  <a:pt x="2454240" y="3944225"/>
                </a:lnTo>
                <a:lnTo>
                  <a:pt x="2455938" y="3941653"/>
                </a:lnTo>
                <a:lnTo>
                  <a:pt x="2457662" y="3941653"/>
                </a:lnTo>
                <a:lnTo>
                  <a:pt x="2458511" y="3939957"/>
                </a:lnTo>
                <a:lnTo>
                  <a:pt x="2457662" y="3936537"/>
                </a:lnTo>
                <a:lnTo>
                  <a:pt x="2456787" y="3934840"/>
                </a:lnTo>
                <a:lnTo>
                  <a:pt x="2455089" y="3933143"/>
                </a:lnTo>
                <a:lnTo>
                  <a:pt x="2454240" y="3931420"/>
                </a:lnTo>
                <a:lnTo>
                  <a:pt x="2455089" y="3929723"/>
                </a:lnTo>
                <a:lnTo>
                  <a:pt x="2454240" y="3927178"/>
                </a:lnTo>
                <a:lnTo>
                  <a:pt x="2454240" y="3924606"/>
                </a:lnTo>
                <a:lnTo>
                  <a:pt x="2456787" y="3917793"/>
                </a:lnTo>
                <a:lnTo>
                  <a:pt x="2456787" y="3912676"/>
                </a:lnTo>
                <a:lnTo>
                  <a:pt x="2458511" y="3909256"/>
                </a:lnTo>
                <a:lnTo>
                  <a:pt x="2459360" y="3905863"/>
                </a:lnTo>
                <a:lnTo>
                  <a:pt x="2461058" y="3899023"/>
                </a:lnTo>
                <a:lnTo>
                  <a:pt x="2463632" y="3891361"/>
                </a:lnTo>
                <a:lnTo>
                  <a:pt x="2464481" y="3888816"/>
                </a:lnTo>
                <a:lnTo>
                  <a:pt x="2466179" y="3887941"/>
                </a:lnTo>
                <a:lnTo>
                  <a:pt x="2467028" y="3886244"/>
                </a:lnTo>
                <a:lnTo>
                  <a:pt x="2468752" y="3881976"/>
                </a:lnTo>
                <a:lnTo>
                  <a:pt x="2469601" y="3879431"/>
                </a:lnTo>
                <a:lnTo>
                  <a:pt x="2471299" y="3875162"/>
                </a:lnTo>
                <a:lnTo>
                  <a:pt x="2472148" y="3865804"/>
                </a:lnTo>
                <a:lnTo>
                  <a:pt x="2472148" y="3864081"/>
                </a:lnTo>
                <a:lnTo>
                  <a:pt x="2470450" y="3858116"/>
                </a:lnTo>
                <a:lnTo>
                  <a:pt x="2469601" y="3854696"/>
                </a:lnTo>
                <a:lnTo>
                  <a:pt x="2471299" y="3848731"/>
                </a:lnTo>
                <a:lnTo>
                  <a:pt x="2474722" y="3845337"/>
                </a:lnTo>
                <a:lnTo>
                  <a:pt x="2477269" y="3841917"/>
                </a:lnTo>
                <a:lnTo>
                  <a:pt x="2478967" y="3837649"/>
                </a:lnTo>
                <a:lnTo>
                  <a:pt x="2479842" y="3835952"/>
                </a:lnTo>
                <a:lnTo>
                  <a:pt x="2478118" y="3829138"/>
                </a:lnTo>
                <a:lnTo>
                  <a:pt x="2476420" y="3826567"/>
                </a:lnTo>
                <a:lnTo>
                  <a:pt x="2472148" y="3822325"/>
                </a:lnTo>
                <a:lnTo>
                  <a:pt x="2471299" y="3819753"/>
                </a:lnTo>
                <a:lnTo>
                  <a:pt x="2471299" y="3817208"/>
                </a:lnTo>
                <a:lnTo>
                  <a:pt x="2471299" y="3816360"/>
                </a:lnTo>
                <a:lnTo>
                  <a:pt x="2471299" y="3814637"/>
                </a:lnTo>
                <a:lnTo>
                  <a:pt x="2469601" y="3810395"/>
                </a:lnTo>
                <a:lnTo>
                  <a:pt x="2469601" y="3808672"/>
                </a:lnTo>
                <a:lnTo>
                  <a:pt x="2468752" y="3807823"/>
                </a:lnTo>
                <a:lnTo>
                  <a:pt x="2470450" y="3804403"/>
                </a:lnTo>
                <a:lnTo>
                  <a:pt x="2473846" y="3801858"/>
                </a:lnTo>
                <a:lnTo>
                  <a:pt x="2476420" y="3798438"/>
                </a:lnTo>
                <a:lnTo>
                  <a:pt x="2472997" y="3795893"/>
                </a:lnTo>
                <a:lnTo>
                  <a:pt x="2472997" y="3794196"/>
                </a:lnTo>
                <a:lnTo>
                  <a:pt x="2472148" y="3792473"/>
                </a:lnTo>
                <a:lnTo>
                  <a:pt x="2472148" y="3790776"/>
                </a:lnTo>
                <a:lnTo>
                  <a:pt x="2469601" y="3789928"/>
                </a:lnTo>
                <a:lnTo>
                  <a:pt x="2467877" y="3790776"/>
                </a:lnTo>
                <a:lnTo>
                  <a:pt x="2466179" y="3789080"/>
                </a:lnTo>
                <a:lnTo>
                  <a:pt x="2464481" y="3788231"/>
                </a:lnTo>
                <a:lnTo>
                  <a:pt x="2461907" y="3785660"/>
                </a:lnTo>
                <a:lnTo>
                  <a:pt x="2460209" y="3784811"/>
                </a:lnTo>
                <a:lnTo>
                  <a:pt x="2458511" y="3780543"/>
                </a:lnTo>
                <a:lnTo>
                  <a:pt x="2458511" y="3778846"/>
                </a:lnTo>
                <a:lnTo>
                  <a:pt x="2457662" y="3777998"/>
                </a:lnTo>
                <a:lnTo>
                  <a:pt x="2455938" y="3777149"/>
                </a:lnTo>
                <a:lnTo>
                  <a:pt x="2451693" y="3776275"/>
                </a:lnTo>
                <a:lnTo>
                  <a:pt x="2449119" y="3773729"/>
                </a:lnTo>
                <a:lnTo>
                  <a:pt x="2449119" y="3774578"/>
                </a:lnTo>
                <a:lnTo>
                  <a:pt x="2448270" y="3774578"/>
                </a:lnTo>
                <a:lnTo>
                  <a:pt x="2447421" y="3774578"/>
                </a:lnTo>
                <a:lnTo>
                  <a:pt x="2445697" y="3773729"/>
                </a:lnTo>
                <a:lnTo>
                  <a:pt x="2444848" y="3773729"/>
                </a:lnTo>
                <a:lnTo>
                  <a:pt x="2443150" y="3772881"/>
                </a:lnTo>
                <a:lnTo>
                  <a:pt x="2440576" y="3773729"/>
                </a:lnTo>
                <a:lnTo>
                  <a:pt x="2440576" y="3772881"/>
                </a:lnTo>
                <a:lnTo>
                  <a:pt x="2441452" y="3771184"/>
                </a:lnTo>
                <a:lnTo>
                  <a:pt x="2438878" y="3770309"/>
                </a:lnTo>
                <a:lnTo>
                  <a:pt x="2438878" y="3768613"/>
                </a:lnTo>
                <a:lnTo>
                  <a:pt x="2437180" y="3769461"/>
                </a:lnTo>
                <a:lnTo>
                  <a:pt x="2436331" y="3770309"/>
                </a:lnTo>
                <a:lnTo>
                  <a:pt x="2435482" y="3770309"/>
                </a:lnTo>
                <a:lnTo>
                  <a:pt x="2434607" y="3768613"/>
                </a:lnTo>
                <a:lnTo>
                  <a:pt x="2433758" y="3768613"/>
                </a:lnTo>
                <a:lnTo>
                  <a:pt x="2432909" y="3767764"/>
                </a:lnTo>
                <a:lnTo>
                  <a:pt x="2431211" y="3767764"/>
                </a:lnTo>
                <a:lnTo>
                  <a:pt x="2430362" y="3766068"/>
                </a:lnTo>
                <a:lnTo>
                  <a:pt x="2428637" y="3766068"/>
                </a:lnTo>
                <a:lnTo>
                  <a:pt x="2427788" y="3765193"/>
                </a:lnTo>
                <a:lnTo>
                  <a:pt x="2426090" y="3767764"/>
                </a:lnTo>
                <a:lnTo>
                  <a:pt x="2424393" y="3769461"/>
                </a:lnTo>
                <a:lnTo>
                  <a:pt x="2424393" y="3771184"/>
                </a:lnTo>
                <a:lnTo>
                  <a:pt x="2423517" y="3772033"/>
                </a:lnTo>
                <a:lnTo>
                  <a:pt x="2418397" y="3772881"/>
                </a:lnTo>
                <a:lnTo>
                  <a:pt x="2418397" y="3771184"/>
                </a:lnTo>
                <a:lnTo>
                  <a:pt x="2416699" y="3771184"/>
                </a:lnTo>
                <a:lnTo>
                  <a:pt x="2415850" y="3772033"/>
                </a:lnTo>
                <a:lnTo>
                  <a:pt x="2415001" y="3772033"/>
                </a:lnTo>
                <a:lnTo>
                  <a:pt x="2414152" y="3772881"/>
                </a:lnTo>
                <a:lnTo>
                  <a:pt x="2412427" y="3772881"/>
                </a:lnTo>
                <a:lnTo>
                  <a:pt x="2412427" y="3773729"/>
                </a:lnTo>
                <a:lnTo>
                  <a:pt x="2410729" y="3774578"/>
                </a:lnTo>
                <a:lnTo>
                  <a:pt x="2409880" y="3775426"/>
                </a:lnTo>
                <a:lnTo>
                  <a:pt x="2407333" y="3774578"/>
                </a:lnTo>
                <a:lnTo>
                  <a:pt x="2405609" y="3776275"/>
                </a:lnTo>
                <a:lnTo>
                  <a:pt x="2405609" y="3777998"/>
                </a:lnTo>
                <a:lnTo>
                  <a:pt x="2404760" y="3777149"/>
                </a:lnTo>
                <a:lnTo>
                  <a:pt x="2402213" y="3777998"/>
                </a:lnTo>
                <a:lnTo>
                  <a:pt x="2401337" y="3776275"/>
                </a:lnTo>
                <a:lnTo>
                  <a:pt x="2400488" y="3776275"/>
                </a:lnTo>
                <a:lnTo>
                  <a:pt x="2399639" y="3777998"/>
                </a:lnTo>
                <a:lnTo>
                  <a:pt x="2397941" y="3777998"/>
                </a:lnTo>
                <a:lnTo>
                  <a:pt x="2397941" y="3779695"/>
                </a:lnTo>
                <a:lnTo>
                  <a:pt x="2396243" y="3779695"/>
                </a:lnTo>
                <a:lnTo>
                  <a:pt x="2396243" y="3780543"/>
                </a:lnTo>
                <a:lnTo>
                  <a:pt x="2396243" y="3781391"/>
                </a:lnTo>
                <a:lnTo>
                  <a:pt x="2395368" y="3782240"/>
                </a:lnTo>
                <a:lnTo>
                  <a:pt x="2396243" y="3784811"/>
                </a:lnTo>
                <a:lnTo>
                  <a:pt x="2394519" y="3784811"/>
                </a:lnTo>
                <a:lnTo>
                  <a:pt x="2394519" y="3785660"/>
                </a:lnTo>
                <a:lnTo>
                  <a:pt x="2393670" y="3784811"/>
                </a:lnTo>
                <a:lnTo>
                  <a:pt x="2392821" y="3784811"/>
                </a:lnTo>
                <a:lnTo>
                  <a:pt x="2391123" y="3784811"/>
                </a:lnTo>
                <a:lnTo>
                  <a:pt x="2389398" y="3783963"/>
                </a:lnTo>
                <a:lnTo>
                  <a:pt x="2388549" y="3784811"/>
                </a:lnTo>
                <a:lnTo>
                  <a:pt x="2386851" y="3783963"/>
                </a:lnTo>
                <a:lnTo>
                  <a:pt x="2386002" y="3784811"/>
                </a:lnTo>
                <a:lnTo>
                  <a:pt x="2384278" y="3785660"/>
                </a:lnTo>
                <a:lnTo>
                  <a:pt x="2382580" y="3786508"/>
                </a:lnTo>
                <a:lnTo>
                  <a:pt x="2380882" y="3787356"/>
                </a:lnTo>
                <a:lnTo>
                  <a:pt x="2380033" y="3787356"/>
                </a:lnTo>
                <a:lnTo>
                  <a:pt x="2379157" y="3789080"/>
                </a:lnTo>
                <a:lnTo>
                  <a:pt x="2377459" y="3788231"/>
                </a:lnTo>
                <a:lnTo>
                  <a:pt x="2377459" y="3787356"/>
                </a:lnTo>
                <a:lnTo>
                  <a:pt x="2376610" y="3788231"/>
                </a:lnTo>
                <a:lnTo>
                  <a:pt x="2374912" y="3787356"/>
                </a:lnTo>
                <a:lnTo>
                  <a:pt x="2374063" y="3785660"/>
                </a:lnTo>
                <a:lnTo>
                  <a:pt x="2373188" y="3784811"/>
                </a:lnTo>
                <a:lnTo>
                  <a:pt x="2371490" y="3786508"/>
                </a:lnTo>
                <a:lnTo>
                  <a:pt x="2370641" y="3786508"/>
                </a:lnTo>
                <a:lnTo>
                  <a:pt x="2370641" y="3787356"/>
                </a:lnTo>
                <a:lnTo>
                  <a:pt x="2368943" y="3788231"/>
                </a:lnTo>
                <a:lnTo>
                  <a:pt x="2368067" y="3788231"/>
                </a:lnTo>
                <a:lnTo>
                  <a:pt x="2367218" y="3787356"/>
                </a:lnTo>
                <a:lnTo>
                  <a:pt x="2366369" y="3788231"/>
                </a:lnTo>
                <a:lnTo>
                  <a:pt x="2363823" y="3789080"/>
                </a:lnTo>
                <a:lnTo>
                  <a:pt x="2363823" y="3788231"/>
                </a:lnTo>
                <a:lnTo>
                  <a:pt x="2362098" y="3788231"/>
                </a:lnTo>
                <a:lnTo>
                  <a:pt x="2361249" y="3789080"/>
                </a:lnTo>
                <a:lnTo>
                  <a:pt x="2361249" y="3789928"/>
                </a:lnTo>
                <a:lnTo>
                  <a:pt x="2356129" y="3789928"/>
                </a:lnTo>
                <a:lnTo>
                  <a:pt x="2353582" y="3789080"/>
                </a:lnTo>
                <a:lnTo>
                  <a:pt x="2353582" y="3788231"/>
                </a:lnTo>
                <a:lnTo>
                  <a:pt x="2352733" y="3788231"/>
                </a:lnTo>
                <a:lnTo>
                  <a:pt x="2352733" y="3787356"/>
                </a:lnTo>
                <a:lnTo>
                  <a:pt x="2351884" y="3787356"/>
                </a:lnTo>
                <a:lnTo>
                  <a:pt x="2351008" y="3786508"/>
                </a:lnTo>
                <a:lnTo>
                  <a:pt x="2348461" y="3784811"/>
                </a:lnTo>
                <a:lnTo>
                  <a:pt x="2346763" y="3784811"/>
                </a:lnTo>
                <a:lnTo>
                  <a:pt x="2344190" y="3789080"/>
                </a:lnTo>
                <a:lnTo>
                  <a:pt x="2343341" y="3789080"/>
                </a:lnTo>
                <a:lnTo>
                  <a:pt x="2341643" y="3788231"/>
                </a:lnTo>
                <a:lnTo>
                  <a:pt x="2340794" y="3787356"/>
                </a:lnTo>
                <a:lnTo>
                  <a:pt x="2339069" y="3787356"/>
                </a:lnTo>
                <a:lnTo>
                  <a:pt x="2339069" y="3785660"/>
                </a:lnTo>
                <a:lnTo>
                  <a:pt x="2338220" y="3785660"/>
                </a:lnTo>
                <a:lnTo>
                  <a:pt x="2337371" y="3786508"/>
                </a:lnTo>
                <a:lnTo>
                  <a:pt x="2336522" y="3786508"/>
                </a:lnTo>
                <a:lnTo>
                  <a:pt x="2335673" y="3785660"/>
                </a:lnTo>
                <a:lnTo>
                  <a:pt x="2334798" y="3785660"/>
                </a:lnTo>
                <a:lnTo>
                  <a:pt x="2333949" y="3784811"/>
                </a:lnTo>
                <a:lnTo>
                  <a:pt x="2333949" y="3783114"/>
                </a:lnTo>
                <a:lnTo>
                  <a:pt x="2333949" y="3782240"/>
                </a:lnTo>
                <a:lnTo>
                  <a:pt x="2332251" y="3782240"/>
                </a:lnTo>
                <a:lnTo>
                  <a:pt x="2333100" y="3780543"/>
                </a:lnTo>
                <a:lnTo>
                  <a:pt x="2330553" y="3778846"/>
                </a:lnTo>
                <a:lnTo>
                  <a:pt x="2331402" y="3777149"/>
                </a:lnTo>
                <a:lnTo>
                  <a:pt x="2332251" y="3773729"/>
                </a:lnTo>
                <a:lnTo>
                  <a:pt x="2331402" y="3772033"/>
                </a:lnTo>
                <a:lnTo>
                  <a:pt x="2331402" y="3767764"/>
                </a:lnTo>
                <a:lnTo>
                  <a:pt x="2331402" y="3766916"/>
                </a:lnTo>
                <a:lnTo>
                  <a:pt x="2330553" y="3766068"/>
                </a:lnTo>
                <a:lnTo>
                  <a:pt x="2332251" y="3762648"/>
                </a:lnTo>
                <a:lnTo>
                  <a:pt x="2332251" y="3760076"/>
                </a:lnTo>
                <a:lnTo>
                  <a:pt x="2330553" y="3758379"/>
                </a:lnTo>
                <a:lnTo>
                  <a:pt x="2331402" y="3758379"/>
                </a:lnTo>
                <a:lnTo>
                  <a:pt x="2330553" y="3756683"/>
                </a:lnTo>
                <a:lnTo>
                  <a:pt x="2331402" y="3754111"/>
                </a:lnTo>
                <a:lnTo>
                  <a:pt x="2332251" y="3753263"/>
                </a:lnTo>
                <a:lnTo>
                  <a:pt x="2331402" y="3752414"/>
                </a:lnTo>
                <a:lnTo>
                  <a:pt x="2330553" y="3752414"/>
                </a:lnTo>
                <a:lnTo>
                  <a:pt x="2329704" y="3753263"/>
                </a:lnTo>
                <a:lnTo>
                  <a:pt x="2328828" y="3752414"/>
                </a:lnTo>
                <a:lnTo>
                  <a:pt x="2327979" y="3751566"/>
                </a:lnTo>
                <a:lnTo>
                  <a:pt x="2328828" y="3749021"/>
                </a:lnTo>
                <a:lnTo>
                  <a:pt x="2327979" y="3748146"/>
                </a:lnTo>
                <a:lnTo>
                  <a:pt x="2327130" y="3748146"/>
                </a:lnTo>
                <a:lnTo>
                  <a:pt x="2327130" y="3744752"/>
                </a:lnTo>
                <a:lnTo>
                  <a:pt x="2326281" y="3743029"/>
                </a:lnTo>
                <a:lnTo>
                  <a:pt x="2325432" y="3743904"/>
                </a:lnTo>
                <a:lnTo>
                  <a:pt x="2324583" y="3743029"/>
                </a:lnTo>
                <a:lnTo>
                  <a:pt x="2322859" y="3742181"/>
                </a:lnTo>
                <a:lnTo>
                  <a:pt x="2322859" y="3741332"/>
                </a:lnTo>
                <a:lnTo>
                  <a:pt x="2320312" y="3742181"/>
                </a:lnTo>
                <a:lnTo>
                  <a:pt x="2319463" y="3741332"/>
                </a:lnTo>
                <a:lnTo>
                  <a:pt x="2319463" y="3740484"/>
                </a:lnTo>
                <a:lnTo>
                  <a:pt x="2319463" y="3737064"/>
                </a:lnTo>
                <a:lnTo>
                  <a:pt x="2320312" y="3735367"/>
                </a:lnTo>
                <a:lnTo>
                  <a:pt x="2320312" y="3734519"/>
                </a:lnTo>
                <a:lnTo>
                  <a:pt x="2321161" y="3733671"/>
                </a:lnTo>
                <a:lnTo>
                  <a:pt x="2319463" y="3731947"/>
                </a:lnTo>
                <a:lnTo>
                  <a:pt x="2319463" y="3730251"/>
                </a:lnTo>
                <a:lnTo>
                  <a:pt x="2318614" y="3728554"/>
                </a:lnTo>
                <a:lnTo>
                  <a:pt x="2318614" y="3727705"/>
                </a:lnTo>
                <a:lnTo>
                  <a:pt x="2317738" y="3725134"/>
                </a:lnTo>
                <a:lnTo>
                  <a:pt x="2316889" y="3723437"/>
                </a:lnTo>
                <a:lnTo>
                  <a:pt x="2316040" y="3723437"/>
                </a:lnTo>
                <a:lnTo>
                  <a:pt x="2316040" y="3722589"/>
                </a:lnTo>
                <a:lnTo>
                  <a:pt x="2316040" y="3721740"/>
                </a:lnTo>
                <a:lnTo>
                  <a:pt x="2317738" y="3721740"/>
                </a:lnTo>
                <a:lnTo>
                  <a:pt x="2318614" y="3719169"/>
                </a:lnTo>
                <a:lnTo>
                  <a:pt x="2317738" y="3718320"/>
                </a:lnTo>
                <a:lnTo>
                  <a:pt x="2322010" y="3713204"/>
                </a:lnTo>
                <a:lnTo>
                  <a:pt x="2322859" y="3708935"/>
                </a:lnTo>
                <a:lnTo>
                  <a:pt x="2322010" y="3707239"/>
                </a:lnTo>
                <a:lnTo>
                  <a:pt x="2321161" y="3707239"/>
                </a:lnTo>
                <a:lnTo>
                  <a:pt x="2321161" y="3705542"/>
                </a:lnTo>
                <a:lnTo>
                  <a:pt x="2319463" y="3702970"/>
                </a:lnTo>
                <a:lnTo>
                  <a:pt x="2316889" y="3701273"/>
                </a:lnTo>
                <a:lnTo>
                  <a:pt x="2317738" y="3699577"/>
                </a:lnTo>
                <a:lnTo>
                  <a:pt x="2316889" y="3697005"/>
                </a:lnTo>
                <a:lnTo>
                  <a:pt x="2316889" y="3696157"/>
                </a:lnTo>
                <a:lnTo>
                  <a:pt x="2319463" y="3695308"/>
                </a:lnTo>
                <a:lnTo>
                  <a:pt x="2321161" y="3693612"/>
                </a:lnTo>
                <a:lnTo>
                  <a:pt x="2320312" y="3692737"/>
                </a:lnTo>
                <a:lnTo>
                  <a:pt x="2319463" y="3692737"/>
                </a:lnTo>
                <a:lnTo>
                  <a:pt x="2318614" y="3691888"/>
                </a:lnTo>
                <a:lnTo>
                  <a:pt x="2319463" y="3691040"/>
                </a:lnTo>
                <a:lnTo>
                  <a:pt x="2317738" y="3688495"/>
                </a:lnTo>
                <a:lnTo>
                  <a:pt x="2319463" y="3688495"/>
                </a:lnTo>
                <a:lnTo>
                  <a:pt x="2320312" y="3686772"/>
                </a:lnTo>
                <a:lnTo>
                  <a:pt x="2321161" y="3685923"/>
                </a:lnTo>
                <a:lnTo>
                  <a:pt x="2318614" y="3683378"/>
                </a:lnTo>
                <a:lnTo>
                  <a:pt x="2318614" y="3680807"/>
                </a:lnTo>
                <a:lnTo>
                  <a:pt x="2316889" y="3679958"/>
                </a:lnTo>
                <a:lnTo>
                  <a:pt x="2315191" y="3679110"/>
                </a:lnTo>
                <a:lnTo>
                  <a:pt x="2314342" y="3679110"/>
                </a:lnTo>
                <a:lnTo>
                  <a:pt x="2311769" y="3679958"/>
                </a:lnTo>
                <a:lnTo>
                  <a:pt x="2311769" y="3677413"/>
                </a:lnTo>
                <a:lnTo>
                  <a:pt x="2311769" y="3675690"/>
                </a:lnTo>
                <a:lnTo>
                  <a:pt x="2310920" y="3673993"/>
                </a:lnTo>
                <a:lnTo>
                  <a:pt x="2309222" y="3670573"/>
                </a:lnTo>
                <a:lnTo>
                  <a:pt x="2310071" y="3670573"/>
                </a:lnTo>
                <a:lnTo>
                  <a:pt x="2310071" y="3668028"/>
                </a:lnTo>
                <a:lnTo>
                  <a:pt x="2309222" y="3667180"/>
                </a:lnTo>
                <a:lnTo>
                  <a:pt x="2310071" y="3666331"/>
                </a:lnTo>
                <a:lnTo>
                  <a:pt x="2309222" y="3665456"/>
                </a:lnTo>
                <a:lnTo>
                  <a:pt x="2308373" y="3664608"/>
                </a:lnTo>
                <a:lnTo>
                  <a:pt x="2306648" y="3663760"/>
                </a:lnTo>
                <a:lnTo>
                  <a:pt x="2307524" y="3660366"/>
                </a:lnTo>
                <a:lnTo>
                  <a:pt x="2306648" y="3659491"/>
                </a:lnTo>
                <a:lnTo>
                  <a:pt x="2308373" y="3658643"/>
                </a:lnTo>
                <a:lnTo>
                  <a:pt x="2306648" y="3655249"/>
                </a:lnTo>
                <a:lnTo>
                  <a:pt x="2306648" y="3654375"/>
                </a:lnTo>
                <a:lnTo>
                  <a:pt x="2306648" y="3653526"/>
                </a:lnTo>
                <a:lnTo>
                  <a:pt x="2304950" y="3653526"/>
                </a:lnTo>
                <a:lnTo>
                  <a:pt x="2305799" y="3652678"/>
                </a:lnTo>
                <a:lnTo>
                  <a:pt x="2304950" y="3651829"/>
                </a:lnTo>
                <a:lnTo>
                  <a:pt x="2305799" y="3650133"/>
                </a:lnTo>
                <a:lnTo>
                  <a:pt x="2304950" y="3647561"/>
                </a:lnTo>
                <a:lnTo>
                  <a:pt x="2304950" y="3645864"/>
                </a:lnTo>
                <a:lnTo>
                  <a:pt x="2303252" y="3645016"/>
                </a:lnTo>
                <a:lnTo>
                  <a:pt x="2304101" y="3643293"/>
                </a:lnTo>
                <a:lnTo>
                  <a:pt x="2303252" y="3640748"/>
                </a:lnTo>
                <a:lnTo>
                  <a:pt x="2304101" y="3639899"/>
                </a:lnTo>
                <a:lnTo>
                  <a:pt x="2304101" y="3637328"/>
                </a:lnTo>
                <a:lnTo>
                  <a:pt x="2304101" y="3636479"/>
                </a:lnTo>
                <a:lnTo>
                  <a:pt x="2304101" y="3635631"/>
                </a:lnTo>
                <a:lnTo>
                  <a:pt x="2304950" y="3634783"/>
                </a:lnTo>
                <a:lnTo>
                  <a:pt x="2304950" y="3633086"/>
                </a:lnTo>
                <a:lnTo>
                  <a:pt x="2306648" y="3632211"/>
                </a:lnTo>
                <a:lnTo>
                  <a:pt x="2306648" y="3630514"/>
                </a:lnTo>
                <a:lnTo>
                  <a:pt x="2307524" y="3629666"/>
                </a:lnTo>
                <a:lnTo>
                  <a:pt x="2309222" y="3630514"/>
                </a:lnTo>
                <a:lnTo>
                  <a:pt x="2309222" y="3629666"/>
                </a:lnTo>
                <a:lnTo>
                  <a:pt x="2308373" y="3628817"/>
                </a:lnTo>
                <a:lnTo>
                  <a:pt x="2308373" y="3627969"/>
                </a:lnTo>
                <a:lnTo>
                  <a:pt x="2309222" y="3627121"/>
                </a:lnTo>
                <a:lnTo>
                  <a:pt x="2309222" y="3626246"/>
                </a:lnTo>
                <a:lnTo>
                  <a:pt x="2310071" y="3623701"/>
                </a:lnTo>
                <a:lnTo>
                  <a:pt x="2309222" y="3621156"/>
                </a:lnTo>
                <a:lnTo>
                  <a:pt x="2310071" y="3620281"/>
                </a:lnTo>
                <a:lnTo>
                  <a:pt x="2309222" y="3618584"/>
                </a:lnTo>
                <a:lnTo>
                  <a:pt x="2309222" y="3616039"/>
                </a:lnTo>
                <a:lnTo>
                  <a:pt x="2308373" y="3615164"/>
                </a:lnTo>
                <a:lnTo>
                  <a:pt x="2308373" y="3612619"/>
                </a:lnTo>
                <a:lnTo>
                  <a:pt x="2305799" y="3610074"/>
                </a:lnTo>
                <a:lnTo>
                  <a:pt x="2303252" y="3608351"/>
                </a:lnTo>
                <a:lnTo>
                  <a:pt x="2302404" y="3607502"/>
                </a:lnTo>
                <a:lnTo>
                  <a:pt x="2300679" y="3607502"/>
                </a:lnTo>
                <a:lnTo>
                  <a:pt x="2299830" y="3605805"/>
                </a:lnTo>
                <a:lnTo>
                  <a:pt x="2298981" y="3604082"/>
                </a:lnTo>
                <a:lnTo>
                  <a:pt x="2295559" y="3602385"/>
                </a:lnTo>
                <a:lnTo>
                  <a:pt x="2293012" y="3595572"/>
                </a:lnTo>
                <a:lnTo>
                  <a:pt x="2293012" y="3593875"/>
                </a:lnTo>
                <a:lnTo>
                  <a:pt x="2292163" y="3592152"/>
                </a:lnTo>
                <a:lnTo>
                  <a:pt x="2293012" y="3590455"/>
                </a:lnTo>
                <a:lnTo>
                  <a:pt x="2293861" y="3590455"/>
                </a:lnTo>
                <a:lnTo>
                  <a:pt x="2293861" y="3589607"/>
                </a:lnTo>
                <a:lnTo>
                  <a:pt x="2294710" y="3587035"/>
                </a:lnTo>
                <a:lnTo>
                  <a:pt x="2293861" y="3583642"/>
                </a:lnTo>
                <a:lnTo>
                  <a:pt x="2293012" y="3582793"/>
                </a:lnTo>
                <a:lnTo>
                  <a:pt x="2293861" y="3581919"/>
                </a:lnTo>
                <a:lnTo>
                  <a:pt x="2293012" y="3581070"/>
                </a:lnTo>
                <a:lnTo>
                  <a:pt x="2290438" y="3580222"/>
                </a:lnTo>
                <a:lnTo>
                  <a:pt x="2289589" y="3581070"/>
                </a:lnTo>
                <a:lnTo>
                  <a:pt x="2288740" y="3580222"/>
                </a:lnTo>
                <a:lnTo>
                  <a:pt x="2287891" y="3581070"/>
                </a:lnTo>
                <a:lnTo>
                  <a:pt x="2287042" y="3580222"/>
                </a:lnTo>
                <a:lnTo>
                  <a:pt x="2285344" y="3579373"/>
                </a:lnTo>
                <a:lnTo>
                  <a:pt x="2286193" y="3577677"/>
                </a:lnTo>
                <a:lnTo>
                  <a:pt x="2286193" y="3576828"/>
                </a:lnTo>
                <a:lnTo>
                  <a:pt x="2282771" y="3575105"/>
                </a:lnTo>
                <a:lnTo>
                  <a:pt x="2281922" y="3572560"/>
                </a:lnTo>
                <a:lnTo>
                  <a:pt x="2281073" y="3569140"/>
                </a:lnTo>
                <a:lnTo>
                  <a:pt x="2279375" y="3567443"/>
                </a:lnTo>
                <a:lnTo>
                  <a:pt x="2274254" y="3567443"/>
                </a:lnTo>
                <a:lnTo>
                  <a:pt x="2271681" y="3566595"/>
                </a:lnTo>
                <a:lnTo>
                  <a:pt x="2270832" y="3567443"/>
                </a:lnTo>
                <a:lnTo>
                  <a:pt x="2269983" y="3566595"/>
                </a:lnTo>
                <a:lnTo>
                  <a:pt x="2268258" y="3567443"/>
                </a:lnTo>
                <a:lnTo>
                  <a:pt x="2267409" y="3568292"/>
                </a:lnTo>
                <a:lnTo>
                  <a:pt x="2266560" y="3568292"/>
                </a:lnTo>
                <a:lnTo>
                  <a:pt x="2264862" y="3568292"/>
                </a:lnTo>
                <a:lnTo>
                  <a:pt x="2263164" y="3566595"/>
                </a:lnTo>
                <a:lnTo>
                  <a:pt x="2260591" y="3567443"/>
                </a:lnTo>
                <a:lnTo>
                  <a:pt x="2260591" y="3569140"/>
                </a:lnTo>
                <a:lnTo>
                  <a:pt x="2259742" y="3569140"/>
                </a:lnTo>
                <a:lnTo>
                  <a:pt x="2258893" y="3568292"/>
                </a:lnTo>
                <a:lnTo>
                  <a:pt x="2255470" y="3567443"/>
                </a:lnTo>
                <a:lnTo>
                  <a:pt x="2253772" y="3566595"/>
                </a:lnTo>
                <a:lnTo>
                  <a:pt x="2252923" y="3566595"/>
                </a:lnTo>
                <a:lnTo>
                  <a:pt x="2252074" y="3567443"/>
                </a:lnTo>
                <a:lnTo>
                  <a:pt x="2250350" y="3567443"/>
                </a:lnTo>
                <a:lnTo>
                  <a:pt x="2249501" y="3568292"/>
                </a:lnTo>
                <a:lnTo>
                  <a:pt x="2250350" y="3567443"/>
                </a:lnTo>
                <a:lnTo>
                  <a:pt x="2249501" y="3567443"/>
                </a:lnTo>
                <a:lnTo>
                  <a:pt x="2248652" y="3567443"/>
                </a:lnTo>
                <a:lnTo>
                  <a:pt x="2246078" y="3565747"/>
                </a:lnTo>
                <a:lnTo>
                  <a:pt x="2245229" y="3565747"/>
                </a:lnTo>
                <a:lnTo>
                  <a:pt x="2245229" y="3566595"/>
                </a:lnTo>
                <a:lnTo>
                  <a:pt x="2244380" y="3567443"/>
                </a:lnTo>
                <a:lnTo>
                  <a:pt x="2243531" y="3567443"/>
                </a:lnTo>
                <a:lnTo>
                  <a:pt x="2241833" y="3567443"/>
                </a:lnTo>
                <a:lnTo>
                  <a:pt x="2240985" y="3567443"/>
                </a:lnTo>
                <a:lnTo>
                  <a:pt x="2240109" y="3568292"/>
                </a:lnTo>
                <a:lnTo>
                  <a:pt x="2239260" y="3567443"/>
                </a:lnTo>
                <a:lnTo>
                  <a:pt x="2239260" y="3566595"/>
                </a:lnTo>
                <a:lnTo>
                  <a:pt x="2237562" y="3566595"/>
                </a:lnTo>
                <a:lnTo>
                  <a:pt x="2237562" y="3567443"/>
                </a:lnTo>
                <a:lnTo>
                  <a:pt x="2236713" y="3565747"/>
                </a:lnTo>
                <a:lnTo>
                  <a:pt x="2235864" y="3566595"/>
                </a:lnTo>
                <a:lnTo>
                  <a:pt x="2235015" y="3566595"/>
                </a:lnTo>
                <a:lnTo>
                  <a:pt x="2234140" y="3566595"/>
                </a:lnTo>
                <a:lnTo>
                  <a:pt x="2234140" y="3565747"/>
                </a:lnTo>
                <a:lnTo>
                  <a:pt x="2231593" y="3564023"/>
                </a:lnTo>
                <a:lnTo>
                  <a:pt x="2231593" y="3562327"/>
                </a:lnTo>
                <a:lnTo>
                  <a:pt x="2230744" y="3561478"/>
                </a:lnTo>
                <a:lnTo>
                  <a:pt x="2228170" y="3561478"/>
                </a:lnTo>
                <a:lnTo>
                  <a:pt x="2227321" y="3560630"/>
                </a:lnTo>
                <a:lnTo>
                  <a:pt x="2226472" y="3561478"/>
                </a:lnTo>
                <a:lnTo>
                  <a:pt x="2224774" y="3559755"/>
                </a:lnTo>
                <a:lnTo>
                  <a:pt x="2223050" y="3558907"/>
                </a:lnTo>
                <a:lnTo>
                  <a:pt x="2222201" y="3558058"/>
                </a:lnTo>
                <a:lnTo>
                  <a:pt x="2221352" y="3558907"/>
                </a:lnTo>
                <a:lnTo>
                  <a:pt x="2219654" y="3557210"/>
                </a:lnTo>
                <a:lnTo>
                  <a:pt x="2219654" y="3556361"/>
                </a:lnTo>
                <a:lnTo>
                  <a:pt x="2218805" y="3556361"/>
                </a:lnTo>
                <a:lnTo>
                  <a:pt x="2217929" y="3554665"/>
                </a:lnTo>
                <a:lnTo>
                  <a:pt x="2217929" y="3553790"/>
                </a:lnTo>
                <a:lnTo>
                  <a:pt x="2217080" y="3553790"/>
                </a:lnTo>
                <a:lnTo>
                  <a:pt x="2217080" y="3552941"/>
                </a:lnTo>
                <a:lnTo>
                  <a:pt x="2216231" y="3553790"/>
                </a:lnTo>
                <a:lnTo>
                  <a:pt x="2215382" y="3552941"/>
                </a:lnTo>
                <a:lnTo>
                  <a:pt x="2214533" y="3550396"/>
                </a:lnTo>
                <a:lnTo>
                  <a:pt x="2214533" y="3549548"/>
                </a:lnTo>
                <a:lnTo>
                  <a:pt x="2214533" y="3548700"/>
                </a:lnTo>
                <a:lnTo>
                  <a:pt x="2214533" y="3546976"/>
                </a:lnTo>
                <a:lnTo>
                  <a:pt x="2212835" y="3546128"/>
                </a:lnTo>
                <a:lnTo>
                  <a:pt x="2213684" y="3546128"/>
                </a:lnTo>
                <a:lnTo>
                  <a:pt x="2212835" y="3545280"/>
                </a:lnTo>
                <a:lnTo>
                  <a:pt x="2212835" y="3544431"/>
                </a:lnTo>
                <a:lnTo>
                  <a:pt x="2211111" y="3543583"/>
                </a:lnTo>
                <a:lnTo>
                  <a:pt x="2211960" y="3542708"/>
                </a:lnTo>
                <a:lnTo>
                  <a:pt x="2211960" y="3540163"/>
                </a:lnTo>
                <a:lnTo>
                  <a:pt x="2211111" y="3541011"/>
                </a:lnTo>
                <a:lnTo>
                  <a:pt x="2210262" y="3541011"/>
                </a:lnTo>
                <a:lnTo>
                  <a:pt x="2208564" y="3541011"/>
                </a:lnTo>
                <a:lnTo>
                  <a:pt x="2208564" y="3541860"/>
                </a:lnTo>
                <a:lnTo>
                  <a:pt x="2207715" y="3541011"/>
                </a:lnTo>
                <a:lnTo>
                  <a:pt x="2206866" y="3541860"/>
                </a:lnTo>
                <a:lnTo>
                  <a:pt x="2205990" y="3541011"/>
                </a:lnTo>
                <a:lnTo>
                  <a:pt x="2205141" y="3541860"/>
                </a:lnTo>
                <a:lnTo>
                  <a:pt x="2204292" y="3541011"/>
                </a:lnTo>
                <a:lnTo>
                  <a:pt x="2204292" y="3541860"/>
                </a:lnTo>
                <a:lnTo>
                  <a:pt x="2203443" y="3541860"/>
                </a:lnTo>
                <a:lnTo>
                  <a:pt x="2203443" y="3541011"/>
                </a:lnTo>
                <a:lnTo>
                  <a:pt x="2202594" y="3541011"/>
                </a:lnTo>
                <a:lnTo>
                  <a:pt x="2202594" y="3541860"/>
                </a:lnTo>
                <a:lnTo>
                  <a:pt x="2201745" y="3541011"/>
                </a:lnTo>
                <a:lnTo>
                  <a:pt x="2200870" y="3542708"/>
                </a:lnTo>
                <a:lnTo>
                  <a:pt x="2198323" y="3542708"/>
                </a:lnTo>
                <a:lnTo>
                  <a:pt x="2197474" y="3543583"/>
                </a:lnTo>
                <a:lnTo>
                  <a:pt x="2197474" y="3544431"/>
                </a:lnTo>
                <a:lnTo>
                  <a:pt x="2195749" y="3544431"/>
                </a:lnTo>
                <a:lnTo>
                  <a:pt x="2195749" y="3546128"/>
                </a:lnTo>
                <a:lnTo>
                  <a:pt x="2194900" y="3546976"/>
                </a:lnTo>
                <a:lnTo>
                  <a:pt x="2194900" y="3547825"/>
                </a:lnTo>
                <a:lnTo>
                  <a:pt x="2195749" y="3548700"/>
                </a:lnTo>
                <a:lnTo>
                  <a:pt x="2194900" y="3548700"/>
                </a:lnTo>
                <a:lnTo>
                  <a:pt x="2194900" y="3550396"/>
                </a:lnTo>
                <a:lnTo>
                  <a:pt x="2193202" y="3549548"/>
                </a:lnTo>
                <a:lnTo>
                  <a:pt x="2193202" y="3551245"/>
                </a:lnTo>
                <a:lnTo>
                  <a:pt x="2194051" y="3551245"/>
                </a:lnTo>
                <a:lnTo>
                  <a:pt x="2191504" y="3552941"/>
                </a:lnTo>
                <a:lnTo>
                  <a:pt x="2191504" y="3554665"/>
                </a:lnTo>
                <a:lnTo>
                  <a:pt x="2190655" y="3555513"/>
                </a:lnTo>
                <a:lnTo>
                  <a:pt x="2191504" y="3556361"/>
                </a:lnTo>
                <a:lnTo>
                  <a:pt x="2190655" y="3556361"/>
                </a:lnTo>
                <a:lnTo>
                  <a:pt x="2189780" y="3558058"/>
                </a:lnTo>
                <a:lnTo>
                  <a:pt x="2188931" y="3557210"/>
                </a:lnTo>
                <a:lnTo>
                  <a:pt x="2188082" y="3557210"/>
                </a:lnTo>
                <a:lnTo>
                  <a:pt x="2188082" y="3558058"/>
                </a:lnTo>
                <a:lnTo>
                  <a:pt x="2187233" y="3558058"/>
                </a:lnTo>
                <a:lnTo>
                  <a:pt x="2186384" y="3558907"/>
                </a:lnTo>
                <a:lnTo>
                  <a:pt x="2185535" y="3558058"/>
                </a:lnTo>
                <a:lnTo>
                  <a:pt x="2185535" y="3558907"/>
                </a:lnTo>
                <a:lnTo>
                  <a:pt x="2184686" y="3559755"/>
                </a:lnTo>
                <a:lnTo>
                  <a:pt x="2184686" y="3560630"/>
                </a:lnTo>
                <a:lnTo>
                  <a:pt x="2182112" y="3562327"/>
                </a:lnTo>
                <a:lnTo>
                  <a:pt x="2181263" y="3562327"/>
                </a:lnTo>
                <a:lnTo>
                  <a:pt x="2180414" y="3562327"/>
                </a:lnTo>
                <a:lnTo>
                  <a:pt x="2181263" y="3564872"/>
                </a:lnTo>
                <a:lnTo>
                  <a:pt x="2180414" y="3564872"/>
                </a:lnTo>
                <a:lnTo>
                  <a:pt x="2179566" y="3564023"/>
                </a:lnTo>
                <a:lnTo>
                  <a:pt x="2177841" y="3563175"/>
                </a:lnTo>
                <a:lnTo>
                  <a:pt x="2176143" y="3562327"/>
                </a:lnTo>
                <a:lnTo>
                  <a:pt x="2175294" y="3560630"/>
                </a:lnTo>
                <a:lnTo>
                  <a:pt x="2175294" y="3559755"/>
                </a:lnTo>
                <a:lnTo>
                  <a:pt x="2175294" y="3558907"/>
                </a:lnTo>
                <a:lnTo>
                  <a:pt x="2174445" y="3559755"/>
                </a:lnTo>
                <a:lnTo>
                  <a:pt x="2174445" y="3558907"/>
                </a:lnTo>
                <a:lnTo>
                  <a:pt x="2173570" y="3558907"/>
                </a:lnTo>
                <a:lnTo>
                  <a:pt x="2172721" y="3558907"/>
                </a:lnTo>
                <a:lnTo>
                  <a:pt x="2172721" y="3559755"/>
                </a:lnTo>
                <a:lnTo>
                  <a:pt x="2173570" y="3560630"/>
                </a:lnTo>
                <a:lnTo>
                  <a:pt x="2173570" y="3561478"/>
                </a:lnTo>
                <a:lnTo>
                  <a:pt x="2172721" y="3561478"/>
                </a:lnTo>
                <a:lnTo>
                  <a:pt x="2172721" y="3562327"/>
                </a:lnTo>
                <a:lnTo>
                  <a:pt x="2171872" y="3563175"/>
                </a:lnTo>
                <a:lnTo>
                  <a:pt x="2170174" y="3564872"/>
                </a:lnTo>
                <a:lnTo>
                  <a:pt x="2168476" y="3564023"/>
                </a:lnTo>
                <a:lnTo>
                  <a:pt x="2169325" y="3563175"/>
                </a:lnTo>
                <a:lnTo>
                  <a:pt x="2168476" y="3562327"/>
                </a:lnTo>
                <a:lnTo>
                  <a:pt x="2167600" y="3561478"/>
                </a:lnTo>
                <a:lnTo>
                  <a:pt x="2166751" y="3562327"/>
                </a:lnTo>
                <a:lnTo>
                  <a:pt x="2165902" y="3562327"/>
                </a:lnTo>
                <a:lnTo>
                  <a:pt x="2165053" y="3562327"/>
                </a:lnTo>
                <a:lnTo>
                  <a:pt x="2165053" y="3563175"/>
                </a:lnTo>
                <a:lnTo>
                  <a:pt x="2163355" y="3564023"/>
                </a:lnTo>
                <a:lnTo>
                  <a:pt x="2162506" y="3564023"/>
                </a:lnTo>
                <a:lnTo>
                  <a:pt x="2162506" y="3563175"/>
                </a:lnTo>
                <a:lnTo>
                  <a:pt x="2161631" y="3563175"/>
                </a:lnTo>
                <a:lnTo>
                  <a:pt x="2162506" y="3562327"/>
                </a:lnTo>
                <a:lnTo>
                  <a:pt x="2161631" y="3562327"/>
                </a:lnTo>
                <a:lnTo>
                  <a:pt x="2159933" y="3563175"/>
                </a:lnTo>
                <a:lnTo>
                  <a:pt x="2159933" y="3564872"/>
                </a:lnTo>
                <a:lnTo>
                  <a:pt x="2159933" y="3565747"/>
                </a:lnTo>
                <a:lnTo>
                  <a:pt x="2159933" y="3567443"/>
                </a:lnTo>
                <a:lnTo>
                  <a:pt x="2158235" y="3568292"/>
                </a:lnTo>
                <a:lnTo>
                  <a:pt x="2157386" y="3569140"/>
                </a:lnTo>
                <a:lnTo>
                  <a:pt x="2155661" y="3569988"/>
                </a:lnTo>
                <a:lnTo>
                  <a:pt x="2154812" y="3569988"/>
                </a:lnTo>
                <a:lnTo>
                  <a:pt x="2153963" y="3568292"/>
                </a:lnTo>
                <a:lnTo>
                  <a:pt x="2153114" y="3568292"/>
                </a:lnTo>
                <a:lnTo>
                  <a:pt x="2151416" y="3567443"/>
                </a:lnTo>
                <a:lnTo>
                  <a:pt x="2150541" y="3566595"/>
                </a:lnTo>
                <a:lnTo>
                  <a:pt x="2151416" y="3564872"/>
                </a:lnTo>
                <a:lnTo>
                  <a:pt x="2150541" y="3563175"/>
                </a:lnTo>
                <a:lnTo>
                  <a:pt x="2149692" y="3563175"/>
                </a:lnTo>
                <a:lnTo>
                  <a:pt x="2147994" y="3564023"/>
                </a:lnTo>
                <a:lnTo>
                  <a:pt x="2147994" y="3564872"/>
                </a:lnTo>
                <a:lnTo>
                  <a:pt x="2147145" y="3565747"/>
                </a:lnTo>
                <a:lnTo>
                  <a:pt x="2146296" y="3564872"/>
                </a:lnTo>
                <a:lnTo>
                  <a:pt x="2145420" y="3564023"/>
                </a:lnTo>
                <a:lnTo>
                  <a:pt x="2146296" y="3564023"/>
                </a:lnTo>
                <a:lnTo>
                  <a:pt x="2145420" y="3564023"/>
                </a:lnTo>
                <a:lnTo>
                  <a:pt x="2144571" y="3563175"/>
                </a:lnTo>
                <a:lnTo>
                  <a:pt x="2143722" y="3564023"/>
                </a:lnTo>
                <a:lnTo>
                  <a:pt x="2142024" y="3564023"/>
                </a:lnTo>
                <a:lnTo>
                  <a:pt x="2141175" y="3563175"/>
                </a:lnTo>
                <a:lnTo>
                  <a:pt x="2140326" y="3561478"/>
                </a:lnTo>
                <a:lnTo>
                  <a:pt x="2138602" y="3562327"/>
                </a:lnTo>
                <a:lnTo>
                  <a:pt x="2136904" y="3562327"/>
                </a:lnTo>
                <a:lnTo>
                  <a:pt x="2136055" y="3561478"/>
                </a:lnTo>
                <a:lnTo>
                  <a:pt x="2136904" y="3560630"/>
                </a:lnTo>
                <a:lnTo>
                  <a:pt x="2136055" y="3559755"/>
                </a:lnTo>
                <a:lnTo>
                  <a:pt x="2134330" y="3561478"/>
                </a:lnTo>
                <a:lnTo>
                  <a:pt x="2133481" y="3560630"/>
                </a:lnTo>
                <a:lnTo>
                  <a:pt x="2132632" y="3561478"/>
                </a:lnTo>
                <a:lnTo>
                  <a:pt x="2130934" y="3561478"/>
                </a:lnTo>
                <a:lnTo>
                  <a:pt x="2130085" y="3562327"/>
                </a:lnTo>
                <a:lnTo>
                  <a:pt x="2129236" y="3561478"/>
                </a:lnTo>
                <a:lnTo>
                  <a:pt x="2129236" y="3560630"/>
                </a:lnTo>
                <a:lnTo>
                  <a:pt x="2127512" y="3560630"/>
                </a:lnTo>
                <a:lnTo>
                  <a:pt x="2128361" y="3562327"/>
                </a:lnTo>
                <a:lnTo>
                  <a:pt x="2127512" y="3562327"/>
                </a:lnTo>
                <a:lnTo>
                  <a:pt x="2125814" y="3562327"/>
                </a:lnTo>
                <a:lnTo>
                  <a:pt x="2124965" y="3563175"/>
                </a:lnTo>
                <a:lnTo>
                  <a:pt x="2124116" y="3562327"/>
                </a:lnTo>
                <a:lnTo>
                  <a:pt x="2123240" y="3563175"/>
                </a:lnTo>
                <a:lnTo>
                  <a:pt x="2122391" y="3563175"/>
                </a:lnTo>
                <a:lnTo>
                  <a:pt x="2121542" y="3562327"/>
                </a:lnTo>
                <a:lnTo>
                  <a:pt x="2122391" y="3559755"/>
                </a:lnTo>
                <a:lnTo>
                  <a:pt x="2120693" y="3560630"/>
                </a:lnTo>
                <a:lnTo>
                  <a:pt x="2118146" y="3559755"/>
                </a:lnTo>
                <a:lnTo>
                  <a:pt x="2116422" y="3560630"/>
                </a:lnTo>
                <a:lnTo>
                  <a:pt x="2115573" y="3559755"/>
                </a:lnTo>
                <a:lnTo>
                  <a:pt x="2114724" y="3560630"/>
                </a:lnTo>
                <a:lnTo>
                  <a:pt x="2113875" y="3560630"/>
                </a:lnTo>
                <a:lnTo>
                  <a:pt x="2113026" y="3560630"/>
                </a:lnTo>
                <a:lnTo>
                  <a:pt x="2112151" y="3561478"/>
                </a:lnTo>
                <a:lnTo>
                  <a:pt x="2112151" y="3560630"/>
                </a:lnTo>
                <a:lnTo>
                  <a:pt x="2111302" y="3559755"/>
                </a:lnTo>
                <a:lnTo>
                  <a:pt x="2111302" y="3558907"/>
                </a:lnTo>
                <a:lnTo>
                  <a:pt x="2110453" y="3558058"/>
                </a:lnTo>
                <a:lnTo>
                  <a:pt x="2109604" y="3558907"/>
                </a:lnTo>
                <a:lnTo>
                  <a:pt x="2108755" y="3558907"/>
                </a:lnTo>
                <a:lnTo>
                  <a:pt x="2108755" y="3558058"/>
                </a:lnTo>
                <a:lnTo>
                  <a:pt x="2108755" y="3558907"/>
                </a:lnTo>
                <a:lnTo>
                  <a:pt x="2108755" y="3559755"/>
                </a:lnTo>
                <a:lnTo>
                  <a:pt x="2109604" y="3560630"/>
                </a:lnTo>
                <a:lnTo>
                  <a:pt x="2107906" y="3560630"/>
                </a:lnTo>
                <a:lnTo>
                  <a:pt x="2107906" y="3561478"/>
                </a:lnTo>
                <a:lnTo>
                  <a:pt x="2105332" y="3563175"/>
                </a:lnTo>
                <a:lnTo>
                  <a:pt x="2103634" y="3561478"/>
                </a:lnTo>
                <a:lnTo>
                  <a:pt x="2101061" y="3561478"/>
                </a:lnTo>
                <a:lnTo>
                  <a:pt x="2101061" y="3560630"/>
                </a:lnTo>
                <a:lnTo>
                  <a:pt x="2100212" y="3561478"/>
                </a:lnTo>
                <a:lnTo>
                  <a:pt x="2100212" y="3560630"/>
                </a:lnTo>
                <a:lnTo>
                  <a:pt x="2099363" y="3559755"/>
                </a:lnTo>
                <a:lnTo>
                  <a:pt x="2098514" y="3559755"/>
                </a:lnTo>
                <a:lnTo>
                  <a:pt x="2098514" y="3558907"/>
                </a:lnTo>
                <a:lnTo>
                  <a:pt x="2096816" y="3559755"/>
                </a:lnTo>
                <a:lnTo>
                  <a:pt x="2096816" y="3560630"/>
                </a:lnTo>
                <a:lnTo>
                  <a:pt x="2095091" y="3561478"/>
                </a:lnTo>
                <a:lnTo>
                  <a:pt x="2095967" y="3562327"/>
                </a:lnTo>
                <a:lnTo>
                  <a:pt x="2095091" y="3562327"/>
                </a:lnTo>
                <a:lnTo>
                  <a:pt x="2093393" y="3561478"/>
                </a:lnTo>
                <a:lnTo>
                  <a:pt x="2093393" y="3560630"/>
                </a:lnTo>
                <a:lnTo>
                  <a:pt x="2092544" y="3561478"/>
                </a:lnTo>
                <a:lnTo>
                  <a:pt x="2092544" y="3560630"/>
                </a:lnTo>
                <a:lnTo>
                  <a:pt x="2091695" y="3560630"/>
                </a:lnTo>
                <a:lnTo>
                  <a:pt x="2090846" y="3559755"/>
                </a:lnTo>
                <a:lnTo>
                  <a:pt x="2089971" y="3560630"/>
                </a:lnTo>
                <a:lnTo>
                  <a:pt x="2088273" y="3560630"/>
                </a:lnTo>
                <a:lnTo>
                  <a:pt x="2088273" y="3559755"/>
                </a:lnTo>
                <a:lnTo>
                  <a:pt x="2087424" y="3559755"/>
                </a:lnTo>
                <a:lnTo>
                  <a:pt x="2088273" y="3558058"/>
                </a:lnTo>
                <a:lnTo>
                  <a:pt x="2086575" y="3558058"/>
                </a:lnTo>
                <a:lnTo>
                  <a:pt x="2086575" y="3557210"/>
                </a:lnTo>
                <a:lnTo>
                  <a:pt x="2085726" y="3558058"/>
                </a:lnTo>
                <a:lnTo>
                  <a:pt x="2085726" y="3557210"/>
                </a:lnTo>
                <a:lnTo>
                  <a:pt x="2083152" y="3556361"/>
                </a:lnTo>
                <a:lnTo>
                  <a:pt x="2081454" y="3557210"/>
                </a:lnTo>
                <a:lnTo>
                  <a:pt x="2082303" y="3556361"/>
                </a:lnTo>
                <a:lnTo>
                  <a:pt x="2080605" y="3556361"/>
                </a:lnTo>
                <a:lnTo>
                  <a:pt x="2078907" y="3554665"/>
                </a:lnTo>
                <a:lnTo>
                  <a:pt x="2078032" y="3555513"/>
                </a:lnTo>
                <a:lnTo>
                  <a:pt x="2078032" y="3556361"/>
                </a:lnTo>
                <a:lnTo>
                  <a:pt x="2078032" y="3554665"/>
                </a:lnTo>
                <a:lnTo>
                  <a:pt x="2077183" y="3555513"/>
                </a:lnTo>
                <a:lnTo>
                  <a:pt x="2076334" y="3554665"/>
                </a:lnTo>
                <a:lnTo>
                  <a:pt x="2074636" y="3555513"/>
                </a:lnTo>
                <a:lnTo>
                  <a:pt x="2073787" y="3555513"/>
                </a:lnTo>
                <a:lnTo>
                  <a:pt x="2073787" y="3554665"/>
                </a:lnTo>
                <a:lnTo>
                  <a:pt x="2072062" y="3554665"/>
                </a:lnTo>
                <a:lnTo>
                  <a:pt x="2070364" y="3552941"/>
                </a:lnTo>
                <a:lnTo>
                  <a:pt x="2069515" y="3552941"/>
                </a:lnTo>
                <a:lnTo>
                  <a:pt x="2068666" y="3553790"/>
                </a:lnTo>
                <a:lnTo>
                  <a:pt x="2066942" y="3554665"/>
                </a:lnTo>
                <a:lnTo>
                  <a:pt x="2063546" y="3553790"/>
                </a:lnTo>
                <a:lnTo>
                  <a:pt x="2062697" y="3553790"/>
                </a:lnTo>
                <a:lnTo>
                  <a:pt x="2061821" y="3552093"/>
                </a:lnTo>
                <a:lnTo>
                  <a:pt x="2061821" y="3549548"/>
                </a:lnTo>
                <a:lnTo>
                  <a:pt x="2061821" y="3548700"/>
                </a:lnTo>
                <a:lnTo>
                  <a:pt x="2060972" y="3549548"/>
                </a:lnTo>
                <a:lnTo>
                  <a:pt x="2060972" y="3548700"/>
                </a:lnTo>
                <a:lnTo>
                  <a:pt x="2060123" y="3548700"/>
                </a:lnTo>
                <a:lnTo>
                  <a:pt x="2060123" y="3547825"/>
                </a:lnTo>
                <a:lnTo>
                  <a:pt x="2059274" y="3547825"/>
                </a:lnTo>
                <a:lnTo>
                  <a:pt x="2059274" y="3546976"/>
                </a:lnTo>
                <a:lnTo>
                  <a:pt x="2058425" y="3546976"/>
                </a:lnTo>
                <a:lnTo>
                  <a:pt x="2059274" y="3546128"/>
                </a:lnTo>
                <a:lnTo>
                  <a:pt x="2058425" y="3544431"/>
                </a:lnTo>
                <a:lnTo>
                  <a:pt x="2058425" y="3543583"/>
                </a:lnTo>
                <a:lnTo>
                  <a:pt x="2058425" y="3542708"/>
                </a:lnTo>
                <a:lnTo>
                  <a:pt x="2055003" y="3544431"/>
                </a:lnTo>
                <a:lnTo>
                  <a:pt x="2051607" y="3544431"/>
                </a:lnTo>
                <a:lnTo>
                  <a:pt x="2050731" y="3543583"/>
                </a:lnTo>
                <a:lnTo>
                  <a:pt x="2049033" y="3541860"/>
                </a:lnTo>
                <a:lnTo>
                  <a:pt x="2048184" y="3542708"/>
                </a:lnTo>
                <a:lnTo>
                  <a:pt x="2046487" y="3542708"/>
                </a:lnTo>
                <a:lnTo>
                  <a:pt x="2046487" y="3543583"/>
                </a:lnTo>
                <a:lnTo>
                  <a:pt x="2045611" y="3544431"/>
                </a:lnTo>
                <a:lnTo>
                  <a:pt x="2045611" y="3545280"/>
                </a:lnTo>
                <a:lnTo>
                  <a:pt x="2043913" y="3543583"/>
                </a:lnTo>
                <a:lnTo>
                  <a:pt x="2043064" y="3544431"/>
                </a:lnTo>
                <a:lnTo>
                  <a:pt x="2042215" y="3544431"/>
                </a:lnTo>
                <a:lnTo>
                  <a:pt x="2042215" y="3546128"/>
                </a:lnTo>
                <a:lnTo>
                  <a:pt x="2043064" y="3546128"/>
                </a:lnTo>
                <a:lnTo>
                  <a:pt x="2043064" y="3547825"/>
                </a:lnTo>
                <a:lnTo>
                  <a:pt x="2041366" y="3548700"/>
                </a:lnTo>
                <a:lnTo>
                  <a:pt x="2040517" y="3548700"/>
                </a:lnTo>
                <a:lnTo>
                  <a:pt x="2039642" y="3548700"/>
                </a:lnTo>
                <a:lnTo>
                  <a:pt x="2037095" y="3546976"/>
                </a:lnTo>
                <a:lnTo>
                  <a:pt x="2036246" y="3547825"/>
                </a:lnTo>
                <a:lnTo>
                  <a:pt x="2035397" y="3550396"/>
                </a:lnTo>
                <a:lnTo>
                  <a:pt x="2034548" y="3550396"/>
                </a:lnTo>
                <a:lnTo>
                  <a:pt x="2033672" y="3548700"/>
                </a:lnTo>
                <a:lnTo>
                  <a:pt x="2032823" y="3548700"/>
                </a:lnTo>
                <a:lnTo>
                  <a:pt x="2031974" y="3546976"/>
                </a:lnTo>
                <a:lnTo>
                  <a:pt x="2031125" y="3546128"/>
                </a:lnTo>
                <a:lnTo>
                  <a:pt x="2026854" y="3547825"/>
                </a:lnTo>
                <a:lnTo>
                  <a:pt x="2027703" y="3548700"/>
                </a:lnTo>
                <a:lnTo>
                  <a:pt x="2026005" y="3547825"/>
                </a:lnTo>
                <a:lnTo>
                  <a:pt x="2024307" y="3547825"/>
                </a:lnTo>
                <a:lnTo>
                  <a:pt x="2023431" y="3546976"/>
                </a:lnTo>
                <a:lnTo>
                  <a:pt x="2021733" y="3546976"/>
                </a:lnTo>
                <a:lnTo>
                  <a:pt x="2018337" y="3546976"/>
                </a:lnTo>
                <a:lnTo>
                  <a:pt x="2019186" y="3545280"/>
                </a:lnTo>
                <a:lnTo>
                  <a:pt x="2018337" y="3544431"/>
                </a:lnTo>
                <a:lnTo>
                  <a:pt x="2017462" y="3541860"/>
                </a:lnTo>
                <a:lnTo>
                  <a:pt x="2015764" y="3541860"/>
                </a:lnTo>
                <a:lnTo>
                  <a:pt x="2014915" y="3541011"/>
                </a:lnTo>
                <a:lnTo>
                  <a:pt x="2014066" y="3542708"/>
                </a:lnTo>
                <a:lnTo>
                  <a:pt x="2012368" y="3542708"/>
                </a:lnTo>
                <a:lnTo>
                  <a:pt x="2011492" y="3541860"/>
                </a:lnTo>
                <a:lnTo>
                  <a:pt x="2010643" y="3542708"/>
                </a:lnTo>
                <a:lnTo>
                  <a:pt x="2011492" y="3538466"/>
                </a:lnTo>
                <a:lnTo>
                  <a:pt x="2010643" y="3537591"/>
                </a:lnTo>
                <a:lnTo>
                  <a:pt x="2008945" y="3537591"/>
                </a:lnTo>
                <a:lnTo>
                  <a:pt x="2008945" y="3535895"/>
                </a:lnTo>
                <a:lnTo>
                  <a:pt x="2009794" y="3534198"/>
                </a:lnTo>
                <a:lnTo>
                  <a:pt x="2014066" y="3531626"/>
                </a:lnTo>
                <a:lnTo>
                  <a:pt x="2014066" y="3530778"/>
                </a:lnTo>
                <a:lnTo>
                  <a:pt x="2014066" y="3528233"/>
                </a:lnTo>
                <a:lnTo>
                  <a:pt x="2015764" y="3526536"/>
                </a:lnTo>
                <a:lnTo>
                  <a:pt x="2017462" y="3520544"/>
                </a:lnTo>
                <a:lnTo>
                  <a:pt x="2017462" y="3518848"/>
                </a:lnTo>
                <a:lnTo>
                  <a:pt x="2016613" y="3518848"/>
                </a:lnTo>
                <a:lnTo>
                  <a:pt x="2015764" y="3517999"/>
                </a:lnTo>
                <a:lnTo>
                  <a:pt x="2018337" y="3516303"/>
                </a:lnTo>
                <a:lnTo>
                  <a:pt x="2020035" y="3516303"/>
                </a:lnTo>
                <a:lnTo>
                  <a:pt x="2020884" y="3515428"/>
                </a:lnTo>
                <a:lnTo>
                  <a:pt x="2020035" y="3514579"/>
                </a:lnTo>
                <a:lnTo>
                  <a:pt x="2013217" y="3511186"/>
                </a:lnTo>
                <a:lnTo>
                  <a:pt x="2013217" y="3510337"/>
                </a:lnTo>
                <a:lnTo>
                  <a:pt x="2015764" y="3509463"/>
                </a:lnTo>
                <a:lnTo>
                  <a:pt x="2018337" y="3508614"/>
                </a:lnTo>
                <a:lnTo>
                  <a:pt x="2020884" y="3503497"/>
                </a:lnTo>
                <a:lnTo>
                  <a:pt x="2020884" y="3500952"/>
                </a:lnTo>
                <a:lnTo>
                  <a:pt x="2019186" y="3500952"/>
                </a:lnTo>
                <a:lnTo>
                  <a:pt x="2017462" y="3499256"/>
                </a:lnTo>
                <a:lnTo>
                  <a:pt x="2016613" y="3498381"/>
                </a:lnTo>
                <a:lnTo>
                  <a:pt x="2016613" y="3497532"/>
                </a:lnTo>
                <a:lnTo>
                  <a:pt x="2017462" y="3495836"/>
                </a:lnTo>
                <a:lnTo>
                  <a:pt x="2022582" y="3492416"/>
                </a:lnTo>
                <a:lnTo>
                  <a:pt x="2024307" y="3490719"/>
                </a:lnTo>
                <a:lnTo>
                  <a:pt x="2024307" y="3489871"/>
                </a:lnTo>
                <a:lnTo>
                  <a:pt x="2019186" y="3487299"/>
                </a:lnTo>
                <a:lnTo>
                  <a:pt x="2018337" y="3485602"/>
                </a:lnTo>
                <a:lnTo>
                  <a:pt x="2016613" y="3482209"/>
                </a:lnTo>
                <a:lnTo>
                  <a:pt x="2018337" y="3479637"/>
                </a:lnTo>
                <a:lnTo>
                  <a:pt x="2020884" y="3478789"/>
                </a:lnTo>
                <a:lnTo>
                  <a:pt x="2020884" y="3477940"/>
                </a:lnTo>
                <a:lnTo>
                  <a:pt x="2019186" y="3476217"/>
                </a:lnTo>
                <a:lnTo>
                  <a:pt x="2014915" y="3474520"/>
                </a:lnTo>
                <a:lnTo>
                  <a:pt x="2014066" y="3471975"/>
                </a:lnTo>
                <a:lnTo>
                  <a:pt x="2014066" y="3469404"/>
                </a:lnTo>
                <a:lnTo>
                  <a:pt x="2014915" y="3466859"/>
                </a:lnTo>
                <a:lnTo>
                  <a:pt x="2016613" y="3466010"/>
                </a:lnTo>
                <a:lnTo>
                  <a:pt x="2018337" y="3463439"/>
                </a:lnTo>
                <a:lnTo>
                  <a:pt x="2019186" y="3461742"/>
                </a:lnTo>
                <a:lnTo>
                  <a:pt x="2019186" y="3460045"/>
                </a:lnTo>
                <a:lnTo>
                  <a:pt x="2020884" y="3455777"/>
                </a:lnTo>
                <a:lnTo>
                  <a:pt x="2021733" y="3453205"/>
                </a:lnTo>
                <a:lnTo>
                  <a:pt x="2026854" y="3447240"/>
                </a:lnTo>
                <a:lnTo>
                  <a:pt x="2027703" y="3445543"/>
                </a:lnTo>
                <a:lnTo>
                  <a:pt x="2028552" y="3442972"/>
                </a:lnTo>
                <a:lnTo>
                  <a:pt x="2027703" y="3442123"/>
                </a:lnTo>
                <a:lnTo>
                  <a:pt x="2022582" y="3441275"/>
                </a:lnTo>
                <a:lnTo>
                  <a:pt x="2020884" y="3439578"/>
                </a:lnTo>
                <a:lnTo>
                  <a:pt x="2019186" y="3437881"/>
                </a:lnTo>
                <a:lnTo>
                  <a:pt x="2020035" y="3437007"/>
                </a:lnTo>
                <a:lnTo>
                  <a:pt x="2027703" y="3431890"/>
                </a:lnTo>
                <a:lnTo>
                  <a:pt x="2028552" y="3430193"/>
                </a:lnTo>
                <a:lnTo>
                  <a:pt x="2028552" y="3425925"/>
                </a:lnTo>
                <a:lnTo>
                  <a:pt x="2026854" y="3419111"/>
                </a:lnTo>
                <a:lnTo>
                  <a:pt x="2026854" y="3418263"/>
                </a:lnTo>
                <a:lnTo>
                  <a:pt x="2029427" y="3413995"/>
                </a:lnTo>
                <a:lnTo>
                  <a:pt x="2026854" y="3409726"/>
                </a:lnTo>
                <a:lnTo>
                  <a:pt x="2026005" y="3406333"/>
                </a:lnTo>
                <a:lnTo>
                  <a:pt x="2028552" y="3404636"/>
                </a:lnTo>
                <a:lnTo>
                  <a:pt x="2031125" y="3400368"/>
                </a:lnTo>
                <a:lnTo>
                  <a:pt x="2032823" y="3398644"/>
                </a:lnTo>
                <a:lnTo>
                  <a:pt x="2031974" y="3396948"/>
                </a:lnTo>
                <a:lnTo>
                  <a:pt x="2031974" y="3393554"/>
                </a:lnTo>
                <a:lnTo>
                  <a:pt x="2031974" y="3392679"/>
                </a:lnTo>
                <a:lnTo>
                  <a:pt x="2030276" y="3392679"/>
                </a:lnTo>
                <a:lnTo>
                  <a:pt x="2028552" y="3394403"/>
                </a:lnTo>
                <a:lnTo>
                  <a:pt x="2026854" y="3394403"/>
                </a:lnTo>
                <a:lnTo>
                  <a:pt x="2026005" y="3393554"/>
                </a:lnTo>
                <a:lnTo>
                  <a:pt x="2024307" y="3390134"/>
                </a:lnTo>
                <a:lnTo>
                  <a:pt x="2023431" y="3389286"/>
                </a:lnTo>
                <a:lnTo>
                  <a:pt x="2021733" y="3388437"/>
                </a:lnTo>
                <a:lnTo>
                  <a:pt x="2020035" y="3389286"/>
                </a:lnTo>
                <a:lnTo>
                  <a:pt x="2018337" y="3388437"/>
                </a:lnTo>
                <a:lnTo>
                  <a:pt x="2019186" y="3386714"/>
                </a:lnTo>
                <a:lnTo>
                  <a:pt x="2021733" y="3385018"/>
                </a:lnTo>
                <a:lnTo>
                  <a:pt x="2026854" y="3381598"/>
                </a:lnTo>
                <a:lnTo>
                  <a:pt x="2027703" y="3379052"/>
                </a:lnTo>
                <a:lnTo>
                  <a:pt x="2026854" y="3377356"/>
                </a:lnTo>
                <a:lnTo>
                  <a:pt x="2022582" y="3373936"/>
                </a:lnTo>
                <a:lnTo>
                  <a:pt x="2020884" y="3373936"/>
                </a:lnTo>
                <a:lnTo>
                  <a:pt x="2018337" y="3375632"/>
                </a:lnTo>
                <a:lnTo>
                  <a:pt x="2016613" y="3375632"/>
                </a:lnTo>
                <a:lnTo>
                  <a:pt x="2014915" y="3374784"/>
                </a:lnTo>
                <a:lnTo>
                  <a:pt x="2014915" y="3373936"/>
                </a:lnTo>
                <a:lnTo>
                  <a:pt x="2016613" y="3369667"/>
                </a:lnTo>
                <a:lnTo>
                  <a:pt x="2018337" y="3368819"/>
                </a:lnTo>
                <a:lnTo>
                  <a:pt x="2020035" y="3367971"/>
                </a:lnTo>
                <a:lnTo>
                  <a:pt x="2025156" y="3368819"/>
                </a:lnTo>
                <a:lnTo>
                  <a:pt x="2026854" y="3368819"/>
                </a:lnTo>
                <a:lnTo>
                  <a:pt x="2026854" y="3367971"/>
                </a:lnTo>
                <a:lnTo>
                  <a:pt x="2026005" y="3366274"/>
                </a:lnTo>
                <a:lnTo>
                  <a:pt x="2025156" y="3364551"/>
                </a:lnTo>
                <a:lnTo>
                  <a:pt x="2021733" y="3360309"/>
                </a:lnTo>
                <a:lnTo>
                  <a:pt x="2020884" y="3358586"/>
                </a:lnTo>
                <a:lnTo>
                  <a:pt x="2020035" y="3357737"/>
                </a:lnTo>
                <a:lnTo>
                  <a:pt x="2019186" y="3357737"/>
                </a:lnTo>
                <a:lnTo>
                  <a:pt x="2018337" y="3357737"/>
                </a:lnTo>
                <a:lnTo>
                  <a:pt x="2015764" y="3362854"/>
                </a:lnTo>
                <a:lnTo>
                  <a:pt x="2011492" y="3362854"/>
                </a:lnTo>
                <a:lnTo>
                  <a:pt x="2011492" y="3361157"/>
                </a:lnTo>
                <a:lnTo>
                  <a:pt x="2011492" y="3360309"/>
                </a:lnTo>
                <a:lnTo>
                  <a:pt x="2012368" y="3357737"/>
                </a:lnTo>
                <a:lnTo>
                  <a:pt x="2013217" y="3355192"/>
                </a:lnTo>
                <a:lnTo>
                  <a:pt x="2013217" y="3354344"/>
                </a:lnTo>
                <a:lnTo>
                  <a:pt x="2010643" y="3354344"/>
                </a:lnTo>
                <a:lnTo>
                  <a:pt x="2008096" y="3350924"/>
                </a:lnTo>
                <a:lnTo>
                  <a:pt x="2008096" y="3348352"/>
                </a:lnTo>
                <a:lnTo>
                  <a:pt x="2009794" y="3345807"/>
                </a:lnTo>
                <a:lnTo>
                  <a:pt x="2007247" y="3338145"/>
                </a:lnTo>
                <a:lnTo>
                  <a:pt x="2008096" y="3334725"/>
                </a:lnTo>
                <a:lnTo>
                  <a:pt x="2010643" y="3330457"/>
                </a:lnTo>
                <a:lnTo>
                  <a:pt x="2010643" y="3328760"/>
                </a:lnTo>
                <a:lnTo>
                  <a:pt x="2007247" y="3323643"/>
                </a:lnTo>
                <a:lnTo>
                  <a:pt x="2002127" y="3322795"/>
                </a:lnTo>
                <a:lnTo>
                  <a:pt x="1998704" y="3320223"/>
                </a:lnTo>
                <a:lnTo>
                  <a:pt x="1997006" y="3314258"/>
                </a:lnTo>
                <a:lnTo>
                  <a:pt x="1997855" y="3311713"/>
                </a:lnTo>
                <a:lnTo>
                  <a:pt x="1998704" y="3307445"/>
                </a:lnTo>
                <a:lnTo>
                  <a:pt x="1998704" y="3305748"/>
                </a:lnTo>
                <a:lnTo>
                  <a:pt x="1997855" y="3304900"/>
                </a:lnTo>
                <a:lnTo>
                  <a:pt x="1997006" y="3304051"/>
                </a:lnTo>
                <a:lnTo>
                  <a:pt x="1994433" y="3304051"/>
                </a:lnTo>
                <a:lnTo>
                  <a:pt x="1993584" y="3304900"/>
                </a:lnTo>
                <a:lnTo>
                  <a:pt x="1991886" y="3306596"/>
                </a:lnTo>
                <a:lnTo>
                  <a:pt x="1991886" y="3307445"/>
                </a:lnTo>
                <a:lnTo>
                  <a:pt x="1989312" y="3305748"/>
                </a:lnTo>
                <a:lnTo>
                  <a:pt x="1988463" y="3302328"/>
                </a:lnTo>
                <a:lnTo>
                  <a:pt x="1989312" y="3301480"/>
                </a:lnTo>
                <a:lnTo>
                  <a:pt x="1990188" y="3299783"/>
                </a:lnTo>
                <a:lnTo>
                  <a:pt x="1993584" y="3298935"/>
                </a:lnTo>
                <a:lnTo>
                  <a:pt x="1994433" y="3297211"/>
                </a:lnTo>
                <a:lnTo>
                  <a:pt x="1993584" y="3296363"/>
                </a:lnTo>
                <a:lnTo>
                  <a:pt x="1992735" y="3295515"/>
                </a:lnTo>
                <a:lnTo>
                  <a:pt x="1989312" y="3295515"/>
                </a:lnTo>
                <a:lnTo>
                  <a:pt x="1988463" y="3294666"/>
                </a:lnTo>
                <a:lnTo>
                  <a:pt x="1988463" y="3293818"/>
                </a:lnTo>
                <a:lnTo>
                  <a:pt x="1989312" y="3292943"/>
                </a:lnTo>
                <a:lnTo>
                  <a:pt x="1990188" y="3291246"/>
                </a:lnTo>
                <a:lnTo>
                  <a:pt x="1992735" y="3291246"/>
                </a:lnTo>
                <a:lnTo>
                  <a:pt x="1995282" y="3290398"/>
                </a:lnTo>
                <a:lnTo>
                  <a:pt x="1996157" y="3287853"/>
                </a:lnTo>
                <a:lnTo>
                  <a:pt x="1998704" y="3286130"/>
                </a:lnTo>
                <a:lnTo>
                  <a:pt x="2003825" y="3285281"/>
                </a:lnTo>
                <a:lnTo>
                  <a:pt x="2003825" y="3284433"/>
                </a:lnTo>
                <a:lnTo>
                  <a:pt x="2005523" y="3280164"/>
                </a:lnTo>
                <a:lnTo>
                  <a:pt x="2007247" y="3279316"/>
                </a:lnTo>
                <a:lnTo>
                  <a:pt x="2009794" y="3279316"/>
                </a:lnTo>
                <a:lnTo>
                  <a:pt x="2011492" y="3279316"/>
                </a:lnTo>
                <a:lnTo>
                  <a:pt x="2013217" y="3278468"/>
                </a:lnTo>
                <a:lnTo>
                  <a:pt x="2014915" y="3275048"/>
                </a:lnTo>
                <a:lnTo>
                  <a:pt x="2016613" y="3274199"/>
                </a:lnTo>
                <a:lnTo>
                  <a:pt x="2017462" y="3274199"/>
                </a:lnTo>
                <a:lnTo>
                  <a:pt x="2019186" y="3275048"/>
                </a:lnTo>
                <a:lnTo>
                  <a:pt x="2021733" y="3277619"/>
                </a:lnTo>
                <a:lnTo>
                  <a:pt x="2023431" y="3274199"/>
                </a:lnTo>
                <a:lnTo>
                  <a:pt x="2026854" y="3269931"/>
                </a:lnTo>
                <a:lnTo>
                  <a:pt x="2027703" y="3268234"/>
                </a:lnTo>
                <a:lnTo>
                  <a:pt x="1992735" y="3240954"/>
                </a:lnTo>
                <a:lnTo>
                  <a:pt x="2005523" y="3213674"/>
                </a:lnTo>
                <a:lnTo>
                  <a:pt x="2024307" y="3174463"/>
                </a:lnTo>
                <a:lnTo>
                  <a:pt x="2037095" y="3146334"/>
                </a:lnTo>
                <a:lnTo>
                  <a:pt x="2046487" y="3146334"/>
                </a:lnTo>
                <a:lnTo>
                  <a:pt x="2048184" y="3143789"/>
                </a:lnTo>
                <a:lnTo>
                  <a:pt x="2047336" y="3143789"/>
                </a:lnTo>
                <a:lnTo>
                  <a:pt x="2048184" y="3142066"/>
                </a:lnTo>
                <a:lnTo>
                  <a:pt x="2046487" y="3140369"/>
                </a:lnTo>
                <a:lnTo>
                  <a:pt x="2045611" y="3139521"/>
                </a:lnTo>
                <a:lnTo>
                  <a:pt x="2044762" y="3139521"/>
                </a:lnTo>
                <a:lnTo>
                  <a:pt x="2044762" y="3129287"/>
                </a:lnTo>
                <a:lnTo>
                  <a:pt x="2038793" y="3129287"/>
                </a:lnTo>
                <a:lnTo>
                  <a:pt x="2065244" y="3044053"/>
                </a:lnTo>
                <a:lnTo>
                  <a:pt x="2078032" y="3043204"/>
                </a:lnTo>
                <a:lnTo>
                  <a:pt x="2078032" y="3042330"/>
                </a:lnTo>
                <a:lnTo>
                  <a:pt x="2076334" y="3041481"/>
                </a:lnTo>
                <a:lnTo>
                  <a:pt x="2075485" y="3040633"/>
                </a:lnTo>
                <a:lnTo>
                  <a:pt x="2075485" y="3039784"/>
                </a:lnTo>
                <a:lnTo>
                  <a:pt x="2075485" y="3038936"/>
                </a:lnTo>
                <a:lnTo>
                  <a:pt x="2074636" y="3038088"/>
                </a:lnTo>
                <a:lnTo>
                  <a:pt x="2073787" y="3038936"/>
                </a:lnTo>
                <a:lnTo>
                  <a:pt x="2072062" y="3038088"/>
                </a:lnTo>
                <a:lnTo>
                  <a:pt x="2072062" y="3038936"/>
                </a:lnTo>
                <a:lnTo>
                  <a:pt x="2062697" y="3030399"/>
                </a:lnTo>
                <a:lnTo>
                  <a:pt x="2061821" y="3027006"/>
                </a:lnTo>
                <a:lnTo>
                  <a:pt x="2060123" y="3019318"/>
                </a:lnTo>
                <a:lnTo>
                  <a:pt x="2044762" y="2990341"/>
                </a:lnTo>
                <a:lnTo>
                  <a:pt x="2049882" y="2990341"/>
                </a:lnTo>
                <a:lnTo>
                  <a:pt x="2049882" y="2987795"/>
                </a:lnTo>
                <a:lnTo>
                  <a:pt x="2044762" y="2983527"/>
                </a:lnTo>
                <a:lnTo>
                  <a:pt x="2046487" y="2978410"/>
                </a:lnTo>
                <a:lnTo>
                  <a:pt x="2044762" y="2976714"/>
                </a:lnTo>
                <a:lnTo>
                  <a:pt x="2043913" y="2976714"/>
                </a:lnTo>
                <a:lnTo>
                  <a:pt x="2042215" y="2973294"/>
                </a:lnTo>
                <a:lnTo>
                  <a:pt x="2041366" y="2973294"/>
                </a:lnTo>
                <a:lnTo>
                  <a:pt x="2039642" y="2969025"/>
                </a:lnTo>
                <a:lnTo>
                  <a:pt x="2037944" y="2968177"/>
                </a:lnTo>
                <a:lnTo>
                  <a:pt x="2037095" y="2966480"/>
                </a:lnTo>
                <a:lnTo>
                  <a:pt x="2037944" y="2964757"/>
                </a:lnTo>
                <a:lnTo>
                  <a:pt x="2037944" y="2963060"/>
                </a:lnTo>
                <a:lnTo>
                  <a:pt x="2037944" y="2962212"/>
                </a:lnTo>
                <a:lnTo>
                  <a:pt x="2037095" y="2963060"/>
                </a:lnTo>
                <a:lnTo>
                  <a:pt x="2037095" y="2962212"/>
                </a:lnTo>
                <a:lnTo>
                  <a:pt x="2037944" y="2960515"/>
                </a:lnTo>
                <a:lnTo>
                  <a:pt x="2036246" y="2960515"/>
                </a:lnTo>
                <a:lnTo>
                  <a:pt x="2037095" y="2960515"/>
                </a:lnTo>
                <a:lnTo>
                  <a:pt x="2037944" y="2958792"/>
                </a:lnTo>
                <a:lnTo>
                  <a:pt x="2036246" y="2959667"/>
                </a:lnTo>
                <a:lnTo>
                  <a:pt x="2036246" y="2958792"/>
                </a:lnTo>
                <a:lnTo>
                  <a:pt x="2037095" y="2957943"/>
                </a:lnTo>
                <a:lnTo>
                  <a:pt x="2037095" y="2957095"/>
                </a:lnTo>
                <a:lnTo>
                  <a:pt x="2035397" y="2956247"/>
                </a:lnTo>
                <a:lnTo>
                  <a:pt x="2035397" y="2955398"/>
                </a:lnTo>
                <a:lnTo>
                  <a:pt x="2036246" y="2955398"/>
                </a:lnTo>
                <a:lnTo>
                  <a:pt x="2040517" y="2956247"/>
                </a:lnTo>
                <a:lnTo>
                  <a:pt x="2024307" y="2941745"/>
                </a:lnTo>
                <a:lnTo>
                  <a:pt x="2012368" y="2949433"/>
                </a:lnTo>
                <a:lnTo>
                  <a:pt x="2009794" y="2950282"/>
                </a:lnTo>
                <a:lnTo>
                  <a:pt x="2009794" y="2948585"/>
                </a:lnTo>
                <a:lnTo>
                  <a:pt x="2008945" y="2949433"/>
                </a:lnTo>
                <a:lnTo>
                  <a:pt x="2008096" y="2948585"/>
                </a:lnTo>
                <a:lnTo>
                  <a:pt x="2007247" y="2948585"/>
                </a:lnTo>
                <a:lnTo>
                  <a:pt x="2006372" y="2947710"/>
                </a:lnTo>
                <a:lnTo>
                  <a:pt x="2005523" y="2947710"/>
                </a:lnTo>
                <a:lnTo>
                  <a:pt x="2003825" y="2946862"/>
                </a:lnTo>
                <a:lnTo>
                  <a:pt x="2003825" y="2943468"/>
                </a:lnTo>
                <a:lnTo>
                  <a:pt x="2002127" y="2941745"/>
                </a:lnTo>
                <a:lnTo>
                  <a:pt x="2000402" y="2941745"/>
                </a:lnTo>
                <a:lnTo>
                  <a:pt x="1998704" y="2943468"/>
                </a:lnTo>
                <a:lnTo>
                  <a:pt x="1994433" y="2941745"/>
                </a:lnTo>
                <a:lnTo>
                  <a:pt x="1994433" y="2937503"/>
                </a:lnTo>
                <a:lnTo>
                  <a:pt x="1993584" y="2936628"/>
                </a:lnTo>
                <a:lnTo>
                  <a:pt x="1991886" y="2937503"/>
                </a:lnTo>
                <a:lnTo>
                  <a:pt x="1991037" y="2936628"/>
                </a:lnTo>
                <a:lnTo>
                  <a:pt x="1990188" y="2935780"/>
                </a:lnTo>
                <a:lnTo>
                  <a:pt x="1991037" y="2933235"/>
                </a:lnTo>
                <a:lnTo>
                  <a:pt x="1986765" y="2934083"/>
                </a:lnTo>
                <a:lnTo>
                  <a:pt x="1984219" y="2933235"/>
                </a:lnTo>
                <a:lnTo>
                  <a:pt x="1985068" y="2931511"/>
                </a:lnTo>
                <a:lnTo>
                  <a:pt x="1984219" y="2929815"/>
                </a:lnTo>
                <a:lnTo>
                  <a:pt x="1981645" y="2929815"/>
                </a:lnTo>
                <a:lnTo>
                  <a:pt x="1980796" y="2929815"/>
                </a:lnTo>
                <a:lnTo>
                  <a:pt x="1980796" y="2928966"/>
                </a:lnTo>
                <a:lnTo>
                  <a:pt x="1979947" y="2928966"/>
                </a:lnTo>
                <a:lnTo>
                  <a:pt x="1979098" y="2928966"/>
                </a:lnTo>
                <a:lnTo>
                  <a:pt x="1979098" y="2929815"/>
                </a:lnTo>
                <a:lnTo>
                  <a:pt x="1977374" y="2928966"/>
                </a:lnTo>
                <a:lnTo>
                  <a:pt x="1977374" y="2928118"/>
                </a:lnTo>
                <a:lnTo>
                  <a:pt x="1976525" y="2928118"/>
                </a:lnTo>
                <a:lnTo>
                  <a:pt x="1976525" y="2926421"/>
                </a:lnTo>
                <a:lnTo>
                  <a:pt x="1974827" y="2925546"/>
                </a:lnTo>
                <a:lnTo>
                  <a:pt x="1974827" y="2922153"/>
                </a:lnTo>
                <a:lnTo>
                  <a:pt x="1973102" y="2923001"/>
                </a:lnTo>
                <a:lnTo>
                  <a:pt x="1972253" y="2922153"/>
                </a:lnTo>
                <a:lnTo>
                  <a:pt x="1972253" y="2921305"/>
                </a:lnTo>
                <a:lnTo>
                  <a:pt x="1973102" y="2920456"/>
                </a:lnTo>
                <a:lnTo>
                  <a:pt x="1971404" y="2919581"/>
                </a:lnTo>
                <a:lnTo>
                  <a:pt x="1971404" y="2918733"/>
                </a:lnTo>
                <a:lnTo>
                  <a:pt x="1969706" y="2917885"/>
                </a:lnTo>
                <a:lnTo>
                  <a:pt x="1968857" y="2917036"/>
                </a:lnTo>
                <a:lnTo>
                  <a:pt x="1969706" y="2916188"/>
                </a:lnTo>
                <a:lnTo>
                  <a:pt x="1967133" y="2914465"/>
                </a:lnTo>
                <a:lnTo>
                  <a:pt x="1967133" y="2913616"/>
                </a:lnTo>
                <a:lnTo>
                  <a:pt x="1966284" y="2913616"/>
                </a:lnTo>
                <a:lnTo>
                  <a:pt x="1964586" y="2911071"/>
                </a:lnTo>
                <a:lnTo>
                  <a:pt x="1963737" y="2911071"/>
                </a:lnTo>
                <a:lnTo>
                  <a:pt x="1963737" y="2909374"/>
                </a:lnTo>
                <a:lnTo>
                  <a:pt x="1962888" y="2909374"/>
                </a:lnTo>
                <a:lnTo>
                  <a:pt x="1960314" y="2907651"/>
                </a:lnTo>
                <a:lnTo>
                  <a:pt x="1959465" y="2900838"/>
                </a:lnTo>
                <a:lnTo>
                  <a:pt x="1961163" y="2898293"/>
                </a:lnTo>
                <a:lnTo>
                  <a:pt x="1960314" y="2897418"/>
                </a:lnTo>
                <a:lnTo>
                  <a:pt x="1959465" y="2897418"/>
                </a:lnTo>
                <a:lnTo>
                  <a:pt x="1956918" y="2898293"/>
                </a:lnTo>
                <a:lnTo>
                  <a:pt x="1956043" y="2898293"/>
                </a:lnTo>
                <a:lnTo>
                  <a:pt x="1956043" y="2897418"/>
                </a:lnTo>
                <a:lnTo>
                  <a:pt x="1956043" y="2894873"/>
                </a:lnTo>
                <a:lnTo>
                  <a:pt x="1955194" y="2894873"/>
                </a:lnTo>
                <a:lnTo>
                  <a:pt x="1955194" y="2894024"/>
                </a:lnTo>
                <a:lnTo>
                  <a:pt x="1955194" y="2893176"/>
                </a:lnTo>
                <a:lnTo>
                  <a:pt x="1955194" y="2891453"/>
                </a:lnTo>
                <a:lnTo>
                  <a:pt x="1956918" y="2889756"/>
                </a:lnTo>
                <a:lnTo>
                  <a:pt x="1955194" y="2889756"/>
                </a:lnTo>
                <a:lnTo>
                  <a:pt x="1955194" y="2888907"/>
                </a:lnTo>
                <a:lnTo>
                  <a:pt x="1955194" y="2888059"/>
                </a:lnTo>
                <a:lnTo>
                  <a:pt x="1956918" y="2888059"/>
                </a:lnTo>
                <a:lnTo>
                  <a:pt x="1956918" y="2887211"/>
                </a:lnTo>
                <a:lnTo>
                  <a:pt x="1955194" y="2887211"/>
                </a:lnTo>
                <a:lnTo>
                  <a:pt x="1955194" y="2884639"/>
                </a:lnTo>
                <a:lnTo>
                  <a:pt x="1956043" y="2883791"/>
                </a:lnTo>
                <a:lnTo>
                  <a:pt x="1956918" y="2882094"/>
                </a:lnTo>
                <a:lnTo>
                  <a:pt x="1955194" y="2882094"/>
                </a:lnTo>
                <a:lnTo>
                  <a:pt x="1953496" y="2880371"/>
                </a:lnTo>
                <a:lnTo>
                  <a:pt x="1953496" y="2879522"/>
                </a:lnTo>
                <a:lnTo>
                  <a:pt x="1952647" y="2879522"/>
                </a:lnTo>
                <a:lnTo>
                  <a:pt x="1951798" y="2879522"/>
                </a:lnTo>
                <a:lnTo>
                  <a:pt x="1951798" y="2877826"/>
                </a:lnTo>
                <a:lnTo>
                  <a:pt x="1952647" y="2876129"/>
                </a:lnTo>
                <a:lnTo>
                  <a:pt x="1951798" y="2875254"/>
                </a:lnTo>
                <a:lnTo>
                  <a:pt x="1950922" y="2876129"/>
                </a:lnTo>
                <a:lnTo>
                  <a:pt x="1950073" y="2875254"/>
                </a:lnTo>
                <a:lnTo>
                  <a:pt x="1950922" y="2873557"/>
                </a:lnTo>
                <a:lnTo>
                  <a:pt x="1950073" y="2872709"/>
                </a:lnTo>
                <a:lnTo>
                  <a:pt x="1950922" y="2871861"/>
                </a:lnTo>
                <a:lnTo>
                  <a:pt x="1951798" y="2870137"/>
                </a:lnTo>
                <a:lnTo>
                  <a:pt x="1950922" y="2870137"/>
                </a:lnTo>
                <a:lnTo>
                  <a:pt x="1951798" y="2866744"/>
                </a:lnTo>
                <a:lnTo>
                  <a:pt x="1950922" y="2866744"/>
                </a:lnTo>
                <a:lnTo>
                  <a:pt x="1951798" y="2865895"/>
                </a:lnTo>
                <a:lnTo>
                  <a:pt x="1950922" y="2865047"/>
                </a:lnTo>
                <a:lnTo>
                  <a:pt x="1951798" y="2864172"/>
                </a:lnTo>
                <a:lnTo>
                  <a:pt x="1950922" y="2864172"/>
                </a:lnTo>
                <a:lnTo>
                  <a:pt x="1951798" y="2863324"/>
                </a:lnTo>
                <a:lnTo>
                  <a:pt x="1950073" y="2860779"/>
                </a:lnTo>
                <a:lnTo>
                  <a:pt x="1950073" y="2859930"/>
                </a:lnTo>
                <a:lnTo>
                  <a:pt x="1950073" y="2856510"/>
                </a:lnTo>
                <a:lnTo>
                  <a:pt x="1951798" y="2856510"/>
                </a:lnTo>
                <a:lnTo>
                  <a:pt x="1951798" y="2855662"/>
                </a:lnTo>
                <a:lnTo>
                  <a:pt x="1951798" y="2854814"/>
                </a:lnTo>
                <a:lnTo>
                  <a:pt x="1950922" y="2852242"/>
                </a:lnTo>
                <a:lnTo>
                  <a:pt x="1950073" y="2850545"/>
                </a:lnTo>
                <a:lnTo>
                  <a:pt x="1950922" y="2847125"/>
                </a:lnTo>
                <a:lnTo>
                  <a:pt x="1950922" y="2845429"/>
                </a:lnTo>
                <a:lnTo>
                  <a:pt x="1951798" y="2840312"/>
                </a:lnTo>
                <a:lnTo>
                  <a:pt x="1951798" y="2838615"/>
                </a:lnTo>
                <a:lnTo>
                  <a:pt x="1955194" y="2830927"/>
                </a:lnTo>
                <a:lnTo>
                  <a:pt x="1956043" y="2830078"/>
                </a:lnTo>
                <a:lnTo>
                  <a:pt x="1956918" y="2828382"/>
                </a:lnTo>
                <a:lnTo>
                  <a:pt x="1960314" y="2826685"/>
                </a:lnTo>
                <a:lnTo>
                  <a:pt x="1961163" y="2824113"/>
                </a:lnTo>
                <a:lnTo>
                  <a:pt x="1964586" y="2822417"/>
                </a:lnTo>
                <a:lnTo>
                  <a:pt x="1966284" y="2820720"/>
                </a:lnTo>
                <a:lnTo>
                  <a:pt x="1968008" y="2817300"/>
                </a:lnTo>
                <a:lnTo>
                  <a:pt x="1968008" y="2815603"/>
                </a:lnTo>
                <a:lnTo>
                  <a:pt x="1966284" y="2813031"/>
                </a:lnTo>
                <a:lnTo>
                  <a:pt x="1964586" y="2809638"/>
                </a:lnTo>
                <a:lnTo>
                  <a:pt x="1966284" y="2805370"/>
                </a:lnTo>
                <a:lnTo>
                  <a:pt x="1966284" y="2804521"/>
                </a:lnTo>
                <a:lnTo>
                  <a:pt x="1967133" y="2803646"/>
                </a:lnTo>
                <a:lnTo>
                  <a:pt x="1968008" y="2804521"/>
                </a:lnTo>
                <a:lnTo>
                  <a:pt x="1968857" y="2803646"/>
                </a:lnTo>
                <a:lnTo>
                  <a:pt x="1971404" y="2801950"/>
                </a:lnTo>
                <a:lnTo>
                  <a:pt x="1970555" y="2801101"/>
                </a:lnTo>
                <a:lnTo>
                  <a:pt x="1971404" y="2796833"/>
                </a:lnTo>
                <a:lnTo>
                  <a:pt x="1971404" y="2794288"/>
                </a:lnTo>
                <a:lnTo>
                  <a:pt x="1969706" y="2791716"/>
                </a:lnTo>
                <a:lnTo>
                  <a:pt x="1969706" y="2788323"/>
                </a:lnTo>
                <a:lnTo>
                  <a:pt x="1967133" y="2789171"/>
                </a:lnTo>
                <a:lnTo>
                  <a:pt x="1966284" y="2789171"/>
                </a:lnTo>
                <a:lnTo>
                  <a:pt x="1965435" y="2789171"/>
                </a:lnTo>
                <a:lnTo>
                  <a:pt x="1963737" y="2789171"/>
                </a:lnTo>
                <a:lnTo>
                  <a:pt x="1961163" y="2787474"/>
                </a:lnTo>
                <a:lnTo>
                  <a:pt x="1960314" y="2792591"/>
                </a:lnTo>
                <a:lnTo>
                  <a:pt x="1958616" y="2794288"/>
                </a:lnTo>
                <a:lnTo>
                  <a:pt x="1955194" y="2795985"/>
                </a:lnTo>
                <a:lnTo>
                  <a:pt x="1910834" y="2793439"/>
                </a:lnTo>
                <a:lnTo>
                  <a:pt x="1824688" y="2790019"/>
                </a:lnTo>
                <a:lnTo>
                  <a:pt x="1736818" y="2788323"/>
                </a:lnTo>
                <a:lnTo>
                  <a:pt x="1732547" y="2738879"/>
                </a:lnTo>
                <a:lnTo>
                  <a:pt x="1728275" y="2686015"/>
                </a:lnTo>
                <a:lnTo>
                  <a:pt x="1687338" y="2638294"/>
                </a:lnTo>
                <a:lnTo>
                  <a:pt x="1695032" y="2637446"/>
                </a:lnTo>
                <a:lnTo>
                  <a:pt x="1727426" y="2637446"/>
                </a:lnTo>
                <a:lnTo>
                  <a:pt x="1724030" y="2575197"/>
                </a:lnTo>
                <a:lnTo>
                  <a:pt x="1721457" y="2576072"/>
                </a:lnTo>
                <a:lnTo>
                  <a:pt x="1718061" y="2574348"/>
                </a:lnTo>
                <a:lnTo>
                  <a:pt x="1717212" y="2570106"/>
                </a:lnTo>
                <a:lnTo>
                  <a:pt x="1716336" y="2568383"/>
                </a:lnTo>
                <a:lnTo>
                  <a:pt x="1717212" y="2568383"/>
                </a:lnTo>
                <a:lnTo>
                  <a:pt x="1716336" y="2566686"/>
                </a:lnTo>
                <a:lnTo>
                  <a:pt x="1716336" y="2564990"/>
                </a:lnTo>
                <a:lnTo>
                  <a:pt x="1715487" y="2564115"/>
                </a:lnTo>
                <a:lnTo>
                  <a:pt x="1716336" y="2564115"/>
                </a:lnTo>
                <a:lnTo>
                  <a:pt x="1715487" y="2563266"/>
                </a:lnTo>
                <a:lnTo>
                  <a:pt x="1715487" y="2561570"/>
                </a:lnTo>
                <a:lnTo>
                  <a:pt x="1714638" y="2560721"/>
                </a:lnTo>
                <a:lnTo>
                  <a:pt x="1714638" y="2558998"/>
                </a:lnTo>
                <a:lnTo>
                  <a:pt x="1712091" y="2558150"/>
                </a:lnTo>
                <a:lnTo>
                  <a:pt x="1712091" y="2557301"/>
                </a:lnTo>
                <a:lnTo>
                  <a:pt x="1712940" y="2558150"/>
                </a:lnTo>
                <a:lnTo>
                  <a:pt x="1712940" y="2556453"/>
                </a:lnTo>
                <a:lnTo>
                  <a:pt x="1710367" y="2554756"/>
                </a:lnTo>
                <a:lnTo>
                  <a:pt x="1711216" y="2553908"/>
                </a:lnTo>
                <a:lnTo>
                  <a:pt x="1710367" y="2553908"/>
                </a:lnTo>
                <a:lnTo>
                  <a:pt x="1710367" y="2552185"/>
                </a:lnTo>
                <a:lnTo>
                  <a:pt x="1709518" y="2551336"/>
                </a:lnTo>
                <a:lnTo>
                  <a:pt x="1708669" y="2551336"/>
                </a:lnTo>
                <a:lnTo>
                  <a:pt x="1707820" y="2551336"/>
                </a:lnTo>
                <a:lnTo>
                  <a:pt x="1708669" y="2550488"/>
                </a:lnTo>
                <a:lnTo>
                  <a:pt x="1708669" y="2549640"/>
                </a:lnTo>
                <a:lnTo>
                  <a:pt x="1707820" y="2549640"/>
                </a:lnTo>
                <a:lnTo>
                  <a:pt x="1707820" y="2548791"/>
                </a:lnTo>
                <a:lnTo>
                  <a:pt x="1706971" y="2548791"/>
                </a:lnTo>
                <a:lnTo>
                  <a:pt x="1707820" y="2547943"/>
                </a:lnTo>
                <a:lnTo>
                  <a:pt x="1707820" y="2547068"/>
                </a:lnTo>
                <a:lnTo>
                  <a:pt x="1707820" y="2545371"/>
                </a:lnTo>
                <a:lnTo>
                  <a:pt x="1707820" y="2544523"/>
                </a:lnTo>
                <a:lnTo>
                  <a:pt x="1708669" y="2545371"/>
                </a:lnTo>
                <a:lnTo>
                  <a:pt x="1708669" y="2544523"/>
                </a:lnTo>
                <a:lnTo>
                  <a:pt x="1708669" y="2543674"/>
                </a:lnTo>
                <a:lnTo>
                  <a:pt x="1708669" y="2541951"/>
                </a:lnTo>
                <a:lnTo>
                  <a:pt x="1707820" y="2542826"/>
                </a:lnTo>
                <a:lnTo>
                  <a:pt x="1707820" y="2541951"/>
                </a:lnTo>
                <a:lnTo>
                  <a:pt x="1706971" y="2542826"/>
                </a:lnTo>
                <a:lnTo>
                  <a:pt x="1706971" y="2541951"/>
                </a:lnTo>
                <a:lnTo>
                  <a:pt x="1706971" y="2541103"/>
                </a:lnTo>
                <a:lnTo>
                  <a:pt x="1706095" y="2541951"/>
                </a:lnTo>
                <a:lnTo>
                  <a:pt x="1706095" y="2541103"/>
                </a:lnTo>
                <a:lnTo>
                  <a:pt x="1706095" y="2540254"/>
                </a:lnTo>
                <a:lnTo>
                  <a:pt x="1705246" y="2541103"/>
                </a:lnTo>
                <a:lnTo>
                  <a:pt x="1704397" y="2540254"/>
                </a:lnTo>
                <a:lnTo>
                  <a:pt x="1705246" y="2539406"/>
                </a:lnTo>
                <a:lnTo>
                  <a:pt x="1703548" y="2538558"/>
                </a:lnTo>
                <a:lnTo>
                  <a:pt x="1702699" y="2536834"/>
                </a:lnTo>
                <a:lnTo>
                  <a:pt x="1701850" y="2535986"/>
                </a:lnTo>
                <a:lnTo>
                  <a:pt x="1701850" y="2535138"/>
                </a:lnTo>
                <a:lnTo>
                  <a:pt x="1701001" y="2534289"/>
                </a:lnTo>
                <a:lnTo>
                  <a:pt x="1701001" y="2532593"/>
                </a:lnTo>
                <a:lnTo>
                  <a:pt x="1700126" y="2531744"/>
                </a:lnTo>
                <a:lnTo>
                  <a:pt x="1701001" y="2530869"/>
                </a:lnTo>
                <a:lnTo>
                  <a:pt x="1700126" y="2529173"/>
                </a:lnTo>
                <a:lnTo>
                  <a:pt x="1700126" y="2528324"/>
                </a:lnTo>
                <a:lnTo>
                  <a:pt x="1701850" y="2527476"/>
                </a:lnTo>
                <a:lnTo>
                  <a:pt x="1701850" y="2526628"/>
                </a:lnTo>
                <a:lnTo>
                  <a:pt x="1700126" y="2525779"/>
                </a:lnTo>
                <a:lnTo>
                  <a:pt x="1700126" y="2524056"/>
                </a:lnTo>
                <a:lnTo>
                  <a:pt x="1699277" y="2523208"/>
                </a:lnTo>
                <a:lnTo>
                  <a:pt x="1699277" y="2521511"/>
                </a:lnTo>
                <a:lnTo>
                  <a:pt x="1699277" y="2519788"/>
                </a:lnTo>
                <a:lnTo>
                  <a:pt x="1697579" y="2519788"/>
                </a:lnTo>
                <a:lnTo>
                  <a:pt x="1696730" y="2519788"/>
                </a:lnTo>
                <a:lnTo>
                  <a:pt x="1696730" y="2518939"/>
                </a:lnTo>
                <a:lnTo>
                  <a:pt x="1696730" y="2517242"/>
                </a:lnTo>
                <a:lnTo>
                  <a:pt x="1697579" y="2516394"/>
                </a:lnTo>
                <a:lnTo>
                  <a:pt x="1698428" y="2515546"/>
                </a:lnTo>
                <a:lnTo>
                  <a:pt x="1698428" y="2514671"/>
                </a:lnTo>
                <a:lnTo>
                  <a:pt x="1697579" y="2512974"/>
                </a:lnTo>
                <a:lnTo>
                  <a:pt x="1699277" y="2512126"/>
                </a:lnTo>
                <a:lnTo>
                  <a:pt x="1697579" y="2510429"/>
                </a:lnTo>
                <a:lnTo>
                  <a:pt x="1699277" y="2509581"/>
                </a:lnTo>
                <a:lnTo>
                  <a:pt x="1698428" y="2508706"/>
                </a:lnTo>
                <a:lnTo>
                  <a:pt x="1698428" y="2507857"/>
                </a:lnTo>
                <a:lnTo>
                  <a:pt x="1699277" y="2507009"/>
                </a:lnTo>
                <a:lnTo>
                  <a:pt x="1700126" y="2507009"/>
                </a:lnTo>
                <a:lnTo>
                  <a:pt x="1701850" y="2506161"/>
                </a:lnTo>
                <a:lnTo>
                  <a:pt x="1704397" y="2503616"/>
                </a:lnTo>
                <a:lnTo>
                  <a:pt x="1704397" y="2502741"/>
                </a:lnTo>
                <a:lnTo>
                  <a:pt x="1705246" y="2501044"/>
                </a:lnTo>
                <a:lnTo>
                  <a:pt x="1706971" y="2499347"/>
                </a:lnTo>
                <a:lnTo>
                  <a:pt x="1706971" y="2498499"/>
                </a:lnTo>
                <a:lnTo>
                  <a:pt x="1707820" y="2496776"/>
                </a:lnTo>
                <a:lnTo>
                  <a:pt x="1707820" y="2495079"/>
                </a:lnTo>
                <a:lnTo>
                  <a:pt x="1708669" y="2494230"/>
                </a:lnTo>
                <a:lnTo>
                  <a:pt x="1708669" y="2495079"/>
                </a:lnTo>
                <a:lnTo>
                  <a:pt x="1708669" y="2494230"/>
                </a:lnTo>
                <a:lnTo>
                  <a:pt x="1710367" y="2494230"/>
                </a:lnTo>
                <a:lnTo>
                  <a:pt x="1710367" y="2493382"/>
                </a:lnTo>
                <a:lnTo>
                  <a:pt x="1709518" y="2492534"/>
                </a:lnTo>
                <a:lnTo>
                  <a:pt x="1706095" y="2492534"/>
                </a:lnTo>
                <a:lnTo>
                  <a:pt x="1704397" y="2489962"/>
                </a:lnTo>
                <a:lnTo>
                  <a:pt x="1705246" y="2490810"/>
                </a:lnTo>
                <a:lnTo>
                  <a:pt x="1706095" y="2489114"/>
                </a:lnTo>
                <a:lnTo>
                  <a:pt x="1706971" y="2489114"/>
                </a:lnTo>
                <a:lnTo>
                  <a:pt x="1706095" y="2488265"/>
                </a:lnTo>
                <a:lnTo>
                  <a:pt x="1706095" y="2487417"/>
                </a:lnTo>
                <a:lnTo>
                  <a:pt x="1705246" y="2487417"/>
                </a:lnTo>
                <a:lnTo>
                  <a:pt x="1704397" y="2487417"/>
                </a:lnTo>
                <a:lnTo>
                  <a:pt x="1702699" y="2486542"/>
                </a:lnTo>
                <a:lnTo>
                  <a:pt x="1701850" y="2486542"/>
                </a:lnTo>
                <a:lnTo>
                  <a:pt x="1702699" y="2487417"/>
                </a:lnTo>
                <a:lnTo>
                  <a:pt x="1701850" y="2487417"/>
                </a:lnTo>
                <a:lnTo>
                  <a:pt x="1701850" y="2483149"/>
                </a:lnTo>
                <a:lnTo>
                  <a:pt x="1701001" y="2481452"/>
                </a:lnTo>
                <a:lnTo>
                  <a:pt x="1701850" y="2480577"/>
                </a:lnTo>
                <a:lnTo>
                  <a:pt x="1701850" y="2479729"/>
                </a:lnTo>
                <a:lnTo>
                  <a:pt x="1701001" y="2479729"/>
                </a:lnTo>
                <a:lnTo>
                  <a:pt x="1700126" y="2479729"/>
                </a:lnTo>
                <a:lnTo>
                  <a:pt x="1699277" y="2480577"/>
                </a:lnTo>
                <a:lnTo>
                  <a:pt x="1699277" y="2481452"/>
                </a:lnTo>
                <a:lnTo>
                  <a:pt x="1698428" y="2480577"/>
                </a:lnTo>
                <a:lnTo>
                  <a:pt x="1699277" y="2479729"/>
                </a:lnTo>
                <a:lnTo>
                  <a:pt x="1700126" y="2478880"/>
                </a:lnTo>
                <a:lnTo>
                  <a:pt x="1700126" y="2477184"/>
                </a:lnTo>
                <a:lnTo>
                  <a:pt x="1701001" y="2476335"/>
                </a:lnTo>
                <a:lnTo>
                  <a:pt x="1699277" y="2476335"/>
                </a:lnTo>
                <a:lnTo>
                  <a:pt x="1698428" y="2476335"/>
                </a:lnTo>
                <a:lnTo>
                  <a:pt x="1697579" y="2476335"/>
                </a:lnTo>
                <a:lnTo>
                  <a:pt x="1696730" y="2476335"/>
                </a:lnTo>
                <a:lnTo>
                  <a:pt x="1699277" y="2473764"/>
                </a:lnTo>
                <a:lnTo>
                  <a:pt x="1699277" y="2472915"/>
                </a:lnTo>
                <a:lnTo>
                  <a:pt x="1697579" y="2473764"/>
                </a:lnTo>
                <a:lnTo>
                  <a:pt x="1696730" y="2472915"/>
                </a:lnTo>
                <a:lnTo>
                  <a:pt x="1696730" y="2472067"/>
                </a:lnTo>
                <a:lnTo>
                  <a:pt x="1697579" y="2472067"/>
                </a:lnTo>
                <a:lnTo>
                  <a:pt x="1699277" y="2472067"/>
                </a:lnTo>
                <a:lnTo>
                  <a:pt x="1700126" y="2471218"/>
                </a:lnTo>
                <a:lnTo>
                  <a:pt x="1698428" y="2470370"/>
                </a:lnTo>
                <a:lnTo>
                  <a:pt x="1698428" y="2469495"/>
                </a:lnTo>
                <a:lnTo>
                  <a:pt x="1699277" y="2469495"/>
                </a:lnTo>
                <a:lnTo>
                  <a:pt x="1700126" y="2469495"/>
                </a:lnTo>
                <a:lnTo>
                  <a:pt x="1699277" y="2468647"/>
                </a:lnTo>
                <a:lnTo>
                  <a:pt x="1696730" y="2468647"/>
                </a:lnTo>
                <a:lnTo>
                  <a:pt x="1695881" y="2467798"/>
                </a:lnTo>
                <a:lnTo>
                  <a:pt x="1695032" y="2468647"/>
                </a:lnTo>
                <a:lnTo>
                  <a:pt x="1694156" y="2467798"/>
                </a:lnTo>
                <a:lnTo>
                  <a:pt x="1691609" y="2467798"/>
                </a:lnTo>
                <a:lnTo>
                  <a:pt x="1693307" y="2466102"/>
                </a:lnTo>
                <a:lnTo>
                  <a:pt x="1692458" y="2465253"/>
                </a:lnTo>
                <a:lnTo>
                  <a:pt x="1691609" y="2465253"/>
                </a:lnTo>
                <a:lnTo>
                  <a:pt x="1689911" y="2465253"/>
                </a:lnTo>
                <a:lnTo>
                  <a:pt x="1689911" y="2466950"/>
                </a:lnTo>
                <a:lnTo>
                  <a:pt x="1689036" y="2466950"/>
                </a:lnTo>
                <a:lnTo>
                  <a:pt x="1688187" y="2465253"/>
                </a:lnTo>
                <a:lnTo>
                  <a:pt x="1686489" y="2465253"/>
                </a:lnTo>
                <a:lnTo>
                  <a:pt x="1687338" y="2463530"/>
                </a:lnTo>
                <a:lnTo>
                  <a:pt x="1685640" y="2463530"/>
                </a:lnTo>
                <a:lnTo>
                  <a:pt x="1686489" y="2462682"/>
                </a:lnTo>
                <a:lnTo>
                  <a:pt x="1684791" y="2462682"/>
                </a:lnTo>
                <a:lnTo>
                  <a:pt x="1683942" y="2461833"/>
                </a:lnTo>
                <a:lnTo>
                  <a:pt x="1683066" y="2462682"/>
                </a:lnTo>
                <a:lnTo>
                  <a:pt x="1682217" y="2462682"/>
                </a:lnTo>
                <a:lnTo>
                  <a:pt x="1682217" y="2460985"/>
                </a:lnTo>
                <a:lnTo>
                  <a:pt x="1681368" y="2461833"/>
                </a:lnTo>
                <a:lnTo>
                  <a:pt x="1681368" y="2460985"/>
                </a:lnTo>
                <a:lnTo>
                  <a:pt x="1681368" y="2460137"/>
                </a:lnTo>
                <a:lnTo>
                  <a:pt x="1679670" y="2458413"/>
                </a:lnTo>
                <a:lnTo>
                  <a:pt x="1678821" y="2460137"/>
                </a:lnTo>
                <a:lnTo>
                  <a:pt x="1677946" y="2460137"/>
                </a:lnTo>
                <a:lnTo>
                  <a:pt x="1677097" y="2460985"/>
                </a:lnTo>
                <a:lnTo>
                  <a:pt x="1676248" y="2460985"/>
                </a:lnTo>
                <a:lnTo>
                  <a:pt x="1676248" y="2460137"/>
                </a:lnTo>
                <a:lnTo>
                  <a:pt x="1676248" y="2460985"/>
                </a:lnTo>
                <a:lnTo>
                  <a:pt x="1674550" y="2460137"/>
                </a:lnTo>
                <a:lnTo>
                  <a:pt x="1672852" y="2458413"/>
                </a:lnTo>
                <a:lnTo>
                  <a:pt x="1671977" y="2455868"/>
                </a:lnTo>
                <a:lnTo>
                  <a:pt x="1671128" y="2456717"/>
                </a:lnTo>
                <a:lnTo>
                  <a:pt x="1671128" y="2458413"/>
                </a:lnTo>
                <a:lnTo>
                  <a:pt x="1669430" y="2456717"/>
                </a:lnTo>
                <a:lnTo>
                  <a:pt x="1669430" y="2455020"/>
                </a:lnTo>
                <a:close/>
                <a:moveTo>
                  <a:pt x="3194690" y="4242559"/>
                </a:moveTo>
                <a:lnTo>
                  <a:pt x="3194690" y="4241711"/>
                </a:lnTo>
                <a:lnTo>
                  <a:pt x="3194690" y="4242559"/>
                </a:lnTo>
                <a:close/>
                <a:moveTo>
                  <a:pt x="3194690" y="4268991"/>
                </a:moveTo>
                <a:lnTo>
                  <a:pt x="3194690" y="4268143"/>
                </a:lnTo>
                <a:lnTo>
                  <a:pt x="3195539" y="4268143"/>
                </a:lnTo>
                <a:lnTo>
                  <a:pt x="3194690" y="4267295"/>
                </a:lnTo>
                <a:lnTo>
                  <a:pt x="3194690" y="4266446"/>
                </a:lnTo>
                <a:lnTo>
                  <a:pt x="3194690" y="4265571"/>
                </a:lnTo>
                <a:lnTo>
                  <a:pt x="3194690" y="4264723"/>
                </a:lnTo>
                <a:lnTo>
                  <a:pt x="3196388" y="4262178"/>
                </a:lnTo>
                <a:lnTo>
                  <a:pt x="3198113" y="4261329"/>
                </a:lnTo>
                <a:lnTo>
                  <a:pt x="3200660" y="4262178"/>
                </a:lnTo>
                <a:lnTo>
                  <a:pt x="3199811" y="4257909"/>
                </a:lnTo>
                <a:lnTo>
                  <a:pt x="3198962" y="4257061"/>
                </a:lnTo>
                <a:lnTo>
                  <a:pt x="3198113" y="4257909"/>
                </a:lnTo>
                <a:lnTo>
                  <a:pt x="3197237" y="4257061"/>
                </a:lnTo>
                <a:lnTo>
                  <a:pt x="3197237" y="4256213"/>
                </a:lnTo>
                <a:lnTo>
                  <a:pt x="3195539" y="4255364"/>
                </a:lnTo>
                <a:lnTo>
                  <a:pt x="3195539" y="4254489"/>
                </a:lnTo>
                <a:lnTo>
                  <a:pt x="3197237" y="4253641"/>
                </a:lnTo>
                <a:lnTo>
                  <a:pt x="3198113" y="4252793"/>
                </a:lnTo>
                <a:lnTo>
                  <a:pt x="3198962" y="4251944"/>
                </a:lnTo>
                <a:lnTo>
                  <a:pt x="3201509" y="4252793"/>
                </a:lnTo>
                <a:lnTo>
                  <a:pt x="3201509" y="4251944"/>
                </a:lnTo>
                <a:lnTo>
                  <a:pt x="3200660" y="4251096"/>
                </a:lnTo>
                <a:lnTo>
                  <a:pt x="3201509" y="4250248"/>
                </a:lnTo>
                <a:lnTo>
                  <a:pt x="3202358" y="4249373"/>
                </a:lnTo>
                <a:lnTo>
                  <a:pt x="3200660" y="4248524"/>
                </a:lnTo>
                <a:lnTo>
                  <a:pt x="3199811" y="4247676"/>
                </a:lnTo>
                <a:lnTo>
                  <a:pt x="3200660" y="4246828"/>
                </a:lnTo>
                <a:lnTo>
                  <a:pt x="3199811" y="4245979"/>
                </a:lnTo>
                <a:lnTo>
                  <a:pt x="3201509" y="4245131"/>
                </a:lnTo>
                <a:lnTo>
                  <a:pt x="3201509" y="4244283"/>
                </a:lnTo>
                <a:lnTo>
                  <a:pt x="3200660" y="4243408"/>
                </a:lnTo>
                <a:lnTo>
                  <a:pt x="3199811" y="4242559"/>
                </a:lnTo>
                <a:lnTo>
                  <a:pt x="3198962" y="4241711"/>
                </a:lnTo>
                <a:lnTo>
                  <a:pt x="3198113" y="4241711"/>
                </a:lnTo>
                <a:lnTo>
                  <a:pt x="3198113" y="4240014"/>
                </a:lnTo>
                <a:lnTo>
                  <a:pt x="3198962" y="4239166"/>
                </a:lnTo>
                <a:lnTo>
                  <a:pt x="3199811" y="4239166"/>
                </a:lnTo>
                <a:lnTo>
                  <a:pt x="3199811" y="4238317"/>
                </a:lnTo>
                <a:lnTo>
                  <a:pt x="3200660" y="4238317"/>
                </a:lnTo>
                <a:lnTo>
                  <a:pt x="3200660" y="4236594"/>
                </a:lnTo>
                <a:lnTo>
                  <a:pt x="3198113" y="4236594"/>
                </a:lnTo>
                <a:lnTo>
                  <a:pt x="3197237" y="4237443"/>
                </a:lnTo>
                <a:lnTo>
                  <a:pt x="3198113" y="4236594"/>
                </a:lnTo>
                <a:lnTo>
                  <a:pt x="3199811" y="4235746"/>
                </a:lnTo>
                <a:lnTo>
                  <a:pt x="3200660" y="4234049"/>
                </a:lnTo>
                <a:lnTo>
                  <a:pt x="3203207" y="4234897"/>
                </a:lnTo>
                <a:lnTo>
                  <a:pt x="3205780" y="4234897"/>
                </a:lnTo>
                <a:lnTo>
                  <a:pt x="3206629" y="4234049"/>
                </a:lnTo>
                <a:lnTo>
                  <a:pt x="3210052" y="4233201"/>
                </a:lnTo>
                <a:lnTo>
                  <a:pt x="3212599" y="4232326"/>
                </a:lnTo>
                <a:lnTo>
                  <a:pt x="3212599" y="4230629"/>
                </a:lnTo>
                <a:lnTo>
                  <a:pt x="3211750" y="4229781"/>
                </a:lnTo>
                <a:lnTo>
                  <a:pt x="3212599" y="4231477"/>
                </a:lnTo>
                <a:lnTo>
                  <a:pt x="3211750" y="4228932"/>
                </a:lnTo>
                <a:lnTo>
                  <a:pt x="3211750" y="4228084"/>
                </a:lnTo>
                <a:lnTo>
                  <a:pt x="3212599" y="4228932"/>
                </a:lnTo>
                <a:lnTo>
                  <a:pt x="3213448" y="4228084"/>
                </a:lnTo>
                <a:lnTo>
                  <a:pt x="3214323" y="4227209"/>
                </a:lnTo>
                <a:lnTo>
                  <a:pt x="3214323" y="4228084"/>
                </a:lnTo>
                <a:lnTo>
                  <a:pt x="3214323" y="4230629"/>
                </a:lnTo>
                <a:lnTo>
                  <a:pt x="3215172" y="4230629"/>
                </a:lnTo>
                <a:lnTo>
                  <a:pt x="3216021" y="4233201"/>
                </a:lnTo>
                <a:lnTo>
                  <a:pt x="3216870" y="4234897"/>
                </a:lnTo>
                <a:lnTo>
                  <a:pt x="3219417" y="4235746"/>
                </a:lnTo>
                <a:lnTo>
                  <a:pt x="3220293" y="4234049"/>
                </a:lnTo>
                <a:lnTo>
                  <a:pt x="3221142" y="4234897"/>
                </a:lnTo>
                <a:lnTo>
                  <a:pt x="3221142" y="4235746"/>
                </a:lnTo>
                <a:lnTo>
                  <a:pt x="3219417" y="4236594"/>
                </a:lnTo>
                <a:lnTo>
                  <a:pt x="3219417" y="4238317"/>
                </a:lnTo>
                <a:lnTo>
                  <a:pt x="3219417" y="4240863"/>
                </a:lnTo>
                <a:lnTo>
                  <a:pt x="3216870" y="4241711"/>
                </a:lnTo>
                <a:lnTo>
                  <a:pt x="3214323" y="4245979"/>
                </a:lnTo>
                <a:lnTo>
                  <a:pt x="3212599" y="4248524"/>
                </a:lnTo>
                <a:lnTo>
                  <a:pt x="3212599" y="4251096"/>
                </a:lnTo>
                <a:lnTo>
                  <a:pt x="3212599" y="4251944"/>
                </a:lnTo>
                <a:lnTo>
                  <a:pt x="3212599" y="4252793"/>
                </a:lnTo>
                <a:lnTo>
                  <a:pt x="3213448" y="4251944"/>
                </a:lnTo>
                <a:lnTo>
                  <a:pt x="3214323" y="4251944"/>
                </a:lnTo>
                <a:lnTo>
                  <a:pt x="3213448" y="4253641"/>
                </a:lnTo>
                <a:lnTo>
                  <a:pt x="3213448" y="4254489"/>
                </a:lnTo>
                <a:lnTo>
                  <a:pt x="3212599" y="4255364"/>
                </a:lnTo>
                <a:lnTo>
                  <a:pt x="3211750" y="4257061"/>
                </a:lnTo>
                <a:lnTo>
                  <a:pt x="3211750" y="4257909"/>
                </a:lnTo>
                <a:lnTo>
                  <a:pt x="3210901" y="4257909"/>
                </a:lnTo>
                <a:lnTo>
                  <a:pt x="3210052" y="4258758"/>
                </a:lnTo>
                <a:lnTo>
                  <a:pt x="3210052" y="4259606"/>
                </a:lnTo>
                <a:lnTo>
                  <a:pt x="3207478" y="4262178"/>
                </a:lnTo>
                <a:lnTo>
                  <a:pt x="3206629" y="4263875"/>
                </a:lnTo>
                <a:lnTo>
                  <a:pt x="3205780" y="4267295"/>
                </a:lnTo>
                <a:lnTo>
                  <a:pt x="3203207" y="4270688"/>
                </a:lnTo>
                <a:lnTo>
                  <a:pt x="3203207" y="4271536"/>
                </a:lnTo>
                <a:lnTo>
                  <a:pt x="3202358" y="4273260"/>
                </a:lnTo>
                <a:lnTo>
                  <a:pt x="3202358" y="4274956"/>
                </a:lnTo>
                <a:lnTo>
                  <a:pt x="3203207" y="4274956"/>
                </a:lnTo>
                <a:lnTo>
                  <a:pt x="3203207" y="4275805"/>
                </a:lnTo>
                <a:lnTo>
                  <a:pt x="3204082" y="4275805"/>
                </a:lnTo>
                <a:lnTo>
                  <a:pt x="3204931" y="4275805"/>
                </a:lnTo>
                <a:lnTo>
                  <a:pt x="3204931" y="4276653"/>
                </a:lnTo>
                <a:lnTo>
                  <a:pt x="3206629" y="4276653"/>
                </a:lnTo>
                <a:lnTo>
                  <a:pt x="3206629" y="4277528"/>
                </a:lnTo>
                <a:lnTo>
                  <a:pt x="3205780" y="4277528"/>
                </a:lnTo>
                <a:lnTo>
                  <a:pt x="3204931" y="4278376"/>
                </a:lnTo>
                <a:lnTo>
                  <a:pt x="3204931" y="4279225"/>
                </a:lnTo>
                <a:lnTo>
                  <a:pt x="3205780" y="4279225"/>
                </a:lnTo>
                <a:lnTo>
                  <a:pt x="3204931" y="4280073"/>
                </a:lnTo>
                <a:lnTo>
                  <a:pt x="3203207" y="4280921"/>
                </a:lnTo>
                <a:lnTo>
                  <a:pt x="3202358" y="4280073"/>
                </a:lnTo>
                <a:lnTo>
                  <a:pt x="3202358" y="4279225"/>
                </a:lnTo>
                <a:lnTo>
                  <a:pt x="3201509" y="4279225"/>
                </a:lnTo>
                <a:lnTo>
                  <a:pt x="3199811" y="4280073"/>
                </a:lnTo>
                <a:lnTo>
                  <a:pt x="3198962" y="4280921"/>
                </a:lnTo>
                <a:lnTo>
                  <a:pt x="3198113" y="4284341"/>
                </a:lnTo>
                <a:lnTo>
                  <a:pt x="3198113" y="4285190"/>
                </a:lnTo>
                <a:lnTo>
                  <a:pt x="3195539" y="4286887"/>
                </a:lnTo>
                <a:lnTo>
                  <a:pt x="3195539" y="4286038"/>
                </a:lnTo>
                <a:lnTo>
                  <a:pt x="3194690" y="4286038"/>
                </a:lnTo>
                <a:lnTo>
                  <a:pt x="3195539" y="4284341"/>
                </a:lnTo>
                <a:lnTo>
                  <a:pt x="3196388" y="4283493"/>
                </a:lnTo>
                <a:lnTo>
                  <a:pt x="3194690" y="4281770"/>
                </a:lnTo>
                <a:lnTo>
                  <a:pt x="3195539" y="4280921"/>
                </a:lnTo>
                <a:lnTo>
                  <a:pt x="3194690" y="4280073"/>
                </a:lnTo>
                <a:lnTo>
                  <a:pt x="3193841" y="4279225"/>
                </a:lnTo>
                <a:lnTo>
                  <a:pt x="3193841" y="4277528"/>
                </a:lnTo>
                <a:lnTo>
                  <a:pt x="3192992" y="4276653"/>
                </a:lnTo>
                <a:lnTo>
                  <a:pt x="3194690" y="4276653"/>
                </a:lnTo>
                <a:lnTo>
                  <a:pt x="3195539" y="4274956"/>
                </a:lnTo>
                <a:lnTo>
                  <a:pt x="3196388" y="4274108"/>
                </a:lnTo>
                <a:lnTo>
                  <a:pt x="3195539" y="4270688"/>
                </a:lnTo>
                <a:lnTo>
                  <a:pt x="3197237" y="4268143"/>
                </a:lnTo>
                <a:lnTo>
                  <a:pt x="3196388" y="4268143"/>
                </a:lnTo>
                <a:lnTo>
                  <a:pt x="3195539" y="4268143"/>
                </a:lnTo>
                <a:lnTo>
                  <a:pt x="3195539" y="4268991"/>
                </a:lnTo>
                <a:lnTo>
                  <a:pt x="3194690" y="4268991"/>
                </a:lnTo>
                <a:close/>
                <a:moveTo>
                  <a:pt x="3195539" y="4240014"/>
                </a:moveTo>
                <a:lnTo>
                  <a:pt x="3194690" y="4240014"/>
                </a:lnTo>
                <a:lnTo>
                  <a:pt x="3195539" y="4240014"/>
                </a:lnTo>
                <a:lnTo>
                  <a:pt x="3195539" y="4239166"/>
                </a:lnTo>
                <a:lnTo>
                  <a:pt x="3195539" y="4240014"/>
                </a:lnTo>
                <a:lnTo>
                  <a:pt x="3195539" y="4240863"/>
                </a:lnTo>
                <a:lnTo>
                  <a:pt x="3195539" y="4240014"/>
                </a:lnTo>
                <a:close/>
                <a:moveTo>
                  <a:pt x="4226026" y="3339842"/>
                </a:moveTo>
                <a:lnTo>
                  <a:pt x="4226875" y="3339842"/>
                </a:lnTo>
                <a:lnTo>
                  <a:pt x="4226026" y="3339842"/>
                </a:lnTo>
                <a:close/>
                <a:moveTo>
                  <a:pt x="3662164" y="3712355"/>
                </a:moveTo>
                <a:lnTo>
                  <a:pt x="3662164" y="3713204"/>
                </a:lnTo>
                <a:lnTo>
                  <a:pt x="3661316" y="3713204"/>
                </a:lnTo>
                <a:lnTo>
                  <a:pt x="3661316" y="3712355"/>
                </a:lnTo>
                <a:lnTo>
                  <a:pt x="3662164" y="3711507"/>
                </a:lnTo>
                <a:lnTo>
                  <a:pt x="3661316" y="3711507"/>
                </a:lnTo>
                <a:lnTo>
                  <a:pt x="3661316" y="3712355"/>
                </a:lnTo>
                <a:moveTo>
                  <a:pt x="3514573" y="3767764"/>
                </a:moveTo>
                <a:lnTo>
                  <a:pt x="3514573" y="3766916"/>
                </a:lnTo>
                <a:lnTo>
                  <a:pt x="3514573" y="3767764"/>
                </a:lnTo>
                <a:close/>
                <a:moveTo>
                  <a:pt x="4224328" y="3351772"/>
                </a:moveTo>
                <a:lnTo>
                  <a:pt x="4224328" y="3350924"/>
                </a:lnTo>
                <a:lnTo>
                  <a:pt x="4224328" y="3351772"/>
                </a:lnTo>
                <a:close/>
                <a:moveTo>
                  <a:pt x="3870299" y="3664608"/>
                </a:moveTo>
                <a:lnTo>
                  <a:pt x="3870299" y="3663760"/>
                </a:lnTo>
                <a:lnTo>
                  <a:pt x="3870299" y="3664608"/>
                </a:lnTo>
                <a:close/>
                <a:moveTo>
                  <a:pt x="3830211" y="3667180"/>
                </a:moveTo>
                <a:lnTo>
                  <a:pt x="3831060" y="3667180"/>
                </a:lnTo>
                <a:lnTo>
                  <a:pt x="3830211" y="3667180"/>
                </a:lnTo>
                <a:close/>
                <a:moveTo>
                  <a:pt x="3755155" y="3662911"/>
                </a:moveTo>
                <a:lnTo>
                  <a:pt x="3755155" y="3663760"/>
                </a:lnTo>
                <a:lnTo>
                  <a:pt x="3755155" y="3662911"/>
                </a:lnTo>
                <a:close/>
                <a:moveTo>
                  <a:pt x="3683495" y="3673993"/>
                </a:moveTo>
                <a:lnTo>
                  <a:pt x="3683495" y="3674841"/>
                </a:lnTo>
                <a:lnTo>
                  <a:pt x="3684344" y="3674841"/>
                </a:lnTo>
                <a:lnTo>
                  <a:pt x="3683495" y="3674841"/>
                </a:lnTo>
                <a:lnTo>
                  <a:pt x="3683495" y="3673993"/>
                </a:lnTo>
                <a:close/>
                <a:moveTo>
                  <a:pt x="3785851" y="3653526"/>
                </a:moveTo>
                <a:lnTo>
                  <a:pt x="3785851" y="3652678"/>
                </a:lnTo>
                <a:lnTo>
                  <a:pt x="3785851" y="3653526"/>
                </a:lnTo>
                <a:lnTo>
                  <a:pt x="3786700" y="3653526"/>
                </a:lnTo>
                <a:lnTo>
                  <a:pt x="3786700" y="3654375"/>
                </a:lnTo>
                <a:lnTo>
                  <a:pt x="3785851" y="3654375"/>
                </a:lnTo>
                <a:lnTo>
                  <a:pt x="3786700" y="3654375"/>
                </a:lnTo>
                <a:lnTo>
                  <a:pt x="3785851" y="3654375"/>
                </a:lnTo>
                <a:lnTo>
                  <a:pt x="3785851" y="3653526"/>
                </a:lnTo>
                <a:close/>
                <a:moveTo>
                  <a:pt x="3773064" y="3653526"/>
                </a:moveTo>
                <a:lnTo>
                  <a:pt x="3773064" y="3652678"/>
                </a:lnTo>
                <a:lnTo>
                  <a:pt x="3773913" y="3652678"/>
                </a:lnTo>
                <a:lnTo>
                  <a:pt x="3773064" y="3653526"/>
                </a:lnTo>
                <a:close/>
                <a:moveTo>
                  <a:pt x="4222630" y="3349227"/>
                </a:moveTo>
                <a:lnTo>
                  <a:pt x="4221781" y="3349227"/>
                </a:lnTo>
                <a:lnTo>
                  <a:pt x="4222630" y="3349227"/>
                </a:lnTo>
                <a:close/>
                <a:moveTo>
                  <a:pt x="3638287" y="3727705"/>
                </a:moveTo>
                <a:lnTo>
                  <a:pt x="3637438" y="3727705"/>
                </a:lnTo>
                <a:lnTo>
                  <a:pt x="3638287" y="3726857"/>
                </a:lnTo>
                <a:lnTo>
                  <a:pt x="3638287" y="3727705"/>
                </a:lnTo>
                <a:lnTo>
                  <a:pt x="3637438" y="3727705"/>
                </a:lnTo>
                <a:lnTo>
                  <a:pt x="3638287" y="3727705"/>
                </a:lnTo>
                <a:close/>
                <a:moveTo>
                  <a:pt x="3860085" y="3664608"/>
                </a:moveTo>
                <a:lnTo>
                  <a:pt x="3859209" y="3664608"/>
                </a:lnTo>
                <a:lnTo>
                  <a:pt x="3859209" y="3663760"/>
                </a:lnTo>
                <a:lnTo>
                  <a:pt x="3860085" y="3663760"/>
                </a:lnTo>
                <a:lnTo>
                  <a:pt x="3860085" y="3664608"/>
                </a:lnTo>
                <a:close/>
                <a:moveTo>
                  <a:pt x="3655346" y="3706390"/>
                </a:moveTo>
                <a:lnTo>
                  <a:pt x="3655346" y="3705542"/>
                </a:lnTo>
                <a:lnTo>
                  <a:pt x="3655346" y="3706390"/>
                </a:lnTo>
                <a:close/>
                <a:moveTo>
                  <a:pt x="3682646" y="3673993"/>
                </a:moveTo>
                <a:lnTo>
                  <a:pt x="3682646" y="3674841"/>
                </a:lnTo>
                <a:lnTo>
                  <a:pt x="3682646" y="3673993"/>
                </a:lnTo>
                <a:close/>
                <a:moveTo>
                  <a:pt x="3682646" y="3683378"/>
                </a:moveTo>
                <a:lnTo>
                  <a:pt x="3683495" y="3683378"/>
                </a:lnTo>
                <a:lnTo>
                  <a:pt x="3682646" y="3683378"/>
                </a:lnTo>
                <a:close/>
                <a:moveTo>
                  <a:pt x="3697132" y="3695308"/>
                </a:moveTo>
                <a:lnTo>
                  <a:pt x="3697132" y="3694460"/>
                </a:lnTo>
                <a:lnTo>
                  <a:pt x="3697132" y="3695308"/>
                </a:lnTo>
                <a:close/>
                <a:moveTo>
                  <a:pt x="3604168" y="3736216"/>
                </a:moveTo>
                <a:lnTo>
                  <a:pt x="3604168" y="3735367"/>
                </a:lnTo>
                <a:lnTo>
                  <a:pt x="3604168" y="3736216"/>
                </a:lnTo>
                <a:close/>
                <a:moveTo>
                  <a:pt x="4223479" y="3351772"/>
                </a:moveTo>
                <a:lnTo>
                  <a:pt x="4223479" y="3350924"/>
                </a:lnTo>
                <a:lnTo>
                  <a:pt x="4223479" y="3351772"/>
                </a:lnTo>
                <a:close/>
                <a:moveTo>
                  <a:pt x="3693736" y="3671448"/>
                </a:moveTo>
                <a:lnTo>
                  <a:pt x="3694585" y="3671448"/>
                </a:lnTo>
                <a:lnTo>
                  <a:pt x="3693736" y="3671448"/>
                </a:lnTo>
                <a:lnTo>
                  <a:pt x="3693736" y="3672296"/>
                </a:lnTo>
                <a:lnTo>
                  <a:pt x="3693736" y="3671448"/>
                </a:lnTo>
                <a:close/>
                <a:moveTo>
                  <a:pt x="3697981" y="3667180"/>
                </a:moveTo>
                <a:lnTo>
                  <a:pt x="3698857" y="3667180"/>
                </a:lnTo>
                <a:lnTo>
                  <a:pt x="3699706" y="3667180"/>
                </a:lnTo>
                <a:lnTo>
                  <a:pt x="3699706" y="3668028"/>
                </a:lnTo>
                <a:lnTo>
                  <a:pt x="3698857" y="3668028"/>
                </a:lnTo>
                <a:lnTo>
                  <a:pt x="3698857" y="3668876"/>
                </a:lnTo>
                <a:lnTo>
                  <a:pt x="3698857" y="3668028"/>
                </a:lnTo>
                <a:lnTo>
                  <a:pt x="3698857" y="3668876"/>
                </a:lnTo>
                <a:lnTo>
                  <a:pt x="3697981" y="3668876"/>
                </a:lnTo>
                <a:lnTo>
                  <a:pt x="3697981" y="3668028"/>
                </a:lnTo>
                <a:lnTo>
                  <a:pt x="3698857" y="3668028"/>
                </a:lnTo>
                <a:lnTo>
                  <a:pt x="3698857" y="3667180"/>
                </a:lnTo>
                <a:lnTo>
                  <a:pt x="3697981" y="3667180"/>
                </a:lnTo>
                <a:close/>
                <a:moveTo>
                  <a:pt x="4233720" y="3321098"/>
                </a:moveTo>
                <a:lnTo>
                  <a:pt x="4234568" y="3321098"/>
                </a:lnTo>
                <a:lnTo>
                  <a:pt x="4233720" y="3321098"/>
                </a:lnTo>
                <a:close/>
                <a:moveTo>
                  <a:pt x="3774762" y="3655249"/>
                </a:moveTo>
                <a:lnTo>
                  <a:pt x="3775611" y="3655249"/>
                </a:lnTo>
                <a:lnTo>
                  <a:pt x="3774762" y="3655249"/>
                </a:lnTo>
                <a:close/>
                <a:moveTo>
                  <a:pt x="3689465" y="3668028"/>
                </a:moveTo>
                <a:lnTo>
                  <a:pt x="3690314" y="3668028"/>
                </a:lnTo>
                <a:lnTo>
                  <a:pt x="3691163" y="3668028"/>
                </a:lnTo>
                <a:lnTo>
                  <a:pt x="3690314" y="3668028"/>
                </a:lnTo>
                <a:lnTo>
                  <a:pt x="3690314" y="3668876"/>
                </a:lnTo>
                <a:lnTo>
                  <a:pt x="3689465" y="3668876"/>
                </a:lnTo>
                <a:lnTo>
                  <a:pt x="3689465" y="3669725"/>
                </a:lnTo>
                <a:lnTo>
                  <a:pt x="3689465" y="3668876"/>
                </a:lnTo>
                <a:lnTo>
                  <a:pt x="3689465" y="3668028"/>
                </a:lnTo>
                <a:close/>
                <a:moveTo>
                  <a:pt x="3823393" y="3670573"/>
                </a:moveTo>
                <a:lnTo>
                  <a:pt x="3824242" y="3670573"/>
                </a:lnTo>
                <a:lnTo>
                  <a:pt x="3823393" y="3670573"/>
                </a:lnTo>
                <a:close/>
                <a:moveTo>
                  <a:pt x="3751733" y="3665456"/>
                </a:moveTo>
                <a:lnTo>
                  <a:pt x="3751733" y="3666331"/>
                </a:lnTo>
                <a:lnTo>
                  <a:pt x="3751733" y="3665456"/>
                </a:lnTo>
                <a:lnTo>
                  <a:pt x="3751733" y="3666331"/>
                </a:lnTo>
                <a:lnTo>
                  <a:pt x="3751733" y="3665456"/>
                </a:lnTo>
                <a:close/>
                <a:moveTo>
                  <a:pt x="3855813" y="3665456"/>
                </a:moveTo>
                <a:lnTo>
                  <a:pt x="3855813" y="3664608"/>
                </a:lnTo>
                <a:lnTo>
                  <a:pt x="3856662" y="3664608"/>
                </a:lnTo>
                <a:lnTo>
                  <a:pt x="3856662" y="3665456"/>
                </a:lnTo>
                <a:lnTo>
                  <a:pt x="3855813" y="3665456"/>
                </a:lnTo>
                <a:close/>
                <a:moveTo>
                  <a:pt x="3774762" y="3663760"/>
                </a:moveTo>
                <a:lnTo>
                  <a:pt x="3774762" y="3662911"/>
                </a:lnTo>
                <a:lnTo>
                  <a:pt x="3774762" y="3663760"/>
                </a:lnTo>
                <a:close/>
                <a:moveTo>
                  <a:pt x="3868601" y="3663760"/>
                </a:moveTo>
                <a:lnTo>
                  <a:pt x="3869450" y="3663760"/>
                </a:lnTo>
                <a:lnTo>
                  <a:pt x="3868601" y="3663760"/>
                </a:lnTo>
                <a:close/>
                <a:moveTo>
                  <a:pt x="3605866" y="3779695"/>
                </a:moveTo>
                <a:lnTo>
                  <a:pt x="3605866" y="3778846"/>
                </a:lnTo>
                <a:lnTo>
                  <a:pt x="3605866" y="3779695"/>
                </a:lnTo>
                <a:close/>
                <a:moveTo>
                  <a:pt x="3654497" y="3714900"/>
                </a:moveTo>
                <a:lnTo>
                  <a:pt x="3655346" y="3714900"/>
                </a:lnTo>
                <a:lnTo>
                  <a:pt x="3655346" y="3715749"/>
                </a:lnTo>
                <a:lnTo>
                  <a:pt x="3654497" y="3715749"/>
                </a:lnTo>
                <a:lnTo>
                  <a:pt x="3654497" y="3714900"/>
                </a:lnTo>
                <a:close/>
                <a:moveTo>
                  <a:pt x="3602443" y="3779695"/>
                </a:moveTo>
                <a:lnTo>
                  <a:pt x="3602443" y="3778846"/>
                </a:lnTo>
                <a:lnTo>
                  <a:pt x="3602443" y="3779695"/>
                </a:lnTo>
                <a:close/>
                <a:moveTo>
                  <a:pt x="3697132" y="3706390"/>
                </a:moveTo>
                <a:lnTo>
                  <a:pt x="3697132" y="3705542"/>
                </a:lnTo>
                <a:lnTo>
                  <a:pt x="3697981" y="3705542"/>
                </a:lnTo>
                <a:lnTo>
                  <a:pt x="3697132" y="3705542"/>
                </a:lnTo>
                <a:lnTo>
                  <a:pt x="3697132" y="3706390"/>
                </a:lnTo>
                <a:close/>
                <a:moveTo>
                  <a:pt x="3685193" y="3681655"/>
                </a:moveTo>
                <a:lnTo>
                  <a:pt x="3685193" y="3680807"/>
                </a:lnTo>
                <a:lnTo>
                  <a:pt x="3686042" y="3680807"/>
                </a:lnTo>
                <a:lnTo>
                  <a:pt x="3685193" y="3680807"/>
                </a:lnTo>
                <a:lnTo>
                  <a:pt x="3685193" y="3681655"/>
                </a:lnTo>
                <a:close/>
                <a:moveTo>
                  <a:pt x="3775611" y="3662911"/>
                </a:moveTo>
                <a:lnTo>
                  <a:pt x="3775611" y="3663760"/>
                </a:lnTo>
                <a:lnTo>
                  <a:pt x="3775611" y="3662911"/>
                </a:lnTo>
                <a:close/>
                <a:moveTo>
                  <a:pt x="3608413" y="3771184"/>
                </a:moveTo>
                <a:lnTo>
                  <a:pt x="3607564" y="3771184"/>
                </a:lnTo>
                <a:lnTo>
                  <a:pt x="3607564" y="3772033"/>
                </a:lnTo>
                <a:lnTo>
                  <a:pt x="3606715" y="3772033"/>
                </a:lnTo>
                <a:lnTo>
                  <a:pt x="3606715" y="3772881"/>
                </a:lnTo>
                <a:lnTo>
                  <a:pt x="3609288" y="3773729"/>
                </a:lnTo>
                <a:lnTo>
                  <a:pt x="3608413" y="3774578"/>
                </a:lnTo>
                <a:lnTo>
                  <a:pt x="3609288" y="3775426"/>
                </a:lnTo>
                <a:lnTo>
                  <a:pt x="3610137" y="3775426"/>
                </a:lnTo>
                <a:lnTo>
                  <a:pt x="3611835" y="3777149"/>
                </a:lnTo>
                <a:lnTo>
                  <a:pt x="3612684" y="3775426"/>
                </a:lnTo>
                <a:lnTo>
                  <a:pt x="3613533" y="3776275"/>
                </a:lnTo>
                <a:lnTo>
                  <a:pt x="3614382" y="3776275"/>
                </a:lnTo>
                <a:lnTo>
                  <a:pt x="3615258" y="3777149"/>
                </a:lnTo>
                <a:lnTo>
                  <a:pt x="3614382" y="3777998"/>
                </a:lnTo>
                <a:lnTo>
                  <a:pt x="3613533" y="3777149"/>
                </a:lnTo>
                <a:lnTo>
                  <a:pt x="3613533" y="3777998"/>
                </a:lnTo>
                <a:lnTo>
                  <a:pt x="3613533" y="3779695"/>
                </a:lnTo>
                <a:lnTo>
                  <a:pt x="3613533" y="3780543"/>
                </a:lnTo>
                <a:lnTo>
                  <a:pt x="3613533" y="3781391"/>
                </a:lnTo>
                <a:lnTo>
                  <a:pt x="3613533" y="3782240"/>
                </a:lnTo>
                <a:lnTo>
                  <a:pt x="3614382" y="3782240"/>
                </a:lnTo>
                <a:lnTo>
                  <a:pt x="3613533" y="3783114"/>
                </a:lnTo>
                <a:lnTo>
                  <a:pt x="3613533" y="3783963"/>
                </a:lnTo>
                <a:lnTo>
                  <a:pt x="3611835" y="3785660"/>
                </a:lnTo>
                <a:lnTo>
                  <a:pt x="3609288" y="3784811"/>
                </a:lnTo>
                <a:lnTo>
                  <a:pt x="3607564" y="3782240"/>
                </a:lnTo>
                <a:lnTo>
                  <a:pt x="3608413" y="3780543"/>
                </a:lnTo>
                <a:lnTo>
                  <a:pt x="3606715" y="3777998"/>
                </a:lnTo>
                <a:lnTo>
                  <a:pt x="3605017" y="3778846"/>
                </a:lnTo>
                <a:lnTo>
                  <a:pt x="3605017" y="3777998"/>
                </a:lnTo>
                <a:lnTo>
                  <a:pt x="3604168" y="3778846"/>
                </a:lnTo>
                <a:lnTo>
                  <a:pt x="3603292" y="3778846"/>
                </a:lnTo>
                <a:lnTo>
                  <a:pt x="3602443" y="3777998"/>
                </a:lnTo>
                <a:lnTo>
                  <a:pt x="3601594" y="3778846"/>
                </a:lnTo>
                <a:lnTo>
                  <a:pt x="3600745" y="3778846"/>
                </a:lnTo>
                <a:lnTo>
                  <a:pt x="3600745" y="3779695"/>
                </a:lnTo>
                <a:lnTo>
                  <a:pt x="3599048" y="3778846"/>
                </a:lnTo>
                <a:lnTo>
                  <a:pt x="3598172" y="3780543"/>
                </a:lnTo>
                <a:lnTo>
                  <a:pt x="3593078" y="3781391"/>
                </a:lnTo>
                <a:lnTo>
                  <a:pt x="3592203" y="3781391"/>
                </a:lnTo>
                <a:lnTo>
                  <a:pt x="3589656" y="3782240"/>
                </a:lnTo>
                <a:lnTo>
                  <a:pt x="3587109" y="3781391"/>
                </a:lnTo>
                <a:lnTo>
                  <a:pt x="3585384" y="3778846"/>
                </a:lnTo>
                <a:lnTo>
                  <a:pt x="3585384" y="3775426"/>
                </a:lnTo>
                <a:lnTo>
                  <a:pt x="3585384" y="3774578"/>
                </a:lnTo>
                <a:lnTo>
                  <a:pt x="3586233" y="3774578"/>
                </a:lnTo>
                <a:lnTo>
                  <a:pt x="3587958" y="3772881"/>
                </a:lnTo>
                <a:lnTo>
                  <a:pt x="3588807" y="3772881"/>
                </a:lnTo>
                <a:lnTo>
                  <a:pt x="3588807" y="3772033"/>
                </a:lnTo>
                <a:lnTo>
                  <a:pt x="3590505" y="3771184"/>
                </a:lnTo>
                <a:lnTo>
                  <a:pt x="3591354" y="3771184"/>
                </a:lnTo>
                <a:lnTo>
                  <a:pt x="3590505" y="3770309"/>
                </a:lnTo>
                <a:lnTo>
                  <a:pt x="3591354" y="3770309"/>
                </a:lnTo>
                <a:lnTo>
                  <a:pt x="3595625" y="3766068"/>
                </a:lnTo>
                <a:lnTo>
                  <a:pt x="3597323" y="3765193"/>
                </a:lnTo>
                <a:lnTo>
                  <a:pt x="3597323" y="3761799"/>
                </a:lnTo>
                <a:lnTo>
                  <a:pt x="3598172" y="3761799"/>
                </a:lnTo>
                <a:lnTo>
                  <a:pt x="3598172" y="3760951"/>
                </a:lnTo>
                <a:lnTo>
                  <a:pt x="3599048" y="3760076"/>
                </a:lnTo>
                <a:lnTo>
                  <a:pt x="3599048" y="3759228"/>
                </a:lnTo>
                <a:lnTo>
                  <a:pt x="3599048" y="3758379"/>
                </a:lnTo>
                <a:lnTo>
                  <a:pt x="3599897" y="3755834"/>
                </a:lnTo>
                <a:lnTo>
                  <a:pt x="3599897" y="3754111"/>
                </a:lnTo>
                <a:lnTo>
                  <a:pt x="3601594" y="3753263"/>
                </a:lnTo>
                <a:lnTo>
                  <a:pt x="3603292" y="3754111"/>
                </a:lnTo>
                <a:lnTo>
                  <a:pt x="3604168" y="3754986"/>
                </a:lnTo>
                <a:lnTo>
                  <a:pt x="3606715" y="3754986"/>
                </a:lnTo>
                <a:lnTo>
                  <a:pt x="3606715" y="3755834"/>
                </a:lnTo>
                <a:lnTo>
                  <a:pt x="3608413" y="3755834"/>
                </a:lnTo>
                <a:lnTo>
                  <a:pt x="3609288" y="3756683"/>
                </a:lnTo>
                <a:lnTo>
                  <a:pt x="3610137" y="3756683"/>
                </a:lnTo>
                <a:lnTo>
                  <a:pt x="3610986" y="3757531"/>
                </a:lnTo>
                <a:lnTo>
                  <a:pt x="3610986" y="3758379"/>
                </a:lnTo>
                <a:lnTo>
                  <a:pt x="3611835" y="3759228"/>
                </a:lnTo>
                <a:lnTo>
                  <a:pt x="3612684" y="3759228"/>
                </a:lnTo>
                <a:lnTo>
                  <a:pt x="3613533" y="3760951"/>
                </a:lnTo>
                <a:lnTo>
                  <a:pt x="3614382" y="3760951"/>
                </a:lnTo>
                <a:lnTo>
                  <a:pt x="3613533" y="3761799"/>
                </a:lnTo>
                <a:lnTo>
                  <a:pt x="3613533" y="3763496"/>
                </a:lnTo>
                <a:lnTo>
                  <a:pt x="3612684" y="3765193"/>
                </a:lnTo>
                <a:lnTo>
                  <a:pt x="3613533" y="3765193"/>
                </a:lnTo>
                <a:lnTo>
                  <a:pt x="3613533" y="3766068"/>
                </a:lnTo>
                <a:lnTo>
                  <a:pt x="3611835" y="3766916"/>
                </a:lnTo>
                <a:lnTo>
                  <a:pt x="3612684" y="3767764"/>
                </a:lnTo>
                <a:lnTo>
                  <a:pt x="3613533" y="3767764"/>
                </a:lnTo>
                <a:lnTo>
                  <a:pt x="3612684" y="3768613"/>
                </a:lnTo>
                <a:lnTo>
                  <a:pt x="3613533" y="3768613"/>
                </a:lnTo>
                <a:lnTo>
                  <a:pt x="3614382" y="3768613"/>
                </a:lnTo>
                <a:lnTo>
                  <a:pt x="3613533" y="3769461"/>
                </a:lnTo>
                <a:lnTo>
                  <a:pt x="3610986" y="3768613"/>
                </a:lnTo>
                <a:lnTo>
                  <a:pt x="3609288" y="3768613"/>
                </a:lnTo>
                <a:lnTo>
                  <a:pt x="3607564" y="3770309"/>
                </a:lnTo>
                <a:lnTo>
                  <a:pt x="3608413" y="3770309"/>
                </a:lnTo>
                <a:lnTo>
                  <a:pt x="3608413" y="3771184"/>
                </a:lnTo>
                <a:close/>
                <a:moveTo>
                  <a:pt x="3639136" y="3731099"/>
                </a:moveTo>
                <a:lnTo>
                  <a:pt x="3639985" y="3731099"/>
                </a:lnTo>
                <a:lnTo>
                  <a:pt x="3639136" y="3731099"/>
                </a:lnTo>
                <a:close/>
                <a:moveTo>
                  <a:pt x="3614382" y="3766068"/>
                </a:moveTo>
                <a:lnTo>
                  <a:pt x="3614382" y="3765193"/>
                </a:lnTo>
                <a:lnTo>
                  <a:pt x="3615258" y="3766068"/>
                </a:lnTo>
                <a:lnTo>
                  <a:pt x="3614382" y="3766068"/>
                </a:lnTo>
                <a:close/>
                <a:moveTo>
                  <a:pt x="3779882" y="3659491"/>
                </a:moveTo>
                <a:lnTo>
                  <a:pt x="3779882" y="3658643"/>
                </a:lnTo>
                <a:lnTo>
                  <a:pt x="3780731" y="3658643"/>
                </a:lnTo>
                <a:lnTo>
                  <a:pt x="3780731" y="3659491"/>
                </a:lnTo>
                <a:lnTo>
                  <a:pt x="3779882" y="3659491"/>
                </a:lnTo>
                <a:close/>
                <a:moveTo>
                  <a:pt x="3868601" y="3665456"/>
                </a:moveTo>
                <a:lnTo>
                  <a:pt x="3869450" y="3665456"/>
                </a:lnTo>
                <a:lnTo>
                  <a:pt x="3869450" y="3664608"/>
                </a:lnTo>
                <a:lnTo>
                  <a:pt x="3869450" y="3665456"/>
                </a:lnTo>
                <a:lnTo>
                  <a:pt x="3868601" y="3665456"/>
                </a:lnTo>
                <a:close/>
                <a:moveTo>
                  <a:pt x="3686042" y="3684227"/>
                </a:moveTo>
                <a:lnTo>
                  <a:pt x="3686042" y="3683378"/>
                </a:lnTo>
                <a:lnTo>
                  <a:pt x="3686042" y="3684227"/>
                </a:lnTo>
                <a:lnTo>
                  <a:pt x="3686042" y="3685075"/>
                </a:lnTo>
                <a:lnTo>
                  <a:pt x="3686042" y="3684227"/>
                </a:lnTo>
                <a:close/>
                <a:moveTo>
                  <a:pt x="3695434" y="3685923"/>
                </a:moveTo>
                <a:lnTo>
                  <a:pt x="3696283" y="3685923"/>
                </a:lnTo>
                <a:lnTo>
                  <a:pt x="3696283" y="3686772"/>
                </a:lnTo>
                <a:lnTo>
                  <a:pt x="3695434" y="3686772"/>
                </a:lnTo>
                <a:lnTo>
                  <a:pt x="3695434" y="3687620"/>
                </a:lnTo>
                <a:lnTo>
                  <a:pt x="3693736" y="3688495"/>
                </a:lnTo>
                <a:lnTo>
                  <a:pt x="3692861" y="3689343"/>
                </a:lnTo>
                <a:lnTo>
                  <a:pt x="3691163" y="3689343"/>
                </a:lnTo>
                <a:lnTo>
                  <a:pt x="3692861" y="3688495"/>
                </a:lnTo>
                <a:lnTo>
                  <a:pt x="3694585" y="3686772"/>
                </a:lnTo>
                <a:lnTo>
                  <a:pt x="3695434" y="3686772"/>
                </a:lnTo>
                <a:lnTo>
                  <a:pt x="3695434" y="3685923"/>
                </a:lnTo>
                <a:close/>
                <a:moveTo>
                  <a:pt x="3394309" y="3837649"/>
                </a:moveTo>
                <a:lnTo>
                  <a:pt x="3395158" y="3837649"/>
                </a:lnTo>
                <a:lnTo>
                  <a:pt x="3394309" y="3837649"/>
                </a:lnTo>
                <a:close/>
                <a:moveTo>
                  <a:pt x="3692012" y="3668876"/>
                </a:moveTo>
                <a:lnTo>
                  <a:pt x="3692012" y="3668028"/>
                </a:lnTo>
                <a:lnTo>
                  <a:pt x="3692861" y="3668028"/>
                </a:lnTo>
                <a:lnTo>
                  <a:pt x="3692861" y="3667180"/>
                </a:lnTo>
                <a:lnTo>
                  <a:pt x="3693736" y="3667180"/>
                </a:lnTo>
                <a:lnTo>
                  <a:pt x="3692861" y="3668028"/>
                </a:lnTo>
                <a:lnTo>
                  <a:pt x="3692861" y="3668876"/>
                </a:lnTo>
                <a:lnTo>
                  <a:pt x="3692012" y="3668876"/>
                </a:lnTo>
                <a:close/>
                <a:moveTo>
                  <a:pt x="3655346" y="3708935"/>
                </a:moveTo>
                <a:lnTo>
                  <a:pt x="3656195" y="3708935"/>
                </a:lnTo>
                <a:lnTo>
                  <a:pt x="3655346" y="3708935"/>
                </a:lnTo>
                <a:lnTo>
                  <a:pt x="3655346" y="3709784"/>
                </a:lnTo>
                <a:lnTo>
                  <a:pt x="3654497" y="3708935"/>
                </a:lnTo>
                <a:lnTo>
                  <a:pt x="3655346" y="3708935"/>
                </a:lnTo>
                <a:close/>
                <a:moveTo>
                  <a:pt x="3830211" y="3668876"/>
                </a:moveTo>
                <a:lnTo>
                  <a:pt x="3830211" y="3668028"/>
                </a:lnTo>
                <a:lnTo>
                  <a:pt x="3830211" y="3668876"/>
                </a:lnTo>
                <a:close/>
                <a:moveTo>
                  <a:pt x="3650226" y="3710659"/>
                </a:moveTo>
                <a:lnTo>
                  <a:pt x="3649377" y="3710659"/>
                </a:lnTo>
                <a:lnTo>
                  <a:pt x="3649377" y="3709784"/>
                </a:lnTo>
                <a:lnTo>
                  <a:pt x="3650226" y="3709784"/>
                </a:lnTo>
                <a:lnTo>
                  <a:pt x="3650226" y="3710659"/>
                </a:lnTo>
                <a:close/>
                <a:moveTo>
                  <a:pt x="3696283" y="3685075"/>
                </a:moveTo>
                <a:lnTo>
                  <a:pt x="3696283" y="3684227"/>
                </a:lnTo>
                <a:lnTo>
                  <a:pt x="3697132" y="3684227"/>
                </a:lnTo>
                <a:lnTo>
                  <a:pt x="3697132" y="3685075"/>
                </a:lnTo>
                <a:lnTo>
                  <a:pt x="3696283" y="3685075"/>
                </a:lnTo>
                <a:close/>
                <a:moveTo>
                  <a:pt x="3552963" y="3762648"/>
                </a:moveTo>
                <a:lnTo>
                  <a:pt x="3553839" y="3762648"/>
                </a:lnTo>
                <a:lnTo>
                  <a:pt x="3552963" y="3762648"/>
                </a:lnTo>
                <a:close/>
                <a:moveTo>
                  <a:pt x="3875420" y="3668028"/>
                </a:moveTo>
                <a:lnTo>
                  <a:pt x="3876269" y="3668028"/>
                </a:lnTo>
                <a:lnTo>
                  <a:pt x="3876269" y="3668876"/>
                </a:lnTo>
                <a:lnTo>
                  <a:pt x="3876269" y="3668028"/>
                </a:lnTo>
                <a:lnTo>
                  <a:pt x="3875420" y="3668028"/>
                </a:lnTo>
                <a:close/>
                <a:moveTo>
                  <a:pt x="3779882" y="3657795"/>
                </a:moveTo>
                <a:lnTo>
                  <a:pt x="3780731" y="3657795"/>
                </a:lnTo>
                <a:lnTo>
                  <a:pt x="3779882" y="3657795"/>
                </a:lnTo>
                <a:close/>
                <a:moveTo>
                  <a:pt x="4058828" y="3582793"/>
                </a:moveTo>
                <a:lnTo>
                  <a:pt x="4058828" y="3581919"/>
                </a:lnTo>
                <a:lnTo>
                  <a:pt x="4059677" y="3581919"/>
                </a:lnTo>
                <a:lnTo>
                  <a:pt x="4059677" y="3582793"/>
                </a:lnTo>
                <a:lnTo>
                  <a:pt x="4058828" y="3582793"/>
                </a:lnTo>
                <a:close/>
                <a:moveTo>
                  <a:pt x="3752582" y="3665456"/>
                </a:moveTo>
                <a:lnTo>
                  <a:pt x="3752582" y="3664608"/>
                </a:lnTo>
                <a:lnTo>
                  <a:pt x="3753431" y="3665456"/>
                </a:lnTo>
                <a:lnTo>
                  <a:pt x="3752582" y="3665456"/>
                </a:lnTo>
                <a:close/>
                <a:moveTo>
                  <a:pt x="3869450" y="3668876"/>
                </a:moveTo>
                <a:lnTo>
                  <a:pt x="3870299" y="3668876"/>
                </a:lnTo>
                <a:lnTo>
                  <a:pt x="3870299" y="3669725"/>
                </a:lnTo>
                <a:lnTo>
                  <a:pt x="3869450" y="3669725"/>
                </a:lnTo>
                <a:lnTo>
                  <a:pt x="3869450" y="3668876"/>
                </a:lnTo>
                <a:close/>
                <a:moveTo>
                  <a:pt x="3687767" y="3669725"/>
                </a:moveTo>
                <a:lnTo>
                  <a:pt x="3687767" y="3668876"/>
                </a:lnTo>
                <a:lnTo>
                  <a:pt x="3688616" y="3668876"/>
                </a:lnTo>
                <a:lnTo>
                  <a:pt x="3688616" y="3669725"/>
                </a:lnTo>
                <a:lnTo>
                  <a:pt x="3688616" y="3668876"/>
                </a:lnTo>
                <a:lnTo>
                  <a:pt x="3688616" y="3669725"/>
                </a:lnTo>
                <a:lnTo>
                  <a:pt x="3687767" y="3669725"/>
                </a:lnTo>
                <a:close/>
                <a:moveTo>
                  <a:pt x="3576868" y="3771184"/>
                </a:moveTo>
                <a:lnTo>
                  <a:pt x="3576868" y="3770309"/>
                </a:lnTo>
                <a:lnTo>
                  <a:pt x="3577717" y="3770309"/>
                </a:lnTo>
                <a:lnTo>
                  <a:pt x="3577717" y="3769461"/>
                </a:lnTo>
                <a:lnTo>
                  <a:pt x="3577717" y="3770309"/>
                </a:lnTo>
                <a:lnTo>
                  <a:pt x="3577717" y="3771184"/>
                </a:lnTo>
                <a:lnTo>
                  <a:pt x="3576868" y="3771184"/>
                </a:lnTo>
                <a:close/>
                <a:moveTo>
                  <a:pt x="3402825" y="3838524"/>
                </a:moveTo>
                <a:lnTo>
                  <a:pt x="3403701" y="3838524"/>
                </a:lnTo>
                <a:lnTo>
                  <a:pt x="3403701" y="3839372"/>
                </a:lnTo>
                <a:lnTo>
                  <a:pt x="3402825" y="3839372"/>
                </a:lnTo>
                <a:lnTo>
                  <a:pt x="3402825" y="3838524"/>
                </a:lnTo>
                <a:close/>
                <a:moveTo>
                  <a:pt x="3403701" y="3841069"/>
                </a:moveTo>
                <a:lnTo>
                  <a:pt x="3403701" y="3840220"/>
                </a:lnTo>
                <a:lnTo>
                  <a:pt x="3404550" y="3840220"/>
                </a:lnTo>
                <a:lnTo>
                  <a:pt x="3404550" y="3841069"/>
                </a:lnTo>
                <a:lnTo>
                  <a:pt x="3403701" y="3841069"/>
                </a:lnTo>
                <a:close/>
                <a:moveTo>
                  <a:pt x="3660467" y="3714900"/>
                </a:moveTo>
                <a:lnTo>
                  <a:pt x="3660467" y="3715749"/>
                </a:lnTo>
                <a:lnTo>
                  <a:pt x="3660467" y="3714900"/>
                </a:lnTo>
                <a:lnTo>
                  <a:pt x="3661316" y="3714900"/>
                </a:lnTo>
                <a:lnTo>
                  <a:pt x="3661316" y="3714052"/>
                </a:lnTo>
                <a:lnTo>
                  <a:pt x="3661316" y="3714900"/>
                </a:lnTo>
                <a:lnTo>
                  <a:pt x="3661316" y="3715749"/>
                </a:lnTo>
                <a:lnTo>
                  <a:pt x="3660467" y="3714900"/>
                </a:lnTo>
                <a:close/>
                <a:moveTo>
                  <a:pt x="3552114" y="3764344"/>
                </a:moveTo>
                <a:lnTo>
                  <a:pt x="3552114" y="3763496"/>
                </a:lnTo>
                <a:lnTo>
                  <a:pt x="3552963" y="3763496"/>
                </a:lnTo>
                <a:lnTo>
                  <a:pt x="3552963" y="3764344"/>
                </a:lnTo>
                <a:lnTo>
                  <a:pt x="3552114" y="3764344"/>
                </a:lnTo>
                <a:close/>
                <a:moveTo>
                  <a:pt x="3605866" y="3737912"/>
                </a:moveTo>
                <a:lnTo>
                  <a:pt x="3606715" y="3737064"/>
                </a:lnTo>
                <a:lnTo>
                  <a:pt x="3607564" y="3737064"/>
                </a:lnTo>
                <a:lnTo>
                  <a:pt x="3607564" y="3737912"/>
                </a:lnTo>
                <a:lnTo>
                  <a:pt x="3605866" y="3737912"/>
                </a:lnTo>
                <a:close/>
                <a:moveTo>
                  <a:pt x="4057130" y="3583642"/>
                </a:moveTo>
                <a:lnTo>
                  <a:pt x="4057979" y="3582793"/>
                </a:lnTo>
                <a:lnTo>
                  <a:pt x="4058828" y="3583642"/>
                </a:lnTo>
                <a:lnTo>
                  <a:pt x="4057979" y="3583642"/>
                </a:lnTo>
                <a:lnTo>
                  <a:pt x="4058828" y="3584490"/>
                </a:lnTo>
                <a:lnTo>
                  <a:pt x="4057130" y="3584490"/>
                </a:lnTo>
                <a:lnTo>
                  <a:pt x="4057130" y="3583642"/>
                </a:lnTo>
                <a:close/>
                <a:moveTo>
                  <a:pt x="3544447" y="3772033"/>
                </a:moveTo>
                <a:lnTo>
                  <a:pt x="3544447" y="3771184"/>
                </a:lnTo>
                <a:lnTo>
                  <a:pt x="3545296" y="3771184"/>
                </a:lnTo>
                <a:lnTo>
                  <a:pt x="3546145" y="3771184"/>
                </a:lnTo>
                <a:lnTo>
                  <a:pt x="3545296" y="3772033"/>
                </a:lnTo>
                <a:lnTo>
                  <a:pt x="3545296" y="3772881"/>
                </a:lnTo>
                <a:lnTo>
                  <a:pt x="3544447" y="3772881"/>
                </a:lnTo>
                <a:lnTo>
                  <a:pt x="3544447" y="3772033"/>
                </a:lnTo>
                <a:close/>
                <a:moveTo>
                  <a:pt x="3622925" y="3733671"/>
                </a:moveTo>
                <a:lnTo>
                  <a:pt x="3623774" y="3732822"/>
                </a:lnTo>
                <a:lnTo>
                  <a:pt x="3624623" y="3733671"/>
                </a:lnTo>
                <a:lnTo>
                  <a:pt x="3624623" y="3734519"/>
                </a:lnTo>
                <a:lnTo>
                  <a:pt x="3623774" y="3733671"/>
                </a:lnTo>
                <a:lnTo>
                  <a:pt x="3622925" y="3734519"/>
                </a:lnTo>
                <a:lnTo>
                  <a:pt x="3622925" y="3733671"/>
                </a:lnTo>
                <a:close/>
                <a:moveTo>
                  <a:pt x="3880540" y="3630514"/>
                </a:moveTo>
                <a:lnTo>
                  <a:pt x="3880540" y="3628817"/>
                </a:lnTo>
                <a:lnTo>
                  <a:pt x="3880540" y="3627969"/>
                </a:lnTo>
                <a:lnTo>
                  <a:pt x="3881389" y="3627969"/>
                </a:lnTo>
                <a:lnTo>
                  <a:pt x="3880540" y="3628817"/>
                </a:lnTo>
                <a:lnTo>
                  <a:pt x="3881389" y="3629666"/>
                </a:lnTo>
                <a:lnTo>
                  <a:pt x="3880540" y="3630514"/>
                </a:lnTo>
                <a:close/>
                <a:moveTo>
                  <a:pt x="3681797" y="3680807"/>
                </a:moveTo>
                <a:lnTo>
                  <a:pt x="3682646" y="3679958"/>
                </a:lnTo>
                <a:lnTo>
                  <a:pt x="3683495" y="3680807"/>
                </a:lnTo>
                <a:lnTo>
                  <a:pt x="3681797" y="3682530"/>
                </a:lnTo>
                <a:lnTo>
                  <a:pt x="3681797" y="3680807"/>
                </a:lnTo>
                <a:close/>
                <a:moveTo>
                  <a:pt x="3639985" y="3757531"/>
                </a:moveTo>
                <a:lnTo>
                  <a:pt x="3639985" y="3756683"/>
                </a:lnTo>
                <a:lnTo>
                  <a:pt x="3640834" y="3756683"/>
                </a:lnTo>
                <a:lnTo>
                  <a:pt x="3641683" y="3756683"/>
                </a:lnTo>
                <a:lnTo>
                  <a:pt x="3640834" y="3757531"/>
                </a:lnTo>
                <a:lnTo>
                  <a:pt x="3641683" y="3757531"/>
                </a:lnTo>
                <a:lnTo>
                  <a:pt x="3641683" y="3758379"/>
                </a:lnTo>
                <a:lnTo>
                  <a:pt x="3640834" y="3759228"/>
                </a:lnTo>
                <a:lnTo>
                  <a:pt x="3640834" y="3758379"/>
                </a:lnTo>
                <a:lnTo>
                  <a:pt x="3639985" y="3757531"/>
                </a:lnTo>
                <a:close/>
                <a:moveTo>
                  <a:pt x="3761974" y="3661215"/>
                </a:moveTo>
                <a:lnTo>
                  <a:pt x="3762823" y="3660366"/>
                </a:lnTo>
                <a:lnTo>
                  <a:pt x="3764521" y="3659491"/>
                </a:lnTo>
                <a:lnTo>
                  <a:pt x="3765396" y="3661215"/>
                </a:lnTo>
                <a:lnTo>
                  <a:pt x="3763672" y="3662063"/>
                </a:lnTo>
                <a:lnTo>
                  <a:pt x="3763672" y="3661215"/>
                </a:lnTo>
                <a:lnTo>
                  <a:pt x="3762823" y="3662063"/>
                </a:lnTo>
                <a:lnTo>
                  <a:pt x="3761974" y="3661215"/>
                </a:lnTo>
                <a:close/>
                <a:moveTo>
                  <a:pt x="3776486" y="3661215"/>
                </a:moveTo>
                <a:lnTo>
                  <a:pt x="3776486" y="3660366"/>
                </a:lnTo>
                <a:lnTo>
                  <a:pt x="3777335" y="3659491"/>
                </a:lnTo>
                <a:lnTo>
                  <a:pt x="3778184" y="3658643"/>
                </a:lnTo>
                <a:lnTo>
                  <a:pt x="3779033" y="3658643"/>
                </a:lnTo>
                <a:lnTo>
                  <a:pt x="3779033" y="3659491"/>
                </a:lnTo>
                <a:lnTo>
                  <a:pt x="3778184" y="3660366"/>
                </a:lnTo>
                <a:lnTo>
                  <a:pt x="3777335" y="3662063"/>
                </a:lnTo>
                <a:lnTo>
                  <a:pt x="3776486" y="3661215"/>
                </a:lnTo>
                <a:close/>
                <a:moveTo>
                  <a:pt x="3864330" y="3642444"/>
                </a:moveTo>
                <a:lnTo>
                  <a:pt x="3864330" y="3643293"/>
                </a:lnTo>
                <a:lnTo>
                  <a:pt x="3864330" y="3644168"/>
                </a:lnTo>
                <a:lnTo>
                  <a:pt x="3865179" y="3643293"/>
                </a:lnTo>
                <a:lnTo>
                  <a:pt x="3865179" y="3642444"/>
                </a:lnTo>
                <a:lnTo>
                  <a:pt x="3864330" y="3642444"/>
                </a:lnTo>
                <a:close/>
                <a:moveTo>
                  <a:pt x="3622925" y="3764344"/>
                </a:moveTo>
                <a:lnTo>
                  <a:pt x="3624623" y="3763496"/>
                </a:lnTo>
                <a:lnTo>
                  <a:pt x="3625472" y="3762648"/>
                </a:lnTo>
                <a:lnTo>
                  <a:pt x="3625472" y="3763496"/>
                </a:lnTo>
                <a:lnTo>
                  <a:pt x="3628895" y="3765193"/>
                </a:lnTo>
                <a:lnTo>
                  <a:pt x="3628046" y="3766068"/>
                </a:lnTo>
                <a:lnTo>
                  <a:pt x="3626348" y="3765193"/>
                </a:lnTo>
                <a:lnTo>
                  <a:pt x="3624623" y="3766916"/>
                </a:lnTo>
                <a:lnTo>
                  <a:pt x="3623774" y="3765193"/>
                </a:lnTo>
                <a:lnTo>
                  <a:pt x="3622925" y="3764344"/>
                </a:lnTo>
                <a:close/>
                <a:moveTo>
                  <a:pt x="3635713" y="3729402"/>
                </a:moveTo>
                <a:lnTo>
                  <a:pt x="3635713" y="3728554"/>
                </a:lnTo>
                <a:lnTo>
                  <a:pt x="3638287" y="3729402"/>
                </a:lnTo>
                <a:lnTo>
                  <a:pt x="3638287" y="3730251"/>
                </a:lnTo>
                <a:lnTo>
                  <a:pt x="3635713" y="3731099"/>
                </a:lnTo>
                <a:lnTo>
                  <a:pt x="3633166" y="3733671"/>
                </a:lnTo>
                <a:lnTo>
                  <a:pt x="3633166" y="3731947"/>
                </a:lnTo>
                <a:lnTo>
                  <a:pt x="3633166" y="3731099"/>
                </a:lnTo>
                <a:lnTo>
                  <a:pt x="3632317" y="3730251"/>
                </a:lnTo>
                <a:lnTo>
                  <a:pt x="3633166" y="3729402"/>
                </a:lnTo>
                <a:lnTo>
                  <a:pt x="3633166" y="3728554"/>
                </a:lnTo>
                <a:lnTo>
                  <a:pt x="3633166" y="3729402"/>
                </a:lnTo>
                <a:lnTo>
                  <a:pt x="3634015" y="3730251"/>
                </a:lnTo>
                <a:lnTo>
                  <a:pt x="3634864" y="3730251"/>
                </a:lnTo>
                <a:lnTo>
                  <a:pt x="3635713" y="3729402"/>
                </a:lnTo>
                <a:close/>
                <a:moveTo>
                  <a:pt x="3737220" y="3686772"/>
                </a:moveTo>
                <a:lnTo>
                  <a:pt x="3736371" y="3686772"/>
                </a:lnTo>
                <a:lnTo>
                  <a:pt x="3737220" y="3685923"/>
                </a:lnTo>
                <a:lnTo>
                  <a:pt x="3736371" y="3685075"/>
                </a:lnTo>
                <a:lnTo>
                  <a:pt x="3734673" y="3685923"/>
                </a:lnTo>
                <a:lnTo>
                  <a:pt x="3735522" y="3684227"/>
                </a:lnTo>
                <a:lnTo>
                  <a:pt x="3734673" y="3683378"/>
                </a:lnTo>
                <a:lnTo>
                  <a:pt x="3732975" y="3683378"/>
                </a:lnTo>
                <a:lnTo>
                  <a:pt x="3730402" y="3683378"/>
                </a:lnTo>
                <a:lnTo>
                  <a:pt x="3728704" y="3684227"/>
                </a:lnTo>
                <a:lnTo>
                  <a:pt x="3729553" y="3685075"/>
                </a:lnTo>
                <a:lnTo>
                  <a:pt x="3727006" y="3687620"/>
                </a:lnTo>
                <a:lnTo>
                  <a:pt x="3727006" y="3689343"/>
                </a:lnTo>
                <a:lnTo>
                  <a:pt x="3725281" y="3689343"/>
                </a:lnTo>
                <a:lnTo>
                  <a:pt x="3726157" y="3688495"/>
                </a:lnTo>
                <a:lnTo>
                  <a:pt x="3724432" y="3688495"/>
                </a:lnTo>
                <a:lnTo>
                  <a:pt x="3724432" y="3687620"/>
                </a:lnTo>
                <a:lnTo>
                  <a:pt x="3725281" y="3686772"/>
                </a:lnTo>
                <a:lnTo>
                  <a:pt x="3726157" y="3685075"/>
                </a:lnTo>
                <a:lnTo>
                  <a:pt x="3726157" y="3684227"/>
                </a:lnTo>
                <a:lnTo>
                  <a:pt x="3725281" y="3683378"/>
                </a:lnTo>
                <a:lnTo>
                  <a:pt x="3723583" y="3685075"/>
                </a:lnTo>
                <a:lnTo>
                  <a:pt x="3723583" y="3683378"/>
                </a:lnTo>
                <a:lnTo>
                  <a:pt x="3721886" y="3684227"/>
                </a:lnTo>
                <a:lnTo>
                  <a:pt x="3721037" y="3683378"/>
                </a:lnTo>
                <a:lnTo>
                  <a:pt x="3721037" y="3682530"/>
                </a:lnTo>
                <a:lnTo>
                  <a:pt x="3722735" y="3681655"/>
                </a:lnTo>
                <a:lnTo>
                  <a:pt x="3723583" y="3681655"/>
                </a:lnTo>
                <a:lnTo>
                  <a:pt x="3724432" y="3680807"/>
                </a:lnTo>
                <a:lnTo>
                  <a:pt x="3725281" y="3680807"/>
                </a:lnTo>
                <a:lnTo>
                  <a:pt x="3726157" y="3679958"/>
                </a:lnTo>
                <a:lnTo>
                  <a:pt x="3727855" y="3679958"/>
                </a:lnTo>
                <a:lnTo>
                  <a:pt x="3728704" y="3679110"/>
                </a:lnTo>
                <a:lnTo>
                  <a:pt x="3727855" y="3678261"/>
                </a:lnTo>
                <a:lnTo>
                  <a:pt x="3728704" y="3677413"/>
                </a:lnTo>
                <a:lnTo>
                  <a:pt x="3729553" y="3678261"/>
                </a:lnTo>
                <a:lnTo>
                  <a:pt x="3729553" y="3677413"/>
                </a:lnTo>
                <a:lnTo>
                  <a:pt x="3729553" y="3676538"/>
                </a:lnTo>
                <a:lnTo>
                  <a:pt x="3732126" y="3674841"/>
                </a:lnTo>
                <a:lnTo>
                  <a:pt x="3731251" y="3677413"/>
                </a:lnTo>
                <a:lnTo>
                  <a:pt x="3732126" y="3677413"/>
                </a:lnTo>
                <a:lnTo>
                  <a:pt x="3732126" y="3678261"/>
                </a:lnTo>
                <a:lnTo>
                  <a:pt x="3732975" y="3678261"/>
                </a:lnTo>
                <a:lnTo>
                  <a:pt x="3733824" y="3676538"/>
                </a:lnTo>
                <a:lnTo>
                  <a:pt x="3734673" y="3676538"/>
                </a:lnTo>
                <a:lnTo>
                  <a:pt x="3733824" y="3675690"/>
                </a:lnTo>
                <a:lnTo>
                  <a:pt x="3736371" y="3675690"/>
                </a:lnTo>
                <a:lnTo>
                  <a:pt x="3736371" y="3674841"/>
                </a:lnTo>
                <a:lnTo>
                  <a:pt x="3737220" y="3674841"/>
                </a:lnTo>
                <a:lnTo>
                  <a:pt x="3737220" y="3673145"/>
                </a:lnTo>
                <a:lnTo>
                  <a:pt x="3736371" y="3673145"/>
                </a:lnTo>
                <a:lnTo>
                  <a:pt x="3738945" y="3672296"/>
                </a:lnTo>
                <a:lnTo>
                  <a:pt x="3738945" y="3671448"/>
                </a:lnTo>
                <a:lnTo>
                  <a:pt x="3739794" y="3671448"/>
                </a:lnTo>
                <a:lnTo>
                  <a:pt x="3739794" y="3672296"/>
                </a:lnTo>
                <a:lnTo>
                  <a:pt x="3742341" y="3672296"/>
                </a:lnTo>
                <a:lnTo>
                  <a:pt x="3742341" y="3673145"/>
                </a:lnTo>
                <a:lnTo>
                  <a:pt x="3744065" y="3673145"/>
                </a:lnTo>
                <a:lnTo>
                  <a:pt x="3744065" y="3673993"/>
                </a:lnTo>
                <a:lnTo>
                  <a:pt x="3744914" y="3673993"/>
                </a:lnTo>
                <a:lnTo>
                  <a:pt x="3744065" y="3673993"/>
                </a:lnTo>
                <a:lnTo>
                  <a:pt x="3743216" y="3673993"/>
                </a:lnTo>
                <a:lnTo>
                  <a:pt x="3741492" y="3673993"/>
                </a:lnTo>
                <a:lnTo>
                  <a:pt x="3741492" y="3674841"/>
                </a:lnTo>
                <a:lnTo>
                  <a:pt x="3742341" y="3674841"/>
                </a:lnTo>
                <a:lnTo>
                  <a:pt x="3743216" y="3673993"/>
                </a:lnTo>
                <a:lnTo>
                  <a:pt x="3743216" y="3675690"/>
                </a:lnTo>
                <a:lnTo>
                  <a:pt x="3744065" y="3675690"/>
                </a:lnTo>
                <a:lnTo>
                  <a:pt x="3746612" y="3675690"/>
                </a:lnTo>
                <a:lnTo>
                  <a:pt x="3747461" y="3675690"/>
                </a:lnTo>
                <a:lnTo>
                  <a:pt x="3747461" y="3677413"/>
                </a:lnTo>
                <a:lnTo>
                  <a:pt x="3747461" y="3678261"/>
                </a:lnTo>
                <a:lnTo>
                  <a:pt x="3748337" y="3678261"/>
                </a:lnTo>
                <a:lnTo>
                  <a:pt x="3749186" y="3678261"/>
                </a:lnTo>
                <a:lnTo>
                  <a:pt x="3749186" y="3677413"/>
                </a:lnTo>
                <a:lnTo>
                  <a:pt x="3750035" y="3677413"/>
                </a:lnTo>
                <a:lnTo>
                  <a:pt x="3750035" y="3676538"/>
                </a:lnTo>
                <a:lnTo>
                  <a:pt x="3752582" y="3675690"/>
                </a:lnTo>
                <a:lnTo>
                  <a:pt x="3753431" y="3676538"/>
                </a:lnTo>
                <a:lnTo>
                  <a:pt x="3752582" y="3677413"/>
                </a:lnTo>
                <a:lnTo>
                  <a:pt x="3750884" y="3678261"/>
                </a:lnTo>
                <a:lnTo>
                  <a:pt x="3751733" y="3679110"/>
                </a:lnTo>
                <a:lnTo>
                  <a:pt x="3750884" y="3680807"/>
                </a:lnTo>
                <a:lnTo>
                  <a:pt x="3751733" y="3680807"/>
                </a:lnTo>
                <a:lnTo>
                  <a:pt x="3752582" y="3680807"/>
                </a:lnTo>
                <a:lnTo>
                  <a:pt x="3754306" y="3679110"/>
                </a:lnTo>
                <a:lnTo>
                  <a:pt x="3754306" y="3679958"/>
                </a:lnTo>
                <a:lnTo>
                  <a:pt x="3755155" y="3681655"/>
                </a:lnTo>
                <a:lnTo>
                  <a:pt x="3757702" y="3681655"/>
                </a:lnTo>
                <a:lnTo>
                  <a:pt x="3756853" y="3683378"/>
                </a:lnTo>
                <a:lnTo>
                  <a:pt x="3755155" y="3683378"/>
                </a:lnTo>
                <a:lnTo>
                  <a:pt x="3754306" y="3684227"/>
                </a:lnTo>
                <a:lnTo>
                  <a:pt x="3752582" y="3684227"/>
                </a:lnTo>
                <a:lnTo>
                  <a:pt x="3753431" y="3683378"/>
                </a:lnTo>
                <a:lnTo>
                  <a:pt x="3752582" y="3682530"/>
                </a:lnTo>
                <a:lnTo>
                  <a:pt x="3751733" y="3681655"/>
                </a:lnTo>
                <a:lnTo>
                  <a:pt x="3749186" y="3682530"/>
                </a:lnTo>
                <a:lnTo>
                  <a:pt x="3747461" y="3684227"/>
                </a:lnTo>
                <a:lnTo>
                  <a:pt x="3746612" y="3683378"/>
                </a:lnTo>
                <a:lnTo>
                  <a:pt x="3745763" y="3683378"/>
                </a:lnTo>
                <a:lnTo>
                  <a:pt x="3744914" y="3685075"/>
                </a:lnTo>
                <a:lnTo>
                  <a:pt x="3745763" y="3685075"/>
                </a:lnTo>
                <a:lnTo>
                  <a:pt x="3745763" y="3685923"/>
                </a:lnTo>
                <a:lnTo>
                  <a:pt x="3744065" y="3686772"/>
                </a:lnTo>
                <a:lnTo>
                  <a:pt x="3744065" y="3685923"/>
                </a:lnTo>
                <a:lnTo>
                  <a:pt x="3743216" y="3685075"/>
                </a:lnTo>
                <a:lnTo>
                  <a:pt x="3740643" y="3685923"/>
                </a:lnTo>
                <a:lnTo>
                  <a:pt x="3739794" y="3685923"/>
                </a:lnTo>
                <a:lnTo>
                  <a:pt x="3738096" y="3685923"/>
                </a:lnTo>
                <a:lnTo>
                  <a:pt x="3737220" y="3686772"/>
                </a:lnTo>
                <a:close/>
                <a:moveTo>
                  <a:pt x="3540175" y="832833"/>
                </a:moveTo>
                <a:lnTo>
                  <a:pt x="3540175" y="831985"/>
                </a:lnTo>
                <a:lnTo>
                  <a:pt x="3540175" y="832833"/>
                </a:lnTo>
                <a:close/>
                <a:moveTo>
                  <a:pt x="3605866" y="866927"/>
                </a:moveTo>
                <a:lnTo>
                  <a:pt x="3605866" y="866078"/>
                </a:lnTo>
                <a:lnTo>
                  <a:pt x="3605017" y="864382"/>
                </a:lnTo>
                <a:lnTo>
                  <a:pt x="3604168" y="866078"/>
                </a:lnTo>
                <a:lnTo>
                  <a:pt x="3603292" y="865230"/>
                </a:lnTo>
                <a:lnTo>
                  <a:pt x="3604168" y="866078"/>
                </a:lnTo>
                <a:lnTo>
                  <a:pt x="3605017" y="865230"/>
                </a:lnTo>
                <a:lnTo>
                  <a:pt x="3605017" y="866927"/>
                </a:lnTo>
                <a:lnTo>
                  <a:pt x="3605866" y="866927"/>
                </a:lnTo>
                <a:close/>
                <a:moveTo>
                  <a:pt x="3636562" y="857568"/>
                </a:moveTo>
                <a:lnTo>
                  <a:pt x="3636562" y="856693"/>
                </a:lnTo>
                <a:lnTo>
                  <a:pt x="3636562" y="854997"/>
                </a:lnTo>
                <a:lnTo>
                  <a:pt x="3637438" y="854148"/>
                </a:lnTo>
                <a:lnTo>
                  <a:pt x="3637438" y="854997"/>
                </a:lnTo>
                <a:lnTo>
                  <a:pt x="3637438" y="855845"/>
                </a:lnTo>
                <a:lnTo>
                  <a:pt x="3636562" y="856693"/>
                </a:lnTo>
                <a:lnTo>
                  <a:pt x="3637438" y="856693"/>
                </a:lnTo>
                <a:lnTo>
                  <a:pt x="3639136" y="862658"/>
                </a:lnTo>
                <a:lnTo>
                  <a:pt x="3638287" y="863533"/>
                </a:lnTo>
                <a:lnTo>
                  <a:pt x="3638287" y="862658"/>
                </a:lnTo>
                <a:lnTo>
                  <a:pt x="3637438" y="859265"/>
                </a:lnTo>
                <a:lnTo>
                  <a:pt x="3637438" y="857568"/>
                </a:lnTo>
                <a:lnTo>
                  <a:pt x="3636562" y="857568"/>
                </a:lnTo>
                <a:close/>
                <a:moveTo>
                  <a:pt x="3637438" y="856693"/>
                </a:moveTo>
                <a:lnTo>
                  <a:pt x="3636562" y="856693"/>
                </a:lnTo>
                <a:lnTo>
                  <a:pt x="3636562" y="857568"/>
                </a:lnTo>
                <a:lnTo>
                  <a:pt x="3637438" y="856693"/>
                </a:lnTo>
                <a:close/>
                <a:moveTo>
                  <a:pt x="3561506" y="847335"/>
                </a:moveTo>
                <a:lnTo>
                  <a:pt x="3562355" y="847335"/>
                </a:lnTo>
                <a:lnTo>
                  <a:pt x="3561506" y="846460"/>
                </a:lnTo>
                <a:lnTo>
                  <a:pt x="3561506" y="847335"/>
                </a:lnTo>
                <a:close/>
                <a:moveTo>
                  <a:pt x="3562355" y="847335"/>
                </a:moveTo>
                <a:lnTo>
                  <a:pt x="3561506" y="849031"/>
                </a:lnTo>
                <a:lnTo>
                  <a:pt x="3560657" y="849880"/>
                </a:lnTo>
                <a:lnTo>
                  <a:pt x="3560657" y="850728"/>
                </a:lnTo>
                <a:lnTo>
                  <a:pt x="3560657" y="852451"/>
                </a:lnTo>
                <a:lnTo>
                  <a:pt x="3561506" y="852451"/>
                </a:lnTo>
                <a:lnTo>
                  <a:pt x="3560657" y="849880"/>
                </a:lnTo>
                <a:lnTo>
                  <a:pt x="3562355" y="849031"/>
                </a:lnTo>
                <a:lnTo>
                  <a:pt x="3563204" y="848183"/>
                </a:lnTo>
                <a:lnTo>
                  <a:pt x="3562355" y="847335"/>
                </a:lnTo>
                <a:close/>
                <a:moveTo>
                  <a:pt x="3674952" y="900172"/>
                </a:moveTo>
                <a:lnTo>
                  <a:pt x="3675801" y="900172"/>
                </a:lnTo>
                <a:lnTo>
                  <a:pt x="3675801" y="900755"/>
                </a:lnTo>
                <a:lnTo>
                  <a:pt x="3676677" y="900172"/>
                </a:lnTo>
                <a:lnTo>
                  <a:pt x="3677526" y="901895"/>
                </a:lnTo>
                <a:lnTo>
                  <a:pt x="3675801" y="902744"/>
                </a:lnTo>
                <a:lnTo>
                  <a:pt x="3674103" y="901895"/>
                </a:lnTo>
                <a:lnTo>
                  <a:pt x="3675377" y="901021"/>
                </a:lnTo>
                <a:lnTo>
                  <a:pt x="3674952" y="901021"/>
                </a:lnTo>
                <a:lnTo>
                  <a:pt x="3674952" y="900172"/>
                </a:lnTo>
                <a:close/>
                <a:moveTo>
                  <a:pt x="3674103" y="889090"/>
                </a:moveTo>
                <a:lnTo>
                  <a:pt x="3673254" y="889090"/>
                </a:lnTo>
                <a:lnTo>
                  <a:pt x="3674103" y="888242"/>
                </a:lnTo>
                <a:lnTo>
                  <a:pt x="3674103" y="889090"/>
                </a:lnTo>
                <a:close/>
                <a:moveTo>
                  <a:pt x="3540175" y="846460"/>
                </a:moveTo>
                <a:lnTo>
                  <a:pt x="3538478" y="847335"/>
                </a:lnTo>
                <a:lnTo>
                  <a:pt x="3537629" y="849031"/>
                </a:lnTo>
                <a:lnTo>
                  <a:pt x="3538478" y="850728"/>
                </a:lnTo>
                <a:lnTo>
                  <a:pt x="3540175" y="850728"/>
                </a:lnTo>
                <a:lnTo>
                  <a:pt x="3540175" y="852451"/>
                </a:lnTo>
                <a:lnTo>
                  <a:pt x="3541024" y="853300"/>
                </a:lnTo>
                <a:lnTo>
                  <a:pt x="3541873" y="852451"/>
                </a:lnTo>
                <a:lnTo>
                  <a:pt x="3542749" y="854148"/>
                </a:lnTo>
                <a:lnTo>
                  <a:pt x="3542749" y="855845"/>
                </a:lnTo>
                <a:lnTo>
                  <a:pt x="3542749" y="856693"/>
                </a:lnTo>
                <a:lnTo>
                  <a:pt x="3542749" y="855845"/>
                </a:lnTo>
                <a:lnTo>
                  <a:pt x="3543598" y="854148"/>
                </a:lnTo>
                <a:lnTo>
                  <a:pt x="3541873" y="852451"/>
                </a:lnTo>
                <a:lnTo>
                  <a:pt x="3541024" y="853300"/>
                </a:lnTo>
                <a:lnTo>
                  <a:pt x="3540175" y="852451"/>
                </a:lnTo>
                <a:lnTo>
                  <a:pt x="3540175" y="850728"/>
                </a:lnTo>
                <a:lnTo>
                  <a:pt x="3539326" y="849880"/>
                </a:lnTo>
                <a:lnTo>
                  <a:pt x="3537629" y="849031"/>
                </a:lnTo>
                <a:lnTo>
                  <a:pt x="3538478" y="848183"/>
                </a:lnTo>
                <a:lnTo>
                  <a:pt x="3540759" y="846460"/>
                </a:lnTo>
                <a:lnTo>
                  <a:pt x="3540175" y="846460"/>
                </a:lnTo>
                <a:close/>
                <a:moveTo>
                  <a:pt x="3711645" y="959001"/>
                </a:moveTo>
                <a:lnTo>
                  <a:pt x="3711645" y="958153"/>
                </a:lnTo>
                <a:lnTo>
                  <a:pt x="3711645" y="959001"/>
                </a:lnTo>
                <a:lnTo>
                  <a:pt x="3712494" y="959001"/>
                </a:lnTo>
                <a:lnTo>
                  <a:pt x="3712494" y="958153"/>
                </a:lnTo>
                <a:lnTo>
                  <a:pt x="3712494" y="959001"/>
                </a:lnTo>
                <a:lnTo>
                  <a:pt x="3711645" y="959001"/>
                </a:lnTo>
                <a:close/>
                <a:moveTo>
                  <a:pt x="3657893" y="856693"/>
                </a:moveTo>
                <a:lnTo>
                  <a:pt x="3657893" y="855845"/>
                </a:lnTo>
                <a:lnTo>
                  <a:pt x="3657044" y="854997"/>
                </a:lnTo>
                <a:lnTo>
                  <a:pt x="3655346" y="854997"/>
                </a:lnTo>
                <a:lnTo>
                  <a:pt x="3654497" y="854148"/>
                </a:lnTo>
                <a:lnTo>
                  <a:pt x="3654497" y="854997"/>
                </a:lnTo>
                <a:lnTo>
                  <a:pt x="3657044" y="855845"/>
                </a:lnTo>
                <a:lnTo>
                  <a:pt x="3653622" y="857568"/>
                </a:lnTo>
                <a:lnTo>
                  <a:pt x="3652773" y="857568"/>
                </a:lnTo>
                <a:lnTo>
                  <a:pt x="3652773" y="856693"/>
                </a:lnTo>
                <a:lnTo>
                  <a:pt x="3652773" y="855845"/>
                </a:lnTo>
                <a:lnTo>
                  <a:pt x="3652773" y="857568"/>
                </a:lnTo>
                <a:lnTo>
                  <a:pt x="3653622" y="857568"/>
                </a:lnTo>
                <a:lnTo>
                  <a:pt x="3656195" y="856693"/>
                </a:lnTo>
                <a:lnTo>
                  <a:pt x="3657044" y="856693"/>
                </a:lnTo>
                <a:lnTo>
                  <a:pt x="3656195" y="857568"/>
                </a:lnTo>
                <a:lnTo>
                  <a:pt x="3652773" y="860113"/>
                </a:lnTo>
                <a:lnTo>
                  <a:pt x="3652773" y="860962"/>
                </a:lnTo>
                <a:lnTo>
                  <a:pt x="3651924" y="860962"/>
                </a:lnTo>
                <a:lnTo>
                  <a:pt x="3650226" y="860962"/>
                </a:lnTo>
                <a:lnTo>
                  <a:pt x="3650226" y="860113"/>
                </a:lnTo>
                <a:lnTo>
                  <a:pt x="3650226" y="862658"/>
                </a:lnTo>
                <a:lnTo>
                  <a:pt x="3648528" y="864382"/>
                </a:lnTo>
                <a:lnTo>
                  <a:pt x="3647652" y="864382"/>
                </a:lnTo>
                <a:lnTo>
                  <a:pt x="3647652" y="863533"/>
                </a:lnTo>
                <a:lnTo>
                  <a:pt x="3646803" y="865230"/>
                </a:lnTo>
                <a:lnTo>
                  <a:pt x="3645105" y="865230"/>
                </a:lnTo>
                <a:lnTo>
                  <a:pt x="3641683" y="862658"/>
                </a:lnTo>
                <a:lnTo>
                  <a:pt x="3640834" y="858417"/>
                </a:lnTo>
                <a:lnTo>
                  <a:pt x="3640834" y="859265"/>
                </a:lnTo>
                <a:lnTo>
                  <a:pt x="3640834" y="858417"/>
                </a:lnTo>
                <a:lnTo>
                  <a:pt x="3642532" y="856693"/>
                </a:lnTo>
                <a:lnTo>
                  <a:pt x="3640834" y="856693"/>
                </a:lnTo>
                <a:lnTo>
                  <a:pt x="3639985" y="855845"/>
                </a:lnTo>
                <a:lnTo>
                  <a:pt x="3640834" y="854148"/>
                </a:lnTo>
                <a:lnTo>
                  <a:pt x="3642532" y="853300"/>
                </a:lnTo>
                <a:lnTo>
                  <a:pt x="3643407" y="854148"/>
                </a:lnTo>
                <a:lnTo>
                  <a:pt x="3644256" y="854997"/>
                </a:lnTo>
                <a:lnTo>
                  <a:pt x="3646803" y="855845"/>
                </a:lnTo>
                <a:lnTo>
                  <a:pt x="3646803" y="854997"/>
                </a:lnTo>
                <a:lnTo>
                  <a:pt x="3647652" y="854148"/>
                </a:lnTo>
                <a:lnTo>
                  <a:pt x="3650226" y="856693"/>
                </a:lnTo>
                <a:lnTo>
                  <a:pt x="3650226" y="855845"/>
                </a:lnTo>
                <a:lnTo>
                  <a:pt x="3647652" y="854148"/>
                </a:lnTo>
                <a:lnTo>
                  <a:pt x="3648528" y="853300"/>
                </a:lnTo>
                <a:lnTo>
                  <a:pt x="3648528" y="852451"/>
                </a:lnTo>
                <a:lnTo>
                  <a:pt x="3648528" y="853300"/>
                </a:lnTo>
                <a:lnTo>
                  <a:pt x="3646803" y="853300"/>
                </a:lnTo>
                <a:lnTo>
                  <a:pt x="3647652" y="851577"/>
                </a:lnTo>
                <a:lnTo>
                  <a:pt x="3645954" y="852451"/>
                </a:lnTo>
                <a:lnTo>
                  <a:pt x="3645105" y="851577"/>
                </a:lnTo>
                <a:lnTo>
                  <a:pt x="3646803" y="849031"/>
                </a:lnTo>
                <a:lnTo>
                  <a:pt x="3647652" y="848183"/>
                </a:lnTo>
                <a:lnTo>
                  <a:pt x="3649377" y="848183"/>
                </a:lnTo>
                <a:lnTo>
                  <a:pt x="3650226" y="849031"/>
                </a:lnTo>
                <a:lnTo>
                  <a:pt x="3651924" y="849031"/>
                </a:lnTo>
                <a:lnTo>
                  <a:pt x="3652773" y="850728"/>
                </a:lnTo>
                <a:lnTo>
                  <a:pt x="3652773" y="851577"/>
                </a:lnTo>
                <a:lnTo>
                  <a:pt x="3653622" y="851577"/>
                </a:lnTo>
                <a:lnTo>
                  <a:pt x="3652773" y="849880"/>
                </a:lnTo>
                <a:lnTo>
                  <a:pt x="3652773" y="848183"/>
                </a:lnTo>
                <a:lnTo>
                  <a:pt x="3655346" y="848183"/>
                </a:lnTo>
                <a:lnTo>
                  <a:pt x="3657893" y="849031"/>
                </a:lnTo>
                <a:lnTo>
                  <a:pt x="3661316" y="850728"/>
                </a:lnTo>
                <a:lnTo>
                  <a:pt x="3662164" y="853300"/>
                </a:lnTo>
                <a:lnTo>
                  <a:pt x="3662164" y="854148"/>
                </a:lnTo>
                <a:lnTo>
                  <a:pt x="3662164" y="854997"/>
                </a:lnTo>
                <a:lnTo>
                  <a:pt x="3663013" y="855845"/>
                </a:lnTo>
                <a:lnTo>
                  <a:pt x="3660467" y="856693"/>
                </a:lnTo>
                <a:lnTo>
                  <a:pt x="3658742" y="858417"/>
                </a:lnTo>
                <a:lnTo>
                  <a:pt x="3659618" y="854148"/>
                </a:lnTo>
                <a:lnTo>
                  <a:pt x="3658742" y="855845"/>
                </a:lnTo>
                <a:lnTo>
                  <a:pt x="3658742" y="856693"/>
                </a:lnTo>
                <a:lnTo>
                  <a:pt x="3657893" y="856693"/>
                </a:lnTo>
                <a:close/>
                <a:moveTo>
                  <a:pt x="3670681" y="885697"/>
                </a:moveTo>
                <a:lnTo>
                  <a:pt x="3671556" y="884822"/>
                </a:lnTo>
                <a:lnTo>
                  <a:pt x="3671556" y="885697"/>
                </a:lnTo>
                <a:lnTo>
                  <a:pt x="3670681" y="885697"/>
                </a:lnTo>
                <a:close/>
                <a:moveTo>
                  <a:pt x="3535055" y="845611"/>
                </a:moveTo>
                <a:lnTo>
                  <a:pt x="3535055" y="844763"/>
                </a:lnTo>
                <a:lnTo>
                  <a:pt x="3535904" y="844763"/>
                </a:lnTo>
                <a:lnTo>
                  <a:pt x="3535904" y="845611"/>
                </a:lnTo>
                <a:lnTo>
                  <a:pt x="3535055" y="845611"/>
                </a:lnTo>
                <a:close/>
                <a:moveTo>
                  <a:pt x="3691163" y="913826"/>
                </a:moveTo>
                <a:lnTo>
                  <a:pt x="3691163" y="912951"/>
                </a:lnTo>
                <a:lnTo>
                  <a:pt x="3692012" y="912951"/>
                </a:lnTo>
                <a:lnTo>
                  <a:pt x="3692861" y="912102"/>
                </a:lnTo>
                <a:lnTo>
                  <a:pt x="3692861" y="912951"/>
                </a:lnTo>
                <a:lnTo>
                  <a:pt x="3692012" y="912951"/>
                </a:lnTo>
                <a:lnTo>
                  <a:pt x="3692012" y="913826"/>
                </a:lnTo>
                <a:lnTo>
                  <a:pt x="3691163" y="913826"/>
                </a:lnTo>
                <a:close/>
                <a:moveTo>
                  <a:pt x="3563204" y="850728"/>
                </a:moveTo>
                <a:lnTo>
                  <a:pt x="3562355" y="852451"/>
                </a:lnTo>
                <a:lnTo>
                  <a:pt x="3563204" y="852451"/>
                </a:lnTo>
                <a:lnTo>
                  <a:pt x="3563204" y="851577"/>
                </a:lnTo>
                <a:lnTo>
                  <a:pt x="3563204" y="850728"/>
                </a:lnTo>
                <a:close/>
                <a:moveTo>
                  <a:pt x="3571747" y="847335"/>
                </a:moveTo>
                <a:lnTo>
                  <a:pt x="3572596" y="846460"/>
                </a:lnTo>
                <a:lnTo>
                  <a:pt x="3573445" y="845611"/>
                </a:lnTo>
                <a:lnTo>
                  <a:pt x="3572596" y="846460"/>
                </a:lnTo>
                <a:lnTo>
                  <a:pt x="3573445" y="846460"/>
                </a:lnTo>
                <a:lnTo>
                  <a:pt x="3572596" y="847335"/>
                </a:lnTo>
                <a:lnTo>
                  <a:pt x="3571747" y="847335"/>
                </a:lnTo>
                <a:close/>
                <a:moveTo>
                  <a:pt x="3664711" y="884822"/>
                </a:moveTo>
                <a:lnTo>
                  <a:pt x="3665587" y="884822"/>
                </a:lnTo>
                <a:lnTo>
                  <a:pt x="3664711" y="882277"/>
                </a:lnTo>
                <a:lnTo>
                  <a:pt x="3665587" y="881429"/>
                </a:lnTo>
                <a:lnTo>
                  <a:pt x="3668134" y="879732"/>
                </a:lnTo>
                <a:lnTo>
                  <a:pt x="3668983" y="877160"/>
                </a:lnTo>
                <a:lnTo>
                  <a:pt x="3668983" y="876312"/>
                </a:lnTo>
                <a:lnTo>
                  <a:pt x="3671556" y="874615"/>
                </a:lnTo>
                <a:lnTo>
                  <a:pt x="3673254" y="874615"/>
                </a:lnTo>
                <a:lnTo>
                  <a:pt x="3671556" y="872892"/>
                </a:lnTo>
                <a:lnTo>
                  <a:pt x="3671556" y="872043"/>
                </a:lnTo>
                <a:lnTo>
                  <a:pt x="3674103" y="871195"/>
                </a:lnTo>
                <a:lnTo>
                  <a:pt x="3675801" y="872892"/>
                </a:lnTo>
                <a:lnTo>
                  <a:pt x="3675801" y="878857"/>
                </a:lnTo>
                <a:lnTo>
                  <a:pt x="3674952" y="879732"/>
                </a:lnTo>
                <a:lnTo>
                  <a:pt x="3672405" y="879732"/>
                </a:lnTo>
                <a:lnTo>
                  <a:pt x="3670681" y="880580"/>
                </a:lnTo>
                <a:lnTo>
                  <a:pt x="3669832" y="880580"/>
                </a:lnTo>
                <a:lnTo>
                  <a:pt x="3669832" y="881429"/>
                </a:lnTo>
                <a:lnTo>
                  <a:pt x="3670681" y="881429"/>
                </a:lnTo>
                <a:lnTo>
                  <a:pt x="3669832" y="882277"/>
                </a:lnTo>
                <a:lnTo>
                  <a:pt x="3669832" y="883125"/>
                </a:lnTo>
                <a:lnTo>
                  <a:pt x="3668983" y="884822"/>
                </a:lnTo>
                <a:lnTo>
                  <a:pt x="3668134" y="885697"/>
                </a:lnTo>
                <a:lnTo>
                  <a:pt x="3665587" y="884822"/>
                </a:lnTo>
                <a:lnTo>
                  <a:pt x="3666436" y="885697"/>
                </a:lnTo>
                <a:lnTo>
                  <a:pt x="3666436" y="886545"/>
                </a:lnTo>
                <a:lnTo>
                  <a:pt x="3665587" y="885697"/>
                </a:lnTo>
                <a:lnTo>
                  <a:pt x="3664711" y="884822"/>
                </a:lnTo>
                <a:close/>
                <a:moveTo>
                  <a:pt x="3767094" y="994792"/>
                </a:moveTo>
                <a:lnTo>
                  <a:pt x="3767094" y="993095"/>
                </a:lnTo>
                <a:lnTo>
                  <a:pt x="3767943" y="993095"/>
                </a:lnTo>
                <a:lnTo>
                  <a:pt x="3768792" y="992247"/>
                </a:lnTo>
                <a:lnTo>
                  <a:pt x="3768792" y="993943"/>
                </a:lnTo>
                <a:lnTo>
                  <a:pt x="3767943" y="993095"/>
                </a:lnTo>
                <a:lnTo>
                  <a:pt x="3767094" y="994792"/>
                </a:lnTo>
                <a:close/>
                <a:moveTo>
                  <a:pt x="3640834" y="863533"/>
                </a:moveTo>
                <a:lnTo>
                  <a:pt x="3641683" y="863533"/>
                </a:lnTo>
                <a:lnTo>
                  <a:pt x="3643407" y="864382"/>
                </a:lnTo>
                <a:lnTo>
                  <a:pt x="3643407" y="865230"/>
                </a:lnTo>
                <a:lnTo>
                  <a:pt x="3642532" y="865230"/>
                </a:lnTo>
                <a:lnTo>
                  <a:pt x="3640834" y="863533"/>
                </a:lnTo>
                <a:close/>
                <a:moveTo>
                  <a:pt x="3581113" y="862658"/>
                </a:moveTo>
                <a:lnTo>
                  <a:pt x="3581988" y="861810"/>
                </a:lnTo>
                <a:lnTo>
                  <a:pt x="3582837" y="860113"/>
                </a:lnTo>
                <a:lnTo>
                  <a:pt x="3581113" y="860962"/>
                </a:lnTo>
                <a:lnTo>
                  <a:pt x="3581113" y="862658"/>
                </a:lnTo>
                <a:close/>
                <a:moveTo>
                  <a:pt x="3689465" y="915522"/>
                </a:moveTo>
                <a:lnTo>
                  <a:pt x="3689465" y="914674"/>
                </a:lnTo>
                <a:lnTo>
                  <a:pt x="3690314" y="915522"/>
                </a:lnTo>
                <a:lnTo>
                  <a:pt x="3690314" y="918067"/>
                </a:lnTo>
                <a:lnTo>
                  <a:pt x="3689465" y="915522"/>
                </a:lnTo>
                <a:close/>
                <a:moveTo>
                  <a:pt x="3711645" y="945348"/>
                </a:moveTo>
                <a:lnTo>
                  <a:pt x="3712494" y="942803"/>
                </a:lnTo>
                <a:lnTo>
                  <a:pt x="3713343" y="944499"/>
                </a:lnTo>
                <a:lnTo>
                  <a:pt x="3712494" y="945348"/>
                </a:lnTo>
                <a:lnTo>
                  <a:pt x="3711645" y="945348"/>
                </a:lnTo>
                <a:close/>
                <a:moveTo>
                  <a:pt x="3675801" y="899324"/>
                </a:moveTo>
                <a:lnTo>
                  <a:pt x="3676677" y="898475"/>
                </a:lnTo>
                <a:lnTo>
                  <a:pt x="3678375" y="897627"/>
                </a:lnTo>
                <a:lnTo>
                  <a:pt x="3678375" y="898475"/>
                </a:lnTo>
                <a:lnTo>
                  <a:pt x="3678375" y="900172"/>
                </a:lnTo>
                <a:lnTo>
                  <a:pt x="3675801" y="899324"/>
                </a:lnTo>
                <a:close/>
                <a:moveTo>
                  <a:pt x="3591354" y="865230"/>
                </a:moveTo>
                <a:lnTo>
                  <a:pt x="3592203" y="863533"/>
                </a:lnTo>
                <a:lnTo>
                  <a:pt x="3593078" y="863533"/>
                </a:lnTo>
                <a:lnTo>
                  <a:pt x="3593078" y="865230"/>
                </a:lnTo>
                <a:lnTo>
                  <a:pt x="3592203" y="866078"/>
                </a:lnTo>
                <a:lnTo>
                  <a:pt x="3591354" y="865230"/>
                </a:lnTo>
                <a:close/>
                <a:moveTo>
                  <a:pt x="3708222" y="951313"/>
                </a:moveTo>
                <a:lnTo>
                  <a:pt x="3713343" y="948768"/>
                </a:lnTo>
                <a:lnTo>
                  <a:pt x="3712494" y="950465"/>
                </a:lnTo>
                <a:lnTo>
                  <a:pt x="3709947" y="951313"/>
                </a:lnTo>
                <a:lnTo>
                  <a:pt x="3708222" y="951313"/>
                </a:lnTo>
                <a:close/>
                <a:moveTo>
                  <a:pt x="3707373" y="956430"/>
                </a:moveTo>
                <a:lnTo>
                  <a:pt x="3709071" y="956430"/>
                </a:lnTo>
                <a:lnTo>
                  <a:pt x="3708222" y="955581"/>
                </a:lnTo>
                <a:lnTo>
                  <a:pt x="3709071" y="954733"/>
                </a:lnTo>
                <a:lnTo>
                  <a:pt x="3709071" y="953885"/>
                </a:lnTo>
                <a:lnTo>
                  <a:pt x="3709947" y="954733"/>
                </a:lnTo>
                <a:lnTo>
                  <a:pt x="3710796" y="954733"/>
                </a:lnTo>
                <a:lnTo>
                  <a:pt x="3709947" y="955581"/>
                </a:lnTo>
                <a:lnTo>
                  <a:pt x="3709947" y="957278"/>
                </a:lnTo>
                <a:lnTo>
                  <a:pt x="3709947" y="958153"/>
                </a:lnTo>
                <a:lnTo>
                  <a:pt x="3709071" y="958153"/>
                </a:lnTo>
                <a:lnTo>
                  <a:pt x="3709947" y="957278"/>
                </a:lnTo>
                <a:lnTo>
                  <a:pt x="3707373" y="956430"/>
                </a:lnTo>
                <a:close/>
                <a:moveTo>
                  <a:pt x="3630593" y="866078"/>
                </a:moveTo>
                <a:lnTo>
                  <a:pt x="3632317" y="864382"/>
                </a:lnTo>
                <a:lnTo>
                  <a:pt x="3633166" y="860962"/>
                </a:lnTo>
                <a:lnTo>
                  <a:pt x="3633166" y="860113"/>
                </a:lnTo>
                <a:lnTo>
                  <a:pt x="3634864" y="860113"/>
                </a:lnTo>
                <a:lnTo>
                  <a:pt x="3634864" y="860962"/>
                </a:lnTo>
                <a:lnTo>
                  <a:pt x="3634864" y="861810"/>
                </a:lnTo>
                <a:lnTo>
                  <a:pt x="3633166" y="862658"/>
                </a:lnTo>
                <a:lnTo>
                  <a:pt x="3633166" y="863533"/>
                </a:lnTo>
                <a:lnTo>
                  <a:pt x="3631442" y="866078"/>
                </a:lnTo>
                <a:lnTo>
                  <a:pt x="3631442" y="867775"/>
                </a:lnTo>
                <a:lnTo>
                  <a:pt x="3630593" y="866078"/>
                </a:lnTo>
                <a:close/>
                <a:moveTo>
                  <a:pt x="3542749" y="837950"/>
                </a:moveTo>
                <a:lnTo>
                  <a:pt x="3543598" y="836253"/>
                </a:lnTo>
                <a:lnTo>
                  <a:pt x="3544447" y="836253"/>
                </a:lnTo>
                <a:lnTo>
                  <a:pt x="3545296" y="837101"/>
                </a:lnTo>
                <a:lnTo>
                  <a:pt x="3545296" y="837950"/>
                </a:lnTo>
                <a:lnTo>
                  <a:pt x="3545296" y="839646"/>
                </a:lnTo>
                <a:lnTo>
                  <a:pt x="3544447" y="841370"/>
                </a:lnTo>
                <a:lnTo>
                  <a:pt x="3542749" y="839646"/>
                </a:lnTo>
                <a:lnTo>
                  <a:pt x="3542749" y="837950"/>
                </a:lnTo>
                <a:close/>
                <a:moveTo>
                  <a:pt x="3540175" y="828565"/>
                </a:moveTo>
                <a:lnTo>
                  <a:pt x="3540175" y="827716"/>
                </a:lnTo>
                <a:lnTo>
                  <a:pt x="3541873" y="826868"/>
                </a:lnTo>
                <a:lnTo>
                  <a:pt x="3543598" y="827716"/>
                </a:lnTo>
                <a:lnTo>
                  <a:pt x="3543598" y="828565"/>
                </a:lnTo>
                <a:lnTo>
                  <a:pt x="3542749" y="828565"/>
                </a:lnTo>
                <a:lnTo>
                  <a:pt x="3543598" y="830288"/>
                </a:lnTo>
                <a:lnTo>
                  <a:pt x="3541873" y="831985"/>
                </a:lnTo>
                <a:lnTo>
                  <a:pt x="3541873" y="831136"/>
                </a:lnTo>
                <a:lnTo>
                  <a:pt x="3541024" y="831985"/>
                </a:lnTo>
                <a:lnTo>
                  <a:pt x="3540175" y="831136"/>
                </a:lnTo>
                <a:lnTo>
                  <a:pt x="3540175" y="828565"/>
                </a:lnTo>
                <a:close/>
                <a:moveTo>
                  <a:pt x="3692012" y="919791"/>
                </a:moveTo>
                <a:lnTo>
                  <a:pt x="3692861" y="920639"/>
                </a:lnTo>
                <a:lnTo>
                  <a:pt x="3693736" y="920639"/>
                </a:lnTo>
                <a:lnTo>
                  <a:pt x="3692861" y="919791"/>
                </a:lnTo>
                <a:lnTo>
                  <a:pt x="3692012" y="919791"/>
                </a:lnTo>
                <a:close/>
                <a:moveTo>
                  <a:pt x="3689465" y="922680"/>
                </a:moveTo>
                <a:lnTo>
                  <a:pt x="3688616" y="923184"/>
                </a:lnTo>
                <a:lnTo>
                  <a:pt x="3691163" y="924907"/>
                </a:lnTo>
                <a:lnTo>
                  <a:pt x="3692861" y="924059"/>
                </a:lnTo>
                <a:lnTo>
                  <a:pt x="3693736" y="922336"/>
                </a:lnTo>
                <a:lnTo>
                  <a:pt x="3692861" y="923184"/>
                </a:lnTo>
                <a:lnTo>
                  <a:pt x="3691163" y="924059"/>
                </a:lnTo>
                <a:lnTo>
                  <a:pt x="3689465" y="923184"/>
                </a:lnTo>
                <a:lnTo>
                  <a:pt x="3689465" y="922680"/>
                </a:lnTo>
                <a:close/>
                <a:moveTo>
                  <a:pt x="3674103" y="886545"/>
                </a:moveTo>
                <a:lnTo>
                  <a:pt x="3674103" y="883974"/>
                </a:lnTo>
                <a:lnTo>
                  <a:pt x="3674952" y="883125"/>
                </a:lnTo>
                <a:lnTo>
                  <a:pt x="3675801" y="881429"/>
                </a:lnTo>
                <a:lnTo>
                  <a:pt x="3676677" y="881429"/>
                </a:lnTo>
                <a:lnTo>
                  <a:pt x="3678375" y="883125"/>
                </a:lnTo>
                <a:lnTo>
                  <a:pt x="3678375" y="883974"/>
                </a:lnTo>
                <a:lnTo>
                  <a:pt x="3677526" y="884822"/>
                </a:lnTo>
                <a:lnTo>
                  <a:pt x="3674103" y="887394"/>
                </a:lnTo>
                <a:lnTo>
                  <a:pt x="3674103" y="886545"/>
                </a:lnTo>
                <a:close/>
                <a:moveTo>
                  <a:pt x="3646803" y="855845"/>
                </a:moveTo>
                <a:lnTo>
                  <a:pt x="3645954" y="858417"/>
                </a:lnTo>
                <a:lnTo>
                  <a:pt x="3646803" y="856693"/>
                </a:lnTo>
                <a:lnTo>
                  <a:pt x="3646803" y="855845"/>
                </a:lnTo>
                <a:close/>
                <a:moveTo>
                  <a:pt x="3645954" y="858417"/>
                </a:moveTo>
                <a:lnTo>
                  <a:pt x="3643407" y="856693"/>
                </a:lnTo>
                <a:lnTo>
                  <a:pt x="3642532" y="856693"/>
                </a:lnTo>
                <a:lnTo>
                  <a:pt x="3645105" y="858417"/>
                </a:lnTo>
                <a:lnTo>
                  <a:pt x="3646803" y="862658"/>
                </a:lnTo>
                <a:lnTo>
                  <a:pt x="3647652" y="862658"/>
                </a:lnTo>
                <a:lnTo>
                  <a:pt x="3646803" y="861810"/>
                </a:lnTo>
                <a:lnTo>
                  <a:pt x="3645954" y="858417"/>
                </a:lnTo>
                <a:close/>
                <a:moveTo>
                  <a:pt x="3694585" y="922336"/>
                </a:moveTo>
                <a:lnTo>
                  <a:pt x="3693736" y="919791"/>
                </a:lnTo>
                <a:lnTo>
                  <a:pt x="3694585" y="917219"/>
                </a:lnTo>
                <a:lnTo>
                  <a:pt x="3695434" y="917219"/>
                </a:lnTo>
                <a:lnTo>
                  <a:pt x="3696283" y="917219"/>
                </a:lnTo>
                <a:lnTo>
                  <a:pt x="3696283" y="915522"/>
                </a:lnTo>
                <a:lnTo>
                  <a:pt x="3697132" y="915522"/>
                </a:lnTo>
                <a:lnTo>
                  <a:pt x="3697981" y="916371"/>
                </a:lnTo>
                <a:lnTo>
                  <a:pt x="3697132" y="917219"/>
                </a:lnTo>
                <a:lnTo>
                  <a:pt x="3697981" y="919791"/>
                </a:lnTo>
                <a:lnTo>
                  <a:pt x="3697132" y="921487"/>
                </a:lnTo>
                <a:lnTo>
                  <a:pt x="3697981" y="920639"/>
                </a:lnTo>
                <a:lnTo>
                  <a:pt x="3697132" y="922336"/>
                </a:lnTo>
                <a:lnTo>
                  <a:pt x="3696283" y="923184"/>
                </a:lnTo>
                <a:lnTo>
                  <a:pt x="3695434" y="923184"/>
                </a:lnTo>
                <a:lnTo>
                  <a:pt x="3694585" y="922336"/>
                </a:lnTo>
                <a:close/>
                <a:moveTo>
                  <a:pt x="3576868" y="842218"/>
                </a:moveTo>
                <a:lnTo>
                  <a:pt x="3576019" y="842218"/>
                </a:lnTo>
                <a:lnTo>
                  <a:pt x="3575143" y="841370"/>
                </a:lnTo>
                <a:lnTo>
                  <a:pt x="3573445" y="841370"/>
                </a:lnTo>
                <a:lnTo>
                  <a:pt x="3570898" y="842218"/>
                </a:lnTo>
                <a:lnTo>
                  <a:pt x="3569174" y="843915"/>
                </a:lnTo>
                <a:lnTo>
                  <a:pt x="3568325" y="843915"/>
                </a:lnTo>
                <a:lnTo>
                  <a:pt x="3570898" y="841370"/>
                </a:lnTo>
                <a:lnTo>
                  <a:pt x="3571747" y="839646"/>
                </a:lnTo>
                <a:lnTo>
                  <a:pt x="3572596" y="839646"/>
                </a:lnTo>
                <a:lnTo>
                  <a:pt x="3571747" y="838798"/>
                </a:lnTo>
                <a:lnTo>
                  <a:pt x="3571747" y="837950"/>
                </a:lnTo>
                <a:lnTo>
                  <a:pt x="3571747" y="837101"/>
                </a:lnTo>
                <a:lnTo>
                  <a:pt x="3573445" y="836253"/>
                </a:lnTo>
                <a:lnTo>
                  <a:pt x="3575143" y="837101"/>
                </a:lnTo>
                <a:lnTo>
                  <a:pt x="3575143" y="837950"/>
                </a:lnTo>
                <a:lnTo>
                  <a:pt x="3576868" y="838798"/>
                </a:lnTo>
                <a:lnTo>
                  <a:pt x="3577717" y="841370"/>
                </a:lnTo>
                <a:lnTo>
                  <a:pt x="3576868" y="841370"/>
                </a:lnTo>
                <a:lnTo>
                  <a:pt x="3576868" y="840495"/>
                </a:lnTo>
                <a:lnTo>
                  <a:pt x="3576868" y="842218"/>
                </a:lnTo>
                <a:close/>
                <a:moveTo>
                  <a:pt x="3559808" y="844763"/>
                </a:moveTo>
                <a:lnTo>
                  <a:pt x="3557235" y="846460"/>
                </a:lnTo>
                <a:lnTo>
                  <a:pt x="3555537" y="843915"/>
                </a:lnTo>
                <a:lnTo>
                  <a:pt x="3556386" y="843915"/>
                </a:lnTo>
                <a:lnTo>
                  <a:pt x="3555537" y="842218"/>
                </a:lnTo>
                <a:lnTo>
                  <a:pt x="3555537" y="840495"/>
                </a:lnTo>
                <a:lnTo>
                  <a:pt x="3556386" y="840495"/>
                </a:lnTo>
                <a:lnTo>
                  <a:pt x="3555537" y="839646"/>
                </a:lnTo>
                <a:lnTo>
                  <a:pt x="3556386" y="837950"/>
                </a:lnTo>
                <a:lnTo>
                  <a:pt x="3557235" y="840495"/>
                </a:lnTo>
                <a:lnTo>
                  <a:pt x="3558084" y="840495"/>
                </a:lnTo>
                <a:lnTo>
                  <a:pt x="3558933" y="842218"/>
                </a:lnTo>
                <a:lnTo>
                  <a:pt x="3558084" y="840495"/>
                </a:lnTo>
                <a:lnTo>
                  <a:pt x="3557235" y="839646"/>
                </a:lnTo>
                <a:lnTo>
                  <a:pt x="3557235" y="837950"/>
                </a:lnTo>
                <a:lnTo>
                  <a:pt x="3558084" y="836253"/>
                </a:lnTo>
                <a:lnTo>
                  <a:pt x="3559808" y="839646"/>
                </a:lnTo>
                <a:lnTo>
                  <a:pt x="3560657" y="840495"/>
                </a:lnTo>
                <a:lnTo>
                  <a:pt x="3559808" y="843066"/>
                </a:lnTo>
                <a:lnTo>
                  <a:pt x="3560657" y="843915"/>
                </a:lnTo>
                <a:lnTo>
                  <a:pt x="3559808" y="844763"/>
                </a:lnTo>
                <a:close/>
                <a:moveTo>
                  <a:pt x="3669832" y="880580"/>
                </a:moveTo>
                <a:lnTo>
                  <a:pt x="3670681" y="878857"/>
                </a:lnTo>
                <a:lnTo>
                  <a:pt x="3673254" y="875463"/>
                </a:lnTo>
                <a:lnTo>
                  <a:pt x="3673254" y="874615"/>
                </a:lnTo>
                <a:lnTo>
                  <a:pt x="3668983" y="880580"/>
                </a:lnTo>
                <a:lnTo>
                  <a:pt x="3667285" y="881429"/>
                </a:lnTo>
                <a:lnTo>
                  <a:pt x="3669832" y="880580"/>
                </a:lnTo>
                <a:close/>
                <a:moveTo>
                  <a:pt x="3654497" y="854148"/>
                </a:moveTo>
                <a:lnTo>
                  <a:pt x="3656195" y="853300"/>
                </a:lnTo>
                <a:lnTo>
                  <a:pt x="3656195" y="852451"/>
                </a:lnTo>
                <a:lnTo>
                  <a:pt x="3655346" y="852451"/>
                </a:lnTo>
                <a:lnTo>
                  <a:pt x="3654497" y="854148"/>
                </a:lnTo>
                <a:close/>
                <a:moveTo>
                  <a:pt x="3655346" y="852451"/>
                </a:moveTo>
                <a:lnTo>
                  <a:pt x="3654497" y="852451"/>
                </a:lnTo>
                <a:lnTo>
                  <a:pt x="3654497" y="853300"/>
                </a:lnTo>
                <a:lnTo>
                  <a:pt x="3655346" y="852451"/>
                </a:lnTo>
                <a:close/>
                <a:moveTo>
                  <a:pt x="3654497" y="852451"/>
                </a:moveTo>
                <a:lnTo>
                  <a:pt x="3655346" y="851577"/>
                </a:lnTo>
                <a:lnTo>
                  <a:pt x="3654497" y="851577"/>
                </a:lnTo>
                <a:lnTo>
                  <a:pt x="3654497" y="852451"/>
                </a:lnTo>
                <a:close/>
                <a:moveTo>
                  <a:pt x="3506057" y="821751"/>
                </a:moveTo>
                <a:lnTo>
                  <a:pt x="3506057" y="820903"/>
                </a:lnTo>
                <a:lnTo>
                  <a:pt x="3506057" y="820054"/>
                </a:lnTo>
                <a:lnTo>
                  <a:pt x="3506906" y="820054"/>
                </a:lnTo>
                <a:lnTo>
                  <a:pt x="3508604" y="820054"/>
                </a:lnTo>
                <a:lnTo>
                  <a:pt x="3507755" y="820903"/>
                </a:lnTo>
                <a:lnTo>
                  <a:pt x="3508604" y="820903"/>
                </a:lnTo>
                <a:lnTo>
                  <a:pt x="3509479" y="824323"/>
                </a:lnTo>
                <a:lnTo>
                  <a:pt x="3509479" y="826019"/>
                </a:lnTo>
                <a:lnTo>
                  <a:pt x="3508604" y="825171"/>
                </a:lnTo>
                <a:lnTo>
                  <a:pt x="3506906" y="822599"/>
                </a:lnTo>
                <a:lnTo>
                  <a:pt x="3506057" y="821751"/>
                </a:lnTo>
                <a:close/>
                <a:moveTo>
                  <a:pt x="465246" y="1228358"/>
                </a:moveTo>
                <a:lnTo>
                  <a:pt x="465776" y="1230930"/>
                </a:lnTo>
                <a:lnTo>
                  <a:pt x="464901" y="1231778"/>
                </a:lnTo>
                <a:lnTo>
                  <a:pt x="462354" y="1232627"/>
                </a:lnTo>
                <a:lnTo>
                  <a:pt x="462354" y="1234323"/>
                </a:lnTo>
                <a:lnTo>
                  <a:pt x="465776" y="1236895"/>
                </a:lnTo>
                <a:lnTo>
                  <a:pt x="464052" y="1238592"/>
                </a:lnTo>
                <a:lnTo>
                  <a:pt x="465776" y="1238592"/>
                </a:lnTo>
                <a:lnTo>
                  <a:pt x="470021" y="1236895"/>
                </a:lnTo>
                <a:lnTo>
                  <a:pt x="470021" y="1237743"/>
                </a:lnTo>
                <a:lnTo>
                  <a:pt x="469172" y="1238592"/>
                </a:lnTo>
                <a:lnTo>
                  <a:pt x="467474" y="1239440"/>
                </a:lnTo>
                <a:lnTo>
                  <a:pt x="468323" y="1241163"/>
                </a:lnTo>
                <a:lnTo>
                  <a:pt x="470021" y="1242012"/>
                </a:lnTo>
                <a:lnTo>
                  <a:pt x="472595" y="1242012"/>
                </a:lnTo>
                <a:lnTo>
                  <a:pt x="473444" y="1242860"/>
                </a:lnTo>
                <a:lnTo>
                  <a:pt x="474293" y="1242012"/>
                </a:lnTo>
                <a:lnTo>
                  <a:pt x="475142" y="1242860"/>
                </a:lnTo>
                <a:lnTo>
                  <a:pt x="475991" y="1247128"/>
                </a:lnTo>
                <a:lnTo>
                  <a:pt x="476866" y="1247977"/>
                </a:lnTo>
                <a:lnTo>
                  <a:pt x="477715" y="1247977"/>
                </a:lnTo>
                <a:lnTo>
                  <a:pt x="479413" y="1247128"/>
                </a:lnTo>
                <a:lnTo>
                  <a:pt x="479413" y="1245405"/>
                </a:lnTo>
                <a:lnTo>
                  <a:pt x="480262" y="1244557"/>
                </a:lnTo>
                <a:lnTo>
                  <a:pt x="482836" y="1243708"/>
                </a:lnTo>
                <a:lnTo>
                  <a:pt x="482836" y="1242860"/>
                </a:lnTo>
                <a:lnTo>
                  <a:pt x="480262" y="1241163"/>
                </a:lnTo>
                <a:lnTo>
                  <a:pt x="481987" y="1237743"/>
                </a:lnTo>
                <a:lnTo>
                  <a:pt x="482836" y="1236895"/>
                </a:lnTo>
                <a:lnTo>
                  <a:pt x="484534" y="1237743"/>
                </a:lnTo>
                <a:lnTo>
                  <a:pt x="485383" y="1238592"/>
                </a:lnTo>
                <a:lnTo>
                  <a:pt x="487081" y="1237743"/>
                </a:lnTo>
                <a:lnTo>
                  <a:pt x="487956" y="1236895"/>
                </a:lnTo>
                <a:lnTo>
                  <a:pt x="487956" y="1236047"/>
                </a:lnTo>
                <a:lnTo>
                  <a:pt x="487956" y="1235172"/>
                </a:lnTo>
                <a:lnTo>
                  <a:pt x="488805" y="1237743"/>
                </a:lnTo>
                <a:lnTo>
                  <a:pt x="489654" y="1238592"/>
                </a:lnTo>
                <a:lnTo>
                  <a:pt x="491352" y="1238592"/>
                </a:lnTo>
                <a:lnTo>
                  <a:pt x="493077" y="1238592"/>
                </a:lnTo>
                <a:lnTo>
                  <a:pt x="491352" y="1240289"/>
                </a:lnTo>
                <a:lnTo>
                  <a:pt x="492201" y="1242860"/>
                </a:lnTo>
                <a:lnTo>
                  <a:pt x="493077" y="1242860"/>
                </a:lnTo>
                <a:lnTo>
                  <a:pt x="495624" y="1243708"/>
                </a:lnTo>
                <a:lnTo>
                  <a:pt x="496472" y="1244557"/>
                </a:lnTo>
                <a:lnTo>
                  <a:pt x="496472" y="1246254"/>
                </a:lnTo>
                <a:lnTo>
                  <a:pt x="497321" y="1246254"/>
                </a:lnTo>
                <a:lnTo>
                  <a:pt x="500744" y="1244557"/>
                </a:lnTo>
                <a:lnTo>
                  <a:pt x="504140" y="1242860"/>
                </a:lnTo>
                <a:lnTo>
                  <a:pt x="506713" y="1239440"/>
                </a:lnTo>
                <a:lnTo>
                  <a:pt x="507562" y="1235172"/>
                </a:lnTo>
                <a:lnTo>
                  <a:pt x="507562" y="1230082"/>
                </a:lnTo>
                <a:lnTo>
                  <a:pt x="509260" y="1228358"/>
                </a:lnTo>
                <a:lnTo>
                  <a:pt x="465246" y="1228358"/>
                </a:lnTo>
                <a:close/>
                <a:moveTo>
                  <a:pt x="3390037" y="774879"/>
                </a:moveTo>
                <a:lnTo>
                  <a:pt x="3389188" y="775727"/>
                </a:lnTo>
                <a:lnTo>
                  <a:pt x="3390037" y="774879"/>
                </a:lnTo>
                <a:close/>
                <a:moveTo>
                  <a:pt x="3492393" y="803856"/>
                </a:moveTo>
                <a:lnTo>
                  <a:pt x="3492393" y="804704"/>
                </a:lnTo>
                <a:lnTo>
                  <a:pt x="3491544" y="804704"/>
                </a:lnTo>
                <a:lnTo>
                  <a:pt x="3491544" y="803856"/>
                </a:lnTo>
                <a:lnTo>
                  <a:pt x="3492393" y="803856"/>
                </a:lnTo>
                <a:close/>
                <a:moveTo>
                  <a:pt x="3386641" y="775727"/>
                </a:moveTo>
                <a:lnTo>
                  <a:pt x="3387490" y="775727"/>
                </a:lnTo>
                <a:lnTo>
                  <a:pt x="3386641" y="775727"/>
                </a:lnTo>
                <a:lnTo>
                  <a:pt x="3386641" y="776575"/>
                </a:lnTo>
                <a:lnTo>
                  <a:pt x="3386641" y="775727"/>
                </a:lnTo>
                <a:close/>
                <a:moveTo>
                  <a:pt x="3441215" y="789354"/>
                </a:moveTo>
                <a:lnTo>
                  <a:pt x="3442064" y="789354"/>
                </a:lnTo>
                <a:lnTo>
                  <a:pt x="3442064" y="790202"/>
                </a:lnTo>
                <a:lnTo>
                  <a:pt x="3441215" y="790202"/>
                </a:lnTo>
                <a:lnTo>
                  <a:pt x="3441215" y="789354"/>
                </a:lnTo>
                <a:close/>
                <a:moveTo>
                  <a:pt x="3477058" y="806401"/>
                </a:moveTo>
                <a:lnTo>
                  <a:pt x="3476210" y="805553"/>
                </a:lnTo>
                <a:lnTo>
                  <a:pt x="3477058" y="804704"/>
                </a:lnTo>
                <a:lnTo>
                  <a:pt x="3477907" y="805553"/>
                </a:lnTo>
                <a:lnTo>
                  <a:pt x="3477058" y="805553"/>
                </a:lnTo>
                <a:lnTo>
                  <a:pt x="3477907" y="806401"/>
                </a:lnTo>
                <a:lnTo>
                  <a:pt x="3477058" y="806401"/>
                </a:lnTo>
                <a:close/>
                <a:moveTo>
                  <a:pt x="3461697" y="813241"/>
                </a:moveTo>
                <a:lnTo>
                  <a:pt x="3460848" y="813241"/>
                </a:lnTo>
                <a:lnTo>
                  <a:pt x="3461697" y="813241"/>
                </a:lnTo>
                <a:lnTo>
                  <a:pt x="3461697" y="812366"/>
                </a:lnTo>
                <a:lnTo>
                  <a:pt x="3462546" y="812366"/>
                </a:lnTo>
                <a:lnTo>
                  <a:pt x="3462546" y="813241"/>
                </a:lnTo>
                <a:lnTo>
                  <a:pt x="3461697" y="813241"/>
                </a:lnTo>
                <a:close/>
                <a:moveTo>
                  <a:pt x="3469365" y="813241"/>
                </a:moveTo>
                <a:lnTo>
                  <a:pt x="3469365" y="811518"/>
                </a:lnTo>
                <a:lnTo>
                  <a:pt x="3470214" y="810669"/>
                </a:lnTo>
                <a:lnTo>
                  <a:pt x="3471089" y="810669"/>
                </a:lnTo>
                <a:lnTo>
                  <a:pt x="3470214" y="811518"/>
                </a:lnTo>
                <a:lnTo>
                  <a:pt x="3470214" y="814089"/>
                </a:lnTo>
                <a:lnTo>
                  <a:pt x="3469365" y="814089"/>
                </a:lnTo>
                <a:lnTo>
                  <a:pt x="3469365" y="813241"/>
                </a:lnTo>
                <a:close/>
                <a:moveTo>
                  <a:pt x="3387490" y="772307"/>
                </a:moveTo>
                <a:lnTo>
                  <a:pt x="3389188" y="772307"/>
                </a:lnTo>
                <a:lnTo>
                  <a:pt x="3389188" y="773155"/>
                </a:lnTo>
                <a:lnTo>
                  <a:pt x="3390037" y="772307"/>
                </a:lnTo>
                <a:lnTo>
                  <a:pt x="3390886" y="773155"/>
                </a:lnTo>
                <a:lnTo>
                  <a:pt x="3387490" y="774004"/>
                </a:lnTo>
                <a:lnTo>
                  <a:pt x="3387490" y="772307"/>
                </a:lnTo>
                <a:close/>
                <a:moveTo>
                  <a:pt x="3467667" y="805553"/>
                </a:moveTo>
                <a:lnTo>
                  <a:pt x="3466818" y="806401"/>
                </a:lnTo>
                <a:lnTo>
                  <a:pt x="3465969" y="806401"/>
                </a:lnTo>
                <a:lnTo>
                  <a:pt x="3465969" y="808124"/>
                </a:lnTo>
                <a:lnTo>
                  <a:pt x="3462546" y="810669"/>
                </a:lnTo>
                <a:lnTo>
                  <a:pt x="3463395" y="808124"/>
                </a:lnTo>
                <a:lnTo>
                  <a:pt x="3465120" y="804704"/>
                </a:lnTo>
                <a:lnTo>
                  <a:pt x="3465120" y="803856"/>
                </a:lnTo>
                <a:lnTo>
                  <a:pt x="3465969" y="803007"/>
                </a:lnTo>
                <a:lnTo>
                  <a:pt x="3466818" y="803856"/>
                </a:lnTo>
                <a:lnTo>
                  <a:pt x="3467667" y="804704"/>
                </a:lnTo>
                <a:lnTo>
                  <a:pt x="3467667" y="805553"/>
                </a:lnTo>
                <a:close/>
              </a:path>
            </a:pathLst>
          </a:custGeom>
          <a:noFill/>
          <a:ln w="0" cap="flat">
            <a:noFill/>
            <a:prstDash val="solid"/>
            <a:miter/>
          </a:ln>
        </p:spPr>
        <p:txBody>
          <a:bodyPr rtlCol="0" anchor="ctr"/>
          <a:lstStyle/>
          <a:p>
            <a:endParaRPr lang="pt-BR" dirty="0"/>
          </a:p>
        </p:txBody>
      </p:sp>
      <p:sp>
        <p:nvSpPr>
          <p:cNvPr id="10" name="Forma Livre 9">
            <a:extLst>
              <a:ext uri="{FF2B5EF4-FFF2-40B4-BE49-F238E27FC236}">
                <a16:creationId xmlns:a16="http://schemas.microsoft.com/office/drawing/2014/main" id="{5F8E520F-A62F-C354-D09C-2FA041428ECF}"/>
              </a:ext>
            </a:extLst>
          </p:cNvPr>
          <p:cNvSpPr/>
          <p:nvPr/>
        </p:nvSpPr>
        <p:spPr>
          <a:xfrm>
            <a:off x="2476510" y="3718585"/>
            <a:ext cx="286374" cy="1400471"/>
          </a:xfrm>
          <a:custGeom>
            <a:avLst/>
            <a:gdLst>
              <a:gd name="connsiteX0" fmla="*/ 95458 w 286374"/>
              <a:gd name="connsiteY0" fmla="*/ 1400471 h 1400471"/>
              <a:gd name="connsiteX1" fmla="*/ 95458 w 286374"/>
              <a:gd name="connsiteY1" fmla="*/ 1385015 h 1400471"/>
              <a:gd name="connsiteX2" fmla="*/ 79327 w 286374"/>
              <a:gd name="connsiteY2" fmla="*/ 1368896 h 1400471"/>
              <a:gd name="connsiteX3" fmla="*/ 79327 w 286374"/>
              <a:gd name="connsiteY3" fmla="*/ 1337347 h 1400471"/>
              <a:gd name="connsiteX4" fmla="*/ 63860 w 286374"/>
              <a:gd name="connsiteY4" fmla="*/ 1321228 h 1400471"/>
              <a:gd name="connsiteX5" fmla="*/ 63860 w 286374"/>
              <a:gd name="connsiteY5" fmla="*/ 1305083 h 1400471"/>
              <a:gd name="connsiteX6" fmla="*/ 47729 w 286374"/>
              <a:gd name="connsiteY6" fmla="*/ 1288964 h 1400471"/>
              <a:gd name="connsiteX7" fmla="*/ 47729 w 286374"/>
              <a:gd name="connsiteY7" fmla="*/ 1257415 h 1400471"/>
              <a:gd name="connsiteX8" fmla="*/ 31598 w 286374"/>
              <a:gd name="connsiteY8" fmla="*/ 1241296 h 1400471"/>
              <a:gd name="connsiteX9" fmla="*/ 31598 w 286374"/>
              <a:gd name="connsiteY9" fmla="*/ 1209721 h 1400471"/>
              <a:gd name="connsiteX10" fmla="*/ 16131 w 286374"/>
              <a:gd name="connsiteY10" fmla="*/ 1193602 h 1400471"/>
              <a:gd name="connsiteX11" fmla="*/ 16131 w 286374"/>
              <a:gd name="connsiteY11" fmla="*/ 1178146 h 1400471"/>
              <a:gd name="connsiteX12" fmla="*/ 0 w 286374"/>
              <a:gd name="connsiteY12" fmla="*/ 1162026 h 1400471"/>
              <a:gd name="connsiteX13" fmla="*/ 0 w 286374"/>
              <a:gd name="connsiteY13" fmla="*/ 1114332 h 1400471"/>
              <a:gd name="connsiteX14" fmla="*/ 16131 w 286374"/>
              <a:gd name="connsiteY14" fmla="*/ 1098213 h 1400471"/>
              <a:gd name="connsiteX15" fmla="*/ 16131 w 286374"/>
              <a:gd name="connsiteY15" fmla="*/ 1034400 h 1400471"/>
              <a:gd name="connsiteX16" fmla="*/ 31598 w 286374"/>
              <a:gd name="connsiteY16" fmla="*/ 1018944 h 1400471"/>
              <a:gd name="connsiteX17" fmla="*/ 31598 w 286374"/>
              <a:gd name="connsiteY17" fmla="*/ 1002825 h 1400471"/>
              <a:gd name="connsiteX18" fmla="*/ 47729 w 286374"/>
              <a:gd name="connsiteY18" fmla="*/ 986706 h 1400471"/>
              <a:gd name="connsiteX19" fmla="*/ 47729 w 286374"/>
              <a:gd name="connsiteY19" fmla="*/ 939012 h 1400471"/>
              <a:gd name="connsiteX20" fmla="*/ 31598 w 286374"/>
              <a:gd name="connsiteY20" fmla="*/ 922893 h 1400471"/>
              <a:gd name="connsiteX21" fmla="*/ 31598 w 286374"/>
              <a:gd name="connsiteY21" fmla="*/ 827531 h 1400471"/>
              <a:gd name="connsiteX22" fmla="*/ 47729 w 286374"/>
              <a:gd name="connsiteY22" fmla="*/ 812074 h 1400471"/>
              <a:gd name="connsiteX23" fmla="*/ 47729 w 286374"/>
              <a:gd name="connsiteY23" fmla="*/ 732142 h 1400471"/>
              <a:gd name="connsiteX24" fmla="*/ 79327 w 286374"/>
              <a:gd name="connsiteY24" fmla="*/ 700567 h 1400471"/>
              <a:gd name="connsiteX25" fmla="*/ 79327 w 286374"/>
              <a:gd name="connsiteY25" fmla="*/ 684448 h 1400471"/>
              <a:gd name="connsiteX26" fmla="*/ 95458 w 286374"/>
              <a:gd name="connsiteY26" fmla="*/ 668329 h 1400471"/>
              <a:gd name="connsiteX27" fmla="*/ 95458 w 286374"/>
              <a:gd name="connsiteY27" fmla="*/ 652873 h 1400471"/>
              <a:gd name="connsiteX28" fmla="*/ 111589 w 286374"/>
              <a:gd name="connsiteY28" fmla="*/ 636754 h 1400471"/>
              <a:gd name="connsiteX29" fmla="*/ 111589 w 286374"/>
              <a:gd name="connsiteY29" fmla="*/ 605178 h 1400471"/>
              <a:gd name="connsiteX30" fmla="*/ 175449 w 286374"/>
              <a:gd name="connsiteY30" fmla="*/ 541365 h 1400471"/>
              <a:gd name="connsiteX31" fmla="*/ 175449 w 286374"/>
              <a:gd name="connsiteY31" fmla="*/ 525246 h 1400471"/>
              <a:gd name="connsiteX32" fmla="*/ 159318 w 286374"/>
              <a:gd name="connsiteY32" fmla="*/ 509127 h 1400471"/>
              <a:gd name="connsiteX33" fmla="*/ 159318 w 286374"/>
              <a:gd name="connsiteY33" fmla="*/ 493698 h 1400471"/>
              <a:gd name="connsiteX34" fmla="*/ 143187 w 286374"/>
              <a:gd name="connsiteY34" fmla="*/ 477552 h 1400471"/>
              <a:gd name="connsiteX35" fmla="*/ 159318 w 286374"/>
              <a:gd name="connsiteY35" fmla="*/ 461433 h 1400471"/>
              <a:gd name="connsiteX36" fmla="*/ 159318 w 286374"/>
              <a:gd name="connsiteY36" fmla="*/ 413765 h 1400471"/>
              <a:gd name="connsiteX37" fmla="*/ 143187 w 286374"/>
              <a:gd name="connsiteY37" fmla="*/ 398309 h 1400471"/>
              <a:gd name="connsiteX38" fmla="*/ 143187 w 286374"/>
              <a:gd name="connsiteY38" fmla="*/ 222988 h 1400471"/>
              <a:gd name="connsiteX39" fmla="*/ 175449 w 286374"/>
              <a:gd name="connsiteY39" fmla="*/ 191413 h 1400471"/>
              <a:gd name="connsiteX40" fmla="*/ 190916 w 286374"/>
              <a:gd name="connsiteY40" fmla="*/ 191413 h 1400471"/>
              <a:gd name="connsiteX41" fmla="*/ 207047 w 286374"/>
              <a:gd name="connsiteY41" fmla="*/ 175294 h 1400471"/>
              <a:gd name="connsiteX42" fmla="*/ 223178 w 286374"/>
              <a:gd name="connsiteY42" fmla="*/ 175294 h 1400471"/>
              <a:gd name="connsiteX43" fmla="*/ 254776 w 286374"/>
              <a:gd name="connsiteY43" fmla="*/ 143056 h 1400471"/>
              <a:gd name="connsiteX44" fmla="*/ 270907 w 286374"/>
              <a:gd name="connsiteY44" fmla="*/ 143056 h 1400471"/>
              <a:gd name="connsiteX45" fmla="*/ 270907 w 286374"/>
              <a:gd name="connsiteY45" fmla="*/ 95362 h 1400471"/>
              <a:gd name="connsiteX46" fmla="*/ 286374 w 286374"/>
              <a:gd name="connsiteY46" fmla="*/ 79932 h 1400471"/>
              <a:gd name="connsiteX47" fmla="*/ 286374 w 286374"/>
              <a:gd name="connsiteY47" fmla="*/ 16119 h 1400471"/>
              <a:gd name="connsiteX48" fmla="*/ 270907 w 286374"/>
              <a:gd name="connsiteY48" fmla="*/ 0 h 140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6374" h="1400471">
                <a:moveTo>
                  <a:pt x="95458" y="1400471"/>
                </a:moveTo>
                <a:cubicBezTo>
                  <a:pt x="95458" y="1395779"/>
                  <a:pt x="95458" y="1390397"/>
                  <a:pt x="95458" y="1385015"/>
                </a:cubicBezTo>
                <a:cubicBezTo>
                  <a:pt x="90072" y="1379660"/>
                  <a:pt x="84713" y="1374278"/>
                  <a:pt x="79327" y="1368896"/>
                </a:cubicBezTo>
                <a:cubicBezTo>
                  <a:pt x="79327" y="1358822"/>
                  <a:pt x="79327" y="1348084"/>
                  <a:pt x="79327" y="1337347"/>
                </a:cubicBezTo>
                <a:cubicBezTo>
                  <a:pt x="74631" y="1331965"/>
                  <a:pt x="69246" y="1326584"/>
                  <a:pt x="63860" y="1321228"/>
                </a:cubicBezTo>
                <a:cubicBezTo>
                  <a:pt x="63860" y="1315846"/>
                  <a:pt x="63860" y="1310464"/>
                  <a:pt x="63860" y="1305083"/>
                </a:cubicBezTo>
                <a:cubicBezTo>
                  <a:pt x="58501" y="1299727"/>
                  <a:pt x="53115" y="1294345"/>
                  <a:pt x="47729" y="1288964"/>
                </a:cubicBezTo>
                <a:cubicBezTo>
                  <a:pt x="47729" y="1278889"/>
                  <a:pt x="47729" y="1268152"/>
                  <a:pt x="47729" y="1257415"/>
                </a:cubicBezTo>
                <a:cubicBezTo>
                  <a:pt x="42370" y="1252033"/>
                  <a:pt x="36984" y="1246651"/>
                  <a:pt x="31598" y="1241296"/>
                </a:cubicBezTo>
                <a:cubicBezTo>
                  <a:pt x="31598" y="1231195"/>
                  <a:pt x="31598" y="1220458"/>
                  <a:pt x="31598" y="1209721"/>
                </a:cubicBezTo>
                <a:cubicBezTo>
                  <a:pt x="26902" y="1204339"/>
                  <a:pt x="21517" y="1198957"/>
                  <a:pt x="16131" y="1193602"/>
                </a:cubicBezTo>
                <a:cubicBezTo>
                  <a:pt x="16131" y="1188883"/>
                  <a:pt x="16131" y="1183527"/>
                  <a:pt x="16131" y="1178146"/>
                </a:cubicBezTo>
                <a:cubicBezTo>
                  <a:pt x="10772" y="1172764"/>
                  <a:pt x="5386" y="1167408"/>
                  <a:pt x="0" y="1162026"/>
                </a:cubicBezTo>
                <a:cubicBezTo>
                  <a:pt x="0" y="1146570"/>
                  <a:pt x="0" y="1130451"/>
                  <a:pt x="0" y="1114332"/>
                </a:cubicBezTo>
                <a:cubicBezTo>
                  <a:pt x="5386" y="1108950"/>
                  <a:pt x="10772" y="1103595"/>
                  <a:pt x="16131" y="1098213"/>
                </a:cubicBezTo>
                <a:cubicBezTo>
                  <a:pt x="16131" y="1077402"/>
                  <a:pt x="16131" y="1055901"/>
                  <a:pt x="16131" y="1034400"/>
                </a:cubicBezTo>
                <a:cubicBezTo>
                  <a:pt x="20853" y="1029707"/>
                  <a:pt x="26213" y="1024326"/>
                  <a:pt x="31598" y="1018944"/>
                </a:cubicBezTo>
                <a:cubicBezTo>
                  <a:pt x="31598" y="1013588"/>
                  <a:pt x="31598" y="1008207"/>
                  <a:pt x="31598" y="1002825"/>
                </a:cubicBezTo>
                <a:cubicBezTo>
                  <a:pt x="36984" y="997469"/>
                  <a:pt x="42370" y="992088"/>
                  <a:pt x="47729" y="986706"/>
                </a:cubicBezTo>
                <a:cubicBezTo>
                  <a:pt x="47729" y="971250"/>
                  <a:pt x="47729" y="955131"/>
                  <a:pt x="47729" y="939012"/>
                </a:cubicBezTo>
                <a:cubicBezTo>
                  <a:pt x="42370" y="933656"/>
                  <a:pt x="36984" y="928274"/>
                  <a:pt x="31598" y="922893"/>
                </a:cubicBezTo>
                <a:cubicBezTo>
                  <a:pt x="31598" y="891317"/>
                  <a:pt x="31598" y="859769"/>
                  <a:pt x="31598" y="827531"/>
                </a:cubicBezTo>
                <a:cubicBezTo>
                  <a:pt x="36984" y="822812"/>
                  <a:pt x="42370" y="817456"/>
                  <a:pt x="47729" y="812074"/>
                </a:cubicBezTo>
                <a:cubicBezTo>
                  <a:pt x="47729" y="785881"/>
                  <a:pt x="47729" y="758998"/>
                  <a:pt x="47729" y="732142"/>
                </a:cubicBezTo>
                <a:cubicBezTo>
                  <a:pt x="57811" y="722068"/>
                  <a:pt x="68582" y="711304"/>
                  <a:pt x="79327" y="700567"/>
                </a:cubicBezTo>
                <a:cubicBezTo>
                  <a:pt x="79327" y="695185"/>
                  <a:pt x="79327" y="689830"/>
                  <a:pt x="79327" y="684448"/>
                </a:cubicBezTo>
                <a:cubicBezTo>
                  <a:pt x="84713" y="679066"/>
                  <a:pt x="90072" y="673711"/>
                  <a:pt x="95458" y="668329"/>
                </a:cubicBezTo>
                <a:cubicBezTo>
                  <a:pt x="95458" y="663636"/>
                  <a:pt x="95458" y="658255"/>
                  <a:pt x="95458" y="652873"/>
                </a:cubicBezTo>
                <a:cubicBezTo>
                  <a:pt x="100844" y="647491"/>
                  <a:pt x="106203" y="642136"/>
                  <a:pt x="111589" y="636754"/>
                </a:cubicBezTo>
                <a:cubicBezTo>
                  <a:pt x="111589" y="626679"/>
                  <a:pt x="111589" y="615942"/>
                  <a:pt x="111589" y="605178"/>
                </a:cubicBezTo>
                <a:cubicBezTo>
                  <a:pt x="132442" y="584367"/>
                  <a:pt x="153932" y="562866"/>
                  <a:pt x="175449" y="541365"/>
                </a:cubicBezTo>
                <a:cubicBezTo>
                  <a:pt x="175449" y="536010"/>
                  <a:pt x="175449" y="530628"/>
                  <a:pt x="175449" y="525246"/>
                </a:cubicBezTo>
                <a:cubicBezTo>
                  <a:pt x="170063" y="519891"/>
                  <a:pt x="164704" y="514509"/>
                  <a:pt x="159318" y="509127"/>
                </a:cubicBezTo>
                <a:cubicBezTo>
                  <a:pt x="159318" y="504435"/>
                  <a:pt x="159318" y="499053"/>
                  <a:pt x="159318" y="493698"/>
                </a:cubicBezTo>
                <a:cubicBezTo>
                  <a:pt x="153932" y="488316"/>
                  <a:pt x="148573" y="482934"/>
                  <a:pt x="143187" y="477552"/>
                </a:cubicBezTo>
                <a:cubicBezTo>
                  <a:pt x="148573" y="472197"/>
                  <a:pt x="153932" y="466815"/>
                  <a:pt x="159318" y="461433"/>
                </a:cubicBezTo>
                <a:cubicBezTo>
                  <a:pt x="159318" y="446003"/>
                  <a:pt x="159318" y="429884"/>
                  <a:pt x="159318" y="413765"/>
                </a:cubicBezTo>
                <a:cubicBezTo>
                  <a:pt x="153932" y="409046"/>
                  <a:pt x="148573" y="403691"/>
                  <a:pt x="143187" y="398309"/>
                </a:cubicBezTo>
                <a:cubicBezTo>
                  <a:pt x="143187" y="339878"/>
                  <a:pt x="143187" y="281420"/>
                  <a:pt x="143187" y="222988"/>
                </a:cubicBezTo>
                <a:cubicBezTo>
                  <a:pt x="153932" y="212914"/>
                  <a:pt x="164704" y="202177"/>
                  <a:pt x="175449" y="191413"/>
                </a:cubicBezTo>
                <a:cubicBezTo>
                  <a:pt x="180145" y="191413"/>
                  <a:pt x="185530" y="191413"/>
                  <a:pt x="190916" y="191413"/>
                </a:cubicBezTo>
                <a:cubicBezTo>
                  <a:pt x="196276" y="186058"/>
                  <a:pt x="201661" y="180676"/>
                  <a:pt x="207047" y="175294"/>
                </a:cubicBezTo>
                <a:cubicBezTo>
                  <a:pt x="212433" y="175294"/>
                  <a:pt x="217792" y="175294"/>
                  <a:pt x="223178" y="175294"/>
                </a:cubicBezTo>
                <a:cubicBezTo>
                  <a:pt x="233260" y="164557"/>
                  <a:pt x="244005" y="153820"/>
                  <a:pt x="254776" y="143056"/>
                </a:cubicBezTo>
                <a:cubicBezTo>
                  <a:pt x="260135" y="143056"/>
                  <a:pt x="265521" y="143056"/>
                  <a:pt x="270907" y="143056"/>
                </a:cubicBezTo>
                <a:cubicBezTo>
                  <a:pt x="270907" y="127600"/>
                  <a:pt x="270907" y="111481"/>
                  <a:pt x="270907" y="95362"/>
                </a:cubicBezTo>
                <a:cubicBezTo>
                  <a:pt x="275603" y="90669"/>
                  <a:pt x="280989" y="85288"/>
                  <a:pt x="286374" y="79932"/>
                </a:cubicBezTo>
                <a:cubicBezTo>
                  <a:pt x="286374" y="59094"/>
                  <a:pt x="286374" y="37593"/>
                  <a:pt x="286374" y="16119"/>
                </a:cubicBezTo>
                <a:cubicBezTo>
                  <a:pt x="281652" y="10737"/>
                  <a:pt x="276266" y="5355"/>
                  <a:pt x="270907" y="0"/>
                </a:cubicBezTo>
              </a:path>
            </a:pathLst>
          </a:custGeom>
          <a:noFill/>
          <a:ln w="0" cap="flat">
            <a:noFill/>
            <a:prstDash val="solid"/>
            <a:miter/>
          </a:ln>
        </p:spPr>
        <p:txBody>
          <a:bodyPr rtlCol="0" anchor="ctr"/>
          <a:lstStyle/>
          <a:p>
            <a:endParaRPr lang="pt-BR"/>
          </a:p>
        </p:txBody>
      </p:sp>
      <p:sp>
        <p:nvSpPr>
          <p:cNvPr id="12" name="Forma Livre 11">
            <a:extLst>
              <a:ext uri="{FF2B5EF4-FFF2-40B4-BE49-F238E27FC236}">
                <a16:creationId xmlns:a16="http://schemas.microsoft.com/office/drawing/2014/main" id="{B0517448-6F5F-CAD4-A6B6-71424F7523A2}"/>
              </a:ext>
            </a:extLst>
          </p:cNvPr>
          <p:cNvSpPr/>
          <p:nvPr/>
        </p:nvSpPr>
        <p:spPr>
          <a:xfrm>
            <a:off x="1665275" y="933709"/>
            <a:ext cx="614694" cy="333833"/>
          </a:xfrm>
          <a:custGeom>
            <a:avLst/>
            <a:gdLst>
              <a:gd name="connsiteX0" fmla="*/ 560545 w 614694"/>
              <a:gd name="connsiteY0" fmla="*/ 333833 h 333833"/>
              <a:gd name="connsiteX1" fmla="*/ 560545 w 614694"/>
              <a:gd name="connsiteY1" fmla="*/ 286165 h 333833"/>
              <a:gd name="connsiteX2" fmla="*/ 578108 w 614694"/>
              <a:gd name="connsiteY2" fmla="*/ 270046 h 333833"/>
              <a:gd name="connsiteX3" fmla="*/ 578108 w 614694"/>
              <a:gd name="connsiteY3" fmla="*/ 254590 h 333833"/>
              <a:gd name="connsiteX4" fmla="*/ 614694 w 614694"/>
              <a:gd name="connsiteY4" fmla="*/ 222352 h 333833"/>
              <a:gd name="connsiteX5" fmla="*/ 614694 w 614694"/>
              <a:gd name="connsiteY5" fmla="*/ 159202 h 333833"/>
              <a:gd name="connsiteX6" fmla="*/ 578108 w 614694"/>
              <a:gd name="connsiteY6" fmla="*/ 159202 h 333833"/>
              <a:gd name="connsiteX7" fmla="*/ 560545 w 614694"/>
              <a:gd name="connsiteY7" fmla="*/ 143083 h 333833"/>
              <a:gd name="connsiteX8" fmla="*/ 542265 w 614694"/>
              <a:gd name="connsiteY8" fmla="*/ 143083 h 333833"/>
              <a:gd name="connsiteX9" fmla="*/ 523958 w 614694"/>
              <a:gd name="connsiteY9" fmla="*/ 126964 h 333833"/>
              <a:gd name="connsiteX10" fmla="*/ 452246 w 614694"/>
              <a:gd name="connsiteY10" fmla="*/ 126964 h 333833"/>
              <a:gd name="connsiteX11" fmla="*/ 433939 w 614694"/>
              <a:gd name="connsiteY11" fmla="*/ 143083 h 333833"/>
              <a:gd name="connsiteX12" fmla="*/ 415659 w 614694"/>
              <a:gd name="connsiteY12" fmla="*/ 126964 h 333833"/>
              <a:gd name="connsiteX13" fmla="*/ 379790 w 614694"/>
              <a:gd name="connsiteY13" fmla="*/ 126964 h 333833"/>
              <a:gd name="connsiteX14" fmla="*/ 361510 w 614694"/>
              <a:gd name="connsiteY14" fmla="*/ 143083 h 333833"/>
              <a:gd name="connsiteX15" fmla="*/ 325640 w 614694"/>
              <a:gd name="connsiteY15" fmla="*/ 143083 h 333833"/>
              <a:gd name="connsiteX16" fmla="*/ 307334 w 614694"/>
              <a:gd name="connsiteY16" fmla="*/ 159202 h 333833"/>
              <a:gd name="connsiteX17" fmla="*/ 180755 w 614694"/>
              <a:gd name="connsiteY17" fmla="*/ 159202 h 333833"/>
              <a:gd name="connsiteX18" fmla="*/ 180755 w 614694"/>
              <a:gd name="connsiteY18" fmla="*/ 111507 h 333833"/>
              <a:gd name="connsiteX19" fmla="*/ 144885 w 614694"/>
              <a:gd name="connsiteY19" fmla="*/ 79269 h 333833"/>
              <a:gd name="connsiteX20" fmla="*/ 126605 w 614694"/>
              <a:gd name="connsiteY20" fmla="*/ 79269 h 333833"/>
              <a:gd name="connsiteX21" fmla="*/ 126605 w 614694"/>
              <a:gd name="connsiteY21" fmla="*/ 63150 h 333833"/>
              <a:gd name="connsiteX22" fmla="*/ 72456 w 614694"/>
              <a:gd name="connsiteY22" fmla="*/ 15456 h 333833"/>
              <a:gd name="connsiteX23" fmla="*/ 54150 w 614694"/>
              <a:gd name="connsiteY23" fmla="*/ 15456 h 333833"/>
              <a:gd name="connsiteX24" fmla="*/ 36613 w 614694"/>
              <a:gd name="connsiteY24" fmla="*/ 0 h 333833"/>
              <a:gd name="connsiteX25" fmla="*/ 0 w 614694"/>
              <a:gd name="connsiteY25" fmla="*/ 0 h 3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4694" h="333833">
                <a:moveTo>
                  <a:pt x="560545" y="333833"/>
                </a:moveTo>
                <a:cubicBezTo>
                  <a:pt x="560545" y="318403"/>
                  <a:pt x="560545" y="302284"/>
                  <a:pt x="560545" y="286165"/>
                </a:cubicBezTo>
                <a:cubicBezTo>
                  <a:pt x="565904" y="280784"/>
                  <a:pt x="572006" y="275402"/>
                  <a:pt x="578108" y="270046"/>
                </a:cubicBezTo>
                <a:cubicBezTo>
                  <a:pt x="578108" y="265327"/>
                  <a:pt x="578108" y="259945"/>
                  <a:pt x="578108" y="254590"/>
                </a:cubicBezTo>
                <a:cubicBezTo>
                  <a:pt x="590312" y="243826"/>
                  <a:pt x="602490" y="233089"/>
                  <a:pt x="614694" y="222352"/>
                </a:cubicBezTo>
                <a:cubicBezTo>
                  <a:pt x="614694" y="201514"/>
                  <a:pt x="614694" y="180703"/>
                  <a:pt x="614694" y="159202"/>
                </a:cubicBezTo>
                <a:cubicBezTo>
                  <a:pt x="602490" y="159202"/>
                  <a:pt x="590312" y="159202"/>
                  <a:pt x="578108" y="159202"/>
                </a:cubicBezTo>
                <a:cubicBezTo>
                  <a:pt x="572749" y="153820"/>
                  <a:pt x="566647" y="148465"/>
                  <a:pt x="560545" y="143083"/>
                </a:cubicBezTo>
                <a:cubicBezTo>
                  <a:pt x="554469" y="143083"/>
                  <a:pt x="548367" y="143083"/>
                  <a:pt x="542265" y="143083"/>
                </a:cubicBezTo>
                <a:cubicBezTo>
                  <a:pt x="536136" y="137701"/>
                  <a:pt x="530061" y="132346"/>
                  <a:pt x="523958" y="126964"/>
                </a:cubicBezTo>
                <a:cubicBezTo>
                  <a:pt x="500319" y="126964"/>
                  <a:pt x="476654" y="126964"/>
                  <a:pt x="452246" y="126964"/>
                </a:cubicBezTo>
                <a:cubicBezTo>
                  <a:pt x="446170" y="132346"/>
                  <a:pt x="440068" y="137701"/>
                  <a:pt x="433939" y="143083"/>
                </a:cubicBezTo>
                <a:cubicBezTo>
                  <a:pt x="427864" y="137701"/>
                  <a:pt x="421762" y="132346"/>
                  <a:pt x="415659" y="126964"/>
                </a:cubicBezTo>
                <a:cubicBezTo>
                  <a:pt x="404198" y="126964"/>
                  <a:pt x="391994" y="126964"/>
                  <a:pt x="379790" y="126964"/>
                </a:cubicBezTo>
                <a:cubicBezTo>
                  <a:pt x="373688" y="132346"/>
                  <a:pt x="367612" y="137701"/>
                  <a:pt x="361510" y="143083"/>
                </a:cubicBezTo>
                <a:cubicBezTo>
                  <a:pt x="350049" y="143083"/>
                  <a:pt x="337844" y="143083"/>
                  <a:pt x="325640" y="143083"/>
                </a:cubicBezTo>
                <a:cubicBezTo>
                  <a:pt x="319538" y="148465"/>
                  <a:pt x="313462" y="153820"/>
                  <a:pt x="307334" y="159202"/>
                </a:cubicBezTo>
                <a:cubicBezTo>
                  <a:pt x="265388" y="159202"/>
                  <a:pt x="223443" y="159202"/>
                  <a:pt x="180755" y="159202"/>
                </a:cubicBezTo>
                <a:cubicBezTo>
                  <a:pt x="180755" y="143745"/>
                  <a:pt x="180755" y="127626"/>
                  <a:pt x="180755" y="111507"/>
                </a:cubicBezTo>
                <a:cubicBezTo>
                  <a:pt x="169294" y="100770"/>
                  <a:pt x="157089" y="90007"/>
                  <a:pt x="144885" y="79269"/>
                </a:cubicBezTo>
                <a:cubicBezTo>
                  <a:pt x="138810" y="79269"/>
                  <a:pt x="132708" y="79269"/>
                  <a:pt x="126605" y="79269"/>
                </a:cubicBezTo>
                <a:cubicBezTo>
                  <a:pt x="126605" y="73888"/>
                  <a:pt x="126605" y="68532"/>
                  <a:pt x="126605" y="63150"/>
                </a:cubicBezTo>
                <a:cubicBezTo>
                  <a:pt x="109068" y="47694"/>
                  <a:pt x="90736" y="31575"/>
                  <a:pt x="72456" y="15456"/>
                </a:cubicBezTo>
                <a:cubicBezTo>
                  <a:pt x="66354" y="15456"/>
                  <a:pt x="60252" y="15456"/>
                  <a:pt x="54150" y="15456"/>
                </a:cubicBezTo>
                <a:cubicBezTo>
                  <a:pt x="48790" y="10764"/>
                  <a:pt x="42688" y="5382"/>
                  <a:pt x="36613" y="0"/>
                </a:cubicBezTo>
                <a:cubicBezTo>
                  <a:pt x="24408" y="0"/>
                  <a:pt x="12204" y="0"/>
                  <a:pt x="0" y="0"/>
                </a:cubicBezTo>
              </a:path>
            </a:pathLst>
          </a:custGeom>
          <a:noFill/>
          <a:ln w="0" cap="flat">
            <a:noFill/>
            <a:prstDash val="solid"/>
            <a:miter/>
          </a:ln>
        </p:spPr>
        <p:txBody>
          <a:bodyPr rtlCol="0" anchor="ctr"/>
          <a:lstStyle/>
          <a:p>
            <a:endParaRPr lang="pt-BR"/>
          </a:p>
        </p:txBody>
      </p:sp>
      <p:sp>
        <p:nvSpPr>
          <p:cNvPr id="13" name="Forma Livre 12">
            <a:extLst>
              <a:ext uri="{FF2B5EF4-FFF2-40B4-BE49-F238E27FC236}">
                <a16:creationId xmlns:a16="http://schemas.microsoft.com/office/drawing/2014/main" id="{B28056C5-3012-AB31-C98A-82DAD6AA3E67}"/>
              </a:ext>
            </a:extLst>
          </p:cNvPr>
          <p:cNvSpPr/>
          <p:nvPr/>
        </p:nvSpPr>
        <p:spPr>
          <a:xfrm>
            <a:off x="2576929" y="34385"/>
            <a:ext cx="79990" cy="421506"/>
          </a:xfrm>
          <a:custGeom>
            <a:avLst/>
            <a:gdLst>
              <a:gd name="connsiteX0" fmla="*/ 79991 w 79990"/>
              <a:gd name="connsiteY0" fmla="*/ 421507 h 421506"/>
              <a:gd name="connsiteX1" fmla="*/ 47703 w 79990"/>
              <a:gd name="connsiteY1" fmla="*/ 389931 h 421506"/>
              <a:gd name="connsiteX2" fmla="*/ 47703 w 79990"/>
              <a:gd name="connsiteY2" fmla="*/ 373812 h 421506"/>
              <a:gd name="connsiteX3" fmla="*/ 32262 w 79990"/>
              <a:gd name="connsiteY3" fmla="*/ 357693 h 421506"/>
              <a:gd name="connsiteX4" fmla="*/ 32262 w 79990"/>
              <a:gd name="connsiteY4" fmla="*/ 342237 h 421506"/>
              <a:gd name="connsiteX5" fmla="*/ 63860 w 79990"/>
              <a:gd name="connsiteY5" fmla="*/ 309999 h 421506"/>
              <a:gd name="connsiteX6" fmla="*/ 63860 w 79990"/>
              <a:gd name="connsiteY6" fmla="*/ 262305 h 421506"/>
              <a:gd name="connsiteX7" fmla="*/ 32262 w 79990"/>
              <a:gd name="connsiteY7" fmla="*/ 230756 h 421506"/>
              <a:gd name="connsiteX8" fmla="*/ 32262 w 79990"/>
              <a:gd name="connsiteY8" fmla="*/ 214611 h 421506"/>
              <a:gd name="connsiteX9" fmla="*/ 16131 w 79990"/>
              <a:gd name="connsiteY9" fmla="*/ 198492 h 421506"/>
              <a:gd name="connsiteX10" fmla="*/ 16131 w 79990"/>
              <a:gd name="connsiteY10" fmla="*/ 150824 h 421506"/>
              <a:gd name="connsiteX11" fmla="*/ 0 w 79990"/>
              <a:gd name="connsiteY11" fmla="*/ 135368 h 421506"/>
              <a:gd name="connsiteX12" fmla="*/ 0 w 79990"/>
              <a:gd name="connsiteY12" fmla="*/ 119249 h 421506"/>
              <a:gd name="connsiteX13" fmla="*/ 16131 w 79990"/>
              <a:gd name="connsiteY13" fmla="*/ 103130 h 421506"/>
              <a:gd name="connsiteX14" fmla="*/ 16131 w 79990"/>
              <a:gd name="connsiteY14" fmla="*/ 23860 h 421506"/>
              <a:gd name="connsiteX15" fmla="*/ 34835 w 79990"/>
              <a:gd name="connsiteY15" fmla="*/ 0 h 42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990" h="421506">
                <a:moveTo>
                  <a:pt x="79991" y="421507"/>
                </a:moveTo>
                <a:cubicBezTo>
                  <a:pt x="69219" y="411432"/>
                  <a:pt x="58474" y="400695"/>
                  <a:pt x="47703" y="389931"/>
                </a:cubicBezTo>
                <a:cubicBezTo>
                  <a:pt x="47703" y="384550"/>
                  <a:pt x="47703" y="379194"/>
                  <a:pt x="47703" y="373812"/>
                </a:cubicBezTo>
                <a:cubicBezTo>
                  <a:pt x="43007" y="368431"/>
                  <a:pt x="37621" y="363075"/>
                  <a:pt x="32262" y="357693"/>
                </a:cubicBezTo>
                <a:cubicBezTo>
                  <a:pt x="32262" y="353001"/>
                  <a:pt x="32262" y="347619"/>
                  <a:pt x="32262" y="342237"/>
                </a:cubicBezTo>
                <a:cubicBezTo>
                  <a:pt x="42343" y="331500"/>
                  <a:pt x="53088" y="320763"/>
                  <a:pt x="63860" y="309999"/>
                </a:cubicBezTo>
                <a:cubicBezTo>
                  <a:pt x="63860" y="294543"/>
                  <a:pt x="63860" y="278424"/>
                  <a:pt x="63860" y="262305"/>
                </a:cubicBezTo>
                <a:cubicBezTo>
                  <a:pt x="53752" y="252231"/>
                  <a:pt x="43007" y="241493"/>
                  <a:pt x="32262" y="230756"/>
                </a:cubicBezTo>
                <a:cubicBezTo>
                  <a:pt x="32262" y="225374"/>
                  <a:pt x="32262" y="219993"/>
                  <a:pt x="32262" y="214611"/>
                </a:cubicBezTo>
                <a:cubicBezTo>
                  <a:pt x="26876" y="209255"/>
                  <a:pt x="21490" y="203874"/>
                  <a:pt x="16131" y="198492"/>
                </a:cubicBezTo>
                <a:cubicBezTo>
                  <a:pt x="16131" y="183062"/>
                  <a:pt x="16131" y="166943"/>
                  <a:pt x="16131" y="150824"/>
                </a:cubicBezTo>
                <a:cubicBezTo>
                  <a:pt x="10745" y="146105"/>
                  <a:pt x="5359" y="140723"/>
                  <a:pt x="0" y="135368"/>
                </a:cubicBezTo>
                <a:cubicBezTo>
                  <a:pt x="0" y="129986"/>
                  <a:pt x="0" y="124604"/>
                  <a:pt x="0" y="119249"/>
                </a:cubicBezTo>
                <a:cubicBezTo>
                  <a:pt x="5359" y="113867"/>
                  <a:pt x="10745" y="108485"/>
                  <a:pt x="16131" y="103130"/>
                </a:cubicBezTo>
                <a:cubicBezTo>
                  <a:pt x="16131" y="76936"/>
                  <a:pt x="16131" y="50717"/>
                  <a:pt x="16131" y="23860"/>
                </a:cubicBezTo>
                <a:cubicBezTo>
                  <a:pt x="21490" y="18479"/>
                  <a:pt x="29449" y="5382"/>
                  <a:pt x="34835" y="0"/>
                </a:cubicBezTo>
              </a:path>
            </a:pathLst>
          </a:custGeom>
          <a:noFill/>
          <a:ln w="0" cap="flat">
            <a:noFill/>
            <a:prstDash val="solid"/>
            <a:miter/>
          </a:ln>
        </p:spPr>
        <p:txBody>
          <a:bodyPr rtlCol="0" anchor="ctr"/>
          <a:lstStyle/>
          <a:p>
            <a:endParaRPr lang="pt-BR"/>
          </a:p>
        </p:txBody>
      </p:sp>
      <p:sp>
        <p:nvSpPr>
          <p:cNvPr id="14" name="Forma Livre 13">
            <a:extLst>
              <a:ext uri="{FF2B5EF4-FFF2-40B4-BE49-F238E27FC236}">
                <a16:creationId xmlns:a16="http://schemas.microsoft.com/office/drawing/2014/main" id="{7ADBBA1A-DD98-B5A9-75BD-A19838629E6A}"/>
              </a:ext>
            </a:extLst>
          </p:cNvPr>
          <p:cNvSpPr/>
          <p:nvPr/>
        </p:nvSpPr>
        <p:spPr>
          <a:xfrm>
            <a:off x="3815763" y="22799"/>
            <a:ext cx="159291" cy="446029"/>
          </a:xfrm>
          <a:custGeom>
            <a:avLst/>
            <a:gdLst>
              <a:gd name="connsiteX0" fmla="*/ 159291 w 159291"/>
              <a:gd name="connsiteY0" fmla="*/ 446030 h 446029"/>
              <a:gd name="connsiteX1" fmla="*/ 159291 w 159291"/>
              <a:gd name="connsiteY1" fmla="*/ 413765 h 446029"/>
              <a:gd name="connsiteX2" fmla="*/ 127720 w 159291"/>
              <a:gd name="connsiteY2" fmla="*/ 382217 h 446029"/>
              <a:gd name="connsiteX3" fmla="*/ 127720 w 159291"/>
              <a:gd name="connsiteY3" fmla="*/ 366098 h 446029"/>
              <a:gd name="connsiteX4" fmla="*/ 111589 w 159291"/>
              <a:gd name="connsiteY4" fmla="*/ 350641 h 446029"/>
              <a:gd name="connsiteX5" fmla="*/ 111589 w 159291"/>
              <a:gd name="connsiteY5" fmla="*/ 318403 h 446029"/>
              <a:gd name="connsiteX6" fmla="*/ 95458 w 159291"/>
              <a:gd name="connsiteY6" fmla="*/ 302947 h 446029"/>
              <a:gd name="connsiteX7" fmla="*/ 95458 w 159291"/>
              <a:gd name="connsiteY7" fmla="*/ 286828 h 446029"/>
              <a:gd name="connsiteX8" fmla="*/ 79991 w 159291"/>
              <a:gd name="connsiteY8" fmla="*/ 270709 h 446029"/>
              <a:gd name="connsiteX9" fmla="*/ 63860 w 159291"/>
              <a:gd name="connsiteY9" fmla="*/ 270709 h 446029"/>
              <a:gd name="connsiteX10" fmla="*/ 0 w 159291"/>
              <a:gd name="connsiteY10" fmla="*/ 206896 h 446029"/>
              <a:gd name="connsiteX11" fmla="*/ 0 w 159291"/>
              <a:gd name="connsiteY11" fmla="*/ 143745 h 446029"/>
              <a:gd name="connsiteX12" fmla="*/ 16131 w 159291"/>
              <a:gd name="connsiteY12" fmla="*/ 127626 h 446029"/>
              <a:gd name="connsiteX13" fmla="*/ 16131 w 159291"/>
              <a:gd name="connsiteY13" fmla="*/ 79932 h 446029"/>
              <a:gd name="connsiteX14" fmla="*/ 47729 w 159291"/>
              <a:gd name="connsiteY14" fmla="*/ 47694 h 446029"/>
              <a:gd name="connsiteX15" fmla="*/ 95458 w 159291"/>
              <a:gd name="connsiteY15" fmla="*/ 47694 h 446029"/>
              <a:gd name="connsiteX16" fmla="*/ 95458 w 159291"/>
              <a:gd name="connsiteY16" fmla="*/ 16119 h 446029"/>
              <a:gd name="connsiteX17" fmla="*/ 111589 w 159291"/>
              <a:gd name="connsiteY17" fmla="*/ 0 h 44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291" h="446029">
                <a:moveTo>
                  <a:pt x="159291" y="446030"/>
                </a:moveTo>
                <a:cubicBezTo>
                  <a:pt x="159291" y="435266"/>
                  <a:pt x="159291" y="424529"/>
                  <a:pt x="159291" y="413765"/>
                </a:cubicBezTo>
                <a:cubicBezTo>
                  <a:pt x="149210" y="403691"/>
                  <a:pt x="138465" y="392954"/>
                  <a:pt x="127720" y="382217"/>
                </a:cubicBezTo>
                <a:cubicBezTo>
                  <a:pt x="127720" y="376835"/>
                  <a:pt x="127720" y="371453"/>
                  <a:pt x="127720" y="366098"/>
                </a:cubicBezTo>
                <a:cubicBezTo>
                  <a:pt x="122334" y="361379"/>
                  <a:pt x="116948" y="355997"/>
                  <a:pt x="111589" y="350641"/>
                </a:cubicBezTo>
                <a:cubicBezTo>
                  <a:pt x="111589" y="339878"/>
                  <a:pt x="111589" y="329141"/>
                  <a:pt x="111589" y="318403"/>
                </a:cubicBezTo>
                <a:cubicBezTo>
                  <a:pt x="106203" y="313684"/>
                  <a:pt x="100817" y="308329"/>
                  <a:pt x="95458" y="302947"/>
                </a:cubicBezTo>
                <a:cubicBezTo>
                  <a:pt x="95458" y="297565"/>
                  <a:pt x="95458" y="292210"/>
                  <a:pt x="95458" y="286828"/>
                </a:cubicBezTo>
                <a:cubicBezTo>
                  <a:pt x="90736" y="281446"/>
                  <a:pt x="85350" y="276064"/>
                  <a:pt x="79991" y="270709"/>
                </a:cubicBezTo>
                <a:cubicBezTo>
                  <a:pt x="74605" y="270709"/>
                  <a:pt x="69219" y="270709"/>
                  <a:pt x="63860" y="270709"/>
                </a:cubicBezTo>
                <a:cubicBezTo>
                  <a:pt x="43007" y="249871"/>
                  <a:pt x="21517" y="228397"/>
                  <a:pt x="0" y="206896"/>
                </a:cubicBezTo>
                <a:cubicBezTo>
                  <a:pt x="0" y="186058"/>
                  <a:pt x="0" y="165246"/>
                  <a:pt x="0" y="143745"/>
                </a:cubicBezTo>
                <a:cubicBezTo>
                  <a:pt x="5359" y="138390"/>
                  <a:pt x="10745" y="133008"/>
                  <a:pt x="16131" y="127626"/>
                </a:cubicBezTo>
                <a:cubicBezTo>
                  <a:pt x="16131" y="112197"/>
                  <a:pt x="16131" y="96051"/>
                  <a:pt x="16131" y="79932"/>
                </a:cubicBezTo>
                <a:cubicBezTo>
                  <a:pt x="26213" y="69195"/>
                  <a:pt x="36958" y="58458"/>
                  <a:pt x="47729" y="47694"/>
                </a:cubicBezTo>
                <a:cubicBezTo>
                  <a:pt x="63170" y="47694"/>
                  <a:pt x="79301" y="47694"/>
                  <a:pt x="95458" y="47694"/>
                </a:cubicBezTo>
                <a:cubicBezTo>
                  <a:pt x="95458" y="37620"/>
                  <a:pt x="95458" y="26883"/>
                  <a:pt x="95458" y="16119"/>
                </a:cubicBezTo>
                <a:cubicBezTo>
                  <a:pt x="100817" y="10764"/>
                  <a:pt x="106203" y="5382"/>
                  <a:pt x="111589" y="0"/>
                </a:cubicBezTo>
              </a:path>
            </a:pathLst>
          </a:custGeom>
          <a:noFill/>
          <a:ln w="0" cap="flat">
            <a:noFill/>
            <a:prstDash val="solid"/>
            <a:miter/>
          </a:ln>
        </p:spPr>
        <p:txBody>
          <a:bodyPr rtlCol="0" anchor="ctr"/>
          <a:lstStyle/>
          <a:p>
            <a:endParaRPr lang="pt-BR"/>
          </a:p>
        </p:txBody>
      </p:sp>
      <p:sp>
        <p:nvSpPr>
          <p:cNvPr id="15" name="Forma Livre 14">
            <a:extLst>
              <a:ext uri="{FF2B5EF4-FFF2-40B4-BE49-F238E27FC236}">
                <a16:creationId xmlns:a16="http://schemas.microsoft.com/office/drawing/2014/main" id="{8A25EF52-39D8-7BBB-60C6-2B731C0277DC}"/>
              </a:ext>
            </a:extLst>
          </p:cNvPr>
          <p:cNvSpPr/>
          <p:nvPr/>
        </p:nvSpPr>
        <p:spPr>
          <a:xfrm>
            <a:off x="3406497" y="18796"/>
            <a:ext cx="72270" cy="45785"/>
          </a:xfrm>
          <a:custGeom>
            <a:avLst/>
            <a:gdLst>
              <a:gd name="connsiteX0" fmla="*/ 72270 w 72270"/>
              <a:gd name="connsiteY0" fmla="*/ 45785 h 45785"/>
              <a:gd name="connsiteX1" fmla="*/ 56139 w 72270"/>
              <a:gd name="connsiteY1" fmla="*/ 45785 h 45785"/>
              <a:gd name="connsiteX2" fmla="*/ 0 w 72270"/>
              <a:gd name="connsiteY2" fmla="*/ 0 h 45785"/>
            </a:gdLst>
            <a:ahLst/>
            <a:cxnLst>
              <a:cxn ang="0">
                <a:pos x="connsiteX0" y="connsiteY0"/>
              </a:cxn>
              <a:cxn ang="0">
                <a:pos x="connsiteX1" y="connsiteY1"/>
              </a:cxn>
              <a:cxn ang="0">
                <a:pos x="connsiteX2" y="connsiteY2"/>
              </a:cxn>
            </a:cxnLst>
            <a:rect l="l" t="t" r="r" b="b"/>
            <a:pathLst>
              <a:path w="72270" h="45785">
                <a:moveTo>
                  <a:pt x="72270" y="45785"/>
                </a:moveTo>
                <a:cubicBezTo>
                  <a:pt x="66884" y="45785"/>
                  <a:pt x="61525" y="45785"/>
                  <a:pt x="56139" y="45785"/>
                </a:cubicBezTo>
                <a:cubicBezTo>
                  <a:pt x="35286" y="24947"/>
                  <a:pt x="21517" y="21474"/>
                  <a:pt x="0" y="0"/>
                </a:cubicBezTo>
              </a:path>
            </a:pathLst>
          </a:custGeom>
          <a:noFill/>
          <a:ln w="0" cap="flat">
            <a:noFill/>
            <a:prstDash val="solid"/>
            <a:miter/>
          </a:ln>
        </p:spPr>
        <p:txBody>
          <a:bodyPr rtlCol="0" anchor="ctr"/>
          <a:lstStyle/>
          <a:p>
            <a:endParaRPr lang="pt-BR"/>
          </a:p>
        </p:txBody>
      </p:sp>
      <p:sp>
        <p:nvSpPr>
          <p:cNvPr id="18" name="Forma Livre 17">
            <a:extLst>
              <a:ext uri="{FF2B5EF4-FFF2-40B4-BE49-F238E27FC236}">
                <a16:creationId xmlns:a16="http://schemas.microsoft.com/office/drawing/2014/main" id="{6C6CB072-3C6D-39D3-B8E0-694E5809475D}"/>
              </a:ext>
            </a:extLst>
          </p:cNvPr>
          <p:cNvSpPr/>
          <p:nvPr/>
        </p:nvSpPr>
        <p:spPr>
          <a:xfrm>
            <a:off x="1679973" y="2821939"/>
            <a:ext cx="701078" cy="2295977"/>
          </a:xfrm>
          <a:custGeom>
            <a:avLst/>
            <a:gdLst>
              <a:gd name="connsiteX0" fmla="*/ 701079 w 701078"/>
              <a:gd name="connsiteY0" fmla="*/ 2295977 h 2295977"/>
              <a:gd name="connsiteX1" fmla="*/ 701079 w 701078"/>
              <a:gd name="connsiteY1" fmla="*/ 2164586 h 2295977"/>
              <a:gd name="connsiteX2" fmla="*/ 684948 w 701078"/>
              <a:gd name="connsiteY2" fmla="*/ 2148467 h 2295977"/>
              <a:gd name="connsiteX3" fmla="*/ 684948 w 701078"/>
              <a:gd name="connsiteY3" fmla="*/ 2084654 h 2295977"/>
              <a:gd name="connsiteX4" fmla="*/ 668817 w 701078"/>
              <a:gd name="connsiteY4" fmla="*/ 2069198 h 2295977"/>
              <a:gd name="connsiteX5" fmla="*/ 668817 w 701078"/>
              <a:gd name="connsiteY5" fmla="*/ 2036960 h 2295977"/>
              <a:gd name="connsiteX6" fmla="*/ 653350 w 701078"/>
              <a:gd name="connsiteY6" fmla="*/ 2020841 h 2295977"/>
              <a:gd name="connsiteX7" fmla="*/ 653350 w 701078"/>
              <a:gd name="connsiteY7" fmla="*/ 1877785 h 2295977"/>
              <a:gd name="connsiteX8" fmla="*/ 668817 w 701078"/>
              <a:gd name="connsiteY8" fmla="*/ 1862328 h 2295977"/>
              <a:gd name="connsiteX9" fmla="*/ 668817 w 701078"/>
              <a:gd name="connsiteY9" fmla="*/ 1798515 h 2295977"/>
              <a:gd name="connsiteX10" fmla="*/ 637219 w 701078"/>
              <a:gd name="connsiteY10" fmla="*/ 1766277 h 2295977"/>
              <a:gd name="connsiteX11" fmla="*/ 637219 w 701078"/>
              <a:gd name="connsiteY11" fmla="*/ 1703127 h 2295977"/>
              <a:gd name="connsiteX12" fmla="*/ 653350 w 701078"/>
              <a:gd name="connsiteY12" fmla="*/ 1687008 h 2295977"/>
              <a:gd name="connsiteX13" fmla="*/ 653350 w 701078"/>
              <a:gd name="connsiteY13" fmla="*/ 1655432 h 2295977"/>
              <a:gd name="connsiteX14" fmla="*/ 668817 w 701078"/>
              <a:gd name="connsiteY14" fmla="*/ 1639313 h 2295977"/>
              <a:gd name="connsiteX15" fmla="*/ 668817 w 701078"/>
              <a:gd name="connsiteY15" fmla="*/ 1464019 h 2295977"/>
              <a:gd name="connsiteX16" fmla="*/ 684948 w 701078"/>
              <a:gd name="connsiteY16" fmla="*/ 1447874 h 2295977"/>
              <a:gd name="connsiteX17" fmla="*/ 684948 w 701078"/>
              <a:gd name="connsiteY17" fmla="*/ 1384750 h 2295977"/>
              <a:gd name="connsiteX18" fmla="*/ 701079 w 701078"/>
              <a:gd name="connsiteY18" fmla="*/ 1368631 h 2295977"/>
              <a:gd name="connsiteX19" fmla="*/ 684948 w 701078"/>
              <a:gd name="connsiteY19" fmla="*/ 1352512 h 2295977"/>
              <a:gd name="connsiteX20" fmla="*/ 684948 w 701078"/>
              <a:gd name="connsiteY20" fmla="*/ 1257123 h 2295977"/>
              <a:gd name="connsiteX21" fmla="*/ 701079 w 701078"/>
              <a:gd name="connsiteY21" fmla="*/ 1241004 h 2295977"/>
              <a:gd name="connsiteX22" fmla="*/ 701079 w 701078"/>
              <a:gd name="connsiteY22" fmla="*/ 1209429 h 2295977"/>
              <a:gd name="connsiteX23" fmla="*/ 684948 w 701078"/>
              <a:gd name="connsiteY23" fmla="*/ 1193310 h 2295977"/>
              <a:gd name="connsiteX24" fmla="*/ 684948 w 701078"/>
              <a:gd name="connsiteY24" fmla="*/ 1066373 h 2295977"/>
              <a:gd name="connsiteX25" fmla="*/ 684948 w 701078"/>
              <a:gd name="connsiteY25" fmla="*/ 938746 h 2295977"/>
              <a:gd name="connsiteX26" fmla="*/ 684948 w 701078"/>
              <a:gd name="connsiteY26" fmla="*/ 779545 h 2295977"/>
              <a:gd name="connsiteX27" fmla="*/ 701079 w 701078"/>
              <a:gd name="connsiteY27" fmla="*/ 764089 h 2295977"/>
              <a:gd name="connsiteX28" fmla="*/ 701079 w 701078"/>
              <a:gd name="connsiteY28" fmla="*/ 731851 h 2295977"/>
              <a:gd name="connsiteX29" fmla="*/ 684948 w 701078"/>
              <a:gd name="connsiteY29" fmla="*/ 716421 h 2295977"/>
              <a:gd name="connsiteX30" fmla="*/ 684948 w 701078"/>
              <a:gd name="connsiteY30" fmla="*/ 652608 h 2295977"/>
              <a:gd name="connsiteX31" fmla="*/ 668817 w 701078"/>
              <a:gd name="connsiteY31" fmla="*/ 636489 h 2295977"/>
              <a:gd name="connsiteX32" fmla="*/ 668817 w 701078"/>
              <a:gd name="connsiteY32" fmla="*/ 509525 h 2295977"/>
              <a:gd name="connsiteX33" fmla="*/ 653350 w 701078"/>
              <a:gd name="connsiteY33" fmla="*/ 493406 h 2295977"/>
              <a:gd name="connsiteX34" fmla="*/ 653350 w 701078"/>
              <a:gd name="connsiteY34" fmla="*/ 461168 h 2295977"/>
              <a:gd name="connsiteX35" fmla="*/ 637219 w 701078"/>
              <a:gd name="connsiteY35" fmla="*/ 445712 h 2295977"/>
              <a:gd name="connsiteX36" fmla="*/ 637245 w 701078"/>
              <a:gd name="connsiteY36" fmla="*/ 318377 h 2295977"/>
              <a:gd name="connsiteX37" fmla="*/ 589516 w 701078"/>
              <a:gd name="connsiteY37" fmla="*/ 318377 h 2295977"/>
              <a:gd name="connsiteX38" fmla="*/ 557255 w 701078"/>
              <a:gd name="connsiteY38" fmla="*/ 286828 h 2295977"/>
              <a:gd name="connsiteX39" fmla="*/ 541787 w 701078"/>
              <a:gd name="connsiteY39" fmla="*/ 286828 h 2295977"/>
              <a:gd name="connsiteX40" fmla="*/ 509526 w 701078"/>
              <a:gd name="connsiteY40" fmla="*/ 254590 h 2295977"/>
              <a:gd name="connsiteX41" fmla="*/ 494058 w 701078"/>
              <a:gd name="connsiteY41" fmla="*/ 254590 h 2295977"/>
              <a:gd name="connsiteX42" fmla="*/ 494058 w 701078"/>
              <a:gd name="connsiteY42" fmla="*/ 239134 h 2295977"/>
              <a:gd name="connsiteX43" fmla="*/ 461797 w 701078"/>
              <a:gd name="connsiteY43" fmla="*/ 206896 h 2295977"/>
              <a:gd name="connsiteX44" fmla="*/ 446329 w 701078"/>
              <a:gd name="connsiteY44" fmla="*/ 206896 h 2295977"/>
              <a:gd name="connsiteX45" fmla="*/ 430198 w 701078"/>
              <a:gd name="connsiteY45" fmla="*/ 191440 h 2295977"/>
              <a:gd name="connsiteX46" fmla="*/ 414068 w 701078"/>
              <a:gd name="connsiteY46" fmla="*/ 191440 h 2295977"/>
              <a:gd name="connsiteX47" fmla="*/ 398600 w 701078"/>
              <a:gd name="connsiteY47" fmla="*/ 175321 h 2295977"/>
              <a:gd name="connsiteX48" fmla="*/ 382469 w 701078"/>
              <a:gd name="connsiteY48" fmla="*/ 175321 h 2295977"/>
              <a:gd name="connsiteX49" fmla="*/ 350208 w 701078"/>
              <a:gd name="connsiteY49" fmla="*/ 143745 h 2295977"/>
              <a:gd name="connsiteX50" fmla="*/ 334767 w 701078"/>
              <a:gd name="connsiteY50" fmla="*/ 143745 h 2295977"/>
              <a:gd name="connsiteX51" fmla="*/ 318609 w 701078"/>
              <a:gd name="connsiteY51" fmla="*/ 127626 h 2295977"/>
              <a:gd name="connsiteX52" fmla="*/ 287038 w 701078"/>
              <a:gd name="connsiteY52" fmla="*/ 127626 h 2295977"/>
              <a:gd name="connsiteX53" fmla="*/ 270907 w 701078"/>
              <a:gd name="connsiteY53" fmla="*/ 111507 h 2295977"/>
              <a:gd name="connsiteX54" fmla="*/ 254776 w 701078"/>
              <a:gd name="connsiteY54" fmla="*/ 111507 h 2295977"/>
              <a:gd name="connsiteX55" fmla="*/ 239309 w 701078"/>
              <a:gd name="connsiteY55" fmla="*/ 95388 h 2295977"/>
              <a:gd name="connsiteX56" fmla="*/ 207047 w 701078"/>
              <a:gd name="connsiteY56" fmla="*/ 95388 h 2295977"/>
              <a:gd name="connsiteX57" fmla="*/ 191580 w 701078"/>
              <a:gd name="connsiteY57" fmla="*/ 79932 h 2295977"/>
              <a:gd name="connsiteX58" fmla="*/ 175449 w 701078"/>
              <a:gd name="connsiteY58" fmla="*/ 79932 h 2295977"/>
              <a:gd name="connsiteX59" fmla="*/ 159318 w 701078"/>
              <a:gd name="connsiteY59" fmla="*/ 63813 h 2295977"/>
              <a:gd name="connsiteX60" fmla="*/ 143187 w 701078"/>
              <a:gd name="connsiteY60" fmla="*/ 63813 h 2295977"/>
              <a:gd name="connsiteX61" fmla="*/ 127720 w 701078"/>
              <a:gd name="connsiteY61" fmla="*/ 47694 h 2295977"/>
              <a:gd name="connsiteX62" fmla="*/ 111589 w 701078"/>
              <a:gd name="connsiteY62" fmla="*/ 47694 h 2295977"/>
              <a:gd name="connsiteX63" fmla="*/ 95458 w 701078"/>
              <a:gd name="connsiteY63" fmla="*/ 32238 h 2295977"/>
              <a:gd name="connsiteX64" fmla="*/ 79991 w 701078"/>
              <a:gd name="connsiteY64" fmla="*/ 32238 h 2295977"/>
              <a:gd name="connsiteX65" fmla="*/ 63860 w 701078"/>
              <a:gd name="connsiteY65" fmla="*/ 16119 h 2295977"/>
              <a:gd name="connsiteX66" fmla="*/ 32262 w 701078"/>
              <a:gd name="connsiteY66" fmla="*/ 16119 h 2295977"/>
              <a:gd name="connsiteX67" fmla="*/ 16131 w 701078"/>
              <a:gd name="connsiteY67" fmla="*/ 0 h 2295977"/>
              <a:gd name="connsiteX68" fmla="*/ 0 w 701078"/>
              <a:gd name="connsiteY68" fmla="*/ 0 h 229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01078" h="2295977">
                <a:moveTo>
                  <a:pt x="701079" y="2295977"/>
                </a:moveTo>
                <a:cubicBezTo>
                  <a:pt x="701079" y="2252313"/>
                  <a:pt x="701079" y="2208463"/>
                  <a:pt x="701079" y="2164586"/>
                </a:cubicBezTo>
                <a:cubicBezTo>
                  <a:pt x="695693" y="2159204"/>
                  <a:pt x="690334" y="2153849"/>
                  <a:pt x="684948" y="2148467"/>
                </a:cubicBezTo>
                <a:cubicBezTo>
                  <a:pt x="684948" y="2127656"/>
                  <a:pt x="684948" y="2106155"/>
                  <a:pt x="684948" y="2084654"/>
                </a:cubicBezTo>
                <a:cubicBezTo>
                  <a:pt x="679562" y="2079961"/>
                  <a:pt x="674203" y="2074580"/>
                  <a:pt x="668817" y="2069198"/>
                </a:cubicBezTo>
                <a:cubicBezTo>
                  <a:pt x="668817" y="2058461"/>
                  <a:pt x="668817" y="2047723"/>
                  <a:pt x="668817" y="2036960"/>
                </a:cubicBezTo>
                <a:cubicBezTo>
                  <a:pt x="664095" y="2031578"/>
                  <a:pt x="658735" y="2026223"/>
                  <a:pt x="653350" y="2020841"/>
                </a:cubicBezTo>
                <a:cubicBezTo>
                  <a:pt x="653350" y="1973146"/>
                  <a:pt x="653350" y="1925452"/>
                  <a:pt x="653350" y="1877785"/>
                </a:cubicBezTo>
                <a:cubicBezTo>
                  <a:pt x="658046" y="1873065"/>
                  <a:pt x="663431" y="1867684"/>
                  <a:pt x="668817" y="1862328"/>
                </a:cubicBezTo>
                <a:cubicBezTo>
                  <a:pt x="668817" y="1841490"/>
                  <a:pt x="668817" y="1820016"/>
                  <a:pt x="668817" y="1798515"/>
                </a:cubicBezTo>
                <a:cubicBezTo>
                  <a:pt x="658735" y="1787751"/>
                  <a:pt x="647964" y="1777014"/>
                  <a:pt x="637219" y="1766277"/>
                </a:cubicBezTo>
                <a:cubicBezTo>
                  <a:pt x="637219" y="1745439"/>
                  <a:pt x="637219" y="1724627"/>
                  <a:pt x="637219" y="1703127"/>
                </a:cubicBezTo>
                <a:cubicBezTo>
                  <a:pt x="642605" y="1697745"/>
                  <a:pt x="647964" y="1692389"/>
                  <a:pt x="653350" y="1687008"/>
                </a:cubicBezTo>
                <a:cubicBezTo>
                  <a:pt x="653350" y="1676933"/>
                  <a:pt x="653350" y="1666196"/>
                  <a:pt x="653350" y="1655432"/>
                </a:cubicBezTo>
                <a:cubicBezTo>
                  <a:pt x="658046" y="1650077"/>
                  <a:pt x="663431" y="1644695"/>
                  <a:pt x="668817" y="1639313"/>
                </a:cubicBezTo>
                <a:cubicBezTo>
                  <a:pt x="668817" y="1580882"/>
                  <a:pt x="668817" y="1522451"/>
                  <a:pt x="668817" y="1464019"/>
                </a:cubicBezTo>
                <a:cubicBezTo>
                  <a:pt x="674203" y="1458637"/>
                  <a:pt x="679562" y="1453256"/>
                  <a:pt x="684948" y="1447874"/>
                </a:cubicBezTo>
                <a:cubicBezTo>
                  <a:pt x="684948" y="1427062"/>
                  <a:pt x="684948" y="1406251"/>
                  <a:pt x="684948" y="1384750"/>
                </a:cubicBezTo>
                <a:cubicBezTo>
                  <a:pt x="690334" y="1379368"/>
                  <a:pt x="695693" y="1373986"/>
                  <a:pt x="701079" y="1368631"/>
                </a:cubicBezTo>
                <a:cubicBezTo>
                  <a:pt x="695693" y="1363249"/>
                  <a:pt x="690334" y="1357867"/>
                  <a:pt x="684948" y="1352512"/>
                </a:cubicBezTo>
                <a:cubicBezTo>
                  <a:pt x="684948" y="1320937"/>
                  <a:pt x="684948" y="1289361"/>
                  <a:pt x="684948" y="1257123"/>
                </a:cubicBezTo>
                <a:cubicBezTo>
                  <a:pt x="690334" y="1251741"/>
                  <a:pt x="695693" y="1246386"/>
                  <a:pt x="701079" y="1241004"/>
                </a:cubicBezTo>
                <a:cubicBezTo>
                  <a:pt x="701079" y="1230930"/>
                  <a:pt x="701079" y="1220193"/>
                  <a:pt x="701079" y="1209429"/>
                </a:cubicBezTo>
                <a:cubicBezTo>
                  <a:pt x="695693" y="1204047"/>
                  <a:pt x="690334" y="1198692"/>
                  <a:pt x="684948" y="1193310"/>
                </a:cubicBezTo>
                <a:cubicBezTo>
                  <a:pt x="684948" y="1150998"/>
                  <a:pt x="684948" y="1108685"/>
                  <a:pt x="684948" y="1066373"/>
                </a:cubicBezTo>
                <a:cubicBezTo>
                  <a:pt x="690334" y="1060991"/>
                  <a:pt x="679562" y="944102"/>
                  <a:pt x="684948" y="938746"/>
                </a:cubicBezTo>
                <a:cubicBezTo>
                  <a:pt x="684948" y="885670"/>
                  <a:pt x="684948" y="832621"/>
                  <a:pt x="684948" y="779545"/>
                </a:cubicBezTo>
                <a:cubicBezTo>
                  <a:pt x="690334" y="774852"/>
                  <a:pt x="695693" y="769470"/>
                  <a:pt x="701079" y="764089"/>
                </a:cubicBezTo>
                <a:cubicBezTo>
                  <a:pt x="701079" y="753351"/>
                  <a:pt x="701079" y="742614"/>
                  <a:pt x="701079" y="731851"/>
                </a:cubicBezTo>
                <a:cubicBezTo>
                  <a:pt x="695693" y="727158"/>
                  <a:pt x="690334" y="721776"/>
                  <a:pt x="684948" y="716421"/>
                </a:cubicBezTo>
                <a:cubicBezTo>
                  <a:pt x="684948" y="695583"/>
                  <a:pt x="684948" y="674082"/>
                  <a:pt x="684948" y="652608"/>
                </a:cubicBezTo>
                <a:cubicBezTo>
                  <a:pt x="679562" y="647226"/>
                  <a:pt x="674203" y="641844"/>
                  <a:pt x="668817" y="636489"/>
                </a:cubicBezTo>
                <a:cubicBezTo>
                  <a:pt x="668817" y="594150"/>
                  <a:pt x="668817" y="551837"/>
                  <a:pt x="668817" y="509525"/>
                </a:cubicBezTo>
                <a:cubicBezTo>
                  <a:pt x="664095" y="504143"/>
                  <a:pt x="658735" y="498788"/>
                  <a:pt x="653350" y="493406"/>
                </a:cubicBezTo>
                <a:cubicBezTo>
                  <a:pt x="653350" y="482669"/>
                  <a:pt x="653350" y="471905"/>
                  <a:pt x="653350" y="461168"/>
                </a:cubicBezTo>
                <a:cubicBezTo>
                  <a:pt x="647964" y="456449"/>
                  <a:pt x="642605" y="451094"/>
                  <a:pt x="637219" y="445712"/>
                </a:cubicBezTo>
                <a:cubicBezTo>
                  <a:pt x="637219" y="403399"/>
                  <a:pt x="637245" y="361379"/>
                  <a:pt x="637245" y="318377"/>
                </a:cubicBezTo>
                <a:cubicBezTo>
                  <a:pt x="621778" y="318377"/>
                  <a:pt x="605647" y="318377"/>
                  <a:pt x="589516" y="318377"/>
                </a:cubicBezTo>
                <a:cubicBezTo>
                  <a:pt x="578771" y="308302"/>
                  <a:pt x="568000" y="297565"/>
                  <a:pt x="557255" y="286828"/>
                </a:cubicBezTo>
                <a:cubicBezTo>
                  <a:pt x="552532" y="286828"/>
                  <a:pt x="547173" y="286828"/>
                  <a:pt x="541787" y="286828"/>
                </a:cubicBezTo>
                <a:cubicBezTo>
                  <a:pt x="531042" y="276064"/>
                  <a:pt x="520271" y="265327"/>
                  <a:pt x="509526" y="254590"/>
                </a:cubicBezTo>
                <a:cubicBezTo>
                  <a:pt x="504830" y="254590"/>
                  <a:pt x="499444" y="254590"/>
                  <a:pt x="494058" y="254590"/>
                </a:cubicBezTo>
                <a:cubicBezTo>
                  <a:pt x="494058" y="249871"/>
                  <a:pt x="494058" y="244489"/>
                  <a:pt x="494058" y="239134"/>
                </a:cubicBezTo>
                <a:cubicBezTo>
                  <a:pt x="483313" y="228370"/>
                  <a:pt x="472542" y="217633"/>
                  <a:pt x="461797" y="206896"/>
                </a:cubicBezTo>
                <a:cubicBezTo>
                  <a:pt x="457101" y="206896"/>
                  <a:pt x="451715" y="206896"/>
                  <a:pt x="446329" y="206896"/>
                </a:cubicBezTo>
                <a:cubicBezTo>
                  <a:pt x="440970" y="202177"/>
                  <a:pt x="435584" y="196822"/>
                  <a:pt x="430198" y="191440"/>
                </a:cubicBezTo>
                <a:cubicBezTo>
                  <a:pt x="424839" y="191440"/>
                  <a:pt x="419453" y="191440"/>
                  <a:pt x="414068" y="191440"/>
                </a:cubicBezTo>
                <a:cubicBezTo>
                  <a:pt x="409372" y="186058"/>
                  <a:pt x="403986" y="180703"/>
                  <a:pt x="398600" y="175321"/>
                </a:cubicBezTo>
                <a:cubicBezTo>
                  <a:pt x="393241" y="175321"/>
                  <a:pt x="387855" y="175321"/>
                  <a:pt x="382469" y="175321"/>
                </a:cubicBezTo>
                <a:cubicBezTo>
                  <a:pt x="371724" y="165246"/>
                  <a:pt x="360979" y="154483"/>
                  <a:pt x="350208" y="143745"/>
                </a:cubicBezTo>
                <a:cubicBezTo>
                  <a:pt x="345512" y="143745"/>
                  <a:pt x="340126" y="143745"/>
                  <a:pt x="334767" y="143745"/>
                </a:cubicBezTo>
                <a:cubicBezTo>
                  <a:pt x="329381" y="138364"/>
                  <a:pt x="323995" y="133008"/>
                  <a:pt x="318609" y="127626"/>
                </a:cubicBezTo>
                <a:cubicBezTo>
                  <a:pt x="308528" y="127626"/>
                  <a:pt x="297783" y="127626"/>
                  <a:pt x="287038" y="127626"/>
                </a:cubicBezTo>
                <a:cubicBezTo>
                  <a:pt x="281652" y="122245"/>
                  <a:pt x="276266" y="116889"/>
                  <a:pt x="270907" y="111507"/>
                </a:cubicBezTo>
                <a:cubicBezTo>
                  <a:pt x="265521" y="111507"/>
                  <a:pt x="260135" y="111507"/>
                  <a:pt x="254776" y="111507"/>
                </a:cubicBezTo>
                <a:cubicBezTo>
                  <a:pt x="250054" y="106126"/>
                  <a:pt x="244694" y="100770"/>
                  <a:pt x="239309" y="95388"/>
                </a:cubicBezTo>
                <a:cubicBezTo>
                  <a:pt x="228537" y="95388"/>
                  <a:pt x="217792" y="95388"/>
                  <a:pt x="207047" y="95388"/>
                </a:cubicBezTo>
                <a:cubicBezTo>
                  <a:pt x="202325" y="90696"/>
                  <a:pt x="196965" y="85314"/>
                  <a:pt x="191580" y="79932"/>
                </a:cubicBezTo>
                <a:cubicBezTo>
                  <a:pt x="186194" y="79932"/>
                  <a:pt x="180835" y="79932"/>
                  <a:pt x="175449" y="79932"/>
                </a:cubicBezTo>
                <a:cubicBezTo>
                  <a:pt x="170063" y="74550"/>
                  <a:pt x="164704" y="69195"/>
                  <a:pt x="159318" y="63813"/>
                </a:cubicBezTo>
                <a:cubicBezTo>
                  <a:pt x="153932" y="63813"/>
                  <a:pt x="148546" y="63813"/>
                  <a:pt x="143187" y="63813"/>
                </a:cubicBezTo>
                <a:cubicBezTo>
                  <a:pt x="138465" y="58431"/>
                  <a:pt x="133105" y="53076"/>
                  <a:pt x="127720" y="47694"/>
                </a:cubicBezTo>
                <a:cubicBezTo>
                  <a:pt x="122334" y="47694"/>
                  <a:pt x="116975" y="47694"/>
                  <a:pt x="111589" y="47694"/>
                </a:cubicBezTo>
                <a:cubicBezTo>
                  <a:pt x="106203" y="43002"/>
                  <a:pt x="100844" y="37620"/>
                  <a:pt x="95458" y="32238"/>
                </a:cubicBezTo>
                <a:cubicBezTo>
                  <a:pt x="90762" y="32238"/>
                  <a:pt x="85376" y="32238"/>
                  <a:pt x="79991" y="32238"/>
                </a:cubicBezTo>
                <a:cubicBezTo>
                  <a:pt x="74605" y="26883"/>
                  <a:pt x="69246" y="21501"/>
                  <a:pt x="63860" y="16119"/>
                </a:cubicBezTo>
                <a:cubicBezTo>
                  <a:pt x="53778" y="16119"/>
                  <a:pt x="43033" y="16119"/>
                  <a:pt x="32262" y="16119"/>
                </a:cubicBezTo>
                <a:cubicBezTo>
                  <a:pt x="26902" y="10764"/>
                  <a:pt x="21517" y="5382"/>
                  <a:pt x="16131" y="0"/>
                </a:cubicBezTo>
                <a:cubicBezTo>
                  <a:pt x="10772" y="0"/>
                  <a:pt x="5386" y="0"/>
                  <a:pt x="0" y="0"/>
                </a:cubicBezTo>
              </a:path>
            </a:pathLst>
          </a:custGeom>
          <a:noFill/>
          <a:ln w="9327" cap="flat">
            <a:noFill/>
            <a:prstDash val="solid"/>
            <a:miter/>
          </a:ln>
        </p:spPr>
        <p:txBody>
          <a:bodyPr rtlCol="0" anchor="ctr"/>
          <a:lstStyle/>
          <a:p>
            <a:endParaRPr lang="pt-BR"/>
          </a:p>
        </p:txBody>
      </p:sp>
      <p:sp>
        <p:nvSpPr>
          <p:cNvPr id="19" name="Forma Livre 18">
            <a:extLst>
              <a:ext uri="{FF2B5EF4-FFF2-40B4-BE49-F238E27FC236}">
                <a16:creationId xmlns:a16="http://schemas.microsoft.com/office/drawing/2014/main" id="{F32DA36E-2E95-B782-F481-FA5614E012EA}"/>
              </a:ext>
            </a:extLst>
          </p:cNvPr>
          <p:cNvSpPr/>
          <p:nvPr/>
        </p:nvSpPr>
        <p:spPr>
          <a:xfrm>
            <a:off x="4275967" y="18611"/>
            <a:ext cx="63859" cy="430494"/>
          </a:xfrm>
          <a:custGeom>
            <a:avLst/>
            <a:gdLst>
              <a:gd name="connsiteX0" fmla="*/ 50303 w 63859"/>
              <a:gd name="connsiteY0" fmla="*/ 0 h 430494"/>
              <a:gd name="connsiteX1" fmla="*/ 16131 w 63859"/>
              <a:gd name="connsiteY1" fmla="*/ 41862 h 430494"/>
              <a:gd name="connsiteX2" fmla="*/ 16131 w 63859"/>
              <a:gd name="connsiteY2" fmla="*/ 57981 h 430494"/>
              <a:gd name="connsiteX3" fmla="*/ 0 w 63859"/>
              <a:gd name="connsiteY3" fmla="*/ 74100 h 430494"/>
              <a:gd name="connsiteX4" fmla="*/ 0 w 63859"/>
              <a:gd name="connsiteY4" fmla="*/ 90219 h 430494"/>
              <a:gd name="connsiteX5" fmla="*/ 16131 w 63859"/>
              <a:gd name="connsiteY5" fmla="*/ 105675 h 430494"/>
              <a:gd name="connsiteX6" fmla="*/ 16131 w 63859"/>
              <a:gd name="connsiteY6" fmla="*/ 169488 h 430494"/>
              <a:gd name="connsiteX7" fmla="*/ 32262 w 63859"/>
              <a:gd name="connsiteY7" fmla="*/ 185607 h 430494"/>
              <a:gd name="connsiteX8" fmla="*/ 32262 w 63859"/>
              <a:gd name="connsiteY8" fmla="*/ 201063 h 430494"/>
              <a:gd name="connsiteX9" fmla="*/ 63860 w 63859"/>
              <a:gd name="connsiteY9" fmla="*/ 233301 h 430494"/>
              <a:gd name="connsiteX10" fmla="*/ 63860 w 63859"/>
              <a:gd name="connsiteY10" fmla="*/ 280996 h 430494"/>
              <a:gd name="connsiteX11" fmla="*/ 47729 w 63859"/>
              <a:gd name="connsiteY11" fmla="*/ 297115 h 430494"/>
              <a:gd name="connsiteX12" fmla="*/ 47729 w 63859"/>
              <a:gd name="connsiteY12" fmla="*/ 328663 h 430494"/>
              <a:gd name="connsiteX13" fmla="*/ 16131 w 63859"/>
              <a:gd name="connsiteY13" fmla="*/ 360239 h 430494"/>
              <a:gd name="connsiteX14" fmla="*/ 12947 w 63859"/>
              <a:gd name="connsiteY14" fmla="*/ 430494 h 43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859" h="430494">
                <a:moveTo>
                  <a:pt x="50303" y="0"/>
                </a:moveTo>
                <a:cubicBezTo>
                  <a:pt x="39558" y="10737"/>
                  <a:pt x="26213" y="31787"/>
                  <a:pt x="16131" y="41862"/>
                </a:cubicBezTo>
                <a:cubicBezTo>
                  <a:pt x="16131" y="47244"/>
                  <a:pt x="16131" y="52599"/>
                  <a:pt x="16131" y="57981"/>
                </a:cubicBezTo>
                <a:cubicBezTo>
                  <a:pt x="10745" y="63363"/>
                  <a:pt x="5386" y="68718"/>
                  <a:pt x="0" y="74100"/>
                </a:cubicBezTo>
                <a:cubicBezTo>
                  <a:pt x="0" y="79482"/>
                  <a:pt x="0" y="84863"/>
                  <a:pt x="0" y="90219"/>
                </a:cubicBezTo>
                <a:cubicBezTo>
                  <a:pt x="5386" y="95601"/>
                  <a:pt x="10745" y="100982"/>
                  <a:pt x="16131" y="105675"/>
                </a:cubicBezTo>
                <a:cubicBezTo>
                  <a:pt x="16131" y="127176"/>
                  <a:pt x="16131" y="148650"/>
                  <a:pt x="16131" y="169488"/>
                </a:cubicBezTo>
                <a:cubicBezTo>
                  <a:pt x="21517" y="174870"/>
                  <a:pt x="26876" y="180225"/>
                  <a:pt x="32262" y="185607"/>
                </a:cubicBezTo>
                <a:cubicBezTo>
                  <a:pt x="32262" y="190989"/>
                  <a:pt x="32262" y="196344"/>
                  <a:pt x="32262" y="201063"/>
                </a:cubicBezTo>
                <a:cubicBezTo>
                  <a:pt x="43007" y="211801"/>
                  <a:pt x="53778" y="222538"/>
                  <a:pt x="63860" y="233301"/>
                </a:cubicBezTo>
                <a:cubicBezTo>
                  <a:pt x="63860" y="249420"/>
                  <a:pt x="63860" y="265539"/>
                  <a:pt x="63860" y="280996"/>
                </a:cubicBezTo>
                <a:cubicBezTo>
                  <a:pt x="58474" y="286351"/>
                  <a:pt x="53088" y="291733"/>
                  <a:pt x="47729" y="297115"/>
                </a:cubicBezTo>
                <a:cubicBezTo>
                  <a:pt x="47729" y="307852"/>
                  <a:pt x="47729" y="318589"/>
                  <a:pt x="47729" y="328663"/>
                </a:cubicBezTo>
                <a:cubicBezTo>
                  <a:pt x="36958" y="339427"/>
                  <a:pt x="26213" y="350164"/>
                  <a:pt x="16131" y="360239"/>
                </a:cubicBezTo>
                <a:cubicBezTo>
                  <a:pt x="16131" y="371002"/>
                  <a:pt x="12947" y="419757"/>
                  <a:pt x="12947" y="430494"/>
                </a:cubicBezTo>
              </a:path>
            </a:pathLst>
          </a:custGeom>
          <a:noFill/>
          <a:ln w="0" cap="flat">
            <a:noFill/>
            <a:prstDash val="solid"/>
            <a:miter/>
          </a:ln>
        </p:spPr>
        <p:txBody>
          <a:bodyPr rtlCol="0" anchor="ctr"/>
          <a:lstStyle/>
          <a:p>
            <a:endParaRPr lang="pt-BR"/>
          </a:p>
        </p:txBody>
      </p:sp>
      <p:sp>
        <p:nvSpPr>
          <p:cNvPr id="20" name="Forma Livre 19">
            <a:extLst>
              <a:ext uri="{FF2B5EF4-FFF2-40B4-BE49-F238E27FC236}">
                <a16:creationId xmlns:a16="http://schemas.microsoft.com/office/drawing/2014/main" id="{981D4296-E7F9-36B8-7748-902AB2C25D13}"/>
              </a:ext>
            </a:extLst>
          </p:cNvPr>
          <p:cNvSpPr/>
          <p:nvPr/>
        </p:nvSpPr>
        <p:spPr>
          <a:xfrm>
            <a:off x="4482988" y="26246"/>
            <a:ext cx="175448" cy="159201"/>
          </a:xfrm>
          <a:custGeom>
            <a:avLst/>
            <a:gdLst>
              <a:gd name="connsiteX0" fmla="*/ 175449 w 175448"/>
              <a:gd name="connsiteY0" fmla="*/ 159202 h 159201"/>
              <a:gd name="connsiteX1" fmla="*/ 175449 w 175448"/>
              <a:gd name="connsiteY1" fmla="*/ 143083 h 159201"/>
              <a:gd name="connsiteX2" fmla="*/ 127720 w 175448"/>
              <a:gd name="connsiteY2" fmla="*/ 95388 h 159201"/>
              <a:gd name="connsiteX3" fmla="*/ 111589 w 175448"/>
              <a:gd name="connsiteY3" fmla="*/ 95388 h 159201"/>
              <a:gd name="connsiteX4" fmla="*/ 111589 w 175448"/>
              <a:gd name="connsiteY4" fmla="*/ 79932 h 159201"/>
              <a:gd name="connsiteX5" fmla="*/ 79991 w 175448"/>
              <a:gd name="connsiteY5" fmla="*/ 47694 h 159201"/>
              <a:gd name="connsiteX6" fmla="*/ 63860 w 175448"/>
              <a:gd name="connsiteY6" fmla="*/ 47694 h 159201"/>
              <a:gd name="connsiteX7" fmla="*/ 47729 w 175448"/>
              <a:gd name="connsiteY7" fmla="*/ 31575 h 159201"/>
              <a:gd name="connsiteX8" fmla="*/ 32288 w 175448"/>
              <a:gd name="connsiteY8" fmla="*/ 31575 h 159201"/>
              <a:gd name="connsiteX9" fmla="*/ 32288 w 175448"/>
              <a:gd name="connsiteY9" fmla="*/ 16146 h 159201"/>
              <a:gd name="connsiteX10" fmla="*/ 16131 w 175448"/>
              <a:gd name="connsiteY10" fmla="*/ 0 h 159201"/>
              <a:gd name="connsiteX11" fmla="*/ 0 w 175448"/>
              <a:gd name="connsiteY11" fmla="*/ 0 h 15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48" h="159201">
                <a:moveTo>
                  <a:pt x="175449" y="159202"/>
                </a:moveTo>
                <a:cubicBezTo>
                  <a:pt x="175449" y="153820"/>
                  <a:pt x="175449" y="148465"/>
                  <a:pt x="175449" y="143083"/>
                </a:cubicBezTo>
                <a:cubicBezTo>
                  <a:pt x="159981" y="127626"/>
                  <a:pt x="143850" y="111507"/>
                  <a:pt x="127720" y="95388"/>
                </a:cubicBezTo>
                <a:cubicBezTo>
                  <a:pt x="122360" y="95388"/>
                  <a:pt x="116975" y="95388"/>
                  <a:pt x="111589" y="95388"/>
                </a:cubicBezTo>
                <a:cubicBezTo>
                  <a:pt x="111589" y="90696"/>
                  <a:pt x="111589" y="85314"/>
                  <a:pt x="111589" y="79932"/>
                </a:cubicBezTo>
                <a:cubicBezTo>
                  <a:pt x="101507" y="69195"/>
                  <a:pt x="90762" y="58458"/>
                  <a:pt x="79991" y="47694"/>
                </a:cubicBezTo>
                <a:cubicBezTo>
                  <a:pt x="74631" y="47694"/>
                  <a:pt x="69246" y="47694"/>
                  <a:pt x="63860" y="47694"/>
                </a:cubicBezTo>
                <a:cubicBezTo>
                  <a:pt x="58501" y="42339"/>
                  <a:pt x="53115" y="36957"/>
                  <a:pt x="47729" y="31575"/>
                </a:cubicBezTo>
                <a:cubicBezTo>
                  <a:pt x="43033" y="31575"/>
                  <a:pt x="37647" y="31575"/>
                  <a:pt x="32288" y="31575"/>
                </a:cubicBezTo>
                <a:cubicBezTo>
                  <a:pt x="32288" y="26883"/>
                  <a:pt x="32288" y="21501"/>
                  <a:pt x="32288" y="16146"/>
                </a:cubicBezTo>
                <a:cubicBezTo>
                  <a:pt x="26902" y="10764"/>
                  <a:pt x="21517" y="5382"/>
                  <a:pt x="16131" y="0"/>
                </a:cubicBezTo>
                <a:cubicBezTo>
                  <a:pt x="10772" y="0"/>
                  <a:pt x="5386" y="0"/>
                  <a:pt x="0" y="0"/>
                </a:cubicBezTo>
              </a:path>
            </a:pathLst>
          </a:custGeom>
          <a:noFill/>
          <a:ln w="0" cap="flat">
            <a:noFill/>
            <a:prstDash val="solid"/>
            <a:miter/>
          </a:ln>
        </p:spPr>
        <p:txBody>
          <a:bodyPr rtlCol="0" anchor="ctr"/>
          <a:lstStyle/>
          <a:p>
            <a:endParaRPr lang="pt-BR"/>
          </a:p>
        </p:txBody>
      </p:sp>
      <p:sp>
        <p:nvSpPr>
          <p:cNvPr id="21" name="Forma Livre 20">
            <a:extLst>
              <a:ext uri="{FF2B5EF4-FFF2-40B4-BE49-F238E27FC236}">
                <a16:creationId xmlns:a16="http://schemas.microsoft.com/office/drawing/2014/main" id="{8AFA72BD-5D7E-1DA8-A5C9-994825F7F9BC}"/>
              </a:ext>
            </a:extLst>
          </p:cNvPr>
          <p:cNvSpPr/>
          <p:nvPr/>
        </p:nvSpPr>
        <p:spPr>
          <a:xfrm>
            <a:off x="3487238" y="3207696"/>
            <a:ext cx="987453" cy="1050518"/>
          </a:xfrm>
          <a:custGeom>
            <a:avLst/>
            <a:gdLst>
              <a:gd name="connsiteX0" fmla="*/ 514673 w 987453"/>
              <a:gd name="connsiteY0" fmla="*/ 50849 h 1050518"/>
              <a:gd name="connsiteX1" fmla="*/ 477927 w 987453"/>
              <a:gd name="connsiteY1" fmla="*/ 47694 h 1050518"/>
              <a:gd name="connsiteX2" fmla="*/ 446329 w 987453"/>
              <a:gd name="connsiteY2" fmla="*/ 16119 h 1050518"/>
              <a:gd name="connsiteX3" fmla="*/ 430198 w 987453"/>
              <a:gd name="connsiteY3" fmla="*/ 16119 h 1050518"/>
              <a:gd name="connsiteX4" fmla="*/ 414068 w 987453"/>
              <a:gd name="connsiteY4" fmla="*/ 0 h 1050518"/>
              <a:gd name="connsiteX5" fmla="*/ 303168 w 987453"/>
              <a:gd name="connsiteY5" fmla="*/ 0 h 1050518"/>
              <a:gd name="connsiteX6" fmla="*/ 287038 w 987453"/>
              <a:gd name="connsiteY6" fmla="*/ 16119 h 1050518"/>
              <a:gd name="connsiteX7" fmla="*/ 254776 w 987453"/>
              <a:gd name="connsiteY7" fmla="*/ 16119 h 1050518"/>
              <a:gd name="connsiteX8" fmla="*/ 239309 w 987453"/>
              <a:gd name="connsiteY8" fmla="*/ 31575 h 1050518"/>
              <a:gd name="connsiteX9" fmla="*/ 175449 w 987453"/>
              <a:gd name="connsiteY9" fmla="*/ 31575 h 1050518"/>
              <a:gd name="connsiteX10" fmla="*/ 159318 w 987453"/>
              <a:gd name="connsiteY10" fmla="*/ 47694 h 1050518"/>
              <a:gd name="connsiteX11" fmla="*/ 95458 w 987453"/>
              <a:gd name="connsiteY11" fmla="*/ 47694 h 1050518"/>
              <a:gd name="connsiteX12" fmla="*/ 95458 w 987453"/>
              <a:gd name="connsiteY12" fmla="*/ 79269 h 1050518"/>
              <a:gd name="connsiteX13" fmla="*/ 79991 w 987453"/>
              <a:gd name="connsiteY13" fmla="*/ 95388 h 1050518"/>
              <a:gd name="connsiteX14" fmla="*/ 79991 w 987453"/>
              <a:gd name="connsiteY14" fmla="*/ 111507 h 1050518"/>
              <a:gd name="connsiteX15" fmla="*/ 63860 w 987453"/>
              <a:gd name="connsiteY15" fmla="*/ 127626 h 1050518"/>
              <a:gd name="connsiteX16" fmla="*/ 63860 w 987453"/>
              <a:gd name="connsiteY16" fmla="*/ 143056 h 1050518"/>
              <a:gd name="connsiteX17" fmla="*/ 47729 w 987453"/>
              <a:gd name="connsiteY17" fmla="*/ 159175 h 1050518"/>
              <a:gd name="connsiteX18" fmla="*/ 47729 w 987453"/>
              <a:gd name="connsiteY18" fmla="*/ 175321 h 1050518"/>
              <a:gd name="connsiteX19" fmla="*/ 32262 w 987453"/>
              <a:gd name="connsiteY19" fmla="*/ 190750 h 1050518"/>
              <a:gd name="connsiteX20" fmla="*/ 32262 w 987453"/>
              <a:gd name="connsiteY20" fmla="*/ 302258 h 1050518"/>
              <a:gd name="connsiteX21" fmla="*/ 16131 w 987453"/>
              <a:gd name="connsiteY21" fmla="*/ 318377 h 1050518"/>
              <a:gd name="connsiteX22" fmla="*/ 16131 w 987453"/>
              <a:gd name="connsiteY22" fmla="*/ 366071 h 1050518"/>
              <a:gd name="connsiteX23" fmla="*/ 0 w 987453"/>
              <a:gd name="connsiteY23" fmla="*/ 382190 h 1050518"/>
              <a:gd name="connsiteX24" fmla="*/ 16131 w 987453"/>
              <a:gd name="connsiteY24" fmla="*/ 397646 h 1050518"/>
              <a:gd name="connsiteX25" fmla="*/ 16131 w 987453"/>
              <a:gd name="connsiteY25" fmla="*/ 413765 h 1050518"/>
              <a:gd name="connsiteX26" fmla="*/ 63860 w 987453"/>
              <a:gd name="connsiteY26" fmla="*/ 461460 h 1050518"/>
              <a:gd name="connsiteX27" fmla="*/ 63860 w 987453"/>
              <a:gd name="connsiteY27" fmla="*/ 477579 h 1050518"/>
              <a:gd name="connsiteX28" fmla="*/ 127720 w 987453"/>
              <a:gd name="connsiteY28" fmla="*/ 541392 h 1050518"/>
              <a:gd name="connsiteX29" fmla="*/ 143850 w 987453"/>
              <a:gd name="connsiteY29" fmla="*/ 541392 h 1050518"/>
              <a:gd name="connsiteX30" fmla="*/ 159318 w 987453"/>
              <a:gd name="connsiteY30" fmla="*/ 556821 h 1050518"/>
              <a:gd name="connsiteX31" fmla="*/ 175449 w 987453"/>
              <a:gd name="connsiteY31" fmla="*/ 556821 h 1050518"/>
              <a:gd name="connsiteX32" fmla="*/ 223178 w 987453"/>
              <a:gd name="connsiteY32" fmla="*/ 604516 h 1050518"/>
              <a:gd name="connsiteX33" fmla="*/ 270907 w 987453"/>
              <a:gd name="connsiteY33" fmla="*/ 604516 h 1050518"/>
              <a:gd name="connsiteX34" fmla="*/ 287038 w 987453"/>
              <a:gd name="connsiteY34" fmla="*/ 620635 h 1050518"/>
              <a:gd name="connsiteX35" fmla="*/ 334767 w 987453"/>
              <a:gd name="connsiteY35" fmla="*/ 620635 h 1050518"/>
              <a:gd name="connsiteX36" fmla="*/ 366338 w 987453"/>
              <a:gd name="connsiteY36" fmla="*/ 652210 h 1050518"/>
              <a:gd name="connsiteX37" fmla="*/ 382469 w 987453"/>
              <a:gd name="connsiteY37" fmla="*/ 652210 h 1050518"/>
              <a:gd name="connsiteX38" fmla="*/ 414068 w 987453"/>
              <a:gd name="connsiteY38" fmla="*/ 684448 h 1050518"/>
              <a:gd name="connsiteX39" fmla="*/ 430198 w 987453"/>
              <a:gd name="connsiteY39" fmla="*/ 684448 h 1050518"/>
              <a:gd name="connsiteX40" fmla="*/ 461797 w 987453"/>
              <a:gd name="connsiteY40" fmla="*/ 716023 h 1050518"/>
              <a:gd name="connsiteX41" fmla="*/ 494058 w 987453"/>
              <a:gd name="connsiteY41" fmla="*/ 716023 h 1050518"/>
              <a:gd name="connsiteX42" fmla="*/ 510189 w 987453"/>
              <a:gd name="connsiteY42" fmla="*/ 732142 h 1050518"/>
              <a:gd name="connsiteX43" fmla="*/ 541787 w 987453"/>
              <a:gd name="connsiteY43" fmla="*/ 732142 h 1050518"/>
              <a:gd name="connsiteX44" fmla="*/ 557918 w 987453"/>
              <a:gd name="connsiteY44" fmla="*/ 748261 h 1050518"/>
              <a:gd name="connsiteX45" fmla="*/ 573386 w 987453"/>
              <a:gd name="connsiteY45" fmla="*/ 748261 h 1050518"/>
              <a:gd name="connsiteX46" fmla="*/ 621115 w 987453"/>
              <a:gd name="connsiteY46" fmla="*/ 795955 h 1050518"/>
              <a:gd name="connsiteX47" fmla="*/ 621115 w 987453"/>
              <a:gd name="connsiteY47" fmla="*/ 811412 h 1050518"/>
              <a:gd name="connsiteX48" fmla="*/ 605647 w 987453"/>
              <a:gd name="connsiteY48" fmla="*/ 827531 h 1050518"/>
              <a:gd name="connsiteX49" fmla="*/ 605647 w 987453"/>
              <a:gd name="connsiteY49" fmla="*/ 843650 h 1050518"/>
              <a:gd name="connsiteX50" fmla="*/ 589516 w 987453"/>
              <a:gd name="connsiteY50" fmla="*/ 859106 h 1050518"/>
              <a:gd name="connsiteX51" fmla="*/ 589516 w 987453"/>
              <a:gd name="connsiteY51" fmla="*/ 875225 h 1050518"/>
              <a:gd name="connsiteX52" fmla="*/ 557918 w 987453"/>
              <a:gd name="connsiteY52" fmla="*/ 907463 h 1050518"/>
              <a:gd name="connsiteX53" fmla="*/ 557918 w 987453"/>
              <a:gd name="connsiteY53" fmla="*/ 955157 h 1050518"/>
              <a:gd name="connsiteX54" fmla="*/ 541787 w 987453"/>
              <a:gd name="connsiteY54" fmla="*/ 970587 h 1050518"/>
              <a:gd name="connsiteX55" fmla="*/ 541787 w 987453"/>
              <a:gd name="connsiteY55" fmla="*/ 986706 h 1050518"/>
              <a:gd name="connsiteX56" fmla="*/ 510189 w 987453"/>
              <a:gd name="connsiteY56" fmla="*/ 1018281 h 1050518"/>
              <a:gd name="connsiteX57" fmla="*/ 510189 w 987453"/>
              <a:gd name="connsiteY57" fmla="*/ 1034400 h 1050518"/>
              <a:gd name="connsiteX58" fmla="*/ 605647 w 987453"/>
              <a:gd name="connsiteY58" fmla="*/ 1034400 h 1050518"/>
              <a:gd name="connsiteX59" fmla="*/ 621115 w 987453"/>
              <a:gd name="connsiteY59" fmla="*/ 1050519 h 1050518"/>
              <a:gd name="connsiteX60" fmla="*/ 828135 w 987453"/>
              <a:gd name="connsiteY60" fmla="*/ 1050519 h 1050518"/>
              <a:gd name="connsiteX61" fmla="*/ 844266 w 987453"/>
              <a:gd name="connsiteY61" fmla="*/ 1034400 h 1050518"/>
              <a:gd name="connsiteX62" fmla="*/ 860397 w 987453"/>
              <a:gd name="connsiteY62" fmla="*/ 1034400 h 1050518"/>
              <a:gd name="connsiteX63" fmla="*/ 860397 w 987453"/>
              <a:gd name="connsiteY63" fmla="*/ 1018281 h 1050518"/>
              <a:gd name="connsiteX64" fmla="*/ 876527 w 987453"/>
              <a:gd name="connsiteY64" fmla="*/ 1002851 h 1050518"/>
              <a:gd name="connsiteX65" fmla="*/ 891995 w 987453"/>
              <a:gd name="connsiteY65" fmla="*/ 1002851 h 1050518"/>
              <a:gd name="connsiteX66" fmla="*/ 939724 w 987453"/>
              <a:gd name="connsiteY66" fmla="*/ 955157 h 1050518"/>
              <a:gd name="connsiteX67" fmla="*/ 955855 w 987453"/>
              <a:gd name="connsiteY67" fmla="*/ 955157 h 1050518"/>
              <a:gd name="connsiteX68" fmla="*/ 955855 w 987453"/>
              <a:gd name="connsiteY68" fmla="*/ 939038 h 1050518"/>
              <a:gd name="connsiteX69" fmla="*/ 971986 w 987453"/>
              <a:gd name="connsiteY69" fmla="*/ 922919 h 1050518"/>
              <a:gd name="connsiteX70" fmla="*/ 971986 w 987453"/>
              <a:gd name="connsiteY70" fmla="*/ 827531 h 1050518"/>
              <a:gd name="connsiteX71" fmla="*/ 987453 w 987453"/>
              <a:gd name="connsiteY71" fmla="*/ 811412 h 105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87453" h="1050518">
                <a:moveTo>
                  <a:pt x="514673" y="50849"/>
                </a:moveTo>
                <a:cubicBezTo>
                  <a:pt x="509287" y="50849"/>
                  <a:pt x="483313" y="47694"/>
                  <a:pt x="477927" y="47694"/>
                </a:cubicBezTo>
                <a:cubicBezTo>
                  <a:pt x="467182" y="36931"/>
                  <a:pt x="456411" y="26193"/>
                  <a:pt x="446329" y="16119"/>
                </a:cubicBezTo>
                <a:cubicBezTo>
                  <a:pt x="440970" y="16119"/>
                  <a:pt x="435584" y="16119"/>
                  <a:pt x="430198" y="16119"/>
                </a:cubicBezTo>
                <a:cubicBezTo>
                  <a:pt x="424839" y="10737"/>
                  <a:pt x="419453" y="5382"/>
                  <a:pt x="414068" y="0"/>
                </a:cubicBezTo>
                <a:cubicBezTo>
                  <a:pt x="377110" y="0"/>
                  <a:pt x="340126" y="0"/>
                  <a:pt x="303168" y="0"/>
                </a:cubicBezTo>
                <a:cubicBezTo>
                  <a:pt x="297783" y="5382"/>
                  <a:pt x="292397" y="10737"/>
                  <a:pt x="287038" y="16119"/>
                </a:cubicBezTo>
                <a:cubicBezTo>
                  <a:pt x="276266" y="16119"/>
                  <a:pt x="265521" y="16119"/>
                  <a:pt x="254776" y="16119"/>
                </a:cubicBezTo>
                <a:cubicBezTo>
                  <a:pt x="249390" y="21501"/>
                  <a:pt x="244005" y="26856"/>
                  <a:pt x="239309" y="31575"/>
                </a:cubicBezTo>
                <a:cubicBezTo>
                  <a:pt x="217792" y="31575"/>
                  <a:pt x="196276" y="31575"/>
                  <a:pt x="175449" y="31575"/>
                </a:cubicBezTo>
                <a:cubicBezTo>
                  <a:pt x="170063" y="36931"/>
                  <a:pt x="164704" y="42312"/>
                  <a:pt x="159318" y="47694"/>
                </a:cubicBezTo>
                <a:cubicBezTo>
                  <a:pt x="137801" y="47694"/>
                  <a:pt x="116285" y="47694"/>
                  <a:pt x="95458" y="47694"/>
                </a:cubicBezTo>
                <a:cubicBezTo>
                  <a:pt x="95458" y="58431"/>
                  <a:pt x="95458" y="69169"/>
                  <a:pt x="95458" y="79269"/>
                </a:cubicBezTo>
                <a:cubicBezTo>
                  <a:pt x="90072" y="84625"/>
                  <a:pt x="84713" y="90007"/>
                  <a:pt x="79991" y="95388"/>
                </a:cubicBezTo>
                <a:cubicBezTo>
                  <a:pt x="79991" y="100744"/>
                  <a:pt x="79991" y="106126"/>
                  <a:pt x="79991" y="111507"/>
                </a:cubicBezTo>
                <a:cubicBezTo>
                  <a:pt x="74631" y="116863"/>
                  <a:pt x="69246" y="122245"/>
                  <a:pt x="63860" y="127626"/>
                </a:cubicBezTo>
                <a:cubicBezTo>
                  <a:pt x="63860" y="132982"/>
                  <a:pt x="63860" y="138364"/>
                  <a:pt x="63860" y="143056"/>
                </a:cubicBezTo>
                <a:cubicBezTo>
                  <a:pt x="58501" y="148438"/>
                  <a:pt x="53115" y="153820"/>
                  <a:pt x="47729" y="159175"/>
                </a:cubicBezTo>
                <a:cubicBezTo>
                  <a:pt x="47729" y="164557"/>
                  <a:pt x="47729" y="169939"/>
                  <a:pt x="47729" y="175321"/>
                </a:cubicBezTo>
                <a:cubicBezTo>
                  <a:pt x="42343" y="180676"/>
                  <a:pt x="36984" y="186058"/>
                  <a:pt x="32262" y="190750"/>
                </a:cubicBezTo>
                <a:cubicBezTo>
                  <a:pt x="32262" y="228370"/>
                  <a:pt x="32262" y="265327"/>
                  <a:pt x="32262" y="302258"/>
                </a:cubicBezTo>
                <a:cubicBezTo>
                  <a:pt x="26902" y="307640"/>
                  <a:pt x="21517" y="312995"/>
                  <a:pt x="16131" y="318377"/>
                </a:cubicBezTo>
                <a:cubicBezTo>
                  <a:pt x="16131" y="334496"/>
                  <a:pt x="16131" y="350615"/>
                  <a:pt x="16131" y="366071"/>
                </a:cubicBezTo>
                <a:cubicBezTo>
                  <a:pt x="10772" y="371453"/>
                  <a:pt x="5386" y="376808"/>
                  <a:pt x="0" y="382190"/>
                </a:cubicBezTo>
                <a:cubicBezTo>
                  <a:pt x="5386" y="387572"/>
                  <a:pt x="10772" y="392927"/>
                  <a:pt x="16131" y="397646"/>
                </a:cubicBezTo>
                <a:cubicBezTo>
                  <a:pt x="16131" y="403002"/>
                  <a:pt x="16131" y="408383"/>
                  <a:pt x="16131" y="413765"/>
                </a:cubicBezTo>
                <a:cubicBezTo>
                  <a:pt x="32262" y="429884"/>
                  <a:pt x="48392" y="446003"/>
                  <a:pt x="63860" y="461460"/>
                </a:cubicBezTo>
                <a:cubicBezTo>
                  <a:pt x="63860" y="466815"/>
                  <a:pt x="63860" y="472197"/>
                  <a:pt x="63860" y="477579"/>
                </a:cubicBezTo>
                <a:cubicBezTo>
                  <a:pt x="85376" y="499079"/>
                  <a:pt x="106893" y="520554"/>
                  <a:pt x="127720" y="541392"/>
                </a:cubicBezTo>
                <a:cubicBezTo>
                  <a:pt x="133105" y="541392"/>
                  <a:pt x="138491" y="541392"/>
                  <a:pt x="143850" y="541392"/>
                </a:cubicBezTo>
                <a:cubicBezTo>
                  <a:pt x="149236" y="546747"/>
                  <a:pt x="154622" y="552129"/>
                  <a:pt x="159318" y="556821"/>
                </a:cubicBezTo>
                <a:cubicBezTo>
                  <a:pt x="164704" y="556821"/>
                  <a:pt x="170063" y="556821"/>
                  <a:pt x="175449" y="556821"/>
                </a:cubicBezTo>
                <a:cubicBezTo>
                  <a:pt x="191580" y="572940"/>
                  <a:pt x="207710" y="589086"/>
                  <a:pt x="223178" y="604516"/>
                </a:cubicBezTo>
                <a:cubicBezTo>
                  <a:pt x="239309" y="604516"/>
                  <a:pt x="255439" y="604516"/>
                  <a:pt x="270907" y="604516"/>
                </a:cubicBezTo>
                <a:cubicBezTo>
                  <a:pt x="276266" y="609898"/>
                  <a:pt x="281652" y="615279"/>
                  <a:pt x="287038" y="620635"/>
                </a:cubicBezTo>
                <a:cubicBezTo>
                  <a:pt x="303168" y="620635"/>
                  <a:pt x="319299" y="620635"/>
                  <a:pt x="334767" y="620635"/>
                </a:cubicBezTo>
                <a:cubicBezTo>
                  <a:pt x="345512" y="631398"/>
                  <a:pt x="356257" y="642136"/>
                  <a:pt x="366338" y="652210"/>
                </a:cubicBezTo>
                <a:cubicBezTo>
                  <a:pt x="371724" y="652210"/>
                  <a:pt x="377110" y="652210"/>
                  <a:pt x="382469" y="652210"/>
                </a:cubicBezTo>
                <a:cubicBezTo>
                  <a:pt x="393241" y="662974"/>
                  <a:pt x="403986" y="673711"/>
                  <a:pt x="414068" y="684448"/>
                </a:cubicBezTo>
                <a:cubicBezTo>
                  <a:pt x="419453" y="684448"/>
                  <a:pt x="424839" y="684448"/>
                  <a:pt x="430198" y="684448"/>
                </a:cubicBezTo>
                <a:cubicBezTo>
                  <a:pt x="440970" y="695212"/>
                  <a:pt x="451715" y="705949"/>
                  <a:pt x="461797" y="716023"/>
                </a:cubicBezTo>
                <a:cubicBezTo>
                  <a:pt x="472568" y="716023"/>
                  <a:pt x="483313" y="716023"/>
                  <a:pt x="494058" y="716023"/>
                </a:cubicBezTo>
                <a:cubicBezTo>
                  <a:pt x="499444" y="721405"/>
                  <a:pt x="504830" y="726760"/>
                  <a:pt x="510189" y="732142"/>
                </a:cubicBezTo>
                <a:cubicBezTo>
                  <a:pt x="520961" y="732142"/>
                  <a:pt x="531706" y="732142"/>
                  <a:pt x="541787" y="732142"/>
                </a:cubicBezTo>
                <a:cubicBezTo>
                  <a:pt x="547173" y="737524"/>
                  <a:pt x="552532" y="742879"/>
                  <a:pt x="557918" y="748261"/>
                </a:cubicBezTo>
                <a:cubicBezTo>
                  <a:pt x="563304" y="748261"/>
                  <a:pt x="568690" y="748261"/>
                  <a:pt x="573386" y="748261"/>
                </a:cubicBezTo>
                <a:cubicBezTo>
                  <a:pt x="589516" y="764380"/>
                  <a:pt x="605647" y="780499"/>
                  <a:pt x="621115" y="795955"/>
                </a:cubicBezTo>
                <a:cubicBezTo>
                  <a:pt x="621115" y="801337"/>
                  <a:pt x="621115" y="806693"/>
                  <a:pt x="621115" y="811412"/>
                </a:cubicBezTo>
                <a:cubicBezTo>
                  <a:pt x="615729" y="816767"/>
                  <a:pt x="610343" y="822149"/>
                  <a:pt x="605647" y="827531"/>
                </a:cubicBezTo>
                <a:cubicBezTo>
                  <a:pt x="605647" y="832912"/>
                  <a:pt x="605647" y="838268"/>
                  <a:pt x="605647" y="843650"/>
                </a:cubicBezTo>
                <a:cubicBezTo>
                  <a:pt x="600261" y="849031"/>
                  <a:pt x="594902" y="854387"/>
                  <a:pt x="589516" y="859106"/>
                </a:cubicBezTo>
                <a:cubicBezTo>
                  <a:pt x="589516" y="864461"/>
                  <a:pt x="589516" y="869843"/>
                  <a:pt x="589516" y="875225"/>
                </a:cubicBezTo>
                <a:cubicBezTo>
                  <a:pt x="578771" y="885962"/>
                  <a:pt x="568000" y="896699"/>
                  <a:pt x="557918" y="907463"/>
                </a:cubicBezTo>
                <a:cubicBezTo>
                  <a:pt x="557918" y="923582"/>
                  <a:pt x="557918" y="939701"/>
                  <a:pt x="557918" y="955157"/>
                </a:cubicBezTo>
                <a:cubicBezTo>
                  <a:pt x="552532" y="960512"/>
                  <a:pt x="547173" y="965894"/>
                  <a:pt x="541787" y="970587"/>
                </a:cubicBezTo>
                <a:cubicBezTo>
                  <a:pt x="541787" y="975969"/>
                  <a:pt x="541787" y="981350"/>
                  <a:pt x="541787" y="986706"/>
                </a:cubicBezTo>
                <a:cubicBezTo>
                  <a:pt x="531042" y="997469"/>
                  <a:pt x="520271" y="1008207"/>
                  <a:pt x="510189" y="1018281"/>
                </a:cubicBezTo>
                <a:cubicBezTo>
                  <a:pt x="510189" y="1023663"/>
                  <a:pt x="510189" y="1029045"/>
                  <a:pt x="510189" y="1034400"/>
                </a:cubicBezTo>
                <a:cubicBezTo>
                  <a:pt x="542451" y="1034400"/>
                  <a:pt x="574049" y="1034400"/>
                  <a:pt x="605647" y="1034400"/>
                </a:cubicBezTo>
                <a:cubicBezTo>
                  <a:pt x="611033" y="1039782"/>
                  <a:pt x="616392" y="1045164"/>
                  <a:pt x="621115" y="1050519"/>
                </a:cubicBezTo>
                <a:cubicBezTo>
                  <a:pt x="690334" y="1050519"/>
                  <a:pt x="759579" y="1050519"/>
                  <a:pt x="828135" y="1050519"/>
                </a:cubicBezTo>
                <a:cubicBezTo>
                  <a:pt x="833521" y="1045164"/>
                  <a:pt x="838907" y="1039782"/>
                  <a:pt x="844266" y="1034400"/>
                </a:cubicBezTo>
                <a:cubicBezTo>
                  <a:pt x="849652" y="1034400"/>
                  <a:pt x="855037" y="1034400"/>
                  <a:pt x="860397" y="1034400"/>
                </a:cubicBezTo>
                <a:cubicBezTo>
                  <a:pt x="860397" y="1029045"/>
                  <a:pt x="860397" y="1023663"/>
                  <a:pt x="860397" y="1018281"/>
                </a:cubicBezTo>
                <a:cubicBezTo>
                  <a:pt x="865782" y="1012926"/>
                  <a:pt x="871168" y="1007544"/>
                  <a:pt x="876527" y="1002851"/>
                </a:cubicBezTo>
                <a:cubicBezTo>
                  <a:pt x="881913" y="1002851"/>
                  <a:pt x="887299" y="1002851"/>
                  <a:pt x="891995" y="1002851"/>
                </a:cubicBezTo>
                <a:cubicBezTo>
                  <a:pt x="908126" y="986706"/>
                  <a:pt x="924257" y="970587"/>
                  <a:pt x="939724" y="955157"/>
                </a:cubicBezTo>
                <a:cubicBezTo>
                  <a:pt x="945110" y="955157"/>
                  <a:pt x="950469" y="955157"/>
                  <a:pt x="955855" y="955157"/>
                </a:cubicBezTo>
                <a:cubicBezTo>
                  <a:pt x="955855" y="949775"/>
                  <a:pt x="955855" y="944393"/>
                  <a:pt x="955855" y="939038"/>
                </a:cubicBezTo>
                <a:cubicBezTo>
                  <a:pt x="961241" y="933656"/>
                  <a:pt x="966600" y="928274"/>
                  <a:pt x="971986" y="922919"/>
                </a:cubicBezTo>
                <a:cubicBezTo>
                  <a:pt x="971986" y="890655"/>
                  <a:pt x="971986" y="859106"/>
                  <a:pt x="971986" y="827531"/>
                </a:cubicBezTo>
                <a:cubicBezTo>
                  <a:pt x="977371" y="822149"/>
                  <a:pt x="982757" y="816767"/>
                  <a:pt x="987453" y="811412"/>
                </a:cubicBezTo>
              </a:path>
            </a:pathLst>
          </a:custGeom>
          <a:noFill/>
          <a:ln w="0" cap="flat">
            <a:noFill/>
            <a:prstDash val="solid"/>
            <a:miter/>
          </a:ln>
        </p:spPr>
        <p:txBody>
          <a:bodyPr rtlCol="0" anchor="ctr"/>
          <a:lstStyle/>
          <a:p>
            <a:endParaRPr lang="pt-BR"/>
          </a:p>
        </p:txBody>
      </p:sp>
      <p:sp>
        <p:nvSpPr>
          <p:cNvPr id="22" name="Forma Livre 21">
            <a:extLst>
              <a:ext uri="{FF2B5EF4-FFF2-40B4-BE49-F238E27FC236}">
                <a16:creationId xmlns:a16="http://schemas.microsoft.com/office/drawing/2014/main" id="{93AB1505-8E0D-7352-F9BA-82D6B185E7E4}"/>
              </a:ext>
            </a:extLst>
          </p:cNvPr>
          <p:cNvSpPr/>
          <p:nvPr/>
        </p:nvSpPr>
        <p:spPr>
          <a:xfrm>
            <a:off x="3846432" y="4626048"/>
            <a:ext cx="552134" cy="493008"/>
          </a:xfrm>
          <a:custGeom>
            <a:avLst/>
            <a:gdLst>
              <a:gd name="connsiteX0" fmla="*/ 552134 w 552134"/>
              <a:gd name="connsiteY0" fmla="*/ 461194 h 493008"/>
              <a:gd name="connsiteX1" fmla="*/ 541124 w 552134"/>
              <a:gd name="connsiteY1" fmla="*/ 477552 h 493008"/>
              <a:gd name="connsiteX2" fmla="*/ 525656 w 552134"/>
              <a:gd name="connsiteY2" fmla="*/ 493008 h 493008"/>
              <a:gd name="connsiteX3" fmla="*/ 0 w 552134"/>
              <a:gd name="connsiteY3" fmla="*/ 491391 h 493008"/>
              <a:gd name="connsiteX4" fmla="*/ 0 w 552134"/>
              <a:gd name="connsiteY4" fmla="*/ 397620 h 493008"/>
              <a:gd name="connsiteX5" fmla="*/ 15468 w 552134"/>
              <a:gd name="connsiteY5" fmla="*/ 381501 h 493008"/>
              <a:gd name="connsiteX6" fmla="*/ 15468 w 552134"/>
              <a:gd name="connsiteY6" fmla="*/ 366071 h 493008"/>
              <a:gd name="connsiteX7" fmla="*/ 31598 w 552134"/>
              <a:gd name="connsiteY7" fmla="*/ 349952 h 493008"/>
              <a:gd name="connsiteX8" fmla="*/ 31598 w 552134"/>
              <a:gd name="connsiteY8" fmla="*/ 238445 h 493008"/>
              <a:gd name="connsiteX9" fmla="*/ 15468 w 552134"/>
              <a:gd name="connsiteY9" fmla="*/ 222326 h 493008"/>
              <a:gd name="connsiteX10" fmla="*/ 31598 w 552134"/>
              <a:gd name="connsiteY10" fmla="*/ 206869 h 493008"/>
              <a:gd name="connsiteX11" fmla="*/ 31598 w 552134"/>
              <a:gd name="connsiteY11" fmla="*/ 159175 h 493008"/>
              <a:gd name="connsiteX12" fmla="*/ 47729 w 552134"/>
              <a:gd name="connsiteY12" fmla="*/ 143056 h 493008"/>
              <a:gd name="connsiteX13" fmla="*/ 47729 w 552134"/>
              <a:gd name="connsiteY13" fmla="*/ 47668 h 493008"/>
              <a:gd name="connsiteX14" fmla="*/ 63197 w 552134"/>
              <a:gd name="connsiteY14" fmla="*/ 31549 h 493008"/>
              <a:gd name="connsiteX15" fmla="*/ 63197 w 552134"/>
              <a:gd name="connsiteY15" fmla="*/ 0 h 49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2134" h="493008">
                <a:moveTo>
                  <a:pt x="552134" y="461194"/>
                </a:moveTo>
                <a:cubicBezTo>
                  <a:pt x="552134" y="476624"/>
                  <a:pt x="541124" y="461433"/>
                  <a:pt x="541124" y="477552"/>
                </a:cubicBezTo>
                <a:cubicBezTo>
                  <a:pt x="536401" y="482271"/>
                  <a:pt x="531042" y="487626"/>
                  <a:pt x="525656" y="493008"/>
                </a:cubicBezTo>
                <a:moveTo>
                  <a:pt x="0" y="491391"/>
                </a:moveTo>
                <a:cubicBezTo>
                  <a:pt x="0" y="470579"/>
                  <a:pt x="0" y="419121"/>
                  <a:pt x="0" y="397620"/>
                </a:cubicBezTo>
                <a:cubicBezTo>
                  <a:pt x="4722" y="392264"/>
                  <a:pt x="10082" y="386883"/>
                  <a:pt x="15468" y="381501"/>
                </a:cubicBezTo>
                <a:cubicBezTo>
                  <a:pt x="15468" y="376808"/>
                  <a:pt x="15468" y="371426"/>
                  <a:pt x="15468" y="366071"/>
                </a:cubicBezTo>
                <a:cubicBezTo>
                  <a:pt x="20853" y="360689"/>
                  <a:pt x="26213" y="355307"/>
                  <a:pt x="31598" y="349952"/>
                </a:cubicBezTo>
                <a:cubicBezTo>
                  <a:pt x="31598" y="312995"/>
                  <a:pt x="31598" y="276064"/>
                  <a:pt x="31598" y="238445"/>
                </a:cubicBezTo>
                <a:cubicBezTo>
                  <a:pt x="26213" y="233063"/>
                  <a:pt x="20853" y="227681"/>
                  <a:pt x="15468" y="222326"/>
                </a:cubicBezTo>
                <a:cubicBezTo>
                  <a:pt x="20853" y="217607"/>
                  <a:pt x="26213" y="212251"/>
                  <a:pt x="31598" y="206869"/>
                </a:cubicBezTo>
                <a:cubicBezTo>
                  <a:pt x="31598" y="191413"/>
                  <a:pt x="31598" y="175294"/>
                  <a:pt x="31598" y="159175"/>
                </a:cubicBezTo>
                <a:cubicBezTo>
                  <a:pt x="36984" y="153793"/>
                  <a:pt x="42343" y="148438"/>
                  <a:pt x="47729" y="143056"/>
                </a:cubicBezTo>
                <a:cubicBezTo>
                  <a:pt x="47729" y="111481"/>
                  <a:pt x="47729" y="79932"/>
                  <a:pt x="47729" y="47668"/>
                </a:cubicBezTo>
                <a:cubicBezTo>
                  <a:pt x="52425" y="42312"/>
                  <a:pt x="57811" y="36931"/>
                  <a:pt x="63197" y="31549"/>
                </a:cubicBezTo>
                <a:cubicBezTo>
                  <a:pt x="63197" y="21474"/>
                  <a:pt x="63197" y="10737"/>
                  <a:pt x="63197" y="0"/>
                </a:cubicBezTo>
              </a:path>
            </a:pathLst>
          </a:custGeom>
          <a:noFill/>
          <a:ln w="0" cap="flat">
            <a:noFill/>
            <a:prstDash val="solid"/>
            <a:miter/>
          </a:ln>
        </p:spPr>
        <p:txBody>
          <a:bodyPr rtlCol="0" anchor="ctr"/>
          <a:lstStyle/>
          <a:p>
            <a:endParaRPr lang="pt-BR"/>
          </a:p>
        </p:txBody>
      </p:sp>
      <p:sp>
        <p:nvSpPr>
          <p:cNvPr id="51" name="Forma Livre 50">
            <a:extLst>
              <a:ext uri="{FF2B5EF4-FFF2-40B4-BE49-F238E27FC236}">
                <a16:creationId xmlns:a16="http://schemas.microsoft.com/office/drawing/2014/main" id="{B34F4FB7-CA84-D163-FED7-940330EB5BA5}"/>
              </a:ext>
            </a:extLst>
          </p:cNvPr>
          <p:cNvSpPr/>
          <p:nvPr/>
        </p:nvSpPr>
        <p:spPr>
          <a:xfrm>
            <a:off x="1675038" y="20970"/>
            <a:ext cx="5796998" cy="5101532"/>
          </a:xfrm>
          <a:custGeom>
            <a:avLst/>
            <a:gdLst>
              <a:gd name="connsiteX0" fmla="*/ 0 w 5796998"/>
              <a:gd name="connsiteY0" fmla="*/ 0 h 5101532"/>
              <a:gd name="connsiteX1" fmla="*/ 5796999 w 5796998"/>
              <a:gd name="connsiteY1" fmla="*/ 0 h 5101532"/>
              <a:gd name="connsiteX2" fmla="*/ 5796999 w 5796998"/>
              <a:gd name="connsiteY2" fmla="*/ 5101533 h 5101532"/>
              <a:gd name="connsiteX3" fmla="*/ 0 w 5796998"/>
              <a:gd name="connsiteY3" fmla="*/ 5101533 h 5101532"/>
            </a:gdLst>
            <a:ahLst/>
            <a:cxnLst>
              <a:cxn ang="0">
                <a:pos x="connsiteX0" y="connsiteY0"/>
              </a:cxn>
              <a:cxn ang="0">
                <a:pos x="connsiteX1" y="connsiteY1"/>
              </a:cxn>
              <a:cxn ang="0">
                <a:pos x="connsiteX2" y="connsiteY2"/>
              </a:cxn>
              <a:cxn ang="0">
                <a:pos x="connsiteX3" y="connsiteY3"/>
              </a:cxn>
            </a:cxnLst>
            <a:rect l="l" t="t" r="r" b="b"/>
            <a:pathLst>
              <a:path w="5796998" h="5101532">
                <a:moveTo>
                  <a:pt x="0" y="0"/>
                </a:moveTo>
                <a:lnTo>
                  <a:pt x="5796999" y="0"/>
                </a:lnTo>
                <a:lnTo>
                  <a:pt x="5796999" y="5101533"/>
                </a:lnTo>
                <a:lnTo>
                  <a:pt x="0" y="5101533"/>
                </a:lnTo>
                <a:close/>
              </a:path>
            </a:pathLst>
          </a:custGeom>
          <a:noFill/>
          <a:ln w="18654" cap="flat">
            <a:noFill/>
            <a:prstDash val="solid"/>
            <a:miter/>
          </a:ln>
        </p:spPr>
        <p:txBody>
          <a:bodyPr rtlCol="0" anchor="ctr"/>
          <a:lstStyle/>
          <a:p>
            <a:endParaRPr lang="pt-BR"/>
          </a:p>
        </p:txBody>
      </p:sp>
      <p:grpSp>
        <p:nvGrpSpPr>
          <p:cNvPr id="52" name="Agrupar 51">
            <a:extLst>
              <a:ext uri="{FF2B5EF4-FFF2-40B4-BE49-F238E27FC236}">
                <a16:creationId xmlns:a16="http://schemas.microsoft.com/office/drawing/2014/main" id="{FD9EADA2-BDEF-4A2C-86F3-4B9F283C0595}"/>
              </a:ext>
            </a:extLst>
          </p:cNvPr>
          <p:cNvGrpSpPr/>
          <p:nvPr/>
        </p:nvGrpSpPr>
        <p:grpSpPr>
          <a:xfrm>
            <a:off x="5030974" y="546075"/>
            <a:ext cx="4140720" cy="3826799"/>
            <a:chOff x="5034851" y="510277"/>
            <a:chExt cx="4140720" cy="3826799"/>
          </a:xfrm>
        </p:grpSpPr>
        <p:pic>
          <p:nvPicPr>
            <p:cNvPr id="3" name="Imagem 2" descr="Texto&#10;&#10;O conteúdo gerado por IA pode estar incorreto.">
              <a:extLst>
                <a:ext uri="{FF2B5EF4-FFF2-40B4-BE49-F238E27FC236}">
                  <a16:creationId xmlns:a16="http://schemas.microsoft.com/office/drawing/2014/main" id="{EFDA641D-C4AE-0068-9345-6D6F71650D9D}"/>
                </a:ext>
              </a:extLst>
            </p:cNvPr>
            <p:cNvPicPr>
              <a:picLocks noChangeAspect="1"/>
            </p:cNvPicPr>
            <p:nvPr/>
          </p:nvPicPr>
          <p:blipFill>
            <a:blip r:embed="rId9"/>
            <a:stretch>
              <a:fillRect/>
            </a:stretch>
          </p:blipFill>
          <p:spPr>
            <a:xfrm>
              <a:off x="5034851" y="3173715"/>
              <a:ext cx="2204662" cy="814767"/>
            </a:xfrm>
            <a:prstGeom prst="rect">
              <a:avLst/>
            </a:prstGeom>
          </p:spPr>
        </p:pic>
        <p:grpSp>
          <p:nvGrpSpPr>
            <p:cNvPr id="4" name="Agrupar 3">
              <a:extLst>
                <a:ext uri="{FF2B5EF4-FFF2-40B4-BE49-F238E27FC236}">
                  <a16:creationId xmlns:a16="http://schemas.microsoft.com/office/drawing/2014/main" id="{A262E7FB-B600-43C5-B253-EA0C55548517}"/>
                </a:ext>
              </a:extLst>
            </p:cNvPr>
            <p:cNvGrpSpPr/>
            <p:nvPr/>
          </p:nvGrpSpPr>
          <p:grpSpPr>
            <a:xfrm>
              <a:off x="5302389" y="510277"/>
              <a:ext cx="3873182" cy="3826799"/>
              <a:chOff x="735052" y="1019995"/>
              <a:chExt cx="3234028" cy="3103152"/>
            </a:xfrm>
          </p:grpSpPr>
          <p:sp>
            <p:nvSpPr>
              <p:cNvPr id="27" name="Forma Livre 26">
                <a:extLst>
                  <a:ext uri="{FF2B5EF4-FFF2-40B4-BE49-F238E27FC236}">
                    <a16:creationId xmlns:a16="http://schemas.microsoft.com/office/drawing/2014/main" id="{65DFE362-E7BA-58EA-C682-E2D8945956C5}"/>
                  </a:ext>
                </a:extLst>
              </p:cNvPr>
              <p:cNvSpPr/>
              <p:nvPr/>
            </p:nvSpPr>
            <p:spPr>
              <a:xfrm>
                <a:off x="1442898" y="1019995"/>
                <a:ext cx="457926" cy="545033"/>
              </a:xfrm>
              <a:custGeom>
                <a:avLst/>
                <a:gdLst>
                  <a:gd name="connsiteX0" fmla="*/ 80176 w 745570"/>
                  <a:gd name="connsiteY0" fmla="*/ 231021 h 887393"/>
                  <a:gd name="connsiteX1" fmla="*/ 80176 w 745570"/>
                  <a:gd name="connsiteY1" fmla="*/ 229325 h 887393"/>
                  <a:gd name="connsiteX2" fmla="*/ 80176 w 745570"/>
                  <a:gd name="connsiteY2" fmla="*/ 225056 h 887393"/>
                  <a:gd name="connsiteX3" fmla="*/ 80176 w 745570"/>
                  <a:gd name="connsiteY3" fmla="*/ 221636 h 887393"/>
                  <a:gd name="connsiteX4" fmla="*/ 77629 w 745570"/>
                  <a:gd name="connsiteY4" fmla="*/ 218243 h 887393"/>
                  <a:gd name="connsiteX5" fmla="*/ 72509 w 745570"/>
                  <a:gd name="connsiteY5" fmla="*/ 213126 h 887393"/>
                  <a:gd name="connsiteX6" fmla="*/ 70811 w 745570"/>
                  <a:gd name="connsiteY6" fmla="*/ 210554 h 887393"/>
                  <a:gd name="connsiteX7" fmla="*/ 68237 w 745570"/>
                  <a:gd name="connsiteY7" fmla="*/ 208858 h 887393"/>
                  <a:gd name="connsiteX8" fmla="*/ 68237 w 745570"/>
                  <a:gd name="connsiteY8" fmla="*/ 208009 h 887393"/>
                  <a:gd name="connsiteX9" fmla="*/ 66539 w 745570"/>
                  <a:gd name="connsiteY9" fmla="*/ 203741 h 887393"/>
                  <a:gd name="connsiteX10" fmla="*/ 62268 w 745570"/>
                  <a:gd name="connsiteY10" fmla="*/ 201169 h 887393"/>
                  <a:gd name="connsiteX11" fmla="*/ 60570 w 745570"/>
                  <a:gd name="connsiteY11" fmla="*/ 199473 h 887393"/>
                  <a:gd name="connsiteX12" fmla="*/ 54601 w 745570"/>
                  <a:gd name="connsiteY12" fmla="*/ 196079 h 887393"/>
                  <a:gd name="connsiteX13" fmla="*/ 52027 w 745570"/>
                  <a:gd name="connsiteY13" fmla="*/ 195204 h 887393"/>
                  <a:gd name="connsiteX14" fmla="*/ 49480 w 745570"/>
                  <a:gd name="connsiteY14" fmla="*/ 193508 h 887393"/>
                  <a:gd name="connsiteX15" fmla="*/ 46907 w 745570"/>
                  <a:gd name="connsiteY15" fmla="*/ 192659 h 887393"/>
                  <a:gd name="connsiteX16" fmla="*/ 43511 w 745570"/>
                  <a:gd name="connsiteY16" fmla="*/ 193508 h 887393"/>
                  <a:gd name="connsiteX17" fmla="*/ 42662 w 745570"/>
                  <a:gd name="connsiteY17" fmla="*/ 192659 h 887393"/>
                  <a:gd name="connsiteX18" fmla="*/ 40088 w 745570"/>
                  <a:gd name="connsiteY18" fmla="*/ 189239 h 887393"/>
                  <a:gd name="connsiteX19" fmla="*/ 37541 w 745570"/>
                  <a:gd name="connsiteY19" fmla="*/ 184997 h 887393"/>
                  <a:gd name="connsiteX20" fmla="*/ 34119 w 745570"/>
                  <a:gd name="connsiteY20" fmla="*/ 182426 h 887393"/>
                  <a:gd name="connsiteX21" fmla="*/ 31572 w 745570"/>
                  <a:gd name="connsiteY21" fmla="*/ 179881 h 887393"/>
                  <a:gd name="connsiteX22" fmla="*/ 30723 w 745570"/>
                  <a:gd name="connsiteY22" fmla="*/ 173916 h 887393"/>
                  <a:gd name="connsiteX23" fmla="*/ 28149 w 745570"/>
                  <a:gd name="connsiteY23" fmla="*/ 173041 h 887393"/>
                  <a:gd name="connsiteX24" fmla="*/ 25602 w 745570"/>
                  <a:gd name="connsiteY24" fmla="*/ 171344 h 887393"/>
                  <a:gd name="connsiteX25" fmla="*/ 23878 w 745570"/>
                  <a:gd name="connsiteY25" fmla="*/ 167950 h 887393"/>
                  <a:gd name="connsiteX26" fmla="*/ 21331 w 745570"/>
                  <a:gd name="connsiteY26" fmla="*/ 166227 h 887393"/>
                  <a:gd name="connsiteX27" fmla="*/ 18757 w 745570"/>
                  <a:gd name="connsiteY27" fmla="*/ 164531 h 887393"/>
                  <a:gd name="connsiteX28" fmla="*/ 18757 w 745570"/>
                  <a:gd name="connsiteY28" fmla="*/ 163682 h 887393"/>
                  <a:gd name="connsiteX29" fmla="*/ 17908 w 745570"/>
                  <a:gd name="connsiteY29" fmla="*/ 162834 h 887393"/>
                  <a:gd name="connsiteX30" fmla="*/ 17059 w 745570"/>
                  <a:gd name="connsiteY30" fmla="*/ 159414 h 887393"/>
                  <a:gd name="connsiteX31" fmla="*/ 14512 w 745570"/>
                  <a:gd name="connsiteY31" fmla="*/ 155994 h 887393"/>
                  <a:gd name="connsiteX32" fmla="*/ 12788 w 745570"/>
                  <a:gd name="connsiteY32" fmla="*/ 150877 h 887393"/>
                  <a:gd name="connsiteX33" fmla="*/ 11090 w 745570"/>
                  <a:gd name="connsiteY33" fmla="*/ 149180 h 887393"/>
                  <a:gd name="connsiteX34" fmla="*/ 8543 w 745570"/>
                  <a:gd name="connsiteY34" fmla="*/ 147484 h 887393"/>
                  <a:gd name="connsiteX35" fmla="*/ 5120 w 745570"/>
                  <a:gd name="connsiteY35" fmla="*/ 144912 h 887393"/>
                  <a:gd name="connsiteX36" fmla="*/ 1698 w 745570"/>
                  <a:gd name="connsiteY36" fmla="*/ 142367 h 887393"/>
                  <a:gd name="connsiteX37" fmla="*/ 0 w 745570"/>
                  <a:gd name="connsiteY37" fmla="*/ 137250 h 887393"/>
                  <a:gd name="connsiteX38" fmla="*/ 0 w 745570"/>
                  <a:gd name="connsiteY38" fmla="*/ 132982 h 887393"/>
                  <a:gd name="connsiteX39" fmla="*/ 849 w 745570"/>
                  <a:gd name="connsiteY39" fmla="*/ 130437 h 887393"/>
                  <a:gd name="connsiteX40" fmla="*/ 3422 w 745570"/>
                  <a:gd name="connsiteY40" fmla="*/ 127865 h 887393"/>
                  <a:gd name="connsiteX41" fmla="*/ 5120 w 745570"/>
                  <a:gd name="connsiteY41" fmla="*/ 127865 h 887393"/>
                  <a:gd name="connsiteX42" fmla="*/ 16210 w 745570"/>
                  <a:gd name="connsiteY42" fmla="*/ 132982 h 887393"/>
                  <a:gd name="connsiteX43" fmla="*/ 20482 w 745570"/>
                  <a:gd name="connsiteY43" fmla="*/ 137250 h 887393"/>
                  <a:gd name="connsiteX44" fmla="*/ 24727 w 745570"/>
                  <a:gd name="connsiteY44" fmla="*/ 146635 h 887393"/>
                  <a:gd name="connsiteX45" fmla="*/ 28998 w 745570"/>
                  <a:gd name="connsiteY45" fmla="*/ 150029 h 887393"/>
                  <a:gd name="connsiteX46" fmla="*/ 33270 w 745570"/>
                  <a:gd name="connsiteY46" fmla="*/ 151752 h 887393"/>
                  <a:gd name="connsiteX47" fmla="*/ 34968 w 745570"/>
                  <a:gd name="connsiteY47" fmla="*/ 150029 h 887393"/>
                  <a:gd name="connsiteX48" fmla="*/ 37541 w 745570"/>
                  <a:gd name="connsiteY48" fmla="*/ 150029 h 887393"/>
                  <a:gd name="connsiteX49" fmla="*/ 40088 w 745570"/>
                  <a:gd name="connsiteY49" fmla="*/ 150877 h 887393"/>
                  <a:gd name="connsiteX50" fmla="*/ 40088 w 745570"/>
                  <a:gd name="connsiteY50" fmla="*/ 150029 h 887393"/>
                  <a:gd name="connsiteX51" fmla="*/ 46058 w 745570"/>
                  <a:gd name="connsiteY51" fmla="*/ 149180 h 887393"/>
                  <a:gd name="connsiteX52" fmla="*/ 49480 w 745570"/>
                  <a:gd name="connsiteY52" fmla="*/ 147484 h 887393"/>
                  <a:gd name="connsiteX53" fmla="*/ 52903 w 745570"/>
                  <a:gd name="connsiteY53" fmla="*/ 147484 h 887393"/>
                  <a:gd name="connsiteX54" fmla="*/ 54601 w 745570"/>
                  <a:gd name="connsiteY54" fmla="*/ 147484 h 887393"/>
                  <a:gd name="connsiteX55" fmla="*/ 61419 w 745570"/>
                  <a:gd name="connsiteY55" fmla="*/ 148332 h 887393"/>
                  <a:gd name="connsiteX56" fmla="*/ 64841 w 745570"/>
                  <a:gd name="connsiteY56" fmla="*/ 147484 h 887393"/>
                  <a:gd name="connsiteX57" fmla="*/ 66539 w 745570"/>
                  <a:gd name="connsiteY57" fmla="*/ 146635 h 887393"/>
                  <a:gd name="connsiteX58" fmla="*/ 69086 w 745570"/>
                  <a:gd name="connsiteY58" fmla="*/ 146635 h 887393"/>
                  <a:gd name="connsiteX59" fmla="*/ 69086 w 745570"/>
                  <a:gd name="connsiteY59" fmla="*/ 148332 h 887393"/>
                  <a:gd name="connsiteX60" fmla="*/ 69962 w 745570"/>
                  <a:gd name="connsiteY60" fmla="*/ 148332 h 887393"/>
                  <a:gd name="connsiteX61" fmla="*/ 71660 w 745570"/>
                  <a:gd name="connsiteY61" fmla="*/ 148332 h 887393"/>
                  <a:gd name="connsiteX62" fmla="*/ 74207 w 745570"/>
                  <a:gd name="connsiteY62" fmla="*/ 149180 h 887393"/>
                  <a:gd name="connsiteX63" fmla="*/ 75931 w 745570"/>
                  <a:gd name="connsiteY63" fmla="*/ 150029 h 887393"/>
                  <a:gd name="connsiteX64" fmla="*/ 79327 w 745570"/>
                  <a:gd name="connsiteY64" fmla="*/ 150029 h 887393"/>
                  <a:gd name="connsiteX65" fmla="*/ 81901 w 745570"/>
                  <a:gd name="connsiteY65" fmla="*/ 148332 h 887393"/>
                  <a:gd name="connsiteX66" fmla="*/ 82750 w 745570"/>
                  <a:gd name="connsiteY66" fmla="*/ 148332 h 887393"/>
                  <a:gd name="connsiteX67" fmla="*/ 84448 w 745570"/>
                  <a:gd name="connsiteY67" fmla="*/ 150877 h 887393"/>
                  <a:gd name="connsiteX68" fmla="*/ 86146 w 745570"/>
                  <a:gd name="connsiteY68" fmla="*/ 150877 h 887393"/>
                  <a:gd name="connsiteX69" fmla="*/ 88719 w 745570"/>
                  <a:gd name="connsiteY69" fmla="*/ 153449 h 887393"/>
                  <a:gd name="connsiteX70" fmla="*/ 91266 w 745570"/>
                  <a:gd name="connsiteY70" fmla="*/ 157717 h 887393"/>
                  <a:gd name="connsiteX71" fmla="*/ 91266 w 745570"/>
                  <a:gd name="connsiteY71" fmla="*/ 159414 h 887393"/>
                  <a:gd name="connsiteX72" fmla="*/ 90417 w 745570"/>
                  <a:gd name="connsiteY72" fmla="*/ 160262 h 887393"/>
                  <a:gd name="connsiteX73" fmla="*/ 91266 w 745570"/>
                  <a:gd name="connsiteY73" fmla="*/ 161959 h 887393"/>
                  <a:gd name="connsiteX74" fmla="*/ 93840 w 745570"/>
                  <a:gd name="connsiteY74" fmla="*/ 164531 h 887393"/>
                  <a:gd name="connsiteX75" fmla="*/ 97262 w 745570"/>
                  <a:gd name="connsiteY75" fmla="*/ 171344 h 887393"/>
                  <a:gd name="connsiteX76" fmla="*/ 98960 w 745570"/>
                  <a:gd name="connsiteY76" fmla="*/ 172192 h 887393"/>
                  <a:gd name="connsiteX77" fmla="*/ 98960 w 745570"/>
                  <a:gd name="connsiteY77" fmla="*/ 173041 h 887393"/>
                  <a:gd name="connsiteX78" fmla="*/ 103232 w 745570"/>
                  <a:gd name="connsiteY78" fmla="*/ 173916 h 887393"/>
                  <a:gd name="connsiteX79" fmla="*/ 103232 w 745570"/>
                  <a:gd name="connsiteY79" fmla="*/ 177309 h 887393"/>
                  <a:gd name="connsiteX80" fmla="*/ 104930 w 745570"/>
                  <a:gd name="connsiteY80" fmla="*/ 178157 h 887393"/>
                  <a:gd name="connsiteX81" fmla="*/ 105779 w 745570"/>
                  <a:gd name="connsiteY81" fmla="*/ 178157 h 887393"/>
                  <a:gd name="connsiteX82" fmla="*/ 107477 w 745570"/>
                  <a:gd name="connsiteY82" fmla="*/ 181577 h 887393"/>
                  <a:gd name="connsiteX83" fmla="*/ 108326 w 745570"/>
                  <a:gd name="connsiteY83" fmla="*/ 181577 h 887393"/>
                  <a:gd name="connsiteX84" fmla="*/ 108326 w 745570"/>
                  <a:gd name="connsiteY84" fmla="*/ 179881 h 887393"/>
                  <a:gd name="connsiteX85" fmla="*/ 108326 w 745570"/>
                  <a:gd name="connsiteY85" fmla="*/ 179006 h 887393"/>
                  <a:gd name="connsiteX86" fmla="*/ 109201 w 745570"/>
                  <a:gd name="connsiteY86" fmla="*/ 179881 h 887393"/>
                  <a:gd name="connsiteX87" fmla="*/ 110050 w 745570"/>
                  <a:gd name="connsiteY87" fmla="*/ 178157 h 887393"/>
                  <a:gd name="connsiteX88" fmla="*/ 110899 w 745570"/>
                  <a:gd name="connsiteY88" fmla="*/ 177309 h 887393"/>
                  <a:gd name="connsiteX89" fmla="*/ 111748 w 745570"/>
                  <a:gd name="connsiteY89" fmla="*/ 175612 h 887393"/>
                  <a:gd name="connsiteX90" fmla="*/ 112597 w 745570"/>
                  <a:gd name="connsiteY90" fmla="*/ 174764 h 887393"/>
                  <a:gd name="connsiteX91" fmla="*/ 114322 w 745570"/>
                  <a:gd name="connsiteY91" fmla="*/ 174764 h 887393"/>
                  <a:gd name="connsiteX92" fmla="*/ 115171 w 745570"/>
                  <a:gd name="connsiteY92" fmla="*/ 173916 h 887393"/>
                  <a:gd name="connsiteX93" fmla="*/ 116020 w 745570"/>
                  <a:gd name="connsiteY93" fmla="*/ 173041 h 887393"/>
                  <a:gd name="connsiteX94" fmla="*/ 116869 w 745570"/>
                  <a:gd name="connsiteY94" fmla="*/ 173916 h 887393"/>
                  <a:gd name="connsiteX95" fmla="*/ 120291 w 745570"/>
                  <a:gd name="connsiteY95" fmla="*/ 172192 h 887393"/>
                  <a:gd name="connsiteX96" fmla="*/ 121140 w 745570"/>
                  <a:gd name="connsiteY96" fmla="*/ 171344 h 887393"/>
                  <a:gd name="connsiteX97" fmla="*/ 121989 w 745570"/>
                  <a:gd name="connsiteY97" fmla="*/ 172192 h 887393"/>
                  <a:gd name="connsiteX98" fmla="*/ 121989 w 745570"/>
                  <a:gd name="connsiteY98" fmla="*/ 171344 h 887393"/>
                  <a:gd name="connsiteX99" fmla="*/ 122838 w 745570"/>
                  <a:gd name="connsiteY99" fmla="*/ 171344 h 887393"/>
                  <a:gd name="connsiteX100" fmla="*/ 123687 w 745570"/>
                  <a:gd name="connsiteY100" fmla="*/ 172192 h 887393"/>
                  <a:gd name="connsiteX101" fmla="*/ 123687 w 745570"/>
                  <a:gd name="connsiteY101" fmla="*/ 173041 h 887393"/>
                  <a:gd name="connsiteX102" fmla="*/ 126260 w 745570"/>
                  <a:gd name="connsiteY102" fmla="*/ 173041 h 887393"/>
                  <a:gd name="connsiteX103" fmla="*/ 128807 w 745570"/>
                  <a:gd name="connsiteY103" fmla="*/ 173916 h 887393"/>
                  <a:gd name="connsiteX104" fmla="*/ 132230 w 745570"/>
                  <a:gd name="connsiteY104" fmla="*/ 173041 h 887393"/>
                  <a:gd name="connsiteX105" fmla="*/ 133928 w 745570"/>
                  <a:gd name="connsiteY105" fmla="*/ 173041 h 887393"/>
                  <a:gd name="connsiteX106" fmla="*/ 136475 w 745570"/>
                  <a:gd name="connsiteY106" fmla="*/ 173916 h 887393"/>
                  <a:gd name="connsiteX107" fmla="*/ 135626 w 745570"/>
                  <a:gd name="connsiteY107" fmla="*/ 174764 h 887393"/>
                  <a:gd name="connsiteX108" fmla="*/ 136475 w 745570"/>
                  <a:gd name="connsiteY108" fmla="*/ 175612 h 887393"/>
                  <a:gd name="connsiteX109" fmla="*/ 138199 w 745570"/>
                  <a:gd name="connsiteY109" fmla="*/ 176461 h 887393"/>
                  <a:gd name="connsiteX110" fmla="*/ 139048 w 745570"/>
                  <a:gd name="connsiteY110" fmla="*/ 177309 h 887393"/>
                  <a:gd name="connsiteX111" fmla="*/ 139897 w 745570"/>
                  <a:gd name="connsiteY111" fmla="*/ 177309 h 887393"/>
                  <a:gd name="connsiteX112" fmla="*/ 139897 w 745570"/>
                  <a:gd name="connsiteY112" fmla="*/ 176461 h 887393"/>
                  <a:gd name="connsiteX113" fmla="*/ 141622 w 745570"/>
                  <a:gd name="connsiteY113" fmla="*/ 176461 h 887393"/>
                  <a:gd name="connsiteX114" fmla="*/ 143320 w 745570"/>
                  <a:gd name="connsiteY114" fmla="*/ 177309 h 887393"/>
                  <a:gd name="connsiteX115" fmla="*/ 145867 w 745570"/>
                  <a:gd name="connsiteY115" fmla="*/ 174764 h 887393"/>
                  <a:gd name="connsiteX116" fmla="*/ 144169 w 745570"/>
                  <a:gd name="connsiteY116" fmla="*/ 174764 h 887393"/>
                  <a:gd name="connsiteX117" fmla="*/ 143320 w 745570"/>
                  <a:gd name="connsiteY117" fmla="*/ 173916 h 887393"/>
                  <a:gd name="connsiteX118" fmla="*/ 143320 w 745570"/>
                  <a:gd name="connsiteY118" fmla="*/ 173041 h 887393"/>
                  <a:gd name="connsiteX119" fmla="*/ 141622 w 745570"/>
                  <a:gd name="connsiteY119" fmla="*/ 173041 h 887393"/>
                  <a:gd name="connsiteX120" fmla="*/ 140746 w 745570"/>
                  <a:gd name="connsiteY120" fmla="*/ 172192 h 887393"/>
                  <a:gd name="connsiteX121" fmla="*/ 140746 w 745570"/>
                  <a:gd name="connsiteY121" fmla="*/ 171344 h 887393"/>
                  <a:gd name="connsiteX122" fmla="*/ 141622 w 745570"/>
                  <a:gd name="connsiteY122" fmla="*/ 170496 h 887393"/>
                  <a:gd name="connsiteX123" fmla="*/ 141622 w 745570"/>
                  <a:gd name="connsiteY123" fmla="*/ 169647 h 887393"/>
                  <a:gd name="connsiteX124" fmla="*/ 142471 w 745570"/>
                  <a:gd name="connsiteY124" fmla="*/ 167076 h 887393"/>
                  <a:gd name="connsiteX125" fmla="*/ 142471 w 745570"/>
                  <a:gd name="connsiteY125" fmla="*/ 166227 h 887393"/>
                  <a:gd name="connsiteX126" fmla="*/ 142471 w 745570"/>
                  <a:gd name="connsiteY126" fmla="*/ 165379 h 887393"/>
                  <a:gd name="connsiteX127" fmla="*/ 142471 w 745570"/>
                  <a:gd name="connsiteY127" fmla="*/ 163682 h 887393"/>
                  <a:gd name="connsiteX128" fmla="*/ 142471 w 745570"/>
                  <a:gd name="connsiteY128" fmla="*/ 162834 h 887393"/>
                  <a:gd name="connsiteX129" fmla="*/ 144169 w 745570"/>
                  <a:gd name="connsiteY129" fmla="*/ 162834 h 887393"/>
                  <a:gd name="connsiteX130" fmla="*/ 145867 w 745570"/>
                  <a:gd name="connsiteY130" fmla="*/ 163682 h 887393"/>
                  <a:gd name="connsiteX131" fmla="*/ 146716 w 745570"/>
                  <a:gd name="connsiteY131" fmla="*/ 164531 h 887393"/>
                  <a:gd name="connsiteX132" fmla="*/ 148440 w 745570"/>
                  <a:gd name="connsiteY132" fmla="*/ 167950 h 887393"/>
                  <a:gd name="connsiteX133" fmla="*/ 150138 w 745570"/>
                  <a:gd name="connsiteY133" fmla="*/ 168799 h 887393"/>
                  <a:gd name="connsiteX134" fmla="*/ 151836 w 745570"/>
                  <a:gd name="connsiteY134" fmla="*/ 171344 h 887393"/>
                  <a:gd name="connsiteX135" fmla="*/ 154410 w 745570"/>
                  <a:gd name="connsiteY135" fmla="*/ 173916 h 887393"/>
                  <a:gd name="connsiteX136" fmla="*/ 155259 w 745570"/>
                  <a:gd name="connsiteY136" fmla="*/ 175612 h 887393"/>
                  <a:gd name="connsiteX137" fmla="*/ 154410 w 745570"/>
                  <a:gd name="connsiteY137" fmla="*/ 177309 h 887393"/>
                  <a:gd name="connsiteX138" fmla="*/ 155259 w 745570"/>
                  <a:gd name="connsiteY138" fmla="*/ 178157 h 887393"/>
                  <a:gd name="connsiteX139" fmla="*/ 154410 w 745570"/>
                  <a:gd name="connsiteY139" fmla="*/ 179006 h 887393"/>
                  <a:gd name="connsiteX140" fmla="*/ 154410 w 745570"/>
                  <a:gd name="connsiteY140" fmla="*/ 179881 h 887393"/>
                  <a:gd name="connsiteX141" fmla="*/ 156108 w 745570"/>
                  <a:gd name="connsiteY141" fmla="*/ 179881 h 887393"/>
                  <a:gd name="connsiteX142" fmla="*/ 156957 w 745570"/>
                  <a:gd name="connsiteY142" fmla="*/ 179881 h 887393"/>
                  <a:gd name="connsiteX143" fmla="*/ 159530 w 745570"/>
                  <a:gd name="connsiteY143" fmla="*/ 179006 h 887393"/>
                  <a:gd name="connsiteX144" fmla="*/ 159530 w 745570"/>
                  <a:gd name="connsiteY144" fmla="*/ 181577 h 887393"/>
                  <a:gd name="connsiteX145" fmla="*/ 159530 w 745570"/>
                  <a:gd name="connsiteY145" fmla="*/ 182426 h 887393"/>
                  <a:gd name="connsiteX146" fmla="*/ 160379 w 745570"/>
                  <a:gd name="connsiteY146" fmla="*/ 182426 h 887393"/>
                  <a:gd name="connsiteX147" fmla="*/ 161228 w 745570"/>
                  <a:gd name="connsiteY147" fmla="*/ 182426 h 887393"/>
                  <a:gd name="connsiteX148" fmla="*/ 162077 w 745570"/>
                  <a:gd name="connsiteY148" fmla="*/ 183274 h 887393"/>
                  <a:gd name="connsiteX149" fmla="*/ 162926 w 745570"/>
                  <a:gd name="connsiteY149" fmla="*/ 183274 h 887393"/>
                  <a:gd name="connsiteX150" fmla="*/ 164651 w 745570"/>
                  <a:gd name="connsiteY150" fmla="*/ 184997 h 887393"/>
                  <a:gd name="connsiteX151" fmla="*/ 165500 w 745570"/>
                  <a:gd name="connsiteY151" fmla="*/ 184123 h 887393"/>
                  <a:gd name="connsiteX152" fmla="*/ 166349 w 745570"/>
                  <a:gd name="connsiteY152" fmla="*/ 185846 h 887393"/>
                  <a:gd name="connsiteX153" fmla="*/ 166349 w 745570"/>
                  <a:gd name="connsiteY153" fmla="*/ 184123 h 887393"/>
                  <a:gd name="connsiteX154" fmla="*/ 165500 w 745570"/>
                  <a:gd name="connsiteY154" fmla="*/ 181577 h 887393"/>
                  <a:gd name="connsiteX155" fmla="*/ 166349 w 745570"/>
                  <a:gd name="connsiteY155" fmla="*/ 181577 h 887393"/>
                  <a:gd name="connsiteX156" fmla="*/ 167198 w 745570"/>
                  <a:gd name="connsiteY156" fmla="*/ 182426 h 887393"/>
                  <a:gd name="connsiteX157" fmla="*/ 167198 w 745570"/>
                  <a:gd name="connsiteY157" fmla="*/ 181577 h 887393"/>
                  <a:gd name="connsiteX158" fmla="*/ 168047 w 745570"/>
                  <a:gd name="connsiteY158" fmla="*/ 181577 h 887393"/>
                  <a:gd name="connsiteX159" fmla="*/ 169771 w 745570"/>
                  <a:gd name="connsiteY159" fmla="*/ 182426 h 887393"/>
                  <a:gd name="connsiteX160" fmla="*/ 170620 w 745570"/>
                  <a:gd name="connsiteY160" fmla="*/ 182426 h 887393"/>
                  <a:gd name="connsiteX161" fmla="*/ 172318 w 745570"/>
                  <a:gd name="connsiteY161" fmla="*/ 183274 h 887393"/>
                  <a:gd name="connsiteX162" fmla="*/ 174016 w 745570"/>
                  <a:gd name="connsiteY162" fmla="*/ 182426 h 887393"/>
                  <a:gd name="connsiteX163" fmla="*/ 174016 w 745570"/>
                  <a:gd name="connsiteY163" fmla="*/ 180729 h 887393"/>
                  <a:gd name="connsiteX164" fmla="*/ 174016 w 745570"/>
                  <a:gd name="connsiteY164" fmla="*/ 179881 h 887393"/>
                  <a:gd name="connsiteX165" fmla="*/ 176590 w 745570"/>
                  <a:gd name="connsiteY165" fmla="*/ 177309 h 887393"/>
                  <a:gd name="connsiteX166" fmla="*/ 177439 w 745570"/>
                  <a:gd name="connsiteY166" fmla="*/ 176461 h 887393"/>
                  <a:gd name="connsiteX167" fmla="*/ 175741 w 745570"/>
                  <a:gd name="connsiteY167" fmla="*/ 174764 h 887393"/>
                  <a:gd name="connsiteX168" fmla="*/ 176590 w 745570"/>
                  <a:gd name="connsiteY168" fmla="*/ 173916 h 887393"/>
                  <a:gd name="connsiteX169" fmla="*/ 176590 w 745570"/>
                  <a:gd name="connsiteY169" fmla="*/ 173041 h 887393"/>
                  <a:gd name="connsiteX170" fmla="*/ 174865 w 745570"/>
                  <a:gd name="connsiteY170" fmla="*/ 173041 h 887393"/>
                  <a:gd name="connsiteX171" fmla="*/ 174016 w 745570"/>
                  <a:gd name="connsiteY171" fmla="*/ 173041 h 887393"/>
                  <a:gd name="connsiteX172" fmla="*/ 173167 w 745570"/>
                  <a:gd name="connsiteY172" fmla="*/ 173041 h 887393"/>
                  <a:gd name="connsiteX173" fmla="*/ 174016 w 745570"/>
                  <a:gd name="connsiteY173" fmla="*/ 171344 h 887393"/>
                  <a:gd name="connsiteX174" fmla="*/ 172318 w 745570"/>
                  <a:gd name="connsiteY174" fmla="*/ 171344 h 887393"/>
                  <a:gd name="connsiteX175" fmla="*/ 172318 w 745570"/>
                  <a:gd name="connsiteY175" fmla="*/ 170496 h 887393"/>
                  <a:gd name="connsiteX176" fmla="*/ 174865 w 745570"/>
                  <a:gd name="connsiteY176" fmla="*/ 167950 h 887393"/>
                  <a:gd name="connsiteX177" fmla="*/ 176590 w 745570"/>
                  <a:gd name="connsiteY177" fmla="*/ 167950 h 887393"/>
                  <a:gd name="connsiteX178" fmla="*/ 179137 w 745570"/>
                  <a:gd name="connsiteY178" fmla="*/ 167076 h 887393"/>
                  <a:gd name="connsiteX179" fmla="*/ 184257 w 745570"/>
                  <a:gd name="connsiteY179" fmla="*/ 170496 h 887393"/>
                  <a:gd name="connsiteX180" fmla="*/ 186831 w 745570"/>
                  <a:gd name="connsiteY180" fmla="*/ 170496 h 887393"/>
                  <a:gd name="connsiteX181" fmla="*/ 188528 w 745570"/>
                  <a:gd name="connsiteY181" fmla="*/ 169647 h 887393"/>
                  <a:gd name="connsiteX182" fmla="*/ 189377 w 745570"/>
                  <a:gd name="connsiteY182" fmla="*/ 169647 h 887393"/>
                  <a:gd name="connsiteX183" fmla="*/ 189377 w 745570"/>
                  <a:gd name="connsiteY183" fmla="*/ 168799 h 887393"/>
                  <a:gd name="connsiteX184" fmla="*/ 190226 w 745570"/>
                  <a:gd name="connsiteY184" fmla="*/ 167076 h 887393"/>
                  <a:gd name="connsiteX185" fmla="*/ 191075 w 745570"/>
                  <a:gd name="connsiteY185" fmla="*/ 167950 h 887393"/>
                  <a:gd name="connsiteX186" fmla="*/ 191951 w 745570"/>
                  <a:gd name="connsiteY186" fmla="*/ 168799 h 887393"/>
                  <a:gd name="connsiteX187" fmla="*/ 192800 w 745570"/>
                  <a:gd name="connsiteY187" fmla="*/ 168799 h 887393"/>
                  <a:gd name="connsiteX188" fmla="*/ 193649 w 745570"/>
                  <a:gd name="connsiteY188" fmla="*/ 170496 h 887393"/>
                  <a:gd name="connsiteX189" fmla="*/ 197045 w 745570"/>
                  <a:gd name="connsiteY189" fmla="*/ 169647 h 887393"/>
                  <a:gd name="connsiteX190" fmla="*/ 197920 w 745570"/>
                  <a:gd name="connsiteY190" fmla="*/ 170496 h 887393"/>
                  <a:gd name="connsiteX191" fmla="*/ 201316 w 745570"/>
                  <a:gd name="connsiteY191" fmla="*/ 171344 h 887393"/>
                  <a:gd name="connsiteX192" fmla="*/ 203014 w 745570"/>
                  <a:gd name="connsiteY192" fmla="*/ 171344 h 887393"/>
                  <a:gd name="connsiteX193" fmla="*/ 201316 w 745570"/>
                  <a:gd name="connsiteY193" fmla="*/ 178157 h 887393"/>
                  <a:gd name="connsiteX194" fmla="*/ 199618 w 745570"/>
                  <a:gd name="connsiteY194" fmla="*/ 179881 h 887393"/>
                  <a:gd name="connsiteX195" fmla="*/ 199618 w 745570"/>
                  <a:gd name="connsiteY195" fmla="*/ 184123 h 887393"/>
                  <a:gd name="connsiteX196" fmla="*/ 200467 w 745570"/>
                  <a:gd name="connsiteY196" fmla="*/ 184997 h 887393"/>
                  <a:gd name="connsiteX197" fmla="*/ 200467 w 745570"/>
                  <a:gd name="connsiteY197" fmla="*/ 185846 h 887393"/>
                  <a:gd name="connsiteX198" fmla="*/ 203014 w 745570"/>
                  <a:gd name="connsiteY198" fmla="*/ 189239 h 887393"/>
                  <a:gd name="connsiteX199" fmla="*/ 204739 w 745570"/>
                  <a:gd name="connsiteY199" fmla="*/ 189239 h 887393"/>
                  <a:gd name="connsiteX200" fmla="*/ 206437 w 745570"/>
                  <a:gd name="connsiteY200" fmla="*/ 189239 h 887393"/>
                  <a:gd name="connsiteX201" fmla="*/ 208135 w 745570"/>
                  <a:gd name="connsiteY201" fmla="*/ 190114 h 887393"/>
                  <a:gd name="connsiteX202" fmla="*/ 209859 w 745570"/>
                  <a:gd name="connsiteY202" fmla="*/ 190114 h 887393"/>
                  <a:gd name="connsiteX203" fmla="*/ 211557 w 745570"/>
                  <a:gd name="connsiteY203" fmla="*/ 190114 h 887393"/>
                  <a:gd name="connsiteX204" fmla="*/ 213255 w 745570"/>
                  <a:gd name="connsiteY204" fmla="*/ 190114 h 887393"/>
                  <a:gd name="connsiteX205" fmla="*/ 215829 w 745570"/>
                  <a:gd name="connsiteY205" fmla="*/ 191811 h 887393"/>
                  <a:gd name="connsiteX206" fmla="*/ 218376 w 745570"/>
                  <a:gd name="connsiteY206" fmla="*/ 193508 h 887393"/>
                  <a:gd name="connsiteX207" fmla="*/ 218376 w 745570"/>
                  <a:gd name="connsiteY207" fmla="*/ 195204 h 887393"/>
                  <a:gd name="connsiteX208" fmla="*/ 220100 w 745570"/>
                  <a:gd name="connsiteY208" fmla="*/ 196928 h 887393"/>
                  <a:gd name="connsiteX209" fmla="*/ 220949 w 745570"/>
                  <a:gd name="connsiteY209" fmla="*/ 196928 h 887393"/>
                  <a:gd name="connsiteX210" fmla="*/ 221798 w 745570"/>
                  <a:gd name="connsiteY210" fmla="*/ 197776 h 887393"/>
                  <a:gd name="connsiteX211" fmla="*/ 221798 w 745570"/>
                  <a:gd name="connsiteY211" fmla="*/ 198624 h 887393"/>
                  <a:gd name="connsiteX212" fmla="*/ 220949 w 745570"/>
                  <a:gd name="connsiteY212" fmla="*/ 199473 h 887393"/>
                  <a:gd name="connsiteX213" fmla="*/ 220949 w 745570"/>
                  <a:gd name="connsiteY213" fmla="*/ 202893 h 887393"/>
                  <a:gd name="connsiteX214" fmla="*/ 220100 w 745570"/>
                  <a:gd name="connsiteY214" fmla="*/ 204589 h 887393"/>
                  <a:gd name="connsiteX215" fmla="*/ 218376 w 745570"/>
                  <a:gd name="connsiteY215" fmla="*/ 204589 h 887393"/>
                  <a:gd name="connsiteX216" fmla="*/ 220100 w 745570"/>
                  <a:gd name="connsiteY216" fmla="*/ 205438 h 887393"/>
                  <a:gd name="connsiteX217" fmla="*/ 225194 w 745570"/>
                  <a:gd name="connsiteY217" fmla="*/ 208009 h 887393"/>
                  <a:gd name="connsiteX218" fmla="*/ 225194 w 745570"/>
                  <a:gd name="connsiteY218" fmla="*/ 210554 h 887393"/>
                  <a:gd name="connsiteX219" fmla="*/ 226919 w 745570"/>
                  <a:gd name="connsiteY219" fmla="*/ 210554 h 887393"/>
                  <a:gd name="connsiteX220" fmla="*/ 228617 w 745570"/>
                  <a:gd name="connsiteY220" fmla="*/ 213126 h 887393"/>
                  <a:gd name="connsiteX221" fmla="*/ 230315 w 745570"/>
                  <a:gd name="connsiteY221" fmla="*/ 214823 h 887393"/>
                  <a:gd name="connsiteX222" fmla="*/ 231190 w 745570"/>
                  <a:gd name="connsiteY222" fmla="*/ 215671 h 887393"/>
                  <a:gd name="connsiteX223" fmla="*/ 232888 w 745570"/>
                  <a:gd name="connsiteY223" fmla="*/ 215671 h 887393"/>
                  <a:gd name="connsiteX224" fmla="*/ 233737 w 745570"/>
                  <a:gd name="connsiteY224" fmla="*/ 215671 h 887393"/>
                  <a:gd name="connsiteX225" fmla="*/ 234586 w 745570"/>
                  <a:gd name="connsiteY225" fmla="*/ 214823 h 887393"/>
                  <a:gd name="connsiteX226" fmla="*/ 238009 w 745570"/>
                  <a:gd name="connsiteY226" fmla="*/ 211403 h 887393"/>
                  <a:gd name="connsiteX227" fmla="*/ 238858 w 745570"/>
                  <a:gd name="connsiteY227" fmla="*/ 209706 h 887393"/>
                  <a:gd name="connsiteX228" fmla="*/ 238858 w 745570"/>
                  <a:gd name="connsiteY228" fmla="*/ 207161 h 887393"/>
                  <a:gd name="connsiteX229" fmla="*/ 240556 w 745570"/>
                  <a:gd name="connsiteY229" fmla="*/ 207161 h 887393"/>
                  <a:gd name="connsiteX230" fmla="*/ 243129 w 745570"/>
                  <a:gd name="connsiteY230" fmla="*/ 205438 h 887393"/>
                  <a:gd name="connsiteX231" fmla="*/ 244827 w 745570"/>
                  <a:gd name="connsiteY231" fmla="*/ 203741 h 887393"/>
                  <a:gd name="connsiteX232" fmla="*/ 247374 w 745570"/>
                  <a:gd name="connsiteY232" fmla="*/ 202044 h 887393"/>
                  <a:gd name="connsiteX233" fmla="*/ 249947 w 745570"/>
                  <a:gd name="connsiteY233" fmla="*/ 198624 h 887393"/>
                  <a:gd name="connsiteX234" fmla="*/ 251645 w 745570"/>
                  <a:gd name="connsiteY234" fmla="*/ 199473 h 887393"/>
                  <a:gd name="connsiteX235" fmla="*/ 252494 w 745570"/>
                  <a:gd name="connsiteY235" fmla="*/ 199473 h 887393"/>
                  <a:gd name="connsiteX236" fmla="*/ 253370 w 745570"/>
                  <a:gd name="connsiteY236" fmla="*/ 199473 h 887393"/>
                  <a:gd name="connsiteX237" fmla="*/ 254219 w 745570"/>
                  <a:gd name="connsiteY237" fmla="*/ 201169 h 887393"/>
                  <a:gd name="connsiteX238" fmla="*/ 255068 w 745570"/>
                  <a:gd name="connsiteY238" fmla="*/ 201169 h 887393"/>
                  <a:gd name="connsiteX239" fmla="*/ 255917 w 745570"/>
                  <a:gd name="connsiteY239" fmla="*/ 203741 h 887393"/>
                  <a:gd name="connsiteX240" fmla="*/ 256766 w 745570"/>
                  <a:gd name="connsiteY240" fmla="*/ 203741 h 887393"/>
                  <a:gd name="connsiteX241" fmla="*/ 257615 w 745570"/>
                  <a:gd name="connsiteY241" fmla="*/ 205438 h 887393"/>
                  <a:gd name="connsiteX242" fmla="*/ 260188 w 745570"/>
                  <a:gd name="connsiteY242" fmla="*/ 207161 h 887393"/>
                  <a:gd name="connsiteX243" fmla="*/ 261037 w 745570"/>
                  <a:gd name="connsiteY243" fmla="*/ 207161 h 887393"/>
                  <a:gd name="connsiteX244" fmla="*/ 261037 w 745570"/>
                  <a:gd name="connsiteY244" fmla="*/ 205438 h 887393"/>
                  <a:gd name="connsiteX245" fmla="*/ 261886 w 745570"/>
                  <a:gd name="connsiteY245" fmla="*/ 205438 h 887393"/>
                  <a:gd name="connsiteX246" fmla="*/ 261886 w 745570"/>
                  <a:gd name="connsiteY246" fmla="*/ 203741 h 887393"/>
                  <a:gd name="connsiteX247" fmla="*/ 262735 w 745570"/>
                  <a:gd name="connsiteY247" fmla="*/ 202893 h 887393"/>
                  <a:gd name="connsiteX248" fmla="*/ 261886 w 745570"/>
                  <a:gd name="connsiteY248" fmla="*/ 201169 h 887393"/>
                  <a:gd name="connsiteX249" fmla="*/ 262735 w 745570"/>
                  <a:gd name="connsiteY249" fmla="*/ 198624 h 887393"/>
                  <a:gd name="connsiteX250" fmla="*/ 261886 w 745570"/>
                  <a:gd name="connsiteY250" fmla="*/ 196079 h 887393"/>
                  <a:gd name="connsiteX251" fmla="*/ 261886 w 745570"/>
                  <a:gd name="connsiteY251" fmla="*/ 193508 h 887393"/>
                  <a:gd name="connsiteX252" fmla="*/ 261037 w 745570"/>
                  <a:gd name="connsiteY252" fmla="*/ 192659 h 887393"/>
                  <a:gd name="connsiteX253" fmla="*/ 262735 w 745570"/>
                  <a:gd name="connsiteY253" fmla="*/ 190962 h 887393"/>
                  <a:gd name="connsiteX254" fmla="*/ 262735 w 745570"/>
                  <a:gd name="connsiteY254" fmla="*/ 190114 h 887393"/>
                  <a:gd name="connsiteX255" fmla="*/ 261037 w 745570"/>
                  <a:gd name="connsiteY255" fmla="*/ 190114 h 887393"/>
                  <a:gd name="connsiteX256" fmla="*/ 260188 w 745570"/>
                  <a:gd name="connsiteY256" fmla="*/ 188391 h 887393"/>
                  <a:gd name="connsiteX257" fmla="*/ 257615 w 745570"/>
                  <a:gd name="connsiteY257" fmla="*/ 186694 h 887393"/>
                  <a:gd name="connsiteX258" fmla="*/ 257615 w 745570"/>
                  <a:gd name="connsiteY258" fmla="*/ 185846 h 887393"/>
                  <a:gd name="connsiteX259" fmla="*/ 260188 w 745570"/>
                  <a:gd name="connsiteY259" fmla="*/ 184123 h 887393"/>
                  <a:gd name="connsiteX260" fmla="*/ 259339 w 745570"/>
                  <a:gd name="connsiteY260" fmla="*/ 184123 h 887393"/>
                  <a:gd name="connsiteX261" fmla="*/ 259339 w 745570"/>
                  <a:gd name="connsiteY261" fmla="*/ 183274 h 887393"/>
                  <a:gd name="connsiteX262" fmla="*/ 257615 w 745570"/>
                  <a:gd name="connsiteY262" fmla="*/ 182426 h 887393"/>
                  <a:gd name="connsiteX263" fmla="*/ 256766 w 745570"/>
                  <a:gd name="connsiteY263" fmla="*/ 180729 h 887393"/>
                  <a:gd name="connsiteX264" fmla="*/ 256766 w 745570"/>
                  <a:gd name="connsiteY264" fmla="*/ 179881 h 887393"/>
                  <a:gd name="connsiteX265" fmla="*/ 255068 w 745570"/>
                  <a:gd name="connsiteY265" fmla="*/ 179006 h 887393"/>
                  <a:gd name="connsiteX266" fmla="*/ 255917 w 745570"/>
                  <a:gd name="connsiteY266" fmla="*/ 175612 h 887393"/>
                  <a:gd name="connsiteX267" fmla="*/ 255917 w 745570"/>
                  <a:gd name="connsiteY267" fmla="*/ 174764 h 887393"/>
                  <a:gd name="connsiteX268" fmla="*/ 255917 w 745570"/>
                  <a:gd name="connsiteY268" fmla="*/ 173916 h 887393"/>
                  <a:gd name="connsiteX269" fmla="*/ 255917 w 745570"/>
                  <a:gd name="connsiteY269" fmla="*/ 173041 h 887393"/>
                  <a:gd name="connsiteX270" fmla="*/ 258464 w 745570"/>
                  <a:gd name="connsiteY270" fmla="*/ 172192 h 887393"/>
                  <a:gd name="connsiteX271" fmla="*/ 260188 w 745570"/>
                  <a:gd name="connsiteY271" fmla="*/ 170496 h 887393"/>
                  <a:gd name="connsiteX272" fmla="*/ 261037 w 745570"/>
                  <a:gd name="connsiteY272" fmla="*/ 167950 h 887393"/>
                  <a:gd name="connsiteX273" fmla="*/ 258464 w 745570"/>
                  <a:gd name="connsiteY273" fmla="*/ 167076 h 887393"/>
                  <a:gd name="connsiteX274" fmla="*/ 257615 w 745570"/>
                  <a:gd name="connsiteY274" fmla="*/ 163682 h 887393"/>
                  <a:gd name="connsiteX275" fmla="*/ 258464 w 745570"/>
                  <a:gd name="connsiteY275" fmla="*/ 163682 h 887393"/>
                  <a:gd name="connsiteX276" fmla="*/ 260188 w 745570"/>
                  <a:gd name="connsiteY276" fmla="*/ 161959 h 887393"/>
                  <a:gd name="connsiteX277" fmla="*/ 260188 w 745570"/>
                  <a:gd name="connsiteY277" fmla="*/ 161111 h 887393"/>
                  <a:gd name="connsiteX278" fmla="*/ 260188 w 745570"/>
                  <a:gd name="connsiteY278" fmla="*/ 160262 h 887393"/>
                  <a:gd name="connsiteX279" fmla="*/ 261886 w 745570"/>
                  <a:gd name="connsiteY279" fmla="*/ 159414 h 887393"/>
                  <a:gd name="connsiteX280" fmla="*/ 266158 w 745570"/>
                  <a:gd name="connsiteY280" fmla="*/ 161111 h 887393"/>
                  <a:gd name="connsiteX281" fmla="*/ 267856 w 745570"/>
                  <a:gd name="connsiteY281" fmla="*/ 160262 h 887393"/>
                  <a:gd name="connsiteX282" fmla="*/ 269554 w 745570"/>
                  <a:gd name="connsiteY282" fmla="*/ 160262 h 887393"/>
                  <a:gd name="connsiteX283" fmla="*/ 272127 w 745570"/>
                  <a:gd name="connsiteY283" fmla="*/ 160262 h 887393"/>
                  <a:gd name="connsiteX284" fmla="*/ 272127 w 745570"/>
                  <a:gd name="connsiteY284" fmla="*/ 159414 h 887393"/>
                  <a:gd name="connsiteX285" fmla="*/ 272976 w 745570"/>
                  <a:gd name="connsiteY285" fmla="*/ 158565 h 887393"/>
                  <a:gd name="connsiteX286" fmla="*/ 275550 w 745570"/>
                  <a:gd name="connsiteY286" fmla="*/ 159414 h 887393"/>
                  <a:gd name="connsiteX287" fmla="*/ 278097 w 745570"/>
                  <a:gd name="connsiteY287" fmla="*/ 159414 h 887393"/>
                  <a:gd name="connsiteX288" fmla="*/ 278946 w 745570"/>
                  <a:gd name="connsiteY288" fmla="*/ 160262 h 887393"/>
                  <a:gd name="connsiteX289" fmla="*/ 280644 w 745570"/>
                  <a:gd name="connsiteY289" fmla="*/ 160262 h 887393"/>
                  <a:gd name="connsiteX290" fmla="*/ 281519 w 745570"/>
                  <a:gd name="connsiteY290" fmla="*/ 161959 h 887393"/>
                  <a:gd name="connsiteX291" fmla="*/ 281519 w 745570"/>
                  <a:gd name="connsiteY291" fmla="*/ 162834 h 887393"/>
                  <a:gd name="connsiteX292" fmla="*/ 282368 w 745570"/>
                  <a:gd name="connsiteY292" fmla="*/ 162834 h 887393"/>
                  <a:gd name="connsiteX293" fmla="*/ 284915 w 745570"/>
                  <a:gd name="connsiteY293" fmla="*/ 162834 h 887393"/>
                  <a:gd name="connsiteX294" fmla="*/ 284066 w 745570"/>
                  <a:gd name="connsiteY294" fmla="*/ 161959 h 887393"/>
                  <a:gd name="connsiteX295" fmla="*/ 284066 w 745570"/>
                  <a:gd name="connsiteY295" fmla="*/ 160262 h 887393"/>
                  <a:gd name="connsiteX296" fmla="*/ 285764 w 745570"/>
                  <a:gd name="connsiteY296" fmla="*/ 159414 h 887393"/>
                  <a:gd name="connsiteX297" fmla="*/ 286640 w 745570"/>
                  <a:gd name="connsiteY297" fmla="*/ 159414 h 887393"/>
                  <a:gd name="connsiteX298" fmla="*/ 287489 w 745570"/>
                  <a:gd name="connsiteY298" fmla="*/ 158565 h 887393"/>
                  <a:gd name="connsiteX299" fmla="*/ 286640 w 745570"/>
                  <a:gd name="connsiteY299" fmla="*/ 156842 h 887393"/>
                  <a:gd name="connsiteX300" fmla="*/ 286640 w 745570"/>
                  <a:gd name="connsiteY300" fmla="*/ 154297 h 887393"/>
                  <a:gd name="connsiteX301" fmla="*/ 285764 w 745570"/>
                  <a:gd name="connsiteY301" fmla="*/ 155145 h 887393"/>
                  <a:gd name="connsiteX302" fmla="*/ 284066 w 745570"/>
                  <a:gd name="connsiteY302" fmla="*/ 154297 h 887393"/>
                  <a:gd name="connsiteX303" fmla="*/ 284915 w 745570"/>
                  <a:gd name="connsiteY303" fmla="*/ 154297 h 887393"/>
                  <a:gd name="connsiteX304" fmla="*/ 285764 w 745570"/>
                  <a:gd name="connsiteY304" fmla="*/ 152600 h 887393"/>
                  <a:gd name="connsiteX305" fmla="*/ 284915 w 745570"/>
                  <a:gd name="connsiteY305" fmla="*/ 150877 h 887393"/>
                  <a:gd name="connsiteX306" fmla="*/ 286640 w 745570"/>
                  <a:gd name="connsiteY306" fmla="*/ 150877 h 887393"/>
                  <a:gd name="connsiteX307" fmla="*/ 289187 w 745570"/>
                  <a:gd name="connsiteY307" fmla="*/ 150029 h 887393"/>
                  <a:gd name="connsiteX308" fmla="*/ 289187 w 745570"/>
                  <a:gd name="connsiteY308" fmla="*/ 149180 h 887393"/>
                  <a:gd name="connsiteX309" fmla="*/ 287489 w 745570"/>
                  <a:gd name="connsiteY309" fmla="*/ 147484 h 887393"/>
                  <a:gd name="connsiteX310" fmla="*/ 290885 w 745570"/>
                  <a:gd name="connsiteY310" fmla="*/ 148332 h 887393"/>
                  <a:gd name="connsiteX311" fmla="*/ 290885 w 745570"/>
                  <a:gd name="connsiteY311" fmla="*/ 147484 h 887393"/>
                  <a:gd name="connsiteX312" fmla="*/ 291734 w 745570"/>
                  <a:gd name="connsiteY312" fmla="*/ 146635 h 887393"/>
                  <a:gd name="connsiteX313" fmla="*/ 292609 w 745570"/>
                  <a:gd name="connsiteY313" fmla="*/ 146635 h 887393"/>
                  <a:gd name="connsiteX314" fmla="*/ 293458 w 745570"/>
                  <a:gd name="connsiteY314" fmla="*/ 147484 h 887393"/>
                  <a:gd name="connsiteX315" fmla="*/ 294307 w 745570"/>
                  <a:gd name="connsiteY315" fmla="*/ 148332 h 887393"/>
                  <a:gd name="connsiteX316" fmla="*/ 295156 w 745570"/>
                  <a:gd name="connsiteY316" fmla="*/ 146635 h 887393"/>
                  <a:gd name="connsiteX317" fmla="*/ 296005 w 745570"/>
                  <a:gd name="connsiteY317" fmla="*/ 146635 h 887393"/>
                  <a:gd name="connsiteX318" fmla="*/ 296854 w 745570"/>
                  <a:gd name="connsiteY318" fmla="*/ 146635 h 887393"/>
                  <a:gd name="connsiteX319" fmla="*/ 296854 w 745570"/>
                  <a:gd name="connsiteY319" fmla="*/ 144912 h 887393"/>
                  <a:gd name="connsiteX320" fmla="*/ 297730 w 745570"/>
                  <a:gd name="connsiteY320" fmla="*/ 144912 h 887393"/>
                  <a:gd name="connsiteX321" fmla="*/ 296854 w 745570"/>
                  <a:gd name="connsiteY321" fmla="*/ 144064 h 887393"/>
                  <a:gd name="connsiteX322" fmla="*/ 295156 w 745570"/>
                  <a:gd name="connsiteY322" fmla="*/ 144064 h 887393"/>
                  <a:gd name="connsiteX323" fmla="*/ 296005 w 745570"/>
                  <a:gd name="connsiteY323" fmla="*/ 142367 h 887393"/>
                  <a:gd name="connsiteX324" fmla="*/ 296854 w 745570"/>
                  <a:gd name="connsiteY324" fmla="*/ 141519 h 887393"/>
                  <a:gd name="connsiteX325" fmla="*/ 297730 w 745570"/>
                  <a:gd name="connsiteY325" fmla="*/ 142367 h 887393"/>
                  <a:gd name="connsiteX326" fmla="*/ 298579 w 745570"/>
                  <a:gd name="connsiteY326" fmla="*/ 142367 h 887393"/>
                  <a:gd name="connsiteX327" fmla="*/ 298579 w 745570"/>
                  <a:gd name="connsiteY327" fmla="*/ 141519 h 887393"/>
                  <a:gd name="connsiteX328" fmla="*/ 299428 w 745570"/>
                  <a:gd name="connsiteY328" fmla="*/ 141519 h 887393"/>
                  <a:gd name="connsiteX329" fmla="*/ 301975 w 745570"/>
                  <a:gd name="connsiteY329" fmla="*/ 141519 h 887393"/>
                  <a:gd name="connsiteX330" fmla="*/ 301975 w 745570"/>
                  <a:gd name="connsiteY330" fmla="*/ 140670 h 887393"/>
                  <a:gd name="connsiteX331" fmla="*/ 302824 w 745570"/>
                  <a:gd name="connsiteY331" fmla="*/ 141519 h 887393"/>
                  <a:gd name="connsiteX332" fmla="*/ 303699 w 745570"/>
                  <a:gd name="connsiteY332" fmla="*/ 141519 h 887393"/>
                  <a:gd name="connsiteX333" fmla="*/ 304548 w 745570"/>
                  <a:gd name="connsiteY333" fmla="*/ 142367 h 887393"/>
                  <a:gd name="connsiteX334" fmla="*/ 305397 w 745570"/>
                  <a:gd name="connsiteY334" fmla="*/ 142367 h 887393"/>
                  <a:gd name="connsiteX335" fmla="*/ 305397 w 745570"/>
                  <a:gd name="connsiteY335" fmla="*/ 141519 h 887393"/>
                  <a:gd name="connsiteX336" fmla="*/ 307944 w 745570"/>
                  <a:gd name="connsiteY336" fmla="*/ 144064 h 887393"/>
                  <a:gd name="connsiteX337" fmla="*/ 308793 w 745570"/>
                  <a:gd name="connsiteY337" fmla="*/ 144064 h 887393"/>
                  <a:gd name="connsiteX338" fmla="*/ 308793 w 745570"/>
                  <a:gd name="connsiteY338" fmla="*/ 143215 h 887393"/>
                  <a:gd name="connsiteX339" fmla="*/ 310518 w 745570"/>
                  <a:gd name="connsiteY339" fmla="*/ 143215 h 887393"/>
                  <a:gd name="connsiteX340" fmla="*/ 310518 w 745570"/>
                  <a:gd name="connsiteY340" fmla="*/ 145787 h 887393"/>
                  <a:gd name="connsiteX341" fmla="*/ 311366 w 745570"/>
                  <a:gd name="connsiteY341" fmla="*/ 145787 h 887393"/>
                  <a:gd name="connsiteX342" fmla="*/ 313064 w 745570"/>
                  <a:gd name="connsiteY342" fmla="*/ 147484 h 887393"/>
                  <a:gd name="connsiteX343" fmla="*/ 313913 w 745570"/>
                  <a:gd name="connsiteY343" fmla="*/ 146635 h 887393"/>
                  <a:gd name="connsiteX344" fmla="*/ 314789 w 745570"/>
                  <a:gd name="connsiteY344" fmla="*/ 146635 h 887393"/>
                  <a:gd name="connsiteX345" fmla="*/ 314789 w 745570"/>
                  <a:gd name="connsiteY345" fmla="*/ 147484 h 887393"/>
                  <a:gd name="connsiteX346" fmla="*/ 316487 w 745570"/>
                  <a:gd name="connsiteY346" fmla="*/ 147484 h 887393"/>
                  <a:gd name="connsiteX347" fmla="*/ 318185 w 745570"/>
                  <a:gd name="connsiteY347" fmla="*/ 146635 h 887393"/>
                  <a:gd name="connsiteX348" fmla="*/ 319034 w 745570"/>
                  <a:gd name="connsiteY348" fmla="*/ 148332 h 887393"/>
                  <a:gd name="connsiteX349" fmla="*/ 322456 w 745570"/>
                  <a:gd name="connsiteY349" fmla="*/ 148332 h 887393"/>
                  <a:gd name="connsiteX350" fmla="*/ 324154 w 745570"/>
                  <a:gd name="connsiteY350" fmla="*/ 150029 h 887393"/>
                  <a:gd name="connsiteX351" fmla="*/ 325003 w 745570"/>
                  <a:gd name="connsiteY351" fmla="*/ 149180 h 887393"/>
                  <a:gd name="connsiteX352" fmla="*/ 325879 w 745570"/>
                  <a:gd name="connsiteY352" fmla="*/ 150029 h 887393"/>
                  <a:gd name="connsiteX353" fmla="*/ 327577 w 745570"/>
                  <a:gd name="connsiteY353" fmla="*/ 150877 h 887393"/>
                  <a:gd name="connsiteX354" fmla="*/ 330124 w 745570"/>
                  <a:gd name="connsiteY354" fmla="*/ 150029 h 887393"/>
                  <a:gd name="connsiteX355" fmla="*/ 330124 w 745570"/>
                  <a:gd name="connsiteY355" fmla="*/ 150877 h 887393"/>
                  <a:gd name="connsiteX356" fmla="*/ 330124 w 745570"/>
                  <a:gd name="connsiteY356" fmla="*/ 152600 h 887393"/>
                  <a:gd name="connsiteX357" fmla="*/ 332697 w 745570"/>
                  <a:gd name="connsiteY357" fmla="*/ 153449 h 887393"/>
                  <a:gd name="connsiteX358" fmla="*/ 333546 w 745570"/>
                  <a:gd name="connsiteY358" fmla="*/ 153449 h 887393"/>
                  <a:gd name="connsiteX359" fmla="*/ 334395 w 745570"/>
                  <a:gd name="connsiteY359" fmla="*/ 153449 h 887393"/>
                  <a:gd name="connsiteX360" fmla="*/ 336093 w 745570"/>
                  <a:gd name="connsiteY360" fmla="*/ 154297 h 887393"/>
                  <a:gd name="connsiteX361" fmla="*/ 336093 w 745570"/>
                  <a:gd name="connsiteY361" fmla="*/ 155145 h 887393"/>
                  <a:gd name="connsiteX362" fmla="*/ 336969 w 745570"/>
                  <a:gd name="connsiteY362" fmla="*/ 154297 h 887393"/>
                  <a:gd name="connsiteX363" fmla="*/ 337818 w 745570"/>
                  <a:gd name="connsiteY363" fmla="*/ 153449 h 887393"/>
                  <a:gd name="connsiteX364" fmla="*/ 340365 w 745570"/>
                  <a:gd name="connsiteY364" fmla="*/ 153449 h 887393"/>
                  <a:gd name="connsiteX365" fmla="*/ 340365 w 745570"/>
                  <a:gd name="connsiteY365" fmla="*/ 152600 h 887393"/>
                  <a:gd name="connsiteX366" fmla="*/ 340365 w 745570"/>
                  <a:gd name="connsiteY366" fmla="*/ 151752 h 887393"/>
                  <a:gd name="connsiteX367" fmla="*/ 339516 w 745570"/>
                  <a:gd name="connsiteY367" fmla="*/ 151752 h 887393"/>
                  <a:gd name="connsiteX368" fmla="*/ 339516 w 745570"/>
                  <a:gd name="connsiteY368" fmla="*/ 150029 h 887393"/>
                  <a:gd name="connsiteX369" fmla="*/ 341214 w 745570"/>
                  <a:gd name="connsiteY369" fmla="*/ 150029 h 887393"/>
                  <a:gd name="connsiteX370" fmla="*/ 342089 w 745570"/>
                  <a:gd name="connsiteY370" fmla="*/ 149180 h 887393"/>
                  <a:gd name="connsiteX371" fmla="*/ 342089 w 745570"/>
                  <a:gd name="connsiteY371" fmla="*/ 148332 h 887393"/>
                  <a:gd name="connsiteX372" fmla="*/ 342938 w 745570"/>
                  <a:gd name="connsiteY372" fmla="*/ 148332 h 887393"/>
                  <a:gd name="connsiteX373" fmla="*/ 343787 w 745570"/>
                  <a:gd name="connsiteY373" fmla="*/ 149180 h 887393"/>
                  <a:gd name="connsiteX374" fmla="*/ 344636 w 745570"/>
                  <a:gd name="connsiteY374" fmla="*/ 149180 h 887393"/>
                  <a:gd name="connsiteX375" fmla="*/ 345485 w 745570"/>
                  <a:gd name="connsiteY375" fmla="*/ 148332 h 887393"/>
                  <a:gd name="connsiteX376" fmla="*/ 344636 w 745570"/>
                  <a:gd name="connsiteY376" fmla="*/ 147484 h 887393"/>
                  <a:gd name="connsiteX377" fmla="*/ 344636 w 745570"/>
                  <a:gd name="connsiteY377" fmla="*/ 145787 h 887393"/>
                  <a:gd name="connsiteX378" fmla="*/ 344636 w 745570"/>
                  <a:gd name="connsiteY378" fmla="*/ 144912 h 887393"/>
                  <a:gd name="connsiteX379" fmla="*/ 346334 w 745570"/>
                  <a:gd name="connsiteY379" fmla="*/ 144064 h 887393"/>
                  <a:gd name="connsiteX380" fmla="*/ 348908 w 745570"/>
                  <a:gd name="connsiteY380" fmla="*/ 145787 h 887393"/>
                  <a:gd name="connsiteX381" fmla="*/ 349757 w 745570"/>
                  <a:gd name="connsiteY381" fmla="*/ 144912 h 887393"/>
                  <a:gd name="connsiteX382" fmla="*/ 350606 w 745570"/>
                  <a:gd name="connsiteY382" fmla="*/ 144064 h 887393"/>
                  <a:gd name="connsiteX383" fmla="*/ 350606 w 745570"/>
                  <a:gd name="connsiteY383" fmla="*/ 144912 h 887393"/>
                  <a:gd name="connsiteX384" fmla="*/ 350606 w 745570"/>
                  <a:gd name="connsiteY384" fmla="*/ 145787 h 887393"/>
                  <a:gd name="connsiteX385" fmla="*/ 351455 w 745570"/>
                  <a:gd name="connsiteY385" fmla="*/ 144912 h 887393"/>
                  <a:gd name="connsiteX386" fmla="*/ 353153 w 745570"/>
                  <a:gd name="connsiteY386" fmla="*/ 144912 h 887393"/>
                  <a:gd name="connsiteX387" fmla="*/ 354028 w 745570"/>
                  <a:gd name="connsiteY387" fmla="*/ 143215 h 887393"/>
                  <a:gd name="connsiteX388" fmla="*/ 354877 w 745570"/>
                  <a:gd name="connsiteY388" fmla="*/ 144064 h 887393"/>
                  <a:gd name="connsiteX389" fmla="*/ 355726 w 745570"/>
                  <a:gd name="connsiteY389" fmla="*/ 142367 h 887393"/>
                  <a:gd name="connsiteX390" fmla="*/ 356575 w 745570"/>
                  <a:gd name="connsiteY390" fmla="*/ 141519 h 887393"/>
                  <a:gd name="connsiteX391" fmla="*/ 357424 w 745570"/>
                  <a:gd name="connsiteY391" fmla="*/ 141519 h 887393"/>
                  <a:gd name="connsiteX392" fmla="*/ 356575 w 745570"/>
                  <a:gd name="connsiteY392" fmla="*/ 142367 h 887393"/>
                  <a:gd name="connsiteX393" fmla="*/ 356575 w 745570"/>
                  <a:gd name="connsiteY393" fmla="*/ 144064 h 887393"/>
                  <a:gd name="connsiteX394" fmla="*/ 357424 w 745570"/>
                  <a:gd name="connsiteY394" fmla="*/ 144912 h 887393"/>
                  <a:gd name="connsiteX395" fmla="*/ 360847 w 745570"/>
                  <a:gd name="connsiteY395" fmla="*/ 148332 h 887393"/>
                  <a:gd name="connsiteX396" fmla="*/ 361696 w 745570"/>
                  <a:gd name="connsiteY396" fmla="*/ 150877 h 887393"/>
                  <a:gd name="connsiteX397" fmla="*/ 363394 w 745570"/>
                  <a:gd name="connsiteY397" fmla="*/ 151752 h 887393"/>
                  <a:gd name="connsiteX398" fmla="*/ 363394 w 745570"/>
                  <a:gd name="connsiteY398" fmla="*/ 150877 h 887393"/>
                  <a:gd name="connsiteX399" fmla="*/ 363394 w 745570"/>
                  <a:gd name="connsiteY399" fmla="*/ 150029 h 887393"/>
                  <a:gd name="connsiteX400" fmla="*/ 363394 w 745570"/>
                  <a:gd name="connsiteY400" fmla="*/ 149180 h 887393"/>
                  <a:gd name="connsiteX401" fmla="*/ 364269 w 745570"/>
                  <a:gd name="connsiteY401" fmla="*/ 145787 h 887393"/>
                  <a:gd name="connsiteX402" fmla="*/ 364269 w 745570"/>
                  <a:gd name="connsiteY402" fmla="*/ 144912 h 887393"/>
                  <a:gd name="connsiteX403" fmla="*/ 365967 w 745570"/>
                  <a:gd name="connsiteY403" fmla="*/ 144912 h 887393"/>
                  <a:gd name="connsiteX404" fmla="*/ 366816 w 745570"/>
                  <a:gd name="connsiteY404" fmla="*/ 144064 h 887393"/>
                  <a:gd name="connsiteX405" fmla="*/ 368514 w 745570"/>
                  <a:gd name="connsiteY405" fmla="*/ 144912 h 887393"/>
                  <a:gd name="connsiteX406" fmla="*/ 369363 w 745570"/>
                  <a:gd name="connsiteY406" fmla="*/ 144912 h 887393"/>
                  <a:gd name="connsiteX407" fmla="*/ 370239 w 745570"/>
                  <a:gd name="connsiteY407" fmla="*/ 144912 h 887393"/>
                  <a:gd name="connsiteX408" fmla="*/ 371088 w 745570"/>
                  <a:gd name="connsiteY408" fmla="*/ 144064 h 887393"/>
                  <a:gd name="connsiteX409" fmla="*/ 370239 w 745570"/>
                  <a:gd name="connsiteY409" fmla="*/ 143215 h 887393"/>
                  <a:gd name="connsiteX410" fmla="*/ 371088 w 745570"/>
                  <a:gd name="connsiteY410" fmla="*/ 142367 h 887393"/>
                  <a:gd name="connsiteX411" fmla="*/ 371937 w 745570"/>
                  <a:gd name="connsiteY411" fmla="*/ 142367 h 887393"/>
                  <a:gd name="connsiteX412" fmla="*/ 373634 w 745570"/>
                  <a:gd name="connsiteY412" fmla="*/ 142367 h 887393"/>
                  <a:gd name="connsiteX413" fmla="*/ 373634 w 745570"/>
                  <a:gd name="connsiteY413" fmla="*/ 143215 h 887393"/>
                  <a:gd name="connsiteX414" fmla="*/ 375332 w 745570"/>
                  <a:gd name="connsiteY414" fmla="*/ 144064 h 887393"/>
                  <a:gd name="connsiteX415" fmla="*/ 377057 w 745570"/>
                  <a:gd name="connsiteY415" fmla="*/ 144064 h 887393"/>
                  <a:gd name="connsiteX416" fmla="*/ 377057 w 745570"/>
                  <a:gd name="connsiteY416" fmla="*/ 143215 h 887393"/>
                  <a:gd name="connsiteX417" fmla="*/ 377906 w 745570"/>
                  <a:gd name="connsiteY417" fmla="*/ 140670 h 887393"/>
                  <a:gd name="connsiteX418" fmla="*/ 377057 w 745570"/>
                  <a:gd name="connsiteY418" fmla="*/ 138947 h 887393"/>
                  <a:gd name="connsiteX419" fmla="*/ 378755 w 745570"/>
                  <a:gd name="connsiteY419" fmla="*/ 138947 h 887393"/>
                  <a:gd name="connsiteX420" fmla="*/ 378755 w 745570"/>
                  <a:gd name="connsiteY420" fmla="*/ 137250 h 887393"/>
                  <a:gd name="connsiteX421" fmla="*/ 379604 w 745570"/>
                  <a:gd name="connsiteY421" fmla="*/ 136402 h 887393"/>
                  <a:gd name="connsiteX422" fmla="*/ 379604 w 745570"/>
                  <a:gd name="connsiteY422" fmla="*/ 135553 h 887393"/>
                  <a:gd name="connsiteX423" fmla="*/ 381302 w 745570"/>
                  <a:gd name="connsiteY423" fmla="*/ 134679 h 887393"/>
                  <a:gd name="connsiteX424" fmla="*/ 381302 w 745570"/>
                  <a:gd name="connsiteY424" fmla="*/ 135553 h 887393"/>
                  <a:gd name="connsiteX425" fmla="*/ 382177 w 745570"/>
                  <a:gd name="connsiteY425" fmla="*/ 135553 h 887393"/>
                  <a:gd name="connsiteX426" fmla="*/ 383875 w 745570"/>
                  <a:gd name="connsiteY426" fmla="*/ 135553 h 887393"/>
                  <a:gd name="connsiteX427" fmla="*/ 383875 w 745570"/>
                  <a:gd name="connsiteY427" fmla="*/ 134679 h 887393"/>
                  <a:gd name="connsiteX428" fmla="*/ 383026 w 745570"/>
                  <a:gd name="connsiteY428" fmla="*/ 133830 h 887393"/>
                  <a:gd name="connsiteX429" fmla="*/ 383026 w 745570"/>
                  <a:gd name="connsiteY429" fmla="*/ 132982 h 887393"/>
                  <a:gd name="connsiteX430" fmla="*/ 383875 w 745570"/>
                  <a:gd name="connsiteY430" fmla="*/ 132982 h 887393"/>
                  <a:gd name="connsiteX431" fmla="*/ 387298 w 745570"/>
                  <a:gd name="connsiteY431" fmla="*/ 132133 h 887393"/>
                  <a:gd name="connsiteX432" fmla="*/ 388147 w 745570"/>
                  <a:gd name="connsiteY432" fmla="*/ 130437 h 887393"/>
                  <a:gd name="connsiteX433" fmla="*/ 388996 w 745570"/>
                  <a:gd name="connsiteY433" fmla="*/ 130437 h 887393"/>
                  <a:gd name="connsiteX434" fmla="*/ 388996 w 745570"/>
                  <a:gd name="connsiteY434" fmla="*/ 131285 h 887393"/>
                  <a:gd name="connsiteX435" fmla="*/ 388147 w 745570"/>
                  <a:gd name="connsiteY435" fmla="*/ 132133 h 887393"/>
                  <a:gd name="connsiteX436" fmla="*/ 388996 w 745570"/>
                  <a:gd name="connsiteY436" fmla="*/ 132982 h 887393"/>
                  <a:gd name="connsiteX437" fmla="*/ 391543 w 745570"/>
                  <a:gd name="connsiteY437" fmla="*/ 132133 h 887393"/>
                  <a:gd name="connsiteX438" fmla="*/ 393267 w 745570"/>
                  <a:gd name="connsiteY438" fmla="*/ 132133 h 887393"/>
                  <a:gd name="connsiteX439" fmla="*/ 394116 w 745570"/>
                  <a:gd name="connsiteY439" fmla="*/ 132133 h 887393"/>
                  <a:gd name="connsiteX440" fmla="*/ 394965 w 745570"/>
                  <a:gd name="connsiteY440" fmla="*/ 132133 h 887393"/>
                  <a:gd name="connsiteX441" fmla="*/ 395814 w 745570"/>
                  <a:gd name="connsiteY441" fmla="*/ 131285 h 887393"/>
                  <a:gd name="connsiteX442" fmla="*/ 396663 w 745570"/>
                  <a:gd name="connsiteY442" fmla="*/ 131285 h 887393"/>
                  <a:gd name="connsiteX443" fmla="*/ 397512 w 745570"/>
                  <a:gd name="connsiteY443" fmla="*/ 131285 h 887393"/>
                  <a:gd name="connsiteX444" fmla="*/ 397512 w 745570"/>
                  <a:gd name="connsiteY444" fmla="*/ 132133 h 887393"/>
                  <a:gd name="connsiteX445" fmla="*/ 399237 w 745570"/>
                  <a:gd name="connsiteY445" fmla="*/ 132133 h 887393"/>
                  <a:gd name="connsiteX446" fmla="*/ 399237 w 745570"/>
                  <a:gd name="connsiteY446" fmla="*/ 133830 h 887393"/>
                  <a:gd name="connsiteX447" fmla="*/ 400086 w 745570"/>
                  <a:gd name="connsiteY447" fmla="*/ 133830 h 887393"/>
                  <a:gd name="connsiteX448" fmla="*/ 400935 w 745570"/>
                  <a:gd name="connsiteY448" fmla="*/ 133830 h 887393"/>
                  <a:gd name="connsiteX449" fmla="*/ 401784 w 745570"/>
                  <a:gd name="connsiteY449" fmla="*/ 132133 h 887393"/>
                  <a:gd name="connsiteX450" fmla="*/ 403482 w 745570"/>
                  <a:gd name="connsiteY450" fmla="*/ 131285 h 887393"/>
                  <a:gd name="connsiteX451" fmla="*/ 404357 w 745570"/>
                  <a:gd name="connsiteY451" fmla="*/ 132982 h 887393"/>
                  <a:gd name="connsiteX452" fmla="*/ 406055 w 745570"/>
                  <a:gd name="connsiteY452" fmla="*/ 132982 h 887393"/>
                  <a:gd name="connsiteX453" fmla="*/ 408602 w 745570"/>
                  <a:gd name="connsiteY453" fmla="*/ 132133 h 887393"/>
                  <a:gd name="connsiteX454" fmla="*/ 409478 w 745570"/>
                  <a:gd name="connsiteY454" fmla="*/ 132133 h 887393"/>
                  <a:gd name="connsiteX455" fmla="*/ 410327 w 745570"/>
                  <a:gd name="connsiteY455" fmla="*/ 131285 h 887393"/>
                  <a:gd name="connsiteX456" fmla="*/ 410327 w 745570"/>
                  <a:gd name="connsiteY456" fmla="*/ 130437 h 887393"/>
                  <a:gd name="connsiteX457" fmla="*/ 412025 w 745570"/>
                  <a:gd name="connsiteY457" fmla="*/ 129588 h 887393"/>
                  <a:gd name="connsiteX458" fmla="*/ 413723 w 745570"/>
                  <a:gd name="connsiteY458" fmla="*/ 127865 h 887393"/>
                  <a:gd name="connsiteX459" fmla="*/ 414598 w 745570"/>
                  <a:gd name="connsiteY459" fmla="*/ 127865 h 887393"/>
                  <a:gd name="connsiteX460" fmla="*/ 414598 w 745570"/>
                  <a:gd name="connsiteY460" fmla="*/ 127017 h 887393"/>
                  <a:gd name="connsiteX461" fmla="*/ 415447 w 745570"/>
                  <a:gd name="connsiteY461" fmla="*/ 124472 h 887393"/>
                  <a:gd name="connsiteX462" fmla="*/ 416296 w 745570"/>
                  <a:gd name="connsiteY462" fmla="*/ 123623 h 887393"/>
                  <a:gd name="connsiteX463" fmla="*/ 414598 w 745570"/>
                  <a:gd name="connsiteY463" fmla="*/ 122748 h 887393"/>
                  <a:gd name="connsiteX464" fmla="*/ 414598 w 745570"/>
                  <a:gd name="connsiteY464" fmla="*/ 121900 h 887393"/>
                  <a:gd name="connsiteX465" fmla="*/ 413723 w 745570"/>
                  <a:gd name="connsiteY465" fmla="*/ 120203 h 887393"/>
                  <a:gd name="connsiteX466" fmla="*/ 414598 w 745570"/>
                  <a:gd name="connsiteY466" fmla="*/ 120203 h 887393"/>
                  <a:gd name="connsiteX467" fmla="*/ 415447 w 745570"/>
                  <a:gd name="connsiteY467" fmla="*/ 119355 h 887393"/>
                  <a:gd name="connsiteX468" fmla="*/ 414598 w 745570"/>
                  <a:gd name="connsiteY468" fmla="*/ 116783 h 887393"/>
                  <a:gd name="connsiteX469" fmla="*/ 414598 w 745570"/>
                  <a:gd name="connsiteY469" fmla="*/ 115087 h 887393"/>
                  <a:gd name="connsiteX470" fmla="*/ 415447 w 745570"/>
                  <a:gd name="connsiteY470" fmla="*/ 114238 h 887393"/>
                  <a:gd name="connsiteX471" fmla="*/ 415447 w 745570"/>
                  <a:gd name="connsiteY471" fmla="*/ 113390 h 887393"/>
                  <a:gd name="connsiteX472" fmla="*/ 415447 w 745570"/>
                  <a:gd name="connsiteY472" fmla="*/ 112541 h 887393"/>
                  <a:gd name="connsiteX473" fmla="*/ 418843 w 745570"/>
                  <a:gd name="connsiteY473" fmla="*/ 111667 h 887393"/>
                  <a:gd name="connsiteX474" fmla="*/ 420568 w 745570"/>
                  <a:gd name="connsiteY474" fmla="*/ 109970 h 887393"/>
                  <a:gd name="connsiteX475" fmla="*/ 421417 w 745570"/>
                  <a:gd name="connsiteY475" fmla="*/ 109970 h 887393"/>
                  <a:gd name="connsiteX476" fmla="*/ 422266 w 745570"/>
                  <a:gd name="connsiteY476" fmla="*/ 108273 h 887393"/>
                  <a:gd name="connsiteX477" fmla="*/ 423964 w 745570"/>
                  <a:gd name="connsiteY477" fmla="*/ 108273 h 887393"/>
                  <a:gd name="connsiteX478" fmla="*/ 424813 w 745570"/>
                  <a:gd name="connsiteY478" fmla="*/ 108273 h 887393"/>
                  <a:gd name="connsiteX479" fmla="*/ 425662 w 745570"/>
                  <a:gd name="connsiteY479" fmla="*/ 109121 h 887393"/>
                  <a:gd name="connsiteX480" fmla="*/ 424813 w 745570"/>
                  <a:gd name="connsiteY480" fmla="*/ 109970 h 887393"/>
                  <a:gd name="connsiteX481" fmla="*/ 426537 w 745570"/>
                  <a:gd name="connsiteY481" fmla="*/ 109970 h 887393"/>
                  <a:gd name="connsiteX482" fmla="*/ 426537 w 745570"/>
                  <a:gd name="connsiteY482" fmla="*/ 109121 h 887393"/>
                  <a:gd name="connsiteX483" fmla="*/ 427386 w 745570"/>
                  <a:gd name="connsiteY483" fmla="*/ 109121 h 887393"/>
                  <a:gd name="connsiteX484" fmla="*/ 429084 w 745570"/>
                  <a:gd name="connsiteY484" fmla="*/ 109121 h 887393"/>
                  <a:gd name="connsiteX485" fmla="*/ 429084 w 745570"/>
                  <a:gd name="connsiteY485" fmla="*/ 109970 h 887393"/>
                  <a:gd name="connsiteX486" fmla="*/ 433356 w 745570"/>
                  <a:gd name="connsiteY486" fmla="*/ 109970 h 887393"/>
                  <a:gd name="connsiteX487" fmla="*/ 435902 w 745570"/>
                  <a:gd name="connsiteY487" fmla="*/ 110818 h 887393"/>
                  <a:gd name="connsiteX488" fmla="*/ 437627 w 745570"/>
                  <a:gd name="connsiteY488" fmla="*/ 110818 h 887393"/>
                  <a:gd name="connsiteX489" fmla="*/ 437627 w 745570"/>
                  <a:gd name="connsiteY489" fmla="*/ 109121 h 887393"/>
                  <a:gd name="connsiteX490" fmla="*/ 440174 w 745570"/>
                  <a:gd name="connsiteY490" fmla="*/ 109121 h 887393"/>
                  <a:gd name="connsiteX491" fmla="*/ 439325 w 745570"/>
                  <a:gd name="connsiteY491" fmla="*/ 107425 h 887393"/>
                  <a:gd name="connsiteX492" fmla="*/ 441023 w 745570"/>
                  <a:gd name="connsiteY492" fmla="*/ 106550 h 887393"/>
                  <a:gd name="connsiteX493" fmla="*/ 441023 w 745570"/>
                  <a:gd name="connsiteY493" fmla="*/ 105701 h 887393"/>
                  <a:gd name="connsiteX494" fmla="*/ 444445 w 745570"/>
                  <a:gd name="connsiteY494" fmla="*/ 105701 h 887393"/>
                  <a:gd name="connsiteX495" fmla="*/ 443596 w 745570"/>
                  <a:gd name="connsiteY495" fmla="*/ 104853 h 887393"/>
                  <a:gd name="connsiteX496" fmla="*/ 445294 w 745570"/>
                  <a:gd name="connsiteY496" fmla="*/ 104005 h 887393"/>
                  <a:gd name="connsiteX497" fmla="*/ 445294 w 745570"/>
                  <a:gd name="connsiteY497" fmla="*/ 103156 h 887393"/>
                  <a:gd name="connsiteX498" fmla="*/ 442747 w 745570"/>
                  <a:gd name="connsiteY498" fmla="*/ 102308 h 887393"/>
                  <a:gd name="connsiteX499" fmla="*/ 442747 w 745570"/>
                  <a:gd name="connsiteY499" fmla="*/ 100585 h 887393"/>
                  <a:gd name="connsiteX500" fmla="*/ 441872 w 745570"/>
                  <a:gd name="connsiteY500" fmla="*/ 100585 h 887393"/>
                  <a:gd name="connsiteX501" fmla="*/ 441023 w 745570"/>
                  <a:gd name="connsiteY501" fmla="*/ 99736 h 887393"/>
                  <a:gd name="connsiteX502" fmla="*/ 440174 w 745570"/>
                  <a:gd name="connsiteY502" fmla="*/ 99736 h 887393"/>
                  <a:gd name="connsiteX503" fmla="*/ 440174 w 745570"/>
                  <a:gd name="connsiteY503" fmla="*/ 98888 h 887393"/>
                  <a:gd name="connsiteX504" fmla="*/ 438476 w 745570"/>
                  <a:gd name="connsiteY504" fmla="*/ 98040 h 887393"/>
                  <a:gd name="connsiteX505" fmla="*/ 439325 w 745570"/>
                  <a:gd name="connsiteY505" fmla="*/ 95494 h 887393"/>
                  <a:gd name="connsiteX506" fmla="*/ 441872 w 745570"/>
                  <a:gd name="connsiteY506" fmla="*/ 95494 h 887393"/>
                  <a:gd name="connsiteX507" fmla="*/ 441872 w 745570"/>
                  <a:gd name="connsiteY507" fmla="*/ 94620 h 887393"/>
                  <a:gd name="connsiteX508" fmla="*/ 442747 w 745570"/>
                  <a:gd name="connsiteY508" fmla="*/ 95494 h 887393"/>
                  <a:gd name="connsiteX509" fmla="*/ 444445 w 745570"/>
                  <a:gd name="connsiteY509" fmla="*/ 95494 h 887393"/>
                  <a:gd name="connsiteX510" fmla="*/ 445294 w 745570"/>
                  <a:gd name="connsiteY510" fmla="*/ 96343 h 887393"/>
                  <a:gd name="connsiteX511" fmla="*/ 446143 w 745570"/>
                  <a:gd name="connsiteY511" fmla="*/ 96343 h 887393"/>
                  <a:gd name="connsiteX512" fmla="*/ 446143 w 745570"/>
                  <a:gd name="connsiteY512" fmla="*/ 94620 h 887393"/>
                  <a:gd name="connsiteX513" fmla="*/ 447841 w 745570"/>
                  <a:gd name="connsiteY513" fmla="*/ 95494 h 887393"/>
                  <a:gd name="connsiteX514" fmla="*/ 448717 w 745570"/>
                  <a:gd name="connsiteY514" fmla="*/ 97191 h 887393"/>
                  <a:gd name="connsiteX515" fmla="*/ 449566 w 745570"/>
                  <a:gd name="connsiteY515" fmla="*/ 95494 h 887393"/>
                  <a:gd name="connsiteX516" fmla="*/ 452962 w 745570"/>
                  <a:gd name="connsiteY516" fmla="*/ 97191 h 887393"/>
                  <a:gd name="connsiteX517" fmla="*/ 452962 w 745570"/>
                  <a:gd name="connsiteY517" fmla="*/ 95494 h 887393"/>
                  <a:gd name="connsiteX518" fmla="*/ 454686 w 745570"/>
                  <a:gd name="connsiteY518" fmla="*/ 98040 h 887393"/>
                  <a:gd name="connsiteX519" fmla="*/ 455535 w 745570"/>
                  <a:gd name="connsiteY519" fmla="*/ 97191 h 887393"/>
                  <a:gd name="connsiteX520" fmla="*/ 456384 w 745570"/>
                  <a:gd name="connsiteY520" fmla="*/ 97191 h 887393"/>
                  <a:gd name="connsiteX521" fmla="*/ 458082 w 745570"/>
                  <a:gd name="connsiteY521" fmla="*/ 98888 h 887393"/>
                  <a:gd name="connsiteX522" fmla="*/ 458958 w 745570"/>
                  <a:gd name="connsiteY522" fmla="*/ 99736 h 887393"/>
                  <a:gd name="connsiteX523" fmla="*/ 459807 w 745570"/>
                  <a:gd name="connsiteY523" fmla="*/ 99736 h 887393"/>
                  <a:gd name="connsiteX524" fmla="*/ 459807 w 745570"/>
                  <a:gd name="connsiteY524" fmla="*/ 100585 h 887393"/>
                  <a:gd name="connsiteX525" fmla="*/ 461505 w 745570"/>
                  <a:gd name="connsiteY525" fmla="*/ 100585 h 887393"/>
                  <a:gd name="connsiteX526" fmla="*/ 461505 w 745570"/>
                  <a:gd name="connsiteY526" fmla="*/ 102308 h 887393"/>
                  <a:gd name="connsiteX527" fmla="*/ 463203 w 745570"/>
                  <a:gd name="connsiteY527" fmla="*/ 100585 h 887393"/>
                  <a:gd name="connsiteX528" fmla="*/ 464052 w 745570"/>
                  <a:gd name="connsiteY528" fmla="*/ 100585 h 887393"/>
                  <a:gd name="connsiteX529" fmla="*/ 464052 w 745570"/>
                  <a:gd name="connsiteY529" fmla="*/ 99736 h 887393"/>
                  <a:gd name="connsiteX530" fmla="*/ 466625 w 745570"/>
                  <a:gd name="connsiteY530" fmla="*/ 98888 h 887393"/>
                  <a:gd name="connsiteX531" fmla="*/ 468323 w 745570"/>
                  <a:gd name="connsiteY531" fmla="*/ 97191 h 887393"/>
                  <a:gd name="connsiteX532" fmla="*/ 470021 w 745570"/>
                  <a:gd name="connsiteY532" fmla="*/ 98040 h 887393"/>
                  <a:gd name="connsiteX533" fmla="*/ 470897 w 745570"/>
                  <a:gd name="connsiteY533" fmla="*/ 98040 h 887393"/>
                  <a:gd name="connsiteX534" fmla="*/ 471746 w 745570"/>
                  <a:gd name="connsiteY534" fmla="*/ 97191 h 887393"/>
                  <a:gd name="connsiteX535" fmla="*/ 474293 w 745570"/>
                  <a:gd name="connsiteY535" fmla="*/ 97191 h 887393"/>
                  <a:gd name="connsiteX536" fmla="*/ 477715 w 745570"/>
                  <a:gd name="connsiteY536" fmla="*/ 97191 h 887393"/>
                  <a:gd name="connsiteX537" fmla="*/ 477715 w 745570"/>
                  <a:gd name="connsiteY537" fmla="*/ 98040 h 887393"/>
                  <a:gd name="connsiteX538" fmla="*/ 479413 w 745570"/>
                  <a:gd name="connsiteY538" fmla="*/ 98040 h 887393"/>
                  <a:gd name="connsiteX539" fmla="*/ 481111 w 745570"/>
                  <a:gd name="connsiteY539" fmla="*/ 98040 h 887393"/>
                  <a:gd name="connsiteX540" fmla="*/ 481111 w 745570"/>
                  <a:gd name="connsiteY540" fmla="*/ 97191 h 887393"/>
                  <a:gd name="connsiteX541" fmla="*/ 481987 w 745570"/>
                  <a:gd name="connsiteY541" fmla="*/ 94620 h 887393"/>
                  <a:gd name="connsiteX542" fmla="*/ 484534 w 745570"/>
                  <a:gd name="connsiteY542" fmla="*/ 94620 h 887393"/>
                  <a:gd name="connsiteX543" fmla="*/ 485383 w 745570"/>
                  <a:gd name="connsiteY543" fmla="*/ 93771 h 887393"/>
                  <a:gd name="connsiteX544" fmla="*/ 486232 w 745570"/>
                  <a:gd name="connsiteY544" fmla="*/ 92075 h 887393"/>
                  <a:gd name="connsiteX545" fmla="*/ 485383 w 745570"/>
                  <a:gd name="connsiteY545" fmla="*/ 89503 h 887393"/>
                  <a:gd name="connsiteX546" fmla="*/ 487956 w 745570"/>
                  <a:gd name="connsiteY546" fmla="*/ 89503 h 887393"/>
                  <a:gd name="connsiteX547" fmla="*/ 488805 w 745570"/>
                  <a:gd name="connsiteY547" fmla="*/ 88655 h 887393"/>
                  <a:gd name="connsiteX548" fmla="*/ 487956 w 745570"/>
                  <a:gd name="connsiteY548" fmla="*/ 87806 h 887393"/>
                  <a:gd name="connsiteX549" fmla="*/ 487107 w 745570"/>
                  <a:gd name="connsiteY549" fmla="*/ 86958 h 887393"/>
                  <a:gd name="connsiteX550" fmla="*/ 488805 w 745570"/>
                  <a:gd name="connsiteY550" fmla="*/ 85261 h 887393"/>
                  <a:gd name="connsiteX551" fmla="*/ 487956 w 745570"/>
                  <a:gd name="connsiteY551" fmla="*/ 84386 h 887393"/>
                  <a:gd name="connsiteX552" fmla="*/ 487956 w 745570"/>
                  <a:gd name="connsiteY552" fmla="*/ 82689 h 887393"/>
                  <a:gd name="connsiteX553" fmla="*/ 486232 w 745570"/>
                  <a:gd name="connsiteY553" fmla="*/ 81841 h 887393"/>
                  <a:gd name="connsiteX554" fmla="*/ 486232 w 745570"/>
                  <a:gd name="connsiteY554" fmla="*/ 80144 h 887393"/>
                  <a:gd name="connsiteX555" fmla="*/ 487107 w 745570"/>
                  <a:gd name="connsiteY555" fmla="*/ 80144 h 887393"/>
                  <a:gd name="connsiteX556" fmla="*/ 488805 w 745570"/>
                  <a:gd name="connsiteY556" fmla="*/ 80144 h 887393"/>
                  <a:gd name="connsiteX557" fmla="*/ 488805 w 745570"/>
                  <a:gd name="connsiteY557" fmla="*/ 79296 h 887393"/>
                  <a:gd name="connsiteX558" fmla="*/ 490503 w 745570"/>
                  <a:gd name="connsiteY558" fmla="*/ 78421 h 887393"/>
                  <a:gd name="connsiteX559" fmla="*/ 491352 w 745570"/>
                  <a:gd name="connsiteY559" fmla="*/ 76724 h 887393"/>
                  <a:gd name="connsiteX560" fmla="*/ 491352 w 745570"/>
                  <a:gd name="connsiteY560" fmla="*/ 74179 h 887393"/>
                  <a:gd name="connsiteX561" fmla="*/ 493077 w 745570"/>
                  <a:gd name="connsiteY561" fmla="*/ 72456 h 887393"/>
                  <a:gd name="connsiteX562" fmla="*/ 495624 w 745570"/>
                  <a:gd name="connsiteY562" fmla="*/ 72456 h 887393"/>
                  <a:gd name="connsiteX563" fmla="*/ 496472 w 745570"/>
                  <a:gd name="connsiteY563" fmla="*/ 73331 h 887393"/>
                  <a:gd name="connsiteX564" fmla="*/ 499046 w 745570"/>
                  <a:gd name="connsiteY564" fmla="*/ 74179 h 887393"/>
                  <a:gd name="connsiteX565" fmla="*/ 501593 w 745570"/>
                  <a:gd name="connsiteY565" fmla="*/ 70759 h 887393"/>
                  <a:gd name="connsiteX566" fmla="*/ 502442 w 745570"/>
                  <a:gd name="connsiteY566" fmla="*/ 70759 h 887393"/>
                  <a:gd name="connsiteX567" fmla="*/ 504166 w 745570"/>
                  <a:gd name="connsiteY567" fmla="*/ 69911 h 887393"/>
                  <a:gd name="connsiteX568" fmla="*/ 503291 w 745570"/>
                  <a:gd name="connsiteY568" fmla="*/ 69063 h 887393"/>
                  <a:gd name="connsiteX569" fmla="*/ 504166 w 745570"/>
                  <a:gd name="connsiteY569" fmla="*/ 68214 h 887393"/>
                  <a:gd name="connsiteX570" fmla="*/ 506713 w 745570"/>
                  <a:gd name="connsiteY570" fmla="*/ 68214 h 887393"/>
                  <a:gd name="connsiteX571" fmla="*/ 506713 w 745570"/>
                  <a:gd name="connsiteY571" fmla="*/ 67339 h 887393"/>
                  <a:gd name="connsiteX572" fmla="*/ 510136 w 745570"/>
                  <a:gd name="connsiteY572" fmla="*/ 66491 h 887393"/>
                  <a:gd name="connsiteX573" fmla="*/ 511834 w 745570"/>
                  <a:gd name="connsiteY573" fmla="*/ 67339 h 887393"/>
                  <a:gd name="connsiteX574" fmla="*/ 512683 w 745570"/>
                  <a:gd name="connsiteY574" fmla="*/ 66491 h 887393"/>
                  <a:gd name="connsiteX575" fmla="*/ 513532 w 745570"/>
                  <a:gd name="connsiteY575" fmla="*/ 64794 h 887393"/>
                  <a:gd name="connsiteX576" fmla="*/ 514381 w 745570"/>
                  <a:gd name="connsiteY576" fmla="*/ 64794 h 887393"/>
                  <a:gd name="connsiteX577" fmla="*/ 515256 w 745570"/>
                  <a:gd name="connsiteY577" fmla="*/ 63946 h 887393"/>
                  <a:gd name="connsiteX578" fmla="*/ 514381 w 745570"/>
                  <a:gd name="connsiteY578" fmla="*/ 63946 h 887393"/>
                  <a:gd name="connsiteX579" fmla="*/ 515256 w 745570"/>
                  <a:gd name="connsiteY579" fmla="*/ 63097 h 887393"/>
                  <a:gd name="connsiteX580" fmla="*/ 514381 w 745570"/>
                  <a:gd name="connsiteY580" fmla="*/ 62223 h 887393"/>
                  <a:gd name="connsiteX581" fmla="*/ 515256 w 745570"/>
                  <a:gd name="connsiteY581" fmla="*/ 61374 h 887393"/>
                  <a:gd name="connsiteX582" fmla="*/ 516954 w 745570"/>
                  <a:gd name="connsiteY582" fmla="*/ 59677 h 887393"/>
                  <a:gd name="connsiteX583" fmla="*/ 518652 w 745570"/>
                  <a:gd name="connsiteY583" fmla="*/ 59677 h 887393"/>
                  <a:gd name="connsiteX584" fmla="*/ 519501 w 745570"/>
                  <a:gd name="connsiteY584" fmla="*/ 58829 h 887393"/>
                  <a:gd name="connsiteX585" fmla="*/ 519501 w 745570"/>
                  <a:gd name="connsiteY585" fmla="*/ 57981 h 887393"/>
                  <a:gd name="connsiteX586" fmla="*/ 521226 w 745570"/>
                  <a:gd name="connsiteY586" fmla="*/ 57132 h 887393"/>
                  <a:gd name="connsiteX587" fmla="*/ 521226 w 745570"/>
                  <a:gd name="connsiteY587" fmla="*/ 56257 h 887393"/>
                  <a:gd name="connsiteX588" fmla="*/ 522924 w 745570"/>
                  <a:gd name="connsiteY588" fmla="*/ 54561 h 887393"/>
                  <a:gd name="connsiteX589" fmla="*/ 523773 w 745570"/>
                  <a:gd name="connsiteY589" fmla="*/ 52864 h 887393"/>
                  <a:gd name="connsiteX590" fmla="*/ 524622 w 745570"/>
                  <a:gd name="connsiteY590" fmla="*/ 52016 h 887393"/>
                  <a:gd name="connsiteX591" fmla="*/ 523773 w 745570"/>
                  <a:gd name="connsiteY591" fmla="*/ 51167 h 887393"/>
                  <a:gd name="connsiteX592" fmla="*/ 523773 w 745570"/>
                  <a:gd name="connsiteY592" fmla="*/ 50292 h 887393"/>
                  <a:gd name="connsiteX593" fmla="*/ 527195 w 745570"/>
                  <a:gd name="connsiteY593" fmla="*/ 49444 h 887393"/>
                  <a:gd name="connsiteX594" fmla="*/ 527195 w 745570"/>
                  <a:gd name="connsiteY594" fmla="*/ 47747 h 887393"/>
                  <a:gd name="connsiteX595" fmla="*/ 528893 w 745570"/>
                  <a:gd name="connsiteY595" fmla="*/ 46051 h 887393"/>
                  <a:gd name="connsiteX596" fmla="*/ 529742 w 745570"/>
                  <a:gd name="connsiteY596" fmla="*/ 45176 h 887393"/>
                  <a:gd name="connsiteX597" fmla="*/ 531467 w 745570"/>
                  <a:gd name="connsiteY597" fmla="*/ 45176 h 887393"/>
                  <a:gd name="connsiteX598" fmla="*/ 532316 w 745570"/>
                  <a:gd name="connsiteY598" fmla="*/ 40934 h 887393"/>
                  <a:gd name="connsiteX599" fmla="*/ 531467 w 745570"/>
                  <a:gd name="connsiteY599" fmla="*/ 39211 h 887393"/>
                  <a:gd name="connsiteX600" fmla="*/ 530591 w 745570"/>
                  <a:gd name="connsiteY600" fmla="*/ 35817 h 887393"/>
                  <a:gd name="connsiteX601" fmla="*/ 528893 w 745570"/>
                  <a:gd name="connsiteY601" fmla="*/ 34969 h 887393"/>
                  <a:gd name="connsiteX602" fmla="*/ 528893 w 745570"/>
                  <a:gd name="connsiteY602" fmla="*/ 33245 h 887393"/>
                  <a:gd name="connsiteX603" fmla="*/ 527195 w 745570"/>
                  <a:gd name="connsiteY603" fmla="*/ 31549 h 887393"/>
                  <a:gd name="connsiteX604" fmla="*/ 526346 w 745570"/>
                  <a:gd name="connsiteY604" fmla="*/ 29004 h 887393"/>
                  <a:gd name="connsiteX605" fmla="*/ 524622 w 745570"/>
                  <a:gd name="connsiteY605" fmla="*/ 28129 h 887393"/>
                  <a:gd name="connsiteX606" fmla="*/ 525471 w 745570"/>
                  <a:gd name="connsiteY606" fmla="*/ 24735 h 887393"/>
                  <a:gd name="connsiteX607" fmla="*/ 524622 w 745570"/>
                  <a:gd name="connsiteY607" fmla="*/ 23012 h 887393"/>
                  <a:gd name="connsiteX608" fmla="*/ 525471 w 745570"/>
                  <a:gd name="connsiteY608" fmla="*/ 21315 h 887393"/>
                  <a:gd name="connsiteX609" fmla="*/ 525471 w 745570"/>
                  <a:gd name="connsiteY609" fmla="*/ 20467 h 887393"/>
                  <a:gd name="connsiteX610" fmla="*/ 524622 w 745570"/>
                  <a:gd name="connsiteY610" fmla="*/ 19619 h 887393"/>
                  <a:gd name="connsiteX611" fmla="*/ 523773 w 745570"/>
                  <a:gd name="connsiteY611" fmla="*/ 21315 h 887393"/>
                  <a:gd name="connsiteX612" fmla="*/ 523773 w 745570"/>
                  <a:gd name="connsiteY612" fmla="*/ 20467 h 887393"/>
                  <a:gd name="connsiteX613" fmla="*/ 522924 w 745570"/>
                  <a:gd name="connsiteY613" fmla="*/ 17922 h 887393"/>
                  <a:gd name="connsiteX614" fmla="*/ 523773 w 745570"/>
                  <a:gd name="connsiteY614" fmla="*/ 16199 h 887393"/>
                  <a:gd name="connsiteX615" fmla="*/ 522924 w 745570"/>
                  <a:gd name="connsiteY615" fmla="*/ 14502 h 887393"/>
                  <a:gd name="connsiteX616" fmla="*/ 520377 w 745570"/>
                  <a:gd name="connsiteY616" fmla="*/ 12805 h 887393"/>
                  <a:gd name="connsiteX617" fmla="*/ 520377 w 745570"/>
                  <a:gd name="connsiteY617" fmla="*/ 11082 h 887393"/>
                  <a:gd name="connsiteX618" fmla="*/ 519501 w 745570"/>
                  <a:gd name="connsiteY618" fmla="*/ 10233 h 887393"/>
                  <a:gd name="connsiteX619" fmla="*/ 518652 w 745570"/>
                  <a:gd name="connsiteY619" fmla="*/ 10233 h 887393"/>
                  <a:gd name="connsiteX620" fmla="*/ 517803 w 745570"/>
                  <a:gd name="connsiteY620" fmla="*/ 10233 h 887393"/>
                  <a:gd name="connsiteX621" fmla="*/ 515256 w 745570"/>
                  <a:gd name="connsiteY621" fmla="*/ 10233 h 887393"/>
                  <a:gd name="connsiteX622" fmla="*/ 513532 w 745570"/>
                  <a:gd name="connsiteY622" fmla="*/ 9385 h 887393"/>
                  <a:gd name="connsiteX623" fmla="*/ 515256 w 745570"/>
                  <a:gd name="connsiteY623" fmla="*/ 6840 h 887393"/>
                  <a:gd name="connsiteX624" fmla="*/ 516954 w 745570"/>
                  <a:gd name="connsiteY624" fmla="*/ 6840 h 887393"/>
                  <a:gd name="connsiteX625" fmla="*/ 518652 w 745570"/>
                  <a:gd name="connsiteY625" fmla="*/ 5965 h 887393"/>
                  <a:gd name="connsiteX626" fmla="*/ 520377 w 745570"/>
                  <a:gd name="connsiteY626" fmla="*/ 5117 h 887393"/>
                  <a:gd name="connsiteX627" fmla="*/ 522924 w 745570"/>
                  <a:gd name="connsiteY627" fmla="*/ 5965 h 887393"/>
                  <a:gd name="connsiteX628" fmla="*/ 523773 w 745570"/>
                  <a:gd name="connsiteY628" fmla="*/ 5965 h 887393"/>
                  <a:gd name="connsiteX629" fmla="*/ 525471 w 745570"/>
                  <a:gd name="connsiteY629" fmla="*/ 6840 h 887393"/>
                  <a:gd name="connsiteX630" fmla="*/ 527195 w 745570"/>
                  <a:gd name="connsiteY630" fmla="*/ 7688 h 887393"/>
                  <a:gd name="connsiteX631" fmla="*/ 528893 w 745570"/>
                  <a:gd name="connsiteY631" fmla="*/ 6840 h 887393"/>
                  <a:gd name="connsiteX632" fmla="*/ 529742 w 745570"/>
                  <a:gd name="connsiteY632" fmla="*/ 7688 h 887393"/>
                  <a:gd name="connsiteX633" fmla="*/ 530591 w 745570"/>
                  <a:gd name="connsiteY633" fmla="*/ 6840 h 887393"/>
                  <a:gd name="connsiteX634" fmla="*/ 531467 w 745570"/>
                  <a:gd name="connsiteY634" fmla="*/ 6840 h 887393"/>
                  <a:gd name="connsiteX635" fmla="*/ 531467 w 745570"/>
                  <a:gd name="connsiteY635" fmla="*/ 8537 h 887393"/>
                  <a:gd name="connsiteX636" fmla="*/ 534014 w 745570"/>
                  <a:gd name="connsiteY636" fmla="*/ 10233 h 887393"/>
                  <a:gd name="connsiteX637" fmla="*/ 537436 w 745570"/>
                  <a:gd name="connsiteY637" fmla="*/ 10233 h 887393"/>
                  <a:gd name="connsiteX638" fmla="*/ 538285 w 745570"/>
                  <a:gd name="connsiteY638" fmla="*/ 9385 h 887393"/>
                  <a:gd name="connsiteX639" fmla="*/ 539983 w 745570"/>
                  <a:gd name="connsiteY639" fmla="*/ 8537 h 887393"/>
                  <a:gd name="connsiteX640" fmla="*/ 543406 w 745570"/>
                  <a:gd name="connsiteY640" fmla="*/ 9385 h 887393"/>
                  <a:gd name="connsiteX641" fmla="*/ 545953 w 745570"/>
                  <a:gd name="connsiteY641" fmla="*/ 9385 h 887393"/>
                  <a:gd name="connsiteX642" fmla="*/ 546802 w 745570"/>
                  <a:gd name="connsiteY642" fmla="*/ 9385 h 887393"/>
                  <a:gd name="connsiteX643" fmla="*/ 547651 w 745570"/>
                  <a:gd name="connsiteY643" fmla="*/ 9385 h 887393"/>
                  <a:gd name="connsiteX644" fmla="*/ 549375 w 745570"/>
                  <a:gd name="connsiteY644" fmla="*/ 9385 h 887393"/>
                  <a:gd name="connsiteX645" fmla="*/ 550224 w 745570"/>
                  <a:gd name="connsiteY645" fmla="*/ 11930 h 887393"/>
                  <a:gd name="connsiteX646" fmla="*/ 551073 w 745570"/>
                  <a:gd name="connsiteY646" fmla="*/ 11930 h 887393"/>
                  <a:gd name="connsiteX647" fmla="*/ 553620 w 745570"/>
                  <a:gd name="connsiteY647" fmla="*/ 10233 h 887393"/>
                  <a:gd name="connsiteX648" fmla="*/ 553620 w 745570"/>
                  <a:gd name="connsiteY648" fmla="*/ 8537 h 887393"/>
                  <a:gd name="connsiteX649" fmla="*/ 553620 w 745570"/>
                  <a:gd name="connsiteY649" fmla="*/ 7688 h 887393"/>
                  <a:gd name="connsiteX650" fmla="*/ 555345 w 745570"/>
                  <a:gd name="connsiteY650" fmla="*/ 8537 h 887393"/>
                  <a:gd name="connsiteX651" fmla="*/ 557892 w 745570"/>
                  <a:gd name="connsiteY651" fmla="*/ 6840 h 887393"/>
                  <a:gd name="connsiteX652" fmla="*/ 559616 w 745570"/>
                  <a:gd name="connsiteY652" fmla="*/ 7688 h 887393"/>
                  <a:gd name="connsiteX653" fmla="*/ 559616 w 745570"/>
                  <a:gd name="connsiteY653" fmla="*/ 8537 h 887393"/>
                  <a:gd name="connsiteX654" fmla="*/ 559616 w 745570"/>
                  <a:gd name="connsiteY654" fmla="*/ 9385 h 887393"/>
                  <a:gd name="connsiteX655" fmla="*/ 561314 w 745570"/>
                  <a:gd name="connsiteY655" fmla="*/ 8537 h 887393"/>
                  <a:gd name="connsiteX656" fmla="*/ 562163 w 745570"/>
                  <a:gd name="connsiteY656" fmla="*/ 8537 h 887393"/>
                  <a:gd name="connsiteX657" fmla="*/ 563861 w 745570"/>
                  <a:gd name="connsiteY657" fmla="*/ 8537 h 887393"/>
                  <a:gd name="connsiteX658" fmla="*/ 564736 w 745570"/>
                  <a:gd name="connsiteY658" fmla="*/ 8537 h 887393"/>
                  <a:gd name="connsiteX659" fmla="*/ 566434 w 745570"/>
                  <a:gd name="connsiteY659" fmla="*/ 8537 h 887393"/>
                  <a:gd name="connsiteX660" fmla="*/ 567283 w 745570"/>
                  <a:gd name="connsiteY660" fmla="*/ 5965 h 887393"/>
                  <a:gd name="connsiteX661" fmla="*/ 570706 w 745570"/>
                  <a:gd name="connsiteY661" fmla="*/ 5965 h 887393"/>
                  <a:gd name="connsiteX662" fmla="*/ 570706 w 745570"/>
                  <a:gd name="connsiteY662" fmla="*/ 5117 h 887393"/>
                  <a:gd name="connsiteX663" fmla="*/ 571555 w 745570"/>
                  <a:gd name="connsiteY663" fmla="*/ 5117 h 887393"/>
                  <a:gd name="connsiteX664" fmla="*/ 572404 w 745570"/>
                  <a:gd name="connsiteY664" fmla="*/ 4268 h 887393"/>
                  <a:gd name="connsiteX665" fmla="*/ 572404 w 745570"/>
                  <a:gd name="connsiteY665" fmla="*/ 2572 h 887393"/>
                  <a:gd name="connsiteX666" fmla="*/ 574951 w 745570"/>
                  <a:gd name="connsiteY666" fmla="*/ 2572 h 887393"/>
                  <a:gd name="connsiteX667" fmla="*/ 576675 w 745570"/>
                  <a:gd name="connsiteY667" fmla="*/ 1723 h 887393"/>
                  <a:gd name="connsiteX668" fmla="*/ 577524 w 745570"/>
                  <a:gd name="connsiteY668" fmla="*/ 848 h 887393"/>
                  <a:gd name="connsiteX669" fmla="*/ 579222 w 745570"/>
                  <a:gd name="connsiteY669" fmla="*/ 0 h 887393"/>
                  <a:gd name="connsiteX670" fmla="*/ 580920 w 745570"/>
                  <a:gd name="connsiteY670" fmla="*/ 848 h 887393"/>
                  <a:gd name="connsiteX671" fmla="*/ 581796 w 745570"/>
                  <a:gd name="connsiteY671" fmla="*/ 2572 h 887393"/>
                  <a:gd name="connsiteX672" fmla="*/ 581796 w 745570"/>
                  <a:gd name="connsiteY672" fmla="*/ 4268 h 887393"/>
                  <a:gd name="connsiteX673" fmla="*/ 584343 w 745570"/>
                  <a:gd name="connsiteY673" fmla="*/ 5965 h 887393"/>
                  <a:gd name="connsiteX674" fmla="*/ 586041 w 745570"/>
                  <a:gd name="connsiteY674" fmla="*/ 5117 h 887393"/>
                  <a:gd name="connsiteX675" fmla="*/ 588614 w 745570"/>
                  <a:gd name="connsiteY675" fmla="*/ 3420 h 887393"/>
                  <a:gd name="connsiteX676" fmla="*/ 589463 w 745570"/>
                  <a:gd name="connsiteY676" fmla="*/ 5965 h 887393"/>
                  <a:gd name="connsiteX677" fmla="*/ 592886 w 745570"/>
                  <a:gd name="connsiteY677" fmla="*/ 10233 h 887393"/>
                  <a:gd name="connsiteX678" fmla="*/ 593735 w 745570"/>
                  <a:gd name="connsiteY678" fmla="*/ 16199 h 887393"/>
                  <a:gd name="connsiteX679" fmla="*/ 593735 w 745570"/>
                  <a:gd name="connsiteY679" fmla="*/ 17047 h 887393"/>
                  <a:gd name="connsiteX680" fmla="*/ 596282 w 745570"/>
                  <a:gd name="connsiteY680" fmla="*/ 17047 h 887393"/>
                  <a:gd name="connsiteX681" fmla="*/ 597131 w 745570"/>
                  <a:gd name="connsiteY681" fmla="*/ 17922 h 887393"/>
                  <a:gd name="connsiteX682" fmla="*/ 597980 w 745570"/>
                  <a:gd name="connsiteY682" fmla="*/ 18770 h 887393"/>
                  <a:gd name="connsiteX683" fmla="*/ 597980 w 745570"/>
                  <a:gd name="connsiteY683" fmla="*/ 19619 h 887393"/>
                  <a:gd name="connsiteX684" fmla="*/ 598855 w 745570"/>
                  <a:gd name="connsiteY684" fmla="*/ 21315 h 887393"/>
                  <a:gd name="connsiteX685" fmla="*/ 599704 w 745570"/>
                  <a:gd name="connsiteY685" fmla="*/ 21315 h 887393"/>
                  <a:gd name="connsiteX686" fmla="*/ 602251 w 745570"/>
                  <a:gd name="connsiteY686" fmla="*/ 23012 h 887393"/>
                  <a:gd name="connsiteX687" fmla="*/ 602251 w 745570"/>
                  <a:gd name="connsiteY687" fmla="*/ 23887 h 887393"/>
                  <a:gd name="connsiteX688" fmla="*/ 603100 w 745570"/>
                  <a:gd name="connsiteY688" fmla="*/ 23012 h 887393"/>
                  <a:gd name="connsiteX689" fmla="*/ 604825 w 745570"/>
                  <a:gd name="connsiteY689" fmla="*/ 23887 h 887393"/>
                  <a:gd name="connsiteX690" fmla="*/ 605674 w 745570"/>
                  <a:gd name="connsiteY690" fmla="*/ 23887 h 887393"/>
                  <a:gd name="connsiteX691" fmla="*/ 606523 w 745570"/>
                  <a:gd name="connsiteY691" fmla="*/ 24735 h 887393"/>
                  <a:gd name="connsiteX692" fmla="*/ 605674 w 745570"/>
                  <a:gd name="connsiteY692" fmla="*/ 25584 h 887393"/>
                  <a:gd name="connsiteX693" fmla="*/ 606523 w 745570"/>
                  <a:gd name="connsiteY693" fmla="*/ 26432 h 887393"/>
                  <a:gd name="connsiteX694" fmla="*/ 604825 w 745570"/>
                  <a:gd name="connsiteY694" fmla="*/ 28129 h 887393"/>
                  <a:gd name="connsiteX695" fmla="*/ 606523 w 745570"/>
                  <a:gd name="connsiteY695" fmla="*/ 29004 h 887393"/>
                  <a:gd name="connsiteX696" fmla="*/ 606523 w 745570"/>
                  <a:gd name="connsiteY696" fmla="*/ 29852 h 887393"/>
                  <a:gd name="connsiteX697" fmla="*/ 605674 w 745570"/>
                  <a:gd name="connsiteY697" fmla="*/ 30700 h 887393"/>
                  <a:gd name="connsiteX698" fmla="*/ 605674 w 745570"/>
                  <a:gd name="connsiteY698" fmla="*/ 31549 h 887393"/>
                  <a:gd name="connsiteX699" fmla="*/ 605674 w 745570"/>
                  <a:gd name="connsiteY699" fmla="*/ 32397 h 887393"/>
                  <a:gd name="connsiteX700" fmla="*/ 605674 w 745570"/>
                  <a:gd name="connsiteY700" fmla="*/ 34094 h 887393"/>
                  <a:gd name="connsiteX701" fmla="*/ 607372 w 745570"/>
                  <a:gd name="connsiteY701" fmla="*/ 37514 h 887393"/>
                  <a:gd name="connsiteX702" fmla="*/ 606523 w 745570"/>
                  <a:gd name="connsiteY702" fmla="*/ 38362 h 887393"/>
                  <a:gd name="connsiteX703" fmla="*/ 607372 w 745570"/>
                  <a:gd name="connsiteY703" fmla="*/ 39211 h 887393"/>
                  <a:gd name="connsiteX704" fmla="*/ 606523 w 745570"/>
                  <a:gd name="connsiteY704" fmla="*/ 40934 h 887393"/>
                  <a:gd name="connsiteX705" fmla="*/ 607372 w 745570"/>
                  <a:gd name="connsiteY705" fmla="*/ 42631 h 887393"/>
                  <a:gd name="connsiteX706" fmla="*/ 606523 w 745570"/>
                  <a:gd name="connsiteY706" fmla="*/ 42631 h 887393"/>
                  <a:gd name="connsiteX707" fmla="*/ 606523 w 745570"/>
                  <a:gd name="connsiteY707" fmla="*/ 44327 h 887393"/>
                  <a:gd name="connsiteX708" fmla="*/ 605674 w 745570"/>
                  <a:gd name="connsiteY708" fmla="*/ 46051 h 887393"/>
                  <a:gd name="connsiteX709" fmla="*/ 604825 w 745570"/>
                  <a:gd name="connsiteY709" fmla="*/ 47747 h 887393"/>
                  <a:gd name="connsiteX710" fmla="*/ 603976 w 745570"/>
                  <a:gd name="connsiteY710" fmla="*/ 56257 h 887393"/>
                  <a:gd name="connsiteX711" fmla="*/ 603100 w 745570"/>
                  <a:gd name="connsiteY711" fmla="*/ 57132 h 887393"/>
                  <a:gd name="connsiteX712" fmla="*/ 602251 w 745570"/>
                  <a:gd name="connsiteY712" fmla="*/ 57981 h 887393"/>
                  <a:gd name="connsiteX713" fmla="*/ 601402 w 745570"/>
                  <a:gd name="connsiteY713" fmla="*/ 59677 h 887393"/>
                  <a:gd name="connsiteX714" fmla="*/ 602251 w 745570"/>
                  <a:gd name="connsiteY714" fmla="*/ 60526 h 887393"/>
                  <a:gd name="connsiteX715" fmla="*/ 601402 w 745570"/>
                  <a:gd name="connsiteY715" fmla="*/ 62223 h 887393"/>
                  <a:gd name="connsiteX716" fmla="*/ 600553 w 745570"/>
                  <a:gd name="connsiteY716" fmla="*/ 63097 h 887393"/>
                  <a:gd name="connsiteX717" fmla="*/ 602251 w 745570"/>
                  <a:gd name="connsiteY717" fmla="*/ 64794 h 887393"/>
                  <a:gd name="connsiteX718" fmla="*/ 602251 w 745570"/>
                  <a:gd name="connsiteY718" fmla="*/ 66491 h 887393"/>
                  <a:gd name="connsiteX719" fmla="*/ 602251 w 745570"/>
                  <a:gd name="connsiteY719" fmla="*/ 69063 h 887393"/>
                  <a:gd name="connsiteX720" fmla="*/ 600553 w 745570"/>
                  <a:gd name="connsiteY720" fmla="*/ 72456 h 887393"/>
                  <a:gd name="connsiteX721" fmla="*/ 602251 w 745570"/>
                  <a:gd name="connsiteY721" fmla="*/ 73331 h 887393"/>
                  <a:gd name="connsiteX722" fmla="*/ 602251 w 745570"/>
                  <a:gd name="connsiteY722" fmla="*/ 74179 h 887393"/>
                  <a:gd name="connsiteX723" fmla="*/ 597980 w 745570"/>
                  <a:gd name="connsiteY723" fmla="*/ 78421 h 887393"/>
                  <a:gd name="connsiteX724" fmla="*/ 596282 w 745570"/>
                  <a:gd name="connsiteY724" fmla="*/ 80993 h 887393"/>
                  <a:gd name="connsiteX725" fmla="*/ 595433 w 745570"/>
                  <a:gd name="connsiteY725" fmla="*/ 81841 h 887393"/>
                  <a:gd name="connsiteX726" fmla="*/ 596282 w 745570"/>
                  <a:gd name="connsiteY726" fmla="*/ 82689 h 887393"/>
                  <a:gd name="connsiteX727" fmla="*/ 596282 w 745570"/>
                  <a:gd name="connsiteY727" fmla="*/ 84386 h 887393"/>
                  <a:gd name="connsiteX728" fmla="*/ 596282 w 745570"/>
                  <a:gd name="connsiteY728" fmla="*/ 86109 h 887393"/>
                  <a:gd name="connsiteX729" fmla="*/ 592886 w 745570"/>
                  <a:gd name="connsiteY729" fmla="*/ 87806 h 887393"/>
                  <a:gd name="connsiteX730" fmla="*/ 592010 w 745570"/>
                  <a:gd name="connsiteY730" fmla="*/ 86958 h 887393"/>
                  <a:gd name="connsiteX731" fmla="*/ 591161 w 745570"/>
                  <a:gd name="connsiteY731" fmla="*/ 87806 h 887393"/>
                  <a:gd name="connsiteX732" fmla="*/ 590312 w 745570"/>
                  <a:gd name="connsiteY732" fmla="*/ 87806 h 887393"/>
                  <a:gd name="connsiteX733" fmla="*/ 588614 w 745570"/>
                  <a:gd name="connsiteY733" fmla="*/ 88655 h 887393"/>
                  <a:gd name="connsiteX734" fmla="*/ 589463 w 745570"/>
                  <a:gd name="connsiteY734" fmla="*/ 91226 h 887393"/>
                  <a:gd name="connsiteX735" fmla="*/ 587765 w 745570"/>
                  <a:gd name="connsiteY735" fmla="*/ 91226 h 887393"/>
                  <a:gd name="connsiteX736" fmla="*/ 588614 w 745570"/>
                  <a:gd name="connsiteY736" fmla="*/ 92923 h 887393"/>
                  <a:gd name="connsiteX737" fmla="*/ 586916 w 745570"/>
                  <a:gd name="connsiteY737" fmla="*/ 92923 h 887393"/>
                  <a:gd name="connsiteX738" fmla="*/ 586916 w 745570"/>
                  <a:gd name="connsiteY738" fmla="*/ 92075 h 887393"/>
                  <a:gd name="connsiteX739" fmla="*/ 586041 w 745570"/>
                  <a:gd name="connsiteY739" fmla="*/ 92075 h 887393"/>
                  <a:gd name="connsiteX740" fmla="*/ 585192 w 745570"/>
                  <a:gd name="connsiteY740" fmla="*/ 92923 h 887393"/>
                  <a:gd name="connsiteX741" fmla="*/ 585192 w 745570"/>
                  <a:gd name="connsiteY741" fmla="*/ 94620 h 887393"/>
                  <a:gd name="connsiteX742" fmla="*/ 586041 w 745570"/>
                  <a:gd name="connsiteY742" fmla="*/ 95494 h 887393"/>
                  <a:gd name="connsiteX743" fmla="*/ 585192 w 745570"/>
                  <a:gd name="connsiteY743" fmla="*/ 98888 h 887393"/>
                  <a:gd name="connsiteX744" fmla="*/ 586041 w 745570"/>
                  <a:gd name="connsiteY744" fmla="*/ 99736 h 887393"/>
                  <a:gd name="connsiteX745" fmla="*/ 588614 w 745570"/>
                  <a:gd name="connsiteY745" fmla="*/ 99736 h 887393"/>
                  <a:gd name="connsiteX746" fmla="*/ 589463 w 745570"/>
                  <a:gd name="connsiteY746" fmla="*/ 99736 h 887393"/>
                  <a:gd name="connsiteX747" fmla="*/ 592886 w 745570"/>
                  <a:gd name="connsiteY747" fmla="*/ 99736 h 887393"/>
                  <a:gd name="connsiteX748" fmla="*/ 592010 w 745570"/>
                  <a:gd name="connsiteY748" fmla="*/ 98040 h 887393"/>
                  <a:gd name="connsiteX749" fmla="*/ 594584 w 745570"/>
                  <a:gd name="connsiteY749" fmla="*/ 97191 h 887393"/>
                  <a:gd name="connsiteX750" fmla="*/ 594584 w 745570"/>
                  <a:gd name="connsiteY750" fmla="*/ 98040 h 887393"/>
                  <a:gd name="connsiteX751" fmla="*/ 594584 w 745570"/>
                  <a:gd name="connsiteY751" fmla="*/ 98888 h 887393"/>
                  <a:gd name="connsiteX752" fmla="*/ 596282 w 745570"/>
                  <a:gd name="connsiteY752" fmla="*/ 98040 h 887393"/>
                  <a:gd name="connsiteX753" fmla="*/ 597131 w 745570"/>
                  <a:gd name="connsiteY753" fmla="*/ 98888 h 887393"/>
                  <a:gd name="connsiteX754" fmla="*/ 597131 w 745570"/>
                  <a:gd name="connsiteY754" fmla="*/ 99736 h 887393"/>
                  <a:gd name="connsiteX755" fmla="*/ 597131 w 745570"/>
                  <a:gd name="connsiteY755" fmla="*/ 100585 h 887393"/>
                  <a:gd name="connsiteX756" fmla="*/ 597980 w 745570"/>
                  <a:gd name="connsiteY756" fmla="*/ 100585 h 887393"/>
                  <a:gd name="connsiteX757" fmla="*/ 600553 w 745570"/>
                  <a:gd name="connsiteY757" fmla="*/ 100585 h 887393"/>
                  <a:gd name="connsiteX758" fmla="*/ 601402 w 745570"/>
                  <a:gd name="connsiteY758" fmla="*/ 101460 h 887393"/>
                  <a:gd name="connsiteX759" fmla="*/ 603100 w 745570"/>
                  <a:gd name="connsiteY759" fmla="*/ 100585 h 887393"/>
                  <a:gd name="connsiteX760" fmla="*/ 603976 w 745570"/>
                  <a:gd name="connsiteY760" fmla="*/ 101460 h 887393"/>
                  <a:gd name="connsiteX761" fmla="*/ 604825 w 745570"/>
                  <a:gd name="connsiteY761" fmla="*/ 100585 h 887393"/>
                  <a:gd name="connsiteX762" fmla="*/ 605674 w 745570"/>
                  <a:gd name="connsiteY762" fmla="*/ 100585 h 887393"/>
                  <a:gd name="connsiteX763" fmla="*/ 606523 w 745570"/>
                  <a:gd name="connsiteY763" fmla="*/ 102308 h 887393"/>
                  <a:gd name="connsiteX764" fmla="*/ 608221 w 745570"/>
                  <a:gd name="connsiteY764" fmla="*/ 103156 h 887393"/>
                  <a:gd name="connsiteX765" fmla="*/ 609096 w 745570"/>
                  <a:gd name="connsiteY765" fmla="*/ 102308 h 887393"/>
                  <a:gd name="connsiteX766" fmla="*/ 609096 w 745570"/>
                  <a:gd name="connsiteY766" fmla="*/ 103156 h 887393"/>
                  <a:gd name="connsiteX767" fmla="*/ 609945 w 745570"/>
                  <a:gd name="connsiteY767" fmla="*/ 103156 h 887393"/>
                  <a:gd name="connsiteX768" fmla="*/ 609096 w 745570"/>
                  <a:gd name="connsiteY768" fmla="*/ 102308 h 887393"/>
                  <a:gd name="connsiteX769" fmla="*/ 609945 w 745570"/>
                  <a:gd name="connsiteY769" fmla="*/ 99736 h 887393"/>
                  <a:gd name="connsiteX770" fmla="*/ 610794 w 745570"/>
                  <a:gd name="connsiteY770" fmla="*/ 99736 h 887393"/>
                  <a:gd name="connsiteX771" fmla="*/ 610794 w 745570"/>
                  <a:gd name="connsiteY771" fmla="*/ 100585 h 887393"/>
                  <a:gd name="connsiteX772" fmla="*/ 613341 w 745570"/>
                  <a:gd name="connsiteY772" fmla="*/ 101460 h 887393"/>
                  <a:gd name="connsiteX773" fmla="*/ 614190 w 745570"/>
                  <a:gd name="connsiteY773" fmla="*/ 100585 h 887393"/>
                  <a:gd name="connsiteX774" fmla="*/ 614190 w 745570"/>
                  <a:gd name="connsiteY774" fmla="*/ 101460 h 887393"/>
                  <a:gd name="connsiteX775" fmla="*/ 615915 w 745570"/>
                  <a:gd name="connsiteY775" fmla="*/ 102308 h 887393"/>
                  <a:gd name="connsiteX776" fmla="*/ 615066 w 745570"/>
                  <a:gd name="connsiteY776" fmla="*/ 103156 h 887393"/>
                  <a:gd name="connsiteX777" fmla="*/ 617613 w 745570"/>
                  <a:gd name="connsiteY777" fmla="*/ 104005 h 887393"/>
                  <a:gd name="connsiteX778" fmla="*/ 616764 w 745570"/>
                  <a:gd name="connsiteY778" fmla="*/ 104853 h 887393"/>
                  <a:gd name="connsiteX779" fmla="*/ 617613 w 745570"/>
                  <a:gd name="connsiteY779" fmla="*/ 105701 h 887393"/>
                  <a:gd name="connsiteX780" fmla="*/ 619311 w 745570"/>
                  <a:gd name="connsiteY780" fmla="*/ 104005 h 887393"/>
                  <a:gd name="connsiteX781" fmla="*/ 621035 w 745570"/>
                  <a:gd name="connsiteY781" fmla="*/ 104005 h 887393"/>
                  <a:gd name="connsiteX782" fmla="*/ 621884 w 745570"/>
                  <a:gd name="connsiteY782" fmla="*/ 102308 h 887393"/>
                  <a:gd name="connsiteX783" fmla="*/ 621884 w 745570"/>
                  <a:gd name="connsiteY783" fmla="*/ 103156 h 887393"/>
                  <a:gd name="connsiteX784" fmla="*/ 623582 w 745570"/>
                  <a:gd name="connsiteY784" fmla="*/ 104005 h 887393"/>
                  <a:gd name="connsiteX785" fmla="*/ 622733 w 745570"/>
                  <a:gd name="connsiteY785" fmla="*/ 105701 h 887393"/>
                  <a:gd name="connsiteX786" fmla="*/ 623582 w 745570"/>
                  <a:gd name="connsiteY786" fmla="*/ 106550 h 887393"/>
                  <a:gd name="connsiteX787" fmla="*/ 624431 w 745570"/>
                  <a:gd name="connsiteY787" fmla="*/ 106550 h 887393"/>
                  <a:gd name="connsiteX788" fmla="*/ 625280 w 745570"/>
                  <a:gd name="connsiteY788" fmla="*/ 106550 h 887393"/>
                  <a:gd name="connsiteX789" fmla="*/ 627004 w 745570"/>
                  <a:gd name="connsiteY789" fmla="*/ 105701 h 887393"/>
                  <a:gd name="connsiteX790" fmla="*/ 627853 w 745570"/>
                  <a:gd name="connsiteY790" fmla="*/ 106550 h 887393"/>
                  <a:gd name="connsiteX791" fmla="*/ 629551 w 745570"/>
                  <a:gd name="connsiteY791" fmla="*/ 107425 h 887393"/>
                  <a:gd name="connsiteX792" fmla="*/ 630400 w 745570"/>
                  <a:gd name="connsiteY792" fmla="*/ 106550 h 887393"/>
                  <a:gd name="connsiteX793" fmla="*/ 630400 w 745570"/>
                  <a:gd name="connsiteY793" fmla="*/ 104853 h 887393"/>
                  <a:gd name="connsiteX794" fmla="*/ 631249 w 745570"/>
                  <a:gd name="connsiteY794" fmla="*/ 104853 h 887393"/>
                  <a:gd name="connsiteX795" fmla="*/ 632125 w 745570"/>
                  <a:gd name="connsiteY795" fmla="*/ 107425 h 887393"/>
                  <a:gd name="connsiteX796" fmla="*/ 633823 w 745570"/>
                  <a:gd name="connsiteY796" fmla="*/ 107425 h 887393"/>
                  <a:gd name="connsiteX797" fmla="*/ 633823 w 745570"/>
                  <a:gd name="connsiteY797" fmla="*/ 108273 h 887393"/>
                  <a:gd name="connsiteX798" fmla="*/ 635521 w 745570"/>
                  <a:gd name="connsiteY798" fmla="*/ 108273 h 887393"/>
                  <a:gd name="connsiteX799" fmla="*/ 637245 w 745570"/>
                  <a:gd name="connsiteY799" fmla="*/ 110818 h 887393"/>
                  <a:gd name="connsiteX800" fmla="*/ 638943 w 745570"/>
                  <a:gd name="connsiteY800" fmla="*/ 110818 h 887393"/>
                  <a:gd name="connsiteX801" fmla="*/ 640641 w 745570"/>
                  <a:gd name="connsiteY801" fmla="*/ 112541 h 887393"/>
                  <a:gd name="connsiteX802" fmla="*/ 641490 w 745570"/>
                  <a:gd name="connsiteY802" fmla="*/ 113390 h 887393"/>
                  <a:gd name="connsiteX803" fmla="*/ 644064 w 745570"/>
                  <a:gd name="connsiteY803" fmla="*/ 115935 h 887393"/>
                  <a:gd name="connsiteX804" fmla="*/ 645762 w 745570"/>
                  <a:gd name="connsiteY804" fmla="*/ 115087 h 887393"/>
                  <a:gd name="connsiteX805" fmla="*/ 647460 w 745570"/>
                  <a:gd name="connsiteY805" fmla="*/ 116783 h 887393"/>
                  <a:gd name="connsiteX806" fmla="*/ 645762 w 745570"/>
                  <a:gd name="connsiteY806" fmla="*/ 117658 h 887393"/>
                  <a:gd name="connsiteX807" fmla="*/ 646611 w 745570"/>
                  <a:gd name="connsiteY807" fmla="*/ 120203 h 887393"/>
                  <a:gd name="connsiteX808" fmla="*/ 646611 w 745570"/>
                  <a:gd name="connsiteY808" fmla="*/ 121052 h 887393"/>
                  <a:gd name="connsiteX809" fmla="*/ 644913 w 745570"/>
                  <a:gd name="connsiteY809" fmla="*/ 121900 h 887393"/>
                  <a:gd name="connsiteX810" fmla="*/ 643215 w 745570"/>
                  <a:gd name="connsiteY810" fmla="*/ 123623 h 887393"/>
                  <a:gd name="connsiteX811" fmla="*/ 643215 w 745570"/>
                  <a:gd name="connsiteY811" fmla="*/ 125320 h 887393"/>
                  <a:gd name="connsiteX812" fmla="*/ 642339 w 745570"/>
                  <a:gd name="connsiteY812" fmla="*/ 125320 h 887393"/>
                  <a:gd name="connsiteX813" fmla="*/ 641490 w 745570"/>
                  <a:gd name="connsiteY813" fmla="*/ 125320 h 887393"/>
                  <a:gd name="connsiteX814" fmla="*/ 640641 w 745570"/>
                  <a:gd name="connsiteY814" fmla="*/ 127017 h 887393"/>
                  <a:gd name="connsiteX815" fmla="*/ 639792 w 745570"/>
                  <a:gd name="connsiteY815" fmla="*/ 127865 h 887393"/>
                  <a:gd name="connsiteX816" fmla="*/ 639792 w 745570"/>
                  <a:gd name="connsiteY816" fmla="*/ 128713 h 887393"/>
                  <a:gd name="connsiteX817" fmla="*/ 639792 w 745570"/>
                  <a:gd name="connsiteY817" fmla="*/ 129588 h 887393"/>
                  <a:gd name="connsiteX818" fmla="*/ 641490 w 745570"/>
                  <a:gd name="connsiteY818" fmla="*/ 129588 h 887393"/>
                  <a:gd name="connsiteX819" fmla="*/ 642339 w 745570"/>
                  <a:gd name="connsiteY819" fmla="*/ 130437 h 887393"/>
                  <a:gd name="connsiteX820" fmla="*/ 638943 w 745570"/>
                  <a:gd name="connsiteY820" fmla="*/ 134679 h 887393"/>
                  <a:gd name="connsiteX821" fmla="*/ 639792 w 745570"/>
                  <a:gd name="connsiteY821" fmla="*/ 135553 h 887393"/>
                  <a:gd name="connsiteX822" fmla="*/ 639792 w 745570"/>
                  <a:gd name="connsiteY822" fmla="*/ 138099 h 887393"/>
                  <a:gd name="connsiteX823" fmla="*/ 640641 w 745570"/>
                  <a:gd name="connsiteY823" fmla="*/ 140670 h 887393"/>
                  <a:gd name="connsiteX824" fmla="*/ 640641 w 745570"/>
                  <a:gd name="connsiteY824" fmla="*/ 141519 h 887393"/>
                  <a:gd name="connsiteX825" fmla="*/ 642339 w 745570"/>
                  <a:gd name="connsiteY825" fmla="*/ 143215 h 887393"/>
                  <a:gd name="connsiteX826" fmla="*/ 643215 w 745570"/>
                  <a:gd name="connsiteY826" fmla="*/ 144064 h 887393"/>
                  <a:gd name="connsiteX827" fmla="*/ 645762 w 745570"/>
                  <a:gd name="connsiteY827" fmla="*/ 145787 h 887393"/>
                  <a:gd name="connsiteX828" fmla="*/ 650882 w 745570"/>
                  <a:gd name="connsiteY828" fmla="*/ 145787 h 887393"/>
                  <a:gd name="connsiteX829" fmla="*/ 654305 w 745570"/>
                  <a:gd name="connsiteY829" fmla="*/ 147484 h 887393"/>
                  <a:gd name="connsiteX830" fmla="*/ 653429 w 745570"/>
                  <a:gd name="connsiteY830" fmla="*/ 150029 h 887393"/>
                  <a:gd name="connsiteX831" fmla="*/ 652580 w 745570"/>
                  <a:gd name="connsiteY831" fmla="*/ 150877 h 887393"/>
                  <a:gd name="connsiteX832" fmla="*/ 650033 w 745570"/>
                  <a:gd name="connsiteY832" fmla="*/ 155994 h 887393"/>
                  <a:gd name="connsiteX833" fmla="*/ 650882 w 745570"/>
                  <a:gd name="connsiteY833" fmla="*/ 155994 h 887393"/>
                  <a:gd name="connsiteX834" fmla="*/ 652580 w 745570"/>
                  <a:gd name="connsiteY834" fmla="*/ 157717 h 887393"/>
                  <a:gd name="connsiteX835" fmla="*/ 654305 w 745570"/>
                  <a:gd name="connsiteY835" fmla="*/ 157717 h 887393"/>
                  <a:gd name="connsiteX836" fmla="*/ 654305 w 745570"/>
                  <a:gd name="connsiteY836" fmla="*/ 158565 h 887393"/>
                  <a:gd name="connsiteX837" fmla="*/ 654305 w 745570"/>
                  <a:gd name="connsiteY837" fmla="*/ 160262 h 887393"/>
                  <a:gd name="connsiteX838" fmla="*/ 656852 w 745570"/>
                  <a:gd name="connsiteY838" fmla="*/ 161111 h 887393"/>
                  <a:gd name="connsiteX839" fmla="*/ 656852 w 745570"/>
                  <a:gd name="connsiteY839" fmla="*/ 162834 h 887393"/>
                  <a:gd name="connsiteX840" fmla="*/ 656003 w 745570"/>
                  <a:gd name="connsiteY840" fmla="*/ 162834 h 887393"/>
                  <a:gd name="connsiteX841" fmla="*/ 655154 w 745570"/>
                  <a:gd name="connsiteY841" fmla="*/ 161959 h 887393"/>
                  <a:gd name="connsiteX842" fmla="*/ 655154 w 745570"/>
                  <a:gd name="connsiteY842" fmla="*/ 162834 h 887393"/>
                  <a:gd name="connsiteX843" fmla="*/ 656003 w 745570"/>
                  <a:gd name="connsiteY843" fmla="*/ 163682 h 887393"/>
                  <a:gd name="connsiteX844" fmla="*/ 657701 w 745570"/>
                  <a:gd name="connsiteY844" fmla="*/ 161959 h 887393"/>
                  <a:gd name="connsiteX845" fmla="*/ 657701 w 745570"/>
                  <a:gd name="connsiteY845" fmla="*/ 163682 h 887393"/>
                  <a:gd name="connsiteX846" fmla="*/ 656852 w 745570"/>
                  <a:gd name="connsiteY846" fmla="*/ 164531 h 887393"/>
                  <a:gd name="connsiteX847" fmla="*/ 657701 w 745570"/>
                  <a:gd name="connsiteY847" fmla="*/ 165379 h 887393"/>
                  <a:gd name="connsiteX848" fmla="*/ 658550 w 745570"/>
                  <a:gd name="connsiteY848" fmla="*/ 164531 h 887393"/>
                  <a:gd name="connsiteX849" fmla="*/ 659425 w 745570"/>
                  <a:gd name="connsiteY849" fmla="*/ 164531 h 887393"/>
                  <a:gd name="connsiteX850" fmla="*/ 658550 w 745570"/>
                  <a:gd name="connsiteY850" fmla="*/ 165379 h 887393"/>
                  <a:gd name="connsiteX851" fmla="*/ 659425 w 745570"/>
                  <a:gd name="connsiteY851" fmla="*/ 166227 h 887393"/>
                  <a:gd name="connsiteX852" fmla="*/ 657701 w 745570"/>
                  <a:gd name="connsiteY852" fmla="*/ 167950 h 887393"/>
                  <a:gd name="connsiteX853" fmla="*/ 657701 w 745570"/>
                  <a:gd name="connsiteY853" fmla="*/ 168799 h 887393"/>
                  <a:gd name="connsiteX854" fmla="*/ 659425 w 745570"/>
                  <a:gd name="connsiteY854" fmla="*/ 168799 h 887393"/>
                  <a:gd name="connsiteX855" fmla="*/ 660274 w 745570"/>
                  <a:gd name="connsiteY855" fmla="*/ 169647 h 887393"/>
                  <a:gd name="connsiteX856" fmla="*/ 661123 w 745570"/>
                  <a:gd name="connsiteY856" fmla="*/ 167950 h 887393"/>
                  <a:gd name="connsiteX857" fmla="*/ 662821 w 745570"/>
                  <a:gd name="connsiteY857" fmla="*/ 167950 h 887393"/>
                  <a:gd name="connsiteX858" fmla="*/ 662821 w 745570"/>
                  <a:gd name="connsiteY858" fmla="*/ 168799 h 887393"/>
                  <a:gd name="connsiteX859" fmla="*/ 665395 w 745570"/>
                  <a:gd name="connsiteY859" fmla="*/ 168799 h 887393"/>
                  <a:gd name="connsiteX860" fmla="*/ 666244 w 745570"/>
                  <a:gd name="connsiteY860" fmla="*/ 170496 h 887393"/>
                  <a:gd name="connsiteX861" fmla="*/ 666244 w 745570"/>
                  <a:gd name="connsiteY861" fmla="*/ 171344 h 887393"/>
                  <a:gd name="connsiteX862" fmla="*/ 667093 w 745570"/>
                  <a:gd name="connsiteY862" fmla="*/ 172192 h 887393"/>
                  <a:gd name="connsiteX863" fmla="*/ 665395 w 745570"/>
                  <a:gd name="connsiteY863" fmla="*/ 173041 h 887393"/>
                  <a:gd name="connsiteX864" fmla="*/ 665395 w 745570"/>
                  <a:gd name="connsiteY864" fmla="*/ 173916 h 887393"/>
                  <a:gd name="connsiteX865" fmla="*/ 665395 w 745570"/>
                  <a:gd name="connsiteY865" fmla="*/ 174764 h 887393"/>
                  <a:gd name="connsiteX866" fmla="*/ 664519 w 745570"/>
                  <a:gd name="connsiteY866" fmla="*/ 174764 h 887393"/>
                  <a:gd name="connsiteX867" fmla="*/ 663670 w 745570"/>
                  <a:gd name="connsiteY867" fmla="*/ 173916 h 887393"/>
                  <a:gd name="connsiteX868" fmla="*/ 662821 w 745570"/>
                  <a:gd name="connsiteY868" fmla="*/ 173916 h 887393"/>
                  <a:gd name="connsiteX869" fmla="*/ 663670 w 745570"/>
                  <a:gd name="connsiteY869" fmla="*/ 174764 h 887393"/>
                  <a:gd name="connsiteX870" fmla="*/ 662821 w 745570"/>
                  <a:gd name="connsiteY870" fmla="*/ 175612 h 887393"/>
                  <a:gd name="connsiteX871" fmla="*/ 660274 w 745570"/>
                  <a:gd name="connsiteY871" fmla="*/ 175612 h 887393"/>
                  <a:gd name="connsiteX872" fmla="*/ 660274 w 745570"/>
                  <a:gd name="connsiteY872" fmla="*/ 179006 h 887393"/>
                  <a:gd name="connsiteX873" fmla="*/ 658550 w 745570"/>
                  <a:gd name="connsiteY873" fmla="*/ 177309 h 887393"/>
                  <a:gd name="connsiteX874" fmla="*/ 659425 w 745570"/>
                  <a:gd name="connsiteY874" fmla="*/ 179006 h 887393"/>
                  <a:gd name="connsiteX875" fmla="*/ 657701 w 745570"/>
                  <a:gd name="connsiteY875" fmla="*/ 179006 h 887393"/>
                  <a:gd name="connsiteX876" fmla="*/ 656852 w 745570"/>
                  <a:gd name="connsiteY876" fmla="*/ 179881 h 887393"/>
                  <a:gd name="connsiteX877" fmla="*/ 656852 w 745570"/>
                  <a:gd name="connsiteY877" fmla="*/ 182426 h 887393"/>
                  <a:gd name="connsiteX878" fmla="*/ 656852 w 745570"/>
                  <a:gd name="connsiteY878" fmla="*/ 183274 h 887393"/>
                  <a:gd name="connsiteX879" fmla="*/ 657701 w 745570"/>
                  <a:gd name="connsiteY879" fmla="*/ 183274 h 887393"/>
                  <a:gd name="connsiteX880" fmla="*/ 657701 w 745570"/>
                  <a:gd name="connsiteY880" fmla="*/ 184123 h 887393"/>
                  <a:gd name="connsiteX881" fmla="*/ 657701 w 745570"/>
                  <a:gd name="connsiteY881" fmla="*/ 185846 h 887393"/>
                  <a:gd name="connsiteX882" fmla="*/ 658550 w 745570"/>
                  <a:gd name="connsiteY882" fmla="*/ 186694 h 887393"/>
                  <a:gd name="connsiteX883" fmla="*/ 658550 w 745570"/>
                  <a:gd name="connsiteY883" fmla="*/ 188391 h 887393"/>
                  <a:gd name="connsiteX884" fmla="*/ 657701 w 745570"/>
                  <a:gd name="connsiteY884" fmla="*/ 187543 h 887393"/>
                  <a:gd name="connsiteX885" fmla="*/ 656852 w 745570"/>
                  <a:gd name="connsiteY885" fmla="*/ 188391 h 887393"/>
                  <a:gd name="connsiteX886" fmla="*/ 656003 w 745570"/>
                  <a:gd name="connsiteY886" fmla="*/ 189239 h 887393"/>
                  <a:gd name="connsiteX887" fmla="*/ 656852 w 745570"/>
                  <a:gd name="connsiteY887" fmla="*/ 190114 h 887393"/>
                  <a:gd name="connsiteX888" fmla="*/ 656852 w 745570"/>
                  <a:gd name="connsiteY888" fmla="*/ 190962 h 887393"/>
                  <a:gd name="connsiteX889" fmla="*/ 656003 w 745570"/>
                  <a:gd name="connsiteY889" fmla="*/ 191811 h 887393"/>
                  <a:gd name="connsiteX890" fmla="*/ 655154 w 745570"/>
                  <a:gd name="connsiteY890" fmla="*/ 190114 h 887393"/>
                  <a:gd name="connsiteX891" fmla="*/ 654305 w 745570"/>
                  <a:gd name="connsiteY891" fmla="*/ 191811 h 887393"/>
                  <a:gd name="connsiteX892" fmla="*/ 652580 w 745570"/>
                  <a:gd name="connsiteY892" fmla="*/ 192659 h 887393"/>
                  <a:gd name="connsiteX893" fmla="*/ 651731 w 745570"/>
                  <a:gd name="connsiteY893" fmla="*/ 192659 h 887393"/>
                  <a:gd name="connsiteX894" fmla="*/ 652580 w 745570"/>
                  <a:gd name="connsiteY894" fmla="*/ 191811 h 887393"/>
                  <a:gd name="connsiteX895" fmla="*/ 652580 w 745570"/>
                  <a:gd name="connsiteY895" fmla="*/ 190962 h 887393"/>
                  <a:gd name="connsiteX896" fmla="*/ 651731 w 745570"/>
                  <a:gd name="connsiteY896" fmla="*/ 190962 h 887393"/>
                  <a:gd name="connsiteX897" fmla="*/ 650882 w 745570"/>
                  <a:gd name="connsiteY897" fmla="*/ 192659 h 887393"/>
                  <a:gd name="connsiteX898" fmla="*/ 650033 w 745570"/>
                  <a:gd name="connsiteY898" fmla="*/ 192659 h 887393"/>
                  <a:gd name="connsiteX899" fmla="*/ 648309 w 745570"/>
                  <a:gd name="connsiteY899" fmla="*/ 193508 h 887393"/>
                  <a:gd name="connsiteX900" fmla="*/ 647460 w 745570"/>
                  <a:gd name="connsiteY900" fmla="*/ 195204 h 887393"/>
                  <a:gd name="connsiteX901" fmla="*/ 645762 w 745570"/>
                  <a:gd name="connsiteY901" fmla="*/ 196079 h 887393"/>
                  <a:gd name="connsiteX902" fmla="*/ 645762 w 745570"/>
                  <a:gd name="connsiteY902" fmla="*/ 196928 h 887393"/>
                  <a:gd name="connsiteX903" fmla="*/ 646611 w 745570"/>
                  <a:gd name="connsiteY903" fmla="*/ 196928 h 887393"/>
                  <a:gd name="connsiteX904" fmla="*/ 646611 w 745570"/>
                  <a:gd name="connsiteY904" fmla="*/ 197776 h 887393"/>
                  <a:gd name="connsiteX905" fmla="*/ 647460 w 745570"/>
                  <a:gd name="connsiteY905" fmla="*/ 198624 h 887393"/>
                  <a:gd name="connsiteX906" fmla="*/ 648309 w 745570"/>
                  <a:gd name="connsiteY906" fmla="*/ 199473 h 887393"/>
                  <a:gd name="connsiteX907" fmla="*/ 647460 w 745570"/>
                  <a:gd name="connsiteY907" fmla="*/ 200321 h 887393"/>
                  <a:gd name="connsiteX908" fmla="*/ 648309 w 745570"/>
                  <a:gd name="connsiteY908" fmla="*/ 202044 h 887393"/>
                  <a:gd name="connsiteX909" fmla="*/ 647460 w 745570"/>
                  <a:gd name="connsiteY909" fmla="*/ 203741 h 887393"/>
                  <a:gd name="connsiteX910" fmla="*/ 645762 w 745570"/>
                  <a:gd name="connsiteY910" fmla="*/ 204589 h 887393"/>
                  <a:gd name="connsiteX911" fmla="*/ 644913 w 745570"/>
                  <a:gd name="connsiteY911" fmla="*/ 203741 h 887393"/>
                  <a:gd name="connsiteX912" fmla="*/ 644064 w 745570"/>
                  <a:gd name="connsiteY912" fmla="*/ 205438 h 887393"/>
                  <a:gd name="connsiteX913" fmla="*/ 643215 w 745570"/>
                  <a:gd name="connsiteY913" fmla="*/ 205438 h 887393"/>
                  <a:gd name="connsiteX914" fmla="*/ 642339 w 745570"/>
                  <a:gd name="connsiteY914" fmla="*/ 206286 h 887393"/>
                  <a:gd name="connsiteX915" fmla="*/ 641490 w 745570"/>
                  <a:gd name="connsiteY915" fmla="*/ 207161 h 887393"/>
                  <a:gd name="connsiteX916" fmla="*/ 640641 w 745570"/>
                  <a:gd name="connsiteY916" fmla="*/ 208009 h 887393"/>
                  <a:gd name="connsiteX917" fmla="*/ 640641 w 745570"/>
                  <a:gd name="connsiteY917" fmla="*/ 208858 h 887393"/>
                  <a:gd name="connsiteX918" fmla="*/ 638094 w 745570"/>
                  <a:gd name="connsiteY918" fmla="*/ 208858 h 887393"/>
                  <a:gd name="connsiteX919" fmla="*/ 637245 w 745570"/>
                  <a:gd name="connsiteY919" fmla="*/ 209706 h 887393"/>
                  <a:gd name="connsiteX920" fmla="*/ 636370 w 745570"/>
                  <a:gd name="connsiteY920" fmla="*/ 212278 h 887393"/>
                  <a:gd name="connsiteX921" fmla="*/ 634672 w 745570"/>
                  <a:gd name="connsiteY921" fmla="*/ 212278 h 887393"/>
                  <a:gd name="connsiteX922" fmla="*/ 635521 w 745570"/>
                  <a:gd name="connsiteY922" fmla="*/ 213126 h 887393"/>
                  <a:gd name="connsiteX923" fmla="*/ 633823 w 745570"/>
                  <a:gd name="connsiteY923" fmla="*/ 213126 h 887393"/>
                  <a:gd name="connsiteX924" fmla="*/ 632125 w 745570"/>
                  <a:gd name="connsiteY924" fmla="*/ 214823 h 887393"/>
                  <a:gd name="connsiteX925" fmla="*/ 631249 w 745570"/>
                  <a:gd name="connsiteY925" fmla="*/ 213974 h 887393"/>
                  <a:gd name="connsiteX926" fmla="*/ 630400 w 745570"/>
                  <a:gd name="connsiteY926" fmla="*/ 214823 h 887393"/>
                  <a:gd name="connsiteX927" fmla="*/ 628702 w 745570"/>
                  <a:gd name="connsiteY927" fmla="*/ 213974 h 887393"/>
                  <a:gd name="connsiteX928" fmla="*/ 628702 w 745570"/>
                  <a:gd name="connsiteY928" fmla="*/ 215671 h 887393"/>
                  <a:gd name="connsiteX929" fmla="*/ 627853 w 745570"/>
                  <a:gd name="connsiteY929" fmla="*/ 214823 h 887393"/>
                  <a:gd name="connsiteX930" fmla="*/ 626129 w 745570"/>
                  <a:gd name="connsiteY930" fmla="*/ 215671 h 887393"/>
                  <a:gd name="connsiteX931" fmla="*/ 624431 w 745570"/>
                  <a:gd name="connsiteY931" fmla="*/ 215671 h 887393"/>
                  <a:gd name="connsiteX932" fmla="*/ 624431 w 745570"/>
                  <a:gd name="connsiteY932" fmla="*/ 217368 h 887393"/>
                  <a:gd name="connsiteX933" fmla="*/ 623582 w 745570"/>
                  <a:gd name="connsiteY933" fmla="*/ 219091 h 887393"/>
                  <a:gd name="connsiteX934" fmla="*/ 622733 w 745570"/>
                  <a:gd name="connsiteY934" fmla="*/ 219940 h 887393"/>
                  <a:gd name="connsiteX935" fmla="*/ 623582 w 745570"/>
                  <a:gd name="connsiteY935" fmla="*/ 219940 h 887393"/>
                  <a:gd name="connsiteX936" fmla="*/ 623582 w 745570"/>
                  <a:gd name="connsiteY936" fmla="*/ 220788 h 887393"/>
                  <a:gd name="connsiteX937" fmla="*/ 621884 w 745570"/>
                  <a:gd name="connsiteY937" fmla="*/ 221636 h 887393"/>
                  <a:gd name="connsiteX938" fmla="*/ 622733 w 745570"/>
                  <a:gd name="connsiteY938" fmla="*/ 222485 h 887393"/>
                  <a:gd name="connsiteX939" fmla="*/ 625280 w 745570"/>
                  <a:gd name="connsiteY939" fmla="*/ 222485 h 887393"/>
                  <a:gd name="connsiteX940" fmla="*/ 625280 w 745570"/>
                  <a:gd name="connsiteY940" fmla="*/ 224208 h 887393"/>
                  <a:gd name="connsiteX941" fmla="*/ 626129 w 745570"/>
                  <a:gd name="connsiteY941" fmla="*/ 225905 h 887393"/>
                  <a:gd name="connsiteX942" fmla="*/ 628702 w 745570"/>
                  <a:gd name="connsiteY942" fmla="*/ 226753 h 887393"/>
                  <a:gd name="connsiteX943" fmla="*/ 630400 w 745570"/>
                  <a:gd name="connsiteY943" fmla="*/ 228450 h 887393"/>
                  <a:gd name="connsiteX944" fmla="*/ 630400 w 745570"/>
                  <a:gd name="connsiteY944" fmla="*/ 231021 h 887393"/>
                  <a:gd name="connsiteX945" fmla="*/ 627853 w 745570"/>
                  <a:gd name="connsiteY945" fmla="*/ 231870 h 887393"/>
                  <a:gd name="connsiteX946" fmla="*/ 627853 w 745570"/>
                  <a:gd name="connsiteY946" fmla="*/ 232718 h 887393"/>
                  <a:gd name="connsiteX947" fmla="*/ 629551 w 745570"/>
                  <a:gd name="connsiteY947" fmla="*/ 232718 h 887393"/>
                  <a:gd name="connsiteX948" fmla="*/ 629551 w 745570"/>
                  <a:gd name="connsiteY948" fmla="*/ 233566 h 887393"/>
                  <a:gd name="connsiteX949" fmla="*/ 628702 w 745570"/>
                  <a:gd name="connsiteY949" fmla="*/ 233566 h 887393"/>
                  <a:gd name="connsiteX950" fmla="*/ 627853 w 745570"/>
                  <a:gd name="connsiteY950" fmla="*/ 233566 h 887393"/>
                  <a:gd name="connsiteX951" fmla="*/ 627004 w 745570"/>
                  <a:gd name="connsiteY951" fmla="*/ 235290 h 887393"/>
                  <a:gd name="connsiteX952" fmla="*/ 626129 w 745570"/>
                  <a:gd name="connsiteY952" fmla="*/ 236986 h 887393"/>
                  <a:gd name="connsiteX953" fmla="*/ 626129 w 745570"/>
                  <a:gd name="connsiteY953" fmla="*/ 237835 h 887393"/>
                  <a:gd name="connsiteX954" fmla="*/ 626129 w 745570"/>
                  <a:gd name="connsiteY954" fmla="*/ 239532 h 887393"/>
                  <a:gd name="connsiteX955" fmla="*/ 627004 w 745570"/>
                  <a:gd name="connsiteY955" fmla="*/ 239532 h 887393"/>
                  <a:gd name="connsiteX956" fmla="*/ 628702 w 745570"/>
                  <a:gd name="connsiteY956" fmla="*/ 238683 h 887393"/>
                  <a:gd name="connsiteX957" fmla="*/ 629551 w 745570"/>
                  <a:gd name="connsiteY957" fmla="*/ 238683 h 887393"/>
                  <a:gd name="connsiteX958" fmla="*/ 628702 w 745570"/>
                  <a:gd name="connsiteY958" fmla="*/ 241255 h 887393"/>
                  <a:gd name="connsiteX959" fmla="*/ 629551 w 745570"/>
                  <a:gd name="connsiteY959" fmla="*/ 245497 h 887393"/>
                  <a:gd name="connsiteX960" fmla="*/ 630400 w 745570"/>
                  <a:gd name="connsiteY960" fmla="*/ 246372 h 887393"/>
                  <a:gd name="connsiteX961" fmla="*/ 630400 w 745570"/>
                  <a:gd name="connsiteY961" fmla="*/ 248068 h 887393"/>
                  <a:gd name="connsiteX962" fmla="*/ 629551 w 745570"/>
                  <a:gd name="connsiteY962" fmla="*/ 248917 h 887393"/>
                  <a:gd name="connsiteX963" fmla="*/ 627853 w 745570"/>
                  <a:gd name="connsiteY963" fmla="*/ 248068 h 887393"/>
                  <a:gd name="connsiteX964" fmla="*/ 627004 w 745570"/>
                  <a:gd name="connsiteY964" fmla="*/ 248917 h 887393"/>
                  <a:gd name="connsiteX965" fmla="*/ 627853 w 745570"/>
                  <a:gd name="connsiteY965" fmla="*/ 251488 h 887393"/>
                  <a:gd name="connsiteX966" fmla="*/ 627004 w 745570"/>
                  <a:gd name="connsiteY966" fmla="*/ 252337 h 887393"/>
                  <a:gd name="connsiteX967" fmla="*/ 626129 w 745570"/>
                  <a:gd name="connsiteY967" fmla="*/ 253185 h 887393"/>
                  <a:gd name="connsiteX968" fmla="*/ 625280 w 745570"/>
                  <a:gd name="connsiteY968" fmla="*/ 254033 h 887393"/>
                  <a:gd name="connsiteX969" fmla="*/ 624431 w 745570"/>
                  <a:gd name="connsiteY969" fmla="*/ 254882 h 887393"/>
                  <a:gd name="connsiteX970" fmla="*/ 623582 w 745570"/>
                  <a:gd name="connsiteY970" fmla="*/ 258302 h 887393"/>
                  <a:gd name="connsiteX971" fmla="*/ 621884 w 745570"/>
                  <a:gd name="connsiteY971" fmla="*/ 258302 h 887393"/>
                  <a:gd name="connsiteX972" fmla="*/ 621035 w 745570"/>
                  <a:gd name="connsiteY972" fmla="*/ 260847 h 887393"/>
                  <a:gd name="connsiteX973" fmla="*/ 621035 w 745570"/>
                  <a:gd name="connsiteY973" fmla="*/ 262570 h 887393"/>
                  <a:gd name="connsiteX974" fmla="*/ 620160 w 745570"/>
                  <a:gd name="connsiteY974" fmla="*/ 263418 h 887393"/>
                  <a:gd name="connsiteX975" fmla="*/ 621884 w 745570"/>
                  <a:gd name="connsiteY975" fmla="*/ 265115 h 887393"/>
                  <a:gd name="connsiteX976" fmla="*/ 620160 w 745570"/>
                  <a:gd name="connsiteY976" fmla="*/ 265964 h 887393"/>
                  <a:gd name="connsiteX977" fmla="*/ 617613 w 745570"/>
                  <a:gd name="connsiteY977" fmla="*/ 265964 h 887393"/>
                  <a:gd name="connsiteX978" fmla="*/ 617613 w 745570"/>
                  <a:gd name="connsiteY978" fmla="*/ 266812 h 887393"/>
                  <a:gd name="connsiteX979" fmla="*/ 616764 w 745570"/>
                  <a:gd name="connsiteY979" fmla="*/ 270232 h 887393"/>
                  <a:gd name="connsiteX980" fmla="*/ 618462 w 745570"/>
                  <a:gd name="connsiteY980" fmla="*/ 274500 h 887393"/>
                  <a:gd name="connsiteX981" fmla="*/ 617613 w 745570"/>
                  <a:gd name="connsiteY981" fmla="*/ 275349 h 887393"/>
                  <a:gd name="connsiteX982" fmla="*/ 615915 w 745570"/>
                  <a:gd name="connsiteY982" fmla="*/ 275349 h 887393"/>
                  <a:gd name="connsiteX983" fmla="*/ 616764 w 745570"/>
                  <a:gd name="connsiteY983" fmla="*/ 275349 h 887393"/>
                  <a:gd name="connsiteX984" fmla="*/ 617613 w 745570"/>
                  <a:gd name="connsiteY984" fmla="*/ 275349 h 887393"/>
                  <a:gd name="connsiteX985" fmla="*/ 617613 w 745570"/>
                  <a:gd name="connsiteY985" fmla="*/ 276197 h 887393"/>
                  <a:gd name="connsiteX986" fmla="*/ 616764 w 745570"/>
                  <a:gd name="connsiteY986" fmla="*/ 276197 h 887393"/>
                  <a:gd name="connsiteX987" fmla="*/ 615915 w 745570"/>
                  <a:gd name="connsiteY987" fmla="*/ 277045 h 887393"/>
                  <a:gd name="connsiteX988" fmla="*/ 615915 w 745570"/>
                  <a:gd name="connsiteY988" fmla="*/ 277894 h 887393"/>
                  <a:gd name="connsiteX989" fmla="*/ 617613 w 745570"/>
                  <a:gd name="connsiteY989" fmla="*/ 277894 h 887393"/>
                  <a:gd name="connsiteX990" fmla="*/ 617613 w 745570"/>
                  <a:gd name="connsiteY990" fmla="*/ 279617 h 887393"/>
                  <a:gd name="connsiteX991" fmla="*/ 616764 w 745570"/>
                  <a:gd name="connsiteY991" fmla="*/ 279617 h 887393"/>
                  <a:gd name="connsiteX992" fmla="*/ 615915 w 745570"/>
                  <a:gd name="connsiteY992" fmla="*/ 278742 h 887393"/>
                  <a:gd name="connsiteX993" fmla="*/ 615066 w 745570"/>
                  <a:gd name="connsiteY993" fmla="*/ 280465 h 887393"/>
                  <a:gd name="connsiteX994" fmla="*/ 613341 w 745570"/>
                  <a:gd name="connsiteY994" fmla="*/ 281314 h 887393"/>
                  <a:gd name="connsiteX995" fmla="*/ 613341 w 745570"/>
                  <a:gd name="connsiteY995" fmla="*/ 283010 h 887393"/>
                  <a:gd name="connsiteX996" fmla="*/ 611643 w 745570"/>
                  <a:gd name="connsiteY996" fmla="*/ 283859 h 887393"/>
                  <a:gd name="connsiteX997" fmla="*/ 611643 w 745570"/>
                  <a:gd name="connsiteY997" fmla="*/ 284734 h 887393"/>
                  <a:gd name="connsiteX998" fmla="*/ 612492 w 745570"/>
                  <a:gd name="connsiteY998" fmla="*/ 287279 h 887393"/>
                  <a:gd name="connsiteX999" fmla="*/ 611643 w 745570"/>
                  <a:gd name="connsiteY999" fmla="*/ 288976 h 887393"/>
                  <a:gd name="connsiteX1000" fmla="*/ 610794 w 745570"/>
                  <a:gd name="connsiteY1000" fmla="*/ 290699 h 887393"/>
                  <a:gd name="connsiteX1001" fmla="*/ 610794 w 745570"/>
                  <a:gd name="connsiteY1001" fmla="*/ 292396 h 887393"/>
                  <a:gd name="connsiteX1002" fmla="*/ 612492 w 745570"/>
                  <a:gd name="connsiteY1002" fmla="*/ 294092 h 887393"/>
                  <a:gd name="connsiteX1003" fmla="*/ 611643 w 745570"/>
                  <a:gd name="connsiteY1003" fmla="*/ 294941 h 887393"/>
                  <a:gd name="connsiteX1004" fmla="*/ 610794 w 745570"/>
                  <a:gd name="connsiteY1004" fmla="*/ 299209 h 887393"/>
                  <a:gd name="connsiteX1005" fmla="*/ 610794 w 745570"/>
                  <a:gd name="connsiteY1005" fmla="*/ 300057 h 887393"/>
                  <a:gd name="connsiteX1006" fmla="*/ 608221 w 745570"/>
                  <a:gd name="connsiteY1006" fmla="*/ 303477 h 887393"/>
                  <a:gd name="connsiteX1007" fmla="*/ 607372 w 745570"/>
                  <a:gd name="connsiteY1007" fmla="*/ 306022 h 887393"/>
                  <a:gd name="connsiteX1008" fmla="*/ 609096 w 745570"/>
                  <a:gd name="connsiteY1008" fmla="*/ 306871 h 887393"/>
                  <a:gd name="connsiteX1009" fmla="*/ 609096 w 745570"/>
                  <a:gd name="connsiteY1009" fmla="*/ 307746 h 887393"/>
                  <a:gd name="connsiteX1010" fmla="*/ 607372 w 745570"/>
                  <a:gd name="connsiteY1010" fmla="*/ 309442 h 887393"/>
                  <a:gd name="connsiteX1011" fmla="*/ 608221 w 745570"/>
                  <a:gd name="connsiteY1011" fmla="*/ 311139 h 887393"/>
                  <a:gd name="connsiteX1012" fmla="*/ 607372 w 745570"/>
                  <a:gd name="connsiteY1012" fmla="*/ 311988 h 887393"/>
                  <a:gd name="connsiteX1013" fmla="*/ 608221 w 745570"/>
                  <a:gd name="connsiteY1013" fmla="*/ 313711 h 887393"/>
                  <a:gd name="connsiteX1014" fmla="*/ 607372 w 745570"/>
                  <a:gd name="connsiteY1014" fmla="*/ 314559 h 887393"/>
                  <a:gd name="connsiteX1015" fmla="*/ 607372 w 745570"/>
                  <a:gd name="connsiteY1015" fmla="*/ 315408 h 887393"/>
                  <a:gd name="connsiteX1016" fmla="*/ 607372 w 745570"/>
                  <a:gd name="connsiteY1016" fmla="*/ 319676 h 887393"/>
                  <a:gd name="connsiteX1017" fmla="*/ 606523 w 745570"/>
                  <a:gd name="connsiteY1017" fmla="*/ 322221 h 887393"/>
                  <a:gd name="connsiteX1018" fmla="*/ 607372 w 745570"/>
                  <a:gd name="connsiteY1018" fmla="*/ 327338 h 887393"/>
                  <a:gd name="connsiteX1019" fmla="*/ 606523 w 745570"/>
                  <a:gd name="connsiteY1019" fmla="*/ 329034 h 887393"/>
                  <a:gd name="connsiteX1020" fmla="*/ 607372 w 745570"/>
                  <a:gd name="connsiteY1020" fmla="*/ 334151 h 887393"/>
                  <a:gd name="connsiteX1021" fmla="*/ 607372 w 745570"/>
                  <a:gd name="connsiteY1021" fmla="*/ 335026 h 887393"/>
                  <a:gd name="connsiteX1022" fmla="*/ 609096 w 745570"/>
                  <a:gd name="connsiteY1022" fmla="*/ 337571 h 887393"/>
                  <a:gd name="connsiteX1023" fmla="*/ 609945 w 745570"/>
                  <a:gd name="connsiteY1023" fmla="*/ 338420 h 887393"/>
                  <a:gd name="connsiteX1024" fmla="*/ 609096 w 745570"/>
                  <a:gd name="connsiteY1024" fmla="*/ 340143 h 887393"/>
                  <a:gd name="connsiteX1025" fmla="*/ 609096 w 745570"/>
                  <a:gd name="connsiteY1025" fmla="*/ 340991 h 887393"/>
                  <a:gd name="connsiteX1026" fmla="*/ 610794 w 745570"/>
                  <a:gd name="connsiteY1026" fmla="*/ 342688 h 887393"/>
                  <a:gd name="connsiteX1027" fmla="*/ 610794 w 745570"/>
                  <a:gd name="connsiteY1027" fmla="*/ 344385 h 887393"/>
                  <a:gd name="connsiteX1028" fmla="*/ 611643 w 745570"/>
                  <a:gd name="connsiteY1028" fmla="*/ 345233 h 887393"/>
                  <a:gd name="connsiteX1029" fmla="*/ 609945 w 745570"/>
                  <a:gd name="connsiteY1029" fmla="*/ 345233 h 887393"/>
                  <a:gd name="connsiteX1030" fmla="*/ 609945 w 745570"/>
                  <a:gd name="connsiteY1030" fmla="*/ 346956 h 887393"/>
                  <a:gd name="connsiteX1031" fmla="*/ 610794 w 745570"/>
                  <a:gd name="connsiteY1031" fmla="*/ 346956 h 887393"/>
                  <a:gd name="connsiteX1032" fmla="*/ 613341 w 745570"/>
                  <a:gd name="connsiteY1032" fmla="*/ 348653 h 887393"/>
                  <a:gd name="connsiteX1033" fmla="*/ 615066 w 745570"/>
                  <a:gd name="connsiteY1033" fmla="*/ 350350 h 887393"/>
                  <a:gd name="connsiteX1034" fmla="*/ 614190 w 745570"/>
                  <a:gd name="connsiteY1034" fmla="*/ 352073 h 887393"/>
                  <a:gd name="connsiteX1035" fmla="*/ 616764 w 745570"/>
                  <a:gd name="connsiteY1035" fmla="*/ 355466 h 887393"/>
                  <a:gd name="connsiteX1036" fmla="*/ 615915 w 745570"/>
                  <a:gd name="connsiteY1036" fmla="*/ 356315 h 887393"/>
                  <a:gd name="connsiteX1037" fmla="*/ 615915 w 745570"/>
                  <a:gd name="connsiteY1037" fmla="*/ 358038 h 887393"/>
                  <a:gd name="connsiteX1038" fmla="*/ 616764 w 745570"/>
                  <a:gd name="connsiteY1038" fmla="*/ 358886 h 887393"/>
                  <a:gd name="connsiteX1039" fmla="*/ 616764 w 745570"/>
                  <a:gd name="connsiteY1039" fmla="*/ 359735 h 887393"/>
                  <a:gd name="connsiteX1040" fmla="*/ 619311 w 745570"/>
                  <a:gd name="connsiteY1040" fmla="*/ 361432 h 887393"/>
                  <a:gd name="connsiteX1041" fmla="*/ 618462 w 745570"/>
                  <a:gd name="connsiteY1041" fmla="*/ 363155 h 887393"/>
                  <a:gd name="connsiteX1042" fmla="*/ 619311 w 745570"/>
                  <a:gd name="connsiteY1042" fmla="*/ 364003 h 887393"/>
                  <a:gd name="connsiteX1043" fmla="*/ 619311 w 745570"/>
                  <a:gd name="connsiteY1043" fmla="*/ 364852 h 887393"/>
                  <a:gd name="connsiteX1044" fmla="*/ 618462 w 745570"/>
                  <a:gd name="connsiteY1044" fmla="*/ 367397 h 887393"/>
                  <a:gd name="connsiteX1045" fmla="*/ 620160 w 745570"/>
                  <a:gd name="connsiteY1045" fmla="*/ 369120 h 887393"/>
                  <a:gd name="connsiteX1046" fmla="*/ 619311 w 745570"/>
                  <a:gd name="connsiteY1046" fmla="*/ 369120 h 887393"/>
                  <a:gd name="connsiteX1047" fmla="*/ 619311 w 745570"/>
                  <a:gd name="connsiteY1047" fmla="*/ 370817 h 887393"/>
                  <a:gd name="connsiteX1048" fmla="*/ 617613 w 745570"/>
                  <a:gd name="connsiteY1048" fmla="*/ 372513 h 887393"/>
                  <a:gd name="connsiteX1049" fmla="*/ 617613 w 745570"/>
                  <a:gd name="connsiteY1049" fmla="*/ 373362 h 887393"/>
                  <a:gd name="connsiteX1050" fmla="*/ 619311 w 745570"/>
                  <a:gd name="connsiteY1050" fmla="*/ 376782 h 887393"/>
                  <a:gd name="connsiteX1051" fmla="*/ 621035 w 745570"/>
                  <a:gd name="connsiteY1051" fmla="*/ 378478 h 887393"/>
                  <a:gd name="connsiteX1052" fmla="*/ 621884 w 745570"/>
                  <a:gd name="connsiteY1052" fmla="*/ 376782 h 887393"/>
                  <a:gd name="connsiteX1053" fmla="*/ 622733 w 745570"/>
                  <a:gd name="connsiteY1053" fmla="*/ 378478 h 887393"/>
                  <a:gd name="connsiteX1054" fmla="*/ 624431 w 745570"/>
                  <a:gd name="connsiteY1054" fmla="*/ 380202 h 887393"/>
                  <a:gd name="connsiteX1055" fmla="*/ 624431 w 745570"/>
                  <a:gd name="connsiteY1055" fmla="*/ 381050 h 887393"/>
                  <a:gd name="connsiteX1056" fmla="*/ 625280 w 745570"/>
                  <a:gd name="connsiteY1056" fmla="*/ 381050 h 887393"/>
                  <a:gd name="connsiteX1057" fmla="*/ 626129 w 745570"/>
                  <a:gd name="connsiteY1057" fmla="*/ 382747 h 887393"/>
                  <a:gd name="connsiteX1058" fmla="*/ 627004 w 745570"/>
                  <a:gd name="connsiteY1058" fmla="*/ 381898 h 887393"/>
                  <a:gd name="connsiteX1059" fmla="*/ 627853 w 745570"/>
                  <a:gd name="connsiteY1059" fmla="*/ 381050 h 887393"/>
                  <a:gd name="connsiteX1060" fmla="*/ 627853 w 745570"/>
                  <a:gd name="connsiteY1060" fmla="*/ 382747 h 887393"/>
                  <a:gd name="connsiteX1061" fmla="*/ 630400 w 745570"/>
                  <a:gd name="connsiteY1061" fmla="*/ 383595 h 887393"/>
                  <a:gd name="connsiteX1062" fmla="*/ 631249 w 745570"/>
                  <a:gd name="connsiteY1062" fmla="*/ 385318 h 887393"/>
                  <a:gd name="connsiteX1063" fmla="*/ 632974 w 745570"/>
                  <a:gd name="connsiteY1063" fmla="*/ 387015 h 887393"/>
                  <a:gd name="connsiteX1064" fmla="*/ 633823 w 745570"/>
                  <a:gd name="connsiteY1064" fmla="*/ 387015 h 887393"/>
                  <a:gd name="connsiteX1065" fmla="*/ 634672 w 745570"/>
                  <a:gd name="connsiteY1065" fmla="*/ 386167 h 887393"/>
                  <a:gd name="connsiteX1066" fmla="*/ 637245 w 745570"/>
                  <a:gd name="connsiteY1066" fmla="*/ 386167 h 887393"/>
                  <a:gd name="connsiteX1067" fmla="*/ 638943 w 745570"/>
                  <a:gd name="connsiteY1067" fmla="*/ 386167 h 887393"/>
                  <a:gd name="connsiteX1068" fmla="*/ 638943 w 745570"/>
                  <a:gd name="connsiteY1068" fmla="*/ 387015 h 887393"/>
                  <a:gd name="connsiteX1069" fmla="*/ 640641 w 745570"/>
                  <a:gd name="connsiteY1069" fmla="*/ 387864 h 887393"/>
                  <a:gd name="connsiteX1070" fmla="*/ 639792 w 745570"/>
                  <a:gd name="connsiteY1070" fmla="*/ 389560 h 887393"/>
                  <a:gd name="connsiteX1071" fmla="*/ 641490 w 745570"/>
                  <a:gd name="connsiteY1071" fmla="*/ 391284 h 887393"/>
                  <a:gd name="connsiteX1072" fmla="*/ 641490 w 745570"/>
                  <a:gd name="connsiteY1072" fmla="*/ 392980 h 887393"/>
                  <a:gd name="connsiteX1073" fmla="*/ 639792 w 745570"/>
                  <a:gd name="connsiteY1073" fmla="*/ 393829 h 887393"/>
                  <a:gd name="connsiteX1074" fmla="*/ 640641 w 745570"/>
                  <a:gd name="connsiteY1074" fmla="*/ 397249 h 887393"/>
                  <a:gd name="connsiteX1075" fmla="*/ 639792 w 745570"/>
                  <a:gd name="connsiteY1075" fmla="*/ 397249 h 887393"/>
                  <a:gd name="connsiteX1076" fmla="*/ 640641 w 745570"/>
                  <a:gd name="connsiteY1076" fmla="*/ 398097 h 887393"/>
                  <a:gd name="connsiteX1077" fmla="*/ 639792 w 745570"/>
                  <a:gd name="connsiteY1077" fmla="*/ 399794 h 887393"/>
                  <a:gd name="connsiteX1078" fmla="*/ 638943 w 745570"/>
                  <a:gd name="connsiteY1078" fmla="*/ 400642 h 887393"/>
                  <a:gd name="connsiteX1079" fmla="*/ 638943 w 745570"/>
                  <a:gd name="connsiteY1079" fmla="*/ 401490 h 887393"/>
                  <a:gd name="connsiteX1080" fmla="*/ 638943 w 745570"/>
                  <a:gd name="connsiteY1080" fmla="*/ 402365 h 887393"/>
                  <a:gd name="connsiteX1081" fmla="*/ 638943 w 745570"/>
                  <a:gd name="connsiteY1081" fmla="*/ 403214 h 887393"/>
                  <a:gd name="connsiteX1082" fmla="*/ 638943 w 745570"/>
                  <a:gd name="connsiteY1082" fmla="*/ 404910 h 887393"/>
                  <a:gd name="connsiteX1083" fmla="*/ 640641 w 745570"/>
                  <a:gd name="connsiteY1083" fmla="*/ 406607 h 887393"/>
                  <a:gd name="connsiteX1084" fmla="*/ 639792 w 745570"/>
                  <a:gd name="connsiteY1084" fmla="*/ 407482 h 887393"/>
                  <a:gd name="connsiteX1085" fmla="*/ 640641 w 745570"/>
                  <a:gd name="connsiteY1085" fmla="*/ 408330 h 887393"/>
                  <a:gd name="connsiteX1086" fmla="*/ 640641 w 745570"/>
                  <a:gd name="connsiteY1086" fmla="*/ 409179 h 887393"/>
                  <a:gd name="connsiteX1087" fmla="*/ 640641 w 745570"/>
                  <a:gd name="connsiteY1087" fmla="*/ 410876 h 887393"/>
                  <a:gd name="connsiteX1088" fmla="*/ 638943 w 745570"/>
                  <a:gd name="connsiteY1088" fmla="*/ 411724 h 887393"/>
                  <a:gd name="connsiteX1089" fmla="*/ 638094 w 745570"/>
                  <a:gd name="connsiteY1089" fmla="*/ 414296 h 887393"/>
                  <a:gd name="connsiteX1090" fmla="*/ 638943 w 745570"/>
                  <a:gd name="connsiteY1090" fmla="*/ 417689 h 887393"/>
                  <a:gd name="connsiteX1091" fmla="*/ 639792 w 745570"/>
                  <a:gd name="connsiteY1091" fmla="*/ 417689 h 887393"/>
                  <a:gd name="connsiteX1092" fmla="*/ 639792 w 745570"/>
                  <a:gd name="connsiteY1092" fmla="*/ 418564 h 887393"/>
                  <a:gd name="connsiteX1093" fmla="*/ 640641 w 745570"/>
                  <a:gd name="connsiteY1093" fmla="*/ 419412 h 887393"/>
                  <a:gd name="connsiteX1094" fmla="*/ 639792 w 745570"/>
                  <a:gd name="connsiteY1094" fmla="*/ 420261 h 887393"/>
                  <a:gd name="connsiteX1095" fmla="*/ 641490 w 745570"/>
                  <a:gd name="connsiteY1095" fmla="*/ 420261 h 887393"/>
                  <a:gd name="connsiteX1096" fmla="*/ 640641 w 745570"/>
                  <a:gd name="connsiteY1096" fmla="*/ 421109 h 887393"/>
                  <a:gd name="connsiteX1097" fmla="*/ 639792 w 745570"/>
                  <a:gd name="connsiteY1097" fmla="*/ 421109 h 887393"/>
                  <a:gd name="connsiteX1098" fmla="*/ 638943 w 745570"/>
                  <a:gd name="connsiteY1098" fmla="*/ 421957 h 887393"/>
                  <a:gd name="connsiteX1099" fmla="*/ 639792 w 745570"/>
                  <a:gd name="connsiteY1099" fmla="*/ 421957 h 887393"/>
                  <a:gd name="connsiteX1100" fmla="*/ 639792 w 745570"/>
                  <a:gd name="connsiteY1100" fmla="*/ 422806 h 887393"/>
                  <a:gd name="connsiteX1101" fmla="*/ 639792 w 745570"/>
                  <a:gd name="connsiteY1101" fmla="*/ 423654 h 887393"/>
                  <a:gd name="connsiteX1102" fmla="*/ 639792 w 745570"/>
                  <a:gd name="connsiteY1102" fmla="*/ 426226 h 887393"/>
                  <a:gd name="connsiteX1103" fmla="*/ 638943 w 745570"/>
                  <a:gd name="connsiteY1103" fmla="*/ 426226 h 887393"/>
                  <a:gd name="connsiteX1104" fmla="*/ 638094 w 745570"/>
                  <a:gd name="connsiteY1104" fmla="*/ 427074 h 887393"/>
                  <a:gd name="connsiteX1105" fmla="*/ 638943 w 745570"/>
                  <a:gd name="connsiteY1105" fmla="*/ 427922 h 887393"/>
                  <a:gd name="connsiteX1106" fmla="*/ 638094 w 745570"/>
                  <a:gd name="connsiteY1106" fmla="*/ 430494 h 887393"/>
                  <a:gd name="connsiteX1107" fmla="*/ 638094 w 745570"/>
                  <a:gd name="connsiteY1107" fmla="*/ 433039 h 887393"/>
                  <a:gd name="connsiteX1108" fmla="*/ 636370 w 745570"/>
                  <a:gd name="connsiteY1108" fmla="*/ 433888 h 887393"/>
                  <a:gd name="connsiteX1109" fmla="*/ 637245 w 745570"/>
                  <a:gd name="connsiteY1109" fmla="*/ 435611 h 887393"/>
                  <a:gd name="connsiteX1110" fmla="*/ 636370 w 745570"/>
                  <a:gd name="connsiteY1110" fmla="*/ 436459 h 887393"/>
                  <a:gd name="connsiteX1111" fmla="*/ 638094 w 745570"/>
                  <a:gd name="connsiteY1111" fmla="*/ 439004 h 887393"/>
                  <a:gd name="connsiteX1112" fmla="*/ 637245 w 745570"/>
                  <a:gd name="connsiteY1112" fmla="*/ 441576 h 887393"/>
                  <a:gd name="connsiteX1113" fmla="*/ 638094 w 745570"/>
                  <a:gd name="connsiteY1113" fmla="*/ 443273 h 887393"/>
                  <a:gd name="connsiteX1114" fmla="*/ 638943 w 745570"/>
                  <a:gd name="connsiteY1114" fmla="*/ 443273 h 887393"/>
                  <a:gd name="connsiteX1115" fmla="*/ 639792 w 745570"/>
                  <a:gd name="connsiteY1115" fmla="*/ 443273 h 887393"/>
                  <a:gd name="connsiteX1116" fmla="*/ 640641 w 745570"/>
                  <a:gd name="connsiteY1116" fmla="*/ 443273 h 887393"/>
                  <a:gd name="connsiteX1117" fmla="*/ 642339 w 745570"/>
                  <a:gd name="connsiteY1117" fmla="*/ 442424 h 887393"/>
                  <a:gd name="connsiteX1118" fmla="*/ 644913 w 745570"/>
                  <a:gd name="connsiteY1118" fmla="*/ 442424 h 887393"/>
                  <a:gd name="connsiteX1119" fmla="*/ 645762 w 745570"/>
                  <a:gd name="connsiteY1119" fmla="*/ 444121 h 887393"/>
                  <a:gd name="connsiteX1120" fmla="*/ 646611 w 745570"/>
                  <a:gd name="connsiteY1120" fmla="*/ 444969 h 887393"/>
                  <a:gd name="connsiteX1121" fmla="*/ 648309 w 745570"/>
                  <a:gd name="connsiteY1121" fmla="*/ 443273 h 887393"/>
                  <a:gd name="connsiteX1122" fmla="*/ 647460 w 745570"/>
                  <a:gd name="connsiteY1122" fmla="*/ 441576 h 887393"/>
                  <a:gd name="connsiteX1123" fmla="*/ 648309 w 745570"/>
                  <a:gd name="connsiteY1123" fmla="*/ 440728 h 887393"/>
                  <a:gd name="connsiteX1124" fmla="*/ 648309 w 745570"/>
                  <a:gd name="connsiteY1124" fmla="*/ 441576 h 887393"/>
                  <a:gd name="connsiteX1125" fmla="*/ 650033 w 745570"/>
                  <a:gd name="connsiteY1125" fmla="*/ 444121 h 887393"/>
                  <a:gd name="connsiteX1126" fmla="*/ 649184 w 745570"/>
                  <a:gd name="connsiteY1126" fmla="*/ 446693 h 887393"/>
                  <a:gd name="connsiteX1127" fmla="*/ 649184 w 745570"/>
                  <a:gd name="connsiteY1127" fmla="*/ 447541 h 887393"/>
                  <a:gd name="connsiteX1128" fmla="*/ 648309 w 745570"/>
                  <a:gd name="connsiteY1128" fmla="*/ 448389 h 887393"/>
                  <a:gd name="connsiteX1129" fmla="*/ 648309 w 745570"/>
                  <a:gd name="connsiteY1129" fmla="*/ 447541 h 887393"/>
                  <a:gd name="connsiteX1130" fmla="*/ 646611 w 745570"/>
                  <a:gd name="connsiteY1130" fmla="*/ 448389 h 887393"/>
                  <a:gd name="connsiteX1131" fmla="*/ 645762 w 745570"/>
                  <a:gd name="connsiteY1131" fmla="*/ 450086 h 887393"/>
                  <a:gd name="connsiteX1132" fmla="*/ 646611 w 745570"/>
                  <a:gd name="connsiteY1132" fmla="*/ 450934 h 887393"/>
                  <a:gd name="connsiteX1133" fmla="*/ 645762 w 745570"/>
                  <a:gd name="connsiteY1133" fmla="*/ 450934 h 887393"/>
                  <a:gd name="connsiteX1134" fmla="*/ 644913 w 745570"/>
                  <a:gd name="connsiteY1134" fmla="*/ 452658 h 887393"/>
                  <a:gd name="connsiteX1135" fmla="*/ 645762 w 745570"/>
                  <a:gd name="connsiteY1135" fmla="*/ 453506 h 887393"/>
                  <a:gd name="connsiteX1136" fmla="*/ 644913 w 745570"/>
                  <a:gd name="connsiteY1136" fmla="*/ 454354 h 887393"/>
                  <a:gd name="connsiteX1137" fmla="*/ 644913 w 745570"/>
                  <a:gd name="connsiteY1137" fmla="*/ 455203 h 887393"/>
                  <a:gd name="connsiteX1138" fmla="*/ 647460 w 745570"/>
                  <a:gd name="connsiteY1138" fmla="*/ 455203 h 887393"/>
                  <a:gd name="connsiteX1139" fmla="*/ 648309 w 745570"/>
                  <a:gd name="connsiteY1139" fmla="*/ 456926 h 887393"/>
                  <a:gd name="connsiteX1140" fmla="*/ 648309 w 745570"/>
                  <a:gd name="connsiteY1140" fmla="*/ 457774 h 887393"/>
                  <a:gd name="connsiteX1141" fmla="*/ 649184 w 745570"/>
                  <a:gd name="connsiteY1141" fmla="*/ 456926 h 887393"/>
                  <a:gd name="connsiteX1142" fmla="*/ 651731 w 745570"/>
                  <a:gd name="connsiteY1142" fmla="*/ 457774 h 887393"/>
                  <a:gd name="connsiteX1143" fmla="*/ 652580 w 745570"/>
                  <a:gd name="connsiteY1143" fmla="*/ 458623 h 887393"/>
                  <a:gd name="connsiteX1144" fmla="*/ 654305 w 745570"/>
                  <a:gd name="connsiteY1144" fmla="*/ 460320 h 887393"/>
                  <a:gd name="connsiteX1145" fmla="*/ 655154 w 745570"/>
                  <a:gd name="connsiteY1145" fmla="*/ 459471 h 887393"/>
                  <a:gd name="connsiteX1146" fmla="*/ 657701 w 745570"/>
                  <a:gd name="connsiteY1146" fmla="*/ 459471 h 887393"/>
                  <a:gd name="connsiteX1147" fmla="*/ 658550 w 745570"/>
                  <a:gd name="connsiteY1147" fmla="*/ 458623 h 887393"/>
                  <a:gd name="connsiteX1148" fmla="*/ 660274 w 745570"/>
                  <a:gd name="connsiteY1148" fmla="*/ 457774 h 887393"/>
                  <a:gd name="connsiteX1149" fmla="*/ 661972 w 745570"/>
                  <a:gd name="connsiteY1149" fmla="*/ 459471 h 887393"/>
                  <a:gd name="connsiteX1150" fmla="*/ 662821 w 745570"/>
                  <a:gd name="connsiteY1150" fmla="*/ 458623 h 887393"/>
                  <a:gd name="connsiteX1151" fmla="*/ 662821 w 745570"/>
                  <a:gd name="connsiteY1151" fmla="*/ 459471 h 887393"/>
                  <a:gd name="connsiteX1152" fmla="*/ 663670 w 745570"/>
                  <a:gd name="connsiteY1152" fmla="*/ 459471 h 887393"/>
                  <a:gd name="connsiteX1153" fmla="*/ 664519 w 745570"/>
                  <a:gd name="connsiteY1153" fmla="*/ 460320 h 887393"/>
                  <a:gd name="connsiteX1154" fmla="*/ 664519 w 745570"/>
                  <a:gd name="connsiteY1154" fmla="*/ 461168 h 887393"/>
                  <a:gd name="connsiteX1155" fmla="*/ 665395 w 745570"/>
                  <a:gd name="connsiteY1155" fmla="*/ 462016 h 887393"/>
                  <a:gd name="connsiteX1156" fmla="*/ 665395 w 745570"/>
                  <a:gd name="connsiteY1156" fmla="*/ 463740 h 887393"/>
                  <a:gd name="connsiteX1157" fmla="*/ 667093 w 745570"/>
                  <a:gd name="connsiteY1157" fmla="*/ 465436 h 887393"/>
                  <a:gd name="connsiteX1158" fmla="*/ 667093 w 745570"/>
                  <a:gd name="connsiteY1158" fmla="*/ 467133 h 887393"/>
                  <a:gd name="connsiteX1159" fmla="*/ 667942 w 745570"/>
                  <a:gd name="connsiteY1159" fmla="*/ 467133 h 887393"/>
                  <a:gd name="connsiteX1160" fmla="*/ 667942 w 745570"/>
                  <a:gd name="connsiteY1160" fmla="*/ 466285 h 887393"/>
                  <a:gd name="connsiteX1161" fmla="*/ 668791 w 745570"/>
                  <a:gd name="connsiteY1161" fmla="*/ 465436 h 887393"/>
                  <a:gd name="connsiteX1162" fmla="*/ 669640 w 745570"/>
                  <a:gd name="connsiteY1162" fmla="*/ 466285 h 887393"/>
                  <a:gd name="connsiteX1163" fmla="*/ 669640 w 745570"/>
                  <a:gd name="connsiteY1163" fmla="*/ 469705 h 887393"/>
                  <a:gd name="connsiteX1164" fmla="*/ 669640 w 745570"/>
                  <a:gd name="connsiteY1164" fmla="*/ 470553 h 887393"/>
                  <a:gd name="connsiteX1165" fmla="*/ 670489 w 745570"/>
                  <a:gd name="connsiteY1165" fmla="*/ 472250 h 887393"/>
                  <a:gd name="connsiteX1166" fmla="*/ 673062 w 745570"/>
                  <a:gd name="connsiteY1166" fmla="*/ 473098 h 887393"/>
                  <a:gd name="connsiteX1167" fmla="*/ 675609 w 745570"/>
                  <a:gd name="connsiteY1167" fmla="*/ 473098 h 887393"/>
                  <a:gd name="connsiteX1168" fmla="*/ 676485 w 745570"/>
                  <a:gd name="connsiteY1168" fmla="*/ 476518 h 887393"/>
                  <a:gd name="connsiteX1169" fmla="*/ 678183 w 745570"/>
                  <a:gd name="connsiteY1169" fmla="*/ 477366 h 887393"/>
                  <a:gd name="connsiteX1170" fmla="*/ 677334 w 745570"/>
                  <a:gd name="connsiteY1170" fmla="*/ 479938 h 887393"/>
                  <a:gd name="connsiteX1171" fmla="*/ 678183 w 745570"/>
                  <a:gd name="connsiteY1171" fmla="*/ 481635 h 887393"/>
                  <a:gd name="connsiteX1172" fmla="*/ 679881 w 745570"/>
                  <a:gd name="connsiteY1172" fmla="*/ 481635 h 887393"/>
                  <a:gd name="connsiteX1173" fmla="*/ 681605 w 745570"/>
                  <a:gd name="connsiteY1173" fmla="*/ 480786 h 887393"/>
                  <a:gd name="connsiteX1174" fmla="*/ 681605 w 745570"/>
                  <a:gd name="connsiteY1174" fmla="*/ 481635 h 887393"/>
                  <a:gd name="connsiteX1175" fmla="*/ 681605 w 745570"/>
                  <a:gd name="connsiteY1175" fmla="*/ 483332 h 887393"/>
                  <a:gd name="connsiteX1176" fmla="*/ 683303 w 745570"/>
                  <a:gd name="connsiteY1176" fmla="*/ 485055 h 887393"/>
                  <a:gd name="connsiteX1177" fmla="*/ 683303 w 745570"/>
                  <a:gd name="connsiteY1177" fmla="*/ 485903 h 887393"/>
                  <a:gd name="connsiteX1178" fmla="*/ 684152 w 745570"/>
                  <a:gd name="connsiteY1178" fmla="*/ 485903 h 887393"/>
                  <a:gd name="connsiteX1179" fmla="*/ 683303 w 745570"/>
                  <a:gd name="connsiteY1179" fmla="*/ 487600 h 887393"/>
                  <a:gd name="connsiteX1180" fmla="*/ 685001 w 745570"/>
                  <a:gd name="connsiteY1180" fmla="*/ 487600 h 887393"/>
                  <a:gd name="connsiteX1181" fmla="*/ 685850 w 745570"/>
                  <a:gd name="connsiteY1181" fmla="*/ 487600 h 887393"/>
                  <a:gd name="connsiteX1182" fmla="*/ 685850 w 745570"/>
                  <a:gd name="connsiteY1182" fmla="*/ 488448 h 887393"/>
                  <a:gd name="connsiteX1183" fmla="*/ 686699 w 745570"/>
                  <a:gd name="connsiteY1183" fmla="*/ 487600 h 887393"/>
                  <a:gd name="connsiteX1184" fmla="*/ 686699 w 745570"/>
                  <a:gd name="connsiteY1184" fmla="*/ 485903 h 887393"/>
                  <a:gd name="connsiteX1185" fmla="*/ 689272 w 745570"/>
                  <a:gd name="connsiteY1185" fmla="*/ 485903 h 887393"/>
                  <a:gd name="connsiteX1186" fmla="*/ 690121 w 745570"/>
                  <a:gd name="connsiteY1186" fmla="*/ 486752 h 887393"/>
                  <a:gd name="connsiteX1187" fmla="*/ 690121 w 745570"/>
                  <a:gd name="connsiteY1187" fmla="*/ 487600 h 887393"/>
                  <a:gd name="connsiteX1188" fmla="*/ 690970 w 745570"/>
                  <a:gd name="connsiteY1188" fmla="*/ 491020 h 887393"/>
                  <a:gd name="connsiteX1189" fmla="*/ 690121 w 745570"/>
                  <a:gd name="connsiteY1189" fmla="*/ 491868 h 887393"/>
                  <a:gd name="connsiteX1190" fmla="*/ 690121 w 745570"/>
                  <a:gd name="connsiteY1190" fmla="*/ 493565 h 887393"/>
                  <a:gd name="connsiteX1191" fmla="*/ 691819 w 745570"/>
                  <a:gd name="connsiteY1191" fmla="*/ 493565 h 887393"/>
                  <a:gd name="connsiteX1192" fmla="*/ 692668 w 745570"/>
                  <a:gd name="connsiteY1192" fmla="*/ 492717 h 887393"/>
                  <a:gd name="connsiteX1193" fmla="*/ 693544 w 745570"/>
                  <a:gd name="connsiteY1193" fmla="*/ 492717 h 887393"/>
                  <a:gd name="connsiteX1194" fmla="*/ 695242 w 745570"/>
                  <a:gd name="connsiteY1194" fmla="*/ 494413 h 887393"/>
                  <a:gd name="connsiteX1195" fmla="*/ 696091 w 745570"/>
                  <a:gd name="connsiteY1195" fmla="*/ 495262 h 887393"/>
                  <a:gd name="connsiteX1196" fmla="*/ 695242 w 745570"/>
                  <a:gd name="connsiteY1196" fmla="*/ 496137 h 887393"/>
                  <a:gd name="connsiteX1197" fmla="*/ 696091 w 745570"/>
                  <a:gd name="connsiteY1197" fmla="*/ 496985 h 887393"/>
                  <a:gd name="connsiteX1198" fmla="*/ 696940 w 745570"/>
                  <a:gd name="connsiteY1198" fmla="*/ 499530 h 887393"/>
                  <a:gd name="connsiteX1199" fmla="*/ 696091 w 745570"/>
                  <a:gd name="connsiteY1199" fmla="*/ 500378 h 887393"/>
                  <a:gd name="connsiteX1200" fmla="*/ 696940 w 745570"/>
                  <a:gd name="connsiteY1200" fmla="*/ 500378 h 887393"/>
                  <a:gd name="connsiteX1201" fmla="*/ 697789 w 745570"/>
                  <a:gd name="connsiteY1201" fmla="*/ 501227 h 887393"/>
                  <a:gd name="connsiteX1202" fmla="*/ 698664 w 745570"/>
                  <a:gd name="connsiteY1202" fmla="*/ 502102 h 887393"/>
                  <a:gd name="connsiteX1203" fmla="*/ 699513 w 745570"/>
                  <a:gd name="connsiteY1203" fmla="*/ 502950 h 887393"/>
                  <a:gd name="connsiteX1204" fmla="*/ 702060 w 745570"/>
                  <a:gd name="connsiteY1204" fmla="*/ 502950 h 887393"/>
                  <a:gd name="connsiteX1205" fmla="*/ 702909 w 745570"/>
                  <a:gd name="connsiteY1205" fmla="*/ 504647 h 887393"/>
                  <a:gd name="connsiteX1206" fmla="*/ 705483 w 745570"/>
                  <a:gd name="connsiteY1206" fmla="*/ 505495 h 887393"/>
                  <a:gd name="connsiteX1207" fmla="*/ 705483 w 745570"/>
                  <a:gd name="connsiteY1207" fmla="*/ 504647 h 887393"/>
                  <a:gd name="connsiteX1208" fmla="*/ 707181 w 745570"/>
                  <a:gd name="connsiteY1208" fmla="*/ 504647 h 887393"/>
                  <a:gd name="connsiteX1209" fmla="*/ 708030 w 745570"/>
                  <a:gd name="connsiteY1209" fmla="*/ 504647 h 887393"/>
                  <a:gd name="connsiteX1210" fmla="*/ 709754 w 745570"/>
                  <a:gd name="connsiteY1210" fmla="*/ 506344 h 887393"/>
                  <a:gd name="connsiteX1211" fmla="*/ 710603 w 745570"/>
                  <a:gd name="connsiteY1211" fmla="*/ 507218 h 887393"/>
                  <a:gd name="connsiteX1212" fmla="*/ 711452 w 745570"/>
                  <a:gd name="connsiteY1212" fmla="*/ 507218 h 887393"/>
                  <a:gd name="connsiteX1213" fmla="*/ 712301 w 745570"/>
                  <a:gd name="connsiteY1213" fmla="*/ 508067 h 887393"/>
                  <a:gd name="connsiteX1214" fmla="*/ 713150 w 745570"/>
                  <a:gd name="connsiteY1214" fmla="*/ 508067 h 887393"/>
                  <a:gd name="connsiteX1215" fmla="*/ 714848 w 745570"/>
                  <a:gd name="connsiteY1215" fmla="*/ 508067 h 887393"/>
                  <a:gd name="connsiteX1216" fmla="*/ 716573 w 745570"/>
                  <a:gd name="connsiteY1216" fmla="*/ 508915 h 887393"/>
                  <a:gd name="connsiteX1217" fmla="*/ 718271 w 745570"/>
                  <a:gd name="connsiteY1217" fmla="*/ 508067 h 887393"/>
                  <a:gd name="connsiteX1218" fmla="*/ 719120 w 745570"/>
                  <a:gd name="connsiteY1218" fmla="*/ 508915 h 887393"/>
                  <a:gd name="connsiteX1219" fmla="*/ 719969 w 745570"/>
                  <a:gd name="connsiteY1219" fmla="*/ 508067 h 887393"/>
                  <a:gd name="connsiteX1220" fmla="*/ 720844 w 745570"/>
                  <a:gd name="connsiteY1220" fmla="*/ 509764 h 887393"/>
                  <a:gd name="connsiteX1221" fmla="*/ 721693 w 745570"/>
                  <a:gd name="connsiteY1221" fmla="*/ 510612 h 887393"/>
                  <a:gd name="connsiteX1222" fmla="*/ 722542 w 745570"/>
                  <a:gd name="connsiteY1222" fmla="*/ 510612 h 887393"/>
                  <a:gd name="connsiteX1223" fmla="*/ 723391 w 745570"/>
                  <a:gd name="connsiteY1223" fmla="*/ 509764 h 887393"/>
                  <a:gd name="connsiteX1224" fmla="*/ 724240 w 745570"/>
                  <a:gd name="connsiteY1224" fmla="*/ 509764 h 887393"/>
                  <a:gd name="connsiteX1225" fmla="*/ 725089 w 745570"/>
                  <a:gd name="connsiteY1225" fmla="*/ 511460 h 887393"/>
                  <a:gd name="connsiteX1226" fmla="*/ 728512 w 745570"/>
                  <a:gd name="connsiteY1226" fmla="*/ 510612 h 887393"/>
                  <a:gd name="connsiteX1227" fmla="*/ 730210 w 745570"/>
                  <a:gd name="connsiteY1227" fmla="*/ 511460 h 887393"/>
                  <a:gd name="connsiteX1228" fmla="*/ 731934 w 745570"/>
                  <a:gd name="connsiteY1228" fmla="*/ 511460 h 887393"/>
                  <a:gd name="connsiteX1229" fmla="*/ 731934 w 745570"/>
                  <a:gd name="connsiteY1229" fmla="*/ 510612 h 887393"/>
                  <a:gd name="connsiteX1230" fmla="*/ 732783 w 745570"/>
                  <a:gd name="connsiteY1230" fmla="*/ 511460 h 887393"/>
                  <a:gd name="connsiteX1231" fmla="*/ 733632 w 745570"/>
                  <a:gd name="connsiteY1231" fmla="*/ 513184 h 887393"/>
                  <a:gd name="connsiteX1232" fmla="*/ 734481 w 745570"/>
                  <a:gd name="connsiteY1232" fmla="*/ 514032 h 887393"/>
                  <a:gd name="connsiteX1233" fmla="*/ 735330 w 745570"/>
                  <a:gd name="connsiteY1233" fmla="*/ 513184 h 887393"/>
                  <a:gd name="connsiteX1234" fmla="*/ 736179 w 745570"/>
                  <a:gd name="connsiteY1234" fmla="*/ 513184 h 887393"/>
                  <a:gd name="connsiteX1235" fmla="*/ 742149 w 745570"/>
                  <a:gd name="connsiteY1235" fmla="*/ 512309 h 887393"/>
                  <a:gd name="connsiteX1236" fmla="*/ 742149 w 745570"/>
                  <a:gd name="connsiteY1236" fmla="*/ 514032 h 887393"/>
                  <a:gd name="connsiteX1237" fmla="*/ 741300 w 745570"/>
                  <a:gd name="connsiteY1237" fmla="*/ 514880 h 887393"/>
                  <a:gd name="connsiteX1238" fmla="*/ 741300 w 745570"/>
                  <a:gd name="connsiteY1238" fmla="*/ 515729 h 887393"/>
                  <a:gd name="connsiteX1239" fmla="*/ 742149 w 745570"/>
                  <a:gd name="connsiteY1239" fmla="*/ 516577 h 887393"/>
                  <a:gd name="connsiteX1240" fmla="*/ 743873 w 745570"/>
                  <a:gd name="connsiteY1240" fmla="*/ 517425 h 887393"/>
                  <a:gd name="connsiteX1241" fmla="*/ 745571 w 745570"/>
                  <a:gd name="connsiteY1241" fmla="*/ 519997 h 887393"/>
                  <a:gd name="connsiteX1242" fmla="*/ 743873 w 745570"/>
                  <a:gd name="connsiteY1242" fmla="*/ 520845 h 887393"/>
                  <a:gd name="connsiteX1243" fmla="*/ 743873 w 745570"/>
                  <a:gd name="connsiteY1243" fmla="*/ 521694 h 887393"/>
                  <a:gd name="connsiteX1244" fmla="*/ 743024 w 745570"/>
                  <a:gd name="connsiteY1244" fmla="*/ 522542 h 887393"/>
                  <a:gd name="connsiteX1245" fmla="*/ 744722 w 745570"/>
                  <a:gd name="connsiteY1245" fmla="*/ 523390 h 887393"/>
                  <a:gd name="connsiteX1246" fmla="*/ 744722 w 745570"/>
                  <a:gd name="connsiteY1246" fmla="*/ 648710 h 887393"/>
                  <a:gd name="connsiteX1247" fmla="*/ 707181 w 745570"/>
                  <a:gd name="connsiteY1247" fmla="*/ 648710 h 887393"/>
                  <a:gd name="connsiteX1248" fmla="*/ 677334 w 745570"/>
                  <a:gd name="connsiteY1248" fmla="*/ 648710 h 887393"/>
                  <a:gd name="connsiteX1249" fmla="*/ 601402 w 745570"/>
                  <a:gd name="connsiteY1249" fmla="*/ 648710 h 887393"/>
                  <a:gd name="connsiteX1250" fmla="*/ 599704 w 745570"/>
                  <a:gd name="connsiteY1250" fmla="*/ 652979 h 887393"/>
                  <a:gd name="connsiteX1251" fmla="*/ 598855 w 745570"/>
                  <a:gd name="connsiteY1251" fmla="*/ 661489 h 887393"/>
                  <a:gd name="connsiteX1252" fmla="*/ 597131 w 745570"/>
                  <a:gd name="connsiteY1252" fmla="*/ 663212 h 887393"/>
                  <a:gd name="connsiteX1253" fmla="*/ 595433 w 745570"/>
                  <a:gd name="connsiteY1253" fmla="*/ 664061 h 887393"/>
                  <a:gd name="connsiteX1254" fmla="*/ 591161 w 745570"/>
                  <a:gd name="connsiteY1254" fmla="*/ 665757 h 887393"/>
                  <a:gd name="connsiteX1255" fmla="*/ 591161 w 745570"/>
                  <a:gd name="connsiteY1255" fmla="*/ 666606 h 887393"/>
                  <a:gd name="connsiteX1256" fmla="*/ 588614 w 745570"/>
                  <a:gd name="connsiteY1256" fmla="*/ 669177 h 887393"/>
                  <a:gd name="connsiteX1257" fmla="*/ 588614 w 745570"/>
                  <a:gd name="connsiteY1257" fmla="*/ 670874 h 887393"/>
                  <a:gd name="connsiteX1258" fmla="*/ 589463 w 745570"/>
                  <a:gd name="connsiteY1258" fmla="*/ 671722 h 887393"/>
                  <a:gd name="connsiteX1259" fmla="*/ 590312 w 745570"/>
                  <a:gd name="connsiteY1259" fmla="*/ 672571 h 887393"/>
                  <a:gd name="connsiteX1260" fmla="*/ 588614 w 745570"/>
                  <a:gd name="connsiteY1260" fmla="*/ 674294 h 887393"/>
                  <a:gd name="connsiteX1261" fmla="*/ 588614 w 745570"/>
                  <a:gd name="connsiteY1261" fmla="*/ 675991 h 887393"/>
                  <a:gd name="connsiteX1262" fmla="*/ 588614 w 745570"/>
                  <a:gd name="connsiteY1262" fmla="*/ 676839 h 887393"/>
                  <a:gd name="connsiteX1263" fmla="*/ 587765 w 745570"/>
                  <a:gd name="connsiteY1263" fmla="*/ 677688 h 887393"/>
                  <a:gd name="connsiteX1264" fmla="*/ 588614 w 745570"/>
                  <a:gd name="connsiteY1264" fmla="*/ 679411 h 887393"/>
                  <a:gd name="connsiteX1265" fmla="*/ 586041 w 745570"/>
                  <a:gd name="connsiteY1265" fmla="*/ 680259 h 887393"/>
                  <a:gd name="connsiteX1266" fmla="*/ 584343 w 745570"/>
                  <a:gd name="connsiteY1266" fmla="*/ 682804 h 887393"/>
                  <a:gd name="connsiteX1267" fmla="*/ 582645 w 745570"/>
                  <a:gd name="connsiteY1267" fmla="*/ 682804 h 887393"/>
                  <a:gd name="connsiteX1268" fmla="*/ 583494 w 745570"/>
                  <a:gd name="connsiteY1268" fmla="*/ 683653 h 887393"/>
                  <a:gd name="connsiteX1269" fmla="*/ 580071 w 745570"/>
                  <a:gd name="connsiteY1269" fmla="*/ 687073 h 887393"/>
                  <a:gd name="connsiteX1270" fmla="*/ 580071 w 745570"/>
                  <a:gd name="connsiteY1270" fmla="*/ 690466 h 887393"/>
                  <a:gd name="connsiteX1271" fmla="*/ 578373 w 745570"/>
                  <a:gd name="connsiteY1271" fmla="*/ 693886 h 887393"/>
                  <a:gd name="connsiteX1272" fmla="*/ 577524 w 745570"/>
                  <a:gd name="connsiteY1272" fmla="*/ 695583 h 887393"/>
                  <a:gd name="connsiteX1273" fmla="*/ 576675 w 745570"/>
                  <a:gd name="connsiteY1273" fmla="*/ 697306 h 887393"/>
                  <a:gd name="connsiteX1274" fmla="*/ 577524 w 745570"/>
                  <a:gd name="connsiteY1274" fmla="*/ 698154 h 887393"/>
                  <a:gd name="connsiteX1275" fmla="*/ 577524 w 745570"/>
                  <a:gd name="connsiteY1275" fmla="*/ 699003 h 887393"/>
                  <a:gd name="connsiteX1276" fmla="*/ 578373 w 745570"/>
                  <a:gd name="connsiteY1276" fmla="*/ 699851 h 887393"/>
                  <a:gd name="connsiteX1277" fmla="*/ 577524 w 745570"/>
                  <a:gd name="connsiteY1277" fmla="*/ 701548 h 887393"/>
                  <a:gd name="connsiteX1278" fmla="*/ 576675 w 745570"/>
                  <a:gd name="connsiteY1278" fmla="*/ 701548 h 887393"/>
                  <a:gd name="connsiteX1279" fmla="*/ 574102 w 745570"/>
                  <a:gd name="connsiteY1279" fmla="*/ 704119 h 887393"/>
                  <a:gd name="connsiteX1280" fmla="*/ 574951 w 745570"/>
                  <a:gd name="connsiteY1280" fmla="*/ 705816 h 887393"/>
                  <a:gd name="connsiteX1281" fmla="*/ 573253 w 745570"/>
                  <a:gd name="connsiteY1281" fmla="*/ 704968 h 887393"/>
                  <a:gd name="connsiteX1282" fmla="*/ 572404 w 745570"/>
                  <a:gd name="connsiteY1282" fmla="*/ 705816 h 887393"/>
                  <a:gd name="connsiteX1283" fmla="*/ 572404 w 745570"/>
                  <a:gd name="connsiteY1283" fmla="*/ 707539 h 887393"/>
                  <a:gd name="connsiteX1284" fmla="*/ 571555 w 745570"/>
                  <a:gd name="connsiteY1284" fmla="*/ 709236 h 887393"/>
                  <a:gd name="connsiteX1285" fmla="*/ 569830 w 745570"/>
                  <a:gd name="connsiteY1285" fmla="*/ 710085 h 887393"/>
                  <a:gd name="connsiteX1286" fmla="*/ 568981 w 745570"/>
                  <a:gd name="connsiteY1286" fmla="*/ 709236 h 887393"/>
                  <a:gd name="connsiteX1287" fmla="*/ 568132 w 745570"/>
                  <a:gd name="connsiteY1287" fmla="*/ 710085 h 887393"/>
                  <a:gd name="connsiteX1288" fmla="*/ 568981 w 745570"/>
                  <a:gd name="connsiteY1288" fmla="*/ 712630 h 887393"/>
                  <a:gd name="connsiteX1289" fmla="*/ 568132 w 745570"/>
                  <a:gd name="connsiteY1289" fmla="*/ 716050 h 887393"/>
                  <a:gd name="connsiteX1290" fmla="*/ 567283 w 745570"/>
                  <a:gd name="connsiteY1290" fmla="*/ 716898 h 887393"/>
                  <a:gd name="connsiteX1291" fmla="*/ 569830 w 745570"/>
                  <a:gd name="connsiteY1291" fmla="*/ 720318 h 887393"/>
                  <a:gd name="connsiteX1292" fmla="*/ 568981 w 745570"/>
                  <a:gd name="connsiteY1292" fmla="*/ 721166 h 887393"/>
                  <a:gd name="connsiteX1293" fmla="*/ 568132 w 745570"/>
                  <a:gd name="connsiteY1293" fmla="*/ 722015 h 887393"/>
                  <a:gd name="connsiteX1294" fmla="*/ 568132 w 745570"/>
                  <a:gd name="connsiteY1294" fmla="*/ 725435 h 887393"/>
                  <a:gd name="connsiteX1295" fmla="*/ 565585 w 745570"/>
                  <a:gd name="connsiteY1295" fmla="*/ 725435 h 887393"/>
                  <a:gd name="connsiteX1296" fmla="*/ 565585 w 745570"/>
                  <a:gd name="connsiteY1296" fmla="*/ 726283 h 887393"/>
                  <a:gd name="connsiteX1297" fmla="*/ 566434 w 745570"/>
                  <a:gd name="connsiteY1297" fmla="*/ 728828 h 887393"/>
                  <a:gd name="connsiteX1298" fmla="*/ 565585 w 745570"/>
                  <a:gd name="connsiteY1298" fmla="*/ 730551 h 887393"/>
                  <a:gd name="connsiteX1299" fmla="*/ 565585 w 745570"/>
                  <a:gd name="connsiteY1299" fmla="*/ 731400 h 887393"/>
                  <a:gd name="connsiteX1300" fmla="*/ 563861 w 745570"/>
                  <a:gd name="connsiteY1300" fmla="*/ 732248 h 887393"/>
                  <a:gd name="connsiteX1301" fmla="*/ 563012 w 745570"/>
                  <a:gd name="connsiteY1301" fmla="*/ 734793 h 887393"/>
                  <a:gd name="connsiteX1302" fmla="*/ 562163 w 745570"/>
                  <a:gd name="connsiteY1302" fmla="*/ 735668 h 887393"/>
                  <a:gd name="connsiteX1303" fmla="*/ 563012 w 745570"/>
                  <a:gd name="connsiteY1303" fmla="*/ 736517 h 887393"/>
                  <a:gd name="connsiteX1304" fmla="*/ 562163 w 745570"/>
                  <a:gd name="connsiteY1304" fmla="*/ 737365 h 887393"/>
                  <a:gd name="connsiteX1305" fmla="*/ 563012 w 745570"/>
                  <a:gd name="connsiteY1305" fmla="*/ 738213 h 887393"/>
                  <a:gd name="connsiteX1306" fmla="*/ 563012 w 745570"/>
                  <a:gd name="connsiteY1306" fmla="*/ 739910 h 887393"/>
                  <a:gd name="connsiteX1307" fmla="*/ 557892 w 745570"/>
                  <a:gd name="connsiteY1307" fmla="*/ 743330 h 887393"/>
                  <a:gd name="connsiteX1308" fmla="*/ 557892 w 745570"/>
                  <a:gd name="connsiteY1308" fmla="*/ 745027 h 887393"/>
                  <a:gd name="connsiteX1309" fmla="*/ 557043 w 745570"/>
                  <a:gd name="connsiteY1309" fmla="*/ 746750 h 887393"/>
                  <a:gd name="connsiteX1310" fmla="*/ 557043 w 745570"/>
                  <a:gd name="connsiteY1310" fmla="*/ 747598 h 887393"/>
                  <a:gd name="connsiteX1311" fmla="*/ 555345 w 745570"/>
                  <a:gd name="connsiteY1311" fmla="*/ 748447 h 887393"/>
                  <a:gd name="connsiteX1312" fmla="*/ 556194 w 745570"/>
                  <a:gd name="connsiteY1312" fmla="*/ 753563 h 887393"/>
                  <a:gd name="connsiteX1313" fmla="*/ 556194 w 745570"/>
                  <a:gd name="connsiteY1313" fmla="*/ 754412 h 887393"/>
                  <a:gd name="connsiteX1314" fmla="*/ 557892 w 745570"/>
                  <a:gd name="connsiteY1314" fmla="*/ 755260 h 887393"/>
                  <a:gd name="connsiteX1315" fmla="*/ 557892 w 745570"/>
                  <a:gd name="connsiteY1315" fmla="*/ 756957 h 887393"/>
                  <a:gd name="connsiteX1316" fmla="*/ 557043 w 745570"/>
                  <a:gd name="connsiteY1316" fmla="*/ 757832 h 887393"/>
                  <a:gd name="connsiteX1317" fmla="*/ 557892 w 745570"/>
                  <a:gd name="connsiteY1317" fmla="*/ 759529 h 887393"/>
                  <a:gd name="connsiteX1318" fmla="*/ 559616 w 745570"/>
                  <a:gd name="connsiteY1318" fmla="*/ 758680 h 887393"/>
                  <a:gd name="connsiteX1319" fmla="*/ 559616 w 745570"/>
                  <a:gd name="connsiteY1319" fmla="*/ 760377 h 887393"/>
                  <a:gd name="connsiteX1320" fmla="*/ 561314 w 745570"/>
                  <a:gd name="connsiteY1320" fmla="*/ 761225 h 887393"/>
                  <a:gd name="connsiteX1321" fmla="*/ 562163 w 745570"/>
                  <a:gd name="connsiteY1321" fmla="*/ 762949 h 887393"/>
                  <a:gd name="connsiteX1322" fmla="*/ 563012 w 745570"/>
                  <a:gd name="connsiteY1322" fmla="*/ 763797 h 887393"/>
                  <a:gd name="connsiteX1323" fmla="*/ 564736 w 745570"/>
                  <a:gd name="connsiteY1323" fmla="*/ 765494 h 887393"/>
                  <a:gd name="connsiteX1324" fmla="*/ 565585 w 745570"/>
                  <a:gd name="connsiteY1324" fmla="*/ 765494 h 887393"/>
                  <a:gd name="connsiteX1325" fmla="*/ 566434 w 745570"/>
                  <a:gd name="connsiteY1325" fmla="*/ 765494 h 887393"/>
                  <a:gd name="connsiteX1326" fmla="*/ 566434 w 745570"/>
                  <a:gd name="connsiteY1326" fmla="*/ 768039 h 887393"/>
                  <a:gd name="connsiteX1327" fmla="*/ 568132 w 745570"/>
                  <a:gd name="connsiteY1327" fmla="*/ 769762 h 887393"/>
                  <a:gd name="connsiteX1328" fmla="*/ 567283 w 745570"/>
                  <a:gd name="connsiteY1328" fmla="*/ 772307 h 887393"/>
                  <a:gd name="connsiteX1329" fmla="*/ 568132 w 745570"/>
                  <a:gd name="connsiteY1329" fmla="*/ 772307 h 887393"/>
                  <a:gd name="connsiteX1330" fmla="*/ 568132 w 745570"/>
                  <a:gd name="connsiteY1330" fmla="*/ 774879 h 887393"/>
                  <a:gd name="connsiteX1331" fmla="*/ 567283 w 745570"/>
                  <a:gd name="connsiteY1331" fmla="*/ 776575 h 887393"/>
                  <a:gd name="connsiteX1332" fmla="*/ 566434 w 745570"/>
                  <a:gd name="connsiteY1332" fmla="*/ 776575 h 887393"/>
                  <a:gd name="connsiteX1333" fmla="*/ 563012 w 745570"/>
                  <a:gd name="connsiteY1333" fmla="*/ 778272 h 887393"/>
                  <a:gd name="connsiteX1334" fmla="*/ 562163 w 745570"/>
                  <a:gd name="connsiteY1334" fmla="*/ 779121 h 887393"/>
                  <a:gd name="connsiteX1335" fmla="*/ 561314 w 745570"/>
                  <a:gd name="connsiteY1335" fmla="*/ 779121 h 887393"/>
                  <a:gd name="connsiteX1336" fmla="*/ 558740 w 745570"/>
                  <a:gd name="connsiteY1336" fmla="*/ 779121 h 887393"/>
                  <a:gd name="connsiteX1337" fmla="*/ 557892 w 745570"/>
                  <a:gd name="connsiteY1337" fmla="*/ 780844 h 887393"/>
                  <a:gd name="connsiteX1338" fmla="*/ 555345 w 745570"/>
                  <a:gd name="connsiteY1338" fmla="*/ 780844 h 887393"/>
                  <a:gd name="connsiteX1339" fmla="*/ 553620 w 745570"/>
                  <a:gd name="connsiteY1339" fmla="*/ 781692 h 887393"/>
                  <a:gd name="connsiteX1340" fmla="*/ 552771 w 745570"/>
                  <a:gd name="connsiteY1340" fmla="*/ 782541 h 887393"/>
                  <a:gd name="connsiteX1341" fmla="*/ 551922 w 745570"/>
                  <a:gd name="connsiteY1341" fmla="*/ 783389 h 887393"/>
                  <a:gd name="connsiteX1342" fmla="*/ 551073 w 745570"/>
                  <a:gd name="connsiteY1342" fmla="*/ 782541 h 887393"/>
                  <a:gd name="connsiteX1343" fmla="*/ 548526 w 745570"/>
                  <a:gd name="connsiteY1343" fmla="*/ 782541 h 887393"/>
                  <a:gd name="connsiteX1344" fmla="*/ 546802 w 745570"/>
                  <a:gd name="connsiteY1344" fmla="*/ 782541 h 887393"/>
                  <a:gd name="connsiteX1345" fmla="*/ 545953 w 745570"/>
                  <a:gd name="connsiteY1345" fmla="*/ 782541 h 887393"/>
                  <a:gd name="connsiteX1346" fmla="*/ 544255 w 745570"/>
                  <a:gd name="connsiteY1346" fmla="*/ 784237 h 887393"/>
                  <a:gd name="connsiteX1347" fmla="*/ 543406 w 745570"/>
                  <a:gd name="connsiteY1347" fmla="*/ 785112 h 887393"/>
                  <a:gd name="connsiteX1348" fmla="*/ 544255 w 745570"/>
                  <a:gd name="connsiteY1348" fmla="*/ 785961 h 887393"/>
                  <a:gd name="connsiteX1349" fmla="*/ 543406 w 745570"/>
                  <a:gd name="connsiteY1349" fmla="*/ 786809 h 887393"/>
                  <a:gd name="connsiteX1350" fmla="*/ 544255 w 745570"/>
                  <a:gd name="connsiteY1350" fmla="*/ 787657 h 887393"/>
                  <a:gd name="connsiteX1351" fmla="*/ 543406 w 745570"/>
                  <a:gd name="connsiteY1351" fmla="*/ 789354 h 887393"/>
                  <a:gd name="connsiteX1352" fmla="*/ 542557 w 745570"/>
                  <a:gd name="connsiteY1352" fmla="*/ 789354 h 887393"/>
                  <a:gd name="connsiteX1353" fmla="*/ 540832 w 745570"/>
                  <a:gd name="connsiteY1353" fmla="*/ 791077 h 887393"/>
                  <a:gd name="connsiteX1354" fmla="*/ 542557 w 745570"/>
                  <a:gd name="connsiteY1354" fmla="*/ 791926 h 887393"/>
                  <a:gd name="connsiteX1355" fmla="*/ 542557 w 745570"/>
                  <a:gd name="connsiteY1355" fmla="*/ 792774 h 887393"/>
                  <a:gd name="connsiteX1356" fmla="*/ 539134 w 745570"/>
                  <a:gd name="connsiteY1356" fmla="*/ 796167 h 887393"/>
                  <a:gd name="connsiteX1357" fmla="*/ 538285 w 745570"/>
                  <a:gd name="connsiteY1357" fmla="*/ 796167 h 887393"/>
                  <a:gd name="connsiteX1358" fmla="*/ 537436 w 745570"/>
                  <a:gd name="connsiteY1358" fmla="*/ 795319 h 887393"/>
                  <a:gd name="connsiteX1359" fmla="*/ 535712 w 745570"/>
                  <a:gd name="connsiteY1359" fmla="*/ 795319 h 887393"/>
                  <a:gd name="connsiteX1360" fmla="*/ 535712 w 745570"/>
                  <a:gd name="connsiteY1360" fmla="*/ 794471 h 887393"/>
                  <a:gd name="connsiteX1361" fmla="*/ 531467 w 745570"/>
                  <a:gd name="connsiteY1361" fmla="*/ 792774 h 887393"/>
                  <a:gd name="connsiteX1362" fmla="*/ 531467 w 745570"/>
                  <a:gd name="connsiteY1362" fmla="*/ 795319 h 887393"/>
                  <a:gd name="connsiteX1363" fmla="*/ 528893 w 745570"/>
                  <a:gd name="connsiteY1363" fmla="*/ 794471 h 887393"/>
                  <a:gd name="connsiteX1364" fmla="*/ 528044 w 745570"/>
                  <a:gd name="connsiteY1364" fmla="*/ 794471 h 887393"/>
                  <a:gd name="connsiteX1365" fmla="*/ 527195 w 745570"/>
                  <a:gd name="connsiteY1365" fmla="*/ 795319 h 887393"/>
                  <a:gd name="connsiteX1366" fmla="*/ 526346 w 745570"/>
                  <a:gd name="connsiteY1366" fmla="*/ 795319 h 887393"/>
                  <a:gd name="connsiteX1367" fmla="*/ 526346 w 745570"/>
                  <a:gd name="connsiteY1367" fmla="*/ 796167 h 887393"/>
                  <a:gd name="connsiteX1368" fmla="*/ 523773 w 745570"/>
                  <a:gd name="connsiteY1368" fmla="*/ 797042 h 887393"/>
                  <a:gd name="connsiteX1369" fmla="*/ 522075 w 745570"/>
                  <a:gd name="connsiteY1369" fmla="*/ 798739 h 887393"/>
                  <a:gd name="connsiteX1370" fmla="*/ 521226 w 745570"/>
                  <a:gd name="connsiteY1370" fmla="*/ 797891 h 887393"/>
                  <a:gd name="connsiteX1371" fmla="*/ 522075 w 745570"/>
                  <a:gd name="connsiteY1371" fmla="*/ 796167 h 887393"/>
                  <a:gd name="connsiteX1372" fmla="*/ 521226 w 745570"/>
                  <a:gd name="connsiteY1372" fmla="*/ 796167 h 887393"/>
                  <a:gd name="connsiteX1373" fmla="*/ 516954 w 745570"/>
                  <a:gd name="connsiteY1373" fmla="*/ 794471 h 887393"/>
                  <a:gd name="connsiteX1374" fmla="*/ 516105 w 745570"/>
                  <a:gd name="connsiteY1374" fmla="*/ 795319 h 887393"/>
                  <a:gd name="connsiteX1375" fmla="*/ 513532 w 745570"/>
                  <a:gd name="connsiteY1375" fmla="*/ 793622 h 887393"/>
                  <a:gd name="connsiteX1376" fmla="*/ 510985 w 745570"/>
                  <a:gd name="connsiteY1376" fmla="*/ 794471 h 887393"/>
                  <a:gd name="connsiteX1377" fmla="*/ 511834 w 745570"/>
                  <a:gd name="connsiteY1377" fmla="*/ 792774 h 887393"/>
                  <a:gd name="connsiteX1378" fmla="*/ 510985 w 745570"/>
                  <a:gd name="connsiteY1378" fmla="*/ 791926 h 887393"/>
                  <a:gd name="connsiteX1379" fmla="*/ 510136 w 745570"/>
                  <a:gd name="connsiteY1379" fmla="*/ 790202 h 887393"/>
                  <a:gd name="connsiteX1380" fmla="*/ 510985 w 745570"/>
                  <a:gd name="connsiteY1380" fmla="*/ 788506 h 887393"/>
                  <a:gd name="connsiteX1381" fmla="*/ 510136 w 745570"/>
                  <a:gd name="connsiteY1381" fmla="*/ 787657 h 887393"/>
                  <a:gd name="connsiteX1382" fmla="*/ 510985 w 745570"/>
                  <a:gd name="connsiteY1382" fmla="*/ 785961 h 887393"/>
                  <a:gd name="connsiteX1383" fmla="*/ 508411 w 745570"/>
                  <a:gd name="connsiteY1383" fmla="*/ 785112 h 887393"/>
                  <a:gd name="connsiteX1384" fmla="*/ 508411 w 745570"/>
                  <a:gd name="connsiteY1384" fmla="*/ 784237 h 887393"/>
                  <a:gd name="connsiteX1385" fmla="*/ 509287 w 745570"/>
                  <a:gd name="connsiteY1385" fmla="*/ 783389 h 887393"/>
                  <a:gd name="connsiteX1386" fmla="*/ 510136 w 745570"/>
                  <a:gd name="connsiteY1386" fmla="*/ 781692 h 887393"/>
                  <a:gd name="connsiteX1387" fmla="*/ 509287 w 745570"/>
                  <a:gd name="connsiteY1387" fmla="*/ 779995 h 887393"/>
                  <a:gd name="connsiteX1388" fmla="*/ 508411 w 745570"/>
                  <a:gd name="connsiteY1388" fmla="*/ 780844 h 887393"/>
                  <a:gd name="connsiteX1389" fmla="*/ 507562 w 745570"/>
                  <a:gd name="connsiteY1389" fmla="*/ 779995 h 887393"/>
                  <a:gd name="connsiteX1390" fmla="*/ 506713 w 745570"/>
                  <a:gd name="connsiteY1390" fmla="*/ 779121 h 887393"/>
                  <a:gd name="connsiteX1391" fmla="*/ 505864 w 745570"/>
                  <a:gd name="connsiteY1391" fmla="*/ 779121 h 887393"/>
                  <a:gd name="connsiteX1392" fmla="*/ 505864 w 745570"/>
                  <a:gd name="connsiteY1392" fmla="*/ 778272 h 887393"/>
                  <a:gd name="connsiteX1393" fmla="*/ 505864 w 745570"/>
                  <a:gd name="connsiteY1393" fmla="*/ 777424 h 887393"/>
                  <a:gd name="connsiteX1394" fmla="*/ 505864 w 745570"/>
                  <a:gd name="connsiteY1394" fmla="*/ 773155 h 887393"/>
                  <a:gd name="connsiteX1395" fmla="*/ 504166 w 745570"/>
                  <a:gd name="connsiteY1395" fmla="*/ 772307 h 887393"/>
                  <a:gd name="connsiteX1396" fmla="*/ 499895 w 745570"/>
                  <a:gd name="connsiteY1396" fmla="*/ 772307 h 887393"/>
                  <a:gd name="connsiteX1397" fmla="*/ 499046 w 745570"/>
                  <a:gd name="connsiteY1397" fmla="*/ 769762 h 887393"/>
                  <a:gd name="connsiteX1398" fmla="*/ 499046 w 745570"/>
                  <a:gd name="connsiteY1398" fmla="*/ 768914 h 887393"/>
                  <a:gd name="connsiteX1399" fmla="*/ 499046 w 745570"/>
                  <a:gd name="connsiteY1399" fmla="*/ 767190 h 887393"/>
                  <a:gd name="connsiteX1400" fmla="*/ 498197 w 745570"/>
                  <a:gd name="connsiteY1400" fmla="*/ 766342 h 887393"/>
                  <a:gd name="connsiteX1401" fmla="*/ 497321 w 745570"/>
                  <a:gd name="connsiteY1401" fmla="*/ 765494 h 887393"/>
                  <a:gd name="connsiteX1402" fmla="*/ 494775 w 745570"/>
                  <a:gd name="connsiteY1402" fmla="*/ 767190 h 887393"/>
                  <a:gd name="connsiteX1403" fmla="*/ 491352 w 745570"/>
                  <a:gd name="connsiteY1403" fmla="*/ 763797 h 887393"/>
                  <a:gd name="connsiteX1404" fmla="*/ 491352 w 745570"/>
                  <a:gd name="connsiteY1404" fmla="*/ 762074 h 887393"/>
                  <a:gd name="connsiteX1405" fmla="*/ 490503 w 745570"/>
                  <a:gd name="connsiteY1405" fmla="*/ 762074 h 887393"/>
                  <a:gd name="connsiteX1406" fmla="*/ 490503 w 745570"/>
                  <a:gd name="connsiteY1406" fmla="*/ 758680 h 887393"/>
                  <a:gd name="connsiteX1407" fmla="*/ 491352 w 745570"/>
                  <a:gd name="connsiteY1407" fmla="*/ 757832 h 887393"/>
                  <a:gd name="connsiteX1408" fmla="*/ 490503 w 745570"/>
                  <a:gd name="connsiteY1408" fmla="*/ 754412 h 887393"/>
                  <a:gd name="connsiteX1409" fmla="*/ 488805 w 745570"/>
                  <a:gd name="connsiteY1409" fmla="*/ 754412 h 887393"/>
                  <a:gd name="connsiteX1410" fmla="*/ 487956 w 745570"/>
                  <a:gd name="connsiteY1410" fmla="*/ 755260 h 887393"/>
                  <a:gd name="connsiteX1411" fmla="*/ 487107 w 745570"/>
                  <a:gd name="connsiteY1411" fmla="*/ 755260 h 887393"/>
                  <a:gd name="connsiteX1412" fmla="*/ 486232 w 745570"/>
                  <a:gd name="connsiteY1412" fmla="*/ 754412 h 887393"/>
                  <a:gd name="connsiteX1413" fmla="*/ 485383 w 745570"/>
                  <a:gd name="connsiteY1413" fmla="*/ 755260 h 887393"/>
                  <a:gd name="connsiteX1414" fmla="*/ 483685 w 745570"/>
                  <a:gd name="connsiteY1414" fmla="*/ 755260 h 887393"/>
                  <a:gd name="connsiteX1415" fmla="*/ 480262 w 745570"/>
                  <a:gd name="connsiteY1415" fmla="*/ 755260 h 887393"/>
                  <a:gd name="connsiteX1416" fmla="*/ 476866 w 745570"/>
                  <a:gd name="connsiteY1416" fmla="*/ 753563 h 887393"/>
                  <a:gd name="connsiteX1417" fmla="*/ 476017 w 745570"/>
                  <a:gd name="connsiteY1417" fmla="*/ 753563 h 887393"/>
                  <a:gd name="connsiteX1418" fmla="*/ 474293 w 745570"/>
                  <a:gd name="connsiteY1418" fmla="*/ 753563 h 887393"/>
                  <a:gd name="connsiteX1419" fmla="*/ 473444 w 745570"/>
                  <a:gd name="connsiteY1419" fmla="*/ 752715 h 887393"/>
                  <a:gd name="connsiteX1420" fmla="*/ 472595 w 745570"/>
                  <a:gd name="connsiteY1420" fmla="*/ 749295 h 887393"/>
                  <a:gd name="connsiteX1421" fmla="*/ 469172 w 745570"/>
                  <a:gd name="connsiteY1421" fmla="*/ 747598 h 887393"/>
                  <a:gd name="connsiteX1422" fmla="*/ 468323 w 745570"/>
                  <a:gd name="connsiteY1422" fmla="*/ 747598 h 887393"/>
                  <a:gd name="connsiteX1423" fmla="*/ 465776 w 745570"/>
                  <a:gd name="connsiteY1423" fmla="*/ 748447 h 887393"/>
                  <a:gd name="connsiteX1424" fmla="*/ 464927 w 745570"/>
                  <a:gd name="connsiteY1424" fmla="*/ 747598 h 887393"/>
                  <a:gd name="connsiteX1425" fmla="*/ 464052 w 745570"/>
                  <a:gd name="connsiteY1425" fmla="*/ 746750 h 887393"/>
                  <a:gd name="connsiteX1426" fmla="*/ 461505 w 745570"/>
                  <a:gd name="connsiteY1426" fmla="*/ 747598 h 887393"/>
                  <a:gd name="connsiteX1427" fmla="*/ 460656 w 745570"/>
                  <a:gd name="connsiteY1427" fmla="*/ 748447 h 887393"/>
                  <a:gd name="connsiteX1428" fmla="*/ 460656 w 745570"/>
                  <a:gd name="connsiteY1428" fmla="*/ 749295 h 887393"/>
                  <a:gd name="connsiteX1429" fmla="*/ 458082 w 745570"/>
                  <a:gd name="connsiteY1429" fmla="*/ 748447 h 887393"/>
                  <a:gd name="connsiteX1430" fmla="*/ 455535 w 745570"/>
                  <a:gd name="connsiteY1430" fmla="*/ 748447 h 887393"/>
                  <a:gd name="connsiteX1431" fmla="*/ 453837 w 745570"/>
                  <a:gd name="connsiteY1431" fmla="*/ 747598 h 887393"/>
                  <a:gd name="connsiteX1432" fmla="*/ 452962 w 745570"/>
                  <a:gd name="connsiteY1432" fmla="*/ 747598 h 887393"/>
                  <a:gd name="connsiteX1433" fmla="*/ 452113 w 745570"/>
                  <a:gd name="connsiteY1433" fmla="*/ 748447 h 887393"/>
                  <a:gd name="connsiteX1434" fmla="*/ 452113 w 745570"/>
                  <a:gd name="connsiteY1434" fmla="*/ 750143 h 887393"/>
                  <a:gd name="connsiteX1435" fmla="*/ 452962 w 745570"/>
                  <a:gd name="connsiteY1435" fmla="*/ 751867 h 887393"/>
                  <a:gd name="connsiteX1436" fmla="*/ 452113 w 745570"/>
                  <a:gd name="connsiteY1436" fmla="*/ 752715 h 887393"/>
                  <a:gd name="connsiteX1437" fmla="*/ 452113 w 745570"/>
                  <a:gd name="connsiteY1437" fmla="*/ 755260 h 887393"/>
                  <a:gd name="connsiteX1438" fmla="*/ 451264 w 745570"/>
                  <a:gd name="connsiteY1438" fmla="*/ 756109 h 887393"/>
                  <a:gd name="connsiteX1439" fmla="*/ 445294 w 745570"/>
                  <a:gd name="connsiteY1439" fmla="*/ 756957 h 887393"/>
                  <a:gd name="connsiteX1440" fmla="*/ 444445 w 745570"/>
                  <a:gd name="connsiteY1440" fmla="*/ 756957 h 887393"/>
                  <a:gd name="connsiteX1441" fmla="*/ 442747 w 745570"/>
                  <a:gd name="connsiteY1441" fmla="*/ 756957 h 887393"/>
                  <a:gd name="connsiteX1442" fmla="*/ 439325 w 745570"/>
                  <a:gd name="connsiteY1442" fmla="*/ 760377 h 887393"/>
                  <a:gd name="connsiteX1443" fmla="*/ 436778 w 745570"/>
                  <a:gd name="connsiteY1443" fmla="*/ 759529 h 887393"/>
                  <a:gd name="connsiteX1444" fmla="*/ 435053 w 745570"/>
                  <a:gd name="connsiteY1444" fmla="*/ 760377 h 887393"/>
                  <a:gd name="connsiteX1445" fmla="*/ 434205 w 745570"/>
                  <a:gd name="connsiteY1445" fmla="*/ 761225 h 887393"/>
                  <a:gd name="connsiteX1446" fmla="*/ 430782 w 745570"/>
                  <a:gd name="connsiteY1446" fmla="*/ 762949 h 887393"/>
                  <a:gd name="connsiteX1447" fmla="*/ 429084 w 745570"/>
                  <a:gd name="connsiteY1447" fmla="*/ 764645 h 887393"/>
                  <a:gd name="connsiteX1448" fmla="*/ 426537 w 745570"/>
                  <a:gd name="connsiteY1448" fmla="*/ 764645 h 887393"/>
                  <a:gd name="connsiteX1449" fmla="*/ 426537 w 745570"/>
                  <a:gd name="connsiteY1449" fmla="*/ 766342 h 887393"/>
                  <a:gd name="connsiteX1450" fmla="*/ 426537 w 745570"/>
                  <a:gd name="connsiteY1450" fmla="*/ 767190 h 887393"/>
                  <a:gd name="connsiteX1451" fmla="*/ 425662 w 745570"/>
                  <a:gd name="connsiteY1451" fmla="*/ 768039 h 887393"/>
                  <a:gd name="connsiteX1452" fmla="*/ 423115 w 745570"/>
                  <a:gd name="connsiteY1452" fmla="*/ 768039 h 887393"/>
                  <a:gd name="connsiteX1453" fmla="*/ 422266 w 745570"/>
                  <a:gd name="connsiteY1453" fmla="*/ 768914 h 887393"/>
                  <a:gd name="connsiteX1454" fmla="*/ 420568 w 745570"/>
                  <a:gd name="connsiteY1454" fmla="*/ 771459 h 887393"/>
                  <a:gd name="connsiteX1455" fmla="*/ 420568 w 745570"/>
                  <a:gd name="connsiteY1455" fmla="*/ 774004 h 887393"/>
                  <a:gd name="connsiteX1456" fmla="*/ 419692 w 745570"/>
                  <a:gd name="connsiteY1456" fmla="*/ 775727 h 887393"/>
                  <a:gd name="connsiteX1457" fmla="*/ 415447 w 745570"/>
                  <a:gd name="connsiteY1457" fmla="*/ 779121 h 887393"/>
                  <a:gd name="connsiteX1458" fmla="*/ 412874 w 745570"/>
                  <a:gd name="connsiteY1458" fmla="*/ 780844 h 887393"/>
                  <a:gd name="connsiteX1459" fmla="*/ 411176 w 745570"/>
                  <a:gd name="connsiteY1459" fmla="*/ 785112 h 887393"/>
                  <a:gd name="connsiteX1460" fmla="*/ 411176 w 745570"/>
                  <a:gd name="connsiteY1460" fmla="*/ 787657 h 887393"/>
                  <a:gd name="connsiteX1461" fmla="*/ 411176 w 745570"/>
                  <a:gd name="connsiteY1461" fmla="*/ 791077 h 887393"/>
                  <a:gd name="connsiteX1462" fmla="*/ 412025 w 745570"/>
                  <a:gd name="connsiteY1462" fmla="*/ 791926 h 887393"/>
                  <a:gd name="connsiteX1463" fmla="*/ 412025 w 745570"/>
                  <a:gd name="connsiteY1463" fmla="*/ 792774 h 887393"/>
                  <a:gd name="connsiteX1464" fmla="*/ 410327 w 745570"/>
                  <a:gd name="connsiteY1464" fmla="*/ 794471 h 887393"/>
                  <a:gd name="connsiteX1465" fmla="*/ 410327 w 745570"/>
                  <a:gd name="connsiteY1465" fmla="*/ 798739 h 887393"/>
                  <a:gd name="connsiteX1466" fmla="*/ 407753 w 745570"/>
                  <a:gd name="connsiteY1466" fmla="*/ 800436 h 887393"/>
                  <a:gd name="connsiteX1467" fmla="*/ 407753 w 745570"/>
                  <a:gd name="connsiteY1467" fmla="*/ 803007 h 887393"/>
                  <a:gd name="connsiteX1468" fmla="*/ 406904 w 745570"/>
                  <a:gd name="connsiteY1468" fmla="*/ 803856 h 887393"/>
                  <a:gd name="connsiteX1469" fmla="*/ 407753 w 745570"/>
                  <a:gd name="connsiteY1469" fmla="*/ 806401 h 887393"/>
                  <a:gd name="connsiteX1470" fmla="*/ 406904 w 745570"/>
                  <a:gd name="connsiteY1470" fmla="*/ 809821 h 887393"/>
                  <a:gd name="connsiteX1471" fmla="*/ 407753 w 745570"/>
                  <a:gd name="connsiteY1471" fmla="*/ 810669 h 887393"/>
                  <a:gd name="connsiteX1472" fmla="*/ 409478 w 745570"/>
                  <a:gd name="connsiteY1472" fmla="*/ 810669 h 887393"/>
                  <a:gd name="connsiteX1473" fmla="*/ 409478 w 745570"/>
                  <a:gd name="connsiteY1473" fmla="*/ 812366 h 887393"/>
                  <a:gd name="connsiteX1474" fmla="*/ 409478 w 745570"/>
                  <a:gd name="connsiteY1474" fmla="*/ 813241 h 887393"/>
                  <a:gd name="connsiteX1475" fmla="*/ 411176 w 745570"/>
                  <a:gd name="connsiteY1475" fmla="*/ 814938 h 887393"/>
                  <a:gd name="connsiteX1476" fmla="*/ 412025 w 745570"/>
                  <a:gd name="connsiteY1476" fmla="*/ 816634 h 887393"/>
                  <a:gd name="connsiteX1477" fmla="*/ 412025 w 745570"/>
                  <a:gd name="connsiteY1477" fmla="*/ 820054 h 887393"/>
                  <a:gd name="connsiteX1478" fmla="*/ 411176 w 745570"/>
                  <a:gd name="connsiteY1478" fmla="*/ 821751 h 887393"/>
                  <a:gd name="connsiteX1479" fmla="*/ 408602 w 745570"/>
                  <a:gd name="connsiteY1479" fmla="*/ 821751 h 887393"/>
                  <a:gd name="connsiteX1480" fmla="*/ 407753 w 745570"/>
                  <a:gd name="connsiteY1480" fmla="*/ 822599 h 887393"/>
                  <a:gd name="connsiteX1481" fmla="*/ 407753 w 745570"/>
                  <a:gd name="connsiteY1481" fmla="*/ 823448 h 887393"/>
                  <a:gd name="connsiteX1482" fmla="*/ 409478 w 745570"/>
                  <a:gd name="connsiteY1482" fmla="*/ 825171 h 887393"/>
                  <a:gd name="connsiteX1483" fmla="*/ 407753 w 745570"/>
                  <a:gd name="connsiteY1483" fmla="*/ 826019 h 887393"/>
                  <a:gd name="connsiteX1484" fmla="*/ 407753 w 745570"/>
                  <a:gd name="connsiteY1484" fmla="*/ 826868 h 887393"/>
                  <a:gd name="connsiteX1485" fmla="*/ 408602 w 745570"/>
                  <a:gd name="connsiteY1485" fmla="*/ 827716 h 887393"/>
                  <a:gd name="connsiteX1486" fmla="*/ 409478 w 745570"/>
                  <a:gd name="connsiteY1486" fmla="*/ 829439 h 887393"/>
                  <a:gd name="connsiteX1487" fmla="*/ 408602 w 745570"/>
                  <a:gd name="connsiteY1487" fmla="*/ 830288 h 887393"/>
                  <a:gd name="connsiteX1488" fmla="*/ 407753 w 745570"/>
                  <a:gd name="connsiteY1488" fmla="*/ 831985 h 887393"/>
                  <a:gd name="connsiteX1489" fmla="*/ 406904 w 745570"/>
                  <a:gd name="connsiteY1489" fmla="*/ 833681 h 887393"/>
                  <a:gd name="connsiteX1490" fmla="*/ 407753 w 745570"/>
                  <a:gd name="connsiteY1490" fmla="*/ 836253 h 887393"/>
                  <a:gd name="connsiteX1491" fmla="*/ 406904 w 745570"/>
                  <a:gd name="connsiteY1491" fmla="*/ 837101 h 887393"/>
                  <a:gd name="connsiteX1492" fmla="*/ 406055 w 745570"/>
                  <a:gd name="connsiteY1492" fmla="*/ 837950 h 887393"/>
                  <a:gd name="connsiteX1493" fmla="*/ 405206 w 745570"/>
                  <a:gd name="connsiteY1493" fmla="*/ 841370 h 887393"/>
                  <a:gd name="connsiteX1494" fmla="*/ 404357 w 745570"/>
                  <a:gd name="connsiteY1494" fmla="*/ 843915 h 887393"/>
                  <a:gd name="connsiteX1495" fmla="*/ 403482 w 745570"/>
                  <a:gd name="connsiteY1495" fmla="*/ 848183 h 887393"/>
                  <a:gd name="connsiteX1496" fmla="*/ 401784 w 745570"/>
                  <a:gd name="connsiteY1496" fmla="*/ 849880 h 887393"/>
                  <a:gd name="connsiteX1497" fmla="*/ 400935 w 745570"/>
                  <a:gd name="connsiteY1497" fmla="*/ 851577 h 887393"/>
                  <a:gd name="connsiteX1498" fmla="*/ 403482 w 745570"/>
                  <a:gd name="connsiteY1498" fmla="*/ 852451 h 887393"/>
                  <a:gd name="connsiteX1499" fmla="*/ 406904 w 745570"/>
                  <a:gd name="connsiteY1499" fmla="*/ 855845 h 887393"/>
                  <a:gd name="connsiteX1500" fmla="*/ 406904 w 745570"/>
                  <a:gd name="connsiteY1500" fmla="*/ 857568 h 887393"/>
                  <a:gd name="connsiteX1501" fmla="*/ 406055 w 745570"/>
                  <a:gd name="connsiteY1501" fmla="*/ 859265 h 887393"/>
                  <a:gd name="connsiteX1502" fmla="*/ 405206 w 745570"/>
                  <a:gd name="connsiteY1502" fmla="*/ 860113 h 887393"/>
                  <a:gd name="connsiteX1503" fmla="*/ 402633 w 745570"/>
                  <a:gd name="connsiteY1503" fmla="*/ 863533 h 887393"/>
                  <a:gd name="connsiteX1504" fmla="*/ 402633 w 745570"/>
                  <a:gd name="connsiteY1504" fmla="*/ 864382 h 887393"/>
                  <a:gd name="connsiteX1505" fmla="*/ 403482 w 745570"/>
                  <a:gd name="connsiteY1505" fmla="*/ 864382 h 887393"/>
                  <a:gd name="connsiteX1506" fmla="*/ 406904 w 745570"/>
                  <a:gd name="connsiteY1506" fmla="*/ 865230 h 887393"/>
                  <a:gd name="connsiteX1507" fmla="*/ 407753 w 745570"/>
                  <a:gd name="connsiteY1507" fmla="*/ 867775 h 887393"/>
                  <a:gd name="connsiteX1508" fmla="*/ 411176 w 745570"/>
                  <a:gd name="connsiteY1508" fmla="*/ 867775 h 887393"/>
                  <a:gd name="connsiteX1509" fmla="*/ 412874 w 745570"/>
                  <a:gd name="connsiteY1509" fmla="*/ 868623 h 887393"/>
                  <a:gd name="connsiteX1510" fmla="*/ 412874 w 745570"/>
                  <a:gd name="connsiteY1510" fmla="*/ 869498 h 887393"/>
                  <a:gd name="connsiteX1511" fmla="*/ 412874 w 745570"/>
                  <a:gd name="connsiteY1511" fmla="*/ 872043 h 887393"/>
                  <a:gd name="connsiteX1512" fmla="*/ 415447 w 745570"/>
                  <a:gd name="connsiteY1512" fmla="*/ 877160 h 887393"/>
                  <a:gd name="connsiteX1513" fmla="*/ 419692 w 745570"/>
                  <a:gd name="connsiteY1513" fmla="*/ 878857 h 887393"/>
                  <a:gd name="connsiteX1514" fmla="*/ 420568 w 745570"/>
                  <a:gd name="connsiteY1514" fmla="*/ 880580 h 887393"/>
                  <a:gd name="connsiteX1515" fmla="*/ 421417 w 745570"/>
                  <a:gd name="connsiteY1515" fmla="*/ 881429 h 887393"/>
                  <a:gd name="connsiteX1516" fmla="*/ 421417 w 745570"/>
                  <a:gd name="connsiteY1516" fmla="*/ 883125 h 887393"/>
                  <a:gd name="connsiteX1517" fmla="*/ 420568 w 745570"/>
                  <a:gd name="connsiteY1517" fmla="*/ 883974 h 887393"/>
                  <a:gd name="connsiteX1518" fmla="*/ 420568 w 745570"/>
                  <a:gd name="connsiteY1518" fmla="*/ 887394 h 887393"/>
                  <a:gd name="connsiteX1519" fmla="*/ 419692 w 745570"/>
                  <a:gd name="connsiteY1519" fmla="*/ 887394 h 887393"/>
                  <a:gd name="connsiteX1520" fmla="*/ 418843 w 745570"/>
                  <a:gd name="connsiteY1520" fmla="*/ 886545 h 887393"/>
                  <a:gd name="connsiteX1521" fmla="*/ 412025 w 745570"/>
                  <a:gd name="connsiteY1521" fmla="*/ 880580 h 887393"/>
                  <a:gd name="connsiteX1522" fmla="*/ 410327 w 745570"/>
                  <a:gd name="connsiteY1522" fmla="*/ 876312 h 887393"/>
                  <a:gd name="connsiteX1523" fmla="*/ 408602 w 745570"/>
                  <a:gd name="connsiteY1523" fmla="*/ 873740 h 887393"/>
                  <a:gd name="connsiteX1524" fmla="*/ 404357 w 745570"/>
                  <a:gd name="connsiteY1524" fmla="*/ 870347 h 887393"/>
                  <a:gd name="connsiteX1525" fmla="*/ 400086 w 745570"/>
                  <a:gd name="connsiteY1525" fmla="*/ 868623 h 887393"/>
                  <a:gd name="connsiteX1526" fmla="*/ 397512 w 745570"/>
                  <a:gd name="connsiteY1526" fmla="*/ 867775 h 887393"/>
                  <a:gd name="connsiteX1527" fmla="*/ 389845 w 745570"/>
                  <a:gd name="connsiteY1527" fmla="*/ 865230 h 887393"/>
                  <a:gd name="connsiteX1528" fmla="*/ 387298 w 745570"/>
                  <a:gd name="connsiteY1528" fmla="*/ 862658 h 887393"/>
                  <a:gd name="connsiteX1529" fmla="*/ 383875 w 745570"/>
                  <a:gd name="connsiteY1529" fmla="*/ 861810 h 887393"/>
                  <a:gd name="connsiteX1530" fmla="*/ 381302 w 745570"/>
                  <a:gd name="connsiteY1530" fmla="*/ 860962 h 887393"/>
                  <a:gd name="connsiteX1531" fmla="*/ 379604 w 745570"/>
                  <a:gd name="connsiteY1531" fmla="*/ 861810 h 887393"/>
                  <a:gd name="connsiteX1532" fmla="*/ 377906 w 745570"/>
                  <a:gd name="connsiteY1532" fmla="*/ 863533 h 887393"/>
                  <a:gd name="connsiteX1533" fmla="*/ 376208 w 745570"/>
                  <a:gd name="connsiteY1533" fmla="*/ 864382 h 887393"/>
                  <a:gd name="connsiteX1534" fmla="*/ 374483 w 745570"/>
                  <a:gd name="connsiteY1534" fmla="*/ 864382 h 887393"/>
                  <a:gd name="connsiteX1535" fmla="*/ 371088 w 745570"/>
                  <a:gd name="connsiteY1535" fmla="*/ 864382 h 887393"/>
                  <a:gd name="connsiteX1536" fmla="*/ 367665 w 745570"/>
                  <a:gd name="connsiteY1536" fmla="*/ 863533 h 887393"/>
                  <a:gd name="connsiteX1537" fmla="*/ 366816 w 745570"/>
                  <a:gd name="connsiteY1537" fmla="*/ 860962 h 887393"/>
                  <a:gd name="connsiteX1538" fmla="*/ 365967 w 745570"/>
                  <a:gd name="connsiteY1538" fmla="*/ 857568 h 887393"/>
                  <a:gd name="connsiteX1539" fmla="*/ 364269 w 745570"/>
                  <a:gd name="connsiteY1539" fmla="*/ 854997 h 887393"/>
                  <a:gd name="connsiteX1540" fmla="*/ 360847 w 745570"/>
                  <a:gd name="connsiteY1540" fmla="*/ 850728 h 887393"/>
                  <a:gd name="connsiteX1541" fmla="*/ 359998 w 745570"/>
                  <a:gd name="connsiteY1541" fmla="*/ 846460 h 887393"/>
                  <a:gd name="connsiteX1542" fmla="*/ 359149 w 745570"/>
                  <a:gd name="connsiteY1542" fmla="*/ 843915 h 887393"/>
                  <a:gd name="connsiteX1543" fmla="*/ 355726 w 745570"/>
                  <a:gd name="connsiteY1543" fmla="*/ 840495 h 887393"/>
                  <a:gd name="connsiteX1544" fmla="*/ 355726 w 745570"/>
                  <a:gd name="connsiteY1544" fmla="*/ 837950 h 887393"/>
                  <a:gd name="connsiteX1545" fmla="*/ 353153 w 745570"/>
                  <a:gd name="connsiteY1545" fmla="*/ 831985 h 887393"/>
                  <a:gd name="connsiteX1546" fmla="*/ 352304 w 745570"/>
                  <a:gd name="connsiteY1546" fmla="*/ 830288 h 887393"/>
                  <a:gd name="connsiteX1547" fmla="*/ 349757 w 745570"/>
                  <a:gd name="connsiteY1547" fmla="*/ 827716 h 887393"/>
                  <a:gd name="connsiteX1548" fmla="*/ 347183 w 745570"/>
                  <a:gd name="connsiteY1548" fmla="*/ 825171 h 887393"/>
                  <a:gd name="connsiteX1549" fmla="*/ 345485 w 745570"/>
                  <a:gd name="connsiteY1549" fmla="*/ 825171 h 887393"/>
                  <a:gd name="connsiteX1550" fmla="*/ 343787 w 745570"/>
                  <a:gd name="connsiteY1550" fmla="*/ 825171 h 887393"/>
                  <a:gd name="connsiteX1551" fmla="*/ 342089 w 745570"/>
                  <a:gd name="connsiteY1551" fmla="*/ 824323 h 887393"/>
                  <a:gd name="connsiteX1552" fmla="*/ 341214 w 745570"/>
                  <a:gd name="connsiteY1552" fmla="*/ 823448 h 887393"/>
                  <a:gd name="connsiteX1553" fmla="*/ 340365 w 745570"/>
                  <a:gd name="connsiteY1553" fmla="*/ 822599 h 887393"/>
                  <a:gd name="connsiteX1554" fmla="*/ 339516 w 745570"/>
                  <a:gd name="connsiteY1554" fmla="*/ 821751 h 887393"/>
                  <a:gd name="connsiteX1555" fmla="*/ 340365 w 745570"/>
                  <a:gd name="connsiteY1555" fmla="*/ 820054 h 887393"/>
                  <a:gd name="connsiteX1556" fmla="*/ 338667 w 745570"/>
                  <a:gd name="connsiteY1556" fmla="*/ 816634 h 887393"/>
                  <a:gd name="connsiteX1557" fmla="*/ 336969 w 745570"/>
                  <a:gd name="connsiteY1557" fmla="*/ 816634 h 887393"/>
                  <a:gd name="connsiteX1558" fmla="*/ 336093 w 745570"/>
                  <a:gd name="connsiteY1558" fmla="*/ 815786 h 887393"/>
                  <a:gd name="connsiteX1559" fmla="*/ 335244 w 745570"/>
                  <a:gd name="connsiteY1559" fmla="*/ 815786 h 887393"/>
                  <a:gd name="connsiteX1560" fmla="*/ 333546 w 745570"/>
                  <a:gd name="connsiteY1560" fmla="*/ 814089 h 887393"/>
                  <a:gd name="connsiteX1561" fmla="*/ 332697 w 745570"/>
                  <a:gd name="connsiteY1561" fmla="*/ 813241 h 887393"/>
                  <a:gd name="connsiteX1562" fmla="*/ 329275 w 745570"/>
                  <a:gd name="connsiteY1562" fmla="*/ 812366 h 887393"/>
                  <a:gd name="connsiteX1563" fmla="*/ 329275 w 745570"/>
                  <a:gd name="connsiteY1563" fmla="*/ 809821 h 887393"/>
                  <a:gd name="connsiteX1564" fmla="*/ 327577 w 745570"/>
                  <a:gd name="connsiteY1564" fmla="*/ 809821 h 887393"/>
                  <a:gd name="connsiteX1565" fmla="*/ 325879 w 745570"/>
                  <a:gd name="connsiteY1565" fmla="*/ 808973 h 887393"/>
                  <a:gd name="connsiteX1566" fmla="*/ 322456 w 745570"/>
                  <a:gd name="connsiteY1566" fmla="*/ 808973 h 887393"/>
                  <a:gd name="connsiteX1567" fmla="*/ 320758 w 745570"/>
                  <a:gd name="connsiteY1567" fmla="*/ 806401 h 887393"/>
                  <a:gd name="connsiteX1568" fmla="*/ 319034 w 745570"/>
                  <a:gd name="connsiteY1568" fmla="*/ 804704 h 887393"/>
                  <a:gd name="connsiteX1569" fmla="*/ 317336 w 745570"/>
                  <a:gd name="connsiteY1569" fmla="*/ 805553 h 887393"/>
                  <a:gd name="connsiteX1570" fmla="*/ 317336 w 745570"/>
                  <a:gd name="connsiteY1570" fmla="*/ 804704 h 887393"/>
                  <a:gd name="connsiteX1571" fmla="*/ 315638 w 745570"/>
                  <a:gd name="connsiteY1571" fmla="*/ 803007 h 887393"/>
                  <a:gd name="connsiteX1572" fmla="*/ 314789 w 745570"/>
                  <a:gd name="connsiteY1572" fmla="*/ 801284 h 887393"/>
                  <a:gd name="connsiteX1573" fmla="*/ 313064 w 745570"/>
                  <a:gd name="connsiteY1573" fmla="*/ 801284 h 887393"/>
                  <a:gd name="connsiteX1574" fmla="*/ 312215 w 745570"/>
                  <a:gd name="connsiteY1574" fmla="*/ 799587 h 887393"/>
                  <a:gd name="connsiteX1575" fmla="*/ 309669 w 745570"/>
                  <a:gd name="connsiteY1575" fmla="*/ 796167 h 887393"/>
                  <a:gd name="connsiteX1576" fmla="*/ 308793 w 745570"/>
                  <a:gd name="connsiteY1576" fmla="*/ 796167 h 887393"/>
                  <a:gd name="connsiteX1577" fmla="*/ 308793 w 745570"/>
                  <a:gd name="connsiteY1577" fmla="*/ 795319 h 887393"/>
                  <a:gd name="connsiteX1578" fmla="*/ 307095 w 745570"/>
                  <a:gd name="connsiteY1578" fmla="*/ 794471 h 887393"/>
                  <a:gd name="connsiteX1579" fmla="*/ 307944 w 745570"/>
                  <a:gd name="connsiteY1579" fmla="*/ 793622 h 887393"/>
                  <a:gd name="connsiteX1580" fmla="*/ 307944 w 745570"/>
                  <a:gd name="connsiteY1580" fmla="*/ 792774 h 887393"/>
                  <a:gd name="connsiteX1581" fmla="*/ 307095 w 745570"/>
                  <a:gd name="connsiteY1581" fmla="*/ 791926 h 887393"/>
                  <a:gd name="connsiteX1582" fmla="*/ 307095 w 745570"/>
                  <a:gd name="connsiteY1582" fmla="*/ 791077 h 887393"/>
                  <a:gd name="connsiteX1583" fmla="*/ 305397 w 745570"/>
                  <a:gd name="connsiteY1583" fmla="*/ 790202 h 887393"/>
                  <a:gd name="connsiteX1584" fmla="*/ 304548 w 745570"/>
                  <a:gd name="connsiteY1584" fmla="*/ 788506 h 887393"/>
                  <a:gd name="connsiteX1585" fmla="*/ 301126 w 745570"/>
                  <a:gd name="connsiteY1585" fmla="*/ 787657 h 887393"/>
                  <a:gd name="connsiteX1586" fmla="*/ 300277 w 745570"/>
                  <a:gd name="connsiteY1586" fmla="*/ 786809 h 887393"/>
                  <a:gd name="connsiteX1587" fmla="*/ 298579 w 745570"/>
                  <a:gd name="connsiteY1587" fmla="*/ 786809 h 887393"/>
                  <a:gd name="connsiteX1588" fmla="*/ 298579 w 745570"/>
                  <a:gd name="connsiteY1588" fmla="*/ 787657 h 887393"/>
                  <a:gd name="connsiteX1589" fmla="*/ 297730 w 745570"/>
                  <a:gd name="connsiteY1589" fmla="*/ 786809 h 887393"/>
                  <a:gd name="connsiteX1590" fmla="*/ 296854 w 745570"/>
                  <a:gd name="connsiteY1590" fmla="*/ 786809 h 887393"/>
                  <a:gd name="connsiteX1591" fmla="*/ 296005 w 745570"/>
                  <a:gd name="connsiteY1591" fmla="*/ 785112 h 887393"/>
                  <a:gd name="connsiteX1592" fmla="*/ 294307 w 745570"/>
                  <a:gd name="connsiteY1592" fmla="*/ 785961 h 887393"/>
                  <a:gd name="connsiteX1593" fmla="*/ 291734 w 745570"/>
                  <a:gd name="connsiteY1593" fmla="*/ 784237 h 887393"/>
                  <a:gd name="connsiteX1594" fmla="*/ 290885 w 745570"/>
                  <a:gd name="connsiteY1594" fmla="*/ 781692 h 887393"/>
                  <a:gd name="connsiteX1595" fmla="*/ 290885 w 745570"/>
                  <a:gd name="connsiteY1595" fmla="*/ 780844 h 887393"/>
                  <a:gd name="connsiteX1596" fmla="*/ 292609 w 745570"/>
                  <a:gd name="connsiteY1596" fmla="*/ 779995 h 887393"/>
                  <a:gd name="connsiteX1597" fmla="*/ 291734 w 745570"/>
                  <a:gd name="connsiteY1597" fmla="*/ 777424 h 887393"/>
                  <a:gd name="connsiteX1598" fmla="*/ 290885 w 745570"/>
                  <a:gd name="connsiteY1598" fmla="*/ 777424 h 887393"/>
                  <a:gd name="connsiteX1599" fmla="*/ 290885 w 745570"/>
                  <a:gd name="connsiteY1599" fmla="*/ 774879 h 887393"/>
                  <a:gd name="connsiteX1600" fmla="*/ 292609 w 745570"/>
                  <a:gd name="connsiteY1600" fmla="*/ 774004 h 887393"/>
                  <a:gd name="connsiteX1601" fmla="*/ 292609 w 745570"/>
                  <a:gd name="connsiteY1601" fmla="*/ 771459 h 887393"/>
                  <a:gd name="connsiteX1602" fmla="*/ 293458 w 745570"/>
                  <a:gd name="connsiteY1602" fmla="*/ 770610 h 887393"/>
                  <a:gd name="connsiteX1603" fmla="*/ 296005 w 745570"/>
                  <a:gd name="connsiteY1603" fmla="*/ 772307 h 887393"/>
                  <a:gd name="connsiteX1604" fmla="*/ 296005 w 745570"/>
                  <a:gd name="connsiteY1604" fmla="*/ 771459 h 887393"/>
                  <a:gd name="connsiteX1605" fmla="*/ 297730 w 745570"/>
                  <a:gd name="connsiteY1605" fmla="*/ 772307 h 887393"/>
                  <a:gd name="connsiteX1606" fmla="*/ 301126 w 745570"/>
                  <a:gd name="connsiteY1606" fmla="*/ 772307 h 887393"/>
                  <a:gd name="connsiteX1607" fmla="*/ 301126 w 745570"/>
                  <a:gd name="connsiteY1607" fmla="*/ 773155 h 887393"/>
                  <a:gd name="connsiteX1608" fmla="*/ 301975 w 745570"/>
                  <a:gd name="connsiteY1608" fmla="*/ 774004 h 887393"/>
                  <a:gd name="connsiteX1609" fmla="*/ 302824 w 745570"/>
                  <a:gd name="connsiteY1609" fmla="*/ 774879 h 887393"/>
                  <a:gd name="connsiteX1610" fmla="*/ 303699 w 745570"/>
                  <a:gd name="connsiteY1610" fmla="*/ 776575 h 887393"/>
                  <a:gd name="connsiteX1611" fmla="*/ 305397 w 745570"/>
                  <a:gd name="connsiteY1611" fmla="*/ 775727 h 887393"/>
                  <a:gd name="connsiteX1612" fmla="*/ 305397 w 745570"/>
                  <a:gd name="connsiteY1612" fmla="*/ 774879 h 887393"/>
                  <a:gd name="connsiteX1613" fmla="*/ 306246 w 745570"/>
                  <a:gd name="connsiteY1613" fmla="*/ 774004 h 887393"/>
                  <a:gd name="connsiteX1614" fmla="*/ 308793 w 745570"/>
                  <a:gd name="connsiteY1614" fmla="*/ 774879 h 887393"/>
                  <a:gd name="connsiteX1615" fmla="*/ 309669 w 745570"/>
                  <a:gd name="connsiteY1615" fmla="*/ 774004 h 887393"/>
                  <a:gd name="connsiteX1616" fmla="*/ 308793 w 745570"/>
                  <a:gd name="connsiteY1616" fmla="*/ 773155 h 887393"/>
                  <a:gd name="connsiteX1617" fmla="*/ 307944 w 745570"/>
                  <a:gd name="connsiteY1617" fmla="*/ 773155 h 887393"/>
                  <a:gd name="connsiteX1618" fmla="*/ 307944 w 745570"/>
                  <a:gd name="connsiteY1618" fmla="*/ 771459 h 887393"/>
                  <a:gd name="connsiteX1619" fmla="*/ 307944 w 745570"/>
                  <a:gd name="connsiteY1619" fmla="*/ 770610 h 887393"/>
                  <a:gd name="connsiteX1620" fmla="*/ 310518 w 745570"/>
                  <a:gd name="connsiteY1620" fmla="*/ 770610 h 887393"/>
                  <a:gd name="connsiteX1621" fmla="*/ 310518 w 745570"/>
                  <a:gd name="connsiteY1621" fmla="*/ 769762 h 887393"/>
                  <a:gd name="connsiteX1622" fmla="*/ 311366 w 745570"/>
                  <a:gd name="connsiteY1622" fmla="*/ 770610 h 887393"/>
                  <a:gd name="connsiteX1623" fmla="*/ 313064 w 745570"/>
                  <a:gd name="connsiteY1623" fmla="*/ 769762 h 887393"/>
                  <a:gd name="connsiteX1624" fmla="*/ 313064 w 745570"/>
                  <a:gd name="connsiteY1624" fmla="*/ 768039 h 887393"/>
                  <a:gd name="connsiteX1625" fmla="*/ 313913 w 745570"/>
                  <a:gd name="connsiteY1625" fmla="*/ 768039 h 887393"/>
                  <a:gd name="connsiteX1626" fmla="*/ 314789 w 745570"/>
                  <a:gd name="connsiteY1626" fmla="*/ 768039 h 887393"/>
                  <a:gd name="connsiteX1627" fmla="*/ 315638 w 745570"/>
                  <a:gd name="connsiteY1627" fmla="*/ 768039 h 887393"/>
                  <a:gd name="connsiteX1628" fmla="*/ 316487 w 745570"/>
                  <a:gd name="connsiteY1628" fmla="*/ 767190 h 887393"/>
                  <a:gd name="connsiteX1629" fmla="*/ 317336 w 745570"/>
                  <a:gd name="connsiteY1629" fmla="*/ 767190 h 887393"/>
                  <a:gd name="connsiteX1630" fmla="*/ 318185 w 745570"/>
                  <a:gd name="connsiteY1630" fmla="*/ 766342 h 887393"/>
                  <a:gd name="connsiteX1631" fmla="*/ 318185 w 745570"/>
                  <a:gd name="connsiteY1631" fmla="*/ 765494 h 887393"/>
                  <a:gd name="connsiteX1632" fmla="*/ 317336 w 745570"/>
                  <a:gd name="connsiteY1632" fmla="*/ 763797 h 887393"/>
                  <a:gd name="connsiteX1633" fmla="*/ 316487 w 745570"/>
                  <a:gd name="connsiteY1633" fmla="*/ 762949 h 887393"/>
                  <a:gd name="connsiteX1634" fmla="*/ 316487 w 745570"/>
                  <a:gd name="connsiteY1634" fmla="*/ 762074 h 887393"/>
                  <a:gd name="connsiteX1635" fmla="*/ 318185 w 745570"/>
                  <a:gd name="connsiteY1635" fmla="*/ 762074 h 887393"/>
                  <a:gd name="connsiteX1636" fmla="*/ 318185 w 745570"/>
                  <a:gd name="connsiteY1636" fmla="*/ 760377 h 887393"/>
                  <a:gd name="connsiteX1637" fmla="*/ 316487 w 745570"/>
                  <a:gd name="connsiteY1637" fmla="*/ 758680 h 887393"/>
                  <a:gd name="connsiteX1638" fmla="*/ 315638 w 745570"/>
                  <a:gd name="connsiteY1638" fmla="*/ 757832 h 887393"/>
                  <a:gd name="connsiteX1639" fmla="*/ 315638 w 745570"/>
                  <a:gd name="connsiteY1639" fmla="*/ 756109 h 887393"/>
                  <a:gd name="connsiteX1640" fmla="*/ 314789 w 745570"/>
                  <a:gd name="connsiteY1640" fmla="*/ 754412 h 887393"/>
                  <a:gd name="connsiteX1641" fmla="*/ 315638 w 745570"/>
                  <a:gd name="connsiteY1641" fmla="*/ 753563 h 887393"/>
                  <a:gd name="connsiteX1642" fmla="*/ 315638 w 745570"/>
                  <a:gd name="connsiteY1642" fmla="*/ 752715 h 887393"/>
                  <a:gd name="connsiteX1643" fmla="*/ 316487 w 745570"/>
                  <a:gd name="connsiteY1643" fmla="*/ 751867 h 887393"/>
                  <a:gd name="connsiteX1644" fmla="*/ 315638 w 745570"/>
                  <a:gd name="connsiteY1644" fmla="*/ 749295 h 887393"/>
                  <a:gd name="connsiteX1645" fmla="*/ 316487 w 745570"/>
                  <a:gd name="connsiteY1645" fmla="*/ 748447 h 887393"/>
                  <a:gd name="connsiteX1646" fmla="*/ 317336 w 745570"/>
                  <a:gd name="connsiteY1646" fmla="*/ 748447 h 887393"/>
                  <a:gd name="connsiteX1647" fmla="*/ 318185 w 745570"/>
                  <a:gd name="connsiteY1647" fmla="*/ 746750 h 887393"/>
                  <a:gd name="connsiteX1648" fmla="*/ 318185 w 745570"/>
                  <a:gd name="connsiteY1648" fmla="*/ 745027 h 887393"/>
                  <a:gd name="connsiteX1649" fmla="*/ 319034 w 745570"/>
                  <a:gd name="connsiteY1649" fmla="*/ 744178 h 887393"/>
                  <a:gd name="connsiteX1650" fmla="*/ 319909 w 745570"/>
                  <a:gd name="connsiteY1650" fmla="*/ 745027 h 887393"/>
                  <a:gd name="connsiteX1651" fmla="*/ 320758 w 745570"/>
                  <a:gd name="connsiteY1651" fmla="*/ 743330 h 887393"/>
                  <a:gd name="connsiteX1652" fmla="*/ 319909 w 745570"/>
                  <a:gd name="connsiteY1652" fmla="*/ 743330 h 887393"/>
                  <a:gd name="connsiteX1653" fmla="*/ 319909 w 745570"/>
                  <a:gd name="connsiteY1653" fmla="*/ 741633 h 887393"/>
                  <a:gd name="connsiteX1654" fmla="*/ 323305 w 745570"/>
                  <a:gd name="connsiteY1654" fmla="*/ 739910 h 887393"/>
                  <a:gd name="connsiteX1655" fmla="*/ 324154 w 745570"/>
                  <a:gd name="connsiteY1655" fmla="*/ 739062 h 887393"/>
                  <a:gd name="connsiteX1656" fmla="*/ 325879 w 745570"/>
                  <a:gd name="connsiteY1656" fmla="*/ 738213 h 887393"/>
                  <a:gd name="connsiteX1657" fmla="*/ 326728 w 745570"/>
                  <a:gd name="connsiteY1657" fmla="*/ 735668 h 887393"/>
                  <a:gd name="connsiteX1658" fmla="*/ 327577 w 745570"/>
                  <a:gd name="connsiteY1658" fmla="*/ 735668 h 887393"/>
                  <a:gd name="connsiteX1659" fmla="*/ 327577 w 745570"/>
                  <a:gd name="connsiteY1659" fmla="*/ 734793 h 887393"/>
                  <a:gd name="connsiteX1660" fmla="*/ 329275 w 745570"/>
                  <a:gd name="connsiteY1660" fmla="*/ 733945 h 887393"/>
                  <a:gd name="connsiteX1661" fmla="*/ 328426 w 745570"/>
                  <a:gd name="connsiteY1661" fmla="*/ 731400 h 887393"/>
                  <a:gd name="connsiteX1662" fmla="*/ 329275 w 745570"/>
                  <a:gd name="connsiteY1662" fmla="*/ 730551 h 887393"/>
                  <a:gd name="connsiteX1663" fmla="*/ 330124 w 745570"/>
                  <a:gd name="connsiteY1663" fmla="*/ 729703 h 887393"/>
                  <a:gd name="connsiteX1664" fmla="*/ 330124 w 745570"/>
                  <a:gd name="connsiteY1664" fmla="*/ 726283 h 887393"/>
                  <a:gd name="connsiteX1665" fmla="*/ 330973 w 745570"/>
                  <a:gd name="connsiteY1665" fmla="*/ 725435 h 887393"/>
                  <a:gd name="connsiteX1666" fmla="*/ 326728 w 745570"/>
                  <a:gd name="connsiteY1666" fmla="*/ 722863 h 887393"/>
                  <a:gd name="connsiteX1667" fmla="*/ 325879 w 745570"/>
                  <a:gd name="connsiteY1667" fmla="*/ 723712 h 887393"/>
                  <a:gd name="connsiteX1668" fmla="*/ 325003 w 745570"/>
                  <a:gd name="connsiteY1668" fmla="*/ 723712 h 887393"/>
                  <a:gd name="connsiteX1669" fmla="*/ 324154 w 745570"/>
                  <a:gd name="connsiteY1669" fmla="*/ 722863 h 887393"/>
                  <a:gd name="connsiteX1670" fmla="*/ 323305 w 745570"/>
                  <a:gd name="connsiteY1670" fmla="*/ 722015 h 887393"/>
                  <a:gd name="connsiteX1671" fmla="*/ 324154 w 745570"/>
                  <a:gd name="connsiteY1671" fmla="*/ 721166 h 887393"/>
                  <a:gd name="connsiteX1672" fmla="*/ 322456 w 745570"/>
                  <a:gd name="connsiteY1672" fmla="*/ 718621 h 887393"/>
                  <a:gd name="connsiteX1673" fmla="*/ 322456 w 745570"/>
                  <a:gd name="connsiteY1673" fmla="*/ 717746 h 887393"/>
                  <a:gd name="connsiteX1674" fmla="*/ 324154 w 745570"/>
                  <a:gd name="connsiteY1674" fmla="*/ 716898 h 887393"/>
                  <a:gd name="connsiteX1675" fmla="*/ 325003 w 745570"/>
                  <a:gd name="connsiteY1675" fmla="*/ 715201 h 887393"/>
                  <a:gd name="connsiteX1676" fmla="*/ 323305 w 745570"/>
                  <a:gd name="connsiteY1676" fmla="*/ 715201 h 887393"/>
                  <a:gd name="connsiteX1677" fmla="*/ 322456 w 745570"/>
                  <a:gd name="connsiteY1677" fmla="*/ 713505 h 887393"/>
                  <a:gd name="connsiteX1678" fmla="*/ 322456 w 745570"/>
                  <a:gd name="connsiteY1678" fmla="*/ 710933 h 887393"/>
                  <a:gd name="connsiteX1679" fmla="*/ 324154 w 745570"/>
                  <a:gd name="connsiteY1679" fmla="*/ 710085 h 887393"/>
                  <a:gd name="connsiteX1680" fmla="*/ 323305 w 745570"/>
                  <a:gd name="connsiteY1680" fmla="*/ 707539 h 887393"/>
                  <a:gd name="connsiteX1681" fmla="*/ 324154 w 745570"/>
                  <a:gd name="connsiteY1681" fmla="*/ 705816 h 887393"/>
                  <a:gd name="connsiteX1682" fmla="*/ 324154 w 745570"/>
                  <a:gd name="connsiteY1682" fmla="*/ 704968 h 887393"/>
                  <a:gd name="connsiteX1683" fmla="*/ 322456 w 745570"/>
                  <a:gd name="connsiteY1683" fmla="*/ 704119 h 887393"/>
                  <a:gd name="connsiteX1684" fmla="*/ 320758 w 745570"/>
                  <a:gd name="connsiteY1684" fmla="*/ 704119 h 887393"/>
                  <a:gd name="connsiteX1685" fmla="*/ 319034 w 745570"/>
                  <a:gd name="connsiteY1685" fmla="*/ 702423 h 887393"/>
                  <a:gd name="connsiteX1686" fmla="*/ 318185 w 745570"/>
                  <a:gd name="connsiteY1686" fmla="*/ 700700 h 887393"/>
                  <a:gd name="connsiteX1687" fmla="*/ 317336 w 745570"/>
                  <a:gd name="connsiteY1687" fmla="*/ 699003 h 887393"/>
                  <a:gd name="connsiteX1688" fmla="*/ 314789 w 745570"/>
                  <a:gd name="connsiteY1688" fmla="*/ 695583 h 887393"/>
                  <a:gd name="connsiteX1689" fmla="*/ 314789 w 745570"/>
                  <a:gd name="connsiteY1689" fmla="*/ 693886 h 887393"/>
                  <a:gd name="connsiteX1690" fmla="*/ 313913 w 745570"/>
                  <a:gd name="connsiteY1690" fmla="*/ 692189 h 887393"/>
                  <a:gd name="connsiteX1691" fmla="*/ 313064 w 745570"/>
                  <a:gd name="connsiteY1691" fmla="*/ 691341 h 887393"/>
                  <a:gd name="connsiteX1692" fmla="*/ 313064 w 745570"/>
                  <a:gd name="connsiteY1692" fmla="*/ 690466 h 887393"/>
                  <a:gd name="connsiteX1693" fmla="*/ 313913 w 745570"/>
                  <a:gd name="connsiteY1693" fmla="*/ 690466 h 887393"/>
                  <a:gd name="connsiteX1694" fmla="*/ 313913 w 745570"/>
                  <a:gd name="connsiteY1694" fmla="*/ 687921 h 887393"/>
                  <a:gd name="connsiteX1695" fmla="*/ 313913 w 745570"/>
                  <a:gd name="connsiteY1695" fmla="*/ 687073 h 887393"/>
                  <a:gd name="connsiteX1696" fmla="*/ 313913 w 745570"/>
                  <a:gd name="connsiteY1696" fmla="*/ 686224 h 887393"/>
                  <a:gd name="connsiteX1697" fmla="*/ 311366 w 745570"/>
                  <a:gd name="connsiteY1697" fmla="*/ 678536 h 887393"/>
                  <a:gd name="connsiteX1698" fmla="*/ 308793 w 745570"/>
                  <a:gd name="connsiteY1698" fmla="*/ 677688 h 887393"/>
                  <a:gd name="connsiteX1699" fmla="*/ 307944 w 745570"/>
                  <a:gd name="connsiteY1699" fmla="*/ 675991 h 887393"/>
                  <a:gd name="connsiteX1700" fmla="*/ 305397 w 745570"/>
                  <a:gd name="connsiteY1700" fmla="*/ 675142 h 887393"/>
                  <a:gd name="connsiteX1701" fmla="*/ 302824 w 745570"/>
                  <a:gd name="connsiteY1701" fmla="*/ 673419 h 887393"/>
                  <a:gd name="connsiteX1702" fmla="*/ 301126 w 745570"/>
                  <a:gd name="connsiteY1702" fmla="*/ 670874 h 887393"/>
                  <a:gd name="connsiteX1703" fmla="*/ 301126 w 745570"/>
                  <a:gd name="connsiteY1703" fmla="*/ 667454 h 887393"/>
                  <a:gd name="connsiteX1704" fmla="*/ 301126 w 745570"/>
                  <a:gd name="connsiteY1704" fmla="*/ 664061 h 887393"/>
                  <a:gd name="connsiteX1705" fmla="*/ 301126 w 745570"/>
                  <a:gd name="connsiteY1705" fmla="*/ 660641 h 887393"/>
                  <a:gd name="connsiteX1706" fmla="*/ 299428 w 745570"/>
                  <a:gd name="connsiteY1706" fmla="*/ 657247 h 887393"/>
                  <a:gd name="connsiteX1707" fmla="*/ 297730 w 745570"/>
                  <a:gd name="connsiteY1707" fmla="*/ 655524 h 887393"/>
                  <a:gd name="connsiteX1708" fmla="*/ 297730 w 745570"/>
                  <a:gd name="connsiteY1708" fmla="*/ 651256 h 887393"/>
                  <a:gd name="connsiteX1709" fmla="*/ 296005 w 745570"/>
                  <a:gd name="connsiteY1709" fmla="*/ 647014 h 887393"/>
                  <a:gd name="connsiteX1710" fmla="*/ 296854 w 745570"/>
                  <a:gd name="connsiteY1710" fmla="*/ 641897 h 887393"/>
                  <a:gd name="connsiteX1711" fmla="*/ 296005 w 745570"/>
                  <a:gd name="connsiteY1711" fmla="*/ 639325 h 887393"/>
                  <a:gd name="connsiteX1712" fmla="*/ 296854 w 745570"/>
                  <a:gd name="connsiteY1712" fmla="*/ 636780 h 887393"/>
                  <a:gd name="connsiteX1713" fmla="*/ 297730 w 745570"/>
                  <a:gd name="connsiteY1713" fmla="*/ 635083 h 887393"/>
                  <a:gd name="connsiteX1714" fmla="*/ 297730 w 745570"/>
                  <a:gd name="connsiteY1714" fmla="*/ 634209 h 887393"/>
                  <a:gd name="connsiteX1715" fmla="*/ 298579 w 745570"/>
                  <a:gd name="connsiteY1715" fmla="*/ 633360 h 887393"/>
                  <a:gd name="connsiteX1716" fmla="*/ 297730 w 745570"/>
                  <a:gd name="connsiteY1716" fmla="*/ 631664 h 887393"/>
                  <a:gd name="connsiteX1717" fmla="*/ 296854 w 745570"/>
                  <a:gd name="connsiteY1717" fmla="*/ 628244 h 887393"/>
                  <a:gd name="connsiteX1718" fmla="*/ 296005 w 745570"/>
                  <a:gd name="connsiteY1718" fmla="*/ 627395 h 887393"/>
                  <a:gd name="connsiteX1719" fmla="*/ 293458 w 745570"/>
                  <a:gd name="connsiteY1719" fmla="*/ 623975 h 887393"/>
                  <a:gd name="connsiteX1720" fmla="*/ 290885 w 745570"/>
                  <a:gd name="connsiteY1720" fmla="*/ 625698 h 887393"/>
                  <a:gd name="connsiteX1721" fmla="*/ 289187 w 745570"/>
                  <a:gd name="connsiteY1721" fmla="*/ 625698 h 887393"/>
                  <a:gd name="connsiteX1722" fmla="*/ 289187 w 745570"/>
                  <a:gd name="connsiteY1722" fmla="*/ 619733 h 887393"/>
                  <a:gd name="connsiteX1723" fmla="*/ 287489 w 745570"/>
                  <a:gd name="connsiteY1723" fmla="*/ 617162 h 887393"/>
                  <a:gd name="connsiteX1724" fmla="*/ 288338 w 745570"/>
                  <a:gd name="connsiteY1724" fmla="*/ 612045 h 887393"/>
                  <a:gd name="connsiteX1725" fmla="*/ 289187 w 745570"/>
                  <a:gd name="connsiteY1725" fmla="*/ 606955 h 887393"/>
                  <a:gd name="connsiteX1726" fmla="*/ 286640 w 745570"/>
                  <a:gd name="connsiteY1726" fmla="*/ 594998 h 887393"/>
                  <a:gd name="connsiteX1727" fmla="*/ 287489 w 745570"/>
                  <a:gd name="connsiteY1727" fmla="*/ 593301 h 887393"/>
                  <a:gd name="connsiteX1728" fmla="*/ 288338 w 745570"/>
                  <a:gd name="connsiteY1728" fmla="*/ 590756 h 887393"/>
                  <a:gd name="connsiteX1729" fmla="*/ 291734 w 745570"/>
                  <a:gd name="connsiteY1729" fmla="*/ 585640 h 887393"/>
                  <a:gd name="connsiteX1730" fmla="*/ 296005 w 745570"/>
                  <a:gd name="connsiteY1730" fmla="*/ 582220 h 887393"/>
                  <a:gd name="connsiteX1731" fmla="*/ 296854 w 745570"/>
                  <a:gd name="connsiteY1731" fmla="*/ 581371 h 887393"/>
                  <a:gd name="connsiteX1732" fmla="*/ 296854 w 745570"/>
                  <a:gd name="connsiteY1732" fmla="*/ 576254 h 887393"/>
                  <a:gd name="connsiteX1733" fmla="*/ 296005 w 745570"/>
                  <a:gd name="connsiteY1733" fmla="*/ 575406 h 887393"/>
                  <a:gd name="connsiteX1734" fmla="*/ 294307 w 745570"/>
                  <a:gd name="connsiteY1734" fmla="*/ 573683 h 887393"/>
                  <a:gd name="connsiteX1735" fmla="*/ 293458 w 745570"/>
                  <a:gd name="connsiteY1735" fmla="*/ 570289 h 887393"/>
                  <a:gd name="connsiteX1736" fmla="*/ 295156 w 745570"/>
                  <a:gd name="connsiteY1736" fmla="*/ 564324 h 887393"/>
                  <a:gd name="connsiteX1737" fmla="*/ 297730 w 745570"/>
                  <a:gd name="connsiteY1737" fmla="*/ 561753 h 887393"/>
                  <a:gd name="connsiteX1738" fmla="*/ 298579 w 745570"/>
                  <a:gd name="connsiteY1738" fmla="*/ 558359 h 887393"/>
                  <a:gd name="connsiteX1739" fmla="*/ 298579 w 745570"/>
                  <a:gd name="connsiteY1739" fmla="*/ 556636 h 887393"/>
                  <a:gd name="connsiteX1740" fmla="*/ 296854 w 745570"/>
                  <a:gd name="connsiteY1740" fmla="*/ 554091 h 887393"/>
                  <a:gd name="connsiteX1741" fmla="*/ 295156 w 745570"/>
                  <a:gd name="connsiteY1741" fmla="*/ 551519 h 887393"/>
                  <a:gd name="connsiteX1742" fmla="*/ 294307 w 745570"/>
                  <a:gd name="connsiteY1742" fmla="*/ 549822 h 887393"/>
                  <a:gd name="connsiteX1743" fmla="*/ 295156 w 745570"/>
                  <a:gd name="connsiteY1743" fmla="*/ 548126 h 887393"/>
                  <a:gd name="connsiteX1744" fmla="*/ 294307 w 745570"/>
                  <a:gd name="connsiteY1744" fmla="*/ 547277 h 887393"/>
                  <a:gd name="connsiteX1745" fmla="*/ 294307 w 745570"/>
                  <a:gd name="connsiteY1745" fmla="*/ 545554 h 887393"/>
                  <a:gd name="connsiteX1746" fmla="*/ 295156 w 745570"/>
                  <a:gd name="connsiteY1746" fmla="*/ 543009 h 887393"/>
                  <a:gd name="connsiteX1747" fmla="*/ 295156 w 745570"/>
                  <a:gd name="connsiteY1747" fmla="*/ 542161 h 887393"/>
                  <a:gd name="connsiteX1748" fmla="*/ 294307 w 745570"/>
                  <a:gd name="connsiteY1748" fmla="*/ 542161 h 887393"/>
                  <a:gd name="connsiteX1749" fmla="*/ 293458 w 745570"/>
                  <a:gd name="connsiteY1749" fmla="*/ 542161 h 887393"/>
                  <a:gd name="connsiteX1750" fmla="*/ 289187 w 745570"/>
                  <a:gd name="connsiteY1750" fmla="*/ 542161 h 887393"/>
                  <a:gd name="connsiteX1751" fmla="*/ 288338 w 745570"/>
                  <a:gd name="connsiteY1751" fmla="*/ 542161 h 887393"/>
                  <a:gd name="connsiteX1752" fmla="*/ 285764 w 745570"/>
                  <a:gd name="connsiteY1752" fmla="*/ 537044 h 887393"/>
                  <a:gd name="connsiteX1753" fmla="*/ 284915 w 745570"/>
                  <a:gd name="connsiteY1753" fmla="*/ 530230 h 887393"/>
                  <a:gd name="connsiteX1754" fmla="*/ 280644 w 745570"/>
                  <a:gd name="connsiteY1754" fmla="*/ 519997 h 887393"/>
                  <a:gd name="connsiteX1755" fmla="*/ 278097 w 745570"/>
                  <a:gd name="connsiteY1755" fmla="*/ 507218 h 887393"/>
                  <a:gd name="connsiteX1756" fmla="*/ 276399 w 745570"/>
                  <a:gd name="connsiteY1756" fmla="*/ 506344 h 887393"/>
                  <a:gd name="connsiteX1757" fmla="*/ 275550 w 745570"/>
                  <a:gd name="connsiteY1757" fmla="*/ 503798 h 887393"/>
                  <a:gd name="connsiteX1758" fmla="*/ 276399 w 745570"/>
                  <a:gd name="connsiteY1758" fmla="*/ 502102 h 887393"/>
                  <a:gd name="connsiteX1759" fmla="*/ 276399 w 745570"/>
                  <a:gd name="connsiteY1759" fmla="*/ 501227 h 887393"/>
                  <a:gd name="connsiteX1760" fmla="*/ 274674 w 745570"/>
                  <a:gd name="connsiteY1760" fmla="*/ 496985 h 887393"/>
                  <a:gd name="connsiteX1761" fmla="*/ 273825 w 745570"/>
                  <a:gd name="connsiteY1761" fmla="*/ 496137 h 887393"/>
                  <a:gd name="connsiteX1762" fmla="*/ 272976 w 745570"/>
                  <a:gd name="connsiteY1762" fmla="*/ 496137 h 887393"/>
                  <a:gd name="connsiteX1763" fmla="*/ 269554 w 745570"/>
                  <a:gd name="connsiteY1763" fmla="*/ 494413 h 887393"/>
                  <a:gd name="connsiteX1764" fmla="*/ 267007 w 745570"/>
                  <a:gd name="connsiteY1764" fmla="*/ 491868 h 887393"/>
                  <a:gd name="connsiteX1765" fmla="*/ 264460 w 745570"/>
                  <a:gd name="connsiteY1765" fmla="*/ 490145 h 887393"/>
                  <a:gd name="connsiteX1766" fmla="*/ 262735 w 745570"/>
                  <a:gd name="connsiteY1766" fmla="*/ 488448 h 887393"/>
                  <a:gd name="connsiteX1767" fmla="*/ 261886 w 745570"/>
                  <a:gd name="connsiteY1767" fmla="*/ 485055 h 887393"/>
                  <a:gd name="connsiteX1768" fmla="*/ 260188 w 745570"/>
                  <a:gd name="connsiteY1768" fmla="*/ 484180 h 887393"/>
                  <a:gd name="connsiteX1769" fmla="*/ 259339 w 745570"/>
                  <a:gd name="connsiteY1769" fmla="*/ 482483 h 887393"/>
                  <a:gd name="connsiteX1770" fmla="*/ 256766 w 745570"/>
                  <a:gd name="connsiteY1770" fmla="*/ 479063 h 887393"/>
                  <a:gd name="connsiteX1771" fmla="*/ 253370 w 745570"/>
                  <a:gd name="connsiteY1771" fmla="*/ 477366 h 887393"/>
                  <a:gd name="connsiteX1772" fmla="*/ 253370 w 745570"/>
                  <a:gd name="connsiteY1772" fmla="*/ 476518 h 887393"/>
                  <a:gd name="connsiteX1773" fmla="*/ 253370 w 745570"/>
                  <a:gd name="connsiteY1773" fmla="*/ 474821 h 887393"/>
                  <a:gd name="connsiteX1774" fmla="*/ 254219 w 745570"/>
                  <a:gd name="connsiteY1774" fmla="*/ 471401 h 887393"/>
                  <a:gd name="connsiteX1775" fmla="*/ 257615 w 745570"/>
                  <a:gd name="connsiteY1775" fmla="*/ 467981 h 887393"/>
                  <a:gd name="connsiteX1776" fmla="*/ 258464 w 745570"/>
                  <a:gd name="connsiteY1776" fmla="*/ 466285 h 887393"/>
                  <a:gd name="connsiteX1777" fmla="*/ 259339 w 745570"/>
                  <a:gd name="connsiteY1777" fmla="*/ 465436 h 887393"/>
                  <a:gd name="connsiteX1778" fmla="*/ 262735 w 745570"/>
                  <a:gd name="connsiteY1778" fmla="*/ 462891 h 887393"/>
                  <a:gd name="connsiteX1779" fmla="*/ 263584 w 745570"/>
                  <a:gd name="connsiteY1779" fmla="*/ 461168 h 887393"/>
                  <a:gd name="connsiteX1780" fmla="*/ 262735 w 745570"/>
                  <a:gd name="connsiteY1780" fmla="*/ 447541 h 887393"/>
                  <a:gd name="connsiteX1781" fmla="*/ 266158 w 745570"/>
                  <a:gd name="connsiteY1781" fmla="*/ 439853 h 887393"/>
                  <a:gd name="connsiteX1782" fmla="*/ 267007 w 745570"/>
                  <a:gd name="connsiteY1782" fmla="*/ 435611 h 887393"/>
                  <a:gd name="connsiteX1783" fmla="*/ 266158 w 745570"/>
                  <a:gd name="connsiteY1783" fmla="*/ 431342 h 887393"/>
                  <a:gd name="connsiteX1784" fmla="*/ 264460 w 745570"/>
                  <a:gd name="connsiteY1784" fmla="*/ 429646 h 887393"/>
                  <a:gd name="connsiteX1785" fmla="*/ 263584 w 745570"/>
                  <a:gd name="connsiteY1785" fmla="*/ 429646 h 887393"/>
                  <a:gd name="connsiteX1786" fmla="*/ 261037 w 745570"/>
                  <a:gd name="connsiteY1786" fmla="*/ 427922 h 887393"/>
                  <a:gd name="connsiteX1787" fmla="*/ 252494 w 745570"/>
                  <a:gd name="connsiteY1787" fmla="*/ 425377 h 887393"/>
                  <a:gd name="connsiteX1788" fmla="*/ 252494 w 745570"/>
                  <a:gd name="connsiteY1788" fmla="*/ 424529 h 887393"/>
                  <a:gd name="connsiteX1789" fmla="*/ 250796 w 745570"/>
                  <a:gd name="connsiteY1789" fmla="*/ 421957 h 887393"/>
                  <a:gd name="connsiteX1790" fmla="*/ 249098 w 745570"/>
                  <a:gd name="connsiteY1790" fmla="*/ 421957 h 887393"/>
                  <a:gd name="connsiteX1791" fmla="*/ 238858 w 745570"/>
                  <a:gd name="connsiteY1791" fmla="*/ 420261 h 887393"/>
                  <a:gd name="connsiteX1792" fmla="*/ 235435 w 745570"/>
                  <a:gd name="connsiteY1792" fmla="*/ 419412 h 887393"/>
                  <a:gd name="connsiteX1793" fmla="*/ 231190 w 745570"/>
                  <a:gd name="connsiteY1793" fmla="*/ 421109 h 887393"/>
                  <a:gd name="connsiteX1794" fmla="*/ 226070 w 745570"/>
                  <a:gd name="connsiteY1794" fmla="*/ 421957 h 887393"/>
                  <a:gd name="connsiteX1795" fmla="*/ 220100 w 745570"/>
                  <a:gd name="connsiteY1795" fmla="*/ 418564 h 887393"/>
                  <a:gd name="connsiteX1796" fmla="*/ 218376 w 745570"/>
                  <a:gd name="connsiteY1796" fmla="*/ 415992 h 887393"/>
                  <a:gd name="connsiteX1797" fmla="*/ 215829 w 745570"/>
                  <a:gd name="connsiteY1797" fmla="*/ 413447 h 887393"/>
                  <a:gd name="connsiteX1798" fmla="*/ 214131 w 745570"/>
                  <a:gd name="connsiteY1798" fmla="*/ 411724 h 887393"/>
                  <a:gd name="connsiteX1799" fmla="*/ 212406 w 745570"/>
                  <a:gd name="connsiteY1799" fmla="*/ 408330 h 887393"/>
                  <a:gd name="connsiteX1800" fmla="*/ 211557 w 745570"/>
                  <a:gd name="connsiteY1800" fmla="*/ 405759 h 887393"/>
                  <a:gd name="connsiteX1801" fmla="*/ 211557 w 745570"/>
                  <a:gd name="connsiteY1801" fmla="*/ 403214 h 887393"/>
                  <a:gd name="connsiteX1802" fmla="*/ 211557 w 745570"/>
                  <a:gd name="connsiteY1802" fmla="*/ 401490 h 887393"/>
                  <a:gd name="connsiteX1803" fmla="*/ 209010 w 745570"/>
                  <a:gd name="connsiteY1803" fmla="*/ 401490 h 887393"/>
                  <a:gd name="connsiteX1804" fmla="*/ 208135 w 745570"/>
                  <a:gd name="connsiteY1804" fmla="*/ 400642 h 887393"/>
                  <a:gd name="connsiteX1805" fmla="*/ 204739 w 745570"/>
                  <a:gd name="connsiteY1805" fmla="*/ 400642 h 887393"/>
                  <a:gd name="connsiteX1806" fmla="*/ 196196 w 745570"/>
                  <a:gd name="connsiteY1806" fmla="*/ 403214 h 887393"/>
                  <a:gd name="connsiteX1807" fmla="*/ 193649 w 745570"/>
                  <a:gd name="connsiteY1807" fmla="*/ 404062 h 887393"/>
                  <a:gd name="connsiteX1808" fmla="*/ 190226 w 745570"/>
                  <a:gd name="connsiteY1808" fmla="*/ 402365 h 887393"/>
                  <a:gd name="connsiteX1809" fmla="*/ 183408 w 745570"/>
                  <a:gd name="connsiteY1809" fmla="*/ 398097 h 887393"/>
                  <a:gd name="connsiteX1810" fmla="*/ 182559 w 745570"/>
                  <a:gd name="connsiteY1810" fmla="*/ 396400 h 887393"/>
                  <a:gd name="connsiteX1811" fmla="*/ 178288 w 745570"/>
                  <a:gd name="connsiteY1811" fmla="*/ 392132 h 887393"/>
                  <a:gd name="connsiteX1812" fmla="*/ 178288 w 745570"/>
                  <a:gd name="connsiteY1812" fmla="*/ 391284 h 887393"/>
                  <a:gd name="connsiteX1813" fmla="*/ 179137 w 745570"/>
                  <a:gd name="connsiteY1813" fmla="*/ 388712 h 887393"/>
                  <a:gd name="connsiteX1814" fmla="*/ 178288 w 745570"/>
                  <a:gd name="connsiteY1814" fmla="*/ 385318 h 887393"/>
                  <a:gd name="connsiteX1815" fmla="*/ 175741 w 745570"/>
                  <a:gd name="connsiteY1815" fmla="*/ 376782 h 887393"/>
                  <a:gd name="connsiteX1816" fmla="*/ 175741 w 745570"/>
                  <a:gd name="connsiteY1816" fmla="*/ 375085 h 887393"/>
                  <a:gd name="connsiteX1817" fmla="*/ 179137 w 745570"/>
                  <a:gd name="connsiteY1817" fmla="*/ 370817 h 887393"/>
                  <a:gd name="connsiteX1818" fmla="*/ 179137 w 745570"/>
                  <a:gd name="connsiteY1818" fmla="*/ 368272 h 887393"/>
                  <a:gd name="connsiteX1819" fmla="*/ 177439 w 745570"/>
                  <a:gd name="connsiteY1819" fmla="*/ 367397 h 887393"/>
                  <a:gd name="connsiteX1820" fmla="*/ 173167 w 745570"/>
                  <a:gd name="connsiteY1820" fmla="*/ 366548 h 887393"/>
                  <a:gd name="connsiteX1821" fmla="*/ 166349 w 745570"/>
                  <a:gd name="connsiteY1821" fmla="*/ 367397 h 887393"/>
                  <a:gd name="connsiteX1822" fmla="*/ 154410 w 745570"/>
                  <a:gd name="connsiteY1822" fmla="*/ 369968 h 887393"/>
                  <a:gd name="connsiteX1823" fmla="*/ 146716 w 745570"/>
                  <a:gd name="connsiteY1823" fmla="*/ 372513 h 887393"/>
                  <a:gd name="connsiteX1824" fmla="*/ 142471 w 745570"/>
                  <a:gd name="connsiteY1824" fmla="*/ 373362 h 887393"/>
                  <a:gd name="connsiteX1825" fmla="*/ 137350 w 745570"/>
                  <a:gd name="connsiteY1825" fmla="*/ 373362 h 887393"/>
                  <a:gd name="connsiteX1826" fmla="*/ 130505 w 745570"/>
                  <a:gd name="connsiteY1826" fmla="*/ 373362 h 887393"/>
                  <a:gd name="connsiteX1827" fmla="*/ 124536 w 745570"/>
                  <a:gd name="connsiteY1827" fmla="*/ 370817 h 887393"/>
                  <a:gd name="connsiteX1828" fmla="*/ 120291 w 745570"/>
                  <a:gd name="connsiteY1828" fmla="*/ 369120 h 887393"/>
                  <a:gd name="connsiteX1829" fmla="*/ 116869 w 745570"/>
                  <a:gd name="connsiteY1829" fmla="*/ 368272 h 887393"/>
                  <a:gd name="connsiteX1830" fmla="*/ 108326 w 745570"/>
                  <a:gd name="connsiteY1830" fmla="*/ 364852 h 887393"/>
                  <a:gd name="connsiteX1831" fmla="*/ 105779 w 745570"/>
                  <a:gd name="connsiteY1831" fmla="*/ 363155 h 887393"/>
                  <a:gd name="connsiteX1832" fmla="*/ 104930 w 745570"/>
                  <a:gd name="connsiteY1832" fmla="*/ 364003 h 887393"/>
                  <a:gd name="connsiteX1833" fmla="*/ 103232 w 745570"/>
                  <a:gd name="connsiteY1833" fmla="*/ 362306 h 887393"/>
                  <a:gd name="connsiteX1834" fmla="*/ 102356 w 745570"/>
                  <a:gd name="connsiteY1834" fmla="*/ 362306 h 887393"/>
                  <a:gd name="connsiteX1835" fmla="*/ 101507 w 745570"/>
                  <a:gd name="connsiteY1835" fmla="*/ 363155 h 887393"/>
                  <a:gd name="connsiteX1836" fmla="*/ 100658 w 745570"/>
                  <a:gd name="connsiteY1836" fmla="*/ 363155 h 887393"/>
                  <a:gd name="connsiteX1837" fmla="*/ 99809 w 745570"/>
                  <a:gd name="connsiteY1837" fmla="*/ 363155 h 887393"/>
                  <a:gd name="connsiteX1838" fmla="*/ 98960 w 745570"/>
                  <a:gd name="connsiteY1838" fmla="*/ 362306 h 887393"/>
                  <a:gd name="connsiteX1839" fmla="*/ 99809 w 745570"/>
                  <a:gd name="connsiteY1839" fmla="*/ 361432 h 887393"/>
                  <a:gd name="connsiteX1840" fmla="*/ 98111 w 745570"/>
                  <a:gd name="connsiteY1840" fmla="*/ 360583 h 887393"/>
                  <a:gd name="connsiteX1841" fmla="*/ 98111 w 745570"/>
                  <a:gd name="connsiteY1841" fmla="*/ 359735 h 887393"/>
                  <a:gd name="connsiteX1842" fmla="*/ 96387 w 745570"/>
                  <a:gd name="connsiteY1842" fmla="*/ 359735 h 887393"/>
                  <a:gd name="connsiteX1843" fmla="*/ 95538 w 745570"/>
                  <a:gd name="connsiteY1843" fmla="*/ 358886 h 887393"/>
                  <a:gd name="connsiteX1844" fmla="*/ 96387 w 745570"/>
                  <a:gd name="connsiteY1844" fmla="*/ 357190 h 887393"/>
                  <a:gd name="connsiteX1845" fmla="*/ 97262 w 745570"/>
                  <a:gd name="connsiteY1845" fmla="*/ 354618 h 887393"/>
                  <a:gd name="connsiteX1846" fmla="*/ 97262 w 745570"/>
                  <a:gd name="connsiteY1846" fmla="*/ 352921 h 887393"/>
                  <a:gd name="connsiteX1847" fmla="*/ 98111 w 745570"/>
                  <a:gd name="connsiteY1847" fmla="*/ 351198 h 887393"/>
                  <a:gd name="connsiteX1848" fmla="*/ 98111 w 745570"/>
                  <a:gd name="connsiteY1848" fmla="*/ 349501 h 887393"/>
                  <a:gd name="connsiteX1849" fmla="*/ 98111 w 745570"/>
                  <a:gd name="connsiteY1849" fmla="*/ 348653 h 887393"/>
                  <a:gd name="connsiteX1850" fmla="*/ 98960 w 745570"/>
                  <a:gd name="connsiteY1850" fmla="*/ 349501 h 887393"/>
                  <a:gd name="connsiteX1851" fmla="*/ 99809 w 745570"/>
                  <a:gd name="connsiteY1851" fmla="*/ 349501 h 887393"/>
                  <a:gd name="connsiteX1852" fmla="*/ 99809 w 745570"/>
                  <a:gd name="connsiteY1852" fmla="*/ 346956 h 887393"/>
                  <a:gd name="connsiteX1853" fmla="*/ 102356 w 745570"/>
                  <a:gd name="connsiteY1853" fmla="*/ 345233 h 887393"/>
                  <a:gd name="connsiteX1854" fmla="*/ 102356 w 745570"/>
                  <a:gd name="connsiteY1854" fmla="*/ 343536 h 887393"/>
                  <a:gd name="connsiteX1855" fmla="*/ 104081 w 745570"/>
                  <a:gd name="connsiteY1855" fmla="*/ 341840 h 887393"/>
                  <a:gd name="connsiteX1856" fmla="*/ 104930 w 745570"/>
                  <a:gd name="connsiteY1856" fmla="*/ 340143 h 887393"/>
                  <a:gd name="connsiteX1857" fmla="*/ 104930 w 745570"/>
                  <a:gd name="connsiteY1857" fmla="*/ 338420 h 887393"/>
                  <a:gd name="connsiteX1858" fmla="*/ 104081 w 745570"/>
                  <a:gd name="connsiteY1858" fmla="*/ 336723 h 887393"/>
                  <a:gd name="connsiteX1859" fmla="*/ 104930 w 745570"/>
                  <a:gd name="connsiteY1859" fmla="*/ 336723 h 887393"/>
                  <a:gd name="connsiteX1860" fmla="*/ 104930 w 745570"/>
                  <a:gd name="connsiteY1860" fmla="*/ 335026 h 887393"/>
                  <a:gd name="connsiteX1861" fmla="*/ 103232 w 745570"/>
                  <a:gd name="connsiteY1861" fmla="*/ 333303 h 887393"/>
                  <a:gd name="connsiteX1862" fmla="*/ 103232 w 745570"/>
                  <a:gd name="connsiteY1862" fmla="*/ 332454 h 887393"/>
                  <a:gd name="connsiteX1863" fmla="*/ 104930 w 745570"/>
                  <a:gd name="connsiteY1863" fmla="*/ 330758 h 887393"/>
                  <a:gd name="connsiteX1864" fmla="*/ 105779 w 745570"/>
                  <a:gd name="connsiteY1864" fmla="*/ 330758 h 887393"/>
                  <a:gd name="connsiteX1865" fmla="*/ 104930 w 745570"/>
                  <a:gd name="connsiteY1865" fmla="*/ 329034 h 887393"/>
                  <a:gd name="connsiteX1866" fmla="*/ 103232 w 745570"/>
                  <a:gd name="connsiteY1866" fmla="*/ 328186 h 887393"/>
                  <a:gd name="connsiteX1867" fmla="*/ 103232 w 745570"/>
                  <a:gd name="connsiteY1867" fmla="*/ 325641 h 887393"/>
                  <a:gd name="connsiteX1868" fmla="*/ 104081 w 745570"/>
                  <a:gd name="connsiteY1868" fmla="*/ 324793 h 887393"/>
                  <a:gd name="connsiteX1869" fmla="*/ 104081 w 745570"/>
                  <a:gd name="connsiteY1869" fmla="*/ 323944 h 887393"/>
                  <a:gd name="connsiteX1870" fmla="*/ 102356 w 745570"/>
                  <a:gd name="connsiteY1870" fmla="*/ 323944 h 887393"/>
                  <a:gd name="connsiteX1871" fmla="*/ 102356 w 745570"/>
                  <a:gd name="connsiteY1871" fmla="*/ 323069 h 887393"/>
                  <a:gd name="connsiteX1872" fmla="*/ 102356 w 745570"/>
                  <a:gd name="connsiteY1872" fmla="*/ 322221 h 887393"/>
                  <a:gd name="connsiteX1873" fmla="*/ 101507 w 745570"/>
                  <a:gd name="connsiteY1873" fmla="*/ 320524 h 887393"/>
                  <a:gd name="connsiteX1874" fmla="*/ 101507 w 745570"/>
                  <a:gd name="connsiteY1874" fmla="*/ 319676 h 887393"/>
                  <a:gd name="connsiteX1875" fmla="*/ 102356 w 745570"/>
                  <a:gd name="connsiteY1875" fmla="*/ 318828 h 887393"/>
                  <a:gd name="connsiteX1876" fmla="*/ 101507 w 745570"/>
                  <a:gd name="connsiteY1876" fmla="*/ 317979 h 887393"/>
                  <a:gd name="connsiteX1877" fmla="*/ 97262 w 745570"/>
                  <a:gd name="connsiteY1877" fmla="*/ 315408 h 887393"/>
                  <a:gd name="connsiteX1878" fmla="*/ 96387 w 745570"/>
                  <a:gd name="connsiteY1878" fmla="*/ 313711 h 887393"/>
                  <a:gd name="connsiteX1879" fmla="*/ 94689 w 745570"/>
                  <a:gd name="connsiteY1879" fmla="*/ 310291 h 887393"/>
                  <a:gd name="connsiteX1880" fmla="*/ 94689 w 745570"/>
                  <a:gd name="connsiteY1880" fmla="*/ 302629 h 887393"/>
                  <a:gd name="connsiteX1881" fmla="*/ 90417 w 745570"/>
                  <a:gd name="connsiteY1881" fmla="*/ 300906 h 887393"/>
                  <a:gd name="connsiteX1882" fmla="*/ 89568 w 745570"/>
                  <a:gd name="connsiteY1882" fmla="*/ 299209 h 887393"/>
                  <a:gd name="connsiteX1883" fmla="*/ 87870 w 745570"/>
                  <a:gd name="connsiteY1883" fmla="*/ 296664 h 887393"/>
                  <a:gd name="connsiteX1884" fmla="*/ 87021 w 745570"/>
                  <a:gd name="connsiteY1884" fmla="*/ 294092 h 887393"/>
                  <a:gd name="connsiteX1885" fmla="*/ 82750 w 745570"/>
                  <a:gd name="connsiteY1885" fmla="*/ 289824 h 887393"/>
                  <a:gd name="connsiteX1886" fmla="*/ 81052 w 745570"/>
                  <a:gd name="connsiteY1886" fmla="*/ 286430 h 887393"/>
                  <a:gd name="connsiteX1887" fmla="*/ 75931 w 745570"/>
                  <a:gd name="connsiteY1887" fmla="*/ 282162 h 887393"/>
                  <a:gd name="connsiteX1888" fmla="*/ 73358 w 745570"/>
                  <a:gd name="connsiteY1888" fmla="*/ 279617 h 887393"/>
                  <a:gd name="connsiteX1889" fmla="*/ 74207 w 745570"/>
                  <a:gd name="connsiteY1889" fmla="*/ 277894 h 887393"/>
                  <a:gd name="connsiteX1890" fmla="*/ 75931 w 745570"/>
                  <a:gd name="connsiteY1890" fmla="*/ 274500 h 887393"/>
                  <a:gd name="connsiteX1891" fmla="*/ 76780 w 745570"/>
                  <a:gd name="connsiteY1891" fmla="*/ 271929 h 887393"/>
                  <a:gd name="connsiteX1892" fmla="*/ 76780 w 745570"/>
                  <a:gd name="connsiteY1892" fmla="*/ 270232 h 887393"/>
                  <a:gd name="connsiteX1893" fmla="*/ 76780 w 745570"/>
                  <a:gd name="connsiteY1893" fmla="*/ 265115 h 887393"/>
                  <a:gd name="connsiteX1894" fmla="*/ 76780 w 745570"/>
                  <a:gd name="connsiteY1894" fmla="*/ 262570 h 887393"/>
                  <a:gd name="connsiteX1895" fmla="*/ 73358 w 745570"/>
                  <a:gd name="connsiteY1895" fmla="*/ 253185 h 887393"/>
                  <a:gd name="connsiteX1896" fmla="*/ 74207 w 745570"/>
                  <a:gd name="connsiteY1896" fmla="*/ 244648 h 887393"/>
                  <a:gd name="connsiteX1897" fmla="*/ 71660 w 745570"/>
                  <a:gd name="connsiteY1897" fmla="*/ 242952 h 887393"/>
                  <a:gd name="connsiteX1898" fmla="*/ 70811 w 745570"/>
                  <a:gd name="connsiteY1898" fmla="*/ 241255 h 887393"/>
                  <a:gd name="connsiteX1899" fmla="*/ 71660 w 745570"/>
                  <a:gd name="connsiteY1899" fmla="*/ 238683 h 887393"/>
                  <a:gd name="connsiteX1900" fmla="*/ 73358 w 745570"/>
                  <a:gd name="connsiteY1900" fmla="*/ 236986 h 887393"/>
                  <a:gd name="connsiteX1901" fmla="*/ 77629 w 745570"/>
                  <a:gd name="connsiteY1901" fmla="*/ 232718 h 887393"/>
                  <a:gd name="connsiteX1902" fmla="*/ 79327 w 745570"/>
                  <a:gd name="connsiteY1902" fmla="*/ 230173 h 887393"/>
                  <a:gd name="connsiteX1903" fmla="*/ 80176 w 745570"/>
                  <a:gd name="connsiteY1903" fmla="*/ 231021 h 88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Lst>
                <a:rect l="l" t="t" r="r" b="b"/>
                <a:pathLst>
                  <a:path w="745570" h="887393">
                    <a:moveTo>
                      <a:pt x="80176" y="231021"/>
                    </a:moveTo>
                    <a:lnTo>
                      <a:pt x="80176" y="229325"/>
                    </a:lnTo>
                    <a:lnTo>
                      <a:pt x="80176" y="225056"/>
                    </a:lnTo>
                    <a:lnTo>
                      <a:pt x="80176" y="221636"/>
                    </a:lnTo>
                    <a:lnTo>
                      <a:pt x="77629" y="218243"/>
                    </a:lnTo>
                    <a:lnTo>
                      <a:pt x="72509" y="213126"/>
                    </a:lnTo>
                    <a:lnTo>
                      <a:pt x="70811" y="210554"/>
                    </a:lnTo>
                    <a:lnTo>
                      <a:pt x="68237" y="208858"/>
                    </a:lnTo>
                    <a:lnTo>
                      <a:pt x="68237" y="208009"/>
                    </a:lnTo>
                    <a:lnTo>
                      <a:pt x="66539" y="203741"/>
                    </a:lnTo>
                    <a:lnTo>
                      <a:pt x="62268" y="201169"/>
                    </a:lnTo>
                    <a:lnTo>
                      <a:pt x="60570" y="199473"/>
                    </a:lnTo>
                    <a:lnTo>
                      <a:pt x="54601" y="196079"/>
                    </a:lnTo>
                    <a:lnTo>
                      <a:pt x="52027" y="195204"/>
                    </a:lnTo>
                    <a:lnTo>
                      <a:pt x="49480" y="193508"/>
                    </a:lnTo>
                    <a:lnTo>
                      <a:pt x="46907" y="192659"/>
                    </a:lnTo>
                    <a:lnTo>
                      <a:pt x="43511" y="193508"/>
                    </a:lnTo>
                    <a:lnTo>
                      <a:pt x="42662" y="192659"/>
                    </a:lnTo>
                    <a:lnTo>
                      <a:pt x="40088" y="189239"/>
                    </a:lnTo>
                    <a:lnTo>
                      <a:pt x="37541" y="184997"/>
                    </a:lnTo>
                    <a:lnTo>
                      <a:pt x="34119" y="182426"/>
                    </a:lnTo>
                    <a:lnTo>
                      <a:pt x="31572" y="179881"/>
                    </a:lnTo>
                    <a:lnTo>
                      <a:pt x="30723" y="173916"/>
                    </a:lnTo>
                    <a:lnTo>
                      <a:pt x="28149" y="173041"/>
                    </a:lnTo>
                    <a:lnTo>
                      <a:pt x="25602" y="171344"/>
                    </a:lnTo>
                    <a:lnTo>
                      <a:pt x="23878" y="167950"/>
                    </a:lnTo>
                    <a:lnTo>
                      <a:pt x="21331" y="166227"/>
                    </a:lnTo>
                    <a:lnTo>
                      <a:pt x="18757" y="164531"/>
                    </a:lnTo>
                    <a:lnTo>
                      <a:pt x="18757" y="163682"/>
                    </a:lnTo>
                    <a:lnTo>
                      <a:pt x="17908" y="162834"/>
                    </a:lnTo>
                    <a:lnTo>
                      <a:pt x="17059" y="159414"/>
                    </a:lnTo>
                    <a:lnTo>
                      <a:pt x="14512" y="155994"/>
                    </a:lnTo>
                    <a:lnTo>
                      <a:pt x="12788" y="150877"/>
                    </a:lnTo>
                    <a:lnTo>
                      <a:pt x="11090" y="149180"/>
                    </a:lnTo>
                    <a:lnTo>
                      <a:pt x="8543" y="147484"/>
                    </a:lnTo>
                    <a:lnTo>
                      <a:pt x="5120" y="144912"/>
                    </a:lnTo>
                    <a:lnTo>
                      <a:pt x="1698" y="142367"/>
                    </a:lnTo>
                    <a:lnTo>
                      <a:pt x="0" y="137250"/>
                    </a:lnTo>
                    <a:lnTo>
                      <a:pt x="0" y="132982"/>
                    </a:lnTo>
                    <a:lnTo>
                      <a:pt x="849" y="130437"/>
                    </a:lnTo>
                    <a:lnTo>
                      <a:pt x="3422" y="127865"/>
                    </a:lnTo>
                    <a:lnTo>
                      <a:pt x="5120" y="127865"/>
                    </a:lnTo>
                    <a:lnTo>
                      <a:pt x="16210" y="132982"/>
                    </a:lnTo>
                    <a:lnTo>
                      <a:pt x="20482" y="137250"/>
                    </a:lnTo>
                    <a:lnTo>
                      <a:pt x="24727" y="146635"/>
                    </a:lnTo>
                    <a:lnTo>
                      <a:pt x="28998" y="150029"/>
                    </a:lnTo>
                    <a:lnTo>
                      <a:pt x="33270" y="151752"/>
                    </a:lnTo>
                    <a:lnTo>
                      <a:pt x="34968" y="150029"/>
                    </a:lnTo>
                    <a:lnTo>
                      <a:pt x="37541" y="150029"/>
                    </a:lnTo>
                    <a:lnTo>
                      <a:pt x="40088" y="150877"/>
                    </a:lnTo>
                    <a:lnTo>
                      <a:pt x="40088" y="150029"/>
                    </a:lnTo>
                    <a:lnTo>
                      <a:pt x="46058" y="149180"/>
                    </a:lnTo>
                    <a:lnTo>
                      <a:pt x="49480" y="147484"/>
                    </a:lnTo>
                    <a:lnTo>
                      <a:pt x="52903" y="147484"/>
                    </a:lnTo>
                    <a:lnTo>
                      <a:pt x="54601" y="147484"/>
                    </a:lnTo>
                    <a:lnTo>
                      <a:pt x="61419" y="148332"/>
                    </a:lnTo>
                    <a:lnTo>
                      <a:pt x="64841" y="147484"/>
                    </a:lnTo>
                    <a:lnTo>
                      <a:pt x="66539" y="146635"/>
                    </a:lnTo>
                    <a:lnTo>
                      <a:pt x="69086" y="146635"/>
                    </a:lnTo>
                    <a:lnTo>
                      <a:pt x="69086" y="148332"/>
                    </a:lnTo>
                    <a:lnTo>
                      <a:pt x="69962" y="148332"/>
                    </a:lnTo>
                    <a:lnTo>
                      <a:pt x="71660" y="148332"/>
                    </a:lnTo>
                    <a:lnTo>
                      <a:pt x="74207" y="149180"/>
                    </a:lnTo>
                    <a:lnTo>
                      <a:pt x="75931" y="150029"/>
                    </a:lnTo>
                    <a:lnTo>
                      <a:pt x="79327" y="150029"/>
                    </a:lnTo>
                    <a:lnTo>
                      <a:pt x="81901" y="148332"/>
                    </a:lnTo>
                    <a:lnTo>
                      <a:pt x="82750" y="148332"/>
                    </a:lnTo>
                    <a:lnTo>
                      <a:pt x="84448" y="150877"/>
                    </a:lnTo>
                    <a:lnTo>
                      <a:pt x="86146" y="150877"/>
                    </a:lnTo>
                    <a:lnTo>
                      <a:pt x="88719" y="153449"/>
                    </a:lnTo>
                    <a:lnTo>
                      <a:pt x="91266" y="157717"/>
                    </a:lnTo>
                    <a:lnTo>
                      <a:pt x="91266" y="159414"/>
                    </a:lnTo>
                    <a:lnTo>
                      <a:pt x="90417" y="160262"/>
                    </a:lnTo>
                    <a:lnTo>
                      <a:pt x="91266" y="161959"/>
                    </a:lnTo>
                    <a:lnTo>
                      <a:pt x="93840" y="164531"/>
                    </a:lnTo>
                    <a:lnTo>
                      <a:pt x="97262" y="171344"/>
                    </a:lnTo>
                    <a:lnTo>
                      <a:pt x="98960" y="172192"/>
                    </a:lnTo>
                    <a:lnTo>
                      <a:pt x="98960" y="173041"/>
                    </a:lnTo>
                    <a:lnTo>
                      <a:pt x="103232" y="173916"/>
                    </a:lnTo>
                    <a:lnTo>
                      <a:pt x="103232" y="177309"/>
                    </a:lnTo>
                    <a:lnTo>
                      <a:pt x="104930" y="178157"/>
                    </a:lnTo>
                    <a:lnTo>
                      <a:pt x="105779" y="178157"/>
                    </a:lnTo>
                    <a:lnTo>
                      <a:pt x="107477" y="181577"/>
                    </a:lnTo>
                    <a:lnTo>
                      <a:pt x="108326" y="181577"/>
                    </a:lnTo>
                    <a:lnTo>
                      <a:pt x="108326" y="179881"/>
                    </a:lnTo>
                    <a:lnTo>
                      <a:pt x="108326" y="179006"/>
                    </a:lnTo>
                    <a:lnTo>
                      <a:pt x="109201" y="179881"/>
                    </a:lnTo>
                    <a:lnTo>
                      <a:pt x="110050" y="178157"/>
                    </a:lnTo>
                    <a:lnTo>
                      <a:pt x="110899" y="177309"/>
                    </a:lnTo>
                    <a:lnTo>
                      <a:pt x="111748" y="175612"/>
                    </a:lnTo>
                    <a:lnTo>
                      <a:pt x="112597" y="174764"/>
                    </a:lnTo>
                    <a:lnTo>
                      <a:pt x="114322" y="174764"/>
                    </a:lnTo>
                    <a:lnTo>
                      <a:pt x="115171" y="173916"/>
                    </a:lnTo>
                    <a:lnTo>
                      <a:pt x="116020" y="173041"/>
                    </a:lnTo>
                    <a:lnTo>
                      <a:pt x="116869" y="173916"/>
                    </a:lnTo>
                    <a:lnTo>
                      <a:pt x="120291" y="172192"/>
                    </a:lnTo>
                    <a:lnTo>
                      <a:pt x="121140" y="171344"/>
                    </a:lnTo>
                    <a:lnTo>
                      <a:pt x="121989" y="172192"/>
                    </a:lnTo>
                    <a:lnTo>
                      <a:pt x="121989" y="171344"/>
                    </a:lnTo>
                    <a:lnTo>
                      <a:pt x="122838" y="171344"/>
                    </a:lnTo>
                    <a:lnTo>
                      <a:pt x="123687" y="172192"/>
                    </a:lnTo>
                    <a:lnTo>
                      <a:pt x="123687" y="173041"/>
                    </a:lnTo>
                    <a:lnTo>
                      <a:pt x="126260" y="173041"/>
                    </a:lnTo>
                    <a:lnTo>
                      <a:pt x="128807" y="173916"/>
                    </a:lnTo>
                    <a:lnTo>
                      <a:pt x="132230" y="173041"/>
                    </a:lnTo>
                    <a:lnTo>
                      <a:pt x="133928" y="173041"/>
                    </a:lnTo>
                    <a:lnTo>
                      <a:pt x="136475" y="173916"/>
                    </a:lnTo>
                    <a:lnTo>
                      <a:pt x="135626" y="174764"/>
                    </a:lnTo>
                    <a:lnTo>
                      <a:pt x="136475" y="175612"/>
                    </a:lnTo>
                    <a:lnTo>
                      <a:pt x="138199" y="176461"/>
                    </a:lnTo>
                    <a:lnTo>
                      <a:pt x="139048" y="177309"/>
                    </a:lnTo>
                    <a:lnTo>
                      <a:pt x="139897" y="177309"/>
                    </a:lnTo>
                    <a:lnTo>
                      <a:pt x="139897" y="176461"/>
                    </a:lnTo>
                    <a:lnTo>
                      <a:pt x="141622" y="176461"/>
                    </a:lnTo>
                    <a:lnTo>
                      <a:pt x="143320" y="177309"/>
                    </a:lnTo>
                    <a:lnTo>
                      <a:pt x="145867" y="174764"/>
                    </a:lnTo>
                    <a:lnTo>
                      <a:pt x="144169" y="174764"/>
                    </a:lnTo>
                    <a:lnTo>
                      <a:pt x="143320" y="173916"/>
                    </a:lnTo>
                    <a:lnTo>
                      <a:pt x="143320" y="173041"/>
                    </a:lnTo>
                    <a:lnTo>
                      <a:pt x="141622" y="173041"/>
                    </a:lnTo>
                    <a:lnTo>
                      <a:pt x="140746" y="172192"/>
                    </a:lnTo>
                    <a:lnTo>
                      <a:pt x="140746" y="171344"/>
                    </a:lnTo>
                    <a:lnTo>
                      <a:pt x="141622" y="170496"/>
                    </a:lnTo>
                    <a:lnTo>
                      <a:pt x="141622" y="169647"/>
                    </a:lnTo>
                    <a:lnTo>
                      <a:pt x="142471" y="167076"/>
                    </a:lnTo>
                    <a:lnTo>
                      <a:pt x="142471" y="166227"/>
                    </a:lnTo>
                    <a:lnTo>
                      <a:pt x="142471" y="165379"/>
                    </a:lnTo>
                    <a:lnTo>
                      <a:pt x="142471" y="163682"/>
                    </a:lnTo>
                    <a:lnTo>
                      <a:pt x="142471" y="162834"/>
                    </a:lnTo>
                    <a:lnTo>
                      <a:pt x="144169" y="162834"/>
                    </a:lnTo>
                    <a:lnTo>
                      <a:pt x="145867" y="163682"/>
                    </a:lnTo>
                    <a:lnTo>
                      <a:pt x="146716" y="164531"/>
                    </a:lnTo>
                    <a:lnTo>
                      <a:pt x="148440" y="167950"/>
                    </a:lnTo>
                    <a:lnTo>
                      <a:pt x="150138" y="168799"/>
                    </a:lnTo>
                    <a:lnTo>
                      <a:pt x="151836" y="171344"/>
                    </a:lnTo>
                    <a:lnTo>
                      <a:pt x="154410" y="173916"/>
                    </a:lnTo>
                    <a:lnTo>
                      <a:pt x="155259" y="175612"/>
                    </a:lnTo>
                    <a:lnTo>
                      <a:pt x="154410" y="177309"/>
                    </a:lnTo>
                    <a:lnTo>
                      <a:pt x="155259" y="178157"/>
                    </a:lnTo>
                    <a:lnTo>
                      <a:pt x="154410" y="179006"/>
                    </a:lnTo>
                    <a:lnTo>
                      <a:pt x="154410" y="179881"/>
                    </a:lnTo>
                    <a:lnTo>
                      <a:pt x="156108" y="179881"/>
                    </a:lnTo>
                    <a:lnTo>
                      <a:pt x="156957" y="179881"/>
                    </a:lnTo>
                    <a:lnTo>
                      <a:pt x="159530" y="179006"/>
                    </a:lnTo>
                    <a:lnTo>
                      <a:pt x="159530" y="181577"/>
                    </a:lnTo>
                    <a:lnTo>
                      <a:pt x="159530" y="182426"/>
                    </a:lnTo>
                    <a:lnTo>
                      <a:pt x="160379" y="182426"/>
                    </a:lnTo>
                    <a:lnTo>
                      <a:pt x="161228" y="182426"/>
                    </a:lnTo>
                    <a:lnTo>
                      <a:pt x="162077" y="183274"/>
                    </a:lnTo>
                    <a:lnTo>
                      <a:pt x="162926" y="183274"/>
                    </a:lnTo>
                    <a:lnTo>
                      <a:pt x="164651" y="184997"/>
                    </a:lnTo>
                    <a:lnTo>
                      <a:pt x="165500" y="184123"/>
                    </a:lnTo>
                    <a:lnTo>
                      <a:pt x="166349" y="185846"/>
                    </a:lnTo>
                    <a:lnTo>
                      <a:pt x="166349" y="184123"/>
                    </a:lnTo>
                    <a:lnTo>
                      <a:pt x="165500" y="181577"/>
                    </a:lnTo>
                    <a:lnTo>
                      <a:pt x="166349" y="181577"/>
                    </a:lnTo>
                    <a:lnTo>
                      <a:pt x="167198" y="182426"/>
                    </a:lnTo>
                    <a:lnTo>
                      <a:pt x="167198" y="181577"/>
                    </a:lnTo>
                    <a:lnTo>
                      <a:pt x="168047" y="181577"/>
                    </a:lnTo>
                    <a:lnTo>
                      <a:pt x="169771" y="182426"/>
                    </a:lnTo>
                    <a:lnTo>
                      <a:pt x="170620" y="182426"/>
                    </a:lnTo>
                    <a:lnTo>
                      <a:pt x="172318" y="183274"/>
                    </a:lnTo>
                    <a:lnTo>
                      <a:pt x="174016" y="182426"/>
                    </a:lnTo>
                    <a:lnTo>
                      <a:pt x="174016" y="180729"/>
                    </a:lnTo>
                    <a:lnTo>
                      <a:pt x="174016" y="179881"/>
                    </a:lnTo>
                    <a:lnTo>
                      <a:pt x="176590" y="177309"/>
                    </a:lnTo>
                    <a:lnTo>
                      <a:pt x="177439" y="176461"/>
                    </a:lnTo>
                    <a:lnTo>
                      <a:pt x="175741" y="174764"/>
                    </a:lnTo>
                    <a:lnTo>
                      <a:pt x="176590" y="173916"/>
                    </a:lnTo>
                    <a:lnTo>
                      <a:pt x="176590" y="173041"/>
                    </a:lnTo>
                    <a:lnTo>
                      <a:pt x="174865" y="173041"/>
                    </a:lnTo>
                    <a:lnTo>
                      <a:pt x="174016" y="173041"/>
                    </a:lnTo>
                    <a:lnTo>
                      <a:pt x="173167" y="173041"/>
                    </a:lnTo>
                    <a:lnTo>
                      <a:pt x="174016" y="171344"/>
                    </a:lnTo>
                    <a:lnTo>
                      <a:pt x="172318" y="171344"/>
                    </a:lnTo>
                    <a:lnTo>
                      <a:pt x="172318" y="170496"/>
                    </a:lnTo>
                    <a:lnTo>
                      <a:pt x="174865" y="167950"/>
                    </a:lnTo>
                    <a:lnTo>
                      <a:pt x="176590" y="167950"/>
                    </a:lnTo>
                    <a:lnTo>
                      <a:pt x="179137" y="167076"/>
                    </a:lnTo>
                    <a:lnTo>
                      <a:pt x="184257" y="170496"/>
                    </a:lnTo>
                    <a:lnTo>
                      <a:pt x="186831" y="170496"/>
                    </a:lnTo>
                    <a:lnTo>
                      <a:pt x="188528" y="169647"/>
                    </a:lnTo>
                    <a:lnTo>
                      <a:pt x="189377" y="169647"/>
                    </a:lnTo>
                    <a:lnTo>
                      <a:pt x="189377" y="168799"/>
                    </a:lnTo>
                    <a:lnTo>
                      <a:pt x="190226" y="167076"/>
                    </a:lnTo>
                    <a:lnTo>
                      <a:pt x="191075" y="167950"/>
                    </a:lnTo>
                    <a:lnTo>
                      <a:pt x="191951" y="168799"/>
                    </a:lnTo>
                    <a:lnTo>
                      <a:pt x="192800" y="168799"/>
                    </a:lnTo>
                    <a:lnTo>
                      <a:pt x="193649" y="170496"/>
                    </a:lnTo>
                    <a:lnTo>
                      <a:pt x="197045" y="169647"/>
                    </a:lnTo>
                    <a:lnTo>
                      <a:pt x="197920" y="170496"/>
                    </a:lnTo>
                    <a:lnTo>
                      <a:pt x="201316" y="171344"/>
                    </a:lnTo>
                    <a:lnTo>
                      <a:pt x="203014" y="171344"/>
                    </a:lnTo>
                    <a:lnTo>
                      <a:pt x="201316" y="178157"/>
                    </a:lnTo>
                    <a:lnTo>
                      <a:pt x="199618" y="179881"/>
                    </a:lnTo>
                    <a:lnTo>
                      <a:pt x="199618" y="184123"/>
                    </a:lnTo>
                    <a:lnTo>
                      <a:pt x="200467" y="184997"/>
                    </a:lnTo>
                    <a:lnTo>
                      <a:pt x="200467" y="185846"/>
                    </a:lnTo>
                    <a:lnTo>
                      <a:pt x="203014" y="189239"/>
                    </a:lnTo>
                    <a:lnTo>
                      <a:pt x="204739" y="189239"/>
                    </a:lnTo>
                    <a:lnTo>
                      <a:pt x="206437" y="189239"/>
                    </a:lnTo>
                    <a:lnTo>
                      <a:pt x="208135" y="190114"/>
                    </a:lnTo>
                    <a:lnTo>
                      <a:pt x="209859" y="190114"/>
                    </a:lnTo>
                    <a:lnTo>
                      <a:pt x="211557" y="190114"/>
                    </a:lnTo>
                    <a:lnTo>
                      <a:pt x="213255" y="190114"/>
                    </a:lnTo>
                    <a:lnTo>
                      <a:pt x="215829" y="191811"/>
                    </a:lnTo>
                    <a:lnTo>
                      <a:pt x="218376" y="193508"/>
                    </a:lnTo>
                    <a:lnTo>
                      <a:pt x="218376" y="195204"/>
                    </a:lnTo>
                    <a:lnTo>
                      <a:pt x="220100" y="196928"/>
                    </a:lnTo>
                    <a:lnTo>
                      <a:pt x="220949" y="196928"/>
                    </a:lnTo>
                    <a:lnTo>
                      <a:pt x="221798" y="197776"/>
                    </a:lnTo>
                    <a:lnTo>
                      <a:pt x="221798" y="198624"/>
                    </a:lnTo>
                    <a:lnTo>
                      <a:pt x="220949" y="199473"/>
                    </a:lnTo>
                    <a:lnTo>
                      <a:pt x="220949" y="202893"/>
                    </a:lnTo>
                    <a:lnTo>
                      <a:pt x="220100" y="204589"/>
                    </a:lnTo>
                    <a:lnTo>
                      <a:pt x="218376" y="204589"/>
                    </a:lnTo>
                    <a:lnTo>
                      <a:pt x="220100" y="205438"/>
                    </a:lnTo>
                    <a:lnTo>
                      <a:pt x="225194" y="208009"/>
                    </a:lnTo>
                    <a:lnTo>
                      <a:pt x="225194" y="210554"/>
                    </a:lnTo>
                    <a:lnTo>
                      <a:pt x="226919" y="210554"/>
                    </a:lnTo>
                    <a:lnTo>
                      <a:pt x="228617" y="213126"/>
                    </a:lnTo>
                    <a:lnTo>
                      <a:pt x="230315" y="214823"/>
                    </a:lnTo>
                    <a:lnTo>
                      <a:pt x="231190" y="215671"/>
                    </a:lnTo>
                    <a:lnTo>
                      <a:pt x="232888" y="215671"/>
                    </a:lnTo>
                    <a:lnTo>
                      <a:pt x="233737" y="215671"/>
                    </a:lnTo>
                    <a:lnTo>
                      <a:pt x="234586" y="214823"/>
                    </a:lnTo>
                    <a:lnTo>
                      <a:pt x="238009" y="211403"/>
                    </a:lnTo>
                    <a:lnTo>
                      <a:pt x="238858" y="209706"/>
                    </a:lnTo>
                    <a:lnTo>
                      <a:pt x="238858" y="207161"/>
                    </a:lnTo>
                    <a:lnTo>
                      <a:pt x="240556" y="207161"/>
                    </a:lnTo>
                    <a:lnTo>
                      <a:pt x="243129" y="205438"/>
                    </a:lnTo>
                    <a:lnTo>
                      <a:pt x="244827" y="203741"/>
                    </a:lnTo>
                    <a:lnTo>
                      <a:pt x="247374" y="202044"/>
                    </a:lnTo>
                    <a:lnTo>
                      <a:pt x="249947" y="198624"/>
                    </a:lnTo>
                    <a:lnTo>
                      <a:pt x="251645" y="199473"/>
                    </a:lnTo>
                    <a:lnTo>
                      <a:pt x="252494" y="199473"/>
                    </a:lnTo>
                    <a:lnTo>
                      <a:pt x="253370" y="199473"/>
                    </a:lnTo>
                    <a:lnTo>
                      <a:pt x="254219" y="201169"/>
                    </a:lnTo>
                    <a:lnTo>
                      <a:pt x="255068" y="201169"/>
                    </a:lnTo>
                    <a:lnTo>
                      <a:pt x="255917" y="203741"/>
                    </a:lnTo>
                    <a:lnTo>
                      <a:pt x="256766" y="203741"/>
                    </a:lnTo>
                    <a:lnTo>
                      <a:pt x="257615" y="205438"/>
                    </a:lnTo>
                    <a:lnTo>
                      <a:pt x="260188" y="207161"/>
                    </a:lnTo>
                    <a:lnTo>
                      <a:pt x="261037" y="207161"/>
                    </a:lnTo>
                    <a:lnTo>
                      <a:pt x="261037" y="205438"/>
                    </a:lnTo>
                    <a:lnTo>
                      <a:pt x="261886" y="205438"/>
                    </a:lnTo>
                    <a:lnTo>
                      <a:pt x="261886" y="203741"/>
                    </a:lnTo>
                    <a:lnTo>
                      <a:pt x="262735" y="202893"/>
                    </a:lnTo>
                    <a:lnTo>
                      <a:pt x="261886" y="201169"/>
                    </a:lnTo>
                    <a:lnTo>
                      <a:pt x="262735" y="198624"/>
                    </a:lnTo>
                    <a:lnTo>
                      <a:pt x="261886" y="196079"/>
                    </a:lnTo>
                    <a:lnTo>
                      <a:pt x="261886" y="193508"/>
                    </a:lnTo>
                    <a:lnTo>
                      <a:pt x="261037" y="192659"/>
                    </a:lnTo>
                    <a:lnTo>
                      <a:pt x="262735" y="190962"/>
                    </a:lnTo>
                    <a:lnTo>
                      <a:pt x="262735" y="190114"/>
                    </a:lnTo>
                    <a:lnTo>
                      <a:pt x="261037" y="190114"/>
                    </a:lnTo>
                    <a:lnTo>
                      <a:pt x="260188" y="188391"/>
                    </a:lnTo>
                    <a:lnTo>
                      <a:pt x="257615" y="186694"/>
                    </a:lnTo>
                    <a:lnTo>
                      <a:pt x="257615" y="185846"/>
                    </a:lnTo>
                    <a:lnTo>
                      <a:pt x="260188" y="184123"/>
                    </a:lnTo>
                    <a:lnTo>
                      <a:pt x="259339" y="184123"/>
                    </a:lnTo>
                    <a:lnTo>
                      <a:pt x="259339" y="183274"/>
                    </a:lnTo>
                    <a:lnTo>
                      <a:pt x="257615" y="182426"/>
                    </a:lnTo>
                    <a:lnTo>
                      <a:pt x="256766" y="180729"/>
                    </a:lnTo>
                    <a:lnTo>
                      <a:pt x="256766" y="179881"/>
                    </a:lnTo>
                    <a:lnTo>
                      <a:pt x="255068" y="179006"/>
                    </a:lnTo>
                    <a:lnTo>
                      <a:pt x="255917" y="175612"/>
                    </a:lnTo>
                    <a:lnTo>
                      <a:pt x="255917" y="174764"/>
                    </a:lnTo>
                    <a:lnTo>
                      <a:pt x="255917" y="173916"/>
                    </a:lnTo>
                    <a:lnTo>
                      <a:pt x="255917" y="173041"/>
                    </a:lnTo>
                    <a:lnTo>
                      <a:pt x="258464" y="172192"/>
                    </a:lnTo>
                    <a:lnTo>
                      <a:pt x="260188" y="170496"/>
                    </a:lnTo>
                    <a:lnTo>
                      <a:pt x="261037" y="167950"/>
                    </a:lnTo>
                    <a:lnTo>
                      <a:pt x="258464" y="167076"/>
                    </a:lnTo>
                    <a:lnTo>
                      <a:pt x="257615" y="163682"/>
                    </a:lnTo>
                    <a:lnTo>
                      <a:pt x="258464" y="163682"/>
                    </a:lnTo>
                    <a:lnTo>
                      <a:pt x="260188" y="161959"/>
                    </a:lnTo>
                    <a:lnTo>
                      <a:pt x="260188" y="161111"/>
                    </a:lnTo>
                    <a:lnTo>
                      <a:pt x="260188" y="160262"/>
                    </a:lnTo>
                    <a:lnTo>
                      <a:pt x="261886" y="159414"/>
                    </a:lnTo>
                    <a:lnTo>
                      <a:pt x="266158" y="161111"/>
                    </a:lnTo>
                    <a:lnTo>
                      <a:pt x="267856" y="160262"/>
                    </a:lnTo>
                    <a:lnTo>
                      <a:pt x="269554" y="160262"/>
                    </a:lnTo>
                    <a:lnTo>
                      <a:pt x="272127" y="160262"/>
                    </a:lnTo>
                    <a:lnTo>
                      <a:pt x="272127" y="159414"/>
                    </a:lnTo>
                    <a:lnTo>
                      <a:pt x="272976" y="158565"/>
                    </a:lnTo>
                    <a:lnTo>
                      <a:pt x="275550" y="159414"/>
                    </a:lnTo>
                    <a:lnTo>
                      <a:pt x="278097" y="159414"/>
                    </a:lnTo>
                    <a:lnTo>
                      <a:pt x="278946" y="160262"/>
                    </a:lnTo>
                    <a:lnTo>
                      <a:pt x="280644" y="160262"/>
                    </a:lnTo>
                    <a:lnTo>
                      <a:pt x="281519" y="161959"/>
                    </a:lnTo>
                    <a:lnTo>
                      <a:pt x="281519" y="162834"/>
                    </a:lnTo>
                    <a:lnTo>
                      <a:pt x="282368" y="162834"/>
                    </a:lnTo>
                    <a:lnTo>
                      <a:pt x="284915" y="162834"/>
                    </a:lnTo>
                    <a:lnTo>
                      <a:pt x="284066" y="161959"/>
                    </a:lnTo>
                    <a:lnTo>
                      <a:pt x="284066" y="160262"/>
                    </a:lnTo>
                    <a:lnTo>
                      <a:pt x="285764" y="159414"/>
                    </a:lnTo>
                    <a:lnTo>
                      <a:pt x="286640" y="159414"/>
                    </a:lnTo>
                    <a:lnTo>
                      <a:pt x="287489" y="158565"/>
                    </a:lnTo>
                    <a:lnTo>
                      <a:pt x="286640" y="156842"/>
                    </a:lnTo>
                    <a:lnTo>
                      <a:pt x="286640" y="154297"/>
                    </a:lnTo>
                    <a:lnTo>
                      <a:pt x="285764" y="155145"/>
                    </a:lnTo>
                    <a:lnTo>
                      <a:pt x="284066" y="154297"/>
                    </a:lnTo>
                    <a:lnTo>
                      <a:pt x="284915" y="154297"/>
                    </a:lnTo>
                    <a:lnTo>
                      <a:pt x="285764" y="152600"/>
                    </a:lnTo>
                    <a:lnTo>
                      <a:pt x="284915" y="150877"/>
                    </a:lnTo>
                    <a:lnTo>
                      <a:pt x="286640" y="150877"/>
                    </a:lnTo>
                    <a:lnTo>
                      <a:pt x="289187" y="150029"/>
                    </a:lnTo>
                    <a:lnTo>
                      <a:pt x="289187" y="149180"/>
                    </a:lnTo>
                    <a:lnTo>
                      <a:pt x="287489" y="147484"/>
                    </a:lnTo>
                    <a:lnTo>
                      <a:pt x="290885" y="148332"/>
                    </a:lnTo>
                    <a:lnTo>
                      <a:pt x="290885" y="147484"/>
                    </a:lnTo>
                    <a:lnTo>
                      <a:pt x="291734" y="146635"/>
                    </a:lnTo>
                    <a:lnTo>
                      <a:pt x="292609" y="146635"/>
                    </a:lnTo>
                    <a:lnTo>
                      <a:pt x="293458" y="147484"/>
                    </a:lnTo>
                    <a:lnTo>
                      <a:pt x="294307" y="148332"/>
                    </a:lnTo>
                    <a:lnTo>
                      <a:pt x="295156" y="146635"/>
                    </a:lnTo>
                    <a:lnTo>
                      <a:pt x="296005" y="146635"/>
                    </a:lnTo>
                    <a:lnTo>
                      <a:pt x="296854" y="146635"/>
                    </a:lnTo>
                    <a:lnTo>
                      <a:pt x="296854" y="144912"/>
                    </a:lnTo>
                    <a:lnTo>
                      <a:pt x="297730" y="144912"/>
                    </a:lnTo>
                    <a:lnTo>
                      <a:pt x="296854" y="144064"/>
                    </a:lnTo>
                    <a:lnTo>
                      <a:pt x="295156" y="144064"/>
                    </a:lnTo>
                    <a:lnTo>
                      <a:pt x="296005" y="142367"/>
                    </a:lnTo>
                    <a:lnTo>
                      <a:pt x="296854" y="141519"/>
                    </a:lnTo>
                    <a:lnTo>
                      <a:pt x="297730" y="142367"/>
                    </a:lnTo>
                    <a:lnTo>
                      <a:pt x="298579" y="142367"/>
                    </a:lnTo>
                    <a:lnTo>
                      <a:pt x="298579" y="141519"/>
                    </a:lnTo>
                    <a:lnTo>
                      <a:pt x="299428" y="141519"/>
                    </a:lnTo>
                    <a:lnTo>
                      <a:pt x="301975" y="141519"/>
                    </a:lnTo>
                    <a:lnTo>
                      <a:pt x="301975" y="140670"/>
                    </a:lnTo>
                    <a:lnTo>
                      <a:pt x="302824" y="141519"/>
                    </a:lnTo>
                    <a:lnTo>
                      <a:pt x="303699" y="141519"/>
                    </a:lnTo>
                    <a:lnTo>
                      <a:pt x="304548" y="142367"/>
                    </a:lnTo>
                    <a:lnTo>
                      <a:pt x="305397" y="142367"/>
                    </a:lnTo>
                    <a:lnTo>
                      <a:pt x="305397" y="141519"/>
                    </a:lnTo>
                    <a:lnTo>
                      <a:pt x="307944" y="144064"/>
                    </a:lnTo>
                    <a:lnTo>
                      <a:pt x="308793" y="144064"/>
                    </a:lnTo>
                    <a:lnTo>
                      <a:pt x="308793" y="143215"/>
                    </a:lnTo>
                    <a:lnTo>
                      <a:pt x="310518" y="143215"/>
                    </a:lnTo>
                    <a:lnTo>
                      <a:pt x="310518" y="145787"/>
                    </a:lnTo>
                    <a:lnTo>
                      <a:pt x="311366" y="145787"/>
                    </a:lnTo>
                    <a:lnTo>
                      <a:pt x="313064" y="147484"/>
                    </a:lnTo>
                    <a:lnTo>
                      <a:pt x="313913" y="146635"/>
                    </a:lnTo>
                    <a:lnTo>
                      <a:pt x="314789" y="146635"/>
                    </a:lnTo>
                    <a:lnTo>
                      <a:pt x="314789" y="147484"/>
                    </a:lnTo>
                    <a:lnTo>
                      <a:pt x="316487" y="147484"/>
                    </a:lnTo>
                    <a:lnTo>
                      <a:pt x="318185" y="146635"/>
                    </a:lnTo>
                    <a:lnTo>
                      <a:pt x="319034" y="148332"/>
                    </a:lnTo>
                    <a:lnTo>
                      <a:pt x="322456" y="148332"/>
                    </a:lnTo>
                    <a:lnTo>
                      <a:pt x="324154" y="150029"/>
                    </a:lnTo>
                    <a:lnTo>
                      <a:pt x="325003" y="149180"/>
                    </a:lnTo>
                    <a:lnTo>
                      <a:pt x="325879" y="150029"/>
                    </a:lnTo>
                    <a:lnTo>
                      <a:pt x="327577" y="150877"/>
                    </a:lnTo>
                    <a:lnTo>
                      <a:pt x="330124" y="150029"/>
                    </a:lnTo>
                    <a:lnTo>
                      <a:pt x="330124" y="150877"/>
                    </a:lnTo>
                    <a:lnTo>
                      <a:pt x="330124" y="152600"/>
                    </a:lnTo>
                    <a:lnTo>
                      <a:pt x="332697" y="153449"/>
                    </a:lnTo>
                    <a:lnTo>
                      <a:pt x="333546" y="153449"/>
                    </a:lnTo>
                    <a:lnTo>
                      <a:pt x="334395" y="153449"/>
                    </a:lnTo>
                    <a:lnTo>
                      <a:pt x="336093" y="154297"/>
                    </a:lnTo>
                    <a:lnTo>
                      <a:pt x="336093" y="155145"/>
                    </a:lnTo>
                    <a:lnTo>
                      <a:pt x="336969" y="154297"/>
                    </a:lnTo>
                    <a:lnTo>
                      <a:pt x="337818" y="153449"/>
                    </a:lnTo>
                    <a:lnTo>
                      <a:pt x="340365" y="153449"/>
                    </a:lnTo>
                    <a:lnTo>
                      <a:pt x="340365" y="152600"/>
                    </a:lnTo>
                    <a:lnTo>
                      <a:pt x="340365" y="151752"/>
                    </a:lnTo>
                    <a:lnTo>
                      <a:pt x="339516" y="151752"/>
                    </a:lnTo>
                    <a:lnTo>
                      <a:pt x="339516" y="150029"/>
                    </a:lnTo>
                    <a:lnTo>
                      <a:pt x="341214" y="150029"/>
                    </a:lnTo>
                    <a:lnTo>
                      <a:pt x="342089" y="149180"/>
                    </a:lnTo>
                    <a:lnTo>
                      <a:pt x="342089" y="148332"/>
                    </a:lnTo>
                    <a:lnTo>
                      <a:pt x="342938" y="148332"/>
                    </a:lnTo>
                    <a:lnTo>
                      <a:pt x="343787" y="149180"/>
                    </a:lnTo>
                    <a:lnTo>
                      <a:pt x="344636" y="149180"/>
                    </a:lnTo>
                    <a:lnTo>
                      <a:pt x="345485" y="148332"/>
                    </a:lnTo>
                    <a:lnTo>
                      <a:pt x="344636" y="147484"/>
                    </a:lnTo>
                    <a:lnTo>
                      <a:pt x="344636" y="145787"/>
                    </a:lnTo>
                    <a:lnTo>
                      <a:pt x="344636" y="144912"/>
                    </a:lnTo>
                    <a:lnTo>
                      <a:pt x="346334" y="144064"/>
                    </a:lnTo>
                    <a:lnTo>
                      <a:pt x="348908" y="145787"/>
                    </a:lnTo>
                    <a:lnTo>
                      <a:pt x="349757" y="144912"/>
                    </a:lnTo>
                    <a:lnTo>
                      <a:pt x="350606" y="144064"/>
                    </a:lnTo>
                    <a:lnTo>
                      <a:pt x="350606" y="144912"/>
                    </a:lnTo>
                    <a:lnTo>
                      <a:pt x="350606" y="145787"/>
                    </a:lnTo>
                    <a:lnTo>
                      <a:pt x="351455" y="144912"/>
                    </a:lnTo>
                    <a:lnTo>
                      <a:pt x="353153" y="144912"/>
                    </a:lnTo>
                    <a:lnTo>
                      <a:pt x="354028" y="143215"/>
                    </a:lnTo>
                    <a:lnTo>
                      <a:pt x="354877" y="144064"/>
                    </a:lnTo>
                    <a:lnTo>
                      <a:pt x="355726" y="142367"/>
                    </a:lnTo>
                    <a:lnTo>
                      <a:pt x="356575" y="141519"/>
                    </a:lnTo>
                    <a:lnTo>
                      <a:pt x="357424" y="141519"/>
                    </a:lnTo>
                    <a:lnTo>
                      <a:pt x="356575" y="142367"/>
                    </a:lnTo>
                    <a:lnTo>
                      <a:pt x="356575" y="144064"/>
                    </a:lnTo>
                    <a:lnTo>
                      <a:pt x="357424" y="144912"/>
                    </a:lnTo>
                    <a:lnTo>
                      <a:pt x="360847" y="148332"/>
                    </a:lnTo>
                    <a:lnTo>
                      <a:pt x="361696" y="150877"/>
                    </a:lnTo>
                    <a:lnTo>
                      <a:pt x="363394" y="151752"/>
                    </a:lnTo>
                    <a:lnTo>
                      <a:pt x="363394" y="150877"/>
                    </a:lnTo>
                    <a:lnTo>
                      <a:pt x="363394" y="150029"/>
                    </a:lnTo>
                    <a:lnTo>
                      <a:pt x="363394" y="149180"/>
                    </a:lnTo>
                    <a:lnTo>
                      <a:pt x="364269" y="145787"/>
                    </a:lnTo>
                    <a:lnTo>
                      <a:pt x="364269" y="144912"/>
                    </a:lnTo>
                    <a:lnTo>
                      <a:pt x="365967" y="144912"/>
                    </a:lnTo>
                    <a:lnTo>
                      <a:pt x="366816" y="144064"/>
                    </a:lnTo>
                    <a:lnTo>
                      <a:pt x="368514" y="144912"/>
                    </a:lnTo>
                    <a:lnTo>
                      <a:pt x="369363" y="144912"/>
                    </a:lnTo>
                    <a:lnTo>
                      <a:pt x="370239" y="144912"/>
                    </a:lnTo>
                    <a:lnTo>
                      <a:pt x="371088" y="144064"/>
                    </a:lnTo>
                    <a:lnTo>
                      <a:pt x="370239" y="143215"/>
                    </a:lnTo>
                    <a:lnTo>
                      <a:pt x="371088" y="142367"/>
                    </a:lnTo>
                    <a:lnTo>
                      <a:pt x="371937" y="142367"/>
                    </a:lnTo>
                    <a:lnTo>
                      <a:pt x="373634" y="142367"/>
                    </a:lnTo>
                    <a:lnTo>
                      <a:pt x="373634" y="143215"/>
                    </a:lnTo>
                    <a:lnTo>
                      <a:pt x="375332" y="144064"/>
                    </a:lnTo>
                    <a:lnTo>
                      <a:pt x="377057" y="144064"/>
                    </a:lnTo>
                    <a:lnTo>
                      <a:pt x="377057" y="143215"/>
                    </a:lnTo>
                    <a:lnTo>
                      <a:pt x="377906" y="140670"/>
                    </a:lnTo>
                    <a:lnTo>
                      <a:pt x="377057" y="138947"/>
                    </a:lnTo>
                    <a:lnTo>
                      <a:pt x="378755" y="138947"/>
                    </a:lnTo>
                    <a:lnTo>
                      <a:pt x="378755" y="137250"/>
                    </a:lnTo>
                    <a:lnTo>
                      <a:pt x="379604" y="136402"/>
                    </a:lnTo>
                    <a:lnTo>
                      <a:pt x="379604" y="135553"/>
                    </a:lnTo>
                    <a:lnTo>
                      <a:pt x="381302" y="134679"/>
                    </a:lnTo>
                    <a:lnTo>
                      <a:pt x="381302" y="135553"/>
                    </a:lnTo>
                    <a:lnTo>
                      <a:pt x="382177" y="135553"/>
                    </a:lnTo>
                    <a:lnTo>
                      <a:pt x="383875" y="135553"/>
                    </a:lnTo>
                    <a:lnTo>
                      <a:pt x="383875" y="134679"/>
                    </a:lnTo>
                    <a:lnTo>
                      <a:pt x="383026" y="133830"/>
                    </a:lnTo>
                    <a:lnTo>
                      <a:pt x="383026" y="132982"/>
                    </a:lnTo>
                    <a:lnTo>
                      <a:pt x="383875" y="132982"/>
                    </a:lnTo>
                    <a:lnTo>
                      <a:pt x="387298" y="132133"/>
                    </a:lnTo>
                    <a:lnTo>
                      <a:pt x="388147" y="130437"/>
                    </a:lnTo>
                    <a:lnTo>
                      <a:pt x="388996" y="130437"/>
                    </a:lnTo>
                    <a:lnTo>
                      <a:pt x="388996" y="131285"/>
                    </a:lnTo>
                    <a:lnTo>
                      <a:pt x="388147" y="132133"/>
                    </a:lnTo>
                    <a:lnTo>
                      <a:pt x="388996" y="132982"/>
                    </a:lnTo>
                    <a:lnTo>
                      <a:pt x="391543" y="132133"/>
                    </a:lnTo>
                    <a:lnTo>
                      <a:pt x="393267" y="132133"/>
                    </a:lnTo>
                    <a:lnTo>
                      <a:pt x="394116" y="132133"/>
                    </a:lnTo>
                    <a:lnTo>
                      <a:pt x="394965" y="132133"/>
                    </a:lnTo>
                    <a:lnTo>
                      <a:pt x="395814" y="131285"/>
                    </a:lnTo>
                    <a:lnTo>
                      <a:pt x="396663" y="131285"/>
                    </a:lnTo>
                    <a:lnTo>
                      <a:pt x="397512" y="131285"/>
                    </a:lnTo>
                    <a:lnTo>
                      <a:pt x="397512" y="132133"/>
                    </a:lnTo>
                    <a:lnTo>
                      <a:pt x="399237" y="132133"/>
                    </a:lnTo>
                    <a:lnTo>
                      <a:pt x="399237" y="133830"/>
                    </a:lnTo>
                    <a:lnTo>
                      <a:pt x="400086" y="133830"/>
                    </a:lnTo>
                    <a:lnTo>
                      <a:pt x="400935" y="133830"/>
                    </a:lnTo>
                    <a:lnTo>
                      <a:pt x="401784" y="132133"/>
                    </a:lnTo>
                    <a:lnTo>
                      <a:pt x="403482" y="131285"/>
                    </a:lnTo>
                    <a:lnTo>
                      <a:pt x="404357" y="132982"/>
                    </a:lnTo>
                    <a:lnTo>
                      <a:pt x="406055" y="132982"/>
                    </a:lnTo>
                    <a:lnTo>
                      <a:pt x="408602" y="132133"/>
                    </a:lnTo>
                    <a:lnTo>
                      <a:pt x="409478" y="132133"/>
                    </a:lnTo>
                    <a:lnTo>
                      <a:pt x="410327" y="131285"/>
                    </a:lnTo>
                    <a:lnTo>
                      <a:pt x="410327" y="130437"/>
                    </a:lnTo>
                    <a:lnTo>
                      <a:pt x="412025" y="129588"/>
                    </a:lnTo>
                    <a:lnTo>
                      <a:pt x="413723" y="127865"/>
                    </a:lnTo>
                    <a:lnTo>
                      <a:pt x="414598" y="127865"/>
                    </a:lnTo>
                    <a:lnTo>
                      <a:pt x="414598" y="127017"/>
                    </a:lnTo>
                    <a:lnTo>
                      <a:pt x="415447" y="124472"/>
                    </a:lnTo>
                    <a:lnTo>
                      <a:pt x="416296" y="123623"/>
                    </a:lnTo>
                    <a:lnTo>
                      <a:pt x="414598" y="122748"/>
                    </a:lnTo>
                    <a:lnTo>
                      <a:pt x="414598" y="121900"/>
                    </a:lnTo>
                    <a:lnTo>
                      <a:pt x="413723" y="120203"/>
                    </a:lnTo>
                    <a:lnTo>
                      <a:pt x="414598" y="120203"/>
                    </a:lnTo>
                    <a:lnTo>
                      <a:pt x="415447" y="119355"/>
                    </a:lnTo>
                    <a:lnTo>
                      <a:pt x="414598" y="116783"/>
                    </a:lnTo>
                    <a:lnTo>
                      <a:pt x="414598" y="115087"/>
                    </a:lnTo>
                    <a:lnTo>
                      <a:pt x="415447" y="114238"/>
                    </a:lnTo>
                    <a:lnTo>
                      <a:pt x="415447" y="113390"/>
                    </a:lnTo>
                    <a:lnTo>
                      <a:pt x="415447" y="112541"/>
                    </a:lnTo>
                    <a:lnTo>
                      <a:pt x="418843" y="111667"/>
                    </a:lnTo>
                    <a:lnTo>
                      <a:pt x="420568" y="109970"/>
                    </a:lnTo>
                    <a:lnTo>
                      <a:pt x="421417" y="109970"/>
                    </a:lnTo>
                    <a:lnTo>
                      <a:pt x="422266" y="108273"/>
                    </a:lnTo>
                    <a:lnTo>
                      <a:pt x="423964" y="108273"/>
                    </a:lnTo>
                    <a:lnTo>
                      <a:pt x="424813" y="108273"/>
                    </a:lnTo>
                    <a:lnTo>
                      <a:pt x="425662" y="109121"/>
                    </a:lnTo>
                    <a:lnTo>
                      <a:pt x="424813" y="109970"/>
                    </a:lnTo>
                    <a:lnTo>
                      <a:pt x="426537" y="109970"/>
                    </a:lnTo>
                    <a:lnTo>
                      <a:pt x="426537" y="109121"/>
                    </a:lnTo>
                    <a:lnTo>
                      <a:pt x="427386" y="109121"/>
                    </a:lnTo>
                    <a:lnTo>
                      <a:pt x="429084" y="109121"/>
                    </a:lnTo>
                    <a:lnTo>
                      <a:pt x="429084" y="109970"/>
                    </a:lnTo>
                    <a:lnTo>
                      <a:pt x="433356" y="109970"/>
                    </a:lnTo>
                    <a:lnTo>
                      <a:pt x="435902" y="110818"/>
                    </a:lnTo>
                    <a:lnTo>
                      <a:pt x="437627" y="110818"/>
                    </a:lnTo>
                    <a:lnTo>
                      <a:pt x="437627" y="109121"/>
                    </a:lnTo>
                    <a:lnTo>
                      <a:pt x="440174" y="109121"/>
                    </a:lnTo>
                    <a:lnTo>
                      <a:pt x="439325" y="107425"/>
                    </a:lnTo>
                    <a:lnTo>
                      <a:pt x="441023" y="106550"/>
                    </a:lnTo>
                    <a:lnTo>
                      <a:pt x="441023" y="105701"/>
                    </a:lnTo>
                    <a:lnTo>
                      <a:pt x="444445" y="105701"/>
                    </a:lnTo>
                    <a:lnTo>
                      <a:pt x="443596" y="104853"/>
                    </a:lnTo>
                    <a:lnTo>
                      <a:pt x="445294" y="104005"/>
                    </a:lnTo>
                    <a:lnTo>
                      <a:pt x="445294" y="103156"/>
                    </a:lnTo>
                    <a:lnTo>
                      <a:pt x="442747" y="102308"/>
                    </a:lnTo>
                    <a:lnTo>
                      <a:pt x="442747" y="100585"/>
                    </a:lnTo>
                    <a:lnTo>
                      <a:pt x="441872" y="100585"/>
                    </a:lnTo>
                    <a:lnTo>
                      <a:pt x="441023" y="99736"/>
                    </a:lnTo>
                    <a:lnTo>
                      <a:pt x="440174" y="99736"/>
                    </a:lnTo>
                    <a:lnTo>
                      <a:pt x="440174" y="98888"/>
                    </a:lnTo>
                    <a:lnTo>
                      <a:pt x="438476" y="98040"/>
                    </a:lnTo>
                    <a:lnTo>
                      <a:pt x="439325" y="95494"/>
                    </a:lnTo>
                    <a:lnTo>
                      <a:pt x="441872" y="95494"/>
                    </a:lnTo>
                    <a:lnTo>
                      <a:pt x="441872" y="94620"/>
                    </a:lnTo>
                    <a:lnTo>
                      <a:pt x="442747" y="95494"/>
                    </a:lnTo>
                    <a:lnTo>
                      <a:pt x="444445" y="95494"/>
                    </a:lnTo>
                    <a:lnTo>
                      <a:pt x="445294" y="96343"/>
                    </a:lnTo>
                    <a:lnTo>
                      <a:pt x="446143" y="96343"/>
                    </a:lnTo>
                    <a:lnTo>
                      <a:pt x="446143" y="94620"/>
                    </a:lnTo>
                    <a:lnTo>
                      <a:pt x="447841" y="95494"/>
                    </a:lnTo>
                    <a:lnTo>
                      <a:pt x="448717" y="97191"/>
                    </a:lnTo>
                    <a:lnTo>
                      <a:pt x="449566" y="95494"/>
                    </a:lnTo>
                    <a:lnTo>
                      <a:pt x="452962" y="97191"/>
                    </a:lnTo>
                    <a:lnTo>
                      <a:pt x="452962" y="95494"/>
                    </a:lnTo>
                    <a:lnTo>
                      <a:pt x="454686" y="98040"/>
                    </a:lnTo>
                    <a:lnTo>
                      <a:pt x="455535" y="97191"/>
                    </a:lnTo>
                    <a:lnTo>
                      <a:pt x="456384" y="97191"/>
                    </a:lnTo>
                    <a:lnTo>
                      <a:pt x="458082" y="98888"/>
                    </a:lnTo>
                    <a:lnTo>
                      <a:pt x="458958" y="99736"/>
                    </a:lnTo>
                    <a:lnTo>
                      <a:pt x="459807" y="99736"/>
                    </a:lnTo>
                    <a:lnTo>
                      <a:pt x="459807" y="100585"/>
                    </a:lnTo>
                    <a:lnTo>
                      <a:pt x="461505" y="100585"/>
                    </a:lnTo>
                    <a:lnTo>
                      <a:pt x="461505" y="102308"/>
                    </a:lnTo>
                    <a:lnTo>
                      <a:pt x="463203" y="100585"/>
                    </a:lnTo>
                    <a:lnTo>
                      <a:pt x="464052" y="100585"/>
                    </a:lnTo>
                    <a:lnTo>
                      <a:pt x="464052" y="99736"/>
                    </a:lnTo>
                    <a:lnTo>
                      <a:pt x="466625" y="98888"/>
                    </a:lnTo>
                    <a:lnTo>
                      <a:pt x="468323" y="97191"/>
                    </a:lnTo>
                    <a:lnTo>
                      <a:pt x="470021" y="98040"/>
                    </a:lnTo>
                    <a:lnTo>
                      <a:pt x="470897" y="98040"/>
                    </a:lnTo>
                    <a:lnTo>
                      <a:pt x="471746" y="97191"/>
                    </a:lnTo>
                    <a:lnTo>
                      <a:pt x="474293" y="97191"/>
                    </a:lnTo>
                    <a:lnTo>
                      <a:pt x="477715" y="97191"/>
                    </a:lnTo>
                    <a:lnTo>
                      <a:pt x="477715" y="98040"/>
                    </a:lnTo>
                    <a:lnTo>
                      <a:pt x="479413" y="98040"/>
                    </a:lnTo>
                    <a:lnTo>
                      <a:pt x="481111" y="98040"/>
                    </a:lnTo>
                    <a:lnTo>
                      <a:pt x="481111" y="97191"/>
                    </a:lnTo>
                    <a:lnTo>
                      <a:pt x="481987" y="94620"/>
                    </a:lnTo>
                    <a:lnTo>
                      <a:pt x="484534" y="94620"/>
                    </a:lnTo>
                    <a:lnTo>
                      <a:pt x="485383" y="93771"/>
                    </a:lnTo>
                    <a:lnTo>
                      <a:pt x="486232" y="92075"/>
                    </a:lnTo>
                    <a:lnTo>
                      <a:pt x="485383" y="89503"/>
                    </a:lnTo>
                    <a:lnTo>
                      <a:pt x="487956" y="89503"/>
                    </a:lnTo>
                    <a:lnTo>
                      <a:pt x="488805" y="88655"/>
                    </a:lnTo>
                    <a:lnTo>
                      <a:pt x="487956" y="87806"/>
                    </a:lnTo>
                    <a:lnTo>
                      <a:pt x="487107" y="86958"/>
                    </a:lnTo>
                    <a:lnTo>
                      <a:pt x="488805" y="85261"/>
                    </a:lnTo>
                    <a:lnTo>
                      <a:pt x="487956" y="84386"/>
                    </a:lnTo>
                    <a:lnTo>
                      <a:pt x="487956" y="82689"/>
                    </a:lnTo>
                    <a:lnTo>
                      <a:pt x="486232" y="81841"/>
                    </a:lnTo>
                    <a:lnTo>
                      <a:pt x="486232" y="80144"/>
                    </a:lnTo>
                    <a:lnTo>
                      <a:pt x="487107" y="80144"/>
                    </a:lnTo>
                    <a:lnTo>
                      <a:pt x="488805" y="80144"/>
                    </a:lnTo>
                    <a:lnTo>
                      <a:pt x="488805" y="79296"/>
                    </a:lnTo>
                    <a:lnTo>
                      <a:pt x="490503" y="78421"/>
                    </a:lnTo>
                    <a:lnTo>
                      <a:pt x="491352" y="76724"/>
                    </a:lnTo>
                    <a:lnTo>
                      <a:pt x="491352" y="74179"/>
                    </a:lnTo>
                    <a:lnTo>
                      <a:pt x="493077" y="72456"/>
                    </a:lnTo>
                    <a:lnTo>
                      <a:pt x="495624" y="72456"/>
                    </a:lnTo>
                    <a:lnTo>
                      <a:pt x="496472" y="73331"/>
                    </a:lnTo>
                    <a:lnTo>
                      <a:pt x="499046" y="74179"/>
                    </a:lnTo>
                    <a:lnTo>
                      <a:pt x="501593" y="70759"/>
                    </a:lnTo>
                    <a:lnTo>
                      <a:pt x="502442" y="70759"/>
                    </a:lnTo>
                    <a:lnTo>
                      <a:pt x="504166" y="69911"/>
                    </a:lnTo>
                    <a:lnTo>
                      <a:pt x="503291" y="69063"/>
                    </a:lnTo>
                    <a:lnTo>
                      <a:pt x="504166" y="68214"/>
                    </a:lnTo>
                    <a:lnTo>
                      <a:pt x="506713" y="68214"/>
                    </a:lnTo>
                    <a:lnTo>
                      <a:pt x="506713" y="67339"/>
                    </a:lnTo>
                    <a:lnTo>
                      <a:pt x="510136" y="66491"/>
                    </a:lnTo>
                    <a:lnTo>
                      <a:pt x="511834" y="67339"/>
                    </a:lnTo>
                    <a:lnTo>
                      <a:pt x="512683" y="66491"/>
                    </a:lnTo>
                    <a:lnTo>
                      <a:pt x="513532" y="64794"/>
                    </a:lnTo>
                    <a:lnTo>
                      <a:pt x="514381" y="64794"/>
                    </a:lnTo>
                    <a:lnTo>
                      <a:pt x="515256" y="63946"/>
                    </a:lnTo>
                    <a:lnTo>
                      <a:pt x="514381" y="63946"/>
                    </a:lnTo>
                    <a:lnTo>
                      <a:pt x="515256" y="63097"/>
                    </a:lnTo>
                    <a:lnTo>
                      <a:pt x="514381" y="62223"/>
                    </a:lnTo>
                    <a:lnTo>
                      <a:pt x="515256" y="61374"/>
                    </a:lnTo>
                    <a:lnTo>
                      <a:pt x="516954" y="59677"/>
                    </a:lnTo>
                    <a:lnTo>
                      <a:pt x="518652" y="59677"/>
                    </a:lnTo>
                    <a:lnTo>
                      <a:pt x="519501" y="58829"/>
                    </a:lnTo>
                    <a:lnTo>
                      <a:pt x="519501" y="57981"/>
                    </a:lnTo>
                    <a:lnTo>
                      <a:pt x="521226" y="57132"/>
                    </a:lnTo>
                    <a:lnTo>
                      <a:pt x="521226" y="56257"/>
                    </a:lnTo>
                    <a:lnTo>
                      <a:pt x="522924" y="54561"/>
                    </a:lnTo>
                    <a:lnTo>
                      <a:pt x="523773" y="52864"/>
                    </a:lnTo>
                    <a:lnTo>
                      <a:pt x="524622" y="52016"/>
                    </a:lnTo>
                    <a:lnTo>
                      <a:pt x="523773" y="51167"/>
                    </a:lnTo>
                    <a:lnTo>
                      <a:pt x="523773" y="50292"/>
                    </a:lnTo>
                    <a:lnTo>
                      <a:pt x="527195" y="49444"/>
                    </a:lnTo>
                    <a:lnTo>
                      <a:pt x="527195" y="47747"/>
                    </a:lnTo>
                    <a:lnTo>
                      <a:pt x="528893" y="46051"/>
                    </a:lnTo>
                    <a:lnTo>
                      <a:pt x="529742" y="45176"/>
                    </a:lnTo>
                    <a:lnTo>
                      <a:pt x="531467" y="45176"/>
                    </a:lnTo>
                    <a:lnTo>
                      <a:pt x="532316" y="40934"/>
                    </a:lnTo>
                    <a:lnTo>
                      <a:pt x="531467" y="39211"/>
                    </a:lnTo>
                    <a:lnTo>
                      <a:pt x="530591" y="35817"/>
                    </a:lnTo>
                    <a:lnTo>
                      <a:pt x="528893" y="34969"/>
                    </a:lnTo>
                    <a:lnTo>
                      <a:pt x="528893" y="33245"/>
                    </a:lnTo>
                    <a:lnTo>
                      <a:pt x="527195" y="31549"/>
                    </a:lnTo>
                    <a:lnTo>
                      <a:pt x="526346" y="29004"/>
                    </a:lnTo>
                    <a:lnTo>
                      <a:pt x="524622" y="28129"/>
                    </a:lnTo>
                    <a:lnTo>
                      <a:pt x="525471" y="24735"/>
                    </a:lnTo>
                    <a:lnTo>
                      <a:pt x="524622" y="23012"/>
                    </a:lnTo>
                    <a:lnTo>
                      <a:pt x="525471" y="21315"/>
                    </a:lnTo>
                    <a:lnTo>
                      <a:pt x="525471" y="20467"/>
                    </a:lnTo>
                    <a:lnTo>
                      <a:pt x="524622" y="19619"/>
                    </a:lnTo>
                    <a:lnTo>
                      <a:pt x="523773" y="21315"/>
                    </a:lnTo>
                    <a:lnTo>
                      <a:pt x="523773" y="20467"/>
                    </a:lnTo>
                    <a:lnTo>
                      <a:pt x="522924" y="17922"/>
                    </a:lnTo>
                    <a:lnTo>
                      <a:pt x="523773" y="16199"/>
                    </a:lnTo>
                    <a:lnTo>
                      <a:pt x="522924" y="14502"/>
                    </a:lnTo>
                    <a:lnTo>
                      <a:pt x="520377" y="12805"/>
                    </a:lnTo>
                    <a:lnTo>
                      <a:pt x="520377" y="11082"/>
                    </a:lnTo>
                    <a:lnTo>
                      <a:pt x="519501" y="10233"/>
                    </a:lnTo>
                    <a:lnTo>
                      <a:pt x="518652" y="10233"/>
                    </a:lnTo>
                    <a:lnTo>
                      <a:pt x="517803" y="10233"/>
                    </a:lnTo>
                    <a:lnTo>
                      <a:pt x="515256" y="10233"/>
                    </a:lnTo>
                    <a:lnTo>
                      <a:pt x="513532" y="9385"/>
                    </a:lnTo>
                    <a:lnTo>
                      <a:pt x="515256" y="6840"/>
                    </a:lnTo>
                    <a:lnTo>
                      <a:pt x="516954" y="6840"/>
                    </a:lnTo>
                    <a:lnTo>
                      <a:pt x="518652" y="5965"/>
                    </a:lnTo>
                    <a:lnTo>
                      <a:pt x="520377" y="5117"/>
                    </a:lnTo>
                    <a:lnTo>
                      <a:pt x="522924" y="5965"/>
                    </a:lnTo>
                    <a:lnTo>
                      <a:pt x="523773" y="5965"/>
                    </a:lnTo>
                    <a:lnTo>
                      <a:pt x="525471" y="6840"/>
                    </a:lnTo>
                    <a:lnTo>
                      <a:pt x="527195" y="7688"/>
                    </a:lnTo>
                    <a:lnTo>
                      <a:pt x="528893" y="6840"/>
                    </a:lnTo>
                    <a:lnTo>
                      <a:pt x="529742" y="7688"/>
                    </a:lnTo>
                    <a:lnTo>
                      <a:pt x="530591" y="6840"/>
                    </a:lnTo>
                    <a:lnTo>
                      <a:pt x="531467" y="6840"/>
                    </a:lnTo>
                    <a:lnTo>
                      <a:pt x="531467" y="8537"/>
                    </a:lnTo>
                    <a:lnTo>
                      <a:pt x="534014" y="10233"/>
                    </a:lnTo>
                    <a:lnTo>
                      <a:pt x="537436" y="10233"/>
                    </a:lnTo>
                    <a:lnTo>
                      <a:pt x="538285" y="9385"/>
                    </a:lnTo>
                    <a:lnTo>
                      <a:pt x="539983" y="8537"/>
                    </a:lnTo>
                    <a:lnTo>
                      <a:pt x="543406" y="9385"/>
                    </a:lnTo>
                    <a:lnTo>
                      <a:pt x="545953" y="9385"/>
                    </a:lnTo>
                    <a:lnTo>
                      <a:pt x="546802" y="9385"/>
                    </a:lnTo>
                    <a:lnTo>
                      <a:pt x="547651" y="9385"/>
                    </a:lnTo>
                    <a:lnTo>
                      <a:pt x="549375" y="9385"/>
                    </a:lnTo>
                    <a:lnTo>
                      <a:pt x="550224" y="11930"/>
                    </a:lnTo>
                    <a:lnTo>
                      <a:pt x="551073" y="11930"/>
                    </a:lnTo>
                    <a:lnTo>
                      <a:pt x="553620" y="10233"/>
                    </a:lnTo>
                    <a:lnTo>
                      <a:pt x="553620" y="8537"/>
                    </a:lnTo>
                    <a:lnTo>
                      <a:pt x="553620" y="7688"/>
                    </a:lnTo>
                    <a:lnTo>
                      <a:pt x="555345" y="8537"/>
                    </a:lnTo>
                    <a:lnTo>
                      <a:pt x="557892" y="6840"/>
                    </a:lnTo>
                    <a:lnTo>
                      <a:pt x="559616" y="7688"/>
                    </a:lnTo>
                    <a:lnTo>
                      <a:pt x="559616" y="8537"/>
                    </a:lnTo>
                    <a:lnTo>
                      <a:pt x="559616" y="9385"/>
                    </a:lnTo>
                    <a:lnTo>
                      <a:pt x="561314" y="8537"/>
                    </a:lnTo>
                    <a:lnTo>
                      <a:pt x="562163" y="8537"/>
                    </a:lnTo>
                    <a:lnTo>
                      <a:pt x="563861" y="8537"/>
                    </a:lnTo>
                    <a:lnTo>
                      <a:pt x="564736" y="8537"/>
                    </a:lnTo>
                    <a:lnTo>
                      <a:pt x="566434" y="8537"/>
                    </a:lnTo>
                    <a:lnTo>
                      <a:pt x="567283" y="5965"/>
                    </a:lnTo>
                    <a:lnTo>
                      <a:pt x="570706" y="5965"/>
                    </a:lnTo>
                    <a:lnTo>
                      <a:pt x="570706" y="5117"/>
                    </a:lnTo>
                    <a:lnTo>
                      <a:pt x="571555" y="5117"/>
                    </a:lnTo>
                    <a:lnTo>
                      <a:pt x="572404" y="4268"/>
                    </a:lnTo>
                    <a:lnTo>
                      <a:pt x="572404" y="2572"/>
                    </a:lnTo>
                    <a:lnTo>
                      <a:pt x="574951" y="2572"/>
                    </a:lnTo>
                    <a:lnTo>
                      <a:pt x="576675" y="1723"/>
                    </a:lnTo>
                    <a:lnTo>
                      <a:pt x="577524" y="848"/>
                    </a:lnTo>
                    <a:lnTo>
                      <a:pt x="579222" y="0"/>
                    </a:lnTo>
                    <a:lnTo>
                      <a:pt x="580920" y="848"/>
                    </a:lnTo>
                    <a:lnTo>
                      <a:pt x="581796" y="2572"/>
                    </a:lnTo>
                    <a:lnTo>
                      <a:pt x="581796" y="4268"/>
                    </a:lnTo>
                    <a:lnTo>
                      <a:pt x="584343" y="5965"/>
                    </a:lnTo>
                    <a:lnTo>
                      <a:pt x="586041" y="5117"/>
                    </a:lnTo>
                    <a:lnTo>
                      <a:pt x="588614" y="3420"/>
                    </a:lnTo>
                    <a:lnTo>
                      <a:pt x="589463" y="5965"/>
                    </a:lnTo>
                    <a:lnTo>
                      <a:pt x="592886" y="10233"/>
                    </a:lnTo>
                    <a:lnTo>
                      <a:pt x="593735" y="16199"/>
                    </a:lnTo>
                    <a:lnTo>
                      <a:pt x="593735" y="17047"/>
                    </a:lnTo>
                    <a:lnTo>
                      <a:pt x="596282" y="17047"/>
                    </a:lnTo>
                    <a:lnTo>
                      <a:pt x="597131" y="17922"/>
                    </a:lnTo>
                    <a:lnTo>
                      <a:pt x="597980" y="18770"/>
                    </a:lnTo>
                    <a:lnTo>
                      <a:pt x="597980" y="19619"/>
                    </a:lnTo>
                    <a:lnTo>
                      <a:pt x="598855" y="21315"/>
                    </a:lnTo>
                    <a:lnTo>
                      <a:pt x="599704" y="21315"/>
                    </a:lnTo>
                    <a:lnTo>
                      <a:pt x="602251" y="23012"/>
                    </a:lnTo>
                    <a:lnTo>
                      <a:pt x="602251" y="23887"/>
                    </a:lnTo>
                    <a:lnTo>
                      <a:pt x="603100" y="23012"/>
                    </a:lnTo>
                    <a:lnTo>
                      <a:pt x="604825" y="23887"/>
                    </a:lnTo>
                    <a:lnTo>
                      <a:pt x="605674" y="23887"/>
                    </a:lnTo>
                    <a:lnTo>
                      <a:pt x="606523" y="24735"/>
                    </a:lnTo>
                    <a:lnTo>
                      <a:pt x="605674" y="25584"/>
                    </a:lnTo>
                    <a:lnTo>
                      <a:pt x="606523" y="26432"/>
                    </a:lnTo>
                    <a:lnTo>
                      <a:pt x="604825" y="28129"/>
                    </a:lnTo>
                    <a:lnTo>
                      <a:pt x="606523" y="29004"/>
                    </a:lnTo>
                    <a:lnTo>
                      <a:pt x="606523" y="29852"/>
                    </a:lnTo>
                    <a:lnTo>
                      <a:pt x="605674" y="30700"/>
                    </a:lnTo>
                    <a:lnTo>
                      <a:pt x="605674" y="31549"/>
                    </a:lnTo>
                    <a:lnTo>
                      <a:pt x="605674" y="32397"/>
                    </a:lnTo>
                    <a:lnTo>
                      <a:pt x="605674" y="34094"/>
                    </a:lnTo>
                    <a:lnTo>
                      <a:pt x="607372" y="37514"/>
                    </a:lnTo>
                    <a:lnTo>
                      <a:pt x="606523" y="38362"/>
                    </a:lnTo>
                    <a:lnTo>
                      <a:pt x="607372" y="39211"/>
                    </a:lnTo>
                    <a:lnTo>
                      <a:pt x="606523" y="40934"/>
                    </a:lnTo>
                    <a:lnTo>
                      <a:pt x="607372" y="42631"/>
                    </a:lnTo>
                    <a:lnTo>
                      <a:pt x="606523" y="42631"/>
                    </a:lnTo>
                    <a:lnTo>
                      <a:pt x="606523" y="44327"/>
                    </a:lnTo>
                    <a:lnTo>
                      <a:pt x="605674" y="46051"/>
                    </a:lnTo>
                    <a:lnTo>
                      <a:pt x="604825" y="47747"/>
                    </a:lnTo>
                    <a:lnTo>
                      <a:pt x="603976" y="56257"/>
                    </a:lnTo>
                    <a:lnTo>
                      <a:pt x="603100" y="57132"/>
                    </a:lnTo>
                    <a:lnTo>
                      <a:pt x="602251" y="57981"/>
                    </a:lnTo>
                    <a:lnTo>
                      <a:pt x="601402" y="59677"/>
                    </a:lnTo>
                    <a:lnTo>
                      <a:pt x="602251" y="60526"/>
                    </a:lnTo>
                    <a:lnTo>
                      <a:pt x="601402" y="62223"/>
                    </a:lnTo>
                    <a:lnTo>
                      <a:pt x="600553" y="63097"/>
                    </a:lnTo>
                    <a:lnTo>
                      <a:pt x="602251" y="64794"/>
                    </a:lnTo>
                    <a:lnTo>
                      <a:pt x="602251" y="66491"/>
                    </a:lnTo>
                    <a:lnTo>
                      <a:pt x="602251" y="69063"/>
                    </a:lnTo>
                    <a:lnTo>
                      <a:pt x="600553" y="72456"/>
                    </a:lnTo>
                    <a:lnTo>
                      <a:pt x="602251" y="73331"/>
                    </a:lnTo>
                    <a:lnTo>
                      <a:pt x="602251" y="74179"/>
                    </a:lnTo>
                    <a:lnTo>
                      <a:pt x="597980" y="78421"/>
                    </a:lnTo>
                    <a:lnTo>
                      <a:pt x="596282" y="80993"/>
                    </a:lnTo>
                    <a:lnTo>
                      <a:pt x="595433" y="81841"/>
                    </a:lnTo>
                    <a:lnTo>
                      <a:pt x="596282" y="82689"/>
                    </a:lnTo>
                    <a:lnTo>
                      <a:pt x="596282" y="84386"/>
                    </a:lnTo>
                    <a:lnTo>
                      <a:pt x="596282" y="86109"/>
                    </a:lnTo>
                    <a:lnTo>
                      <a:pt x="592886" y="87806"/>
                    </a:lnTo>
                    <a:lnTo>
                      <a:pt x="592010" y="86958"/>
                    </a:lnTo>
                    <a:lnTo>
                      <a:pt x="591161" y="87806"/>
                    </a:lnTo>
                    <a:lnTo>
                      <a:pt x="590312" y="87806"/>
                    </a:lnTo>
                    <a:lnTo>
                      <a:pt x="588614" y="88655"/>
                    </a:lnTo>
                    <a:lnTo>
                      <a:pt x="589463" y="91226"/>
                    </a:lnTo>
                    <a:lnTo>
                      <a:pt x="587765" y="91226"/>
                    </a:lnTo>
                    <a:lnTo>
                      <a:pt x="588614" y="92923"/>
                    </a:lnTo>
                    <a:lnTo>
                      <a:pt x="586916" y="92923"/>
                    </a:lnTo>
                    <a:lnTo>
                      <a:pt x="586916" y="92075"/>
                    </a:lnTo>
                    <a:lnTo>
                      <a:pt x="586041" y="92075"/>
                    </a:lnTo>
                    <a:lnTo>
                      <a:pt x="585192" y="92923"/>
                    </a:lnTo>
                    <a:lnTo>
                      <a:pt x="585192" y="94620"/>
                    </a:lnTo>
                    <a:lnTo>
                      <a:pt x="586041" y="95494"/>
                    </a:lnTo>
                    <a:lnTo>
                      <a:pt x="585192" y="98888"/>
                    </a:lnTo>
                    <a:lnTo>
                      <a:pt x="586041" y="99736"/>
                    </a:lnTo>
                    <a:lnTo>
                      <a:pt x="588614" y="99736"/>
                    </a:lnTo>
                    <a:lnTo>
                      <a:pt x="589463" y="99736"/>
                    </a:lnTo>
                    <a:lnTo>
                      <a:pt x="592886" y="99736"/>
                    </a:lnTo>
                    <a:lnTo>
                      <a:pt x="592010" y="98040"/>
                    </a:lnTo>
                    <a:lnTo>
                      <a:pt x="594584" y="97191"/>
                    </a:lnTo>
                    <a:lnTo>
                      <a:pt x="594584" y="98040"/>
                    </a:lnTo>
                    <a:lnTo>
                      <a:pt x="594584" y="98888"/>
                    </a:lnTo>
                    <a:lnTo>
                      <a:pt x="596282" y="98040"/>
                    </a:lnTo>
                    <a:lnTo>
                      <a:pt x="597131" y="98888"/>
                    </a:lnTo>
                    <a:lnTo>
                      <a:pt x="597131" y="99736"/>
                    </a:lnTo>
                    <a:lnTo>
                      <a:pt x="597131" y="100585"/>
                    </a:lnTo>
                    <a:lnTo>
                      <a:pt x="597980" y="100585"/>
                    </a:lnTo>
                    <a:lnTo>
                      <a:pt x="600553" y="100585"/>
                    </a:lnTo>
                    <a:lnTo>
                      <a:pt x="601402" y="101460"/>
                    </a:lnTo>
                    <a:lnTo>
                      <a:pt x="603100" y="100585"/>
                    </a:lnTo>
                    <a:lnTo>
                      <a:pt x="603976" y="101460"/>
                    </a:lnTo>
                    <a:lnTo>
                      <a:pt x="604825" y="100585"/>
                    </a:lnTo>
                    <a:lnTo>
                      <a:pt x="605674" y="100585"/>
                    </a:lnTo>
                    <a:lnTo>
                      <a:pt x="606523" y="102308"/>
                    </a:lnTo>
                    <a:lnTo>
                      <a:pt x="608221" y="103156"/>
                    </a:lnTo>
                    <a:lnTo>
                      <a:pt x="609096" y="102308"/>
                    </a:lnTo>
                    <a:lnTo>
                      <a:pt x="609096" y="103156"/>
                    </a:lnTo>
                    <a:lnTo>
                      <a:pt x="609945" y="103156"/>
                    </a:lnTo>
                    <a:lnTo>
                      <a:pt x="609096" y="102308"/>
                    </a:lnTo>
                    <a:lnTo>
                      <a:pt x="609945" y="99736"/>
                    </a:lnTo>
                    <a:lnTo>
                      <a:pt x="610794" y="99736"/>
                    </a:lnTo>
                    <a:lnTo>
                      <a:pt x="610794" y="100585"/>
                    </a:lnTo>
                    <a:lnTo>
                      <a:pt x="613341" y="101460"/>
                    </a:lnTo>
                    <a:lnTo>
                      <a:pt x="614190" y="100585"/>
                    </a:lnTo>
                    <a:lnTo>
                      <a:pt x="614190" y="101460"/>
                    </a:lnTo>
                    <a:lnTo>
                      <a:pt x="615915" y="102308"/>
                    </a:lnTo>
                    <a:lnTo>
                      <a:pt x="615066" y="103156"/>
                    </a:lnTo>
                    <a:lnTo>
                      <a:pt x="617613" y="104005"/>
                    </a:lnTo>
                    <a:lnTo>
                      <a:pt x="616764" y="104853"/>
                    </a:lnTo>
                    <a:lnTo>
                      <a:pt x="617613" y="105701"/>
                    </a:lnTo>
                    <a:lnTo>
                      <a:pt x="619311" y="104005"/>
                    </a:lnTo>
                    <a:lnTo>
                      <a:pt x="621035" y="104005"/>
                    </a:lnTo>
                    <a:lnTo>
                      <a:pt x="621884" y="102308"/>
                    </a:lnTo>
                    <a:lnTo>
                      <a:pt x="621884" y="103156"/>
                    </a:lnTo>
                    <a:lnTo>
                      <a:pt x="623582" y="104005"/>
                    </a:lnTo>
                    <a:lnTo>
                      <a:pt x="622733" y="105701"/>
                    </a:lnTo>
                    <a:lnTo>
                      <a:pt x="623582" y="106550"/>
                    </a:lnTo>
                    <a:lnTo>
                      <a:pt x="624431" y="106550"/>
                    </a:lnTo>
                    <a:lnTo>
                      <a:pt x="625280" y="106550"/>
                    </a:lnTo>
                    <a:lnTo>
                      <a:pt x="627004" y="105701"/>
                    </a:lnTo>
                    <a:lnTo>
                      <a:pt x="627853" y="106550"/>
                    </a:lnTo>
                    <a:lnTo>
                      <a:pt x="629551" y="107425"/>
                    </a:lnTo>
                    <a:lnTo>
                      <a:pt x="630400" y="106550"/>
                    </a:lnTo>
                    <a:lnTo>
                      <a:pt x="630400" y="104853"/>
                    </a:lnTo>
                    <a:lnTo>
                      <a:pt x="631249" y="104853"/>
                    </a:lnTo>
                    <a:lnTo>
                      <a:pt x="632125" y="107425"/>
                    </a:lnTo>
                    <a:lnTo>
                      <a:pt x="633823" y="107425"/>
                    </a:lnTo>
                    <a:lnTo>
                      <a:pt x="633823" y="108273"/>
                    </a:lnTo>
                    <a:lnTo>
                      <a:pt x="635521" y="108273"/>
                    </a:lnTo>
                    <a:lnTo>
                      <a:pt x="637245" y="110818"/>
                    </a:lnTo>
                    <a:lnTo>
                      <a:pt x="638943" y="110818"/>
                    </a:lnTo>
                    <a:lnTo>
                      <a:pt x="640641" y="112541"/>
                    </a:lnTo>
                    <a:lnTo>
                      <a:pt x="641490" y="113390"/>
                    </a:lnTo>
                    <a:lnTo>
                      <a:pt x="644064" y="115935"/>
                    </a:lnTo>
                    <a:lnTo>
                      <a:pt x="645762" y="115087"/>
                    </a:lnTo>
                    <a:lnTo>
                      <a:pt x="647460" y="116783"/>
                    </a:lnTo>
                    <a:lnTo>
                      <a:pt x="645762" y="117658"/>
                    </a:lnTo>
                    <a:lnTo>
                      <a:pt x="646611" y="120203"/>
                    </a:lnTo>
                    <a:lnTo>
                      <a:pt x="646611" y="121052"/>
                    </a:lnTo>
                    <a:lnTo>
                      <a:pt x="644913" y="121900"/>
                    </a:lnTo>
                    <a:lnTo>
                      <a:pt x="643215" y="123623"/>
                    </a:lnTo>
                    <a:lnTo>
                      <a:pt x="643215" y="125320"/>
                    </a:lnTo>
                    <a:lnTo>
                      <a:pt x="642339" y="125320"/>
                    </a:lnTo>
                    <a:lnTo>
                      <a:pt x="641490" y="125320"/>
                    </a:lnTo>
                    <a:lnTo>
                      <a:pt x="640641" y="127017"/>
                    </a:lnTo>
                    <a:lnTo>
                      <a:pt x="639792" y="127865"/>
                    </a:lnTo>
                    <a:lnTo>
                      <a:pt x="639792" y="128713"/>
                    </a:lnTo>
                    <a:lnTo>
                      <a:pt x="639792" y="129588"/>
                    </a:lnTo>
                    <a:lnTo>
                      <a:pt x="641490" y="129588"/>
                    </a:lnTo>
                    <a:lnTo>
                      <a:pt x="642339" y="130437"/>
                    </a:lnTo>
                    <a:lnTo>
                      <a:pt x="638943" y="134679"/>
                    </a:lnTo>
                    <a:lnTo>
                      <a:pt x="639792" y="135553"/>
                    </a:lnTo>
                    <a:lnTo>
                      <a:pt x="639792" y="138099"/>
                    </a:lnTo>
                    <a:lnTo>
                      <a:pt x="640641" y="140670"/>
                    </a:lnTo>
                    <a:lnTo>
                      <a:pt x="640641" y="141519"/>
                    </a:lnTo>
                    <a:lnTo>
                      <a:pt x="642339" y="143215"/>
                    </a:lnTo>
                    <a:lnTo>
                      <a:pt x="643215" y="144064"/>
                    </a:lnTo>
                    <a:lnTo>
                      <a:pt x="645762" y="145787"/>
                    </a:lnTo>
                    <a:lnTo>
                      <a:pt x="650882" y="145787"/>
                    </a:lnTo>
                    <a:lnTo>
                      <a:pt x="654305" y="147484"/>
                    </a:lnTo>
                    <a:lnTo>
                      <a:pt x="653429" y="150029"/>
                    </a:lnTo>
                    <a:lnTo>
                      <a:pt x="652580" y="150877"/>
                    </a:lnTo>
                    <a:lnTo>
                      <a:pt x="650033" y="155994"/>
                    </a:lnTo>
                    <a:lnTo>
                      <a:pt x="650882" y="155994"/>
                    </a:lnTo>
                    <a:lnTo>
                      <a:pt x="652580" y="157717"/>
                    </a:lnTo>
                    <a:lnTo>
                      <a:pt x="654305" y="157717"/>
                    </a:lnTo>
                    <a:lnTo>
                      <a:pt x="654305" y="158565"/>
                    </a:lnTo>
                    <a:lnTo>
                      <a:pt x="654305" y="160262"/>
                    </a:lnTo>
                    <a:lnTo>
                      <a:pt x="656852" y="161111"/>
                    </a:lnTo>
                    <a:lnTo>
                      <a:pt x="656852" y="162834"/>
                    </a:lnTo>
                    <a:lnTo>
                      <a:pt x="656003" y="162834"/>
                    </a:lnTo>
                    <a:lnTo>
                      <a:pt x="655154" y="161959"/>
                    </a:lnTo>
                    <a:lnTo>
                      <a:pt x="655154" y="162834"/>
                    </a:lnTo>
                    <a:lnTo>
                      <a:pt x="656003" y="163682"/>
                    </a:lnTo>
                    <a:lnTo>
                      <a:pt x="657701" y="161959"/>
                    </a:lnTo>
                    <a:lnTo>
                      <a:pt x="657701" y="163682"/>
                    </a:lnTo>
                    <a:lnTo>
                      <a:pt x="656852" y="164531"/>
                    </a:lnTo>
                    <a:lnTo>
                      <a:pt x="657701" y="165379"/>
                    </a:lnTo>
                    <a:lnTo>
                      <a:pt x="658550" y="164531"/>
                    </a:lnTo>
                    <a:lnTo>
                      <a:pt x="659425" y="164531"/>
                    </a:lnTo>
                    <a:lnTo>
                      <a:pt x="658550" y="165379"/>
                    </a:lnTo>
                    <a:lnTo>
                      <a:pt x="659425" y="166227"/>
                    </a:lnTo>
                    <a:lnTo>
                      <a:pt x="657701" y="167950"/>
                    </a:lnTo>
                    <a:lnTo>
                      <a:pt x="657701" y="168799"/>
                    </a:lnTo>
                    <a:lnTo>
                      <a:pt x="659425" y="168799"/>
                    </a:lnTo>
                    <a:lnTo>
                      <a:pt x="660274" y="169647"/>
                    </a:lnTo>
                    <a:lnTo>
                      <a:pt x="661123" y="167950"/>
                    </a:lnTo>
                    <a:lnTo>
                      <a:pt x="662821" y="167950"/>
                    </a:lnTo>
                    <a:lnTo>
                      <a:pt x="662821" y="168799"/>
                    </a:lnTo>
                    <a:lnTo>
                      <a:pt x="665395" y="168799"/>
                    </a:lnTo>
                    <a:lnTo>
                      <a:pt x="666244" y="170496"/>
                    </a:lnTo>
                    <a:lnTo>
                      <a:pt x="666244" y="171344"/>
                    </a:lnTo>
                    <a:lnTo>
                      <a:pt x="667093" y="172192"/>
                    </a:lnTo>
                    <a:lnTo>
                      <a:pt x="665395" y="173041"/>
                    </a:lnTo>
                    <a:lnTo>
                      <a:pt x="665395" y="173916"/>
                    </a:lnTo>
                    <a:lnTo>
                      <a:pt x="665395" y="174764"/>
                    </a:lnTo>
                    <a:lnTo>
                      <a:pt x="664519" y="174764"/>
                    </a:lnTo>
                    <a:lnTo>
                      <a:pt x="663670" y="173916"/>
                    </a:lnTo>
                    <a:lnTo>
                      <a:pt x="662821" y="173916"/>
                    </a:lnTo>
                    <a:lnTo>
                      <a:pt x="663670" y="174764"/>
                    </a:lnTo>
                    <a:lnTo>
                      <a:pt x="662821" y="175612"/>
                    </a:lnTo>
                    <a:lnTo>
                      <a:pt x="660274" y="175612"/>
                    </a:lnTo>
                    <a:lnTo>
                      <a:pt x="660274" y="179006"/>
                    </a:lnTo>
                    <a:lnTo>
                      <a:pt x="658550" y="177309"/>
                    </a:lnTo>
                    <a:lnTo>
                      <a:pt x="659425" y="179006"/>
                    </a:lnTo>
                    <a:lnTo>
                      <a:pt x="657701" y="179006"/>
                    </a:lnTo>
                    <a:lnTo>
                      <a:pt x="656852" y="179881"/>
                    </a:lnTo>
                    <a:lnTo>
                      <a:pt x="656852" y="182426"/>
                    </a:lnTo>
                    <a:lnTo>
                      <a:pt x="656852" y="183274"/>
                    </a:lnTo>
                    <a:lnTo>
                      <a:pt x="657701" y="183274"/>
                    </a:lnTo>
                    <a:lnTo>
                      <a:pt x="657701" y="184123"/>
                    </a:lnTo>
                    <a:lnTo>
                      <a:pt x="657701" y="185846"/>
                    </a:lnTo>
                    <a:lnTo>
                      <a:pt x="658550" y="186694"/>
                    </a:lnTo>
                    <a:lnTo>
                      <a:pt x="658550" y="188391"/>
                    </a:lnTo>
                    <a:lnTo>
                      <a:pt x="657701" y="187543"/>
                    </a:lnTo>
                    <a:lnTo>
                      <a:pt x="656852" y="188391"/>
                    </a:lnTo>
                    <a:lnTo>
                      <a:pt x="656003" y="189239"/>
                    </a:lnTo>
                    <a:lnTo>
                      <a:pt x="656852" y="190114"/>
                    </a:lnTo>
                    <a:lnTo>
                      <a:pt x="656852" y="190962"/>
                    </a:lnTo>
                    <a:lnTo>
                      <a:pt x="656003" y="191811"/>
                    </a:lnTo>
                    <a:lnTo>
                      <a:pt x="655154" y="190114"/>
                    </a:lnTo>
                    <a:lnTo>
                      <a:pt x="654305" y="191811"/>
                    </a:lnTo>
                    <a:lnTo>
                      <a:pt x="652580" y="192659"/>
                    </a:lnTo>
                    <a:lnTo>
                      <a:pt x="651731" y="192659"/>
                    </a:lnTo>
                    <a:lnTo>
                      <a:pt x="652580" y="191811"/>
                    </a:lnTo>
                    <a:lnTo>
                      <a:pt x="652580" y="190962"/>
                    </a:lnTo>
                    <a:lnTo>
                      <a:pt x="651731" y="190962"/>
                    </a:lnTo>
                    <a:lnTo>
                      <a:pt x="650882" y="192659"/>
                    </a:lnTo>
                    <a:lnTo>
                      <a:pt x="650033" y="192659"/>
                    </a:lnTo>
                    <a:lnTo>
                      <a:pt x="648309" y="193508"/>
                    </a:lnTo>
                    <a:lnTo>
                      <a:pt x="647460" y="195204"/>
                    </a:lnTo>
                    <a:lnTo>
                      <a:pt x="645762" y="196079"/>
                    </a:lnTo>
                    <a:lnTo>
                      <a:pt x="645762" y="196928"/>
                    </a:lnTo>
                    <a:lnTo>
                      <a:pt x="646611" y="196928"/>
                    </a:lnTo>
                    <a:lnTo>
                      <a:pt x="646611" y="197776"/>
                    </a:lnTo>
                    <a:lnTo>
                      <a:pt x="647460" y="198624"/>
                    </a:lnTo>
                    <a:lnTo>
                      <a:pt x="648309" y="199473"/>
                    </a:lnTo>
                    <a:lnTo>
                      <a:pt x="647460" y="200321"/>
                    </a:lnTo>
                    <a:lnTo>
                      <a:pt x="648309" y="202044"/>
                    </a:lnTo>
                    <a:lnTo>
                      <a:pt x="647460" y="203741"/>
                    </a:lnTo>
                    <a:lnTo>
                      <a:pt x="645762" y="204589"/>
                    </a:lnTo>
                    <a:lnTo>
                      <a:pt x="644913" y="203741"/>
                    </a:lnTo>
                    <a:lnTo>
                      <a:pt x="644064" y="205438"/>
                    </a:lnTo>
                    <a:lnTo>
                      <a:pt x="643215" y="205438"/>
                    </a:lnTo>
                    <a:lnTo>
                      <a:pt x="642339" y="206286"/>
                    </a:lnTo>
                    <a:lnTo>
                      <a:pt x="641490" y="207161"/>
                    </a:lnTo>
                    <a:lnTo>
                      <a:pt x="640641" y="208009"/>
                    </a:lnTo>
                    <a:lnTo>
                      <a:pt x="640641" y="208858"/>
                    </a:lnTo>
                    <a:lnTo>
                      <a:pt x="638094" y="208858"/>
                    </a:lnTo>
                    <a:lnTo>
                      <a:pt x="637245" y="209706"/>
                    </a:lnTo>
                    <a:lnTo>
                      <a:pt x="636370" y="212278"/>
                    </a:lnTo>
                    <a:lnTo>
                      <a:pt x="634672" y="212278"/>
                    </a:lnTo>
                    <a:lnTo>
                      <a:pt x="635521" y="213126"/>
                    </a:lnTo>
                    <a:lnTo>
                      <a:pt x="633823" y="213126"/>
                    </a:lnTo>
                    <a:lnTo>
                      <a:pt x="632125" y="214823"/>
                    </a:lnTo>
                    <a:lnTo>
                      <a:pt x="631249" y="213974"/>
                    </a:lnTo>
                    <a:lnTo>
                      <a:pt x="630400" y="214823"/>
                    </a:lnTo>
                    <a:lnTo>
                      <a:pt x="628702" y="213974"/>
                    </a:lnTo>
                    <a:lnTo>
                      <a:pt x="628702" y="215671"/>
                    </a:lnTo>
                    <a:lnTo>
                      <a:pt x="627853" y="214823"/>
                    </a:lnTo>
                    <a:lnTo>
                      <a:pt x="626129" y="215671"/>
                    </a:lnTo>
                    <a:lnTo>
                      <a:pt x="624431" y="215671"/>
                    </a:lnTo>
                    <a:lnTo>
                      <a:pt x="624431" y="217368"/>
                    </a:lnTo>
                    <a:lnTo>
                      <a:pt x="623582" y="219091"/>
                    </a:lnTo>
                    <a:lnTo>
                      <a:pt x="622733" y="219940"/>
                    </a:lnTo>
                    <a:lnTo>
                      <a:pt x="623582" y="219940"/>
                    </a:lnTo>
                    <a:lnTo>
                      <a:pt x="623582" y="220788"/>
                    </a:lnTo>
                    <a:lnTo>
                      <a:pt x="621884" y="221636"/>
                    </a:lnTo>
                    <a:lnTo>
                      <a:pt x="622733" y="222485"/>
                    </a:lnTo>
                    <a:lnTo>
                      <a:pt x="625280" y="222485"/>
                    </a:lnTo>
                    <a:lnTo>
                      <a:pt x="625280" y="224208"/>
                    </a:lnTo>
                    <a:lnTo>
                      <a:pt x="626129" y="225905"/>
                    </a:lnTo>
                    <a:lnTo>
                      <a:pt x="628702" y="226753"/>
                    </a:lnTo>
                    <a:lnTo>
                      <a:pt x="630400" y="228450"/>
                    </a:lnTo>
                    <a:lnTo>
                      <a:pt x="630400" y="231021"/>
                    </a:lnTo>
                    <a:lnTo>
                      <a:pt x="627853" y="231870"/>
                    </a:lnTo>
                    <a:lnTo>
                      <a:pt x="627853" y="232718"/>
                    </a:lnTo>
                    <a:lnTo>
                      <a:pt x="629551" y="232718"/>
                    </a:lnTo>
                    <a:lnTo>
                      <a:pt x="629551" y="233566"/>
                    </a:lnTo>
                    <a:lnTo>
                      <a:pt x="628702" y="233566"/>
                    </a:lnTo>
                    <a:lnTo>
                      <a:pt x="627853" y="233566"/>
                    </a:lnTo>
                    <a:lnTo>
                      <a:pt x="627004" y="235290"/>
                    </a:lnTo>
                    <a:lnTo>
                      <a:pt x="626129" y="236986"/>
                    </a:lnTo>
                    <a:lnTo>
                      <a:pt x="626129" y="237835"/>
                    </a:lnTo>
                    <a:lnTo>
                      <a:pt x="626129" y="239532"/>
                    </a:lnTo>
                    <a:lnTo>
                      <a:pt x="627004" y="239532"/>
                    </a:lnTo>
                    <a:lnTo>
                      <a:pt x="628702" y="238683"/>
                    </a:lnTo>
                    <a:lnTo>
                      <a:pt x="629551" y="238683"/>
                    </a:lnTo>
                    <a:lnTo>
                      <a:pt x="628702" y="241255"/>
                    </a:lnTo>
                    <a:lnTo>
                      <a:pt x="629551" y="245497"/>
                    </a:lnTo>
                    <a:lnTo>
                      <a:pt x="630400" y="246372"/>
                    </a:lnTo>
                    <a:lnTo>
                      <a:pt x="630400" y="248068"/>
                    </a:lnTo>
                    <a:lnTo>
                      <a:pt x="629551" y="248917"/>
                    </a:lnTo>
                    <a:lnTo>
                      <a:pt x="627853" y="248068"/>
                    </a:lnTo>
                    <a:lnTo>
                      <a:pt x="627004" y="248917"/>
                    </a:lnTo>
                    <a:lnTo>
                      <a:pt x="627853" y="251488"/>
                    </a:lnTo>
                    <a:lnTo>
                      <a:pt x="627004" y="252337"/>
                    </a:lnTo>
                    <a:lnTo>
                      <a:pt x="626129" y="253185"/>
                    </a:lnTo>
                    <a:lnTo>
                      <a:pt x="625280" y="254033"/>
                    </a:lnTo>
                    <a:lnTo>
                      <a:pt x="624431" y="254882"/>
                    </a:lnTo>
                    <a:lnTo>
                      <a:pt x="623582" y="258302"/>
                    </a:lnTo>
                    <a:lnTo>
                      <a:pt x="621884" y="258302"/>
                    </a:lnTo>
                    <a:lnTo>
                      <a:pt x="621035" y="260847"/>
                    </a:lnTo>
                    <a:lnTo>
                      <a:pt x="621035" y="262570"/>
                    </a:lnTo>
                    <a:lnTo>
                      <a:pt x="620160" y="263418"/>
                    </a:lnTo>
                    <a:lnTo>
                      <a:pt x="621884" y="265115"/>
                    </a:lnTo>
                    <a:lnTo>
                      <a:pt x="620160" y="265964"/>
                    </a:lnTo>
                    <a:lnTo>
                      <a:pt x="617613" y="265964"/>
                    </a:lnTo>
                    <a:lnTo>
                      <a:pt x="617613" y="266812"/>
                    </a:lnTo>
                    <a:lnTo>
                      <a:pt x="616764" y="270232"/>
                    </a:lnTo>
                    <a:lnTo>
                      <a:pt x="618462" y="274500"/>
                    </a:lnTo>
                    <a:lnTo>
                      <a:pt x="617613" y="275349"/>
                    </a:lnTo>
                    <a:lnTo>
                      <a:pt x="615915" y="275349"/>
                    </a:lnTo>
                    <a:lnTo>
                      <a:pt x="616764" y="275349"/>
                    </a:lnTo>
                    <a:lnTo>
                      <a:pt x="617613" y="275349"/>
                    </a:lnTo>
                    <a:lnTo>
                      <a:pt x="617613" y="276197"/>
                    </a:lnTo>
                    <a:lnTo>
                      <a:pt x="616764" y="276197"/>
                    </a:lnTo>
                    <a:lnTo>
                      <a:pt x="615915" y="277045"/>
                    </a:lnTo>
                    <a:lnTo>
                      <a:pt x="615915" y="277894"/>
                    </a:lnTo>
                    <a:lnTo>
                      <a:pt x="617613" y="277894"/>
                    </a:lnTo>
                    <a:lnTo>
                      <a:pt x="617613" y="279617"/>
                    </a:lnTo>
                    <a:lnTo>
                      <a:pt x="616764" y="279617"/>
                    </a:lnTo>
                    <a:lnTo>
                      <a:pt x="615915" y="278742"/>
                    </a:lnTo>
                    <a:lnTo>
                      <a:pt x="615066" y="280465"/>
                    </a:lnTo>
                    <a:lnTo>
                      <a:pt x="613341" y="281314"/>
                    </a:lnTo>
                    <a:lnTo>
                      <a:pt x="613341" y="283010"/>
                    </a:lnTo>
                    <a:lnTo>
                      <a:pt x="611643" y="283859"/>
                    </a:lnTo>
                    <a:lnTo>
                      <a:pt x="611643" y="284734"/>
                    </a:lnTo>
                    <a:lnTo>
                      <a:pt x="612492" y="287279"/>
                    </a:lnTo>
                    <a:lnTo>
                      <a:pt x="611643" y="288976"/>
                    </a:lnTo>
                    <a:lnTo>
                      <a:pt x="610794" y="290699"/>
                    </a:lnTo>
                    <a:lnTo>
                      <a:pt x="610794" y="292396"/>
                    </a:lnTo>
                    <a:lnTo>
                      <a:pt x="612492" y="294092"/>
                    </a:lnTo>
                    <a:lnTo>
                      <a:pt x="611643" y="294941"/>
                    </a:lnTo>
                    <a:lnTo>
                      <a:pt x="610794" y="299209"/>
                    </a:lnTo>
                    <a:lnTo>
                      <a:pt x="610794" y="300057"/>
                    </a:lnTo>
                    <a:lnTo>
                      <a:pt x="608221" y="303477"/>
                    </a:lnTo>
                    <a:lnTo>
                      <a:pt x="607372" y="306022"/>
                    </a:lnTo>
                    <a:lnTo>
                      <a:pt x="609096" y="306871"/>
                    </a:lnTo>
                    <a:lnTo>
                      <a:pt x="609096" y="307746"/>
                    </a:lnTo>
                    <a:lnTo>
                      <a:pt x="607372" y="309442"/>
                    </a:lnTo>
                    <a:lnTo>
                      <a:pt x="608221" y="311139"/>
                    </a:lnTo>
                    <a:lnTo>
                      <a:pt x="607372" y="311988"/>
                    </a:lnTo>
                    <a:lnTo>
                      <a:pt x="608221" y="313711"/>
                    </a:lnTo>
                    <a:lnTo>
                      <a:pt x="607372" y="314559"/>
                    </a:lnTo>
                    <a:lnTo>
                      <a:pt x="607372" y="315408"/>
                    </a:lnTo>
                    <a:lnTo>
                      <a:pt x="607372" y="319676"/>
                    </a:lnTo>
                    <a:lnTo>
                      <a:pt x="606523" y="322221"/>
                    </a:lnTo>
                    <a:lnTo>
                      <a:pt x="607372" y="327338"/>
                    </a:lnTo>
                    <a:lnTo>
                      <a:pt x="606523" y="329034"/>
                    </a:lnTo>
                    <a:lnTo>
                      <a:pt x="607372" y="334151"/>
                    </a:lnTo>
                    <a:lnTo>
                      <a:pt x="607372" y="335026"/>
                    </a:lnTo>
                    <a:lnTo>
                      <a:pt x="609096" y="337571"/>
                    </a:lnTo>
                    <a:lnTo>
                      <a:pt x="609945" y="338420"/>
                    </a:lnTo>
                    <a:lnTo>
                      <a:pt x="609096" y="340143"/>
                    </a:lnTo>
                    <a:lnTo>
                      <a:pt x="609096" y="340991"/>
                    </a:lnTo>
                    <a:lnTo>
                      <a:pt x="610794" y="342688"/>
                    </a:lnTo>
                    <a:lnTo>
                      <a:pt x="610794" y="344385"/>
                    </a:lnTo>
                    <a:lnTo>
                      <a:pt x="611643" y="345233"/>
                    </a:lnTo>
                    <a:lnTo>
                      <a:pt x="609945" y="345233"/>
                    </a:lnTo>
                    <a:lnTo>
                      <a:pt x="609945" y="346956"/>
                    </a:lnTo>
                    <a:lnTo>
                      <a:pt x="610794" y="346956"/>
                    </a:lnTo>
                    <a:lnTo>
                      <a:pt x="613341" y="348653"/>
                    </a:lnTo>
                    <a:lnTo>
                      <a:pt x="615066" y="350350"/>
                    </a:lnTo>
                    <a:lnTo>
                      <a:pt x="614190" y="352073"/>
                    </a:lnTo>
                    <a:lnTo>
                      <a:pt x="616764" y="355466"/>
                    </a:lnTo>
                    <a:lnTo>
                      <a:pt x="615915" y="356315"/>
                    </a:lnTo>
                    <a:lnTo>
                      <a:pt x="615915" y="358038"/>
                    </a:lnTo>
                    <a:lnTo>
                      <a:pt x="616764" y="358886"/>
                    </a:lnTo>
                    <a:lnTo>
                      <a:pt x="616764" y="359735"/>
                    </a:lnTo>
                    <a:lnTo>
                      <a:pt x="619311" y="361432"/>
                    </a:lnTo>
                    <a:lnTo>
                      <a:pt x="618462" y="363155"/>
                    </a:lnTo>
                    <a:lnTo>
                      <a:pt x="619311" y="364003"/>
                    </a:lnTo>
                    <a:lnTo>
                      <a:pt x="619311" y="364852"/>
                    </a:lnTo>
                    <a:lnTo>
                      <a:pt x="618462" y="367397"/>
                    </a:lnTo>
                    <a:lnTo>
                      <a:pt x="620160" y="369120"/>
                    </a:lnTo>
                    <a:lnTo>
                      <a:pt x="619311" y="369120"/>
                    </a:lnTo>
                    <a:lnTo>
                      <a:pt x="619311" y="370817"/>
                    </a:lnTo>
                    <a:lnTo>
                      <a:pt x="617613" y="372513"/>
                    </a:lnTo>
                    <a:lnTo>
                      <a:pt x="617613" y="373362"/>
                    </a:lnTo>
                    <a:lnTo>
                      <a:pt x="619311" y="376782"/>
                    </a:lnTo>
                    <a:lnTo>
                      <a:pt x="621035" y="378478"/>
                    </a:lnTo>
                    <a:lnTo>
                      <a:pt x="621884" y="376782"/>
                    </a:lnTo>
                    <a:lnTo>
                      <a:pt x="622733" y="378478"/>
                    </a:lnTo>
                    <a:lnTo>
                      <a:pt x="624431" y="380202"/>
                    </a:lnTo>
                    <a:lnTo>
                      <a:pt x="624431" y="381050"/>
                    </a:lnTo>
                    <a:lnTo>
                      <a:pt x="625280" y="381050"/>
                    </a:lnTo>
                    <a:lnTo>
                      <a:pt x="626129" y="382747"/>
                    </a:lnTo>
                    <a:lnTo>
                      <a:pt x="627004" y="381898"/>
                    </a:lnTo>
                    <a:lnTo>
                      <a:pt x="627853" y="381050"/>
                    </a:lnTo>
                    <a:lnTo>
                      <a:pt x="627853" y="382747"/>
                    </a:lnTo>
                    <a:lnTo>
                      <a:pt x="630400" y="383595"/>
                    </a:lnTo>
                    <a:lnTo>
                      <a:pt x="631249" y="385318"/>
                    </a:lnTo>
                    <a:lnTo>
                      <a:pt x="632974" y="387015"/>
                    </a:lnTo>
                    <a:lnTo>
                      <a:pt x="633823" y="387015"/>
                    </a:lnTo>
                    <a:lnTo>
                      <a:pt x="634672" y="386167"/>
                    </a:lnTo>
                    <a:lnTo>
                      <a:pt x="637245" y="386167"/>
                    </a:lnTo>
                    <a:lnTo>
                      <a:pt x="638943" y="386167"/>
                    </a:lnTo>
                    <a:lnTo>
                      <a:pt x="638943" y="387015"/>
                    </a:lnTo>
                    <a:lnTo>
                      <a:pt x="640641" y="387864"/>
                    </a:lnTo>
                    <a:lnTo>
                      <a:pt x="639792" y="389560"/>
                    </a:lnTo>
                    <a:lnTo>
                      <a:pt x="641490" y="391284"/>
                    </a:lnTo>
                    <a:lnTo>
                      <a:pt x="641490" y="392980"/>
                    </a:lnTo>
                    <a:lnTo>
                      <a:pt x="639792" y="393829"/>
                    </a:lnTo>
                    <a:lnTo>
                      <a:pt x="640641" y="397249"/>
                    </a:lnTo>
                    <a:lnTo>
                      <a:pt x="639792" y="397249"/>
                    </a:lnTo>
                    <a:lnTo>
                      <a:pt x="640641" y="398097"/>
                    </a:lnTo>
                    <a:lnTo>
                      <a:pt x="639792" y="399794"/>
                    </a:lnTo>
                    <a:lnTo>
                      <a:pt x="638943" y="400642"/>
                    </a:lnTo>
                    <a:lnTo>
                      <a:pt x="638943" y="401490"/>
                    </a:lnTo>
                    <a:lnTo>
                      <a:pt x="638943" y="402365"/>
                    </a:lnTo>
                    <a:lnTo>
                      <a:pt x="638943" y="403214"/>
                    </a:lnTo>
                    <a:lnTo>
                      <a:pt x="638943" y="404910"/>
                    </a:lnTo>
                    <a:lnTo>
                      <a:pt x="640641" y="406607"/>
                    </a:lnTo>
                    <a:lnTo>
                      <a:pt x="639792" y="407482"/>
                    </a:lnTo>
                    <a:lnTo>
                      <a:pt x="640641" y="408330"/>
                    </a:lnTo>
                    <a:lnTo>
                      <a:pt x="640641" y="409179"/>
                    </a:lnTo>
                    <a:lnTo>
                      <a:pt x="640641" y="410876"/>
                    </a:lnTo>
                    <a:lnTo>
                      <a:pt x="638943" y="411724"/>
                    </a:lnTo>
                    <a:lnTo>
                      <a:pt x="638094" y="414296"/>
                    </a:lnTo>
                    <a:lnTo>
                      <a:pt x="638943" y="417689"/>
                    </a:lnTo>
                    <a:lnTo>
                      <a:pt x="639792" y="417689"/>
                    </a:lnTo>
                    <a:lnTo>
                      <a:pt x="639792" y="418564"/>
                    </a:lnTo>
                    <a:lnTo>
                      <a:pt x="640641" y="419412"/>
                    </a:lnTo>
                    <a:lnTo>
                      <a:pt x="639792" y="420261"/>
                    </a:lnTo>
                    <a:lnTo>
                      <a:pt x="641490" y="420261"/>
                    </a:lnTo>
                    <a:lnTo>
                      <a:pt x="640641" y="421109"/>
                    </a:lnTo>
                    <a:lnTo>
                      <a:pt x="639792" y="421109"/>
                    </a:lnTo>
                    <a:lnTo>
                      <a:pt x="638943" y="421957"/>
                    </a:lnTo>
                    <a:lnTo>
                      <a:pt x="639792" y="421957"/>
                    </a:lnTo>
                    <a:lnTo>
                      <a:pt x="639792" y="422806"/>
                    </a:lnTo>
                    <a:lnTo>
                      <a:pt x="639792" y="423654"/>
                    </a:lnTo>
                    <a:lnTo>
                      <a:pt x="639792" y="426226"/>
                    </a:lnTo>
                    <a:lnTo>
                      <a:pt x="638943" y="426226"/>
                    </a:lnTo>
                    <a:lnTo>
                      <a:pt x="638094" y="427074"/>
                    </a:lnTo>
                    <a:lnTo>
                      <a:pt x="638943" y="427922"/>
                    </a:lnTo>
                    <a:lnTo>
                      <a:pt x="638094" y="430494"/>
                    </a:lnTo>
                    <a:lnTo>
                      <a:pt x="638094" y="433039"/>
                    </a:lnTo>
                    <a:lnTo>
                      <a:pt x="636370" y="433888"/>
                    </a:lnTo>
                    <a:lnTo>
                      <a:pt x="637245" y="435611"/>
                    </a:lnTo>
                    <a:lnTo>
                      <a:pt x="636370" y="436459"/>
                    </a:lnTo>
                    <a:lnTo>
                      <a:pt x="638094" y="439004"/>
                    </a:lnTo>
                    <a:lnTo>
                      <a:pt x="637245" y="441576"/>
                    </a:lnTo>
                    <a:lnTo>
                      <a:pt x="638094" y="443273"/>
                    </a:lnTo>
                    <a:lnTo>
                      <a:pt x="638943" y="443273"/>
                    </a:lnTo>
                    <a:lnTo>
                      <a:pt x="639792" y="443273"/>
                    </a:lnTo>
                    <a:lnTo>
                      <a:pt x="640641" y="443273"/>
                    </a:lnTo>
                    <a:lnTo>
                      <a:pt x="642339" y="442424"/>
                    </a:lnTo>
                    <a:lnTo>
                      <a:pt x="644913" y="442424"/>
                    </a:lnTo>
                    <a:lnTo>
                      <a:pt x="645762" y="444121"/>
                    </a:lnTo>
                    <a:lnTo>
                      <a:pt x="646611" y="444969"/>
                    </a:lnTo>
                    <a:lnTo>
                      <a:pt x="648309" y="443273"/>
                    </a:lnTo>
                    <a:lnTo>
                      <a:pt x="647460" y="441576"/>
                    </a:lnTo>
                    <a:lnTo>
                      <a:pt x="648309" y="440728"/>
                    </a:lnTo>
                    <a:lnTo>
                      <a:pt x="648309" y="441576"/>
                    </a:lnTo>
                    <a:lnTo>
                      <a:pt x="650033" y="444121"/>
                    </a:lnTo>
                    <a:lnTo>
                      <a:pt x="649184" y="446693"/>
                    </a:lnTo>
                    <a:lnTo>
                      <a:pt x="649184" y="447541"/>
                    </a:lnTo>
                    <a:lnTo>
                      <a:pt x="648309" y="448389"/>
                    </a:lnTo>
                    <a:lnTo>
                      <a:pt x="648309" y="447541"/>
                    </a:lnTo>
                    <a:lnTo>
                      <a:pt x="646611" y="448389"/>
                    </a:lnTo>
                    <a:lnTo>
                      <a:pt x="645762" y="450086"/>
                    </a:lnTo>
                    <a:lnTo>
                      <a:pt x="646611" y="450934"/>
                    </a:lnTo>
                    <a:lnTo>
                      <a:pt x="645762" y="450934"/>
                    </a:lnTo>
                    <a:lnTo>
                      <a:pt x="644913" y="452658"/>
                    </a:lnTo>
                    <a:lnTo>
                      <a:pt x="645762" y="453506"/>
                    </a:lnTo>
                    <a:lnTo>
                      <a:pt x="644913" y="454354"/>
                    </a:lnTo>
                    <a:lnTo>
                      <a:pt x="644913" y="455203"/>
                    </a:lnTo>
                    <a:lnTo>
                      <a:pt x="647460" y="455203"/>
                    </a:lnTo>
                    <a:lnTo>
                      <a:pt x="648309" y="456926"/>
                    </a:lnTo>
                    <a:lnTo>
                      <a:pt x="648309" y="457774"/>
                    </a:lnTo>
                    <a:lnTo>
                      <a:pt x="649184" y="456926"/>
                    </a:lnTo>
                    <a:lnTo>
                      <a:pt x="651731" y="457774"/>
                    </a:lnTo>
                    <a:lnTo>
                      <a:pt x="652580" y="458623"/>
                    </a:lnTo>
                    <a:lnTo>
                      <a:pt x="654305" y="460320"/>
                    </a:lnTo>
                    <a:lnTo>
                      <a:pt x="655154" y="459471"/>
                    </a:lnTo>
                    <a:lnTo>
                      <a:pt x="657701" y="459471"/>
                    </a:lnTo>
                    <a:lnTo>
                      <a:pt x="658550" y="458623"/>
                    </a:lnTo>
                    <a:lnTo>
                      <a:pt x="660274" y="457774"/>
                    </a:lnTo>
                    <a:lnTo>
                      <a:pt x="661972" y="459471"/>
                    </a:lnTo>
                    <a:lnTo>
                      <a:pt x="662821" y="458623"/>
                    </a:lnTo>
                    <a:lnTo>
                      <a:pt x="662821" y="459471"/>
                    </a:lnTo>
                    <a:lnTo>
                      <a:pt x="663670" y="459471"/>
                    </a:lnTo>
                    <a:lnTo>
                      <a:pt x="664519" y="460320"/>
                    </a:lnTo>
                    <a:lnTo>
                      <a:pt x="664519" y="461168"/>
                    </a:lnTo>
                    <a:lnTo>
                      <a:pt x="665395" y="462016"/>
                    </a:lnTo>
                    <a:lnTo>
                      <a:pt x="665395" y="463740"/>
                    </a:lnTo>
                    <a:lnTo>
                      <a:pt x="667093" y="465436"/>
                    </a:lnTo>
                    <a:lnTo>
                      <a:pt x="667093" y="467133"/>
                    </a:lnTo>
                    <a:lnTo>
                      <a:pt x="667942" y="467133"/>
                    </a:lnTo>
                    <a:lnTo>
                      <a:pt x="667942" y="466285"/>
                    </a:lnTo>
                    <a:lnTo>
                      <a:pt x="668791" y="465436"/>
                    </a:lnTo>
                    <a:lnTo>
                      <a:pt x="669640" y="466285"/>
                    </a:lnTo>
                    <a:lnTo>
                      <a:pt x="669640" y="469705"/>
                    </a:lnTo>
                    <a:lnTo>
                      <a:pt x="669640" y="470553"/>
                    </a:lnTo>
                    <a:lnTo>
                      <a:pt x="670489" y="472250"/>
                    </a:lnTo>
                    <a:lnTo>
                      <a:pt x="673062" y="473098"/>
                    </a:lnTo>
                    <a:lnTo>
                      <a:pt x="675609" y="473098"/>
                    </a:lnTo>
                    <a:lnTo>
                      <a:pt x="676485" y="476518"/>
                    </a:lnTo>
                    <a:lnTo>
                      <a:pt x="678183" y="477366"/>
                    </a:lnTo>
                    <a:lnTo>
                      <a:pt x="677334" y="479938"/>
                    </a:lnTo>
                    <a:lnTo>
                      <a:pt x="678183" y="481635"/>
                    </a:lnTo>
                    <a:lnTo>
                      <a:pt x="679881" y="481635"/>
                    </a:lnTo>
                    <a:lnTo>
                      <a:pt x="681605" y="480786"/>
                    </a:lnTo>
                    <a:lnTo>
                      <a:pt x="681605" y="481635"/>
                    </a:lnTo>
                    <a:lnTo>
                      <a:pt x="681605" y="483332"/>
                    </a:lnTo>
                    <a:lnTo>
                      <a:pt x="683303" y="485055"/>
                    </a:lnTo>
                    <a:lnTo>
                      <a:pt x="683303" y="485903"/>
                    </a:lnTo>
                    <a:lnTo>
                      <a:pt x="684152" y="485903"/>
                    </a:lnTo>
                    <a:lnTo>
                      <a:pt x="683303" y="487600"/>
                    </a:lnTo>
                    <a:lnTo>
                      <a:pt x="685001" y="487600"/>
                    </a:lnTo>
                    <a:lnTo>
                      <a:pt x="685850" y="487600"/>
                    </a:lnTo>
                    <a:lnTo>
                      <a:pt x="685850" y="488448"/>
                    </a:lnTo>
                    <a:lnTo>
                      <a:pt x="686699" y="487600"/>
                    </a:lnTo>
                    <a:lnTo>
                      <a:pt x="686699" y="485903"/>
                    </a:lnTo>
                    <a:lnTo>
                      <a:pt x="689272" y="485903"/>
                    </a:lnTo>
                    <a:lnTo>
                      <a:pt x="690121" y="486752"/>
                    </a:lnTo>
                    <a:lnTo>
                      <a:pt x="690121" y="487600"/>
                    </a:lnTo>
                    <a:lnTo>
                      <a:pt x="690970" y="491020"/>
                    </a:lnTo>
                    <a:lnTo>
                      <a:pt x="690121" y="491868"/>
                    </a:lnTo>
                    <a:lnTo>
                      <a:pt x="690121" y="493565"/>
                    </a:lnTo>
                    <a:lnTo>
                      <a:pt x="691819" y="493565"/>
                    </a:lnTo>
                    <a:lnTo>
                      <a:pt x="692668" y="492717"/>
                    </a:lnTo>
                    <a:lnTo>
                      <a:pt x="693544" y="492717"/>
                    </a:lnTo>
                    <a:lnTo>
                      <a:pt x="695242" y="494413"/>
                    </a:lnTo>
                    <a:lnTo>
                      <a:pt x="696091" y="495262"/>
                    </a:lnTo>
                    <a:lnTo>
                      <a:pt x="695242" y="496137"/>
                    </a:lnTo>
                    <a:lnTo>
                      <a:pt x="696091" y="496985"/>
                    </a:lnTo>
                    <a:lnTo>
                      <a:pt x="696940" y="499530"/>
                    </a:lnTo>
                    <a:lnTo>
                      <a:pt x="696091" y="500378"/>
                    </a:lnTo>
                    <a:lnTo>
                      <a:pt x="696940" y="500378"/>
                    </a:lnTo>
                    <a:lnTo>
                      <a:pt x="697789" y="501227"/>
                    </a:lnTo>
                    <a:lnTo>
                      <a:pt x="698664" y="502102"/>
                    </a:lnTo>
                    <a:lnTo>
                      <a:pt x="699513" y="502950"/>
                    </a:lnTo>
                    <a:lnTo>
                      <a:pt x="702060" y="502950"/>
                    </a:lnTo>
                    <a:lnTo>
                      <a:pt x="702909" y="504647"/>
                    </a:lnTo>
                    <a:lnTo>
                      <a:pt x="705483" y="505495"/>
                    </a:lnTo>
                    <a:lnTo>
                      <a:pt x="705483" y="504647"/>
                    </a:lnTo>
                    <a:lnTo>
                      <a:pt x="707181" y="504647"/>
                    </a:lnTo>
                    <a:lnTo>
                      <a:pt x="708030" y="504647"/>
                    </a:lnTo>
                    <a:lnTo>
                      <a:pt x="709754" y="506344"/>
                    </a:lnTo>
                    <a:lnTo>
                      <a:pt x="710603" y="507218"/>
                    </a:lnTo>
                    <a:lnTo>
                      <a:pt x="711452" y="507218"/>
                    </a:lnTo>
                    <a:lnTo>
                      <a:pt x="712301" y="508067"/>
                    </a:lnTo>
                    <a:lnTo>
                      <a:pt x="713150" y="508067"/>
                    </a:lnTo>
                    <a:lnTo>
                      <a:pt x="714848" y="508067"/>
                    </a:lnTo>
                    <a:lnTo>
                      <a:pt x="716573" y="508915"/>
                    </a:lnTo>
                    <a:lnTo>
                      <a:pt x="718271" y="508067"/>
                    </a:lnTo>
                    <a:lnTo>
                      <a:pt x="719120" y="508915"/>
                    </a:lnTo>
                    <a:lnTo>
                      <a:pt x="719969" y="508067"/>
                    </a:lnTo>
                    <a:lnTo>
                      <a:pt x="720844" y="509764"/>
                    </a:lnTo>
                    <a:lnTo>
                      <a:pt x="721693" y="510612"/>
                    </a:lnTo>
                    <a:lnTo>
                      <a:pt x="722542" y="510612"/>
                    </a:lnTo>
                    <a:lnTo>
                      <a:pt x="723391" y="509764"/>
                    </a:lnTo>
                    <a:lnTo>
                      <a:pt x="724240" y="509764"/>
                    </a:lnTo>
                    <a:lnTo>
                      <a:pt x="725089" y="511460"/>
                    </a:lnTo>
                    <a:lnTo>
                      <a:pt x="728512" y="510612"/>
                    </a:lnTo>
                    <a:lnTo>
                      <a:pt x="730210" y="511460"/>
                    </a:lnTo>
                    <a:lnTo>
                      <a:pt x="731934" y="511460"/>
                    </a:lnTo>
                    <a:lnTo>
                      <a:pt x="731934" y="510612"/>
                    </a:lnTo>
                    <a:lnTo>
                      <a:pt x="732783" y="511460"/>
                    </a:lnTo>
                    <a:lnTo>
                      <a:pt x="733632" y="513184"/>
                    </a:lnTo>
                    <a:lnTo>
                      <a:pt x="734481" y="514032"/>
                    </a:lnTo>
                    <a:lnTo>
                      <a:pt x="735330" y="513184"/>
                    </a:lnTo>
                    <a:lnTo>
                      <a:pt x="736179" y="513184"/>
                    </a:lnTo>
                    <a:lnTo>
                      <a:pt x="742149" y="512309"/>
                    </a:lnTo>
                    <a:lnTo>
                      <a:pt x="742149" y="514032"/>
                    </a:lnTo>
                    <a:lnTo>
                      <a:pt x="741300" y="514880"/>
                    </a:lnTo>
                    <a:lnTo>
                      <a:pt x="741300" y="515729"/>
                    </a:lnTo>
                    <a:lnTo>
                      <a:pt x="742149" y="516577"/>
                    </a:lnTo>
                    <a:lnTo>
                      <a:pt x="743873" y="517425"/>
                    </a:lnTo>
                    <a:lnTo>
                      <a:pt x="745571" y="519997"/>
                    </a:lnTo>
                    <a:lnTo>
                      <a:pt x="743873" y="520845"/>
                    </a:lnTo>
                    <a:lnTo>
                      <a:pt x="743873" y="521694"/>
                    </a:lnTo>
                    <a:lnTo>
                      <a:pt x="743024" y="522542"/>
                    </a:lnTo>
                    <a:lnTo>
                      <a:pt x="744722" y="523390"/>
                    </a:lnTo>
                    <a:lnTo>
                      <a:pt x="744722" y="648710"/>
                    </a:lnTo>
                    <a:lnTo>
                      <a:pt x="707181" y="648710"/>
                    </a:lnTo>
                    <a:lnTo>
                      <a:pt x="677334" y="648710"/>
                    </a:lnTo>
                    <a:lnTo>
                      <a:pt x="601402" y="648710"/>
                    </a:lnTo>
                    <a:lnTo>
                      <a:pt x="599704" y="652979"/>
                    </a:lnTo>
                    <a:lnTo>
                      <a:pt x="598855" y="661489"/>
                    </a:lnTo>
                    <a:lnTo>
                      <a:pt x="597131" y="663212"/>
                    </a:lnTo>
                    <a:lnTo>
                      <a:pt x="595433" y="664061"/>
                    </a:lnTo>
                    <a:lnTo>
                      <a:pt x="591161" y="665757"/>
                    </a:lnTo>
                    <a:lnTo>
                      <a:pt x="591161" y="666606"/>
                    </a:lnTo>
                    <a:lnTo>
                      <a:pt x="588614" y="669177"/>
                    </a:lnTo>
                    <a:lnTo>
                      <a:pt x="588614" y="670874"/>
                    </a:lnTo>
                    <a:lnTo>
                      <a:pt x="589463" y="671722"/>
                    </a:lnTo>
                    <a:lnTo>
                      <a:pt x="590312" y="672571"/>
                    </a:lnTo>
                    <a:lnTo>
                      <a:pt x="588614" y="674294"/>
                    </a:lnTo>
                    <a:lnTo>
                      <a:pt x="588614" y="675991"/>
                    </a:lnTo>
                    <a:lnTo>
                      <a:pt x="588614" y="676839"/>
                    </a:lnTo>
                    <a:lnTo>
                      <a:pt x="587765" y="677688"/>
                    </a:lnTo>
                    <a:lnTo>
                      <a:pt x="588614" y="679411"/>
                    </a:lnTo>
                    <a:lnTo>
                      <a:pt x="586041" y="680259"/>
                    </a:lnTo>
                    <a:lnTo>
                      <a:pt x="584343" y="682804"/>
                    </a:lnTo>
                    <a:lnTo>
                      <a:pt x="582645" y="682804"/>
                    </a:lnTo>
                    <a:lnTo>
                      <a:pt x="583494" y="683653"/>
                    </a:lnTo>
                    <a:lnTo>
                      <a:pt x="580071" y="687073"/>
                    </a:lnTo>
                    <a:lnTo>
                      <a:pt x="580071" y="690466"/>
                    </a:lnTo>
                    <a:lnTo>
                      <a:pt x="578373" y="693886"/>
                    </a:lnTo>
                    <a:lnTo>
                      <a:pt x="577524" y="695583"/>
                    </a:lnTo>
                    <a:lnTo>
                      <a:pt x="576675" y="697306"/>
                    </a:lnTo>
                    <a:lnTo>
                      <a:pt x="577524" y="698154"/>
                    </a:lnTo>
                    <a:lnTo>
                      <a:pt x="577524" y="699003"/>
                    </a:lnTo>
                    <a:lnTo>
                      <a:pt x="578373" y="699851"/>
                    </a:lnTo>
                    <a:lnTo>
                      <a:pt x="577524" y="701548"/>
                    </a:lnTo>
                    <a:lnTo>
                      <a:pt x="576675" y="701548"/>
                    </a:lnTo>
                    <a:lnTo>
                      <a:pt x="574102" y="704119"/>
                    </a:lnTo>
                    <a:lnTo>
                      <a:pt x="574951" y="705816"/>
                    </a:lnTo>
                    <a:lnTo>
                      <a:pt x="573253" y="704968"/>
                    </a:lnTo>
                    <a:lnTo>
                      <a:pt x="572404" y="705816"/>
                    </a:lnTo>
                    <a:lnTo>
                      <a:pt x="572404" y="707539"/>
                    </a:lnTo>
                    <a:lnTo>
                      <a:pt x="571555" y="709236"/>
                    </a:lnTo>
                    <a:lnTo>
                      <a:pt x="569830" y="710085"/>
                    </a:lnTo>
                    <a:lnTo>
                      <a:pt x="568981" y="709236"/>
                    </a:lnTo>
                    <a:lnTo>
                      <a:pt x="568132" y="710085"/>
                    </a:lnTo>
                    <a:lnTo>
                      <a:pt x="568981" y="712630"/>
                    </a:lnTo>
                    <a:lnTo>
                      <a:pt x="568132" y="716050"/>
                    </a:lnTo>
                    <a:lnTo>
                      <a:pt x="567283" y="716898"/>
                    </a:lnTo>
                    <a:lnTo>
                      <a:pt x="569830" y="720318"/>
                    </a:lnTo>
                    <a:lnTo>
                      <a:pt x="568981" y="721166"/>
                    </a:lnTo>
                    <a:lnTo>
                      <a:pt x="568132" y="722015"/>
                    </a:lnTo>
                    <a:lnTo>
                      <a:pt x="568132" y="725435"/>
                    </a:lnTo>
                    <a:lnTo>
                      <a:pt x="565585" y="725435"/>
                    </a:lnTo>
                    <a:lnTo>
                      <a:pt x="565585" y="726283"/>
                    </a:lnTo>
                    <a:lnTo>
                      <a:pt x="566434" y="728828"/>
                    </a:lnTo>
                    <a:lnTo>
                      <a:pt x="565585" y="730551"/>
                    </a:lnTo>
                    <a:lnTo>
                      <a:pt x="565585" y="731400"/>
                    </a:lnTo>
                    <a:lnTo>
                      <a:pt x="563861" y="732248"/>
                    </a:lnTo>
                    <a:lnTo>
                      <a:pt x="563012" y="734793"/>
                    </a:lnTo>
                    <a:lnTo>
                      <a:pt x="562163" y="735668"/>
                    </a:lnTo>
                    <a:lnTo>
                      <a:pt x="563012" y="736517"/>
                    </a:lnTo>
                    <a:lnTo>
                      <a:pt x="562163" y="737365"/>
                    </a:lnTo>
                    <a:lnTo>
                      <a:pt x="563012" y="738213"/>
                    </a:lnTo>
                    <a:lnTo>
                      <a:pt x="563012" y="739910"/>
                    </a:lnTo>
                    <a:lnTo>
                      <a:pt x="557892" y="743330"/>
                    </a:lnTo>
                    <a:lnTo>
                      <a:pt x="557892" y="745027"/>
                    </a:lnTo>
                    <a:lnTo>
                      <a:pt x="557043" y="746750"/>
                    </a:lnTo>
                    <a:lnTo>
                      <a:pt x="557043" y="747598"/>
                    </a:lnTo>
                    <a:lnTo>
                      <a:pt x="555345" y="748447"/>
                    </a:lnTo>
                    <a:lnTo>
                      <a:pt x="556194" y="753563"/>
                    </a:lnTo>
                    <a:lnTo>
                      <a:pt x="556194" y="754412"/>
                    </a:lnTo>
                    <a:lnTo>
                      <a:pt x="557892" y="755260"/>
                    </a:lnTo>
                    <a:lnTo>
                      <a:pt x="557892" y="756957"/>
                    </a:lnTo>
                    <a:lnTo>
                      <a:pt x="557043" y="757832"/>
                    </a:lnTo>
                    <a:lnTo>
                      <a:pt x="557892" y="759529"/>
                    </a:lnTo>
                    <a:lnTo>
                      <a:pt x="559616" y="758680"/>
                    </a:lnTo>
                    <a:lnTo>
                      <a:pt x="559616" y="760377"/>
                    </a:lnTo>
                    <a:lnTo>
                      <a:pt x="561314" y="761225"/>
                    </a:lnTo>
                    <a:lnTo>
                      <a:pt x="562163" y="762949"/>
                    </a:lnTo>
                    <a:lnTo>
                      <a:pt x="563012" y="763797"/>
                    </a:lnTo>
                    <a:lnTo>
                      <a:pt x="564736" y="765494"/>
                    </a:lnTo>
                    <a:lnTo>
                      <a:pt x="565585" y="765494"/>
                    </a:lnTo>
                    <a:lnTo>
                      <a:pt x="566434" y="765494"/>
                    </a:lnTo>
                    <a:lnTo>
                      <a:pt x="566434" y="768039"/>
                    </a:lnTo>
                    <a:lnTo>
                      <a:pt x="568132" y="769762"/>
                    </a:lnTo>
                    <a:lnTo>
                      <a:pt x="567283" y="772307"/>
                    </a:lnTo>
                    <a:lnTo>
                      <a:pt x="568132" y="772307"/>
                    </a:lnTo>
                    <a:lnTo>
                      <a:pt x="568132" y="774879"/>
                    </a:lnTo>
                    <a:lnTo>
                      <a:pt x="567283" y="776575"/>
                    </a:lnTo>
                    <a:lnTo>
                      <a:pt x="566434" y="776575"/>
                    </a:lnTo>
                    <a:lnTo>
                      <a:pt x="563012" y="778272"/>
                    </a:lnTo>
                    <a:lnTo>
                      <a:pt x="562163" y="779121"/>
                    </a:lnTo>
                    <a:lnTo>
                      <a:pt x="561314" y="779121"/>
                    </a:lnTo>
                    <a:lnTo>
                      <a:pt x="558740" y="779121"/>
                    </a:lnTo>
                    <a:lnTo>
                      <a:pt x="557892" y="780844"/>
                    </a:lnTo>
                    <a:lnTo>
                      <a:pt x="555345" y="780844"/>
                    </a:lnTo>
                    <a:lnTo>
                      <a:pt x="553620" y="781692"/>
                    </a:lnTo>
                    <a:lnTo>
                      <a:pt x="552771" y="782541"/>
                    </a:lnTo>
                    <a:lnTo>
                      <a:pt x="551922" y="783389"/>
                    </a:lnTo>
                    <a:lnTo>
                      <a:pt x="551073" y="782541"/>
                    </a:lnTo>
                    <a:lnTo>
                      <a:pt x="548526" y="782541"/>
                    </a:lnTo>
                    <a:lnTo>
                      <a:pt x="546802" y="782541"/>
                    </a:lnTo>
                    <a:lnTo>
                      <a:pt x="545953" y="782541"/>
                    </a:lnTo>
                    <a:lnTo>
                      <a:pt x="544255" y="784237"/>
                    </a:lnTo>
                    <a:lnTo>
                      <a:pt x="543406" y="785112"/>
                    </a:lnTo>
                    <a:lnTo>
                      <a:pt x="544255" y="785961"/>
                    </a:lnTo>
                    <a:lnTo>
                      <a:pt x="543406" y="786809"/>
                    </a:lnTo>
                    <a:lnTo>
                      <a:pt x="544255" y="787657"/>
                    </a:lnTo>
                    <a:lnTo>
                      <a:pt x="543406" y="789354"/>
                    </a:lnTo>
                    <a:lnTo>
                      <a:pt x="542557" y="789354"/>
                    </a:lnTo>
                    <a:lnTo>
                      <a:pt x="540832" y="791077"/>
                    </a:lnTo>
                    <a:lnTo>
                      <a:pt x="542557" y="791926"/>
                    </a:lnTo>
                    <a:lnTo>
                      <a:pt x="542557" y="792774"/>
                    </a:lnTo>
                    <a:lnTo>
                      <a:pt x="539134" y="796167"/>
                    </a:lnTo>
                    <a:lnTo>
                      <a:pt x="538285" y="796167"/>
                    </a:lnTo>
                    <a:lnTo>
                      <a:pt x="537436" y="795319"/>
                    </a:lnTo>
                    <a:lnTo>
                      <a:pt x="535712" y="795319"/>
                    </a:lnTo>
                    <a:lnTo>
                      <a:pt x="535712" y="794471"/>
                    </a:lnTo>
                    <a:lnTo>
                      <a:pt x="531467" y="792774"/>
                    </a:lnTo>
                    <a:lnTo>
                      <a:pt x="531467" y="795319"/>
                    </a:lnTo>
                    <a:lnTo>
                      <a:pt x="528893" y="794471"/>
                    </a:lnTo>
                    <a:lnTo>
                      <a:pt x="528044" y="794471"/>
                    </a:lnTo>
                    <a:lnTo>
                      <a:pt x="527195" y="795319"/>
                    </a:lnTo>
                    <a:lnTo>
                      <a:pt x="526346" y="795319"/>
                    </a:lnTo>
                    <a:lnTo>
                      <a:pt x="526346" y="796167"/>
                    </a:lnTo>
                    <a:lnTo>
                      <a:pt x="523773" y="797042"/>
                    </a:lnTo>
                    <a:lnTo>
                      <a:pt x="522075" y="798739"/>
                    </a:lnTo>
                    <a:lnTo>
                      <a:pt x="521226" y="797891"/>
                    </a:lnTo>
                    <a:lnTo>
                      <a:pt x="522075" y="796167"/>
                    </a:lnTo>
                    <a:lnTo>
                      <a:pt x="521226" y="796167"/>
                    </a:lnTo>
                    <a:lnTo>
                      <a:pt x="516954" y="794471"/>
                    </a:lnTo>
                    <a:lnTo>
                      <a:pt x="516105" y="795319"/>
                    </a:lnTo>
                    <a:lnTo>
                      <a:pt x="513532" y="793622"/>
                    </a:lnTo>
                    <a:lnTo>
                      <a:pt x="510985" y="794471"/>
                    </a:lnTo>
                    <a:lnTo>
                      <a:pt x="511834" y="792774"/>
                    </a:lnTo>
                    <a:lnTo>
                      <a:pt x="510985" y="791926"/>
                    </a:lnTo>
                    <a:lnTo>
                      <a:pt x="510136" y="790202"/>
                    </a:lnTo>
                    <a:lnTo>
                      <a:pt x="510985" y="788506"/>
                    </a:lnTo>
                    <a:lnTo>
                      <a:pt x="510136" y="787657"/>
                    </a:lnTo>
                    <a:lnTo>
                      <a:pt x="510985" y="785961"/>
                    </a:lnTo>
                    <a:lnTo>
                      <a:pt x="508411" y="785112"/>
                    </a:lnTo>
                    <a:lnTo>
                      <a:pt x="508411" y="784237"/>
                    </a:lnTo>
                    <a:lnTo>
                      <a:pt x="509287" y="783389"/>
                    </a:lnTo>
                    <a:lnTo>
                      <a:pt x="510136" y="781692"/>
                    </a:lnTo>
                    <a:lnTo>
                      <a:pt x="509287" y="779995"/>
                    </a:lnTo>
                    <a:lnTo>
                      <a:pt x="508411" y="780844"/>
                    </a:lnTo>
                    <a:lnTo>
                      <a:pt x="507562" y="779995"/>
                    </a:lnTo>
                    <a:lnTo>
                      <a:pt x="506713" y="779121"/>
                    </a:lnTo>
                    <a:lnTo>
                      <a:pt x="505864" y="779121"/>
                    </a:lnTo>
                    <a:lnTo>
                      <a:pt x="505864" y="778272"/>
                    </a:lnTo>
                    <a:lnTo>
                      <a:pt x="505864" y="777424"/>
                    </a:lnTo>
                    <a:lnTo>
                      <a:pt x="505864" y="773155"/>
                    </a:lnTo>
                    <a:lnTo>
                      <a:pt x="504166" y="772307"/>
                    </a:lnTo>
                    <a:lnTo>
                      <a:pt x="499895" y="772307"/>
                    </a:lnTo>
                    <a:lnTo>
                      <a:pt x="499046" y="769762"/>
                    </a:lnTo>
                    <a:lnTo>
                      <a:pt x="499046" y="768914"/>
                    </a:lnTo>
                    <a:lnTo>
                      <a:pt x="499046" y="767190"/>
                    </a:lnTo>
                    <a:lnTo>
                      <a:pt x="498197" y="766342"/>
                    </a:lnTo>
                    <a:lnTo>
                      <a:pt x="497321" y="765494"/>
                    </a:lnTo>
                    <a:lnTo>
                      <a:pt x="494775" y="767190"/>
                    </a:lnTo>
                    <a:lnTo>
                      <a:pt x="491352" y="763797"/>
                    </a:lnTo>
                    <a:lnTo>
                      <a:pt x="491352" y="762074"/>
                    </a:lnTo>
                    <a:lnTo>
                      <a:pt x="490503" y="762074"/>
                    </a:lnTo>
                    <a:lnTo>
                      <a:pt x="490503" y="758680"/>
                    </a:lnTo>
                    <a:lnTo>
                      <a:pt x="491352" y="757832"/>
                    </a:lnTo>
                    <a:lnTo>
                      <a:pt x="490503" y="754412"/>
                    </a:lnTo>
                    <a:lnTo>
                      <a:pt x="488805" y="754412"/>
                    </a:lnTo>
                    <a:lnTo>
                      <a:pt x="487956" y="755260"/>
                    </a:lnTo>
                    <a:lnTo>
                      <a:pt x="487107" y="755260"/>
                    </a:lnTo>
                    <a:lnTo>
                      <a:pt x="486232" y="754412"/>
                    </a:lnTo>
                    <a:lnTo>
                      <a:pt x="485383" y="755260"/>
                    </a:lnTo>
                    <a:lnTo>
                      <a:pt x="483685" y="755260"/>
                    </a:lnTo>
                    <a:lnTo>
                      <a:pt x="480262" y="755260"/>
                    </a:lnTo>
                    <a:lnTo>
                      <a:pt x="476866" y="753563"/>
                    </a:lnTo>
                    <a:lnTo>
                      <a:pt x="476017" y="753563"/>
                    </a:lnTo>
                    <a:lnTo>
                      <a:pt x="474293" y="753563"/>
                    </a:lnTo>
                    <a:lnTo>
                      <a:pt x="473444" y="752715"/>
                    </a:lnTo>
                    <a:lnTo>
                      <a:pt x="472595" y="749295"/>
                    </a:lnTo>
                    <a:lnTo>
                      <a:pt x="469172" y="747598"/>
                    </a:lnTo>
                    <a:lnTo>
                      <a:pt x="468323" y="747598"/>
                    </a:lnTo>
                    <a:lnTo>
                      <a:pt x="465776" y="748447"/>
                    </a:lnTo>
                    <a:lnTo>
                      <a:pt x="464927" y="747598"/>
                    </a:lnTo>
                    <a:lnTo>
                      <a:pt x="464052" y="746750"/>
                    </a:lnTo>
                    <a:lnTo>
                      <a:pt x="461505" y="747598"/>
                    </a:lnTo>
                    <a:lnTo>
                      <a:pt x="460656" y="748447"/>
                    </a:lnTo>
                    <a:lnTo>
                      <a:pt x="460656" y="749295"/>
                    </a:lnTo>
                    <a:lnTo>
                      <a:pt x="458082" y="748447"/>
                    </a:lnTo>
                    <a:lnTo>
                      <a:pt x="455535" y="748447"/>
                    </a:lnTo>
                    <a:lnTo>
                      <a:pt x="453837" y="747598"/>
                    </a:lnTo>
                    <a:lnTo>
                      <a:pt x="452962" y="747598"/>
                    </a:lnTo>
                    <a:lnTo>
                      <a:pt x="452113" y="748447"/>
                    </a:lnTo>
                    <a:lnTo>
                      <a:pt x="452113" y="750143"/>
                    </a:lnTo>
                    <a:lnTo>
                      <a:pt x="452962" y="751867"/>
                    </a:lnTo>
                    <a:lnTo>
                      <a:pt x="452113" y="752715"/>
                    </a:lnTo>
                    <a:lnTo>
                      <a:pt x="452113" y="755260"/>
                    </a:lnTo>
                    <a:lnTo>
                      <a:pt x="451264" y="756109"/>
                    </a:lnTo>
                    <a:lnTo>
                      <a:pt x="445294" y="756957"/>
                    </a:lnTo>
                    <a:lnTo>
                      <a:pt x="444445" y="756957"/>
                    </a:lnTo>
                    <a:lnTo>
                      <a:pt x="442747" y="756957"/>
                    </a:lnTo>
                    <a:lnTo>
                      <a:pt x="439325" y="760377"/>
                    </a:lnTo>
                    <a:lnTo>
                      <a:pt x="436778" y="759529"/>
                    </a:lnTo>
                    <a:lnTo>
                      <a:pt x="435053" y="760377"/>
                    </a:lnTo>
                    <a:lnTo>
                      <a:pt x="434205" y="761225"/>
                    </a:lnTo>
                    <a:lnTo>
                      <a:pt x="430782" y="762949"/>
                    </a:lnTo>
                    <a:lnTo>
                      <a:pt x="429084" y="764645"/>
                    </a:lnTo>
                    <a:lnTo>
                      <a:pt x="426537" y="764645"/>
                    </a:lnTo>
                    <a:lnTo>
                      <a:pt x="426537" y="766342"/>
                    </a:lnTo>
                    <a:lnTo>
                      <a:pt x="426537" y="767190"/>
                    </a:lnTo>
                    <a:lnTo>
                      <a:pt x="425662" y="768039"/>
                    </a:lnTo>
                    <a:lnTo>
                      <a:pt x="423115" y="768039"/>
                    </a:lnTo>
                    <a:lnTo>
                      <a:pt x="422266" y="768914"/>
                    </a:lnTo>
                    <a:lnTo>
                      <a:pt x="420568" y="771459"/>
                    </a:lnTo>
                    <a:lnTo>
                      <a:pt x="420568" y="774004"/>
                    </a:lnTo>
                    <a:lnTo>
                      <a:pt x="419692" y="775727"/>
                    </a:lnTo>
                    <a:lnTo>
                      <a:pt x="415447" y="779121"/>
                    </a:lnTo>
                    <a:lnTo>
                      <a:pt x="412874" y="780844"/>
                    </a:lnTo>
                    <a:lnTo>
                      <a:pt x="411176" y="785112"/>
                    </a:lnTo>
                    <a:lnTo>
                      <a:pt x="411176" y="787657"/>
                    </a:lnTo>
                    <a:lnTo>
                      <a:pt x="411176" y="791077"/>
                    </a:lnTo>
                    <a:lnTo>
                      <a:pt x="412025" y="791926"/>
                    </a:lnTo>
                    <a:lnTo>
                      <a:pt x="412025" y="792774"/>
                    </a:lnTo>
                    <a:lnTo>
                      <a:pt x="410327" y="794471"/>
                    </a:lnTo>
                    <a:lnTo>
                      <a:pt x="410327" y="798739"/>
                    </a:lnTo>
                    <a:lnTo>
                      <a:pt x="407753" y="800436"/>
                    </a:lnTo>
                    <a:lnTo>
                      <a:pt x="407753" y="803007"/>
                    </a:lnTo>
                    <a:lnTo>
                      <a:pt x="406904" y="803856"/>
                    </a:lnTo>
                    <a:lnTo>
                      <a:pt x="407753" y="806401"/>
                    </a:lnTo>
                    <a:lnTo>
                      <a:pt x="406904" y="809821"/>
                    </a:lnTo>
                    <a:lnTo>
                      <a:pt x="407753" y="810669"/>
                    </a:lnTo>
                    <a:lnTo>
                      <a:pt x="409478" y="810669"/>
                    </a:lnTo>
                    <a:lnTo>
                      <a:pt x="409478" y="812366"/>
                    </a:lnTo>
                    <a:lnTo>
                      <a:pt x="409478" y="813241"/>
                    </a:lnTo>
                    <a:lnTo>
                      <a:pt x="411176" y="814938"/>
                    </a:lnTo>
                    <a:lnTo>
                      <a:pt x="412025" y="816634"/>
                    </a:lnTo>
                    <a:lnTo>
                      <a:pt x="412025" y="820054"/>
                    </a:lnTo>
                    <a:lnTo>
                      <a:pt x="411176" y="821751"/>
                    </a:lnTo>
                    <a:lnTo>
                      <a:pt x="408602" y="821751"/>
                    </a:lnTo>
                    <a:lnTo>
                      <a:pt x="407753" y="822599"/>
                    </a:lnTo>
                    <a:lnTo>
                      <a:pt x="407753" y="823448"/>
                    </a:lnTo>
                    <a:lnTo>
                      <a:pt x="409478" y="825171"/>
                    </a:lnTo>
                    <a:lnTo>
                      <a:pt x="407753" y="826019"/>
                    </a:lnTo>
                    <a:lnTo>
                      <a:pt x="407753" y="826868"/>
                    </a:lnTo>
                    <a:lnTo>
                      <a:pt x="408602" y="827716"/>
                    </a:lnTo>
                    <a:lnTo>
                      <a:pt x="409478" y="829439"/>
                    </a:lnTo>
                    <a:lnTo>
                      <a:pt x="408602" y="830288"/>
                    </a:lnTo>
                    <a:lnTo>
                      <a:pt x="407753" y="831985"/>
                    </a:lnTo>
                    <a:lnTo>
                      <a:pt x="406904" y="833681"/>
                    </a:lnTo>
                    <a:lnTo>
                      <a:pt x="407753" y="836253"/>
                    </a:lnTo>
                    <a:lnTo>
                      <a:pt x="406904" y="837101"/>
                    </a:lnTo>
                    <a:lnTo>
                      <a:pt x="406055" y="837950"/>
                    </a:lnTo>
                    <a:lnTo>
                      <a:pt x="405206" y="841370"/>
                    </a:lnTo>
                    <a:lnTo>
                      <a:pt x="404357" y="843915"/>
                    </a:lnTo>
                    <a:lnTo>
                      <a:pt x="403482" y="848183"/>
                    </a:lnTo>
                    <a:lnTo>
                      <a:pt x="401784" y="849880"/>
                    </a:lnTo>
                    <a:lnTo>
                      <a:pt x="400935" y="851577"/>
                    </a:lnTo>
                    <a:lnTo>
                      <a:pt x="403482" y="852451"/>
                    </a:lnTo>
                    <a:lnTo>
                      <a:pt x="406904" y="855845"/>
                    </a:lnTo>
                    <a:lnTo>
                      <a:pt x="406904" y="857568"/>
                    </a:lnTo>
                    <a:lnTo>
                      <a:pt x="406055" y="859265"/>
                    </a:lnTo>
                    <a:lnTo>
                      <a:pt x="405206" y="860113"/>
                    </a:lnTo>
                    <a:lnTo>
                      <a:pt x="402633" y="863533"/>
                    </a:lnTo>
                    <a:lnTo>
                      <a:pt x="402633" y="864382"/>
                    </a:lnTo>
                    <a:lnTo>
                      <a:pt x="403482" y="864382"/>
                    </a:lnTo>
                    <a:lnTo>
                      <a:pt x="406904" y="865230"/>
                    </a:lnTo>
                    <a:lnTo>
                      <a:pt x="407753" y="867775"/>
                    </a:lnTo>
                    <a:lnTo>
                      <a:pt x="411176" y="867775"/>
                    </a:lnTo>
                    <a:lnTo>
                      <a:pt x="412874" y="868623"/>
                    </a:lnTo>
                    <a:lnTo>
                      <a:pt x="412874" y="869498"/>
                    </a:lnTo>
                    <a:lnTo>
                      <a:pt x="412874" y="872043"/>
                    </a:lnTo>
                    <a:lnTo>
                      <a:pt x="415447" y="877160"/>
                    </a:lnTo>
                    <a:lnTo>
                      <a:pt x="419692" y="878857"/>
                    </a:lnTo>
                    <a:lnTo>
                      <a:pt x="420568" y="880580"/>
                    </a:lnTo>
                    <a:lnTo>
                      <a:pt x="421417" y="881429"/>
                    </a:lnTo>
                    <a:lnTo>
                      <a:pt x="421417" y="883125"/>
                    </a:lnTo>
                    <a:lnTo>
                      <a:pt x="420568" y="883974"/>
                    </a:lnTo>
                    <a:lnTo>
                      <a:pt x="420568" y="887394"/>
                    </a:lnTo>
                    <a:lnTo>
                      <a:pt x="419692" y="887394"/>
                    </a:lnTo>
                    <a:lnTo>
                      <a:pt x="418843" y="886545"/>
                    </a:lnTo>
                    <a:lnTo>
                      <a:pt x="412025" y="880580"/>
                    </a:lnTo>
                    <a:lnTo>
                      <a:pt x="410327" y="876312"/>
                    </a:lnTo>
                    <a:lnTo>
                      <a:pt x="408602" y="873740"/>
                    </a:lnTo>
                    <a:lnTo>
                      <a:pt x="404357" y="870347"/>
                    </a:lnTo>
                    <a:lnTo>
                      <a:pt x="400086" y="868623"/>
                    </a:lnTo>
                    <a:lnTo>
                      <a:pt x="397512" y="867775"/>
                    </a:lnTo>
                    <a:lnTo>
                      <a:pt x="389845" y="865230"/>
                    </a:lnTo>
                    <a:lnTo>
                      <a:pt x="387298" y="862658"/>
                    </a:lnTo>
                    <a:lnTo>
                      <a:pt x="383875" y="861810"/>
                    </a:lnTo>
                    <a:lnTo>
                      <a:pt x="381302" y="860962"/>
                    </a:lnTo>
                    <a:lnTo>
                      <a:pt x="379604" y="861810"/>
                    </a:lnTo>
                    <a:lnTo>
                      <a:pt x="377906" y="863533"/>
                    </a:lnTo>
                    <a:lnTo>
                      <a:pt x="376208" y="864382"/>
                    </a:lnTo>
                    <a:lnTo>
                      <a:pt x="374483" y="864382"/>
                    </a:lnTo>
                    <a:lnTo>
                      <a:pt x="371088" y="864382"/>
                    </a:lnTo>
                    <a:lnTo>
                      <a:pt x="367665" y="863533"/>
                    </a:lnTo>
                    <a:lnTo>
                      <a:pt x="366816" y="860962"/>
                    </a:lnTo>
                    <a:lnTo>
                      <a:pt x="365967" y="857568"/>
                    </a:lnTo>
                    <a:lnTo>
                      <a:pt x="364269" y="854997"/>
                    </a:lnTo>
                    <a:lnTo>
                      <a:pt x="360847" y="850728"/>
                    </a:lnTo>
                    <a:lnTo>
                      <a:pt x="359998" y="846460"/>
                    </a:lnTo>
                    <a:lnTo>
                      <a:pt x="359149" y="843915"/>
                    </a:lnTo>
                    <a:lnTo>
                      <a:pt x="355726" y="840495"/>
                    </a:lnTo>
                    <a:lnTo>
                      <a:pt x="355726" y="837950"/>
                    </a:lnTo>
                    <a:lnTo>
                      <a:pt x="353153" y="831985"/>
                    </a:lnTo>
                    <a:lnTo>
                      <a:pt x="352304" y="830288"/>
                    </a:lnTo>
                    <a:lnTo>
                      <a:pt x="349757" y="827716"/>
                    </a:lnTo>
                    <a:lnTo>
                      <a:pt x="347183" y="825171"/>
                    </a:lnTo>
                    <a:lnTo>
                      <a:pt x="345485" y="825171"/>
                    </a:lnTo>
                    <a:lnTo>
                      <a:pt x="343787" y="825171"/>
                    </a:lnTo>
                    <a:lnTo>
                      <a:pt x="342089" y="824323"/>
                    </a:lnTo>
                    <a:lnTo>
                      <a:pt x="341214" y="823448"/>
                    </a:lnTo>
                    <a:lnTo>
                      <a:pt x="340365" y="822599"/>
                    </a:lnTo>
                    <a:lnTo>
                      <a:pt x="339516" y="821751"/>
                    </a:lnTo>
                    <a:lnTo>
                      <a:pt x="340365" y="820054"/>
                    </a:lnTo>
                    <a:lnTo>
                      <a:pt x="338667" y="816634"/>
                    </a:lnTo>
                    <a:lnTo>
                      <a:pt x="336969" y="816634"/>
                    </a:lnTo>
                    <a:lnTo>
                      <a:pt x="336093" y="815786"/>
                    </a:lnTo>
                    <a:lnTo>
                      <a:pt x="335244" y="815786"/>
                    </a:lnTo>
                    <a:lnTo>
                      <a:pt x="333546" y="814089"/>
                    </a:lnTo>
                    <a:lnTo>
                      <a:pt x="332697" y="813241"/>
                    </a:lnTo>
                    <a:lnTo>
                      <a:pt x="329275" y="812366"/>
                    </a:lnTo>
                    <a:lnTo>
                      <a:pt x="329275" y="809821"/>
                    </a:lnTo>
                    <a:lnTo>
                      <a:pt x="327577" y="809821"/>
                    </a:lnTo>
                    <a:lnTo>
                      <a:pt x="325879" y="808973"/>
                    </a:lnTo>
                    <a:lnTo>
                      <a:pt x="322456" y="808973"/>
                    </a:lnTo>
                    <a:lnTo>
                      <a:pt x="320758" y="806401"/>
                    </a:lnTo>
                    <a:lnTo>
                      <a:pt x="319034" y="804704"/>
                    </a:lnTo>
                    <a:lnTo>
                      <a:pt x="317336" y="805553"/>
                    </a:lnTo>
                    <a:lnTo>
                      <a:pt x="317336" y="804704"/>
                    </a:lnTo>
                    <a:lnTo>
                      <a:pt x="315638" y="803007"/>
                    </a:lnTo>
                    <a:lnTo>
                      <a:pt x="314789" y="801284"/>
                    </a:lnTo>
                    <a:lnTo>
                      <a:pt x="313064" y="801284"/>
                    </a:lnTo>
                    <a:lnTo>
                      <a:pt x="312215" y="799587"/>
                    </a:lnTo>
                    <a:lnTo>
                      <a:pt x="309669" y="796167"/>
                    </a:lnTo>
                    <a:lnTo>
                      <a:pt x="308793" y="796167"/>
                    </a:lnTo>
                    <a:lnTo>
                      <a:pt x="308793" y="795319"/>
                    </a:lnTo>
                    <a:lnTo>
                      <a:pt x="307095" y="794471"/>
                    </a:lnTo>
                    <a:lnTo>
                      <a:pt x="307944" y="793622"/>
                    </a:lnTo>
                    <a:lnTo>
                      <a:pt x="307944" y="792774"/>
                    </a:lnTo>
                    <a:lnTo>
                      <a:pt x="307095" y="791926"/>
                    </a:lnTo>
                    <a:lnTo>
                      <a:pt x="307095" y="791077"/>
                    </a:lnTo>
                    <a:lnTo>
                      <a:pt x="305397" y="790202"/>
                    </a:lnTo>
                    <a:lnTo>
                      <a:pt x="304548" y="788506"/>
                    </a:lnTo>
                    <a:lnTo>
                      <a:pt x="301126" y="787657"/>
                    </a:lnTo>
                    <a:lnTo>
                      <a:pt x="300277" y="786809"/>
                    </a:lnTo>
                    <a:lnTo>
                      <a:pt x="298579" y="786809"/>
                    </a:lnTo>
                    <a:lnTo>
                      <a:pt x="298579" y="787657"/>
                    </a:lnTo>
                    <a:lnTo>
                      <a:pt x="297730" y="786809"/>
                    </a:lnTo>
                    <a:lnTo>
                      <a:pt x="296854" y="786809"/>
                    </a:lnTo>
                    <a:lnTo>
                      <a:pt x="296005" y="785112"/>
                    </a:lnTo>
                    <a:lnTo>
                      <a:pt x="294307" y="785961"/>
                    </a:lnTo>
                    <a:lnTo>
                      <a:pt x="291734" y="784237"/>
                    </a:lnTo>
                    <a:lnTo>
                      <a:pt x="290885" y="781692"/>
                    </a:lnTo>
                    <a:lnTo>
                      <a:pt x="290885" y="780844"/>
                    </a:lnTo>
                    <a:lnTo>
                      <a:pt x="292609" y="779995"/>
                    </a:lnTo>
                    <a:lnTo>
                      <a:pt x="291734" y="777424"/>
                    </a:lnTo>
                    <a:lnTo>
                      <a:pt x="290885" y="777424"/>
                    </a:lnTo>
                    <a:lnTo>
                      <a:pt x="290885" y="774879"/>
                    </a:lnTo>
                    <a:lnTo>
                      <a:pt x="292609" y="774004"/>
                    </a:lnTo>
                    <a:lnTo>
                      <a:pt x="292609" y="771459"/>
                    </a:lnTo>
                    <a:lnTo>
                      <a:pt x="293458" y="770610"/>
                    </a:lnTo>
                    <a:lnTo>
                      <a:pt x="296005" y="772307"/>
                    </a:lnTo>
                    <a:lnTo>
                      <a:pt x="296005" y="771459"/>
                    </a:lnTo>
                    <a:lnTo>
                      <a:pt x="297730" y="772307"/>
                    </a:lnTo>
                    <a:lnTo>
                      <a:pt x="301126" y="772307"/>
                    </a:lnTo>
                    <a:lnTo>
                      <a:pt x="301126" y="773155"/>
                    </a:lnTo>
                    <a:lnTo>
                      <a:pt x="301975" y="774004"/>
                    </a:lnTo>
                    <a:lnTo>
                      <a:pt x="302824" y="774879"/>
                    </a:lnTo>
                    <a:lnTo>
                      <a:pt x="303699" y="776575"/>
                    </a:lnTo>
                    <a:lnTo>
                      <a:pt x="305397" y="775727"/>
                    </a:lnTo>
                    <a:lnTo>
                      <a:pt x="305397" y="774879"/>
                    </a:lnTo>
                    <a:lnTo>
                      <a:pt x="306246" y="774004"/>
                    </a:lnTo>
                    <a:lnTo>
                      <a:pt x="308793" y="774879"/>
                    </a:lnTo>
                    <a:lnTo>
                      <a:pt x="309669" y="774004"/>
                    </a:lnTo>
                    <a:lnTo>
                      <a:pt x="308793" y="773155"/>
                    </a:lnTo>
                    <a:lnTo>
                      <a:pt x="307944" y="773155"/>
                    </a:lnTo>
                    <a:lnTo>
                      <a:pt x="307944" y="771459"/>
                    </a:lnTo>
                    <a:lnTo>
                      <a:pt x="307944" y="770610"/>
                    </a:lnTo>
                    <a:lnTo>
                      <a:pt x="310518" y="770610"/>
                    </a:lnTo>
                    <a:lnTo>
                      <a:pt x="310518" y="769762"/>
                    </a:lnTo>
                    <a:lnTo>
                      <a:pt x="311366" y="770610"/>
                    </a:lnTo>
                    <a:lnTo>
                      <a:pt x="313064" y="769762"/>
                    </a:lnTo>
                    <a:lnTo>
                      <a:pt x="313064" y="768039"/>
                    </a:lnTo>
                    <a:lnTo>
                      <a:pt x="313913" y="768039"/>
                    </a:lnTo>
                    <a:lnTo>
                      <a:pt x="314789" y="768039"/>
                    </a:lnTo>
                    <a:lnTo>
                      <a:pt x="315638" y="768039"/>
                    </a:lnTo>
                    <a:lnTo>
                      <a:pt x="316487" y="767190"/>
                    </a:lnTo>
                    <a:lnTo>
                      <a:pt x="317336" y="767190"/>
                    </a:lnTo>
                    <a:lnTo>
                      <a:pt x="318185" y="766342"/>
                    </a:lnTo>
                    <a:lnTo>
                      <a:pt x="318185" y="765494"/>
                    </a:lnTo>
                    <a:lnTo>
                      <a:pt x="317336" y="763797"/>
                    </a:lnTo>
                    <a:lnTo>
                      <a:pt x="316487" y="762949"/>
                    </a:lnTo>
                    <a:lnTo>
                      <a:pt x="316487" y="762074"/>
                    </a:lnTo>
                    <a:lnTo>
                      <a:pt x="318185" y="762074"/>
                    </a:lnTo>
                    <a:lnTo>
                      <a:pt x="318185" y="760377"/>
                    </a:lnTo>
                    <a:lnTo>
                      <a:pt x="316487" y="758680"/>
                    </a:lnTo>
                    <a:lnTo>
                      <a:pt x="315638" y="757832"/>
                    </a:lnTo>
                    <a:lnTo>
                      <a:pt x="315638" y="756109"/>
                    </a:lnTo>
                    <a:lnTo>
                      <a:pt x="314789" y="754412"/>
                    </a:lnTo>
                    <a:lnTo>
                      <a:pt x="315638" y="753563"/>
                    </a:lnTo>
                    <a:lnTo>
                      <a:pt x="315638" y="752715"/>
                    </a:lnTo>
                    <a:lnTo>
                      <a:pt x="316487" y="751867"/>
                    </a:lnTo>
                    <a:lnTo>
                      <a:pt x="315638" y="749295"/>
                    </a:lnTo>
                    <a:lnTo>
                      <a:pt x="316487" y="748447"/>
                    </a:lnTo>
                    <a:lnTo>
                      <a:pt x="317336" y="748447"/>
                    </a:lnTo>
                    <a:lnTo>
                      <a:pt x="318185" y="746750"/>
                    </a:lnTo>
                    <a:lnTo>
                      <a:pt x="318185" y="745027"/>
                    </a:lnTo>
                    <a:lnTo>
                      <a:pt x="319034" y="744178"/>
                    </a:lnTo>
                    <a:lnTo>
                      <a:pt x="319909" y="745027"/>
                    </a:lnTo>
                    <a:lnTo>
                      <a:pt x="320758" y="743330"/>
                    </a:lnTo>
                    <a:lnTo>
                      <a:pt x="319909" y="743330"/>
                    </a:lnTo>
                    <a:lnTo>
                      <a:pt x="319909" y="741633"/>
                    </a:lnTo>
                    <a:lnTo>
                      <a:pt x="323305" y="739910"/>
                    </a:lnTo>
                    <a:lnTo>
                      <a:pt x="324154" y="739062"/>
                    </a:lnTo>
                    <a:lnTo>
                      <a:pt x="325879" y="738213"/>
                    </a:lnTo>
                    <a:lnTo>
                      <a:pt x="326728" y="735668"/>
                    </a:lnTo>
                    <a:lnTo>
                      <a:pt x="327577" y="735668"/>
                    </a:lnTo>
                    <a:lnTo>
                      <a:pt x="327577" y="734793"/>
                    </a:lnTo>
                    <a:lnTo>
                      <a:pt x="329275" y="733945"/>
                    </a:lnTo>
                    <a:lnTo>
                      <a:pt x="328426" y="731400"/>
                    </a:lnTo>
                    <a:lnTo>
                      <a:pt x="329275" y="730551"/>
                    </a:lnTo>
                    <a:lnTo>
                      <a:pt x="330124" y="729703"/>
                    </a:lnTo>
                    <a:lnTo>
                      <a:pt x="330124" y="726283"/>
                    </a:lnTo>
                    <a:lnTo>
                      <a:pt x="330973" y="725435"/>
                    </a:lnTo>
                    <a:lnTo>
                      <a:pt x="326728" y="722863"/>
                    </a:lnTo>
                    <a:lnTo>
                      <a:pt x="325879" y="723712"/>
                    </a:lnTo>
                    <a:lnTo>
                      <a:pt x="325003" y="723712"/>
                    </a:lnTo>
                    <a:lnTo>
                      <a:pt x="324154" y="722863"/>
                    </a:lnTo>
                    <a:lnTo>
                      <a:pt x="323305" y="722015"/>
                    </a:lnTo>
                    <a:lnTo>
                      <a:pt x="324154" y="721166"/>
                    </a:lnTo>
                    <a:lnTo>
                      <a:pt x="322456" y="718621"/>
                    </a:lnTo>
                    <a:lnTo>
                      <a:pt x="322456" y="717746"/>
                    </a:lnTo>
                    <a:lnTo>
                      <a:pt x="324154" y="716898"/>
                    </a:lnTo>
                    <a:lnTo>
                      <a:pt x="325003" y="715201"/>
                    </a:lnTo>
                    <a:lnTo>
                      <a:pt x="323305" y="715201"/>
                    </a:lnTo>
                    <a:lnTo>
                      <a:pt x="322456" y="713505"/>
                    </a:lnTo>
                    <a:lnTo>
                      <a:pt x="322456" y="710933"/>
                    </a:lnTo>
                    <a:lnTo>
                      <a:pt x="324154" y="710085"/>
                    </a:lnTo>
                    <a:lnTo>
                      <a:pt x="323305" y="707539"/>
                    </a:lnTo>
                    <a:lnTo>
                      <a:pt x="324154" y="705816"/>
                    </a:lnTo>
                    <a:lnTo>
                      <a:pt x="324154" y="704968"/>
                    </a:lnTo>
                    <a:lnTo>
                      <a:pt x="322456" y="704119"/>
                    </a:lnTo>
                    <a:lnTo>
                      <a:pt x="320758" y="704119"/>
                    </a:lnTo>
                    <a:lnTo>
                      <a:pt x="319034" y="702423"/>
                    </a:lnTo>
                    <a:lnTo>
                      <a:pt x="318185" y="700700"/>
                    </a:lnTo>
                    <a:lnTo>
                      <a:pt x="317336" y="699003"/>
                    </a:lnTo>
                    <a:lnTo>
                      <a:pt x="314789" y="695583"/>
                    </a:lnTo>
                    <a:lnTo>
                      <a:pt x="314789" y="693886"/>
                    </a:lnTo>
                    <a:lnTo>
                      <a:pt x="313913" y="692189"/>
                    </a:lnTo>
                    <a:lnTo>
                      <a:pt x="313064" y="691341"/>
                    </a:lnTo>
                    <a:lnTo>
                      <a:pt x="313064" y="690466"/>
                    </a:lnTo>
                    <a:lnTo>
                      <a:pt x="313913" y="690466"/>
                    </a:lnTo>
                    <a:lnTo>
                      <a:pt x="313913" y="687921"/>
                    </a:lnTo>
                    <a:lnTo>
                      <a:pt x="313913" y="687073"/>
                    </a:lnTo>
                    <a:lnTo>
                      <a:pt x="313913" y="686224"/>
                    </a:lnTo>
                    <a:lnTo>
                      <a:pt x="311366" y="678536"/>
                    </a:lnTo>
                    <a:lnTo>
                      <a:pt x="308793" y="677688"/>
                    </a:lnTo>
                    <a:lnTo>
                      <a:pt x="307944" y="675991"/>
                    </a:lnTo>
                    <a:lnTo>
                      <a:pt x="305397" y="675142"/>
                    </a:lnTo>
                    <a:lnTo>
                      <a:pt x="302824" y="673419"/>
                    </a:lnTo>
                    <a:lnTo>
                      <a:pt x="301126" y="670874"/>
                    </a:lnTo>
                    <a:lnTo>
                      <a:pt x="301126" y="667454"/>
                    </a:lnTo>
                    <a:lnTo>
                      <a:pt x="301126" y="664061"/>
                    </a:lnTo>
                    <a:lnTo>
                      <a:pt x="301126" y="660641"/>
                    </a:lnTo>
                    <a:lnTo>
                      <a:pt x="299428" y="657247"/>
                    </a:lnTo>
                    <a:lnTo>
                      <a:pt x="297730" y="655524"/>
                    </a:lnTo>
                    <a:lnTo>
                      <a:pt x="297730" y="651256"/>
                    </a:lnTo>
                    <a:lnTo>
                      <a:pt x="296005" y="647014"/>
                    </a:lnTo>
                    <a:lnTo>
                      <a:pt x="296854" y="641897"/>
                    </a:lnTo>
                    <a:lnTo>
                      <a:pt x="296005" y="639325"/>
                    </a:lnTo>
                    <a:lnTo>
                      <a:pt x="296854" y="636780"/>
                    </a:lnTo>
                    <a:lnTo>
                      <a:pt x="297730" y="635083"/>
                    </a:lnTo>
                    <a:lnTo>
                      <a:pt x="297730" y="634209"/>
                    </a:lnTo>
                    <a:lnTo>
                      <a:pt x="298579" y="633360"/>
                    </a:lnTo>
                    <a:lnTo>
                      <a:pt x="297730" y="631664"/>
                    </a:lnTo>
                    <a:lnTo>
                      <a:pt x="296854" y="628244"/>
                    </a:lnTo>
                    <a:lnTo>
                      <a:pt x="296005" y="627395"/>
                    </a:lnTo>
                    <a:lnTo>
                      <a:pt x="293458" y="623975"/>
                    </a:lnTo>
                    <a:lnTo>
                      <a:pt x="290885" y="625698"/>
                    </a:lnTo>
                    <a:lnTo>
                      <a:pt x="289187" y="625698"/>
                    </a:lnTo>
                    <a:lnTo>
                      <a:pt x="289187" y="619733"/>
                    </a:lnTo>
                    <a:lnTo>
                      <a:pt x="287489" y="617162"/>
                    </a:lnTo>
                    <a:lnTo>
                      <a:pt x="288338" y="612045"/>
                    </a:lnTo>
                    <a:lnTo>
                      <a:pt x="289187" y="606955"/>
                    </a:lnTo>
                    <a:lnTo>
                      <a:pt x="286640" y="594998"/>
                    </a:lnTo>
                    <a:lnTo>
                      <a:pt x="287489" y="593301"/>
                    </a:lnTo>
                    <a:lnTo>
                      <a:pt x="288338" y="590756"/>
                    </a:lnTo>
                    <a:lnTo>
                      <a:pt x="291734" y="585640"/>
                    </a:lnTo>
                    <a:lnTo>
                      <a:pt x="296005" y="582220"/>
                    </a:lnTo>
                    <a:lnTo>
                      <a:pt x="296854" y="581371"/>
                    </a:lnTo>
                    <a:lnTo>
                      <a:pt x="296854" y="576254"/>
                    </a:lnTo>
                    <a:lnTo>
                      <a:pt x="296005" y="575406"/>
                    </a:lnTo>
                    <a:lnTo>
                      <a:pt x="294307" y="573683"/>
                    </a:lnTo>
                    <a:lnTo>
                      <a:pt x="293458" y="570289"/>
                    </a:lnTo>
                    <a:lnTo>
                      <a:pt x="295156" y="564324"/>
                    </a:lnTo>
                    <a:lnTo>
                      <a:pt x="297730" y="561753"/>
                    </a:lnTo>
                    <a:lnTo>
                      <a:pt x="298579" y="558359"/>
                    </a:lnTo>
                    <a:lnTo>
                      <a:pt x="298579" y="556636"/>
                    </a:lnTo>
                    <a:lnTo>
                      <a:pt x="296854" y="554091"/>
                    </a:lnTo>
                    <a:lnTo>
                      <a:pt x="295156" y="551519"/>
                    </a:lnTo>
                    <a:lnTo>
                      <a:pt x="294307" y="549822"/>
                    </a:lnTo>
                    <a:lnTo>
                      <a:pt x="295156" y="548126"/>
                    </a:lnTo>
                    <a:lnTo>
                      <a:pt x="294307" y="547277"/>
                    </a:lnTo>
                    <a:lnTo>
                      <a:pt x="294307" y="545554"/>
                    </a:lnTo>
                    <a:lnTo>
                      <a:pt x="295156" y="543009"/>
                    </a:lnTo>
                    <a:lnTo>
                      <a:pt x="295156" y="542161"/>
                    </a:lnTo>
                    <a:lnTo>
                      <a:pt x="294307" y="542161"/>
                    </a:lnTo>
                    <a:lnTo>
                      <a:pt x="293458" y="542161"/>
                    </a:lnTo>
                    <a:lnTo>
                      <a:pt x="289187" y="542161"/>
                    </a:lnTo>
                    <a:lnTo>
                      <a:pt x="288338" y="542161"/>
                    </a:lnTo>
                    <a:lnTo>
                      <a:pt x="285764" y="537044"/>
                    </a:lnTo>
                    <a:lnTo>
                      <a:pt x="284915" y="530230"/>
                    </a:lnTo>
                    <a:lnTo>
                      <a:pt x="280644" y="519997"/>
                    </a:lnTo>
                    <a:lnTo>
                      <a:pt x="278097" y="507218"/>
                    </a:lnTo>
                    <a:lnTo>
                      <a:pt x="276399" y="506344"/>
                    </a:lnTo>
                    <a:lnTo>
                      <a:pt x="275550" y="503798"/>
                    </a:lnTo>
                    <a:lnTo>
                      <a:pt x="276399" y="502102"/>
                    </a:lnTo>
                    <a:lnTo>
                      <a:pt x="276399" y="501227"/>
                    </a:lnTo>
                    <a:lnTo>
                      <a:pt x="274674" y="496985"/>
                    </a:lnTo>
                    <a:lnTo>
                      <a:pt x="273825" y="496137"/>
                    </a:lnTo>
                    <a:lnTo>
                      <a:pt x="272976" y="496137"/>
                    </a:lnTo>
                    <a:lnTo>
                      <a:pt x="269554" y="494413"/>
                    </a:lnTo>
                    <a:lnTo>
                      <a:pt x="267007" y="491868"/>
                    </a:lnTo>
                    <a:lnTo>
                      <a:pt x="264460" y="490145"/>
                    </a:lnTo>
                    <a:lnTo>
                      <a:pt x="262735" y="488448"/>
                    </a:lnTo>
                    <a:lnTo>
                      <a:pt x="261886" y="485055"/>
                    </a:lnTo>
                    <a:lnTo>
                      <a:pt x="260188" y="484180"/>
                    </a:lnTo>
                    <a:lnTo>
                      <a:pt x="259339" y="482483"/>
                    </a:lnTo>
                    <a:lnTo>
                      <a:pt x="256766" y="479063"/>
                    </a:lnTo>
                    <a:lnTo>
                      <a:pt x="253370" y="477366"/>
                    </a:lnTo>
                    <a:lnTo>
                      <a:pt x="253370" y="476518"/>
                    </a:lnTo>
                    <a:lnTo>
                      <a:pt x="253370" y="474821"/>
                    </a:lnTo>
                    <a:lnTo>
                      <a:pt x="254219" y="471401"/>
                    </a:lnTo>
                    <a:lnTo>
                      <a:pt x="257615" y="467981"/>
                    </a:lnTo>
                    <a:lnTo>
                      <a:pt x="258464" y="466285"/>
                    </a:lnTo>
                    <a:lnTo>
                      <a:pt x="259339" y="465436"/>
                    </a:lnTo>
                    <a:lnTo>
                      <a:pt x="262735" y="462891"/>
                    </a:lnTo>
                    <a:lnTo>
                      <a:pt x="263584" y="461168"/>
                    </a:lnTo>
                    <a:lnTo>
                      <a:pt x="262735" y="447541"/>
                    </a:lnTo>
                    <a:lnTo>
                      <a:pt x="266158" y="439853"/>
                    </a:lnTo>
                    <a:lnTo>
                      <a:pt x="267007" y="435611"/>
                    </a:lnTo>
                    <a:lnTo>
                      <a:pt x="266158" y="431342"/>
                    </a:lnTo>
                    <a:lnTo>
                      <a:pt x="264460" y="429646"/>
                    </a:lnTo>
                    <a:lnTo>
                      <a:pt x="263584" y="429646"/>
                    </a:lnTo>
                    <a:lnTo>
                      <a:pt x="261037" y="427922"/>
                    </a:lnTo>
                    <a:lnTo>
                      <a:pt x="252494" y="425377"/>
                    </a:lnTo>
                    <a:lnTo>
                      <a:pt x="252494" y="424529"/>
                    </a:lnTo>
                    <a:lnTo>
                      <a:pt x="250796" y="421957"/>
                    </a:lnTo>
                    <a:lnTo>
                      <a:pt x="249098" y="421957"/>
                    </a:lnTo>
                    <a:lnTo>
                      <a:pt x="238858" y="420261"/>
                    </a:lnTo>
                    <a:lnTo>
                      <a:pt x="235435" y="419412"/>
                    </a:lnTo>
                    <a:lnTo>
                      <a:pt x="231190" y="421109"/>
                    </a:lnTo>
                    <a:lnTo>
                      <a:pt x="226070" y="421957"/>
                    </a:lnTo>
                    <a:lnTo>
                      <a:pt x="220100" y="418564"/>
                    </a:lnTo>
                    <a:lnTo>
                      <a:pt x="218376" y="415992"/>
                    </a:lnTo>
                    <a:lnTo>
                      <a:pt x="215829" y="413447"/>
                    </a:lnTo>
                    <a:lnTo>
                      <a:pt x="214131" y="411724"/>
                    </a:lnTo>
                    <a:lnTo>
                      <a:pt x="212406" y="408330"/>
                    </a:lnTo>
                    <a:lnTo>
                      <a:pt x="211557" y="405759"/>
                    </a:lnTo>
                    <a:lnTo>
                      <a:pt x="211557" y="403214"/>
                    </a:lnTo>
                    <a:lnTo>
                      <a:pt x="211557" y="401490"/>
                    </a:lnTo>
                    <a:lnTo>
                      <a:pt x="209010" y="401490"/>
                    </a:lnTo>
                    <a:lnTo>
                      <a:pt x="208135" y="400642"/>
                    </a:lnTo>
                    <a:lnTo>
                      <a:pt x="204739" y="400642"/>
                    </a:lnTo>
                    <a:lnTo>
                      <a:pt x="196196" y="403214"/>
                    </a:lnTo>
                    <a:lnTo>
                      <a:pt x="193649" y="404062"/>
                    </a:lnTo>
                    <a:lnTo>
                      <a:pt x="190226" y="402365"/>
                    </a:lnTo>
                    <a:lnTo>
                      <a:pt x="183408" y="398097"/>
                    </a:lnTo>
                    <a:lnTo>
                      <a:pt x="182559" y="396400"/>
                    </a:lnTo>
                    <a:lnTo>
                      <a:pt x="178288" y="392132"/>
                    </a:lnTo>
                    <a:lnTo>
                      <a:pt x="178288" y="391284"/>
                    </a:lnTo>
                    <a:lnTo>
                      <a:pt x="179137" y="388712"/>
                    </a:lnTo>
                    <a:lnTo>
                      <a:pt x="178288" y="385318"/>
                    </a:lnTo>
                    <a:lnTo>
                      <a:pt x="175741" y="376782"/>
                    </a:lnTo>
                    <a:lnTo>
                      <a:pt x="175741" y="375085"/>
                    </a:lnTo>
                    <a:lnTo>
                      <a:pt x="179137" y="370817"/>
                    </a:lnTo>
                    <a:lnTo>
                      <a:pt x="179137" y="368272"/>
                    </a:lnTo>
                    <a:lnTo>
                      <a:pt x="177439" y="367397"/>
                    </a:lnTo>
                    <a:lnTo>
                      <a:pt x="173167" y="366548"/>
                    </a:lnTo>
                    <a:lnTo>
                      <a:pt x="166349" y="367397"/>
                    </a:lnTo>
                    <a:lnTo>
                      <a:pt x="154410" y="369968"/>
                    </a:lnTo>
                    <a:lnTo>
                      <a:pt x="146716" y="372513"/>
                    </a:lnTo>
                    <a:lnTo>
                      <a:pt x="142471" y="373362"/>
                    </a:lnTo>
                    <a:lnTo>
                      <a:pt x="137350" y="373362"/>
                    </a:lnTo>
                    <a:lnTo>
                      <a:pt x="130505" y="373362"/>
                    </a:lnTo>
                    <a:lnTo>
                      <a:pt x="124536" y="370817"/>
                    </a:lnTo>
                    <a:lnTo>
                      <a:pt x="120291" y="369120"/>
                    </a:lnTo>
                    <a:lnTo>
                      <a:pt x="116869" y="368272"/>
                    </a:lnTo>
                    <a:lnTo>
                      <a:pt x="108326" y="364852"/>
                    </a:lnTo>
                    <a:lnTo>
                      <a:pt x="105779" y="363155"/>
                    </a:lnTo>
                    <a:lnTo>
                      <a:pt x="104930" y="364003"/>
                    </a:lnTo>
                    <a:lnTo>
                      <a:pt x="103232" y="362306"/>
                    </a:lnTo>
                    <a:lnTo>
                      <a:pt x="102356" y="362306"/>
                    </a:lnTo>
                    <a:lnTo>
                      <a:pt x="101507" y="363155"/>
                    </a:lnTo>
                    <a:lnTo>
                      <a:pt x="100658" y="363155"/>
                    </a:lnTo>
                    <a:lnTo>
                      <a:pt x="99809" y="363155"/>
                    </a:lnTo>
                    <a:lnTo>
                      <a:pt x="98960" y="362306"/>
                    </a:lnTo>
                    <a:lnTo>
                      <a:pt x="99809" y="361432"/>
                    </a:lnTo>
                    <a:lnTo>
                      <a:pt x="98111" y="360583"/>
                    </a:lnTo>
                    <a:lnTo>
                      <a:pt x="98111" y="359735"/>
                    </a:lnTo>
                    <a:lnTo>
                      <a:pt x="96387" y="359735"/>
                    </a:lnTo>
                    <a:lnTo>
                      <a:pt x="95538" y="358886"/>
                    </a:lnTo>
                    <a:lnTo>
                      <a:pt x="96387" y="357190"/>
                    </a:lnTo>
                    <a:lnTo>
                      <a:pt x="97262" y="354618"/>
                    </a:lnTo>
                    <a:lnTo>
                      <a:pt x="97262" y="352921"/>
                    </a:lnTo>
                    <a:lnTo>
                      <a:pt x="98111" y="351198"/>
                    </a:lnTo>
                    <a:lnTo>
                      <a:pt x="98111" y="349501"/>
                    </a:lnTo>
                    <a:lnTo>
                      <a:pt x="98111" y="348653"/>
                    </a:lnTo>
                    <a:lnTo>
                      <a:pt x="98960" y="349501"/>
                    </a:lnTo>
                    <a:lnTo>
                      <a:pt x="99809" y="349501"/>
                    </a:lnTo>
                    <a:lnTo>
                      <a:pt x="99809" y="346956"/>
                    </a:lnTo>
                    <a:lnTo>
                      <a:pt x="102356" y="345233"/>
                    </a:lnTo>
                    <a:lnTo>
                      <a:pt x="102356" y="343536"/>
                    </a:lnTo>
                    <a:lnTo>
                      <a:pt x="104081" y="341840"/>
                    </a:lnTo>
                    <a:lnTo>
                      <a:pt x="104930" y="340143"/>
                    </a:lnTo>
                    <a:lnTo>
                      <a:pt x="104930" y="338420"/>
                    </a:lnTo>
                    <a:lnTo>
                      <a:pt x="104081" y="336723"/>
                    </a:lnTo>
                    <a:lnTo>
                      <a:pt x="104930" y="336723"/>
                    </a:lnTo>
                    <a:lnTo>
                      <a:pt x="104930" y="335026"/>
                    </a:lnTo>
                    <a:lnTo>
                      <a:pt x="103232" y="333303"/>
                    </a:lnTo>
                    <a:lnTo>
                      <a:pt x="103232" y="332454"/>
                    </a:lnTo>
                    <a:lnTo>
                      <a:pt x="104930" y="330758"/>
                    </a:lnTo>
                    <a:lnTo>
                      <a:pt x="105779" y="330758"/>
                    </a:lnTo>
                    <a:lnTo>
                      <a:pt x="104930" y="329034"/>
                    </a:lnTo>
                    <a:lnTo>
                      <a:pt x="103232" y="328186"/>
                    </a:lnTo>
                    <a:lnTo>
                      <a:pt x="103232" y="325641"/>
                    </a:lnTo>
                    <a:lnTo>
                      <a:pt x="104081" y="324793"/>
                    </a:lnTo>
                    <a:lnTo>
                      <a:pt x="104081" y="323944"/>
                    </a:lnTo>
                    <a:lnTo>
                      <a:pt x="102356" y="323944"/>
                    </a:lnTo>
                    <a:lnTo>
                      <a:pt x="102356" y="323069"/>
                    </a:lnTo>
                    <a:lnTo>
                      <a:pt x="102356" y="322221"/>
                    </a:lnTo>
                    <a:lnTo>
                      <a:pt x="101507" y="320524"/>
                    </a:lnTo>
                    <a:lnTo>
                      <a:pt x="101507" y="319676"/>
                    </a:lnTo>
                    <a:lnTo>
                      <a:pt x="102356" y="318828"/>
                    </a:lnTo>
                    <a:lnTo>
                      <a:pt x="101507" y="317979"/>
                    </a:lnTo>
                    <a:lnTo>
                      <a:pt x="97262" y="315408"/>
                    </a:lnTo>
                    <a:lnTo>
                      <a:pt x="96387" y="313711"/>
                    </a:lnTo>
                    <a:lnTo>
                      <a:pt x="94689" y="310291"/>
                    </a:lnTo>
                    <a:lnTo>
                      <a:pt x="94689" y="302629"/>
                    </a:lnTo>
                    <a:lnTo>
                      <a:pt x="90417" y="300906"/>
                    </a:lnTo>
                    <a:lnTo>
                      <a:pt x="89568" y="299209"/>
                    </a:lnTo>
                    <a:lnTo>
                      <a:pt x="87870" y="296664"/>
                    </a:lnTo>
                    <a:lnTo>
                      <a:pt x="87021" y="294092"/>
                    </a:lnTo>
                    <a:lnTo>
                      <a:pt x="82750" y="289824"/>
                    </a:lnTo>
                    <a:lnTo>
                      <a:pt x="81052" y="286430"/>
                    </a:lnTo>
                    <a:lnTo>
                      <a:pt x="75931" y="282162"/>
                    </a:lnTo>
                    <a:lnTo>
                      <a:pt x="73358" y="279617"/>
                    </a:lnTo>
                    <a:lnTo>
                      <a:pt x="74207" y="277894"/>
                    </a:lnTo>
                    <a:lnTo>
                      <a:pt x="75931" y="274500"/>
                    </a:lnTo>
                    <a:lnTo>
                      <a:pt x="76780" y="271929"/>
                    </a:lnTo>
                    <a:lnTo>
                      <a:pt x="76780" y="270232"/>
                    </a:lnTo>
                    <a:lnTo>
                      <a:pt x="76780" y="265115"/>
                    </a:lnTo>
                    <a:lnTo>
                      <a:pt x="76780" y="262570"/>
                    </a:lnTo>
                    <a:lnTo>
                      <a:pt x="73358" y="253185"/>
                    </a:lnTo>
                    <a:lnTo>
                      <a:pt x="74207" y="244648"/>
                    </a:lnTo>
                    <a:lnTo>
                      <a:pt x="71660" y="242952"/>
                    </a:lnTo>
                    <a:lnTo>
                      <a:pt x="70811" y="241255"/>
                    </a:lnTo>
                    <a:lnTo>
                      <a:pt x="71660" y="238683"/>
                    </a:lnTo>
                    <a:lnTo>
                      <a:pt x="73358" y="236986"/>
                    </a:lnTo>
                    <a:lnTo>
                      <a:pt x="77629" y="232718"/>
                    </a:lnTo>
                    <a:lnTo>
                      <a:pt x="79327" y="230173"/>
                    </a:lnTo>
                    <a:lnTo>
                      <a:pt x="80176" y="231021"/>
                    </a:lnTo>
                    <a:close/>
                  </a:path>
                </a:pathLst>
              </a:custGeom>
              <a:solidFill>
                <a:srgbClr val="999999"/>
              </a:solidFill>
              <a:ln w="7478" cap="flat">
                <a:solidFill>
                  <a:srgbClr val="FFFFFF"/>
                </a:solidFill>
                <a:prstDash val="solid"/>
                <a:miter/>
              </a:ln>
            </p:spPr>
            <p:txBody>
              <a:bodyPr rtlCol="0" anchor="ctr"/>
              <a:lstStyle/>
              <a:p>
                <a:endParaRPr lang="pt-BR"/>
              </a:p>
            </p:txBody>
          </p:sp>
          <p:grpSp>
            <p:nvGrpSpPr>
              <p:cNvPr id="2" name="Agrupar 1">
                <a:extLst>
                  <a:ext uri="{FF2B5EF4-FFF2-40B4-BE49-F238E27FC236}">
                    <a16:creationId xmlns:a16="http://schemas.microsoft.com/office/drawing/2014/main" id="{28EE589A-D5CE-4D9D-89E4-6E375F24D57E}"/>
                  </a:ext>
                </a:extLst>
              </p:cNvPr>
              <p:cNvGrpSpPr/>
              <p:nvPr/>
            </p:nvGrpSpPr>
            <p:grpSpPr>
              <a:xfrm>
                <a:off x="735052" y="1086496"/>
                <a:ext cx="3234028" cy="3036651"/>
                <a:chOff x="735052" y="1086496"/>
                <a:chExt cx="3234028" cy="3036651"/>
              </a:xfrm>
            </p:grpSpPr>
            <p:sp>
              <p:nvSpPr>
                <p:cNvPr id="11" name="Forma Livre 10">
                  <a:extLst>
                    <a:ext uri="{FF2B5EF4-FFF2-40B4-BE49-F238E27FC236}">
                      <a16:creationId xmlns:a16="http://schemas.microsoft.com/office/drawing/2014/main" id="{11E9B248-9496-B2F1-21E9-954351486047}"/>
                    </a:ext>
                  </a:extLst>
                </p:cNvPr>
                <p:cNvSpPr/>
                <p:nvPr/>
              </p:nvSpPr>
              <p:spPr>
                <a:xfrm>
                  <a:off x="2396519" y="3081805"/>
                  <a:ext cx="350897" cy="636780"/>
                </a:xfrm>
                <a:custGeom>
                  <a:avLst/>
                  <a:gdLst>
                    <a:gd name="connsiteX0" fmla="*/ 350898 w 350897"/>
                    <a:gd name="connsiteY0" fmla="*/ 636780 h 636780"/>
                    <a:gd name="connsiteX1" fmla="*/ 270907 w 350897"/>
                    <a:gd name="connsiteY1" fmla="*/ 636780 h 636780"/>
                    <a:gd name="connsiteX2" fmla="*/ 270907 w 350897"/>
                    <a:gd name="connsiteY2" fmla="*/ 620635 h 636780"/>
                    <a:gd name="connsiteX3" fmla="*/ 255439 w 350897"/>
                    <a:gd name="connsiteY3" fmla="*/ 605205 h 636780"/>
                    <a:gd name="connsiteX4" fmla="*/ 255439 w 350897"/>
                    <a:gd name="connsiteY4" fmla="*/ 557511 h 636780"/>
                    <a:gd name="connsiteX5" fmla="*/ 239309 w 350897"/>
                    <a:gd name="connsiteY5" fmla="*/ 541392 h 636780"/>
                    <a:gd name="connsiteX6" fmla="*/ 239309 w 350897"/>
                    <a:gd name="connsiteY6" fmla="*/ 525273 h 636780"/>
                    <a:gd name="connsiteX7" fmla="*/ 223178 w 350897"/>
                    <a:gd name="connsiteY7" fmla="*/ 509817 h 636780"/>
                    <a:gd name="connsiteX8" fmla="*/ 223178 w 350897"/>
                    <a:gd name="connsiteY8" fmla="*/ 477579 h 636780"/>
                    <a:gd name="connsiteX9" fmla="*/ 207047 w 350897"/>
                    <a:gd name="connsiteY9" fmla="*/ 462122 h 636780"/>
                    <a:gd name="connsiteX10" fmla="*/ 207047 w 350897"/>
                    <a:gd name="connsiteY10" fmla="*/ 446003 h 636780"/>
                    <a:gd name="connsiteX11" fmla="*/ 159318 w 350897"/>
                    <a:gd name="connsiteY11" fmla="*/ 398309 h 636780"/>
                    <a:gd name="connsiteX12" fmla="*/ 159318 w 350897"/>
                    <a:gd name="connsiteY12" fmla="*/ 350615 h 636780"/>
                    <a:gd name="connsiteX13" fmla="*/ 143850 w 350897"/>
                    <a:gd name="connsiteY13" fmla="*/ 334496 h 636780"/>
                    <a:gd name="connsiteX14" fmla="*/ 143850 w 350897"/>
                    <a:gd name="connsiteY14" fmla="*/ 191440 h 636780"/>
                    <a:gd name="connsiteX15" fmla="*/ 111589 w 350897"/>
                    <a:gd name="connsiteY15" fmla="*/ 159202 h 636780"/>
                    <a:gd name="connsiteX16" fmla="*/ 96121 w 350897"/>
                    <a:gd name="connsiteY16" fmla="*/ 159202 h 636780"/>
                    <a:gd name="connsiteX17" fmla="*/ 96121 w 350897"/>
                    <a:gd name="connsiteY17" fmla="*/ 127626 h 636780"/>
                    <a:gd name="connsiteX18" fmla="*/ 79991 w 350897"/>
                    <a:gd name="connsiteY18" fmla="*/ 111507 h 636780"/>
                    <a:gd name="connsiteX19" fmla="*/ 79991 w 350897"/>
                    <a:gd name="connsiteY19" fmla="*/ 47694 h 636780"/>
                    <a:gd name="connsiteX20" fmla="*/ 63860 w 350897"/>
                    <a:gd name="connsiteY20" fmla="*/ 32238 h 636780"/>
                    <a:gd name="connsiteX21" fmla="*/ 63860 w 350897"/>
                    <a:gd name="connsiteY21" fmla="*/ 16119 h 636780"/>
                    <a:gd name="connsiteX22" fmla="*/ 48419 w 350897"/>
                    <a:gd name="connsiteY22" fmla="*/ 16119 h 636780"/>
                    <a:gd name="connsiteX23" fmla="*/ 32288 w 350897"/>
                    <a:gd name="connsiteY23" fmla="*/ 0 h 636780"/>
                    <a:gd name="connsiteX24" fmla="*/ 0 w 350897"/>
                    <a:gd name="connsiteY24" fmla="*/ 0 h 63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0897" h="636780">
                      <a:moveTo>
                        <a:pt x="350898" y="636780"/>
                      </a:moveTo>
                      <a:cubicBezTo>
                        <a:pt x="324685" y="636780"/>
                        <a:pt x="297783" y="636780"/>
                        <a:pt x="270907" y="636780"/>
                      </a:cubicBezTo>
                      <a:cubicBezTo>
                        <a:pt x="270907" y="631398"/>
                        <a:pt x="270907" y="626017"/>
                        <a:pt x="270907" y="620635"/>
                      </a:cubicBezTo>
                      <a:cubicBezTo>
                        <a:pt x="266184" y="615942"/>
                        <a:pt x="260825" y="610560"/>
                        <a:pt x="255439" y="605205"/>
                      </a:cubicBezTo>
                      <a:cubicBezTo>
                        <a:pt x="255439" y="589749"/>
                        <a:pt x="255439" y="573630"/>
                        <a:pt x="255439" y="557511"/>
                      </a:cubicBezTo>
                      <a:cubicBezTo>
                        <a:pt x="250054" y="552129"/>
                        <a:pt x="244694" y="546774"/>
                        <a:pt x="239309" y="541392"/>
                      </a:cubicBezTo>
                      <a:cubicBezTo>
                        <a:pt x="239309" y="536010"/>
                        <a:pt x="239309" y="530628"/>
                        <a:pt x="239309" y="525273"/>
                      </a:cubicBezTo>
                      <a:cubicBezTo>
                        <a:pt x="233923" y="520554"/>
                        <a:pt x="228564" y="515198"/>
                        <a:pt x="223178" y="509817"/>
                      </a:cubicBezTo>
                      <a:cubicBezTo>
                        <a:pt x="223178" y="499079"/>
                        <a:pt x="223178" y="488316"/>
                        <a:pt x="223178" y="477579"/>
                      </a:cubicBezTo>
                      <a:cubicBezTo>
                        <a:pt x="217792" y="472886"/>
                        <a:pt x="212433" y="467504"/>
                        <a:pt x="207047" y="462122"/>
                      </a:cubicBezTo>
                      <a:cubicBezTo>
                        <a:pt x="207047" y="456767"/>
                        <a:pt x="207047" y="451385"/>
                        <a:pt x="207047" y="446003"/>
                      </a:cubicBezTo>
                      <a:cubicBezTo>
                        <a:pt x="191580" y="430547"/>
                        <a:pt x="175449" y="414428"/>
                        <a:pt x="159318" y="398309"/>
                      </a:cubicBezTo>
                      <a:cubicBezTo>
                        <a:pt x="159318" y="382879"/>
                        <a:pt x="159318" y="366734"/>
                        <a:pt x="159318" y="350615"/>
                      </a:cubicBezTo>
                      <a:cubicBezTo>
                        <a:pt x="154622" y="345260"/>
                        <a:pt x="149236" y="339878"/>
                        <a:pt x="143850" y="334496"/>
                      </a:cubicBezTo>
                      <a:cubicBezTo>
                        <a:pt x="143850" y="286802"/>
                        <a:pt x="143850" y="239134"/>
                        <a:pt x="143850" y="191440"/>
                      </a:cubicBezTo>
                      <a:cubicBezTo>
                        <a:pt x="133105" y="180676"/>
                        <a:pt x="122360" y="169939"/>
                        <a:pt x="111589" y="159202"/>
                      </a:cubicBezTo>
                      <a:cubicBezTo>
                        <a:pt x="106893" y="159202"/>
                        <a:pt x="101507" y="159202"/>
                        <a:pt x="96121" y="159202"/>
                      </a:cubicBezTo>
                      <a:cubicBezTo>
                        <a:pt x="96121" y="149127"/>
                        <a:pt x="96121" y="138364"/>
                        <a:pt x="96121" y="127626"/>
                      </a:cubicBezTo>
                      <a:cubicBezTo>
                        <a:pt x="90762" y="122245"/>
                        <a:pt x="85376" y="116863"/>
                        <a:pt x="79991" y="111507"/>
                      </a:cubicBezTo>
                      <a:cubicBezTo>
                        <a:pt x="79991" y="90669"/>
                        <a:pt x="79991" y="69195"/>
                        <a:pt x="79991" y="47694"/>
                      </a:cubicBezTo>
                      <a:cubicBezTo>
                        <a:pt x="74631" y="43002"/>
                        <a:pt x="69246" y="37620"/>
                        <a:pt x="63860" y="32238"/>
                      </a:cubicBezTo>
                      <a:cubicBezTo>
                        <a:pt x="63860" y="26856"/>
                        <a:pt x="63860" y="21501"/>
                        <a:pt x="63860" y="16119"/>
                      </a:cubicBezTo>
                      <a:cubicBezTo>
                        <a:pt x="59164" y="16119"/>
                        <a:pt x="53778" y="16119"/>
                        <a:pt x="48419" y="16119"/>
                      </a:cubicBezTo>
                      <a:cubicBezTo>
                        <a:pt x="43033" y="10737"/>
                        <a:pt x="37647" y="5382"/>
                        <a:pt x="32288" y="0"/>
                      </a:cubicBezTo>
                      <a:cubicBezTo>
                        <a:pt x="21517" y="0"/>
                        <a:pt x="10772" y="0"/>
                        <a:pt x="0" y="0"/>
                      </a:cubicBezTo>
                    </a:path>
                  </a:pathLst>
                </a:custGeom>
                <a:noFill/>
                <a:ln w="0" cap="flat">
                  <a:noFill/>
                  <a:prstDash val="solid"/>
                  <a:miter/>
                </a:ln>
              </p:spPr>
              <p:txBody>
                <a:bodyPr rtlCol="0" anchor="ctr"/>
                <a:lstStyle/>
                <a:p>
                  <a:endParaRPr lang="pt-BR"/>
                </a:p>
              </p:txBody>
            </p:sp>
            <p:sp>
              <p:nvSpPr>
                <p:cNvPr id="16" name="Forma Livre 15">
                  <a:extLst>
                    <a:ext uri="{FF2B5EF4-FFF2-40B4-BE49-F238E27FC236}">
                      <a16:creationId xmlns:a16="http://schemas.microsoft.com/office/drawing/2014/main" id="{FFB99F1E-F1C2-D0A6-D61F-C5254D7CA157}"/>
                    </a:ext>
                  </a:extLst>
                </p:cNvPr>
                <p:cNvSpPr/>
                <p:nvPr/>
              </p:nvSpPr>
              <p:spPr>
                <a:xfrm>
                  <a:off x="2747417" y="3575502"/>
                  <a:ext cx="541097" cy="143082"/>
                </a:xfrm>
                <a:custGeom>
                  <a:avLst/>
                  <a:gdLst>
                    <a:gd name="connsiteX0" fmla="*/ 541097 w 541097"/>
                    <a:gd name="connsiteY0" fmla="*/ 16119 h 143082"/>
                    <a:gd name="connsiteX1" fmla="*/ 525656 w 541097"/>
                    <a:gd name="connsiteY1" fmla="*/ 0 h 143082"/>
                    <a:gd name="connsiteX2" fmla="*/ 381806 w 541097"/>
                    <a:gd name="connsiteY2" fmla="*/ 0 h 143082"/>
                    <a:gd name="connsiteX3" fmla="*/ 381806 w 541097"/>
                    <a:gd name="connsiteY3" fmla="*/ 31575 h 143082"/>
                    <a:gd name="connsiteX4" fmla="*/ 366338 w 541097"/>
                    <a:gd name="connsiteY4" fmla="*/ 47694 h 143082"/>
                    <a:gd name="connsiteX5" fmla="*/ 366338 w 541097"/>
                    <a:gd name="connsiteY5" fmla="*/ 63813 h 143082"/>
                    <a:gd name="connsiteX6" fmla="*/ 350208 w 541097"/>
                    <a:gd name="connsiteY6" fmla="*/ 79269 h 143082"/>
                    <a:gd name="connsiteX7" fmla="*/ 334077 w 541097"/>
                    <a:gd name="connsiteY7" fmla="*/ 79269 h 143082"/>
                    <a:gd name="connsiteX8" fmla="*/ 318609 w 541097"/>
                    <a:gd name="connsiteY8" fmla="*/ 63813 h 143082"/>
                    <a:gd name="connsiteX9" fmla="*/ 302479 w 541097"/>
                    <a:gd name="connsiteY9" fmla="*/ 63813 h 143082"/>
                    <a:gd name="connsiteX10" fmla="*/ 254750 w 541097"/>
                    <a:gd name="connsiteY10" fmla="*/ 16119 h 143082"/>
                    <a:gd name="connsiteX11" fmla="*/ 222488 w 541097"/>
                    <a:gd name="connsiteY11" fmla="*/ 16119 h 143082"/>
                    <a:gd name="connsiteX12" fmla="*/ 207021 w 541097"/>
                    <a:gd name="connsiteY12" fmla="*/ 31575 h 143082"/>
                    <a:gd name="connsiteX13" fmla="*/ 190890 w 541097"/>
                    <a:gd name="connsiteY13" fmla="*/ 31575 h 143082"/>
                    <a:gd name="connsiteX14" fmla="*/ 174759 w 541097"/>
                    <a:gd name="connsiteY14" fmla="*/ 16119 h 143082"/>
                    <a:gd name="connsiteX15" fmla="*/ 111589 w 541097"/>
                    <a:gd name="connsiteY15" fmla="*/ 16119 h 143082"/>
                    <a:gd name="connsiteX16" fmla="*/ 79301 w 541097"/>
                    <a:gd name="connsiteY16" fmla="*/ 47694 h 143082"/>
                    <a:gd name="connsiteX17" fmla="*/ 47729 w 541097"/>
                    <a:gd name="connsiteY17" fmla="*/ 47694 h 143082"/>
                    <a:gd name="connsiteX18" fmla="*/ 47729 w 541097"/>
                    <a:gd name="connsiteY18" fmla="*/ 79269 h 143082"/>
                    <a:gd name="connsiteX19" fmla="*/ 15468 w 541097"/>
                    <a:gd name="connsiteY19" fmla="*/ 111507 h 143082"/>
                    <a:gd name="connsiteX20" fmla="*/ 15468 w 541097"/>
                    <a:gd name="connsiteY20" fmla="*/ 126937 h 143082"/>
                    <a:gd name="connsiteX21" fmla="*/ 0 w 541097"/>
                    <a:gd name="connsiteY21" fmla="*/ 143083 h 14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1097" h="143082">
                      <a:moveTo>
                        <a:pt x="541097" y="16119"/>
                      </a:moveTo>
                      <a:cubicBezTo>
                        <a:pt x="535738" y="10737"/>
                        <a:pt x="530352" y="5382"/>
                        <a:pt x="525656" y="0"/>
                      </a:cubicBezTo>
                      <a:cubicBezTo>
                        <a:pt x="477238" y="0"/>
                        <a:pt x="429535" y="0"/>
                        <a:pt x="381806" y="0"/>
                      </a:cubicBezTo>
                      <a:cubicBezTo>
                        <a:pt x="381806" y="10737"/>
                        <a:pt x="381806" y="21501"/>
                        <a:pt x="381806" y="31575"/>
                      </a:cubicBezTo>
                      <a:cubicBezTo>
                        <a:pt x="376420" y="36931"/>
                        <a:pt x="371034" y="42312"/>
                        <a:pt x="366338" y="47694"/>
                      </a:cubicBezTo>
                      <a:cubicBezTo>
                        <a:pt x="366338" y="53076"/>
                        <a:pt x="366338" y="58431"/>
                        <a:pt x="366338" y="63813"/>
                      </a:cubicBezTo>
                      <a:cubicBezTo>
                        <a:pt x="360953" y="69195"/>
                        <a:pt x="355593" y="74550"/>
                        <a:pt x="350208" y="79269"/>
                      </a:cubicBezTo>
                      <a:cubicBezTo>
                        <a:pt x="344822" y="79269"/>
                        <a:pt x="339436" y="79269"/>
                        <a:pt x="334077" y="79269"/>
                      </a:cubicBezTo>
                      <a:cubicBezTo>
                        <a:pt x="328691" y="73888"/>
                        <a:pt x="323305" y="68506"/>
                        <a:pt x="318609" y="63813"/>
                      </a:cubicBezTo>
                      <a:cubicBezTo>
                        <a:pt x="313224" y="63813"/>
                        <a:pt x="307864" y="63813"/>
                        <a:pt x="302479" y="63813"/>
                      </a:cubicBezTo>
                      <a:cubicBezTo>
                        <a:pt x="286348" y="47694"/>
                        <a:pt x="270217" y="31575"/>
                        <a:pt x="254750" y="16119"/>
                      </a:cubicBezTo>
                      <a:cubicBezTo>
                        <a:pt x="244005" y="16119"/>
                        <a:pt x="233233" y="16119"/>
                        <a:pt x="222488" y="16119"/>
                      </a:cubicBezTo>
                      <a:cubicBezTo>
                        <a:pt x="217102" y="21501"/>
                        <a:pt x="211743" y="26856"/>
                        <a:pt x="207021" y="31575"/>
                      </a:cubicBezTo>
                      <a:cubicBezTo>
                        <a:pt x="201661" y="31575"/>
                        <a:pt x="196276" y="31575"/>
                        <a:pt x="190890" y="31575"/>
                      </a:cubicBezTo>
                      <a:cubicBezTo>
                        <a:pt x="185530" y="26193"/>
                        <a:pt x="180145" y="20812"/>
                        <a:pt x="174759" y="16119"/>
                      </a:cubicBezTo>
                      <a:cubicBezTo>
                        <a:pt x="153242" y="16119"/>
                        <a:pt x="132416" y="16119"/>
                        <a:pt x="111589" y="16119"/>
                      </a:cubicBezTo>
                      <a:cubicBezTo>
                        <a:pt x="100817" y="26856"/>
                        <a:pt x="90072" y="37620"/>
                        <a:pt x="79301" y="47694"/>
                      </a:cubicBezTo>
                      <a:cubicBezTo>
                        <a:pt x="68556" y="47694"/>
                        <a:pt x="57811" y="47694"/>
                        <a:pt x="47729" y="47694"/>
                      </a:cubicBezTo>
                      <a:cubicBezTo>
                        <a:pt x="47729" y="58431"/>
                        <a:pt x="47729" y="69195"/>
                        <a:pt x="47729" y="79269"/>
                      </a:cubicBezTo>
                      <a:cubicBezTo>
                        <a:pt x="36958" y="90007"/>
                        <a:pt x="26213" y="100744"/>
                        <a:pt x="15468" y="111507"/>
                      </a:cubicBezTo>
                      <a:cubicBezTo>
                        <a:pt x="15468" y="116863"/>
                        <a:pt x="15468" y="122245"/>
                        <a:pt x="15468" y="126937"/>
                      </a:cubicBezTo>
                      <a:cubicBezTo>
                        <a:pt x="10082" y="132319"/>
                        <a:pt x="4696" y="137701"/>
                        <a:pt x="0" y="143083"/>
                      </a:cubicBezTo>
                    </a:path>
                  </a:pathLst>
                </a:custGeom>
                <a:noFill/>
                <a:ln w="0" cap="flat">
                  <a:noFill/>
                  <a:prstDash val="solid"/>
                  <a:miter/>
                </a:ln>
              </p:spPr>
              <p:txBody>
                <a:bodyPr rtlCol="0" anchor="ctr"/>
                <a:lstStyle/>
                <a:p>
                  <a:endParaRPr lang="pt-BR"/>
                </a:p>
              </p:txBody>
            </p:sp>
            <p:sp>
              <p:nvSpPr>
                <p:cNvPr id="17" name="Forma Livre 16">
                  <a:extLst>
                    <a:ext uri="{FF2B5EF4-FFF2-40B4-BE49-F238E27FC236}">
                      <a16:creationId xmlns:a16="http://schemas.microsoft.com/office/drawing/2014/main" id="{19B34A56-F624-3FF4-7A8A-ACB46DC80F5B}"/>
                    </a:ext>
                  </a:extLst>
                </p:cNvPr>
                <p:cNvSpPr/>
                <p:nvPr/>
              </p:nvSpPr>
              <p:spPr>
                <a:xfrm>
                  <a:off x="2317219" y="2159442"/>
                  <a:ext cx="143160" cy="986175"/>
                </a:xfrm>
                <a:custGeom>
                  <a:avLst/>
                  <a:gdLst>
                    <a:gd name="connsiteX0" fmla="*/ 36613 w 143160"/>
                    <a:gd name="connsiteY0" fmla="*/ 0 h 986175"/>
                    <a:gd name="connsiteX1" fmla="*/ 47729 w 143160"/>
                    <a:gd name="connsiteY1" fmla="*/ 47137 h 986175"/>
                    <a:gd name="connsiteX2" fmla="*/ 63860 w 143160"/>
                    <a:gd name="connsiteY2" fmla="*/ 63256 h 986175"/>
                    <a:gd name="connsiteX3" fmla="*/ 63860 w 143160"/>
                    <a:gd name="connsiteY3" fmla="*/ 79375 h 986175"/>
                    <a:gd name="connsiteX4" fmla="*/ 79301 w 143160"/>
                    <a:gd name="connsiteY4" fmla="*/ 94832 h 986175"/>
                    <a:gd name="connsiteX5" fmla="*/ 79301 w 143160"/>
                    <a:gd name="connsiteY5" fmla="*/ 110951 h 986175"/>
                    <a:gd name="connsiteX6" fmla="*/ 95432 w 143160"/>
                    <a:gd name="connsiteY6" fmla="*/ 127070 h 986175"/>
                    <a:gd name="connsiteX7" fmla="*/ 95432 w 143160"/>
                    <a:gd name="connsiteY7" fmla="*/ 142526 h 986175"/>
                    <a:gd name="connsiteX8" fmla="*/ 127720 w 143160"/>
                    <a:gd name="connsiteY8" fmla="*/ 174764 h 986175"/>
                    <a:gd name="connsiteX9" fmla="*/ 127720 w 143160"/>
                    <a:gd name="connsiteY9" fmla="*/ 190220 h 986175"/>
                    <a:gd name="connsiteX10" fmla="*/ 143161 w 143160"/>
                    <a:gd name="connsiteY10" fmla="*/ 206339 h 986175"/>
                    <a:gd name="connsiteX11" fmla="*/ 143161 w 143160"/>
                    <a:gd name="connsiteY11" fmla="*/ 238577 h 986175"/>
                    <a:gd name="connsiteX12" fmla="*/ 127720 w 143160"/>
                    <a:gd name="connsiteY12" fmla="*/ 254033 h 986175"/>
                    <a:gd name="connsiteX13" fmla="*/ 127720 w 143160"/>
                    <a:gd name="connsiteY13" fmla="*/ 365514 h 986175"/>
                    <a:gd name="connsiteX14" fmla="*/ 111589 w 143160"/>
                    <a:gd name="connsiteY14" fmla="*/ 381660 h 986175"/>
                    <a:gd name="connsiteX15" fmla="*/ 127720 w 143160"/>
                    <a:gd name="connsiteY15" fmla="*/ 397090 h 986175"/>
                    <a:gd name="connsiteX16" fmla="*/ 127720 w 143160"/>
                    <a:gd name="connsiteY16" fmla="*/ 460903 h 986175"/>
                    <a:gd name="connsiteX17" fmla="*/ 111589 w 143160"/>
                    <a:gd name="connsiteY17" fmla="*/ 477022 h 986175"/>
                    <a:gd name="connsiteX18" fmla="*/ 111589 w 143160"/>
                    <a:gd name="connsiteY18" fmla="*/ 493141 h 986175"/>
                    <a:gd name="connsiteX19" fmla="*/ 95432 w 143160"/>
                    <a:gd name="connsiteY19" fmla="*/ 508597 h 986175"/>
                    <a:gd name="connsiteX20" fmla="*/ 95432 w 143160"/>
                    <a:gd name="connsiteY20" fmla="*/ 604648 h 986175"/>
                    <a:gd name="connsiteX21" fmla="*/ 95432 w 143160"/>
                    <a:gd name="connsiteY21" fmla="*/ 667799 h 986175"/>
                    <a:gd name="connsiteX22" fmla="*/ 127720 w 143160"/>
                    <a:gd name="connsiteY22" fmla="*/ 700037 h 986175"/>
                    <a:gd name="connsiteX23" fmla="*/ 143161 w 143160"/>
                    <a:gd name="connsiteY23" fmla="*/ 700037 h 986175"/>
                    <a:gd name="connsiteX24" fmla="*/ 143161 w 143160"/>
                    <a:gd name="connsiteY24" fmla="*/ 763161 h 986175"/>
                    <a:gd name="connsiteX25" fmla="*/ 111589 w 143160"/>
                    <a:gd name="connsiteY25" fmla="*/ 795425 h 986175"/>
                    <a:gd name="connsiteX26" fmla="*/ 111589 w 143160"/>
                    <a:gd name="connsiteY26" fmla="*/ 811544 h 986175"/>
                    <a:gd name="connsiteX27" fmla="*/ 79301 w 143160"/>
                    <a:gd name="connsiteY27" fmla="*/ 843093 h 986175"/>
                    <a:gd name="connsiteX28" fmla="*/ 79301 w 143160"/>
                    <a:gd name="connsiteY28" fmla="*/ 922362 h 986175"/>
                    <a:gd name="connsiteX29" fmla="*/ 63860 w 143160"/>
                    <a:gd name="connsiteY29" fmla="*/ 938481 h 986175"/>
                    <a:gd name="connsiteX30" fmla="*/ 63860 w 143160"/>
                    <a:gd name="connsiteY30" fmla="*/ 954600 h 986175"/>
                    <a:gd name="connsiteX31" fmla="*/ 31598 w 143160"/>
                    <a:gd name="connsiteY31" fmla="*/ 986176 h 986175"/>
                    <a:gd name="connsiteX32" fmla="*/ 0 w 143160"/>
                    <a:gd name="connsiteY32" fmla="*/ 986176 h 98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3160" h="986175">
                      <a:moveTo>
                        <a:pt x="36613" y="0"/>
                      </a:moveTo>
                      <a:cubicBezTo>
                        <a:pt x="36613" y="5382"/>
                        <a:pt x="47729" y="42445"/>
                        <a:pt x="47729" y="47137"/>
                      </a:cubicBezTo>
                      <a:cubicBezTo>
                        <a:pt x="53088" y="52519"/>
                        <a:pt x="58474" y="57901"/>
                        <a:pt x="63860" y="63256"/>
                      </a:cubicBezTo>
                      <a:cubicBezTo>
                        <a:pt x="63860" y="68638"/>
                        <a:pt x="63860" y="74020"/>
                        <a:pt x="63860" y="79375"/>
                      </a:cubicBezTo>
                      <a:cubicBezTo>
                        <a:pt x="69219" y="84757"/>
                        <a:pt x="74605" y="90139"/>
                        <a:pt x="79301" y="94832"/>
                      </a:cubicBezTo>
                      <a:cubicBezTo>
                        <a:pt x="79301" y="100214"/>
                        <a:pt x="79301" y="105569"/>
                        <a:pt x="79301" y="110951"/>
                      </a:cubicBezTo>
                      <a:cubicBezTo>
                        <a:pt x="84687" y="116333"/>
                        <a:pt x="90072" y="121688"/>
                        <a:pt x="95432" y="127070"/>
                      </a:cubicBezTo>
                      <a:cubicBezTo>
                        <a:pt x="95432" y="132452"/>
                        <a:pt x="95432" y="137833"/>
                        <a:pt x="95432" y="142526"/>
                      </a:cubicBezTo>
                      <a:cubicBezTo>
                        <a:pt x="106203" y="153263"/>
                        <a:pt x="116948" y="164027"/>
                        <a:pt x="127720" y="174764"/>
                      </a:cubicBezTo>
                      <a:cubicBezTo>
                        <a:pt x="127720" y="180146"/>
                        <a:pt x="127720" y="185501"/>
                        <a:pt x="127720" y="190220"/>
                      </a:cubicBezTo>
                      <a:cubicBezTo>
                        <a:pt x="133079" y="195575"/>
                        <a:pt x="138465" y="200957"/>
                        <a:pt x="143161" y="206339"/>
                      </a:cubicBezTo>
                      <a:cubicBezTo>
                        <a:pt x="143161" y="217076"/>
                        <a:pt x="143161" y="227840"/>
                        <a:pt x="143161" y="238577"/>
                      </a:cubicBezTo>
                      <a:cubicBezTo>
                        <a:pt x="137801" y="243959"/>
                        <a:pt x="132416" y="249314"/>
                        <a:pt x="127720" y="254033"/>
                      </a:cubicBezTo>
                      <a:cubicBezTo>
                        <a:pt x="127720" y="291627"/>
                        <a:pt x="127720" y="328584"/>
                        <a:pt x="127720" y="365514"/>
                      </a:cubicBezTo>
                      <a:cubicBezTo>
                        <a:pt x="122334" y="370896"/>
                        <a:pt x="116948" y="376278"/>
                        <a:pt x="111589" y="381660"/>
                      </a:cubicBezTo>
                      <a:cubicBezTo>
                        <a:pt x="116948" y="387015"/>
                        <a:pt x="122334" y="392397"/>
                        <a:pt x="127720" y="397090"/>
                      </a:cubicBezTo>
                      <a:cubicBezTo>
                        <a:pt x="127720" y="418590"/>
                        <a:pt x="127720" y="440091"/>
                        <a:pt x="127720" y="460903"/>
                      </a:cubicBezTo>
                      <a:cubicBezTo>
                        <a:pt x="122334" y="466285"/>
                        <a:pt x="116948" y="471666"/>
                        <a:pt x="111589" y="477022"/>
                      </a:cubicBezTo>
                      <a:cubicBezTo>
                        <a:pt x="111589" y="482404"/>
                        <a:pt x="111589" y="487785"/>
                        <a:pt x="111589" y="493141"/>
                      </a:cubicBezTo>
                      <a:cubicBezTo>
                        <a:pt x="106203" y="498523"/>
                        <a:pt x="100817" y="503904"/>
                        <a:pt x="95432" y="508597"/>
                      </a:cubicBezTo>
                      <a:cubicBezTo>
                        <a:pt x="95432" y="540835"/>
                        <a:pt x="95432" y="573073"/>
                        <a:pt x="95432" y="604648"/>
                      </a:cubicBezTo>
                      <a:cubicBezTo>
                        <a:pt x="95432" y="626149"/>
                        <a:pt x="95432" y="646961"/>
                        <a:pt x="95432" y="667799"/>
                      </a:cubicBezTo>
                      <a:cubicBezTo>
                        <a:pt x="106203" y="678536"/>
                        <a:pt x="116948" y="689273"/>
                        <a:pt x="127720" y="700037"/>
                      </a:cubicBezTo>
                      <a:cubicBezTo>
                        <a:pt x="133079" y="700037"/>
                        <a:pt x="138465" y="700037"/>
                        <a:pt x="143161" y="700037"/>
                      </a:cubicBezTo>
                      <a:cubicBezTo>
                        <a:pt x="143161" y="721538"/>
                        <a:pt x="143161" y="742349"/>
                        <a:pt x="143161" y="763161"/>
                      </a:cubicBezTo>
                      <a:cubicBezTo>
                        <a:pt x="132416" y="773924"/>
                        <a:pt x="121671" y="784661"/>
                        <a:pt x="111589" y="795425"/>
                      </a:cubicBezTo>
                      <a:cubicBezTo>
                        <a:pt x="111589" y="800780"/>
                        <a:pt x="111589" y="806162"/>
                        <a:pt x="111589" y="811544"/>
                      </a:cubicBezTo>
                      <a:cubicBezTo>
                        <a:pt x="100817" y="822281"/>
                        <a:pt x="90072" y="833019"/>
                        <a:pt x="79301" y="843093"/>
                      </a:cubicBezTo>
                      <a:cubicBezTo>
                        <a:pt x="79301" y="869976"/>
                        <a:pt x="79301" y="896169"/>
                        <a:pt x="79301" y="922362"/>
                      </a:cubicBezTo>
                      <a:cubicBezTo>
                        <a:pt x="73942" y="927744"/>
                        <a:pt x="68556" y="933099"/>
                        <a:pt x="63860" y="938481"/>
                      </a:cubicBezTo>
                      <a:cubicBezTo>
                        <a:pt x="63860" y="943863"/>
                        <a:pt x="63860" y="949218"/>
                        <a:pt x="63860" y="954600"/>
                      </a:cubicBezTo>
                      <a:cubicBezTo>
                        <a:pt x="53088" y="965364"/>
                        <a:pt x="42343" y="976101"/>
                        <a:pt x="31598" y="986176"/>
                      </a:cubicBezTo>
                      <a:cubicBezTo>
                        <a:pt x="20827" y="986176"/>
                        <a:pt x="10082" y="986176"/>
                        <a:pt x="0" y="986176"/>
                      </a:cubicBezTo>
                    </a:path>
                  </a:pathLst>
                </a:custGeom>
                <a:noFill/>
                <a:ln w="0" cap="flat">
                  <a:noFill/>
                  <a:prstDash val="solid"/>
                  <a:miter/>
                </a:ln>
              </p:spPr>
              <p:txBody>
                <a:bodyPr rtlCol="0" anchor="ctr"/>
                <a:lstStyle/>
                <a:p>
                  <a:endParaRPr lang="pt-BR"/>
                </a:p>
              </p:txBody>
            </p:sp>
            <p:sp>
              <p:nvSpPr>
                <p:cNvPr id="24" name="Forma Livre 23">
                  <a:extLst>
                    <a:ext uri="{FF2B5EF4-FFF2-40B4-BE49-F238E27FC236}">
                      <a16:creationId xmlns:a16="http://schemas.microsoft.com/office/drawing/2014/main" id="{437D5F94-372D-A614-82E8-0E7948CCE2BE}"/>
                    </a:ext>
                  </a:extLst>
                </p:cNvPr>
                <p:cNvSpPr/>
                <p:nvPr/>
              </p:nvSpPr>
              <p:spPr>
                <a:xfrm>
                  <a:off x="1289903" y="2072888"/>
                  <a:ext cx="542808" cy="455492"/>
                </a:xfrm>
                <a:custGeom>
                  <a:avLst/>
                  <a:gdLst>
                    <a:gd name="connsiteX0" fmla="*/ 0 w 883770"/>
                    <a:gd name="connsiteY0" fmla="*/ 238683 h 741606"/>
                    <a:gd name="connsiteX1" fmla="*/ 3422 w 883770"/>
                    <a:gd name="connsiteY1" fmla="*/ 236112 h 741606"/>
                    <a:gd name="connsiteX2" fmla="*/ 3422 w 883770"/>
                    <a:gd name="connsiteY2" fmla="*/ 232692 h 741606"/>
                    <a:gd name="connsiteX3" fmla="*/ 2573 w 883770"/>
                    <a:gd name="connsiteY3" fmla="*/ 231843 h 741606"/>
                    <a:gd name="connsiteX4" fmla="*/ 3422 w 883770"/>
                    <a:gd name="connsiteY4" fmla="*/ 230995 h 741606"/>
                    <a:gd name="connsiteX5" fmla="*/ 5120 w 883770"/>
                    <a:gd name="connsiteY5" fmla="*/ 231843 h 741606"/>
                    <a:gd name="connsiteX6" fmla="*/ 6818 w 883770"/>
                    <a:gd name="connsiteY6" fmla="*/ 231843 h 741606"/>
                    <a:gd name="connsiteX7" fmla="*/ 10241 w 883770"/>
                    <a:gd name="connsiteY7" fmla="*/ 231843 h 741606"/>
                    <a:gd name="connsiteX8" fmla="*/ 12814 w 883770"/>
                    <a:gd name="connsiteY8" fmla="*/ 230147 h 741606"/>
                    <a:gd name="connsiteX9" fmla="*/ 14512 w 883770"/>
                    <a:gd name="connsiteY9" fmla="*/ 228450 h 741606"/>
                    <a:gd name="connsiteX10" fmla="*/ 15361 w 883770"/>
                    <a:gd name="connsiteY10" fmla="*/ 225878 h 741606"/>
                    <a:gd name="connsiteX11" fmla="*/ 23029 w 883770"/>
                    <a:gd name="connsiteY11" fmla="*/ 221610 h 741606"/>
                    <a:gd name="connsiteX12" fmla="*/ 24753 w 883770"/>
                    <a:gd name="connsiteY12" fmla="*/ 219913 h 741606"/>
                    <a:gd name="connsiteX13" fmla="*/ 27300 w 883770"/>
                    <a:gd name="connsiteY13" fmla="*/ 220761 h 741606"/>
                    <a:gd name="connsiteX14" fmla="*/ 28149 w 883770"/>
                    <a:gd name="connsiteY14" fmla="*/ 219913 h 741606"/>
                    <a:gd name="connsiteX15" fmla="*/ 31572 w 883770"/>
                    <a:gd name="connsiteY15" fmla="*/ 219065 h 741606"/>
                    <a:gd name="connsiteX16" fmla="*/ 33270 w 883770"/>
                    <a:gd name="connsiteY16" fmla="*/ 216520 h 741606"/>
                    <a:gd name="connsiteX17" fmla="*/ 38390 w 883770"/>
                    <a:gd name="connsiteY17" fmla="*/ 215645 h 741606"/>
                    <a:gd name="connsiteX18" fmla="*/ 38390 w 883770"/>
                    <a:gd name="connsiteY18" fmla="*/ 214796 h 741606"/>
                    <a:gd name="connsiteX19" fmla="*/ 38390 w 883770"/>
                    <a:gd name="connsiteY19" fmla="*/ 213100 h 741606"/>
                    <a:gd name="connsiteX20" fmla="*/ 39239 w 883770"/>
                    <a:gd name="connsiteY20" fmla="*/ 211403 h 741606"/>
                    <a:gd name="connsiteX21" fmla="*/ 42662 w 883770"/>
                    <a:gd name="connsiteY21" fmla="*/ 208831 h 741606"/>
                    <a:gd name="connsiteX22" fmla="*/ 46084 w 883770"/>
                    <a:gd name="connsiteY22" fmla="*/ 205438 h 741606"/>
                    <a:gd name="connsiteX23" fmla="*/ 47782 w 883770"/>
                    <a:gd name="connsiteY23" fmla="*/ 202018 h 741606"/>
                    <a:gd name="connsiteX24" fmla="*/ 52054 w 883770"/>
                    <a:gd name="connsiteY24" fmla="*/ 198598 h 741606"/>
                    <a:gd name="connsiteX25" fmla="*/ 52054 w 883770"/>
                    <a:gd name="connsiteY25" fmla="*/ 192633 h 741606"/>
                    <a:gd name="connsiteX26" fmla="*/ 51178 w 883770"/>
                    <a:gd name="connsiteY26" fmla="*/ 190088 h 741606"/>
                    <a:gd name="connsiteX27" fmla="*/ 48631 w 883770"/>
                    <a:gd name="connsiteY27" fmla="*/ 188364 h 741606"/>
                    <a:gd name="connsiteX28" fmla="*/ 48631 w 883770"/>
                    <a:gd name="connsiteY28" fmla="*/ 187516 h 741606"/>
                    <a:gd name="connsiteX29" fmla="*/ 49480 w 883770"/>
                    <a:gd name="connsiteY29" fmla="*/ 186668 h 741606"/>
                    <a:gd name="connsiteX30" fmla="*/ 53752 w 883770"/>
                    <a:gd name="connsiteY30" fmla="*/ 188364 h 741606"/>
                    <a:gd name="connsiteX31" fmla="*/ 54601 w 883770"/>
                    <a:gd name="connsiteY31" fmla="*/ 188364 h 741606"/>
                    <a:gd name="connsiteX32" fmla="*/ 56299 w 883770"/>
                    <a:gd name="connsiteY32" fmla="*/ 187516 h 741606"/>
                    <a:gd name="connsiteX33" fmla="*/ 58872 w 883770"/>
                    <a:gd name="connsiteY33" fmla="*/ 189239 h 741606"/>
                    <a:gd name="connsiteX34" fmla="*/ 60570 w 883770"/>
                    <a:gd name="connsiteY34" fmla="*/ 187516 h 741606"/>
                    <a:gd name="connsiteX35" fmla="*/ 61419 w 883770"/>
                    <a:gd name="connsiteY35" fmla="*/ 188364 h 741606"/>
                    <a:gd name="connsiteX36" fmla="*/ 61419 w 883770"/>
                    <a:gd name="connsiteY36" fmla="*/ 190088 h 741606"/>
                    <a:gd name="connsiteX37" fmla="*/ 62268 w 883770"/>
                    <a:gd name="connsiteY37" fmla="*/ 190088 h 741606"/>
                    <a:gd name="connsiteX38" fmla="*/ 64841 w 883770"/>
                    <a:gd name="connsiteY38" fmla="*/ 190088 h 741606"/>
                    <a:gd name="connsiteX39" fmla="*/ 65690 w 883770"/>
                    <a:gd name="connsiteY39" fmla="*/ 189239 h 741606"/>
                    <a:gd name="connsiteX40" fmla="*/ 64841 w 883770"/>
                    <a:gd name="connsiteY40" fmla="*/ 186668 h 741606"/>
                    <a:gd name="connsiteX41" fmla="*/ 67388 w 883770"/>
                    <a:gd name="connsiteY41" fmla="*/ 186668 h 741606"/>
                    <a:gd name="connsiteX42" fmla="*/ 68237 w 883770"/>
                    <a:gd name="connsiteY42" fmla="*/ 186668 h 741606"/>
                    <a:gd name="connsiteX43" fmla="*/ 70811 w 883770"/>
                    <a:gd name="connsiteY43" fmla="*/ 189239 h 741606"/>
                    <a:gd name="connsiteX44" fmla="*/ 71660 w 883770"/>
                    <a:gd name="connsiteY44" fmla="*/ 189239 h 741606"/>
                    <a:gd name="connsiteX45" fmla="*/ 73358 w 883770"/>
                    <a:gd name="connsiteY45" fmla="*/ 188364 h 741606"/>
                    <a:gd name="connsiteX46" fmla="*/ 75082 w 883770"/>
                    <a:gd name="connsiteY46" fmla="*/ 188364 h 741606"/>
                    <a:gd name="connsiteX47" fmla="*/ 79354 w 883770"/>
                    <a:gd name="connsiteY47" fmla="*/ 190088 h 741606"/>
                    <a:gd name="connsiteX48" fmla="*/ 81052 w 883770"/>
                    <a:gd name="connsiteY48" fmla="*/ 188364 h 741606"/>
                    <a:gd name="connsiteX49" fmla="*/ 81901 w 883770"/>
                    <a:gd name="connsiteY49" fmla="*/ 188364 h 741606"/>
                    <a:gd name="connsiteX50" fmla="*/ 84448 w 883770"/>
                    <a:gd name="connsiteY50" fmla="*/ 186668 h 741606"/>
                    <a:gd name="connsiteX51" fmla="*/ 85323 w 883770"/>
                    <a:gd name="connsiteY51" fmla="*/ 186668 h 741606"/>
                    <a:gd name="connsiteX52" fmla="*/ 86172 w 883770"/>
                    <a:gd name="connsiteY52" fmla="*/ 186668 h 741606"/>
                    <a:gd name="connsiteX53" fmla="*/ 88719 w 883770"/>
                    <a:gd name="connsiteY53" fmla="*/ 187516 h 741606"/>
                    <a:gd name="connsiteX54" fmla="*/ 93840 w 883770"/>
                    <a:gd name="connsiteY54" fmla="*/ 187516 h 741606"/>
                    <a:gd name="connsiteX55" fmla="*/ 95538 w 883770"/>
                    <a:gd name="connsiteY55" fmla="*/ 186668 h 741606"/>
                    <a:gd name="connsiteX56" fmla="*/ 95538 w 883770"/>
                    <a:gd name="connsiteY56" fmla="*/ 185819 h 741606"/>
                    <a:gd name="connsiteX57" fmla="*/ 96413 w 883770"/>
                    <a:gd name="connsiteY57" fmla="*/ 185819 h 741606"/>
                    <a:gd name="connsiteX58" fmla="*/ 100658 w 883770"/>
                    <a:gd name="connsiteY58" fmla="*/ 185819 h 741606"/>
                    <a:gd name="connsiteX59" fmla="*/ 102383 w 883770"/>
                    <a:gd name="connsiteY59" fmla="*/ 186668 h 741606"/>
                    <a:gd name="connsiteX60" fmla="*/ 104930 w 883770"/>
                    <a:gd name="connsiteY60" fmla="*/ 186668 h 741606"/>
                    <a:gd name="connsiteX61" fmla="*/ 104930 w 883770"/>
                    <a:gd name="connsiteY61" fmla="*/ 188364 h 741606"/>
                    <a:gd name="connsiteX62" fmla="*/ 106628 w 883770"/>
                    <a:gd name="connsiteY62" fmla="*/ 189239 h 741606"/>
                    <a:gd name="connsiteX63" fmla="*/ 107503 w 883770"/>
                    <a:gd name="connsiteY63" fmla="*/ 190088 h 741606"/>
                    <a:gd name="connsiteX64" fmla="*/ 110050 w 883770"/>
                    <a:gd name="connsiteY64" fmla="*/ 191784 h 741606"/>
                    <a:gd name="connsiteX65" fmla="*/ 110899 w 883770"/>
                    <a:gd name="connsiteY65" fmla="*/ 194356 h 741606"/>
                    <a:gd name="connsiteX66" fmla="*/ 111748 w 883770"/>
                    <a:gd name="connsiteY66" fmla="*/ 196053 h 741606"/>
                    <a:gd name="connsiteX67" fmla="*/ 114322 w 883770"/>
                    <a:gd name="connsiteY67" fmla="*/ 196901 h 741606"/>
                    <a:gd name="connsiteX68" fmla="*/ 116020 w 883770"/>
                    <a:gd name="connsiteY68" fmla="*/ 196901 h 741606"/>
                    <a:gd name="connsiteX69" fmla="*/ 118593 w 883770"/>
                    <a:gd name="connsiteY69" fmla="*/ 199446 h 741606"/>
                    <a:gd name="connsiteX70" fmla="*/ 119442 w 883770"/>
                    <a:gd name="connsiteY70" fmla="*/ 199446 h 741606"/>
                    <a:gd name="connsiteX71" fmla="*/ 120291 w 883770"/>
                    <a:gd name="connsiteY71" fmla="*/ 200321 h 741606"/>
                    <a:gd name="connsiteX72" fmla="*/ 120291 w 883770"/>
                    <a:gd name="connsiteY72" fmla="*/ 202866 h 741606"/>
                    <a:gd name="connsiteX73" fmla="*/ 121140 w 883770"/>
                    <a:gd name="connsiteY73" fmla="*/ 202866 h 741606"/>
                    <a:gd name="connsiteX74" fmla="*/ 122838 w 883770"/>
                    <a:gd name="connsiteY74" fmla="*/ 202018 h 741606"/>
                    <a:gd name="connsiteX75" fmla="*/ 123714 w 883770"/>
                    <a:gd name="connsiteY75" fmla="*/ 206286 h 741606"/>
                    <a:gd name="connsiteX76" fmla="*/ 124563 w 883770"/>
                    <a:gd name="connsiteY76" fmla="*/ 206286 h 741606"/>
                    <a:gd name="connsiteX77" fmla="*/ 125412 w 883770"/>
                    <a:gd name="connsiteY77" fmla="*/ 207135 h 741606"/>
                    <a:gd name="connsiteX78" fmla="*/ 126260 w 883770"/>
                    <a:gd name="connsiteY78" fmla="*/ 209680 h 741606"/>
                    <a:gd name="connsiteX79" fmla="*/ 127109 w 883770"/>
                    <a:gd name="connsiteY79" fmla="*/ 209680 h 741606"/>
                    <a:gd name="connsiteX80" fmla="*/ 128807 w 883770"/>
                    <a:gd name="connsiteY80" fmla="*/ 207983 h 741606"/>
                    <a:gd name="connsiteX81" fmla="*/ 129683 w 883770"/>
                    <a:gd name="connsiteY81" fmla="*/ 207135 h 741606"/>
                    <a:gd name="connsiteX82" fmla="*/ 131381 w 883770"/>
                    <a:gd name="connsiteY82" fmla="*/ 207135 h 741606"/>
                    <a:gd name="connsiteX83" fmla="*/ 132230 w 883770"/>
                    <a:gd name="connsiteY83" fmla="*/ 205438 h 741606"/>
                    <a:gd name="connsiteX84" fmla="*/ 133079 w 883770"/>
                    <a:gd name="connsiteY84" fmla="*/ 205438 h 741606"/>
                    <a:gd name="connsiteX85" fmla="*/ 134777 w 883770"/>
                    <a:gd name="connsiteY85" fmla="*/ 206286 h 741606"/>
                    <a:gd name="connsiteX86" fmla="*/ 135652 w 883770"/>
                    <a:gd name="connsiteY86" fmla="*/ 206286 h 741606"/>
                    <a:gd name="connsiteX87" fmla="*/ 139048 w 883770"/>
                    <a:gd name="connsiteY87" fmla="*/ 199446 h 741606"/>
                    <a:gd name="connsiteX88" fmla="*/ 140746 w 883770"/>
                    <a:gd name="connsiteY88" fmla="*/ 198598 h 741606"/>
                    <a:gd name="connsiteX89" fmla="*/ 141622 w 883770"/>
                    <a:gd name="connsiteY89" fmla="*/ 191784 h 741606"/>
                    <a:gd name="connsiteX90" fmla="*/ 142471 w 883770"/>
                    <a:gd name="connsiteY90" fmla="*/ 191784 h 741606"/>
                    <a:gd name="connsiteX91" fmla="*/ 144169 w 883770"/>
                    <a:gd name="connsiteY91" fmla="*/ 191784 h 741606"/>
                    <a:gd name="connsiteX92" fmla="*/ 145018 w 883770"/>
                    <a:gd name="connsiteY92" fmla="*/ 191784 h 741606"/>
                    <a:gd name="connsiteX93" fmla="*/ 145893 w 883770"/>
                    <a:gd name="connsiteY93" fmla="*/ 190088 h 741606"/>
                    <a:gd name="connsiteX94" fmla="*/ 146742 w 883770"/>
                    <a:gd name="connsiteY94" fmla="*/ 189239 h 741606"/>
                    <a:gd name="connsiteX95" fmla="*/ 149289 w 883770"/>
                    <a:gd name="connsiteY95" fmla="*/ 188364 h 741606"/>
                    <a:gd name="connsiteX96" fmla="*/ 151863 w 883770"/>
                    <a:gd name="connsiteY96" fmla="*/ 187516 h 741606"/>
                    <a:gd name="connsiteX97" fmla="*/ 152712 w 883770"/>
                    <a:gd name="connsiteY97" fmla="*/ 187516 h 741606"/>
                    <a:gd name="connsiteX98" fmla="*/ 155259 w 883770"/>
                    <a:gd name="connsiteY98" fmla="*/ 187516 h 741606"/>
                    <a:gd name="connsiteX99" fmla="*/ 156957 w 883770"/>
                    <a:gd name="connsiteY99" fmla="*/ 188364 h 741606"/>
                    <a:gd name="connsiteX100" fmla="*/ 161228 w 883770"/>
                    <a:gd name="connsiteY100" fmla="*/ 191784 h 741606"/>
                    <a:gd name="connsiteX101" fmla="*/ 162077 w 883770"/>
                    <a:gd name="connsiteY101" fmla="*/ 191784 h 741606"/>
                    <a:gd name="connsiteX102" fmla="*/ 162926 w 883770"/>
                    <a:gd name="connsiteY102" fmla="*/ 191784 h 741606"/>
                    <a:gd name="connsiteX103" fmla="*/ 163802 w 883770"/>
                    <a:gd name="connsiteY103" fmla="*/ 192633 h 741606"/>
                    <a:gd name="connsiteX104" fmla="*/ 163802 w 883770"/>
                    <a:gd name="connsiteY104" fmla="*/ 194356 h 741606"/>
                    <a:gd name="connsiteX105" fmla="*/ 164651 w 883770"/>
                    <a:gd name="connsiteY105" fmla="*/ 195204 h 741606"/>
                    <a:gd name="connsiteX106" fmla="*/ 167198 w 883770"/>
                    <a:gd name="connsiteY106" fmla="*/ 194356 h 741606"/>
                    <a:gd name="connsiteX107" fmla="*/ 168047 w 883770"/>
                    <a:gd name="connsiteY107" fmla="*/ 192633 h 741606"/>
                    <a:gd name="connsiteX108" fmla="*/ 169771 w 883770"/>
                    <a:gd name="connsiteY108" fmla="*/ 194356 h 741606"/>
                    <a:gd name="connsiteX109" fmla="*/ 171469 w 883770"/>
                    <a:gd name="connsiteY109" fmla="*/ 193481 h 741606"/>
                    <a:gd name="connsiteX110" fmla="*/ 172318 w 883770"/>
                    <a:gd name="connsiteY110" fmla="*/ 194356 h 741606"/>
                    <a:gd name="connsiteX111" fmla="*/ 172318 w 883770"/>
                    <a:gd name="connsiteY111" fmla="*/ 192633 h 741606"/>
                    <a:gd name="connsiteX112" fmla="*/ 170620 w 883770"/>
                    <a:gd name="connsiteY112" fmla="*/ 188364 h 741606"/>
                    <a:gd name="connsiteX113" fmla="*/ 169771 w 883770"/>
                    <a:gd name="connsiteY113" fmla="*/ 186668 h 741606"/>
                    <a:gd name="connsiteX114" fmla="*/ 169771 w 883770"/>
                    <a:gd name="connsiteY114" fmla="*/ 185819 h 741606"/>
                    <a:gd name="connsiteX115" fmla="*/ 170620 w 883770"/>
                    <a:gd name="connsiteY115" fmla="*/ 181551 h 741606"/>
                    <a:gd name="connsiteX116" fmla="*/ 170620 w 883770"/>
                    <a:gd name="connsiteY116" fmla="*/ 178157 h 741606"/>
                    <a:gd name="connsiteX117" fmla="*/ 170620 w 883770"/>
                    <a:gd name="connsiteY117" fmla="*/ 176434 h 741606"/>
                    <a:gd name="connsiteX118" fmla="*/ 170620 w 883770"/>
                    <a:gd name="connsiteY118" fmla="*/ 175586 h 741606"/>
                    <a:gd name="connsiteX119" fmla="*/ 170620 w 883770"/>
                    <a:gd name="connsiteY119" fmla="*/ 174737 h 741606"/>
                    <a:gd name="connsiteX120" fmla="*/ 171469 w 883770"/>
                    <a:gd name="connsiteY120" fmla="*/ 173889 h 741606"/>
                    <a:gd name="connsiteX121" fmla="*/ 174892 w 883770"/>
                    <a:gd name="connsiteY121" fmla="*/ 175586 h 741606"/>
                    <a:gd name="connsiteX122" fmla="*/ 177439 w 883770"/>
                    <a:gd name="connsiteY122" fmla="*/ 177283 h 741606"/>
                    <a:gd name="connsiteX123" fmla="*/ 178288 w 883770"/>
                    <a:gd name="connsiteY123" fmla="*/ 177283 h 741606"/>
                    <a:gd name="connsiteX124" fmla="*/ 179137 w 883770"/>
                    <a:gd name="connsiteY124" fmla="*/ 176434 h 741606"/>
                    <a:gd name="connsiteX125" fmla="*/ 179137 w 883770"/>
                    <a:gd name="connsiteY125" fmla="*/ 175586 h 741606"/>
                    <a:gd name="connsiteX126" fmla="*/ 182559 w 883770"/>
                    <a:gd name="connsiteY126" fmla="*/ 175586 h 741606"/>
                    <a:gd name="connsiteX127" fmla="*/ 183408 w 883770"/>
                    <a:gd name="connsiteY127" fmla="*/ 173889 h 741606"/>
                    <a:gd name="connsiteX128" fmla="*/ 189377 w 883770"/>
                    <a:gd name="connsiteY128" fmla="*/ 170469 h 741606"/>
                    <a:gd name="connsiteX129" fmla="*/ 191102 w 883770"/>
                    <a:gd name="connsiteY129" fmla="*/ 168772 h 741606"/>
                    <a:gd name="connsiteX130" fmla="*/ 195347 w 883770"/>
                    <a:gd name="connsiteY130" fmla="*/ 167076 h 741606"/>
                    <a:gd name="connsiteX131" fmla="*/ 196222 w 883770"/>
                    <a:gd name="connsiteY131" fmla="*/ 167076 h 741606"/>
                    <a:gd name="connsiteX132" fmla="*/ 200467 w 883770"/>
                    <a:gd name="connsiteY132" fmla="*/ 169621 h 741606"/>
                    <a:gd name="connsiteX133" fmla="*/ 200467 w 883770"/>
                    <a:gd name="connsiteY133" fmla="*/ 170469 h 741606"/>
                    <a:gd name="connsiteX134" fmla="*/ 200467 w 883770"/>
                    <a:gd name="connsiteY134" fmla="*/ 171317 h 741606"/>
                    <a:gd name="connsiteX135" fmla="*/ 200467 w 883770"/>
                    <a:gd name="connsiteY135" fmla="*/ 172192 h 741606"/>
                    <a:gd name="connsiteX136" fmla="*/ 200467 w 883770"/>
                    <a:gd name="connsiteY136" fmla="*/ 173889 h 741606"/>
                    <a:gd name="connsiteX137" fmla="*/ 203041 w 883770"/>
                    <a:gd name="connsiteY137" fmla="*/ 178157 h 741606"/>
                    <a:gd name="connsiteX138" fmla="*/ 202192 w 883770"/>
                    <a:gd name="connsiteY138" fmla="*/ 181551 h 741606"/>
                    <a:gd name="connsiteX139" fmla="*/ 202192 w 883770"/>
                    <a:gd name="connsiteY139" fmla="*/ 182399 h 741606"/>
                    <a:gd name="connsiteX140" fmla="*/ 204739 w 883770"/>
                    <a:gd name="connsiteY140" fmla="*/ 183274 h 741606"/>
                    <a:gd name="connsiteX141" fmla="*/ 204739 w 883770"/>
                    <a:gd name="connsiteY141" fmla="*/ 184971 h 741606"/>
                    <a:gd name="connsiteX142" fmla="*/ 203041 w 883770"/>
                    <a:gd name="connsiteY142" fmla="*/ 187516 h 741606"/>
                    <a:gd name="connsiteX143" fmla="*/ 203041 w 883770"/>
                    <a:gd name="connsiteY143" fmla="*/ 189239 h 741606"/>
                    <a:gd name="connsiteX144" fmla="*/ 203890 w 883770"/>
                    <a:gd name="connsiteY144" fmla="*/ 189239 h 741606"/>
                    <a:gd name="connsiteX145" fmla="*/ 204739 w 883770"/>
                    <a:gd name="connsiteY145" fmla="*/ 189239 h 741606"/>
                    <a:gd name="connsiteX146" fmla="*/ 207286 w 883770"/>
                    <a:gd name="connsiteY146" fmla="*/ 190088 h 741606"/>
                    <a:gd name="connsiteX147" fmla="*/ 209010 w 883770"/>
                    <a:gd name="connsiteY147" fmla="*/ 191784 h 741606"/>
                    <a:gd name="connsiteX148" fmla="*/ 212406 w 883770"/>
                    <a:gd name="connsiteY148" fmla="*/ 189239 h 741606"/>
                    <a:gd name="connsiteX149" fmla="*/ 214131 w 883770"/>
                    <a:gd name="connsiteY149" fmla="*/ 189239 h 741606"/>
                    <a:gd name="connsiteX150" fmla="*/ 215829 w 883770"/>
                    <a:gd name="connsiteY150" fmla="*/ 188364 h 741606"/>
                    <a:gd name="connsiteX151" fmla="*/ 214980 w 883770"/>
                    <a:gd name="connsiteY151" fmla="*/ 186668 h 741606"/>
                    <a:gd name="connsiteX152" fmla="*/ 215829 w 883770"/>
                    <a:gd name="connsiteY152" fmla="*/ 185819 h 741606"/>
                    <a:gd name="connsiteX153" fmla="*/ 216678 w 883770"/>
                    <a:gd name="connsiteY153" fmla="*/ 185819 h 741606"/>
                    <a:gd name="connsiteX154" fmla="*/ 220100 w 883770"/>
                    <a:gd name="connsiteY154" fmla="*/ 185819 h 741606"/>
                    <a:gd name="connsiteX155" fmla="*/ 220949 w 883770"/>
                    <a:gd name="connsiteY155" fmla="*/ 184971 h 741606"/>
                    <a:gd name="connsiteX156" fmla="*/ 220949 w 883770"/>
                    <a:gd name="connsiteY156" fmla="*/ 184123 h 741606"/>
                    <a:gd name="connsiteX157" fmla="*/ 222647 w 883770"/>
                    <a:gd name="connsiteY157" fmla="*/ 182399 h 741606"/>
                    <a:gd name="connsiteX158" fmla="*/ 221798 w 883770"/>
                    <a:gd name="connsiteY158" fmla="*/ 179854 h 741606"/>
                    <a:gd name="connsiteX159" fmla="*/ 222647 w 883770"/>
                    <a:gd name="connsiteY159" fmla="*/ 179854 h 741606"/>
                    <a:gd name="connsiteX160" fmla="*/ 223496 w 883770"/>
                    <a:gd name="connsiteY160" fmla="*/ 179006 h 741606"/>
                    <a:gd name="connsiteX161" fmla="*/ 224372 w 883770"/>
                    <a:gd name="connsiteY161" fmla="*/ 178157 h 741606"/>
                    <a:gd name="connsiteX162" fmla="*/ 226070 w 883770"/>
                    <a:gd name="connsiteY162" fmla="*/ 178157 h 741606"/>
                    <a:gd name="connsiteX163" fmla="*/ 225221 w 883770"/>
                    <a:gd name="connsiteY163" fmla="*/ 176434 h 741606"/>
                    <a:gd name="connsiteX164" fmla="*/ 226919 w 883770"/>
                    <a:gd name="connsiteY164" fmla="*/ 174737 h 741606"/>
                    <a:gd name="connsiteX165" fmla="*/ 226919 w 883770"/>
                    <a:gd name="connsiteY165" fmla="*/ 173041 h 741606"/>
                    <a:gd name="connsiteX166" fmla="*/ 228617 w 883770"/>
                    <a:gd name="connsiteY166" fmla="*/ 171317 h 741606"/>
                    <a:gd name="connsiteX167" fmla="*/ 231190 w 883770"/>
                    <a:gd name="connsiteY167" fmla="*/ 171317 h 741606"/>
                    <a:gd name="connsiteX168" fmla="*/ 232888 w 883770"/>
                    <a:gd name="connsiteY168" fmla="*/ 169621 h 741606"/>
                    <a:gd name="connsiteX169" fmla="*/ 232888 w 883770"/>
                    <a:gd name="connsiteY169" fmla="*/ 168772 h 741606"/>
                    <a:gd name="connsiteX170" fmla="*/ 234586 w 883770"/>
                    <a:gd name="connsiteY170" fmla="*/ 167924 h 741606"/>
                    <a:gd name="connsiteX171" fmla="*/ 234586 w 883770"/>
                    <a:gd name="connsiteY171" fmla="*/ 167076 h 741606"/>
                    <a:gd name="connsiteX172" fmla="*/ 235462 w 883770"/>
                    <a:gd name="connsiteY172" fmla="*/ 164504 h 741606"/>
                    <a:gd name="connsiteX173" fmla="*/ 236311 w 883770"/>
                    <a:gd name="connsiteY173" fmla="*/ 162807 h 741606"/>
                    <a:gd name="connsiteX174" fmla="*/ 237160 w 883770"/>
                    <a:gd name="connsiteY174" fmla="*/ 161959 h 741606"/>
                    <a:gd name="connsiteX175" fmla="*/ 236311 w 883770"/>
                    <a:gd name="connsiteY175" fmla="*/ 160236 h 741606"/>
                    <a:gd name="connsiteX176" fmla="*/ 236311 w 883770"/>
                    <a:gd name="connsiteY176" fmla="*/ 159387 h 741606"/>
                    <a:gd name="connsiteX177" fmla="*/ 235462 w 883770"/>
                    <a:gd name="connsiteY177" fmla="*/ 157691 h 741606"/>
                    <a:gd name="connsiteX178" fmla="*/ 235462 w 883770"/>
                    <a:gd name="connsiteY178" fmla="*/ 156842 h 741606"/>
                    <a:gd name="connsiteX179" fmla="*/ 235462 w 883770"/>
                    <a:gd name="connsiteY179" fmla="*/ 153422 h 741606"/>
                    <a:gd name="connsiteX180" fmla="*/ 234586 w 883770"/>
                    <a:gd name="connsiteY180" fmla="*/ 152574 h 741606"/>
                    <a:gd name="connsiteX181" fmla="*/ 234586 w 883770"/>
                    <a:gd name="connsiteY181" fmla="*/ 150877 h 741606"/>
                    <a:gd name="connsiteX182" fmla="*/ 234586 w 883770"/>
                    <a:gd name="connsiteY182" fmla="*/ 150029 h 741606"/>
                    <a:gd name="connsiteX183" fmla="*/ 235462 w 883770"/>
                    <a:gd name="connsiteY183" fmla="*/ 149154 h 741606"/>
                    <a:gd name="connsiteX184" fmla="*/ 237160 w 883770"/>
                    <a:gd name="connsiteY184" fmla="*/ 143189 h 741606"/>
                    <a:gd name="connsiteX185" fmla="*/ 237160 w 883770"/>
                    <a:gd name="connsiteY185" fmla="*/ 139795 h 741606"/>
                    <a:gd name="connsiteX186" fmla="*/ 237160 w 883770"/>
                    <a:gd name="connsiteY186" fmla="*/ 138947 h 741606"/>
                    <a:gd name="connsiteX187" fmla="*/ 238858 w 883770"/>
                    <a:gd name="connsiteY187" fmla="*/ 139795 h 741606"/>
                    <a:gd name="connsiteX188" fmla="*/ 239707 w 883770"/>
                    <a:gd name="connsiteY188" fmla="*/ 138947 h 741606"/>
                    <a:gd name="connsiteX189" fmla="*/ 240556 w 883770"/>
                    <a:gd name="connsiteY189" fmla="*/ 137224 h 741606"/>
                    <a:gd name="connsiteX190" fmla="*/ 243129 w 883770"/>
                    <a:gd name="connsiteY190" fmla="*/ 135527 h 741606"/>
                    <a:gd name="connsiteX191" fmla="*/ 246552 w 883770"/>
                    <a:gd name="connsiteY191" fmla="*/ 132955 h 741606"/>
                    <a:gd name="connsiteX192" fmla="*/ 249947 w 883770"/>
                    <a:gd name="connsiteY192" fmla="*/ 132107 h 741606"/>
                    <a:gd name="connsiteX193" fmla="*/ 251645 w 883770"/>
                    <a:gd name="connsiteY193" fmla="*/ 132107 h 741606"/>
                    <a:gd name="connsiteX194" fmla="*/ 253370 w 883770"/>
                    <a:gd name="connsiteY194" fmla="*/ 132107 h 741606"/>
                    <a:gd name="connsiteX195" fmla="*/ 254219 w 883770"/>
                    <a:gd name="connsiteY195" fmla="*/ 132955 h 741606"/>
                    <a:gd name="connsiteX196" fmla="*/ 256766 w 883770"/>
                    <a:gd name="connsiteY196" fmla="*/ 136375 h 741606"/>
                    <a:gd name="connsiteX197" fmla="*/ 257641 w 883770"/>
                    <a:gd name="connsiteY197" fmla="*/ 136375 h 741606"/>
                    <a:gd name="connsiteX198" fmla="*/ 260188 w 883770"/>
                    <a:gd name="connsiteY198" fmla="*/ 135527 h 741606"/>
                    <a:gd name="connsiteX199" fmla="*/ 263611 w 883770"/>
                    <a:gd name="connsiteY199" fmla="*/ 132955 h 741606"/>
                    <a:gd name="connsiteX200" fmla="*/ 263611 w 883770"/>
                    <a:gd name="connsiteY200" fmla="*/ 132107 h 741606"/>
                    <a:gd name="connsiteX201" fmla="*/ 265309 w 883770"/>
                    <a:gd name="connsiteY201" fmla="*/ 132107 h 741606"/>
                    <a:gd name="connsiteX202" fmla="*/ 266158 w 883770"/>
                    <a:gd name="connsiteY202" fmla="*/ 132955 h 741606"/>
                    <a:gd name="connsiteX203" fmla="*/ 267856 w 883770"/>
                    <a:gd name="connsiteY203" fmla="*/ 135527 h 741606"/>
                    <a:gd name="connsiteX204" fmla="*/ 269580 w 883770"/>
                    <a:gd name="connsiteY204" fmla="*/ 134679 h 741606"/>
                    <a:gd name="connsiteX205" fmla="*/ 272127 w 883770"/>
                    <a:gd name="connsiteY205" fmla="*/ 134679 h 741606"/>
                    <a:gd name="connsiteX206" fmla="*/ 275550 w 883770"/>
                    <a:gd name="connsiteY206" fmla="*/ 135527 h 741606"/>
                    <a:gd name="connsiteX207" fmla="*/ 277248 w 883770"/>
                    <a:gd name="connsiteY207" fmla="*/ 135527 h 741606"/>
                    <a:gd name="connsiteX208" fmla="*/ 278097 w 883770"/>
                    <a:gd name="connsiteY208" fmla="*/ 134679 h 741606"/>
                    <a:gd name="connsiteX209" fmla="*/ 279821 w 883770"/>
                    <a:gd name="connsiteY209" fmla="*/ 133830 h 741606"/>
                    <a:gd name="connsiteX210" fmla="*/ 279821 w 883770"/>
                    <a:gd name="connsiteY210" fmla="*/ 132107 h 741606"/>
                    <a:gd name="connsiteX211" fmla="*/ 280670 w 883770"/>
                    <a:gd name="connsiteY211" fmla="*/ 132107 h 741606"/>
                    <a:gd name="connsiteX212" fmla="*/ 282368 w 883770"/>
                    <a:gd name="connsiteY212" fmla="*/ 131259 h 741606"/>
                    <a:gd name="connsiteX213" fmla="*/ 283217 w 883770"/>
                    <a:gd name="connsiteY213" fmla="*/ 130410 h 741606"/>
                    <a:gd name="connsiteX214" fmla="*/ 284915 w 883770"/>
                    <a:gd name="connsiteY214" fmla="*/ 130410 h 741606"/>
                    <a:gd name="connsiteX215" fmla="*/ 290036 w 883770"/>
                    <a:gd name="connsiteY215" fmla="*/ 131259 h 741606"/>
                    <a:gd name="connsiteX216" fmla="*/ 293458 w 883770"/>
                    <a:gd name="connsiteY216" fmla="*/ 130410 h 741606"/>
                    <a:gd name="connsiteX217" fmla="*/ 295156 w 883770"/>
                    <a:gd name="connsiteY217" fmla="*/ 130410 h 741606"/>
                    <a:gd name="connsiteX218" fmla="*/ 296005 w 883770"/>
                    <a:gd name="connsiteY218" fmla="*/ 130410 h 741606"/>
                    <a:gd name="connsiteX219" fmla="*/ 297730 w 883770"/>
                    <a:gd name="connsiteY219" fmla="*/ 129562 h 741606"/>
                    <a:gd name="connsiteX220" fmla="*/ 301126 w 883770"/>
                    <a:gd name="connsiteY220" fmla="*/ 128713 h 741606"/>
                    <a:gd name="connsiteX221" fmla="*/ 304548 w 883770"/>
                    <a:gd name="connsiteY221" fmla="*/ 126990 h 741606"/>
                    <a:gd name="connsiteX222" fmla="*/ 311366 w 883770"/>
                    <a:gd name="connsiteY222" fmla="*/ 124445 h 741606"/>
                    <a:gd name="connsiteX223" fmla="*/ 313064 w 883770"/>
                    <a:gd name="connsiteY223" fmla="*/ 124445 h 741606"/>
                    <a:gd name="connsiteX224" fmla="*/ 313064 w 883770"/>
                    <a:gd name="connsiteY224" fmla="*/ 125293 h 741606"/>
                    <a:gd name="connsiteX225" fmla="*/ 313064 w 883770"/>
                    <a:gd name="connsiteY225" fmla="*/ 126990 h 741606"/>
                    <a:gd name="connsiteX226" fmla="*/ 311366 w 883770"/>
                    <a:gd name="connsiteY226" fmla="*/ 131259 h 741606"/>
                    <a:gd name="connsiteX227" fmla="*/ 311366 w 883770"/>
                    <a:gd name="connsiteY227" fmla="*/ 132107 h 741606"/>
                    <a:gd name="connsiteX228" fmla="*/ 313064 w 883770"/>
                    <a:gd name="connsiteY228" fmla="*/ 132955 h 741606"/>
                    <a:gd name="connsiteX229" fmla="*/ 314789 w 883770"/>
                    <a:gd name="connsiteY229" fmla="*/ 132955 h 741606"/>
                    <a:gd name="connsiteX230" fmla="*/ 319060 w 883770"/>
                    <a:gd name="connsiteY230" fmla="*/ 132107 h 741606"/>
                    <a:gd name="connsiteX231" fmla="*/ 323305 w 883770"/>
                    <a:gd name="connsiteY231" fmla="*/ 132955 h 741606"/>
                    <a:gd name="connsiteX232" fmla="*/ 330150 w 883770"/>
                    <a:gd name="connsiteY232" fmla="*/ 128713 h 741606"/>
                    <a:gd name="connsiteX233" fmla="*/ 333546 w 883770"/>
                    <a:gd name="connsiteY233" fmla="*/ 128713 h 741606"/>
                    <a:gd name="connsiteX234" fmla="*/ 334395 w 883770"/>
                    <a:gd name="connsiteY234" fmla="*/ 127865 h 741606"/>
                    <a:gd name="connsiteX235" fmla="*/ 334395 w 883770"/>
                    <a:gd name="connsiteY235" fmla="*/ 126142 h 741606"/>
                    <a:gd name="connsiteX236" fmla="*/ 333546 w 883770"/>
                    <a:gd name="connsiteY236" fmla="*/ 120177 h 741606"/>
                    <a:gd name="connsiteX237" fmla="*/ 333546 w 883770"/>
                    <a:gd name="connsiteY237" fmla="*/ 116783 h 741606"/>
                    <a:gd name="connsiteX238" fmla="*/ 332697 w 883770"/>
                    <a:gd name="connsiteY238" fmla="*/ 114212 h 741606"/>
                    <a:gd name="connsiteX239" fmla="*/ 332697 w 883770"/>
                    <a:gd name="connsiteY239" fmla="*/ 113363 h 741606"/>
                    <a:gd name="connsiteX240" fmla="*/ 332697 w 883770"/>
                    <a:gd name="connsiteY240" fmla="*/ 112515 h 741606"/>
                    <a:gd name="connsiteX241" fmla="*/ 335244 w 883770"/>
                    <a:gd name="connsiteY241" fmla="*/ 109943 h 741606"/>
                    <a:gd name="connsiteX242" fmla="*/ 336120 w 883770"/>
                    <a:gd name="connsiteY242" fmla="*/ 108247 h 741606"/>
                    <a:gd name="connsiteX243" fmla="*/ 334395 w 883770"/>
                    <a:gd name="connsiteY243" fmla="*/ 104827 h 741606"/>
                    <a:gd name="connsiteX244" fmla="*/ 334395 w 883770"/>
                    <a:gd name="connsiteY244" fmla="*/ 100585 h 741606"/>
                    <a:gd name="connsiteX245" fmla="*/ 336120 w 883770"/>
                    <a:gd name="connsiteY245" fmla="*/ 98013 h 741606"/>
                    <a:gd name="connsiteX246" fmla="*/ 336969 w 883770"/>
                    <a:gd name="connsiteY246" fmla="*/ 97165 h 741606"/>
                    <a:gd name="connsiteX247" fmla="*/ 338667 w 883770"/>
                    <a:gd name="connsiteY247" fmla="*/ 98013 h 741606"/>
                    <a:gd name="connsiteX248" fmla="*/ 340365 w 883770"/>
                    <a:gd name="connsiteY248" fmla="*/ 98013 h 741606"/>
                    <a:gd name="connsiteX249" fmla="*/ 342938 w 883770"/>
                    <a:gd name="connsiteY249" fmla="*/ 96316 h 741606"/>
                    <a:gd name="connsiteX250" fmla="*/ 343787 w 883770"/>
                    <a:gd name="connsiteY250" fmla="*/ 96316 h 741606"/>
                    <a:gd name="connsiteX251" fmla="*/ 348908 w 883770"/>
                    <a:gd name="connsiteY251" fmla="*/ 97165 h 741606"/>
                    <a:gd name="connsiteX252" fmla="*/ 348059 w 883770"/>
                    <a:gd name="connsiteY252" fmla="*/ 93745 h 741606"/>
                    <a:gd name="connsiteX253" fmla="*/ 350606 w 883770"/>
                    <a:gd name="connsiteY253" fmla="*/ 90351 h 741606"/>
                    <a:gd name="connsiteX254" fmla="*/ 349757 w 883770"/>
                    <a:gd name="connsiteY254" fmla="*/ 89503 h 741606"/>
                    <a:gd name="connsiteX255" fmla="*/ 350606 w 883770"/>
                    <a:gd name="connsiteY255" fmla="*/ 88628 h 741606"/>
                    <a:gd name="connsiteX256" fmla="*/ 351455 w 883770"/>
                    <a:gd name="connsiteY256" fmla="*/ 86931 h 741606"/>
                    <a:gd name="connsiteX257" fmla="*/ 351455 w 883770"/>
                    <a:gd name="connsiteY257" fmla="*/ 85235 h 741606"/>
                    <a:gd name="connsiteX258" fmla="*/ 353179 w 883770"/>
                    <a:gd name="connsiteY258" fmla="*/ 84386 h 741606"/>
                    <a:gd name="connsiteX259" fmla="*/ 354028 w 883770"/>
                    <a:gd name="connsiteY259" fmla="*/ 80118 h 741606"/>
                    <a:gd name="connsiteX260" fmla="*/ 354877 w 883770"/>
                    <a:gd name="connsiteY260" fmla="*/ 79269 h 741606"/>
                    <a:gd name="connsiteX261" fmla="*/ 355726 w 883770"/>
                    <a:gd name="connsiteY261" fmla="*/ 79269 h 741606"/>
                    <a:gd name="connsiteX262" fmla="*/ 356575 w 883770"/>
                    <a:gd name="connsiteY262" fmla="*/ 80118 h 741606"/>
                    <a:gd name="connsiteX263" fmla="*/ 356575 w 883770"/>
                    <a:gd name="connsiteY263" fmla="*/ 80966 h 741606"/>
                    <a:gd name="connsiteX264" fmla="*/ 358300 w 883770"/>
                    <a:gd name="connsiteY264" fmla="*/ 82663 h 741606"/>
                    <a:gd name="connsiteX265" fmla="*/ 359149 w 883770"/>
                    <a:gd name="connsiteY265" fmla="*/ 82663 h 741606"/>
                    <a:gd name="connsiteX266" fmla="*/ 361696 w 883770"/>
                    <a:gd name="connsiteY266" fmla="*/ 78421 h 741606"/>
                    <a:gd name="connsiteX267" fmla="*/ 361696 w 883770"/>
                    <a:gd name="connsiteY267" fmla="*/ 76698 h 741606"/>
                    <a:gd name="connsiteX268" fmla="*/ 360847 w 883770"/>
                    <a:gd name="connsiteY268" fmla="*/ 76698 h 741606"/>
                    <a:gd name="connsiteX269" fmla="*/ 359149 w 883770"/>
                    <a:gd name="connsiteY269" fmla="*/ 75001 h 741606"/>
                    <a:gd name="connsiteX270" fmla="*/ 359149 w 883770"/>
                    <a:gd name="connsiteY270" fmla="*/ 72456 h 741606"/>
                    <a:gd name="connsiteX271" fmla="*/ 356575 w 883770"/>
                    <a:gd name="connsiteY271" fmla="*/ 69884 h 741606"/>
                    <a:gd name="connsiteX272" fmla="*/ 355726 w 883770"/>
                    <a:gd name="connsiteY272" fmla="*/ 67339 h 741606"/>
                    <a:gd name="connsiteX273" fmla="*/ 355726 w 883770"/>
                    <a:gd name="connsiteY273" fmla="*/ 66491 h 741606"/>
                    <a:gd name="connsiteX274" fmla="*/ 359998 w 883770"/>
                    <a:gd name="connsiteY274" fmla="*/ 63071 h 741606"/>
                    <a:gd name="connsiteX275" fmla="*/ 359998 w 883770"/>
                    <a:gd name="connsiteY275" fmla="*/ 61374 h 741606"/>
                    <a:gd name="connsiteX276" fmla="*/ 358300 w 883770"/>
                    <a:gd name="connsiteY276" fmla="*/ 59651 h 741606"/>
                    <a:gd name="connsiteX277" fmla="*/ 354877 w 883770"/>
                    <a:gd name="connsiteY277" fmla="*/ 58803 h 741606"/>
                    <a:gd name="connsiteX278" fmla="*/ 354877 w 883770"/>
                    <a:gd name="connsiteY278" fmla="*/ 57106 h 741606"/>
                    <a:gd name="connsiteX279" fmla="*/ 359149 w 883770"/>
                    <a:gd name="connsiteY279" fmla="*/ 54534 h 741606"/>
                    <a:gd name="connsiteX280" fmla="*/ 359149 w 883770"/>
                    <a:gd name="connsiteY280" fmla="*/ 46872 h 741606"/>
                    <a:gd name="connsiteX281" fmla="*/ 360847 w 883770"/>
                    <a:gd name="connsiteY281" fmla="*/ 46024 h 741606"/>
                    <a:gd name="connsiteX282" fmla="*/ 363420 w 883770"/>
                    <a:gd name="connsiteY282" fmla="*/ 46872 h 741606"/>
                    <a:gd name="connsiteX283" fmla="*/ 364269 w 883770"/>
                    <a:gd name="connsiteY283" fmla="*/ 46024 h 741606"/>
                    <a:gd name="connsiteX284" fmla="*/ 365967 w 883770"/>
                    <a:gd name="connsiteY284" fmla="*/ 43452 h 741606"/>
                    <a:gd name="connsiteX285" fmla="*/ 366816 w 883770"/>
                    <a:gd name="connsiteY285" fmla="*/ 41756 h 741606"/>
                    <a:gd name="connsiteX286" fmla="*/ 368541 w 883770"/>
                    <a:gd name="connsiteY286" fmla="*/ 41756 h 741606"/>
                    <a:gd name="connsiteX287" fmla="*/ 369390 w 883770"/>
                    <a:gd name="connsiteY287" fmla="*/ 41756 h 741606"/>
                    <a:gd name="connsiteX288" fmla="*/ 371937 w 883770"/>
                    <a:gd name="connsiteY288" fmla="*/ 42604 h 741606"/>
                    <a:gd name="connsiteX289" fmla="*/ 374510 w 883770"/>
                    <a:gd name="connsiteY289" fmla="*/ 43452 h 741606"/>
                    <a:gd name="connsiteX290" fmla="*/ 378755 w 883770"/>
                    <a:gd name="connsiteY290" fmla="*/ 46872 h 741606"/>
                    <a:gd name="connsiteX291" fmla="*/ 379604 w 883770"/>
                    <a:gd name="connsiteY291" fmla="*/ 46872 h 741606"/>
                    <a:gd name="connsiteX292" fmla="*/ 380479 w 883770"/>
                    <a:gd name="connsiteY292" fmla="*/ 46024 h 741606"/>
                    <a:gd name="connsiteX293" fmla="*/ 382177 w 883770"/>
                    <a:gd name="connsiteY293" fmla="*/ 43452 h 741606"/>
                    <a:gd name="connsiteX294" fmla="*/ 382177 w 883770"/>
                    <a:gd name="connsiteY294" fmla="*/ 41756 h 741606"/>
                    <a:gd name="connsiteX295" fmla="*/ 383875 w 883770"/>
                    <a:gd name="connsiteY295" fmla="*/ 39211 h 741606"/>
                    <a:gd name="connsiteX296" fmla="*/ 387298 w 883770"/>
                    <a:gd name="connsiteY296" fmla="*/ 36639 h 741606"/>
                    <a:gd name="connsiteX297" fmla="*/ 383875 w 883770"/>
                    <a:gd name="connsiteY297" fmla="*/ 30674 h 741606"/>
                    <a:gd name="connsiteX298" fmla="*/ 383875 w 883770"/>
                    <a:gd name="connsiteY298" fmla="*/ 29825 h 741606"/>
                    <a:gd name="connsiteX299" fmla="*/ 386449 w 883770"/>
                    <a:gd name="connsiteY299" fmla="*/ 27280 h 741606"/>
                    <a:gd name="connsiteX300" fmla="*/ 390720 w 883770"/>
                    <a:gd name="connsiteY300" fmla="*/ 24709 h 741606"/>
                    <a:gd name="connsiteX301" fmla="*/ 393267 w 883770"/>
                    <a:gd name="connsiteY301" fmla="*/ 20440 h 741606"/>
                    <a:gd name="connsiteX302" fmla="*/ 394116 w 883770"/>
                    <a:gd name="connsiteY302" fmla="*/ 19592 h 741606"/>
                    <a:gd name="connsiteX303" fmla="*/ 394965 w 883770"/>
                    <a:gd name="connsiteY303" fmla="*/ 17047 h 741606"/>
                    <a:gd name="connsiteX304" fmla="*/ 394116 w 883770"/>
                    <a:gd name="connsiteY304" fmla="*/ 16172 h 741606"/>
                    <a:gd name="connsiteX305" fmla="*/ 394116 w 883770"/>
                    <a:gd name="connsiteY305" fmla="*/ 14475 h 741606"/>
                    <a:gd name="connsiteX306" fmla="*/ 396690 w 883770"/>
                    <a:gd name="connsiteY306" fmla="*/ 12779 h 741606"/>
                    <a:gd name="connsiteX307" fmla="*/ 397539 w 883770"/>
                    <a:gd name="connsiteY307" fmla="*/ 10207 h 741606"/>
                    <a:gd name="connsiteX308" fmla="*/ 399237 w 883770"/>
                    <a:gd name="connsiteY308" fmla="*/ 9359 h 741606"/>
                    <a:gd name="connsiteX309" fmla="*/ 400086 w 883770"/>
                    <a:gd name="connsiteY309" fmla="*/ 7662 h 741606"/>
                    <a:gd name="connsiteX310" fmla="*/ 399237 w 883770"/>
                    <a:gd name="connsiteY310" fmla="*/ 5965 h 741606"/>
                    <a:gd name="connsiteX311" fmla="*/ 400086 w 883770"/>
                    <a:gd name="connsiteY311" fmla="*/ 0 h 741606"/>
                    <a:gd name="connsiteX312" fmla="*/ 411176 w 883770"/>
                    <a:gd name="connsiteY312" fmla="*/ 848 h 741606"/>
                    <a:gd name="connsiteX313" fmla="*/ 415447 w 883770"/>
                    <a:gd name="connsiteY313" fmla="*/ 848 h 741606"/>
                    <a:gd name="connsiteX314" fmla="*/ 436778 w 883770"/>
                    <a:gd name="connsiteY314" fmla="*/ 848 h 741606"/>
                    <a:gd name="connsiteX315" fmla="*/ 494775 w 883770"/>
                    <a:gd name="connsiteY315" fmla="*/ 848 h 741606"/>
                    <a:gd name="connsiteX316" fmla="*/ 496472 w 883770"/>
                    <a:gd name="connsiteY316" fmla="*/ 2545 h 741606"/>
                    <a:gd name="connsiteX317" fmla="*/ 497348 w 883770"/>
                    <a:gd name="connsiteY317" fmla="*/ 2545 h 741606"/>
                    <a:gd name="connsiteX318" fmla="*/ 498197 w 883770"/>
                    <a:gd name="connsiteY318" fmla="*/ 3393 h 741606"/>
                    <a:gd name="connsiteX319" fmla="*/ 499046 w 883770"/>
                    <a:gd name="connsiteY319" fmla="*/ 3393 h 741606"/>
                    <a:gd name="connsiteX320" fmla="*/ 500744 w 883770"/>
                    <a:gd name="connsiteY320" fmla="*/ 5965 h 741606"/>
                    <a:gd name="connsiteX321" fmla="*/ 501593 w 883770"/>
                    <a:gd name="connsiteY321" fmla="*/ 7662 h 741606"/>
                    <a:gd name="connsiteX322" fmla="*/ 505015 w 883770"/>
                    <a:gd name="connsiteY322" fmla="*/ 7662 h 741606"/>
                    <a:gd name="connsiteX323" fmla="*/ 510136 w 883770"/>
                    <a:gd name="connsiteY323" fmla="*/ 10207 h 741606"/>
                    <a:gd name="connsiteX324" fmla="*/ 512683 w 883770"/>
                    <a:gd name="connsiteY324" fmla="*/ 12779 h 741606"/>
                    <a:gd name="connsiteX325" fmla="*/ 514407 w 883770"/>
                    <a:gd name="connsiteY325" fmla="*/ 14475 h 741606"/>
                    <a:gd name="connsiteX326" fmla="*/ 516954 w 883770"/>
                    <a:gd name="connsiteY326" fmla="*/ 16172 h 741606"/>
                    <a:gd name="connsiteX327" fmla="*/ 516954 w 883770"/>
                    <a:gd name="connsiteY327" fmla="*/ 17047 h 741606"/>
                    <a:gd name="connsiteX328" fmla="*/ 518652 w 883770"/>
                    <a:gd name="connsiteY328" fmla="*/ 18744 h 741606"/>
                    <a:gd name="connsiteX329" fmla="*/ 517803 w 883770"/>
                    <a:gd name="connsiteY329" fmla="*/ 19592 h 741606"/>
                    <a:gd name="connsiteX330" fmla="*/ 518652 w 883770"/>
                    <a:gd name="connsiteY330" fmla="*/ 22164 h 741606"/>
                    <a:gd name="connsiteX331" fmla="*/ 519528 w 883770"/>
                    <a:gd name="connsiteY331" fmla="*/ 23012 h 741606"/>
                    <a:gd name="connsiteX332" fmla="*/ 518652 w 883770"/>
                    <a:gd name="connsiteY332" fmla="*/ 24709 h 741606"/>
                    <a:gd name="connsiteX333" fmla="*/ 517803 w 883770"/>
                    <a:gd name="connsiteY333" fmla="*/ 25557 h 741606"/>
                    <a:gd name="connsiteX334" fmla="*/ 517803 w 883770"/>
                    <a:gd name="connsiteY334" fmla="*/ 26405 h 741606"/>
                    <a:gd name="connsiteX335" fmla="*/ 517803 w 883770"/>
                    <a:gd name="connsiteY335" fmla="*/ 27280 h 741606"/>
                    <a:gd name="connsiteX336" fmla="*/ 518652 w 883770"/>
                    <a:gd name="connsiteY336" fmla="*/ 28977 h 741606"/>
                    <a:gd name="connsiteX337" fmla="*/ 520377 w 883770"/>
                    <a:gd name="connsiteY337" fmla="*/ 29825 h 741606"/>
                    <a:gd name="connsiteX338" fmla="*/ 522075 w 883770"/>
                    <a:gd name="connsiteY338" fmla="*/ 33245 h 741606"/>
                    <a:gd name="connsiteX339" fmla="*/ 521226 w 883770"/>
                    <a:gd name="connsiteY339" fmla="*/ 34094 h 741606"/>
                    <a:gd name="connsiteX340" fmla="*/ 522075 w 883770"/>
                    <a:gd name="connsiteY340" fmla="*/ 34942 h 741606"/>
                    <a:gd name="connsiteX341" fmla="*/ 527195 w 883770"/>
                    <a:gd name="connsiteY341" fmla="*/ 37487 h 741606"/>
                    <a:gd name="connsiteX342" fmla="*/ 528044 w 883770"/>
                    <a:gd name="connsiteY342" fmla="*/ 39211 h 741606"/>
                    <a:gd name="connsiteX343" fmla="*/ 528893 w 883770"/>
                    <a:gd name="connsiteY343" fmla="*/ 40059 h 741606"/>
                    <a:gd name="connsiteX344" fmla="*/ 529742 w 883770"/>
                    <a:gd name="connsiteY344" fmla="*/ 39211 h 741606"/>
                    <a:gd name="connsiteX345" fmla="*/ 530618 w 883770"/>
                    <a:gd name="connsiteY345" fmla="*/ 40059 h 741606"/>
                    <a:gd name="connsiteX346" fmla="*/ 531467 w 883770"/>
                    <a:gd name="connsiteY346" fmla="*/ 40059 h 741606"/>
                    <a:gd name="connsiteX347" fmla="*/ 532316 w 883770"/>
                    <a:gd name="connsiteY347" fmla="*/ 40907 h 741606"/>
                    <a:gd name="connsiteX348" fmla="*/ 533165 w 883770"/>
                    <a:gd name="connsiteY348" fmla="*/ 40907 h 741606"/>
                    <a:gd name="connsiteX349" fmla="*/ 534014 w 883770"/>
                    <a:gd name="connsiteY349" fmla="*/ 43452 h 741606"/>
                    <a:gd name="connsiteX350" fmla="*/ 533165 w 883770"/>
                    <a:gd name="connsiteY350" fmla="*/ 45176 h 741606"/>
                    <a:gd name="connsiteX351" fmla="*/ 534014 w 883770"/>
                    <a:gd name="connsiteY351" fmla="*/ 45176 h 741606"/>
                    <a:gd name="connsiteX352" fmla="*/ 534014 w 883770"/>
                    <a:gd name="connsiteY352" fmla="*/ 46872 h 741606"/>
                    <a:gd name="connsiteX353" fmla="*/ 534863 w 883770"/>
                    <a:gd name="connsiteY353" fmla="*/ 48569 h 741606"/>
                    <a:gd name="connsiteX354" fmla="*/ 534014 w 883770"/>
                    <a:gd name="connsiteY354" fmla="*/ 50292 h 741606"/>
                    <a:gd name="connsiteX355" fmla="*/ 535738 w 883770"/>
                    <a:gd name="connsiteY355" fmla="*/ 50292 h 741606"/>
                    <a:gd name="connsiteX356" fmla="*/ 536587 w 883770"/>
                    <a:gd name="connsiteY356" fmla="*/ 51989 h 741606"/>
                    <a:gd name="connsiteX357" fmla="*/ 537436 w 883770"/>
                    <a:gd name="connsiteY357" fmla="*/ 52837 h 741606"/>
                    <a:gd name="connsiteX358" fmla="*/ 537436 w 883770"/>
                    <a:gd name="connsiteY358" fmla="*/ 53686 h 741606"/>
                    <a:gd name="connsiteX359" fmla="*/ 538285 w 883770"/>
                    <a:gd name="connsiteY359" fmla="*/ 53686 h 741606"/>
                    <a:gd name="connsiteX360" fmla="*/ 540832 w 883770"/>
                    <a:gd name="connsiteY360" fmla="*/ 51141 h 741606"/>
                    <a:gd name="connsiteX361" fmla="*/ 542557 w 883770"/>
                    <a:gd name="connsiteY361" fmla="*/ 50292 h 741606"/>
                    <a:gd name="connsiteX362" fmla="*/ 543406 w 883770"/>
                    <a:gd name="connsiteY362" fmla="*/ 48569 h 741606"/>
                    <a:gd name="connsiteX363" fmla="*/ 544255 w 883770"/>
                    <a:gd name="connsiteY363" fmla="*/ 48569 h 741606"/>
                    <a:gd name="connsiteX364" fmla="*/ 545104 w 883770"/>
                    <a:gd name="connsiteY364" fmla="*/ 47721 h 741606"/>
                    <a:gd name="connsiteX365" fmla="*/ 546828 w 883770"/>
                    <a:gd name="connsiteY365" fmla="*/ 49444 h 741606"/>
                    <a:gd name="connsiteX366" fmla="*/ 547677 w 883770"/>
                    <a:gd name="connsiteY366" fmla="*/ 51141 h 741606"/>
                    <a:gd name="connsiteX367" fmla="*/ 549375 w 883770"/>
                    <a:gd name="connsiteY367" fmla="*/ 51989 h 741606"/>
                    <a:gd name="connsiteX368" fmla="*/ 552798 w 883770"/>
                    <a:gd name="connsiteY368" fmla="*/ 52837 h 741606"/>
                    <a:gd name="connsiteX369" fmla="*/ 554496 w 883770"/>
                    <a:gd name="connsiteY369" fmla="*/ 52837 h 741606"/>
                    <a:gd name="connsiteX370" fmla="*/ 556194 w 883770"/>
                    <a:gd name="connsiteY370" fmla="*/ 53686 h 741606"/>
                    <a:gd name="connsiteX371" fmla="*/ 557892 w 883770"/>
                    <a:gd name="connsiteY371" fmla="*/ 54534 h 741606"/>
                    <a:gd name="connsiteX372" fmla="*/ 558767 w 883770"/>
                    <a:gd name="connsiteY372" fmla="*/ 55409 h 741606"/>
                    <a:gd name="connsiteX373" fmla="*/ 558767 w 883770"/>
                    <a:gd name="connsiteY373" fmla="*/ 57106 h 741606"/>
                    <a:gd name="connsiteX374" fmla="*/ 557892 w 883770"/>
                    <a:gd name="connsiteY374" fmla="*/ 58803 h 741606"/>
                    <a:gd name="connsiteX375" fmla="*/ 557043 w 883770"/>
                    <a:gd name="connsiteY375" fmla="*/ 62223 h 741606"/>
                    <a:gd name="connsiteX376" fmla="*/ 557892 w 883770"/>
                    <a:gd name="connsiteY376" fmla="*/ 65616 h 741606"/>
                    <a:gd name="connsiteX377" fmla="*/ 557892 w 883770"/>
                    <a:gd name="connsiteY377" fmla="*/ 68188 h 741606"/>
                    <a:gd name="connsiteX378" fmla="*/ 558767 w 883770"/>
                    <a:gd name="connsiteY378" fmla="*/ 69884 h 741606"/>
                    <a:gd name="connsiteX379" fmla="*/ 559616 w 883770"/>
                    <a:gd name="connsiteY379" fmla="*/ 70733 h 741606"/>
                    <a:gd name="connsiteX380" fmla="*/ 561314 w 883770"/>
                    <a:gd name="connsiteY380" fmla="*/ 70733 h 741606"/>
                    <a:gd name="connsiteX381" fmla="*/ 562163 w 883770"/>
                    <a:gd name="connsiteY381" fmla="*/ 72456 h 741606"/>
                    <a:gd name="connsiteX382" fmla="*/ 561314 w 883770"/>
                    <a:gd name="connsiteY382" fmla="*/ 75001 h 741606"/>
                    <a:gd name="connsiteX383" fmla="*/ 563012 w 883770"/>
                    <a:gd name="connsiteY383" fmla="*/ 76698 h 741606"/>
                    <a:gd name="connsiteX384" fmla="*/ 562163 w 883770"/>
                    <a:gd name="connsiteY384" fmla="*/ 78421 h 741606"/>
                    <a:gd name="connsiteX385" fmla="*/ 560465 w 883770"/>
                    <a:gd name="connsiteY385" fmla="*/ 80966 h 741606"/>
                    <a:gd name="connsiteX386" fmla="*/ 560465 w 883770"/>
                    <a:gd name="connsiteY386" fmla="*/ 81815 h 741606"/>
                    <a:gd name="connsiteX387" fmla="*/ 561314 w 883770"/>
                    <a:gd name="connsiteY387" fmla="*/ 82663 h 741606"/>
                    <a:gd name="connsiteX388" fmla="*/ 567283 w 883770"/>
                    <a:gd name="connsiteY388" fmla="*/ 86931 h 741606"/>
                    <a:gd name="connsiteX389" fmla="*/ 568132 w 883770"/>
                    <a:gd name="connsiteY389" fmla="*/ 86931 h 741606"/>
                    <a:gd name="connsiteX390" fmla="*/ 569008 w 883770"/>
                    <a:gd name="connsiteY390" fmla="*/ 85235 h 741606"/>
                    <a:gd name="connsiteX391" fmla="*/ 566434 w 883770"/>
                    <a:gd name="connsiteY391" fmla="*/ 82663 h 741606"/>
                    <a:gd name="connsiteX392" fmla="*/ 566434 w 883770"/>
                    <a:gd name="connsiteY392" fmla="*/ 80966 h 741606"/>
                    <a:gd name="connsiteX393" fmla="*/ 567283 w 883770"/>
                    <a:gd name="connsiteY393" fmla="*/ 80118 h 741606"/>
                    <a:gd name="connsiteX394" fmla="*/ 569008 w 883770"/>
                    <a:gd name="connsiteY394" fmla="*/ 79269 h 741606"/>
                    <a:gd name="connsiteX395" fmla="*/ 569857 w 883770"/>
                    <a:gd name="connsiteY395" fmla="*/ 78421 h 741606"/>
                    <a:gd name="connsiteX396" fmla="*/ 573253 w 883770"/>
                    <a:gd name="connsiteY396" fmla="*/ 79269 h 741606"/>
                    <a:gd name="connsiteX397" fmla="*/ 574977 w 883770"/>
                    <a:gd name="connsiteY397" fmla="*/ 80966 h 741606"/>
                    <a:gd name="connsiteX398" fmla="*/ 578373 w 883770"/>
                    <a:gd name="connsiteY398" fmla="*/ 80966 h 741606"/>
                    <a:gd name="connsiteX399" fmla="*/ 580071 w 883770"/>
                    <a:gd name="connsiteY399" fmla="*/ 80966 h 741606"/>
                    <a:gd name="connsiteX400" fmla="*/ 580947 w 883770"/>
                    <a:gd name="connsiteY400" fmla="*/ 83538 h 741606"/>
                    <a:gd name="connsiteX401" fmla="*/ 581796 w 883770"/>
                    <a:gd name="connsiteY401" fmla="*/ 85235 h 741606"/>
                    <a:gd name="connsiteX402" fmla="*/ 581796 w 883770"/>
                    <a:gd name="connsiteY402" fmla="*/ 86931 h 741606"/>
                    <a:gd name="connsiteX403" fmla="*/ 579222 w 883770"/>
                    <a:gd name="connsiteY403" fmla="*/ 86931 h 741606"/>
                    <a:gd name="connsiteX404" fmla="*/ 578373 w 883770"/>
                    <a:gd name="connsiteY404" fmla="*/ 87780 h 741606"/>
                    <a:gd name="connsiteX405" fmla="*/ 580947 w 883770"/>
                    <a:gd name="connsiteY405" fmla="*/ 89503 h 741606"/>
                    <a:gd name="connsiteX406" fmla="*/ 582645 w 883770"/>
                    <a:gd name="connsiteY406" fmla="*/ 92048 h 741606"/>
                    <a:gd name="connsiteX407" fmla="*/ 581796 w 883770"/>
                    <a:gd name="connsiteY407" fmla="*/ 93745 h 741606"/>
                    <a:gd name="connsiteX408" fmla="*/ 582645 w 883770"/>
                    <a:gd name="connsiteY408" fmla="*/ 95468 h 741606"/>
                    <a:gd name="connsiteX409" fmla="*/ 584343 w 883770"/>
                    <a:gd name="connsiteY409" fmla="*/ 96316 h 741606"/>
                    <a:gd name="connsiteX410" fmla="*/ 585192 w 883770"/>
                    <a:gd name="connsiteY410" fmla="*/ 97165 h 741606"/>
                    <a:gd name="connsiteX411" fmla="*/ 584343 w 883770"/>
                    <a:gd name="connsiteY411" fmla="*/ 98861 h 741606"/>
                    <a:gd name="connsiteX412" fmla="*/ 584343 w 883770"/>
                    <a:gd name="connsiteY412" fmla="*/ 99736 h 741606"/>
                    <a:gd name="connsiteX413" fmla="*/ 587765 w 883770"/>
                    <a:gd name="connsiteY413" fmla="*/ 108247 h 741606"/>
                    <a:gd name="connsiteX414" fmla="*/ 591188 w 883770"/>
                    <a:gd name="connsiteY414" fmla="*/ 109095 h 741606"/>
                    <a:gd name="connsiteX415" fmla="*/ 594584 w 883770"/>
                    <a:gd name="connsiteY415" fmla="*/ 107398 h 741606"/>
                    <a:gd name="connsiteX416" fmla="*/ 597157 w 883770"/>
                    <a:gd name="connsiteY416" fmla="*/ 107398 h 741606"/>
                    <a:gd name="connsiteX417" fmla="*/ 599704 w 883770"/>
                    <a:gd name="connsiteY417" fmla="*/ 107398 h 741606"/>
                    <a:gd name="connsiteX418" fmla="*/ 601402 w 883770"/>
                    <a:gd name="connsiteY418" fmla="*/ 110792 h 741606"/>
                    <a:gd name="connsiteX419" fmla="*/ 603127 w 883770"/>
                    <a:gd name="connsiteY419" fmla="*/ 111667 h 741606"/>
                    <a:gd name="connsiteX420" fmla="*/ 604825 w 883770"/>
                    <a:gd name="connsiteY420" fmla="*/ 114212 h 741606"/>
                    <a:gd name="connsiteX421" fmla="*/ 604825 w 883770"/>
                    <a:gd name="connsiteY421" fmla="*/ 116783 h 741606"/>
                    <a:gd name="connsiteX422" fmla="*/ 605674 w 883770"/>
                    <a:gd name="connsiteY422" fmla="*/ 117632 h 741606"/>
                    <a:gd name="connsiteX423" fmla="*/ 606523 w 883770"/>
                    <a:gd name="connsiteY423" fmla="*/ 116783 h 741606"/>
                    <a:gd name="connsiteX424" fmla="*/ 611643 w 883770"/>
                    <a:gd name="connsiteY424" fmla="*/ 118480 h 741606"/>
                    <a:gd name="connsiteX425" fmla="*/ 613368 w 883770"/>
                    <a:gd name="connsiteY425" fmla="*/ 117632 h 741606"/>
                    <a:gd name="connsiteX426" fmla="*/ 615915 w 883770"/>
                    <a:gd name="connsiteY426" fmla="*/ 117632 h 741606"/>
                    <a:gd name="connsiteX427" fmla="*/ 615915 w 883770"/>
                    <a:gd name="connsiteY427" fmla="*/ 115908 h 741606"/>
                    <a:gd name="connsiteX428" fmla="*/ 618462 w 883770"/>
                    <a:gd name="connsiteY428" fmla="*/ 115908 h 741606"/>
                    <a:gd name="connsiteX429" fmla="*/ 621035 w 883770"/>
                    <a:gd name="connsiteY429" fmla="*/ 114212 h 741606"/>
                    <a:gd name="connsiteX430" fmla="*/ 621035 w 883770"/>
                    <a:gd name="connsiteY430" fmla="*/ 111667 h 741606"/>
                    <a:gd name="connsiteX431" fmla="*/ 621035 w 883770"/>
                    <a:gd name="connsiteY431" fmla="*/ 110792 h 741606"/>
                    <a:gd name="connsiteX432" fmla="*/ 621884 w 883770"/>
                    <a:gd name="connsiteY432" fmla="*/ 109943 h 741606"/>
                    <a:gd name="connsiteX433" fmla="*/ 621035 w 883770"/>
                    <a:gd name="connsiteY433" fmla="*/ 108247 h 741606"/>
                    <a:gd name="connsiteX434" fmla="*/ 621884 w 883770"/>
                    <a:gd name="connsiteY434" fmla="*/ 106550 h 741606"/>
                    <a:gd name="connsiteX435" fmla="*/ 623582 w 883770"/>
                    <a:gd name="connsiteY435" fmla="*/ 104827 h 741606"/>
                    <a:gd name="connsiteX436" fmla="*/ 623582 w 883770"/>
                    <a:gd name="connsiteY436" fmla="*/ 100585 h 741606"/>
                    <a:gd name="connsiteX437" fmla="*/ 624431 w 883770"/>
                    <a:gd name="connsiteY437" fmla="*/ 98861 h 741606"/>
                    <a:gd name="connsiteX438" fmla="*/ 625306 w 883770"/>
                    <a:gd name="connsiteY438" fmla="*/ 98861 h 741606"/>
                    <a:gd name="connsiteX439" fmla="*/ 627853 w 883770"/>
                    <a:gd name="connsiteY439" fmla="*/ 100585 h 741606"/>
                    <a:gd name="connsiteX440" fmla="*/ 630400 w 883770"/>
                    <a:gd name="connsiteY440" fmla="*/ 100585 h 741606"/>
                    <a:gd name="connsiteX441" fmla="*/ 632125 w 883770"/>
                    <a:gd name="connsiteY441" fmla="*/ 101433 h 741606"/>
                    <a:gd name="connsiteX442" fmla="*/ 633823 w 883770"/>
                    <a:gd name="connsiteY442" fmla="*/ 99736 h 741606"/>
                    <a:gd name="connsiteX443" fmla="*/ 633823 w 883770"/>
                    <a:gd name="connsiteY443" fmla="*/ 98861 h 741606"/>
                    <a:gd name="connsiteX444" fmla="*/ 635521 w 883770"/>
                    <a:gd name="connsiteY444" fmla="*/ 98013 h 741606"/>
                    <a:gd name="connsiteX445" fmla="*/ 635521 w 883770"/>
                    <a:gd name="connsiteY445" fmla="*/ 97165 h 741606"/>
                    <a:gd name="connsiteX446" fmla="*/ 636396 w 883770"/>
                    <a:gd name="connsiteY446" fmla="*/ 96316 h 741606"/>
                    <a:gd name="connsiteX447" fmla="*/ 635521 w 883770"/>
                    <a:gd name="connsiteY447" fmla="*/ 95468 h 741606"/>
                    <a:gd name="connsiteX448" fmla="*/ 636396 w 883770"/>
                    <a:gd name="connsiteY448" fmla="*/ 93745 h 741606"/>
                    <a:gd name="connsiteX449" fmla="*/ 638094 w 883770"/>
                    <a:gd name="connsiteY449" fmla="*/ 93745 h 741606"/>
                    <a:gd name="connsiteX450" fmla="*/ 639792 w 883770"/>
                    <a:gd name="connsiteY450" fmla="*/ 92896 h 741606"/>
                    <a:gd name="connsiteX451" fmla="*/ 640641 w 883770"/>
                    <a:gd name="connsiteY451" fmla="*/ 95468 h 741606"/>
                    <a:gd name="connsiteX452" fmla="*/ 641517 w 883770"/>
                    <a:gd name="connsiteY452" fmla="*/ 96316 h 741606"/>
                    <a:gd name="connsiteX453" fmla="*/ 644913 w 883770"/>
                    <a:gd name="connsiteY453" fmla="*/ 95468 h 741606"/>
                    <a:gd name="connsiteX454" fmla="*/ 647486 w 883770"/>
                    <a:gd name="connsiteY454" fmla="*/ 96316 h 741606"/>
                    <a:gd name="connsiteX455" fmla="*/ 648335 w 883770"/>
                    <a:gd name="connsiteY455" fmla="*/ 97165 h 741606"/>
                    <a:gd name="connsiteX456" fmla="*/ 650033 w 883770"/>
                    <a:gd name="connsiteY456" fmla="*/ 98013 h 741606"/>
                    <a:gd name="connsiteX457" fmla="*/ 650882 w 883770"/>
                    <a:gd name="connsiteY457" fmla="*/ 98861 h 741606"/>
                    <a:gd name="connsiteX458" fmla="*/ 650033 w 883770"/>
                    <a:gd name="connsiteY458" fmla="*/ 101433 h 741606"/>
                    <a:gd name="connsiteX459" fmla="*/ 650882 w 883770"/>
                    <a:gd name="connsiteY459" fmla="*/ 102281 h 741606"/>
                    <a:gd name="connsiteX460" fmla="*/ 653456 w 883770"/>
                    <a:gd name="connsiteY460" fmla="*/ 107398 h 741606"/>
                    <a:gd name="connsiteX461" fmla="*/ 655154 w 883770"/>
                    <a:gd name="connsiteY461" fmla="*/ 107398 h 741606"/>
                    <a:gd name="connsiteX462" fmla="*/ 656003 w 883770"/>
                    <a:gd name="connsiteY462" fmla="*/ 107398 h 741606"/>
                    <a:gd name="connsiteX463" fmla="*/ 656852 w 883770"/>
                    <a:gd name="connsiteY463" fmla="*/ 108247 h 741606"/>
                    <a:gd name="connsiteX464" fmla="*/ 657701 w 883770"/>
                    <a:gd name="connsiteY464" fmla="*/ 108247 h 741606"/>
                    <a:gd name="connsiteX465" fmla="*/ 661123 w 883770"/>
                    <a:gd name="connsiteY465" fmla="*/ 109943 h 741606"/>
                    <a:gd name="connsiteX466" fmla="*/ 661972 w 883770"/>
                    <a:gd name="connsiteY466" fmla="*/ 109943 h 741606"/>
                    <a:gd name="connsiteX467" fmla="*/ 663697 w 883770"/>
                    <a:gd name="connsiteY467" fmla="*/ 109943 h 741606"/>
                    <a:gd name="connsiteX468" fmla="*/ 663697 w 883770"/>
                    <a:gd name="connsiteY468" fmla="*/ 110792 h 741606"/>
                    <a:gd name="connsiteX469" fmla="*/ 663697 w 883770"/>
                    <a:gd name="connsiteY469" fmla="*/ 111667 h 741606"/>
                    <a:gd name="connsiteX470" fmla="*/ 664546 w 883770"/>
                    <a:gd name="connsiteY470" fmla="*/ 112515 h 741606"/>
                    <a:gd name="connsiteX471" fmla="*/ 665395 w 883770"/>
                    <a:gd name="connsiteY471" fmla="*/ 115908 h 741606"/>
                    <a:gd name="connsiteX472" fmla="*/ 667942 w 883770"/>
                    <a:gd name="connsiteY472" fmla="*/ 118480 h 741606"/>
                    <a:gd name="connsiteX473" fmla="*/ 668791 w 883770"/>
                    <a:gd name="connsiteY473" fmla="*/ 121025 h 741606"/>
                    <a:gd name="connsiteX474" fmla="*/ 670515 w 883770"/>
                    <a:gd name="connsiteY474" fmla="*/ 122748 h 741606"/>
                    <a:gd name="connsiteX475" fmla="*/ 667942 w 883770"/>
                    <a:gd name="connsiteY475" fmla="*/ 126142 h 741606"/>
                    <a:gd name="connsiteX476" fmla="*/ 667093 w 883770"/>
                    <a:gd name="connsiteY476" fmla="*/ 126990 h 741606"/>
                    <a:gd name="connsiteX477" fmla="*/ 663697 w 883770"/>
                    <a:gd name="connsiteY477" fmla="*/ 133830 h 741606"/>
                    <a:gd name="connsiteX478" fmla="*/ 662821 w 883770"/>
                    <a:gd name="connsiteY478" fmla="*/ 136375 h 741606"/>
                    <a:gd name="connsiteX479" fmla="*/ 662821 w 883770"/>
                    <a:gd name="connsiteY479" fmla="*/ 138947 h 741606"/>
                    <a:gd name="connsiteX480" fmla="*/ 661123 w 883770"/>
                    <a:gd name="connsiteY480" fmla="*/ 140644 h 741606"/>
                    <a:gd name="connsiteX481" fmla="*/ 661123 w 883770"/>
                    <a:gd name="connsiteY481" fmla="*/ 142340 h 741606"/>
                    <a:gd name="connsiteX482" fmla="*/ 660274 w 883770"/>
                    <a:gd name="connsiteY482" fmla="*/ 142340 h 741606"/>
                    <a:gd name="connsiteX483" fmla="*/ 659425 w 883770"/>
                    <a:gd name="connsiteY483" fmla="*/ 144912 h 741606"/>
                    <a:gd name="connsiteX484" fmla="*/ 659425 w 883770"/>
                    <a:gd name="connsiteY484" fmla="*/ 146609 h 741606"/>
                    <a:gd name="connsiteX485" fmla="*/ 659425 w 883770"/>
                    <a:gd name="connsiteY485" fmla="*/ 148305 h 741606"/>
                    <a:gd name="connsiteX486" fmla="*/ 659425 w 883770"/>
                    <a:gd name="connsiteY486" fmla="*/ 150029 h 741606"/>
                    <a:gd name="connsiteX487" fmla="*/ 661123 w 883770"/>
                    <a:gd name="connsiteY487" fmla="*/ 152574 h 741606"/>
                    <a:gd name="connsiteX488" fmla="*/ 661972 w 883770"/>
                    <a:gd name="connsiteY488" fmla="*/ 153422 h 741606"/>
                    <a:gd name="connsiteX489" fmla="*/ 662821 w 883770"/>
                    <a:gd name="connsiteY489" fmla="*/ 155994 h 741606"/>
                    <a:gd name="connsiteX490" fmla="*/ 663697 w 883770"/>
                    <a:gd name="connsiteY490" fmla="*/ 156842 h 741606"/>
                    <a:gd name="connsiteX491" fmla="*/ 663697 w 883770"/>
                    <a:gd name="connsiteY491" fmla="*/ 158539 h 741606"/>
                    <a:gd name="connsiteX492" fmla="*/ 663697 w 883770"/>
                    <a:gd name="connsiteY492" fmla="*/ 159387 h 741606"/>
                    <a:gd name="connsiteX493" fmla="*/ 662821 w 883770"/>
                    <a:gd name="connsiteY493" fmla="*/ 163656 h 741606"/>
                    <a:gd name="connsiteX494" fmla="*/ 663697 w 883770"/>
                    <a:gd name="connsiteY494" fmla="*/ 165352 h 741606"/>
                    <a:gd name="connsiteX495" fmla="*/ 662821 w 883770"/>
                    <a:gd name="connsiteY495" fmla="*/ 166227 h 741606"/>
                    <a:gd name="connsiteX496" fmla="*/ 661972 w 883770"/>
                    <a:gd name="connsiteY496" fmla="*/ 165352 h 741606"/>
                    <a:gd name="connsiteX497" fmla="*/ 659425 w 883770"/>
                    <a:gd name="connsiteY497" fmla="*/ 164504 h 741606"/>
                    <a:gd name="connsiteX498" fmla="*/ 656852 w 883770"/>
                    <a:gd name="connsiteY498" fmla="*/ 164504 h 741606"/>
                    <a:gd name="connsiteX499" fmla="*/ 655154 w 883770"/>
                    <a:gd name="connsiteY499" fmla="*/ 165352 h 741606"/>
                    <a:gd name="connsiteX500" fmla="*/ 654305 w 883770"/>
                    <a:gd name="connsiteY500" fmla="*/ 167076 h 741606"/>
                    <a:gd name="connsiteX501" fmla="*/ 650033 w 883770"/>
                    <a:gd name="connsiteY501" fmla="*/ 167076 h 741606"/>
                    <a:gd name="connsiteX502" fmla="*/ 650033 w 883770"/>
                    <a:gd name="connsiteY502" fmla="*/ 167924 h 741606"/>
                    <a:gd name="connsiteX503" fmla="*/ 650033 w 883770"/>
                    <a:gd name="connsiteY503" fmla="*/ 169621 h 741606"/>
                    <a:gd name="connsiteX504" fmla="*/ 650882 w 883770"/>
                    <a:gd name="connsiteY504" fmla="*/ 170469 h 741606"/>
                    <a:gd name="connsiteX505" fmla="*/ 652580 w 883770"/>
                    <a:gd name="connsiteY505" fmla="*/ 169621 h 741606"/>
                    <a:gd name="connsiteX506" fmla="*/ 652580 w 883770"/>
                    <a:gd name="connsiteY506" fmla="*/ 170469 h 741606"/>
                    <a:gd name="connsiteX507" fmla="*/ 651731 w 883770"/>
                    <a:gd name="connsiteY507" fmla="*/ 173041 h 741606"/>
                    <a:gd name="connsiteX508" fmla="*/ 652580 w 883770"/>
                    <a:gd name="connsiteY508" fmla="*/ 174737 h 741606"/>
                    <a:gd name="connsiteX509" fmla="*/ 651731 w 883770"/>
                    <a:gd name="connsiteY509" fmla="*/ 175586 h 741606"/>
                    <a:gd name="connsiteX510" fmla="*/ 650882 w 883770"/>
                    <a:gd name="connsiteY510" fmla="*/ 177283 h 741606"/>
                    <a:gd name="connsiteX511" fmla="*/ 650882 w 883770"/>
                    <a:gd name="connsiteY511" fmla="*/ 178157 h 741606"/>
                    <a:gd name="connsiteX512" fmla="*/ 650882 w 883770"/>
                    <a:gd name="connsiteY512" fmla="*/ 180703 h 741606"/>
                    <a:gd name="connsiteX513" fmla="*/ 652580 w 883770"/>
                    <a:gd name="connsiteY513" fmla="*/ 179854 h 741606"/>
                    <a:gd name="connsiteX514" fmla="*/ 652580 w 883770"/>
                    <a:gd name="connsiteY514" fmla="*/ 180703 h 741606"/>
                    <a:gd name="connsiteX515" fmla="*/ 654305 w 883770"/>
                    <a:gd name="connsiteY515" fmla="*/ 181551 h 741606"/>
                    <a:gd name="connsiteX516" fmla="*/ 656852 w 883770"/>
                    <a:gd name="connsiteY516" fmla="*/ 181551 h 741606"/>
                    <a:gd name="connsiteX517" fmla="*/ 658576 w 883770"/>
                    <a:gd name="connsiteY517" fmla="*/ 183274 h 741606"/>
                    <a:gd name="connsiteX518" fmla="*/ 660274 w 883770"/>
                    <a:gd name="connsiteY518" fmla="*/ 184123 h 741606"/>
                    <a:gd name="connsiteX519" fmla="*/ 658576 w 883770"/>
                    <a:gd name="connsiteY519" fmla="*/ 184971 h 741606"/>
                    <a:gd name="connsiteX520" fmla="*/ 660274 w 883770"/>
                    <a:gd name="connsiteY520" fmla="*/ 187516 h 741606"/>
                    <a:gd name="connsiteX521" fmla="*/ 659425 w 883770"/>
                    <a:gd name="connsiteY521" fmla="*/ 188364 h 741606"/>
                    <a:gd name="connsiteX522" fmla="*/ 659425 w 883770"/>
                    <a:gd name="connsiteY522" fmla="*/ 190088 h 741606"/>
                    <a:gd name="connsiteX523" fmla="*/ 658576 w 883770"/>
                    <a:gd name="connsiteY523" fmla="*/ 190088 h 741606"/>
                    <a:gd name="connsiteX524" fmla="*/ 656003 w 883770"/>
                    <a:gd name="connsiteY524" fmla="*/ 192633 h 741606"/>
                    <a:gd name="connsiteX525" fmla="*/ 656852 w 883770"/>
                    <a:gd name="connsiteY525" fmla="*/ 193481 h 741606"/>
                    <a:gd name="connsiteX526" fmla="*/ 656852 w 883770"/>
                    <a:gd name="connsiteY526" fmla="*/ 194356 h 741606"/>
                    <a:gd name="connsiteX527" fmla="*/ 657701 w 883770"/>
                    <a:gd name="connsiteY527" fmla="*/ 195204 h 741606"/>
                    <a:gd name="connsiteX528" fmla="*/ 658576 w 883770"/>
                    <a:gd name="connsiteY528" fmla="*/ 196053 h 741606"/>
                    <a:gd name="connsiteX529" fmla="*/ 663697 w 883770"/>
                    <a:gd name="connsiteY529" fmla="*/ 198598 h 741606"/>
                    <a:gd name="connsiteX530" fmla="*/ 660274 w 883770"/>
                    <a:gd name="connsiteY530" fmla="*/ 199446 h 741606"/>
                    <a:gd name="connsiteX531" fmla="*/ 660274 w 883770"/>
                    <a:gd name="connsiteY531" fmla="*/ 200321 h 741606"/>
                    <a:gd name="connsiteX532" fmla="*/ 662821 w 883770"/>
                    <a:gd name="connsiteY532" fmla="*/ 202866 h 741606"/>
                    <a:gd name="connsiteX533" fmla="*/ 664546 w 883770"/>
                    <a:gd name="connsiteY533" fmla="*/ 202018 h 741606"/>
                    <a:gd name="connsiteX534" fmla="*/ 664546 w 883770"/>
                    <a:gd name="connsiteY534" fmla="*/ 203715 h 741606"/>
                    <a:gd name="connsiteX535" fmla="*/ 665395 w 883770"/>
                    <a:gd name="connsiteY535" fmla="*/ 203715 h 741606"/>
                    <a:gd name="connsiteX536" fmla="*/ 665395 w 883770"/>
                    <a:gd name="connsiteY536" fmla="*/ 207135 h 741606"/>
                    <a:gd name="connsiteX537" fmla="*/ 666244 w 883770"/>
                    <a:gd name="connsiteY537" fmla="*/ 207135 h 741606"/>
                    <a:gd name="connsiteX538" fmla="*/ 666244 w 883770"/>
                    <a:gd name="connsiteY538" fmla="*/ 207983 h 741606"/>
                    <a:gd name="connsiteX539" fmla="*/ 667093 w 883770"/>
                    <a:gd name="connsiteY539" fmla="*/ 207983 h 741606"/>
                    <a:gd name="connsiteX540" fmla="*/ 667093 w 883770"/>
                    <a:gd name="connsiteY540" fmla="*/ 208831 h 741606"/>
                    <a:gd name="connsiteX541" fmla="*/ 666244 w 883770"/>
                    <a:gd name="connsiteY541" fmla="*/ 213100 h 741606"/>
                    <a:gd name="connsiteX542" fmla="*/ 667093 w 883770"/>
                    <a:gd name="connsiteY542" fmla="*/ 214796 h 741606"/>
                    <a:gd name="connsiteX543" fmla="*/ 667942 w 883770"/>
                    <a:gd name="connsiteY543" fmla="*/ 214796 h 741606"/>
                    <a:gd name="connsiteX544" fmla="*/ 668791 w 883770"/>
                    <a:gd name="connsiteY544" fmla="*/ 213948 h 741606"/>
                    <a:gd name="connsiteX545" fmla="*/ 668791 w 883770"/>
                    <a:gd name="connsiteY545" fmla="*/ 214796 h 741606"/>
                    <a:gd name="connsiteX546" fmla="*/ 669666 w 883770"/>
                    <a:gd name="connsiteY546" fmla="*/ 214796 h 741606"/>
                    <a:gd name="connsiteX547" fmla="*/ 668791 w 883770"/>
                    <a:gd name="connsiteY547" fmla="*/ 215645 h 741606"/>
                    <a:gd name="connsiteX548" fmla="*/ 667093 w 883770"/>
                    <a:gd name="connsiteY548" fmla="*/ 219065 h 741606"/>
                    <a:gd name="connsiteX549" fmla="*/ 665395 w 883770"/>
                    <a:gd name="connsiteY549" fmla="*/ 219065 h 741606"/>
                    <a:gd name="connsiteX550" fmla="*/ 666244 w 883770"/>
                    <a:gd name="connsiteY550" fmla="*/ 221610 h 741606"/>
                    <a:gd name="connsiteX551" fmla="*/ 666244 w 883770"/>
                    <a:gd name="connsiteY551" fmla="*/ 223333 h 741606"/>
                    <a:gd name="connsiteX552" fmla="*/ 663697 w 883770"/>
                    <a:gd name="connsiteY552" fmla="*/ 224181 h 741606"/>
                    <a:gd name="connsiteX553" fmla="*/ 662821 w 883770"/>
                    <a:gd name="connsiteY553" fmla="*/ 225878 h 741606"/>
                    <a:gd name="connsiteX554" fmla="*/ 661123 w 883770"/>
                    <a:gd name="connsiteY554" fmla="*/ 225878 h 741606"/>
                    <a:gd name="connsiteX555" fmla="*/ 660274 w 883770"/>
                    <a:gd name="connsiteY555" fmla="*/ 225030 h 741606"/>
                    <a:gd name="connsiteX556" fmla="*/ 656852 w 883770"/>
                    <a:gd name="connsiteY556" fmla="*/ 226727 h 741606"/>
                    <a:gd name="connsiteX557" fmla="*/ 657701 w 883770"/>
                    <a:gd name="connsiteY557" fmla="*/ 227601 h 741606"/>
                    <a:gd name="connsiteX558" fmla="*/ 659425 w 883770"/>
                    <a:gd name="connsiteY558" fmla="*/ 227601 h 741606"/>
                    <a:gd name="connsiteX559" fmla="*/ 662821 w 883770"/>
                    <a:gd name="connsiteY559" fmla="*/ 229298 h 741606"/>
                    <a:gd name="connsiteX560" fmla="*/ 662821 w 883770"/>
                    <a:gd name="connsiteY560" fmla="*/ 231843 h 741606"/>
                    <a:gd name="connsiteX561" fmla="*/ 660274 w 883770"/>
                    <a:gd name="connsiteY561" fmla="*/ 235263 h 741606"/>
                    <a:gd name="connsiteX562" fmla="*/ 661972 w 883770"/>
                    <a:gd name="connsiteY562" fmla="*/ 236112 h 741606"/>
                    <a:gd name="connsiteX563" fmla="*/ 663697 w 883770"/>
                    <a:gd name="connsiteY563" fmla="*/ 236960 h 741606"/>
                    <a:gd name="connsiteX564" fmla="*/ 663697 w 883770"/>
                    <a:gd name="connsiteY564" fmla="*/ 237808 h 741606"/>
                    <a:gd name="connsiteX565" fmla="*/ 662821 w 883770"/>
                    <a:gd name="connsiteY565" fmla="*/ 239532 h 741606"/>
                    <a:gd name="connsiteX566" fmla="*/ 664546 w 883770"/>
                    <a:gd name="connsiteY566" fmla="*/ 240380 h 741606"/>
                    <a:gd name="connsiteX567" fmla="*/ 664546 w 883770"/>
                    <a:gd name="connsiteY567" fmla="*/ 242925 h 741606"/>
                    <a:gd name="connsiteX568" fmla="*/ 665395 w 883770"/>
                    <a:gd name="connsiteY568" fmla="*/ 245497 h 741606"/>
                    <a:gd name="connsiteX569" fmla="*/ 665395 w 883770"/>
                    <a:gd name="connsiteY569" fmla="*/ 246345 h 741606"/>
                    <a:gd name="connsiteX570" fmla="*/ 665395 w 883770"/>
                    <a:gd name="connsiteY570" fmla="*/ 248890 h 741606"/>
                    <a:gd name="connsiteX571" fmla="*/ 663697 w 883770"/>
                    <a:gd name="connsiteY571" fmla="*/ 250613 h 741606"/>
                    <a:gd name="connsiteX572" fmla="*/ 663697 w 883770"/>
                    <a:gd name="connsiteY572" fmla="*/ 254007 h 741606"/>
                    <a:gd name="connsiteX573" fmla="*/ 662821 w 883770"/>
                    <a:gd name="connsiteY573" fmla="*/ 254855 h 741606"/>
                    <a:gd name="connsiteX574" fmla="*/ 663697 w 883770"/>
                    <a:gd name="connsiteY574" fmla="*/ 255730 h 741606"/>
                    <a:gd name="connsiteX575" fmla="*/ 663697 w 883770"/>
                    <a:gd name="connsiteY575" fmla="*/ 256578 h 741606"/>
                    <a:gd name="connsiteX576" fmla="*/ 662821 w 883770"/>
                    <a:gd name="connsiteY576" fmla="*/ 256578 h 741606"/>
                    <a:gd name="connsiteX577" fmla="*/ 661972 w 883770"/>
                    <a:gd name="connsiteY577" fmla="*/ 258275 h 741606"/>
                    <a:gd name="connsiteX578" fmla="*/ 662821 w 883770"/>
                    <a:gd name="connsiteY578" fmla="*/ 259124 h 741606"/>
                    <a:gd name="connsiteX579" fmla="*/ 662821 w 883770"/>
                    <a:gd name="connsiteY579" fmla="*/ 261695 h 741606"/>
                    <a:gd name="connsiteX580" fmla="*/ 661123 w 883770"/>
                    <a:gd name="connsiteY580" fmla="*/ 262544 h 741606"/>
                    <a:gd name="connsiteX581" fmla="*/ 661123 w 883770"/>
                    <a:gd name="connsiteY581" fmla="*/ 263392 h 741606"/>
                    <a:gd name="connsiteX582" fmla="*/ 659425 w 883770"/>
                    <a:gd name="connsiteY582" fmla="*/ 267660 h 741606"/>
                    <a:gd name="connsiteX583" fmla="*/ 656852 w 883770"/>
                    <a:gd name="connsiteY583" fmla="*/ 269357 h 741606"/>
                    <a:gd name="connsiteX584" fmla="*/ 656852 w 883770"/>
                    <a:gd name="connsiteY584" fmla="*/ 270205 h 741606"/>
                    <a:gd name="connsiteX585" fmla="*/ 656003 w 883770"/>
                    <a:gd name="connsiteY585" fmla="*/ 271054 h 741606"/>
                    <a:gd name="connsiteX586" fmla="*/ 656852 w 883770"/>
                    <a:gd name="connsiteY586" fmla="*/ 273625 h 741606"/>
                    <a:gd name="connsiteX587" fmla="*/ 656003 w 883770"/>
                    <a:gd name="connsiteY587" fmla="*/ 273625 h 741606"/>
                    <a:gd name="connsiteX588" fmla="*/ 656003 w 883770"/>
                    <a:gd name="connsiteY588" fmla="*/ 275322 h 741606"/>
                    <a:gd name="connsiteX589" fmla="*/ 655154 w 883770"/>
                    <a:gd name="connsiteY589" fmla="*/ 277019 h 741606"/>
                    <a:gd name="connsiteX590" fmla="*/ 655154 w 883770"/>
                    <a:gd name="connsiteY590" fmla="*/ 278742 h 741606"/>
                    <a:gd name="connsiteX591" fmla="*/ 654305 w 883770"/>
                    <a:gd name="connsiteY591" fmla="*/ 282984 h 741606"/>
                    <a:gd name="connsiteX592" fmla="*/ 654305 w 883770"/>
                    <a:gd name="connsiteY592" fmla="*/ 283859 h 741606"/>
                    <a:gd name="connsiteX593" fmla="*/ 656852 w 883770"/>
                    <a:gd name="connsiteY593" fmla="*/ 283859 h 741606"/>
                    <a:gd name="connsiteX594" fmla="*/ 656852 w 883770"/>
                    <a:gd name="connsiteY594" fmla="*/ 284707 h 741606"/>
                    <a:gd name="connsiteX595" fmla="*/ 659425 w 883770"/>
                    <a:gd name="connsiteY595" fmla="*/ 285556 h 741606"/>
                    <a:gd name="connsiteX596" fmla="*/ 659425 w 883770"/>
                    <a:gd name="connsiteY596" fmla="*/ 286404 h 741606"/>
                    <a:gd name="connsiteX597" fmla="*/ 659425 w 883770"/>
                    <a:gd name="connsiteY597" fmla="*/ 288101 h 741606"/>
                    <a:gd name="connsiteX598" fmla="*/ 660274 w 883770"/>
                    <a:gd name="connsiteY598" fmla="*/ 288976 h 741606"/>
                    <a:gd name="connsiteX599" fmla="*/ 656852 w 883770"/>
                    <a:gd name="connsiteY599" fmla="*/ 289824 h 741606"/>
                    <a:gd name="connsiteX600" fmla="*/ 656852 w 883770"/>
                    <a:gd name="connsiteY600" fmla="*/ 291521 h 741606"/>
                    <a:gd name="connsiteX601" fmla="*/ 656852 w 883770"/>
                    <a:gd name="connsiteY601" fmla="*/ 292369 h 741606"/>
                    <a:gd name="connsiteX602" fmla="*/ 656852 w 883770"/>
                    <a:gd name="connsiteY602" fmla="*/ 294941 h 741606"/>
                    <a:gd name="connsiteX603" fmla="*/ 657701 w 883770"/>
                    <a:gd name="connsiteY603" fmla="*/ 296637 h 741606"/>
                    <a:gd name="connsiteX604" fmla="*/ 659425 w 883770"/>
                    <a:gd name="connsiteY604" fmla="*/ 299183 h 741606"/>
                    <a:gd name="connsiteX605" fmla="*/ 661123 w 883770"/>
                    <a:gd name="connsiteY605" fmla="*/ 301754 h 741606"/>
                    <a:gd name="connsiteX606" fmla="*/ 659425 w 883770"/>
                    <a:gd name="connsiteY606" fmla="*/ 302603 h 741606"/>
                    <a:gd name="connsiteX607" fmla="*/ 660274 w 883770"/>
                    <a:gd name="connsiteY607" fmla="*/ 304299 h 741606"/>
                    <a:gd name="connsiteX608" fmla="*/ 661123 w 883770"/>
                    <a:gd name="connsiteY608" fmla="*/ 304299 h 741606"/>
                    <a:gd name="connsiteX609" fmla="*/ 661972 w 883770"/>
                    <a:gd name="connsiteY609" fmla="*/ 306022 h 741606"/>
                    <a:gd name="connsiteX610" fmla="*/ 663697 w 883770"/>
                    <a:gd name="connsiteY610" fmla="*/ 306022 h 741606"/>
                    <a:gd name="connsiteX611" fmla="*/ 664546 w 883770"/>
                    <a:gd name="connsiteY611" fmla="*/ 306022 h 741606"/>
                    <a:gd name="connsiteX612" fmla="*/ 665395 w 883770"/>
                    <a:gd name="connsiteY612" fmla="*/ 308568 h 741606"/>
                    <a:gd name="connsiteX613" fmla="*/ 666244 w 883770"/>
                    <a:gd name="connsiteY613" fmla="*/ 308568 h 741606"/>
                    <a:gd name="connsiteX614" fmla="*/ 666244 w 883770"/>
                    <a:gd name="connsiteY614" fmla="*/ 311988 h 741606"/>
                    <a:gd name="connsiteX615" fmla="*/ 667093 w 883770"/>
                    <a:gd name="connsiteY615" fmla="*/ 313684 h 741606"/>
                    <a:gd name="connsiteX616" fmla="*/ 667942 w 883770"/>
                    <a:gd name="connsiteY616" fmla="*/ 313684 h 741606"/>
                    <a:gd name="connsiteX617" fmla="*/ 668791 w 883770"/>
                    <a:gd name="connsiteY617" fmla="*/ 314533 h 741606"/>
                    <a:gd name="connsiteX618" fmla="*/ 670515 w 883770"/>
                    <a:gd name="connsiteY618" fmla="*/ 315381 h 741606"/>
                    <a:gd name="connsiteX619" fmla="*/ 669666 w 883770"/>
                    <a:gd name="connsiteY619" fmla="*/ 316229 h 741606"/>
                    <a:gd name="connsiteX620" fmla="*/ 669666 w 883770"/>
                    <a:gd name="connsiteY620" fmla="*/ 317104 h 741606"/>
                    <a:gd name="connsiteX621" fmla="*/ 670515 w 883770"/>
                    <a:gd name="connsiteY621" fmla="*/ 317104 h 741606"/>
                    <a:gd name="connsiteX622" fmla="*/ 671364 w 883770"/>
                    <a:gd name="connsiteY622" fmla="*/ 317104 h 741606"/>
                    <a:gd name="connsiteX623" fmla="*/ 670515 w 883770"/>
                    <a:gd name="connsiteY623" fmla="*/ 321346 h 741606"/>
                    <a:gd name="connsiteX624" fmla="*/ 669666 w 883770"/>
                    <a:gd name="connsiteY624" fmla="*/ 322221 h 741606"/>
                    <a:gd name="connsiteX625" fmla="*/ 670515 w 883770"/>
                    <a:gd name="connsiteY625" fmla="*/ 323069 h 741606"/>
                    <a:gd name="connsiteX626" fmla="*/ 668791 w 883770"/>
                    <a:gd name="connsiteY626" fmla="*/ 326463 h 741606"/>
                    <a:gd name="connsiteX627" fmla="*/ 668791 w 883770"/>
                    <a:gd name="connsiteY627" fmla="*/ 331580 h 741606"/>
                    <a:gd name="connsiteX628" fmla="*/ 670515 w 883770"/>
                    <a:gd name="connsiteY628" fmla="*/ 333276 h 741606"/>
                    <a:gd name="connsiteX629" fmla="*/ 670515 w 883770"/>
                    <a:gd name="connsiteY629" fmla="*/ 335000 h 741606"/>
                    <a:gd name="connsiteX630" fmla="*/ 668791 w 883770"/>
                    <a:gd name="connsiteY630" fmla="*/ 336696 h 741606"/>
                    <a:gd name="connsiteX631" fmla="*/ 669666 w 883770"/>
                    <a:gd name="connsiteY631" fmla="*/ 339268 h 741606"/>
                    <a:gd name="connsiteX632" fmla="*/ 668791 w 883770"/>
                    <a:gd name="connsiteY632" fmla="*/ 340116 h 741606"/>
                    <a:gd name="connsiteX633" fmla="*/ 669666 w 883770"/>
                    <a:gd name="connsiteY633" fmla="*/ 341813 h 741606"/>
                    <a:gd name="connsiteX634" fmla="*/ 667942 w 883770"/>
                    <a:gd name="connsiteY634" fmla="*/ 344385 h 741606"/>
                    <a:gd name="connsiteX635" fmla="*/ 668791 w 883770"/>
                    <a:gd name="connsiteY635" fmla="*/ 345233 h 741606"/>
                    <a:gd name="connsiteX636" fmla="*/ 668791 w 883770"/>
                    <a:gd name="connsiteY636" fmla="*/ 346081 h 741606"/>
                    <a:gd name="connsiteX637" fmla="*/ 668791 w 883770"/>
                    <a:gd name="connsiteY637" fmla="*/ 347778 h 741606"/>
                    <a:gd name="connsiteX638" fmla="*/ 668791 w 883770"/>
                    <a:gd name="connsiteY638" fmla="*/ 349475 h 741606"/>
                    <a:gd name="connsiteX639" fmla="*/ 668791 w 883770"/>
                    <a:gd name="connsiteY639" fmla="*/ 350350 h 741606"/>
                    <a:gd name="connsiteX640" fmla="*/ 667942 w 883770"/>
                    <a:gd name="connsiteY640" fmla="*/ 350350 h 741606"/>
                    <a:gd name="connsiteX641" fmla="*/ 667093 w 883770"/>
                    <a:gd name="connsiteY641" fmla="*/ 351198 h 741606"/>
                    <a:gd name="connsiteX642" fmla="*/ 667093 w 883770"/>
                    <a:gd name="connsiteY642" fmla="*/ 353743 h 741606"/>
                    <a:gd name="connsiteX643" fmla="*/ 668791 w 883770"/>
                    <a:gd name="connsiteY643" fmla="*/ 355440 h 741606"/>
                    <a:gd name="connsiteX644" fmla="*/ 669666 w 883770"/>
                    <a:gd name="connsiteY644" fmla="*/ 355440 h 741606"/>
                    <a:gd name="connsiteX645" fmla="*/ 669666 w 883770"/>
                    <a:gd name="connsiteY645" fmla="*/ 356315 h 741606"/>
                    <a:gd name="connsiteX646" fmla="*/ 667942 w 883770"/>
                    <a:gd name="connsiteY646" fmla="*/ 357163 h 741606"/>
                    <a:gd name="connsiteX647" fmla="*/ 667942 w 883770"/>
                    <a:gd name="connsiteY647" fmla="*/ 358012 h 741606"/>
                    <a:gd name="connsiteX648" fmla="*/ 668791 w 883770"/>
                    <a:gd name="connsiteY648" fmla="*/ 359708 h 741606"/>
                    <a:gd name="connsiteX649" fmla="*/ 668791 w 883770"/>
                    <a:gd name="connsiteY649" fmla="*/ 361432 h 741606"/>
                    <a:gd name="connsiteX650" fmla="*/ 669666 w 883770"/>
                    <a:gd name="connsiteY650" fmla="*/ 362280 h 741606"/>
                    <a:gd name="connsiteX651" fmla="*/ 668791 w 883770"/>
                    <a:gd name="connsiteY651" fmla="*/ 364825 h 741606"/>
                    <a:gd name="connsiteX652" fmla="*/ 669666 w 883770"/>
                    <a:gd name="connsiteY652" fmla="*/ 366548 h 741606"/>
                    <a:gd name="connsiteX653" fmla="*/ 667942 w 883770"/>
                    <a:gd name="connsiteY653" fmla="*/ 366548 h 741606"/>
                    <a:gd name="connsiteX654" fmla="*/ 667942 w 883770"/>
                    <a:gd name="connsiteY654" fmla="*/ 365673 h 741606"/>
                    <a:gd name="connsiteX655" fmla="*/ 667093 w 883770"/>
                    <a:gd name="connsiteY655" fmla="*/ 364825 h 741606"/>
                    <a:gd name="connsiteX656" fmla="*/ 667093 w 883770"/>
                    <a:gd name="connsiteY656" fmla="*/ 363977 h 741606"/>
                    <a:gd name="connsiteX657" fmla="*/ 666244 w 883770"/>
                    <a:gd name="connsiteY657" fmla="*/ 364825 h 741606"/>
                    <a:gd name="connsiteX658" fmla="*/ 665395 w 883770"/>
                    <a:gd name="connsiteY658" fmla="*/ 365673 h 741606"/>
                    <a:gd name="connsiteX659" fmla="*/ 666244 w 883770"/>
                    <a:gd name="connsiteY659" fmla="*/ 367397 h 741606"/>
                    <a:gd name="connsiteX660" fmla="*/ 665395 w 883770"/>
                    <a:gd name="connsiteY660" fmla="*/ 369093 h 741606"/>
                    <a:gd name="connsiteX661" fmla="*/ 665395 w 883770"/>
                    <a:gd name="connsiteY661" fmla="*/ 371639 h 741606"/>
                    <a:gd name="connsiteX662" fmla="*/ 663697 w 883770"/>
                    <a:gd name="connsiteY662" fmla="*/ 372513 h 741606"/>
                    <a:gd name="connsiteX663" fmla="*/ 663697 w 883770"/>
                    <a:gd name="connsiteY663" fmla="*/ 374210 h 741606"/>
                    <a:gd name="connsiteX664" fmla="*/ 663697 w 883770"/>
                    <a:gd name="connsiteY664" fmla="*/ 377604 h 741606"/>
                    <a:gd name="connsiteX665" fmla="*/ 662821 w 883770"/>
                    <a:gd name="connsiteY665" fmla="*/ 377604 h 741606"/>
                    <a:gd name="connsiteX666" fmla="*/ 663697 w 883770"/>
                    <a:gd name="connsiteY666" fmla="*/ 378478 h 741606"/>
                    <a:gd name="connsiteX667" fmla="*/ 663697 w 883770"/>
                    <a:gd name="connsiteY667" fmla="*/ 380175 h 741606"/>
                    <a:gd name="connsiteX668" fmla="*/ 664546 w 883770"/>
                    <a:gd name="connsiteY668" fmla="*/ 380175 h 741606"/>
                    <a:gd name="connsiteX669" fmla="*/ 664546 w 883770"/>
                    <a:gd name="connsiteY669" fmla="*/ 381872 h 741606"/>
                    <a:gd name="connsiteX670" fmla="*/ 663697 w 883770"/>
                    <a:gd name="connsiteY670" fmla="*/ 384444 h 741606"/>
                    <a:gd name="connsiteX671" fmla="*/ 663697 w 883770"/>
                    <a:gd name="connsiteY671" fmla="*/ 386140 h 741606"/>
                    <a:gd name="connsiteX672" fmla="*/ 662821 w 883770"/>
                    <a:gd name="connsiteY672" fmla="*/ 386989 h 741606"/>
                    <a:gd name="connsiteX673" fmla="*/ 662821 w 883770"/>
                    <a:gd name="connsiteY673" fmla="*/ 389560 h 741606"/>
                    <a:gd name="connsiteX674" fmla="*/ 661972 w 883770"/>
                    <a:gd name="connsiteY674" fmla="*/ 389560 h 741606"/>
                    <a:gd name="connsiteX675" fmla="*/ 660274 w 883770"/>
                    <a:gd name="connsiteY675" fmla="*/ 389560 h 741606"/>
                    <a:gd name="connsiteX676" fmla="*/ 660274 w 883770"/>
                    <a:gd name="connsiteY676" fmla="*/ 390409 h 741606"/>
                    <a:gd name="connsiteX677" fmla="*/ 675636 w 883770"/>
                    <a:gd name="connsiteY677" fmla="*/ 391257 h 741606"/>
                    <a:gd name="connsiteX678" fmla="*/ 729361 w 883770"/>
                    <a:gd name="connsiteY678" fmla="*/ 391257 h 741606"/>
                    <a:gd name="connsiteX679" fmla="*/ 797625 w 883770"/>
                    <a:gd name="connsiteY679" fmla="*/ 391257 h 741606"/>
                    <a:gd name="connsiteX680" fmla="*/ 798474 w 883770"/>
                    <a:gd name="connsiteY680" fmla="*/ 391257 h 741606"/>
                    <a:gd name="connsiteX681" fmla="*/ 798474 w 883770"/>
                    <a:gd name="connsiteY681" fmla="*/ 393802 h 741606"/>
                    <a:gd name="connsiteX682" fmla="*/ 799323 w 883770"/>
                    <a:gd name="connsiteY682" fmla="*/ 394677 h 741606"/>
                    <a:gd name="connsiteX683" fmla="*/ 800172 w 883770"/>
                    <a:gd name="connsiteY683" fmla="*/ 394677 h 741606"/>
                    <a:gd name="connsiteX684" fmla="*/ 799323 w 883770"/>
                    <a:gd name="connsiteY684" fmla="*/ 398070 h 741606"/>
                    <a:gd name="connsiteX685" fmla="*/ 800172 w 883770"/>
                    <a:gd name="connsiteY685" fmla="*/ 398070 h 741606"/>
                    <a:gd name="connsiteX686" fmla="*/ 801021 w 883770"/>
                    <a:gd name="connsiteY686" fmla="*/ 397222 h 741606"/>
                    <a:gd name="connsiteX687" fmla="*/ 802719 w 883770"/>
                    <a:gd name="connsiteY687" fmla="*/ 398070 h 741606"/>
                    <a:gd name="connsiteX688" fmla="*/ 803594 w 883770"/>
                    <a:gd name="connsiteY688" fmla="*/ 398919 h 741606"/>
                    <a:gd name="connsiteX689" fmla="*/ 802719 w 883770"/>
                    <a:gd name="connsiteY689" fmla="*/ 401490 h 741606"/>
                    <a:gd name="connsiteX690" fmla="*/ 803594 w 883770"/>
                    <a:gd name="connsiteY690" fmla="*/ 401490 h 741606"/>
                    <a:gd name="connsiteX691" fmla="*/ 804443 w 883770"/>
                    <a:gd name="connsiteY691" fmla="*/ 401490 h 741606"/>
                    <a:gd name="connsiteX692" fmla="*/ 804443 w 883770"/>
                    <a:gd name="connsiteY692" fmla="*/ 402339 h 741606"/>
                    <a:gd name="connsiteX693" fmla="*/ 805292 w 883770"/>
                    <a:gd name="connsiteY693" fmla="*/ 403187 h 741606"/>
                    <a:gd name="connsiteX694" fmla="*/ 805292 w 883770"/>
                    <a:gd name="connsiteY694" fmla="*/ 404036 h 741606"/>
                    <a:gd name="connsiteX695" fmla="*/ 806141 w 883770"/>
                    <a:gd name="connsiteY695" fmla="*/ 404884 h 741606"/>
                    <a:gd name="connsiteX696" fmla="*/ 806990 w 883770"/>
                    <a:gd name="connsiteY696" fmla="*/ 404884 h 741606"/>
                    <a:gd name="connsiteX697" fmla="*/ 807839 w 883770"/>
                    <a:gd name="connsiteY697" fmla="*/ 404884 h 741606"/>
                    <a:gd name="connsiteX698" fmla="*/ 808715 w 883770"/>
                    <a:gd name="connsiteY698" fmla="*/ 404884 h 741606"/>
                    <a:gd name="connsiteX699" fmla="*/ 811261 w 883770"/>
                    <a:gd name="connsiteY699" fmla="*/ 406607 h 741606"/>
                    <a:gd name="connsiteX700" fmla="*/ 812110 w 883770"/>
                    <a:gd name="connsiteY700" fmla="*/ 405759 h 741606"/>
                    <a:gd name="connsiteX701" fmla="*/ 811261 w 883770"/>
                    <a:gd name="connsiteY701" fmla="*/ 405759 h 741606"/>
                    <a:gd name="connsiteX702" fmla="*/ 812110 w 883770"/>
                    <a:gd name="connsiteY702" fmla="*/ 403187 h 741606"/>
                    <a:gd name="connsiteX703" fmla="*/ 811261 w 883770"/>
                    <a:gd name="connsiteY703" fmla="*/ 402339 h 741606"/>
                    <a:gd name="connsiteX704" fmla="*/ 812959 w 883770"/>
                    <a:gd name="connsiteY704" fmla="*/ 403187 h 741606"/>
                    <a:gd name="connsiteX705" fmla="*/ 815533 w 883770"/>
                    <a:gd name="connsiteY705" fmla="*/ 400642 h 741606"/>
                    <a:gd name="connsiteX706" fmla="*/ 816382 w 883770"/>
                    <a:gd name="connsiteY706" fmla="*/ 400642 h 741606"/>
                    <a:gd name="connsiteX707" fmla="*/ 817231 w 883770"/>
                    <a:gd name="connsiteY707" fmla="*/ 399767 h 741606"/>
                    <a:gd name="connsiteX708" fmla="*/ 818080 w 883770"/>
                    <a:gd name="connsiteY708" fmla="*/ 400642 h 741606"/>
                    <a:gd name="connsiteX709" fmla="*/ 818929 w 883770"/>
                    <a:gd name="connsiteY709" fmla="*/ 400642 h 741606"/>
                    <a:gd name="connsiteX710" fmla="*/ 819804 w 883770"/>
                    <a:gd name="connsiteY710" fmla="*/ 400642 h 741606"/>
                    <a:gd name="connsiteX711" fmla="*/ 819804 w 883770"/>
                    <a:gd name="connsiteY711" fmla="*/ 401490 h 741606"/>
                    <a:gd name="connsiteX712" fmla="*/ 819804 w 883770"/>
                    <a:gd name="connsiteY712" fmla="*/ 403187 h 741606"/>
                    <a:gd name="connsiteX713" fmla="*/ 819804 w 883770"/>
                    <a:gd name="connsiteY713" fmla="*/ 404036 h 741606"/>
                    <a:gd name="connsiteX714" fmla="*/ 820653 w 883770"/>
                    <a:gd name="connsiteY714" fmla="*/ 404884 h 741606"/>
                    <a:gd name="connsiteX715" fmla="*/ 821502 w 883770"/>
                    <a:gd name="connsiteY715" fmla="*/ 404884 h 741606"/>
                    <a:gd name="connsiteX716" fmla="*/ 824049 w 883770"/>
                    <a:gd name="connsiteY716" fmla="*/ 404884 h 741606"/>
                    <a:gd name="connsiteX717" fmla="*/ 824898 w 883770"/>
                    <a:gd name="connsiteY717" fmla="*/ 404884 h 741606"/>
                    <a:gd name="connsiteX718" fmla="*/ 826623 w 883770"/>
                    <a:gd name="connsiteY718" fmla="*/ 405759 h 741606"/>
                    <a:gd name="connsiteX719" fmla="*/ 828321 w 883770"/>
                    <a:gd name="connsiteY719" fmla="*/ 406607 h 741606"/>
                    <a:gd name="connsiteX720" fmla="*/ 829170 w 883770"/>
                    <a:gd name="connsiteY720" fmla="*/ 406607 h 741606"/>
                    <a:gd name="connsiteX721" fmla="*/ 830894 w 883770"/>
                    <a:gd name="connsiteY721" fmla="*/ 407456 h 741606"/>
                    <a:gd name="connsiteX722" fmla="*/ 831743 w 883770"/>
                    <a:gd name="connsiteY722" fmla="*/ 405759 h 741606"/>
                    <a:gd name="connsiteX723" fmla="*/ 832592 w 883770"/>
                    <a:gd name="connsiteY723" fmla="*/ 405759 h 741606"/>
                    <a:gd name="connsiteX724" fmla="*/ 835139 w 883770"/>
                    <a:gd name="connsiteY724" fmla="*/ 404884 h 741606"/>
                    <a:gd name="connsiteX725" fmla="*/ 836015 w 883770"/>
                    <a:gd name="connsiteY725" fmla="*/ 405759 h 741606"/>
                    <a:gd name="connsiteX726" fmla="*/ 836864 w 883770"/>
                    <a:gd name="connsiteY726" fmla="*/ 406607 h 741606"/>
                    <a:gd name="connsiteX727" fmla="*/ 838562 w 883770"/>
                    <a:gd name="connsiteY727" fmla="*/ 405759 h 741606"/>
                    <a:gd name="connsiteX728" fmla="*/ 840260 w 883770"/>
                    <a:gd name="connsiteY728" fmla="*/ 406607 h 741606"/>
                    <a:gd name="connsiteX729" fmla="*/ 841109 w 883770"/>
                    <a:gd name="connsiteY729" fmla="*/ 405759 h 741606"/>
                    <a:gd name="connsiteX730" fmla="*/ 841984 w 883770"/>
                    <a:gd name="connsiteY730" fmla="*/ 406607 h 741606"/>
                    <a:gd name="connsiteX731" fmla="*/ 842833 w 883770"/>
                    <a:gd name="connsiteY731" fmla="*/ 406607 h 741606"/>
                    <a:gd name="connsiteX732" fmla="*/ 843682 w 883770"/>
                    <a:gd name="connsiteY732" fmla="*/ 406607 h 741606"/>
                    <a:gd name="connsiteX733" fmla="*/ 843682 w 883770"/>
                    <a:gd name="connsiteY733" fmla="*/ 405759 h 741606"/>
                    <a:gd name="connsiteX734" fmla="*/ 844531 w 883770"/>
                    <a:gd name="connsiteY734" fmla="*/ 404884 h 741606"/>
                    <a:gd name="connsiteX735" fmla="*/ 845380 w 883770"/>
                    <a:gd name="connsiteY735" fmla="*/ 405759 h 741606"/>
                    <a:gd name="connsiteX736" fmla="*/ 846229 w 883770"/>
                    <a:gd name="connsiteY736" fmla="*/ 409152 h 741606"/>
                    <a:gd name="connsiteX737" fmla="*/ 849652 w 883770"/>
                    <a:gd name="connsiteY737" fmla="*/ 408304 h 741606"/>
                    <a:gd name="connsiteX738" fmla="*/ 850501 w 883770"/>
                    <a:gd name="connsiteY738" fmla="*/ 407456 h 741606"/>
                    <a:gd name="connsiteX739" fmla="*/ 851350 w 883770"/>
                    <a:gd name="connsiteY739" fmla="*/ 409152 h 741606"/>
                    <a:gd name="connsiteX740" fmla="*/ 852199 w 883770"/>
                    <a:gd name="connsiteY740" fmla="*/ 409152 h 741606"/>
                    <a:gd name="connsiteX741" fmla="*/ 853074 w 883770"/>
                    <a:gd name="connsiteY741" fmla="*/ 407456 h 741606"/>
                    <a:gd name="connsiteX742" fmla="*/ 853074 w 883770"/>
                    <a:gd name="connsiteY742" fmla="*/ 408304 h 741606"/>
                    <a:gd name="connsiteX743" fmla="*/ 854772 w 883770"/>
                    <a:gd name="connsiteY743" fmla="*/ 408304 h 741606"/>
                    <a:gd name="connsiteX744" fmla="*/ 856470 w 883770"/>
                    <a:gd name="connsiteY744" fmla="*/ 408304 h 741606"/>
                    <a:gd name="connsiteX745" fmla="*/ 856470 w 883770"/>
                    <a:gd name="connsiteY745" fmla="*/ 407456 h 741606"/>
                    <a:gd name="connsiteX746" fmla="*/ 858195 w 883770"/>
                    <a:gd name="connsiteY746" fmla="*/ 408304 h 741606"/>
                    <a:gd name="connsiteX747" fmla="*/ 857319 w 883770"/>
                    <a:gd name="connsiteY747" fmla="*/ 410876 h 741606"/>
                    <a:gd name="connsiteX748" fmla="*/ 856470 w 883770"/>
                    <a:gd name="connsiteY748" fmla="*/ 410001 h 741606"/>
                    <a:gd name="connsiteX749" fmla="*/ 857319 w 883770"/>
                    <a:gd name="connsiteY749" fmla="*/ 411724 h 741606"/>
                    <a:gd name="connsiteX750" fmla="*/ 855621 w 883770"/>
                    <a:gd name="connsiteY750" fmla="*/ 411724 h 741606"/>
                    <a:gd name="connsiteX751" fmla="*/ 855621 w 883770"/>
                    <a:gd name="connsiteY751" fmla="*/ 412572 h 741606"/>
                    <a:gd name="connsiteX752" fmla="*/ 856470 w 883770"/>
                    <a:gd name="connsiteY752" fmla="*/ 413421 h 741606"/>
                    <a:gd name="connsiteX753" fmla="*/ 856470 w 883770"/>
                    <a:gd name="connsiteY753" fmla="*/ 414269 h 741606"/>
                    <a:gd name="connsiteX754" fmla="*/ 857319 w 883770"/>
                    <a:gd name="connsiteY754" fmla="*/ 415966 h 741606"/>
                    <a:gd name="connsiteX755" fmla="*/ 859044 w 883770"/>
                    <a:gd name="connsiteY755" fmla="*/ 415966 h 741606"/>
                    <a:gd name="connsiteX756" fmla="*/ 859044 w 883770"/>
                    <a:gd name="connsiteY756" fmla="*/ 416841 h 741606"/>
                    <a:gd name="connsiteX757" fmla="*/ 859893 w 883770"/>
                    <a:gd name="connsiteY757" fmla="*/ 416841 h 741606"/>
                    <a:gd name="connsiteX758" fmla="*/ 859044 w 883770"/>
                    <a:gd name="connsiteY758" fmla="*/ 417689 h 741606"/>
                    <a:gd name="connsiteX759" fmla="*/ 858195 w 883770"/>
                    <a:gd name="connsiteY759" fmla="*/ 418537 h 741606"/>
                    <a:gd name="connsiteX760" fmla="*/ 857319 w 883770"/>
                    <a:gd name="connsiteY760" fmla="*/ 418537 h 741606"/>
                    <a:gd name="connsiteX761" fmla="*/ 857319 w 883770"/>
                    <a:gd name="connsiteY761" fmla="*/ 420234 h 741606"/>
                    <a:gd name="connsiteX762" fmla="*/ 857319 w 883770"/>
                    <a:gd name="connsiteY762" fmla="*/ 422806 h 741606"/>
                    <a:gd name="connsiteX763" fmla="*/ 859044 w 883770"/>
                    <a:gd name="connsiteY763" fmla="*/ 425351 h 741606"/>
                    <a:gd name="connsiteX764" fmla="*/ 859044 w 883770"/>
                    <a:gd name="connsiteY764" fmla="*/ 427048 h 741606"/>
                    <a:gd name="connsiteX765" fmla="*/ 859893 w 883770"/>
                    <a:gd name="connsiteY765" fmla="*/ 428771 h 741606"/>
                    <a:gd name="connsiteX766" fmla="*/ 859893 w 883770"/>
                    <a:gd name="connsiteY766" fmla="*/ 430468 h 741606"/>
                    <a:gd name="connsiteX767" fmla="*/ 861591 w 883770"/>
                    <a:gd name="connsiteY767" fmla="*/ 432164 h 741606"/>
                    <a:gd name="connsiteX768" fmla="*/ 864164 w 883770"/>
                    <a:gd name="connsiteY768" fmla="*/ 433013 h 741606"/>
                    <a:gd name="connsiteX769" fmla="*/ 865013 w 883770"/>
                    <a:gd name="connsiteY769" fmla="*/ 435584 h 741606"/>
                    <a:gd name="connsiteX770" fmla="*/ 865013 w 883770"/>
                    <a:gd name="connsiteY770" fmla="*/ 437281 h 741606"/>
                    <a:gd name="connsiteX771" fmla="*/ 864164 w 883770"/>
                    <a:gd name="connsiteY771" fmla="*/ 438129 h 741606"/>
                    <a:gd name="connsiteX772" fmla="*/ 865013 w 883770"/>
                    <a:gd name="connsiteY772" fmla="*/ 438129 h 741606"/>
                    <a:gd name="connsiteX773" fmla="*/ 864164 w 883770"/>
                    <a:gd name="connsiteY773" fmla="*/ 439004 h 741606"/>
                    <a:gd name="connsiteX774" fmla="*/ 865013 w 883770"/>
                    <a:gd name="connsiteY774" fmla="*/ 441549 h 741606"/>
                    <a:gd name="connsiteX775" fmla="*/ 865013 w 883770"/>
                    <a:gd name="connsiteY775" fmla="*/ 443246 h 741606"/>
                    <a:gd name="connsiteX776" fmla="*/ 865013 w 883770"/>
                    <a:gd name="connsiteY776" fmla="*/ 444094 h 741606"/>
                    <a:gd name="connsiteX777" fmla="*/ 864164 w 883770"/>
                    <a:gd name="connsiteY777" fmla="*/ 445818 h 741606"/>
                    <a:gd name="connsiteX778" fmla="*/ 864164 w 883770"/>
                    <a:gd name="connsiteY778" fmla="*/ 446666 h 741606"/>
                    <a:gd name="connsiteX779" fmla="*/ 863289 w 883770"/>
                    <a:gd name="connsiteY779" fmla="*/ 447514 h 741606"/>
                    <a:gd name="connsiteX780" fmla="*/ 862440 w 883770"/>
                    <a:gd name="connsiteY780" fmla="*/ 447514 h 741606"/>
                    <a:gd name="connsiteX781" fmla="*/ 861591 w 883770"/>
                    <a:gd name="connsiteY781" fmla="*/ 448363 h 741606"/>
                    <a:gd name="connsiteX782" fmla="*/ 860742 w 883770"/>
                    <a:gd name="connsiteY782" fmla="*/ 449211 h 741606"/>
                    <a:gd name="connsiteX783" fmla="*/ 858195 w 883770"/>
                    <a:gd name="connsiteY783" fmla="*/ 449211 h 741606"/>
                    <a:gd name="connsiteX784" fmla="*/ 856470 w 883770"/>
                    <a:gd name="connsiteY784" fmla="*/ 453480 h 741606"/>
                    <a:gd name="connsiteX785" fmla="*/ 854772 w 883770"/>
                    <a:gd name="connsiteY785" fmla="*/ 454328 h 741606"/>
                    <a:gd name="connsiteX786" fmla="*/ 853923 w 883770"/>
                    <a:gd name="connsiteY786" fmla="*/ 455176 h 741606"/>
                    <a:gd name="connsiteX787" fmla="*/ 853074 w 883770"/>
                    <a:gd name="connsiteY787" fmla="*/ 456051 h 741606"/>
                    <a:gd name="connsiteX788" fmla="*/ 852199 w 883770"/>
                    <a:gd name="connsiteY788" fmla="*/ 456900 h 741606"/>
                    <a:gd name="connsiteX789" fmla="*/ 851350 w 883770"/>
                    <a:gd name="connsiteY789" fmla="*/ 456051 h 741606"/>
                    <a:gd name="connsiteX790" fmla="*/ 851350 w 883770"/>
                    <a:gd name="connsiteY790" fmla="*/ 456900 h 741606"/>
                    <a:gd name="connsiteX791" fmla="*/ 851350 w 883770"/>
                    <a:gd name="connsiteY791" fmla="*/ 457748 h 741606"/>
                    <a:gd name="connsiteX792" fmla="*/ 849652 w 883770"/>
                    <a:gd name="connsiteY792" fmla="*/ 459445 h 741606"/>
                    <a:gd name="connsiteX793" fmla="*/ 847954 w 883770"/>
                    <a:gd name="connsiteY793" fmla="*/ 462016 h 741606"/>
                    <a:gd name="connsiteX794" fmla="*/ 847954 w 883770"/>
                    <a:gd name="connsiteY794" fmla="*/ 462865 h 741606"/>
                    <a:gd name="connsiteX795" fmla="*/ 845380 w 883770"/>
                    <a:gd name="connsiteY795" fmla="*/ 463713 h 741606"/>
                    <a:gd name="connsiteX796" fmla="*/ 845380 w 883770"/>
                    <a:gd name="connsiteY796" fmla="*/ 464561 h 741606"/>
                    <a:gd name="connsiteX797" fmla="*/ 844531 w 883770"/>
                    <a:gd name="connsiteY797" fmla="*/ 464561 h 741606"/>
                    <a:gd name="connsiteX798" fmla="*/ 843682 w 883770"/>
                    <a:gd name="connsiteY798" fmla="*/ 465410 h 741606"/>
                    <a:gd name="connsiteX799" fmla="*/ 843682 w 883770"/>
                    <a:gd name="connsiteY799" fmla="*/ 464561 h 741606"/>
                    <a:gd name="connsiteX800" fmla="*/ 842833 w 883770"/>
                    <a:gd name="connsiteY800" fmla="*/ 465410 h 741606"/>
                    <a:gd name="connsiteX801" fmla="*/ 843682 w 883770"/>
                    <a:gd name="connsiteY801" fmla="*/ 466258 h 741606"/>
                    <a:gd name="connsiteX802" fmla="*/ 842833 w 883770"/>
                    <a:gd name="connsiteY802" fmla="*/ 466258 h 741606"/>
                    <a:gd name="connsiteX803" fmla="*/ 843682 w 883770"/>
                    <a:gd name="connsiteY803" fmla="*/ 467133 h 741606"/>
                    <a:gd name="connsiteX804" fmla="*/ 841984 w 883770"/>
                    <a:gd name="connsiteY804" fmla="*/ 467133 h 741606"/>
                    <a:gd name="connsiteX805" fmla="*/ 842833 w 883770"/>
                    <a:gd name="connsiteY805" fmla="*/ 467981 h 741606"/>
                    <a:gd name="connsiteX806" fmla="*/ 841984 w 883770"/>
                    <a:gd name="connsiteY806" fmla="*/ 467981 h 741606"/>
                    <a:gd name="connsiteX807" fmla="*/ 841109 w 883770"/>
                    <a:gd name="connsiteY807" fmla="*/ 467981 h 741606"/>
                    <a:gd name="connsiteX808" fmla="*/ 840260 w 883770"/>
                    <a:gd name="connsiteY808" fmla="*/ 468830 h 741606"/>
                    <a:gd name="connsiteX809" fmla="*/ 841109 w 883770"/>
                    <a:gd name="connsiteY809" fmla="*/ 469678 h 741606"/>
                    <a:gd name="connsiteX810" fmla="*/ 840260 w 883770"/>
                    <a:gd name="connsiteY810" fmla="*/ 470526 h 741606"/>
                    <a:gd name="connsiteX811" fmla="*/ 841109 w 883770"/>
                    <a:gd name="connsiteY811" fmla="*/ 472250 h 741606"/>
                    <a:gd name="connsiteX812" fmla="*/ 840260 w 883770"/>
                    <a:gd name="connsiteY812" fmla="*/ 473098 h 741606"/>
                    <a:gd name="connsiteX813" fmla="*/ 841109 w 883770"/>
                    <a:gd name="connsiteY813" fmla="*/ 473098 h 741606"/>
                    <a:gd name="connsiteX814" fmla="*/ 840260 w 883770"/>
                    <a:gd name="connsiteY814" fmla="*/ 474795 h 741606"/>
                    <a:gd name="connsiteX815" fmla="*/ 841109 w 883770"/>
                    <a:gd name="connsiteY815" fmla="*/ 475643 h 741606"/>
                    <a:gd name="connsiteX816" fmla="*/ 840260 w 883770"/>
                    <a:gd name="connsiteY816" fmla="*/ 475643 h 741606"/>
                    <a:gd name="connsiteX817" fmla="*/ 840260 w 883770"/>
                    <a:gd name="connsiteY817" fmla="*/ 477340 h 741606"/>
                    <a:gd name="connsiteX818" fmla="*/ 840260 w 883770"/>
                    <a:gd name="connsiteY818" fmla="*/ 478215 h 741606"/>
                    <a:gd name="connsiteX819" fmla="*/ 840260 w 883770"/>
                    <a:gd name="connsiteY819" fmla="*/ 480760 h 741606"/>
                    <a:gd name="connsiteX820" fmla="*/ 839411 w 883770"/>
                    <a:gd name="connsiteY820" fmla="*/ 480760 h 741606"/>
                    <a:gd name="connsiteX821" fmla="*/ 840260 w 883770"/>
                    <a:gd name="connsiteY821" fmla="*/ 481608 h 741606"/>
                    <a:gd name="connsiteX822" fmla="*/ 840260 w 883770"/>
                    <a:gd name="connsiteY822" fmla="*/ 483332 h 741606"/>
                    <a:gd name="connsiteX823" fmla="*/ 840260 w 883770"/>
                    <a:gd name="connsiteY823" fmla="*/ 484180 h 741606"/>
                    <a:gd name="connsiteX824" fmla="*/ 839411 w 883770"/>
                    <a:gd name="connsiteY824" fmla="*/ 485028 h 741606"/>
                    <a:gd name="connsiteX825" fmla="*/ 841109 w 883770"/>
                    <a:gd name="connsiteY825" fmla="*/ 485877 h 741606"/>
                    <a:gd name="connsiteX826" fmla="*/ 840260 w 883770"/>
                    <a:gd name="connsiteY826" fmla="*/ 486725 h 741606"/>
                    <a:gd name="connsiteX827" fmla="*/ 841109 w 883770"/>
                    <a:gd name="connsiteY827" fmla="*/ 489297 h 741606"/>
                    <a:gd name="connsiteX828" fmla="*/ 841109 w 883770"/>
                    <a:gd name="connsiteY828" fmla="*/ 490993 h 741606"/>
                    <a:gd name="connsiteX829" fmla="*/ 841984 w 883770"/>
                    <a:gd name="connsiteY829" fmla="*/ 490993 h 741606"/>
                    <a:gd name="connsiteX830" fmla="*/ 841984 w 883770"/>
                    <a:gd name="connsiteY830" fmla="*/ 491842 h 741606"/>
                    <a:gd name="connsiteX831" fmla="*/ 841984 w 883770"/>
                    <a:gd name="connsiteY831" fmla="*/ 492690 h 741606"/>
                    <a:gd name="connsiteX832" fmla="*/ 841109 w 883770"/>
                    <a:gd name="connsiteY832" fmla="*/ 492690 h 741606"/>
                    <a:gd name="connsiteX833" fmla="*/ 841109 w 883770"/>
                    <a:gd name="connsiteY833" fmla="*/ 493538 h 741606"/>
                    <a:gd name="connsiteX834" fmla="*/ 841984 w 883770"/>
                    <a:gd name="connsiteY834" fmla="*/ 493538 h 741606"/>
                    <a:gd name="connsiteX835" fmla="*/ 841984 w 883770"/>
                    <a:gd name="connsiteY835" fmla="*/ 494413 h 741606"/>
                    <a:gd name="connsiteX836" fmla="*/ 841109 w 883770"/>
                    <a:gd name="connsiteY836" fmla="*/ 495262 h 741606"/>
                    <a:gd name="connsiteX837" fmla="*/ 842833 w 883770"/>
                    <a:gd name="connsiteY837" fmla="*/ 495262 h 741606"/>
                    <a:gd name="connsiteX838" fmla="*/ 842833 w 883770"/>
                    <a:gd name="connsiteY838" fmla="*/ 496110 h 741606"/>
                    <a:gd name="connsiteX839" fmla="*/ 841984 w 883770"/>
                    <a:gd name="connsiteY839" fmla="*/ 496110 h 741606"/>
                    <a:gd name="connsiteX840" fmla="*/ 842833 w 883770"/>
                    <a:gd name="connsiteY840" fmla="*/ 496958 h 741606"/>
                    <a:gd name="connsiteX841" fmla="*/ 841984 w 883770"/>
                    <a:gd name="connsiteY841" fmla="*/ 497807 h 741606"/>
                    <a:gd name="connsiteX842" fmla="*/ 842833 w 883770"/>
                    <a:gd name="connsiteY842" fmla="*/ 498655 h 741606"/>
                    <a:gd name="connsiteX843" fmla="*/ 841984 w 883770"/>
                    <a:gd name="connsiteY843" fmla="*/ 498655 h 741606"/>
                    <a:gd name="connsiteX844" fmla="*/ 842833 w 883770"/>
                    <a:gd name="connsiteY844" fmla="*/ 500378 h 741606"/>
                    <a:gd name="connsiteX845" fmla="*/ 841109 w 883770"/>
                    <a:gd name="connsiteY845" fmla="*/ 501227 h 741606"/>
                    <a:gd name="connsiteX846" fmla="*/ 841984 w 883770"/>
                    <a:gd name="connsiteY846" fmla="*/ 500378 h 741606"/>
                    <a:gd name="connsiteX847" fmla="*/ 842833 w 883770"/>
                    <a:gd name="connsiteY847" fmla="*/ 501227 h 741606"/>
                    <a:gd name="connsiteX848" fmla="*/ 842833 w 883770"/>
                    <a:gd name="connsiteY848" fmla="*/ 502075 h 741606"/>
                    <a:gd name="connsiteX849" fmla="*/ 842833 w 883770"/>
                    <a:gd name="connsiteY849" fmla="*/ 503772 h 741606"/>
                    <a:gd name="connsiteX850" fmla="*/ 842833 w 883770"/>
                    <a:gd name="connsiteY850" fmla="*/ 502924 h 741606"/>
                    <a:gd name="connsiteX851" fmla="*/ 843682 w 883770"/>
                    <a:gd name="connsiteY851" fmla="*/ 502924 h 741606"/>
                    <a:gd name="connsiteX852" fmla="*/ 843682 w 883770"/>
                    <a:gd name="connsiteY852" fmla="*/ 503772 h 741606"/>
                    <a:gd name="connsiteX853" fmla="*/ 844531 w 883770"/>
                    <a:gd name="connsiteY853" fmla="*/ 503772 h 741606"/>
                    <a:gd name="connsiteX854" fmla="*/ 844531 w 883770"/>
                    <a:gd name="connsiteY854" fmla="*/ 504620 h 741606"/>
                    <a:gd name="connsiteX855" fmla="*/ 845380 w 883770"/>
                    <a:gd name="connsiteY855" fmla="*/ 505469 h 741606"/>
                    <a:gd name="connsiteX856" fmla="*/ 845380 w 883770"/>
                    <a:gd name="connsiteY856" fmla="*/ 506344 h 741606"/>
                    <a:gd name="connsiteX857" fmla="*/ 845380 w 883770"/>
                    <a:gd name="connsiteY857" fmla="*/ 507192 h 741606"/>
                    <a:gd name="connsiteX858" fmla="*/ 847078 w 883770"/>
                    <a:gd name="connsiteY858" fmla="*/ 508040 h 741606"/>
                    <a:gd name="connsiteX859" fmla="*/ 848803 w 883770"/>
                    <a:gd name="connsiteY859" fmla="*/ 508889 h 741606"/>
                    <a:gd name="connsiteX860" fmla="*/ 849652 w 883770"/>
                    <a:gd name="connsiteY860" fmla="*/ 508040 h 741606"/>
                    <a:gd name="connsiteX861" fmla="*/ 850501 w 883770"/>
                    <a:gd name="connsiteY861" fmla="*/ 508889 h 741606"/>
                    <a:gd name="connsiteX862" fmla="*/ 851350 w 883770"/>
                    <a:gd name="connsiteY862" fmla="*/ 508040 h 741606"/>
                    <a:gd name="connsiteX863" fmla="*/ 852199 w 883770"/>
                    <a:gd name="connsiteY863" fmla="*/ 508889 h 741606"/>
                    <a:gd name="connsiteX864" fmla="*/ 853923 w 883770"/>
                    <a:gd name="connsiteY864" fmla="*/ 508040 h 741606"/>
                    <a:gd name="connsiteX865" fmla="*/ 855621 w 883770"/>
                    <a:gd name="connsiteY865" fmla="*/ 510585 h 741606"/>
                    <a:gd name="connsiteX866" fmla="*/ 856470 w 883770"/>
                    <a:gd name="connsiteY866" fmla="*/ 510585 h 741606"/>
                    <a:gd name="connsiteX867" fmla="*/ 857319 w 883770"/>
                    <a:gd name="connsiteY867" fmla="*/ 511460 h 741606"/>
                    <a:gd name="connsiteX868" fmla="*/ 856470 w 883770"/>
                    <a:gd name="connsiteY868" fmla="*/ 513157 h 741606"/>
                    <a:gd name="connsiteX869" fmla="*/ 857319 w 883770"/>
                    <a:gd name="connsiteY869" fmla="*/ 514854 h 741606"/>
                    <a:gd name="connsiteX870" fmla="*/ 857319 w 883770"/>
                    <a:gd name="connsiteY870" fmla="*/ 515702 h 741606"/>
                    <a:gd name="connsiteX871" fmla="*/ 857319 w 883770"/>
                    <a:gd name="connsiteY871" fmla="*/ 516550 h 741606"/>
                    <a:gd name="connsiteX872" fmla="*/ 856470 w 883770"/>
                    <a:gd name="connsiteY872" fmla="*/ 516550 h 741606"/>
                    <a:gd name="connsiteX873" fmla="*/ 859044 w 883770"/>
                    <a:gd name="connsiteY873" fmla="*/ 518274 h 741606"/>
                    <a:gd name="connsiteX874" fmla="*/ 858195 w 883770"/>
                    <a:gd name="connsiteY874" fmla="*/ 519122 h 741606"/>
                    <a:gd name="connsiteX875" fmla="*/ 859044 w 883770"/>
                    <a:gd name="connsiteY875" fmla="*/ 519970 h 741606"/>
                    <a:gd name="connsiteX876" fmla="*/ 859044 w 883770"/>
                    <a:gd name="connsiteY876" fmla="*/ 520819 h 741606"/>
                    <a:gd name="connsiteX877" fmla="*/ 858195 w 883770"/>
                    <a:gd name="connsiteY877" fmla="*/ 520819 h 741606"/>
                    <a:gd name="connsiteX878" fmla="*/ 857319 w 883770"/>
                    <a:gd name="connsiteY878" fmla="*/ 520819 h 741606"/>
                    <a:gd name="connsiteX879" fmla="*/ 859044 w 883770"/>
                    <a:gd name="connsiteY879" fmla="*/ 521667 h 741606"/>
                    <a:gd name="connsiteX880" fmla="*/ 859044 w 883770"/>
                    <a:gd name="connsiteY880" fmla="*/ 522542 h 741606"/>
                    <a:gd name="connsiteX881" fmla="*/ 858195 w 883770"/>
                    <a:gd name="connsiteY881" fmla="*/ 524239 h 741606"/>
                    <a:gd name="connsiteX882" fmla="*/ 857319 w 883770"/>
                    <a:gd name="connsiteY882" fmla="*/ 525936 h 741606"/>
                    <a:gd name="connsiteX883" fmla="*/ 859044 w 883770"/>
                    <a:gd name="connsiteY883" fmla="*/ 525936 h 741606"/>
                    <a:gd name="connsiteX884" fmla="*/ 859044 w 883770"/>
                    <a:gd name="connsiteY884" fmla="*/ 527632 h 741606"/>
                    <a:gd name="connsiteX885" fmla="*/ 859893 w 883770"/>
                    <a:gd name="connsiteY885" fmla="*/ 528507 h 741606"/>
                    <a:gd name="connsiteX886" fmla="*/ 859893 w 883770"/>
                    <a:gd name="connsiteY886" fmla="*/ 529356 h 741606"/>
                    <a:gd name="connsiteX887" fmla="*/ 860742 w 883770"/>
                    <a:gd name="connsiteY887" fmla="*/ 529356 h 741606"/>
                    <a:gd name="connsiteX888" fmla="*/ 860742 w 883770"/>
                    <a:gd name="connsiteY888" fmla="*/ 530204 h 741606"/>
                    <a:gd name="connsiteX889" fmla="*/ 861591 w 883770"/>
                    <a:gd name="connsiteY889" fmla="*/ 530204 h 741606"/>
                    <a:gd name="connsiteX890" fmla="*/ 864164 w 883770"/>
                    <a:gd name="connsiteY890" fmla="*/ 531901 h 741606"/>
                    <a:gd name="connsiteX891" fmla="*/ 865013 w 883770"/>
                    <a:gd name="connsiteY891" fmla="*/ 534472 h 741606"/>
                    <a:gd name="connsiteX892" fmla="*/ 865862 w 883770"/>
                    <a:gd name="connsiteY892" fmla="*/ 534472 h 741606"/>
                    <a:gd name="connsiteX893" fmla="*/ 867560 w 883770"/>
                    <a:gd name="connsiteY893" fmla="*/ 537017 h 741606"/>
                    <a:gd name="connsiteX894" fmla="*/ 867560 w 883770"/>
                    <a:gd name="connsiteY894" fmla="*/ 542134 h 741606"/>
                    <a:gd name="connsiteX895" fmla="*/ 867560 w 883770"/>
                    <a:gd name="connsiteY895" fmla="*/ 543831 h 741606"/>
                    <a:gd name="connsiteX896" fmla="*/ 867560 w 883770"/>
                    <a:gd name="connsiteY896" fmla="*/ 544706 h 741606"/>
                    <a:gd name="connsiteX897" fmla="*/ 866711 w 883770"/>
                    <a:gd name="connsiteY897" fmla="*/ 545554 h 741606"/>
                    <a:gd name="connsiteX898" fmla="*/ 866711 w 883770"/>
                    <a:gd name="connsiteY898" fmla="*/ 547251 h 741606"/>
                    <a:gd name="connsiteX899" fmla="*/ 867560 w 883770"/>
                    <a:gd name="connsiteY899" fmla="*/ 549796 h 741606"/>
                    <a:gd name="connsiteX900" fmla="*/ 867560 w 883770"/>
                    <a:gd name="connsiteY900" fmla="*/ 550671 h 741606"/>
                    <a:gd name="connsiteX901" fmla="*/ 868409 w 883770"/>
                    <a:gd name="connsiteY901" fmla="*/ 552368 h 741606"/>
                    <a:gd name="connsiteX902" fmla="*/ 868409 w 883770"/>
                    <a:gd name="connsiteY902" fmla="*/ 553216 h 741606"/>
                    <a:gd name="connsiteX903" fmla="*/ 868409 w 883770"/>
                    <a:gd name="connsiteY903" fmla="*/ 554064 h 741606"/>
                    <a:gd name="connsiteX904" fmla="*/ 869258 w 883770"/>
                    <a:gd name="connsiteY904" fmla="*/ 554064 h 741606"/>
                    <a:gd name="connsiteX905" fmla="*/ 883770 w 883770"/>
                    <a:gd name="connsiteY905" fmla="*/ 565994 h 741606"/>
                    <a:gd name="connsiteX906" fmla="*/ 881223 w 883770"/>
                    <a:gd name="connsiteY906" fmla="*/ 566869 h 741606"/>
                    <a:gd name="connsiteX907" fmla="*/ 879499 w 883770"/>
                    <a:gd name="connsiteY907" fmla="*/ 568566 h 741606"/>
                    <a:gd name="connsiteX908" fmla="*/ 879499 w 883770"/>
                    <a:gd name="connsiteY908" fmla="*/ 569414 h 741606"/>
                    <a:gd name="connsiteX909" fmla="*/ 877801 w 883770"/>
                    <a:gd name="connsiteY909" fmla="*/ 571111 h 741606"/>
                    <a:gd name="connsiteX910" fmla="*/ 877801 w 883770"/>
                    <a:gd name="connsiteY910" fmla="*/ 572834 h 741606"/>
                    <a:gd name="connsiteX911" fmla="*/ 876952 w 883770"/>
                    <a:gd name="connsiteY911" fmla="*/ 572834 h 741606"/>
                    <a:gd name="connsiteX912" fmla="*/ 876103 w 883770"/>
                    <a:gd name="connsiteY912" fmla="*/ 573683 h 741606"/>
                    <a:gd name="connsiteX913" fmla="*/ 876103 w 883770"/>
                    <a:gd name="connsiteY913" fmla="*/ 575380 h 741606"/>
                    <a:gd name="connsiteX914" fmla="*/ 874378 w 883770"/>
                    <a:gd name="connsiteY914" fmla="*/ 577076 h 741606"/>
                    <a:gd name="connsiteX915" fmla="*/ 875227 w 883770"/>
                    <a:gd name="connsiteY915" fmla="*/ 581345 h 741606"/>
                    <a:gd name="connsiteX916" fmla="*/ 874378 w 883770"/>
                    <a:gd name="connsiteY916" fmla="*/ 583041 h 741606"/>
                    <a:gd name="connsiteX917" fmla="*/ 873529 w 883770"/>
                    <a:gd name="connsiteY917" fmla="*/ 583916 h 741606"/>
                    <a:gd name="connsiteX918" fmla="*/ 871831 w 883770"/>
                    <a:gd name="connsiteY918" fmla="*/ 584765 h 741606"/>
                    <a:gd name="connsiteX919" fmla="*/ 870134 w 883770"/>
                    <a:gd name="connsiteY919" fmla="*/ 583916 h 741606"/>
                    <a:gd name="connsiteX920" fmla="*/ 869258 w 883770"/>
                    <a:gd name="connsiteY920" fmla="*/ 583041 h 741606"/>
                    <a:gd name="connsiteX921" fmla="*/ 867560 w 883770"/>
                    <a:gd name="connsiteY921" fmla="*/ 583916 h 741606"/>
                    <a:gd name="connsiteX922" fmla="*/ 867560 w 883770"/>
                    <a:gd name="connsiteY922" fmla="*/ 583041 h 741606"/>
                    <a:gd name="connsiteX923" fmla="*/ 866711 w 883770"/>
                    <a:gd name="connsiteY923" fmla="*/ 583916 h 741606"/>
                    <a:gd name="connsiteX924" fmla="*/ 865862 w 883770"/>
                    <a:gd name="connsiteY924" fmla="*/ 583916 h 741606"/>
                    <a:gd name="connsiteX925" fmla="*/ 864164 w 883770"/>
                    <a:gd name="connsiteY925" fmla="*/ 583916 h 741606"/>
                    <a:gd name="connsiteX926" fmla="*/ 864164 w 883770"/>
                    <a:gd name="connsiteY926" fmla="*/ 584765 h 741606"/>
                    <a:gd name="connsiteX927" fmla="*/ 863289 w 883770"/>
                    <a:gd name="connsiteY927" fmla="*/ 584765 h 741606"/>
                    <a:gd name="connsiteX928" fmla="*/ 863289 w 883770"/>
                    <a:gd name="connsiteY928" fmla="*/ 585613 h 741606"/>
                    <a:gd name="connsiteX929" fmla="*/ 863289 w 883770"/>
                    <a:gd name="connsiteY929" fmla="*/ 586461 h 741606"/>
                    <a:gd name="connsiteX930" fmla="*/ 860742 w 883770"/>
                    <a:gd name="connsiteY930" fmla="*/ 587310 h 741606"/>
                    <a:gd name="connsiteX931" fmla="*/ 858195 w 883770"/>
                    <a:gd name="connsiteY931" fmla="*/ 590730 h 741606"/>
                    <a:gd name="connsiteX932" fmla="*/ 854772 w 883770"/>
                    <a:gd name="connsiteY932" fmla="*/ 591578 h 741606"/>
                    <a:gd name="connsiteX933" fmla="*/ 853923 w 883770"/>
                    <a:gd name="connsiteY933" fmla="*/ 592426 h 741606"/>
                    <a:gd name="connsiteX934" fmla="*/ 852199 w 883770"/>
                    <a:gd name="connsiteY934" fmla="*/ 594123 h 741606"/>
                    <a:gd name="connsiteX935" fmla="*/ 851350 w 883770"/>
                    <a:gd name="connsiteY935" fmla="*/ 594998 h 741606"/>
                    <a:gd name="connsiteX936" fmla="*/ 851350 w 883770"/>
                    <a:gd name="connsiteY936" fmla="*/ 596695 h 741606"/>
                    <a:gd name="connsiteX937" fmla="*/ 850501 w 883770"/>
                    <a:gd name="connsiteY937" fmla="*/ 599240 h 741606"/>
                    <a:gd name="connsiteX938" fmla="*/ 849652 w 883770"/>
                    <a:gd name="connsiteY938" fmla="*/ 599240 h 741606"/>
                    <a:gd name="connsiteX939" fmla="*/ 847954 w 883770"/>
                    <a:gd name="connsiteY939" fmla="*/ 600088 h 741606"/>
                    <a:gd name="connsiteX940" fmla="*/ 846229 w 883770"/>
                    <a:gd name="connsiteY940" fmla="*/ 601812 h 741606"/>
                    <a:gd name="connsiteX941" fmla="*/ 847078 w 883770"/>
                    <a:gd name="connsiteY941" fmla="*/ 603508 h 741606"/>
                    <a:gd name="connsiteX942" fmla="*/ 847078 w 883770"/>
                    <a:gd name="connsiteY942" fmla="*/ 605205 h 741606"/>
                    <a:gd name="connsiteX943" fmla="*/ 845380 w 883770"/>
                    <a:gd name="connsiteY943" fmla="*/ 607777 h 741606"/>
                    <a:gd name="connsiteX944" fmla="*/ 845380 w 883770"/>
                    <a:gd name="connsiteY944" fmla="*/ 611197 h 741606"/>
                    <a:gd name="connsiteX945" fmla="*/ 843682 w 883770"/>
                    <a:gd name="connsiteY945" fmla="*/ 615438 h 741606"/>
                    <a:gd name="connsiteX946" fmla="*/ 843682 w 883770"/>
                    <a:gd name="connsiteY946" fmla="*/ 617162 h 741606"/>
                    <a:gd name="connsiteX947" fmla="*/ 843682 w 883770"/>
                    <a:gd name="connsiteY947" fmla="*/ 618010 h 741606"/>
                    <a:gd name="connsiteX948" fmla="*/ 845380 w 883770"/>
                    <a:gd name="connsiteY948" fmla="*/ 622252 h 741606"/>
                    <a:gd name="connsiteX949" fmla="*/ 845380 w 883770"/>
                    <a:gd name="connsiteY949" fmla="*/ 625672 h 741606"/>
                    <a:gd name="connsiteX950" fmla="*/ 844531 w 883770"/>
                    <a:gd name="connsiteY950" fmla="*/ 629940 h 741606"/>
                    <a:gd name="connsiteX951" fmla="*/ 845380 w 883770"/>
                    <a:gd name="connsiteY951" fmla="*/ 635905 h 741606"/>
                    <a:gd name="connsiteX952" fmla="*/ 844531 w 883770"/>
                    <a:gd name="connsiteY952" fmla="*/ 638450 h 741606"/>
                    <a:gd name="connsiteX953" fmla="*/ 841984 w 883770"/>
                    <a:gd name="connsiteY953" fmla="*/ 641022 h 741606"/>
                    <a:gd name="connsiteX954" fmla="*/ 840260 w 883770"/>
                    <a:gd name="connsiteY954" fmla="*/ 646139 h 741606"/>
                    <a:gd name="connsiteX955" fmla="*/ 838562 w 883770"/>
                    <a:gd name="connsiteY955" fmla="*/ 646139 h 741606"/>
                    <a:gd name="connsiteX956" fmla="*/ 837713 w 883770"/>
                    <a:gd name="connsiteY956" fmla="*/ 647836 h 741606"/>
                    <a:gd name="connsiteX957" fmla="*/ 836864 w 883770"/>
                    <a:gd name="connsiteY957" fmla="*/ 646987 h 741606"/>
                    <a:gd name="connsiteX958" fmla="*/ 836015 w 883770"/>
                    <a:gd name="connsiteY958" fmla="*/ 646987 h 741606"/>
                    <a:gd name="connsiteX959" fmla="*/ 835139 w 883770"/>
                    <a:gd name="connsiteY959" fmla="*/ 646987 h 741606"/>
                    <a:gd name="connsiteX960" fmla="*/ 834290 w 883770"/>
                    <a:gd name="connsiteY960" fmla="*/ 647836 h 741606"/>
                    <a:gd name="connsiteX961" fmla="*/ 831743 w 883770"/>
                    <a:gd name="connsiteY961" fmla="*/ 646987 h 741606"/>
                    <a:gd name="connsiteX962" fmla="*/ 830894 w 883770"/>
                    <a:gd name="connsiteY962" fmla="*/ 647836 h 741606"/>
                    <a:gd name="connsiteX963" fmla="*/ 830894 w 883770"/>
                    <a:gd name="connsiteY963" fmla="*/ 648684 h 741606"/>
                    <a:gd name="connsiteX964" fmla="*/ 830019 w 883770"/>
                    <a:gd name="connsiteY964" fmla="*/ 649532 h 741606"/>
                    <a:gd name="connsiteX965" fmla="*/ 829170 w 883770"/>
                    <a:gd name="connsiteY965" fmla="*/ 651256 h 741606"/>
                    <a:gd name="connsiteX966" fmla="*/ 828321 w 883770"/>
                    <a:gd name="connsiteY966" fmla="*/ 652104 h 741606"/>
                    <a:gd name="connsiteX967" fmla="*/ 828321 w 883770"/>
                    <a:gd name="connsiteY967" fmla="*/ 654649 h 741606"/>
                    <a:gd name="connsiteX968" fmla="*/ 827472 w 883770"/>
                    <a:gd name="connsiteY968" fmla="*/ 654649 h 741606"/>
                    <a:gd name="connsiteX969" fmla="*/ 826623 w 883770"/>
                    <a:gd name="connsiteY969" fmla="*/ 655497 h 741606"/>
                    <a:gd name="connsiteX970" fmla="*/ 824898 w 883770"/>
                    <a:gd name="connsiteY970" fmla="*/ 655497 h 741606"/>
                    <a:gd name="connsiteX971" fmla="*/ 824898 w 883770"/>
                    <a:gd name="connsiteY971" fmla="*/ 657221 h 741606"/>
                    <a:gd name="connsiteX972" fmla="*/ 824049 w 883770"/>
                    <a:gd name="connsiteY972" fmla="*/ 658917 h 741606"/>
                    <a:gd name="connsiteX973" fmla="*/ 823200 w 883770"/>
                    <a:gd name="connsiteY973" fmla="*/ 658917 h 741606"/>
                    <a:gd name="connsiteX974" fmla="*/ 821502 w 883770"/>
                    <a:gd name="connsiteY974" fmla="*/ 661489 h 741606"/>
                    <a:gd name="connsiteX975" fmla="*/ 819804 w 883770"/>
                    <a:gd name="connsiteY975" fmla="*/ 661489 h 741606"/>
                    <a:gd name="connsiteX976" fmla="*/ 819804 w 883770"/>
                    <a:gd name="connsiteY976" fmla="*/ 663186 h 741606"/>
                    <a:gd name="connsiteX977" fmla="*/ 818929 w 883770"/>
                    <a:gd name="connsiteY977" fmla="*/ 664034 h 741606"/>
                    <a:gd name="connsiteX978" fmla="*/ 819804 w 883770"/>
                    <a:gd name="connsiteY978" fmla="*/ 664882 h 741606"/>
                    <a:gd name="connsiteX979" fmla="*/ 819804 w 883770"/>
                    <a:gd name="connsiteY979" fmla="*/ 665731 h 741606"/>
                    <a:gd name="connsiteX980" fmla="*/ 819804 w 883770"/>
                    <a:gd name="connsiteY980" fmla="*/ 666579 h 741606"/>
                    <a:gd name="connsiteX981" fmla="*/ 820653 w 883770"/>
                    <a:gd name="connsiteY981" fmla="*/ 667454 h 741606"/>
                    <a:gd name="connsiteX982" fmla="*/ 819804 w 883770"/>
                    <a:gd name="connsiteY982" fmla="*/ 669151 h 741606"/>
                    <a:gd name="connsiteX983" fmla="*/ 821502 w 883770"/>
                    <a:gd name="connsiteY983" fmla="*/ 669999 h 741606"/>
                    <a:gd name="connsiteX984" fmla="*/ 818080 w 883770"/>
                    <a:gd name="connsiteY984" fmla="*/ 674268 h 741606"/>
                    <a:gd name="connsiteX985" fmla="*/ 817231 w 883770"/>
                    <a:gd name="connsiteY985" fmla="*/ 674268 h 741606"/>
                    <a:gd name="connsiteX986" fmla="*/ 816382 w 883770"/>
                    <a:gd name="connsiteY986" fmla="*/ 674268 h 741606"/>
                    <a:gd name="connsiteX987" fmla="*/ 816382 w 883770"/>
                    <a:gd name="connsiteY987" fmla="*/ 675964 h 741606"/>
                    <a:gd name="connsiteX988" fmla="*/ 816382 w 883770"/>
                    <a:gd name="connsiteY988" fmla="*/ 676813 h 741606"/>
                    <a:gd name="connsiteX989" fmla="*/ 814684 w 883770"/>
                    <a:gd name="connsiteY989" fmla="*/ 679384 h 741606"/>
                    <a:gd name="connsiteX990" fmla="*/ 814684 w 883770"/>
                    <a:gd name="connsiteY990" fmla="*/ 681081 h 741606"/>
                    <a:gd name="connsiteX991" fmla="*/ 813835 w 883770"/>
                    <a:gd name="connsiteY991" fmla="*/ 681081 h 741606"/>
                    <a:gd name="connsiteX992" fmla="*/ 813835 w 883770"/>
                    <a:gd name="connsiteY992" fmla="*/ 684501 h 741606"/>
                    <a:gd name="connsiteX993" fmla="*/ 812959 w 883770"/>
                    <a:gd name="connsiteY993" fmla="*/ 684501 h 741606"/>
                    <a:gd name="connsiteX994" fmla="*/ 812110 w 883770"/>
                    <a:gd name="connsiteY994" fmla="*/ 687046 h 741606"/>
                    <a:gd name="connsiteX995" fmla="*/ 810412 w 883770"/>
                    <a:gd name="connsiteY995" fmla="*/ 687046 h 741606"/>
                    <a:gd name="connsiteX996" fmla="*/ 810412 w 883770"/>
                    <a:gd name="connsiteY996" fmla="*/ 687894 h 741606"/>
                    <a:gd name="connsiteX997" fmla="*/ 810412 w 883770"/>
                    <a:gd name="connsiteY997" fmla="*/ 689618 h 741606"/>
                    <a:gd name="connsiteX998" fmla="*/ 809563 w 883770"/>
                    <a:gd name="connsiteY998" fmla="*/ 690466 h 741606"/>
                    <a:gd name="connsiteX999" fmla="*/ 809563 w 883770"/>
                    <a:gd name="connsiteY999" fmla="*/ 689618 h 741606"/>
                    <a:gd name="connsiteX1000" fmla="*/ 809563 w 883770"/>
                    <a:gd name="connsiteY1000" fmla="*/ 690466 h 741606"/>
                    <a:gd name="connsiteX1001" fmla="*/ 809563 w 883770"/>
                    <a:gd name="connsiteY1001" fmla="*/ 691314 h 741606"/>
                    <a:gd name="connsiteX1002" fmla="*/ 808715 w 883770"/>
                    <a:gd name="connsiteY1002" fmla="*/ 693011 h 741606"/>
                    <a:gd name="connsiteX1003" fmla="*/ 807839 w 883770"/>
                    <a:gd name="connsiteY1003" fmla="*/ 693011 h 741606"/>
                    <a:gd name="connsiteX1004" fmla="*/ 808715 w 883770"/>
                    <a:gd name="connsiteY1004" fmla="*/ 694734 h 741606"/>
                    <a:gd name="connsiteX1005" fmla="*/ 808715 w 883770"/>
                    <a:gd name="connsiteY1005" fmla="*/ 695583 h 741606"/>
                    <a:gd name="connsiteX1006" fmla="*/ 808715 w 883770"/>
                    <a:gd name="connsiteY1006" fmla="*/ 696431 h 741606"/>
                    <a:gd name="connsiteX1007" fmla="*/ 808715 w 883770"/>
                    <a:gd name="connsiteY1007" fmla="*/ 697280 h 741606"/>
                    <a:gd name="connsiteX1008" fmla="*/ 808715 w 883770"/>
                    <a:gd name="connsiteY1008" fmla="*/ 698976 h 741606"/>
                    <a:gd name="connsiteX1009" fmla="*/ 807839 w 883770"/>
                    <a:gd name="connsiteY1009" fmla="*/ 698976 h 741606"/>
                    <a:gd name="connsiteX1010" fmla="*/ 807839 w 883770"/>
                    <a:gd name="connsiteY1010" fmla="*/ 699825 h 741606"/>
                    <a:gd name="connsiteX1011" fmla="*/ 806990 w 883770"/>
                    <a:gd name="connsiteY1011" fmla="*/ 699825 h 741606"/>
                    <a:gd name="connsiteX1012" fmla="*/ 806990 w 883770"/>
                    <a:gd name="connsiteY1012" fmla="*/ 702396 h 741606"/>
                    <a:gd name="connsiteX1013" fmla="*/ 808715 w 883770"/>
                    <a:gd name="connsiteY1013" fmla="*/ 704093 h 741606"/>
                    <a:gd name="connsiteX1014" fmla="*/ 806990 w 883770"/>
                    <a:gd name="connsiteY1014" fmla="*/ 704941 h 741606"/>
                    <a:gd name="connsiteX1015" fmla="*/ 806990 w 883770"/>
                    <a:gd name="connsiteY1015" fmla="*/ 705816 h 741606"/>
                    <a:gd name="connsiteX1016" fmla="*/ 806990 w 883770"/>
                    <a:gd name="connsiteY1016" fmla="*/ 708361 h 741606"/>
                    <a:gd name="connsiteX1017" fmla="*/ 806141 w 883770"/>
                    <a:gd name="connsiteY1017" fmla="*/ 710058 h 741606"/>
                    <a:gd name="connsiteX1018" fmla="*/ 804443 w 883770"/>
                    <a:gd name="connsiteY1018" fmla="*/ 710058 h 741606"/>
                    <a:gd name="connsiteX1019" fmla="*/ 804443 w 883770"/>
                    <a:gd name="connsiteY1019" fmla="*/ 710906 h 741606"/>
                    <a:gd name="connsiteX1020" fmla="*/ 803594 w 883770"/>
                    <a:gd name="connsiteY1020" fmla="*/ 710906 h 741606"/>
                    <a:gd name="connsiteX1021" fmla="*/ 801021 w 883770"/>
                    <a:gd name="connsiteY1021" fmla="*/ 713478 h 741606"/>
                    <a:gd name="connsiteX1022" fmla="*/ 801021 w 883770"/>
                    <a:gd name="connsiteY1022" fmla="*/ 714326 h 741606"/>
                    <a:gd name="connsiteX1023" fmla="*/ 797625 w 883770"/>
                    <a:gd name="connsiteY1023" fmla="*/ 715175 h 741606"/>
                    <a:gd name="connsiteX1024" fmla="*/ 796749 w 883770"/>
                    <a:gd name="connsiteY1024" fmla="*/ 714326 h 741606"/>
                    <a:gd name="connsiteX1025" fmla="*/ 795051 w 883770"/>
                    <a:gd name="connsiteY1025" fmla="*/ 715175 h 741606"/>
                    <a:gd name="connsiteX1026" fmla="*/ 794202 w 883770"/>
                    <a:gd name="connsiteY1026" fmla="*/ 716023 h 741606"/>
                    <a:gd name="connsiteX1027" fmla="*/ 794202 w 883770"/>
                    <a:gd name="connsiteY1027" fmla="*/ 715175 h 741606"/>
                    <a:gd name="connsiteX1028" fmla="*/ 791655 w 883770"/>
                    <a:gd name="connsiteY1028" fmla="*/ 716023 h 741606"/>
                    <a:gd name="connsiteX1029" fmla="*/ 788233 w 883770"/>
                    <a:gd name="connsiteY1029" fmla="*/ 718595 h 741606"/>
                    <a:gd name="connsiteX1030" fmla="*/ 788233 w 883770"/>
                    <a:gd name="connsiteY1030" fmla="*/ 721140 h 741606"/>
                    <a:gd name="connsiteX1031" fmla="*/ 786535 w 883770"/>
                    <a:gd name="connsiteY1031" fmla="*/ 721140 h 741606"/>
                    <a:gd name="connsiteX1032" fmla="*/ 786535 w 883770"/>
                    <a:gd name="connsiteY1032" fmla="*/ 721988 h 741606"/>
                    <a:gd name="connsiteX1033" fmla="*/ 785659 w 883770"/>
                    <a:gd name="connsiteY1033" fmla="*/ 721988 h 741606"/>
                    <a:gd name="connsiteX1034" fmla="*/ 784810 w 883770"/>
                    <a:gd name="connsiteY1034" fmla="*/ 722863 h 741606"/>
                    <a:gd name="connsiteX1035" fmla="*/ 782263 w 883770"/>
                    <a:gd name="connsiteY1035" fmla="*/ 724560 h 741606"/>
                    <a:gd name="connsiteX1036" fmla="*/ 781414 w 883770"/>
                    <a:gd name="connsiteY1036" fmla="*/ 724560 h 741606"/>
                    <a:gd name="connsiteX1037" fmla="*/ 780565 w 883770"/>
                    <a:gd name="connsiteY1037" fmla="*/ 725408 h 741606"/>
                    <a:gd name="connsiteX1038" fmla="*/ 779690 w 883770"/>
                    <a:gd name="connsiteY1038" fmla="*/ 725408 h 741606"/>
                    <a:gd name="connsiteX1039" fmla="*/ 777992 w 883770"/>
                    <a:gd name="connsiteY1039" fmla="*/ 724560 h 741606"/>
                    <a:gd name="connsiteX1040" fmla="*/ 775445 w 883770"/>
                    <a:gd name="connsiteY1040" fmla="*/ 725408 h 741606"/>
                    <a:gd name="connsiteX1041" fmla="*/ 775445 w 883770"/>
                    <a:gd name="connsiteY1041" fmla="*/ 726257 h 741606"/>
                    <a:gd name="connsiteX1042" fmla="*/ 774569 w 883770"/>
                    <a:gd name="connsiteY1042" fmla="*/ 727105 h 741606"/>
                    <a:gd name="connsiteX1043" fmla="*/ 774569 w 883770"/>
                    <a:gd name="connsiteY1043" fmla="*/ 727953 h 741606"/>
                    <a:gd name="connsiteX1044" fmla="*/ 774569 w 883770"/>
                    <a:gd name="connsiteY1044" fmla="*/ 728828 h 741606"/>
                    <a:gd name="connsiteX1045" fmla="*/ 773720 w 883770"/>
                    <a:gd name="connsiteY1045" fmla="*/ 727953 h 741606"/>
                    <a:gd name="connsiteX1046" fmla="*/ 772871 w 883770"/>
                    <a:gd name="connsiteY1046" fmla="*/ 729677 h 741606"/>
                    <a:gd name="connsiteX1047" fmla="*/ 771173 w 883770"/>
                    <a:gd name="connsiteY1047" fmla="*/ 729677 h 741606"/>
                    <a:gd name="connsiteX1048" fmla="*/ 771173 w 883770"/>
                    <a:gd name="connsiteY1048" fmla="*/ 730525 h 741606"/>
                    <a:gd name="connsiteX1049" fmla="*/ 770324 w 883770"/>
                    <a:gd name="connsiteY1049" fmla="*/ 730525 h 741606"/>
                    <a:gd name="connsiteX1050" fmla="*/ 770324 w 883770"/>
                    <a:gd name="connsiteY1050" fmla="*/ 731373 h 741606"/>
                    <a:gd name="connsiteX1051" fmla="*/ 768600 w 883770"/>
                    <a:gd name="connsiteY1051" fmla="*/ 732222 h 741606"/>
                    <a:gd name="connsiteX1052" fmla="*/ 768600 w 883770"/>
                    <a:gd name="connsiteY1052" fmla="*/ 733070 h 741606"/>
                    <a:gd name="connsiteX1053" fmla="*/ 768600 w 883770"/>
                    <a:gd name="connsiteY1053" fmla="*/ 733945 h 741606"/>
                    <a:gd name="connsiteX1054" fmla="*/ 767751 w 883770"/>
                    <a:gd name="connsiteY1054" fmla="*/ 734793 h 741606"/>
                    <a:gd name="connsiteX1055" fmla="*/ 768600 w 883770"/>
                    <a:gd name="connsiteY1055" fmla="*/ 735642 h 741606"/>
                    <a:gd name="connsiteX1056" fmla="*/ 767751 w 883770"/>
                    <a:gd name="connsiteY1056" fmla="*/ 735642 h 741606"/>
                    <a:gd name="connsiteX1057" fmla="*/ 766902 w 883770"/>
                    <a:gd name="connsiteY1057" fmla="*/ 736490 h 741606"/>
                    <a:gd name="connsiteX1058" fmla="*/ 767751 w 883770"/>
                    <a:gd name="connsiteY1058" fmla="*/ 736490 h 741606"/>
                    <a:gd name="connsiteX1059" fmla="*/ 766902 w 883770"/>
                    <a:gd name="connsiteY1059" fmla="*/ 736490 h 741606"/>
                    <a:gd name="connsiteX1060" fmla="*/ 767751 w 883770"/>
                    <a:gd name="connsiteY1060" fmla="*/ 737338 h 741606"/>
                    <a:gd name="connsiteX1061" fmla="*/ 766902 w 883770"/>
                    <a:gd name="connsiteY1061" fmla="*/ 738187 h 741606"/>
                    <a:gd name="connsiteX1062" fmla="*/ 766053 w 883770"/>
                    <a:gd name="connsiteY1062" fmla="*/ 738187 h 741606"/>
                    <a:gd name="connsiteX1063" fmla="*/ 766053 w 883770"/>
                    <a:gd name="connsiteY1063" fmla="*/ 739062 h 741606"/>
                    <a:gd name="connsiteX1064" fmla="*/ 765204 w 883770"/>
                    <a:gd name="connsiteY1064" fmla="*/ 739062 h 741606"/>
                    <a:gd name="connsiteX1065" fmla="*/ 765204 w 883770"/>
                    <a:gd name="connsiteY1065" fmla="*/ 739910 h 741606"/>
                    <a:gd name="connsiteX1066" fmla="*/ 766053 w 883770"/>
                    <a:gd name="connsiteY1066" fmla="*/ 740758 h 741606"/>
                    <a:gd name="connsiteX1067" fmla="*/ 765204 w 883770"/>
                    <a:gd name="connsiteY1067" fmla="*/ 741607 h 741606"/>
                    <a:gd name="connsiteX1068" fmla="*/ 761781 w 883770"/>
                    <a:gd name="connsiteY1068" fmla="*/ 739910 h 741606"/>
                    <a:gd name="connsiteX1069" fmla="*/ 760083 w 883770"/>
                    <a:gd name="connsiteY1069" fmla="*/ 740758 h 741606"/>
                    <a:gd name="connsiteX1070" fmla="*/ 758385 w 883770"/>
                    <a:gd name="connsiteY1070" fmla="*/ 739910 h 741606"/>
                    <a:gd name="connsiteX1071" fmla="*/ 758385 w 883770"/>
                    <a:gd name="connsiteY1071" fmla="*/ 737338 h 741606"/>
                    <a:gd name="connsiteX1072" fmla="*/ 757510 w 883770"/>
                    <a:gd name="connsiteY1072" fmla="*/ 737338 h 741606"/>
                    <a:gd name="connsiteX1073" fmla="*/ 755812 w 883770"/>
                    <a:gd name="connsiteY1073" fmla="*/ 736490 h 741606"/>
                    <a:gd name="connsiteX1074" fmla="*/ 753265 w 883770"/>
                    <a:gd name="connsiteY1074" fmla="*/ 735642 h 741606"/>
                    <a:gd name="connsiteX1075" fmla="*/ 752389 w 883770"/>
                    <a:gd name="connsiteY1075" fmla="*/ 733945 h 741606"/>
                    <a:gd name="connsiteX1076" fmla="*/ 750691 w 883770"/>
                    <a:gd name="connsiteY1076" fmla="*/ 733070 h 741606"/>
                    <a:gd name="connsiteX1077" fmla="*/ 748993 w 883770"/>
                    <a:gd name="connsiteY1077" fmla="*/ 733070 h 741606"/>
                    <a:gd name="connsiteX1078" fmla="*/ 744722 w 883770"/>
                    <a:gd name="connsiteY1078" fmla="*/ 731373 h 741606"/>
                    <a:gd name="connsiteX1079" fmla="*/ 743873 w 883770"/>
                    <a:gd name="connsiteY1079" fmla="*/ 729677 h 741606"/>
                    <a:gd name="connsiteX1080" fmla="*/ 740451 w 883770"/>
                    <a:gd name="connsiteY1080" fmla="*/ 727105 h 741606"/>
                    <a:gd name="connsiteX1081" fmla="*/ 739602 w 883770"/>
                    <a:gd name="connsiteY1081" fmla="*/ 725408 h 741606"/>
                    <a:gd name="connsiteX1082" fmla="*/ 738753 w 883770"/>
                    <a:gd name="connsiteY1082" fmla="*/ 723712 h 741606"/>
                    <a:gd name="connsiteX1083" fmla="*/ 739602 w 883770"/>
                    <a:gd name="connsiteY1083" fmla="*/ 721988 h 741606"/>
                    <a:gd name="connsiteX1084" fmla="*/ 738753 w 883770"/>
                    <a:gd name="connsiteY1084" fmla="*/ 721140 h 741606"/>
                    <a:gd name="connsiteX1085" fmla="*/ 737904 w 883770"/>
                    <a:gd name="connsiteY1085" fmla="*/ 721140 h 741606"/>
                    <a:gd name="connsiteX1086" fmla="*/ 735330 w 883770"/>
                    <a:gd name="connsiteY1086" fmla="*/ 722863 h 741606"/>
                    <a:gd name="connsiteX1087" fmla="*/ 734481 w 883770"/>
                    <a:gd name="connsiteY1087" fmla="*/ 722863 h 741606"/>
                    <a:gd name="connsiteX1088" fmla="*/ 733632 w 883770"/>
                    <a:gd name="connsiteY1088" fmla="*/ 721140 h 741606"/>
                    <a:gd name="connsiteX1089" fmla="*/ 732783 w 883770"/>
                    <a:gd name="connsiteY1089" fmla="*/ 721140 h 741606"/>
                    <a:gd name="connsiteX1090" fmla="*/ 731934 w 883770"/>
                    <a:gd name="connsiteY1090" fmla="*/ 721140 h 741606"/>
                    <a:gd name="connsiteX1091" fmla="*/ 731085 w 883770"/>
                    <a:gd name="connsiteY1091" fmla="*/ 721140 h 741606"/>
                    <a:gd name="connsiteX1092" fmla="*/ 731085 w 883770"/>
                    <a:gd name="connsiteY1092" fmla="*/ 721988 h 741606"/>
                    <a:gd name="connsiteX1093" fmla="*/ 728512 w 883770"/>
                    <a:gd name="connsiteY1093" fmla="*/ 722863 h 741606"/>
                    <a:gd name="connsiteX1094" fmla="*/ 727663 w 883770"/>
                    <a:gd name="connsiteY1094" fmla="*/ 719443 h 741606"/>
                    <a:gd name="connsiteX1095" fmla="*/ 728512 w 883770"/>
                    <a:gd name="connsiteY1095" fmla="*/ 719443 h 741606"/>
                    <a:gd name="connsiteX1096" fmla="*/ 729361 w 883770"/>
                    <a:gd name="connsiteY1096" fmla="*/ 720292 h 741606"/>
                    <a:gd name="connsiteX1097" fmla="*/ 729361 w 883770"/>
                    <a:gd name="connsiteY1097" fmla="*/ 719443 h 741606"/>
                    <a:gd name="connsiteX1098" fmla="*/ 728512 w 883770"/>
                    <a:gd name="connsiteY1098" fmla="*/ 718595 h 741606"/>
                    <a:gd name="connsiteX1099" fmla="*/ 728512 w 883770"/>
                    <a:gd name="connsiteY1099" fmla="*/ 716898 h 741606"/>
                    <a:gd name="connsiteX1100" fmla="*/ 729361 w 883770"/>
                    <a:gd name="connsiteY1100" fmla="*/ 716023 h 741606"/>
                    <a:gd name="connsiteX1101" fmla="*/ 730210 w 883770"/>
                    <a:gd name="connsiteY1101" fmla="*/ 716898 h 741606"/>
                    <a:gd name="connsiteX1102" fmla="*/ 731085 w 883770"/>
                    <a:gd name="connsiteY1102" fmla="*/ 716023 h 741606"/>
                    <a:gd name="connsiteX1103" fmla="*/ 727663 w 883770"/>
                    <a:gd name="connsiteY1103" fmla="*/ 714326 h 741606"/>
                    <a:gd name="connsiteX1104" fmla="*/ 725965 w 883770"/>
                    <a:gd name="connsiteY1104" fmla="*/ 715175 h 741606"/>
                    <a:gd name="connsiteX1105" fmla="*/ 724240 w 883770"/>
                    <a:gd name="connsiteY1105" fmla="*/ 714326 h 741606"/>
                    <a:gd name="connsiteX1106" fmla="*/ 723391 w 883770"/>
                    <a:gd name="connsiteY1106" fmla="*/ 714326 h 741606"/>
                    <a:gd name="connsiteX1107" fmla="*/ 722542 w 883770"/>
                    <a:gd name="connsiteY1107" fmla="*/ 714326 h 741606"/>
                    <a:gd name="connsiteX1108" fmla="*/ 722542 w 883770"/>
                    <a:gd name="connsiteY1108" fmla="*/ 715175 h 741606"/>
                    <a:gd name="connsiteX1109" fmla="*/ 725116 w 883770"/>
                    <a:gd name="connsiteY1109" fmla="*/ 716023 h 741606"/>
                    <a:gd name="connsiteX1110" fmla="*/ 724240 w 883770"/>
                    <a:gd name="connsiteY1110" fmla="*/ 716898 h 741606"/>
                    <a:gd name="connsiteX1111" fmla="*/ 722542 w 883770"/>
                    <a:gd name="connsiteY1111" fmla="*/ 717746 h 741606"/>
                    <a:gd name="connsiteX1112" fmla="*/ 721693 w 883770"/>
                    <a:gd name="connsiteY1112" fmla="*/ 717746 h 741606"/>
                    <a:gd name="connsiteX1113" fmla="*/ 720844 w 883770"/>
                    <a:gd name="connsiteY1113" fmla="*/ 716023 h 741606"/>
                    <a:gd name="connsiteX1114" fmla="*/ 719995 w 883770"/>
                    <a:gd name="connsiteY1114" fmla="*/ 716023 h 741606"/>
                    <a:gd name="connsiteX1115" fmla="*/ 718271 w 883770"/>
                    <a:gd name="connsiteY1115" fmla="*/ 715175 h 741606"/>
                    <a:gd name="connsiteX1116" fmla="*/ 717422 w 883770"/>
                    <a:gd name="connsiteY1116" fmla="*/ 715175 h 741606"/>
                    <a:gd name="connsiteX1117" fmla="*/ 717422 w 883770"/>
                    <a:gd name="connsiteY1117" fmla="*/ 716898 h 741606"/>
                    <a:gd name="connsiteX1118" fmla="*/ 716573 w 883770"/>
                    <a:gd name="connsiteY1118" fmla="*/ 718595 h 741606"/>
                    <a:gd name="connsiteX1119" fmla="*/ 716573 w 883770"/>
                    <a:gd name="connsiteY1119" fmla="*/ 719443 h 741606"/>
                    <a:gd name="connsiteX1120" fmla="*/ 715724 w 883770"/>
                    <a:gd name="connsiteY1120" fmla="*/ 720292 h 741606"/>
                    <a:gd name="connsiteX1121" fmla="*/ 713150 w 883770"/>
                    <a:gd name="connsiteY1121" fmla="*/ 718595 h 741606"/>
                    <a:gd name="connsiteX1122" fmla="*/ 711452 w 883770"/>
                    <a:gd name="connsiteY1122" fmla="*/ 720292 h 741606"/>
                    <a:gd name="connsiteX1123" fmla="*/ 712301 w 883770"/>
                    <a:gd name="connsiteY1123" fmla="*/ 717746 h 741606"/>
                    <a:gd name="connsiteX1124" fmla="*/ 711452 w 883770"/>
                    <a:gd name="connsiteY1124" fmla="*/ 717746 h 741606"/>
                    <a:gd name="connsiteX1125" fmla="*/ 710603 w 883770"/>
                    <a:gd name="connsiteY1125" fmla="*/ 718595 h 741606"/>
                    <a:gd name="connsiteX1126" fmla="*/ 711452 w 883770"/>
                    <a:gd name="connsiteY1126" fmla="*/ 719443 h 741606"/>
                    <a:gd name="connsiteX1127" fmla="*/ 710603 w 883770"/>
                    <a:gd name="connsiteY1127" fmla="*/ 720292 h 741606"/>
                    <a:gd name="connsiteX1128" fmla="*/ 709754 w 883770"/>
                    <a:gd name="connsiteY1128" fmla="*/ 719443 h 741606"/>
                    <a:gd name="connsiteX1129" fmla="*/ 709754 w 883770"/>
                    <a:gd name="connsiteY1129" fmla="*/ 718595 h 741606"/>
                    <a:gd name="connsiteX1130" fmla="*/ 708056 w 883770"/>
                    <a:gd name="connsiteY1130" fmla="*/ 717746 h 741606"/>
                    <a:gd name="connsiteX1131" fmla="*/ 706332 w 883770"/>
                    <a:gd name="connsiteY1131" fmla="*/ 717746 h 741606"/>
                    <a:gd name="connsiteX1132" fmla="*/ 706332 w 883770"/>
                    <a:gd name="connsiteY1132" fmla="*/ 716898 h 741606"/>
                    <a:gd name="connsiteX1133" fmla="*/ 705483 w 883770"/>
                    <a:gd name="connsiteY1133" fmla="*/ 718595 h 741606"/>
                    <a:gd name="connsiteX1134" fmla="*/ 706332 w 883770"/>
                    <a:gd name="connsiteY1134" fmla="*/ 719443 h 741606"/>
                    <a:gd name="connsiteX1135" fmla="*/ 704634 w 883770"/>
                    <a:gd name="connsiteY1135" fmla="*/ 721140 h 741606"/>
                    <a:gd name="connsiteX1136" fmla="*/ 702936 w 883770"/>
                    <a:gd name="connsiteY1136" fmla="*/ 719443 h 741606"/>
                    <a:gd name="connsiteX1137" fmla="*/ 701211 w 883770"/>
                    <a:gd name="connsiteY1137" fmla="*/ 720292 h 741606"/>
                    <a:gd name="connsiteX1138" fmla="*/ 700362 w 883770"/>
                    <a:gd name="connsiteY1138" fmla="*/ 719443 h 741606"/>
                    <a:gd name="connsiteX1139" fmla="*/ 699513 w 883770"/>
                    <a:gd name="connsiteY1139" fmla="*/ 718595 h 741606"/>
                    <a:gd name="connsiteX1140" fmla="*/ 698664 w 883770"/>
                    <a:gd name="connsiteY1140" fmla="*/ 717746 h 741606"/>
                    <a:gd name="connsiteX1141" fmla="*/ 698664 w 883770"/>
                    <a:gd name="connsiteY1141" fmla="*/ 716023 h 741606"/>
                    <a:gd name="connsiteX1142" fmla="*/ 697815 w 883770"/>
                    <a:gd name="connsiteY1142" fmla="*/ 716023 h 741606"/>
                    <a:gd name="connsiteX1143" fmla="*/ 696091 w 883770"/>
                    <a:gd name="connsiteY1143" fmla="*/ 716023 h 741606"/>
                    <a:gd name="connsiteX1144" fmla="*/ 694393 w 883770"/>
                    <a:gd name="connsiteY1144" fmla="*/ 716898 h 741606"/>
                    <a:gd name="connsiteX1145" fmla="*/ 693544 w 883770"/>
                    <a:gd name="connsiteY1145" fmla="*/ 716023 h 741606"/>
                    <a:gd name="connsiteX1146" fmla="*/ 693544 w 883770"/>
                    <a:gd name="connsiteY1146" fmla="*/ 714326 h 741606"/>
                    <a:gd name="connsiteX1147" fmla="*/ 691846 w 883770"/>
                    <a:gd name="connsiteY1147" fmla="*/ 713478 h 741606"/>
                    <a:gd name="connsiteX1148" fmla="*/ 690970 w 883770"/>
                    <a:gd name="connsiteY1148" fmla="*/ 713478 h 741606"/>
                    <a:gd name="connsiteX1149" fmla="*/ 691846 w 883770"/>
                    <a:gd name="connsiteY1149" fmla="*/ 716023 h 741606"/>
                    <a:gd name="connsiteX1150" fmla="*/ 690121 w 883770"/>
                    <a:gd name="connsiteY1150" fmla="*/ 716898 h 741606"/>
                    <a:gd name="connsiteX1151" fmla="*/ 686725 w 883770"/>
                    <a:gd name="connsiteY1151" fmla="*/ 716898 h 741606"/>
                    <a:gd name="connsiteX1152" fmla="*/ 686725 w 883770"/>
                    <a:gd name="connsiteY1152" fmla="*/ 718595 h 741606"/>
                    <a:gd name="connsiteX1153" fmla="*/ 685001 w 883770"/>
                    <a:gd name="connsiteY1153" fmla="*/ 718595 h 741606"/>
                    <a:gd name="connsiteX1154" fmla="*/ 680756 w 883770"/>
                    <a:gd name="connsiteY1154" fmla="*/ 718595 h 741606"/>
                    <a:gd name="connsiteX1155" fmla="*/ 678183 w 883770"/>
                    <a:gd name="connsiteY1155" fmla="*/ 719443 h 741606"/>
                    <a:gd name="connsiteX1156" fmla="*/ 679032 w 883770"/>
                    <a:gd name="connsiteY1156" fmla="*/ 721140 h 741606"/>
                    <a:gd name="connsiteX1157" fmla="*/ 678183 w 883770"/>
                    <a:gd name="connsiteY1157" fmla="*/ 721140 h 741606"/>
                    <a:gd name="connsiteX1158" fmla="*/ 677334 w 883770"/>
                    <a:gd name="connsiteY1158" fmla="*/ 721140 h 741606"/>
                    <a:gd name="connsiteX1159" fmla="*/ 675636 w 883770"/>
                    <a:gd name="connsiteY1159" fmla="*/ 721988 h 741606"/>
                    <a:gd name="connsiteX1160" fmla="*/ 670515 w 883770"/>
                    <a:gd name="connsiteY1160" fmla="*/ 723712 h 741606"/>
                    <a:gd name="connsiteX1161" fmla="*/ 667942 w 883770"/>
                    <a:gd name="connsiteY1161" fmla="*/ 721988 h 741606"/>
                    <a:gd name="connsiteX1162" fmla="*/ 665395 w 883770"/>
                    <a:gd name="connsiteY1162" fmla="*/ 721988 h 741606"/>
                    <a:gd name="connsiteX1163" fmla="*/ 663697 w 883770"/>
                    <a:gd name="connsiteY1163" fmla="*/ 721140 h 741606"/>
                    <a:gd name="connsiteX1164" fmla="*/ 661972 w 883770"/>
                    <a:gd name="connsiteY1164" fmla="*/ 720292 h 741606"/>
                    <a:gd name="connsiteX1165" fmla="*/ 661972 w 883770"/>
                    <a:gd name="connsiteY1165" fmla="*/ 719443 h 741606"/>
                    <a:gd name="connsiteX1166" fmla="*/ 659425 w 883770"/>
                    <a:gd name="connsiteY1166" fmla="*/ 718595 h 741606"/>
                    <a:gd name="connsiteX1167" fmla="*/ 658576 w 883770"/>
                    <a:gd name="connsiteY1167" fmla="*/ 718595 h 741606"/>
                    <a:gd name="connsiteX1168" fmla="*/ 657701 w 883770"/>
                    <a:gd name="connsiteY1168" fmla="*/ 718595 h 741606"/>
                    <a:gd name="connsiteX1169" fmla="*/ 656852 w 883770"/>
                    <a:gd name="connsiteY1169" fmla="*/ 717746 h 741606"/>
                    <a:gd name="connsiteX1170" fmla="*/ 657701 w 883770"/>
                    <a:gd name="connsiteY1170" fmla="*/ 715175 h 741606"/>
                    <a:gd name="connsiteX1171" fmla="*/ 656852 w 883770"/>
                    <a:gd name="connsiteY1171" fmla="*/ 714326 h 741606"/>
                    <a:gd name="connsiteX1172" fmla="*/ 656003 w 883770"/>
                    <a:gd name="connsiteY1172" fmla="*/ 715175 h 741606"/>
                    <a:gd name="connsiteX1173" fmla="*/ 656003 w 883770"/>
                    <a:gd name="connsiteY1173" fmla="*/ 716023 h 741606"/>
                    <a:gd name="connsiteX1174" fmla="*/ 654305 w 883770"/>
                    <a:gd name="connsiteY1174" fmla="*/ 716023 h 741606"/>
                    <a:gd name="connsiteX1175" fmla="*/ 652580 w 883770"/>
                    <a:gd name="connsiteY1175" fmla="*/ 717746 h 741606"/>
                    <a:gd name="connsiteX1176" fmla="*/ 651731 w 883770"/>
                    <a:gd name="connsiteY1176" fmla="*/ 717746 h 741606"/>
                    <a:gd name="connsiteX1177" fmla="*/ 651731 w 883770"/>
                    <a:gd name="connsiteY1177" fmla="*/ 716023 h 741606"/>
                    <a:gd name="connsiteX1178" fmla="*/ 650882 w 883770"/>
                    <a:gd name="connsiteY1178" fmla="*/ 716023 h 741606"/>
                    <a:gd name="connsiteX1179" fmla="*/ 650882 w 883770"/>
                    <a:gd name="connsiteY1179" fmla="*/ 717746 h 741606"/>
                    <a:gd name="connsiteX1180" fmla="*/ 650033 w 883770"/>
                    <a:gd name="connsiteY1180" fmla="*/ 717746 h 741606"/>
                    <a:gd name="connsiteX1181" fmla="*/ 648335 w 883770"/>
                    <a:gd name="connsiteY1181" fmla="*/ 716898 h 741606"/>
                    <a:gd name="connsiteX1182" fmla="*/ 648335 w 883770"/>
                    <a:gd name="connsiteY1182" fmla="*/ 718595 h 741606"/>
                    <a:gd name="connsiteX1183" fmla="*/ 647486 w 883770"/>
                    <a:gd name="connsiteY1183" fmla="*/ 718595 h 741606"/>
                    <a:gd name="connsiteX1184" fmla="*/ 644913 w 883770"/>
                    <a:gd name="connsiteY1184" fmla="*/ 717746 h 741606"/>
                    <a:gd name="connsiteX1185" fmla="*/ 644913 w 883770"/>
                    <a:gd name="connsiteY1185" fmla="*/ 716898 h 741606"/>
                    <a:gd name="connsiteX1186" fmla="*/ 643215 w 883770"/>
                    <a:gd name="connsiteY1186" fmla="*/ 717746 h 741606"/>
                    <a:gd name="connsiteX1187" fmla="*/ 641517 w 883770"/>
                    <a:gd name="connsiteY1187" fmla="*/ 716023 h 741606"/>
                    <a:gd name="connsiteX1188" fmla="*/ 642366 w 883770"/>
                    <a:gd name="connsiteY1188" fmla="*/ 716898 h 741606"/>
                    <a:gd name="connsiteX1189" fmla="*/ 640641 w 883770"/>
                    <a:gd name="connsiteY1189" fmla="*/ 717746 h 741606"/>
                    <a:gd name="connsiteX1190" fmla="*/ 638094 w 883770"/>
                    <a:gd name="connsiteY1190" fmla="*/ 719443 h 741606"/>
                    <a:gd name="connsiteX1191" fmla="*/ 637245 w 883770"/>
                    <a:gd name="connsiteY1191" fmla="*/ 718595 h 741606"/>
                    <a:gd name="connsiteX1192" fmla="*/ 637245 w 883770"/>
                    <a:gd name="connsiteY1192" fmla="*/ 719443 h 741606"/>
                    <a:gd name="connsiteX1193" fmla="*/ 635521 w 883770"/>
                    <a:gd name="connsiteY1193" fmla="*/ 719443 h 741606"/>
                    <a:gd name="connsiteX1194" fmla="*/ 634672 w 883770"/>
                    <a:gd name="connsiteY1194" fmla="*/ 718595 h 741606"/>
                    <a:gd name="connsiteX1195" fmla="*/ 633823 w 883770"/>
                    <a:gd name="connsiteY1195" fmla="*/ 719443 h 741606"/>
                    <a:gd name="connsiteX1196" fmla="*/ 634672 w 883770"/>
                    <a:gd name="connsiteY1196" fmla="*/ 720292 h 741606"/>
                    <a:gd name="connsiteX1197" fmla="*/ 633823 w 883770"/>
                    <a:gd name="connsiteY1197" fmla="*/ 721140 h 741606"/>
                    <a:gd name="connsiteX1198" fmla="*/ 632974 w 883770"/>
                    <a:gd name="connsiteY1198" fmla="*/ 721140 h 741606"/>
                    <a:gd name="connsiteX1199" fmla="*/ 632974 w 883770"/>
                    <a:gd name="connsiteY1199" fmla="*/ 718595 h 741606"/>
                    <a:gd name="connsiteX1200" fmla="*/ 632125 w 883770"/>
                    <a:gd name="connsiteY1200" fmla="*/ 718595 h 741606"/>
                    <a:gd name="connsiteX1201" fmla="*/ 631276 w 883770"/>
                    <a:gd name="connsiteY1201" fmla="*/ 720292 h 741606"/>
                    <a:gd name="connsiteX1202" fmla="*/ 630400 w 883770"/>
                    <a:gd name="connsiteY1202" fmla="*/ 721140 h 741606"/>
                    <a:gd name="connsiteX1203" fmla="*/ 627853 w 883770"/>
                    <a:gd name="connsiteY1203" fmla="*/ 720292 h 741606"/>
                    <a:gd name="connsiteX1204" fmla="*/ 627004 w 883770"/>
                    <a:gd name="connsiteY1204" fmla="*/ 719443 h 741606"/>
                    <a:gd name="connsiteX1205" fmla="*/ 627004 w 883770"/>
                    <a:gd name="connsiteY1205" fmla="*/ 721140 h 741606"/>
                    <a:gd name="connsiteX1206" fmla="*/ 626155 w 883770"/>
                    <a:gd name="connsiteY1206" fmla="*/ 721140 h 741606"/>
                    <a:gd name="connsiteX1207" fmla="*/ 626155 w 883770"/>
                    <a:gd name="connsiteY1207" fmla="*/ 720292 h 741606"/>
                    <a:gd name="connsiteX1208" fmla="*/ 624431 w 883770"/>
                    <a:gd name="connsiteY1208" fmla="*/ 721140 h 741606"/>
                    <a:gd name="connsiteX1209" fmla="*/ 623582 w 883770"/>
                    <a:gd name="connsiteY1209" fmla="*/ 722863 h 741606"/>
                    <a:gd name="connsiteX1210" fmla="*/ 623582 w 883770"/>
                    <a:gd name="connsiteY1210" fmla="*/ 721140 h 741606"/>
                    <a:gd name="connsiteX1211" fmla="*/ 623582 w 883770"/>
                    <a:gd name="connsiteY1211" fmla="*/ 720292 h 741606"/>
                    <a:gd name="connsiteX1212" fmla="*/ 623582 w 883770"/>
                    <a:gd name="connsiteY1212" fmla="*/ 719443 h 741606"/>
                    <a:gd name="connsiteX1213" fmla="*/ 622733 w 883770"/>
                    <a:gd name="connsiteY1213" fmla="*/ 719443 h 741606"/>
                    <a:gd name="connsiteX1214" fmla="*/ 621884 w 883770"/>
                    <a:gd name="connsiteY1214" fmla="*/ 721140 h 741606"/>
                    <a:gd name="connsiteX1215" fmla="*/ 620186 w 883770"/>
                    <a:gd name="connsiteY1215" fmla="*/ 720292 h 741606"/>
                    <a:gd name="connsiteX1216" fmla="*/ 620186 w 883770"/>
                    <a:gd name="connsiteY1216" fmla="*/ 717746 h 741606"/>
                    <a:gd name="connsiteX1217" fmla="*/ 618462 w 883770"/>
                    <a:gd name="connsiteY1217" fmla="*/ 716023 h 741606"/>
                    <a:gd name="connsiteX1218" fmla="*/ 618462 w 883770"/>
                    <a:gd name="connsiteY1218" fmla="*/ 713478 h 741606"/>
                    <a:gd name="connsiteX1219" fmla="*/ 618462 w 883770"/>
                    <a:gd name="connsiteY1219" fmla="*/ 710906 h 741606"/>
                    <a:gd name="connsiteX1220" fmla="*/ 616764 w 883770"/>
                    <a:gd name="connsiteY1220" fmla="*/ 707513 h 741606"/>
                    <a:gd name="connsiteX1221" fmla="*/ 616764 w 883770"/>
                    <a:gd name="connsiteY1221" fmla="*/ 706665 h 741606"/>
                    <a:gd name="connsiteX1222" fmla="*/ 615066 w 883770"/>
                    <a:gd name="connsiteY1222" fmla="*/ 707513 h 741606"/>
                    <a:gd name="connsiteX1223" fmla="*/ 614217 w 883770"/>
                    <a:gd name="connsiteY1223" fmla="*/ 707513 h 741606"/>
                    <a:gd name="connsiteX1224" fmla="*/ 612492 w 883770"/>
                    <a:gd name="connsiteY1224" fmla="*/ 706665 h 741606"/>
                    <a:gd name="connsiteX1225" fmla="*/ 612492 w 883770"/>
                    <a:gd name="connsiteY1225" fmla="*/ 705816 h 741606"/>
                    <a:gd name="connsiteX1226" fmla="*/ 610794 w 883770"/>
                    <a:gd name="connsiteY1226" fmla="*/ 704093 h 741606"/>
                    <a:gd name="connsiteX1227" fmla="*/ 609945 w 883770"/>
                    <a:gd name="connsiteY1227" fmla="*/ 704941 h 741606"/>
                    <a:gd name="connsiteX1228" fmla="*/ 609096 w 883770"/>
                    <a:gd name="connsiteY1228" fmla="*/ 704093 h 741606"/>
                    <a:gd name="connsiteX1229" fmla="*/ 607372 w 883770"/>
                    <a:gd name="connsiteY1229" fmla="*/ 704093 h 741606"/>
                    <a:gd name="connsiteX1230" fmla="*/ 608247 w 883770"/>
                    <a:gd name="connsiteY1230" fmla="*/ 702396 h 741606"/>
                    <a:gd name="connsiteX1231" fmla="*/ 607372 w 883770"/>
                    <a:gd name="connsiteY1231" fmla="*/ 701548 h 741606"/>
                    <a:gd name="connsiteX1232" fmla="*/ 606523 w 883770"/>
                    <a:gd name="connsiteY1232" fmla="*/ 701548 h 741606"/>
                    <a:gd name="connsiteX1233" fmla="*/ 607372 w 883770"/>
                    <a:gd name="connsiteY1233" fmla="*/ 699825 h 741606"/>
                    <a:gd name="connsiteX1234" fmla="*/ 606523 w 883770"/>
                    <a:gd name="connsiteY1234" fmla="*/ 698976 h 741606"/>
                    <a:gd name="connsiteX1235" fmla="*/ 603976 w 883770"/>
                    <a:gd name="connsiteY1235" fmla="*/ 698128 h 741606"/>
                    <a:gd name="connsiteX1236" fmla="*/ 603976 w 883770"/>
                    <a:gd name="connsiteY1236" fmla="*/ 698976 h 741606"/>
                    <a:gd name="connsiteX1237" fmla="*/ 604825 w 883770"/>
                    <a:gd name="connsiteY1237" fmla="*/ 698976 h 741606"/>
                    <a:gd name="connsiteX1238" fmla="*/ 603976 w 883770"/>
                    <a:gd name="connsiteY1238" fmla="*/ 699825 h 741606"/>
                    <a:gd name="connsiteX1239" fmla="*/ 602251 w 883770"/>
                    <a:gd name="connsiteY1239" fmla="*/ 697280 h 741606"/>
                    <a:gd name="connsiteX1240" fmla="*/ 602251 w 883770"/>
                    <a:gd name="connsiteY1240" fmla="*/ 693860 h 741606"/>
                    <a:gd name="connsiteX1241" fmla="*/ 601402 w 883770"/>
                    <a:gd name="connsiteY1241" fmla="*/ 693860 h 741606"/>
                    <a:gd name="connsiteX1242" fmla="*/ 600553 w 883770"/>
                    <a:gd name="connsiteY1242" fmla="*/ 693860 h 741606"/>
                    <a:gd name="connsiteX1243" fmla="*/ 599704 w 883770"/>
                    <a:gd name="connsiteY1243" fmla="*/ 694734 h 741606"/>
                    <a:gd name="connsiteX1244" fmla="*/ 598006 w 883770"/>
                    <a:gd name="connsiteY1244" fmla="*/ 692163 h 741606"/>
                    <a:gd name="connsiteX1245" fmla="*/ 596282 w 883770"/>
                    <a:gd name="connsiteY1245" fmla="*/ 692163 h 741606"/>
                    <a:gd name="connsiteX1246" fmla="*/ 596282 w 883770"/>
                    <a:gd name="connsiteY1246" fmla="*/ 688743 h 741606"/>
                    <a:gd name="connsiteX1247" fmla="*/ 594584 w 883770"/>
                    <a:gd name="connsiteY1247" fmla="*/ 689618 h 741606"/>
                    <a:gd name="connsiteX1248" fmla="*/ 592886 w 883770"/>
                    <a:gd name="connsiteY1248" fmla="*/ 688743 h 741606"/>
                    <a:gd name="connsiteX1249" fmla="*/ 592886 w 883770"/>
                    <a:gd name="connsiteY1249" fmla="*/ 687894 h 741606"/>
                    <a:gd name="connsiteX1250" fmla="*/ 592037 w 883770"/>
                    <a:gd name="connsiteY1250" fmla="*/ 687894 h 741606"/>
                    <a:gd name="connsiteX1251" fmla="*/ 591188 w 883770"/>
                    <a:gd name="connsiteY1251" fmla="*/ 686198 h 741606"/>
                    <a:gd name="connsiteX1252" fmla="*/ 589463 w 883770"/>
                    <a:gd name="connsiteY1252" fmla="*/ 684501 h 741606"/>
                    <a:gd name="connsiteX1253" fmla="*/ 589463 w 883770"/>
                    <a:gd name="connsiteY1253" fmla="*/ 683653 h 741606"/>
                    <a:gd name="connsiteX1254" fmla="*/ 590312 w 883770"/>
                    <a:gd name="connsiteY1254" fmla="*/ 681929 h 741606"/>
                    <a:gd name="connsiteX1255" fmla="*/ 590312 w 883770"/>
                    <a:gd name="connsiteY1255" fmla="*/ 679384 h 741606"/>
                    <a:gd name="connsiteX1256" fmla="*/ 589463 w 883770"/>
                    <a:gd name="connsiteY1256" fmla="*/ 678536 h 741606"/>
                    <a:gd name="connsiteX1257" fmla="*/ 588614 w 883770"/>
                    <a:gd name="connsiteY1257" fmla="*/ 674268 h 741606"/>
                    <a:gd name="connsiteX1258" fmla="*/ 589463 w 883770"/>
                    <a:gd name="connsiteY1258" fmla="*/ 672571 h 741606"/>
                    <a:gd name="connsiteX1259" fmla="*/ 588614 w 883770"/>
                    <a:gd name="connsiteY1259" fmla="*/ 671696 h 741606"/>
                    <a:gd name="connsiteX1260" fmla="*/ 587765 w 883770"/>
                    <a:gd name="connsiteY1260" fmla="*/ 670848 h 741606"/>
                    <a:gd name="connsiteX1261" fmla="*/ 586916 w 883770"/>
                    <a:gd name="connsiteY1261" fmla="*/ 670848 h 741606"/>
                    <a:gd name="connsiteX1262" fmla="*/ 586067 w 883770"/>
                    <a:gd name="connsiteY1262" fmla="*/ 672571 h 741606"/>
                    <a:gd name="connsiteX1263" fmla="*/ 585192 w 883770"/>
                    <a:gd name="connsiteY1263" fmla="*/ 672571 h 741606"/>
                    <a:gd name="connsiteX1264" fmla="*/ 584343 w 883770"/>
                    <a:gd name="connsiteY1264" fmla="*/ 670848 h 741606"/>
                    <a:gd name="connsiteX1265" fmla="*/ 583494 w 883770"/>
                    <a:gd name="connsiteY1265" fmla="*/ 669999 h 741606"/>
                    <a:gd name="connsiteX1266" fmla="*/ 582645 w 883770"/>
                    <a:gd name="connsiteY1266" fmla="*/ 669151 h 741606"/>
                    <a:gd name="connsiteX1267" fmla="*/ 582645 w 883770"/>
                    <a:gd name="connsiteY1267" fmla="*/ 666579 h 741606"/>
                    <a:gd name="connsiteX1268" fmla="*/ 580947 w 883770"/>
                    <a:gd name="connsiteY1268" fmla="*/ 666579 h 741606"/>
                    <a:gd name="connsiteX1269" fmla="*/ 580947 w 883770"/>
                    <a:gd name="connsiteY1269" fmla="*/ 668302 h 741606"/>
                    <a:gd name="connsiteX1270" fmla="*/ 580947 w 883770"/>
                    <a:gd name="connsiteY1270" fmla="*/ 669151 h 741606"/>
                    <a:gd name="connsiteX1271" fmla="*/ 580947 w 883770"/>
                    <a:gd name="connsiteY1271" fmla="*/ 669999 h 741606"/>
                    <a:gd name="connsiteX1272" fmla="*/ 580071 w 883770"/>
                    <a:gd name="connsiteY1272" fmla="*/ 671696 h 741606"/>
                    <a:gd name="connsiteX1273" fmla="*/ 578373 w 883770"/>
                    <a:gd name="connsiteY1273" fmla="*/ 670848 h 741606"/>
                    <a:gd name="connsiteX1274" fmla="*/ 578373 w 883770"/>
                    <a:gd name="connsiteY1274" fmla="*/ 667454 h 741606"/>
                    <a:gd name="connsiteX1275" fmla="*/ 576675 w 883770"/>
                    <a:gd name="connsiteY1275" fmla="*/ 665731 h 741606"/>
                    <a:gd name="connsiteX1276" fmla="*/ 575826 w 883770"/>
                    <a:gd name="connsiteY1276" fmla="*/ 665731 h 741606"/>
                    <a:gd name="connsiteX1277" fmla="*/ 574977 w 883770"/>
                    <a:gd name="connsiteY1277" fmla="*/ 667454 h 741606"/>
                    <a:gd name="connsiteX1278" fmla="*/ 574102 w 883770"/>
                    <a:gd name="connsiteY1278" fmla="*/ 666579 h 741606"/>
                    <a:gd name="connsiteX1279" fmla="*/ 573253 w 883770"/>
                    <a:gd name="connsiteY1279" fmla="*/ 666579 h 741606"/>
                    <a:gd name="connsiteX1280" fmla="*/ 572404 w 883770"/>
                    <a:gd name="connsiteY1280" fmla="*/ 669999 h 741606"/>
                    <a:gd name="connsiteX1281" fmla="*/ 570706 w 883770"/>
                    <a:gd name="connsiteY1281" fmla="*/ 669999 h 741606"/>
                    <a:gd name="connsiteX1282" fmla="*/ 570706 w 883770"/>
                    <a:gd name="connsiteY1282" fmla="*/ 670848 h 741606"/>
                    <a:gd name="connsiteX1283" fmla="*/ 569008 w 883770"/>
                    <a:gd name="connsiteY1283" fmla="*/ 669999 h 741606"/>
                    <a:gd name="connsiteX1284" fmla="*/ 569857 w 883770"/>
                    <a:gd name="connsiteY1284" fmla="*/ 671696 h 741606"/>
                    <a:gd name="connsiteX1285" fmla="*/ 569008 w 883770"/>
                    <a:gd name="connsiteY1285" fmla="*/ 671696 h 741606"/>
                    <a:gd name="connsiteX1286" fmla="*/ 567283 w 883770"/>
                    <a:gd name="connsiteY1286" fmla="*/ 669999 h 741606"/>
                    <a:gd name="connsiteX1287" fmla="*/ 566434 w 883770"/>
                    <a:gd name="connsiteY1287" fmla="*/ 670848 h 741606"/>
                    <a:gd name="connsiteX1288" fmla="*/ 565585 w 883770"/>
                    <a:gd name="connsiteY1288" fmla="*/ 669151 h 741606"/>
                    <a:gd name="connsiteX1289" fmla="*/ 563887 w 883770"/>
                    <a:gd name="connsiteY1289" fmla="*/ 669151 h 741606"/>
                    <a:gd name="connsiteX1290" fmla="*/ 563012 w 883770"/>
                    <a:gd name="connsiteY1290" fmla="*/ 670848 h 741606"/>
                    <a:gd name="connsiteX1291" fmla="*/ 562163 w 883770"/>
                    <a:gd name="connsiteY1291" fmla="*/ 669151 h 741606"/>
                    <a:gd name="connsiteX1292" fmla="*/ 560465 w 883770"/>
                    <a:gd name="connsiteY1292" fmla="*/ 670848 h 741606"/>
                    <a:gd name="connsiteX1293" fmla="*/ 560465 w 883770"/>
                    <a:gd name="connsiteY1293" fmla="*/ 669999 h 741606"/>
                    <a:gd name="connsiteX1294" fmla="*/ 561314 w 883770"/>
                    <a:gd name="connsiteY1294" fmla="*/ 669999 h 741606"/>
                    <a:gd name="connsiteX1295" fmla="*/ 560465 w 883770"/>
                    <a:gd name="connsiteY1295" fmla="*/ 669151 h 741606"/>
                    <a:gd name="connsiteX1296" fmla="*/ 559616 w 883770"/>
                    <a:gd name="connsiteY1296" fmla="*/ 669999 h 741606"/>
                    <a:gd name="connsiteX1297" fmla="*/ 557892 w 883770"/>
                    <a:gd name="connsiteY1297" fmla="*/ 669151 h 741606"/>
                    <a:gd name="connsiteX1298" fmla="*/ 557043 w 883770"/>
                    <a:gd name="connsiteY1298" fmla="*/ 669999 h 741606"/>
                    <a:gd name="connsiteX1299" fmla="*/ 555345 w 883770"/>
                    <a:gd name="connsiteY1299" fmla="*/ 668302 h 741606"/>
                    <a:gd name="connsiteX1300" fmla="*/ 554496 w 883770"/>
                    <a:gd name="connsiteY1300" fmla="*/ 669151 h 741606"/>
                    <a:gd name="connsiteX1301" fmla="*/ 553647 w 883770"/>
                    <a:gd name="connsiteY1301" fmla="*/ 668302 h 741606"/>
                    <a:gd name="connsiteX1302" fmla="*/ 553647 w 883770"/>
                    <a:gd name="connsiteY1302" fmla="*/ 666579 h 741606"/>
                    <a:gd name="connsiteX1303" fmla="*/ 553647 w 883770"/>
                    <a:gd name="connsiteY1303" fmla="*/ 665731 h 741606"/>
                    <a:gd name="connsiteX1304" fmla="*/ 551922 w 883770"/>
                    <a:gd name="connsiteY1304" fmla="*/ 668302 h 741606"/>
                    <a:gd name="connsiteX1305" fmla="*/ 551073 w 883770"/>
                    <a:gd name="connsiteY1305" fmla="*/ 666579 h 741606"/>
                    <a:gd name="connsiteX1306" fmla="*/ 549375 w 883770"/>
                    <a:gd name="connsiteY1306" fmla="*/ 664882 h 741606"/>
                    <a:gd name="connsiteX1307" fmla="*/ 549375 w 883770"/>
                    <a:gd name="connsiteY1307" fmla="*/ 662337 h 741606"/>
                    <a:gd name="connsiteX1308" fmla="*/ 548526 w 883770"/>
                    <a:gd name="connsiteY1308" fmla="*/ 661489 h 741606"/>
                    <a:gd name="connsiteX1309" fmla="*/ 547677 w 883770"/>
                    <a:gd name="connsiteY1309" fmla="*/ 661489 h 741606"/>
                    <a:gd name="connsiteX1310" fmla="*/ 546828 w 883770"/>
                    <a:gd name="connsiteY1310" fmla="*/ 663186 h 741606"/>
                    <a:gd name="connsiteX1311" fmla="*/ 545953 w 883770"/>
                    <a:gd name="connsiteY1311" fmla="*/ 662337 h 741606"/>
                    <a:gd name="connsiteX1312" fmla="*/ 546828 w 883770"/>
                    <a:gd name="connsiteY1312" fmla="*/ 660614 h 741606"/>
                    <a:gd name="connsiteX1313" fmla="*/ 546828 w 883770"/>
                    <a:gd name="connsiteY1313" fmla="*/ 659766 h 741606"/>
                    <a:gd name="connsiteX1314" fmla="*/ 545953 w 883770"/>
                    <a:gd name="connsiteY1314" fmla="*/ 659766 h 741606"/>
                    <a:gd name="connsiteX1315" fmla="*/ 545104 w 883770"/>
                    <a:gd name="connsiteY1315" fmla="*/ 661489 h 741606"/>
                    <a:gd name="connsiteX1316" fmla="*/ 544255 w 883770"/>
                    <a:gd name="connsiteY1316" fmla="*/ 661489 h 741606"/>
                    <a:gd name="connsiteX1317" fmla="*/ 544255 w 883770"/>
                    <a:gd name="connsiteY1317" fmla="*/ 658917 h 741606"/>
                    <a:gd name="connsiteX1318" fmla="*/ 543406 w 883770"/>
                    <a:gd name="connsiteY1318" fmla="*/ 658917 h 741606"/>
                    <a:gd name="connsiteX1319" fmla="*/ 542557 w 883770"/>
                    <a:gd name="connsiteY1319" fmla="*/ 659766 h 741606"/>
                    <a:gd name="connsiteX1320" fmla="*/ 543406 w 883770"/>
                    <a:gd name="connsiteY1320" fmla="*/ 661489 h 741606"/>
                    <a:gd name="connsiteX1321" fmla="*/ 540832 w 883770"/>
                    <a:gd name="connsiteY1321" fmla="*/ 662337 h 741606"/>
                    <a:gd name="connsiteX1322" fmla="*/ 538285 w 883770"/>
                    <a:gd name="connsiteY1322" fmla="*/ 659766 h 741606"/>
                    <a:gd name="connsiteX1323" fmla="*/ 536587 w 883770"/>
                    <a:gd name="connsiteY1323" fmla="*/ 660614 h 741606"/>
                    <a:gd name="connsiteX1324" fmla="*/ 534863 w 883770"/>
                    <a:gd name="connsiteY1324" fmla="*/ 660614 h 741606"/>
                    <a:gd name="connsiteX1325" fmla="*/ 533165 w 883770"/>
                    <a:gd name="connsiteY1325" fmla="*/ 659766 h 741606"/>
                    <a:gd name="connsiteX1326" fmla="*/ 526346 w 883770"/>
                    <a:gd name="connsiteY1326" fmla="*/ 656372 h 741606"/>
                    <a:gd name="connsiteX1327" fmla="*/ 526346 w 883770"/>
                    <a:gd name="connsiteY1327" fmla="*/ 654649 h 741606"/>
                    <a:gd name="connsiteX1328" fmla="*/ 528044 w 883770"/>
                    <a:gd name="connsiteY1328" fmla="*/ 653801 h 741606"/>
                    <a:gd name="connsiteX1329" fmla="*/ 527195 w 883770"/>
                    <a:gd name="connsiteY1329" fmla="*/ 652952 h 741606"/>
                    <a:gd name="connsiteX1330" fmla="*/ 525497 w 883770"/>
                    <a:gd name="connsiteY1330" fmla="*/ 653801 h 741606"/>
                    <a:gd name="connsiteX1331" fmla="*/ 524648 w 883770"/>
                    <a:gd name="connsiteY1331" fmla="*/ 653801 h 741606"/>
                    <a:gd name="connsiteX1332" fmla="*/ 523773 w 883770"/>
                    <a:gd name="connsiteY1332" fmla="*/ 652952 h 741606"/>
                    <a:gd name="connsiteX1333" fmla="*/ 524648 w 883770"/>
                    <a:gd name="connsiteY1333" fmla="*/ 651256 h 741606"/>
                    <a:gd name="connsiteX1334" fmla="*/ 524648 w 883770"/>
                    <a:gd name="connsiteY1334" fmla="*/ 650407 h 741606"/>
                    <a:gd name="connsiteX1335" fmla="*/ 523773 w 883770"/>
                    <a:gd name="connsiteY1335" fmla="*/ 650407 h 741606"/>
                    <a:gd name="connsiteX1336" fmla="*/ 522075 w 883770"/>
                    <a:gd name="connsiteY1336" fmla="*/ 650407 h 741606"/>
                    <a:gd name="connsiteX1337" fmla="*/ 522924 w 883770"/>
                    <a:gd name="connsiteY1337" fmla="*/ 647836 h 741606"/>
                    <a:gd name="connsiteX1338" fmla="*/ 522924 w 883770"/>
                    <a:gd name="connsiteY1338" fmla="*/ 646987 h 741606"/>
                    <a:gd name="connsiteX1339" fmla="*/ 522075 w 883770"/>
                    <a:gd name="connsiteY1339" fmla="*/ 646987 h 741606"/>
                    <a:gd name="connsiteX1340" fmla="*/ 520377 w 883770"/>
                    <a:gd name="connsiteY1340" fmla="*/ 647836 h 741606"/>
                    <a:gd name="connsiteX1341" fmla="*/ 520377 w 883770"/>
                    <a:gd name="connsiteY1341" fmla="*/ 648684 h 741606"/>
                    <a:gd name="connsiteX1342" fmla="*/ 518652 w 883770"/>
                    <a:gd name="connsiteY1342" fmla="*/ 650407 h 741606"/>
                    <a:gd name="connsiteX1343" fmla="*/ 516105 w 883770"/>
                    <a:gd name="connsiteY1343" fmla="*/ 650407 h 741606"/>
                    <a:gd name="connsiteX1344" fmla="*/ 516105 w 883770"/>
                    <a:gd name="connsiteY1344" fmla="*/ 652104 h 741606"/>
                    <a:gd name="connsiteX1345" fmla="*/ 515256 w 883770"/>
                    <a:gd name="connsiteY1345" fmla="*/ 651256 h 741606"/>
                    <a:gd name="connsiteX1346" fmla="*/ 514407 w 883770"/>
                    <a:gd name="connsiteY1346" fmla="*/ 652104 h 741606"/>
                    <a:gd name="connsiteX1347" fmla="*/ 512683 w 883770"/>
                    <a:gd name="connsiteY1347" fmla="*/ 651256 h 741606"/>
                    <a:gd name="connsiteX1348" fmla="*/ 511834 w 883770"/>
                    <a:gd name="connsiteY1348" fmla="*/ 652952 h 741606"/>
                    <a:gd name="connsiteX1349" fmla="*/ 511834 w 883770"/>
                    <a:gd name="connsiteY1349" fmla="*/ 653801 h 741606"/>
                    <a:gd name="connsiteX1350" fmla="*/ 511834 w 883770"/>
                    <a:gd name="connsiteY1350" fmla="*/ 654649 h 741606"/>
                    <a:gd name="connsiteX1351" fmla="*/ 510136 w 883770"/>
                    <a:gd name="connsiteY1351" fmla="*/ 652952 h 741606"/>
                    <a:gd name="connsiteX1352" fmla="*/ 510136 w 883770"/>
                    <a:gd name="connsiteY1352" fmla="*/ 651256 h 741606"/>
                    <a:gd name="connsiteX1353" fmla="*/ 509287 w 883770"/>
                    <a:gd name="connsiteY1353" fmla="*/ 651256 h 741606"/>
                    <a:gd name="connsiteX1354" fmla="*/ 508438 w 883770"/>
                    <a:gd name="connsiteY1354" fmla="*/ 653801 h 741606"/>
                    <a:gd name="connsiteX1355" fmla="*/ 505864 w 883770"/>
                    <a:gd name="connsiteY1355" fmla="*/ 652952 h 741606"/>
                    <a:gd name="connsiteX1356" fmla="*/ 504166 w 883770"/>
                    <a:gd name="connsiteY1356" fmla="*/ 650407 h 741606"/>
                    <a:gd name="connsiteX1357" fmla="*/ 502468 w 883770"/>
                    <a:gd name="connsiteY1357" fmla="*/ 646987 h 741606"/>
                    <a:gd name="connsiteX1358" fmla="*/ 502468 w 883770"/>
                    <a:gd name="connsiteY1358" fmla="*/ 646139 h 741606"/>
                    <a:gd name="connsiteX1359" fmla="*/ 502468 w 883770"/>
                    <a:gd name="connsiteY1359" fmla="*/ 644416 h 741606"/>
                    <a:gd name="connsiteX1360" fmla="*/ 502468 w 883770"/>
                    <a:gd name="connsiteY1360" fmla="*/ 643567 h 741606"/>
                    <a:gd name="connsiteX1361" fmla="*/ 499895 w 883770"/>
                    <a:gd name="connsiteY1361" fmla="*/ 642719 h 741606"/>
                    <a:gd name="connsiteX1362" fmla="*/ 499046 w 883770"/>
                    <a:gd name="connsiteY1362" fmla="*/ 643567 h 741606"/>
                    <a:gd name="connsiteX1363" fmla="*/ 498197 w 883770"/>
                    <a:gd name="connsiteY1363" fmla="*/ 644416 h 741606"/>
                    <a:gd name="connsiteX1364" fmla="*/ 497348 w 883770"/>
                    <a:gd name="connsiteY1364" fmla="*/ 644416 h 741606"/>
                    <a:gd name="connsiteX1365" fmla="*/ 496472 w 883770"/>
                    <a:gd name="connsiteY1365" fmla="*/ 643567 h 741606"/>
                    <a:gd name="connsiteX1366" fmla="*/ 497348 w 883770"/>
                    <a:gd name="connsiteY1366" fmla="*/ 641870 h 741606"/>
                    <a:gd name="connsiteX1367" fmla="*/ 495624 w 883770"/>
                    <a:gd name="connsiteY1367" fmla="*/ 640174 h 741606"/>
                    <a:gd name="connsiteX1368" fmla="*/ 494775 w 883770"/>
                    <a:gd name="connsiteY1368" fmla="*/ 640174 h 741606"/>
                    <a:gd name="connsiteX1369" fmla="*/ 493077 w 883770"/>
                    <a:gd name="connsiteY1369" fmla="*/ 636754 h 741606"/>
                    <a:gd name="connsiteX1370" fmla="*/ 491379 w 883770"/>
                    <a:gd name="connsiteY1370" fmla="*/ 635905 h 741606"/>
                    <a:gd name="connsiteX1371" fmla="*/ 491379 w 883770"/>
                    <a:gd name="connsiteY1371" fmla="*/ 633360 h 741606"/>
                    <a:gd name="connsiteX1372" fmla="*/ 489654 w 883770"/>
                    <a:gd name="connsiteY1372" fmla="*/ 632485 h 741606"/>
                    <a:gd name="connsiteX1373" fmla="*/ 487956 w 883770"/>
                    <a:gd name="connsiteY1373" fmla="*/ 630789 h 741606"/>
                    <a:gd name="connsiteX1374" fmla="*/ 486258 w 883770"/>
                    <a:gd name="connsiteY1374" fmla="*/ 630789 h 741606"/>
                    <a:gd name="connsiteX1375" fmla="*/ 485383 w 883770"/>
                    <a:gd name="connsiteY1375" fmla="*/ 631637 h 741606"/>
                    <a:gd name="connsiteX1376" fmla="*/ 485383 w 883770"/>
                    <a:gd name="connsiteY1376" fmla="*/ 632485 h 741606"/>
                    <a:gd name="connsiteX1377" fmla="*/ 484534 w 883770"/>
                    <a:gd name="connsiteY1377" fmla="*/ 633360 h 741606"/>
                    <a:gd name="connsiteX1378" fmla="*/ 484534 w 883770"/>
                    <a:gd name="connsiteY1378" fmla="*/ 631637 h 741606"/>
                    <a:gd name="connsiteX1379" fmla="*/ 482836 w 883770"/>
                    <a:gd name="connsiteY1379" fmla="*/ 631637 h 741606"/>
                    <a:gd name="connsiteX1380" fmla="*/ 481987 w 883770"/>
                    <a:gd name="connsiteY1380" fmla="*/ 633360 h 741606"/>
                    <a:gd name="connsiteX1381" fmla="*/ 481138 w 883770"/>
                    <a:gd name="connsiteY1381" fmla="*/ 633360 h 741606"/>
                    <a:gd name="connsiteX1382" fmla="*/ 480289 w 883770"/>
                    <a:gd name="connsiteY1382" fmla="*/ 632485 h 741606"/>
                    <a:gd name="connsiteX1383" fmla="*/ 480289 w 883770"/>
                    <a:gd name="connsiteY1383" fmla="*/ 631637 h 741606"/>
                    <a:gd name="connsiteX1384" fmla="*/ 476866 w 883770"/>
                    <a:gd name="connsiteY1384" fmla="*/ 630789 h 741606"/>
                    <a:gd name="connsiteX1385" fmla="*/ 476017 w 883770"/>
                    <a:gd name="connsiteY1385" fmla="*/ 629092 h 741606"/>
                    <a:gd name="connsiteX1386" fmla="*/ 476866 w 883770"/>
                    <a:gd name="connsiteY1386" fmla="*/ 626520 h 741606"/>
                    <a:gd name="connsiteX1387" fmla="*/ 475168 w 883770"/>
                    <a:gd name="connsiteY1387" fmla="*/ 626520 h 741606"/>
                    <a:gd name="connsiteX1388" fmla="*/ 475168 w 883770"/>
                    <a:gd name="connsiteY1388" fmla="*/ 623975 h 741606"/>
                    <a:gd name="connsiteX1389" fmla="*/ 473444 w 883770"/>
                    <a:gd name="connsiteY1389" fmla="*/ 623127 h 741606"/>
                    <a:gd name="connsiteX1390" fmla="*/ 471746 w 883770"/>
                    <a:gd name="connsiteY1390" fmla="*/ 618010 h 741606"/>
                    <a:gd name="connsiteX1391" fmla="*/ 470897 w 883770"/>
                    <a:gd name="connsiteY1391" fmla="*/ 616287 h 741606"/>
                    <a:gd name="connsiteX1392" fmla="*/ 469199 w 883770"/>
                    <a:gd name="connsiteY1392" fmla="*/ 616287 h 741606"/>
                    <a:gd name="connsiteX1393" fmla="*/ 467474 w 883770"/>
                    <a:gd name="connsiteY1393" fmla="*/ 615438 h 741606"/>
                    <a:gd name="connsiteX1394" fmla="*/ 468323 w 883770"/>
                    <a:gd name="connsiteY1394" fmla="*/ 612893 h 741606"/>
                    <a:gd name="connsiteX1395" fmla="*/ 470048 w 883770"/>
                    <a:gd name="connsiteY1395" fmla="*/ 612045 h 741606"/>
                    <a:gd name="connsiteX1396" fmla="*/ 470048 w 883770"/>
                    <a:gd name="connsiteY1396" fmla="*/ 611197 h 741606"/>
                    <a:gd name="connsiteX1397" fmla="*/ 469199 w 883770"/>
                    <a:gd name="connsiteY1397" fmla="*/ 610322 h 741606"/>
                    <a:gd name="connsiteX1398" fmla="*/ 468323 w 883770"/>
                    <a:gd name="connsiteY1398" fmla="*/ 610322 h 741606"/>
                    <a:gd name="connsiteX1399" fmla="*/ 465776 w 883770"/>
                    <a:gd name="connsiteY1399" fmla="*/ 610322 h 741606"/>
                    <a:gd name="connsiteX1400" fmla="*/ 465776 w 883770"/>
                    <a:gd name="connsiteY1400" fmla="*/ 609473 h 741606"/>
                    <a:gd name="connsiteX1401" fmla="*/ 466625 w 883770"/>
                    <a:gd name="connsiteY1401" fmla="*/ 608625 h 741606"/>
                    <a:gd name="connsiteX1402" fmla="*/ 466625 w 883770"/>
                    <a:gd name="connsiteY1402" fmla="*/ 606928 h 741606"/>
                    <a:gd name="connsiteX1403" fmla="*/ 464927 w 883770"/>
                    <a:gd name="connsiteY1403" fmla="*/ 606928 h 741606"/>
                    <a:gd name="connsiteX1404" fmla="*/ 463229 w 883770"/>
                    <a:gd name="connsiteY1404" fmla="*/ 606928 h 741606"/>
                    <a:gd name="connsiteX1405" fmla="*/ 462354 w 883770"/>
                    <a:gd name="connsiteY1405" fmla="*/ 606928 h 741606"/>
                    <a:gd name="connsiteX1406" fmla="*/ 462354 w 883770"/>
                    <a:gd name="connsiteY1406" fmla="*/ 605205 h 741606"/>
                    <a:gd name="connsiteX1407" fmla="*/ 460656 w 883770"/>
                    <a:gd name="connsiteY1407" fmla="*/ 606080 h 741606"/>
                    <a:gd name="connsiteX1408" fmla="*/ 460656 w 883770"/>
                    <a:gd name="connsiteY1408" fmla="*/ 605205 h 741606"/>
                    <a:gd name="connsiteX1409" fmla="*/ 460656 w 883770"/>
                    <a:gd name="connsiteY1409" fmla="*/ 604357 h 741606"/>
                    <a:gd name="connsiteX1410" fmla="*/ 458958 w 883770"/>
                    <a:gd name="connsiteY1410" fmla="*/ 604357 h 741606"/>
                    <a:gd name="connsiteX1411" fmla="*/ 458958 w 883770"/>
                    <a:gd name="connsiteY1411" fmla="*/ 601812 h 741606"/>
                    <a:gd name="connsiteX1412" fmla="*/ 458109 w 883770"/>
                    <a:gd name="connsiteY1412" fmla="*/ 601812 h 741606"/>
                    <a:gd name="connsiteX1413" fmla="*/ 457233 w 883770"/>
                    <a:gd name="connsiteY1413" fmla="*/ 602660 h 741606"/>
                    <a:gd name="connsiteX1414" fmla="*/ 458109 w 883770"/>
                    <a:gd name="connsiteY1414" fmla="*/ 604357 h 741606"/>
                    <a:gd name="connsiteX1415" fmla="*/ 456384 w 883770"/>
                    <a:gd name="connsiteY1415" fmla="*/ 605205 h 741606"/>
                    <a:gd name="connsiteX1416" fmla="*/ 454686 w 883770"/>
                    <a:gd name="connsiteY1416" fmla="*/ 603508 h 741606"/>
                    <a:gd name="connsiteX1417" fmla="*/ 453837 w 883770"/>
                    <a:gd name="connsiteY1417" fmla="*/ 602660 h 741606"/>
                    <a:gd name="connsiteX1418" fmla="*/ 452988 w 883770"/>
                    <a:gd name="connsiteY1418" fmla="*/ 603508 h 741606"/>
                    <a:gd name="connsiteX1419" fmla="*/ 453837 w 883770"/>
                    <a:gd name="connsiteY1419" fmla="*/ 605205 h 741606"/>
                    <a:gd name="connsiteX1420" fmla="*/ 453837 w 883770"/>
                    <a:gd name="connsiteY1420" fmla="*/ 606080 h 741606"/>
                    <a:gd name="connsiteX1421" fmla="*/ 452988 w 883770"/>
                    <a:gd name="connsiteY1421" fmla="*/ 606928 h 741606"/>
                    <a:gd name="connsiteX1422" fmla="*/ 450415 w 883770"/>
                    <a:gd name="connsiteY1422" fmla="*/ 606928 h 741606"/>
                    <a:gd name="connsiteX1423" fmla="*/ 449566 w 883770"/>
                    <a:gd name="connsiteY1423" fmla="*/ 607777 h 741606"/>
                    <a:gd name="connsiteX1424" fmla="*/ 447019 w 883770"/>
                    <a:gd name="connsiteY1424" fmla="*/ 607777 h 741606"/>
                    <a:gd name="connsiteX1425" fmla="*/ 447019 w 883770"/>
                    <a:gd name="connsiteY1425" fmla="*/ 608625 h 741606"/>
                    <a:gd name="connsiteX1426" fmla="*/ 447868 w 883770"/>
                    <a:gd name="connsiteY1426" fmla="*/ 608625 h 741606"/>
                    <a:gd name="connsiteX1427" fmla="*/ 447868 w 883770"/>
                    <a:gd name="connsiteY1427" fmla="*/ 609473 h 741606"/>
                    <a:gd name="connsiteX1428" fmla="*/ 448717 w 883770"/>
                    <a:gd name="connsiteY1428" fmla="*/ 610322 h 741606"/>
                    <a:gd name="connsiteX1429" fmla="*/ 448717 w 883770"/>
                    <a:gd name="connsiteY1429" fmla="*/ 611197 h 741606"/>
                    <a:gd name="connsiteX1430" fmla="*/ 447019 w 883770"/>
                    <a:gd name="connsiteY1430" fmla="*/ 611197 h 741606"/>
                    <a:gd name="connsiteX1431" fmla="*/ 446143 w 883770"/>
                    <a:gd name="connsiteY1431" fmla="*/ 610322 h 741606"/>
                    <a:gd name="connsiteX1432" fmla="*/ 445294 w 883770"/>
                    <a:gd name="connsiteY1432" fmla="*/ 610322 h 741606"/>
                    <a:gd name="connsiteX1433" fmla="*/ 441049 w 883770"/>
                    <a:gd name="connsiteY1433" fmla="*/ 610322 h 741606"/>
                    <a:gd name="connsiteX1434" fmla="*/ 436778 w 883770"/>
                    <a:gd name="connsiteY1434" fmla="*/ 608625 h 741606"/>
                    <a:gd name="connsiteX1435" fmla="*/ 434205 w 883770"/>
                    <a:gd name="connsiteY1435" fmla="*/ 606928 h 741606"/>
                    <a:gd name="connsiteX1436" fmla="*/ 431658 w 883770"/>
                    <a:gd name="connsiteY1436" fmla="*/ 607777 h 741606"/>
                    <a:gd name="connsiteX1437" fmla="*/ 430809 w 883770"/>
                    <a:gd name="connsiteY1437" fmla="*/ 606928 h 741606"/>
                    <a:gd name="connsiteX1438" fmla="*/ 427386 w 883770"/>
                    <a:gd name="connsiteY1438" fmla="*/ 604357 h 741606"/>
                    <a:gd name="connsiteX1439" fmla="*/ 426537 w 883770"/>
                    <a:gd name="connsiteY1439" fmla="*/ 600963 h 741606"/>
                    <a:gd name="connsiteX1440" fmla="*/ 424839 w 883770"/>
                    <a:gd name="connsiteY1440" fmla="*/ 600088 h 741606"/>
                    <a:gd name="connsiteX1441" fmla="*/ 423964 w 883770"/>
                    <a:gd name="connsiteY1441" fmla="*/ 600963 h 741606"/>
                    <a:gd name="connsiteX1442" fmla="*/ 423115 w 883770"/>
                    <a:gd name="connsiteY1442" fmla="*/ 600088 h 741606"/>
                    <a:gd name="connsiteX1443" fmla="*/ 422266 w 883770"/>
                    <a:gd name="connsiteY1443" fmla="*/ 599240 h 741606"/>
                    <a:gd name="connsiteX1444" fmla="*/ 424839 w 883770"/>
                    <a:gd name="connsiteY1444" fmla="*/ 599240 h 741606"/>
                    <a:gd name="connsiteX1445" fmla="*/ 423115 w 883770"/>
                    <a:gd name="connsiteY1445" fmla="*/ 597543 h 741606"/>
                    <a:gd name="connsiteX1446" fmla="*/ 423115 w 883770"/>
                    <a:gd name="connsiteY1446" fmla="*/ 594998 h 741606"/>
                    <a:gd name="connsiteX1447" fmla="*/ 418870 w 883770"/>
                    <a:gd name="connsiteY1447" fmla="*/ 594998 h 741606"/>
                    <a:gd name="connsiteX1448" fmla="*/ 414598 w 883770"/>
                    <a:gd name="connsiteY1448" fmla="*/ 594998 h 741606"/>
                    <a:gd name="connsiteX1449" fmla="*/ 411176 w 883770"/>
                    <a:gd name="connsiteY1449" fmla="*/ 592426 h 741606"/>
                    <a:gd name="connsiteX1450" fmla="*/ 408629 w 883770"/>
                    <a:gd name="connsiteY1450" fmla="*/ 587310 h 741606"/>
                    <a:gd name="connsiteX1451" fmla="*/ 406055 w 883770"/>
                    <a:gd name="connsiteY1451" fmla="*/ 586461 h 741606"/>
                    <a:gd name="connsiteX1452" fmla="*/ 403508 w 883770"/>
                    <a:gd name="connsiteY1452" fmla="*/ 585613 h 741606"/>
                    <a:gd name="connsiteX1453" fmla="*/ 400935 w 883770"/>
                    <a:gd name="connsiteY1453" fmla="*/ 584765 h 741606"/>
                    <a:gd name="connsiteX1454" fmla="*/ 400086 w 883770"/>
                    <a:gd name="connsiteY1454" fmla="*/ 583041 h 741606"/>
                    <a:gd name="connsiteX1455" fmla="*/ 395814 w 883770"/>
                    <a:gd name="connsiteY1455" fmla="*/ 581345 h 741606"/>
                    <a:gd name="connsiteX1456" fmla="*/ 393267 w 883770"/>
                    <a:gd name="connsiteY1456" fmla="*/ 582193 h 741606"/>
                    <a:gd name="connsiteX1457" fmla="*/ 391569 w 883770"/>
                    <a:gd name="connsiteY1457" fmla="*/ 580496 h 741606"/>
                    <a:gd name="connsiteX1458" fmla="*/ 385573 w 883770"/>
                    <a:gd name="connsiteY1458" fmla="*/ 578800 h 741606"/>
                    <a:gd name="connsiteX1459" fmla="*/ 382177 w 883770"/>
                    <a:gd name="connsiteY1459" fmla="*/ 578800 h 741606"/>
                    <a:gd name="connsiteX1460" fmla="*/ 379604 w 883770"/>
                    <a:gd name="connsiteY1460" fmla="*/ 577076 h 741606"/>
                    <a:gd name="connsiteX1461" fmla="*/ 378755 w 883770"/>
                    <a:gd name="connsiteY1461" fmla="*/ 577925 h 741606"/>
                    <a:gd name="connsiteX1462" fmla="*/ 377057 w 883770"/>
                    <a:gd name="connsiteY1462" fmla="*/ 579648 h 741606"/>
                    <a:gd name="connsiteX1463" fmla="*/ 376208 w 883770"/>
                    <a:gd name="connsiteY1463" fmla="*/ 580496 h 741606"/>
                    <a:gd name="connsiteX1464" fmla="*/ 375359 w 883770"/>
                    <a:gd name="connsiteY1464" fmla="*/ 579648 h 741606"/>
                    <a:gd name="connsiteX1465" fmla="*/ 373634 w 883770"/>
                    <a:gd name="connsiteY1465" fmla="*/ 582193 h 741606"/>
                    <a:gd name="connsiteX1466" fmla="*/ 371088 w 883770"/>
                    <a:gd name="connsiteY1466" fmla="*/ 581345 h 741606"/>
                    <a:gd name="connsiteX1467" fmla="*/ 368541 w 883770"/>
                    <a:gd name="connsiteY1467" fmla="*/ 579648 h 741606"/>
                    <a:gd name="connsiteX1468" fmla="*/ 366816 w 883770"/>
                    <a:gd name="connsiteY1468" fmla="*/ 579648 h 741606"/>
                    <a:gd name="connsiteX1469" fmla="*/ 365967 w 883770"/>
                    <a:gd name="connsiteY1469" fmla="*/ 580496 h 741606"/>
                    <a:gd name="connsiteX1470" fmla="*/ 365967 w 883770"/>
                    <a:gd name="connsiteY1470" fmla="*/ 582193 h 741606"/>
                    <a:gd name="connsiteX1471" fmla="*/ 365118 w 883770"/>
                    <a:gd name="connsiteY1471" fmla="*/ 584765 h 741606"/>
                    <a:gd name="connsiteX1472" fmla="*/ 365118 w 883770"/>
                    <a:gd name="connsiteY1472" fmla="*/ 586461 h 741606"/>
                    <a:gd name="connsiteX1473" fmla="*/ 365118 w 883770"/>
                    <a:gd name="connsiteY1473" fmla="*/ 587310 h 741606"/>
                    <a:gd name="connsiteX1474" fmla="*/ 364269 w 883770"/>
                    <a:gd name="connsiteY1474" fmla="*/ 588158 h 741606"/>
                    <a:gd name="connsiteX1475" fmla="*/ 362545 w 883770"/>
                    <a:gd name="connsiteY1475" fmla="*/ 588158 h 741606"/>
                    <a:gd name="connsiteX1476" fmla="*/ 359998 w 883770"/>
                    <a:gd name="connsiteY1476" fmla="*/ 589881 h 741606"/>
                    <a:gd name="connsiteX1477" fmla="*/ 357424 w 883770"/>
                    <a:gd name="connsiteY1477" fmla="*/ 590730 h 741606"/>
                    <a:gd name="connsiteX1478" fmla="*/ 356575 w 883770"/>
                    <a:gd name="connsiteY1478" fmla="*/ 589881 h 741606"/>
                    <a:gd name="connsiteX1479" fmla="*/ 353179 w 883770"/>
                    <a:gd name="connsiteY1479" fmla="*/ 587310 h 741606"/>
                    <a:gd name="connsiteX1480" fmla="*/ 352330 w 883770"/>
                    <a:gd name="connsiteY1480" fmla="*/ 587310 h 741606"/>
                    <a:gd name="connsiteX1481" fmla="*/ 352330 w 883770"/>
                    <a:gd name="connsiteY1481" fmla="*/ 588158 h 741606"/>
                    <a:gd name="connsiteX1482" fmla="*/ 351455 w 883770"/>
                    <a:gd name="connsiteY1482" fmla="*/ 589033 h 741606"/>
                    <a:gd name="connsiteX1483" fmla="*/ 349757 w 883770"/>
                    <a:gd name="connsiteY1483" fmla="*/ 587310 h 741606"/>
                    <a:gd name="connsiteX1484" fmla="*/ 348059 w 883770"/>
                    <a:gd name="connsiteY1484" fmla="*/ 589033 h 741606"/>
                    <a:gd name="connsiteX1485" fmla="*/ 347210 w 883770"/>
                    <a:gd name="connsiteY1485" fmla="*/ 589033 h 741606"/>
                    <a:gd name="connsiteX1486" fmla="*/ 346361 w 883770"/>
                    <a:gd name="connsiteY1486" fmla="*/ 586461 h 741606"/>
                    <a:gd name="connsiteX1487" fmla="*/ 344636 w 883770"/>
                    <a:gd name="connsiteY1487" fmla="*/ 585613 h 741606"/>
                    <a:gd name="connsiteX1488" fmla="*/ 343787 w 883770"/>
                    <a:gd name="connsiteY1488" fmla="*/ 585613 h 741606"/>
                    <a:gd name="connsiteX1489" fmla="*/ 342938 w 883770"/>
                    <a:gd name="connsiteY1489" fmla="*/ 586461 h 741606"/>
                    <a:gd name="connsiteX1490" fmla="*/ 342089 w 883770"/>
                    <a:gd name="connsiteY1490" fmla="*/ 586461 h 741606"/>
                    <a:gd name="connsiteX1491" fmla="*/ 341240 w 883770"/>
                    <a:gd name="connsiteY1491" fmla="*/ 586461 h 741606"/>
                    <a:gd name="connsiteX1492" fmla="*/ 341240 w 883770"/>
                    <a:gd name="connsiteY1492" fmla="*/ 584765 h 741606"/>
                    <a:gd name="connsiteX1493" fmla="*/ 340365 w 883770"/>
                    <a:gd name="connsiteY1493" fmla="*/ 584765 h 741606"/>
                    <a:gd name="connsiteX1494" fmla="*/ 339516 w 883770"/>
                    <a:gd name="connsiteY1494" fmla="*/ 585613 h 741606"/>
                    <a:gd name="connsiteX1495" fmla="*/ 337818 w 883770"/>
                    <a:gd name="connsiteY1495" fmla="*/ 587310 h 741606"/>
                    <a:gd name="connsiteX1496" fmla="*/ 336969 w 883770"/>
                    <a:gd name="connsiteY1496" fmla="*/ 587310 h 741606"/>
                    <a:gd name="connsiteX1497" fmla="*/ 336969 w 883770"/>
                    <a:gd name="connsiteY1497" fmla="*/ 584765 h 741606"/>
                    <a:gd name="connsiteX1498" fmla="*/ 336120 w 883770"/>
                    <a:gd name="connsiteY1498" fmla="*/ 583916 h 741606"/>
                    <a:gd name="connsiteX1499" fmla="*/ 335244 w 883770"/>
                    <a:gd name="connsiteY1499" fmla="*/ 583916 h 741606"/>
                    <a:gd name="connsiteX1500" fmla="*/ 334395 w 883770"/>
                    <a:gd name="connsiteY1500" fmla="*/ 583916 h 741606"/>
                    <a:gd name="connsiteX1501" fmla="*/ 333546 w 883770"/>
                    <a:gd name="connsiteY1501" fmla="*/ 587310 h 741606"/>
                    <a:gd name="connsiteX1502" fmla="*/ 333546 w 883770"/>
                    <a:gd name="connsiteY1502" fmla="*/ 588158 h 741606"/>
                    <a:gd name="connsiteX1503" fmla="*/ 332697 w 883770"/>
                    <a:gd name="connsiteY1503" fmla="*/ 588158 h 741606"/>
                    <a:gd name="connsiteX1504" fmla="*/ 331848 w 883770"/>
                    <a:gd name="connsiteY1504" fmla="*/ 588158 h 741606"/>
                    <a:gd name="connsiteX1505" fmla="*/ 330999 w 883770"/>
                    <a:gd name="connsiteY1505" fmla="*/ 588158 h 741606"/>
                    <a:gd name="connsiteX1506" fmla="*/ 330150 w 883770"/>
                    <a:gd name="connsiteY1506" fmla="*/ 587310 h 741606"/>
                    <a:gd name="connsiteX1507" fmla="*/ 330999 w 883770"/>
                    <a:gd name="connsiteY1507" fmla="*/ 585613 h 741606"/>
                    <a:gd name="connsiteX1508" fmla="*/ 330999 w 883770"/>
                    <a:gd name="connsiteY1508" fmla="*/ 582193 h 741606"/>
                    <a:gd name="connsiteX1509" fmla="*/ 329275 w 883770"/>
                    <a:gd name="connsiteY1509" fmla="*/ 582193 h 741606"/>
                    <a:gd name="connsiteX1510" fmla="*/ 328426 w 883770"/>
                    <a:gd name="connsiteY1510" fmla="*/ 583041 h 741606"/>
                    <a:gd name="connsiteX1511" fmla="*/ 327577 w 883770"/>
                    <a:gd name="connsiteY1511" fmla="*/ 583041 h 741606"/>
                    <a:gd name="connsiteX1512" fmla="*/ 325879 w 883770"/>
                    <a:gd name="connsiteY1512" fmla="*/ 582193 h 741606"/>
                    <a:gd name="connsiteX1513" fmla="*/ 325030 w 883770"/>
                    <a:gd name="connsiteY1513" fmla="*/ 582193 h 741606"/>
                    <a:gd name="connsiteX1514" fmla="*/ 323305 w 883770"/>
                    <a:gd name="connsiteY1514" fmla="*/ 580496 h 741606"/>
                    <a:gd name="connsiteX1515" fmla="*/ 320758 w 883770"/>
                    <a:gd name="connsiteY1515" fmla="*/ 583916 h 741606"/>
                    <a:gd name="connsiteX1516" fmla="*/ 318185 w 883770"/>
                    <a:gd name="connsiteY1516" fmla="*/ 584765 h 741606"/>
                    <a:gd name="connsiteX1517" fmla="*/ 317336 w 883770"/>
                    <a:gd name="connsiteY1517" fmla="*/ 586461 h 741606"/>
                    <a:gd name="connsiteX1518" fmla="*/ 316487 w 883770"/>
                    <a:gd name="connsiteY1518" fmla="*/ 587310 h 741606"/>
                    <a:gd name="connsiteX1519" fmla="*/ 315638 w 883770"/>
                    <a:gd name="connsiteY1519" fmla="*/ 586461 h 741606"/>
                    <a:gd name="connsiteX1520" fmla="*/ 314789 w 883770"/>
                    <a:gd name="connsiteY1520" fmla="*/ 585613 h 741606"/>
                    <a:gd name="connsiteX1521" fmla="*/ 315638 w 883770"/>
                    <a:gd name="connsiteY1521" fmla="*/ 583041 h 741606"/>
                    <a:gd name="connsiteX1522" fmla="*/ 315638 w 883770"/>
                    <a:gd name="connsiteY1522" fmla="*/ 581345 h 741606"/>
                    <a:gd name="connsiteX1523" fmla="*/ 311366 w 883770"/>
                    <a:gd name="connsiteY1523" fmla="*/ 581345 h 741606"/>
                    <a:gd name="connsiteX1524" fmla="*/ 308820 w 883770"/>
                    <a:gd name="connsiteY1524" fmla="*/ 581345 h 741606"/>
                    <a:gd name="connsiteX1525" fmla="*/ 302001 w 883770"/>
                    <a:gd name="connsiteY1525" fmla="*/ 580496 h 741606"/>
                    <a:gd name="connsiteX1526" fmla="*/ 300277 w 883770"/>
                    <a:gd name="connsiteY1526" fmla="*/ 578800 h 741606"/>
                    <a:gd name="connsiteX1527" fmla="*/ 299428 w 883770"/>
                    <a:gd name="connsiteY1527" fmla="*/ 577925 h 741606"/>
                    <a:gd name="connsiteX1528" fmla="*/ 296005 w 883770"/>
                    <a:gd name="connsiteY1528" fmla="*/ 574531 h 741606"/>
                    <a:gd name="connsiteX1529" fmla="*/ 294307 w 883770"/>
                    <a:gd name="connsiteY1529" fmla="*/ 571960 h 741606"/>
                    <a:gd name="connsiteX1530" fmla="*/ 292609 w 883770"/>
                    <a:gd name="connsiteY1530" fmla="*/ 571111 h 741606"/>
                    <a:gd name="connsiteX1531" fmla="*/ 289187 w 883770"/>
                    <a:gd name="connsiteY1531" fmla="*/ 569414 h 741606"/>
                    <a:gd name="connsiteX1532" fmla="*/ 288338 w 883770"/>
                    <a:gd name="connsiteY1532" fmla="*/ 566869 h 741606"/>
                    <a:gd name="connsiteX1533" fmla="*/ 288338 w 883770"/>
                    <a:gd name="connsiteY1533" fmla="*/ 565994 h 741606"/>
                    <a:gd name="connsiteX1534" fmla="*/ 289187 w 883770"/>
                    <a:gd name="connsiteY1534" fmla="*/ 564298 h 741606"/>
                    <a:gd name="connsiteX1535" fmla="*/ 290036 w 883770"/>
                    <a:gd name="connsiteY1535" fmla="*/ 560029 h 741606"/>
                    <a:gd name="connsiteX1536" fmla="*/ 290036 w 883770"/>
                    <a:gd name="connsiteY1536" fmla="*/ 555761 h 741606"/>
                    <a:gd name="connsiteX1537" fmla="*/ 289187 w 883770"/>
                    <a:gd name="connsiteY1537" fmla="*/ 551519 h 741606"/>
                    <a:gd name="connsiteX1538" fmla="*/ 288338 w 883770"/>
                    <a:gd name="connsiteY1538" fmla="*/ 550671 h 741606"/>
                    <a:gd name="connsiteX1539" fmla="*/ 286640 w 883770"/>
                    <a:gd name="connsiteY1539" fmla="*/ 551519 h 741606"/>
                    <a:gd name="connsiteX1540" fmla="*/ 283217 w 883770"/>
                    <a:gd name="connsiteY1540" fmla="*/ 553216 h 741606"/>
                    <a:gd name="connsiteX1541" fmla="*/ 282368 w 883770"/>
                    <a:gd name="connsiteY1541" fmla="*/ 553216 h 741606"/>
                    <a:gd name="connsiteX1542" fmla="*/ 280670 w 883770"/>
                    <a:gd name="connsiteY1542" fmla="*/ 550671 h 741606"/>
                    <a:gd name="connsiteX1543" fmla="*/ 279821 w 883770"/>
                    <a:gd name="connsiteY1543" fmla="*/ 549796 h 741606"/>
                    <a:gd name="connsiteX1544" fmla="*/ 278097 w 883770"/>
                    <a:gd name="connsiteY1544" fmla="*/ 549796 h 741606"/>
                    <a:gd name="connsiteX1545" fmla="*/ 274701 w 883770"/>
                    <a:gd name="connsiteY1545" fmla="*/ 549796 h 741606"/>
                    <a:gd name="connsiteX1546" fmla="*/ 267856 w 883770"/>
                    <a:gd name="connsiteY1546" fmla="*/ 547251 h 741606"/>
                    <a:gd name="connsiteX1547" fmla="*/ 264460 w 883770"/>
                    <a:gd name="connsiteY1547" fmla="*/ 546402 h 741606"/>
                    <a:gd name="connsiteX1548" fmla="*/ 262735 w 883770"/>
                    <a:gd name="connsiteY1548" fmla="*/ 544706 h 741606"/>
                    <a:gd name="connsiteX1549" fmla="*/ 261886 w 883770"/>
                    <a:gd name="connsiteY1549" fmla="*/ 540437 h 741606"/>
                    <a:gd name="connsiteX1550" fmla="*/ 262735 w 883770"/>
                    <a:gd name="connsiteY1550" fmla="*/ 537866 h 741606"/>
                    <a:gd name="connsiteX1551" fmla="*/ 264460 w 883770"/>
                    <a:gd name="connsiteY1551" fmla="*/ 535321 h 741606"/>
                    <a:gd name="connsiteX1552" fmla="*/ 264460 w 883770"/>
                    <a:gd name="connsiteY1552" fmla="*/ 534472 h 741606"/>
                    <a:gd name="connsiteX1553" fmla="*/ 262735 w 883770"/>
                    <a:gd name="connsiteY1553" fmla="*/ 532749 h 741606"/>
                    <a:gd name="connsiteX1554" fmla="*/ 261886 w 883770"/>
                    <a:gd name="connsiteY1554" fmla="*/ 533624 h 741606"/>
                    <a:gd name="connsiteX1555" fmla="*/ 259339 w 883770"/>
                    <a:gd name="connsiteY1555" fmla="*/ 534472 h 741606"/>
                    <a:gd name="connsiteX1556" fmla="*/ 260188 w 883770"/>
                    <a:gd name="connsiteY1556" fmla="*/ 537017 h 741606"/>
                    <a:gd name="connsiteX1557" fmla="*/ 260188 w 883770"/>
                    <a:gd name="connsiteY1557" fmla="*/ 539589 h 741606"/>
                    <a:gd name="connsiteX1558" fmla="*/ 259339 w 883770"/>
                    <a:gd name="connsiteY1558" fmla="*/ 542134 h 741606"/>
                    <a:gd name="connsiteX1559" fmla="*/ 257641 w 883770"/>
                    <a:gd name="connsiteY1559" fmla="*/ 542134 h 741606"/>
                    <a:gd name="connsiteX1560" fmla="*/ 256766 w 883770"/>
                    <a:gd name="connsiteY1560" fmla="*/ 542134 h 741606"/>
                    <a:gd name="connsiteX1561" fmla="*/ 255917 w 883770"/>
                    <a:gd name="connsiteY1561" fmla="*/ 540437 h 741606"/>
                    <a:gd name="connsiteX1562" fmla="*/ 257641 w 883770"/>
                    <a:gd name="connsiteY1562" fmla="*/ 536169 h 741606"/>
                    <a:gd name="connsiteX1563" fmla="*/ 256766 w 883770"/>
                    <a:gd name="connsiteY1563" fmla="*/ 535321 h 741606"/>
                    <a:gd name="connsiteX1564" fmla="*/ 255917 w 883770"/>
                    <a:gd name="connsiteY1564" fmla="*/ 534472 h 741606"/>
                    <a:gd name="connsiteX1565" fmla="*/ 253370 w 883770"/>
                    <a:gd name="connsiteY1565" fmla="*/ 532749 h 741606"/>
                    <a:gd name="connsiteX1566" fmla="*/ 251645 w 883770"/>
                    <a:gd name="connsiteY1566" fmla="*/ 532749 h 741606"/>
                    <a:gd name="connsiteX1567" fmla="*/ 250796 w 883770"/>
                    <a:gd name="connsiteY1567" fmla="*/ 534472 h 741606"/>
                    <a:gd name="connsiteX1568" fmla="*/ 248250 w 883770"/>
                    <a:gd name="connsiteY1568" fmla="*/ 537866 h 741606"/>
                    <a:gd name="connsiteX1569" fmla="*/ 247401 w 883770"/>
                    <a:gd name="connsiteY1569" fmla="*/ 537866 h 741606"/>
                    <a:gd name="connsiteX1570" fmla="*/ 246552 w 883770"/>
                    <a:gd name="connsiteY1570" fmla="*/ 536169 h 741606"/>
                    <a:gd name="connsiteX1571" fmla="*/ 246552 w 883770"/>
                    <a:gd name="connsiteY1571" fmla="*/ 534472 h 741606"/>
                    <a:gd name="connsiteX1572" fmla="*/ 248250 w 883770"/>
                    <a:gd name="connsiteY1572" fmla="*/ 531901 h 741606"/>
                    <a:gd name="connsiteX1573" fmla="*/ 249947 w 883770"/>
                    <a:gd name="connsiteY1573" fmla="*/ 531052 h 741606"/>
                    <a:gd name="connsiteX1574" fmla="*/ 250796 w 883770"/>
                    <a:gd name="connsiteY1574" fmla="*/ 529356 h 741606"/>
                    <a:gd name="connsiteX1575" fmla="*/ 249947 w 883770"/>
                    <a:gd name="connsiteY1575" fmla="*/ 527632 h 741606"/>
                    <a:gd name="connsiteX1576" fmla="*/ 248250 w 883770"/>
                    <a:gd name="connsiteY1576" fmla="*/ 524239 h 741606"/>
                    <a:gd name="connsiteX1577" fmla="*/ 247401 w 883770"/>
                    <a:gd name="connsiteY1577" fmla="*/ 523390 h 741606"/>
                    <a:gd name="connsiteX1578" fmla="*/ 245676 w 883770"/>
                    <a:gd name="connsiteY1578" fmla="*/ 523390 h 741606"/>
                    <a:gd name="connsiteX1579" fmla="*/ 244827 w 883770"/>
                    <a:gd name="connsiteY1579" fmla="*/ 523390 h 741606"/>
                    <a:gd name="connsiteX1580" fmla="*/ 241431 w 883770"/>
                    <a:gd name="connsiteY1580" fmla="*/ 523390 h 741606"/>
                    <a:gd name="connsiteX1581" fmla="*/ 237160 w 883770"/>
                    <a:gd name="connsiteY1581" fmla="*/ 525936 h 741606"/>
                    <a:gd name="connsiteX1582" fmla="*/ 235462 w 883770"/>
                    <a:gd name="connsiteY1582" fmla="*/ 524239 h 741606"/>
                    <a:gd name="connsiteX1583" fmla="*/ 233737 w 883770"/>
                    <a:gd name="connsiteY1583" fmla="*/ 521667 h 741606"/>
                    <a:gd name="connsiteX1584" fmla="*/ 232888 w 883770"/>
                    <a:gd name="connsiteY1584" fmla="*/ 520819 h 741606"/>
                    <a:gd name="connsiteX1585" fmla="*/ 231190 w 883770"/>
                    <a:gd name="connsiteY1585" fmla="*/ 521667 h 741606"/>
                    <a:gd name="connsiteX1586" fmla="*/ 230341 w 883770"/>
                    <a:gd name="connsiteY1586" fmla="*/ 524239 h 741606"/>
                    <a:gd name="connsiteX1587" fmla="*/ 229466 w 883770"/>
                    <a:gd name="connsiteY1587" fmla="*/ 524239 h 741606"/>
                    <a:gd name="connsiteX1588" fmla="*/ 228617 w 883770"/>
                    <a:gd name="connsiteY1588" fmla="*/ 524239 h 741606"/>
                    <a:gd name="connsiteX1589" fmla="*/ 226919 w 883770"/>
                    <a:gd name="connsiteY1589" fmla="*/ 520819 h 741606"/>
                    <a:gd name="connsiteX1590" fmla="*/ 226070 w 883770"/>
                    <a:gd name="connsiteY1590" fmla="*/ 520819 h 741606"/>
                    <a:gd name="connsiteX1591" fmla="*/ 223496 w 883770"/>
                    <a:gd name="connsiteY1591" fmla="*/ 521667 h 741606"/>
                    <a:gd name="connsiteX1592" fmla="*/ 222647 w 883770"/>
                    <a:gd name="connsiteY1592" fmla="*/ 521667 h 741606"/>
                    <a:gd name="connsiteX1593" fmla="*/ 222647 w 883770"/>
                    <a:gd name="connsiteY1593" fmla="*/ 519970 h 741606"/>
                    <a:gd name="connsiteX1594" fmla="*/ 223496 w 883770"/>
                    <a:gd name="connsiteY1594" fmla="*/ 518274 h 741606"/>
                    <a:gd name="connsiteX1595" fmla="*/ 222647 w 883770"/>
                    <a:gd name="connsiteY1595" fmla="*/ 517425 h 741606"/>
                    <a:gd name="connsiteX1596" fmla="*/ 221798 w 883770"/>
                    <a:gd name="connsiteY1596" fmla="*/ 518274 h 741606"/>
                    <a:gd name="connsiteX1597" fmla="*/ 221798 w 883770"/>
                    <a:gd name="connsiteY1597" fmla="*/ 517425 h 741606"/>
                    <a:gd name="connsiteX1598" fmla="*/ 223496 w 883770"/>
                    <a:gd name="connsiteY1598" fmla="*/ 514854 h 741606"/>
                    <a:gd name="connsiteX1599" fmla="*/ 225221 w 883770"/>
                    <a:gd name="connsiteY1599" fmla="*/ 508889 h 741606"/>
                    <a:gd name="connsiteX1600" fmla="*/ 224372 w 883770"/>
                    <a:gd name="connsiteY1600" fmla="*/ 508040 h 741606"/>
                    <a:gd name="connsiteX1601" fmla="*/ 222647 w 883770"/>
                    <a:gd name="connsiteY1601" fmla="*/ 507192 h 741606"/>
                    <a:gd name="connsiteX1602" fmla="*/ 219251 w 883770"/>
                    <a:gd name="connsiteY1602" fmla="*/ 507192 h 741606"/>
                    <a:gd name="connsiteX1603" fmla="*/ 217527 w 883770"/>
                    <a:gd name="connsiteY1603" fmla="*/ 504620 h 741606"/>
                    <a:gd name="connsiteX1604" fmla="*/ 217527 w 883770"/>
                    <a:gd name="connsiteY1604" fmla="*/ 503772 h 741606"/>
                    <a:gd name="connsiteX1605" fmla="*/ 219251 w 883770"/>
                    <a:gd name="connsiteY1605" fmla="*/ 499504 h 741606"/>
                    <a:gd name="connsiteX1606" fmla="*/ 219251 w 883770"/>
                    <a:gd name="connsiteY1606" fmla="*/ 495262 h 741606"/>
                    <a:gd name="connsiteX1607" fmla="*/ 216678 w 883770"/>
                    <a:gd name="connsiteY1607" fmla="*/ 487573 h 741606"/>
                    <a:gd name="connsiteX1608" fmla="*/ 216678 w 883770"/>
                    <a:gd name="connsiteY1608" fmla="*/ 485877 h 741606"/>
                    <a:gd name="connsiteX1609" fmla="*/ 215829 w 883770"/>
                    <a:gd name="connsiteY1609" fmla="*/ 484180 h 741606"/>
                    <a:gd name="connsiteX1610" fmla="*/ 214131 w 883770"/>
                    <a:gd name="connsiteY1610" fmla="*/ 484180 h 741606"/>
                    <a:gd name="connsiteX1611" fmla="*/ 210708 w 883770"/>
                    <a:gd name="connsiteY1611" fmla="*/ 485877 h 741606"/>
                    <a:gd name="connsiteX1612" fmla="*/ 203890 w 883770"/>
                    <a:gd name="connsiteY1612" fmla="*/ 485877 h 741606"/>
                    <a:gd name="connsiteX1613" fmla="*/ 203041 w 883770"/>
                    <a:gd name="connsiteY1613" fmla="*/ 486725 h 741606"/>
                    <a:gd name="connsiteX1614" fmla="*/ 204739 w 883770"/>
                    <a:gd name="connsiteY1614" fmla="*/ 488422 h 741606"/>
                    <a:gd name="connsiteX1615" fmla="*/ 204739 w 883770"/>
                    <a:gd name="connsiteY1615" fmla="*/ 489297 h 741606"/>
                    <a:gd name="connsiteX1616" fmla="*/ 204739 w 883770"/>
                    <a:gd name="connsiteY1616" fmla="*/ 490145 h 741606"/>
                    <a:gd name="connsiteX1617" fmla="*/ 203041 w 883770"/>
                    <a:gd name="connsiteY1617" fmla="*/ 490145 h 741606"/>
                    <a:gd name="connsiteX1618" fmla="*/ 197920 w 883770"/>
                    <a:gd name="connsiteY1618" fmla="*/ 487573 h 741606"/>
                    <a:gd name="connsiteX1619" fmla="*/ 194498 w 883770"/>
                    <a:gd name="connsiteY1619" fmla="*/ 485028 h 741606"/>
                    <a:gd name="connsiteX1620" fmla="*/ 193649 w 883770"/>
                    <a:gd name="connsiteY1620" fmla="*/ 484180 h 741606"/>
                    <a:gd name="connsiteX1621" fmla="*/ 194498 w 883770"/>
                    <a:gd name="connsiteY1621" fmla="*/ 483332 h 741606"/>
                    <a:gd name="connsiteX1622" fmla="*/ 197920 w 883770"/>
                    <a:gd name="connsiteY1622" fmla="*/ 479912 h 741606"/>
                    <a:gd name="connsiteX1623" fmla="*/ 199618 w 883770"/>
                    <a:gd name="connsiteY1623" fmla="*/ 476492 h 741606"/>
                    <a:gd name="connsiteX1624" fmla="*/ 199618 w 883770"/>
                    <a:gd name="connsiteY1624" fmla="*/ 475643 h 741606"/>
                    <a:gd name="connsiteX1625" fmla="*/ 197920 w 883770"/>
                    <a:gd name="connsiteY1625" fmla="*/ 472250 h 741606"/>
                    <a:gd name="connsiteX1626" fmla="*/ 197920 w 883770"/>
                    <a:gd name="connsiteY1626" fmla="*/ 471375 h 741606"/>
                    <a:gd name="connsiteX1627" fmla="*/ 198769 w 883770"/>
                    <a:gd name="connsiteY1627" fmla="*/ 469678 h 741606"/>
                    <a:gd name="connsiteX1628" fmla="*/ 197071 w 883770"/>
                    <a:gd name="connsiteY1628" fmla="*/ 467981 h 741606"/>
                    <a:gd name="connsiteX1629" fmla="*/ 197071 w 883770"/>
                    <a:gd name="connsiteY1629" fmla="*/ 466258 h 741606"/>
                    <a:gd name="connsiteX1630" fmla="*/ 199618 w 883770"/>
                    <a:gd name="connsiteY1630" fmla="*/ 463713 h 741606"/>
                    <a:gd name="connsiteX1631" fmla="*/ 200467 w 883770"/>
                    <a:gd name="connsiteY1631" fmla="*/ 461168 h 741606"/>
                    <a:gd name="connsiteX1632" fmla="*/ 199618 w 883770"/>
                    <a:gd name="connsiteY1632" fmla="*/ 460293 h 741606"/>
                    <a:gd name="connsiteX1633" fmla="*/ 198769 w 883770"/>
                    <a:gd name="connsiteY1633" fmla="*/ 459445 h 741606"/>
                    <a:gd name="connsiteX1634" fmla="*/ 194498 w 883770"/>
                    <a:gd name="connsiteY1634" fmla="*/ 459445 h 741606"/>
                    <a:gd name="connsiteX1635" fmla="*/ 189377 w 883770"/>
                    <a:gd name="connsiteY1635" fmla="*/ 457748 h 741606"/>
                    <a:gd name="connsiteX1636" fmla="*/ 188528 w 883770"/>
                    <a:gd name="connsiteY1636" fmla="*/ 457748 h 741606"/>
                    <a:gd name="connsiteX1637" fmla="*/ 187679 w 883770"/>
                    <a:gd name="connsiteY1637" fmla="*/ 456051 h 741606"/>
                    <a:gd name="connsiteX1638" fmla="*/ 185982 w 883770"/>
                    <a:gd name="connsiteY1638" fmla="*/ 446666 h 741606"/>
                    <a:gd name="connsiteX1639" fmla="*/ 185982 w 883770"/>
                    <a:gd name="connsiteY1639" fmla="*/ 442398 h 741606"/>
                    <a:gd name="connsiteX1640" fmla="*/ 184257 w 883770"/>
                    <a:gd name="connsiteY1640" fmla="*/ 438129 h 741606"/>
                    <a:gd name="connsiteX1641" fmla="*/ 185106 w 883770"/>
                    <a:gd name="connsiteY1641" fmla="*/ 436433 h 741606"/>
                    <a:gd name="connsiteX1642" fmla="*/ 189377 w 883770"/>
                    <a:gd name="connsiteY1642" fmla="*/ 435584 h 741606"/>
                    <a:gd name="connsiteX1643" fmla="*/ 190226 w 883770"/>
                    <a:gd name="connsiteY1643" fmla="*/ 434736 h 741606"/>
                    <a:gd name="connsiteX1644" fmla="*/ 189377 w 883770"/>
                    <a:gd name="connsiteY1644" fmla="*/ 433013 h 741606"/>
                    <a:gd name="connsiteX1645" fmla="*/ 184257 w 883770"/>
                    <a:gd name="connsiteY1645" fmla="*/ 433013 h 741606"/>
                    <a:gd name="connsiteX1646" fmla="*/ 183408 w 883770"/>
                    <a:gd name="connsiteY1646" fmla="*/ 432164 h 741606"/>
                    <a:gd name="connsiteX1647" fmla="*/ 181710 w 883770"/>
                    <a:gd name="connsiteY1647" fmla="*/ 425351 h 741606"/>
                    <a:gd name="connsiteX1648" fmla="*/ 181710 w 883770"/>
                    <a:gd name="connsiteY1648" fmla="*/ 421082 h 741606"/>
                    <a:gd name="connsiteX1649" fmla="*/ 182559 w 883770"/>
                    <a:gd name="connsiteY1649" fmla="*/ 420234 h 741606"/>
                    <a:gd name="connsiteX1650" fmla="*/ 185982 w 883770"/>
                    <a:gd name="connsiteY1650" fmla="*/ 419386 h 741606"/>
                    <a:gd name="connsiteX1651" fmla="*/ 186831 w 883770"/>
                    <a:gd name="connsiteY1651" fmla="*/ 418537 h 741606"/>
                    <a:gd name="connsiteX1652" fmla="*/ 185982 w 883770"/>
                    <a:gd name="connsiteY1652" fmla="*/ 416841 h 741606"/>
                    <a:gd name="connsiteX1653" fmla="*/ 185106 w 883770"/>
                    <a:gd name="connsiteY1653" fmla="*/ 416841 h 741606"/>
                    <a:gd name="connsiteX1654" fmla="*/ 183408 w 883770"/>
                    <a:gd name="connsiteY1654" fmla="*/ 416841 h 741606"/>
                    <a:gd name="connsiteX1655" fmla="*/ 182559 w 883770"/>
                    <a:gd name="connsiteY1655" fmla="*/ 416841 h 741606"/>
                    <a:gd name="connsiteX1656" fmla="*/ 180861 w 883770"/>
                    <a:gd name="connsiteY1656" fmla="*/ 411724 h 741606"/>
                    <a:gd name="connsiteX1657" fmla="*/ 180861 w 883770"/>
                    <a:gd name="connsiteY1657" fmla="*/ 410001 h 741606"/>
                    <a:gd name="connsiteX1658" fmla="*/ 182559 w 883770"/>
                    <a:gd name="connsiteY1658" fmla="*/ 408304 h 741606"/>
                    <a:gd name="connsiteX1659" fmla="*/ 185106 w 883770"/>
                    <a:gd name="connsiteY1659" fmla="*/ 405759 h 741606"/>
                    <a:gd name="connsiteX1660" fmla="*/ 191102 w 883770"/>
                    <a:gd name="connsiteY1660" fmla="*/ 404036 h 741606"/>
                    <a:gd name="connsiteX1661" fmla="*/ 191951 w 883770"/>
                    <a:gd name="connsiteY1661" fmla="*/ 402339 h 741606"/>
                    <a:gd name="connsiteX1662" fmla="*/ 191102 w 883770"/>
                    <a:gd name="connsiteY1662" fmla="*/ 400642 h 741606"/>
                    <a:gd name="connsiteX1663" fmla="*/ 189377 w 883770"/>
                    <a:gd name="connsiteY1663" fmla="*/ 397222 h 741606"/>
                    <a:gd name="connsiteX1664" fmla="*/ 188528 w 883770"/>
                    <a:gd name="connsiteY1664" fmla="*/ 396374 h 741606"/>
                    <a:gd name="connsiteX1665" fmla="*/ 192800 w 883770"/>
                    <a:gd name="connsiteY1665" fmla="*/ 392954 h 741606"/>
                    <a:gd name="connsiteX1666" fmla="*/ 195347 w 883770"/>
                    <a:gd name="connsiteY1666" fmla="*/ 391257 h 741606"/>
                    <a:gd name="connsiteX1667" fmla="*/ 195347 w 883770"/>
                    <a:gd name="connsiteY1667" fmla="*/ 390409 h 741606"/>
                    <a:gd name="connsiteX1668" fmla="*/ 192800 w 883770"/>
                    <a:gd name="connsiteY1668" fmla="*/ 387837 h 741606"/>
                    <a:gd name="connsiteX1669" fmla="*/ 191951 w 883770"/>
                    <a:gd name="connsiteY1669" fmla="*/ 385292 h 741606"/>
                    <a:gd name="connsiteX1670" fmla="*/ 191102 w 883770"/>
                    <a:gd name="connsiteY1670" fmla="*/ 382720 h 741606"/>
                    <a:gd name="connsiteX1671" fmla="*/ 191102 w 883770"/>
                    <a:gd name="connsiteY1671" fmla="*/ 381872 h 741606"/>
                    <a:gd name="connsiteX1672" fmla="*/ 193649 w 883770"/>
                    <a:gd name="connsiteY1672" fmla="*/ 382720 h 741606"/>
                    <a:gd name="connsiteX1673" fmla="*/ 191951 w 883770"/>
                    <a:gd name="connsiteY1673" fmla="*/ 375907 h 741606"/>
                    <a:gd name="connsiteX1674" fmla="*/ 186831 w 883770"/>
                    <a:gd name="connsiteY1674" fmla="*/ 369093 h 741606"/>
                    <a:gd name="connsiteX1675" fmla="*/ 184257 w 883770"/>
                    <a:gd name="connsiteY1675" fmla="*/ 367397 h 741606"/>
                    <a:gd name="connsiteX1676" fmla="*/ 182559 w 883770"/>
                    <a:gd name="connsiteY1676" fmla="*/ 367397 h 741606"/>
                    <a:gd name="connsiteX1677" fmla="*/ 180861 w 883770"/>
                    <a:gd name="connsiteY1677" fmla="*/ 366548 h 741606"/>
                    <a:gd name="connsiteX1678" fmla="*/ 180861 w 883770"/>
                    <a:gd name="connsiteY1678" fmla="*/ 363977 h 741606"/>
                    <a:gd name="connsiteX1679" fmla="*/ 182559 w 883770"/>
                    <a:gd name="connsiteY1679" fmla="*/ 363977 h 741606"/>
                    <a:gd name="connsiteX1680" fmla="*/ 183408 w 883770"/>
                    <a:gd name="connsiteY1680" fmla="*/ 361432 h 741606"/>
                    <a:gd name="connsiteX1681" fmla="*/ 182559 w 883770"/>
                    <a:gd name="connsiteY1681" fmla="*/ 358860 h 741606"/>
                    <a:gd name="connsiteX1682" fmla="*/ 183408 w 883770"/>
                    <a:gd name="connsiteY1682" fmla="*/ 355440 h 741606"/>
                    <a:gd name="connsiteX1683" fmla="*/ 183408 w 883770"/>
                    <a:gd name="connsiteY1683" fmla="*/ 352895 h 741606"/>
                    <a:gd name="connsiteX1684" fmla="*/ 182559 w 883770"/>
                    <a:gd name="connsiteY1684" fmla="*/ 350350 h 741606"/>
                    <a:gd name="connsiteX1685" fmla="*/ 181710 w 883770"/>
                    <a:gd name="connsiteY1685" fmla="*/ 347778 h 741606"/>
                    <a:gd name="connsiteX1686" fmla="*/ 179137 w 883770"/>
                    <a:gd name="connsiteY1686" fmla="*/ 346930 h 741606"/>
                    <a:gd name="connsiteX1687" fmla="*/ 176590 w 883770"/>
                    <a:gd name="connsiteY1687" fmla="*/ 346930 h 741606"/>
                    <a:gd name="connsiteX1688" fmla="*/ 175741 w 883770"/>
                    <a:gd name="connsiteY1688" fmla="*/ 346081 h 741606"/>
                    <a:gd name="connsiteX1689" fmla="*/ 175741 w 883770"/>
                    <a:gd name="connsiteY1689" fmla="*/ 345233 h 741606"/>
                    <a:gd name="connsiteX1690" fmla="*/ 174892 w 883770"/>
                    <a:gd name="connsiteY1690" fmla="*/ 344385 h 741606"/>
                    <a:gd name="connsiteX1691" fmla="*/ 174043 w 883770"/>
                    <a:gd name="connsiteY1691" fmla="*/ 343510 h 741606"/>
                    <a:gd name="connsiteX1692" fmla="*/ 174892 w 883770"/>
                    <a:gd name="connsiteY1692" fmla="*/ 342661 h 741606"/>
                    <a:gd name="connsiteX1693" fmla="*/ 174892 w 883770"/>
                    <a:gd name="connsiteY1693" fmla="*/ 340965 h 741606"/>
                    <a:gd name="connsiteX1694" fmla="*/ 176590 w 883770"/>
                    <a:gd name="connsiteY1694" fmla="*/ 340116 h 741606"/>
                    <a:gd name="connsiteX1695" fmla="*/ 176590 w 883770"/>
                    <a:gd name="connsiteY1695" fmla="*/ 339268 h 741606"/>
                    <a:gd name="connsiteX1696" fmla="*/ 176590 w 883770"/>
                    <a:gd name="connsiteY1696" fmla="*/ 338393 h 741606"/>
                    <a:gd name="connsiteX1697" fmla="*/ 175741 w 883770"/>
                    <a:gd name="connsiteY1697" fmla="*/ 335000 h 741606"/>
                    <a:gd name="connsiteX1698" fmla="*/ 174043 w 883770"/>
                    <a:gd name="connsiteY1698" fmla="*/ 332428 h 741606"/>
                    <a:gd name="connsiteX1699" fmla="*/ 174892 w 883770"/>
                    <a:gd name="connsiteY1699" fmla="*/ 329034 h 741606"/>
                    <a:gd name="connsiteX1700" fmla="*/ 173167 w 883770"/>
                    <a:gd name="connsiteY1700" fmla="*/ 327311 h 741606"/>
                    <a:gd name="connsiteX1701" fmla="*/ 172318 w 883770"/>
                    <a:gd name="connsiteY1701" fmla="*/ 325615 h 741606"/>
                    <a:gd name="connsiteX1702" fmla="*/ 173167 w 883770"/>
                    <a:gd name="connsiteY1702" fmla="*/ 323069 h 741606"/>
                    <a:gd name="connsiteX1703" fmla="*/ 175741 w 883770"/>
                    <a:gd name="connsiteY1703" fmla="*/ 323069 h 741606"/>
                    <a:gd name="connsiteX1704" fmla="*/ 177439 w 883770"/>
                    <a:gd name="connsiteY1704" fmla="*/ 321346 h 741606"/>
                    <a:gd name="connsiteX1705" fmla="*/ 179137 w 883770"/>
                    <a:gd name="connsiteY1705" fmla="*/ 318801 h 741606"/>
                    <a:gd name="connsiteX1706" fmla="*/ 179137 w 883770"/>
                    <a:gd name="connsiteY1706" fmla="*/ 314533 h 741606"/>
                    <a:gd name="connsiteX1707" fmla="*/ 177439 w 883770"/>
                    <a:gd name="connsiteY1707" fmla="*/ 311139 h 741606"/>
                    <a:gd name="connsiteX1708" fmla="*/ 179137 w 883770"/>
                    <a:gd name="connsiteY1708" fmla="*/ 308568 h 741606"/>
                    <a:gd name="connsiteX1709" fmla="*/ 180861 w 883770"/>
                    <a:gd name="connsiteY1709" fmla="*/ 307719 h 741606"/>
                    <a:gd name="connsiteX1710" fmla="*/ 183408 w 883770"/>
                    <a:gd name="connsiteY1710" fmla="*/ 304299 h 741606"/>
                    <a:gd name="connsiteX1711" fmla="*/ 185982 w 883770"/>
                    <a:gd name="connsiteY1711" fmla="*/ 301754 h 741606"/>
                    <a:gd name="connsiteX1712" fmla="*/ 187679 w 883770"/>
                    <a:gd name="connsiteY1712" fmla="*/ 296637 h 741606"/>
                    <a:gd name="connsiteX1713" fmla="*/ 188528 w 883770"/>
                    <a:gd name="connsiteY1713" fmla="*/ 295789 h 741606"/>
                    <a:gd name="connsiteX1714" fmla="*/ 189377 w 883770"/>
                    <a:gd name="connsiteY1714" fmla="*/ 294066 h 741606"/>
                    <a:gd name="connsiteX1715" fmla="*/ 190226 w 883770"/>
                    <a:gd name="connsiteY1715" fmla="*/ 292369 h 741606"/>
                    <a:gd name="connsiteX1716" fmla="*/ 190226 w 883770"/>
                    <a:gd name="connsiteY1716" fmla="*/ 291521 h 741606"/>
                    <a:gd name="connsiteX1717" fmla="*/ 190226 w 883770"/>
                    <a:gd name="connsiteY1717" fmla="*/ 290672 h 741606"/>
                    <a:gd name="connsiteX1718" fmla="*/ 188528 w 883770"/>
                    <a:gd name="connsiteY1718" fmla="*/ 287252 h 741606"/>
                    <a:gd name="connsiteX1719" fmla="*/ 188528 w 883770"/>
                    <a:gd name="connsiteY1719" fmla="*/ 284707 h 741606"/>
                    <a:gd name="connsiteX1720" fmla="*/ 189377 w 883770"/>
                    <a:gd name="connsiteY1720" fmla="*/ 281287 h 741606"/>
                    <a:gd name="connsiteX1721" fmla="*/ 188528 w 883770"/>
                    <a:gd name="connsiteY1721" fmla="*/ 276171 h 741606"/>
                    <a:gd name="connsiteX1722" fmla="*/ 186831 w 883770"/>
                    <a:gd name="connsiteY1722" fmla="*/ 274474 h 741606"/>
                    <a:gd name="connsiteX1723" fmla="*/ 185982 w 883770"/>
                    <a:gd name="connsiteY1723" fmla="*/ 271054 h 741606"/>
                    <a:gd name="connsiteX1724" fmla="*/ 185106 w 883770"/>
                    <a:gd name="connsiteY1724" fmla="*/ 269357 h 741606"/>
                    <a:gd name="connsiteX1725" fmla="*/ 186831 w 883770"/>
                    <a:gd name="connsiteY1725" fmla="*/ 263392 h 741606"/>
                    <a:gd name="connsiteX1726" fmla="*/ 185982 w 883770"/>
                    <a:gd name="connsiteY1726" fmla="*/ 259972 h 741606"/>
                    <a:gd name="connsiteX1727" fmla="*/ 185106 w 883770"/>
                    <a:gd name="connsiteY1727" fmla="*/ 258275 h 741606"/>
                    <a:gd name="connsiteX1728" fmla="*/ 185106 w 883770"/>
                    <a:gd name="connsiteY1728" fmla="*/ 255730 h 741606"/>
                    <a:gd name="connsiteX1729" fmla="*/ 185106 w 883770"/>
                    <a:gd name="connsiteY1729" fmla="*/ 254007 h 741606"/>
                    <a:gd name="connsiteX1730" fmla="*/ 185982 w 883770"/>
                    <a:gd name="connsiteY1730" fmla="*/ 250613 h 741606"/>
                    <a:gd name="connsiteX1731" fmla="*/ 190226 w 883770"/>
                    <a:gd name="connsiteY1731" fmla="*/ 246345 h 741606"/>
                    <a:gd name="connsiteX1732" fmla="*/ 191102 w 883770"/>
                    <a:gd name="connsiteY1732" fmla="*/ 242925 h 741606"/>
                    <a:gd name="connsiteX1733" fmla="*/ 190226 w 883770"/>
                    <a:gd name="connsiteY1733" fmla="*/ 241228 h 741606"/>
                    <a:gd name="connsiteX1734" fmla="*/ 186831 w 883770"/>
                    <a:gd name="connsiteY1734" fmla="*/ 238683 h 741606"/>
                    <a:gd name="connsiteX1735" fmla="*/ 185106 w 883770"/>
                    <a:gd name="connsiteY1735" fmla="*/ 234415 h 741606"/>
                    <a:gd name="connsiteX1736" fmla="*/ 183408 w 883770"/>
                    <a:gd name="connsiteY1736" fmla="*/ 230995 h 741606"/>
                    <a:gd name="connsiteX1737" fmla="*/ 182559 w 883770"/>
                    <a:gd name="connsiteY1737" fmla="*/ 227601 h 741606"/>
                    <a:gd name="connsiteX1738" fmla="*/ 180861 w 883770"/>
                    <a:gd name="connsiteY1738" fmla="*/ 225878 h 741606"/>
                    <a:gd name="connsiteX1739" fmla="*/ 177439 w 883770"/>
                    <a:gd name="connsiteY1739" fmla="*/ 222485 h 741606"/>
                    <a:gd name="connsiteX1740" fmla="*/ 170620 w 883770"/>
                    <a:gd name="connsiteY1740" fmla="*/ 219913 h 741606"/>
                    <a:gd name="connsiteX1741" fmla="*/ 170620 w 883770"/>
                    <a:gd name="connsiteY1741" fmla="*/ 220761 h 741606"/>
                    <a:gd name="connsiteX1742" fmla="*/ 171469 w 883770"/>
                    <a:gd name="connsiteY1742" fmla="*/ 221610 h 741606"/>
                    <a:gd name="connsiteX1743" fmla="*/ 171469 w 883770"/>
                    <a:gd name="connsiteY1743" fmla="*/ 222485 h 741606"/>
                    <a:gd name="connsiteX1744" fmla="*/ 170620 w 883770"/>
                    <a:gd name="connsiteY1744" fmla="*/ 224181 h 741606"/>
                    <a:gd name="connsiteX1745" fmla="*/ 167198 w 883770"/>
                    <a:gd name="connsiteY1745" fmla="*/ 225878 h 741606"/>
                    <a:gd name="connsiteX1746" fmla="*/ 166349 w 883770"/>
                    <a:gd name="connsiteY1746" fmla="*/ 225878 h 741606"/>
                    <a:gd name="connsiteX1747" fmla="*/ 165500 w 883770"/>
                    <a:gd name="connsiteY1747" fmla="*/ 225030 h 741606"/>
                    <a:gd name="connsiteX1748" fmla="*/ 165500 w 883770"/>
                    <a:gd name="connsiteY1748" fmla="*/ 225878 h 741606"/>
                    <a:gd name="connsiteX1749" fmla="*/ 166349 w 883770"/>
                    <a:gd name="connsiteY1749" fmla="*/ 227601 h 741606"/>
                    <a:gd name="connsiteX1750" fmla="*/ 163802 w 883770"/>
                    <a:gd name="connsiteY1750" fmla="*/ 228450 h 741606"/>
                    <a:gd name="connsiteX1751" fmla="*/ 163802 w 883770"/>
                    <a:gd name="connsiteY1751" fmla="*/ 232692 h 741606"/>
                    <a:gd name="connsiteX1752" fmla="*/ 163802 w 883770"/>
                    <a:gd name="connsiteY1752" fmla="*/ 234415 h 741606"/>
                    <a:gd name="connsiteX1753" fmla="*/ 163802 w 883770"/>
                    <a:gd name="connsiteY1753" fmla="*/ 235263 h 741606"/>
                    <a:gd name="connsiteX1754" fmla="*/ 162077 w 883770"/>
                    <a:gd name="connsiteY1754" fmla="*/ 236112 h 741606"/>
                    <a:gd name="connsiteX1755" fmla="*/ 159530 w 883770"/>
                    <a:gd name="connsiteY1755" fmla="*/ 234415 h 741606"/>
                    <a:gd name="connsiteX1756" fmla="*/ 158681 w 883770"/>
                    <a:gd name="connsiteY1756" fmla="*/ 237808 h 741606"/>
                    <a:gd name="connsiteX1757" fmla="*/ 156957 w 883770"/>
                    <a:gd name="connsiteY1757" fmla="*/ 237808 h 741606"/>
                    <a:gd name="connsiteX1758" fmla="*/ 156108 w 883770"/>
                    <a:gd name="connsiteY1758" fmla="*/ 238683 h 741606"/>
                    <a:gd name="connsiteX1759" fmla="*/ 156108 w 883770"/>
                    <a:gd name="connsiteY1759" fmla="*/ 239532 h 741606"/>
                    <a:gd name="connsiteX1760" fmla="*/ 156957 w 883770"/>
                    <a:gd name="connsiteY1760" fmla="*/ 242077 h 741606"/>
                    <a:gd name="connsiteX1761" fmla="*/ 156957 w 883770"/>
                    <a:gd name="connsiteY1761" fmla="*/ 242925 h 741606"/>
                    <a:gd name="connsiteX1762" fmla="*/ 156108 w 883770"/>
                    <a:gd name="connsiteY1762" fmla="*/ 242925 h 741606"/>
                    <a:gd name="connsiteX1763" fmla="*/ 155259 w 883770"/>
                    <a:gd name="connsiteY1763" fmla="*/ 242077 h 741606"/>
                    <a:gd name="connsiteX1764" fmla="*/ 151863 w 883770"/>
                    <a:gd name="connsiteY1764" fmla="*/ 242925 h 741606"/>
                    <a:gd name="connsiteX1765" fmla="*/ 151863 w 883770"/>
                    <a:gd name="connsiteY1765" fmla="*/ 240380 h 741606"/>
                    <a:gd name="connsiteX1766" fmla="*/ 150987 w 883770"/>
                    <a:gd name="connsiteY1766" fmla="*/ 240380 h 741606"/>
                    <a:gd name="connsiteX1767" fmla="*/ 149289 w 883770"/>
                    <a:gd name="connsiteY1767" fmla="*/ 241228 h 741606"/>
                    <a:gd name="connsiteX1768" fmla="*/ 148440 w 883770"/>
                    <a:gd name="connsiteY1768" fmla="*/ 242077 h 741606"/>
                    <a:gd name="connsiteX1769" fmla="*/ 147591 w 883770"/>
                    <a:gd name="connsiteY1769" fmla="*/ 241228 h 741606"/>
                    <a:gd name="connsiteX1770" fmla="*/ 146742 w 883770"/>
                    <a:gd name="connsiteY1770" fmla="*/ 237808 h 741606"/>
                    <a:gd name="connsiteX1771" fmla="*/ 145893 w 883770"/>
                    <a:gd name="connsiteY1771" fmla="*/ 237808 h 741606"/>
                    <a:gd name="connsiteX1772" fmla="*/ 145018 w 883770"/>
                    <a:gd name="connsiteY1772" fmla="*/ 239532 h 741606"/>
                    <a:gd name="connsiteX1773" fmla="*/ 145018 w 883770"/>
                    <a:gd name="connsiteY1773" fmla="*/ 238683 h 741606"/>
                    <a:gd name="connsiteX1774" fmla="*/ 144169 w 883770"/>
                    <a:gd name="connsiteY1774" fmla="*/ 237808 h 741606"/>
                    <a:gd name="connsiteX1775" fmla="*/ 145893 w 883770"/>
                    <a:gd name="connsiteY1775" fmla="*/ 236112 h 741606"/>
                    <a:gd name="connsiteX1776" fmla="*/ 145018 w 883770"/>
                    <a:gd name="connsiteY1776" fmla="*/ 236112 h 741606"/>
                    <a:gd name="connsiteX1777" fmla="*/ 144169 w 883770"/>
                    <a:gd name="connsiteY1777" fmla="*/ 236112 h 741606"/>
                    <a:gd name="connsiteX1778" fmla="*/ 142471 w 883770"/>
                    <a:gd name="connsiteY1778" fmla="*/ 234415 h 741606"/>
                    <a:gd name="connsiteX1779" fmla="*/ 139897 w 883770"/>
                    <a:gd name="connsiteY1779" fmla="*/ 236960 h 741606"/>
                    <a:gd name="connsiteX1780" fmla="*/ 139897 w 883770"/>
                    <a:gd name="connsiteY1780" fmla="*/ 238683 h 741606"/>
                    <a:gd name="connsiteX1781" fmla="*/ 137350 w 883770"/>
                    <a:gd name="connsiteY1781" fmla="*/ 237808 h 741606"/>
                    <a:gd name="connsiteX1782" fmla="*/ 139048 w 883770"/>
                    <a:gd name="connsiteY1782" fmla="*/ 235263 h 741606"/>
                    <a:gd name="connsiteX1783" fmla="*/ 137350 w 883770"/>
                    <a:gd name="connsiteY1783" fmla="*/ 233566 h 741606"/>
                    <a:gd name="connsiteX1784" fmla="*/ 137350 w 883770"/>
                    <a:gd name="connsiteY1784" fmla="*/ 232692 h 741606"/>
                    <a:gd name="connsiteX1785" fmla="*/ 138199 w 883770"/>
                    <a:gd name="connsiteY1785" fmla="*/ 232692 h 741606"/>
                    <a:gd name="connsiteX1786" fmla="*/ 139897 w 883770"/>
                    <a:gd name="connsiteY1786" fmla="*/ 232692 h 741606"/>
                    <a:gd name="connsiteX1787" fmla="*/ 140746 w 883770"/>
                    <a:gd name="connsiteY1787" fmla="*/ 232692 h 741606"/>
                    <a:gd name="connsiteX1788" fmla="*/ 141622 w 883770"/>
                    <a:gd name="connsiteY1788" fmla="*/ 231843 h 741606"/>
                    <a:gd name="connsiteX1789" fmla="*/ 140746 w 883770"/>
                    <a:gd name="connsiteY1789" fmla="*/ 231843 h 741606"/>
                    <a:gd name="connsiteX1790" fmla="*/ 140746 w 883770"/>
                    <a:gd name="connsiteY1790" fmla="*/ 230147 h 741606"/>
                    <a:gd name="connsiteX1791" fmla="*/ 139048 w 883770"/>
                    <a:gd name="connsiteY1791" fmla="*/ 230995 h 741606"/>
                    <a:gd name="connsiteX1792" fmla="*/ 138199 w 883770"/>
                    <a:gd name="connsiteY1792" fmla="*/ 231843 h 741606"/>
                    <a:gd name="connsiteX1793" fmla="*/ 136501 w 883770"/>
                    <a:gd name="connsiteY1793" fmla="*/ 231843 h 741606"/>
                    <a:gd name="connsiteX1794" fmla="*/ 134777 w 883770"/>
                    <a:gd name="connsiteY1794" fmla="*/ 231843 h 741606"/>
                    <a:gd name="connsiteX1795" fmla="*/ 133928 w 883770"/>
                    <a:gd name="connsiteY1795" fmla="*/ 232692 h 741606"/>
                    <a:gd name="connsiteX1796" fmla="*/ 133928 w 883770"/>
                    <a:gd name="connsiteY1796" fmla="*/ 234415 h 741606"/>
                    <a:gd name="connsiteX1797" fmla="*/ 133079 w 883770"/>
                    <a:gd name="connsiteY1797" fmla="*/ 234415 h 741606"/>
                    <a:gd name="connsiteX1798" fmla="*/ 131381 w 883770"/>
                    <a:gd name="connsiteY1798" fmla="*/ 232692 h 741606"/>
                    <a:gd name="connsiteX1799" fmla="*/ 129683 w 883770"/>
                    <a:gd name="connsiteY1799" fmla="*/ 231843 h 741606"/>
                    <a:gd name="connsiteX1800" fmla="*/ 130532 w 883770"/>
                    <a:gd name="connsiteY1800" fmla="*/ 230147 h 741606"/>
                    <a:gd name="connsiteX1801" fmla="*/ 130532 w 883770"/>
                    <a:gd name="connsiteY1801" fmla="*/ 228450 h 741606"/>
                    <a:gd name="connsiteX1802" fmla="*/ 128807 w 883770"/>
                    <a:gd name="connsiteY1802" fmla="*/ 229298 h 741606"/>
                    <a:gd name="connsiteX1803" fmla="*/ 128807 w 883770"/>
                    <a:gd name="connsiteY1803" fmla="*/ 230147 h 741606"/>
                    <a:gd name="connsiteX1804" fmla="*/ 129683 w 883770"/>
                    <a:gd name="connsiteY1804" fmla="*/ 232692 h 741606"/>
                    <a:gd name="connsiteX1805" fmla="*/ 128807 w 883770"/>
                    <a:gd name="connsiteY1805" fmla="*/ 233566 h 741606"/>
                    <a:gd name="connsiteX1806" fmla="*/ 127958 w 883770"/>
                    <a:gd name="connsiteY1806" fmla="*/ 235263 h 741606"/>
                    <a:gd name="connsiteX1807" fmla="*/ 127109 w 883770"/>
                    <a:gd name="connsiteY1807" fmla="*/ 236112 h 741606"/>
                    <a:gd name="connsiteX1808" fmla="*/ 126260 w 883770"/>
                    <a:gd name="connsiteY1808" fmla="*/ 235263 h 741606"/>
                    <a:gd name="connsiteX1809" fmla="*/ 126260 w 883770"/>
                    <a:gd name="connsiteY1809" fmla="*/ 236112 h 741606"/>
                    <a:gd name="connsiteX1810" fmla="*/ 125412 w 883770"/>
                    <a:gd name="connsiteY1810" fmla="*/ 235263 h 741606"/>
                    <a:gd name="connsiteX1811" fmla="*/ 124563 w 883770"/>
                    <a:gd name="connsiteY1811" fmla="*/ 233566 h 741606"/>
                    <a:gd name="connsiteX1812" fmla="*/ 126260 w 883770"/>
                    <a:gd name="connsiteY1812" fmla="*/ 232692 h 741606"/>
                    <a:gd name="connsiteX1813" fmla="*/ 126260 w 883770"/>
                    <a:gd name="connsiteY1813" fmla="*/ 231843 h 741606"/>
                    <a:gd name="connsiteX1814" fmla="*/ 125412 w 883770"/>
                    <a:gd name="connsiteY1814" fmla="*/ 231843 h 741606"/>
                    <a:gd name="connsiteX1815" fmla="*/ 124563 w 883770"/>
                    <a:gd name="connsiteY1815" fmla="*/ 230995 h 741606"/>
                    <a:gd name="connsiteX1816" fmla="*/ 123714 w 883770"/>
                    <a:gd name="connsiteY1816" fmla="*/ 230995 h 741606"/>
                    <a:gd name="connsiteX1817" fmla="*/ 123714 w 883770"/>
                    <a:gd name="connsiteY1817" fmla="*/ 232692 h 741606"/>
                    <a:gd name="connsiteX1818" fmla="*/ 121989 w 883770"/>
                    <a:gd name="connsiteY1818" fmla="*/ 232692 h 741606"/>
                    <a:gd name="connsiteX1819" fmla="*/ 121989 w 883770"/>
                    <a:gd name="connsiteY1819" fmla="*/ 234415 h 741606"/>
                    <a:gd name="connsiteX1820" fmla="*/ 121140 w 883770"/>
                    <a:gd name="connsiteY1820" fmla="*/ 235263 h 741606"/>
                    <a:gd name="connsiteX1821" fmla="*/ 121140 w 883770"/>
                    <a:gd name="connsiteY1821" fmla="*/ 236112 h 741606"/>
                    <a:gd name="connsiteX1822" fmla="*/ 118593 w 883770"/>
                    <a:gd name="connsiteY1822" fmla="*/ 236112 h 741606"/>
                    <a:gd name="connsiteX1823" fmla="*/ 116869 w 883770"/>
                    <a:gd name="connsiteY1823" fmla="*/ 236112 h 741606"/>
                    <a:gd name="connsiteX1824" fmla="*/ 117718 w 883770"/>
                    <a:gd name="connsiteY1824" fmla="*/ 234415 h 741606"/>
                    <a:gd name="connsiteX1825" fmla="*/ 117718 w 883770"/>
                    <a:gd name="connsiteY1825" fmla="*/ 233566 h 741606"/>
                    <a:gd name="connsiteX1826" fmla="*/ 118593 w 883770"/>
                    <a:gd name="connsiteY1826" fmla="*/ 232692 h 741606"/>
                    <a:gd name="connsiteX1827" fmla="*/ 117718 w 883770"/>
                    <a:gd name="connsiteY1827" fmla="*/ 231843 h 741606"/>
                    <a:gd name="connsiteX1828" fmla="*/ 116869 w 883770"/>
                    <a:gd name="connsiteY1828" fmla="*/ 230995 h 741606"/>
                    <a:gd name="connsiteX1829" fmla="*/ 115171 w 883770"/>
                    <a:gd name="connsiteY1829" fmla="*/ 230995 h 741606"/>
                    <a:gd name="connsiteX1830" fmla="*/ 113473 w 883770"/>
                    <a:gd name="connsiteY1830" fmla="*/ 231843 h 741606"/>
                    <a:gd name="connsiteX1831" fmla="*/ 113473 w 883770"/>
                    <a:gd name="connsiteY1831" fmla="*/ 232692 h 741606"/>
                    <a:gd name="connsiteX1832" fmla="*/ 111748 w 883770"/>
                    <a:gd name="connsiteY1832" fmla="*/ 232692 h 741606"/>
                    <a:gd name="connsiteX1833" fmla="*/ 111748 w 883770"/>
                    <a:gd name="connsiteY1833" fmla="*/ 230995 h 741606"/>
                    <a:gd name="connsiteX1834" fmla="*/ 110899 w 883770"/>
                    <a:gd name="connsiteY1834" fmla="*/ 230995 h 741606"/>
                    <a:gd name="connsiteX1835" fmla="*/ 110050 w 883770"/>
                    <a:gd name="connsiteY1835" fmla="*/ 231843 h 741606"/>
                    <a:gd name="connsiteX1836" fmla="*/ 110899 w 883770"/>
                    <a:gd name="connsiteY1836" fmla="*/ 232692 h 741606"/>
                    <a:gd name="connsiteX1837" fmla="*/ 110050 w 883770"/>
                    <a:gd name="connsiteY1837" fmla="*/ 232692 h 741606"/>
                    <a:gd name="connsiteX1838" fmla="*/ 109201 w 883770"/>
                    <a:gd name="connsiteY1838" fmla="*/ 233566 h 741606"/>
                    <a:gd name="connsiteX1839" fmla="*/ 109201 w 883770"/>
                    <a:gd name="connsiteY1839" fmla="*/ 232692 h 741606"/>
                    <a:gd name="connsiteX1840" fmla="*/ 108352 w 883770"/>
                    <a:gd name="connsiteY1840" fmla="*/ 231843 h 741606"/>
                    <a:gd name="connsiteX1841" fmla="*/ 106628 w 883770"/>
                    <a:gd name="connsiteY1841" fmla="*/ 232692 h 741606"/>
                    <a:gd name="connsiteX1842" fmla="*/ 104930 w 883770"/>
                    <a:gd name="connsiteY1842" fmla="*/ 233566 h 741606"/>
                    <a:gd name="connsiteX1843" fmla="*/ 104081 w 883770"/>
                    <a:gd name="connsiteY1843" fmla="*/ 236960 h 741606"/>
                    <a:gd name="connsiteX1844" fmla="*/ 105779 w 883770"/>
                    <a:gd name="connsiteY1844" fmla="*/ 237808 h 741606"/>
                    <a:gd name="connsiteX1845" fmla="*/ 104930 w 883770"/>
                    <a:gd name="connsiteY1845" fmla="*/ 237808 h 741606"/>
                    <a:gd name="connsiteX1846" fmla="*/ 103232 w 883770"/>
                    <a:gd name="connsiteY1846" fmla="*/ 236960 h 741606"/>
                    <a:gd name="connsiteX1847" fmla="*/ 103232 w 883770"/>
                    <a:gd name="connsiteY1847" fmla="*/ 238683 h 741606"/>
                    <a:gd name="connsiteX1848" fmla="*/ 102383 w 883770"/>
                    <a:gd name="connsiteY1848" fmla="*/ 237808 h 741606"/>
                    <a:gd name="connsiteX1849" fmla="*/ 101534 w 883770"/>
                    <a:gd name="connsiteY1849" fmla="*/ 237808 h 741606"/>
                    <a:gd name="connsiteX1850" fmla="*/ 101534 w 883770"/>
                    <a:gd name="connsiteY1850" fmla="*/ 236112 h 741606"/>
                    <a:gd name="connsiteX1851" fmla="*/ 98960 w 883770"/>
                    <a:gd name="connsiteY1851" fmla="*/ 238683 h 741606"/>
                    <a:gd name="connsiteX1852" fmla="*/ 98111 w 883770"/>
                    <a:gd name="connsiteY1852" fmla="*/ 238683 h 741606"/>
                    <a:gd name="connsiteX1853" fmla="*/ 96413 w 883770"/>
                    <a:gd name="connsiteY1853" fmla="*/ 235263 h 741606"/>
                    <a:gd name="connsiteX1854" fmla="*/ 92142 w 883770"/>
                    <a:gd name="connsiteY1854" fmla="*/ 235263 h 741606"/>
                    <a:gd name="connsiteX1855" fmla="*/ 90417 w 883770"/>
                    <a:gd name="connsiteY1855" fmla="*/ 236112 h 741606"/>
                    <a:gd name="connsiteX1856" fmla="*/ 91293 w 883770"/>
                    <a:gd name="connsiteY1856" fmla="*/ 236960 h 741606"/>
                    <a:gd name="connsiteX1857" fmla="*/ 90417 w 883770"/>
                    <a:gd name="connsiteY1857" fmla="*/ 236960 h 741606"/>
                    <a:gd name="connsiteX1858" fmla="*/ 89568 w 883770"/>
                    <a:gd name="connsiteY1858" fmla="*/ 238683 h 741606"/>
                    <a:gd name="connsiteX1859" fmla="*/ 88719 w 883770"/>
                    <a:gd name="connsiteY1859" fmla="*/ 237808 h 741606"/>
                    <a:gd name="connsiteX1860" fmla="*/ 88719 w 883770"/>
                    <a:gd name="connsiteY1860" fmla="*/ 236112 h 741606"/>
                    <a:gd name="connsiteX1861" fmla="*/ 88719 w 883770"/>
                    <a:gd name="connsiteY1861" fmla="*/ 235263 h 741606"/>
                    <a:gd name="connsiteX1862" fmla="*/ 87870 w 883770"/>
                    <a:gd name="connsiteY1862" fmla="*/ 235263 h 741606"/>
                    <a:gd name="connsiteX1863" fmla="*/ 87021 w 883770"/>
                    <a:gd name="connsiteY1863" fmla="*/ 235263 h 741606"/>
                    <a:gd name="connsiteX1864" fmla="*/ 87021 w 883770"/>
                    <a:gd name="connsiteY1864" fmla="*/ 236112 h 741606"/>
                    <a:gd name="connsiteX1865" fmla="*/ 85323 w 883770"/>
                    <a:gd name="connsiteY1865" fmla="*/ 236112 h 741606"/>
                    <a:gd name="connsiteX1866" fmla="*/ 85323 w 883770"/>
                    <a:gd name="connsiteY1866" fmla="*/ 235263 h 741606"/>
                    <a:gd name="connsiteX1867" fmla="*/ 84448 w 883770"/>
                    <a:gd name="connsiteY1867" fmla="*/ 236112 h 741606"/>
                    <a:gd name="connsiteX1868" fmla="*/ 83599 w 883770"/>
                    <a:gd name="connsiteY1868" fmla="*/ 235263 h 741606"/>
                    <a:gd name="connsiteX1869" fmla="*/ 82750 w 883770"/>
                    <a:gd name="connsiteY1869" fmla="*/ 236112 h 741606"/>
                    <a:gd name="connsiteX1870" fmla="*/ 81901 w 883770"/>
                    <a:gd name="connsiteY1870" fmla="*/ 235263 h 741606"/>
                    <a:gd name="connsiteX1871" fmla="*/ 79354 w 883770"/>
                    <a:gd name="connsiteY1871" fmla="*/ 236112 h 741606"/>
                    <a:gd name="connsiteX1872" fmla="*/ 79354 w 883770"/>
                    <a:gd name="connsiteY1872" fmla="*/ 237808 h 741606"/>
                    <a:gd name="connsiteX1873" fmla="*/ 76780 w 883770"/>
                    <a:gd name="connsiteY1873" fmla="*/ 237808 h 741606"/>
                    <a:gd name="connsiteX1874" fmla="*/ 76780 w 883770"/>
                    <a:gd name="connsiteY1874" fmla="*/ 238683 h 741606"/>
                    <a:gd name="connsiteX1875" fmla="*/ 77629 w 883770"/>
                    <a:gd name="connsiteY1875" fmla="*/ 240380 h 741606"/>
                    <a:gd name="connsiteX1876" fmla="*/ 76780 w 883770"/>
                    <a:gd name="connsiteY1876" fmla="*/ 239532 h 741606"/>
                    <a:gd name="connsiteX1877" fmla="*/ 75931 w 883770"/>
                    <a:gd name="connsiteY1877" fmla="*/ 240380 h 741606"/>
                    <a:gd name="connsiteX1878" fmla="*/ 76780 w 883770"/>
                    <a:gd name="connsiteY1878" fmla="*/ 240380 h 741606"/>
                    <a:gd name="connsiteX1879" fmla="*/ 75082 w 883770"/>
                    <a:gd name="connsiteY1879" fmla="*/ 241228 h 741606"/>
                    <a:gd name="connsiteX1880" fmla="*/ 74233 w 883770"/>
                    <a:gd name="connsiteY1880" fmla="*/ 241228 h 741606"/>
                    <a:gd name="connsiteX1881" fmla="*/ 73358 w 883770"/>
                    <a:gd name="connsiteY1881" fmla="*/ 240380 h 741606"/>
                    <a:gd name="connsiteX1882" fmla="*/ 70811 w 883770"/>
                    <a:gd name="connsiteY1882" fmla="*/ 238683 h 741606"/>
                    <a:gd name="connsiteX1883" fmla="*/ 70811 w 883770"/>
                    <a:gd name="connsiteY1883" fmla="*/ 240380 h 741606"/>
                    <a:gd name="connsiteX1884" fmla="*/ 69962 w 883770"/>
                    <a:gd name="connsiteY1884" fmla="*/ 239532 h 741606"/>
                    <a:gd name="connsiteX1885" fmla="*/ 69962 w 883770"/>
                    <a:gd name="connsiteY1885" fmla="*/ 240380 h 741606"/>
                    <a:gd name="connsiteX1886" fmla="*/ 69113 w 883770"/>
                    <a:gd name="connsiteY1886" fmla="*/ 241228 h 741606"/>
                    <a:gd name="connsiteX1887" fmla="*/ 68237 w 883770"/>
                    <a:gd name="connsiteY1887" fmla="*/ 241228 h 741606"/>
                    <a:gd name="connsiteX1888" fmla="*/ 66539 w 883770"/>
                    <a:gd name="connsiteY1888" fmla="*/ 242077 h 741606"/>
                    <a:gd name="connsiteX1889" fmla="*/ 66539 w 883770"/>
                    <a:gd name="connsiteY1889" fmla="*/ 240380 h 741606"/>
                    <a:gd name="connsiteX1890" fmla="*/ 65690 w 883770"/>
                    <a:gd name="connsiteY1890" fmla="*/ 241228 h 741606"/>
                    <a:gd name="connsiteX1891" fmla="*/ 65690 w 883770"/>
                    <a:gd name="connsiteY1891" fmla="*/ 242925 h 741606"/>
                    <a:gd name="connsiteX1892" fmla="*/ 64841 w 883770"/>
                    <a:gd name="connsiteY1892" fmla="*/ 242925 h 741606"/>
                    <a:gd name="connsiteX1893" fmla="*/ 63144 w 883770"/>
                    <a:gd name="connsiteY1893" fmla="*/ 242077 h 741606"/>
                    <a:gd name="connsiteX1894" fmla="*/ 62268 w 883770"/>
                    <a:gd name="connsiteY1894" fmla="*/ 242077 h 741606"/>
                    <a:gd name="connsiteX1895" fmla="*/ 61419 w 883770"/>
                    <a:gd name="connsiteY1895" fmla="*/ 241228 h 741606"/>
                    <a:gd name="connsiteX1896" fmla="*/ 60570 w 883770"/>
                    <a:gd name="connsiteY1896" fmla="*/ 242077 h 741606"/>
                    <a:gd name="connsiteX1897" fmla="*/ 57174 w 883770"/>
                    <a:gd name="connsiteY1897" fmla="*/ 242077 h 741606"/>
                    <a:gd name="connsiteX1898" fmla="*/ 56299 w 883770"/>
                    <a:gd name="connsiteY1898" fmla="*/ 242925 h 741606"/>
                    <a:gd name="connsiteX1899" fmla="*/ 56299 w 883770"/>
                    <a:gd name="connsiteY1899" fmla="*/ 243773 h 741606"/>
                    <a:gd name="connsiteX1900" fmla="*/ 56299 w 883770"/>
                    <a:gd name="connsiteY1900" fmla="*/ 245497 h 741606"/>
                    <a:gd name="connsiteX1901" fmla="*/ 52903 w 883770"/>
                    <a:gd name="connsiteY1901" fmla="*/ 246345 h 741606"/>
                    <a:gd name="connsiteX1902" fmla="*/ 50329 w 883770"/>
                    <a:gd name="connsiteY1902" fmla="*/ 245497 h 741606"/>
                    <a:gd name="connsiteX1903" fmla="*/ 50329 w 883770"/>
                    <a:gd name="connsiteY1903" fmla="*/ 246345 h 741606"/>
                    <a:gd name="connsiteX1904" fmla="*/ 49480 w 883770"/>
                    <a:gd name="connsiteY1904" fmla="*/ 247193 h 741606"/>
                    <a:gd name="connsiteX1905" fmla="*/ 49480 w 883770"/>
                    <a:gd name="connsiteY1905" fmla="*/ 248042 h 741606"/>
                    <a:gd name="connsiteX1906" fmla="*/ 48631 w 883770"/>
                    <a:gd name="connsiteY1906" fmla="*/ 248042 h 741606"/>
                    <a:gd name="connsiteX1907" fmla="*/ 47782 w 883770"/>
                    <a:gd name="connsiteY1907" fmla="*/ 248890 h 741606"/>
                    <a:gd name="connsiteX1908" fmla="*/ 47782 w 883770"/>
                    <a:gd name="connsiteY1908" fmla="*/ 249765 h 741606"/>
                    <a:gd name="connsiteX1909" fmla="*/ 49480 w 883770"/>
                    <a:gd name="connsiteY1909" fmla="*/ 249765 h 741606"/>
                    <a:gd name="connsiteX1910" fmla="*/ 47782 w 883770"/>
                    <a:gd name="connsiteY1910" fmla="*/ 249765 h 741606"/>
                    <a:gd name="connsiteX1911" fmla="*/ 46933 w 883770"/>
                    <a:gd name="connsiteY1911" fmla="*/ 248890 h 741606"/>
                    <a:gd name="connsiteX1912" fmla="*/ 47782 w 883770"/>
                    <a:gd name="connsiteY1912" fmla="*/ 246345 h 741606"/>
                    <a:gd name="connsiteX1913" fmla="*/ 46084 w 883770"/>
                    <a:gd name="connsiteY1913" fmla="*/ 245497 h 741606"/>
                    <a:gd name="connsiteX1914" fmla="*/ 45209 w 883770"/>
                    <a:gd name="connsiteY1914" fmla="*/ 246345 h 741606"/>
                    <a:gd name="connsiteX1915" fmla="*/ 43511 w 883770"/>
                    <a:gd name="connsiteY1915" fmla="*/ 246345 h 741606"/>
                    <a:gd name="connsiteX1916" fmla="*/ 44360 w 883770"/>
                    <a:gd name="connsiteY1916" fmla="*/ 247193 h 741606"/>
                    <a:gd name="connsiteX1917" fmla="*/ 43511 w 883770"/>
                    <a:gd name="connsiteY1917" fmla="*/ 247193 h 741606"/>
                    <a:gd name="connsiteX1918" fmla="*/ 41813 w 883770"/>
                    <a:gd name="connsiteY1918" fmla="*/ 246345 h 741606"/>
                    <a:gd name="connsiteX1919" fmla="*/ 40964 w 883770"/>
                    <a:gd name="connsiteY1919" fmla="*/ 246345 h 741606"/>
                    <a:gd name="connsiteX1920" fmla="*/ 39239 w 883770"/>
                    <a:gd name="connsiteY1920" fmla="*/ 246345 h 741606"/>
                    <a:gd name="connsiteX1921" fmla="*/ 39239 w 883770"/>
                    <a:gd name="connsiteY1921" fmla="*/ 248042 h 741606"/>
                    <a:gd name="connsiteX1922" fmla="*/ 38390 w 883770"/>
                    <a:gd name="connsiteY1922" fmla="*/ 248042 h 741606"/>
                    <a:gd name="connsiteX1923" fmla="*/ 38390 w 883770"/>
                    <a:gd name="connsiteY1923" fmla="*/ 247193 h 741606"/>
                    <a:gd name="connsiteX1924" fmla="*/ 36692 w 883770"/>
                    <a:gd name="connsiteY1924" fmla="*/ 247193 h 741606"/>
                    <a:gd name="connsiteX1925" fmla="*/ 35843 w 883770"/>
                    <a:gd name="connsiteY1925" fmla="*/ 248042 h 741606"/>
                    <a:gd name="connsiteX1926" fmla="*/ 34994 w 883770"/>
                    <a:gd name="connsiteY1926" fmla="*/ 248042 h 741606"/>
                    <a:gd name="connsiteX1927" fmla="*/ 32421 w 883770"/>
                    <a:gd name="connsiteY1927" fmla="*/ 247193 h 741606"/>
                    <a:gd name="connsiteX1928" fmla="*/ 32421 w 883770"/>
                    <a:gd name="connsiteY1928" fmla="*/ 248890 h 741606"/>
                    <a:gd name="connsiteX1929" fmla="*/ 30723 w 883770"/>
                    <a:gd name="connsiteY1929" fmla="*/ 248042 h 741606"/>
                    <a:gd name="connsiteX1930" fmla="*/ 29874 w 883770"/>
                    <a:gd name="connsiteY1930" fmla="*/ 248042 h 741606"/>
                    <a:gd name="connsiteX1931" fmla="*/ 30723 w 883770"/>
                    <a:gd name="connsiteY1931" fmla="*/ 248890 h 741606"/>
                    <a:gd name="connsiteX1932" fmla="*/ 29874 w 883770"/>
                    <a:gd name="connsiteY1932" fmla="*/ 249765 h 741606"/>
                    <a:gd name="connsiteX1933" fmla="*/ 28998 w 883770"/>
                    <a:gd name="connsiteY1933" fmla="*/ 248890 h 741606"/>
                    <a:gd name="connsiteX1934" fmla="*/ 28149 w 883770"/>
                    <a:gd name="connsiteY1934" fmla="*/ 249765 h 741606"/>
                    <a:gd name="connsiteX1935" fmla="*/ 28149 w 883770"/>
                    <a:gd name="connsiteY1935" fmla="*/ 250613 h 741606"/>
                    <a:gd name="connsiteX1936" fmla="*/ 27300 w 883770"/>
                    <a:gd name="connsiteY1936" fmla="*/ 249765 h 741606"/>
                    <a:gd name="connsiteX1937" fmla="*/ 23029 w 883770"/>
                    <a:gd name="connsiteY1937" fmla="*/ 248890 h 741606"/>
                    <a:gd name="connsiteX1938" fmla="*/ 0 w 883770"/>
                    <a:gd name="connsiteY1938" fmla="*/ 238683 h 74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Lst>
                  <a:rect l="l" t="t" r="r" b="b"/>
                  <a:pathLst>
                    <a:path w="883770" h="741606">
                      <a:moveTo>
                        <a:pt x="0" y="238683"/>
                      </a:moveTo>
                      <a:lnTo>
                        <a:pt x="3422" y="236112"/>
                      </a:lnTo>
                      <a:lnTo>
                        <a:pt x="3422" y="232692"/>
                      </a:lnTo>
                      <a:lnTo>
                        <a:pt x="2573" y="231843"/>
                      </a:lnTo>
                      <a:lnTo>
                        <a:pt x="3422" y="230995"/>
                      </a:lnTo>
                      <a:lnTo>
                        <a:pt x="5120" y="231843"/>
                      </a:lnTo>
                      <a:lnTo>
                        <a:pt x="6818" y="231843"/>
                      </a:lnTo>
                      <a:lnTo>
                        <a:pt x="10241" y="231843"/>
                      </a:lnTo>
                      <a:lnTo>
                        <a:pt x="12814" y="230147"/>
                      </a:lnTo>
                      <a:lnTo>
                        <a:pt x="14512" y="228450"/>
                      </a:lnTo>
                      <a:lnTo>
                        <a:pt x="15361" y="225878"/>
                      </a:lnTo>
                      <a:lnTo>
                        <a:pt x="23029" y="221610"/>
                      </a:lnTo>
                      <a:lnTo>
                        <a:pt x="24753" y="219913"/>
                      </a:lnTo>
                      <a:lnTo>
                        <a:pt x="27300" y="220761"/>
                      </a:lnTo>
                      <a:lnTo>
                        <a:pt x="28149" y="219913"/>
                      </a:lnTo>
                      <a:lnTo>
                        <a:pt x="31572" y="219065"/>
                      </a:lnTo>
                      <a:lnTo>
                        <a:pt x="33270" y="216520"/>
                      </a:lnTo>
                      <a:lnTo>
                        <a:pt x="38390" y="215645"/>
                      </a:lnTo>
                      <a:lnTo>
                        <a:pt x="38390" y="214796"/>
                      </a:lnTo>
                      <a:lnTo>
                        <a:pt x="38390" y="213100"/>
                      </a:lnTo>
                      <a:lnTo>
                        <a:pt x="39239" y="211403"/>
                      </a:lnTo>
                      <a:lnTo>
                        <a:pt x="42662" y="208831"/>
                      </a:lnTo>
                      <a:lnTo>
                        <a:pt x="46084" y="205438"/>
                      </a:lnTo>
                      <a:lnTo>
                        <a:pt x="47782" y="202018"/>
                      </a:lnTo>
                      <a:lnTo>
                        <a:pt x="52054" y="198598"/>
                      </a:lnTo>
                      <a:lnTo>
                        <a:pt x="52054" y="192633"/>
                      </a:lnTo>
                      <a:lnTo>
                        <a:pt x="51178" y="190088"/>
                      </a:lnTo>
                      <a:lnTo>
                        <a:pt x="48631" y="188364"/>
                      </a:lnTo>
                      <a:lnTo>
                        <a:pt x="48631" y="187516"/>
                      </a:lnTo>
                      <a:lnTo>
                        <a:pt x="49480" y="186668"/>
                      </a:lnTo>
                      <a:lnTo>
                        <a:pt x="53752" y="188364"/>
                      </a:lnTo>
                      <a:lnTo>
                        <a:pt x="54601" y="188364"/>
                      </a:lnTo>
                      <a:lnTo>
                        <a:pt x="56299" y="187516"/>
                      </a:lnTo>
                      <a:lnTo>
                        <a:pt x="58872" y="189239"/>
                      </a:lnTo>
                      <a:lnTo>
                        <a:pt x="60570" y="187516"/>
                      </a:lnTo>
                      <a:lnTo>
                        <a:pt x="61419" y="188364"/>
                      </a:lnTo>
                      <a:lnTo>
                        <a:pt x="61419" y="190088"/>
                      </a:lnTo>
                      <a:lnTo>
                        <a:pt x="62268" y="190088"/>
                      </a:lnTo>
                      <a:lnTo>
                        <a:pt x="64841" y="190088"/>
                      </a:lnTo>
                      <a:lnTo>
                        <a:pt x="65690" y="189239"/>
                      </a:lnTo>
                      <a:lnTo>
                        <a:pt x="64841" y="186668"/>
                      </a:lnTo>
                      <a:lnTo>
                        <a:pt x="67388" y="186668"/>
                      </a:lnTo>
                      <a:lnTo>
                        <a:pt x="68237" y="186668"/>
                      </a:lnTo>
                      <a:lnTo>
                        <a:pt x="70811" y="189239"/>
                      </a:lnTo>
                      <a:lnTo>
                        <a:pt x="71660" y="189239"/>
                      </a:lnTo>
                      <a:lnTo>
                        <a:pt x="73358" y="188364"/>
                      </a:lnTo>
                      <a:lnTo>
                        <a:pt x="75082" y="188364"/>
                      </a:lnTo>
                      <a:lnTo>
                        <a:pt x="79354" y="190088"/>
                      </a:lnTo>
                      <a:lnTo>
                        <a:pt x="81052" y="188364"/>
                      </a:lnTo>
                      <a:lnTo>
                        <a:pt x="81901" y="188364"/>
                      </a:lnTo>
                      <a:lnTo>
                        <a:pt x="84448" y="186668"/>
                      </a:lnTo>
                      <a:lnTo>
                        <a:pt x="85323" y="186668"/>
                      </a:lnTo>
                      <a:lnTo>
                        <a:pt x="86172" y="186668"/>
                      </a:lnTo>
                      <a:lnTo>
                        <a:pt x="88719" y="187516"/>
                      </a:lnTo>
                      <a:lnTo>
                        <a:pt x="93840" y="187516"/>
                      </a:lnTo>
                      <a:lnTo>
                        <a:pt x="95538" y="186668"/>
                      </a:lnTo>
                      <a:lnTo>
                        <a:pt x="95538" y="185819"/>
                      </a:lnTo>
                      <a:lnTo>
                        <a:pt x="96413" y="185819"/>
                      </a:lnTo>
                      <a:lnTo>
                        <a:pt x="100658" y="185819"/>
                      </a:lnTo>
                      <a:lnTo>
                        <a:pt x="102383" y="186668"/>
                      </a:lnTo>
                      <a:lnTo>
                        <a:pt x="104930" y="186668"/>
                      </a:lnTo>
                      <a:lnTo>
                        <a:pt x="104930" y="188364"/>
                      </a:lnTo>
                      <a:lnTo>
                        <a:pt x="106628" y="189239"/>
                      </a:lnTo>
                      <a:lnTo>
                        <a:pt x="107503" y="190088"/>
                      </a:lnTo>
                      <a:lnTo>
                        <a:pt x="110050" y="191784"/>
                      </a:lnTo>
                      <a:lnTo>
                        <a:pt x="110899" y="194356"/>
                      </a:lnTo>
                      <a:lnTo>
                        <a:pt x="111748" y="196053"/>
                      </a:lnTo>
                      <a:lnTo>
                        <a:pt x="114322" y="196901"/>
                      </a:lnTo>
                      <a:lnTo>
                        <a:pt x="116020" y="196901"/>
                      </a:lnTo>
                      <a:lnTo>
                        <a:pt x="118593" y="199446"/>
                      </a:lnTo>
                      <a:lnTo>
                        <a:pt x="119442" y="199446"/>
                      </a:lnTo>
                      <a:lnTo>
                        <a:pt x="120291" y="200321"/>
                      </a:lnTo>
                      <a:lnTo>
                        <a:pt x="120291" y="202866"/>
                      </a:lnTo>
                      <a:lnTo>
                        <a:pt x="121140" y="202866"/>
                      </a:lnTo>
                      <a:lnTo>
                        <a:pt x="122838" y="202018"/>
                      </a:lnTo>
                      <a:lnTo>
                        <a:pt x="123714" y="206286"/>
                      </a:lnTo>
                      <a:lnTo>
                        <a:pt x="124563" y="206286"/>
                      </a:lnTo>
                      <a:lnTo>
                        <a:pt x="125412" y="207135"/>
                      </a:lnTo>
                      <a:lnTo>
                        <a:pt x="126260" y="209680"/>
                      </a:lnTo>
                      <a:lnTo>
                        <a:pt x="127109" y="209680"/>
                      </a:lnTo>
                      <a:lnTo>
                        <a:pt x="128807" y="207983"/>
                      </a:lnTo>
                      <a:lnTo>
                        <a:pt x="129683" y="207135"/>
                      </a:lnTo>
                      <a:lnTo>
                        <a:pt x="131381" y="207135"/>
                      </a:lnTo>
                      <a:lnTo>
                        <a:pt x="132230" y="205438"/>
                      </a:lnTo>
                      <a:lnTo>
                        <a:pt x="133079" y="205438"/>
                      </a:lnTo>
                      <a:lnTo>
                        <a:pt x="134777" y="206286"/>
                      </a:lnTo>
                      <a:lnTo>
                        <a:pt x="135652" y="206286"/>
                      </a:lnTo>
                      <a:lnTo>
                        <a:pt x="139048" y="199446"/>
                      </a:lnTo>
                      <a:lnTo>
                        <a:pt x="140746" y="198598"/>
                      </a:lnTo>
                      <a:lnTo>
                        <a:pt x="141622" y="191784"/>
                      </a:lnTo>
                      <a:lnTo>
                        <a:pt x="142471" y="191784"/>
                      </a:lnTo>
                      <a:lnTo>
                        <a:pt x="144169" y="191784"/>
                      </a:lnTo>
                      <a:lnTo>
                        <a:pt x="145018" y="191784"/>
                      </a:lnTo>
                      <a:lnTo>
                        <a:pt x="145893" y="190088"/>
                      </a:lnTo>
                      <a:lnTo>
                        <a:pt x="146742" y="189239"/>
                      </a:lnTo>
                      <a:lnTo>
                        <a:pt x="149289" y="188364"/>
                      </a:lnTo>
                      <a:lnTo>
                        <a:pt x="151863" y="187516"/>
                      </a:lnTo>
                      <a:lnTo>
                        <a:pt x="152712" y="187516"/>
                      </a:lnTo>
                      <a:lnTo>
                        <a:pt x="155259" y="187516"/>
                      </a:lnTo>
                      <a:lnTo>
                        <a:pt x="156957" y="188364"/>
                      </a:lnTo>
                      <a:lnTo>
                        <a:pt x="161228" y="191784"/>
                      </a:lnTo>
                      <a:lnTo>
                        <a:pt x="162077" y="191784"/>
                      </a:lnTo>
                      <a:lnTo>
                        <a:pt x="162926" y="191784"/>
                      </a:lnTo>
                      <a:lnTo>
                        <a:pt x="163802" y="192633"/>
                      </a:lnTo>
                      <a:lnTo>
                        <a:pt x="163802" y="194356"/>
                      </a:lnTo>
                      <a:lnTo>
                        <a:pt x="164651" y="195204"/>
                      </a:lnTo>
                      <a:lnTo>
                        <a:pt x="167198" y="194356"/>
                      </a:lnTo>
                      <a:lnTo>
                        <a:pt x="168047" y="192633"/>
                      </a:lnTo>
                      <a:lnTo>
                        <a:pt x="169771" y="194356"/>
                      </a:lnTo>
                      <a:lnTo>
                        <a:pt x="171469" y="193481"/>
                      </a:lnTo>
                      <a:lnTo>
                        <a:pt x="172318" y="194356"/>
                      </a:lnTo>
                      <a:lnTo>
                        <a:pt x="172318" y="192633"/>
                      </a:lnTo>
                      <a:lnTo>
                        <a:pt x="170620" y="188364"/>
                      </a:lnTo>
                      <a:lnTo>
                        <a:pt x="169771" y="186668"/>
                      </a:lnTo>
                      <a:lnTo>
                        <a:pt x="169771" y="185819"/>
                      </a:lnTo>
                      <a:lnTo>
                        <a:pt x="170620" y="181551"/>
                      </a:lnTo>
                      <a:lnTo>
                        <a:pt x="170620" y="178157"/>
                      </a:lnTo>
                      <a:lnTo>
                        <a:pt x="170620" y="176434"/>
                      </a:lnTo>
                      <a:lnTo>
                        <a:pt x="170620" y="175586"/>
                      </a:lnTo>
                      <a:lnTo>
                        <a:pt x="170620" y="174737"/>
                      </a:lnTo>
                      <a:lnTo>
                        <a:pt x="171469" y="173889"/>
                      </a:lnTo>
                      <a:lnTo>
                        <a:pt x="174892" y="175586"/>
                      </a:lnTo>
                      <a:lnTo>
                        <a:pt x="177439" y="177283"/>
                      </a:lnTo>
                      <a:lnTo>
                        <a:pt x="178288" y="177283"/>
                      </a:lnTo>
                      <a:lnTo>
                        <a:pt x="179137" y="176434"/>
                      </a:lnTo>
                      <a:lnTo>
                        <a:pt x="179137" y="175586"/>
                      </a:lnTo>
                      <a:lnTo>
                        <a:pt x="182559" y="175586"/>
                      </a:lnTo>
                      <a:lnTo>
                        <a:pt x="183408" y="173889"/>
                      </a:lnTo>
                      <a:lnTo>
                        <a:pt x="189377" y="170469"/>
                      </a:lnTo>
                      <a:lnTo>
                        <a:pt x="191102" y="168772"/>
                      </a:lnTo>
                      <a:lnTo>
                        <a:pt x="195347" y="167076"/>
                      </a:lnTo>
                      <a:lnTo>
                        <a:pt x="196222" y="167076"/>
                      </a:lnTo>
                      <a:lnTo>
                        <a:pt x="200467" y="169621"/>
                      </a:lnTo>
                      <a:lnTo>
                        <a:pt x="200467" y="170469"/>
                      </a:lnTo>
                      <a:lnTo>
                        <a:pt x="200467" y="171317"/>
                      </a:lnTo>
                      <a:lnTo>
                        <a:pt x="200467" y="172192"/>
                      </a:lnTo>
                      <a:lnTo>
                        <a:pt x="200467" y="173889"/>
                      </a:lnTo>
                      <a:lnTo>
                        <a:pt x="203041" y="178157"/>
                      </a:lnTo>
                      <a:lnTo>
                        <a:pt x="202192" y="181551"/>
                      </a:lnTo>
                      <a:lnTo>
                        <a:pt x="202192" y="182399"/>
                      </a:lnTo>
                      <a:lnTo>
                        <a:pt x="204739" y="183274"/>
                      </a:lnTo>
                      <a:lnTo>
                        <a:pt x="204739" y="184971"/>
                      </a:lnTo>
                      <a:lnTo>
                        <a:pt x="203041" y="187516"/>
                      </a:lnTo>
                      <a:lnTo>
                        <a:pt x="203041" y="189239"/>
                      </a:lnTo>
                      <a:lnTo>
                        <a:pt x="203890" y="189239"/>
                      </a:lnTo>
                      <a:lnTo>
                        <a:pt x="204739" y="189239"/>
                      </a:lnTo>
                      <a:lnTo>
                        <a:pt x="207286" y="190088"/>
                      </a:lnTo>
                      <a:lnTo>
                        <a:pt x="209010" y="191784"/>
                      </a:lnTo>
                      <a:lnTo>
                        <a:pt x="212406" y="189239"/>
                      </a:lnTo>
                      <a:lnTo>
                        <a:pt x="214131" y="189239"/>
                      </a:lnTo>
                      <a:lnTo>
                        <a:pt x="215829" y="188364"/>
                      </a:lnTo>
                      <a:lnTo>
                        <a:pt x="214980" y="186668"/>
                      </a:lnTo>
                      <a:lnTo>
                        <a:pt x="215829" y="185819"/>
                      </a:lnTo>
                      <a:lnTo>
                        <a:pt x="216678" y="185819"/>
                      </a:lnTo>
                      <a:lnTo>
                        <a:pt x="220100" y="185819"/>
                      </a:lnTo>
                      <a:lnTo>
                        <a:pt x="220949" y="184971"/>
                      </a:lnTo>
                      <a:lnTo>
                        <a:pt x="220949" y="184123"/>
                      </a:lnTo>
                      <a:lnTo>
                        <a:pt x="222647" y="182399"/>
                      </a:lnTo>
                      <a:lnTo>
                        <a:pt x="221798" y="179854"/>
                      </a:lnTo>
                      <a:lnTo>
                        <a:pt x="222647" y="179854"/>
                      </a:lnTo>
                      <a:lnTo>
                        <a:pt x="223496" y="179006"/>
                      </a:lnTo>
                      <a:lnTo>
                        <a:pt x="224372" y="178157"/>
                      </a:lnTo>
                      <a:lnTo>
                        <a:pt x="226070" y="178157"/>
                      </a:lnTo>
                      <a:lnTo>
                        <a:pt x="225221" y="176434"/>
                      </a:lnTo>
                      <a:lnTo>
                        <a:pt x="226919" y="174737"/>
                      </a:lnTo>
                      <a:lnTo>
                        <a:pt x="226919" y="173041"/>
                      </a:lnTo>
                      <a:lnTo>
                        <a:pt x="228617" y="171317"/>
                      </a:lnTo>
                      <a:lnTo>
                        <a:pt x="231190" y="171317"/>
                      </a:lnTo>
                      <a:lnTo>
                        <a:pt x="232888" y="169621"/>
                      </a:lnTo>
                      <a:lnTo>
                        <a:pt x="232888" y="168772"/>
                      </a:lnTo>
                      <a:lnTo>
                        <a:pt x="234586" y="167924"/>
                      </a:lnTo>
                      <a:lnTo>
                        <a:pt x="234586" y="167076"/>
                      </a:lnTo>
                      <a:lnTo>
                        <a:pt x="235462" y="164504"/>
                      </a:lnTo>
                      <a:lnTo>
                        <a:pt x="236311" y="162807"/>
                      </a:lnTo>
                      <a:lnTo>
                        <a:pt x="237160" y="161959"/>
                      </a:lnTo>
                      <a:lnTo>
                        <a:pt x="236311" y="160236"/>
                      </a:lnTo>
                      <a:lnTo>
                        <a:pt x="236311" y="159387"/>
                      </a:lnTo>
                      <a:lnTo>
                        <a:pt x="235462" y="157691"/>
                      </a:lnTo>
                      <a:lnTo>
                        <a:pt x="235462" y="156842"/>
                      </a:lnTo>
                      <a:lnTo>
                        <a:pt x="235462" y="153422"/>
                      </a:lnTo>
                      <a:lnTo>
                        <a:pt x="234586" y="152574"/>
                      </a:lnTo>
                      <a:lnTo>
                        <a:pt x="234586" y="150877"/>
                      </a:lnTo>
                      <a:lnTo>
                        <a:pt x="234586" y="150029"/>
                      </a:lnTo>
                      <a:lnTo>
                        <a:pt x="235462" y="149154"/>
                      </a:lnTo>
                      <a:lnTo>
                        <a:pt x="237160" y="143189"/>
                      </a:lnTo>
                      <a:lnTo>
                        <a:pt x="237160" y="139795"/>
                      </a:lnTo>
                      <a:lnTo>
                        <a:pt x="237160" y="138947"/>
                      </a:lnTo>
                      <a:lnTo>
                        <a:pt x="238858" y="139795"/>
                      </a:lnTo>
                      <a:lnTo>
                        <a:pt x="239707" y="138947"/>
                      </a:lnTo>
                      <a:lnTo>
                        <a:pt x="240556" y="137224"/>
                      </a:lnTo>
                      <a:lnTo>
                        <a:pt x="243129" y="135527"/>
                      </a:lnTo>
                      <a:lnTo>
                        <a:pt x="246552" y="132955"/>
                      </a:lnTo>
                      <a:lnTo>
                        <a:pt x="249947" y="132107"/>
                      </a:lnTo>
                      <a:lnTo>
                        <a:pt x="251645" y="132107"/>
                      </a:lnTo>
                      <a:lnTo>
                        <a:pt x="253370" y="132107"/>
                      </a:lnTo>
                      <a:lnTo>
                        <a:pt x="254219" y="132955"/>
                      </a:lnTo>
                      <a:lnTo>
                        <a:pt x="256766" y="136375"/>
                      </a:lnTo>
                      <a:lnTo>
                        <a:pt x="257641" y="136375"/>
                      </a:lnTo>
                      <a:lnTo>
                        <a:pt x="260188" y="135527"/>
                      </a:lnTo>
                      <a:lnTo>
                        <a:pt x="263611" y="132955"/>
                      </a:lnTo>
                      <a:lnTo>
                        <a:pt x="263611" y="132107"/>
                      </a:lnTo>
                      <a:lnTo>
                        <a:pt x="265309" y="132107"/>
                      </a:lnTo>
                      <a:lnTo>
                        <a:pt x="266158" y="132955"/>
                      </a:lnTo>
                      <a:lnTo>
                        <a:pt x="267856" y="135527"/>
                      </a:lnTo>
                      <a:lnTo>
                        <a:pt x="269580" y="134679"/>
                      </a:lnTo>
                      <a:lnTo>
                        <a:pt x="272127" y="134679"/>
                      </a:lnTo>
                      <a:lnTo>
                        <a:pt x="275550" y="135527"/>
                      </a:lnTo>
                      <a:lnTo>
                        <a:pt x="277248" y="135527"/>
                      </a:lnTo>
                      <a:lnTo>
                        <a:pt x="278097" y="134679"/>
                      </a:lnTo>
                      <a:lnTo>
                        <a:pt x="279821" y="133830"/>
                      </a:lnTo>
                      <a:lnTo>
                        <a:pt x="279821" y="132107"/>
                      </a:lnTo>
                      <a:lnTo>
                        <a:pt x="280670" y="132107"/>
                      </a:lnTo>
                      <a:lnTo>
                        <a:pt x="282368" y="131259"/>
                      </a:lnTo>
                      <a:lnTo>
                        <a:pt x="283217" y="130410"/>
                      </a:lnTo>
                      <a:lnTo>
                        <a:pt x="284915" y="130410"/>
                      </a:lnTo>
                      <a:lnTo>
                        <a:pt x="290036" y="131259"/>
                      </a:lnTo>
                      <a:lnTo>
                        <a:pt x="293458" y="130410"/>
                      </a:lnTo>
                      <a:lnTo>
                        <a:pt x="295156" y="130410"/>
                      </a:lnTo>
                      <a:lnTo>
                        <a:pt x="296005" y="130410"/>
                      </a:lnTo>
                      <a:lnTo>
                        <a:pt x="297730" y="129562"/>
                      </a:lnTo>
                      <a:lnTo>
                        <a:pt x="301126" y="128713"/>
                      </a:lnTo>
                      <a:lnTo>
                        <a:pt x="304548" y="126990"/>
                      </a:lnTo>
                      <a:lnTo>
                        <a:pt x="311366" y="124445"/>
                      </a:lnTo>
                      <a:lnTo>
                        <a:pt x="313064" y="124445"/>
                      </a:lnTo>
                      <a:lnTo>
                        <a:pt x="313064" y="125293"/>
                      </a:lnTo>
                      <a:lnTo>
                        <a:pt x="313064" y="126990"/>
                      </a:lnTo>
                      <a:lnTo>
                        <a:pt x="311366" y="131259"/>
                      </a:lnTo>
                      <a:lnTo>
                        <a:pt x="311366" y="132107"/>
                      </a:lnTo>
                      <a:lnTo>
                        <a:pt x="313064" y="132955"/>
                      </a:lnTo>
                      <a:lnTo>
                        <a:pt x="314789" y="132955"/>
                      </a:lnTo>
                      <a:lnTo>
                        <a:pt x="319060" y="132107"/>
                      </a:lnTo>
                      <a:lnTo>
                        <a:pt x="323305" y="132955"/>
                      </a:lnTo>
                      <a:lnTo>
                        <a:pt x="330150" y="128713"/>
                      </a:lnTo>
                      <a:lnTo>
                        <a:pt x="333546" y="128713"/>
                      </a:lnTo>
                      <a:lnTo>
                        <a:pt x="334395" y="127865"/>
                      </a:lnTo>
                      <a:lnTo>
                        <a:pt x="334395" y="126142"/>
                      </a:lnTo>
                      <a:lnTo>
                        <a:pt x="333546" y="120177"/>
                      </a:lnTo>
                      <a:lnTo>
                        <a:pt x="333546" y="116783"/>
                      </a:lnTo>
                      <a:lnTo>
                        <a:pt x="332697" y="114212"/>
                      </a:lnTo>
                      <a:lnTo>
                        <a:pt x="332697" y="113363"/>
                      </a:lnTo>
                      <a:lnTo>
                        <a:pt x="332697" y="112515"/>
                      </a:lnTo>
                      <a:lnTo>
                        <a:pt x="335244" y="109943"/>
                      </a:lnTo>
                      <a:lnTo>
                        <a:pt x="336120" y="108247"/>
                      </a:lnTo>
                      <a:lnTo>
                        <a:pt x="334395" y="104827"/>
                      </a:lnTo>
                      <a:lnTo>
                        <a:pt x="334395" y="100585"/>
                      </a:lnTo>
                      <a:lnTo>
                        <a:pt x="336120" y="98013"/>
                      </a:lnTo>
                      <a:lnTo>
                        <a:pt x="336969" y="97165"/>
                      </a:lnTo>
                      <a:lnTo>
                        <a:pt x="338667" y="98013"/>
                      </a:lnTo>
                      <a:lnTo>
                        <a:pt x="340365" y="98013"/>
                      </a:lnTo>
                      <a:lnTo>
                        <a:pt x="342938" y="96316"/>
                      </a:lnTo>
                      <a:lnTo>
                        <a:pt x="343787" y="96316"/>
                      </a:lnTo>
                      <a:lnTo>
                        <a:pt x="348908" y="97165"/>
                      </a:lnTo>
                      <a:lnTo>
                        <a:pt x="348059" y="93745"/>
                      </a:lnTo>
                      <a:lnTo>
                        <a:pt x="350606" y="90351"/>
                      </a:lnTo>
                      <a:lnTo>
                        <a:pt x="349757" y="89503"/>
                      </a:lnTo>
                      <a:lnTo>
                        <a:pt x="350606" y="88628"/>
                      </a:lnTo>
                      <a:lnTo>
                        <a:pt x="351455" y="86931"/>
                      </a:lnTo>
                      <a:lnTo>
                        <a:pt x="351455" y="85235"/>
                      </a:lnTo>
                      <a:lnTo>
                        <a:pt x="353179" y="84386"/>
                      </a:lnTo>
                      <a:lnTo>
                        <a:pt x="354028" y="80118"/>
                      </a:lnTo>
                      <a:lnTo>
                        <a:pt x="354877" y="79269"/>
                      </a:lnTo>
                      <a:lnTo>
                        <a:pt x="355726" y="79269"/>
                      </a:lnTo>
                      <a:lnTo>
                        <a:pt x="356575" y="80118"/>
                      </a:lnTo>
                      <a:lnTo>
                        <a:pt x="356575" y="80966"/>
                      </a:lnTo>
                      <a:lnTo>
                        <a:pt x="358300" y="82663"/>
                      </a:lnTo>
                      <a:lnTo>
                        <a:pt x="359149" y="82663"/>
                      </a:lnTo>
                      <a:lnTo>
                        <a:pt x="361696" y="78421"/>
                      </a:lnTo>
                      <a:lnTo>
                        <a:pt x="361696" y="76698"/>
                      </a:lnTo>
                      <a:lnTo>
                        <a:pt x="360847" y="76698"/>
                      </a:lnTo>
                      <a:lnTo>
                        <a:pt x="359149" y="75001"/>
                      </a:lnTo>
                      <a:lnTo>
                        <a:pt x="359149" y="72456"/>
                      </a:lnTo>
                      <a:lnTo>
                        <a:pt x="356575" y="69884"/>
                      </a:lnTo>
                      <a:lnTo>
                        <a:pt x="355726" y="67339"/>
                      </a:lnTo>
                      <a:lnTo>
                        <a:pt x="355726" y="66491"/>
                      </a:lnTo>
                      <a:lnTo>
                        <a:pt x="359998" y="63071"/>
                      </a:lnTo>
                      <a:lnTo>
                        <a:pt x="359998" y="61374"/>
                      </a:lnTo>
                      <a:lnTo>
                        <a:pt x="358300" y="59651"/>
                      </a:lnTo>
                      <a:lnTo>
                        <a:pt x="354877" y="58803"/>
                      </a:lnTo>
                      <a:lnTo>
                        <a:pt x="354877" y="57106"/>
                      </a:lnTo>
                      <a:lnTo>
                        <a:pt x="359149" y="54534"/>
                      </a:lnTo>
                      <a:lnTo>
                        <a:pt x="359149" y="46872"/>
                      </a:lnTo>
                      <a:lnTo>
                        <a:pt x="360847" y="46024"/>
                      </a:lnTo>
                      <a:lnTo>
                        <a:pt x="363420" y="46872"/>
                      </a:lnTo>
                      <a:lnTo>
                        <a:pt x="364269" y="46024"/>
                      </a:lnTo>
                      <a:lnTo>
                        <a:pt x="365967" y="43452"/>
                      </a:lnTo>
                      <a:lnTo>
                        <a:pt x="366816" y="41756"/>
                      </a:lnTo>
                      <a:lnTo>
                        <a:pt x="368541" y="41756"/>
                      </a:lnTo>
                      <a:lnTo>
                        <a:pt x="369390" y="41756"/>
                      </a:lnTo>
                      <a:lnTo>
                        <a:pt x="371937" y="42604"/>
                      </a:lnTo>
                      <a:lnTo>
                        <a:pt x="374510" y="43452"/>
                      </a:lnTo>
                      <a:lnTo>
                        <a:pt x="378755" y="46872"/>
                      </a:lnTo>
                      <a:lnTo>
                        <a:pt x="379604" y="46872"/>
                      </a:lnTo>
                      <a:lnTo>
                        <a:pt x="380479" y="46024"/>
                      </a:lnTo>
                      <a:lnTo>
                        <a:pt x="382177" y="43452"/>
                      </a:lnTo>
                      <a:lnTo>
                        <a:pt x="382177" y="41756"/>
                      </a:lnTo>
                      <a:lnTo>
                        <a:pt x="383875" y="39211"/>
                      </a:lnTo>
                      <a:lnTo>
                        <a:pt x="387298" y="36639"/>
                      </a:lnTo>
                      <a:lnTo>
                        <a:pt x="383875" y="30674"/>
                      </a:lnTo>
                      <a:lnTo>
                        <a:pt x="383875" y="29825"/>
                      </a:lnTo>
                      <a:lnTo>
                        <a:pt x="386449" y="27280"/>
                      </a:lnTo>
                      <a:lnTo>
                        <a:pt x="390720" y="24709"/>
                      </a:lnTo>
                      <a:lnTo>
                        <a:pt x="393267" y="20440"/>
                      </a:lnTo>
                      <a:lnTo>
                        <a:pt x="394116" y="19592"/>
                      </a:lnTo>
                      <a:lnTo>
                        <a:pt x="394965" y="17047"/>
                      </a:lnTo>
                      <a:lnTo>
                        <a:pt x="394116" y="16172"/>
                      </a:lnTo>
                      <a:lnTo>
                        <a:pt x="394116" y="14475"/>
                      </a:lnTo>
                      <a:lnTo>
                        <a:pt x="396690" y="12779"/>
                      </a:lnTo>
                      <a:lnTo>
                        <a:pt x="397539" y="10207"/>
                      </a:lnTo>
                      <a:lnTo>
                        <a:pt x="399237" y="9359"/>
                      </a:lnTo>
                      <a:lnTo>
                        <a:pt x="400086" y="7662"/>
                      </a:lnTo>
                      <a:lnTo>
                        <a:pt x="399237" y="5965"/>
                      </a:lnTo>
                      <a:lnTo>
                        <a:pt x="400086" y="0"/>
                      </a:lnTo>
                      <a:lnTo>
                        <a:pt x="411176" y="848"/>
                      </a:lnTo>
                      <a:lnTo>
                        <a:pt x="415447" y="848"/>
                      </a:lnTo>
                      <a:lnTo>
                        <a:pt x="436778" y="848"/>
                      </a:lnTo>
                      <a:lnTo>
                        <a:pt x="494775" y="848"/>
                      </a:lnTo>
                      <a:lnTo>
                        <a:pt x="496472" y="2545"/>
                      </a:lnTo>
                      <a:lnTo>
                        <a:pt x="497348" y="2545"/>
                      </a:lnTo>
                      <a:lnTo>
                        <a:pt x="498197" y="3393"/>
                      </a:lnTo>
                      <a:lnTo>
                        <a:pt x="499046" y="3393"/>
                      </a:lnTo>
                      <a:lnTo>
                        <a:pt x="500744" y="5965"/>
                      </a:lnTo>
                      <a:lnTo>
                        <a:pt x="501593" y="7662"/>
                      </a:lnTo>
                      <a:lnTo>
                        <a:pt x="505015" y="7662"/>
                      </a:lnTo>
                      <a:lnTo>
                        <a:pt x="510136" y="10207"/>
                      </a:lnTo>
                      <a:lnTo>
                        <a:pt x="512683" y="12779"/>
                      </a:lnTo>
                      <a:lnTo>
                        <a:pt x="514407" y="14475"/>
                      </a:lnTo>
                      <a:lnTo>
                        <a:pt x="516954" y="16172"/>
                      </a:lnTo>
                      <a:lnTo>
                        <a:pt x="516954" y="17047"/>
                      </a:lnTo>
                      <a:lnTo>
                        <a:pt x="518652" y="18744"/>
                      </a:lnTo>
                      <a:lnTo>
                        <a:pt x="517803" y="19592"/>
                      </a:lnTo>
                      <a:lnTo>
                        <a:pt x="518652" y="22164"/>
                      </a:lnTo>
                      <a:lnTo>
                        <a:pt x="519528" y="23012"/>
                      </a:lnTo>
                      <a:lnTo>
                        <a:pt x="518652" y="24709"/>
                      </a:lnTo>
                      <a:lnTo>
                        <a:pt x="517803" y="25557"/>
                      </a:lnTo>
                      <a:lnTo>
                        <a:pt x="517803" y="26405"/>
                      </a:lnTo>
                      <a:lnTo>
                        <a:pt x="517803" y="27280"/>
                      </a:lnTo>
                      <a:lnTo>
                        <a:pt x="518652" y="28977"/>
                      </a:lnTo>
                      <a:lnTo>
                        <a:pt x="520377" y="29825"/>
                      </a:lnTo>
                      <a:lnTo>
                        <a:pt x="522075" y="33245"/>
                      </a:lnTo>
                      <a:lnTo>
                        <a:pt x="521226" y="34094"/>
                      </a:lnTo>
                      <a:lnTo>
                        <a:pt x="522075" y="34942"/>
                      </a:lnTo>
                      <a:lnTo>
                        <a:pt x="527195" y="37487"/>
                      </a:lnTo>
                      <a:lnTo>
                        <a:pt x="528044" y="39211"/>
                      </a:lnTo>
                      <a:lnTo>
                        <a:pt x="528893" y="40059"/>
                      </a:lnTo>
                      <a:lnTo>
                        <a:pt x="529742" y="39211"/>
                      </a:lnTo>
                      <a:lnTo>
                        <a:pt x="530618" y="40059"/>
                      </a:lnTo>
                      <a:lnTo>
                        <a:pt x="531467" y="40059"/>
                      </a:lnTo>
                      <a:lnTo>
                        <a:pt x="532316" y="40907"/>
                      </a:lnTo>
                      <a:lnTo>
                        <a:pt x="533165" y="40907"/>
                      </a:lnTo>
                      <a:lnTo>
                        <a:pt x="534014" y="43452"/>
                      </a:lnTo>
                      <a:lnTo>
                        <a:pt x="533165" y="45176"/>
                      </a:lnTo>
                      <a:lnTo>
                        <a:pt x="534014" y="45176"/>
                      </a:lnTo>
                      <a:lnTo>
                        <a:pt x="534014" y="46872"/>
                      </a:lnTo>
                      <a:lnTo>
                        <a:pt x="534863" y="48569"/>
                      </a:lnTo>
                      <a:lnTo>
                        <a:pt x="534014" y="50292"/>
                      </a:lnTo>
                      <a:lnTo>
                        <a:pt x="535738" y="50292"/>
                      </a:lnTo>
                      <a:lnTo>
                        <a:pt x="536587" y="51989"/>
                      </a:lnTo>
                      <a:lnTo>
                        <a:pt x="537436" y="52837"/>
                      </a:lnTo>
                      <a:lnTo>
                        <a:pt x="537436" y="53686"/>
                      </a:lnTo>
                      <a:lnTo>
                        <a:pt x="538285" y="53686"/>
                      </a:lnTo>
                      <a:lnTo>
                        <a:pt x="540832" y="51141"/>
                      </a:lnTo>
                      <a:lnTo>
                        <a:pt x="542557" y="50292"/>
                      </a:lnTo>
                      <a:lnTo>
                        <a:pt x="543406" y="48569"/>
                      </a:lnTo>
                      <a:lnTo>
                        <a:pt x="544255" y="48569"/>
                      </a:lnTo>
                      <a:lnTo>
                        <a:pt x="545104" y="47721"/>
                      </a:lnTo>
                      <a:lnTo>
                        <a:pt x="546828" y="49444"/>
                      </a:lnTo>
                      <a:lnTo>
                        <a:pt x="547677" y="51141"/>
                      </a:lnTo>
                      <a:lnTo>
                        <a:pt x="549375" y="51989"/>
                      </a:lnTo>
                      <a:lnTo>
                        <a:pt x="552798" y="52837"/>
                      </a:lnTo>
                      <a:lnTo>
                        <a:pt x="554496" y="52837"/>
                      </a:lnTo>
                      <a:lnTo>
                        <a:pt x="556194" y="53686"/>
                      </a:lnTo>
                      <a:lnTo>
                        <a:pt x="557892" y="54534"/>
                      </a:lnTo>
                      <a:lnTo>
                        <a:pt x="558767" y="55409"/>
                      </a:lnTo>
                      <a:lnTo>
                        <a:pt x="558767" y="57106"/>
                      </a:lnTo>
                      <a:lnTo>
                        <a:pt x="557892" y="58803"/>
                      </a:lnTo>
                      <a:lnTo>
                        <a:pt x="557043" y="62223"/>
                      </a:lnTo>
                      <a:lnTo>
                        <a:pt x="557892" y="65616"/>
                      </a:lnTo>
                      <a:lnTo>
                        <a:pt x="557892" y="68188"/>
                      </a:lnTo>
                      <a:lnTo>
                        <a:pt x="558767" y="69884"/>
                      </a:lnTo>
                      <a:lnTo>
                        <a:pt x="559616" y="70733"/>
                      </a:lnTo>
                      <a:lnTo>
                        <a:pt x="561314" y="70733"/>
                      </a:lnTo>
                      <a:lnTo>
                        <a:pt x="562163" y="72456"/>
                      </a:lnTo>
                      <a:lnTo>
                        <a:pt x="561314" y="75001"/>
                      </a:lnTo>
                      <a:lnTo>
                        <a:pt x="563012" y="76698"/>
                      </a:lnTo>
                      <a:lnTo>
                        <a:pt x="562163" y="78421"/>
                      </a:lnTo>
                      <a:lnTo>
                        <a:pt x="560465" y="80966"/>
                      </a:lnTo>
                      <a:lnTo>
                        <a:pt x="560465" y="81815"/>
                      </a:lnTo>
                      <a:lnTo>
                        <a:pt x="561314" y="82663"/>
                      </a:lnTo>
                      <a:lnTo>
                        <a:pt x="567283" y="86931"/>
                      </a:lnTo>
                      <a:lnTo>
                        <a:pt x="568132" y="86931"/>
                      </a:lnTo>
                      <a:lnTo>
                        <a:pt x="569008" y="85235"/>
                      </a:lnTo>
                      <a:lnTo>
                        <a:pt x="566434" y="82663"/>
                      </a:lnTo>
                      <a:lnTo>
                        <a:pt x="566434" y="80966"/>
                      </a:lnTo>
                      <a:lnTo>
                        <a:pt x="567283" y="80118"/>
                      </a:lnTo>
                      <a:lnTo>
                        <a:pt x="569008" y="79269"/>
                      </a:lnTo>
                      <a:lnTo>
                        <a:pt x="569857" y="78421"/>
                      </a:lnTo>
                      <a:lnTo>
                        <a:pt x="573253" y="79269"/>
                      </a:lnTo>
                      <a:lnTo>
                        <a:pt x="574977" y="80966"/>
                      </a:lnTo>
                      <a:lnTo>
                        <a:pt x="578373" y="80966"/>
                      </a:lnTo>
                      <a:lnTo>
                        <a:pt x="580071" y="80966"/>
                      </a:lnTo>
                      <a:lnTo>
                        <a:pt x="580947" y="83538"/>
                      </a:lnTo>
                      <a:lnTo>
                        <a:pt x="581796" y="85235"/>
                      </a:lnTo>
                      <a:lnTo>
                        <a:pt x="581796" y="86931"/>
                      </a:lnTo>
                      <a:lnTo>
                        <a:pt x="579222" y="86931"/>
                      </a:lnTo>
                      <a:lnTo>
                        <a:pt x="578373" y="87780"/>
                      </a:lnTo>
                      <a:lnTo>
                        <a:pt x="580947" y="89503"/>
                      </a:lnTo>
                      <a:lnTo>
                        <a:pt x="582645" y="92048"/>
                      </a:lnTo>
                      <a:lnTo>
                        <a:pt x="581796" y="93745"/>
                      </a:lnTo>
                      <a:lnTo>
                        <a:pt x="582645" y="95468"/>
                      </a:lnTo>
                      <a:lnTo>
                        <a:pt x="584343" y="96316"/>
                      </a:lnTo>
                      <a:lnTo>
                        <a:pt x="585192" y="97165"/>
                      </a:lnTo>
                      <a:lnTo>
                        <a:pt x="584343" y="98861"/>
                      </a:lnTo>
                      <a:lnTo>
                        <a:pt x="584343" y="99736"/>
                      </a:lnTo>
                      <a:lnTo>
                        <a:pt x="587765" y="108247"/>
                      </a:lnTo>
                      <a:lnTo>
                        <a:pt x="591188" y="109095"/>
                      </a:lnTo>
                      <a:lnTo>
                        <a:pt x="594584" y="107398"/>
                      </a:lnTo>
                      <a:lnTo>
                        <a:pt x="597157" y="107398"/>
                      </a:lnTo>
                      <a:lnTo>
                        <a:pt x="599704" y="107398"/>
                      </a:lnTo>
                      <a:lnTo>
                        <a:pt x="601402" y="110792"/>
                      </a:lnTo>
                      <a:lnTo>
                        <a:pt x="603127" y="111667"/>
                      </a:lnTo>
                      <a:lnTo>
                        <a:pt x="604825" y="114212"/>
                      </a:lnTo>
                      <a:lnTo>
                        <a:pt x="604825" y="116783"/>
                      </a:lnTo>
                      <a:lnTo>
                        <a:pt x="605674" y="117632"/>
                      </a:lnTo>
                      <a:lnTo>
                        <a:pt x="606523" y="116783"/>
                      </a:lnTo>
                      <a:lnTo>
                        <a:pt x="611643" y="118480"/>
                      </a:lnTo>
                      <a:lnTo>
                        <a:pt x="613368" y="117632"/>
                      </a:lnTo>
                      <a:lnTo>
                        <a:pt x="615915" y="117632"/>
                      </a:lnTo>
                      <a:lnTo>
                        <a:pt x="615915" y="115908"/>
                      </a:lnTo>
                      <a:lnTo>
                        <a:pt x="618462" y="115908"/>
                      </a:lnTo>
                      <a:lnTo>
                        <a:pt x="621035" y="114212"/>
                      </a:lnTo>
                      <a:lnTo>
                        <a:pt x="621035" y="111667"/>
                      </a:lnTo>
                      <a:lnTo>
                        <a:pt x="621035" y="110792"/>
                      </a:lnTo>
                      <a:lnTo>
                        <a:pt x="621884" y="109943"/>
                      </a:lnTo>
                      <a:lnTo>
                        <a:pt x="621035" y="108247"/>
                      </a:lnTo>
                      <a:lnTo>
                        <a:pt x="621884" y="106550"/>
                      </a:lnTo>
                      <a:lnTo>
                        <a:pt x="623582" y="104827"/>
                      </a:lnTo>
                      <a:lnTo>
                        <a:pt x="623582" y="100585"/>
                      </a:lnTo>
                      <a:lnTo>
                        <a:pt x="624431" y="98861"/>
                      </a:lnTo>
                      <a:lnTo>
                        <a:pt x="625306" y="98861"/>
                      </a:lnTo>
                      <a:lnTo>
                        <a:pt x="627853" y="100585"/>
                      </a:lnTo>
                      <a:lnTo>
                        <a:pt x="630400" y="100585"/>
                      </a:lnTo>
                      <a:lnTo>
                        <a:pt x="632125" y="101433"/>
                      </a:lnTo>
                      <a:lnTo>
                        <a:pt x="633823" y="99736"/>
                      </a:lnTo>
                      <a:lnTo>
                        <a:pt x="633823" y="98861"/>
                      </a:lnTo>
                      <a:lnTo>
                        <a:pt x="635521" y="98013"/>
                      </a:lnTo>
                      <a:lnTo>
                        <a:pt x="635521" y="97165"/>
                      </a:lnTo>
                      <a:lnTo>
                        <a:pt x="636396" y="96316"/>
                      </a:lnTo>
                      <a:lnTo>
                        <a:pt x="635521" y="95468"/>
                      </a:lnTo>
                      <a:lnTo>
                        <a:pt x="636396" y="93745"/>
                      </a:lnTo>
                      <a:lnTo>
                        <a:pt x="638094" y="93745"/>
                      </a:lnTo>
                      <a:lnTo>
                        <a:pt x="639792" y="92896"/>
                      </a:lnTo>
                      <a:lnTo>
                        <a:pt x="640641" y="95468"/>
                      </a:lnTo>
                      <a:lnTo>
                        <a:pt x="641517" y="96316"/>
                      </a:lnTo>
                      <a:lnTo>
                        <a:pt x="644913" y="95468"/>
                      </a:lnTo>
                      <a:lnTo>
                        <a:pt x="647486" y="96316"/>
                      </a:lnTo>
                      <a:lnTo>
                        <a:pt x="648335" y="97165"/>
                      </a:lnTo>
                      <a:lnTo>
                        <a:pt x="650033" y="98013"/>
                      </a:lnTo>
                      <a:lnTo>
                        <a:pt x="650882" y="98861"/>
                      </a:lnTo>
                      <a:lnTo>
                        <a:pt x="650033" y="101433"/>
                      </a:lnTo>
                      <a:lnTo>
                        <a:pt x="650882" y="102281"/>
                      </a:lnTo>
                      <a:lnTo>
                        <a:pt x="653456" y="107398"/>
                      </a:lnTo>
                      <a:lnTo>
                        <a:pt x="655154" y="107398"/>
                      </a:lnTo>
                      <a:lnTo>
                        <a:pt x="656003" y="107398"/>
                      </a:lnTo>
                      <a:lnTo>
                        <a:pt x="656852" y="108247"/>
                      </a:lnTo>
                      <a:lnTo>
                        <a:pt x="657701" y="108247"/>
                      </a:lnTo>
                      <a:lnTo>
                        <a:pt x="661123" y="109943"/>
                      </a:lnTo>
                      <a:lnTo>
                        <a:pt x="661972" y="109943"/>
                      </a:lnTo>
                      <a:lnTo>
                        <a:pt x="663697" y="109943"/>
                      </a:lnTo>
                      <a:lnTo>
                        <a:pt x="663697" y="110792"/>
                      </a:lnTo>
                      <a:lnTo>
                        <a:pt x="663697" y="111667"/>
                      </a:lnTo>
                      <a:lnTo>
                        <a:pt x="664546" y="112515"/>
                      </a:lnTo>
                      <a:lnTo>
                        <a:pt x="665395" y="115908"/>
                      </a:lnTo>
                      <a:lnTo>
                        <a:pt x="667942" y="118480"/>
                      </a:lnTo>
                      <a:lnTo>
                        <a:pt x="668791" y="121025"/>
                      </a:lnTo>
                      <a:lnTo>
                        <a:pt x="670515" y="122748"/>
                      </a:lnTo>
                      <a:lnTo>
                        <a:pt x="667942" y="126142"/>
                      </a:lnTo>
                      <a:lnTo>
                        <a:pt x="667093" y="126990"/>
                      </a:lnTo>
                      <a:lnTo>
                        <a:pt x="663697" y="133830"/>
                      </a:lnTo>
                      <a:lnTo>
                        <a:pt x="662821" y="136375"/>
                      </a:lnTo>
                      <a:lnTo>
                        <a:pt x="662821" y="138947"/>
                      </a:lnTo>
                      <a:lnTo>
                        <a:pt x="661123" y="140644"/>
                      </a:lnTo>
                      <a:lnTo>
                        <a:pt x="661123" y="142340"/>
                      </a:lnTo>
                      <a:lnTo>
                        <a:pt x="660274" y="142340"/>
                      </a:lnTo>
                      <a:lnTo>
                        <a:pt x="659425" y="144912"/>
                      </a:lnTo>
                      <a:lnTo>
                        <a:pt x="659425" y="146609"/>
                      </a:lnTo>
                      <a:lnTo>
                        <a:pt x="659425" y="148305"/>
                      </a:lnTo>
                      <a:lnTo>
                        <a:pt x="659425" y="150029"/>
                      </a:lnTo>
                      <a:lnTo>
                        <a:pt x="661123" y="152574"/>
                      </a:lnTo>
                      <a:lnTo>
                        <a:pt x="661972" y="153422"/>
                      </a:lnTo>
                      <a:lnTo>
                        <a:pt x="662821" y="155994"/>
                      </a:lnTo>
                      <a:lnTo>
                        <a:pt x="663697" y="156842"/>
                      </a:lnTo>
                      <a:lnTo>
                        <a:pt x="663697" y="158539"/>
                      </a:lnTo>
                      <a:lnTo>
                        <a:pt x="663697" y="159387"/>
                      </a:lnTo>
                      <a:lnTo>
                        <a:pt x="662821" y="163656"/>
                      </a:lnTo>
                      <a:lnTo>
                        <a:pt x="663697" y="165352"/>
                      </a:lnTo>
                      <a:lnTo>
                        <a:pt x="662821" y="166227"/>
                      </a:lnTo>
                      <a:lnTo>
                        <a:pt x="661972" y="165352"/>
                      </a:lnTo>
                      <a:lnTo>
                        <a:pt x="659425" y="164504"/>
                      </a:lnTo>
                      <a:lnTo>
                        <a:pt x="656852" y="164504"/>
                      </a:lnTo>
                      <a:lnTo>
                        <a:pt x="655154" y="165352"/>
                      </a:lnTo>
                      <a:lnTo>
                        <a:pt x="654305" y="167076"/>
                      </a:lnTo>
                      <a:lnTo>
                        <a:pt x="650033" y="167076"/>
                      </a:lnTo>
                      <a:lnTo>
                        <a:pt x="650033" y="167924"/>
                      </a:lnTo>
                      <a:lnTo>
                        <a:pt x="650033" y="169621"/>
                      </a:lnTo>
                      <a:lnTo>
                        <a:pt x="650882" y="170469"/>
                      </a:lnTo>
                      <a:lnTo>
                        <a:pt x="652580" y="169621"/>
                      </a:lnTo>
                      <a:lnTo>
                        <a:pt x="652580" y="170469"/>
                      </a:lnTo>
                      <a:lnTo>
                        <a:pt x="651731" y="173041"/>
                      </a:lnTo>
                      <a:lnTo>
                        <a:pt x="652580" y="174737"/>
                      </a:lnTo>
                      <a:lnTo>
                        <a:pt x="651731" y="175586"/>
                      </a:lnTo>
                      <a:lnTo>
                        <a:pt x="650882" y="177283"/>
                      </a:lnTo>
                      <a:lnTo>
                        <a:pt x="650882" y="178157"/>
                      </a:lnTo>
                      <a:lnTo>
                        <a:pt x="650882" y="180703"/>
                      </a:lnTo>
                      <a:lnTo>
                        <a:pt x="652580" y="179854"/>
                      </a:lnTo>
                      <a:lnTo>
                        <a:pt x="652580" y="180703"/>
                      </a:lnTo>
                      <a:lnTo>
                        <a:pt x="654305" y="181551"/>
                      </a:lnTo>
                      <a:lnTo>
                        <a:pt x="656852" y="181551"/>
                      </a:lnTo>
                      <a:lnTo>
                        <a:pt x="658576" y="183274"/>
                      </a:lnTo>
                      <a:lnTo>
                        <a:pt x="660274" y="184123"/>
                      </a:lnTo>
                      <a:lnTo>
                        <a:pt x="658576" y="184971"/>
                      </a:lnTo>
                      <a:lnTo>
                        <a:pt x="660274" y="187516"/>
                      </a:lnTo>
                      <a:lnTo>
                        <a:pt x="659425" y="188364"/>
                      </a:lnTo>
                      <a:lnTo>
                        <a:pt x="659425" y="190088"/>
                      </a:lnTo>
                      <a:lnTo>
                        <a:pt x="658576" y="190088"/>
                      </a:lnTo>
                      <a:lnTo>
                        <a:pt x="656003" y="192633"/>
                      </a:lnTo>
                      <a:lnTo>
                        <a:pt x="656852" y="193481"/>
                      </a:lnTo>
                      <a:lnTo>
                        <a:pt x="656852" y="194356"/>
                      </a:lnTo>
                      <a:lnTo>
                        <a:pt x="657701" y="195204"/>
                      </a:lnTo>
                      <a:lnTo>
                        <a:pt x="658576" y="196053"/>
                      </a:lnTo>
                      <a:lnTo>
                        <a:pt x="663697" y="198598"/>
                      </a:lnTo>
                      <a:lnTo>
                        <a:pt x="660274" y="199446"/>
                      </a:lnTo>
                      <a:lnTo>
                        <a:pt x="660274" y="200321"/>
                      </a:lnTo>
                      <a:lnTo>
                        <a:pt x="662821" y="202866"/>
                      </a:lnTo>
                      <a:lnTo>
                        <a:pt x="664546" y="202018"/>
                      </a:lnTo>
                      <a:lnTo>
                        <a:pt x="664546" y="203715"/>
                      </a:lnTo>
                      <a:lnTo>
                        <a:pt x="665395" y="203715"/>
                      </a:lnTo>
                      <a:lnTo>
                        <a:pt x="665395" y="207135"/>
                      </a:lnTo>
                      <a:lnTo>
                        <a:pt x="666244" y="207135"/>
                      </a:lnTo>
                      <a:lnTo>
                        <a:pt x="666244" y="207983"/>
                      </a:lnTo>
                      <a:lnTo>
                        <a:pt x="667093" y="207983"/>
                      </a:lnTo>
                      <a:lnTo>
                        <a:pt x="667093" y="208831"/>
                      </a:lnTo>
                      <a:lnTo>
                        <a:pt x="666244" y="213100"/>
                      </a:lnTo>
                      <a:lnTo>
                        <a:pt x="667093" y="214796"/>
                      </a:lnTo>
                      <a:lnTo>
                        <a:pt x="667942" y="214796"/>
                      </a:lnTo>
                      <a:lnTo>
                        <a:pt x="668791" y="213948"/>
                      </a:lnTo>
                      <a:lnTo>
                        <a:pt x="668791" y="214796"/>
                      </a:lnTo>
                      <a:lnTo>
                        <a:pt x="669666" y="214796"/>
                      </a:lnTo>
                      <a:lnTo>
                        <a:pt x="668791" y="215645"/>
                      </a:lnTo>
                      <a:lnTo>
                        <a:pt x="667093" y="219065"/>
                      </a:lnTo>
                      <a:lnTo>
                        <a:pt x="665395" y="219065"/>
                      </a:lnTo>
                      <a:lnTo>
                        <a:pt x="666244" y="221610"/>
                      </a:lnTo>
                      <a:lnTo>
                        <a:pt x="666244" y="223333"/>
                      </a:lnTo>
                      <a:lnTo>
                        <a:pt x="663697" y="224181"/>
                      </a:lnTo>
                      <a:lnTo>
                        <a:pt x="662821" y="225878"/>
                      </a:lnTo>
                      <a:lnTo>
                        <a:pt x="661123" y="225878"/>
                      </a:lnTo>
                      <a:lnTo>
                        <a:pt x="660274" y="225030"/>
                      </a:lnTo>
                      <a:lnTo>
                        <a:pt x="656852" y="226727"/>
                      </a:lnTo>
                      <a:lnTo>
                        <a:pt x="657701" y="227601"/>
                      </a:lnTo>
                      <a:lnTo>
                        <a:pt x="659425" y="227601"/>
                      </a:lnTo>
                      <a:lnTo>
                        <a:pt x="662821" y="229298"/>
                      </a:lnTo>
                      <a:lnTo>
                        <a:pt x="662821" y="231843"/>
                      </a:lnTo>
                      <a:lnTo>
                        <a:pt x="660274" y="235263"/>
                      </a:lnTo>
                      <a:lnTo>
                        <a:pt x="661972" y="236112"/>
                      </a:lnTo>
                      <a:lnTo>
                        <a:pt x="663697" y="236960"/>
                      </a:lnTo>
                      <a:lnTo>
                        <a:pt x="663697" y="237808"/>
                      </a:lnTo>
                      <a:lnTo>
                        <a:pt x="662821" y="239532"/>
                      </a:lnTo>
                      <a:lnTo>
                        <a:pt x="664546" y="240380"/>
                      </a:lnTo>
                      <a:lnTo>
                        <a:pt x="664546" y="242925"/>
                      </a:lnTo>
                      <a:lnTo>
                        <a:pt x="665395" y="245497"/>
                      </a:lnTo>
                      <a:lnTo>
                        <a:pt x="665395" y="246345"/>
                      </a:lnTo>
                      <a:lnTo>
                        <a:pt x="665395" y="248890"/>
                      </a:lnTo>
                      <a:lnTo>
                        <a:pt x="663697" y="250613"/>
                      </a:lnTo>
                      <a:lnTo>
                        <a:pt x="663697" y="254007"/>
                      </a:lnTo>
                      <a:lnTo>
                        <a:pt x="662821" y="254855"/>
                      </a:lnTo>
                      <a:lnTo>
                        <a:pt x="663697" y="255730"/>
                      </a:lnTo>
                      <a:lnTo>
                        <a:pt x="663697" y="256578"/>
                      </a:lnTo>
                      <a:lnTo>
                        <a:pt x="662821" y="256578"/>
                      </a:lnTo>
                      <a:lnTo>
                        <a:pt x="661972" y="258275"/>
                      </a:lnTo>
                      <a:lnTo>
                        <a:pt x="662821" y="259124"/>
                      </a:lnTo>
                      <a:lnTo>
                        <a:pt x="662821" y="261695"/>
                      </a:lnTo>
                      <a:lnTo>
                        <a:pt x="661123" y="262544"/>
                      </a:lnTo>
                      <a:lnTo>
                        <a:pt x="661123" y="263392"/>
                      </a:lnTo>
                      <a:lnTo>
                        <a:pt x="659425" y="267660"/>
                      </a:lnTo>
                      <a:lnTo>
                        <a:pt x="656852" y="269357"/>
                      </a:lnTo>
                      <a:lnTo>
                        <a:pt x="656852" y="270205"/>
                      </a:lnTo>
                      <a:lnTo>
                        <a:pt x="656003" y="271054"/>
                      </a:lnTo>
                      <a:lnTo>
                        <a:pt x="656852" y="273625"/>
                      </a:lnTo>
                      <a:lnTo>
                        <a:pt x="656003" y="273625"/>
                      </a:lnTo>
                      <a:lnTo>
                        <a:pt x="656003" y="275322"/>
                      </a:lnTo>
                      <a:lnTo>
                        <a:pt x="655154" y="277019"/>
                      </a:lnTo>
                      <a:lnTo>
                        <a:pt x="655154" y="278742"/>
                      </a:lnTo>
                      <a:lnTo>
                        <a:pt x="654305" y="282984"/>
                      </a:lnTo>
                      <a:lnTo>
                        <a:pt x="654305" y="283859"/>
                      </a:lnTo>
                      <a:lnTo>
                        <a:pt x="656852" y="283859"/>
                      </a:lnTo>
                      <a:lnTo>
                        <a:pt x="656852" y="284707"/>
                      </a:lnTo>
                      <a:lnTo>
                        <a:pt x="659425" y="285556"/>
                      </a:lnTo>
                      <a:lnTo>
                        <a:pt x="659425" y="286404"/>
                      </a:lnTo>
                      <a:lnTo>
                        <a:pt x="659425" y="288101"/>
                      </a:lnTo>
                      <a:lnTo>
                        <a:pt x="660274" y="288976"/>
                      </a:lnTo>
                      <a:lnTo>
                        <a:pt x="656852" y="289824"/>
                      </a:lnTo>
                      <a:lnTo>
                        <a:pt x="656852" y="291521"/>
                      </a:lnTo>
                      <a:lnTo>
                        <a:pt x="656852" y="292369"/>
                      </a:lnTo>
                      <a:lnTo>
                        <a:pt x="656852" y="294941"/>
                      </a:lnTo>
                      <a:lnTo>
                        <a:pt x="657701" y="296637"/>
                      </a:lnTo>
                      <a:lnTo>
                        <a:pt x="659425" y="299183"/>
                      </a:lnTo>
                      <a:lnTo>
                        <a:pt x="661123" y="301754"/>
                      </a:lnTo>
                      <a:lnTo>
                        <a:pt x="659425" y="302603"/>
                      </a:lnTo>
                      <a:lnTo>
                        <a:pt x="660274" y="304299"/>
                      </a:lnTo>
                      <a:lnTo>
                        <a:pt x="661123" y="304299"/>
                      </a:lnTo>
                      <a:lnTo>
                        <a:pt x="661972" y="306022"/>
                      </a:lnTo>
                      <a:lnTo>
                        <a:pt x="663697" y="306022"/>
                      </a:lnTo>
                      <a:lnTo>
                        <a:pt x="664546" y="306022"/>
                      </a:lnTo>
                      <a:lnTo>
                        <a:pt x="665395" y="308568"/>
                      </a:lnTo>
                      <a:lnTo>
                        <a:pt x="666244" y="308568"/>
                      </a:lnTo>
                      <a:lnTo>
                        <a:pt x="666244" y="311988"/>
                      </a:lnTo>
                      <a:lnTo>
                        <a:pt x="667093" y="313684"/>
                      </a:lnTo>
                      <a:lnTo>
                        <a:pt x="667942" y="313684"/>
                      </a:lnTo>
                      <a:lnTo>
                        <a:pt x="668791" y="314533"/>
                      </a:lnTo>
                      <a:lnTo>
                        <a:pt x="670515" y="315381"/>
                      </a:lnTo>
                      <a:lnTo>
                        <a:pt x="669666" y="316229"/>
                      </a:lnTo>
                      <a:lnTo>
                        <a:pt x="669666" y="317104"/>
                      </a:lnTo>
                      <a:lnTo>
                        <a:pt x="670515" y="317104"/>
                      </a:lnTo>
                      <a:lnTo>
                        <a:pt x="671364" y="317104"/>
                      </a:lnTo>
                      <a:lnTo>
                        <a:pt x="670515" y="321346"/>
                      </a:lnTo>
                      <a:lnTo>
                        <a:pt x="669666" y="322221"/>
                      </a:lnTo>
                      <a:lnTo>
                        <a:pt x="670515" y="323069"/>
                      </a:lnTo>
                      <a:lnTo>
                        <a:pt x="668791" y="326463"/>
                      </a:lnTo>
                      <a:lnTo>
                        <a:pt x="668791" y="331580"/>
                      </a:lnTo>
                      <a:lnTo>
                        <a:pt x="670515" y="333276"/>
                      </a:lnTo>
                      <a:lnTo>
                        <a:pt x="670515" y="335000"/>
                      </a:lnTo>
                      <a:lnTo>
                        <a:pt x="668791" y="336696"/>
                      </a:lnTo>
                      <a:lnTo>
                        <a:pt x="669666" y="339268"/>
                      </a:lnTo>
                      <a:lnTo>
                        <a:pt x="668791" y="340116"/>
                      </a:lnTo>
                      <a:lnTo>
                        <a:pt x="669666" y="341813"/>
                      </a:lnTo>
                      <a:lnTo>
                        <a:pt x="667942" y="344385"/>
                      </a:lnTo>
                      <a:lnTo>
                        <a:pt x="668791" y="345233"/>
                      </a:lnTo>
                      <a:lnTo>
                        <a:pt x="668791" y="346081"/>
                      </a:lnTo>
                      <a:lnTo>
                        <a:pt x="668791" y="347778"/>
                      </a:lnTo>
                      <a:lnTo>
                        <a:pt x="668791" y="349475"/>
                      </a:lnTo>
                      <a:lnTo>
                        <a:pt x="668791" y="350350"/>
                      </a:lnTo>
                      <a:lnTo>
                        <a:pt x="667942" y="350350"/>
                      </a:lnTo>
                      <a:lnTo>
                        <a:pt x="667093" y="351198"/>
                      </a:lnTo>
                      <a:lnTo>
                        <a:pt x="667093" y="353743"/>
                      </a:lnTo>
                      <a:lnTo>
                        <a:pt x="668791" y="355440"/>
                      </a:lnTo>
                      <a:lnTo>
                        <a:pt x="669666" y="355440"/>
                      </a:lnTo>
                      <a:lnTo>
                        <a:pt x="669666" y="356315"/>
                      </a:lnTo>
                      <a:lnTo>
                        <a:pt x="667942" y="357163"/>
                      </a:lnTo>
                      <a:lnTo>
                        <a:pt x="667942" y="358012"/>
                      </a:lnTo>
                      <a:lnTo>
                        <a:pt x="668791" y="359708"/>
                      </a:lnTo>
                      <a:lnTo>
                        <a:pt x="668791" y="361432"/>
                      </a:lnTo>
                      <a:lnTo>
                        <a:pt x="669666" y="362280"/>
                      </a:lnTo>
                      <a:lnTo>
                        <a:pt x="668791" y="364825"/>
                      </a:lnTo>
                      <a:lnTo>
                        <a:pt x="669666" y="366548"/>
                      </a:lnTo>
                      <a:lnTo>
                        <a:pt x="667942" y="366548"/>
                      </a:lnTo>
                      <a:lnTo>
                        <a:pt x="667942" y="365673"/>
                      </a:lnTo>
                      <a:lnTo>
                        <a:pt x="667093" y="364825"/>
                      </a:lnTo>
                      <a:lnTo>
                        <a:pt x="667093" y="363977"/>
                      </a:lnTo>
                      <a:lnTo>
                        <a:pt x="666244" y="364825"/>
                      </a:lnTo>
                      <a:lnTo>
                        <a:pt x="665395" y="365673"/>
                      </a:lnTo>
                      <a:lnTo>
                        <a:pt x="666244" y="367397"/>
                      </a:lnTo>
                      <a:lnTo>
                        <a:pt x="665395" y="369093"/>
                      </a:lnTo>
                      <a:lnTo>
                        <a:pt x="665395" y="371639"/>
                      </a:lnTo>
                      <a:lnTo>
                        <a:pt x="663697" y="372513"/>
                      </a:lnTo>
                      <a:lnTo>
                        <a:pt x="663697" y="374210"/>
                      </a:lnTo>
                      <a:lnTo>
                        <a:pt x="663697" y="377604"/>
                      </a:lnTo>
                      <a:lnTo>
                        <a:pt x="662821" y="377604"/>
                      </a:lnTo>
                      <a:lnTo>
                        <a:pt x="663697" y="378478"/>
                      </a:lnTo>
                      <a:lnTo>
                        <a:pt x="663697" y="380175"/>
                      </a:lnTo>
                      <a:lnTo>
                        <a:pt x="664546" y="380175"/>
                      </a:lnTo>
                      <a:lnTo>
                        <a:pt x="664546" y="381872"/>
                      </a:lnTo>
                      <a:lnTo>
                        <a:pt x="663697" y="384444"/>
                      </a:lnTo>
                      <a:lnTo>
                        <a:pt x="663697" y="386140"/>
                      </a:lnTo>
                      <a:lnTo>
                        <a:pt x="662821" y="386989"/>
                      </a:lnTo>
                      <a:lnTo>
                        <a:pt x="662821" y="389560"/>
                      </a:lnTo>
                      <a:lnTo>
                        <a:pt x="661972" y="389560"/>
                      </a:lnTo>
                      <a:lnTo>
                        <a:pt x="660274" y="389560"/>
                      </a:lnTo>
                      <a:lnTo>
                        <a:pt x="660274" y="390409"/>
                      </a:lnTo>
                      <a:lnTo>
                        <a:pt x="675636" y="391257"/>
                      </a:lnTo>
                      <a:lnTo>
                        <a:pt x="729361" y="391257"/>
                      </a:lnTo>
                      <a:lnTo>
                        <a:pt x="797625" y="391257"/>
                      </a:lnTo>
                      <a:lnTo>
                        <a:pt x="798474" y="391257"/>
                      </a:lnTo>
                      <a:lnTo>
                        <a:pt x="798474" y="393802"/>
                      </a:lnTo>
                      <a:lnTo>
                        <a:pt x="799323" y="394677"/>
                      </a:lnTo>
                      <a:lnTo>
                        <a:pt x="800172" y="394677"/>
                      </a:lnTo>
                      <a:lnTo>
                        <a:pt x="799323" y="398070"/>
                      </a:lnTo>
                      <a:lnTo>
                        <a:pt x="800172" y="398070"/>
                      </a:lnTo>
                      <a:lnTo>
                        <a:pt x="801021" y="397222"/>
                      </a:lnTo>
                      <a:lnTo>
                        <a:pt x="802719" y="398070"/>
                      </a:lnTo>
                      <a:lnTo>
                        <a:pt x="803594" y="398919"/>
                      </a:lnTo>
                      <a:lnTo>
                        <a:pt x="802719" y="401490"/>
                      </a:lnTo>
                      <a:lnTo>
                        <a:pt x="803594" y="401490"/>
                      </a:lnTo>
                      <a:lnTo>
                        <a:pt x="804443" y="401490"/>
                      </a:lnTo>
                      <a:lnTo>
                        <a:pt x="804443" y="402339"/>
                      </a:lnTo>
                      <a:lnTo>
                        <a:pt x="805292" y="403187"/>
                      </a:lnTo>
                      <a:lnTo>
                        <a:pt x="805292" y="404036"/>
                      </a:lnTo>
                      <a:lnTo>
                        <a:pt x="806141" y="404884"/>
                      </a:lnTo>
                      <a:lnTo>
                        <a:pt x="806990" y="404884"/>
                      </a:lnTo>
                      <a:lnTo>
                        <a:pt x="807839" y="404884"/>
                      </a:lnTo>
                      <a:lnTo>
                        <a:pt x="808715" y="404884"/>
                      </a:lnTo>
                      <a:lnTo>
                        <a:pt x="811261" y="406607"/>
                      </a:lnTo>
                      <a:lnTo>
                        <a:pt x="812110" y="405759"/>
                      </a:lnTo>
                      <a:lnTo>
                        <a:pt x="811261" y="405759"/>
                      </a:lnTo>
                      <a:lnTo>
                        <a:pt x="812110" y="403187"/>
                      </a:lnTo>
                      <a:lnTo>
                        <a:pt x="811261" y="402339"/>
                      </a:lnTo>
                      <a:lnTo>
                        <a:pt x="812959" y="403187"/>
                      </a:lnTo>
                      <a:lnTo>
                        <a:pt x="815533" y="400642"/>
                      </a:lnTo>
                      <a:lnTo>
                        <a:pt x="816382" y="400642"/>
                      </a:lnTo>
                      <a:lnTo>
                        <a:pt x="817231" y="399767"/>
                      </a:lnTo>
                      <a:lnTo>
                        <a:pt x="818080" y="400642"/>
                      </a:lnTo>
                      <a:lnTo>
                        <a:pt x="818929" y="400642"/>
                      </a:lnTo>
                      <a:lnTo>
                        <a:pt x="819804" y="400642"/>
                      </a:lnTo>
                      <a:lnTo>
                        <a:pt x="819804" y="401490"/>
                      </a:lnTo>
                      <a:lnTo>
                        <a:pt x="819804" y="403187"/>
                      </a:lnTo>
                      <a:lnTo>
                        <a:pt x="819804" y="404036"/>
                      </a:lnTo>
                      <a:lnTo>
                        <a:pt x="820653" y="404884"/>
                      </a:lnTo>
                      <a:lnTo>
                        <a:pt x="821502" y="404884"/>
                      </a:lnTo>
                      <a:lnTo>
                        <a:pt x="824049" y="404884"/>
                      </a:lnTo>
                      <a:lnTo>
                        <a:pt x="824898" y="404884"/>
                      </a:lnTo>
                      <a:lnTo>
                        <a:pt x="826623" y="405759"/>
                      </a:lnTo>
                      <a:lnTo>
                        <a:pt x="828321" y="406607"/>
                      </a:lnTo>
                      <a:lnTo>
                        <a:pt x="829170" y="406607"/>
                      </a:lnTo>
                      <a:lnTo>
                        <a:pt x="830894" y="407456"/>
                      </a:lnTo>
                      <a:lnTo>
                        <a:pt x="831743" y="405759"/>
                      </a:lnTo>
                      <a:lnTo>
                        <a:pt x="832592" y="405759"/>
                      </a:lnTo>
                      <a:lnTo>
                        <a:pt x="835139" y="404884"/>
                      </a:lnTo>
                      <a:lnTo>
                        <a:pt x="836015" y="405759"/>
                      </a:lnTo>
                      <a:lnTo>
                        <a:pt x="836864" y="406607"/>
                      </a:lnTo>
                      <a:lnTo>
                        <a:pt x="838562" y="405759"/>
                      </a:lnTo>
                      <a:lnTo>
                        <a:pt x="840260" y="406607"/>
                      </a:lnTo>
                      <a:lnTo>
                        <a:pt x="841109" y="405759"/>
                      </a:lnTo>
                      <a:lnTo>
                        <a:pt x="841984" y="406607"/>
                      </a:lnTo>
                      <a:lnTo>
                        <a:pt x="842833" y="406607"/>
                      </a:lnTo>
                      <a:lnTo>
                        <a:pt x="843682" y="406607"/>
                      </a:lnTo>
                      <a:lnTo>
                        <a:pt x="843682" y="405759"/>
                      </a:lnTo>
                      <a:lnTo>
                        <a:pt x="844531" y="404884"/>
                      </a:lnTo>
                      <a:lnTo>
                        <a:pt x="845380" y="405759"/>
                      </a:lnTo>
                      <a:lnTo>
                        <a:pt x="846229" y="409152"/>
                      </a:lnTo>
                      <a:lnTo>
                        <a:pt x="849652" y="408304"/>
                      </a:lnTo>
                      <a:lnTo>
                        <a:pt x="850501" y="407456"/>
                      </a:lnTo>
                      <a:lnTo>
                        <a:pt x="851350" y="409152"/>
                      </a:lnTo>
                      <a:lnTo>
                        <a:pt x="852199" y="409152"/>
                      </a:lnTo>
                      <a:lnTo>
                        <a:pt x="853074" y="407456"/>
                      </a:lnTo>
                      <a:lnTo>
                        <a:pt x="853074" y="408304"/>
                      </a:lnTo>
                      <a:lnTo>
                        <a:pt x="854772" y="408304"/>
                      </a:lnTo>
                      <a:lnTo>
                        <a:pt x="856470" y="408304"/>
                      </a:lnTo>
                      <a:lnTo>
                        <a:pt x="856470" y="407456"/>
                      </a:lnTo>
                      <a:lnTo>
                        <a:pt x="858195" y="408304"/>
                      </a:lnTo>
                      <a:lnTo>
                        <a:pt x="857319" y="410876"/>
                      </a:lnTo>
                      <a:lnTo>
                        <a:pt x="856470" y="410001"/>
                      </a:lnTo>
                      <a:lnTo>
                        <a:pt x="857319" y="411724"/>
                      </a:lnTo>
                      <a:lnTo>
                        <a:pt x="855621" y="411724"/>
                      </a:lnTo>
                      <a:lnTo>
                        <a:pt x="855621" y="412572"/>
                      </a:lnTo>
                      <a:lnTo>
                        <a:pt x="856470" y="413421"/>
                      </a:lnTo>
                      <a:lnTo>
                        <a:pt x="856470" y="414269"/>
                      </a:lnTo>
                      <a:lnTo>
                        <a:pt x="857319" y="415966"/>
                      </a:lnTo>
                      <a:lnTo>
                        <a:pt x="859044" y="415966"/>
                      </a:lnTo>
                      <a:lnTo>
                        <a:pt x="859044" y="416841"/>
                      </a:lnTo>
                      <a:lnTo>
                        <a:pt x="859893" y="416841"/>
                      </a:lnTo>
                      <a:lnTo>
                        <a:pt x="859044" y="417689"/>
                      </a:lnTo>
                      <a:lnTo>
                        <a:pt x="858195" y="418537"/>
                      </a:lnTo>
                      <a:lnTo>
                        <a:pt x="857319" y="418537"/>
                      </a:lnTo>
                      <a:lnTo>
                        <a:pt x="857319" y="420234"/>
                      </a:lnTo>
                      <a:lnTo>
                        <a:pt x="857319" y="422806"/>
                      </a:lnTo>
                      <a:lnTo>
                        <a:pt x="859044" y="425351"/>
                      </a:lnTo>
                      <a:lnTo>
                        <a:pt x="859044" y="427048"/>
                      </a:lnTo>
                      <a:lnTo>
                        <a:pt x="859893" y="428771"/>
                      </a:lnTo>
                      <a:lnTo>
                        <a:pt x="859893" y="430468"/>
                      </a:lnTo>
                      <a:lnTo>
                        <a:pt x="861591" y="432164"/>
                      </a:lnTo>
                      <a:lnTo>
                        <a:pt x="864164" y="433013"/>
                      </a:lnTo>
                      <a:lnTo>
                        <a:pt x="865013" y="435584"/>
                      </a:lnTo>
                      <a:lnTo>
                        <a:pt x="865013" y="437281"/>
                      </a:lnTo>
                      <a:lnTo>
                        <a:pt x="864164" y="438129"/>
                      </a:lnTo>
                      <a:lnTo>
                        <a:pt x="865013" y="438129"/>
                      </a:lnTo>
                      <a:lnTo>
                        <a:pt x="864164" y="439004"/>
                      </a:lnTo>
                      <a:lnTo>
                        <a:pt x="865013" y="441549"/>
                      </a:lnTo>
                      <a:lnTo>
                        <a:pt x="865013" y="443246"/>
                      </a:lnTo>
                      <a:lnTo>
                        <a:pt x="865013" y="444094"/>
                      </a:lnTo>
                      <a:lnTo>
                        <a:pt x="864164" y="445818"/>
                      </a:lnTo>
                      <a:lnTo>
                        <a:pt x="864164" y="446666"/>
                      </a:lnTo>
                      <a:lnTo>
                        <a:pt x="863289" y="447514"/>
                      </a:lnTo>
                      <a:lnTo>
                        <a:pt x="862440" y="447514"/>
                      </a:lnTo>
                      <a:lnTo>
                        <a:pt x="861591" y="448363"/>
                      </a:lnTo>
                      <a:lnTo>
                        <a:pt x="860742" y="449211"/>
                      </a:lnTo>
                      <a:lnTo>
                        <a:pt x="858195" y="449211"/>
                      </a:lnTo>
                      <a:lnTo>
                        <a:pt x="856470" y="453480"/>
                      </a:lnTo>
                      <a:lnTo>
                        <a:pt x="854772" y="454328"/>
                      </a:lnTo>
                      <a:lnTo>
                        <a:pt x="853923" y="455176"/>
                      </a:lnTo>
                      <a:lnTo>
                        <a:pt x="853074" y="456051"/>
                      </a:lnTo>
                      <a:lnTo>
                        <a:pt x="852199" y="456900"/>
                      </a:lnTo>
                      <a:lnTo>
                        <a:pt x="851350" y="456051"/>
                      </a:lnTo>
                      <a:lnTo>
                        <a:pt x="851350" y="456900"/>
                      </a:lnTo>
                      <a:lnTo>
                        <a:pt x="851350" y="457748"/>
                      </a:lnTo>
                      <a:lnTo>
                        <a:pt x="849652" y="459445"/>
                      </a:lnTo>
                      <a:lnTo>
                        <a:pt x="847954" y="462016"/>
                      </a:lnTo>
                      <a:lnTo>
                        <a:pt x="847954" y="462865"/>
                      </a:lnTo>
                      <a:lnTo>
                        <a:pt x="845380" y="463713"/>
                      </a:lnTo>
                      <a:lnTo>
                        <a:pt x="845380" y="464561"/>
                      </a:lnTo>
                      <a:lnTo>
                        <a:pt x="844531" y="464561"/>
                      </a:lnTo>
                      <a:lnTo>
                        <a:pt x="843682" y="465410"/>
                      </a:lnTo>
                      <a:lnTo>
                        <a:pt x="843682" y="464561"/>
                      </a:lnTo>
                      <a:lnTo>
                        <a:pt x="842833" y="465410"/>
                      </a:lnTo>
                      <a:lnTo>
                        <a:pt x="843682" y="466258"/>
                      </a:lnTo>
                      <a:lnTo>
                        <a:pt x="842833" y="466258"/>
                      </a:lnTo>
                      <a:lnTo>
                        <a:pt x="843682" y="467133"/>
                      </a:lnTo>
                      <a:lnTo>
                        <a:pt x="841984" y="467133"/>
                      </a:lnTo>
                      <a:lnTo>
                        <a:pt x="842833" y="467981"/>
                      </a:lnTo>
                      <a:lnTo>
                        <a:pt x="841984" y="467981"/>
                      </a:lnTo>
                      <a:lnTo>
                        <a:pt x="841109" y="467981"/>
                      </a:lnTo>
                      <a:lnTo>
                        <a:pt x="840260" y="468830"/>
                      </a:lnTo>
                      <a:lnTo>
                        <a:pt x="841109" y="469678"/>
                      </a:lnTo>
                      <a:lnTo>
                        <a:pt x="840260" y="470526"/>
                      </a:lnTo>
                      <a:lnTo>
                        <a:pt x="841109" y="472250"/>
                      </a:lnTo>
                      <a:lnTo>
                        <a:pt x="840260" y="473098"/>
                      </a:lnTo>
                      <a:lnTo>
                        <a:pt x="841109" y="473098"/>
                      </a:lnTo>
                      <a:lnTo>
                        <a:pt x="840260" y="474795"/>
                      </a:lnTo>
                      <a:lnTo>
                        <a:pt x="841109" y="475643"/>
                      </a:lnTo>
                      <a:lnTo>
                        <a:pt x="840260" y="475643"/>
                      </a:lnTo>
                      <a:lnTo>
                        <a:pt x="840260" y="477340"/>
                      </a:lnTo>
                      <a:lnTo>
                        <a:pt x="840260" y="478215"/>
                      </a:lnTo>
                      <a:lnTo>
                        <a:pt x="840260" y="480760"/>
                      </a:lnTo>
                      <a:lnTo>
                        <a:pt x="839411" y="480760"/>
                      </a:lnTo>
                      <a:lnTo>
                        <a:pt x="840260" y="481608"/>
                      </a:lnTo>
                      <a:lnTo>
                        <a:pt x="840260" y="483332"/>
                      </a:lnTo>
                      <a:lnTo>
                        <a:pt x="840260" y="484180"/>
                      </a:lnTo>
                      <a:lnTo>
                        <a:pt x="839411" y="485028"/>
                      </a:lnTo>
                      <a:lnTo>
                        <a:pt x="841109" y="485877"/>
                      </a:lnTo>
                      <a:lnTo>
                        <a:pt x="840260" y="486725"/>
                      </a:lnTo>
                      <a:lnTo>
                        <a:pt x="841109" y="489297"/>
                      </a:lnTo>
                      <a:lnTo>
                        <a:pt x="841109" y="490993"/>
                      </a:lnTo>
                      <a:lnTo>
                        <a:pt x="841984" y="490993"/>
                      </a:lnTo>
                      <a:lnTo>
                        <a:pt x="841984" y="491842"/>
                      </a:lnTo>
                      <a:lnTo>
                        <a:pt x="841984" y="492690"/>
                      </a:lnTo>
                      <a:lnTo>
                        <a:pt x="841109" y="492690"/>
                      </a:lnTo>
                      <a:lnTo>
                        <a:pt x="841109" y="493538"/>
                      </a:lnTo>
                      <a:lnTo>
                        <a:pt x="841984" y="493538"/>
                      </a:lnTo>
                      <a:lnTo>
                        <a:pt x="841984" y="494413"/>
                      </a:lnTo>
                      <a:lnTo>
                        <a:pt x="841109" y="495262"/>
                      </a:lnTo>
                      <a:lnTo>
                        <a:pt x="842833" y="495262"/>
                      </a:lnTo>
                      <a:lnTo>
                        <a:pt x="842833" y="496110"/>
                      </a:lnTo>
                      <a:lnTo>
                        <a:pt x="841984" y="496110"/>
                      </a:lnTo>
                      <a:lnTo>
                        <a:pt x="842833" y="496958"/>
                      </a:lnTo>
                      <a:lnTo>
                        <a:pt x="841984" y="497807"/>
                      </a:lnTo>
                      <a:lnTo>
                        <a:pt x="842833" y="498655"/>
                      </a:lnTo>
                      <a:lnTo>
                        <a:pt x="841984" y="498655"/>
                      </a:lnTo>
                      <a:lnTo>
                        <a:pt x="842833" y="500378"/>
                      </a:lnTo>
                      <a:lnTo>
                        <a:pt x="841109" y="501227"/>
                      </a:lnTo>
                      <a:lnTo>
                        <a:pt x="841984" y="500378"/>
                      </a:lnTo>
                      <a:lnTo>
                        <a:pt x="842833" y="501227"/>
                      </a:lnTo>
                      <a:lnTo>
                        <a:pt x="842833" y="502075"/>
                      </a:lnTo>
                      <a:lnTo>
                        <a:pt x="842833" y="503772"/>
                      </a:lnTo>
                      <a:lnTo>
                        <a:pt x="842833" y="502924"/>
                      </a:lnTo>
                      <a:lnTo>
                        <a:pt x="843682" y="502924"/>
                      </a:lnTo>
                      <a:lnTo>
                        <a:pt x="843682" y="503772"/>
                      </a:lnTo>
                      <a:lnTo>
                        <a:pt x="844531" y="503772"/>
                      </a:lnTo>
                      <a:lnTo>
                        <a:pt x="844531" y="504620"/>
                      </a:lnTo>
                      <a:lnTo>
                        <a:pt x="845380" y="505469"/>
                      </a:lnTo>
                      <a:lnTo>
                        <a:pt x="845380" y="506344"/>
                      </a:lnTo>
                      <a:lnTo>
                        <a:pt x="845380" y="507192"/>
                      </a:lnTo>
                      <a:lnTo>
                        <a:pt x="847078" y="508040"/>
                      </a:lnTo>
                      <a:lnTo>
                        <a:pt x="848803" y="508889"/>
                      </a:lnTo>
                      <a:lnTo>
                        <a:pt x="849652" y="508040"/>
                      </a:lnTo>
                      <a:lnTo>
                        <a:pt x="850501" y="508889"/>
                      </a:lnTo>
                      <a:lnTo>
                        <a:pt x="851350" y="508040"/>
                      </a:lnTo>
                      <a:lnTo>
                        <a:pt x="852199" y="508889"/>
                      </a:lnTo>
                      <a:lnTo>
                        <a:pt x="853923" y="508040"/>
                      </a:lnTo>
                      <a:lnTo>
                        <a:pt x="855621" y="510585"/>
                      </a:lnTo>
                      <a:lnTo>
                        <a:pt x="856470" y="510585"/>
                      </a:lnTo>
                      <a:lnTo>
                        <a:pt x="857319" y="511460"/>
                      </a:lnTo>
                      <a:lnTo>
                        <a:pt x="856470" y="513157"/>
                      </a:lnTo>
                      <a:lnTo>
                        <a:pt x="857319" y="514854"/>
                      </a:lnTo>
                      <a:lnTo>
                        <a:pt x="857319" y="515702"/>
                      </a:lnTo>
                      <a:lnTo>
                        <a:pt x="857319" y="516550"/>
                      </a:lnTo>
                      <a:lnTo>
                        <a:pt x="856470" y="516550"/>
                      </a:lnTo>
                      <a:lnTo>
                        <a:pt x="859044" y="518274"/>
                      </a:lnTo>
                      <a:lnTo>
                        <a:pt x="858195" y="519122"/>
                      </a:lnTo>
                      <a:lnTo>
                        <a:pt x="859044" y="519970"/>
                      </a:lnTo>
                      <a:lnTo>
                        <a:pt x="859044" y="520819"/>
                      </a:lnTo>
                      <a:lnTo>
                        <a:pt x="858195" y="520819"/>
                      </a:lnTo>
                      <a:lnTo>
                        <a:pt x="857319" y="520819"/>
                      </a:lnTo>
                      <a:lnTo>
                        <a:pt x="859044" y="521667"/>
                      </a:lnTo>
                      <a:lnTo>
                        <a:pt x="859044" y="522542"/>
                      </a:lnTo>
                      <a:lnTo>
                        <a:pt x="858195" y="524239"/>
                      </a:lnTo>
                      <a:lnTo>
                        <a:pt x="857319" y="525936"/>
                      </a:lnTo>
                      <a:lnTo>
                        <a:pt x="859044" y="525936"/>
                      </a:lnTo>
                      <a:lnTo>
                        <a:pt x="859044" y="527632"/>
                      </a:lnTo>
                      <a:lnTo>
                        <a:pt x="859893" y="528507"/>
                      </a:lnTo>
                      <a:lnTo>
                        <a:pt x="859893" y="529356"/>
                      </a:lnTo>
                      <a:lnTo>
                        <a:pt x="860742" y="529356"/>
                      </a:lnTo>
                      <a:lnTo>
                        <a:pt x="860742" y="530204"/>
                      </a:lnTo>
                      <a:lnTo>
                        <a:pt x="861591" y="530204"/>
                      </a:lnTo>
                      <a:lnTo>
                        <a:pt x="864164" y="531901"/>
                      </a:lnTo>
                      <a:lnTo>
                        <a:pt x="865013" y="534472"/>
                      </a:lnTo>
                      <a:lnTo>
                        <a:pt x="865862" y="534472"/>
                      </a:lnTo>
                      <a:lnTo>
                        <a:pt x="867560" y="537017"/>
                      </a:lnTo>
                      <a:lnTo>
                        <a:pt x="867560" y="542134"/>
                      </a:lnTo>
                      <a:lnTo>
                        <a:pt x="867560" y="543831"/>
                      </a:lnTo>
                      <a:lnTo>
                        <a:pt x="867560" y="544706"/>
                      </a:lnTo>
                      <a:lnTo>
                        <a:pt x="866711" y="545554"/>
                      </a:lnTo>
                      <a:lnTo>
                        <a:pt x="866711" y="547251"/>
                      </a:lnTo>
                      <a:lnTo>
                        <a:pt x="867560" y="549796"/>
                      </a:lnTo>
                      <a:lnTo>
                        <a:pt x="867560" y="550671"/>
                      </a:lnTo>
                      <a:lnTo>
                        <a:pt x="868409" y="552368"/>
                      </a:lnTo>
                      <a:lnTo>
                        <a:pt x="868409" y="553216"/>
                      </a:lnTo>
                      <a:lnTo>
                        <a:pt x="868409" y="554064"/>
                      </a:lnTo>
                      <a:lnTo>
                        <a:pt x="869258" y="554064"/>
                      </a:lnTo>
                      <a:lnTo>
                        <a:pt x="883770" y="565994"/>
                      </a:lnTo>
                      <a:lnTo>
                        <a:pt x="881223" y="566869"/>
                      </a:lnTo>
                      <a:lnTo>
                        <a:pt x="879499" y="568566"/>
                      </a:lnTo>
                      <a:lnTo>
                        <a:pt x="879499" y="569414"/>
                      </a:lnTo>
                      <a:lnTo>
                        <a:pt x="877801" y="571111"/>
                      </a:lnTo>
                      <a:lnTo>
                        <a:pt x="877801" y="572834"/>
                      </a:lnTo>
                      <a:lnTo>
                        <a:pt x="876952" y="572834"/>
                      </a:lnTo>
                      <a:lnTo>
                        <a:pt x="876103" y="573683"/>
                      </a:lnTo>
                      <a:lnTo>
                        <a:pt x="876103" y="575380"/>
                      </a:lnTo>
                      <a:lnTo>
                        <a:pt x="874378" y="577076"/>
                      </a:lnTo>
                      <a:lnTo>
                        <a:pt x="875227" y="581345"/>
                      </a:lnTo>
                      <a:lnTo>
                        <a:pt x="874378" y="583041"/>
                      </a:lnTo>
                      <a:lnTo>
                        <a:pt x="873529" y="583916"/>
                      </a:lnTo>
                      <a:lnTo>
                        <a:pt x="871831" y="584765"/>
                      </a:lnTo>
                      <a:lnTo>
                        <a:pt x="870134" y="583916"/>
                      </a:lnTo>
                      <a:lnTo>
                        <a:pt x="869258" y="583041"/>
                      </a:lnTo>
                      <a:lnTo>
                        <a:pt x="867560" y="583916"/>
                      </a:lnTo>
                      <a:lnTo>
                        <a:pt x="867560" y="583041"/>
                      </a:lnTo>
                      <a:lnTo>
                        <a:pt x="866711" y="583916"/>
                      </a:lnTo>
                      <a:lnTo>
                        <a:pt x="865862" y="583916"/>
                      </a:lnTo>
                      <a:lnTo>
                        <a:pt x="864164" y="583916"/>
                      </a:lnTo>
                      <a:lnTo>
                        <a:pt x="864164" y="584765"/>
                      </a:lnTo>
                      <a:lnTo>
                        <a:pt x="863289" y="584765"/>
                      </a:lnTo>
                      <a:lnTo>
                        <a:pt x="863289" y="585613"/>
                      </a:lnTo>
                      <a:lnTo>
                        <a:pt x="863289" y="586461"/>
                      </a:lnTo>
                      <a:lnTo>
                        <a:pt x="860742" y="587310"/>
                      </a:lnTo>
                      <a:lnTo>
                        <a:pt x="858195" y="590730"/>
                      </a:lnTo>
                      <a:lnTo>
                        <a:pt x="854772" y="591578"/>
                      </a:lnTo>
                      <a:lnTo>
                        <a:pt x="853923" y="592426"/>
                      </a:lnTo>
                      <a:lnTo>
                        <a:pt x="852199" y="594123"/>
                      </a:lnTo>
                      <a:lnTo>
                        <a:pt x="851350" y="594998"/>
                      </a:lnTo>
                      <a:lnTo>
                        <a:pt x="851350" y="596695"/>
                      </a:lnTo>
                      <a:lnTo>
                        <a:pt x="850501" y="599240"/>
                      </a:lnTo>
                      <a:lnTo>
                        <a:pt x="849652" y="599240"/>
                      </a:lnTo>
                      <a:lnTo>
                        <a:pt x="847954" y="600088"/>
                      </a:lnTo>
                      <a:lnTo>
                        <a:pt x="846229" y="601812"/>
                      </a:lnTo>
                      <a:lnTo>
                        <a:pt x="847078" y="603508"/>
                      </a:lnTo>
                      <a:lnTo>
                        <a:pt x="847078" y="605205"/>
                      </a:lnTo>
                      <a:lnTo>
                        <a:pt x="845380" y="607777"/>
                      </a:lnTo>
                      <a:lnTo>
                        <a:pt x="845380" y="611197"/>
                      </a:lnTo>
                      <a:lnTo>
                        <a:pt x="843682" y="615438"/>
                      </a:lnTo>
                      <a:lnTo>
                        <a:pt x="843682" y="617162"/>
                      </a:lnTo>
                      <a:lnTo>
                        <a:pt x="843682" y="618010"/>
                      </a:lnTo>
                      <a:lnTo>
                        <a:pt x="845380" y="622252"/>
                      </a:lnTo>
                      <a:lnTo>
                        <a:pt x="845380" y="625672"/>
                      </a:lnTo>
                      <a:lnTo>
                        <a:pt x="844531" y="629940"/>
                      </a:lnTo>
                      <a:lnTo>
                        <a:pt x="845380" y="635905"/>
                      </a:lnTo>
                      <a:lnTo>
                        <a:pt x="844531" y="638450"/>
                      </a:lnTo>
                      <a:lnTo>
                        <a:pt x="841984" y="641022"/>
                      </a:lnTo>
                      <a:lnTo>
                        <a:pt x="840260" y="646139"/>
                      </a:lnTo>
                      <a:lnTo>
                        <a:pt x="838562" y="646139"/>
                      </a:lnTo>
                      <a:lnTo>
                        <a:pt x="837713" y="647836"/>
                      </a:lnTo>
                      <a:lnTo>
                        <a:pt x="836864" y="646987"/>
                      </a:lnTo>
                      <a:lnTo>
                        <a:pt x="836015" y="646987"/>
                      </a:lnTo>
                      <a:lnTo>
                        <a:pt x="835139" y="646987"/>
                      </a:lnTo>
                      <a:lnTo>
                        <a:pt x="834290" y="647836"/>
                      </a:lnTo>
                      <a:lnTo>
                        <a:pt x="831743" y="646987"/>
                      </a:lnTo>
                      <a:lnTo>
                        <a:pt x="830894" y="647836"/>
                      </a:lnTo>
                      <a:lnTo>
                        <a:pt x="830894" y="648684"/>
                      </a:lnTo>
                      <a:lnTo>
                        <a:pt x="830019" y="649532"/>
                      </a:lnTo>
                      <a:lnTo>
                        <a:pt x="829170" y="651256"/>
                      </a:lnTo>
                      <a:lnTo>
                        <a:pt x="828321" y="652104"/>
                      </a:lnTo>
                      <a:lnTo>
                        <a:pt x="828321" y="654649"/>
                      </a:lnTo>
                      <a:lnTo>
                        <a:pt x="827472" y="654649"/>
                      </a:lnTo>
                      <a:lnTo>
                        <a:pt x="826623" y="655497"/>
                      </a:lnTo>
                      <a:lnTo>
                        <a:pt x="824898" y="655497"/>
                      </a:lnTo>
                      <a:lnTo>
                        <a:pt x="824898" y="657221"/>
                      </a:lnTo>
                      <a:lnTo>
                        <a:pt x="824049" y="658917"/>
                      </a:lnTo>
                      <a:lnTo>
                        <a:pt x="823200" y="658917"/>
                      </a:lnTo>
                      <a:lnTo>
                        <a:pt x="821502" y="661489"/>
                      </a:lnTo>
                      <a:lnTo>
                        <a:pt x="819804" y="661489"/>
                      </a:lnTo>
                      <a:lnTo>
                        <a:pt x="819804" y="663186"/>
                      </a:lnTo>
                      <a:lnTo>
                        <a:pt x="818929" y="664034"/>
                      </a:lnTo>
                      <a:lnTo>
                        <a:pt x="819804" y="664882"/>
                      </a:lnTo>
                      <a:lnTo>
                        <a:pt x="819804" y="665731"/>
                      </a:lnTo>
                      <a:lnTo>
                        <a:pt x="819804" y="666579"/>
                      </a:lnTo>
                      <a:lnTo>
                        <a:pt x="820653" y="667454"/>
                      </a:lnTo>
                      <a:lnTo>
                        <a:pt x="819804" y="669151"/>
                      </a:lnTo>
                      <a:lnTo>
                        <a:pt x="821502" y="669999"/>
                      </a:lnTo>
                      <a:lnTo>
                        <a:pt x="818080" y="674268"/>
                      </a:lnTo>
                      <a:lnTo>
                        <a:pt x="817231" y="674268"/>
                      </a:lnTo>
                      <a:lnTo>
                        <a:pt x="816382" y="674268"/>
                      </a:lnTo>
                      <a:lnTo>
                        <a:pt x="816382" y="675964"/>
                      </a:lnTo>
                      <a:lnTo>
                        <a:pt x="816382" y="676813"/>
                      </a:lnTo>
                      <a:lnTo>
                        <a:pt x="814684" y="679384"/>
                      </a:lnTo>
                      <a:lnTo>
                        <a:pt x="814684" y="681081"/>
                      </a:lnTo>
                      <a:lnTo>
                        <a:pt x="813835" y="681081"/>
                      </a:lnTo>
                      <a:lnTo>
                        <a:pt x="813835" y="684501"/>
                      </a:lnTo>
                      <a:lnTo>
                        <a:pt x="812959" y="684501"/>
                      </a:lnTo>
                      <a:lnTo>
                        <a:pt x="812110" y="687046"/>
                      </a:lnTo>
                      <a:lnTo>
                        <a:pt x="810412" y="687046"/>
                      </a:lnTo>
                      <a:lnTo>
                        <a:pt x="810412" y="687894"/>
                      </a:lnTo>
                      <a:lnTo>
                        <a:pt x="810412" y="689618"/>
                      </a:lnTo>
                      <a:lnTo>
                        <a:pt x="809563" y="690466"/>
                      </a:lnTo>
                      <a:lnTo>
                        <a:pt x="809563" y="689618"/>
                      </a:lnTo>
                      <a:lnTo>
                        <a:pt x="809563" y="690466"/>
                      </a:lnTo>
                      <a:lnTo>
                        <a:pt x="809563" y="691314"/>
                      </a:lnTo>
                      <a:lnTo>
                        <a:pt x="808715" y="693011"/>
                      </a:lnTo>
                      <a:lnTo>
                        <a:pt x="807839" y="693011"/>
                      </a:lnTo>
                      <a:lnTo>
                        <a:pt x="808715" y="694734"/>
                      </a:lnTo>
                      <a:lnTo>
                        <a:pt x="808715" y="695583"/>
                      </a:lnTo>
                      <a:lnTo>
                        <a:pt x="808715" y="696431"/>
                      </a:lnTo>
                      <a:lnTo>
                        <a:pt x="808715" y="697280"/>
                      </a:lnTo>
                      <a:lnTo>
                        <a:pt x="808715" y="698976"/>
                      </a:lnTo>
                      <a:lnTo>
                        <a:pt x="807839" y="698976"/>
                      </a:lnTo>
                      <a:lnTo>
                        <a:pt x="807839" y="699825"/>
                      </a:lnTo>
                      <a:lnTo>
                        <a:pt x="806990" y="699825"/>
                      </a:lnTo>
                      <a:lnTo>
                        <a:pt x="806990" y="702396"/>
                      </a:lnTo>
                      <a:lnTo>
                        <a:pt x="808715" y="704093"/>
                      </a:lnTo>
                      <a:lnTo>
                        <a:pt x="806990" y="704941"/>
                      </a:lnTo>
                      <a:lnTo>
                        <a:pt x="806990" y="705816"/>
                      </a:lnTo>
                      <a:lnTo>
                        <a:pt x="806990" y="708361"/>
                      </a:lnTo>
                      <a:lnTo>
                        <a:pt x="806141" y="710058"/>
                      </a:lnTo>
                      <a:lnTo>
                        <a:pt x="804443" y="710058"/>
                      </a:lnTo>
                      <a:lnTo>
                        <a:pt x="804443" y="710906"/>
                      </a:lnTo>
                      <a:lnTo>
                        <a:pt x="803594" y="710906"/>
                      </a:lnTo>
                      <a:lnTo>
                        <a:pt x="801021" y="713478"/>
                      </a:lnTo>
                      <a:lnTo>
                        <a:pt x="801021" y="714326"/>
                      </a:lnTo>
                      <a:lnTo>
                        <a:pt x="797625" y="715175"/>
                      </a:lnTo>
                      <a:lnTo>
                        <a:pt x="796749" y="714326"/>
                      </a:lnTo>
                      <a:lnTo>
                        <a:pt x="795051" y="715175"/>
                      </a:lnTo>
                      <a:lnTo>
                        <a:pt x="794202" y="716023"/>
                      </a:lnTo>
                      <a:lnTo>
                        <a:pt x="794202" y="715175"/>
                      </a:lnTo>
                      <a:lnTo>
                        <a:pt x="791655" y="716023"/>
                      </a:lnTo>
                      <a:lnTo>
                        <a:pt x="788233" y="718595"/>
                      </a:lnTo>
                      <a:lnTo>
                        <a:pt x="788233" y="721140"/>
                      </a:lnTo>
                      <a:lnTo>
                        <a:pt x="786535" y="721140"/>
                      </a:lnTo>
                      <a:lnTo>
                        <a:pt x="786535" y="721988"/>
                      </a:lnTo>
                      <a:lnTo>
                        <a:pt x="785659" y="721988"/>
                      </a:lnTo>
                      <a:lnTo>
                        <a:pt x="784810" y="722863"/>
                      </a:lnTo>
                      <a:lnTo>
                        <a:pt x="782263" y="724560"/>
                      </a:lnTo>
                      <a:lnTo>
                        <a:pt x="781414" y="724560"/>
                      </a:lnTo>
                      <a:lnTo>
                        <a:pt x="780565" y="725408"/>
                      </a:lnTo>
                      <a:lnTo>
                        <a:pt x="779690" y="725408"/>
                      </a:lnTo>
                      <a:lnTo>
                        <a:pt x="777992" y="724560"/>
                      </a:lnTo>
                      <a:lnTo>
                        <a:pt x="775445" y="725408"/>
                      </a:lnTo>
                      <a:lnTo>
                        <a:pt x="775445" y="726257"/>
                      </a:lnTo>
                      <a:lnTo>
                        <a:pt x="774569" y="727105"/>
                      </a:lnTo>
                      <a:lnTo>
                        <a:pt x="774569" y="727953"/>
                      </a:lnTo>
                      <a:lnTo>
                        <a:pt x="774569" y="728828"/>
                      </a:lnTo>
                      <a:lnTo>
                        <a:pt x="773720" y="727953"/>
                      </a:lnTo>
                      <a:lnTo>
                        <a:pt x="772871" y="729677"/>
                      </a:lnTo>
                      <a:lnTo>
                        <a:pt x="771173" y="729677"/>
                      </a:lnTo>
                      <a:lnTo>
                        <a:pt x="771173" y="730525"/>
                      </a:lnTo>
                      <a:lnTo>
                        <a:pt x="770324" y="730525"/>
                      </a:lnTo>
                      <a:lnTo>
                        <a:pt x="770324" y="731373"/>
                      </a:lnTo>
                      <a:lnTo>
                        <a:pt x="768600" y="732222"/>
                      </a:lnTo>
                      <a:lnTo>
                        <a:pt x="768600" y="733070"/>
                      </a:lnTo>
                      <a:lnTo>
                        <a:pt x="768600" y="733945"/>
                      </a:lnTo>
                      <a:lnTo>
                        <a:pt x="767751" y="734793"/>
                      </a:lnTo>
                      <a:lnTo>
                        <a:pt x="768600" y="735642"/>
                      </a:lnTo>
                      <a:lnTo>
                        <a:pt x="767751" y="735642"/>
                      </a:lnTo>
                      <a:lnTo>
                        <a:pt x="766902" y="736490"/>
                      </a:lnTo>
                      <a:lnTo>
                        <a:pt x="767751" y="736490"/>
                      </a:lnTo>
                      <a:lnTo>
                        <a:pt x="766902" y="736490"/>
                      </a:lnTo>
                      <a:lnTo>
                        <a:pt x="767751" y="737338"/>
                      </a:lnTo>
                      <a:lnTo>
                        <a:pt x="766902" y="738187"/>
                      </a:lnTo>
                      <a:lnTo>
                        <a:pt x="766053" y="738187"/>
                      </a:lnTo>
                      <a:lnTo>
                        <a:pt x="766053" y="739062"/>
                      </a:lnTo>
                      <a:lnTo>
                        <a:pt x="765204" y="739062"/>
                      </a:lnTo>
                      <a:lnTo>
                        <a:pt x="765204" y="739910"/>
                      </a:lnTo>
                      <a:lnTo>
                        <a:pt x="766053" y="740758"/>
                      </a:lnTo>
                      <a:lnTo>
                        <a:pt x="765204" y="741607"/>
                      </a:lnTo>
                      <a:lnTo>
                        <a:pt x="761781" y="739910"/>
                      </a:lnTo>
                      <a:lnTo>
                        <a:pt x="760083" y="740758"/>
                      </a:lnTo>
                      <a:lnTo>
                        <a:pt x="758385" y="739910"/>
                      </a:lnTo>
                      <a:lnTo>
                        <a:pt x="758385" y="737338"/>
                      </a:lnTo>
                      <a:lnTo>
                        <a:pt x="757510" y="737338"/>
                      </a:lnTo>
                      <a:lnTo>
                        <a:pt x="755812" y="736490"/>
                      </a:lnTo>
                      <a:lnTo>
                        <a:pt x="753265" y="735642"/>
                      </a:lnTo>
                      <a:lnTo>
                        <a:pt x="752389" y="733945"/>
                      </a:lnTo>
                      <a:lnTo>
                        <a:pt x="750691" y="733070"/>
                      </a:lnTo>
                      <a:lnTo>
                        <a:pt x="748993" y="733070"/>
                      </a:lnTo>
                      <a:lnTo>
                        <a:pt x="744722" y="731373"/>
                      </a:lnTo>
                      <a:lnTo>
                        <a:pt x="743873" y="729677"/>
                      </a:lnTo>
                      <a:lnTo>
                        <a:pt x="740451" y="727105"/>
                      </a:lnTo>
                      <a:lnTo>
                        <a:pt x="739602" y="725408"/>
                      </a:lnTo>
                      <a:lnTo>
                        <a:pt x="738753" y="723712"/>
                      </a:lnTo>
                      <a:lnTo>
                        <a:pt x="739602" y="721988"/>
                      </a:lnTo>
                      <a:lnTo>
                        <a:pt x="738753" y="721140"/>
                      </a:lnTo>
                      <a:lnTo>
                        <a:pt x="737904" y="721140"/>
                      </a:lnTo>
                      <a:lnTo>
                        <a:pt x="735330" y="722863"/>
                      </a:lnTo>
                      <a:lnTo>
                        <a:pt x="734481" y="722863"/>
                      </a:lnTo>
                      <a:lnTo>
                        <a:pt x="733632" y="721140"/>
                      </a:lnTo>
                      <a:lnTo>
                        <a:pt x="732783" y="721140"/>
                      </a:lnTo>
                      <a:lnTo>
                        <a:pt x="731934" y="721140"/>
                      </a:lnTo>
                      <a:lnTo>
                        <a:pt x="731085" y="721140"/>
                      </a:lnTo>
                      <a:lnTo>
                        <a:pt x="731085" y="721988"/>
                      </a:lnTo>
                      <a:lnTo>
                        <a:pt x="728512" y="722863"/>
                      </a:lnTo>
                      <a:lnTo>
                        <a:pt x="727663" y="719443"/>
                      </a:lnTo>
                      <a:lnTo>
                        <a:pt x="728512" y="719443"/>
                      </a:lnTo>
                      <a:lnTo>
                        <a:pt x="729361" y="720292"/>
                      </a:lnTo>
                      <a:lnTo>
                        <a:pt x="729361" y="719443"/>
                      </a:lnTo>
                      <a:lnTo>
                        <a:pt x="728512" y="718595"/>
                      </a:lnTo>
                      <a:lnTo>
                        <a:pt x="728512" y="716898"/>
                      </a:lnTo>
                      <a:lnTo>
                        <a:pt x="729361" y="716023"/>
                      </a:lnTo>
                      <a:lnTo>
                        <a:pt x="730210" y="716898"/>
                      </a:lnTo>
                      <a:lnTo>
                        <a:pt x="731085" y="716023"/>
                      </a:lnTo>
                      <a:lnTo>
                        <a:pt x="727663" y="714326"/>
                      </a:lnTo>
                      <a:lnTo>
                        <a:pt x="725965" y="715175"/>
                      </a:lnTo>
                      <a:lnTo>
                        <a:pt x="724240" y="714326"/>
                      </a:lnTo>
                      <a:lnTo>
                        <a:pt x="723391" y="714326"/>
                      </a:lnTo>
                      <a:lnTo>
                        <a:pt x="722542" y="714326"/>
                      </a:lnTo>
                      <a:lnTo>
                        <a:pt x="722542" y="715175"/>
                      </a:lnTo>
                      <a:lnTo>
                        <a:pt x="725116" y="716023"/>
                      </a:lnTo>
                      <a:lnTo>
                        <a:pt x="724240" y="716898"/>
                      </a:lnTo>
                      <a:lnTo>
                        <a:pt x="722542" y="717746"/>
                      </a:lnTo>
                      <a:lnTo>
                        <a:pt x="721693" y="717746"/>
                      </a:lnTo>
                      <a:lnTo>
                        <a:pt x="720844" y="716023"/>
                      </a:lnTo>
                      <a:lnTo>
                        <a:pt x="719995" y="716023"/>
                      </a:lnTo>
                      <a:lnTo>
                        <a:pt x="718271" y="715175"/>
                      </a:lnTo>
                      <a:lnTo>
                        <a:pt x="717422" y="715175"/>
                      </a:lnTo>
                      <a:lnTo>
                        <a:pt x="717422" y="716898"/>
                      </a:lnTo>
                      <a:lnTo>
                        <a:pt x="716573" y="718595"/>
                      </a:lnTo>
                      <a:lnTo>
                        <a:pt x="716573" y="719443"/>
                      </a:lnTo>
                      <a:lnTo>
                        <a:pt x="715724" y="720292"/>
                      </a:lnTo>
                      <a:lnTo>
                        <a:pt x="713150" y="718595"/>
                      </a:lnTo>
                      <a:lnTo>
                        <a:pt x="711452" y="720292"/>
                      </a:lnTo>
                      <a:lnTo>
                        <a:pt x="712301" y="717746"/>
                      </a:lnTo>
                      <a:lnTo>
                        <a:pt x="711452" y="717746"/>
                      </a:lnTo>
                      <a:lnTo>
                        <a:pt x="710603" y="718595"/>
                      </a:lnTo>
                      <a:lnTo>
                        <a:pt x="711452" y="719443"/>
                      </a:lnTo>
                      <a:lnTo>
                        <a:pt x="710603" y="720292"/>
                      </a:lnTo>
                      <a:lnTo>
                        <a:pt x="709754" y="719443"/>
                      </a:lnTo>
                      <a:lnTo>
                        <a:pt x="709754" y="718595"/>
                      </a:lnTo>
                      <a:lnTo>
                        <a:pt x="708056" y="717746"/>
                      </a:lnTo>
                      <a:lnTo>
                        <a:pt x="706332" y="717746"/>
                      </a:lnTo>
                      <a:lnTo>
                        <a:pt x="706332" y="716898"/>
                      </a:lnTo>
                      <a:lnTo>
                        <a:pt x="705483" y="718595"/>
                      </a:lnTo>
                      <a:lnTo>
                        <a:pt x="706332" y="719443"/>
                      </a:lnTo>
                      <a:lnTo>
                        <a:pt x="704634" y="721140"/>
                      </a:lnTo>
                      <a:lnTo>
                        <a:pt x="702936" y="719443"/>
                      </a:lnTo>
                      <a:lnTo>
                        <a:pt x="701211" y="720292"/>
                      </a:lnTo>
                      <a:lnTo>
                        <a:pt x="700362" y="719443"/>
                      </a:lnTo>
                      <a:lnTo>
                        <a:pt x="699513" y="718595"/>
                      </a:lnTo>
                      <a:lnTo>
                        <a:pt x="698664" y="717746"/>
                      </a:lnTo>
                      <a:lnTo>
                        <a:pt x="698664" y="716023"/>
                      </a:lnTo>
                      <a:lnTo>
                        <a:pt x="697815" y="716023"/>
                      </a:lnTo>
                      <a:lnTo>
                        <a:pt x="696091" y="716023"/>
                      </a:lnTo>
                      <a:lnTo>
                        <a:pt x="694393" y="716898"/>
                      </a:lnTo>
                      <a:lnTo>
                        <a:pt x="693544" y="716023"/>
                      </a:lnTo>
                      <a:lnTo>
                        <a:pt x="693544" y="714326"/>
                      </a:lnTo>
                      <a:lnTo>
                        <a:pt x="691846" y="713478"/>
                      </a:lnTo>
                      <a:lnTo>
                        <a:pt x="690970" y="713478"/>
                      </a:lnTo>
                      <a:lnTo>
                        <a:pt x="691846" y="716023"/>
                      </a:lnTo>
                      <a:lnTo>
                        <a:pt x="690121" y="716898"/>
                      </a:lnTo>
                      <a:lnTo>
                        <a:pt x="686725" y="716898"/>
                      </a:lnTo>
                      <a:lnTo>
                        <a:pt x="686725" y="718595"/>
                      </a:lnTo>
                      <a:lnTo>
                        <a:pt x="685001" y="718595"/>
                      </a:lnTo>
                      <a:lnTo>
                        <a:pt x="680756" y="718595"/>
                      </a:lnTo>
                      <a:lnTo>
                        <a:pt x="678183" y="719443"/>
                      </a:lnTo>
                      <a:lnTo>
                        <a:pt x="679032" y="721140"/>
                      </a:lnTo>
                      <a:lnTo>
                        <a:pt x="678183" y="721140"/>
                      </a:lnTo>
                      <a:lnTo>
                        <a:pt x="677334" y="721140"/>
                      </a:lnTo>
                      <a:lnTo>
                        <a:pt x="675636" y="721988"/>
                      </a:lnTo>
                      <a:lnTo>
                        <a:pt x="670515" y="723712"/>
                      </a:lnTo>
                      <a:lnTo>
                        <a:pt x="667942" y="721988"/>
                      </a:lnTo>
                      <a:lnTo>
                        <a:pt x="665395" y="721988"/>
                      </a:lnTo>
                      <a:lnTo>
                        <a:pt x="663697" y="721140"/>
                      </a:lnTo>
                      <a:lnTo>
                        <a:pt x="661972" y="720292"/>
                      </a:lnTo>
                      <a:lnTo>
                        <a:pt x="661972" y="719443"/>
                      </a:lnTo>
                      <a:lnTo>
                        <a:pt x="659425" y="718595"/>
                      </a:lnTo>
                      <a:lnTo>
                        <a:pt x="658576" y="718595"/>
                      </a:lnTo>
                      <a:lnTo>
                        <a:pt x="657701" y="718595"/>
                      </a:lnTo>
                      <a:lnTo>
                        <a:pt x="656852" y="717746"/>
                      </a:lnTo>
                      <a:lnTo>
                        <a:pt x="657701" y="715175"/>
                      </a:lnTo>
                      <a:lnTo>
                        <a:pt x="656852" y="714326"/>
                      </a:lnTo>
                      <a:lnTo>
                        <a:pt x="656003" y="715175"/>
                      </a:lnTo>
                      <a:lnTo>
                        <a:pt x="656003" y="716023"/>
                      </a:lnTo>
                      <a:lnTo>
                        <a:pt x="654305" y="716023"/>
                      </a:lnTo>
                      <a:lnTo>
                        <a:pt x="652580" y="717746"/>
                      </a:lnTo>
                      <a:lnTo>
                        <a:pt x="651731" y="717746"/>
                      </a:lnTo>
                      <a:lnTo>
                        <a:pt x="651731" y="716023"/>
                      </a:lnTo>
                      <a:lnTo>
                        <a:pt x="650882" y="716023"/>
                      </a:lnTo>
                      <a:lnTo>
                        <a:pt x="650882" y="717746"/>
                      </a:lnTo>
                      <a:lnTo>
                        <a:pt x="650033" y="717746"/>
                      </a:lnTo>
                      <a:lnTo>
                        <a:pt x="648335" y="716898"/>
                      </a:lnTo>
                      <a:lnTo>
                        <a:pt x="648335" y="718595"/>
                      </a:lnTo>
                      <a:lnTo>
                        <a:pt x="647486" y="718595"/>
                      </a:lnTo>
                      <a:lnTo>
                        <a:pt x="644913" y="717746"/>
                      </a:lnTo>
                      <a:lnTo>
                        <a:pt x="644913" y="716898"/>
                      </a:lnTo>
                      <a:lnTo>
                        <a:pt x="643215" y="717746"/>
                      </a:lnTo>
                      <a:lnTo>
                        <a:pt x="641517" y="716023"/>
                      </a:lnTo>
                      <a:lnTo>
                        <a:pt x="642366" y="716898"/>
                      </a:lnTo>
                      <a:lnTo>
                        <a:pt x="640641" y="717746"/>
                      </a:lnTo>
                      <a:lnTo>
                        <a:pt x="638094" y="719443"/>
                      </a:lnTo>
                      <a:lnTo>
                        <a:pt x="637245" y="718595"/>
                      </a:lnTo>
                      <a:lnTo>
                        <a:pt x="637245" y="719443"/>
                      </a:lnTo>
                      <a:lnTo>
                        <a:pt x="635521" y="719443"/>
                      </a:lnTo>
                      <a:lnTo>
                        <a:pt x="634672" y="718595"/>
                      </a:lnTo>
                      <a:lnTo>
                        <a:pt x="633823" y="719443"/>
                      </a:lnTo>
                      <a:lnTo>
                        <a:pt x="634672" y="720292"/>
                      </a:lnTo>
                      <a:lnTo>
                        <a:pt x="633823" y="721140"/>
                      </a:lnTo>
                      <a:lnTo>
                        <a:pt x="632974" y="721140"/>
                      </a:lnTo>
                      <a:lnTo>
                        <a:pt x="632974" y="718595"/>
                      </a:lnTo>
                      <a:lnTo>
                        <a:pt x="632125" y="718595"/>
                      </a:lnTo>
                      <a:lnTo>
                        <a:pt x="631276" y="720292"/>
                      </a:lnTo>
                      <a:lnTo>
                        <a:pt x="630400" y="721140"/>
                      </a:lnTo>
                      <a:lnTo>
                        <a:pt x="627853" y="720292"/>
                      </a:lnTo>
                      <a:lnTo>
                        <a:pt x="627004" y="719443"/>
                      </a:lnTo>
                      <a:lnTo>
                        <a:pt x="627004" y="721140"/>
                      </a:lnTo>
                      <a:lnTo>
                        <a:pt x="626155" y="721140"/>
                      </a:lnTo>
                      <a:lnTo>
                        <a:pt x="626155" y="720292"/>
                      </a:lnTo>
                      <a:lnTo>
                        <a:pt x="624431" y="721140"/>
                      </a:lnTo>
                      <a:lnTo>
                        <a:pt x="623582" y="722863"/>
                      </a:lnTo>
                      <a:lnTo>
                        <a:pt x="623582" y="721140"/>
                      </a:lnTo>
                      <a:lnTo>
                        <a:pt x="623582" y="720292"/>
                      </a:lnTo>
                      <a:lnTo>
                        <a:pt x="623582" y="719443"/>
                      </a:lnTo>
                      <a:lnTo>
                        <a:pt x="622733" y="719443"/>
                      </a:lnTo>
                      <a:lnTo>
                        <a:pt x="621884" y="721140"/>
                      </a:lnTo>
                      <a:lnTo>
                        <a:pt x="620186" y="720292"/>
                      </a:lnTo>
                      <a:lnTo>
                        <a:pt x="620186" y="717746"/>
                      </a:lnTo>
                      <a:lnTo>
                        <a:pt x="618462" y="716023"/>
                      </a:lnTo>
                      <a:lnTo>
                        <a:pt x="618462" y="713478"/>
                      </a:lnTo>
                      <a:lnTo>
                        <a:pt x="618462" y="710906"/>
                      </a:lnTo>
                      <a:lnTo>
                        <a:pt x="616764" y="707513"/>
                      </a:lnTo>
                      <a:lnTo>
                        <a:pt x="616764" y="706665"/>
                      </a:lnTo>
                      <a:lnTo>
                        <a:pt x="615066" y="707513"/>
                      </a:lnTo>
                      <a:lnTo>
                        <a:pt x="614217" y="707513"/>
                      </a:lnTo>
                      <a:lnTo>
                        <a:pt x="612492" y="706665"/>
                      </a:lnTo>
                      <a:lnTo>
                        <a:pt x="612492" y="705816"/>
                      </a:lnTo>
                      <a:lnTo>
                        <a:pt x="610794" y="704093"/>
                      </a:lnTo>
                      <a:lnTo>
                        <a:pt x="609945" y="704941"/>
                      </a:lnTo>
                      <a:lnTo>
                        <a:pt x="609096" y="704093"/>
                      </a:lnTo>
                      <a:lnTo>
                        <a:pt x="607372" y="704093"/>
                      </a:lnTo>
                      <a:lnTo>
                        <a:pt x="608247" y="702396"/>
                      </a:lnTo>
                      <a:lnTo>
                        <a:pt x="607372" y="701548"/>
                      </a:lnTo>
                      <a:lnTo>
                        <a:pt x="606523" y="701548"/>
                      </a:lnTo>
                      <a:lnTo>
                        <a:pt x="607372" y="699825"/>
                      </a:lnTo>
                      <a:lnTo>
                        <a:pt x="606523" y="698976"/>
                      </a:lnTo>
                      <a:lnTo>
                        <a:pt x="603976" y="698128"/>
                      </a:lnTo>
                      <a:lnTo>
                        <a:pt x="603976" y="698976"/>
                      </a:lnTo>
                      <a:lnTo>
                        <a:pt x="604825" y="698976"/>
                      </a:lnTo>
                      <a:lnTo>
                        <a:pt x="603976" y="699825"/>
                      </a:lnTo>
                      <a:lnTo>
                        <a:pt x="602251" y="697280"/>
                      </a:lnTo>
                      <a:lnTo>
                        <a:pt x="602251" y="693860"/>
                      </a:lnTo>
                      <a:lnTo>
                        <a:pt x="601402" y="693860"/>
                      </a:lnTo>
                      <a:lnTo>
                        <a:pt x="600553" y="693860"/>
                      </a:lnTo>
                      <a:lnTo>
                        <a:pt x="599704" y="694734"/>
                      </a:lnTo>
                      <a:lnTo>
                        <a:pt x="598006" y="692163"/>
                      </a:lnTo>
                      <a:lnTo>
                        <a:pt x="596282" y="692163"/>
                      </a:lnTo>
                      <a:lnTo>
                        <a:pt x="596282" y="688743"/>
                      </a:lnTo>
                      <a:lnTo>
                        <a:pt x="594584" y="689618"/>
                      </a:lnTo>
                      <a:lnTo>
                        <a:pt x="592886" y="688743"/>
                      </a:lnTo>
                      <a:lnTo>
                        <a:pt x="592886" y="687894"/>
                      </a:lnTo>
                      <a:lnTo>
                        <a:pt x="592037" y="687894"/>
                      </a:lnTo>
                      <a:lnTo>
                        <a:pt x="591188" y="686198"/>
                      </a:lnTo>
                      <a:lnTo>
                        <a:pt x="589463" y="684501"/>
                      </a:lnTo>
                      <a:lnTo>
                        <a:pt x="589463" y="683653"/>
                      </a:lnTo>
                      <a:lnTo>
                        <a:pt x="590312" y="681929"/>
                      </a:lnTo>
                      <a:lnTo>
                        <a:pt x="590312" y="679384"/>
                      </a:lnTo>
                      <a:lnTo>
                        <a:pt x="589463" y="678536"/>
                      </a:lnTo>
                      <a:lnTo>
                        <a:pt x="588614" y="674268"/>
                      </a:lnTo>
                      <a:lnTo>
                        <a:pt x="589463" y="672571"/>
                      </a:lnTo>
                      <a:lnTo>
                        <a:pt x="588614" y="671696"/>
                      </a:lnTo>
                      <a:lnTo>
                        <a:pt x="587765" y="670848"/>
                      </a:lnTo>
                      <a:lnTo>
                        <a:pt x="586916" y="670848"/>
                      </a:lnTo>
                      <a:lnTo>
                        <a:pt x="586067" y="672571"/>
                      </a:lnTo>
                      <a:lnTo>
                        <a:pt x="585192" y="672571"/>
                      </a:lnTo>
                      <a:lnTo>
                        <a:pt x="584343" y="670848"/>
                      </a:lnTo>
                      <a:lnTo>
                        <a:pt x="583494" y="669999"/>
                      </a:lnTo>
                      <a:lnTo>
                        <a:pt x="582645" y="669151"/>
                      </a:lnTo>
                      <a:lnTo>
                        <a:pt x="582645" y="666579"/>
                      </a:lnTo>
                      <a:lnTo>
                        <a:pt x="580947" y="666579"/>
                      </a:lnTo>
                      <a:lnTo>
                        <a:pt x="580947" y="668302"/>
                      </a:lnTo>
                      <a:lnTo>
                        <a:pt x="580947" y="669151"/>
                      </a:lnTo>
                      <a:lnTo>
                        <a:pt x="580947" y="669999"/>
                      </a:lnTo>
                      <a:lnTo>
                        <a:pt x="580071" y="671696"/>
                      </a:lnTo>
                      <a:lnTo>
                        <a:pt x="578373" y="670848"/>
                      </a:lnTo>
                      <a:lnTo>
                        <a:pt x="578373" y="667454"/>
                      </a:lnTo>
                      <a:lnTo>
                        <a:pt x="576675" y="665731"/>
                      </a:lnTo>
                      <a:lnTo>
                        <a:pt x="575826" y="665731"/>
                      </a:lnTo>
                      <a:lnTo>
                        <a:pt x="574977" y="667454"/>
                      </a:lnTo>
                      <a:lnTo>
                        <a:pt x="574102" y="666579"/>
                      </a:lnTo>
                      <a:lnTo>
                        <a:pt x="573253" y="666579"/>
                      </a:lnTo>
                      <a:lnTo>
                        <a:pt x="572404" y="669999"/>
                      </a:lnTo>
                      <a:lnTo>
                        <a:pt x="570706" y="669999"/>
                      </a:lnTo>
                      <a:lnTo>
                        <a:pt x="570706" y="670848"/>
                      </a:lnTo>
                      <a:lnTo>
                        <a:pt x="569008" y="669999"/>
                      </a:lnTo>
                      <a:lnTo>
                        <a:pt x="569857" y="671696"/>
                      </a:lnTo>
                      <a:lnTo>
                        <a:pt x="569008" y="671696"/>
                      </a:lnTo>
                      <a:lnTo>
                        <a:pt x="567283" y="669999"/>
                      </a:lnTo>
                      <a:lnTo>
                        <a:pt x="566434" y="670848"/>
                      </a:lnTo>
                      <a:lnTo>
                        <a:pt x="565585" y="669151"/>
                      </a:lnTo>
                      <a:lnTo>
                        <a:pt x="563887" y="669151"/>
                      </a:lnTo>
                      <a:lnTo>
                        <a:pt x="563012" y="670848"/>
                      </a:lnTo>
                      <a:lnTo>
                        <a:pt x="562163" y="669151"/>
                      </a:lnTo>
                      <a:lnTo>
                        <a:pt x="560465" y="670848"/>
                      </a:lnTo>
                      <a:lnTo>
                        <a:pt x="560465" y="669999"/>
                      </a:lnTo>
                      <a:lnTo>
                        <a:pt x="561314" y="669999"/>
                      </a:lnTo>
                      <a:lnTo>
                        <a:pt x="560465" y="669151"/>
                      </a:lnTo>
                      <a:lnTo>
                        <a:pt x="559616" y="669999"/>
                      </a:lnTo>
                      <a:lnTo>
                        <a:pt x="557892" y="669151"/>
                      </a:lnTo>
                      <a:lnTo>
                        <a:pt x="557043" y="669999"/>
                      </a:lnTo>
                      <a:lnTo>
                        <a:pt x="555345" y="668302"/>
                      </a:lnTo>
                      <a:lnTo>
                        <a:pt x="554496" y="669151"/>
                      </a:lnTo>
                      <a:lnTo>
                        <a:pt x="553647" y="668302"/>
                      </a:lnTo>
                      <a:lnTo>
                        <a:pt x="553647" y="666579"/>
                      </a:lnTo>
                      <a:lnTo>
                        <a:pt x="553647" y="665731"/>
                      </a:lnTo>
                      <a:lnTo>
                        <a:pt x="551922" y="668302"/>
                      </a:lnTo>
                      <a:lnTo>
                        <a:pt x="551073" y="666579"/>
                      </a:lnTo>
                      <a:lnTo>
                        <a:pt x="549375" y="664882"/>
                      </a:lnTo>
                      <a:lnTo>
                        <a:pt x="549375" y="662337"/>
                      </a:lnTo>
                      <a:lnTo>
                        <a:pt x="548526" y="661489"/>
                      </a:lnTo>
                      <a:lnTo>
                        <a:pt x="547677" y="661489"/>
                      </a:lnTo>
                      <a:lnTo>
                        <a:pt x="546828" y="663186"/>
                      </a:lnTo>
                      <a:lnTo>
                        <a:pt x="545953" y="662337"/>
                      </a:lnTo>
                      <a:lnTo>
                        <a:pt x="546828" y="660614"/>
                      </a:lnTo>
                      <a:lnTo>
                        <a:pt x="546828" y="659766"/>
                      </a:lnTo>
                      <a:lnTo>
                        <a:pt x="545953" y="659766"/>
                      </a:lnTo>
                      <a:lnTo>
                        <a:pt x="545104" y="661489"/>
                      </a:lnTo>
                      <a:lnTo>
                        <a:pt x="544255" y="661489"/>
                      </a:lnTo>
                      <a:lnTo>
                        <a:pt x="544255" y="658917"/>
                      </a:lnTo>
                      <a:lnTo>
                        <a:pt x="543406" y="658917"/>
                      </a:lnTo>
                      <a:lnTo>
                        <a:pt x="542557" y="659766"/>
                      </a:lnTo>
                      <a:lnTo>
                        <a:pt x="543406" y="661489"/>
                      </a:lnTo>
                      <a:lnTo>
                        <a:pt x="540832" y="662337"/>
                      </a:lnTo>
                      <a:lnTo>
                        <a:pt x="538285" y="659766"/>
                      </a:lnTo>
                      <a:lnTo>
                        <a:pt x="536587" y="660614"/>
                      </a:lnTo>
                      <a:lnTo>
                        <a:pt x="534863" y="660614"/>
                      </a:lnTo>
                      <a:lnTo>
                        <a:pt x="533165" y="659766"/>
                      </a:lnTo>
                      <a:lnTo>
                        <a:pt x="526346" y="656372"/>
                      </a:lnTo>
                      <a:lnTo>
                        <a:pt x="526346" y="654649"/>
                      </a:lnTo>
                      <a:lnTo>
                        <a:pt x="528044" y="653801"/>
                      </a:lnTo>
                      <a:lnTo>
                        <a:pt x="527195" y="652952"/>
                      </a:lnTo>
                      <a:lnTo>
                        <a:pt x="525497" y="653801"/>
                      </a:lnTo>
                      <a:lnTo>
                        <a:pt x="524648" y="653801"/>
                      </a:lnTo>
                      <a:lnTo>
                        <a:pt x="523773" y="652952"/>
                      </a:lnTo>
                      <a:lnTo>
                        <a:pt x="524648" y="651256"/>
                      </a:lnTo>
                      <a:lnTo>
                        <a:pt x="524648" y="650407"/>
                      </a:lnTo>
                      <a:lnTo>
                        <a:pt x="523773" y="650407"/>
                      </a:lnTo>
                      <a:lnTo>
                        <a:pt x="522075" y="650407"/>
                      </a:lnTo>
                      <a:lnTo>
                        <a:pt x="522924" y="647836"/>
                      </a:lnTo>
                      <a:lnTo>
                        <a:pt x="522924" y="646987"/>
                      </a:lnTo>
                      <a:lnTo>
                        <a:pt x="522075" y="646987"/>
                      </a:lnTo>
                      <a:lnTo>
                        <a:pt x="520377" y="647836"/>
                      </a:lnTo>
                      <a:lnTo>
                        <a:pt x="520377" y="648684"/>
                      </a:lnTo>
                      <a:lnTo>
                        <a:pt x="518652" y="650407"/>
                      </a:lnTo>
                      <a:lnTo>
                        <a:pt x="516105" y="650407"/>
                      </a:lnTo>
                      <a:lnTo>
                        <a:pt x="516105" y="652104"/>
                      </a:lnTo>
                      <a:lnTo>
                        <a:pt x="515256" y="651256"/>
                      </a:lnTo>
                      <a:lnTo>
                        <a:pt x="514407" y="652104"/>
                      </a:lnTo>
                      <a:lnTo>
                        <a:pt x="512683" y="651256"/>
                      </a:lnTo>
                      <a:lnTo>
                        <a:pt x="511834" y="652952"/>
                      </a:lnTo>
                      <a:lnTo>
                        <a:pt x="511834" y="653801"/>
                      </a:lnTo>
                      <a:lnTo>
                        <a:pt x="511834" y="654649"/>
                      </a:lnTo>
                      <a:lnTo>
                        <a:pt x="510136" y="652952"/>
                      </a:lnTo>
                      <a:lnTo>
                        <a:pt x="510136" y="651256"/>
                      </a:lnTo>
                      <a:lnTo>
                        <a:pt x="509287" y="651256"/>
                      </a:lnTo>
                      <a:lnTo>
                        <a:pt x="508438" y="653801"/>
                      </a:lnTo>
                      <a:lnTo>
                        <a:pt x="505864" y="652952"/>
                      </a:lnTo>
                      <a:lnTo>
                        <a:pt x="504166" y="650407"/>
                      </a:lnTo>
                      <a:lnTo>
                        <a:pt x="502468" y="646987"/>
                      </a:lnTo>
                      <a:lnTo>
                        <a:pt x="502468" y="646139"/>
                      </a:lnTo>
                      <a:lnTo>
                        <a:pt x="502468" y="644416"/>
                      </a:lnTo>
                      <a:lnTo>
                        <a:pt x="502468" y="643567"/>
                      </a:lnTo>
                      <a:lnTo>
                        <a:pt x="499895" y="642719"/>
                      </a:lnTo>
                      <a:lnTo>
                        <a:pt x="499046" y="643567"/>
                      </a:lnTo>
                      <a:lnTo>
                        <a:pt x="498197" y="644416"/>
                      </a:lnTo>
                      <a:lnTo>
                        <a:pt x="497348" y="644416"/>
                      </a:lnTo>
                      <a:lnTo>
                        <a:pt x="496472" y="643567"/>
                      </a:lnTo>
                      <a:lnTo>
                        <a:pt x="497348" y="641870"/>
                      </a:lnTo>
                      <a:lnTo>
                        <a:pt x="495624" y="640174"/>
                      </a:lnTo>
                      <a:lnTo>
                        <a:pt x="494775" y="640174"/>
                      </a:lnTo>
                      <a:lnTo>
                        <a:pt x="493077" y="636754"/>
                      </a:lnTo>
                      <a:lnTo>
                        <a:pt x="491379" y="635905"/>
                      </a:lnTo>
                      <a:lnTo>
                        <a:pt x="491379" y="633360"/>
                      </a:lnTo>
                      <a:lnTo>
                        <a:pt x="489654" y="632485"/>
                      </a:lnTo>
                      <a:lnTo>
                        <a:pt x="487956" y="630789"/>
                      </a:lnTo>
                      <a:lnTo>
                        <a:pt x="486258" y="630789"/>
                      </a:lnTo>
                      <a:lnTo>
                        <a:pt x="485383" y="631637"/>
                      </a:lnTo>
                      <a:lnTo>
                        <a:pt x="485383" y="632485"/>
                      </a:lnTo>
                      <a:lnTo>
                        <a:pt x="484534" y="633360"/>
                      </a:lnTo>
                      <a:lnTo>
                        <a:pt x="484534" y="631637"/>
                      </a:lnTo>
                      <a:lnTo>
                        <a:pt x="482836" y="631637"/>
                      </a:lnTo>
                      <a:lnTo>
                        <a:pt x="481987" y="633360"/>
                      </a:lnTo>
                      <a:lnTo>
                        <a:pt x="481138" y="633360"/>
                      </a:lnTo>
                      <a:lnTo>
                        <a:pt x="480289" y="632485"/>
                      </a:lnTo>
                      <a:lnTo>
                        <a:pt x="480289" y="631637"/>
                      </a:lnTo>
                      <a:lnTo>
                        <a:pt x="476866" y="630789"/>
                      </a:lnTo>
                      <a:lnTo>
                        <a:pt x="476017" y="629092"/>
                      </a:lnTo>
                      <a:lnTo>
                        <a:pt x="476866" y="626520"/>
                      </a:lnTo>
                      <a:lnTo>
                        <a:pt x="475168" y="626520"/>
                      </a:lnTo>
                      <a:lnTo>
                        <a:pt x="475168" y="623975"/>
                      </a:lnTo>
                      <a:lnTo>
                        <a:pt x="473444" y="623127"/>
                      </a:lnTo>
                      <a:lnTo>
                        <a:pt x="471746" y="618010"/>
                      </a:lnTo>
                      <a:lnTo>
                        <a:pt x="470897" y="616287"/>
                      </a:lnTo>
                      <a:lnTo>
                        <a:pt x="469199" y="616287"/>
                      </a:lnTo>
                      <a:lnTo>
                        <a:pt x="467474" y="615438"/>
                      </a:lnTo>
                      <a:lnTo>
                        <a:pt x="468323" y="612893"/>
                      </a:lnTo>
                      <a:lnTo>
                        <a:pt x="470048" y="612045"/>
                      </a:lnTo>
                      <a:lnTo>
                        <a:pt x="470048" y="611197"/>
                      </a:lnTo>
                      <a:lnTo>
                        <a:pt x="469199" y="610322"/>
                      </a:lnTo>
                      <a:lnTo>
                        <a:pt x="468323" y="610322"/>
                      </a:lnTo>
                      <a:lnTo>
                        <a:pt x="465776" y="610322"/>
                      </a:lnTo>
                      <a:lnTo>
                        <a:pt x="465776" y="609473"/>
                      </a:lnTo>
                      <a:lnTo>
                        <a:pt x="466625" y="608625"/>
                      </a:lnTo>
                      <a:lnTo>
                        <a:pt x="466625" y="606928"/>
                      </a:lnTo>
                      <a:lnTo>
                        <a:pt x="464927" y="606928"/>
                      </a:lnTo>
                      <a:lnTo>
                        <a:pt x="463229" y="606928"/>
                      </a:lnTo>
                      <a:lnTo>
                        <a:pt x="462354" y="606928"/>
                      </a:lnTo>
                      <a:lnTo>
                        <a:pt x="462354" y="605205"/>
                      </a:lnTo>
                      <a:lnTo>
                        <a:pt x="460656" y="606080"/>
                      </a:lnTo>
                      <a:lnTo>
                        <a:pt x="460656" y="605205"/>
                      </a:lnTo>
                      <a:lnTo>
                        <a:pt x="460656" y="604357"/>
                      </a:lnTo>
                      <a:lnTo>
                        <a:pt x="458958" y="604357"/>
                      </a:lnTo>
                      <a:lnTo>
                        <a:pt x="458958" y="601812"/>
                      </a:lnTo>
                      <a:lnTo>
                        <a:pt x="458109" y="601812"/>
                      </a:lnTo>
                      <a:lnTo>
                        <a:pt x="457233" y="602660"/>
                      </a:lnTo>
                      <a:lnTo>
                        <a:pt x="458109" y="604357"/>
                      </a:lnTo>
                      <a:lnTo>
                        <a:pt x="456384" y="605205"/>
                      </a:lnTo>
                      <a:lnTo>
                        <a:pt x="454686" y="603508"/>
                      </a:lnTo>
                      <a:lnTo>
                        <a:pt x="453837" y="602660"/>
                      </a:lnTo>
                      <a:lnTo>
                        <a:pt x="452988" y="603508"/>
                      </a:lnTo>
                      <a:lnTo>
                        <a:pt x="453837" y="605205"/>
                      </a:lnTo>
                      <a:lnTo>
                        <a:pt x="453837" y="606080"/>
                      </a:lnTo>
                      <a:lnTo>
                        <a:pt x="452988" y="606928"/>
                      </a:lnTo>
                      <a:lnTo>
                        <a:pt x="450415" y="606928"/>
                      </a:lnTo>
                      <a:lnTo>
                        <a:pt x="449566" y="607777"/>
                      </a:lnTo>
                      <a:lnTo>
                        <a:pt x="447019" y="607777"/>
                      </a:lnTo>
                      <a:lnTo>
                        <a:pt x="447019" y="608625"/>
                      </a:lnTo>
                      <a:lnTo>
                        <a:pt x="447868" y="608625"/>
                      </a:lnTo>
                      <a:lnTo>
                        <a:pt x="447868" y="609473"/>
                      </a:lnTo>
                      <a:lnTo>
                        <a:pt x="448717" y="610322"/>
                      </a:lnTo>
                      <a:lnTo>
                        <a:pt x="448717" y="611197"/>
                      </a:lnTo>
                      <a:lnTo>
                        <a:pt x="447019" y="611197"/>
                      </a:lnTo>
                      <a:lnTo>
                        <a:pt x="446143" y="610322"/>
                      </a:lnTo>
                      <a:lnTo>
                        <a:pt x="445294" y="610322"/>
                      </a:lnTo>
                      <a:lnTo>
                        <a:pt x="441049" y="610322"/>
                      </a:lnTo>
                      <a:lnTo>
                        <a:pt x="436778" y="608625"/>
                      </a:lnTo>
                      <a:lnTo>
                        <a:pt x="434205" y="606928"/>
                      </a:lnTo>
                      <a:lnTo>
                        <a:pt x="431658" y="607777"/>
                      </a:lnTo>
                      <a:lnTo>
                        <a:pt x="430809" y="606928"/>
                      </a:lnTo>
                      <a:lnTo>
                        <a:pt x="427386" y="604357"/>
                      </a:lnTo>
                      <a:lnTo>
                        <a:pt x="426537" y="600963"/>
                      </a:lnTo>
                      <a:lnTo>
                        <a:pt x="424839" y="600088"/>
                      </a:lnTo>
                      <a:lnTo>
                        <a:pt x="423964" y="600963"/>
                      </a:lnTo>
                      <a:lnTo>
                        <a:pt x="423115" y="600088"/>
                      </a:lnTo>
                      <a:lnTo>
                        <a:pt x="422266" y="599240"/>
                      </a:lnTo>
                      <a:lnTo>
                        <a:pt x="424839" y="599240"/>
                      </a:lnTo>
                      <a:lnTo>
                        <a:pt x="423115" y="597543"/>
                      </a:lnTo>
                      <a:lnTo>
                        <a:pt x="423115" y="594998"/>
                      </a:lnTo>
                      <a:lnTo>
                        <a:pt x="418870" y="594998"/>
                      </a:lnTo>
                      <a:lnTo>
                        <a:pt x="414598" y="594998"/>
                      </a:lnTo>
                      <a:lnTo>
                        <a:pt x="411176" y="592426"/>
                      </a:lnTo>
                      <a:lnTo>
                        <a:pt x="408629" y="587310"/>
                      </a:lnTo>
                      <a:lnTo>
                        <a:pt x="406055" y="586461"/>
                      </a:lnTo>
                      <a:lnTo>
                        <a:pt x="403508" y="585613"/>
                      </a:lnTo>
                      <a:lnTo>
                        <a:pt x="400935" y="584765"/>
                      </a:lnTo>
                      <a:lnTo>
                        <a:pt x="400086" y="583041"/>
                      </a:lnTo>
                      <a:lnTo>
                        <a:pt x="395814" y="581345"/>
                      </a:lnTo>
                      <a:lnTo>
                        <a:pt x="393267" y="582193"/>
                      </a:lnTo>
                      <a:lnTo>
                        <a:pt x="391569" y="580496"/>
                      </a:lnTo>
                      <a:lnTo>
                        <a:pt x="385573" y="578800"/>
                      </a:lnTo>
                      <a:lnTo>
                        <a:pt x="382177" y="578800"/>
                      </a:lnTo>
                      <a:lnTo>
                        <a:pt x="379604" y="577076"/>
                      </a:lnTo>
                      <a:lnTo>
                        <a:pt x="378755" y="577925"/>
                      </a:lnTo>
                      <a:lnTo>
                        <a:pt x="377057" y="579648"/>
                      </a:lnTo>
                      <a:lnTo>
                        <a:pt x="376208" y="580496"/>
                      </a:lnTo>
                      <a:lnTo>
                        <a:pt x="375359" y="579648"/>
                      </a:lnTo>
                      <a:lnTo>
                        <a:pt x="373634" y="582193"/>
                      </a:lnTo>
                      <a:lnTo>
                        <a:pt x="371088" y="581345"/>
                      </a:lnTo>
                      <a:lnTo>
                        <a:pt x="368541" y="579648"/>
                      </a:lnTo>
                      <a:lnTo>
                        <a:pt x="366816" y="579648"/>
                      </a:lnTo>
                      <a:lnTo>
                        <a:pt x="365967" y="580496"/>
                      </a:lnTo>
                      <a:lnTo>
                        <a:pt x="365967" y="582193"/>
                      </a:lnTo>
                      <a:lnTo>
                        <a:pt x="365118" y="584765"/>
                      </a:lnTo>
                      <a:lnTo>
                        <a:pt x="365118" y="586461"/>
                      </a:lnTo>
                      <a:lnTo>
                        <a:pt x="365118" y="587310"/>
                      </a:lnTo>
                      <a:lnTo>
                        <a:pt x="364269" y="588158"/>
                      </a:lnTo>
                      <a:lnTo>
                        <a:pt x="362545" y="588158"/>
                      </a:lnTo>
                      <a:lnTo>
                        <a:pt x="359998" y="589881"/>
                      </a:lnTo>
                      <a:lnTo>
                        <a:pt x="357424" y="590730"/>
                      </a:lnTo>
                      <a:lnTo>
                        <a:pt x="356575" y="589881"/>
                      </a:lnTo>
                      <a:lnTo>
                        <a:pt x="353179" y="587310"/>
                      </a:lnTo>
                      <a:lnTo>
                        <a:pt x="352330" y="587310"/>
                      </a:lnTo>
                      <a:lnTo>
                        <a:pt x="352330" y="588158"/>
                      </a:lnTo>
                      <a:lnTo>
                        <a:pt x="351455" y="589033"/>
                      </a:lnTo>
                      <a:lnTo>
                        <a:pt x="349757" y="587310"/>
                      </a:lnTo>
                      <a:lnTo>
                        <a:pt x="348059" y="589033"/>
                      </a:lnTo>
                      <a:lnTo>
                        <a:pt x="347210" y="589033"/>
                      </a:lnTo>
                      <a:lnTo>
                        <a:pt x="346361" y="586461"/>
                      </a:lnTo>
                      <a:lnTo>
                        <a:pt x="344636" y="585613"/>
                      </a:lnTo>
                      <a:lnTo>
                        <a:pt x="343787" y="585613"/>
                      </a:lnTo>
                      <a:lnTo>
                        <a:pt x="342938" y="586461"/>
                      </a:lnTo>
                      <a:lnTo>
                        <a:pt x="342089" y="586461"/>
                      </a:lnTo>
                      <a:lnTo>
                        <a:pt x="341240" y="586461"/>
                      </a:lnTo>
                      <a:lnTo>
                        <a:pt x="341240" y="584765"/>
                      </a:lnTo>
                      <a:lnTo>
                        <a:pt x="340365" y="584765"/>
                      </a:lnTo>
                      <a:lnTo>
                        <a:pt x="339516" y="585613"/>
                      </a:lnTo>
                      <a:lnTo>
                        <a:pt x="337818" y="587310"/>
                      </a:lnTo>
                      <a:lnTo>
                        <a:pt x="336969" y="587310"/>
                      </a:lnTo>
                      <a:lnTo>
                        <a:pt x="336969" y="584765"/>
                      </a:lnTo>
                      <a:lnTo>
                        <a:pt x="336120" y="583916"/>
                      </a:lnTo>
                      <a:lnTo>
                        <a:pt x="335244" y="583916"/>
                      </a:lnTo>
                      <a:lnTo>
                        <a:pt x="334395" y="583916"/>
                      </a:lnTo>
                      <a:lnTo>
                        <a:pt x="333546" y="587310"/>
                      </a:lnTo>
                      <a:lnTo>
                        <a:pt x="333546" y="588158"/>
                      </a:lnTo>
                      <a:lnTo>
                        <a:pt x="332697" y="588158"/>
                      </a:lnTo>
                      <a:lnTo>
                        <a:pt x="331848" y="588158"/>
                      </a:lnTo>
                      <a:lnTo>
                        <a:pt x="330999" y="588158"/>
                      </a:lnTo>
                      <a:lnTo>
                        <a:pt x="330150" y="587310"/>
                      </a:lnTo>
                      <a:lnTo>
                        <a:pt x="330999" y="585613"/>
                      </a:lnTo>
                      <a:lnTo>
                        <a:pt x="330999" y="582193"/>
                      </a:lnTo>
                      <a:lnTo>
                        <a:pt x="329275" y="582193"/>
                      </a:lnTo>
                      <a:lnTo>
                        <a:pt x="328426" y="583041"/>
                      </a:lnTo>
                      <a:lnTo>
                        <a:pt x="327577" y="583041"/>
                      </a:lnTo>
                      <a:lnTo>
                        <a:pt x="325879" y="582193"/>
                      </a:lnTo>
                      <a:lnTo>
                        <a:pt x="325030" y="582193"/>
                      </a:lnTo>
                      <a:lnTo>
                        <a:pt x="323305" y="580496"/>
                      </a:lnTo>
                      <a:lnTo>
                        <a:pt x="320758" y="583916"/>
                      </a:lnTo>
                      <a:lnTo>
                        <a:pt x="318185" y="584765"/>
                      </a:lnTo>
                      <a:lnTo>
                        <a:pt x="317336" y="586461"/>
                      </a:lnTo>
                      <a:lnTo>
                        <a:pt x="316487" y="587310"/>
                      </a:lnTo>
                      <a:lnTo>
                        <a:pt x="315638" y="586461"/>
                      </a:lnTo>
                      <a:lnTo>
                        <a:pt x="314789" y="585613"/>
                      </a:lnTo>
                      <a:lnTo>
                        <a:pt x="315638" y="583041"/>
                      </a:lnTo>
                      <a:lnTo>
                        <a:pt x="315638" y="581345"/>
                      </a:lnTo>
                      <a:lnTo>
                        <a:pt x="311366" y="581345"/>
                      </a:lnTo>
                      <a:lnTo>
                        <a:pt x="308820" y="581345"/>
                      </a:lnTo>
                      <a:lnTo>
                        <a:pt x="302001" y="580496"/>
                      </a:lnTo>
                      <a:lnTo>
                        <a:pt x="300277" y="578800"/>
                      </a:lnTo>
                      <a:lnTo>
                        <a:pt x="299428" y="577925"/>
                      </a:lnTo>
                      <a:lnTo>
                        <a:pt x="296005" y="574531"/>
                      </a:lnTo>
                      <a:lnTo>
                        <a:pt x="294307" y="571960"/>
                      </a:lnTo>
                      <a:lnTo>
                        <a:pt x="292609" y="571111"/>
                      </a:lnTo>
                      <a:lnTo>
                        <a:pt x="289187" y="569414"/>
                      </a:lnTo>
                      <a:lnTo>
                        <a:pt x="288338" y="566869"/>
                      </a:lnTo>
                      <a:lnTo>
                        <a:pt x="288338" y="565994"/>
                      </a:lnTo>
                      <a:lnTo>
                        <a:pt x="289187" y="564298"/>
                      </a:lnTo>
                      <a:lnTo>
                        <a:pt x="290036" y="560029"/>
                      </a:lnTo>
                      <a:lnTo>
                        <a:pt x="290036" y="555761"/>
                      </a:lnTo>
                      <a:lnTo>
                        <a:pt x="289187" y="551519"/>
                      </a:lnTo>
                      <a:lnTo>
                        <a:pt x="288338" y="550671"/>
                      </a:lnTo>
                      <a:lnTo>
                        <a:pt x="286640" y="551519"/>
                      </a:lnTo>
                      <a:lnTo>
                        <a:pt x="283217" y="553216"/>
                      </a:lnTo>
                      <a:lnTo>
                        <a:pt x="282368" y="553216"/>
                      </a:lnTo>
                      <a:lnTo>
                        <a:pt x="280670" y="550671"/>
                      </a:lnTo>
                      <a:lnTo>
                        <a:pt x="279821" y="549796"/>
                      </a:lnTo>
                      <a:lnTo>
                        <a:pt x="278097" y="549796"/>
                      </a:lnTo>
                      <a:lnTo>
                        <a:pt x="274701" y="549796"/>
                      </a:lnTo>
                      <a:lnTo>
                        <a:pt x="267856" y="547251"/>
                      </a:lnTo>
                      <a:lnTo>
                        <a:pt x="264460" y="546402"/>
                      </a:lnTo>
                      <a:lnTo>
                        <a:pt x="262735" y="544706"/>
                      </a:lnTo>
                      <a:lnTo>
                        <a:pt x="261886" y="540437"/>
                      </a:lnTo>
                      <a:lnTo>
                        <a:pt x="262735" y="537866"/>
                      </a:lnTo>
                      <a:lnTo>
                        <a:pt x="264460" y="535321"/>
                      </a:lnTo>
                      <a:lnTo>
                        <a:pt x="264460" y="534472"/>
                      </a:lnTo>
                      <a:lnTo>
                        <a:pt x="262735" y="532749"/>
                      </a:lnTo>
                      <a:lnTo>
                        <a:pt x="261886" y="533624"/>
                      </a:lnTo>
                      <a:lnTo>
                        <a:pt x="259339" y="534472"/>
                      </a:lnTo>
                      <a:lnTo>
                        <a:pt x="260188" y="537017"/>
                      </a:lnTo>
                      <a:lnTo>
                        <a:pt x="260188" y="539589"/>
                      </a:lnTo>
                      <a:lnTo>
                        <a:pt x="259339" y="542134"/>
                      </a:lnTo>
                      <a:lnTo>
                        <a:pt x="257641" y="542134"/>
                      </a:lnTo>
                      <a:lnTo>
                        <a:pt x="256766" y="542134"/>
                      </a:lnTo>
                      <a:lnTo>
                        <a:pt x="255917" y="540437"/>
                      </a:lnTo>
                      <a:lnTo>
                        <a:pt x="257641" y="536169"/>
                      </a:lnTo>
                      <a:lnTo>
                        <a:pt x="256766" y="535321"/>
                      </a:lnTo>
                      <a:lnTo>
                        <a:pt x="255917" y="534472"/>
                      </a:lnTo>
                      <a:lnTo>
                        <a:pt x="253370" y="532749"/>
                      </a:lnTo>
                      <a:lnTo>
                        <a:pt x="251645" y="532749"/>
                      </a:lnTo>
                      <a:lnTo>
                        <a:pt x="250796" y="534472"/>
                      </a:lnTo>
                      <a:lnTo>
                        <a:pt x="248250" y="537866"/>
                      </a:lnTo>
                      <a:lnTo>
                        <a:pt x="247401" y="537866"/>
                      </a:lnTo>
                      <a:lnTo>
                        <a:pt x="246552" y="536169"/>
                      </a:lnTo>
                      <a:lnTo>
                        <a:pt x="246552" y="534472"/>
                      </a:lnTo>
                      <a:lnTo>
                        <a:pt x="248250" y="531901"/>
                      </a:lnTo>
                      <a:lnTo>
                        <a:pt x="249947" y="531052"/>
                      </a:lnTo>
                      <a:lnTo>
                        <a:pt x="250796" y="529356"/>
                      </a:lnTo>
                      <a:lnTo>
                        <a:pt x="249947" y="527632"/>
                      </a:lnTo>
                      <a:lnTo>
                        <a:pt x="248250" y="524239"/>
                      </a:lnTo>
                      <a:lnTo>
                        <a:pt x="247401" y="523390"/>
                      </a:lnTo>
                      <a:lnTo>
                        <a:pt x="245676" y="523390"/>
                      </a:lnTo>
                      <a:lnTo>
                        <a:pt x="244827" y="523390"/>
                      </a:lnTo>
                      <a:lnTo>
                        <a:pt x="241431" y="523390"/>
                      </a:lnTo>
                      <a:lnTo>
                        <a:pt x="237160" y="525936"/>
                      </a:lnTo>
                      <a:lnTo>
                        <a:pt x="235462" y="524239"/>
                      </a:lnTo>
                      <a:lnTo>
                        <a:pt x="233737" y="521667"/>
                      </a:lnTo>
                      <a:lnTo>
                        <a:pt x="232888" y="520819"/>
                      </a:lnTo>
                      <a:lnTo>
                        <a:pt x="231190" y="521667"/>
                      </a:lnTo>
                      <a:lnTo>
                        <a:pt x="230341" y="524239"/>
                      </a:lnTo>
                      <a:lnTo>
                        <a:pt x="229466" y="524239"/>
                      </a:lnTo>
                      <a:lnTo>
                        <a:pt x="228617" y="524239"/>
                      </a:lnTo>
                      <a:lnTo>
                        <a:pt x="226919" y="520819"/>
                      </a:lnTo>
                      <a:lnTo>
                        <a:pt x="226070" y="520819"/>
                      </a:lnTo>
                      <a:lnTo>
                        <a:pt x="223496" y="521667"/>
                      </a:lnTo>
                      <a:lnTo>
                        <a:pt x="222647" y="521667"/>
                      </a:lnTo>
                      <a:lnTo>
                        <a:pt x="222647" y="519970"/>
                      </a:lnTo>
                      <a:lnTo>
                        <a:pt x="223496" y="518274"/>
                      </a:lnTo>
                      <a:lnTo>
                        <a:pt x="222647" y="517425"/>
                      </a:lnTo>
                      <a:lnTo>
                        <a:pt x="221798" y="518274"/>
                      </a:lnTo>
                      <a:lnTo>
                        <a:pt x="221798" y="517425"/>
                      </a:lnTo>
                      <a:lnTo>
                        <a:pt x="223496" y="514854"/>
                      </a:lnTo>
                      <a:lnTo>
                        <a:pt x="225221" y="508889"/>
                      </a:lnTo>
                      <a:lnTo>
                        <a:pt x="224372" y="508040"/>
                      </a:lnTo>
                      <a:lnTo>
                        <a:pt x="222647" y="507192"/>
                      </a:lnTo>
                      <a:lnTo>
                        <a:pt x="219251" y="507192"/>
                      </a:lnTo>
                      <a:lnTo>
                        <a:pt x="217527" y="504620"/>
                      </a:lnTo>
                      <a:lnTo>
                        <a:pt x="217527" y="503772"/>
                      </a:lnTo>
                      <a:lnTo>
                        <a:pt x="219251" y="499504"/>
                      </a:lnTo>
                      <a:lnTo>
                        <a:pt x="219251" y="495262"/>
                      </a:lnTo>
                      <a:lnTo>
                        <a:pt x="216678" y="487573"/>
                      </a:lnTo>
                      <a:lnTo>
                        <a:pt x="216678" y="485877"/>
                      </a:lnTo>
                      <a:lnTo>
                        <a:pt x="215829" y="484180"/>
                      </a:lnTo>
                      <a:lnTo>
                        <a:pt x="214131" y="484180"/>
                      </a:lnTo>
                      <a:lnTo>
                        <a:pt x="210708" y="485877"/>
                      </a:lnTo>
                      <a:lnTo>
                        <a:pt x="203890" y="485877"/>
                      </a:lnTo>
                      <a:lnTo>
                        <a:pt x="203041" y="486725"/>
                      </a:lnTo>
                      <a:lnTo>
                        <a:pt x="204739" y="488422"/>
                      </a:lnTo>
                      <a:lnTo>
                        <a:pt x="204739" y="489297"/>
                      </a:lnTo>
                      <a:lnTo>
                        <a:pt x="204739" y="490145"/>
                      </a:lnTo>
                      <a:lnTo>
                        <a:pt x="203041" y="490145"/>
                      </a:lnTo>
                      <a:lnTo>
                        <a:pt x="197920" y="487573"/>
                      </a:lnTo>
                      <a:lnTo>
                        <a:pt x="194498" y="485028"/>
                      </a:lnTo>
                      <a:lnTo>
                        <a:pt x="193649" y="484180"/>
                      </a:lnTo>
                      <a:lnTo>
                        <a:pt x="194498" y="483332"/>
                      </a:lnTo>
                      <a:lnTo>
                        <a:pt x="197920" y="479912"/>
                      </a:lnTo>
                      <a:lnTo>
                        <a:pt x="199618" y="476492"/>
                      </a:lnTo>
                      <a:lnTo>
                        <a:pt x="199618" y="475643"/>
                      </a:lnTo>
                      <a:lnTo>
                        <a:pt x="197920" y="472250"/>
                      </a:lnTo>
                      <a:lnTo>
                        <a:pt x="197920" y="471375"/>
                      </a:lnTo>
                      <a:lnTo>
                        <a:pt x="198769" y="469678"/>
                      </a:lnTo>
                      <a:lnTo>
                        <a:pt x="197071" y="467981"/>
                      </a:lnTo>
                      <a:lnTo>
                        <a:pt x="197071" y="466258"/>
                      </a:lnTo>
                      <a:lnTo>
                        <a:pt x="199618" y="463713"/>
                      </a:lnTo>
                      <a:lnTo>
                        <a:pt x="200467" y="461168"/>
                      </a:lnTo>
                      <a:lnTo>
                        <a:pt x="199618" y="460293"/>
                      </a:lnTo>
                      <a:lnTo>
                        <a:pt x="198769" y="459445"/>
                      </a:lnTo>
                      <a:lnTo>
                        <a:pt x="194498" y="459445"/>
                      </a:lnTo>
                      <a:lnTo>
                        <a:pt x="189377" y="457748"/>
                      </a:lnTo>
                      <a:lnTo>
                        <a:pt x="188528" y="457748"/>
                      </a:lnTo>
                      <a:lnTo>
                        <a:pt x="187679" y="456051"/>
                      </a:lnTo>
                      <a:lnTo>
                        <a:pt x="185982" y="446666"/>
                      </a:lnTo>
                      <a:lnTo>
                        <a:pt x="185982" y="442398"/>
                      </a:lnTo>
                      <a:lnTo>
                        <a:pt x="184257" y="438129"/>
                      </a:lnTo>
                      <a:lnTo>
                        <a:pt x="185106" y="436433"/>
                      </a:lnTo>
                      <a:lnTo>
                        <a:pt x="189377" y="435584"/>
                      </a:lnTo>
                      <a:lnTo>
                        <a:pt x="190226" y="434736"/>
                      </a:lnTo>
                      <a:lnTo>
                        <a:pt x="189377" y="433013"/>
                      </a:lnTo>
                      <a:lnTo>
                        <a:pt x="184257" y="433013"/>
                      </a:lnTo>
                      <a:lnTo>
                        <a:pt x="183408" y="432164"/>
                      </a:lnTo>
                      <a:lnTo>
                        <a:pt x="181710" y="425351"/>
                      </a:lnTo>
                      <a:lnTo>
                        <a:pt x="181710" y="421082"/>
                      </a:lnTo>
                      <a:lnTo>
                        <a:pt x="182559" y="420234"/>
                      </a:lnTo>
                      <a:lnTo>
                        <a:pt x="185982" y="419386"/>
                      </a:lnTo>
                      <a:lnTo>
                        <a:pt x="186831" y="418537"/>
                      </a:lnTo>
                      <a:lnTo>
                        <a:pt x="185982" y="416841"/>
                      </a:lnTo>
                      <a:lnTo>
                        <a:pt x="185106" y="416841"/>
                      </a:lnTo>
                      <a:lnTo>
                        <a:pt x="183408" y="416841"/>
                      </a:lnTo>
                      <a:lnTo>
                        <a:pt x="182559" y="416841"/>
                      </a:lnTo>
                      <a:lnTo>
                        <a:pt x="180861" y="411724"/>
                      </a:lnTo>
                      <a:lnTo>
                        <a:pt x="180861" y="410001"/>
                      </a:lnTo>
                      <a:lnTo>
                        <a:pt x="182559" y="408304"/>
                      </a:lnTo>
                      <a:lnTo>
                        <a:pt x="185106" y="405759"/>
                      </a:lnTo>
                      <a:lnTo>
                        <a:pt x="191102" y="404036"/>
                      </a:lnTo>
                      <a:lnTo>
                        <a:pt x="191951" y="402339"/>
                      </a:lnTo>
                      <a:lnTo>
                        <a:pt x="191102" y="400642"/>
                      </a:lnTo>
                      <a:lnTo>
                        <a:pt x="189377" y="397222"/>
                      </a:lnTo>
                      <a:lnTo>
                        <a:pt x="188528" y="396374"/>
                      </a:lnTo>
                      <a:lnTo>
                        <a:pt x="192800" y="392954"/>
                      </a:lnTo>
                      <a:lnTo>
                        <a:pt x="195347" y="391257"/>
                      </a:lnTo>
                      <a:lnTo>
                        <a:pt x="195347" y="390409"/>
                      </a:lnTo>
                      <a:lnTo>
                        <a:pt x="192800" y="387837"/>
                      </a:lnTo>
                      <a:lnTo>
                        <a:pt x="191951" y="385292"/>
                      </a:lnTo>
                      <a:lnTo>
                        <a:pt x="191102" y="382720"/>
                      </a:lnTo>
                      <a:lnTo>
                        <a:pt x="191102" y="381872"/>
                      </a:lnTo>
                      <a:lnTo>
                        <a:pt x="193649" y="382720"/>
                      </a:lnTo>
                      <a:lnTo>
                        <a:pt x="191951" y="375907"/>
                      </a:lnTo>
                      <a:lnTo>
                        <a:pt x="186831" y="369093"/>
                      </a:lnTo>
                      <a:lnTo>
                        <a:pt x="184257" y="367397"/>
                      </a:lnTo>
                      <a:lnTo>
                        <a:pt x="182559" y="367397"/>
                      </a:lnTo>
                      <a:lnTo>
                        <a:pt x="180861" y="366548"/>
                      </a:lnTo>
                      <a:lnTo>
                        <a:pt x="180861" y="363977"/>
                      </a:lnTo>
                      <a:lnTo>
                        <a:pt x="182559" y="363977"/>
                      </a:lnTo>
                      <a:lnTo>
                        <a:pt x="183408" y="361432"/>
                      </a:lnTo>
                      <a:lnTo>
                        <a:pt x="182559" y="358860"/>
                      </a:lnTo>
                      <a:lnTo>
                        <a:pt x="183408" y="355440"/>
                      </a:lnTo>
                      <a:lnTo>
                        <a:pt x="183408" y="352895"/>
                      </a:lnTo>
                      <a:lnTo>
                        <a:pt x="182559" y="350350"/>
                      </a:lnTo>
                      <a:lnTo>
                        <a:pt x="181710" y="347778"/>
                      </a:lnTo>
                      <a:lnTo>
                        <a:pt x="179137" y="346930"/>
                      </a:lnTo>
                      <a:lnTo>
                        <a:pt x="176590" y="346930"/>
                      </a:lnTo>
                      <a:lnTo>
                        <a:pt x="175741" y="346081"/>
                      </a:lnTo>
                      <a:lnTo>
                        <a:pt x="175741" y="345233"/>
                      </a:lnTo>
                      <a:lnTo>
                        <a:pt x="174892" y="344385"/>
                      </a:lnTo>
                      <a:lnTo>
                        <a:pt x="174043" y="343510"/>
                      </a:lnTo>
                      <a:lnTo>
                        <a:pt x="174892" y="342661"/>
                      </a:lnTo>
                      <a:lnTo>
                        <a:pt x="174892" y="340965"/>
                      </a:lnTo>
                      <a:lnTo>
                        <a:pt x="176590" y="340116"/>
                      </a:lnTo>
                      <a:lnTo>
                        <a:pt x="176590" y="339268"/>
                      </a:lnTo>
                      <a:lnTo>
                        <a:pt x="176590" y="338393"/>
                      </a:lnTo>
                      <a:lnTo>
                        <a:pt x="175741" y="335000"/>
                      </a:lnTo>
                      <a:lnTo>
                        <a:pt x="174043" y="332428"/>
                      </a:lnTo>
                      <a:lnTo>
                        <a:pt x="174892" y="329034"/>
                      </a:lnTo>
                      <a:lnTo>
                        <a:pt x="173167" y="327311"/>
                      </a:lnTo>
                      <a:lnTo>
                        <a:pt x="172318" y="325615"/>
                      </a:lnTo>
                      <a:lnTo>
                        <a:pt x="173167" y="323069"/>
                      </a:lnTo>
                      <a:lnTo>
                        <a:pt x="175741" y="323069"/>
                      </a:lnTo>
                      <a:lnTo>
                        <a:pt x="177439" y="321346"/>
                      </a:lnTo>
                      <a:lnTo>
                        <a:pt x="179137" y="318801"/>
                      </a:lnTo>
                      <a:lnTo>
                        <a:pt x="179137" y="314533"/>
                      </a:lnTo>
                      <a:lnTo>
                        <a:pt x="177439" y="311139"/>
                      </a:lnTo>
                      <a:lnTo>
                        <a:pt x="179137" y="308568"/>
                      </a:lnTo>
                      <a:lnTo>
                        <a:pt x="180861" y="307719"/>
                      </a:lnTo>
                      <a:lnTo>
                        <a:pt x="183408" y="304299"/>
                      </a:lnTo>
                      <a:lnTo>
                        <a:pt x="185982" y="301754"/>
                      </a:lnTo>
                      <a:lnTo>
                        <a:pt x="187679" y="296637"/>
                      </a:lnTo>
                      <a:lnTo>
                        <a:pt x="188528" y="295789"/>
                      </a:lnTo>
                      <a:lnTo>
                        <a:pt x="189377" y="294066"/>
                      </a:lnTo>
                      <a:lnTo>
                        <a:pt x="190226" y="292369"/>
                      </a:lnTo>
                      <a:lnTo>
                        <a:pt x="190226" y="291521"/>
                      </a:lnTo>
                      <a:lnTo>
                        <a:pt x="190226" y="290672"/>
                      </a:lnTo>
                      <a:lnTo>
                        <a:pt x="188528" y="287252"/>
                      </a:lnTo>
                      <a:lnTo>
                        <a:pt x="188528" y="284707"/>
                      </a:lnTo>
                      <a:lnTo>
                        <a:pt x="189377" y="281287"/>
                      </a:lnTo>
                      <a:lnTo>
                        <a:pt x="188528" y="276171"/>
                      </a:lnTo>
                      <a:lnTo>
                        <a:pt x="186831" y="274474"/>
                      </a:lnTo>
                      <a:lnTo>
                        <a:pt x="185982" y="271054"/>
                      </a:lnTo>
                      <a:lnTo>
                        <a:pt x="185106" y="269357"/>
                      </a:lnTo>
                      <a:lnTo>
                        <a:pt x="186831" y="263392"/>
                      </a:lnTo>
                      <a:lnTo>
                        <a:pt x="185982" y="259972"/>
                      </a:lnTo>
                      <a:lnTo>
                        <a:pt x="185106" y="258275"/>
                      </a:lnTo>
                      <a:lnTo>
                        <a:pt x="185106" y="255730"/>
                      </a:lnTo>
                      <a:lnTo>
                        <a:pt x="185106" y="254007"/>
                      </a:lnTo>
                      <a:lnTo>
                        <a:pt x="185982" y="250613"/>
                      </a:lnTo>
                      <a:lnTo>
                        <a:pt x="190226" y="246345"/>
                      </a:lnTo>
                      <a:lnTo>
                        <a:pt x="191102" y="242925"/>
                      </a:lnTo>
                      <a:lnTo>
                        <a:pt x="190226" y="241228"/>
                      </a:lnTo>
                      <a:lnTo>
                        <a:pt x="186831" y="238683"/>
                      </a:lnTo>
                      <a:lnTo>
                        <a:pt x="185106" y="234415"/>
                      </a:lnTo>
                      <a:lnTo>
                        <a:pt x="183408" y="230995"/>
                      </a:lnTo>
                      <a:lnTo>
                        <a:pt x="182559" y="227601"/>
                      </a:lnTo>
                      <a:lnTo>
                        <a:pt x="180861" y="225878"/>
                      </a:lnTo>
                      <a:lnTo>
                        <a:pt x="177439" y="222485"/>
                      </a:lnTo>
                      <a:lnTo>
                        <a:pt x="170620" y="219913"/>
                      </a:lnTo>
                      <a:lnTo>
                        <a:pt x="170620" y="220761"/>
                      </a:lnTo>
                      <a:lnTo>
                        <a:pt x="171469" y="221610"/>
                      </a:lnTo>
                      <a:lnTo>
                        <a:pt x="171469" y="222485"/>
                      </a:lnTo>
                      <a:lnTo>
                        <a:pt x="170620" y="224181"/>
                      </a:lnTo>
                      <a:lnTo>
                        <a:pt x="167198" y="225878"/>
                      </a:lnTo>
                      <a:lnTo>
                        <a:pt x="166349" y="225878"/>
                      </a:lnTo>
                      <a:lnTo>
                        <a:pt x="165500" y="225030"/>
                      </a:lnTo>
                      <a:lnTo>
                        <a:pt x="165500" y="225878"/>
                      </a:lnTo>
                      <a:lnTo>
                        <a:pt x="166349" y="227601"/>
                      </a:lnTo>
                      <a:lnTo>
                        <a:pt x="163802" y="228450"/>
                      </a:lnTo>
                      <a:lnTo>
                        <a:pt x="163802" y="232692"/>
                      </a:lnTo>
                      <a:lnTo>
                        <a:pt x="163802" y="234415"/>
                      </a:lnTo>
                      <a:lnTo>
                        <a:pt x="163802" y="235263"/>
                      </a:lnTo>
                      <a:lnTo>
                        <a:pt x="162077" y="236112"/>
                      </a:lnTo>
                      <a:lnTo>
                        <a:pt x="159530" y="234415"/>
                      </a:lnTo>
                      <a:lnTo>
                        <a:pt x="158681" y="237808"/>
                      </a:lnTo>
                      <a:lnTo>
                        <a:pt x="156957" y="237808"/>
                      </a:lnTo>
                      <a:lnTo>
                        <a:pt x="156108" y="238683"/>
                      </a:lnTo>
                      <a:lnTo>
                        <a:pt x="156108" y="239532"/>
                      </a:lnTo>
                      <a:lnTo>
                        <a:pt x="156957" y="242077"/>
                      </a:lnTo>
                      <a:lnTo>
                        <a:pt x="156957" y="242925"/>
                      </a:lnTo>
                      <a:lnTo>
                        <a:pt x="156108" y="242925"/>
                      </a:lnTo>
                      <a:lnTo>
                        <a:pt x="155259" y="242077"/>
                      </a:lnTo>
                      <a:lnTo>
                        <a:pt x="151863" y="242925"/>
                      </a:lnTo>
                      <a:lnTo>
                        <a:pt x="151863" y="240380"/>
                      </a:lnTo>
                      <a:lnTo>
                        <a:pt x="150987" y="240380"/>
                      </a:lnTo>
                      <a:lnTo>
                        <a:pt x="149289" y="241228"/>
                      </a:lnTo>
                      <a:lnTo>
                        <a:pt x="148440" y="242077"/>
                      </a:lnTo>
                      <a:lnTo>
                        <a:pt x="147591" y="241228"/>
                      </a:lnTo>
                      <a:lnTo>
                        <a:pt x="146742" y="237808"/>
                      </a:lnTo>
                      <a:lnTo>
                        <a:pt x="145893" y="237808"/>
                      </a:lnTo>
                      <a:lnTo>
                        <a:pt x="145018" y="239532"/>
                      </a:lnTo>
                      <a:lnTo>
                        <a:pt x="145018" y="238683"/>
                      </a:lnTo>
                      <a:lnTo>
                        <a:pt x="144169" y="237808"/>
                      </a:lnTo>
                      <a:lnTo>
                        <a:pt x="145893" y="236112"/>
                      </a:lnTo>
                      <a:lnTo>
                        <a:pt x="145018" y="236112"/>
                      </a:lnTo>
                      <a:lnTo>
                        <a:pt x="144169" y="236112"/>
                      </a:lnTo>
                      <a:lnTo>
                        <a:pt x="142471" y="234415"/>
                      </a:lnTo>
                      <a:lnTo>
                        <a:pt x="139897" y="236960"/>
                      </a:lnTo>
                      <a:lnTo>
                        <a:pt x="139897" y="238683"/>
                      </a:lnTo>
                      <a:lnTo>
                        <a:pt x="137350" y="237808"/>
                      </a:lnTo>
                      <a:lnTo>
                        <a:pt x="139048" y="235263"/>
                      </a:lnTo>
                      <a:lnTo>
                        <a:pt x="137350" y="233566"/>
                      </a:lnTo>
                      <a:lnTo>
                        <a:pt x="137350" y="232692"/>
                      </a:lnTo>
                      <a:lnTo>
                        <a:pt x="138199" y="232692"/>
                      </a:lnTo>
                      <a:lnTo>
                        <a:pt x="139897" y="232692"/>
                      </a:lnTo>
                      <a:lnTo>
                        <a:pt x="140746" y="232692"/>
                      </a:lnTo>
                      <a:lnTo>
                        <a:pt x="141622" y="231843"/>
                      </a:lnTo>
                      <a:lnTo>
                        <a:pt x="140746" y="231843"/>
                      </a:lnTo>
                      <a:lnTo>
                        <a:pt x="140746" y="230147"/>
                      </a:lnTo>
                      <a:lnTo>
                        <a:pt x="139048" y="230995"/>
                      </a:lnTo>
                      <a:lnTo>
                        <a:pt x="138199" y="231843"/>
                      </a:lnTo>
                      <a:lnTo>
                        <a:pt x="136501" y="231843"/>
                      </a:lnTo>
                      <a:lnTo>
                        <a:pt x="134777" y="231843"/>
                      </a:lnTo>
                      <a:lnTo>
                        <a:pt x="133928" y="232692"/>
                      </a:lnTo>
                      <a:lnTo>
                        <a:pt x="133928" y="234415"/>
                      </a:lnTo>
                      <a:lnTo>
                        <a:pt x="133079" y="234415"/>
                      </a:lnTo>
                      <a:lnTo>
                        <a:pt x="131381" y="232692"/>
                      </a:lnTo>
                      <a:lnTo>
                        <a:pt x="129683" y="231843"/>
                      </a:lnTo>
                      <a:lnTo>
                        <a:pt x="130532" y="230147"/>
                      </a:lnTo>
                      <a:lnTo>
                        <a:pt x="130532" y="228450"/>
                      </a:lnTo>
                      <a:lnTo>
                        <a:pt x="128807" y="229298"/>
                      </a:lnTo>
                      <a:lnTo>
                        <a:pt x="128807" y="230147"/>
                      </a:lnTo>
                      <a:lnTo>
                        <a:pt x="129683" y="232692"/>
                      </a:lnTo>
                      <a:lnTo>
                        <a:pt x="128807" y="233566"/>
                      </a:lnTo>
                      <a:lnTo>
                        <a:pt x="127958" y="235263"/>
                      </a:lnTo>
                      <a:lnTo>
                        <a:pt x="127109" y="236112"/>
                      </a:lnTo>
                      <a:lnTo>
                        <a:pt x="126260" y="235263"/>
                      </a:lnTo>
                      <a:lnTo>
                        <a:pt x="126260" y="236112"/>
                      </a:lnTo>
                      <a:lnTo>
                        <a:pt x="125412" y="235263"/>
                      </a:lnTo>
                      <a:lnTo>
                        <a:pt x="124563" y="233566"/>
                      </a:lnTo>
                      <a:lnTo>
                        <a:pt x="126260" y="232692"/>
                      </a:lnTo>
                      <a:lnTo>
                        <a:pt x="126260" y="231843"/>
                      </a:lnTo>
                      <a:lnTo>
                        <a:pt x="125412" y="231843"/>
                      </a:lnTo>
                      <a:lnTo>
                        <a:pt x="124563" y="230995"/>
                      </a:lnTo>
                      <a:lnTo>
                        <a:pt x="123714" y="230995"/>
                      </a:lnTo>
                      <a:lnTo>
                        <a:pt x="123714" y="232692"/>
                      </a:lnTo>
                      <a:lnTo>
                        <a:pt x="121989" y="232692"/>
                      </a:lnTo>
                      <a:lnTo>
                        <a:pt x="121989" y="234415"/>
                      </a:lnTo>
                      <a:lnTo>
                        <a:pt x="121140" y="235263"/>
                      </a:lnTo>
                      <a:lnTo>
                        <a:pt x="121140" y="236112"/>
                      </a:lnTo>
                      <a:lnTo>
                        <a:pt x="118593" y="236112"/>
                      </a:lnTo>
                      <a:lnTo>
                        <a:pt x="116869" y="236112"/>
                      </a:lnTo>
                      <a:lnTo>
                        <a:pt x="117718" y="234415"/>
                      </a:lnTo>
                      <a:lnTo>
                        <a:pt x="117718" y="233566"/>
                      </a:lnTo>
                      <a:lnTo>
                        <a:pt x="118593" y="232692"/>
                      </a:lnTo>
                      <a:lnTo>
                        <a:pt x="117718" y="231843"/>
                      </a:lnTo>
                      <a:lnTo>
                        <a:pt x="116869" y="230995"/>
                      </a:lnTo>
                      <a:lnTo>
                        <a:pt x="115171" y="230995"/>
                      </a:lnTo>
                      <a:lnTo>
                        <a:pt x="113473" y="231843"/>
                      </a:lnTo>
                      <a:lnTo>
                        <a:pt x="113473" y="232692"/>
                      </a:lnTo>
                      <a:lnTo>
                        <a:pt x="111748" y="232692"/>
                      </a:lnTo>
                      <a:lnTo>
                        <a:pt x="111748" y="230995"/>
                      </a:lnTo>
                      <a:lnTo>
                        <a:pt x="110899" y="230995"/>
                      </a:lnTo>
                      <a:lnTo>
                        <a:pt x="110050" y="231843"/>
                      </a:lnTo>
                      <a:lnTo>
                        <a:pt x="110899" y="232692"/>
                      </a:lnTo>
                      <a:lnTo>
                        <a:pt x="110050" y="232692"/>
                      </a:lnTo>
                      <a:lnTo>
                        <a:pt x="109201" y="233566"/>
                      </a:lnTo>
                      <a:lnTo>
                        <a:pt x="109201" y="232692"/>
                      </a:lnTo>
                      <a:lnTo>
                        <a:pt x="108352" y="231843"/>
                      </a:lnTo>
                      <a:lnTo>
                        <a:pt x="106628" y="232692"/>
                      </a:lnTo>
                      <a:lnTo>
                        <a:pt x="104930" y="233566"/>
                      </a:lnTo>
                      <a:lnTo>
                        <a:pt x="104081" y="236960"/>
                      </a:lnTo>
                      <a:lnTo>
                        <a:pt x="105779" y="237808"/>
                      </a:lnTo>
                      <a:lnTo>
                        <a:pt x="104930" y="237808"/>
                      </a:lnTo>
                      <a:lnTo>
                        <a:pt x="103232" y="236960"/>
                      </a:lnTo>
                      <a:lnTo>
                        <a:pt x="103232" y="238683"/>
                      </a:lnTo>
                      <a:lnTo>
                        <a:pt x="102383" y="237808"/>
                      </a:lnTo>
                      <a:lnTo>
                        <a:pt x="101534" y="237808"/>
                      </a:lnTo>
                      <a:lnTo>
                        <a:pt x="101534" y="236112"/>
                      </a:lnTo>
                      <a:lnTo>
                        <a:pt x="98960" y="238683"/>
                      </a:lnTo>
                      <a:lnTo>
                        <a:pt x="98111" y="238683"/>
                      </a:lnTo>
                      <a:lnTo>
                        <a:pt x="96413" y="235263"/>
                      </a:lnTo>
                      <a:lnTo>
                        <a:pt x="92142" y="235263"/>
                      </a:lnTo>
                      <a:lnTo>
                        <a:pt x="90417" y="236112"/>
                      </a:lnTo>
                      <a:lnTo>
                        <a:pt x="91293" y="236960"/>
                      </a:lnTo>
                      <a:lnTo>
                        <a:pt x="90417" y="236960"/>
                      </a:lnTo>
                      <a:lnTo>
                        <a:pt x="89568" y="238683"/>
                      </a:lnTo>
                      <a:lnTo>
                        <a:pt x="88719" y="237808"/>
                      </a:lnTo>
                      <a:lnTo>
                        <a:pt x="88719" y="236112"/>
                      </a:lnTo>
                      <a:lnTo>
                        <a:pt x="88719" y="235263"/>
                      </a:lnTo>
                      <a:lnTo>
                        <a:pt x="87870" y="235263"/>
                      </a:lnTo>
                      <a:lnTo>
                        <a:pt x="87021" y="235263"/>
                      </a:lnTo>
                      <a:lnTo>
                        <a:pt x="87021" y="236112"/>
                      </a:lnTo>
                      <a:lnTo>
                        <a:pt x="85323" y="236112"/>
                      </a:lnTo>
                      <a:lnTo>
                        <a:pt x="85323" y="235263"/>
                      </a:lnTo>
                      <a:lnTo>
                        <a:pt x="84448" y="236112"/>
                      </a:lnTo>
                      <a:lnTo>
                        <a:pt x="83599" y="235263"/>
                      </a:lnTo>
                      <a:lnTo>
                        <a:pt x="82750" y="236112"/>
                      </a:lnTo>
                      <a:lnTo>
                        <a:pt x="81901" y="235263"/>
                      </a:lnTo>
                      <a:lnTo>
                        <a:pt x="79354" y="236112"/>
                      </a:lnTo>
                      <a:lnTo>
                        <a:pt x="79354" y="237808"/>
                      </a:lnTo>
                      <a:lnTo>
                        <a:pt x="76780" y="237808"/>
                      </a:lnTo>
                      <a:lnTo>
                        <a:pt x="76780" y="238683"/>
                      </a:lnTo>
                      <a:lnTo>
                        <a:pt x="77629" y="240380"/>
                      </a:lnTo>
                      <a:lnTo>
                        <a:pt x="76780" y="239532"/>
                      </a:lnTo>
                      <a:lnTo>
                        <a:pt x="75931" y="240380"/>
                      </a:lnTo>
                      <a:lnTo>
                        <a:pt x="76780" y="240380"/>
                      </a:lnTo>
                      <a:lnTo>
                        <a:pt x="75082" y="241228"/>
                      </a:lnTo>
                      <a:lnTo>
                        <a:pt x="74233" y="241228"/>
                      </a:lnTo>
                      <a:lnTo>
                        <a:pt x="73358" y="240380"/>
                      </a:lnTo>
                      <a:lnTo>
                        <a:pt x="70811" y="238683"/>
                      </a:lnTo>
                      <a:lnTo>
                        <a:pt x="70811" y="240380"/>
                      </a:lnTo>
                      <a:lnTo>
                        <a:pt x="69962" y="239532"/>
                      </a:lnTo>
                      <a:lnTo>
                        <a:pt x="69962" y="240380"/>
                      </a:lnTo>
                      <a:lnTo>
                        <a:pt x="69113" y="241228"/>
                      </a:lnTo>
                      <a:lnTo>
                        <a:pt x="68237" y="241228"/>
                      </a:lnTo>
                      <a:lnTo>
                        <a:pt x="66539" y="242077"/>
                      </a:lnTo>
                      <a:lnTo>
                        <a:pt x="66539" y="240380"/>
                      </a:lnTo>
                      <a:lnTo>
                        <a:pt x="65690" y="241228"/>
                      </a:lnTo>
                      <a:lnTo>
                        <a:pt x="65690" y="242925"/>
                      </a:lnTo>
                      <a:lnTo>
                        <a:pt x="64841" y="242925"/>
                      </a:lnTo>
                      <a:lnTo>
                        <a:pt x="63144" y="242077"/>
                      </a:lnTo>
                      <a:lnTo>
                        <a:pt x="62268" y="242077"/>
                      </a:lnTo>
                      <a:lnTo>
                        <a:pt x="61419" y="241228"/>
                      </a:lnTo>
                      <a:lnTo>
                        <a:pt x="60570" y="242077"/>
                      </a:lnTo>
                      <a:lnTo>
                        <a:pt x="57174" y="242077"/>
                      </a:lnTo>
                      <a:lnTo>
                        <a:pt x="56299" y="242925"/>
                      </a:lnTo>
                      <a:lnTo>
                        <a:pt x="56299" y="243773"/>
                      </a:lnTo>
                      <a:lnTo>
                        <a:pt x="56299" y="245497"/>
                      </a:lnTo>
                      <a:lnTo>
                        <a:pt x="52903" y="246345"/>
                      </a:lnTo>
                      <a:lnTo>
                        <a:pt x="50329" y="245497"/>
                      </a:lnTo>
                      <a:lnTo>
                        <a:pt x="50329" y="246345"/>
                      </a:lnTo>
                      <a:lnTo>
                        <a:pt x="49480" y="247193"/>
                      </a:lnTo>
                      <a:lnTo>
                        <a:pt x="49480" y="248042"/>
                      </a:lnTo>
                      <a:lnTo>
                        <a:pt x="48631" y="248042"/>
                      </a:lnTo>
                      <a:lnTo>
                        <a:pt x="47782" y="248890"/>
                      </a:lnTo>
                      <a:lnTo>
                        <a:pt x="47782" y="249765"/>
                      </a:lnTo>
                      <a:lnTo>
                        <a:pt x="49480" y="249765"/>
                      </a:lnTo>
                      <a:lnTo>
                        <a:pt x="47782" y="249765"/>
                      </a:lnTo>
                      <a:lnTo>
                        <a:pt x="46933" y="248890"/>
                      </a:lnTo>
                      <a:lnTo>
                        <a:pt x="47782" y="246345"/>
                      </a:lnTo>
                      <a:lnTo>
                        <a:pt x="46084" y="245497"/>
                      </a:lnTo>
                      <a:lnTo>
                        <a:pt x="45209" y="246345"/>
                      </a:lnTo>
                      <a:lnTo>
                        <a:pt x="43511" y="246345"/>
                      </a:lnTo>
                      <a:lnTo>
                        <a:pt x="44360" y="247193"/>
                      </a:lnTo>
                      <a:lnTo>
                        <a:pt x="43511" y="247193"/>
                      </a:lnTo>
                      <a:lnTo>
                        <a:pt x="41813" y="246345"/>
                      </a:lnTo>
                      <a:lnTo>
                        <a:pt x="40964" y="246345"/>
                      </a:lnTo>
                      <a:lnTo>
                        <a:pt x="39239" y="246345"/>
                      </a:lnTo>
                      <a:lnTo>
                        <a:pt x="39239" y="248042"/>
                      </a:lnTo>
                      <a:lnTo>
                        <a:pt x="38390" y="248042"/>
                      </a:lnTo>
                      <a:lnTo>
                        <a:pt x="38390" y="247193"/>
                      </a:lnTo>
                      <a:lnTo>
                        <a:pt x="36692" y="247193"/>
                      </a:lnTo>
                      <a:lnTo>
                        <a:pt x="35843" y="248042"/>
                      </a:lnTo>
                      <a:lnTo>
                        <a:pt x="34994" y="248042"/>
                      </a:lnTo>
                      <a:lnTo>
                        <a:pt x="32421" y="247193"/>
                      </a:lnTo>
                      <a:lnTo>
                        <a:pt x="32421" y="248890"/>
                      </a:lnTo>
                      <a:lnTo>
                        <a:pt x="30723" y="248042"/>
                      </a:lnTo>
                      <a:lnTo>
                        <a:pt x="29874" y="248042"/>
                      </a:lnTo>
                      <a:lnTo>
                        <a:pt x="30723" y="248890"/>
                      </a:lnTo>
                      <a:lnTo>
                        <a:pt x="29874" y="249765"/>
                      </a:lnTo>
                      <a:lnTo>
                        <a:pt x="28998" y="248890"/>
                      </a:lnTo>
                      <a:lnTo>
                        <a:pt x="28149" y="249765"/>
                      </a:lnTo>
                      <a:lnTo>
                        <a:pt x="28149" y="250613"/>
                      </a:lnTo>
                      <a:lnTo>
                        <a:pt x="27300" y="249765"/>
                      </a:lnTo>
                      <a:lnTo>
                        <a:pt x="23029" y="248890"/>
                      </a:lnTo>
                      <a:lnTo>
                        <a:pt x="0" y="238683"/>
                      </a:lnTo>
                      <a:close/>
                    </a:path>
                  </a:pathLst>
                </a:custGeom>
                <a:solidFill>
                  <a:srgbClr val="999999"/>
                </a:solidFill>
                <a:ln w="7478" cap="flat">
                  <a:solidFill>
                    <a:srgbClr val="FFFFFF"/>
                  </a:solidFill>
                  <a:prstDash val="solid"/>
                  <a:miter/>
                </a:ln>
              </p:spPr>
              <p:txBody>
                <a:bodyPr rtlCol="0" anchor="ctr"/>
                <a:lstStyle/>
                <a:p>
                  <a:endParaRPr lang="pt-BR"/>
                </a:p>
              </p:txBody>
            </p:sp>
            <p:sp>
              <p:nvSpPr>
                <p:cNvPr id="25" name="Forma Livre 24">
                  <a:extLst>
                    <a:ext uri="{FF2B5EF4-FFF2-40B4-BE49-F238E27FC236}">
                      <a16:creationId xmlns:a16="http://schemas.microsoft.com/office/drawing/2014/main" id="{4119FBDB-AD69-B352-4831-8FBC00DCF05E}"/>
                    </a:ext>
                  </a:extLst>
                </p:cNvPr>
                <p:cNvSpPr/>
                <p:nvPr/>
              </p:nvSpPr>
              <p:spPr>
                <a:xfrm>
                  <a:off x="735052" y="2004824"/>
                  <a:ext cx="568994" cy="320943"/>
                </a:xfrm>
                <a:custGeom>
                  <a:avLst/>
                  <a:gdLst>
                    <a:gd name="connsiteX0" fmla="*/ 23878 w 926405"/>
                    <a:gd name="connsiteY0" fmla="*/ 0 h 522542"/>
                    <a:gd name="connsiteX1" fmla="*/ 31572 w 926405"/>
                    <a:gd name="connsiteY1" fmla="*/ 4242 h 522542"/>
                    <a:gd name="connsiteX2" fmla="*/ 83599 w 926405"/>
                    <a:gd name="connsiteY2" fmla="*/ 27280 h 522542"/>
                    <a:gd name="connsiteX3" fmla="*/ 141595 w 926405"/>
                    <a:gd name="connsiteY3" fmla="*/ 53686 h 522542"/>
                    <a:gd name="connsiteX4" fmla="*/ 163775 w 926405"/>
                    <a:gd name="connsiteY4" fmla="*/ 64768 h 522542"/>
                    <a:gd name="connsiteX5" fmla="*/ 168047 w 926405"/>
                    <a:gd name="connsiteY5" fmla="*/ 66491 h 522542"/>
                    <a:gd name="connsiteX6" fmla="*/ 226919 w 926405"/>
                    <a:gd name="connsiteY6" fmla="*/ 78421 h 522542"/>
                    <a:gd name="connsiteX7" fmla="*/ 228617 w 926405"/>
                    <a:gd name="connsiteY7" fmla="*/ 79269 h 522542"/>
                    <a:gd name="connsiteX8" fmla="*/ 247374 w 926405"/>
                    <a:gd name="connsiteY8" fmla="*/ 85235 h 522542"/>
                    <a:gd name="connsiteX9" fmla="*/ 249947 w 926405"/>
                    <a:gd name="connsiteY9" fmla="*/ 86083 h 522542"/>
                    <a:gd name="connsiteX10" fmla="*/ 252494 w 926405"/>
                    <a:gd name="connsiteY10" fmla="*/ 86083 h 522542"/>
                    <a:gd name="connsiteX11" fmla="*/ 304548 w 926405"/>
                    <a:gd name="connsiteY11" fmla="*/ 98861 h 522542"/>
                    <a:gd name="connsiteX12" fmla="*/ 312215 w 926405"/>
                    <a:gd name="connsiteY12" fmla="*/ 100585 h 522542"/>
                    <a:gd name="connsiteX13" fmla="*/ 345485 w 926405"/>
                    <a:gd name="connsiteY13" fmla="*/ 108247 h 522542"/>
                    <a:gd name="connsiteX14" fmla="*/ 383875 w 926405"/>
                    <a:gd name="connsiteY14" fmla="*/ 117632 h 522542"/>
                    <a:gd name="connsiteX15" fmla="*/ 429933 w 926405"/>
                    <a:gd name="connsiteY15" fmla="*/ 126990 h 522542"/>
                    <a:gd name="connsiteX16" fmla="*/ 443596 w 926405"/>
                    <a:gd name="connsiteY16" fmla="*/ 130410 h 522542"/>
                    <a:gd name="connsiteX17" fmla="*/ 455535 w 926405"/>
                    <a:gd name="connsiteY17" fmla="*/ 132982 h 522542"/>
                    <a:gd name="connsiteX18" fmla="*/ 464901 w 926405"/>
                    <a:gd name="connsiteY18" fmla="*/ 138947 h 522542"/>
                    <a:gd name="connsiteX19" fmla="*/ 485383 w 926405"/>
                    <a:gd name="connsiteY19" fmla="*/ 150029 h 522542"/>
                    <a:gd name="connsiteX20" fmla="*/ 532316 w 926405"/>
                    <a:gd name="connsiteY20" fmla="*/ 175586 h 522542"/>
                    <a:gd name="connsiteX21" fmla="*/ 557892 w 926405"/>
                    <a:gd name="connsiteY21" fmla="*/ 190088 h 522542"/>
                    <a:gd name="connsiteX22" fmla="*/ 572404 w 926405"/>
                    <a:gd name="connsiteY22" fmla="*/ 197749 h 522542"/>
                    <a:gd name="connsiteX23" fmla="*/ 604825 w 926405"/>
                    <a:gd name="connsiteY23" fmla="*/ 214796 h 522542"/>
                    <a:gd name="connsiteX24" fmla="*/ 628702 w 926405"/>
                    <a:gd name="connsiteY24" fmla="*/ 226727 h 522542"/>
                    <a:gd name="connsiteX25" fmla="*/ 654305 w 926405"/>
                    <a:gd name="connsiteY25" fmla="*/ 241228 h 522542"/>
                    <a:gd name="connsiteX26" fmla="*/ 658550 w 926405"/>
                    <a:gd name="connsiteY26" fmla="*/ 242925 h 522542"/>
                    <a:gd name="connsiteX27" fmla="*/ 661972 w 926405"/>
                    <a:gd name="connsiteY27" fmla="*/ 244648 h 522542"/>
                    <a:gd name="connsiteX28" fmla="*/ 675609 w 926405"/>
                    <a:gd name="connsiteY28" fmla="*/ 250613 h 522542"/>
                    <a:gd name="connsiteX29" fmla="*/ 730210 w 926405"/>
                    <a:gd name="connsiteY29" fmla="*/ 274474 h 522542"/>
                    <a:gd name="connsiteX30" fmla="*/ 760932 w 926405"/>
                    <a:gd name="connsiteY30" fmla="*/ 288101 h 522542"/>
                    <a:gd name="connsiteX31" fmla="*/ 837686 w 926405"/>
                    <a:gd name="connsiteY31" fmla="*/ 321346 h 522542"/>
                    <a:gd name="connsiteX32" fmla="*/ 858168 w 926405"/>
                    <a:gd name="connsiteY32" fmla="*/ 329883 h 522542"/>
                    <a:gd name="connsiteX33" fmla="*/ 861591 w 926405"/>
                    <a:gd name="connsiteY33" fmla="*/ 332428 h 522542"/>
                    <a:gd name="connsiteX34" fmla="*/ 865836 w 926405"/>
                    <a:gd name="connsiteY34" fmla="*/ 333303 h 522542"/>
                    <a:gd name="connsiteX35" fmla="*/ 870956 w 926405"/>
                    <a:gd name="connsiteY35" fmla="*/ 335848 h 522542"/>
                    <a:gd name="connsiteX36" fmla="*/ 903377 w 926405"/>
                    <a:gd name="connsiteY36" fmla="*/ 349501 h 522542"/>
                    <a:gd name="connsiteX37" fmla="*/ 926406 w 926405"/>
                    <a:gd name="connsiteY37" fmla="*/ 359708 h 522542"/>
                    <a:gd name="connsiteX38" fmla="*/ 925557 w 926405"/>
                    <a:gd name="connsiteY38" fmla="*/ 360583 h 522542"/>
                    <a:gd name="connsiteX39" fmla="*/ 925557 w 926405"/>
                    <a:gd name="connsiteY39" fmla="*/ 362280 h 522542"/>
                    <a:gd name="connsiteX40" fmla="*/ 924708 w 926405"/>
                    <a:gd name="connsiteY40" fmla="*/ 362280 h 522542"/>
                    <a:gd name="connsiteX41" fmla="*/ 925557 w 926405"/>
                    <a:gd name="connsiteY41" fmla="*/ 363977 h 522542"/>
                    <a:gd name="connsiteX42" fmla="*/ 924708 w 926405"/>
                    <a:gd name="connsiteY42" fmla="*/ 363977 h 522542"/>
                    <a:gd name="connsiteX43" fmla="*/ 924708 w 926405"/>
                    <a:gd name="connsiteY43" fmla="*/ 364825 h 522542"/>
                    <a:gd name="connsiteX44" fmla="*/ 925557 w 926405"/>
                    <a:gd name="connsiteY44" fmla="*/ 364825 h 522542"/>
                    <a:gd name="connsiteX45" fmla="*/ 925557 w 926405"/>
                    <a:gd name="connsiteY45" fmla="*/ 365673 h 522542"/>
                    <a:gd name="connsiteX46" fmla="*/ 924708 w 926405"/>
                    <a:gd name="connsiteY46" fmla="*/ 365673 h 522542"/>
                    <a:gd name="connsiteX47" fmla="*/ 923859 w 926405"/>
                    <a:gd name="connsiteY47" fmla="*/ 367397 h 522542"/>
                    <a:gd name="connsiteX48" fmla="*/ 923010 w 926405"/>
                    <a:gd name="connsiteY48" fmla="*/ 366548 h 522542"/>
                    <a:gd name="connsiteX49" fmla="*/ 922161 w 926405"/>
                    <a:gd name="connsiteY49" fmla="*/ 365673 h 522542"/>
                    <a:gd name="connsiteX50" fmla="*/ 922161 w 926405"/>
                    <a:gd name="connsiteY50" fmla="*/ 366548 h 522542"/>
                    <a:gd name="connsiteX51" fmla="*/ 922161 w 926405"/>
                    <a:gd name="connsiteY51" fmla="*/ 365673 h 522542"/>
                    <a:gd name="connsiteX52" fmla="*/ 920436 w 926405"/>
                    <a:gd name="connsiteY52" fmla="*/ 366548 h 522542"/>
                    <a:gd name="connsiteX53" fmla="*/ 921285 w 926405"/>
                    <a:gd name="connsiteY53" fmla="*/ 367397 h 522542"/>
                    <a:gd name="connsiteX54" fmla="*/ 920436 w 926405"/>
                    <a:gd name="connsiteY54" fmla="*/ 369093 h 522542"/>
                    <a:gd name="connsiteX55" fmla="*/ 919587 w 926405"/>
                    <a:gd name="connsiteY55" fmla="*/ 368245 h 522542"/>
                    <a:gd name="connsiteX56" fmla="*/ 919587 w 926405"/>
                    <a:gd name="connsiteY56" fmla="*/ 369942 h 522542"/>
                    <a:gd name="connsiteX57" fmla="*/ 917040 w 926405"/>
                    <a:gd name="connsiteY57" fmla="*/ 369942 h 522542"/>
                    <a:gd name="connsiteX58" fmla="*/ 914467 w 926405"/>
                    <a:gd name="connsiteY58" fmla="*/ 370790 h 522542"/>
                    <a:gd name="connsiteX59" fmla="*/ 913618 w 926405"/>
                    <a:gd name="connsiteY59" fmla="*/ 371639 h 522542"/>
                    <a:gd name="connsiteX60" fmla="*/ 912769 w 926405"/>
                    <a:gd name="connsiteY60" fmla="*/ 371639 h 522542"/>
                    <a:gd name="connsiteX61" fmla="*/ 911920 w 926405"/>
                    <a:gd name="connsiteY61" fmla="*/ 371639 h 522542"/>
                    <a:gd name="connsiteX62" fmla="*/ 911920 w 926405"/>
                    <a:gd name="connsiteY62" fmla="*/ 372513 h 522542"/>
                    <a:gd name="connsiteX63" fmla="*/ 911071 w 926405"/>
                    <a:gd name="connsiteY63" fmla="*/ 373362 h 522542"/>
                    <a:gd name="connsiteX64" fmla="*/ 910195 w 926405"/>
                    <a:gd name="connsiteY64" fmla="*/ 373362 h 522542"/>
                    <a:gd name="connsiteX65" fmla="*/ 909346 w 926405"/>
                    <a:gd name="connsiteY65" fmla="*/ 374210 h 522542"/>
                    <a:gd name="connsiteX66" fmla="*/ 908497 w 926405"/>
                    <a:gd name="connsiteY66" fmla="*/ 374210 h 522542"/>
                    <a:gd name="connsiteX67" fmla="*/ 908497 w 926405"/>
                    <a:gd name="connsiteY67" fmla="*/ 375058 h 522542"/>
                    <a:gd name="connsiteX68" fmla="*/ 907648 w 926405"/>
                    <a:gd name="connsiteY68" fmla="*/ 375058 h 522542"/>
                    <a:gd name="connsiteX69" fmla="*/ 907648 w 926405"/>
                    <a:gd name="connsiteY69" fmla="*/ 376755 h 522542"/>
                    <a:gd name="connsiteX70" fmla="*/ 906799 w 926405"/>
                    <a:gd name="connsiteY70" fmla="*/ 375907 h 522542"/>
                    <a:gd name="connsiteX71" fmla="*/ 905101 w 926405"/>
                    <a:gd name="connsiteY71" fmla="*/ 376755 h 522542"/>
                    <a:gd name="connsiteX72" fmla="*/ 905101 w 926405"/>
                    <a:gd name="connsiteY72" fmla="*/ 377630 h 522542"/>
                    <a:gd name="connsiteX73" fmla="*/ 903377 w 926405"/>
                    <a:gd name="connsiteY73" fmla="*/ 378478 h 522542"/>
                    <a:gd name="connsiteX74" fmla="*/ 903377 w 926405"/>
                    <a:gd name="connsiteY74" fmla="*/ 379327 h 522542"/>
                    <a:gd name="connsiteX75" fmla="*/ 903377 w 926405"/>
                    <a:gd name="connsiteY75" fmla="*/ 380175 h 522542"/>
                    <a:gd name="connsiteX76" fmla="*/ 901679 w 926405"/>
                    <a:gd name="connsiteY76" fmla="*/ 380175 h 522542"/>
                    <a:gd name="connsiteX77" fmla="*/ 900830 w 926405"/>
                    <a:gd name="connsiteY77" fmla="*/ 381872 h 522542"/>
                    <a:gd name="connsiteX78" fmla="*/ 899132 w 926405"/>
                    <a:gd name="connsiteY78" fmla="*/ 381872 h 522542"/>
                    <a:gd name="connsiteX79" fmla="*/ 899132 w 926405"/>
                    <a:gd name="connsiteY79" fmla="*/ 382747 h 522542"/>
                    <a:gd name="connsiteX80" fmla="*/ 899132 w 926405"/>
                    <a:gd name="connsiteY80" fmla="*/ 384444 h 522542"/>
                    <a:gd name="connsiteX81" fmla="*/ 897407 w 926405"/>
                    <a:gd name="connsiteY81" fmla="*/ 385292 h 522542"/>
                    <a:gd name="connsiteX82" fmla="*/ 897407 w 926405"/>
                    <a:gd name="connsiteY82" fmla="*/ 384444 h 522542"/>
                    <a:gd name="connsiteX83" fmla="*/ 895709 w 926405"/>
                    <a:gd name="connsiteY83" fmla="*/ 384444 h 522542"/>
                    <a:gd name="connsiteX84" fmla="*/ 894860 w 926405"/>
                    <a:gd name="connsiteY84" fmla="*/ 384444 h 522542"/>
                    <a:gd name="connsiteX85" fmla="*/ 894011 w 926405"/>
                    <a:gd name="connsiteY85" fmla="*/ 384444 h 522542"/>
                    <a:gd name="connsiteX86" fmla="*/ 894860 w 926405"/>
                    <a:gd name="connsiteY86" fmla="*/ 386140 h 522542"/>
                    <a:gd name="connsiteX87" fmla="*/ 894860 w 926405"/>
                    <a:gd name="connsiteY87" fmla="*/ 386989 h 522542"/>
                    <a:gd name="connsiteX88" fmla="*/ 894011 w 926405"/>
                    <a:gd name="connsiteY88" fmla="*/ 386140 h 522542"/>
                    <a:gd name="connsiteX89" fmla="*/ 893136 w 926405"/>
                    <a:gd name="connsiteY89" fmla="*/ 387837 h 522542"/>
                    <a:gd name="connsiteX90" fmla="*/ 893136 w 926405"/>
                    <a:gd name="connsiteY90" fmla="*/ 386989 h 522542"/>
                    <a:gd name="connsiteX91" fmla="*/ 893136 w 926405"/>
                    <a:gd name="connsiteY91" fmla="*/ 388712 h 522542"/>
                    <a:gd name="connsiteX92" fmla="*/ 892287 w 926405"/>
                    <a:gd name="connsiteY92" fmla="*/ 387837 h 522542"/>
                    <a:gd name="connsiteX93" fmla="*/ 891438 w 926405"/>
                    <a:gd name="connsiteY93" fmla="*/ 388712 h 522542"/>
                    <a:gd name="connsiteX94" fmla="*/ 891438 w 926405"/>
                    <a:gd name="connsiteY94" fmla="*/ 389560 h 522542"/>
                    <a:gd name="connsiteX95" fmla="*/ 891438 w 926405"/>
                    <a:gd name="connsiteY95" fmla="*/ 390409 h 522542"/>
                    <a:gd name="connsiteX96" fmla="*/ 889740 w 926405"/>
                    <a:gd name="connsiteY96" fmla="*/ 390409 h 522542"/>
                    <a:gd name="connsiteX97" fmla="*/ 889740 w 926405"/>
                    <a:gd name="connsiteY97" fmla="*/ 391257 h 522542"/>
                    <a:gd name="connsiteX98" fmla="*/ 889740 w 926405"/>
                    <a:gd name="connsiteY98" fmla="*/ 390409 h 522542"/>
                    <a:gd name="connsiteX99" fmla="*/ 888891 w 926405"/>
                    <a:gd name="connsiteY99" fmla="*/ 391257 h 522542"/>
                    <a:gd name="connsiteX100" fmla="*/ 889740 w 926405"/>
                    <a:gd name="connsiteY100" fmla="*/ 392105 h 522542"/>
                    <a:gd name="connsiteX101" fmla="*/ 889740 w 926405"/>
                    <a:gd name="connsiteY101" fmla="*/ 392954 h 522542"/>
                    <a:gd name="connsiteX102" fmla="*/ 888015 w 926405"/>
                    <a:gd name="connsiteY102" fmla="*/ 392105 h 522542"/>
                    <a:gd name="connsiteX103" fmla="*/ 887166 w 926405"/>
                    <a:gd name="connsiteY103" fmla="*/ 392954 h 522542"/>
                    <a:gd name="connsiteX104" fmla="*/ 887166 w 926405"/>
                    <a:gd name="connsiteY104" fmla="*/ 393802 h 522542"/>
                    <a:gd name="connsiteX105" fmla="*/ 886317 w 926405"/>
                    <a:gd name="connsiteY105" fmla="*/ 393802 h 522542"/>
                    <a:gd name="connsiteX106" fmla="*/ 885468 w 926405"/>
                    <a:gd name="connsiteY106" fmla="*/ 394677 h 522542"/>
                    <a:gd name="connsiteX107" fmla="*/ 884619 w 926405"/>
                    <a:gd name="connsiteY107" fmla="*/ 398070 h 522542"/>
                    <a:gd name="connsiteX108" fmla="*/ 883770 w 926405"/>
                    <a:gd name="connsiteY108" fmla="*/ 398919 h 522542"/>
                    <a:gd name="connsiteX109" fmla="*/ 883770 w 926405"/>
                    <a:gd name="connsiteY109" fmla="*/ 397222 h 522542"/>
                    <a:gd name="connsiteX110" fmla="*/ 882921 w 926405"/>
                    <a:gd name="connsiteY110" fmla="*/ 398919 h 522542"/>
                    <a:gd name="connsiteX111" fmla="*/ 882046 w 926405"/>
                    <a:gd name="connsiteY111" fmla="*/ 398919 h 522542"/>
                    <a:gd name="connsiteX112" fmla="*/ 882046 w 926405"/>
                    <a:gd name="connsiteY112" fmla="*/ 398070 h 522542"/>
                    <a:gd name="connsiteX113" fmla="*/ 881197 w 926405"/>
                    <a:gd name="connsiteY113" fmla="*/ 398919 h 522542"/>
                    <a:gd name="connsiteX114" fmla="*/ 882046 w 926405"/>
                    <a:gd name="connsiteY114" fmla="*/ 398919 h 522542"/>
                    <a:gd name="connsiteX115" fmla="*/ 881197 w 926405"/>
                    <a:gd name="connsiteY115" fmla="*/ 398919 h 522542"/>
                    <a:gd name="connsiteX116" fmla="*/ 879499 w 926405"/>
                    <a:gd name="connsiteY116" fmla="*/ 400642 h 522542"/>
                    <a:gd name="connsiteX117" fmla="*/ 879499 w 926405"/>
                    <a:gd name="connsiteY117" fmla="*/ 399794 h 522542"/>
                    <a:gd name="connsiteX118" fmla="*/ 879499 w 926405"/>
                    <a:gd name="connsiteY118" fmla="*/ 401490 h 522542"/>
                    <a:gd name="connsiteX119" fmla="*/ 878650 w 926405"/>
                    <a:gd name="connsiteY119" fmla="*/ 402339 h 522542"/>
                    <a:gd name="connsiteX120" fmla="*/ 880348 w 926405"/>
                    <a:gd name="connsiteY120" fmla="*/ 402339 h 522542"/>
                    <a:gd name="connsiteX121" fmla="*/ 879499 w 926405"/>
                    <a:gd name="connsiteY121" fmla="*/ 403187 h 522542"/>
                    <a:gd name="connsiteX122" fmla="*/ 878650 w 926405"/>
                    <a:gd name="connsiteY122" fmla="*/ 404036 h 522542"/>
                    <a:gd name="connsiteX123" fmla="*/ 878650 w 926405"/>
                    <a:gd name="connsiteY123" fmla="*/ 403187 h 522542"/>
                    <a:gd name="connsiteX124" fmla="*/ 877801 w 926405"/>
                    <a:gd name="connsiteY124" fmla="*/ 404036 h 522542"/>
                    <a:gd name="connsiteX125" fmla="*/ 877801 w 926405"/>
                    <a:gd name="connsiteY125" fmla="*/ 405759 h 522542"/>
                    <a:gd name="connsiteX126" fmla="*/ 876952 w 926405"/>
                    <a:gd name="connsiteY126" fmla="*/ 406607 h 522542"/>
                    <a:gd name="connsiteX127" fmla="*/ 876952 w 926405"/>
                    <a:gd name="connsiteY127" fmla="*/ 407456 h 522542"/>
                    <a:gd name="connsiteX128" fmla="*/ 876076 w 926405"/>
                    <a:gd name="connsiteY128" fmla="*/ 406607 h 522542"/>
                    <a:gd name="connsiteX129" fmla="*/ 876076 w 926405"/>
                    <a:gd name="connsiteY129" fmla="*/ 407456 h 522542"/>
                    <a:gd name="connsiteX130" fmla="*/ 875227 w 926405"/>
                    <a:gd name="connsiteY130" fmla="*/ 407456 h 522542"/>
                    <a:gd name="connsiteX131" fmla="*/ 874378 w 926405"/>
                    <a:gd name="connsiteY131" fmla="*/ 408304 h 522542"/>
                    <a:gd name="connsiteX132" fmla="*/ 873529 w 926405"/>
                    <a:gd name="connsiteY132" fmla="*/ 407456 h 522542"/>
                    <a:gd name="connsiteX133" fmla="*/ 873529 w 926405"/>
                    <a:gd name="connsiteY133" fmla="*/ 408304 h 522542"/>
                    <a:gd name="connsiteX134" fmla="*/ 872680 w 926405"/>
                    <a:gd name="connsiteY134" fmla="*/ 408304 h 522542"/>
                    <a:gd name="connsiteX135" fmla="*/ 871831 w 926405"/>
                    <a:gd name="connsiteY135" fmla="*/ 409152 h 522542"/>
                    <a:gd name="connsiteX136" fmla="*/ 872680 w 926405"/>
                    <a:gd name="connsiteY136" fmla="*/ 409152 h 522542"/>
                    <a:gd name="connsiteX137" fmla="*/ 869258 w 926405"/>
                    <a:gd name="connsiteY137" fmla="*/ 410876 h 522542"/>
                    <a:gd name="connsiteX138" fmla="*/ 868409 w 926405"/>
                    <a:gd name="connsiteY138" fmla="*/ 411724 h 522542"/>
                    <a:gd name="connsiteX139" fmla="*/ 867560 w 926405"/>
                    <a:gd name="connsiteY139" fmla="*/ 411724 h 522542"/>
                    <a:gd name="connsiteX140" fmla="*/ 867560 w 926405"/>
                    <a:gd name="connsiteY140" fmla="*/ 410876 h 522542"/>
                    <a:gd name="connsiteX141" fmla="*/ 866711 w 926405"/>
                    <a:gd name="connsiteY141" fmla="*/ 410876 h 522542"/>
                    <a:gd name="connsiteX142" fmla="*/ 865836 w 926405"/>
                    <a:gd name="connsiteY142" fmla="*/ 410876 h 522542"/>
                    <a:gd name="connsiteX143" fmla="*/ 864138 w 926405"/>
                    <a:gd name="connsiteY143" fmla="*/ 411724 h 522542"/>
                    <a:gd name="connsiteX144" fmla="*/ 862440 w 926405"/>
                    <a:gd name="connsiteY144" fmla="*/ 411724 h 522542"/>
                    <a:gd name="connsiteX145" fmla="*/ 861591 w 926405"/>
                    <a:gd name="connsiteY145" fmla="*/ 412572 h 522542"/>
                    <a:gd name="connsiteX146" fmla="*/ 861591 w 926405"/>
                    <a:gd name="connsiteY146" fmla="*/ 414269 h 522542"/>
                    <a:gd name="connsiteX147" fmla="*/ 862440 w 926405"/>
                    <a:gd name="connsiteY147" fmla="*/ 415117 h 522542"/>
                    <a:gd name="connsiteX148" fmla="*/ 861591 w 926405"/>
                    <a:gd name="connsiteY148" fmla="*/ 415117 h 522542"/>
                    <a:gd name="connsiteX149" fmla="*/ 860742 w 926405"/>
                    <a:gd name="connsiteY149" fmla="*/ 415966 h 522542"/>
                    <a:gd name="connsiteX150" fmla="*/ 859866 w 926405"/>
                    <a:gd name="connsiteY150" fmla="*/ 415966 h 522542"/>
                    <a:gd name="connsiteX151" fmla="*/ 858168 w 926405"/>
                    <a:gd name="connsiteY151" fmla="*/ 416841 h 522542"/>
                    <a:gd name="connsiteX152" fmla="*/ 857319 w 926405"/>
                    <a:gd name="connsiteY152" fmla="*/ 417689 h 522542"/>
                    <a:gd name="connsiteX153" fmla="*/ 855621 w 926405"/>
                    <a:gd name="connsiteY153" fmla="*/ 417689 h 522542"/>
                    <a:gd name="connsiteX154" fmla="*/ 853897 w 926405"/>
                    <a:gd name="connsiteY154" fmla="*/ 415966 h 522542"/>
                    <a:gd name="connsiteX155" fmla="*/ 851350 w 926405"/>
                    <a:gd name="connsiteY155" fmla="*/ 415966 h 522542"/>
                    <a:gd name="connsiteX156" fmla="*/ 850501 w 926405"/>
                    <a:gd name="connsiteY156" fmla="*/ 415117 h 522542"/>
                    <a:gd name="connsiteX157" fmla="*/ 848776 w 926405"/>
                    <a:gd name="connsiteY157" fmla="*/ 415117 h 522542"/>
                    <a:gd name="connsiteX158" fmla="*/ 847927 w 926405"/>
                    <a:gd name="connsiteY158" fmla="*/ 415966 h 522542"/>
                    <a:gd name="connsiteX159" fmla="*/ 845380 w 926405"/>
                    <a:gd name="connsiteY159" fmla="*/ 416841 h 522542"/>
                    <a:gd name="connsiteX160" fmla="*/ 844531 w 926405"/>
                    <a:gd name="connsiteY160" fmla="*/ 415966 h 522542"/>
                    <a:gd name="connsiteX161" fmla="*/ 842807 w 926405"/>
                    <a:gd name="connsiteY161" fmla="*/ 415117 h 522542"/>
                    <a:gd name="connsiteX162" fmla="*/ 841958 w 926405"/>
                    <a:gd name="connsiteY162" fmla="*/ 415966 h 522542"/>
                    <a:gd name="connsiteX163" fmla="*/ 841109 w 926405"/>
                    <a:gd name="connsiteY163" fmla="*/ 415117 h 522542"/>
                    <a:gd name="connsiteX164" fmla="*/ 841109 w 926405"/>
                    <a:gd name="connsiteY164" fmla="*/ 415966 h 522542"/>
                    <a:gd name="connsiteX165" fmla="*/ 839411 w 926405"/>
                    <a:gd name="connsiteY165" fmla="*/ 415117 h 522542"/>
                    <a:gd name="connsiteX166" fmla="*/ 838562 w 926405"/>
                    <a:gd name="connsiteY166" fmla="*/ 415966 h 522542"/>
                    <a:gd name="connsiteX167" fmla="*/ 837686 w 926405"/>
                    <a:gd name="connsiteY167" fmla="*/ 416841 h 522542"/>
                    <a:gd name="connsiteX168" fmla="*/ 839411 w 926405"/>
                    <a:gd name="connsiteY168" fmla="*/ 418537 h 522542"/>
                    <a:gd name="connsiteX169" fmla="*/ 838562 w 926405"/>
                    <a:gd name="connsiteY169" fmla="*/ 420234 h 522542"/>
                    <a:gd name="connsiteX170" fmla="*/ 839411 w 926405"/>
                    <a:gd name="connsiteY170" fmla="*/ 421957 h 522542"/>
                    <a:gd name="connsiteX171" fmla="*/ 839411 w 926405"/>
                    <a:gd name="connsiteY171" fmla="*/ 422806 h 522542"/>
                    <a:gd name="connsiteX172" fmla="*/ 838562 w 926405"/>
                    <a:gd name="connsiteY172" fmla="*/ 422806 h 522542"/>
                    <a:gd name="connsiteX173" fmla="*/ 837686 w 926405"/>
                    <a:gd name="connsiteY173" fmla="*/ 423654 h 522542"/>
                    <a:gd name="connsiteX174" fmla="*/ 835988 w 926405"/>
                    <a:gd name="connsiteY174" fmla="*/ 422806 h 522542"/>
                    <a:gd name="connsiteX175" fmla="*/ 834290 w 926405"/>
                    <a:gd name="connsiteY175" fmla="*/ 422806 h 522542"/>
                    <a:gd name="connsiteX176" fmla="*/ 834290 w 926405"/>
                    <a:gd name="connsiteY176" fmla="*/ 424502 h 522542"/>
                    <a:gd name="connsiteX177" fmla="*/ 832592 w 926405"/>
                    <a:gd name="connsiteY177" fmla="*/ 422806 h 522542"/>
                    <a:gd name="connsiteX178" fmla="*/ 830868 w 926405"/>
                    <a:gd name="connsiteY178" fmla="*/ 423654 h 522542"/>
                    <a:gd name="connsiteX179" fmla="*/ 829170 w 926405"/>
                    <a:gd name="connsiteY179" fmla="*/ 422806 h 522542"/>
                    <a:gd name="connsiteX180" fmla="*/ 828321 w 926405"/>
                    <a:gd name="connsiteY180" fmla="*/ 421957 h 522542"/>
                    <a:gd name="connsiteX181" fmla="*/ 827472 w 926405"/>
                    <a:gd name="connsiteY181" fmla="*/ 421957 h 522542"/>
                    <a:gd name="connsiteX182" fmla="*/ 825747 w 926405"/>
                    <a:gd name="connsiteY182" fmla="*/ 424502 h 522542"/>
                    <a:gd name="connsiteX183" fmla="*/ 826623 w 926405"/>
                    <a:gd name="connsiteY183" fmla="*/ 426199 h 522542"/>
                    <a:gd name="connsiteX184" fmla="*/ 826623 w 926405"/>
                    <a:gd name="connsiteY184" fmla="*/ 429619 h 522542"/>
                    <a:gd name="connsiteX185" fmla="*/ 825747 w 926405"/>
                    <a:gd name="connsiteY185" fmla="*/ 429619 h 522542"/>
                    <a:gd name="connsiteX186" fmla="*/ 824898 w 926405"/>
                    <a:gd name="connsiteY186" fmla="*/ 429619 h 522542"/>
                    <a:gd name="connsiteX187" fmla="*/ 824049 w 926405"/>
                    <a:gd name="connsiteY187" fmla="*/ 430468 h 522542"/>
                    <a:gd name="connsiteX188" fmla="*/ 824049 w 926405"/>
                    <a:gd name="connsiteY188" fmla="*/ 432164 h 522542"/>
                    <a:gd name="connsiteX189" fmla="*/ 823200 w 926405"/>
                    <a:gd name="connsiteY189" fmla="*/ 433039 h 522542"/>
                    <a:gd name="connsiteX190" fmla="*/ 819778 w 926405"/>
                    <a:gd name="connsiteY190" fmla="*/ 433888 h 522542"/>
                    <a:gd name="connsiteX191" fmla="*/ 818929 w 926405"/>
                    <a:gd name="connsiteY191" fmla="*/ 434736 h 522542"/>
                    <a:gd name="connsiteX192" fmla="*/ 817231 w 926405"/>
                    <a:gd name="connsiteY192" fmla="*/ 435584 h 522542"/>
                    <a:gd name="connsiteX193" fmla="*/ 815506 w 926405"/>
                    <a:gd name="connsiteY193" fmla="*/ 434736 h 522542"/>
                    <a:gd name="connsiteX194" fmla="*/ 813808 w 926405"/>
                    <a:gd name="connsiteY194" fmla="*/ 435584 h 522542"/>
                    <a:gd name="connsiteX195" fmla="*/ 813808 w 926405"/>
                    <a:gd name="connsiteY195" fmla="*/ 437281 h 522542"/>
                    <a:gd name="connsiteX196" fmla="*/ 811261 w 926405"/>
                    <a:gd name="connsiteY196" fmla="*/ 437281 h 522542"/>
                    <a:gd name="connsiteX197" fmla="*/ 810412 w 926405"/>
                    <a:gd name="connsiteY197" fmla="*/ 437281 h 522542"/>
                    <a:gd name="connsiteX198" fmla="*/ 808688 w 926405"/>
                    <a:gd name="connsiteY198" fmla="*/ 438129 h 522542"/>
                    <a:gd name="connsiteX199" fmla="*/ 806141 w 926405"/>
                    <a:gd name="connsiteY199" fmla="*/ 439004 h 522542"/>
                    <a:gd name="connsiteX200" fmla="*/ 805292 w 926405"/>
                    <a:gd name="connsiteY200" fmla="*/ 439853 h 522542"/>
                    <a:gd name="connsiteX201" fmla="*/ 802719 w 926405"/>
                    <a:gd name="connsiteY201" fmla="*/ 444094 h 522542"/>
                    <a:gd name="connsiteX202" fmla="*/ 801870 w 926405"/>
                    <a:gd name="connsiteY202" fmla="*/ 446666 h 522542"/>
                    <a:gd name="connsiteX203" fmla="*/ 799323 w 926405"/>
                    <a:gd name="connsiteY203" fmla="*/ 449211 h 522542"/>
                    <a:gd name="connsiteX204" fmla="*/ 798447 w 926405"/>
                    <a:gd name="connsiteY204" fmla="*/ 450934 h 522542"/>
                    <a:gd name="connsiteX205" fmla="*/ 795900 w 926405"/>
                    <a:gd name="connsiteY205" fmla="*/ 453480 h 522542"/>
                    <a:gd name="connsiteX206" fmla="*/ 793327 w 926405"/>
                    <a:gd name="connsiteY206" fmla="*/ 451783 h 522542"/>
                    <a:gd name="connsiteX207" fmla="*/ 789931 w 926405"/>
                    <a:gd name="connsiteY207" fmla="*/ 466258 h 522542"/>
                    <a:gd name="connsiteX208" fmla="*/ 789082 w 926405"/>
                    <a:gd name="connsiteY208" fmla="*/ 465410 h 522542"/>
                    <a:gd name="connsiteX209" fmla="*/ 788233 w 926405"/>
                    <a:gd name="connsiteY209" fmla="*/ 466258 h 522542"/>
                    <a:gd name="connsiteX210" fmla="*/ 787357 w 926405"/>
                    <a:gd name="connsiteY210" fmla="*/ 465410 h 522542"/>
                    <a:gd name="connsiteX211" fmla="*/ 787357 w 926405"/>
                    <a:gd name="connsiteY211" fmla="*/ 466258 h 522542"/>
                    <a:gd name="connsiteX212" fmla="*/ 786508 w 926405"/>
                    <a:gd name="connsiteY212" fmla="*/ 466258 h 522542"/>
                    <a:gd name="connsiteX213" fmla="*/ 786508 w 926405"/>
                    <a:gd name="connsiteY213" fmla="*/ 465410 h 522542"/>
                    <a:gd name="connsiteX214" fmla="*/ 785659 w 926405"/>
                    <a:gd name="connsiteY214" fmla="*/ 466258 h 522542"/>
                    <a:gd name="connsiteX215" fmla="*/ 785659 w 926405"/>
                    <a:gd name="connsiteY215" fmla="*/ 465410 h 522542"/>
                    <a:gd name="connsiteX216" fmla="*/ 784810 w 926405"/>
                    <a:gd name="connsiteY216" fmla="*/ 463713 h 522542"/>
                    <a:gd name="connsiteX217" fmla="*/ 783961 w 926405"/>
                    <a:gd name="connsiteY217" fmla="*/ 463713 h 522542"/>
                    <a:gd name="connsiteX218" fmla="*/ 783112 w 926405"/>
                    <a:gd name="connsiteY218" fmla="*/ 462865 h 522542"/>
                    <a:gd name="connsiteX219" fmla="*/ 782263 w 926405"/>
                    <a:gd name="connsiteY219" fmla="*/ 462865 h 522542"/>
                    <a:gd name="connsiteX220" fmla="*/ 781388 w 926405"/>
                    <a:gd name="connsiteY220" fmla="*/ 462865 h 522542"/>
                    <a:gd name="connsiteX221" fmla="*/ 781388 w 926405"/>
                    <a:gd name="connsiteY221" fmla="*/ 462016 h 522542"/>
                    <a:gd name="connsiteX222" fmla="*/ 779690 w 926405"/>
                    <a:gd name="connsiteY222" fmla="*/ 462016 h 522542"/>
                    <a:gd name="connsiteX223" fmla="*/ 779690 w 926405"/>
                    <a:gd name="connsiteY223" fmla="*/ 461168 h 522542"/>
                    <a:gd name="connsiteX224" fmla="*/ 778841 w 926405"/>
                    <a:gd name="connsiteY224" fmla="*/ 462016 h 522542"/>
                    <a:gd name="connsiteX225" fmla="*/ 778841 w 926405"/>
                    <a:gd name="connsiteY225" fmla="*/ 460293 h 522542"/>
                    <a:gd name="connsiteX226" fmla="*/ 777143 w 926405"/>
                    <a:gd name="connsiteY226" fmla="*/ 460293 h 522542"/>
                    <a:gd name="connsiteX227" fmla="*/ 777143 w 926405"/>
                    <a:gd name="connsiteY227" fmla="*/ 459445 h 522542"/>
                    <a:gd name="connsiteX228" fmla="*/ 776267 w 926405"/>
                    <a:gd name="connsiteY228" fmla="*/ 460293 h 522542"/>
                    <a:gd name="connsiteX229" fmla="*/ 776267 w 926405"/>
                    <a:gd name="connsiteY229" fmla="*/ 459445 h 522542"/>
                    <a:gd name="connsiteX230" fmla="*/ 775418 w 926405"/>
                    <a:gd name="connsiteY230" fmla="*/ 458596 h 522542"/>
                    <a:gd name="connsiteX231" fmla="*/ 773720 w 926405"/>
                    <a:gd name="connsiteY231" fmla="*/ 457748 h 522542"/>
                    <a:gd name="connsiteX232" fmla="*/ 772871 w 926405"/>
                    <a:gd name="connsiteY232" fmla="*/ 458596 h 522542"/>
                    <a:gd name="connsiteX233" fmla="*/ 772022 w 926405"/>
                    <a:gd name="connsiteY233" fmla="*/ 457748 h 522542"/>
                    <a:gd name="connsiteX234" fmla="*/ 771147 w 926405"/>
                    <a:gd name="connsiteY234" fmla="*/ 457748 h 522542"/>
                    <a:gd name="connsiteX235" fmla="*/ 770298 w 926405"/>
                    <a:gd name="connsiteY235" fmla="*/ 456900 h 522542"/>
                    <a:gd name="connsiteX236" fmla="*/ 768600 w 926405"/>
                    <a:gd name="connsiteY236" fmla="*/ 456900 h 522542"/>
                    <a:gd name="connsiteX237" fmla="*/ 766902 w 926405"/>
                    <a:gd name="connsiteY237" fmla="*/ 456900 h 522542"/>
                    <a:gd name="connsiteX238" fmla="*/ 766053 w 926405"/>
                    <a:gd name="connsiteY238" fmla="*/ 457748 h 522542"/>
                    <a:gd name="connsiteX239" fmla="*/ 766053 w 926405"/>
                    <a:gd name="connsiteY239" fmla="*/ 456900 h 522542"/>
                    <a:gd name="connsiteX240" fmla="*/ 764328 w 926405"/>
                    <a:gd name="connsiteY240" fmla="*/ 456900 h 522542"/>
                    <a:gd name="connsiteX241" fmla="*/ 763479 w 926405"/>
                    <a:gd name="connsiteY241" fmla="*/ 458596 h 522542"/>
                    <a:gd name="connsiteX242" fmla="*/ 762630 w 926405"/>
                    <a:gd name="connsiteY242" fmla="*/ 457748 h 522542"/>
                    <a:gd name="connsiteX243" fmla="*/ 761781 w 926405"/>
                    <a:gd name="connsiteY243" fmla="*/ 458596 h 522542"/>
                    <a:gd name="connsiteX244" fmla="*/ 760083 w 926405"/>
                    <a:gd name="connsiteY244" fmla="*/ 458596 h 522542"/>
                    <a:gd name="connsiteX245" fmla="*/ 760083 w 926405"/>
                    <a:gd name="connsiteY245" fmla="*/ 457748 h 522542"/>
                    <a:gd name="connsiteX246" fmla="*/ 760083 w 926405"/>
                    <a:gd name="connsiteY246" fmla="*/ 458596 h 522542"/>
                    <a:gd name="connsiteX247" fmla="*/ 758359 w 926405"/>
                    <a:gd name="connsiteY247" fmla="*/ 457748 h 522542"/>
                    <a:gd name="connsiteX248" fmla="*/ 755812 w 926405"/>
                    <a:gd name="connsiteY248" fmla="*/ 459445 h 522542"/>
                    <a:gd name="connsiteX249" fmla="*/ 754087 w 926405"/>
                    <a:gd name="connsiteY249" fmla="*/ 458596 h 522542"/>
                    <a:gd name="connsiteX250" fmla="*/ 752389 w 926405"/>
                    <a:gd name="connsiteY250" fmla="*/ 457748 h 522542"/>
                    <a:gd name="connsiteX251" fmla="*/ 752389 w 926405"/>
                    <a:gd name="connsiteY251" fmla="*/ 458596 h 522542"/>
                    <a:gd name="connsiteX252" fmla="*/ 751540 w 926405"/>
                    <a:gd name="connsiteY252" fmla="*/ 457748 h 522542"/>
                    <a:gd name="connsiteX253" fmla="*/ 751540 w 926405"/>
                    <a:gd name="connsiteY253" fmla="*/ 458596 h 522542"/>
                    <a:gd name="connsiteX254" fmla="*/ 750691 w 926405"/>
                    <a:gd name="connsiteY254" fmla="*/ 457748 h 522542"/>
                    <a:gd name="connsiteX255" fmla="*/ 749842 w 926405"/>
                    <a:gd name="connsiteY255" fmla="*/ 458596 h 522542"/>
                    <a:gd name="connsiteX256" fmla="*/ 748967 w 926405"/>
                    <a:gd name="connsiteY256" fmla="*/ 458596 h 522542"/>
                    <a:gd name="connsiteX257" fmla="*/ 748967 w 926405"/>
                    <a:gd name="connsiteY257" fmla="*/ 460293 h 522542"/>
                    <a:gd name="connsiteX258" fmla="*/ 748118 w 926405"/>
                    <a:gd name="connsiteY258" fmla="*/ 460293 h 522542"/>
                    <a:gd name="connsiteX259" fmla="*/ 746420 w 926405"/>
                    <a:gd name="connsiteY259" fmla="*/ 460293 h 522542"/>
                    <a:gd name="connsiteX260" fmla="*/ 744722 w 926405"/>
                    <a:gd name="connsiteY260" fmla="*/ 461168 h 522542"/>
                    <a:gd name="connsiteX261" fmla="*/ 744722 w 926405"/>
                    <a:gd name="connsiteY261" fmla="*/ 462865 h 522542"/>
                    <a:gd name="connsiteX262" fmla="*/ 743873 w 926405"/>
                    <a:gd name="connsiteY262" fmla="*/ 462016 h 522542"/>
                    <a:gd name="connsiteX263" fmla="*/ 742998 w 926405"/>
                    <a:gd name="connsiteY263" fmla="*/ 463713 h 522542"/>
                    <a:gd name="connsiteX264" fmla="*/ 742149 w 926405"/>
                    <a:gd name="connsiteY264" fmla="*/ 464561 h 522542"/>
                    <a:gd name="connsiteX265" fmla="*/ 741300 w 926405"/>
                    <a:gd name="connsiteY265" fmla="*/ 465410 h 522542"/>
                    <a:gd name="connsiteX266" fmla="*/ 740451 w 926405"/>
                    <a:gd name="connsiteY266" fmla="*/ 465410 h 522542"/>
                    <a:gd name="connsiteX267" fmla="*/ 739602 w 926405"/>
                    <a:gd name="connsiteY267" fmla="*/ 467133 h 522542"/>
                    <a:gd name="connsiteX268" fmla="*/ 739602 w 926405"/>
                    <a:gd name="connsiteY268" fmla="*/ 467981 h 522542"/>
                    <a:gd name="connsiteX269" fmla="*/ 739602 w 926405"/>
                    <a:gd name="connsiteY269" fmla="*/ 469678 h 522542"/>
                    <a:gd name="connsiteX270" fmla="*/ 740451 w 926405"/>
                    <a:gd name="connsiteY270" fmla="*/ 469678 h 522542"/>
                    <a:gd name="connsiteX271" fmla="*/ 741300 w 926405"/>
                    <a:gd name="connsiteY271" fmla="*/ 470526 h 522542"/>
                    <a:gd name="connsiteX272" fmla="*/ 740451 w 926405"/>
                    <a:gd name="connsiteY272" fmla="*/ 471375 h 522542"/>
                    <a:gd name="connsiteX273" fmla="*/ 740451 w 926405"/>
                    <a:gd name="connsiteY273" fmla="*/ 472250 h 522542"/>
                    <a:gd name="connsiteX274" fmla="*/ 739602 w 926405"/>
                    <a:gd name="connsiteY274" fmla="*/ 473098 h 522542"/>
                    <a:gd name="connsiteX275" fmla="*/ 740451 w 926405"/>
                    <a:gd name="connsiteY275" fmla="*/ 473946 h 522542"/>
                    <a:gd name="connsiteX276" fmla="*/ 739602 w 926405"/>
                    <a:gd name="connsiteY276" fmla="*/ 474795 h 522542"/>
                    <a:gd name="connsiteX277" fmla="*/ 737904 w 926405"/>
                    <a:gd name="connsiteY277" fmla="*/ 475643 h 522542"/>
                    <a:gd name="connsiteX278" fmla="*/ 737028 w 926405"/>
                    <a:gd name="connsiteY278" fmla="*/ 477366 h 522542"/>
                    <a:gd name="connsiteX279" fmla="*/ 735330 w 926405"/>
                    <a:gd name="connsiteY279" fmla="*/ 478215 h 522542"/>
                    <a:gd name="connsiteX280" fmla="*/ 735330 w 926405"/>
                    <a:gd name="connsiteY280" fmla="*/ 479063 h 522542"/>
                    <a:gd name="connsiteX281" fmla="*/ 733632 w 926405"/>
                    <a:gd name="connsiteY281" fmla="*/ 479912 h 522542"/>
                    <a:gd name="connsiteX282" fmla="*/ 731908 w 926405"/>
                    <a:gd name="connsiteY282" fmla="*/ 482457 h 522542"/>
                    <a:gd name="connsiteX283" fmla="*/ 731059 w 926405"/>
                    <a:gd name="connsiteY283" fmla="*/ 482457 h 522542"/>
                    <a:gd name="connsiteX284" fmla="*/ 730210 w 926405"/>
                    <a:gd name="connsiteY284" fmla="*/ 485028 h 522542"/>
                    <a:gd name="connsiteX285" fmla="*/ 728512 w 926405"/>
                    <a:gd name="connsiteY285" fmla="*/ 485028 h 522542"/>
                    <a:gd name="connsiteX286" fmla="*/ 727663 w 926405"/>
                    <a:gd name="connsiteY286" fmla="*/ 487573 h 522542"/>
                    <a:gd name="connsiteX287" fmla="*/ 726814 w 926405"/>
                    <a:gd name="connsiteY287" fmla="*/ 487573 h 522542"/>
                    <a:gd name="connsiteX288" fmla="*/ 727663 w 926405"/>
                    <a:gd name="connsiteY288" fmla="*/ 488422 h 522542"/>
                    <a:gd name="connsiteX289" fmla="*/ 726814 w 926405"/>
                    <a:gd name="connsiteY289" fmla="*/ 490993 h 522542"/>
                    <a:gd name="connsiteX290" fmla="*/ 725089 w 926405"/>
                    <a:gd name="connsiteY290" fmla="*/ 491842 h 522542"/>
                    <a:gd name="connsiteX291" fmla="*/ 724240 w 926405"/>
                    <a:gd name="connsiteY291" fmla="*/ 493538 h 522542"/>
                    <a:gd name="connsiteX292" fmla="*/ 724240 w 926405"/>
                    <a:gd name="connsiteY292" fmla="*/ 494413 h 522542"/>
                    <a:gd name="connsiteX293" fmla="*/ 724240 w 926405"/>
                    <a:gd name="connsiteY293" fmla="*/ 496110 h 522542"/>
                    <a:gd name="connsiteX294" fmla="*/ 723391 w 926405"/>
                    <a:gd name="connsiteY294" fmla="*/ 497807 h 522542"/>
                    <a:gd name="connsiteX295" fmla="*/ 721693 w 926405"/>
                    <a:gd name="connsiteY295" fmla="*/ 498655 h 522542"/>
                    <a:gd name="connsiteX296" fmla="*/ 720818 w 926405"/>
                    <a:gd name="connsiteY296" fmla="*/ 499530 h 522542"/>
                    <a:gd name="connsiteX297" fmla="*/ 719120 w 926405"/>
                    <a:gd name="connsiteY297" fmla="*/ 500378 h 522542"/>
                    <a:gd name="connsiteX298" fmla="*/ 718271 w 926405"/>
                    <a:gd name="connsiteY298" fmla="*/ 502075 h 522542"/>
                    <a:gd name="connsiteX299" fmla="*/ 717422 w 926405"/>
                    <a:gd name="connsiteY299" fmla="*/ 502075 h 522542"/>
                    <a:gd name="connsiteX300" fmla="*/ 716573 w 926405"/>
                    <a:gd name="connsiteY300" fmla="*/ 502075 h 522542"/>
                    <a:gd name="connsiteX301" fmla="*/ 713999 w 926405"/>
                    <a:gd name="connsiteY301" fmla="*/ 502075 h 522542"/>
                    <a:gd name="connsiteX302" fmla="*/ 713150 w 926405"/>
                    <a:gd name="connsiteY302" fmla="*/ 502924 h 522542"/>
                    <a:gd name="connsiteX303" fmla="*/ 712301 w 926405"/>
                    <a:gd name="connsiteY303" fmla="*/ 504620 h 522542"/>
                    <a:gd name="connsiteX304" fmla="*/ 711452 w 926405"/>
                    <a:gd name="connsiteY304" fmla="*/ 505495 h 522542"/>
                    <a:gd name="connsiteX305" fmla="*/ 709728 w 926405"/>
                    <a:gd name="connsiteY305" fmla="*/ 503772 h 522542"/>
                    <a:gd name="connsiteX306" fmla="*/ 708879 w 926405"/>
                    <a:gd name="connsiteY306" fmla="*/ 503772 h 522542"/>
                    <a:gd name="connsiteX307" fmla="*/ 704634 w 926405"/>
                    <a:gd name="connsiteY307" fmla="*/ 505495 h 522542"/>
                    <a:gd name="connsiteX308" fmla="*/ 703758 w 926405"/>
                    <a:gd name="connsiteY308" fmla="*/ 507192 h 522542"/>
                    <a:gd name="connsiteX309" fmla="*/ 704634 w 926405"/>
                    <a:gd name="connsiteY309" fmla="*/ 508040 h 522542"/>
                    <a:gd name="connsiteX310" fmla="*/ 703758 w 926405"/>
                    <a:gd name="connsiteY310" fmla="*/ 508889 h 522542"/>
                    <a:gd name="connsiteX311" fmla="*/ 702909 w 926405"/>
                    <a:gd name="connsiteY311" fmla="*/ 509737 h 522542"/>
                    <a:gd name="connsiteX312" fmla="*/ 702909 w 926405"/>
                    <a:gd name="connsiteY312" fmla="*/ 510585 h 522542"/>
                    <a:gd name="connsiteX313" fmla="*/ 702060 w 926405"/>
                    <a:gd name="connsiteY313" fmla="*/ 509737 h 522542"/>
                    <a:gd name="connsiteX314" fmla="*/ 701211 w 926405"/>
                    <a:gd name="connsiteY314" fmla="*/ 508889 h 522542"/>
                    <a:gd name="connsiteX315" fmla="*/ 700362 w 926405"/>
                    <a:gd name="connsiteY315" fmla="*/ 508889 h 522542"/>
                    <a:gd name="connsiteX316" fmla="*/ 698638 w 926405"/>
                    <a:gd name="connsiteY316" fmla="*/ 507192 h 522542"/>
                    <a:gd name="connsiteX317" fmla="*/ 696940 w 926405"/>
                    <a:gd name="connsiteY317" fmla="*/ 508889 h 522542"/>
                    <a:gd name="connsiteX318" fmla="*/ 691819 w 926405"/>
                    <a:gd name="connsiteY318" fmla="*/ 509737 h 522542"/>
                    <a:gd name="connsiteX319" fmla="*/ 689272 w 926405"/>
                    <a:gd name="connsiteY319" fmla="*/ 511460 h 522542"/>
                    <a:gd name="connsiteX320" fmla="*/ 689272 w 926405"/>
                    <a:gd name="connsiteY320" fmla="*/ 513157 h 522542"/>
                    <a:gd name="connsiteX321" fmla="*/ 687548 w 926405"/>
                    <a:gd name="connsiteY321" fmla="*/ 514854 h 522542"/>
                    <a:gd name="connsiteX322" fmla="*/ 685001 w 926405"/>
                    <a:gd name="connsiteY322" fmla="*/ 516577 h 522542"/>
                    <a:gd name="connsiteX323" fmla="*/ 685001 w 926405"/>
                    <a:gd name="connsiteY323" fmla="*/ 517425 h 522542"/>
                    <a:gd name="connsiteX324" fmla="*/ 676458 w 926405"/>
                    <a:gd name="connsiteY324" fmla="*/ 519122 h 522542"/>
                    <a:gd name="connsiteX325" fmla="*/ 662821 w 926405"/>
                    <a:gd name="connsiteY325" fmla="*/ 522542 h 522542"/>
                    <a:gd name="connsiteX326" fmla="*/ 663670 w 926405"/>
                    <a:gd name="connsiteY326" fmla="*/ 519970 h 522542"/>
                    <a:gd name="connsiteX327" fmla="*/ 661972 w 926405"/>
                    <a:gd name="connsiteY327" fmla="*/ 518274 h 522542"/>
                    <a:gd name="connsiteX328" fmla="*/ 662821 w 926405"/>
                    <a:gd name="connsiteY328" fmla="*/ 516577 h 522542"/>
                    <a:gd name="connsiteX329" fmla="*/ 661123 w 926405"/>
                    <a:gd name="connsiteY329" fmla="*/ 515702 h 522542"/>
                    <a:gd name="connsiteX330" fmla="*/ 660274 w 926405"/>
                    <a:gd name="connsiteY330" fmla="*/ 515702 h 522542"/>
                    <a:gd name="connsiteX331" fmla="*/ 659399 w 926405"/>
                    <a:gd name="connsiteY331" fmla="*/ 515702 h 522542"/>
                    <a:gd name="connsiteX332" fmla="*/ 658550 w 926405"/>
                    <a:gd name="connsiteY332" fmla="*/ 514854 h 522542"/>
                    <a:gd name="connsiteX333" fmla="*/ 657701 w 926405"/>
                    <a:gd name="connsiteY333" fmla="*/ 514005 h 522542"/>
                    <a:gd name="connsiteX334" fmla="*/ 657701 w 926405"/>
                    <a:gd name="connsiteY334" fmla="*/ 513157 h 522542"/>
                    <a:gd name="connsiteX335" fmla="*/ 656852 w 926405"/>
                    <a:gd name="connsiteY335" fmla="*/ 512309 h 522542"/>
                    <a:gd name="connsiteX336" fmla="*/ 657701 w 926405"/>
                    <a:gd name="connsiteY336" fmla="*/ 510585 h 522542"/>
                    <a:gd name="connsiteX337" fmla="*/ 656852 w 926405"/>
                    <a:gd name="connsiteY337" fmla="*/ 509737 h 522542"/>
                    <a:gd name="connsiteX338" fmla="*/ 657701 w 926405"/>
                    <a:gd name="connsiteY338" fmla="*/ 508040 h 522542"/>
                    <a:gd name="connsiteX339" fmla="*/ 658550 w 926405"/>
                    <a:gd name="connsiteY339" fmla="*/ 508040 h 522542"/>
                    <a:gd name="connsiteX340" fmla="*/ 658550 w 926405"/>
                    <a:gd name="connsiteY340" fmla="*/ 507192 h 522542"/>
                    <a:gd name="connsiteX341" fmla="*/ 658550 w 926405"/>
                    <a:gd name="connsiteY341" fmla="*/ 506344 h 522542"/>
                    <a:gd name="connsiteX342" fmla="*/ 659399 w 926405"/>
                    <a:gd name="connsiteY342" fmla="*/ 504620 h 522542"/>
                    <a:gd name="connsiteX343" fmla="*/ 658550 w 926405"/>
                    <a:gd name="connsiteY343" fmla="*/ 504620 h 522542"/>
                    <a:gd name="connsiteX344" fmla="*/ 657701 w 926405"/>
                    <a:gd name="connsiteY344" fmla="*/ 505495 h 522542"/>
                    <a:gd name="connsiteX345" fmla="*/ 656852 w 926405"/>
                    <a:gd name="connsiteY345" fmla="*/ 504620 h 522542"/>
                    <a:gd name="connsiteX346" fmla="*/ 657701 w 926405"/>
                    <a:gd name="connsiteY346" fmla="*/ 504620 h 522542"/>
                    <a:gd name="connsiteX347" fmla="*/ 657701 w 926405"/>
                    <a:gd name="connsiteY347" fmla="*/ 503772 h 522542"/>
                    <a:gd name="connsiteX348" fmla="*/ 656003 w 926405"/>
                    <a:gd name="connsiteY348" fmla="*/ 504620 h 522542"/>
                    <a:gd name="connsiteX349" fmla="*/ 655154 w 926405"/>
                    <a:gd name="connsiteY349" fmla="*/ 503772 h 522542"/>
                    <a:gd name="connsiteX350" fmla="*/ 655154 w 926405"/>
                    <a:gd name="connsiteY350" fmla="*/ 502924 h 522542"/>
                    <a:gd name="connsiteX351" fmla="*/ 654305 w 926405"/>
                    <a:gd name="connsiteY351" fmla="*/ 503772 h 522542"/>
                    <a:gd name="connsiteX352" fmla="*/ 654305 w 926405"/>
                    <a:gd name="connsiteY352" fmla="*/ 505495 h 522542"/>
                    <a:gd name="connsiteX353" fmla="*/ 654305 w 926405"/>
                    <a:gd name="connsiteY353" fmla="*/ 503772 h 522542"/>
                    <a:gd name="connsiteX354" fmla="*/ 652580 w 926405"/>
                    <a:gd name="connsiteY354" fmla="*/ 502924 h 522542"/>
                    <a:gd name="connsiteX355" fmla="*/ 653429 w 926405"/>
                    <a:gd name="connsiteY355" fmla="*/ 502075 h 522542"/>
                    <a:gd name="connsiteX356" fmla="*/ 652580 w 926405"/>
                    <a:gd name="connsiteY356" fmla="*/ 502075 h 522542"/>
                    <a:gd name="connsiteX357" fmla="*/ 652580 w 926405"/>
                    <a:gd name="connsiteY357" fmla="*/ 502924 h 522542"/>
                    <a:gd name="connsiteX358" fmla="*/ 650882 w 926405"/>
                    <a:gd name="connsiteY358" fmla="*/ 502924 h 522542"/>
                    <a:gd name="connsiteX359" fmla="*/ 651731 w 926405"/>
                    <a:gd name="connsiteY359" fmla="*/ 503772 h 522542"/>
                    <a:gd name="connsiteX360" fmla="*/ 650882 w 926405"/>
                    <a:gd name="connsiteY360" fmla="*/ 503772 h 522542"/>
                    <a:gd name="connsiteX361" fmla="*/ 650033 w 926405"/>
                    <a:gd name="connsiteY361" fmla="*/ 503772 h 522542"/>
                    <a:gd name="connsiteX362" fmla="*/ 649184 w 926405"/>
                    <a:gd name="connsiteY362" fmla="*/ 504620 h 522542"/>
                    <a:gd name="connsiteX363" fmla="*/ 648309 w 926405"/>
                    <a:gd name="connsiteY363" fmla="*/ 503772 h 522542"/>
                    <a:gd name="connsiteX364" fmla="*/ 649184 w 926405"/>
                    <a:gd name="connsiteY364" fmla="*/ 502924 h 522542"/>
                    <a:gd name="connsiteX365" fmla="*/ 648309 w 926405"/>
                    <a:gd name="connsiteY365" fmla="*/ 502924 h 522542"/>
                    <a:gd name="connsiteX366" fmla="*/ 647460 w 926405"/>
                    <a:gd name="connsiteY366" fmla="*/ 503772 h 522542"/>
                    <a:gd name="connsiteX367" fmla="*/ 646611 w 926405"/>
                    <a:gd name="connsiteY367" fmla="*/ 502924 h 522542"/>
                    <a:gd name="connsiteX368" fmla="*/ 647460 w 926405"/>
                    <a:gd name="connsiteY368" fmla="*/ 502924 h 522542"/>
                    <a:gd name="connsiteX369" fmla="*/ 646611 w 926405"/>
                    <a:gd name="connsiteY369" fmla="*/ 502924 h 522542"/>
                    <a:gd name="connsiteX370" fmla="*/ 644913 w 926405"/>
                    <a:gd name="connsiteY370" fmla="*/ 503772 h 522542"/>
                    <a:gd name="connsiteX371" fmla="*/ 644913 w 926405"/>
                    <a:gd name="connsiteY371" fmla="*/ 505495 h 522542"/>
                    <a:gd name="connsiteX372" fmla="*/ 644064 w 926405"/>
                    <a:gd name="connsiteY372" fmla="*/ 505495 h 522542"/>
                    <a:gd name="connsiteX373" fmla="*/ 643188 w 926405"/>
                    <a:gd name="connsiteY373" fmla="*/ 504620 h 522542"/>
                    <a:gd name="connsiteX374" fmla="*/ 642339 w 926405"/>
                    <a:gd name="connsiteY374" fmla="*/ 504620 h 522542"/>
                    <a:gd name="connsiteX375" fmla="*/ 641490 w 926405"/>
                    <a:gd name="connsiteY375" fmla="*/ 505495 h 522542"/>
                    <a:gd name="connsiteX376" fmla="*/ 642339 w 926405"/>
                    <a:gd name="connsiteY376" fmla="*/ 505495 h 522542"/>
                    <a:gd name="connsiteX377" fmla="*/ 642339 w 926405"/>
                    <a:gd name="connsiteY377" fmla="*/ 504620 h 522542"/>
                    <a:gd name="connsiteX378" fmla="*/ 643188 w 926405"/>
                    <a:gd name="connsiteY378" fmla="*/ 506344 h 522542"/>
                    <a:gd name="connsiteX379" fmla="*/ 642339 w 926405"/>
                    <a:gd name="connsiteY379" fmla="*/ 506344 h 522542"/>
                    <a:gd name="connsiteX380" fmla="*/ 641490 w 926405"/>
                    <a:gd name="connsiteY380" fmla="*/ 505495 h 522542"/>
                    <a:gd name="connsiteX381" fmla="*/ 641490 w 926405"/>
                    <a:gd name="connsiteY381" fmla="*/ 504620 h 522542"/>
                    <a:gd name="connsiteX382" fmla="*/ 640641 w 926405"/>
                    <a:gd name="connsiteY382" fmla="*/ 504620 h 522542"/>
                    <a:gd name="connsiteX383" fmla="*/ 638943 w 926405"/>
                    <a:gd name="connsiteY383" fmla="*/ 506344 h 522542"/>
                    <a:gd name="connsiteX384" fmla="*/ 637219 w 926405"/>
                    <a:gd name="connsiteY384" fmla="*/ 505495 h 522542"/>
                    <a:gd name="connsiteX385" fmla="*/ 635521 w 926405"/>
                    <a:gd name="connsiteY385" fmla="*/ 503772 h 522542"/>
                    <a:gd name="connsiteX386" fmla="*/ 633823 w 926405"/>
                    <a:gd name="connsiteY386" fmla="*/ 504620 h 522542"/>
                    <a:gd name="connsiteX387" fmla="*/ 633823 w 926405"/>
                    <a:gd name="connsiteY387" fmla="*/ 503772 h 522542"/>
                    <a:gd name="connsiteX388" fmla="*/ 632974 w 926405"/>
                    <a:gd name="connsiteY388" fmla="*/ 503772 h 522542"/>
                    <a:gd name="connsiteX389" fmla="*/ 633823 w 926405"/>
                    <a:gd name="connsiteY389" fmla="*/ 502075 h 522542"/>
                    <a:gd name="connsiteX390" fmla="*/ 632125 w 926405"/>
                    <a:gd name="connsiteY390" fmla="*/ 502075 h 522542"/>
                    <a:gd name="connsiteX391" fmla="*/ 631249 w 926405"/>
                    <a:gd name="connsiteY391" fmla="*/ 502075 h 522542"/>
                    <a:gd name="connsiteX392" fmla="*/ 629551 w 926405"/>
                    <a:gd name="connsiteY392" fmla="*/ 502924 h 522542"/>
                    <a:gd name="connsiteX393" fmla="*/ 628702 w 926405"/>
                    <a:gd name="connsiteY393" fmla="*/ 502924 h 522542"/>
                    <a:gd name="connsiteX394" fmla="*/ 629551 w 926405"/>
                    <a:gd name="connsiteY394" fmla="*/ 504620 h 522542"/>
                    <a:gd name="connsiteX395" fmla="*/ 627853 w 926405"/>
                    <a:gd name="connsiteY395" fmla="*/ 504620 h 522542"/>
                    <a:gd name="connsiteX396" fmla="*/ 627853 w 926405"/>
                    <a:gd name="connsiteY396" fmla="*/ 503772 h 522542"/>
                    <a:gd name="connsiteX397" fmla="*/ 627004 w 926405"/>
                    <a:gd name="connsiteY397" fmla="*/ 504620 h 522542"/>
                    <a:gd name="connsiteX398" fmla="*/ 626129 w 926405"/>
                    <a:gd name="connsiteY398" fmla="*/ 503772 h 522542"/>
                    <a:gd name="connsiteX399" fmla="*/ 625280 w 926405"/>
                    <a:gd name="connsiteY399" fmla="*/ 503772 h 522542"/>
                    <a:gd name="connsiteX400" fmla="*/ 626129 w 926405"/>
                    <a:gd name="connsiteY400" fmla="*/ 502924 h 522542"/>
                    <a:gd name="connsiteX401" fmla="*/ 626129 w 926405"/>
                    <a:gd name="connsiteY401" fmla="*/ 502075 h 522542"/>
                    <a:gd name="connsiteX402" fmla="*/ 624431 w 926405"/>
                    <a:gd name="connsiteY402" fmla="*/ 502075 h 522542"/>
                    <a:gd name="connsiteX403" fmla="*/ 624431 w 926405"/>
                    <a:gd name="connsiteY403" fmla="*/ 501227 h 522542"/>
                    <a:gd name="connsiteX404" fmla="*/ 623582 w 926405"/>
                    <a:gd name="connsiteY404" fmla="*/ 501227 h 522542"/>
                    <a:gd name="connsiteX405" fmla="*/ 622733 w 926405"/>
                    <a:gd name="connsiteY405" fmla="*/ 500378 h 522542"/>
                    <a:gd name="connsiteX406" fmla="*/ 621884 w 926405"/>
                    <a:gd name="connsiteY406" fmla="*/ 501227 h 522542"/>
                    <a:gd name="connsiteX407" fmla="*/ 621008 w 926405"/>
                    <a:gd name="connsiteY407" fmla="*/ 500378 h 522542"/>
                    <a:gd name="connsiteX408" fmla="*/ 619311 w 926405"/>
                    <a:gd name="connsiteY408" fmla="*/ 501227 h 522542"/>
                    <a:gd name="connsiteX409" fmla="*/ 618462 w 926405"/>
                    <a:gd name="connsiteY409" fmla="*/ 498655 h 522542"/>
                    <a:gd name="connsiteX410" fmla="*/ 617613 w 926405"/>
                    <a:gd name="connsiteY410" fmla="*/ 500378 h 522542"/>
                    <a:gd name="connsiteX411" fmla="*/ 616764 w 926405"/>
                    <a:gd name="connsiteY411" fmla="*/ 499530 h 522542"/>
                    <a:gd name="connsiteX412" fmla="*/ 615039 w 926405"/>
                    <a:gd name="connsiteY412" fmla="*/ 500378 h 522542"/>
                    <a:gd name="connsiteX413" fmla="*/ 613341 w 926405"/>
                    <a:gd name="connsiteY413" fmla="*/ 499530 h 522542"/>
                    <a:gd name="connsiteX414" fmla="*/ 612492 w 926405"/>
                    <a:gd name="connsiteY414" fmla="*/ 501227 h 522542"/>
                    <a:gd name="connsiteX415" fmla="*/ 611643 w 926405"/>
                    <a:gd name="connsiteY415" fmla="*/ 499530 h 522542"/>
                    <a:gd name="connsiteX416" fmla="*/ 609945 w 926405"/>
                    <a:gd name="connsiteY416" fmla="*/ 499530 h 522542"/>
                    <a:gd name="connsiteX417" fmla="*/ 609945 w 926405"/>
                    <a:gd name="connsiteY417" fmla="*/ 498655 h 522542"/>
                    <a:gd name="connsiteX418" fmla="*/ 609070 w 926405"/>
                    <a:gd name="connsiteY418" fmla="*/ 499530 h 522542"/>
                    <a:gd name="connsiteX419" fmla="*/ 608221 w 926405"/>
                    <a:gd name="connsiteY419" fmla="*/ 499530 h 522542"/>
                    <a:gd name="connsiteX420" fmla="*/ 609070 w 926405"/>
                    <a:gd name="connsiteY420" fmla="*/ 498655 h 522542"/>
                    <a:gd name="connsiteX421" fmla="*/ 608221 w 926405"/>
                    <a:gd name="connsiteY421" fmla="*/ 498655 h 522542"/>
                    <a:gd name="connsiteX422" fmla="*/ 608221 w 926405"/>
                    <a:gd name="connsiteY422" fmla="*/ 497807 h 522542"/>
                    <a:gd name="connsiteX423" fmla="*/ 606523 w 926405"/>
                    <a:gd name="connsiteY423" fmla="*/ 498655 h 522542"/>
                    <a:gd name="connsiteX424" fmla="*/ 604825 w 926405"/>
                    <a:gd name="connsiteY424" fmla="*/ 497807 h 522542"/>
                    <a:gd name="connsiteX425" fmla="*/ 603949 w 926405"/>
                    <a:gd name="connsiteY425" fmla="*/ 496958 h 522542"/>
                    <a:gd name="connsiteX426" fmla="*/ 602251 w 926405"/>
                    <a:gd name="connsiteY426" fmla="*/ 496958 h 522542"/>
                    <a:gd name="connsiteX427" fmla="*/ 600553 w 926405"/>
                    <a:gd name="connsiteY427" fmla="*/ 497807 h 522542"/>
                    <a:gd name="connsiteX428" fmla="*/ 599704 w 926405"/>
                    <a:gd name="connsiteY428" fmla="*/ 496958 h 522542"/>
                    <a:gd name="connsiteX429" fmla="*/ 597980 w 926405"/>
                    <a:gd name="connsiteY429" fmla="*/ 495262 h 522542"/>
                    <a:gd name="connsiteX430" fmla="*/ 597131 w 926405"/>
                    <a:gd name="connsiteY430" fmla="*/ 496958 h 522542"/>
                    <a:gd name="connsiteX431" fmla="*/ 595433 w 926405"/>
                    <a:gd name="connsiteY431" fmla="*/ 496110 h 522542"/>
                    <a:gd name="connsiteX432" fmla="*/ 596282 w 926405"/>
                    <a:gd name="connsiteY432" fmla="*/ 496110 h 522542"/>
                    <a:gd name="connsiteX433" fmla="*/ 596282 w 926405"/>
                    <a:gd name="connsiteY433" fmla="*/ 495262 h 522542"/>
                    <a:gd name="connsiteX434" fmla="*/ 593735 w 926405"/>
                    <a:gd name="connsiteY434" fmla="*/ 496110 h 522542"/>
                    <a:gd name="connsiteX435" fmla="*/ 592859 w 926405"/>
                    <a:gd name="connsiteY435" fmla="*/ 496958 h 522542"/>
                    <a:gd name="connsiteX436" fmla="*/ 593735 w 926405"/>
                    <a:gd name="connsiteY436" fmla="*/ 496958 h 522542"/>
                    <a:gd name="connsiteX437" fmla="*/ 592859 w 926405"/>
                    <a:gd name="connsiteY437" fmla="*/ 497807 h 522542"/>
                    <a:gd name="connsiteX438" fmla="*/ 592010 w 926405"/>
                    <a:gd name="connsiteY438" fmla="*/ 496110 h 522542"/>
                    <a:gd name="connsiteX439" fmla="*/ 591161 w 926405"/>
                    <a:gd name="connsiteY439" fmla="*/ 496110 h 522542"/>
                    <a:gd name="connsiteX440" fmla="*/ 591161 w 926405"/>
                    <a:gd name="connsiteY440" fmla="*/ 496958 h 522542"/>
                    <a:gd name="connsiteX441" fmla="*/ 590312 w 926405"/>
                    <a:gd name="connsiteY441" fmla="*/ 496110 h 522542"/>
                    <a:gd name="connsiteX442" fmla="*/ 589463 w 926405"/>
                    <a:gd name="connsiteY442" fmla="*/ 496958 h 522542"/>
                    <a:gd name="connsiteX443" fmla="*/ 586890 w 926405"/>
                    <a:gd name="connsiteY443" fmla="*/ 496110 h 522542"/>
                    <a:gd name="connsiteX444" fmla="*/ 586890 w 926405"/>
                    <a:gd name="connsiteY444" fmla="*/ 495262 h 522542"/>
                    <a:gd name="connsiteX445" fmla="*/ 586041 w 926405"/>
                    <a:gd name="connsiteY445" fmla="*/ 496958 h 522542"/>
                    <a:gd name="connsiteX446" fmla="*/ 585192 w 926405"/>
                    <a:gd name="connsiteY446" fmla="*/ 496958 h 522542"/>
                    <a:gd name="connsiteX447" fmla="*/ 585192 w 926405"/>
                    <a:gd name="connsiteY447" fmla="*/ 496110 h 522542"/>
                    <a:gd name="connsiteX448" fmla="*/ 584343 w 926405"/>
                    <a:gd name="connsiteY448" fmla="*/ 496958 h 522542"/>
                    <a:gd name="connsiteX449" fmla="*/ 583494 w 926405"/>
                    <a:gd name="connsiteY449" fmla="*/ 496958 h 522542"/>
                    <a:gd name="connsiteX450" fmla="*/ 584343 w 926405"/>
                    <a:gd name="connsiteY450" fmla="*/ 495262 h 522542"/>
                    <a:gd name="connsiteX451" fmla="*/ 582645 w 926405"/>
                    <a:gd name="connsiteY451" fmla="*/ 495262 h 522542"/>
                    <a:gd name="connsiteX452" fmla="*/ 582645 w 926405"/>
                    <a:gd name="connsiteY452" fmla="*/ 496110 h 522542"/>
                    <a:gd name="connsiteX453" fmla="*/ 580920 w 926405"/>
                    <a:gd name="connsiteY453" fmla="*/ 495262 h 522542"/>
                    <a:gd name="connsiteX454" fmla="*/ 580071 w 926405"/>
                    <a:gd name="connsiteY454" fmla="*/ 496958 h 522542"/>
                    <a:gd name="connsiteX455" fmla="*/ 580071 w 926405"/>
                    <a:gd name="connsiteY455" fmla="*/ 496110 h 522542"/>
                    <a:gd name="connsiteX456" fmla="*/ 579222 w 926405"/>
                    <a:gd name="connsiteY456" fmla="*/ 496110 h 522542"/>
                    <a:gd name="connsiteX457" fmla="*/ 578373 w 926405"/>
                    <a:gd name="connsiteY457" fmla="*/ 494413 h 522542"/>
                    <a:gd name="connsiteX458" fmla="*/ 577524 w 926405"/>
                    <a:gd name="connsiteY458" fmla="*/ 495262 h 522542"/>
                    <a:gd name="connsiteX459" fmla="*/ 578373 w 926405"/>
                    <a:gd name="connsiteY459" fmla="*/ 496110 h 522542"/>
                    <a:gd name="connsiteX460" fmla="*/ 577524 w 926405"/>
                    <a:gd name="connsiteY460" fmla="*/ 496110 h 522542"/>
                    <a:gd name="connsiteX461" fmla="*/ 576649 w 926405"/>
                    <a:gd name="connsiteY461" fmla="*/ 494413 h 522542"/>
                    <a:gd name="connsiteX462" fmla="*/ 575800 w 926405"/>
                    <a:gd name="connsiteY462" fmla="*/ 495262 h 522542"/>
                    <a:gd name="connsiteX463" fmla="*/ 574951 w 926405"/>
                    <a:gd name="connsiteY463" fmla="*/ 493538 h 522542"/>
                    <a:gd name="connsiteX464" fmla="*/ 574102 w 926405"/>
                    <a:gd name="connsiteY464" fmla="*/ 493538 h 522542"/>
                    <a:gd name="connsiteX465" fmla="*/ 573253 w 926405"/>
                    <a:gd name="connsiteY465" fmla="*/ 495262 h 522542"/>
                    <a:gd name="connsiteX466" fmla="*/ 570679 w 926405"/>
                    <a:gd name="connsiteY466" fmla="*/ 495262 h 522542"/>
                    <a:gd name="connsiteX467" fmla="*/ 570679 w 926405"/>
                    <a:gd name="connsiteY467" fmla="*/ 496958 h 522542"/>
                    <a:gd name="connsiteX468" fmla="*/ 569830 w 926405"/>
                    <a:gd name="connsiteY468" fmla="*/ 496110 h 522542"/>
                    <a:gd name="connsiteX469" fmla="*/ 569830 w 926405"/>
                    <a:gd name="connsiteY469" fmla="*/ 496958 h 522542"/>
                    <a:gd name="connsiteX470" fmla="*/ 568981 w 926405"/>
                    <a:gd name="connsiteY470" fmla="*/ 496958 h 522542"/>
                    <a:gd name="connsiteX471" fmla="*/ 568132 w 926405"/>
                    <a:gd name="connsiteY471" fmla="*/ 496110 h 522542"/>
                    <a:gd name="connsiteX472" fmla="*/ 567283 w 926405"/>
                    <a:gd name="connsiteY472" fmla="*/ 496958 h 522542"/>
                    <a:gd name="connsiteX473" fmla="*/ 567283 w 926405"/>
                    <a:gd name="connsiteY473" fmla="*/ 497807 h 522542"/>
                    <a:gd name="connsiteX474" fmla="*/ 566434 w 926405"/>
                    <a:gd name="connsiteY474" fmla="*/ 496958 h 522542"/>
                    <a:gd name="connsiteX475" fmla="*/ 564710 w 926405"/>
                    <a:gd name="connsiteY475" fmla="*/ 496958 h 522542"/>
                    <a:gd name="connsiteX476" fmla="*/ 564710 w 926405"/>
                    <a:gd name="connsiteY476" fmla="*/ 495262 h 522542"/>
                    <a:gd name="connsiteX477" fmla="*/ 563861 w 926405"/>
                    <a:gd name="connsiteY477" fmla="*/ 496110 h 522542"/>
                    <a:gd name="connsiteX478" fmla="*/ 562163 w 926405"/>
                    <a:gd name="connsiteY478" fmla="*/ 495262 h 522542"/>
                    <a:gd name="connsiteX479" fmla="*/ 559616 w 926405"/>
                    <a:gd name="connsiteY479" fmla="*/ 495262 h 522542"/>
                    <a:gd name="connsiteX480" fmla="*/ 559616 w 926405"/>
                    <a:gd name="connsiteY480" fmla="*/ 496958 h 522542"/>
                    <a:gd name="connsiteX481" fmla="*/ 558740 w 926405"/>
                    <a:gd name="connsiteY481" fmla="*/ 496958 h 522542"/>
                    <a:gd name="connsiteX482" fmla="*/ 557892 w 926405"/>
                    <a:gd name="connsiteY482" fmla="*/ 496958 h 522542"/>
                    <a:gd name="connsiteX483" fmla="*/ 557892 w 926405"/>
                    <a:gd name="connsiteY483" fmla="*/ 496110 h 522542"/>
                    <a:gd name="connsiteX484" fmla="*/ 553620 w 926405"/>
                    <a:gd name="connsiteY484" fmla="*/ 495262 h 522542"/>
                    <a:gd name="connsiteX485" fmla="*/ 553620 w 926405"/>
                    <a:gd name="connsiteY485" fmla="*/ 496110 h 522542"/>
                    <a:gd name="connsiteX486" fmla="*/ 553620 w 926405"/>
                    <a:gd name="connsiteY486" fmla="*/ 496958 h 522542"/>
                    <a:gd name="connsiteX487" fmla="*/ 551922 w 926405"/>
                    <a:gd name="connsiteY487" fmla="*/ 496110 h 522542"/>
                    <a:gd name="connsiteX488" fmla="*/ 550224 w 926405"/>
                    <a:gd name="connsiteY488" fmla="*/ 496110 h 522542"/>
                    <a:gd name="connsiteX489" fmla="*/ 550224 w 926405"/>
                    <a:gd name="connsiteY489" fmla="*/ 497807 h 522542"/>
                    <a:gd name="connsiteX490" fmla="*/ 549375 w 926405"/>
                    <a:gd name="connsiteY490" fmla="*/ 496958 h 522542"/>
                    <a:gd name="connsiteX491" fmla="*/ 547651 w 926405"/>
                    <a:gd name="connsiteY491" fmla="*/ 497807 h 522542"/>
                    <a:gd name="connsiteX492" fmla="*/ 544255 w 926405"/>
                    <a:gd name="connsiteY492" fmla="*/ 496958 h 522542"/>
                    <a:gd name="connsiteX493" fmla="*/ 543406 w 926405"/>
                    <a:gd name="connsiteY493" fmla="*/ 498655 h 522542"/>
                    <a:gd name="connsiteX494" fmla="*/ 542530 w 926405"/>
                    <a:gd name="connsiteY494" fmla="*/ 497807 h 522542"/>
                    <a:gd name="connsiteX495" fmla="*/ 540832 w 926405"/>
                    <a:gd name="connsiteY495" fmla="*/ 498655 h 522542"/>
                    <a:gd name="connsiteX496" fmla="*/ 539983 w 926405"/>
                    <a:gd name="connsiteY496" fmla="*/ 499530 h 522542"/>
                    <a:gd name="connsiteX497" fmla="*/ 539134 w 926405"/>
                    <a:gd name="connsiteY497" fmla="*/ 498655 h 522542"/>
                    <a:gd name="connsiteX498" fmla="*/ 537436 w 926405"/>
                    <a:gd name="connsiteY498" fmla="*/ 500378 h 522542"/>
                    <a:gd name="connsiteX499" fmla="*/ 536561 w 926405"/>
                    <a:gd name="connsiteY499" fmla="*/ 498655 h 522542"/>
                    <a:gd name="connsiteX500" fmla="*/ 534863 w 926405"/>
                    <a:gd name="connsiteY500" fmla="*/ 500378 h 522542"/>
                    <a:gd name="connsiteX501" fmla="*/ 534014 w 926405"/>
                    <a:gd name="connsiteY501" fmla="*/ 499530 h 522542"/>
                    <a:gd name="connsiteX502" fmla="*/ 534863 w 926405"/>
                    <a:gd name="connsiteY502" fmla="*/ 498655 h 522542"/>
                    <a:gd name="connsiteX503" fmla="*/ 534014 w 926405"/>
                    <a:gd name="connsiteY503" fmla="*/ 498655 h 522542"/>
                    <a:gd name="connsiteX504" fmla="*/ 533165 w 926405"/>
                    <a:gd name="connsiteY504" fmla="*/ 496958 h 522542"/>
                    <a:gd name="connsiteX505" fmla="*/ 532316 w 926405"/>
                    <a:gd name="connsiteY505" fmla="*/ 495262 h 522542"/>
                    <a:gd name="connsiteX506" fmla="*/ 531440 w 926405"/>
                    <a:gd name="connsiteY506" fmla="*/ 495262 h 522542"/>
                    <a:gd name="connsiteX507" fmla="*/ 531440 w 926405"/>
                    <a:gd name="connsiteY507" fmla="*/ 496110 h 522542"/>
                    <a:gd name="connsiteX508" fmla="*/ 530591 w 926405"/>
                    <a:gd name="connsiteY508" fmla="*/ 495262 h 522542"/>
                    <a:gd name="connsiteX509" fmla="*/ 530591 w 926405"/>
                    <a:gd name="connsiteY509" fmla="*/ 494413 h 522542"/>
                    <a:gd name="connsiteX510" fmla="*/ 528893 w 926405"/>
                    <a:gd name="connsiteY510" fmla="*/ 495262 h 522542"/>
                    <a:gd name="connsiteX511" fmla="*/ 528044 w 926405"/>
                    <a:gd name="connsiteY511" fmla="*/ 494413 h 522542"/>
                    <a:gd name="connsiteX512" fmla="*/ 527195 w 926405"/>
                    <a:gd name="connsiteY512" fmla="*/ 494413 h 522542"/>
                    <a:gd name="connsiteX513" fmla="*/ 527195 w 926405"/>
                    <a:gd name="connsiteY513" fmla="*/ 493538 h 522542"/>
                    <a:gd name="connsiteX514" fmla="*/ 525471 w 926405"/>
                    <a:gd name="connsiteY514" fmla="*/ 493538 h 522542"/>
                    <a:gd name="connsiteX515" fmla="*/ 525471 w 926405"/>
                    <a:gd name="connsiteY515" fmla="*/ 494413 h 522542"/>
                    <a:gd name="connsiteX516" fmla="*/ 522924 w 926405"/>
                    <a:gd name="connsiteY516" fmla="*/ 494413 h 522542"/>
                    <a:gd name="connsiteX517" fmla="*/ 522075 w 926405"/>
                    <a:gd name="connsiteY517" fmla="*/ 494413 h 522542"/>
                    <a:gd name="connsiteX518" fmla="*/ 520350 w 926405"/>
                    <a:gd name="connsiteY518" fmla="*/ 493538 h 522542"/>
                    <a:gd name="connsiteX519" fmla="*/ 519501 w 926405"/>
                    <a:gd name="connsiteY519" fmla="*/ 494413 h 522542"/>
                    <a:gd name="connsiteX520" fmla="*/ 518652 w 926405"/>
                    <a:gd name="connsiteY520" fmla="*/ 493538 h 522542"/>
                    <a:gd name="connsiteX521" fmla="*/ 517803 w 926405"/>
                    <a:gd name="connsiteY521" fmla="*/ 494413 h 522542"/>
                    <a:gd name="connsiteX522" fmla="*/ 516954 w 926405"/>
                    <a:gd name="connsiteY522" fmla="*/ 493538 h 522542"/>
                    <a:gd name="connsiteX523" fmla="*/ 514381 w 926405"/>
                    <a:gd name="connsiteY523" fmla="*/ 492690 h 522542"/>
                    <a:gd name="connsiteX524" fmla="*/ 512683 w 926405"/>
                    <a:gd name="connsiteY524" fmla="*/ 493538 h 522542"/>
                    <a:gd name="connsiteX525" fmla="*/ 511834 w 926405"/>
                    <a:gd name="connsiteY525" fmla="*/ 494413 h 522542"/>
                    <a:gd name="connsiteX526" fmla="*/ 510985 w 926405"/>
                    <a:gd name="connsiteY526" fmla="*/ 493538 h 522542"/>
                    <a:gd name="connsiteX527" fmla="*/ 510136 w 926405"/>
                    <a:gd name="connsiteY527" fmla="*/ 493538 h 522542"/>
                    <a:gd name="connsiteX528" fmla="*/ 507562 w 926405"/>
                    <a:gd name="connsiteY528" fmla="*/ 493538 h 522542"/>
                    <a:gd name="connsiteX529" fmla="*/ 507562 w 926405"/>
                    <a:gd name="connsiteY529" fmla="*/ 495262 h 522542"/>
                    <a:gd name="connsiteX530" fmla="*/ 506713 w 926405"/>
                    <a:gd name="connsiteY530" fmla="*/ 495262 h 522542"/>
                    <a:gd name="connsiteX531" fmla="*/ 505864 w 926405"/>
                    <a:gd name="connsiteY531" fmla="*/ 495262 h 522542"/>
                    <a:gd name="connsiteX532" fmla="*/ 505015 w 926405"/>
                    <a:gd name="connsiteY532" fmla="*/ 496958 h 522542"/>
                    <a:gd name="connsiteX533" fmla="*/ 504140 w 926405"/>
                    <a:gd name="connsiteY533" fmla="*/ 496110 h 522542"/>
                    <a:gd name="connsiteX534" fmla="*/ 503291 w 926405"/>
                    <a:gd name="connsiteY534" fmla="*/ 497807 h 522542"/>
                    <a:gd name="connsiteX535" fmla="*/ 502442 w 926405"/>
                    <a:gd name="connsiteY535" fmla="*/ 496958 h 522542"/>
                    <a:gd name="connsiteX536" fmla="*/ 501593 w 926405"/>
                    <a:gd name="connsiteY536" fmla="*/ 498655 h 522542"/>
                    <a:gd name="connsiteX537" fmla="*/ 501593 w 926405"/>
                    <a:gd name="connsiteY537" fmla="*/ 497807 h 522542"/>
                    <a:gd name="connsiteX538" fmla="*/ 500744 w 926405"/>
                    <a:gd name="connsiteY538" fmla="*/ 498655 h 522542"/>
                    <a:gd name="connsiteX539" fmla="*/ 499895 w 926405"/>
                    <a:gd name="connsiteY539" fmla="*/ 499530 h 522542"/>
                    <a:gd name="connsiteX540" fmla="*/ 498170 w 926405"/>
                    <a:gd name="connsiteY540" fmla="*/ 499530 h 522542"/>
                    <a:gd name="connsiteX541" fmla="*/ 498170 w 926405"/>
                    <a:gd name="connsiteY541" fmla="*/ 500378 h 522542"/>
                    <a:gd name="connsiteX542" fmla="*/ 497321 w 926405"/>
                    <a:gd name="connsiteY542" fmla="*/ 499530 h 522542"/>
                    <a:gd name="connsiteX543" fmla="*/ 497321 w 926405"/>
                    <a:gd name="connsiteY543" fmla="*/ 500378 h 522542"/>
                    <a:gd name="connsiteX544" fmla="*/ 495624 w 926405"/>
                    <a:gd name="connsiteY544" fmla="*/ 500378 h 522542"/>
                    <a:gd name="connsiteX545" fmla="*/ 496472 w 926405"/>
                    <a:gd name="connsiteY545" fmla="*/ 501227 h 522542"/>
                    <a:gd name="connsiteX546" fmla="*/ 495624 w 926405"/>
                    <a:gd name="connsiteY546" fmla="*/ 500378 h 522542"/>
                    <a:gd name="connsiteX547" fmla="*/ 494775 w 926405"/>
                    <a:gd name="connsiteY547" fmla="*/ 501227 h 522542"/>
                    <a:gd name="connsiteX548" fmla="*/ 493926 w 926405"/>
                    <a:gd name="connsiteY548" fmla="*/ 501227 h 522542"/>
                    <a:gd name="connsiteX549" fmla="*/ 493926 w 926405"/>
                    <a:gd name="connsiteY549" fmla="*/ 502075 h 522542"/>
                    <a:gd name="connsiteX550" fmla="*/ 493077 w 926405"/>
                    <a:gd name="connsiteY550" fmla="*/ 502075 h 522542"/>
                    <a:gd name="connsiteX551" fmla="*/ 492201 w 926405"/>
                    <a:gd name="connsiteY551" fmla="*/ 502075 h 522542"/>
                    <a:gd name="connsiteX552" fmla="*/ 491352 w 926405"/>
                    <a:gd name="connsiteY552" fmla="*/ 502075 h 522542"/>
                    <a:gd name="connsiteX553" fmla="*/ 491352 w 926405"/>
                    <a:gd name="connsiteY553" fmla="*/ 501227 h 522542"/>
                    <a:gd name="connsiteX554" fmla="*/ 490503 w 926405"/>
                    <a:gd name="connsiteY554" fmla="*/ 502075 h 522542"/>
                    <a:gd name="connsiteX555" fmla="*/ 490503 w 926405"/>
                    <a:gd name="connsiteY555" fmla="*/ 501227 h 522542"/>
                    <a:gd name="connsiteX556" fmla="*/ 489654 w 926405"/>
                    <a:gd name="connsiteY556" fmla="*/ 502924 h 522542"/>
                    <a:gd name="connsiteX557" fmla="*/ 488805 w 926405"/>
                    <a:gd name="connsiteY557" fmla="*/ 502924 h 522542"/>
                    <a:gd name="connsiteX558" fmla="*/ 489654 w 926405"/>
                    <a:gd name="connsiteY558" fmla="*/ 502075 h 522542"/>
                    <a:gd name="connsiteX559" fmla="*/ 487956 w 926405"/>
                    <a:gd name="connsiteY559" fmla="*/ 502924 h 522542"/>
                    <a:gd name="connsiteX560" fmla="*/ 487956 w 926405"/>
                    <a:gd name="connsiteY560" fmla="*/ 504620 h 522542"/>
                    <a:gd name="connsiteX561" fmla="*/ 487956 w 926405"/>
                    <a:gd name="connsiteY561" fmla="*/ 503772 h 522542"/>
                    <a:gd name="connsiteX562" fmla="*/ 487081 w 926405"/>
                    <a:gd name="connsiteY562" fmla="*/ 503772 h 522542"/>
                    <a:gd name="connsiteX563" fmla="*/ 487081 w 926405"/>
                    <a:gd name="connsiteY563" fmla="*/ 504620 h 522542"/>
                    <a:gd name="connsiteX564" fmla="*/ 486232 w 926405"/>
                    <a:gd name="connsiteY564" fmla="*/ 504620 h 522542"/>
                    <a:gd name="connsiteX565" fmla="*/ 485383 w 926405"/>
                    <a:gd name="connsiteY565" fmla="*/ 506344 h 522542"/>
                    <a:gd name="connsiteX566" fmla="*/ 484534 w 926405"/>
                    <a:gd name="connsiteY566" fmla="*/ 506344 h 522542"/>
                    <a:gd name="connsiteX567" fmla="*/ 483685 w 926405"/>
                    <a:gd name="connsiteY567" fmla="*/ 507192 h 522542"/>
                    <a:gd name="connsiteX568" fmla="*/ 481987 w 926405"/>
                    <a:gd name="connsiteY568" fmla="*/ 508040 h 522542"/>
                    <a:gd name="connsiteX569" fmla="*/ 481987 w 926405"/>
                    <a:gd name="connsiteY569" fmla="*/ 508889 h 522542"/>
                    <a:gd name="connsiteX570" fmla="*/ 481111 w 926405"/>
                    <a:gd name="connsiteY570" fmla="*/ 508040 h 522542"/>
                    <a:gd name="connsiteX571" fmla="*/ 481111 w 926405"/>
                    <a:gd name="connsiteY571" fmla="*/ 508889 h 522542"/>
                    <a:gd name="connsiteX572" fmla="*/ 480262 w 926405"/>
                    <a:gd name="connsiteY572" fmla="*/ 508889 h 522542"/>
                    <a:gd name="connsiteX573" fmla="*/ 479413 w 926405"/>
                    <a:gd name="connsiteY573" fmla="*/ 508040 h 522542"/>
                    <a:gd name="connsiteX574" fmla="*/ 479413 w 926405"/>
                    <a:gd name="connsiteY574" fmla="*/ 508889 h 522542"/>
                    <a:gd name="connsiteX575" fmla="*/ 477715 w 926405"/>
                    <a:gd name="connsiteY575" fmla="*/ 508889 h 522542"/>
                    <a:gd name="connsiteX576" fmla="*/ 477715 w 926405"/>
                    <a:gd name="connsiteY576" fmla="*/ 509737 h 522542"/>
                    <a:gd name="connsiteX577" fmla="*/ 476866 w 926405"/>
                    <a:gd name="connsiteY577" fmla="*/ 510585 h 522542"/>
                    <a:gd name="connsiteX578" fmla="*/ 475142 w 926405"/>
                    <a:gd name="connsiteY578" fmla="*/ 509737 h 522542"/>
                    <a:gd name="connsiteX579" fmla="*/ 473444 w 926405"/>
                    <a:gd name="connsiteY579" fmla="*/ 509737 h 522542"/>
                    <a:gd name="connsiteX580" fmla="*/ 472595 w 926405"/>
                    <a:gd name="connsiteY580" fmla="*/ 509737 h 522542"/>
                    <a:gd name="connsiteX581" fmla="*/ 471746 w 926405"/>
                    <a:gd name="connsiteY581" fmla="*/ 508889 h 522542"/>
                    <a:gd name="connsiteX582" fmla="*/ 469172 w 926405"/>
                    <a:gd name="connsiteY582" fmla="*/ 509737 h 522542"/>
                    <a:gd name="connsiteX583" fmla="*/ 468323 w 926405"/>
                    <a:gd name="connsiteY583" fmla="*/ 509737 h 522542"/>
                    <a:gd name="connsiteX584" fmla="*/ 467474 w 926405"/>
                    <a:gd name="connsiteY584" fmla="*/ 511460 h 522542"/>
                    <a:gd name="connsiteX585" fmla="*/ 466625 w 926405"/>
                    <a:gd name="connsiteY585" fmla="*/ 510585 h 522542"/>
                    <a:gd name="connsiteX586" fmla="*/ 465776 w 926405"/>
                    <a:gd name="connsiteY586" fmla="*/ 510585 h 522542"/>
                    <a:gd name="connsiteX587" fmla="*/ 464901 w 926405"/>
                    <a:gd name="connsiteY587" fmla="*/ 511460 h 522542"/>
                    <a:gd name="connsiteX588" fmla="*/ 462354 w 926405"/>
                    <a:gd name="connsiteY588" fmla="*/ 512309 h 522542"/>
                    <a:gd name="connsiteX589" fmla="*/ 460656 w 926405"/>
                    <a:gd name="connsiteY589" fmla="*/ 511460 h 522542"/>
                    <a:gd name="connsiteX590" fmla="*/ 458931 w 926405"/>
                    <a:gd name="connsiteY590" fmla="*/ 512309 h 522542"/>
                    <a:gd name="connsiteX591" fmla="*/ 458082 w 926405"/>
                    <a:gd name="connsiteY591" fmla="*/ 511460 h 522542"/>
                    <a:gd name="connsiteX592" fmla="*/ 457233 w 926405"/>
                    <a:gd name="connsiteY592" fmla="*/ 510585 h 522542"/>
                    <a:gd name="connsiteX593" fmla="*/ 454686 w 926405"/>
                    <a:gd name="connsiteY593" fmla="*/ 511460 h 522542"/>
                    <a:gd name="connsiteX594" fmla="*/ 453811 w 926405"/>
                    <a:gd name="connsiteY594" fmla="*/ 510585 h 522542"/>
                    <a:gd name="connsiteX595" fmla="*/ 453811 w 926405"/>
                    <a:gd name="connsiteY595" fmla="*/ 509737 h 522542"/>
                    <a:gd name="connsiteX596" fmla="*/ 452962 w 926405"/>
                    <a:gd name="connsiteY596" fmla="*/ 509737 h 522542"/>
                    <a:gd name="connsiteX597" fmla="*/ 451264 w 926405"/>
                    <a:gd name="connsiteY597" fmla="*/ 508889 h 522542"/>
                    <a:gd name="connsiteX598" fmla="*/ 450415 w 926405"/>
                    <a:gd name="connsiteY598" fmla="*/ 509737 h 522542"/>
                    <a:gd name="connsiteX599" fmla="*/ 450415 w 926405"/>
                    <a:gd name="connsiteY599" fmla="*/ 508889 h 522542"/>
                    <a:gd name="connsiteX600" fmla="*/ 448717 w 926405"/>
                    <a:gd name="connsiteY600" fmla="*/ 508040 h 522542"/>
                    <a:gd name="connsiteX601" fmla="*/ 447841 w 926405"/>
                    <a:gd name="connsiteY601" fmla="*/ 508889 h 522542"/>
                    <a:gd name="connsiteX602" fmla="*/ 446992 w 926405"/>
                    <a:gd name="connsiteY602" fmla="*/ 508040 h 522542"/>
                    <a:gd name="connsiteX603" fmla="*/ 446143 w 926405"/>
                    <a:gd name="connsiteY603" fmla="*/ 508040 h 522542"/>
                    <a:gd name="connsiteX604" fmla="*/ 446992 w 926405"/>
                    <a:gd name="connsiteY604" fmla="*/ 507192 h 522542"/>
                    <a:gd name="connsiteX605" fmla="*/ 445294 w 926405"/>
                    <a:gd name="connsiteY605" fmla="*/ 503772 h 522542"/>
                    <a:gd name="connsiteX606" fmla="*/ 442721 w 926405"/>
                    <a:gd name="connsiteY606" fmla="*/ 502075 h 522542"/>
                    <a:gd name="connsiteX607" fmla="*/ 441872 w 926405"/>
                    <a:gd name="connsiteY607" fmla="*/ 499530 h 522542"/>
                    <a:gd name="connsiteX608" fmla="*/ 440174 w 926405"/>
                    <a:gd name="connsiteY608" fmla="*/ 498655 h 522542"/>
                    <a:gd name="connsiteX609" fmla="*/ 439325 w 926405"/>
                    <a:gd name="connsiteY609" fmla="*/ 498655 h 522542"/>
                    <a:gd name="connsiteX610" fmla="*/ 438476 w 926405"/>
                    <a:gd name="connsiteY610" fmla="*/ 496958 h 522542"/>
                    <a:gd name="connsiteX611" fmla="*/ 436751 w 926405"/>
                    <a:gd name="connsiteY611" fmla="*/ 496958 h 522542"/>
                    <a:gd name="connsiteX612" fmla="*/ 436751 w 926405"/>
                    <a:gd name="connsiteY612" fmla="*/ 496110 h 522542"/>
                    <a:gd name="connsiteX613" fmla="*/ 435053 w 926405"/>
                    <a:gd name="connsiteY613" fmla="*/ 495262 h 522542"/>
                    <a:gd name="connsiteX614" fmla="*/ 423964 w 926405"/>
                    <a:gd name="connsiteY614" fmla="*/ 502924 h 522542"/>
                    <a:gd name="connsiteX615" fmla="*/ 423115 w 926405"/>
                    <a:gd name="connsiteY615" fmla="*/ 466258 h 522542"/>
                    <a:gd name="connsiteX616" fmla="*/ 423115 w 926405"/>
                    <a:gd name="connsiteY616" fmla="*/ 433888 h 522542"/>
                    <a:gd name="connsiteX617" fmla="*/ 423115 w 926405"/>
                    <a:gd name="connsiteY617" fmla="*/ 421082 h 522542"/>
                    <a:gd name="connsiteX618" fmla="*/ 423115 w 926405"/>
                    <a:gd name="connsiteY618" fmla="*/ 383595 h 522542"/>
                    <a:gd name="connsiteX619" fmla="*/ 423964 w 926405"/>
                    <a:gd name="connsiteY619" fmla="*/ 369093 h 522542"/>
                    <a:gd name="connsiteX620" fmla="*/ 423964 w 926405"/>
                    <a:gd name="connsiteY620" fmla="*/ 351198 h 522542"/>
                    <a:gd name="connsiteX621" fmla="*/ 423964 w 926405"/>
                    <a:gd name="connsiteY621" fmla="*/ 350350 h 522542"/>
                    <a:gd name="connsiteX622" fmla="*/ 424813 w 926405"/>
                    <a:gd name="connsiteY622" fmla="*/ 347778 h 522542"/>
                    <a:gd name="connsiteX623" fmla="*/ 426537 w 926405"/>
                    <a:gd name="connsiteY623" fmla="*/ 347778 h 522542"/>
                    <a:gd name="connsiteX624" fmla="*/ 427386 w 926405"/>
                    <a:gd name="connsiteY624" fmla="*/ 348627 h 522542"/>
                    <a:gd name="connsiteX625" fmla="*/ 428235 w 926405"/>
                    <a:gd name="connsiteY625" fmla="*/ 346081 h 522542"/>
                    <a:gd name="connsiteX626" fmla="*/ 429084 w 926405"/>
                    <a:gd name="connsiteY626" fmla="*/ 345233 h 522542"/>
                    <a:gd name="connsiteX627" fmla="*/ 431631 w 926405"/>
                    <a:gd name="connsiteY627" fmla="*/ 346081 h 522542"/>
                    <a:gd name="connsiteX628" fmla="*/ 433356 w 926405"/>
                    <a:gd name="connsiteY628" fmla="*/ 345233 h 522542"/>
                    <a:gd name="connsiteX629" fmla="*/ 434205 w 926405"/>
                    <a:gd name="connsiteY629" fmla="*/ 343510 h 522542"/>
                    <a:gd name="connsiteX630" fmla="*/ 434205 w 926405"/>
                    <a:gd name="connsiteY630" fmla="*/ 340965 h 522542"/>
                    <a:gd name="connsiteX631" fmla="*/ 435053 w 926405"/>
                    <a:gd name="connsiteY631" fmla="*/ 340965 h 522542"/>
                    <a:gd name="connsiteX632" fmla="*/ 435053 w 926405"/>
                    <a:gd name="connsiteY632" fmla="*/ 339268 h 522542"/>
                    <a:gd name="connsiteX633" fmla="*/ 435902 w 926405"/>
                    <a:gd name="connsiteY633" fmla="*/ 338420 h 522542"/>
                    <a:gd name="connsiteX634" fmla="*/ 435053 w 926405"/>
                    <a:gd name="connsiteY634" fmla="*/ 337545 h 522542"/>
                    <a:gd name="connsiteX635" fmla="*/ 435902 w 926405"/>
                    <a:gd name="connsiteY635" fmla="*/ 336696 h 522542"/>
                    <a:gd name="connsiteX636" fmla="*/ 435053 w 926405"/>
                    <a:gd name="connsiteY636" fmla="*/ 336696 h 522542"/>
                    <a:gd name="connsiteX637" fmla="*/ 433356 w 926405"/>
                    <a:gd name="connsiteY637" fmla="*/ 332428 h 522542"/>
                    <a:gd name="connsiteX638" fmla="*/ 432507 w 926405"/>
                    <a:gd name="connsiteY638" fmla="*/ 332428 h 522542"/>
                    <a:gd name="connsiteX639" fmla="*/ 432507 w 926405"/>
                    <a:gd name="connsiteY639" fmla="*/ 330731 h 522542"/>
                    <a:gd name="connsiteX640" fmla="*/ 430782 w 926405"/>
                    <a:gd name="connsiteY640" fmla="*/ 330731 h 522542"/>
                    <a:gd name="connsiteX641" fmla="*/ 429084 w 926405"/>
                    <a:gd name="connsiteY641" fmla="*/ 329034 h 522542"/>
                    <a:gd name="connsiteX642" fmla="*/ 429933 w 926405"/>
                    <a:gd name="connsiteY642" fmla="*/ 328186 h 522542"/>
                    <a:gd name="connsiteX643" fmla="*/ 428235 w 926405"/>
                    <a:gd name="connsiteY643" fmla="*/ 327338 h 522542"/>
                    <a:gd name="connsiteX644" fmla="*/ 426537 w 926405"/>
                    <a:gd name="connsiteY644" fmla="*/ 323069 h 522542"/>
                    <a:gd name="connsiteX645" fmla="*/ 427386 w 926405"/>
                    <a:gd name="connsiteY645" fmla="*/ 322221 h 522542"/>
                    <a:gd name="connsiteX646" fmla="*/ 428235 w 926405"/>
                    <a:gd name="connsiteY646" fmla="*/ 320498 h 522542"/>
                    <a:gd name="connsiteX647" fmla="*/ 427386 w 926405"/>
                    <a:gd name="connsiteY647" fmla="*/ 320498 h 522542"/>
                    <a:gd name="connsiteX648" fmla="*/ 428235 w 926405"/>
                    <a:gd name="connsiteY648" fmla="*/ 319649 h 522542"/>
                    <a:gd name="connsiteX649" fmla="*/ 428235 w 926405"/>
                    <a:gd name="connsiteY649" fmla="*/ 317953 h 522542"/>
                    <a:gd name="connsiteX650" fmla="*/ 426537 w 926405"/>
                    <a:gd name="connsiteY650" fmla="*/ 317104 h 522542"/>
                    <a:gd name="connsiteX651" fmla="*/ 426537 w 926405"/>
                    <a:gd name="connsiteY651" fmla="*/ 316256 h 522542"/>
                    <a:gd name="connsiteX652" fmla="*/ 428235 w 926405"/>
                    <a:gd name="connsiteY652" fmla="*/ 315381 h 522542"/>
                    <a:gd name="connsiteX653" fmla="*/ 427386 w 926405"/>
                    <a:gd name="connsiteY653" fmla="*/ 317953 h 522542"/>
                    <a:gd name="connsiteX654" fmla="*/ 428235 w 926405"/>
                    <a:gd name="connsiteY654" fmla="*/ 317953 h 522542"/>
                    <a:gd name="connsiteX655" fmla="*/ 429084 w 926405"/>
                    <a:gd name="connsiteY655" fmla="*/ 317104 h 522542"/>
                    <a:gd name="connsiteX656" fmla="*/ 430782 w 926405"/>
                    <a:gd name="connsiteY656" fmla="*/ 318801 h 522542"/>
                    <a:gd name="connsiteX657" fmla="*/ 431631 w 926405"/>
                    <a:gd name="connsiteY657" fmla="*/ 318801 h 522542"/>
                    <a:gd name="connsiteX658" fmla="*/ 432507 w 926405"/>
                    <a:gd name="connsiteY658" fmla="*/ 317953 h 522542"/>
                    <a:gd name="connsiteX659" fmla="*/ 431631 w 926405"/>
                    <a:gd name="connsiteY659" fmla="*/ 316256 h 522542"/>
                    <a:gd name="connsiteX660" fmla="*/ 429933 w 926405"/>
                    <a:gd name="connsiteY660" fmla="*/ 316256 h 522542"/>
                    <a:gd name="connsiteX661" fmla="*/ 429933 w 926405"/>
                    <a:gd name="connsiteY661" fmla="*/ 315381 h 522542"/>
                    <a:gd name="connsiteX662" fmla="*/ 430782 w 926405"/>
                    <a:gd name="connsiteY662" fmla="*/ 314533 h 522542"/>
                    <a:gd name="connsiteX663" fmla="*/ 429933 w 926405"/>
                    <a:gd name="connsiteY663" fmla="*/ 312836 h 522542"/>
                    <a:gd name="connsiteX664" fmla="*/ 430782 w 926405"/>
                    <a:gd name="connsiteY664" fmla="*/ 312836 h 522542"/>
                    <a:gd name="connsiteX665" fmla="*/ 431631 w 926405"/>
                    <a:gd name="connsiteY665" fmla="*/ 313684 h 522542"/>
                    <a:gd name="connsiteX666" fmla="*/ 433356 w 926405"/>
                    <a:gd name="connsiteY666" fmla="*/ 313684 h 522542"/>
                    <a:gd name="connsiteX667" fmla="*/ 434205 w 926405"/>
                    <a:gd name="connsiteY667" fmla="*/ 313684 h 522542"/>
                    <a:gd name="connsiteX668" fmla="*/ 434205 w 926405"/>
                    <a:gd name="connsiteY668" fmla="*/ 312836 h 522542"/>
                    <a:gd name="connsiteX669" fmla="*/ 433356 w 926405"/>
                    <a:gd name="connsiteY669" fmla="*/ 312836 h 522542"/>
                    <a:gd name="connsiteX670" fmla="*/ 433356 w 926405"/>
                    <a:gd name="connsiteY670" fmla="*/ 310264 h 522542"/>
                    <a:gd name="connsiteX671" fmla="*/ 435053 w 926405"/>
                    <a:gd name="connsiteY671" fmla="*/ 311139 h 522542"/>
                    <a:gd name="connsiteX672" fmla="*/ 435053 w 926405"/>
                    <a:gd name="connsiteY672" fmla="*/ 309416 h 522542"/>
                    <a:gd name="connsiteX673" fmla="*/ 435902 w 926405"/>
                    <a:gd name="connsiteY673" fmla="*/ 309416 h 522542"/>
                    <a:gd name="connsiteX674" fmla="*/ 437627 w 926405"/>
                    <a:gd name="connsiteY674" fmla="*/ 307719 h 522542"/>
                    <a:gd name="connsiteX675" fmla="*/ 438476 w 926405"/>
                    <a:gd name="connsiteY675" fmla="*/ 309416 h 522542"/>
                    <a:gd name="connsiteX676" fmla="*/ 438476 w 926405"/>
                    <a:gd name="connsiteY676" fmla="*/ 308568 h 522542"/>
                    <a:gd name="connsiteX677" fmla="*/ 436751 w 926405"/>
                    <a:gd name="connsiteY677" fmla="*/ 306022 h 522542"/>
                    <a:gd name="connsiteX678" fmla="*/ 435902 w 926405"/>
                    <a:gd name="connsiteY678" fmla="*/ 304299 h 522542"/>
                    <a:gd name="connsiteX679" fmla="*/ 436751 w 926405"/>
                    <a:gd name="connsiteY679" fmla="*/ 303451 h 522542"/>
                    <a:gd name="connsiteX680" fmla="*/ 437627 w 926405"/>
                    <a:gd name="connsiteY680" fmla="*/ 304299 h 522542"/>
                    <a:gd name="connsiteX681" fmla="*/ 438476 w 926405"/>
                    <a:gd name="connsiteY681" fmla="*/ 304299 h 522542"/>
                    <a:gd name="connsiteX682" fmla="*/ 437627 w 926405"/>
                    <a:gd name="connsiteY682" fmla="*/ 301754 h 522542"/>
                    <a:gd name="connsiteX683" fmla="*/ 438476 w 926405"/>
                    <a:gd name="connsiteY683" fmla="*/ 301754 h 522542"/>
                    <a:gd name="connsiteX684" fmla="*/ 439325 w 926405"/>
                    <a:gd name="connsiteY684" fmla="*/ 301754 h 522542"/>
                    <a:gd name="connsiteX685" fmla="*/ 440174 w 926405"/>
                    <a:gd name="connsiteY685" fmla="*/ 299183 h 522542"/>
                    <a:gd name="connsiteX686" fmla="*/ 439325 w 926405"/>
                    <a:gd name="connsiteY686" fmla="*/ 300057 h 522542"/>
                    <a:gd name="connsiteX687" fmla="*/ 438476 w 926405"/>
                    <a:gd name="connsiteY687" fmla="*/ 299183 h 522542"/>
                    <a:gd name="connsiteX688" fmla="*/ 436751 w 926405"/>
                    <a:gd name="connsiteY688" fmla="*/ 300057 h 522542"/>
                    <a:gd name="connsiteX689" fmla="*/ 436751 w 926405"/>
                    <a:gd name="connsiteY689" fmla="*/ 300906 h 522542"/>
                    <a:gd name="connsiteX690" fmla="*/ 435902 w 926405"/>
                    <a:gd name="connsiteY690" fmla="*/ 300906 h 522542"/>
                    <a:gd name="connsiteX691" fmla="*/ 435902 w 926405"/>
                    <a:gd name="connsiteY691" fmla="*/ 300057 h 522542"/>
                    <a:gd name="connsiteX692" fmla="*/ 434205 w 926405"/>
                    <a:gd name="connsiteY692" fmla="*/ 300906 h 522542"/>
                    <a:gd name="connsiteX693" fmla="*/ 434205 w 926405"/>
                    <a:gd name="connsiteY693" fmla="*/ 300057 h 522542"/>
                    <a:gd name="connsiteX694" fmla="*/ 433356 w 926405"/>
                    <a:gd name="connsiteY694" fmla="*/ 299183 h 522542"/>
                    <a:gd name="connsiteX695" fmla="*/ 432507 w 926405"/>
                    <a:gd name="connsiteY695" fmla="*/ 300906 h 522542"/>
                    <a:gd name="connsiteX696" fmla="*/ 431631 w 926405"/>
                    <a:gd name="connsiteY696" fmla="*/ 300906 h 522542"/>
                    <a:gd name="connsiteX697" fmla="*/ 431631 w 926405"/>
                    <a:gd name="connsiteY697" fmla="*/ 300057 h 522542"/>
                    <a:gd name="connsiteX698" fmla="*/ 430782 w 926405"/>
                    <a:gd name="connsiteY698" fmla="*/ 300057 h 522542"/>
                    <a:gd name="connsiteX699" fmla="*/ 429933 w 926405"/>
                    <a:gd name="connsiteY699" fmla="*/ 300057 h 522542"/>
                    <a:gd name="connsiteX700" fmla="*/ 429933 w 926405"/>
                    <a:gd name="connsiteY700" fmla="*/ 300906 h 522542"/>
                    <a:gd name="connsiteX701" fmla="*/ 428235 w 926405"/>
                    <a:gd name="connsiteY701" fmla="*/ 301754 h 522542"/>
                    <a:gd name="connsiteX702" fmla="*/ 427386 w 926405"/>
                    <a:gd name="connsiteY702" fmla="*/ 301754 h 522542"/>
                    <a:gd name="connsiteX703" fmla="*/ 426537 w 926405"/>
                    <a:gd name="connsiteY703" fmla="*/ 303451 h 522542"/>
                    <a:gd name="connsiteX704" fmla="*/ 425662 w 926405"/>
                    <a:gd name="connsiteY704" fmla="*/ 303451 h 522542"/>
                    <a:gd name="connsiteX705" fmla="*/ 424813 w 926405"/>
                    <a:gd name="connsiteY705" fmla="*/ 303451 h 522542"/>
                    <a:gd name="connsiteX706" fmla="*/ 424813 w 926405"/>
                    <a:gd name="connsiteY706" fmla="*/ 305174 h 522542"/>
                    <a:gd name="connsiteX707" fmla="*/ 424813 w 926405"/>
                    <a:gd name="connsiteY707" fmla="*/ 306022 h 522542"/>
                    <a:gd name="connsiteX708" fmla="*/ 423964 w 926405"/>
                    <a:gd name="connsiteY708" fmla="*/ 305174 h 522542"/>
                    <a:gd name="connsiteX709" fmla="*/ 423115 w 926405"/>
                    <a:gd name="connsiteY709" fmla="*/ 306022 h 522542"/>
                    <a:gd name="connsiteX710" fmla="*/ 422266 w 926405"/>
                    <a:gd name="connsiteY710" fmla="*/ 306871 h 522542"/>
                    <a:gd name="connsiteX711" fmla="*/ 422266 w 926405"/>
                    <a:gd name="connsiteY711" fmla="*/ 307719 h 522542"/>
                    <a:gd name="connsiteX712" fmla="*/ 422266 w 926405"/>
                    <a:gd name="connsiteY712" fmla="*/ 308568 h 522542"/>
                    <a:gd name="connsiteX713" fmla="*/ 422266 w 926405"/>
                    <a:gd name="connsiteY713" fmla="*/ 309416 h 522542"/>
                    <a:gd name="connsiteX714" fmla="*/ 420541 w 926405"/>
                    <a:gd name="connsiteY714" fmla="*/ 308568 h 522542"/>
                    <a:gd name="connsiteX715" fmla="*/ 421417 w 926405"/>
                    <a:gd name="connsiteY715" fmla="*/ 309416 h 522542"/>
                    <a:gd name="connsiteX716" fmla="*/ 419692 w 926405"/>
                    <a:gd name="connsiteY716" fmla="*/ 309416 h 522542"/>
                    <a:gd name="connsiteX717" fmla="*/ 419692 w 926405"/>
                    <a:gd name="connsiteY717" fmla="*/ 310264 h 522542"/>
                    <a:gd name="connsiteX718" fmla="*/ 419692 w 926405"/>
                    <a:gd name="connsiteY718" fmla="*/ 311139 h 522542"/>
                    <a:gd name="connsiteX719" fmla="*/ 419692 w 926405"/>
                    <a:gd name="connsiteY719" fmla="*/ 310264 h 522542"/>
                    <a:gd name="connsiteX720" fmla="*/ 418843 w 926405"/>
                    <a:gd name="connsiteY720" fmla="*/ 311139 h 522542"/>
                    <a:gd name="connsiteX721" fmla="*/ 419692 w 926405"/>
                    <a:gd name="connsiteY721" fmla="*/ 311139 h 522542"/>
                    <a:gd name="connsiteX722" fmla="*/ 418843 w 926405"/>
                    <a:gd name="connsiteY722" fmla="*/ 311139 h 522542"/>
                    <a:gd name="connsiteX723" fmla="*/ 418843 w 926405"/>
                    <a:gd name="connsiteY723" fmla="*/ 311988 h 522542"/>
                    <a:gd name="connsiteX724" fmla="*/ 417994 w 926405"/>
                    <a:gd name="connsiteY724" fmla="*/ 311139 h 522542"/>
                    <a:gd name="connsiteX725" fmla="*/ 417145 w 926405"/>
                    <a:gd name="connsiteY725" fmla="*/ 312836 h 522542"/>
                    <a:gd name="connsiteX726" fmla="*/ 416296 w 926405"/>
                    <a:gd name="connsiteY726" fmla="*/ 312836 h 522542"/>
                    <a:gd name="connsiteX727" fmla="*/ 416296 w 926405"/>
                    <a:gd name="connsiteY727" fmla="*/ 313684 h 522542"/>
                    <a:gd name="connsiteX728" fmla="*/ 415447 w 926405"/>
                    <a:gd name="connsiteY728" fmla="*/ 312836 h 522542"/>
                    <a:gd name="connsiteX729" fmla="*/ 413723 w 926405"/>
                    <a:gd name="connsiteY729" fmla="*/ 314533 h 522542"/>
                    <a:gd name="connsiteX730" fmla="*/ 412874 w 926405"/>
                    <a:gd name="connsiteY730" fmla="*/ 314533 h 522542"/>
                    <a:gd name="connsiteX731" fmla="*/ 412025 w 926405"/>
                    <a:gd name="connsiteY731" fmla="*/ 315381 h 522542"/>
                    <a:gd name="connsiteX732" fmla="*/ 411176 w 926405"/>
                    <a:gd name="connsiteY732" fmla="*/ 316256 h 522542"/>
                    <a:gd name="connsiteX733" fmla="*/ 410327 w 926405"/>
                    <a:gd name="connsiteY733" fmla="*/ 316256 h 522542"/>
                    <a:gd name="connsiteX734" fmla="*/ 411176 w 926405"/>
                    <a:gd name="connsiteY734" fmla="*/ 316256 h 522542"/>
                    <a:gd name="connsiteX735" fmla="*/ 411176 w 926405"/>
                    <a:gd name="connsiteY735" fmla="*/ 317104 h 522542"/>
                    <a:gd name="connsiteX736" fmla="*/ 410327 w 926405"/>
                    <a:gd name="connsiteY736" fmla="*/ 317953 h 522542"/>
                    <a:gd name="connsiteX737" fmla="*/ 408602 w 926405"/>
                    <a:gd name="connsiteY737" fmla="*/ 316256 h 522542"/>
                    <a:gd name="connsiteX738" fmla="*/ 407753 w 926405"/>
                    <a:gd name="connsiteY738" fmla="*/ 317104 h 522542"/>
                    <a:gd name="connsiteX739" fmla="*/ 406904 w 926405"/>
                    <a:gd name="connsiteY739" fmla="*/ 317953 h 522542"/>
                    <a:gd name="connsiteX740" fmla="*/ 407753 w 926405"/>
                    <a:gd name="connsiteY740" fmla="*/ 317953 h 522542"/>
                    <a:gd name="connsiteX741" fmla="*/ 406904 w 926405"/>
                    <a:gd name="connsiteY741" fmla="*/ 318801 h 522542"/>
                    <a:gd name="connsiteX742" fmla="*/ 406904 w 926405"/>
                    <a:gd name="connsiteY742" fmla="*/ 319649 h 522542"/>
                    <a:gd name="connsiteX743" fmla="*/ 406055 w 926405"/>
                    <a:gd name="connsiteY743" fmla="*/ 318801 h 522542"/>
                    <a:gd name="connsiteX744" fmla="*/ 406904 w 926405"/>
                    <a:gd name="connsiteY744" fmla="*/ 319649 h 522542"/>
                    <a:gd name="connsiteX745" fmla="*/ 406055 w 926405"/>
                    <a:gd name="connsiteY745" fmla="*/ 319649 h 522542"/>
                    <a:gd name="connsiteX746" fmla="*/ 406904 w 926405"/>
                    <a:gd name="connsiteY746" fmla="*/ 320498 h 522542"/>
                    <a:gd name="connsiteX747" fmla="*/ 406904 w 926405"/>
                    <a:gd name="connsiteY747" fmla="*/ 322221 h 522542"/>
                    <a:gd name="connsiteX748" fmla="*/ 406055 w 926405"/>
                    <a:gd name="connsiteY748" fmla="*/ 322221 h 522542"/>
                    <a:gd name="connsiteX749" fmla="*/ 405206 w 926405"/>
                    <a:gd name="connsiteY749" fmla="*/ 322221 h 522542"/>
                    <a:gd name="connsiteX750" fmla="*/ 405206 w 926405"/>
                    <a:gd name="connsiteY750" fmla="*/ 323069 h 522542"/>
                    <a:gd name="connsiteX751" fmla="*/ 402633 w 926405"/>
                    <a:gd name="connsiteY751" fmla="*/ 323918 h 522542"/>
                    <a:gd name="connsiteX752" fmla="*/ 402633 w 926405"/>
                    <a:gd name="connsiteY752" fmla="*/ 324766 h 522542"/>
                    <a:gd name="connsiteX753" fmla="*/ 403482 w 926405"/>
                    <a:gd name="connsiteY753" fmla="*/ 324766 h 522542"/>
                    <a:gd name="connsiteX754" fmla="*/ 402633 w 926405"/>
                    <a:gd name="connsiteY754" fmla="*/ 325615 h 522542"/>
                    <a:gd name="connsiteX755" fmla="*/ 401784 w 926405"/>
                    <a:gd name="connsiteY755" fmla="*/ 326463 h 522542"/>
                    <a:gd name="connsiteX756" fmla="*/ 400935 w 926405"/>
                    <a:gd name="connsiteY756" fmla="*/ 327338 h 522542"/>
                    <a:gd name="connsiteX757" fmla="*/ 399237 w 926405"/>
                    <a:gd name="connsiteY757" fmla="*/ 327338 h 522542"/>
                    <a:gd name="connsiteX758" fmla="*/ 398361 w 926405"/>
                    <a:gd name="connsiteY758" fmla="*/ 328186 h 522542"/>
                    <a:gd name="connsiteX759" fmla="*/ 397512 w 926405"/>
                    <a:gd name="connsiteY759" fmla="*/ 327338 h 522542"/>
                    <a:gd name="connsiteX760" fmla="*/ 397512 w 926405"/>
                    <a:gd name="connsiteY760" fmla="*/ 328186 h 522542"/>
                    <a:gd name="connsiteX761" fmla="*/ 396663 w 926405"/>
                    <a:gd name="connsiteY761" fmla="*/ 327338 h 522542"/>
                    <a:gd name="connsiteX762" fmla="*/ 396663 w 926405"/>
                    <a:gd name="connsiteY762" fmla="*/ 329034 h 522542"/>
                    <a:gd name="connsiteX763" fmla="*/ 394965 w 926405"/>
                    <a:gd name="connsiteY763" fmla="*/ 329883 h 522542"/>
                    <a:gd name="connsiteX764" fmla="*/ 394965 w 926405"/>
                    <a:gd name="connsiteY764" fmla="*/ 329034 h 522542"/>
                    <a:gd name="connsiteX765" fmla="*/ 392392 w 926405"/>
                    <a:gd name="connsiteY765" fmla="*/ 330731 h 522542"/>
                    <a:gd name="connsiteX766" fmla="*/ 390694 w 926405"/>
                    <a:gd name="connsiteY766" fmla="*/ 332428 h 522542"/>
                    <a:gd name="connsiteX767" fmla="*/ 390694 w 926405"/>
                    <a:gd name="connsiteY767" fmla="*/ 333303 h 522542"/>
                    <a:gd name="connsiteX768" fmla="*/ 389845 w 926405"/>
                    <a:gd name="connsiteY768" fmla="*/ 333303 h 522542"/>
                    <a:gd name="connsiteX769" fmla="*/ 388996 w 926405"/>
                    <a:gd name="connsiteY769" fmla="*/ 336696 h 522542"/>
                    <a:gd name="connsiteX770" fmla="*/ 388147 w 926405"/>
                    <a:gd name="connsiteY770" fmla="*/ 336696 h 522542"/>
                    <a:gd name="connsiteX771" fmla="*/ 387298 w 926405"/>
                    <a:gd name="connsiteY771" fmla="*/ 338420 h 522542"/>
                    <a:gd name="connsiteX772" fmla="*/ 386422 w 926405"/>
                    <a:gd name="connsiteY772" fmla="*/ 338420 h 522542"/>
                    <a:gd name="connsiteX773" fmla="*/ 385573 w 926405"/>
                    <a:gd name="connsiteY773" fmla="*/ 340116 h 522542"/>
                    <a:gd name="connsiteX774" fmla="*/ 382177 w 926405"/>
                    <a:gd name="connsiteY774" fmla="*/ 340116 h 522542"/>
                    <a:gd name="connsiteX775" fmla="*/ 382177 w 926405"/>
                    <a:gd name="connsiteY775" fmla="*/ 340965 h 522542"/>
                    <a:gd name="connsiteX776" fmla="*/ 382177 w 926405"/>
                    <a:gd name="connsiteY776" fmla="*/ 340116 h 522542"/>
                    <a:gd name="connsiteX777" fmla="*/ 381302 w 926405"/>
                    <a:gd name="connsiteY777" fmla="*/ 341813 h 522542"/>
                    <a:gd name="connsiteX778" fmla="*/ 380453 w 926405"/>
                    <a:gd name="connsiteY778" fmla="*/ 340965 h 522542"/>
                    <a:gd name="connsiteX779" fmla="*/ 380453 w 926405"/>
                    <a:gd name="connsiteY779" fmla="*/ 341813 h 522542"/>
                    <a:gd name="connsiteX780" fmla="*/ 379604 w 926405"/>
                    <a:gd name="connsiteY780" fmla="*/ 342661 h 522542"/>
                    <a:gd name="connsiteX781" fmla="*/ 377906 w 926405"/>
                    <a:gd name="connsiteY781" fmla="*/ 346930 h 522542"/>
                    <a:gd name="connsiteX782" fmla="*/ 377057 w 926405"/>
                    <a:gd name="connsiteY782" fmla="*/ 346081 h 522542"/>
                    <a:gd name="connsiteX783" fmla="*/ 377057 w 926405"/>
                    <a:gd name="connsiteY783" fmla="*/ 348627 h 522542"/>
                    <a:gd name="connsiteX784" fmla="*/ 377057 w 926405"/>
                    <a:gd name="connsiteY784" fmla="*/ 349501 h 522542"/>
                    <a:gd name="connsiteX785" fmla="*/ 377057 w 926405"/>
                    <a:gd name="connsiteY785" fmla="*/ 350350 h 522542"/>
                    <a:gd name="connsiteX786" fmla="*/ 373634 w 926405"/>
                    <a:gd name="connsiteY786" fmla="*/ 350350 h 522542"/>
                    <a:gd name="connsiteX787" fmla="*/ 371937 w 926405"/>
                    <a:gd name="connsiteY787" fmla="*/ 349501 h 522542"/>
                    <a:gd name="connsiteX788" fmla="*/ 371088 w 926405"/>
                    <a:gd name="connsiteY788" fmla="*/ 350350 h 522542"/>
                    <a:gd name="connsiteX789" fmla="*/ 369363 w 926405"/>
                    <a:gd name="connsiteY789" fmla="*/ 350350 h 522542"/>
                    <a:gd name="connsiteX790" fmla="*/ 368514 w 926405"/>
                    <a:gd name="connsiteY790" fmla="*/ 351198 h 522542"/>
                    <a:gd name="connsiteX791" fmla="*/ 366816 w 926405"/>
                    <a:gd name="connsiteY791" fmla="*/ 351198 h 522542"/>
                    <a:gd name="connsiteX792" fmla="*/ 365118 w 926405"/>
                    <a:gd name="connsiteY792" fmla="*/ 352895 h 522542"/>
                    <a:gd name="connsiteX793" fmla="*/ 362545 w 926405"/>
                    <a:gd name="connsiteY793" fmla="*/ 354592 h 522542"/>
                    <a:gd name="connsiteX794" fmla="*/ 358273 w 926405"/>
                    <a:gd name="connsiteY794" fmla="*/ 356315 h 522542"/>
                    <a:gd name="connsiteX795" fmla="*/ 355726 w 926405"/>
                    <a:gd name="connsiteY795" fmla="*/ 358012 h 522542"/>
                    <a:gd name="connsiteX796" fmla="*/ 354877 w 926405"/>
                    <a:gd name="connsiteY796" fmla="*/ 358860 h 522542"/>
                    <a:gd name="connsiteX797" fmla="*/ 354002 w 926405"/>
                    <a:gd name="connsiteY797" fmla="*/ 359708 h 522542"/>
                    <a:gd name="connsiteX798" fmla="*/ 353153 w 926405"/>
                    <a:gd name="connsiteY798" fmla="*/ 363128 h 522542"/>
                    <a:gd name="connsiteX799" fmla="*/ 352304 w 926405"/>
                    <a:gd name="connsiteY799" fmla="*/ 363977 h 522542"/>
                    <a:gd name="connsiteX800" fmla="*/ 351455 w 926405"/>
                    <a:gd name="connsiteY800" fmla="*/ 365673 h 522542"/>
                    <a:gd name="connsiteX801" fmla="*/ 349757 w 926405"/>
                    <a:gd name="connsiteY801" fmla="*/ 367397 h 522542"/>
                    <a:gd name="connsiteX802" fmla="*/ 349757 w 926405"/>
                    <a:gd name="connsiteY802" fmla="*/ 369942 h 522542"/>
                    <a:gd name="connsiteX803" fmla="*/ 347183 w 926405"/>
                    <a:gd name="connsiteY803" fmla="*/ 369942 h 522542"/>
                    <a:gd name="connsiteX804" fmla="*/ 344636 w 926405"/>
                    <a:gd name="connsiteY804" fmla="*/ 369093 h 522542"/>
                    <a:gd name="connsiteX805" fmla="*/ 343787 w 926405"/>
                    <a:gd name="connsiteY805" fmla="*/ 369093 h 522542"/>
                    <a:gd name="connsiteX806" fmla="*/ 343787 w 926405"/>
                    <a:gd name="connsiteY806" fmla="*/ 370790 h 522542"/>
                    <a:gd name="connsiteX807" fmla="*/ 342063 w 926405"/>
                    <a:gd name="connsiteY807" fmla="*/ 370790 h 522542"/>
                    <a:gd name="connsiteX808" fmla="*/ 336969 w 926405"/>
                    <a:gd name="connsiteY808" fmla="*/ 372513 h 522542"/>
                    <a:gd name="connsiteX809" fmla="*/ 336093 w 926405"/>
                    <a:gd name="connsiteY809" fmla="*/ 372513 h 522542"/>
                    <a:gd name="connsiteX810" fmla="*/ 333546 w 926405"/>
                    <a:gd name="connsiteY810" fmla="*/ 369942 h 522542"/>
                    <a:gd name="connsiteX811" fmla="*/ 331822 w 926405"/>
                    <a:gd name="connsiteY811" fmla="*/ 370790 h 522542"/>
                    <a:gd name="connsiteX812" fmla="*/ 331822 w 926405"/>
                    <a:gd name="connsiteY812" fmla="*/ 372513 h 522542"/>
                    <a:gd name="connsiteX813" fmla="*/ 330973 w 926405"/>
                    <a:gd name="connsiteY813" fmla="*/ 372513 h 522542"/>
                    <a:gd name="connsiteX814" fmla="*/ 330124 w 926405"/>
                    <a:gd name="connsiteY814" fmla="*/ 371639 h 522542"/>
                    <a:gd name="connsiteX815" fmla="*/ 328426 w 926405"/>
                    <a:gd name="connsiteY815" fmla="*/ 374210 h 522542"/>
                    <a:gd name="connsiteX816" fmla="*/ 293458 w 926405"/>
                    <a:gd name="connsiteY816" fmla="*/ 374210 h 522542"/>
                    <a:gd name="connsiteX817" fmla="*/ 225194 w 926405"/>
                    <a:gd name="connsiteY817" fmla="*/ 374210 h 522542"/>
                    <a:gd name="connsiteX818" fmla="*/ 225194 w 926405"/>
                    <a:gd name="connsiteY818" fmla="*/ 372513 h 522542"/>
                    <a:gd name="connsiteX819" fmla="*/ 227768 w 926405"/>
                    <a:gd name="connsiteY819" fmla="*/ 371639 h 522542"/>
                    <a:gd name="connsiteX820" fmla="*/ 228617 w 926405"/>
                    <a:gd name="connsiteY820" fmla="*/ 369942 h 522542"/>
                    <a:gd name="connsiteX821" fmla="*/ 228617 w 926405"/>
                    <a:gd name="connsiteY821" fmla="*/ 368245 h 522542"/>
                    <a:gd name="connsiteX822" fmla="*/ 228617 w 926405"/>
                    <a:gd name="connsiteY822" fmla="*/ 366548 h 522542"/>
                    <a:gd name="connsiteX823" fmla="*/ 226919 w 926405"/>
                    <a:gd name="connsiteY823" fmla="*/ 365673 h 522542"/>
                    <a:gd name="connsiteX824" fmla="*/ 226070 w 926405"/>
                    <a:gd name="connsiteY824" fmla="*/ 364825 h 522542"/>
                    <a:gd name="connsiteX825" fmla="*/ 226919 w 926405"/>
                    <a:gd name="connsiteY825" fmla="*/ 363128 h 522542"/>
                    <a:gd name="connsiteX826" fmla="*/ 228617 w 926405"/>
                    <a:gd name="connsiteY826" fmla="*/ 362280 h 522542"/>
                    <a:gd name="connsiteX827" fmla="*/ 229466 w 926405"/>
                    <a:gd name="connsiteY827" fmla="*/ 359708 h 522542"/>
                    <a:gd name="connsiteX828" fmla="*/ 231164 w 926405"/>
                    <a:gd name="connsiteY828" fmla="*/ 358860 h 522542"/>
                    <a:gd name="connsiteX829" fmla="*/ 230315 w 926405"/>
                    <a:gd name="connsiteY829" fmla="*/ 358012 h 522542"/>
                    <a:gd name="connsiteX830" fmla="*/ 228617 w 926405"/>
                    <a:gd name="connsiteY830" fmla="*/ 356315 h 522542"/>
                    <a:gd name="connsiteX831" fmla="*/ 228617 w 926405"/>
                    <a:gd name="connsiteY831" fmla="*/ 352895 h 522542"/>
                    <a:gd name="connsiteX832" fmla="*/ 227768 w 926405"/>
                    <a:gd name="connsiteY832" fmla="*/ 352046 h 522542"/>
                    <a:gd name="connsiteX833" fmla="*/ 227768 w 926405"/>
                    <a:gd name="connsiteY833" fmla="*/ 351198 h 522542"/>
                    <a:gd name="connsiteX834" fmla="*/ 230315 w 926405"/>
                    <a:gd name="connsiteY834" fmla="*/ 348627 h 522542"/>
                    <a:gd name="connsiteX835" fmla="*/ 232039 w 926405"/>
                    <a:gd name="connsiteY835" fmla="*/ 347778 h 522542"/>
                    <a:gd name="connsiteX836" fmla="*/ 228617 w 926405"/>
                    <a:gd name="connsiteY836" fmla="*/ 346081 h 522542"/>
                    <a:gd name="connsiteX837" fmla="*/ 225194 w 926405"/>
                    <a:gd name="connsiteY837" fmla="*/ 344385 h 522542"/>
                    <a:gd name="connsiteX838" fmla="*/ 223496 w 926405"/>
                    <a:gd name="connsiteY838" fmla="*/ 344385 h 522542"/>
                    <a:gd name="connsiteX839" fmla="*/ 221798 w 926405"/>
                    <a:gd name="connsiteY839" fmla="*/ 343510 h 522542"/>
                    <a:gd name="connsiteX840" fmla="*/ 220949 w 926405"/>
                    <a:gd name="connsiteY840" fmla="*/ 342661 h 522542"/>
                    <a:gd name="connsiteX841" fmla="*/ 220074 w 926405"/>
                    <a:gd name="connsiteY841" fmla="*/ 343510 h 522542"/>
                    <a:gd name="connsiteX842" fmla="*/ 218376 w 926405"/>
                    <a:gd name="connsiteY842" fmla="*/ 341813 h 522542"/>
                    <a:gd name="connsiteX843" fmla="*/ 216678 w 926405"/>
                    <a:gd name="connsiteY843" fmla="*/ 341813 h 522542"/>
                    <a:gd name="connsiteX844" fmla="*/ 216678 w 926405"/>
                    <a:gd name="connsiteY844" fmla="*/ 340965 h 522542"/>
                    <a:gd name="connsiteX845" fmla="*/ 217527 w 926405"/>
                    <a:gd name="connsiteY845" fmla="*/ 338420 h 522542"/>
                    <a:gd name="connsiteX846" fmla="*/ 217527 w 926405"/>
                    <a:gd name="connsiteY846" fmla="*/ 336696 h 522542"/>
                    <a:gd name="connsiteX847" fmla="*/ 218376 w 926405"/>
                    <a:gd name="connsiteY847" fmla="*/ 334151 h 522542"/>
                    <a:gd name="connsiteX848" fmla="*/ 218376 w 926405"/>
                    <a:gd name="connsiteY848" fmla="*/ 331580 h 522542"/>
                    <a:gd name="connsiteX849" fmla="*/ 219225 w 926405"/>
                    <a:gd name="connsiteY849" fmla="*/ 329883 h 522542"/>
                    <a:gd name="connsiteX850" fmla="*/ 217527 w 926405"/>
                    <a:gd name="connsiteY850" fmla="*/ 327338 h 522542"/>
                    <a:gd name="connsiteX851" fmla="*/ 218376 w 926405"/>
                    <a:gd name="connsiteY851" fmla="*/ 323918 h 522542"/>
                    <a:gd name="connsiteX852" fmla="*/ 217527 w 926405"/>
                    <a:gd name="connsiteY852" fmla="*/ 323918 h 522542"/>
                    <a:gd name="connsiteX853" fmla="*/ 216678 w 926405"/>
                    <a:gd name="connsiteY853" fmla="*/ 323918 h 522542"/>
                    <a:gd name="connsiteX854" fmla="*/ 214104 w 926405"/>
                    <a:gd name="connsiteY854" fmla="*/ 322221 h 522542"/>
                    <a:gd name="connsiteX855" fmla="*/ 214980 w 926405"/>
                    <a:gd name="connsiteY855" fmla="*/ 314533 h 522542"/>
                    <a:gd name="connsiteX856" fmla="*/ 213255 w 926405"/>
                    <a:gd name="connsiteY856" fmla="*/ 313684 h 522542"/>
                    <a:gd name="connsiteX857" fmla="*/ 210708 w 926405"/>
                    <a:gd name="connsiteY857" fmla="*/ 314533 h 522542"/>
                    <a:gd name="connsiteX858" fmla="*/ 208984 w 926405"/>
                    <a:gd name="connsiteY858" fmla="*/ 313684 h 522542"/>
                    <a:gd name="connsiteX859" fmla="*/ 207286 w 926405"/>
                    <a:gd name="connsiteY859" fmla="*/ 314533 h 522542"/>
                    <a:gd name="connsiteX860" fmla="*/ 206437 w 926405"/>
                    <a:gd name="connsiteY860" fmla="*/ 314533 h 522542"/>
                    <a:gd name="connsiteX861" fmla="*/ 204739 w 926405"/>
                    <a:gd name="connsiteY861" fmla="*/ 312836 h 522542"/>
                    <a:gd name="connsiteX862" fmla="*/ 204739 w 926405"/>
                    <a:gd name="connsiteY862" fmla="*/ 311988 h 522542"/>
                    <a:gd name="connsiteX863" fmla="*/ 203890 w 926405"/>
                    <a:gd name="connsiteY863" fmla="*/ 311988 h 522542"/>
                    <a:gd name="connsiteX864" fmla="*/ 203890 w 926405"/>
                    <a:gd name="connsiteY864" fmla="*/ 311139 h 522542"/>
                    <a:gd name="connsiteX865" fmla="*/ 203890 w 926405"/>
                    <a:gd name="connsiteY865" fmla="*/ 309416 h 522542"/>
                    <a:gd name="connsiteX866" fmla="*/ 203014 w 926405"/>
                    <a:gd name="connsiteY866" fmla="*/ 309416 h 522542"/>
                    <a:gd name="connsiteX867" fmla="*/ 202165 w 926405"/>
                    <a:gd name="connsiteY867" fmla="*/ 308568 h 522542"/>
                    <a:gd name="connsiteX868" fmla="*/ 201316 w 926405"/>
                    <a:gd name="connsiteY868" fmla="*/ 308568 h 522542"/>
                    <a:gd name="connsiteX869" fmla="*/ 200467 w 926405"/>
                    <a:gd name="connsiteY869" fmla="*/ 307719 h 522542"/>
                    <a:gd name="connsiteX870" fmla="*/ 199618 w 926405"/>
                    <a:gd name="connsiteY870" fmla="*/ 308568 h 522542"/>
                    <a:gd name="connsiteX871" fmla="*/ 198769 w 926405"/>
                    <a:gd name="connsiteY871" fmla="*/ 308568 h 522542"/>
                    <a:gd name="connsiteX872" fmla="*/ 197894 w 926405"/>
                    <a:gd name="connsiteY872" fmla="*/ 307719 h 522542"/>
                    <a:gd name="connsiteX873" fmla="*/ 197045 w 926405"/>
                    <a:gd name="connsiteY873" fmla="*/ 307719 h 522542"/>
                    <a:gd name="connsiteX874" fmla="*/ 195347 w 926405"/>
                    <a:gd name="connsiteY874" fmla="*/ 306022 h 522542"/>
                    <a:gd name="connsiteX875" fmla="*/ 194498 w 926405"/>
                    <a:gd name="connsiteY875" fmla="*/ 306871 h 522542"/>
                    <a:gd name="connsiteX876" fmla="*/ 193649 w 926405"/>
                    <a:gd name="connsiteY876" fmla="*/ 306871 h 522542"/>
                    <a:gd name="connsiteX877" fmla="*/ 192800 w 926405"/>
                    <a:gd name="connsiteY877" fmla="*/ 306871 h 522542"/>
                    <a:gd name="connsiteX878" fmla="*/ 191924 w 926405"/>
                    <a:gd name="connsiteY878" fmla="*/ 306871 h 522542"/>
                    <a:gd name="connsiteX879" fmla="*/ 191075 w 926405"/>
                    <a:gd name="connsiteY879" fmla="*/ 306871 h 522542"/>
                    <a:gd name="connsiteX880" fmla="*/ 191075 w 926405"/>
                    <a:gd name="connsiteY880" fmla="*/ 306022 h 522542"/>
                    <a:gd name="connsiteX881" fmla="*/ 191075 w 926405"/>
                    <a:gd name="connsiteY881" fmla="*/ 306871 h 522542"/>
                    <a:gd name="connsiteX882" fmla="*/ 190226 w 926405"/>
                    <a:gd name="connsiteY882" fmla="*/ 306871 h 522542"/>
                    <a:gd name="connsiteX883" fmla="*/ 189377 w 926405"/>
                    <a:gd name="connsiteY883" fmla="*/ 307719 h 522542"/>
                    <a:gd name="connsiteX884" fmla="*/ 186804 w 926405"/>
                    <a:gd name="connsiteY884" fmla="*/ 306871 h 522542"/>
                    <a:gd name="connsiteX885" fmla="*/ 186804 w 926405"/>
                    <a:gd name="connsiteY885" fmla="*/ 307719 h 522542"/>
                    <a:gd name="connsiteX886" fmla="*/ 185955 w 926405"/>
                    <a:gd name="connsiteY886" fmla="*/ 306871 h 522542"/>
                    <a:gd name="connsiteX887" fmla="*/ 185106 w 926405"/>
                    <a:gd name="connsiteY887" fmla="*/ 306871 h 522542"/>
                    <a:gd name="connsiteX888" fmla="*/ 181710 w 926405"/>
                    <a:gd name="connsiteY888" fmla="*/ 307719 h 522542"/>
                    <a:gd name="connsiteX889" fmla="*/ 180835 w 926405"/>
                    <a:gd name="connsiteY889" fmla="*/ 307719 h 522542"/>
                    <a:gd name="connsiteX890" fmla="*/ 179986 w 926405"/>
                    <a:gd name="connsiteY890" fmla="*/ 306871 h 522542"/>
                    <a:gd name="connsiteX891" fmla="*/ 180835 w 926405"/>
                    <a:gd name="connsiteY891" fmla="*/ 306871 h 522542"/>
                    <a:gd name="connsiteX892" fmla="*/ 179986 w 926405"/>
                    <a:gd name="connsiteY892" fmla="*/ 306871 h 522542"/>
                    <a:gd name="connsiteX893" fmla="*/ 179986 w 926405"/>
                    <a:gd name="connsiteY893" fmla="*/ 306022 h 522542"/>
                    <a:gd name="connsiteX894" fmla="*/ 179137 w 926405"/>
                    <a:gd name="connsiteY894" fmla="*/ 306022 h 522542"/>
                    <a:gd name="connsiteX895" fmla="*/ 179137 w 926405"/>
                    <a:gd name="connsiteY895" fmla="*/ 305174 h 522542"/>
                    <a:gd name="connsiteX896" fmla="*/ 179137 w 926405"/>
                    <a:gd name="connsiteY896" fmla="*/ 306022 h 522542"/>
                    <a:gd name="connsiteX897" fmla="*/ 178288 w 926405"/>
                    <a:gd name="connsiteY897" fmla="*/ 305174 h 522542"/>
                    <a:gd name="connsiteX898" fmla="*/ 177439 w 926405"/>
                    <a:gd name="connsiteY898" fmla="*/ 305174 h 522542"/>
                    <a:gd name="connsiteX899" fmla="*/ 176590 w 926405"/>
                    <a:gd name="connsiteY899" fmla="*/ 305174 h 522542"/>
                    <a:gd name="connsiteX900" fmla="*/ 176590 w 926405"/>
                    <a:gd name="connsiteY900" fmla="*/ 306022 h 522542"/>
                    <a:gd name="connsiteX901" fmla="*/ 176590 w 926405"/>
                    <a:gd name="connsiteY901" fmla="*/ 304299 h 522542"/>
                    <a:gd name="connsiteX902" fmla="*/ 175714 w 926405"/>
                    <a:gd name="connsiteY902" fmla="*/ 305174 h 522542"/>
                    <a:gd name="connsiteX903" fmla="*/ 175714 w 926405"/>
                    <a:gd name="connsiteY903" fmla="*/ 304299 h 522542"/>
                    <a:gd name="connsiteX904" fmla="*/ 174865 w 926405"/>
                    <a:gd name="connsiteY904" fmla="*/ 304299 h 522542"/>
                    <a:gd name="connsiteX905" fmla="*/ 174016 w 926405"/>
                    <a:gd name="connsiteY905" fmla="*/ 303451 h 522542"/>
                    <a:gd name="connsiteX906" fmla="*/ 174016 w 926405"/>
                    <a:gd name="connsiteY906" fmla="*/ 304299 h 522542"/>
                    <a:gd name="connsiteX907" fmla="*/ 172318 w 926405"/>
                    <a:gd name="connsiteY907" fmla="*/ 303451 h 522542"/>
                    <a:gd name="connsiteX908" fmla="*/ 170620 w 926405"/>
                    <a:gd name="connsiteY908" fmla="*/ 303451 h 522542"/>
                    <a:gd name="connsiteX909" fmla="*/ 169745 w 926405"/>
                    <a:gd name="connsiteY909" fmla="*/ 302603 h 522542"/>
                    <a:gd name="connsiteX910" fmla="*/ 168896 w 926405"/>
                    <a:gd name="connsiteY910" fmla="*/ 303451 h 522542"/>
                    <a:gd name="connsiteX911" fmla="*/ 168896 w 926405"/>
                    <a:gd name="connsiteY911" fmla="*/ 302603 h 522542"/>
                    <a:gd name="connsiteX912" fmla="*/ 168047 w 926405"/>
                    <a:gd name="connsiteY912" fmla="*/ 302603 h 522542"/>
                    <a:gd name="connsiteX913" fmla="*/ 168047 w 926405"/>
                    <a:gd name="connsiteY913" fmla="*/ 301754 h 522542"/>
                    <a:gd name="connsiteX914" fmla="*/ 167198 w 926405"/>
                    <a:gd name="connsiteY914" fmla="*/ 302603 h 522542"/>
                    <a:gd name="connsiteX915" fmla="*/ 166349 w 926405"/>
                    <a:gd name="connsiteY915" fmla="*/ 301754 h 522542"/>
                    <a:gd name="connsiteX916" fmla="*/ 165500 w 926405"/>
                    <a:gd name="connsiteY916" fmla="*/ 302603 h 522542"/>
                    <a:gd name="connsiteX917" fmla="*/ 164651 w 926405"/>
                    <a:gd name="connsiteY917" fmla="*/ 302603 h 522542"/>
                    <a:gd name="connsiteX918" fmla="*/ 163775 w 926405"/>
                    <a:gd name="connsiteY918" fmla="*/ 302603 h 522542"/>
                    <a:gd name="connsiteX919" fmla="*/ 162926 w 926405"/>
                    <a:gd name="connsiteY919" fmla="*/ 301754 h 522542"/>
                    <a:gd name="connsiteX920" fmla="*/ 162926 w 926405"/>
                    <a:gd name="connsiteY920" fmla="*/ 300906 h 522542"/>
                    <a:gd name="connsiteX921" fmla="*/ 161228 w 926405"/>
                    <a:gd name="connsiteY921" fmla="*/ 301754 h 522542"/>
                    <a:gd name="connsiteX922" fmla="*/ 161228 w 926405"/>
                    <a:gd name="connsiteY922" fmla="*/ 300906 h 522542"/>
                    <a:gd name="connsiteX923" fmla="*/ 160379 w 926405"/>
                    <a:gd name="connsiteY923" fmla="*/ 300906 h 522542"/>
                    <a:gd name="connsiteX924" fmla="*/ 159530 w 926405"/>
                    <a:gd name="connsiteY924" fmla="*/ 301754 h 522542"/>
                    <a:gd name="connsiteX925" fmla="*/ 159530 w 926405"/>
                    <a:gd name="connsiteY925" fmla="*/ 300906 h 522542"/>
                    <a:gd name="connsiteX926" fmla="*/ 158655 w 926405"/>
                    <a:gd name="connsiteY926" fmla="*/ 300906 h 522542"/>
                    <a:gd name="connsiteX927" fmla="*/ 158655 w 926405"/>
                    <a:gd name="connsiteY927" fmla="*/ 300057 h 522542"/>
                    <a:gd name="connsiteX928" fmla="*/ 158655 w 926405"/>
                    <a:gd name="connsiteY928" fmla="*/ 300906 h 522542"/>
                    <a:gd name="connsiteX929" fmla="*/ 156957 w 926405"/>
                    <a:gd name="connsiteY929" fmla="*/ 300057 h 522542"/>
                    <a:gd name="connsiteX930" fmla="*/ 156108 w 926405"/>
                    <a:gd name="connsiteY930" fmla="*/ 299183 h 522542"/>
                    <a:gd name="connsiteX931" fmla="*/ 156957 w 926405"/>
                    <a:gd name="connsiteY931" fmla="*/ 298334 h 522542"/>
                    <a:gd name="connsiteX932" fmla="*/ 156957 w 926405"/>
                    <a:gd name="connsiteY932" fmla="*/ 297486 h 522542"/>
                    <a:gd name="connsiteX933" fmla="*/ 156108 w 926405"/>
                    <a:gd name="connsiteY933" fmla="*/ 297486 h 522542"/>
                    <a:gd name="connsiteX934" fmla="*/ 147565 w 926405"/>
                    <a:gd name="connsiteY934" fmla="*/ 297486 h 522542"/>
                    <a:gd name="connsiteX935" fmla="*/ 98111 w 926405"/>
                    <a:gd name="connsiteY935" fmla="*/ 297486 h 522542"/>
                    <a:gd name="connsiteX936" fmla="*/ 99809 w 926405"/>
                    <a:gd name="connsiteY936" fmla="*/ 295789 h 522542"/>
                    <a:gd name="connsiteX937" fmla="*/ 100658 w 926405"/>
                    <a:gd name="connsiteY937" fmla="*/ 292369 h 522542"/>
                    <a:gd name="connsiteX938" fmla="*/ 100658 w 926405"/>
                    <a:gd name="connsiteY938" fmla="*/ 291521 h 522542"/>
                    <a:gd name="connsiteX939" fmla="*/ 102356 w 926405"/>
                    <a:gd name="connsiteY939" fmla="*/ 290672 h 522542"/>
                    <a:gd name="connsiteX940" fmla="*/ 104930 w 926405"/>
                    <a:gd name="connsiteY940" fmla="*/ 289824 h 522542"/>
                    <a:gd name="connsiteX941" fmla="*/ 105779 w 926405"/>
                    <a:gd name="connsiteY941" fmla="*/ 288101 h 522542"/>
                    <a:gd name="connsiteX942" fmla="*/ 107477 w 926405"/>
                    <a:gd name="connsiteY942" fmla="*/ 287252 h 522542"/>
                    <a:gd name="connsiteX943" fmla="*/ 108326 w 926405"/>
                    <a:gd name="connsiteY943" fmla="*/ 284707 h 522542"/>
                    <a:gd name="connsiteX944" fmla="*/ 111748 w 926405"/>
                    <a:gd name="connsiteY944" fmla="*/ 283859 h 522542"/>
                    <a:gd name="connsiteX945" fmla="*/ 111748 w 926405"/>
                    <a:gd name="connsiteY945" fmla="*/ 283010 h 522542"/>
                    <a:gd name="connsiteX946" fmla="*/ 110899 w 926405"/>
                    <a:gd name="connsiteY946" fmla="*/ 281287 h 522542"/>
                    <a:gd name="connsiteX947" fmla="*/ 110050 w 926405"/>
                    <a:gd name="connsiteY947" fmla="*/ 280439 h 522542"/>
                    <a:gd name="connsiteX948" fmla="*/ 112597 w 926405"/>
                    <a:gd name="connsiteY948" fmla="*/ 279591 h 522542"/>
                    <a:gd name="connsiteX949" fmla="*/ 115171 w 926405"/>
                    <a:gd name="connsiteY949" fmla="*/ 275322 h 522542"/>
                    <a:gd name="connsiteX950" fmla="*/ 117718 w 926405"/>
                    <a:gd name="connsiteY950" fmla="*/ 273625 h 522542"/>
                    <a:gd name="connsiteX951" fmla="*/ 118567 w 926405"/>
                    <a:gd name="connsiteY951" fmla="*/ 275322 h 522542"/>
                    <a:gd name="connsiteX952" fmla="*/ 119416 w 926405"/>
                    <a:gd name="connsiteY952" fmla="*/ 275322 h 522542"/>
                    <a:gd name="connsiteX953" fmla="*/ 121989 w 926405"/>
                    <a:gd name="connsiteY953" fmla="*/ 273625 h 522542"/>
                    <a:gd name="connsiteX954" fmla="*/ 121989 w 926405"/>
                    <a:gd name="connsiteY954" fmla="*/ 272777 h 522542"/>
                    <a:gd name="connsiteX955" fmla="*/ 123687 w 926405"/>
                    <a:gd name="connsiteY955" fmla="*/ 271929 h 522542"/>
                    <a:gd name="connsiteX956" fmla="*/ 124536 w 926405"/>
                    <a:gd name="connsiteY956" fmla="*/ 271054 h 522542"/>
                    <a:gd name="connsiteX957" fmla="*/ 125385 w 926405"/>
                    <a:gd name="connsiteY957" fmla="*/ 270205 h 522542"/>
                    <a:gd name="connsiteX958" fmla="*/ 125385 w 926405"/>
                    <a:gd name="connsiteY958" fmla="*/ 269357 h 522542"/>
                    <a:gd name="connsiteX959" fmla="*/ 122838 w 926405"/>
                    <a:gd name="connsiteY959" fmla="*/ 268509 h 522542"/>
                    <a:gd name="connsiteX960" fmla="*/ 121989 w 926405"/>
                    <a:gd name="connsiteY960" fmla="*/ 267660 h 522542"/>
                    <a:gd name="connsiteX961" fmla="*/ 124536 w 926405"/>
                    <a:gd name="connsiteY961" fmla="*/ 265937 h 522542"/>
                    <a:gd name="connsiteX962" fmla="*/ 127958 w 926405"/>
                    <a:gd name="connsiteY962" fmla="*/ 264240 h 522542"/>
                    <a:gd name="connsiteX963" fmla="*/ 129656 w 926405"/>
                    <a:gd name="connsiteY963" fmla="*/ 262544 h 522542"/>
                    <a:gd name="connsiteX964" fmla="*/ 131354 w 926405"/>
                    <a:gd name="connsiteY964" fmla="*/ 258275 h 522542"/>
                    <a:gd name="connsiteX965" fmla="*/ 131354 w 926405"/>
                    <a:gd name="connsiteY965" fmla="*/ 254882 h 522542"/>
                    <a:gd name="connsiteX966" fmla="*/ 132230 w 926405"/>
                    <a:gd name="connsiteY966" fmla="*/ 253159 h 522542"/>
                    <a:gd name="connsiteX967" fmla="*/ 131354 w 926405"/>
                    <a:gd name="connsiteY967" fmla="*/ 251462 h 522542"/>
                    <a:gd name="connsiteX968" fmla="*/ 131354 w 926405"/>
                    <a:gd name="connsiteY968" fmla="*/ 248042 h 522542"/>
                    <a:gd name="connsiteX969" fmla="*/ 130505 w 926405"/>
                    <a:gd name="connsiteY969" fmla="*/ 246345 h 522542"/>
                    <a:gd name="connsiteX970" fmla="*/ 130505 w 926405"/>
                    <a:gd name="connsiteY970" fmla="*/ 245497 h 522542"/>
                    <a:gd name="connsiteX971" fmla="*/ 131354 w 926405"/>
                    <a:gd name="connsiteY971" fmla="*/ 244648 h 522542"/>
                    <a:gd name="connsiteX972" fmla="*/ 132230 w 926405"/>
                    <a:gd name="connsiteY972" fmla="*/ 242925 h 522542"/>
                    <a:gd name="connsiteX973" fmla="*/ 128807 w 926405"/>
                    <a:gd name="connsiteY973" fmla="*/ 242077 h 522542"/>
                    <a:gd name="connsiteX974" fmla="*/ 126260 w 926405"/>
                    <a:gd name="connsiteY974" fmla="*/ 234415 h 522542"/>
                    <a:gd name="connsiteX975" fmla="*/ 123687 w 926405"/>
                    <a:gd name="connsiteY975" fmla="*/ 233566 h 522542"/>
                    <a:gd name="connsiteX976" fmla="*/ 121989 w 926405"/>
                    <a:gd name="connsiteY976" fmla="*/ 233566 h 522542"/>
                    <a:gd name="connsiteX977" fmla="*/ 121989 w 926405"/>
                    <a:gd name="connsiteY977" fmla="*/ 230147 h 522542"/>
                    <a:gd name="connsiteX978" fmla="*/ 121140 w 926405"/>
                    <a:gd name="connsiteY978" fmla="*/ 232718 h 522542"/>
                    <a:gd name="connsiteX979" fmla="*/ 120291 w 926405"/>
                    <a:gd name="connsiteY979" fmla="*/ 233566 h 522542"/>
                    <a:gd name="connsiteX980" fmla="*/ 118567 w 926405"/>
                    <a:gd name="connsiteY980" fmla="*/ 231843 h 522542"/>
                    <a:gd name="connsiteX981" fmla="*/ 117718 w 926405"/>
                    <a:gd name="connsiteY981" fmla="*/ 228450 h 522542"/>
                    <a:gd name="connsiteX982" fmla="*/ 117718 w 926405"/>
                    <a:gd name="connsiteY982" fmla="*/ 226727 h 522542"/>
                    <a:gd name="connsiteX983" fmla="*/ 116869 w 926405"/>
                    <a:gd name="connsiteY983" fmla="*/ 225878 h 522542"/>
                    <a:gd name="connsiteX984" fmla="*/ 116869 w 926405"/>
                    <a:gd name="connsiteY984" fmla="*/ 223333 h 522542"/>
                    <a:gd name="connsiteX985" fmla="*/ 115171 w 926405"/>
                    <a:gd name="connsiteY985" fmla="*/ 223333 h 522542"/>
                    <a:gd name="connsiteX986" fmla="*/ 113446 w 926405"/>
                    <a:gd name="connsiteY986" fmla="*/ 220761 h 522542"/>
                    <a:gd name="connsiteX987" fmla="*/ 113446 w 926405"/>
                    <a:gd name="connsiteY987" fmla="*/ 217368 h 522542"/>
                    <a:gd name="connsiteX988" fmla="*/ 110899 w 926405"/>
                    <a:gd name="connsiteY988" fmla="*/ 214796 h 522542"/>
                    <a:gd name="connsiteX989" fmla="*/ 110050 w 926405"/>
                    <a:gd name="connsiteY989" fmla="*/ 209680 h 522542"/>
                    <a:gd name="connsiteX990" fmla="*/ 109175 w 926405"/>
                    <a:gd name="connsiteY990" fmla="*/ 207135 h 522542"/>
                    <a:gd name="connsiteX991" fmla="*/ 107477 w 926405"/>
                    <a:gd name="connsiteY991" fmla="*/ 206286 h 522542"/>
                    <a:gd name="connsiteX992" fmla="*/ 105779 w 926405"/>
                    <a:gd name="connsiteY992" fmla="*/ 203715 h 522542"/>
                    <a:gd name="connsiteX993" fmla="*/ 104081 w 926405"/>
                    <a:gd name="connsiteY993" fmla="*/ 203715 h 522542"/>
                    <a:gd name="connsiteX994" fmla="*/ 101507 w 926405"/>
                    <a:gd name="connsiteY994" fmla="*/ 202866 h 522542"/>
                    <a:gd name="connsiteX995" fmla="*/ 99809 w 926405"/>
                    <a:gd name="connsiteY995" fmla="*/ 203715 h 522542"/>
                    <a:gd name="connsiteX996" fmla="*/ 98111 w 926405"/>
                    <a:gd name="connsiteY996" fmla="*/ 203715 h 522542"/>
                    <a:gd name="connsiteX997" fmla="*/ 97236 w 926405"/>
                    <a:gd name="connsiteY997" fmla="*/ 202866 h 522542"/>
                    <a:gd name="connsiteX998" fmla="*/ 96387 w 926405"/>
                    <a:gd name="connsiteY998" fmla="*/ 202866 h 522542"/>
                    <a:gd name="connsiteX999" fmla="*/ 95538 w 926405"/>
                    <a:gd name="connsiteY999" fmla="*/ 201169 h 522542"/>
                    <a:gd name="connsiteX1000" fmla="*/ 94689 w 926405"/>
                    <a:gd name="connsiteY1000" fmla="*/ 201169 h 522542"/>
                    <a:gd name="connsiteX1001" fmla="*/ 92991 w 926405"/>
                    <a:gd name="connsiteY1001" fmla="*/ 199446 h 522542"/>
                    <a:gd name="connsiteX1002" fmla="*/ 92991 w 926405"/>
                    <a:gd name="connsiteY1002" fmla="*/ 196901 h 522542"/>
                    <a:gd name="connsiteX1003" fmla="*/ 92142 w 926405"/>
                    <a:gd name="connsiteY1003" fmla="*/ 196053 h 522542"/>
                    <a:gd name="connsiteX1004" fmla="*/ 91266 w 926405"/>
                    <a:gd name="connsiteY1004" fmla="*/ 196901 h 522542"/>
                    <a:gd name="connsiteX1005" fmla="*/ 91266 w 926405"/>
                    <a:gd name="connsiteY1005" fmla="*/ 195204 h 522542"/>
                    <a:gd name="connsiteX1006" fmla="*/ 90417 w 926405"/>
                    <a:gd name="connsiteY1006" fmla="*/ 194356 h 522542"/>
                    <a:gd name="connsiteX1007" fmla="*/ 88719 w 926405"/>
                    <a:gd name="connsiteY1007" fmla="*/ 195204 h 522542"/>
                    <a:gd name="connsiteX1008" fmla="*/ 87870 w 926405"/>
                    <a:gd name="connsiteY1008" fmla="*/ 191784 h 522542"/>
                    <a:gd name="connsiteX1009" fmla="*/ 88719 w 926405"/>
                    <a:gd name="connsiteY1009" fmla="*/ 190936 h 522542"/>
                    <a:gd name="connsiteX1010" fmla="*/ 89568 w 926405"/>
                    <a:gd name="connsiteY1010" fmla="*/ 187516 h 522542"/>
                    <a:gd name="connsiteX1011" fmla="*/ 87870 w 926405"/>
                    <a:gd name="connsiteY1011" fmla="*/ 180703 h 522542"/>
                    <a:gd name="connsiteX1012" fmla="*/ 86146 w 926405"/>
                    <a:gd name="connsiteY1012" fmla="*/ 176434 h 522542"/>
                    <a:gd name="connsiteX1013" fmla="*/ 83599 w 926405"/>
                    <a:gd name="connsiteY1013" fmla="*/ 176434 h 522542"/>
                    <a:gd name="connsiteX1014" fmla="*/ 82750 w 926405"/>
                    <a:gd name="connsiteY1014" fmla="*/ 175586 h 522542"/>
                    <a:gd name="connsiteX1015" fmla="*/ 81025 w 926405"/>
                    <a:gd name="connsiteY1015" fmla="*/ 175586 h 522542"/>
                    <a:gd name="connsiteX1016" fmla="*/ 78478 w 926405"/>
                    <a:gd name="connsiteY1016" fmla="*/ 174737 h 522542"/>
                    <a:gd name="connsiteX1017" fmla="*/ 77629 w 926405"/>
                    <a:gd name="connsiteY1017" fmla="*/ 175586 h 522542"/>
                    <a:gd name="connsiteX1018" fmla="*/ 77629 w 926405"/>
                    <a:gd name="connsiteY1018" fmla="*/ 174737 h 522542"/>
                    <a:gd name="connsiteX1019" fmla="*/ 75931 w 926405"/>
                    <a:gd name="connsiteY1019" fmla="*/ 175586 h 522542"/>
                    <a:gd name="connsiteX1020" fmla="*/ 74207 w 926405"/>
                    <a:gd name="connsiteY1020" fmla="*/ 173041 h 522542"/>
                    <a:gd name="connsiteX1021" fmla="*/ 73358 w 926405"/>
                    <a:gd name="connsiteY1021" fmla="*/ 169621 h 522542"/>
                    <a:gd name="connsiteX1022" fmla="*/ 72509 w 926405"/>
                    <a:gd name="connsiteY1022" fmla="*/ 167924 h 522542"/>
                    <a:gd name="connsiteX1023" fmla="*/ 71660 w 926405"/>
                    <a:gd name="connsiteY1023" fmla="*/ 167924 h 522542"/>
                    <a:gd name="connsiteX1024" fmla="*/ 70811 w 926405"/>
                    <a:gd name="connsiteY1024" fmla="*/ 167924 h 522542"/>
                    <a:gd name="connsiteX1025" fmla="*/ 69086 w 926405"/>
                    <a:gd name="connsiteY1025" fmla="*/ 167924 h 522542"/>
                    <a:gd name="connsiteX1026" fmla="*/ 67388 w 926405"/>
                    <a:gd name="connsiteY1026" fmla="*/ 166227 h 522542"/>
                    <a:gd name="connsiteX1027" fmla="*/ 63966 w 926405"/>
                    <a:gd name="connsiteY1027" fmla="*/ 165352 h 522542"/>
                    <a:gd name="connsiteX1028" fmla="*/ 63117 w 926405"/>
                    <a:gd name="connsiteY1028" fmla="*/ 165352 h 522542"/>
                    <a:gd name="connsiteX1029" fmla="*/ 63117 w 926405"/>
                    <a:gd name="connsiteY1029" fmla="*/ 163656 h 522542"/>
                    <a:gd name="connsiteX1030" fmla="*/ 61419 w 926405"/>
                    <a:gd name="connsiteY1030" fmla="*/ 163656 h 522542"/>
                    <a:gd name="connsiteX1031" fmla="*/ 59721 w 926405"/>
                    <a:gd name="connsiteY1031" fmla="*/ 162807 h 522542"/>
                    <a:gd name="connsiteX1032" fmla="*/ 57148 w 926405"/>
                    <a:gd name="connsiteY1032" fmla="*/ 159387 h 522542"/>
                    <a:gd name="connsiteX1033" fmla="*/ 57997 w 926405"/>
                    <a:gd name="connsiteY1033" fmla="*/ 155145 h 522542"/>
                    <a:gd name="connsiteX1034" fmla="*/ 56299 w 926405"/>
                    <a:gd name="connsiteY1034" fmla="*/ 153422 h 522542"/>
                    <a:gd name="connsiteX1035" fmla="*/ 57148 w 926405"/>
                    <a:gd name="connsiteY1035" fmla="*/ 150029 h 522542"/>
                    <a:gd name="connsiteX1036" fmla="*/ 55450 w 926405"/>
                    <a:gd name="connsiteY1036" fmla="*/ 147457 h 522542"/>
                    <a:gd name="connsiteX1037" fmla="*/ 54601 w 926405"/>
                    <a:gd name="connsiteY1037" fmla="*/ 146609 h 522542"/>
                    <a:gd name="connsiteX1038" fmla="*/ 54601 w 926405"/>
                    <a:gd name="connsiteY1038" fmla="*/ 145760 h 522542"/>
                    <a:gd name="connsiteX1039" fmla="*/ 52876 w 926405"/>
                    <a:gd name="connsiteY1039" fmla="*/ 144912 h 522542"/>
                    <a:gd name="connsiteX1040" fmla="*/ 52027 w 926405"/>
                    <a:gd name="connsiteY1040" fmla="*/ 142340 h 522542"/>
                    <a:gd name="connsiteX1041" fmla="*/ 50329 w 926405"/>
                    <a:gd name="connsiteY1041" fmla="*/ 141492 h 522542"/>
                    <a:gd name="connsiteX1042" fmla="*/ 51178 w 926405"/>
                    <a:gd name="connsiteY1042" fmla="*/ 138947 h 522542"/>
                    <a:gd name="connsiteX1043" fmla="*/ 51178 w 926405"/>
                    <a:gd name="connsiteY1043" fmla="*/ 137224 h 522542"/>
                    <a:gd name="connsiteX1044" fmla="*/ 50329 w 926405"/>
                    <a:gd name="connsiteY1044" fmla="*/ 133830 h 522542"/>
                    <a:gd name="connsiteX1045" fmla="*/ 51178 w 926405"/>
                    <a:gd name="connsiteY1045" fmla="*/ 131259 h 522542"/>
                    <a:gd name="connsiteX1046" fmla="*/ 50329 w 926405"/>
                    <a:gd name="connsiteY1046" fmla="*/ 127865 h 522542"/>
                    <a:gd name="connsiteX1047" fmla="*/ 48631 w 926405"/>
                    <a:gd name="connsiteY1047" fmla="*/ 126142 h 522542"/>
                    <a:gd name="connsiteX1048" fmla="*/ 46907 w 926405"/>
                    <a:gd name="connsiteY1048" fmla="*/ 123597 h 522542"/>
                    <a:gd name="connsiteX1049" fmla="*/ 45209 w 926405"/>
                    <a:gd name="connsiteY1049" fmla="*/ 122748 h 522542"/>
                    <a:gd name="connsiteX1050" fmla="*/ 46058 w 926405"/>
                    <a:gd name="connsiteY1050" fmla="*/ 120177 h 522542"/>
                    <a:gd name="connsiteX1051" fmla="*/ 46058 w 926405"/>
                    <a:gd name="connsiteY1051" fmla="*/ 117632 h 522542"/>
                    <a:gd name="connsiteX1052" fmla="*/ 43511 w 926405"/>
                    <a:gd name="connsiteY1052" fmla="*/ 115060 h 522542"/>
                    <a:gd name="connsiteX1053" fmla="*/ 40937 w 926405"/>
                    <a:gd name="connsiteY1053" fmla="*/ 115935 h 522542"/>
                    <a:gd name="connsiteX1054" fmla="*/ 39239 w 926405"/>
                    <a:gd name="connsiteY1054" fmla="*/ 115935 h 522542"/>
                    <a:gd name="connsiteX1055" fmla="*/ 38390 w 926405"/>
                    <a:gd name="connsiteY1055" fmla="*/ 111667 h 522542"/>
                    <a:gd name="connsiteX1056" fmla="*/ 36666 w 926405"/>
                    <a:gd name="connsiteY1056" fmla="*/ 109943 h 522542"/>
                    <a:gd name="connsiteX1057" fmla="*/ 34119 w 926405"/>
                    <a:gd name="connsiteY1057" fmla="*/ 109943 h 522542"/>
                    <a:gd name="connsiteX1058" fmla="*/ 33270 w 926405"/>
                    <a:gd name="connsiteY1058" fmla="*/ 110818 h 522542"/>
                    <a:gd name="connsiteX1059" fmla="*/ 32421 w 926405"/>
                    <a:gd name="connsiteY1059" fmla="*/ 110818 h 522542"/>
                    <a:gd name="connsiteX1060" fmla="*/ 31572 w 926405"/>
                    <a:gd name="connsiteY1060" fmla="*/ 109943 h 522542"/>
                    <a:gd name="connsiteX1061" fmla="*/ 30696 w 926405"/>
                    <a:gd name="connsiteY1061" fmla="*/ 109095 h 522542"/>
                    <a:gd name="connsiteX1062" fmla="*/ 30696 w 926405"/>
                    <a:gd name="connsiteY1062" fmla="*/ 106550 h 522542"/>
                    <a:gd name="connsiteX1063" fmla="*/ 29847 w 926405"/>
                    <a:gd name="connsiteY1063" fmla="*/ 104853 h 522542"/>
                    <a:gd name="connsiteX1064" fmla="*/ 27300 w 926405"/>
                    <a:gd name="connsiteY1064" fmla="*/ 102281 h 522542"/>
                    <a:gd name="connsiteX1065" fmla="*/ 28149 w 926405"/>
                    <a:gd name="connsiteY1065" fmla="*/ 101433 h 522542"/>
                    <a:gd name="connsiteX1066" fmla="*/ 29847 w 926405"/>
                    <a:gd name="connsiteY1066" fmla="*/ 101433 h 522542"/>
                    <a:gd name="connsiteX1067" fmla="*/ 28149 w 926405"/>
                    <a:gd name="connsiteY1067" fmla="*/ 98013 h 522542"/>
                    <a:gd name="connsiteX1068" fmla="*/ 28998 w 926405"/>
                    <a:gd name="connsiteY1068" fmla="*/ 96316 h 522542"/>
                    <a:gd name="connsiteX1069" fmla="*/ 29847 w 926405"/>
                    <a:gd name="connsiteY1069" fmla="*/ 96316 h 522542"/>
                    <a:gd name="connsiteX1070" fmla="*/ 31572 w 926405"/>
                    <a:gd name="connsiteY1070" fmla="*/ 98861 h 522542"/>
                    <a:gd name="connsiteX1071" fmla="*/ 34968 w 926405"/>
                    <a:gd name="connsiteY1071" fmla="*/ 98861 h 522542"/>
                    <a:gd name="connsiteX1072" fmla="*/ 35817 w 926405"/>
                    <a:gd name="connsiteY1072" fmla="*/ 98861 h 522542"/>
                    <a:gd name="connsiteX1073" fmla="*/ 37541 w 926405"/>
                    <a:gd name="connsiteY1073" fmla="*/ 96316 h 522542"/>
                    <a:gd name="connsiteX1074" fmla="*/ 38390 w 926405"/>
                    <a:gd name="connsiteY1074" fmla="*/ 94620 h 522542"/>
                    <a:gd name="connsiteX1075" fmla="*/ 38390 w 926405"/>
                    <a:gd name="connsiteY1075" fmla="*/ 92048 h 522542"/>
                    <a:gd name="connsiteX1076" fmla="*/ 39239 w 926405"/>
                    <a:gd name="connsiteY1076" fmla="*/ 87780 h 522542"/>
                    <a:gd name="connsiteX1077" fmla="*/ 38390 w 926405"/>
                    <a:gd name="connsiteY1077" fmla="*/ 85235 h 522542"/>
                    <a:gd name="connsiteX1078" fmla="*/ 36666 w 926405"/>
                    <a:gd name="connsiteY1078" fmla="*/ 84386 h 522542"/>
                    <a:gd name="connsiteX1079" fmla="*/ 32421 w 926405"/>
                    <a:gd name="connsiteY1079" fmla="*/ 81815 h 522542"/>
                    <a:gd name="connsiteX1080" fmla="*/ 31572 w 926405"/>
                    <a:gd name="connsiteY1080" fmla="*/ 80966 h 522542"/>
                    <a:gd name="connsiteX1081" fmla="*/ 25602 w 926405"/>
                    <a:gd name="connsiteY1081" fmla="*/ 79269 h 522542"/>
                    <a:gd name="connsiteX1082" fmla="*/ 22180 w 926405"/>
                    <a:gd name="connsiteY1082" fmla="*/ 79269 h 522542"/>
                    <a:gd name="connsiteX1083" fmla="*/ 21331 w 926405"/>
                    <a:gd name="connsiteY1083" fmla="*/ 78421 h 522542"/>
                    <a:gd name="connsiteX1084" fmla="*/ 19606 w 926405"/>
                    <a:gd name="connsiteY1084" fmla="*/ 75849 h 522542"/>
                    <a:gd name="connsiteX1085" fmla="*/ 18757 w 926405"/>
                    <a:gd name="connsiteY1085" fmla="*/ 73304 h 522542"/>
                    <a:gd name="connsiteX1086" fmla="*/ 16210 w 926405"/>
                    <a:gd name="connsiteY1086" fmla="*/ 73304 h 522542"/>
                    <a:gd name="connsiteX1087" fmla="*/ 13637 w 926405"/>
                    <a:gd name="connsiteY1087" fmla="*/ 70733 h 522542"/>
                    <a:gd name="connsiteX1088" fmla="*/ 12788 w 926405"/>
                    <a:gd name="connsiteY1088" fmla="*/ 67339 h 522542"/>
                    <a:gd name="connsiteX1089" fmla="*/ 10241 w 926405"/>
                    <a:gd name="connsiteY1089" fmla="*/ 66491 h 522542"/>
                    <a:gd name="connsiteX1090" fmla="*/ 7667 w 926405"/>
                    <a:gd name="connsiteY1090" fmla="*/ 63919 h 522542"/>
                    <a:gd name="connsiteX1091" fmla="*/ 2547 w 926405"/>
                    <a:gd name="connsiteY1091" fmla="*/ 58803 h 522542"/>
                    <a:gd name="connsiteX1092" fmla="*/ 849 w 926405"/>
                    <a:gd name="connsiteY1092" fmla="*/ 58803 h 522542"/>
                    <a:gd name="connsiteX1093" fmla="*/ 0 w 926405"/>
                    <a:gd name="connsiteY1093" fmla="*/ 54534 h 522542"/>
                    <a:gd name="connsiteX1094" fmla="*/ 849 w 926405"/>
                    <a:gd name="connsiteY1094" fmla="*/ 54534 h 522542"/>
                    <a:gd name="connsiteX1095" fmla="*/ 2547 w 926405"/>
                    <a:gd name="connsiteY1095" fmla="*/ 54534 h 522542"/>
                    <a:gd name="connsiteX1096" fmla="*/ 5120 w 926405"/>
                    <a:gd name="connsiteY1096" fmla="*/ 53686 h 522542"/>
                    <a:gd name="connsiteX1097" fmla="*/ 7667 w 926405"/>
                    <a:gd name="connsiteY1097" fmla="*/ 49444 h 522542"/>
                    <a:gd name="connsiteX1098" fmla="*/ 7667 w 926405"/>
                    <a:gd name="connsiteY1098" fmla="*/ 47721 h 522542"/>
                    <a:gd name="connsiteX1099" fmla="*/ 9392 w 926405"/>
                    <a:gd name="connsiteY1099" fmla="*/ 46024 h 522542"/>
                    <a:gd name="connsiteX1100" fmla="*/ 7667 w 926405"/>
                    <a:gd name="connsiteY1100" fmla="*/ 44327 h 522542"/>
                    <a:gd name="connsiteX1101" fmla="*/ 7667 w 926405"/>
                    <a:gd name="connsiteY1101" fmla="*/ 40059 h 522542"/>
                    <a:gd name="connsiteX1102" fmla="*/ 5969 w 926405"/>
                    <a:gd name="connsiteY1102" fmla="*/ 38362 h 522542"/>
                    <a:gd name="connsiteX1103" fmla="*/ 3422 w 926405"/>
                    <a:gd name="connsiteY1103" fmla="*/ 32397 h 522542"/>
                    <a:gd name="connsiteX1104" fmla="*/ 3422 w 926405"/>
                    <a:gd name="connsiteY1104" fmla="*/ 30674 h 522542"/>
                    <a:gd name="connsiteX1105" fmla="*/ 4271 w 926405"/>
                    <a:gd name="connsiteY1105" fmla="*/ 29825 h 522542"/>
                    <a:gd name="connsiteX1106" fmla="*/ 5120 w 926405"/>
                    <a:gd name="connsiteY1106" fmla="*/ 30674 h 522542"/>
                    <a:gd name="connsiteX1107" fmla="*/ 5969 w 926405"/>
                    <a:gd name="connsiteY1107" fmla="*/ 32397 h 522542"/>
                    <a:gd name="connsiteX1108" fmla="*/ 6818 w 926405"/>
                    <a:gd name="connsiteY1108" fmla="*/ 31522 h 522542"/>
                    <a:gd name="connsiteX1109" fmla="*/ 7667 w 926405"/>
                    <a:gd name="connsiteY1109" fmla="*/ 31522 h 522542"/>
                    <a:gd name="connsiteX1110" fmla="*/ 10241 w 926405"/>
                    <a:gd name="connsiteY1110" fmla="*/ 34094 h 522542"/>
                    <a:gd name="connsiteX1111" fmla="*/ 15361 w 926405"/>
                    <a:gd name="connsiteY1111" fmla="*/ 34942 h 522542"/>
                    <a:gd name="connsiteX1112" fmla="*/ 16210 w 926405"/>
                    <a:gd name="connsiteY1112" fmla="*/ 33245 h 522542"/>
                    <a:gd name="connsiteX1113" fmla="*/ 17059 w 926405"/>
                    <a:gd name="connsiteY1113" fmla="*/ 30674 h 522542"/>
                    <a:gd name="connsiteX1114" fmla="*/ 20482 w 926405"/>
                    <a:gd name="connsiteY1114" fmla="*/ 28977 h 522542"/>
                    <a:gd name="connsiteX1115" fmla="*/ 22180 w 926405"/>
                    <a:gd name="connsiteY1115" fmla="*/ 28977 h 522542"/>
                    <a:gd name="connsiteX1116" fmla="*/ 24727 w 926405"/>
                    <a:gd name="connsiteY1116" fmla="*/ 29825 h 522542"/>
                    <a:gd name="connsiteX1117" fmla="*/ 28149 w 926405"/>
                    <a:gd name="connsiteY1117" fmla="*/ 28129 h 522542"/>
                    <a:gd name="connsiteX1118" fmla="*/ 28998 w 926405"/>
                    <a:gd name="connsiteY1118" fmla="*/ 28129 h 522542"/>
                    <a:gd name="connsiteX1119" fmla="*/ 28998 w 926405"/>
                    <a:gd name="connsiteY1119" fmla="*/ 28977 h 522542"/>
                    <a:gd name="connsiteX1120" fmla="*/ 28998 w 926405"/>
                    <a:gd name="connsiteY1120" fmla="*/ 30674 h 522542"/>
                    <a:gd name="connsiteX1121" fmla="*/ 29847 w 926405"/>
                    <a:gd name="connsiteY1121" fmla="*/ 30674 h 522542"/>
                    <a:gd name="connsiteX1122" fmla="*/ 34119 w 926405"/>
                    <a:gd name="connsiteY1122" fmla="*/ 28129 h 522542"/>
                    <a:gd name="connsiteX1123" fmla="*/ 36666 w 926405"/>
                    <a:gd name="connsiteY1123" fmla="*/ 24709 h 522542"/>
                    <a:gd name="connsiteX1124" fmla="*/ 36666 w 926405"/>
                    <a:gd name="connsiteY1124" fmla="*/ 23860 h 522542"/>
                    <a:gd name="connsiteX1125" fmla="*/ 34968 w 926405"/>
                    <a:gd name="connsiteY1125" fmla="*/ 20440 h 522542"/>
                    <a:gd name="connsiteX1126" fmla="*/ 34968 w 926405"/>
                    <a:gd name="connsiteY1126" fmla="*/ 16199 h 522542"/>
                    <a:gd name="connsiteX1127" fmla="*/ 33270 w 926405"/>
                    <a:gd name="connsiteY1127" fmla="*/ 14475 h 522542"/>
                    <a:gd name="connsiteX1128" fmla="*/ 30696 w 926405"/>
                    <a:gd name="connsiteY1128" fmla="*/ 12779 h 522542"/>
                    <a:gd name="connsiteX1129" fmla="*/ 29847 w 926405"/>
                    <a:gd name="connsiteY1129" fmla="*/ 11930 h 522542"/>
                    <a:gd name="connsiteX1130" fmla="*/ 28998 w 926405"/>
                    <a:gd name="connsiteY1130" fmla="*/ 7662 h 522542"/>
                    <a:gd name="connsiteX1131" fmla="*/ 27300 w 926405"/>
                    <a:gd name="connsiteY1131" fmla="*/ 5965 h 522542"/>
                    <a:gd name="connsiteX1132" fmla="*/ 26451 w 926405"/>
                    <a:gd name="connsiteY1132" fmla="*/ 4242 h 522542"/>
                    <a:gd name="connsiteX1133" fmla="*/ 24727 w 926405"/>
                    <a:gd name="connsiteY1133" fmla="*/ 2545 h 522542"/>
                    <a:gd name="connsiteX1134" fmla="*/ 24727 w 926405"/>
                    <a:gd name="connsiteY1134" fmla="*/ 1697 h 522542"/>
                    <a:gd name="connsiteX1135" fmla="*/ 23878 w 926405"/>
                    <a:gd name="connsiteY1135" fmla="*/ 0 h 52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Lst>
                  <a:rect l="l" t="t" r="r" b="b"/>
                  <a:pathLst>
                    <a:path w="926405" h="522542">
                      <a:moveTo>
                        <a:pt x="23878" y="0"/>
                      </a:moveTo>
                      <a:lnTo>
                        <a:pt x="31572" y="4242"/>
                      </a:lnTo>
                      <a:lnTo>
                        <a:pt x="83599" y="27280"/>
                      </a:lnTo>
                      <a:lnTo>
                        <a:pt x="141595" y="53686"/>
                      </a:lnTo>
                      <a:lnTo>
                        <a:pt x="163775" y="64768"/>
                      </a:lnTo>
                      <a:lnTo>
                        <a:pt x="168047" y="66491"/>
                      </a:lnTo>
                      <a:lnTo>
                        <a:pt x="226919" y="78421"/>
                      </a:lnTo>
                      <a:lnTo>
                        <a:pt x="228617" y="79269"/>
                      </a:lnTo>
                      <a:lnTo>
                        <a:pt x="247374" y="85235"/>
                      </a:lnTo>
                      <a:lnTo>
                        <a:pt x="249947" y="86083"/>
                      </a:lnTo>
                      <a:lnTo>
                        <a:pt x="252494" y="86083"/>
                      </a:lnTo>
                      <a:lnTo>
                        <a:pt x="304548" y="98861"/>
                      </a:lnTo>
                      <a:lnTo>
                        <a:pt x="312215" y="100585"/>
                      </a:lnTo>
                      <a:lnTo>
                        <a:pt x="345485" y="108247"/>
                      </a:lnTo>
                      <a:lnTo>
                        <a:pt x="383875" y="117632"/>
                      </a:lnTo>
                      <a:lnTo>
                        <a:pt x="429933" y="126990"/>
                      </a:lnTo>
                      <a:lnTo>
                        <a:pt x="443596" y="130410"/>
                      </a:lnTo>
                      <a:lnTo>
                        <a:pt x="455535" y="132982"/>
                      </a:lnTo>
                      <a:lnTo>
                        <a:pt x="464901" y="138947"/>
                      </a:lnTo>
                      <a:lnTo>
                        <a:pt x="485383" y="150029"/>
                      </a:lnTo>
                      <a:lnTo>
                        <a:pt x="532316" y="175586"/>
                      </a:lnTo>
                      <a:lnTo>
                        <a:pt x="557892" y="190088"/>
                      </a:lnTo>
                      <a:lnTo>
                        <a:pt x="572404" y="197749"/>
                      </a:lnTo>
                      <a:lnTo>
                        <a:pt x="604825" y="214796"/>
                      </a:lnTo>
                      <a:lnTo>
                        <a:pt x="628702" y="226727"/>
                      </a:lnTo>
                      <a:lnTo>
                        <a:pt x="654305" y="241228"/>
                      </a:lnTo>
                      <a:lnTo>
                        <a:pt x="658550" y="242925"/>
                      </a:lnTo>
                      <a:lnTo>
                        <a:pt x="661972" y="244648"/>
                      </a:lnTo>
                      <a:lnTo>
                        <a:pt x="675609" y="250613"/>
                      </a:lnTo>
                      <a:lnTo>
                        <a:pt x="730210" y="274474"/>
                      </a:lnTo>
                      <a:lnTo>
                        <a:pt x="760932" y="288101"/>
                      </a:lnTo>
                      <a:lnTo>
                        <a:pt x="837686" y="321346"/>
                      </a:lnTo>
                      <a:lnTo>
                        <a:pt x="858168" y="329883"/>
                      </a:lnTo>
                      <a:lnTo>
                        <a:pt x="861591" y="332428"/>
                      </a:lnTo>
                      <a:lnTo>
                        <a:pt x="865836" y="333303"/>
                      </a:lnTo>
                      <a:lnTo>
                        <a:pt x="870956" y="335848"/>
                      </a:lnTo>
                      <a:lnTo>
                        <a:pt x="903377" y="349501"/>
                      </a:lnTo>
                      <a:lnTo>
                        <a:pt x="926406" y="359708"/>
                      </a:lnTo>
                      <a:lnTo>
                        <a:pt x="925557" y="360583"/>
                      </a:lnTo>
                      <a:lnTo>
                        <a:pt x="925557" y="362280"/>
                      </a:lnTo>
                      <a:lnTo>
                        <a:pt x="924708" y="362280"/>
                      </a:lnTo>
                      <a:lnTo>
                        <a:pt x="925557" y="363977"/>
                      </a:lnTo>
                      <a:lnTo>
                        <a:pt x="924708" y="363977"/>
                      </a:lnTo>
                      <a:lnTo>
                        <a:pt x="924708" y="364825"/>
                      </a:lnTo>
                      <a:lnTo>
                        <a:pt x="925557" y="364825"/>
                      </a:lnTo>
                      <a:lnTo>
                        <a:pt x="925557" y="365673"/>
                      </a:lnTo>
                      <a:lnTo>
                        <a:pt x="924708" y="365673"/>
                      </a:lnTo>
                      <a:lnTo>
                        <a:pt x="923859" y="367397"/>
                      </a:lnTo>
                      <a:lnTo>
                        <a:pt x="923010" y="366548"/>
                      </a:lnTo>
                      <a:lnTo>
                        <a:pt x="922161" y="365673"/>
                      </a:lnTo>
                      <a:lnTo>
                        <a:pt x="922161" y="366548"/>
                      </a:lnTo>
                      <a:lnTo>
                        <a:pt x="922161" y="365673"/>
                      </a:lnTo>
                      <a:lnTo>
                        <a:pt x="920436" y="366548"/>
                      </a:lnTo>
                      <a:lnTo>
                        <a:pt x="921285" y="367397"/>
                      </a:lnTo>
                      <a:lnTo>
                        <a:pt x="920436" y="369093"/>
                      </a:lnTo>
                      <a:lnTo>
                        <a:pt x="919587" y="368245"/>
                      </a:lnTo>
                      <a:lnTo>
                        <a:pt x="919587" y="369942"/>
                      </a:lnTo>
                      <a:lnTo>
                        <a:pt x="917040" y="369942"/>
                      </a:lnTo>
                      <a:lnTo>
                        <a:pt x="914467" y="370790"/>
                      </a:lnTo>
                      <a:lnTo>
                        <a:pt x="913618" y="371639"/>
                      </a:lnTo>
                      <a:lnTo>
                        <a:pt x="912769" y="371639"/>
                      </a:lnTo>
                      <a:lnTo>
                        <a:pt x="911920" y="371639"/>
                      </a:lnTo>
                      <a:lnTo>
                        <a:pt x="911920" y="372513"/>
                      </a:lnTo>
                      <a:lnTo>
                        <a:pt x="911071" y="373362"/>
                      </a:lnTo>
                      <a:lnTo>
                        <a:pt x="910195" y="373362"/>
                      </a:lnTo>
                      <a:lnTo>
                        <a:pt x="909346" y="374210"/>
                      </a:lnTo>
                      <a:lnTo>
                        <a:pt x="908497" y="374210"/>
                      </a:lnTo>
                      <a:lnTo>
                        <a:pt x="908497" y="375058"/>
                      </a:lnTo>
                      <a:lnTo>
                        <a:pt x="907648" y="375058"/>
                      </a:lnTo>
                      <a:lnTo>
                        <a:pt x="907648" y="376755"/>
                      </a:lnTo>
                      <a:lnTo>
                        <a:pt x="906799" y="375907"/>
                      </a:lnTo>
                      <a:lnTo>
                        <a:pt x="905101" y="376755"/>
                      </a:lnTo>
                      <a:lnTo>
                        <a:pt x="905101" y="377630"/>
                      </a:lnTo>
                      <a:lnTo>
                        <a:pt x="903377" y="378478"/>
                      </a:lnTo>
                      <a:lnTo>
                        <a:pt x="903377" y="379327"/>
                      </a:lnTo>
                      <a:lnTo>
                        <a:pt x="903377" y="380175"/>
                      </a:lnTo>
                      <a:lnTo>
                        <a:pt x="901679" y="380175"/>
                      </a:lnTo>
                      <a:lnTo>
                        <a:pt x="900830" y="381872"/>
                      </a:lnTo>
                      <a:lnTo>
                        <a:pt x="899132" y="381872"/>
                      </a:lnTo>
                      <a:lnTo>
                        <a:pt x="899132" y="382747"/>
                      </a:lnTo>
                      <a:lnTo>
                        <a:pt x="899132" y="384444"/>
                      </a:lnTo>
                      <a:lnTo>
                        <a:pt x="897407" y="385292"/>
                      </a:lnTo>
                      <a:lnTo>
                        <a:pt x="897407" y="384444"/>
                      </a:lnTo>
                      <a:lnTo>
                        <a:pt x="895709" y="384444"/>
                      </a:lnTo>
                      <a:lnTo>
                        <a:pt x="894860" y="384444"/>
                      </a:lnTo>
                      <a:lnTo>
                        <a:pt x="894011" y="384444"/>
                      </a:lnTo>
                      <a:lnTo>
                        <a:pt x="894860" y="386140"/>
                      </a:lnTo>
                      <a:lnTo>
                        <a:pt x="894860" y="386989"/>
                      </a:lnTo>
                      <a:lnTo>
                        <a:pt x="894011" y="386140"/>
                      </a:lnTo>
                      <a:lnTo>
                        <a:pt x="893136" y="387837"/>
                      </a:lnTo>
                      <a:lnTo>
                        <a:pt x="893136" y="386989"/>
                      </a:lnTo>
                      <a:lnTo>
                        <a:pt x="893136" y="388712"/>
                      </a:lnTo>
                      <a:lnTo>
                        <a:pt x="892287" y="387837"/>
                      </a:lnTo>
                      <a:lnTo>
                        <a:pt x="891438" y="388712"/>
                      </a:lnTo>
                      <a:lnTo>
                        <a:pt x="891438" y="389560"/>
                      </a:lnTo>
                      <a:lnTo>
                        <a:pt x="891438" y="390409"/>
                      </a:lnTo>
                      <a:lnTo>
                        <a:pt x="889740" y="390409"/>
                      </a:lnTo>
                      <a:lnTo>
                        <a:pt x="889740" y="391257"/>
                      </a:lnTo>
                      <a:lnTo>
                        <a:pt x="889740" y="390409"/>
                      </a:lnTo>
                      <a:lnTo>
                        <a:pt x="888891" y="391257"/>
                      </a:lnTo>
                      <a:lnTo>
                        <a:pt x="889740" y="392105"/>
                      </a:lnTo>
                      <a:lnTo>
                        <a:pt x="889740" y="392954"/>
                      </a:lnTo>
                      <a:lnTo>
                        <a:pt x="888015" y="392105"/>
                      </a:lnTo>
                      <a:lnTo>
                        <a:pt x="887166" y="392954"/>
                      </a:lnTo>
                      <a:lnTo>
                        <a:pt x="887166" y="393802"/>
                      </a:lnTo>
                      <a:lnTo>
                        <a:pt x="886317" y="393802"/>
                      </a:lnTo>
                      <a:lnTo>
                        <a:pt x="885468" y="394677"/>
                      </a:lnTo>
                      <a:lnTo>
                        <a:pt x="884619" y="398070"/>
                      </a:lnTo>
                      <a:lnTo>
                        <a:pt x="883770" y="398919"/>
                      </a:lnTo>
                      <a:lnTo>
                        <a:pt x="883770" y="397222"/>
                      </a:lnTo>
                      <a:lnTo>
                        <a:pt x="882921" y="398919"/>
                      </a:lnTo>
                      <a:lnTo>
                        <a:pt x="882046" y="398919"/>
                      </a:lnTo>
                      <a:lnTo>
                        <a:pt x="882046" y="398070"/>
                      </a:lnTo>
                      <a:lnTo>
                        <a:pt x="881197" y="398919"/>
                      </a:lnTo>
                      <a:lnTo>
                        <a:pt x="882046" y="398919"/>
                      </a:lnTo>
                      <a:lnTo>
                        <a:pt x="881197" y="398919"/>
                      </a:lnTo>
                      <a:lnTo>
                        <a:pt x="879499" y="400642"/>
                      </a:lnTo>
                      <a:lnTo>
                        <a:pt x="879499" y="399794"/>
                      </a:lnTo>
                      <a:lnTo>
                        <a:pt x="879499" y="401490"/>
                      </a:lnTo>
                      <a:lnTo>
                        <a:pt x="878650" y="402339"/>
                      </a:lnTo>
                      <a:lnTo>
                        <a:pt x="880348" y="402339"/>
                      </a:lnTo>
                      <a:lnTo>
                        <a:pt x="879499" y="403187"/>
                      </a:lnTo>
                      <a:lnTo>
                        <a:pt x="878650" y="404036"/>
                      </a:lnTo>
                      <a:lnTo>
                        <a:pt x="878650" y="403187"/>
                      </a:lnTo>
                      <a:lnTo>
                        <a:pt x="877801" y="404036"/>
                      </a:lnTo>
                      <a:lnTo>
                        <a:pt x="877801" y="405759"/>
                      </a:lnTo>
                      <a:lnTo>
                        <a:pt x="876952" y="406607"/>
                      </a:lnTo>
                      <a:lnTo>
                        <a:pt x="876952" y="407456"/>
                      </a:lnTo>
                      <a:lnTo>
                        <a:pt x="876076" y="406607"/>
                      </a:lnTo>
                      <a:lnTo>
                        <a:pt x="876076" y="407456"/>
                      </a:lnTo>
                      <a:lnTo>
                        <a:pt x="875227" y="407456"/>
                      </a:lnTo>
                      <a:lnTo>
                        <a:pt x="874378" y="408304"/>
                      </a:lnTo>
                      <a:lnTo>
                        <a:pt x="873529" y="407456"/>
                      </a:lnTo>
                      <a:lnTo>
                        <a:pt x="873529" y="408304"/>
                      </a:lnTo>
                      <a:lnTo>
                        <a:pt x="872680" y="408304"/>
                      </a:lnTo>
                      <a:lnTo>
                        <a:pt x="871831" y="409152"/>
                      </a:lnTo>
                      <a:lnTo>
                        <a:pt x="872680" y="409152"/>
                      </a:lnTo>
                      <a:lnTo>
                        <a:pt x="869258" y="410876"/>
                      </a:lnTo>
                      <a:lnTo>
                        <a:pt x="868409" y="411724"/>
                      </a:lnTo>
                      <a:lnTo>
                        <a:pt x="867560" y="411724"/>
                      </a:lnTo>
                      <a:lnTo>
                        <a:pt x="867560" y="410876"/>
                      </a:lnTo>
                      <a:lnTo>
                        <a:pt x="866711" y="410876"/>
                      </a:lnTo>
                      <a:lnTo>
                        <a:pt x="865836" y="410876"/>
                      </a:lnTo>
                      <a:lnTo>
                        <a:pt x="864138" y="411724"/>
                      </a:lnTo>
                      <a:lnTo>
                        <a:pt x="862440" y="411724"/>
                      </a:lnTo>
                      <a:lnTo>
                        <a:pt x="861591" y="412572"/>
                      </a:lnTo>
                      <a:lnTo>
                        <a:pt x="861591" y="414269"/>
                      </a:lnTo>
                      <a:lnTo>
                        <a:pt x="862440" y="415117"/>
                      </a:lnTo>
                      <a:lnTo>
                        <a:pt x="861591" y="415117"/>
                      </a:lnTo>
                      <a:lnTo>
                        <a:pt x="860742" y="415966"/>
                      </a:lnTo>
                      <a:lnTo>
                        <a:pt x="859866" y="415966"/>
                      </a:lnTo>
                      <a:lnTo>
                        <a:pt x="858168" y="416841"/>
                      </a:lnTo>
                      <a:lnTo>
                        <a:pt x="857319" y="417689"/>
                      </a:lnTo>
                      <a:lnTo>
                        <a:pt x="855621" y="417689"/>
                      </a:lnTo>
                      <a:lnTo>
                        <a:pt x="853897" y="415966"/>
                      </a:lnTo>
                      <a:lnTo>
                        <a:pt x="851350" y="415966"/>
                      </a:lnTo>
                      <a:lnTo>
                        <a:pt x="850501" y="415117"/>
                      </a:lnTo>
                      <a:lnTo>
                        <a:pt x="848776" y="415117"/>
                      </a:lnTo>
                      <a:lnTo>
                        <a:pt x="847927" y="415966"/>
                      </a:lnTo>
                      <a:lnTo>
                        <a:pt x="845380" y="416841"/>
                      </a:lnTo>
                      <a:lnTo>
                        <a:pt x="844531" y="415966"/>
                      </a:lnTo>
                      <a:lnTo>
                        <a:pt x="842807" y="415117"/>
                      </a:lnTo>
                      <a:lnTo>
                        <a:pt x="841958" y="415966"/>
                      </a:lnTo>
                      <a:lnTo>
                        <a:pt x="841109" y="415117"/>
                      </a:lnTo>
                      <a:lnTo>
                        <a:pt x="841109" y="415966"/>
                      </a:lnTo>
                      <a:lnTo>
                        <a:pt x="839411" y="415117"/>
                      </a:lnTo>
                      <a:lnTo>
                        <a:pt x="838562" y="415966"/>
                      </a:lnTo>
                      <a:lnTo>
                        <a:pt x="837686" y="416841"/>
                      </a:lnTo>
                      <a:lnTo>
                        <a:pt x="839411" y="418537"/>
                      </a:lnTo>
                      <a:lnTo>
                        <a:pt x="838562" y="420234"/>
                      </a:lnTo>
                      <a:lnTo>
                        <a:pt x="839411" y="421957"/>
                      </a:lnTo>
                      <a:lnTo>
                        <a:pt x="839411" y="422806"/>
                      </a:lnTo>
                      <a:lnTo>
                        <a:pt x="838562" y="422806"/>
                      </a:lnTo>
                      <a:lnTo>
                        <a:pt x="837686" y="423654"/>
                      </a:lnTo>
                      <a:lnTo>
                        <a:pt x="835988" y="422806"/>
                      </a:lnTo>
                      <a:lnTo>
                        <a:pt x="834290" y="422806"/>
                      </a:lnTo>
                      <a:lnTo>
                        <a:pt x="834290" y="424502"/>
                      </a:lnTo>
                      <a:lnTo>
                        <a:pt x="832592" y="422806"/>
                      </a:lnTo>
                      <a:lnTo>
                        <a:pt x="830868" y="423654"/>
                      </a:lnTo>
                      <a:lnTo>
                        <a:pt x="829170" y="422806"/>
                      </a:lnTo>
                      <a:lnTo>
                        <a:pt x="828321" y="421957"/>
                      </a:lnTo>
                      <a:lnTo>
                        <a:pt x="827472" y="421957"/>
                      </a:lnTo>
                      <a:lnTo>
                        <a:pt x="825747" y="424502"/>
                      </a:lnTo>
                      <a:lnTo>
                        <a:pt x="826623" y="426199"/>
                      </a:lnTo>
                      <a:lnTo>
                        <a:pt x="826623" y="429619"/>
                      </a:lnTo>
                      <a:lnTo>
                        <a:pt x="825747" y="429619"/>
                      </a:lnTo>
                      <a:lnTo>
                        <a:pt x="824898" y="429619"/>
                      </a:lnTo>
                      <a:lnTo>
                        <a:pt x="824049" y="430468"/>
                      </a:lnTo>
                      <a:lnTo>
                        <a:pt x="824049" y="432164"/>
                      </a:lnTo>
                      <a:lnTo>
                        <a:pt x="823200" y="433039"/>
                      </a:lnTo>
                      <a:lnTo>
                        <a:pt x="819778" y="433888"/>
                      </a:lnTo>
                      <a:lnTo>
                        <a:pt x="818929" y="434736"/>
                      </a:lnTo>
                      <a:lnTo>
                        <a:pt x="817231" y="435584"/>
                      </a:lnTo>
                      <a:lnTo>
                        <a:pt x="815506" y="434736"/>
                      </a:lnTo>
                      <a:lnTo>
                        <a:pt x="813808" y="435584"/>
                      </a:lnTo>
                      <a:lnTo>
                        <a:pt x="813808" y="437281"/>
                      </a:lnTo>
                      <a:lnTo>
                        <a:pt x="811261" y="437281"/>
                      </a:lnTo>
                      <a:lnTo>
                        <a:pt x="810412" y="437281"/>
                      </a:lnTo>
                      <a:lnTo>
                        <a:pt x="808688" y="438129"/>
                      </a:lnTo>
                      <a:lnTo>
                        <a:pt x="806141" y="439004"/>
                      </a:lnTo>
                      <a:lnTo>
                        <a:pt x="805292" y="439853"/>
                      </a:lnTo>
                      <a:lnTo>
                        <a:pt x="802719" y="444094"/>
                      </a:lnTo>
                      <a:lnTo>
                        <a:pt x="801870" y="446666"/>
                      </a:lnTo>
                      <a:lnTo>
                        <a:pt x="799323" y="449211"/>
                      </a:lnTo>
                      <a:lnTo>
                        <a:pt x="798447" y="450934"/>
                      </a:lnTo>
                      <a:lnTo>
                        <a:pt x="795900" y="453480"/>
                      </a:lnTo>
                      <a:lnTo>
                        <a:pt x="793327" y="451783"/>
                      </a:lnTo>
                      <a:lnTo>
                        <a:pt x="789931" y="466258"/>
                      </a:lnTo>
                      <a:lnTo>
                        <a:pt x="789082" y="465410"/>
                      </a:lnTo>
                      <a:lnTo>
                        <a:pt x="788233" y="466258"/>
                      </a:lnTo>
                      <a:lnTo>
                        <a:pt x="787357" y="465410"/>
                      </a:lnTo>
                      <a:lnTo>
                        <a:pt x="787357" y="466258"/>
                      </a:lnTo>
                      <a:lnTo>
                        <a:pt x="786508" y="466258"/>
                      </a:lnTo>
                      <a:lnTo>
                        <a:pt x="786508" y="465410"/>
                      </a:lnTo>
                      <a:lnTo>
                        <a:pt x="785659" y="466258"/>
                      </a:lnTo>
                      <a:lnTo>
                        <a:pt x="785659" y="465410"/>
                      </a:lnTo>
                      <a:lnTo>
                        <a:pt x="784810" y="463713"/>
                      </a:lnTo>
                      <a:lnTo>
                        <a:pt x="783961" y="463713"/>
                      </a:lnTo>
                      <a:lnTo>
                        <a:pt x="783112" y="462865"/>
                      </a:lnTo>
                      <a:lnTo>
                        <a:pt x="782263" y="462865"/>
                      </a:lnTo>
                      <a:lnTo>
                        <a:pt x="781388" y="462865"/>
                      </a:lnTo>
                      <a:lnTo>
                        <a:pt x="781388" y="462016"/>
                      </a:lnTo>
                      <a:lnTo>
                        <a:pt x="779690" y="462016"/>
                      </a:lnTo>
                      <a:lnTo>
                        <a:pt x="779690" y="461168"/>
                      </a:lnTo>
                      <a:lnTo>
                        <a:pt x="778841" y="462016"/>
                      </a:lnTo>
                      <a:lnTo>
                        <a:pt x="778841" y="460293"/>
                      </a:lnTo>
                      <a:lnTo>
                        <a:pt x="777143" y="460293"/>
                      </a:lnTo>
                      <a:lnTo>
                        <a:pt x="777143" y="459445"/>
                      </a:lnTo>
                      <a:lnTo>
                        <a:pt x="776267" y="460293"/>
                      </a:lnTo>
                      <a:lnTo>
                        <a:pt x="776267" y="459445"/>
                      </a:lnTo>
                      <a:lnTo>
                        <a:pt x="775418" y="458596"/>
                      </a:lnTo>
                      <a:lnTo>
                        <a:pt x="773720" y="457748"/>
                      </a:lnTo>
                      <a:lnTo>
                        <a:pt x="772871" y="458596"/>
                      </a:lnTo>
                      <a:lnTo>
                        <a:pt x="772022" y="457748"/>
                      </a:lnTo>
                      <a:lnTo>
                        <a:pt x="771147" y="457748"/>
                      </a:lnTo>
                      <a:lnTo>
                        <a:pt x="770298" y="456900"/>
                      </a:lnTo>
                      <a:lnTo>
                        <a:pt x="768600" y="456900"/>
                      </a:lnTo>
                      <a:lnTo>
                        <a:pt x="766902" y="456900"/>
                      </a:lnTo>
                      <a:lnTo>
                        <a:pt x="766053" y="457748"/>
                      </a:lnTo>
                      <a:lnTo>
                        <a:pt x="766053" y="456900"/>
                      </a:lnTo>
                      <a:lnTo>
                        <a:pt x="764328" y="456900"/>
                      </a:lnTo>
                      <a:lnTo>
                        <a:pt x="763479" y="458596"/>
                      </a:lnTo>
                      <a:lnTo>
                        <a:pt x="762630" y="457748"/>
                      </a:lnTo>
                      <a:lnTo>
                        <a:pt x="761781" y="458596"/>
                      </a:lnTo>
                      <a:lnTo>
                        <a:pt x="760083" y="458596"/>
                      </a:lnTo>
                      <a:lnTo>
                        <a:pt x="760083" y="457748"/>
                      </a:lnTo>
                      <a:lnTo>
                        <a:pt x="760083" y="458596"/>
                      </a:lnTo>
                      <a:lnTo>
                        <a:pt x="758359" y="457748"/>
                      </a:lnTo>
                      <a:lnTo>
                        <a:pt x="755812" y="459445"/>
                      </a:lnTo>
                      <a:lnTo>
                        <a:pt x="754087" y="458596"/>
                      </a:lnTo>
                      <a:lnTo>
                        <a:pt x="752389" y="457748"/>
                      </a:lnTo>
                      <a:lnTo>
                        <a:pt x="752389" y="458596"/>
                      </a:lnTo>
                      <a:lnTo>
                        <a:pt x="751540" y="457748"/>
                      </a:lnTo>
                      <a:lnTo>
                        <a:pt x="751540" y="458596"/>
                      </a:lnTo>
                      <a:lnTo>
                        <a:pt x="750691" y="457748"/>
                      </a:lnTo>
                      <a:lnTo>
                        <a:pt x="749842" y="458596"/>
                      </a:lnTo>
                      <a:lnTo>
                        <a:pt x="748967" y="458596"/>
                      </a:lnTo>
                      <a:lnTo>
                        <a:pt x="748967" y="460293"/>
                      </a:lnTo>
                      <a:lnTo>
                        <a:pt x="748118" y="460293"/>
                      </a:lnTo>
                      <a:lnTo>
                        <a:pt x="746420" y="460293"/>
                      </a:lnTo>
                      <a:lnTo>
                        <a:pt x="744722" y="461168"/>
                      </a:lnTo>
                      <a:lnTo>
                        <a:pt x="744722" y="462865"/>
                      </a:lnTo>
                      <a:lnTo>
                        <a:pt x="743873" y="462016"/>
                      </a:lnTo>
                      <a:lnTo>
                        <a:pt x="742998" y="463713"/>
                      </a:lnTo>
                      <a:lnTo>
                        <a:pt x="742149" y="464561"/>
                      </a:lnTo>
                      <a:lnTo>
                        <a:pt x="741300" y="465410"/>
                      </a:lnTo>
                      <a:lnTo>
                        <a:pt x="740451" y="465410"/>
                      </a:lnTo>
                      <a:lnTo>
                        <a:pt x="739602" y="467133"/>
                      </a:lnTo>
                      <a:lnTo>
                        <a:pt x="739602" y="467981"/>
                      </a:lnTo>
                      <a:lnTo>
                        <a:pt x="739602" y="469678"/>
                      </a:lnTo>
                      <a:lnTo>
                        <a:pt x="740451" y="469678"/>
                      </a:lnTo>
                      <a:lnTo>
                        <a:pt x="741300" y="470526"/>
                      </a:lnTo>
                      <a:lnTo>
                        <a:pt x="740451" y="471375"/>
                      </a:lnTo>
                      <a:lnTo>
                        <a:pt x="740451" y="472250"/>
                      </a:lnTo>
                      <a:lnTo>
                        <a:pt x="739602" y="473098"/>
                      </a:lnTo>
                      <a:lnTo>
                        <a:pt x="740451" y="473946"/>
                      </a:lnTo>
                      <a:lnTo>
                        <a:pt x="739602" y="474795"/>
                      </a:lnTo>
                      <a:lnTo>
                        <a:pt x="737904" y="475643"/>
                      </a:lnTo>
                      <a:lnTo>
                        <a:pt x="737028" y="477366"/>
                      </a:lnTo>
                      <a:lnTo>
                        <a:pt x="735330" y="478215"/>
                      </a:lnTo>
                      <a:lnTo>
                        <a:pt x="735330" y="479063"/>
                      </a:lnTo>
                      <a:lnTo>
                        <a:pt x="733632" y="479912"/>
                      </a:lnTo>
                      <a:lnTo>
                        <a:pt x="731908" y="482457"/>
                      </a:lnTo>
                      <a:lnTo>
                        <a:pt x="731059" y="482457"/>
                      </a:lnTo>
                      <a:lnTo>
                        <a:pt x="730210" y="485028"/>
                      </a:lnTo>
                      <a:lnTo>
                        <a:pt x="728512" y="485028"/>
                      </a:lnTo>
                      <a:lnTo>
                        <a:pt x="727663" y="487573"/>
                      </a:lnTo>
                      <a:lnTo>
                        <a:pt x="726814" y="487573"/>
                      </a:lnTo>
                      <a:lnTo>
                        <a:pt x="727663" y="488422"/>
                      </a:lnTo>
                      <a:lnTo>
                        <a:pt x="726814" y="490993"/>
                      </a:lnTo>
                      <a:lnTo>
                        <a:pt x="725089" y="491842"/>
                      </a:lnTo>
                      <a:lnTo>
                        <a:pt x="724240" y="493538"/>
                      </a:lnTo>
                      <a:lnTo>
                        <a:pt x="724240" y="494413"/>
                      </a:lnTo>
                      <a:lnTo>
                        <a:pt x="724240" y="496110"/>
                      </a:lnTo>
                      <a:lnTo>
                        <a:pt x="723391" y="497807"/>
                      </a:lnTo>
                      <a:lnTo>
                        <a:pt x="721693" y="498655"/>
                      </a:lnTo>
                      <a:lnTo>
                        <a:pt x="720818" y="499530"/>
                      </a:lnTo>
                      <a:lnTo>
                        <a:pt x="719120" y="500378"/>
                      </a:lnTo>
                      <a:lnTo>
                        <a:pt x="718271" y="502075"/>
                      </a:lnTo>
                      <a:lnTo>
                        <a:pt x="717422" y="502075"/>
                      </a:lnTo>
                      <a:lnTo>
                        <a:pt x="716573" y="502075"/>
                      </a:lnTo>
                      <a:lnTo>
                        <a:pt x="713999" y="502075"/>
                      </a:lnTo>
                      <a:lnTo>
                        <a:pt x="713150" y="502924"/>
                      </a:lnTo>
                      <a:lnTo>
                        <a:pt x="712301" y="504620"/>
                      </a:lnTo>
                      <a:lnTo>
                        <a:pt x="711452" y="505495"/>
                      </a:lnTo>
                      <a:lnTo>
                        <a:pt x="709728" y="503772"/>
                      </a:lnTo>
                      <a:lnTo>
                        <a:pt x="708879" y="503772"/>
                      </a:lnTo>
                      <a:lnTo>
                        <a:pt x="704634" y="505495"/>
                      </a:lnTo>
                      <a:lnTo>
                        <a:pt x="703758" y="507192"/>
                      </a:lnTo>
                      <a:lnTo>
                        <a:pt x="704634" y="508040"/>
                      </a:lnTo>
                      <a:lnTo>
                        <a:pt x="703758" y="508889"/>
                      </a:lnTo>
                      <a:lnTo>
                        <a:pt x="702909" y="509737"/>
                      </a:lnTo>
                      <a:lnTo>
                        <a:pt x="702909" y="510585"/>
                      </a:lnTo>
                      <a:lnTo>
                        <a:pt x="702060" y="509737"/>
                      </a:lnTo>
                      <a:lnTo>
                        <a:pt x="701211" y="508889"/>
                      </a:lnTo>
                      <a:lnTo>
                        <a:pt x="700362" y="508889"/>
                      </a:lnTo>
                      <a:lnTo>
                        <a:pt x="698638" y="507192"/>
                      </a:lnTo>
                      <a:lnTo>
                        <a:pt x="696940" y="508889"/>
                      </a:lnTo>
                      <a:lnTo>
                        <a:pt x="691819" y="509737"/>
                      </a:lnTo>
                      <a:lnTo>
                        <a:pt x="689272" y="511460"/>
                      </a:lnTo>
                      <a:lnTo>
                        <a:pt x="689272" y="513157"/>
                      </a:lnTo>
                      <a:lnTo>
                        <a:pt x="687548" y="514854"/>
                      </a:lnTo>
                      <a:lnTo>
                        <a:pt x="685001" y="516577"/>
                      </a:lnTo>
                      <a:lnTo>
                        <a:pt x="685001" y="517425"/>
                      </a:lnTo>
                      <a:lnTo>
                        <a:pt x="676458" y="519122"/>
                      </a:lnTo>
                      <a:lnTo>
                        <a:pt x="662821" y="522542"/>
                      </a:lnTo>
                      <a:lnTo>
                        <a:pt x="663670" y="519970"/>
                      </a:lnTo>
                      <a:lnTo>
                        <a:pt x="661972" y="518274"/>
                      </a:lnTo>
                      <a:lnTo>
                        <a:pt x="662821" y="516577"/>
                      </a:lnTo>
                      <a:lnTo>
                        <a:pt x="661123" y="515702"/>
                      </a:lnTo>
                      <a:lnTo>
                        <a:pt x="660274" y="515702"/>
                      </a:lnTo>
                      <a:lnTo>
                        <a:pt x="659399" y="515702"/>
                      </a:lnTo>
                      <a:lnTo>
                        <a:pt x="658550" y="514854"/>
                      </a:lnTo>
                      <a:lnTo>
                        <a:pt x="657701" y="514005"/>
                      </a:lnTo>
                      <a:lnTo>
                        <a:pt x="657701" y="513157"/>
                      </a:lnTo>
                      <a:lnTo>
                        <a:pt x="656852" y="512309"/>
                      </a:lnTo>
                      <a:lnTo>
                        <a:pt x="657701" y="510585"/>
                      </a:lnTo>
                      <a:lnTo>
                        <a:pt x="656852" y="509737"/>
                      </a:lnTo>
                      <a:lnTo>
                        <a:pt x="657701" y="508040"/>
                      </a:lnTo>
                      <a:lnTo>
                        <a:pt x="658550" y="508040"/>
                      </a:lnTo>
                      <a:lnTo>
                        <a:pt x="658550" y="507192"/>
                      </a:lnTo>
                      <a:lnTo>
                        <a:pt x="658550" y="506344"/>
                      </a:lnTo>
                      <a:lnTo>
                        <a:pt x="659399" y="504620"/>
                      </a:lnTo>
                      <a:lnTo>
                        <a:pt x="658550" y="504620"/>
                      </a:lnTo>
                      <a:lnTo>
                        <a:pt x="657701" y="505495"/>
                      </a:lnTo>
                      <a:lnTo>
                        <a:pt x="656852" y="504620"/>
                      </a:lnTo>
                      <a:lnTo>
                        <a:pt x="657701" y="504620"/>
                      </a:lnTo>
                      <a:lnTo>
                        <a:pt x="657701" y="503772"/>
                      </a:lnTo>
                      <a:lnTo>
                        <a:pt x="656003" y="504620"/>
                      </a:lnTo>
                      <a:lnTo>
                        <a:pt x="655154" y="503772"/>
                      </a:lnTo>
                      <a:lnTo>
                        <a:pt x="655154" y="502924"/>
                      </a:lnTo>
                      <a:lnTo>
                        <a:pt x="654305" y="503772"/>
                      </a:lnTo>
                      <a:lnTo>
                        <a:pt x="654305" y="505495"/>
                      </a:lnTo>
                      <a:lnTo>
                        <a:pt x="654305" y="503772"/>
                      </a:lnTo>
                      <a:lnTo>
                        <a:pt x="652580" y="502924"/>
                      </a:lnTo>
                      <a:lnTo>
                        <a:pt x="653429" y="502075"/>
                      </a:lnTo>
                      <a:lnTo>
                        <a:pt x="652580" y="502075"/>
                      </a:lnTo>
                      <a:lnTo>
                        <a:pt x="652580" y="502924"/>
                      </a:lnTo>
                      <a:lnTo>
                        <a:pt x="650882" y="502924"/>
                      </a:lnTo>
                      <a:lnTo>
                        <a:pt x="651731" y="503772"/>
                      </a:lnTo>
                      <a:lnTo>
                        <a:pt x="650882" y="503772"/>
                      </a:lnTo>
                      <a:lnTo>
                        <a:pt x="650033" y="503772"/>
                      </a:lnTo>
                      <a:lnTo>
                        <a:pt x="649184" y="504620"/>
                      </a:lnTo>
                      <a:lnTo>
                        <a:pt x="648309" y="503772"/>
                      </a:lnTo>
                      <a:lnTo>
                        <a:pt x="649184" y="502924"/>
                      </a:lnTo>
                      <a:lnTo>
                        <a:pt x="648309" y="502924"/>
                      </a:lnTo>
                      <a:lnTo>
                        <a:pt x="647460" y="503772"/>
                      </a:lnTo>
                      <a:lnTo>
                        <a:pt x="646611" y="502924"/>
                      </a:lnTo>
                      <a:lnTo>
                        <a:pt x="647460" y="502924"/>
                      </a:lnTo>
                      <a:lnTo>
                        <a:pt x="646611" y="502924"/>
                      </a:lnTo>
                      <a:lnTo>
                        <a:pt x="644913" y="503772"/>
                      </a:lnTo>
                      <a:lnTo>
                        <a:pt x="644913" y="505495"/>
                      </a:lnTo>
                      <a:lnTo>
                        <a:pt x="644064" y="505495"/>
                      </a:lnTo>
                      <a:lnTo>
                        <a:pt x="643188" y="504620"/>
                      </a:lnTo>
                      <a:lnTo>
                        <a:pt x="642339" y="504620"/>
                      </a:lnTo>
                      <a:lnTo>
                        <a:pt x="641490" y="505495"/>
                      </a:lnTo>
                      <a:lnTo>
                        <a:pt x="642339" y="505495"/>
                      </a:lnTo>
                      <a:lnTo>
                        <a:pt x="642339" y="504620"/>
                      </a:lnTo>
                      <a:lnTo>
                        <a:pt x="643188" y="506344"/>
                      </a:lnTo>
                      <a:lnTo>
                        <a:pt x="642339" y="506344"/>
                      </a:lnTo>
                      <a:lnTo>
                        <a:pt x="641490" y="505495"/>
                      </a:lnTo>
                      <a:lnTo>
                        <a:pt x="641490" y="504620"/>
                      </a:lnTo>
                      <a:lnTo>
                        <a:pt x="640641" y="504620"/>
                      </a:lnTo>
                      <a:lnTo>
                        <a:pt x="638943" y="506344"/>
                      </a:lnTo>
                      <a:lnTo>
                        <a:pt x="637219" y="505495"/>
                      </a:lnTo>
                      <a:lnTo>
                        <a:pt x="635521" y="503772"/>
                      </a:lnTo>
                      <a:lnTo>
                        <a:pt x="633823" y="504620"/>
                      </a:lnTo>
                      <a:lnTo>
                        <a:pt x="633823" y="503772"/>
                      </a:lnTo>
                      <a:lnTo>
                        <a:pt x="632974" y="503772"/>
                      </a:lnTo>
                      <a:lnTo>
                        <a:pt x="633823" y="502075"/>
                      </a:lnTo>
                      <a:lnTo>
                        <a:pt x="632125" y="502075"/>
                      </a:lnTo>
                      <a:lnTo>
                        <a:pt x="631249" y="502075"/>
                      </a:lnTo>
                      <a:lnTo>
                        <a:pt x="629551" y="502924"/>
                      </a:lnTo>
                      <a:lnTo>
                        <a:pt x="628702" y="502924"/>
                      </a:lnTo>
                      <a:lnTo>
                        <a:pt x="629551" y="504620"/>
                      </a:lnTo>
                      <a:lnTo>
                        <a:pt x="627853" y="504620"/>
                      </a:lnTo>
                      <a:lnTo>
                        <a:pt x="627853" y="503772"/>
                      </a:lnTo>
                      <a:lnTo>
                        <a:pt x="627004" y="504620"/>
                      </a:lnTo>
                      <a:lnTo>
                        <a:pt x="626129" y="503772"/>
                      </a:lnTo>
                      <a:lnTo>
                        <a:pt x="625280" y="503772"/>
                      </a:lnTo>
                      <a:lnTo>
                        <a:pt x="626129" y="502924"/>
                      </a:lnTo>
                      <a:lnTo>
                        <a:pt x="626129" y="502075"/>
                      </a:lnTo>
                      <a:lnTo>
                        <a:pt x="624431" y="502075"/>
                      </a:lnTo>
                      <a:lnTo>
                        <a:pt x="624431" y="501227"/>
                      </a:lnTo>
                      <a:lnTo>
                        <a:pt x="623582" y="501227"/>
                      </a:lnTo>
                      <a:lnTo>
                        <a:pt x="622733" y="500378"/>
                      </a:lnTo>
                      <a:lnTo>
                        <a:pt x="621884" y="501227"/>
                      </a:lnTo>
                      <a:lnTo>
                        <a:pt x="621008" y="500378"/>
                      </a:lnTo>
                      <a:lnTo>
                        <a:pt x="619311" y="501227"/>
                      </a:lnTo>
                      <a:lnTo>
                        <a:pt x="618462" y="498655"/>
                      </a:lnTo>
                      <a:lnTo>
                        <a:pt x="617613" y="500378"/>
                      </a:lnTo>
                      <a:lnTo>
                        <a:pt x="616764" y="499530"/>
                      </a:lnTo>
                      <a:lnTo>
                        <a:pt x="615039" y="500378"/>
                      </a:lnTo>
                      <a:lnTo>
                        <a:pt x="613341" y="499530"/>
                      </a:lnTo>
                      <a:lnTo>
                        <a:pt x="612492" y="501227"/>
                      </a:lnTo>
                      <a:lnTo>
                        <a:pt x="611643" y="499530"/>
                      </a:lnTo>
                      <a:lnTo>
                        <a:pt x="609945" y="499530"/>
                      </a:lnTo>
                      <a:lnTo>
                        <a:pt x="609945" y="498655"/>
                      </a:lnTo>
                      <a:lnTo>
                        <a:pt x="609070" y="499530"/>
                      </a:lnTo>
                      <a:lnTo>
                        <a:pt x="608221" y="499530"/>
                      </a:lnTo>
                      <a:lnTo>
                        <a:pt x="609070" y="498655"/>
                      </a:lnTo>
                      <a:lnTo>
                        <a:pt x="608221" y="498655"/>
                      </a:lnTo>
                      <a:lnTo>
                        <a:pt x="608221" y="497807"/>
                      </a:lnTo>
                      <a:lnTo>
                        <a:pt x="606523" y="498655"/>
                      </a:lnTo>
                      <a:lnTo>
                        <a:pt x="604825" y="497807"/>
                      </a:lnTo>
                      <a:lnTo>
                        <a:pt x="603949" y="496958"/>
                      </a:lnTo>
                      <a:lnTo>
                        <a:pt x="602251" y="496958"/>
                      </a:lnTo>
                      <a:lnTo>
                        <a:pt x="600553" y="497807"/>
                      </a:lnTo>
                      <a:lnTo>
                        <a:pt x="599704" y="496958"/>
                      </a:lnTo>
                      <a:lnTo>
                        <a:pt x="597980" y="495262"/>
                      </a:lnTo>
                      <a:lnTo>
                        <a:pt x="597131" y="496958"/>
                      </a:lnTo>
                      <a:lnTo>
                        <a:pt x="595433" y="496110"/>
                      </a:lnTo>
                      <a:lnTo>
                        <a:pt x="596282" y="496110"/>
                      </a:lnTo>
                      <a:lnTo>
                        <a:pt x="596282" y="495262"/>
                      </a:lnTo>
                      <a:lnTo>
                        <a:pt x="593735" y="496110"/>
                      </a:lnTo>
                      <a:lnTo>
                        <a:pt x="592859" y="496958"/>
                      </a:lnTo>
                      <a:lnTo>
                        <a:pt x="593735" y="496958"/>
                      </a:lnTo>
                      <a:lnTo>
                        <a:pt x="592859" y="497807"/>
                      </a:lnTo>
                      <a:lnTo>
                        <a:pt x="592010" y="496110"/>
                      </a:lnTo>
                      <a:lnTo>
                        <a:pt x="591161" y="496110"/>
                      </a:lnTo>
                      <a:lnTo>
                        <a:pt x="591161" y="496958"/>
                      </a:lnTo>
                      <a:lnTo>
                        <a:pt x="590312" y="496110"/>
                      </a:lnTo>
                      <a:lnTo>
                        <a:pt x="589463" y="496958"/>
                      </a:lnTo>
                      <a:lnTo>
                        <a:pt x="586890" y="496110"/>
                      </a:lnTo>
                      <a:lnTo>
                        <a:pt x="586890" y="495262"/>
                      </a:lnTo>
                      <a:lnTo>
                        <a:pt x="586041" y="496958"/>
                      </a:lnTo>
                      <a:lnTo>
                        <a:pt x="585192" y="496958"/>
                      </a:lnTo>
                      <a:lnTo>
                        <a:pt x="585192" y="496110"/>
                      </a:lnTo>
                      <a:lnTo>
                        <a:pt x="584343" y="496958"/>
                      </a:lnTo>
                      <a:lnTo>
                        <a:pt x="583494" y="496958"/>
                      </a:lnTo>
                      <a:lnTo>
                        <a:pt x="584343" y="495262"/>
                      </a:lnTo>
                      <a:lnTo>
                        <a:pt x="582645" y="495262"/>
                      </a:lnTo>
                      <a:lnTo>
                        <a:pt x="582645" y="496110"/>
                      </a:lnTo>
                      <a:lnTo>
                        <a:pt x="580920" y="495262"/>
                      </a:lnTo>
                      <a:lnTo>
                        <a:pt x="580071" y="496958"/>
                      </a:lnTo>
                      <a:lnTo>
                        <a:pt x="580071" y="496110"/>
                      </a:lnTo>
                      <a:lnTo>
                        <a:pt x="579222" y="496110"/>
                      </a:lnTo>
                      <a:lnTo>
                        <a:pt x="578373" y="494413"/>
                      </a:lnTo>
                      <a:lnTo>
                        <a:pt x="577524" y="495262"/>
                      </a:lnTo>
                      <a:lnTo>
                        <a:pt x="578373" y="496110"/>
                      </a:lnTo>
                      <a:lnTo>
                        <a:pt x="577524" y="496110"/>
                      </a:lnTo>
                      <a:lnTo>
                        <a:pt x="576649" y="494413"/>
                      </a:lnTo>
                      <a:lnTo>
                        <a:pt x="575800" y="495262"/>
                      </a:lnTo>
                      <a:lnTo>
                        <a:pt x="574951" y="493538"/>
                      </a:lnTo>
                      <a:lnTo>
                        <a:pt x="574102" y="493538"/>
                      </a:lnTo>
                      <a:lnTo>
                        <a:pt x="573253" y="495262"/>
                      </a:lnTo>
                      <a:lnTo>
                        <a:pt x="570679" y="495262"/>
                      </a:lnTo>
                      <a:lnTo>
                        <a:pt x="570679" y="496958"/>
                      </a:lnTo>
                      <a:lnTo>
                        <a:pt x="569830" y="496110"/>
                      </a:lnTo>
                      <a:lnTo>
                        <a:pt x="569830" y="496958"/>
                      </a:lnTo>
                      <a:lnTo>
                        <a:pt x="568981" y="496958"/>
                      </a:lnTo>
                      <a:lnTo>
                        <a:pt x="568132" y="496110"/>
                      </a:lnTo>
                      <a:lnTo>
                        <a:pt x="567283" y="496958"/>
                      </a:lnTo>
                      <a:lnTo>
                        <a:pt x="567283" y="497807"/>
                      </a:lnTo>
                      <a:lnTo>
                        <a:pt x="566434" y="496958"/>
                      </a:lnTo>
                      <a:lnTo>
                        <a:pt x="564710" y="496958"/>
                      </a:lnTo>
                      <a:lnTo>
                        <a:pt x="564710" y="495262"/>
                      </a:lnTo>
                      <a:lnTo>
                        <a:pt x="563861" y="496110"/>
                      </a:lnTo>
                      <a:lnTo>
                        <a:pt x="562163" y="495262"/>
                      </a:lnTo>
                      <a:lnTo>
                        <a:pt x="559616" y="495262"/>
                      </a:lnTo>
                      <a:lnTo>
                        <a:pt x="559616" y="496958"/>
                      </a:lnTo>
                      <a:lnTo>
                        <a:pt x="558740" y="496958"/>
                      </a:lnTo>
                      <a:lnTo>
                        <a:pt x="557892" y="496958"/>
                      </a:lnTo>
                      <a:lnTo>
                        <a:pt x="557892" y="496110"/>
                      </a:lnTo>
                      <a:lnTo>
                        <a:pt x="553620" y="495262"/>
                      </a:lnTo>
                      <a:lnTo>
                        <a:pt x="553620" y="496110"/>
                      </a:lnTo>
                      <a:lnTo>
                        <a:pt x="553620" y="496958"/>
                      </a:lnTo>
                      <a:lnTo>
                        <a:pt x="551922" y="496110"/>
                      </a:lnTo>
                      <a:lnTo>
                        <a:pt x="550224" y="496110"/>
                      </a:lnTo>
                      <a:lnTo>
                        <a:pt x="550224" y="497807"/>
                      </a:lnTo>
                      <a:lnTo>
                        <a:pt x="549375" y="496958"/>
                      </a:lnTo>
                      <a:lnTo>
                        <a:pt x="547651" y="497807"/>
                      </a:lnTo>
                      <a:lnTo>
                        <a:pt x="544255" y="496958"/>
                      </a:lnTo>
                      <a:lnTo>
                        <a:pt x="543406" y="498655"/>
                      </a:lnTo>
                      <a:lnTo>
                        <a:pt x="542530" y="497807"/>
                      </a:lnTo>
                      <a:lnTo>
                        <a:pt x="540832" y="498655"/>
                      </a:lnTo>
                      <a:lnTo>
                        <a:pt x="539983" y="499530"/>
                      </a:lnTo>
                      <a:lnTo>
                        <a:pt x="539134" y="498655"/>
                      </a:lnTo>
                      <a:lnTo>
                        <a:pt x="537436" y="500378"/>
                      </a:lnTo>
                      <a:lnTo>
                        <a:pt x="536561" y="498655"/>
                      </a:lnTo>
                      <a:lnTo>
                        <a:pt x="534863" y="500378"/>
                      </a:lnTo>
                      <a:lnTo>
                        <a:pt x="534014" y="499530"/>
                      </a:lnTo>
                      <a:lnTo>
                        <a:pt x="534863" y="498655"/>
                      </a:lnTo>
                      <a:lnTo>
                        <a:pt x="534014" y="498655"/>
                      </a:lnTo>
                      <a:lnTo>
                        <a:pt x="533165" y="496958"/>
                      </a:lnTo>
                      <a:lnTo>
                        <a:pt x="532316" y="495262"/>
                      </a:lnTo>
                      <a:lnTo>
                        <a:pt x="531440" y="495262"/>
                      </a:lnTo>
                      <a:lnTo>
                        <a:pt x="531440" y="496110"/>
                      </a:lnTo>
                      <a:lnTo>
                        <a:pt x="530591" y="495262"/>
                      </a:lnTo>
                      <a:lnTo>
                        <a:pt x="530591" y="494413"/>
                      </a:lnTo>
                      <a:lnTo>
                        <a:pt x="528893" y="495262"/>
                      </a:lnTo>
                      <a:lnTo>
                        <a:pt x="528044" y="494413"/>
                      </a:lnTo>
                      <a:lnTo>
                        <a:pt x="527195" y="494413"/>
                      </a:lnTo>
                      <a:lnTo>
                        <a:pt x="527195" y="493538"/>
                      </a:lnTo>
                      <a:lnTo>
                        <a:pt x="525471" y="493538"/>
                      </a:lnTo>
                      <a:lnTo>
                        <a:pt x="525471" y="494413"/>
                      </a:lnTo>
                      <a:lnTo>
                        <a:pt x="522924" y="494413"/>
                      </a:lnTo>
                      <a:lnTo>
                        <a:pt x="522075" y="494413"/>
                      </a:lnTo>
                      <a:lnTo>
                        <a:pt x="520350" y="493538"/>
                      </a:lnTo>
                      <a:lnTo>
                        <a:pt x="519501" y="494413"/>
                      </a:lnTo>
                      <a:lnTo>
                        <a:pt x="518652" y="493538"/>
                      </a:lnTo>
                      <a:lnTo>
                        <a:pt x="517803" y="494413"/>
                      </a:lnTo>
                      <a:lnTo>
                        <a:pt x="516954" y="493538"/>
                      </a:lnTo>
                      <a:lnTo>
                        <a:pt x="514381" y="492690"/>
                      </a:lnTo>
                      <a:lnTo>
                        <a:pt x="512683" y="493538"/>
                      </a:lnTo>
                      <a:lnTo>
                        <a:pt x="511834" y="494413"/>
                      </a:lnTo>
                      <a:lnTo>
                        <a:pt x="510985" y="493538"/>
                      </a:lnTo>
                      <a:lnTo>
                        <a:pt x="510136" y="493538"/>
                      </a:lnTo>
                      <a:lnTo>
                        <a:pt x="507562" y="493538"/>
                      </a:lnTo>
                      <a:lnTo>
                        <a:pt x="507562" y="495262"/>
                      </a:lnTo>
                      <a:lnTo>
                        <a:pt x="506713" y="495262"/>
                      </a:lnTo>
                      <a:lnTo>
                        <a:pt x="505864" y="495262"/>
                      </a:lnTo>
                      <a:lnTo>
                        <a:pt x="505015" y="496958"/>
                      </a:lnTo>
                      <a:lnTo>
                        <a:pt x="504140" y="496110"/>
                      </a:lnTo>
                      <a:lnTo>
                        <a:pt x="503291" y="497807"/>
                      </a:lnTo>
                      <a:lnTo>
                        <a:pt x="502442" y="496958"/>
                      </a:lnTo>
                      <a:lnTo>
                        <a:pt x="501593" y="498655"/>
                      </a:lnTo>
                      <a:lnTo>
                        <a:pt x="501593" y="497807"/>
                      </a:lnTo>
                      <a:lnTo>
                        <a:pt x="500744" y="498655"/>
                      </a:lnTo>
                      <a:lnTo>
                        <a:pt x="499895" y="499530"/>
                      </a:lnTo>
                      <a:lnTo>
                        <a:pt x="498170" y="499530"/>
                      </a:lnTo>
                      <a:lnTo>
                        <a:pt x="498170" y="500378"/>
                      </a:lnTo>
                      <a:lnTo>
                        <a:pt x="497321" y="499530"/>
                      </a:lnTo>
                      <a:lnTo>
                        <a:pt x="497321" y="500378"/>
                      </a:lnTo>
                      <a:lnTo>
                        <a:pt x="495624" y="500378"/>
                      </a:lnTo>
                      <a:lnTo>
                        <a:pt x="496472" y="501227"/>
                      </a:lnTo>
                      <a:lnTo>
                        <a:pt x="495624" y="500378"/>
                      </a:lnTo>
                      <a:lnTo>
                        <a:pt x="494775" y="501227"/>
                      </a:lnTo>
                      <a:lnTo>
                        <a:pt x="493926" y="501227"/>
                      </a:lnTo>
                      <a:lnTo>
                        <a:pt x="493926" y="502075"/>
                      </a:lnTo>
                      <a:lnTo>
                        <a:pt x="493077" y="502075"/>
                      </a:lnTo>
                      <a:lnTo>
                        <a:pt x="492201" y="502075"/>
                      </a:lnTo>
                      <a:lnTo>
                        <a:pt x="491352" y="502075"/>
                      </a:lnTo>
                      <a:lnTo>
                        <a:pt x="491352" y="501227"/>
                      </a:lnTo>
                      <a:lnTo>
                        <a:pt x="490503" y="502075"/>
                      </a:lnTo>
                      <a:lnTo>
                        <a:pt x="490503" y="501227"/>
                      </a:lnTo>
                      <a:lnTo>
                        <a:pt x="489654" y="502924"/>
                      </a:lnTo>
                      <a:lnTo>
                        <a:pt x="488805" y="502924"/>
                      </a:lnTo>
                      <a:lnTo>
                        <a:pt x="489654" y="502075"/>
                      </a:lnTo>
                      <a:lnTo>
                        <a:pt x="487956" y="502924"/>
                      </a:lnTo>
                      <a:lnTo>
                        <a:pt x="487956" y="504620"/>
                      </a:lnTo>
                      <a:lnTo>
                        <a:pt x="487956" y="503772"/>
                      </a:lnTo>
                      <a:lnTo>
                        <a:pt x="487081" y="503772"/>
                      </a:lnTo>
                      <a:lnTo>
                        <a:pt x="487081" y="504620"/>
                      </a:lnTo>
                      <a:lnTo>
                        <a:pt x="486232" y="504620"/>
                      </a:lnTo>
                      <a:lnTo>
                        <a:pt x="485383" y="506344"/>
                      </a:lnTo>
                      <a:lnTo>
                        <a:pt x="484534" y="506344"/>
                      </a:lnTo>
                      <a:lnTo>
                        <a:pt x="483685" y="507192"/>
                      </a:lnTo>
                      <a:lnTo>
                        <a:pt x="481987" y="508040"/>
                      </a:lnTo>
                      <a:lnTo>
                        <a:pt x="481987" y="508889"/>
                      </a:lnTo>
                      <a:lnTo>
                        <a:pt x="481111" y="508040"/>
                      </a:lnTo>
                      <a:lnTo>
                        <a:pt x="481111" y="508889"/>
                      </a:lnTo>
                      <a:lnTo>
                        <a:pt x="480262" y="508889"/>
                      </a:lnTo>
                      <a:lnTo>
                        <a:pt x="479413" y="508040"/>
                      </a:lnTo>
                      <a:lnTo>
                        <a:pt x="479413" y="508889"/>
                      </a:lnTo>
                      <a:lnTo>
                        <a:pt x="477715" y="508889"/>
                      </a:lnTo>
                      <a:lnTo>
                        <a:pt x="477715" y="509737"/>
                      </a:lnTo>
                      <a:lnTo>
                        <a:pt x="476866" y="510585"/>
                      </a:lnTo>
                      <a:lnTo>
                        <a:pt x="475142" y="509737"/>
                      </a:lnTo>
                      <a:lnTo>
                        <a:pt x="473444" y="509737"/>
                      </a:lnTo>
                      <a:lnTo>
                        <a:pt x="472595" y="509737"/>
                      </a:lnTo>
                      <a:lnTo>
                        <a:pt x="471746" y="508889"/>
                      </a:lnTo>
                      <a:lnTo>
                        <a:pt x="469172" y="509737"/>
                      </a:lnTo>
                      <a:lnTo>
                        <a:pt x="468323" y="509737"/>
                      </a:lnTo>
                      <a:lnTo>
                        <a:pt x="467474" y="511460"/>
                      </a:lnTo>
                      <a:lnTo>
                        <a:pt x="466625" y="510585"/>
                      </a:lnTo>
                      <a:lnTo>
                        <a:pt x="465776" y="510585"/>
                      </a:lnTo>
                      <a:lnTo>
                        <a:pt x="464901" y="511460"/>
                      </a:lnTo>
                      <a:lnTo>
                        <a:pt x="462354" y="512309"/>
                      </a:lnTo>
                      <a:lnTo>
                        <a:pt x="460656" y="511460"/>
                      </a:lnTo>
                      <a:lnTo>
                        <a:pt x="458931" y="512309"/>
                      </a:lnTo>
                      <a:lnTo>
                        <a:pt x="458082" y="511460"/>
                      </a:lnTo>
                      <a:lnTo>
                        <a:pt x="457233" y="510585"/>
                      </a:lnTo>
                      <a:lnTo>
                        <a:pt x="454686" y="511460"/>
                      </a:lnTo>
                      <a:lnTo>
                        <a:pt x="453811" y="510585"/>
                      </a:lnTo>
                      <a:lnTo>
                        <a:pt x="453811" y="509737"/>
                      </a:lnTo>
                      <a:lnTo>
                        <a:pt x="452962" y="509737"/>
                      </a:lnTo>
                      <a:lnTo>
                        <a:pt x="451264" y="508889"/>
                      </a:lnTo>
                      <a:lnTo>
                        <a:pt x="450415" y="509737"/>
                      </a:lnTo>
                      <a:lnTo>
                        <a:pt x="450415" y="508889"/>
                      </a:lnTo>
                      <a:lnTo>
                        <a:pt x="448717" y="508040"/>
                      </a:lnTo>
                      <a:lnTo>
                        <a:pt x="447841" y="508889"/>
                      </a:lnTo>
                      <a:lnTo>
                        <a:pt x="446992" y="508040"/>
                      </a:lnTo>
                      <a:lnTo>
                        <a:pt x="446143" y="508040"/>
                      </a:lnTo>
                      <a:lnTo>
                        <a:pt x="446992" y="507192"/>
                      </a:lnTo>
                      <a:lnTo>
                        <a:pt x="445294" y="503772"/>
                      </a:lnTo>
                      <a:lnTo>
                        <a:pt x="442721" y="502075"/>
                      </a:lnTo>
                      <a:lnTo>
                        <a:pt x="441872" y="499530"/>
                      </a:lnTo>
                      <a:lnTo>
                        <a:pt x="440174" y="498655"/>
                      </a:lnTo>
                      <a:lnTo>
                        <a:pt x="439325" y="498655"/>
                      </a:lnTo>
                      <a:lnTo>
                        <a:pt x="438476" y="496958"/>
                      </a:lnTo>
                      <a:lnTo>
                        <a:pt x="436751" y="496958"/>
                      </a:lnTo>
                      <a:lnTo>
                        <a:pt x="436751" y="496110"/>
                      </a:lnTo>
                      <a:lnTo>
                        <a:pt x="435053" y="495262"/>
                      </a:lnTo>
                      <a:lnTo>
                        <a:pt x="423964" y="502924"/>
                      </a:lnTo>
                      <a:lnTo>
                        <a:pt x="423115" y="466258"/>
                      </a:lnTo>
                      <a:lnTo>
                        <a:pt x="423115" y="433888"/>
                      </a:lnTo>
                      <a:lnTo>
                        <a:pt x="423115" y="421082"/>
                      </a:lnTo>
                      <a:lnTo>
                        <a:pt x="423115" y="383595"/>
                      </a:lnTo>
                      <a:lnTo>
                        <a:pt x="423964" y="369093"/>
                      </a:lnTo>
                      <a:lnTo>
                        <a:pt x="423964" y="351198"/>
                      </a:lnTo>
                      <a:lnTo>
                        <a:pt x="423964" y="350350"/>
                      </a:lnTo>
                      <a:lnTo>
                        <a:pt x="424813" y="347778"/>
                      </a:lnTo>
                      <a:lnTo>
                        <a:pt x="426537" y="347778"/>
                      </a:lnTo>
                      <a:lnTo>
                        <a:pt x="427386" y="348627"/>
                      </a:lnTo>
                      <a:lnTo>
                        <a:pt x="428235" y="346081"/>
                      </a:lnTo>
                      <a:lnTo>
                        <a:pt x="429084" y="345233"/>
                      </a:lnTo>
                      <a:lnTo>
                        <a:pt x="431631" y="346081"/>
                      </a:lnTo>
                      <a:lnTo>
                        <a:pt x="433356" y="345233"/>
                      </a:lnTo>
                      <a:lnTo>
                        <a:pt x="434205" y="343510"/>
                      </a:lnTo>
                      <a:lnTo>
                        <a:pt x="434205" y="340965"/>
                      </a:lnTo>
                      <a:lnTo>
                        <a:pt x="435053" y="340965"/>
                      </a:lnTo>
                      <a:lnTo>
                        <a:pt x="435053" y="339268"/>
                      </a:lnTo>
                      <a:lnTo>
                        <a:pt x="435902" y="338420"/>
                      </a:lnTo>
                      <a:lnTo>
                        <a:pt x="435053" y="337545"/>
                      </a:lnTo>
                      <a:lnTo>
                        <a:pt x="435902" y="336696"/>
                      </a:lnTo>
                      <a:lnTo>
                        <a:pt x="435053" y="336696"/>
                      </a:lnTo>
                      <a:lnTo>
                        <a:pt x="433356" y="332428"/>
                      </a:lnTo>
                      <a:lnTo>
                        <a:pt x="432507" y="332428"/>
                      </a:lnTo>
                      <a:lnTo>
                        <a:pt x="432507" y="330731"/>
                      </a:lnTo>
                      <a:lnTo>
                        <a:pt x="430782" y="330731"/>
                      </a:lnTo>
                      <a:lnTo>
                        <a:pt x="429084" y="329034"/>
                      </a:lnTo>
                      <a:lnTo>
                        <a:pt x="429933" y="328186"/>
                      </a:lnTo>
                      <a:lnTo>
                        <a:pt x="428235" y="327338"/>
                      </a:lnTo>
                      <a:lnTo>
                        <a:pt x="426537" y="323069"/>
                      </a:lnTo>
                      <a:lnTo>
                        <a:pt x="427386" y="322221"/>
                      </a:lnTo>
                      <a:lnTo>
                        <a:pt x="428235" y="320498"/>
                      </a:lnTo>
                      <a:lnTo>
                        <a:pt x="427386" y="320498"/>
                      </a:lnTo>
                      <a:lnTo>
                        <a:pt x="428235" y="319649"/>
                      </a:lnTo>
                      <a:lnTo>
                        <a:pt x="428235" y="317953"/>
                      </a:lnTo>
                      <a:lnTo>
                        <a:pt x="426537" y="317104"/>
                      </a:lnTo>
                      <a:lnTo>
                        <a:pt x="426537" y="316256"/>
                      </a:lnTo>
                      <a:lnTo>
                        <a:pt x="428235" y="315381"/>
                      </a:lnTo>
                      <a:lnTo>
                        <a:pt x="427386" y="317953"/>
                      </a:lnTo>
                      <a:lnTo>
                        <a:pt x="428235" y="317953"/>
                      </a:lnTo>
                      <a:lnTo>
                        <a:pt x="429084" y="317104"/>
                      </a:lnTo>
                      <a:lnTo>
                        <a:pt x="430782" y="318801"/>
                      </a:lnTo>
                      <a:lnTo>
                        <a:pt x="431631" y="318801"/>
                      </a:lnTo>
                      <a:lnTo>
                        <a:pt x="432507" y="317953"/>
                      </a:lnTo>
                      <a:lnTo>
                        <a:pt x="431631" y="316256"/>
                      </a:lnTo>
                      <a:lnTo>
                        <a:pt x="429933" y="316256"/>
                      </a:lnTo>
                      <a:lnTo>
                        <a:pt x="429933" y="315381"/>
                      </a:lnTo>
                      <a:lnTo>
                        <a:pt x="430782" y="314533"/>
                      </a:lnTo>
                      <a:lnTo>
                        <a:pt x="429933" y="312836"/>
                      </a:lnTo>
                      <a:lnTo>
                        <a:pt x="430782" y="312836"/>
                      </a:lnTo>
                      <a:lnTo>
                        <a:pt x="431631" y="313684"/>
                      </a:lnTo>
                      <a:lnTo>
                        <a:pt x="433356" y="313684"/>
                      </a:lnTo>
                      <a:lnTo>
                        <a:pt x="434205" y="313684"/>
                      </a:lnTo>
                      <a:lnTo>
                        <a:pt x="434205" y="312836"/>
                      </a:lnTo>
                      <a:lnTo>
                        <a:pt x="433356" y="312836"/>
                      </a:lnTo>
                      <a:lnTo>
                        <a:pt x="433356" y="310264"/>
                      </a:lnTo>
                      <a:lnTo>
                        <a:pt x="435053" y="311139"/>
                      </a:lnTo>
                      <a:lnTo>
                        <a:pt x="435053" y="309416"/>
                      </a:lnTo>
                      <a:lnTo>
                        <a:pt x="435902" y="309416"/>
                      </a:lnTo>
                      <a:lnTo>
                        <a:pt x="437627" y="307719"/>
                      </a:lnTo>
                      <a:lnTo>
                        <a:pt x="438476" y="309416"/>
                      </a:lnTo>
                      <a:lnTo>
                        <a:pt x="438476" y="308568"/>
                      </a:lnTo>
                      <a:lnTo>
                        <a:pt x="436751" y="306022"/>
                      </a:lnTo>
                      <a:lnTo>
                        <a:pt x="435902" y="304299"/>
                      </a:lnTo>
                      <a:lnTo>
                        <a:pt x="436751" y="303451"/>
                      </a:lnTo>
                      <a:lnTo>
                        <a:pt x="437627" y="304299"/>
                      </a:lnTo>
                      <a:lnTo>
                        <a:pt x="438476" y="304299"/>
                      </a:lnTo>
                      <a:lnTo>
                        <a:pt x="437627" y="301754"/>
                      </a:lnTo>
                      <a:lnTo>
                        <a:pt x="438476" y="301754"/>
                      </a:lnTo>
                      <a:lnTo>
                        <a:pt x="439325" y="301754"/>
                      </a:lnTo>
                      <a:lnTo>
                        <a:pt x="440174" y="299183"/>
                      </a:lnTo>
                      <a:lnTo>
                        <a:pt x="439325" y="300057"/>
                      </a:lnTo>
                      <a:lnTo>
                        <a:pt x="438476" y="299183"/>
                      </a:lnTo>
                      <a:lnTo>
                        <a:pt x="436751" y="300057"/>
                      </a:lnTo>
                      <a:lnTo>
                        <a:pt x="436751" y="300906"/>
                      </a:lnTo>
                      <a:lnTo>
                        <a:pt x="435902" y="300906"/>
                      </a:lnTo>
                      <a:lnTo>
                        <a:pt x="435902" y="300057"/>
                      </a:lnTo>
                      <a:lnTo>
                        <a:pt x="434205" y="300906"/>
                      </a:lnTo>
                      <a:lnTo>
                        <a:pt x="434205" y="300057"/>
                      </a:lnTo>
                      <a:lnTo>
                        <a:pt x="433356" y="299183"/>
                      </a:lnTo>
                      <a:lnTo>
                        <a:pt x="432507" y="300906"/>
                      </a:lnTo>
                      <a:lnTo>
                        <a:pt x="431631" y="300906"/>
                      </a:lnTo>
                      <a:lnTo>
                        <a:pt x="431631" y="300057"/>
                      </a:lnTo>
                      <a:lnTo>
                        <a:pt x="430782" y="300057"/>
                      </a:lnTo>
                      <a:lnTo>
                        <a:pt x="429933" y="300057"/>
                      </a:lnTo>
                      <a:lnTo>
                        <a:pt x="429933" y="300906"/>
                      </a:lnTo>
                      <a:lnTo>
                        <a:pt x="428235" y="301754"/>
                      </a:lnTo>
                      <a:lnTo>
                        <a:pt x="427386" y="301754"/>
                      </a:lnTo>
                      <a:lnTo>
                        <a:pt x="426537" y="303451"/>
                      </a:lnTo>
                      <a:lnTo>
                        <a:pt x="425662" y="303451"/>
                      </a:lnTo>
                      <a:lnTo>
                        <a:pt x="424813" y="303451"/>
                      </a:lnTo>
                      <a:lnTo>
                        <a:pt x="424813" y="305174"/>
                      </a:lnTo>
                      <a:lnTo>
                        <a:pt x="424813" y="306022"/>
                      </a:lnTo>
                      <a:lnTo>
                        <a:pt x="423964" y="305174"/>
                      </a:lnTo>
                      <a:lnTo>
                        <a:pt x="423115" y="306022"/>
                      </a:lnTo>
                      <a:lnTo>
                        <a:pt x="422266" y="306871"/>
                      </a:lnTo>
                      <a:lnTo>
                        <a:pt x="422266" y="307719"/>
                      </a:lnTo>
                      <a:lnTo>
                        <a:pt x="422266" y="308568"/>
                      </a:lnTo>
                      <a:lnTo>
                        <a:pt x="422266" y="309416"/>
                      </a:lnTo>
                      <a:lnTo>
                        <a:pt x="420541" y="308568"/>
                      </a:lnTo>
                      <a:lnTo>
                        <a:pt x="421417" y="309416"/>
                      </a:lnTo>
                      <a:lnTo>
                        <a:pt x="419692" y="309416"/>
                      </a:lnTo>
                      <a:lnTo>
                        <a:pt x="419692" y="310264"/>
                      </a:lnTo>
                      <a:lnTo>
                        <a:pt x="419692" y="311139"/>
                      </a:lnTo>
                      <a:lnTo>
                        <a:pt x="419692" y="310264"/>
                      </a:lnTo>
                      <a:lnTo>
                        <a:pt x="418843" y="311139"/>
                      </a:lnTo>
                      <a:lnTo>
                        <a:pt x="419692" y="311139"/>
                      </a:lnTo>
                      <a:lnTo>
                        <a:pt x="418843" y="311139"/>
                      </a:lnTo>
                      <a:lnTo>
                        <a:pt x="418843" y="311988"/>
                      </a:lnTo>
                      <a:lnTo>
                        <a:pt x="417994" y="311139"/>
                      </a:lnTo>
                      <a:lnTo>
                        <a:pt x="417145" y="312836"/>
                      </a:lnTo>
                      <a:lnTo>
                        <a:pt x="416296" y="312836"/>
                      </a:lnTo>
                      <a:lnTo>
                        <a:pt x="416296" y="313684"/>
                      </a:lnTo>
                      <a:lnTo>
                        <a:pt x="415447" y="312836"/>
                      </a:lnTo>
                      <a:lnTo>
                        <a:pt x="413723" y="314533"/>
                      </a:lnTo>
                      <a:lnTo>
                        <a:pt x="412874" y="314533"/>
                      </a:lnTo>
                      <a:lnTo>
                        <a:pt x="412025" y="315381"/>
                      </a:lnTo>
                      <a:lnTo>
                        <a:pt x="411176" y="316256"/>
                      </a:lnTo>
                      <a:lnTo>
                        <a:pt x="410327" y="316256"/>
                      </a:lnTo>
                      <a:lnTo>
                        <a:pt x="411176" y="316256"/>
                      </a:lnTo>
                      <a:lnTo>
                        <a:pt x="411176" y="317104"/>
                      </a:lnTo>
                      <a:lnTo>
                        <a:pt x="410327" y="317953"/>
                      </a:lnTo>
                      <a:lnTo>
                        <a:pt x="408602" y="316256"/>
                      </a:lnTo>
                      <a:lnTo>
                        <a:pt x="407753" y="317104"/>
                      </a:lnTo>
                      <a:lnTo>
                        <a:pt x="406904" y="317953"/>
                      </a:lnTo>
                      <a:lnTo>
                        <a:pt x="407753" y="317953"/>
                      </a:lnTo>
                      <a:lnTo>
                        <a:pt x="406904" y="318801"/>
                      </a:lnTo>
                      <a:lnTo>
                        <a:pt x="406904" y="319649"/>
                      </a:lnTo>
                      <a:lnTo>
                        <a:pt x="406055" y="318801"/>
                      </a:lnTo>
                      <a:lnTo>
                        <a:pt x="406904" y="319649"/>
                      </a:lnTo>
                      <a:lnTo>
                        <a:pt x="406055" y="319649"/>
                      </a:lnTo>
                      <a:lnTo>
                        <a:pt x="406904" y="320498"/>
                      </a:lnTo>
                      <a:lnTo>
                        <a:pt x="406904" y="322221"/>
                      </a:lnTo>
                      <a:lnTo>
                        <a:pt x="406055" y="322221"/>
                      </a:lnTo>
                      <a:lnTo>
                        <a:pt x="405206" y="322221"/>
                      </a:lnTo>
                      <a:lnTo>
                        <a:pt x="405206" y="323069"/>
                      </a:lnTo>
                      <a:lnTo>
                        <a:pt x="402633" y="323918"/>
                      </a:lnTo>
                      <a:lnTo>
                        <a:pt x="402633" y="324766"/>
                      </a:lnTo>
                      <a:lnTo>
                        <a:pt x="403482" y="324766"/>
                      </a:lnTo>
                      <a:lnTo>
                        <a:pt x="402633" y="325615"/>
                      </a:lnTo>
                      <a:lnTo>
                        <a:pt x="401784" y="326463"/>
                      </a:lnTo>
                      <a:lnTo>
                        <a:pt x="400935" y="327338"/>
                      </a:lnTo>
                      <a:lnTo>
                        <a:pt x="399237" y="327338"/>
                      </a:lnTo>
                      <a:lnTo>
                        <a:pt x="398361" y="328186"/>
                      </a:lnTo>
                      <a:lnTo>
                        <a:pt x="397512" y="327338"/>
                      </a:lnTo>
                      <a:lnTo>
                        <a:pt x="397512" y="328186"/>
                      </a:lnTo>
                      <a:lnTo>
                        <a:pt x="396663" y="327338"/>
                      </a:lnTo>
                      <a:lnTo>
                        <a:pt x="396663" y="329034"/>
                      </a:lnTo>
                      <a:lnTo>
                        <a:pt x="394965" y="329883"/>
                      </a:lnTo>
                      <a:lnTo>
                        <a:pt x="394965" y="329034"/>
                      </a:lnTo>
                      <a:lnTo>
                        <a:pt x="392392" y="330731"/>
                      </a:lnTo>
                      <a:lnTo>
                        <a:pt x="390694" y="332428"/>
                      </a:lnTo>
                      <a:lnTo>
                        <a:pt x="390694" y="333303"/>
                      </a:lnTo>
                      <a:lnTo>
                        <a:pt x="389845" y="333303"/>
                      </a:lnTo>
                      <a:lnTo>
                        <a:pt x="388996" y="336696"/>
                      </a:lnTo>
                      <a:lnTo>
                        <a:pt x="388147" y="336696"/>
                      </a:lnTo>
                      <a:lnTo>
                        <a:pt x="387298" y="338420"/>
                      </a:lnTo>
                      <a:lnTo>
                        <a:pt x="386422" y="338420"/>
                      </a:lnTo>
                      <a:lnTo>
                        <a:pt x="385573" y="340116"/>
                      </a:lnTo>
                      <a:lnTo>
                        <a:pt x="382177" y="340116"/>
                      </a:lnTo>
                      <a:lnTo>
                        <a:pt x="382177" y="340965"/>
                      </a:lnTo>
                      <a:lnTo>
                        <a:pt x="382177" y="340116"/>
                      </a:lnTo>
                      <a:lnTo>
                        <a:pt x="381302" y="341813"/>
                      </a:lnTo>
                      <a:lnTo>
                        <a:pt x="380453" y="340965"/>
                      </a:lnTo>
                      <a:lnTo>
                        <a:pt x="380453" y="341813"/>
                      </a:lnTo>
                      <a:lnTo>
                        <a:pt x="379604" y="342661"/>
                      </a:lnTo>
                      <a:lnTo>
                        <a:pt x="377906" y="346930"/>
                      </a:lnTo>
                      <a:lnTo>
                        <a:pt x="377057" y="346081"/>
                      </a:lnTo>
                      <a:lnTo>
                        <a:pt x="377057" y="348627"/>
                      </a:lnTo>
                      <a:lnTo>
                        <a:pt x="377057" y="349501"/>
                      </a:lnTo>
                      <a:lnTo>
                        <a:pt x="377057" y="350350"/>
                      </a:lnTo>
                      <a:lnTo>
                        <a:pt x="373634" y="350350"/>
                      </a:lnTo>
                      <a:lnTo>
                        <a:pt x="371937" y="349501"/>
                      </a:lnTo>
                      <a:lnTo>
                        <a:pt x="371088" y="350350"/>
                      </a:lnTo>
                      <a:lnTo>
                        <a:pt x="369363" y="350350"/>
                      </a:lnTo>
                      <a:lnTo>
                        <a:pt x="368514" y="351198"/>
                      </a:lnTo>
                      <a:lnTo>
                        <a:pt x="366816" y="351198"/>
                      </a:lnTo>
                      <a:lnTo>
                        <a:pt x="365118" y="352895"/>
                      </a:lnTo>
                      <a:lnTo>
                        <a:pt x="362545" y="354592"/>
                      </a:lnTo>
                      <a:lnTo>
                        <a:pt x="358273" y="356315"/>
                      </a:lnTo>
                      <a:lnTo>
                        <a:pt x="355726" y="358012"/>
                      </a:lnTo>
                      <a:lnTo>
                        <a:pt x="354877" y="358860"/>
                      </a:lnTo>
                      <a:lnTo>
                        <a:pt x="354002" y="359708"/>
                      </a:lnTo>
                      <a:lnTo>
                        <a:pt x="353153" y="363128"/>
                      </a:lnTo>
                      <a:lnTo>
                        <a:pt x="352304" y="363977"/>
                      </a:lnTo>
                      <a:lnTo>
                        <a:pt x="351455" y="365673"/>
                      </a:lnTo>
                      <a:lnTo>
                        <a:pt x="349757" y="367397"/>
                      </a:lnTo>
                      <a:lnTo>
                        <a:pt x="349757" y="369942"/>
                      </a:lnTo>
                      <a:lnTo>
                        <a:pt x="347183" y="369942"/>
                      </a:lnTo>
                      <a:lnTo>
                        <a:pt x="344636" y="369093"/>
                      </a:lnTo>
                      <a:lnTo>
                        <a:pt x="343787" y="369093"/>
                      </a:lnTo>
                      <a:lnTo>
                        <a:pt x="343787" y="370790"/>
                      </a:lnTo>
                      <a:lnTo>
                        <a:pt x="342063" y="370790"/>
                      </a:lnTo>
                      <a:lnTo>
                        <a:pt x="336969" y="372513"/>
                      </a:lnTo>
                      <a:lnTo>
                        <a:pt x="336093" y="372513"/>
                      </a:lnTo>
                      <a:lnTo>
                        <a:pt x="333546" y="369942"/>
                      </a:lnTo>
                      <a:lnTo>
                        <a:pt x="331822" y="370790"/>
                      </a:lnTo>
                      <a:lnTo>
                        <a:pt x="331822" y="372513"/>
                      </a:lnTo>
                      <a:lnTo>
                        <a:pt x="330973" y="372513"/>
                      </a:lnTo>
                      <a:lnTo>
                        <a:pt x="330124" y="371639"/>
                      </a:lnTo>
                      <a:lnTo>
                        <a:pt x="328426" y="374210"/>
                      </a:lnTo>
                      <a:lnTo>
                        <a:pt x="293458" y="374210"/>
                      </a:lnTo>
                      <a:lnTo>
                        <a:pt x="225194" y="374210"/>
                      </a:lnTo>
                      <a:lnTo>
                        <a:pt x="225194" y="372513"/>
                      </a:lnTo>
                      <a:lnTo>
                        <a:pt x="227768" y="371639"/>
                      </a:lnTo>
                      <a:lnTo>
                        <a:pt x="228617" y="369942"/>
                      </a:lnTo>
                      <a:lnTo>
                        <a:pt x="228617" y="368245"/>
                      </a:lnTo>
                      <a:lnTo>
                        <a:pt x="228617" y="366548"/>
                      </a:lnTo>
                      <a:lnTo>
                        <a:pt x="226919" y="365673"/>
                      </a:lnTo>
                      <a:lnTo>
                        <a:pt x="226070" y="364825"/>
                      </a:lnTo>
                      <a:lnTo>
                        <a:pt x="226919" y="363128"/>
                      </a:lnTo>
                      <a:lnTo>
                        <a:pt x="228617" y="362280"/>
                      </a:lnTo>
                      <a:lnTo>
                        <a:pt x="229466" y="359708"/>
                      </a:lnTo>
                      <a:lnTo>
                        <a:pt x="231164" y="358860"/>
                      </a:lnTo>
                      <a:lnTo>
                        <a:pt x="230315" y="358012"/>
                      </a:lnTo>
                      <a:lnTo>
                        <a:pt x="228617" y="356315"/>
                      </a:lnTo>
                      <a:lnTo>
                        <a:pt x="228617" y="352895"/>
                      </a:lnTo>
                      <a:lnTo>
                        <a:pt x="227768" y="352046"/>
                      </a:lnTo>
                      <a:lnTo>
                        <a:pt x="227768" y="351198"/>
                      </a:lnTo>
                      <a:lnTo>
                        <a:pt x="230315" y="348627"/>
                      </a:lnTo>
                      <a:lnTo>
                        <a:pt x="232039" y="347778"/>
                      </a:lnTo>
                      <a:lnTo>
                        <a:pt x="228617" y="346081"/>
                      </a:lnTo>
                      <a:lnTo>
                        <a:pt x="225194" y="344385"/>
                      </a:lnTo>
                      <a:lnTo>
                        <a:pt x="223496" y="344385"/>
                      </a:lnTo>
                      <a:lnTo>
                        <a:pt x="221798" y="343510"/>
                      </a:lnTo>
                      <a:lnTo>
                        <a:pt x="220949" y="342661"/>
                      </a:lnTo>
                      <a:lnTo>
                        <a:pt x="220074" y="343510"/>
                      </a:lnTo>
                      <a:lnTo>
                        <a:pt x="218376" y="341813"/>
                      </a:lnTo>
                      <a:lnTo>
                        <a:pt x="216678" y="341813"/>
                      </a:lnTo>
                      <a:lnTo>
                        <a:pt x="216678" y="340965"/>
                      </a:lnTo>
                      <a:lnTo>
                        <a:pt x="217527" y="338420"/>
                      </a:lnTo>
                      <a:lnTo>
                        <a:pt x="217527" y="336696"/>
                      </a:lnTo>
                      <a:lnTo>
                        <a:pt x="218376" y="334151"/>
                      </a:lnTo>
                      <a:lnTo>
                        <a:pt x="218376" y="331580"/>
                      </a:lnTo>
                      <a:lnTo>
                        <a:pt x="219225" y="329883"/>
                      </a:lnTo>
                      <a:lnTo>
                        <a:pt x="217527" y="327338"/>
                      </a:lnTo>
                      <a:lnTo>
                        <a:pt x="218376" y="323918"/>
                      </a:lnTo>
                      <a:lnTo>
                        <a:pt x="217527" y="323918"/>
                      </a:lnTo>
                      <a:lnTo>
                        <a:pt x="216678" y="323918"/>
                      </a:lnTo>
                      <a:lnTo>
                        <a:pt x="214104" y="322221"/>
                      </a:lnTo>
                      <a:lnTo>
                        <a:pt x="214980" y="314533"/>
                      </a:lnTo>
                      <a:lnTo>
                        <a:pt x="213255" y="313684"/>
                      </a:lnTo>
                      <a:lnTo>
                        <a:pt x="210708" y="314533"/>
                      </a:lnTo>
                      <a:lnTo>
                        <a:pt x="208984" y="313684"/>
                      </a:lnTo>
                      <a:lnTo>
                        <a:pt x="207286" y="314533"/>
                      </a:lnTo>
                      <a:lnTo>
                        <a:pt x="206437" y="314533"/>
                      </a:lnTo>
                      <a:lnTo>
                        <a:pt x="204739" y="312836"/>
                      </a:lnTo>
                      <a:lnTo>
                        <a:pt x="204739" y="311988"/>
                      </a:lnTo>
                      <a:lnTo>
                        <a:pt x="203890" y="311988"/>
                      </a:lnTo>
                      <a:lnTo>
                        <a:pt x="203890" y="311139"/>
                      </a:lnTo>
                      <a:lnTo>
                        <a:pt x="203890" y="309416"/>
                      </a:lnTo>
                      <a:lnTo>
                        <a:pt x="203014" y="309416"/>
                      </a:lnTo>
                      <a:lnTo>
                        <a:pt x="202165" y="308568"/>
                      </a:lnTo>
                      <a:lnTo>
                        <a:pt x="201316" y="308568"/>
                      </a:lnTo>
                      <a:lnTo>
                        <a:pt x="200467" y="307719"/>
                      </a:lnTo>
                      <a:lnTo>
                        <a:pt x="199618" y="308568"/>
                      </a:lnTo>
                      <a:lnTo>
                        <a:pt x="198769" y="308568"/>
                      </a:lnTo>
                      <a:lnTo>
                        <a:pt x="197894" y="307719"/>
                      </a:lnTo>
                      <a:lnTo>
                        <a:pt x="197045" y="307719"/>
                      </a:lnTo>
                      <a:lnTo>
                        <a:pt x="195347" y="306022"/>
                      </a:lnTo>
                      <a:lnTo>
                        <a:pt x="194498" y="306871"/>
                      </a:lnTo>
                      <a:lnTo>
                        <a:pt x="193649" y="306871"/>
                      </a:lnTo>
                      <a:lnTo>
                        <a:pt x="192800" y="306871"/>
                      </a:lnTo>
                      <a:lnTo>
                        <a:pt x="191924" y="306871"/>
                      </a:lnTo>
                      <a:lnTo>
                        <a:pt x="191075" y="306871"/>
                      </a:lnTo>
                      <a:lnTo>
                        <a:pt x="191075" y="306022"/>
                      </a:lnTo>
                      <a:lnTo>
                        <a:pt x="191075" y="306871"/>
                      </a:lnTo>
                      <a:lnTo>
                        <a:pt x="190226" y="306871"/>
                      </a:lnTo>
                      <a:lnTo>
                        <a:pt x="189377" y="307719"/>
                      </a:lnTo>
                      <a:lnTo>
                        <a:pt x="186804" y="306871"/>
                      </a:lnTo>
                      <a:lnTo>
                        <a:pt x="186804" y="307719"/>
                      </a:lnTo>
                      <a:lnTo>
                        <a:pt x="185955" y="306871"/>
                      </a:lnTo>
                      <a:lnTo>
                        <a:pt x="185106" y="306871"/>
                      </a:lnTo>
                      <a:lnTo>
                        <a:pt x="181710" y="307719"/>
                      </a:lnTo>
                      <a:lnTo>
                        <a:pt x="180835" y="307719"/>
                      </a:lnTo>
                      <a:lnTo>
                        <a:pt x="179986" y="306871"/>
                      </a:lnTo>
                      <a:lnTo>
                        <a:pt x="180835" y="306871"/>
                      </a:lnTo>
                      <a:lnTo>
                        <a:pt x="179986" y="306871"/>
                      </a:lnTo>
                      <a:lnTo>
                        <a:pt x="179986" y="306022"/>
                      </a:lnTo>
                      <a:lnTo>
                        <a:pt x="179137" y="306022"/>
                      </a:lnTo>
                      <a:lnTo>
                        <a:pt x="179137" y="305174"/>
                      </a:lnTo>
                      <a:lnTo>
                        <a:pt x="179137" y="306022"/>
                      </a:lnTo>
                      <a:lnTo>
                        <a:pt x="178288" y="305174"/>
                      </a:lnTo>
                      <a:lnTo>
                        <a:pt x="177439" y="305174"/>
                      </a:lnTo>
                      <a:lnTo>
                        <a:pt x="176590" y="305174"/>
                      </a:lnTo>
                      <a:lnTo>
                        <a:pt x="176590" y="306022"/>
                      </a:lnTo>
                      <a:lnTo>
                        <a:pt x="176590" y="304299"/>
                      </a:lnTo>
                      <a:lnTo>
                        <a:pt x="175714" y="305174"/>
                      </a:lnTo>
                      <a:lnTo>
                        <a:pt x="175714" y="304299"/>
                      </a:lnTo>
                      <a:lnTo>
                        <a:pt x="174865" y="304299"/>
                      </a:lnTo>
                      <a:lnTo>
                        <a:pt x="174016" y="303451"/>
                      </a:lnTo>
                      <a:lnTo>
                        <a:pt x="174016" y="304299"/>
                      </a:lnTo>
                      <a:lnTo>
                        <a:pt x="172318" y="303451"/>
                      </a:lnTo>
                      <a:lnTo>
                        <a:pt x="170620" y="303451"/>
                      </a:lnTo>
                      <a:lnTo>
                        <a:pt x="169745" y="302603"/>
                      </a:lnTo>
                      <a:lnTo>
                        <a:pt x="168896" y="303451"/>
                      </a:lnTo>
                      <a:lnTo>
                        <a:pt x="168896" y="302603"/>
                      </a:lnTo>
                      <a:lnTo>
                        <a:pt x="168047" y="302603"/>
                      </a:lnTo>
                      <a:lnTo>
                        <a:pt x="168047" y="301754"/>
                      </a:lnTo>
                      <a:lnTo>
                        <a:pt x="167198" y="302603"/>
                      </a:lnTo>
                      <a:lnTo>
                        <a:pt x="166349" y="301754"/>
                      </a:lnTo>
                      <a:lnTo>
                        <a:pt x="165500" y="302603"/>
                      </a:lnTo>
                      <a:lnTo>
                        <a:pt x="164651" y="302603"/>
                      </a:lnTo>
                      <a:lnTo>
                        <a:pt x="163775" y="302603"/>
                      </a:lnTo>
                      <a:lnTo>
                        <a:pt x="162926" y="301754"/>
                      </a:lnTo>
                      <a:lnTo>
                        <a:pt x="162926" y="300906"/>
                      </a:lnTo>
                      <a:lnTo>
                        <a:pt x="161228" y="301754"/>
                      </a:lnTo>
                      <a:lnTo>
                        <a:pt x="161228" y="300906"/>
                      </a:lnTo>
                      <a:lnTo>
                        <a:pt x="160379" y="300906"/>
                      </a:lnTo>
                      <a:lnTo>
                        <a:pt x="159530" y="301754"/>
                      </a:lnTo>
                      <a:lnTo>
                        <a:pt x="159530" y="300906"/>
                      </a:lnTo>
                      <a:lnTo>
                        <a:pt x="158655" y="300906"/>
                      </a:lnTo>
                      <a:lnTo>
                        <a:pt x="158655" y="300057"/>
                      </a:lnTo>
                      <a:lnTo>
                        <a:pt x="158655" y="300906"/>
                      </a:lnTo>
                      <a:lnTo>
                        <a:pt x="156957" y="300057"/>
                      </a:lnTo>
                      <a:lnTo>
                        <a:pt x="156108" y="299183"/>
                      </a:lnTo>
                      <a:lnTo>
                        <a:pt x="156957" y="298334"/>
                      </a:lnTo>
                      <a:lnTo>
                        <a:pt x="156957" y="297486"/>
                      </a:lnTo>
                      <a:lnTo>
                        <a:pt x="156108" y="297486"/>
                      </a:lnTo>
                      <a:lnTo>
                        <a:pt x="147565" y="297486"/>
                      </a:lnTo>
                      <a:lnTo>
                        <a:pt x="98111" y="297486"/>
                      </a:lnTo>
                      <a:lnTo>
                        <a:pt x="99809" y="295789"/>
                      </a:lnTo>
                      <a:lnTo>
                        <a:pt x="100658" y="292369"/>
                      </a:lnTo>
                      <a:lnTo>
                        <a:pt x="100658" y="291521"/>
                      </a:lnTo>
                      <a:lnTo>
                        <a:pt x="102356" y="290672"/>
                      </a:lnTo>
                      <a:lnTo>
                        <a:pt x="104930" y="289824"/>
                      </a:lnTo>
                      <a:lnTo>
                        <a:pt x="105779" y="288101"/>
                      </a:lnTo>
                      <a:lnTo>
                        <a:pt x="107477" y="287252"/>
                      </a:lnTo>
                      <a:lnTo>
                        <a:pt x="108326" y="284707"/>
                      </a:lnTo>
                      <a:lnTo>
                        <a:pt x="111748" y="283859"/>
                      </a:lnTo>
                      <a:lnTo>
                        <a:pt x="111748" y="283010"/>
                      </a:lnTo>
                      <a:lnTo>
                        <a:pt x="110899" y="281287"/>
                      </a:lnTo>
                      <a:lnTo>
                        <a:pt x="110050" y="280439"/>
                      </a:lnTo>
                      <a:lnTo>
                        <a:pt x="112597" y="279591"/>
                      </a:lnTo>
                      <a:lnTo>
                        <a:pt x="115171" y="275322"/>
                      </a:lnTo>
                      <a:lnTo>
                        <a:pt x="117718" y="273625"/>
                      </a:lnTo>
                      <a:lnTo>
                        <a:pt x="118567" y="275322"/>
                      </a:lnTo>
                      <a:lnTo>
                        <a:pt x="119416" y="275322"/>
                      </a:lnTo>
                      <a:lnTo>
                        <a:pt x="121989" y="273625"/>
                      </a:lnTo>
                      <a:lnTo>
                        <a:pt x="121989" y="272777"/>
                      </a:lnTo>
                      <a:lnTo>
                        <a:pt x="123687" y="271929"/>
                      </a:lnTo>
                      <a:lnTo>
                        <a:pt x="124536" y="271054"/>
                      </a:lnTo>
                      <a:lnTo>
                        <a:pt x="125385" y="270205"/>
                      </a:lnTo>
                      <a:lnTo>
                        <a:pt x="125385" y="269357"/>
                      </a:lnTo>
                      <a:lnTo>
                        <a:pt x="122838" y="268509"/>
                      </a:lnTo>
                      <a:lnTo>
                        <a:pt x="121989" y="267660"/>
                      </a:lnTo>
                      <a:lnTo>
                        <a:pt x="124536" y="265937"/>
                      </a:lnTo>
                      <a:lnTo>
                        <a:pt x="127958" y="264240"/>
                      </a:lnTo>
                      <a:lnTo>
                        <a:pt x="129656" y="262544"/>
                      </a:lnTo>
                      <a:lnTo>
                        <a:pt x="131354" y="258275"/>
                      </a:lnTo>
                      <a:lnTo>
                        <a:pt x="131354" y="254882"/>
                      </a:lnTo>
                      <a:lnTo>
                        <a:pt x="132230" y="253159"/>
                      </a:lnTo>
                      <a:lnTo>
                        <a:pt x="131354" y="251462"/>
                      </a:lnTo>
                      <a:lnTo>
                        <a:pt x="131354" y="248042"/>
                      </a:lnTo>
                      <a:lnTo>
                        <a:pt x="130505" y="246345"/>
                      </a:lnTo>
                      <a:lnTo>
                        <a:pt x="130505" y="245497"/>
                      </a:lnTo>
                      <a:lnTo>
                        <a:pt x="131354" y="244648"/>
                      </a:lnTo>
                      <a:lnTo>
                        <a:pt x="132230" y="242925"/>
                      </a:lnTo>
                      <a:lnTo>
                        <a:pt x="128807" y="242077"/>
                      </a:lnTo>
                      <a:lnTo>
                        <a:pt x="126260" y="234415"/>
                      </a:lnTo>
                      <a:lnTo>
                        <a:pt x="123687" y="233566"/>
                      </a:lnTo>
                      <a:lnTo>
                        <a:pt x="121989" y="233566"/>
                      </a:lnTo>
                      <a:lnTo>
                        <a:pt x="121989" y="230147"/>
                      </a:lnTo>
                      <a:lnTo>
                        <a:pt x="121140" y="232718"/>
                      </a:lnTo>
                      <a:lnTo>
                        <a:pt x="120291" y="233566"/>
                      </a:lnTo>
                      <a:lnTo>
                        <a:pt x="118567" y="231843"/>
                      </a:lnTo>
                      <a:lnTo>
                        <a:pt x="117718" y="228450"/>
                      </a:lnTo>
                      <a:lnTo>
                        <a:pt x="117718" y="226727"/>
                      </a:lnTo>
                      <a:lnTo>
                        <a:pt x="116869" y="225878"/>
                      </a:lnTo>
                      <a:lnTo>
                        <a:pt x="116869" y="223333"/>
                      </a:lnTo>
                      <a:lnTo>
                        <a:pt x="115171" y="223333"/>
                      </a:lnTo>
                      <a:lnTo>
                        <a:pt x="113446" y="220761"/>
                      </a:lnTo>
                      <a:lnTo>
                        <a:pt x="113446" y="217368"/>
                      </a:lnTo>
                      <a:lnTo>
                        <a:pt x="110899" y="214796"/>
                      </a:lnTo>
                      <a:lnTo>
                        <a:pt x="110050" y="209680"/>
                      </a:lnTo>
                      <a:lnTo>
                        <a:pt x="109175" y="207135"/>
                      </a:lnTo>
                      <a:lnTo>
                        <a:pt x="107477" y="206286"/>
                      </a:lnTo>
                      <a:lnTo>
                        <a:pt x="105779" y="203715"/>
                      </a:lnTo>
                      <a:lnTo>
                        <a:pt x="104081" y="203715"/>
                      </a:lnTo>
                      <a:lnTo>
                        <a:pt x="101507" y="202866"/>
                      </a:lnTo>
                      <a:lnTo>
                        <a:pt x="99809" y="203715"/>
                      </a:lnTo>
                      <a:lnTo>
                        <a:pt x="98111" y="203715"/>
                      </a:lnTo>
                      <a:lnTo>
                        <a:pt x="97236" y="202866"/>
                      </a:lnTo>
                      <a:lnTo>
                        <a:pt x="96387" y="202866"/>
                      </a:lnTo>
                      <a:lnTo>
                        <a:pt x="95538" y="201169"/>
                      </a:lnTo>
                      <a:lnTo>
                        <a:pt x="94689" y="201169"/>
                      </a:lnTo>
                      <a:lnTo>
                        <a:pt x="92991" y="199446"/>
                      </a:lnTo>
                      <a:lnTo>
                        <a:pt x="92991" y="196901"/>
                      </a:lnTo>
                      <a:lnTo>
                        <a:pt x="92142" y="196053"/>
                      </a:lnTo>
                      <a:lnTo>
                        <a:pt x="91266" y="196901"/>
                      </a:lnTo>
                      <a:lnTo>
                        <a:pt x="91266" y="195204"/>
                      </a:lnTo>
                      <a:lnTo>
                        <a:pt x="90417" y="194356"/>
                      </a:lnTo>
                      <a:lnTo>
                        <a:pt x="88719" y="195204"/>
                      </a:lnTo>
                      <a:lnTo>
                        <a:pt x="87870" y="191784"/>
                      </a:lnTo>
                      <a:lnTo>
                        <a:pt x="88719" y="190936"/>
                      </a:lnTo>
                      <a:lnTo>
                        <a:pt x="89568" y="187516"/>
                      </a:lnTo>
                      <a:lnTo>
                        <a:pt x="87870" y="180703"/>
                      </a:lnTo>
                      <a:lnTo>
                        <a:pt x="86146" y="176434"/>
                      </a:lnTo>
                      <a:lnTo>
                        <a:pt x="83599" y="176434"/>
                      </a:lnTo>
                      <a:lnTo>
                        <a:pt x="82750" y="175586"/>
                      </a:lnTo>
                      <a:lnTo>
                        <a:pt x="81025" y="175586"/>
                      </a:lnTo>
                      <a:lnTo>
                        <a:pt x="78478" y="174737"/>
                      </a:lnTo>
                      <a:lnTo>
                        <a:pt x="77629" y="175586"/>
                      </a:lnTo>
                      <a:lnTo>
                        <a:pt x="77629" y="174737"/>
                      </a:lnTo>
                      <a:lnTo>
                        <a:pt x="75931" y="175586"/>
                      </a:lnTo>
                      <a:lnTo>
                        <a:pt x="74207" y="173041"/>
                      </a:lnTo>
                      <a:lnTo>
                        <a:pt x="73358" y="169621"/>
                      </a:lnTo>
                      <a:lnTo>
                        <a:pt x="72509" y="167924"/>
                      </a:lnTo>
                      <a:lnTo>
                        <a:pt x="71660" y="167924"/>
                      </a:lnTo>
                      <a:lnTo>
                        <a:pt x="70811" y="167924"/>
                      </a:lnTo>
                      <a:lnTo>
                        <a:pt x="69086" y="167924"/>
                      </a:lnTo>
                      <a:lnTo>
                        <a:pt x="67388" y="166227"/>
                      </a:lnTo>
                      <a:lnTo>
                        <a:pt x="63966" y="165352"/>
                      </a:lnTo>
                      <a:lnTo>
                        <a:pt x="63117" y="165352"/>
                      </a:lnTo>
                      <a:lnTo>
                        <a:pt x="63117" y="163656"/>
                      </a:lnTo>
                      <a:lnTo>
                        <a:pt x="61419" y="163656"/>
                      </a:lnTo>
                      <a:lnTo>
                        <a:pt x="59721" y="162807"/>
                      </a:lnTo>
                      <a:lnTo>
                        <a:pt x="57148" y="159387"/>
                      </a:lnTo>
                      <a:lnTo>
                        <a:pt x="57997" y="155145"/>
                      </a:lnTo>
                      <a:lnTo>
                        <a:pt x="56299" y="153422"/>
                      </a:lnTo>
                      <a:lnTo>
                        <a:pt x="57148" y="150029"/>
                      </a:lnTo>
                      <a:lnTo>
                        <a:pt x="55450" y="147457"/>
                      </a:lnTo>
                      <a:lnTo>
                        <a:pt x="54601" y="146609"/>
                      </a:lnTo>
                      <a:lnTo>
                        <a:pt x="54601" y="145760"/>
                      </a:lnTo>
                      <a:lnTo>
                        <a:pt x="52876" y="144912"/>
                      </a:lnTo>
                      <a:lnTo>
                        <a:pt x="52027" y="142340"/>
                      </a:lnTo>
                      <a:lnTo>
                        <a:pt x="50329" y="141492"/>
                      </a:lnTo>
                      <a:lnTo>
                        <a:pt x="51178" y="138947"/>
                      </a:lnTo>
                      <a:lnTo>
                        <a:pt x="51178" y="137224"/>
                      </a:lnTo>
                      <a:lnTo>
                        <a:pt x="50329" y="133830"/>
                      </a:lnTo>
                      <a:lnTo>
                        <a:pt x="51178" y="131259"/>
                      </a:lnTo>
                      <a:lnTo>
                        <a:pt x="50329" y="127865"/>
                      </a:lnTo>
                      <a:lnTo>
                        <a:pt x="48631" y="126142"/>
                      </a:lnTo>
                      <a:lnTo>
                        <a:pt x="46907" y="123597"/>
                      </a:lnTo>
                      <a:lnTo>
                        <a:pt x="45209" y="122748"/>
                      </a:lnTo>
                      <a:lnTo>
                        <a:pt x="46058" y="120177"/>
                      </a:lnTo>
                      <a:lnTo>
                        <a:pt x="46058" y="117632"/>
                      </a:lnTo>
                      <a:lnTo>
                        <a:pt x="43511" y="115060"/>
                      </a:lnTo>
                      <a:lnTo>
                        <a:pt x="40937" y="115935"/>
                      </a:lnTo>
                      <a:lnTo>
                        <a:pt x="39239" y="115935"/>
                      </a:lnTo>
                      <a:lnTo>
                        <a:pt x="38390" y="111667"/>
                      </a:lnTo>
                      <a:lnTo>
                        <a:pt x="36666" y="109943"/>
                      </a:lnTo>
                      <a:lnTo>
                        <a:pt x="34119" y="109943"/>
                      </a:lnTo>
                      <a:lnTo>
                        <a:pt x="33270" y="110818"/>
                      </a:lnTo>
                      <a:lnTo>
                        <a:pt x="32421" y="110818"/>
                      </a:lnTo>
                      <a:lnTo>
                        <a:pt x="31572" y="109943"/>
                      </a:lnTo>
                      <a:lnTo>
                        <a:pt x="30696" y="109095"/>
                      </a:lnTo>
                      <a:lnTo>
                        <a:pt x="30696" y="106550"/>
                      </a:lnTo>
                      <a:lnTo>
                        <a:pt x="29847" y="104853"/>
                      </a:lnTo>
                      <a:lnTo>
                        <a:pt x="27300" y="102281"/>
                      </a:lnTo>
                      <a:lnTo>
                        <a:pt x="28149" y="101433"/>
                      </a:lnTo>
                      <a:lnTo>
                        <a:pt x="29847" y="101433"/>
                      </a:lnTo>
                      <a:lnTo>
                        <a:pt x="28149" y="98013"/>
                      </a:lnTo>
                      <a:lnTo>
                        <a:pt x="28998" y="96316"/>
                      </a:lnTo>
                      <a:lnTo>
                        <a:pt x="29847" y="96316"/>
                      </a:lnTo>
                      <a:lnTo>
                        <a:pt x="31572" y="98861"/>
                      </a:lnTo>
                      <a:lnTo>
                        <a:pt x="34968" y="98861"/>
                      </a:lnTo>
                      <a:lnTo>
                        <a:pt x="35817" y="98861"/>
                      </a:lnTo>
                      <a:lnTo>
                        <a:pt x="37541" y="96316"/>
                      </a:lnTo>
                      <a:lnTo>
                        <a:pt x="38390" y="94620"/>
                      </a:lnTo>
                      <a:lnTo>
                        <a:pt x="38390" y="92048"/>
                      </a:lnTo>
                      <a:lnTo>
                        <a:pt x="39239" y="87780"/>
                      </a:lnTo>
                      <a:lnTo>
                        <a:pt x="38390" y="85235"/>
                      </a:lnTo>
                      <a:lnTo>
                        <a:pt x="36666" y="84386"/>
                      </a:lnTo>
                      <a:lnTo>
                        <a:pt x="32421" y="81815"/>
                      </a:lnTo>
                      <a:lnTo>
                        <a:pt x="31572" y="80966"/>
                      </a:lnTo>
                      <a:lnTo>
                        <a:pt x="25602" y="79269"/>
                      </a:lnTo>
                      <a:lnTo>
                        <a:pt x="22180" y="79269"/>
                      </a:lnTo>
                      <a:lnTo>
                        <a:pt x="21331" y="78421"/>
                      </a:lnTo>
                      <a:lnTo>
                        <a:pt x="19606" y="75849"/>
                      </a:lnTo>
                      <a:lnTo>
                        <a:pt x="18757" y="73304"/>
                      </a:lnTo>
                      <a:lnTo>
                        <a:pt x="16210" y="73304"/>
                      </a:lnTo>
                      <a:lnTo>
                        <a:pt x="13637" y="70733"/>
                      </a:lnTo>
                      <a:lnTo>
                        <a:pt x="12788" y="67339"/>
                      </a:lnTo>
                      <a:lnTo>
                        <a:pt x="10241" y="66491"/>
                      </a:lnTo>
                      <a:lnTo>
                        <a:pt x="7667" y="63919"/>
                      </a:lnTo>
                      <a:lnTo>
                        <a:pt x="2547" y="58803"/>
                      </a:lnTo>
                      <a:lnTo>
                        <a:pt x="849" y="58803"/>
                      </a:lnTo>
                      <a:lnTo>
                        <a:pt x="0" y="54534"/>
                      </a:lnTo>
                      <a:lnTo>
                        <a:pt x="849" y="54534"/>
                      </a:lnTo>
                      <a:lnTo>
                        <a:pt x="2547" y="54534"/>
                      </a:lnTo>
                      <a:lnTo>
                        <a:pt x="5120" y="53686"/>
                      </a:lnTo>
                      <a:lnTo>
                        <a:pt x="7667" y="49444"/>
                      </a:lnTo>
                      <a:lnTo>
                        <a:pt x="7667" y="47721"/>
                      </a:lnTo>
                      <a:lnTo>
                        <a:pt x="9392" y="46024"/>
                      </a:lnTo>
                      <a:lnTo>
                        <a:pt x="7667" y="44327"/>
                      </a:lnTo>
                      <a:lnTo>
                        <a:pt x="7667" y="40059"/>
                      </a:lnTo>
                      <a:lnTo>
                        <a:pt x="5969" y="38362"/>
                      </a:lnTo>
                      <a:lnTo>
                        <a:pt x="3422" y="32397"/>
                      </a:lnTo>
                      <a:lnTo>
                        <a:pt x="3422" y="30674"/>
                      </a:lnTo>
                      <a:lnTo>
                        <a:pt x="4271" y="29825"/>
                      </a:lnTo>
                      <a:lnTo>
                        <a:pt x="5120" y="30674"/>
                      </a:lnTo>
                      <a:lnTo>
                        <a:pt x="5969" y="32397"/>
                      </a:lnTo>
                      <a:lnTo>
                        <a:pt x="6818" y="31522"/>
                      </a:lnTo>
                      <a:lnTo>
                        <a:pt x="7667" y="31522"/>
                      </a:lnTo>
                      <a:lnTo>
                        <a:pt x="10241" y="34094"/>
                      </a:lnTo>
                      <a:lnTo>
                        <a:pt x="15361" y="34942"/>
                      </a:lnTo>
                      <a:lnTo>
                        <a:pt x="16210" y="33245"/>
                      </a:lnTo>
                      <a:lnTo>
                        <a:pt x="17059" y="30674"/>
                      </a:lnTo>
                      <a:lnTo>
                        <a:pt x="20482" y="28977"/>
                      </a:lnTo>
                      <a:lnTo>
                        <a:pt x="22180" y="28977"/>
                      </a:lnTo>
                      <a:lnTo>
                        <a:pt x="24727" y="29825"/>
                      </a:lnTo>
                      <a:lnTo>
                        <a:pt x="28149" y="28129"/>
                      </a:lnTo>
                      <a:lnTo>
                        <a:pt x="28998" y="28129"/>
                      </a:lnTo>
                      <a:lnTo>
                        <a:pt x="28998" y="28977"/>
                      </a:lnTo>
                      <a:lnTo>
                        <a:pt x="28998" y="30674"/>
                      </a:lnTo>
                      <a:lnTo>
                        <a:pt x="29847" y="30674"/>
                      </a:lnTo>
                      <a:lnTo>
                        <a:pt x="34119" y="28129"/>
                      </a:lnTo>
                      <a:lnTo>
                        <a:pt x="36666" y="24709"/>
                      </a:lnTo>
                      <a:lnTo>
                        <a:pt x="36666" y="23860"/>
                      </a:lnTo>
                      <a:lnTo>
                        <a:pt x="34968" y="20440"/>
                      </a:lnTo>
                      <a:lnTo>
                        <a:pt x="34968" y="16199"/>
                      </a:lnTo>
                      <a:lnTo>
                        <a:pt x="33270" y="14475"/>
                      </a:lnTo>
                      <a:lnTo>
                        <a:pt x="30696" y="12779"/>
                      </a:lnTo>
                      <a:lnTo>
                        <a:pt x="29847" y="11930"/>
                      </a:lnTo>
                      <a:lnTo>
                        <a:pt x="28998" y="7662"/>
                      </a:lnTo>
                      <a:lnTo>
                        <a:pt x="27300" y="5965"/>
                      </a:lnTo>
                      <a:lnTo>
                        <a:pt x="26451" y="4242"/>
                      </a:lnTo>
                      <a:lnTo>
                        <a:pt x="24727" y="2545"/>
                      </a:lnTo>
                      <a:lnTo>
                        <a:pt x="24727" y="1697"/>
                      </a:lnTo>
                      <a:lnTo>
                        <a:pt x="23878" y="0"/>
                      </a:lnTo>
                      <a:close/>
                    </a:path>
                  </a:pathLst>
                </a:custGeom>
                <a:solidFill>
                  <a:srgbClr val="999999"/>
                </a:solidFill>
                <a:ln w="7478" cap="flat">
                  <a:solidFill>
                    <a:srgbClr val="FFFFFF"/>
                  </a:solidFill>
                  <a:prstDash val="solid"/>
                  <a:miter/>
                </a:ln>
              </p:spPr>
              <p:txBody>
                <a:bodyPr rtlCol="0" anchor="ctr"/>
                <a:lstStyle/>
                <a:p>
                  <a:endParaRPr lang="pt-BR"/>
                </a:p>
              </p:txBody>
            </p:sp>
            <p:sp>
              <p:nvSpPr>
                <p:cNvPr id="26" name="Forma Livre 25">
                  <a:extLst>
                    <a:ext uri="{FF2B5EF4-FFF2-40B4-BE49-F238E27FC236}">
                      <a16:creationId xmlns:a16="http://schemas.microsoft.com/office/drawing/2014/main" id="{7E2E9902-9169-B729-6976-3A4C0F77AFE1}"/>
                    </a:ext>
                  </a:extLst>
                </p:cNvPr>
                <p:cNvSpPr/>
                <p:nvPr/>
              </p:nvSpPr>
              <p:spPr>
                <a:xfrm>
                  <a:off x="749718" y="1260841"/>
                  <a:ext cx="1366448" cy="958645"/>
                </a:xfrm>
                <a:custGeom>
                  <a:avLst/>
                  <a:gdLst>
                    <a:gd name="connsiteX0" fmla="*/ 0 w 2224774"/>
                    <a:gd name="connsiteY0" fmla="*/ 1211311 h 1560812"/>
                    <a:gd name="connsiteX1" fmla="*/ 849 w 2224774"/>
                    <a:gd name="connsiteY1" fmla="*/ 1210437 h 1560812"/>
                    <a:gd name="connsiteX2" fmla="*/ 3422 w 2224774"/>
                    <a:gd name="connsiteY2" fmla="*/ 1207891 h 1560812"/>
                    <a:gd name="connsiteX3" fmla="*/ 7694 w 2224774"/>
                    <a:gd name="connsiteY3" fmla="*/ 1202775 h 1560812"/>
                    <a:gd name="connsiteX4" fmla="*/ 9392 w 2224774"/>
                    <a:gd name="connsiteY4" fmla="*/ 1199381 h 1560812"/>
                    <a:gd name="connsiteX5" fmla="*/ 9392 w 2224774"/>
                    <a:gd name="connsiteY5" fmla="*/ 1197658 h 1560812"/>
                    <a:gd name="connsiteX6" fmla="*/ 7694 w 2224774"/>
                    <a:gd name="connsiteY6" fmla="*/ 1196810 h 1560812"/>
                    <a:gd name="connsiteX7" fmla="*/ 7694 w 2224774"/>
                    <a:gd name="connsiteY7" fmla="*/ 1194265 h 1560812"/>
                    <a:gd name="connsiteX8" fmla="*/ 7694 w 2224774"/>
                    <a:gd name="connsiteY8" fmla="*/ 1192541 h 1560812"/>
                    <a:gd name="connsiteX9" fmla="*/ 5969 w 2224774"/>
                    <a:gd name="connsiteY9" fmla="*/ 1189148 h 1560812"/>
                    <a:gd name="connsiteX10" fmla="*/ 5969 w 2224774"/>
                    <a:gd name="connsiteY10" fmla="*/ 1188273 h 1560812"/>
                    <a:gd name="connsiteX11" fmla="*/ 7694 w 2224774"/>
                    <a:gd name="connsiteY11" fmla="*/ 1184879 h 1560812"/>
                    <a:gd name="connsiteX12" fmla="*/ 10241 w 2224774"/>
                    <a:gd name="connsiteY12" fmla="*/ 1182308 h 1560812"/>
                    <a:gd name="connsiteX13" fmla="*/ 11090 w 2224774"/>
                    <a:gd name="connsiteY13" fmla="*/ 1179763 h 1560812"/>
                    <a:gd name="connsiteX14" fmla="*/ 11090 w 2224774"/>
                    <a:gd name="connsiteY14" fmla="*/ 1178914 h 1560812"/>
                    <a:gd name="connsiteX15" fmla="*/ 11939 w 2224774"/>
                    <a:gd name="connsiteY15" fmla="*/ 1176343 h 1560812"/>
                    <a:gd name="connsiteX16" fmla="*/ 12788 w 2224774"/>
                    <a:gd name="connsiteY16" fmla="*/ 1176343 h 1560812"/>
                    <a:gd name="connsiteX17" fmla="*/ 13663 w 2224774"/>
                    <a:gd name="connsiteY17" fmla="*/ 1175494 h 1560812"/>
                    <a:gd name="connsiteX18" fmla="*/ 15361 w 2224774"/>
                    <a:gd name="connsiteY18" fmla="*/ 1172949 h 1560812"/>
                    <a:gd name="connsiteX19" fmla="*/ 17059 w 2224774"/>
                    <a:gd name="connsiteY19" fmla="*/ 1172101 h 1560812"/>
                    <a:gd name="connsiteX20" fmla="*/ 19633 w 2224774"/>
                    <a:gd name="connsiteY20" fmla="*/ 1167833 h 1560812"/>
                    <a:gd name="connsiteX21" fmla="*/ 20482 w 2224774"/>
                    <a:gd name="connsiteY21" fmla="*/ 1166109 h 1560812"/>
                    <a:gd name="connsiteX22" fmla="*/ 23904 w 2224774"/>
                    <a:gd name="connsiteY22" fmla="*/ 1163564 h 1560812"/>
                    <a:gd name="connsiteX23" fmla="*/ 24753 w 2224774"/>
                    <a:gd name="connsiteY23" fmla="*/ 1162716 h 1560812"/>
                    <a:gd name="connsiteX24" fmla="*/ 27300 w 2224774"/>
                    <a:gd name="connsiteY24" fmla="*/ 1161019 h 1560812"/>
                    <a:gd name="connsiteX25" fmla="*/ 28149 w 2224774"/>
                    <a:gd name="connsiteY25" fmla="*/ 1161019 h 1560812"/>
                    <a:gd name="connsiteX26" fmla="*/ 30723 w 2224774"/>
                    <a:gd name="connsiteY26" fmla="*/ 1161019 h 1560812"/>
                    <a:gd name="connsiteX27" fmla="*/ 31572 w 2224774"/>
                    <a:gd name="connsiteY27" fmla="*/ 1158447 h 1560812"/>
                    <a:gd name="connsiteX28" fmla="*/ 35843 w 2224774"/>
                    <a:gd name="connsiteY28" fmla="*/ 1155054 h 1560812"/>
                    <a:gd name="connsiteX29" fmla="*/ 38390 w 2224774"/>
                    <a:gd name="connsiteY29" fmla="*/ 1154179 h 1560812"/>
                    <a:gd name="connsiteX30" fmla="*/ 40088 w 2224774"/>
                    <a:gd name="connsiteY30" fmla="*/ 1154179 h 1560812"/>
                    <a:gd name="connsiteX31" fmla="*/ 40964 w 2224774"/>
                    <a:gd name="connsiteY31" fmla="*/ 1153331 h 1560812"/>
                    <a:gd name="connsiteX32" fmla="*/ 43511 w 2224774"/>
                    <a:gd name="connsiteY32" fmla="*/ 1153331 h 1560812"/>
                    <a:gd name="connsiteX33" fmla="*/ 46084 w 2224774"/>
                    <a:gd name="connsiteY33" fmla="*/ 1151634 h 1560812"/>
                    <a:gd name="connsiteX34" fmla="*/ 46933 w 2224774"/>
                    <a:gd name="connsiteY34" fmla="*/ 1151634 h 1560812"/>
                    <a:gd name="connsiteX35" fmla="*/ 48631 w 2224774"/>
                    <a:gd name="connsiteY35" fmla="*/ 1150786 h 1560812"/>
                    <a:gd name="connsiteX36" fmla="*/ 50329 w 2224774"/>
                    <a:gd name="connsiteY36" fmla="*/ 1150786 h 1560812"/>
                    <a:gd name="connsiteX37" fmla="*/ 52903 w 2224774"/>
                    <a:gd name="connsiteY37" fmla="*/ 1149937 h 1560812"/>
                    <a:gd name="connsiteX38" fmla="*/ 52903 w 2224774"/>
                    <a:gd name="connsiteY38" fmla="*/ 1147366 h 1560812"/>
                    <a:gd name="connsiteX39" fmla="*/ 53752 w 2224774"/>
                    <a:gd name="connsiteY39" fmla="*/ 1146517 h 1560812"/>
                    <a:gd name="connsiteX40" fmla="*/ 55450 w 2224774"/>
                    <a:gd name="connsiteY40" fmla="*/ 1145669 h 1560812"/>
                    <a:gd name="connsiteX41" fmla="*/ 56299 w 2224774"/>
                    <a:gd name="connsiteY41" fmla="*/ 1143972 h 1560812"/>
                    <a:gd name="connsiteX42" fmla="*/ 58023 w 2224774"/>
                    <a:gd name="connsiteY42" fmla="*/ 1143972 h 1560812"/>
                    <a:gd name="connsiteX43" fmla="*/ 58872 w 2224774"/>
                    <a:gd name="connsiteY43" fmla="*/ 1144821 h 1560812"/>
                    <a:gd name="connsiteX44" fmla="*/ 59721 w 2224774"/>
                    <a:gd name="connsiteY44" fmla="*/ 1143972 h 1560812"/>
                    <a:gd name="connsiteX45" fmla="*/ 61419 w 2224774"/>
                    <a:gd name="connsiteY45" fmla="*/ 1143972 h 1560812"/>
                    <a:gd name="connsiteX46" fmla="*/ 63144 w 2224774"/>
                    <a:gd name="connsiteY46" fmla="*/ 1143972 h 1560812"/>
                    <a:gd name="connsiteX47" fmla="*/ 65690 w 2224774"/>
                    <a:gd name="connsiteY47" fmla="*/ 1143097 h 1560812"/>
                    <a:gd name="connsiteX48" fmla="*/ 69962 w 2224774"/>
                    <a:gd name="connsiteY48" fmla="*/ 1143097 h 1560812"/>
                    <a:gd name="connsiteX49" fmla="*/ 71660 w 2224774"/>
                    <a:gd name="connsiteY49" fmla="*/ 1142249 h 1560812"/>
                    <a:gd name="connsiteX50" fmla="*/ 71660 w 2224774"/>
                    <a:gd name="connsiteY50" fmla="*/ 1141401 h 1560812"/>
                    <a:gd name="connsiteX51" fmla="*/ 73358 w 2224774"/>
                    <a:gd name="connsiteY51" fmla="*/ 1140552 h 1560812"/>
                    <a:gd name="connsiteX52" fmla="*/ 73358 w 2224774"/>
                    <a:gd name="connsiteY52" fmla="*/ 1141401 h 1560812"/>
                    <a:gd name="connsiteX53" fmla="*/ 74233 w 2224774"/>
                    <a:gd name="connsiteY53" fmla="*/ 1142249 h 1560812"/>
                    <a:gd name="connsiteX54" fmla="*/ 75931 w 2224774"/>
                    <a:gd name="connsiteY54" fmla="*/ 1140552 h 1560812"/>
                    <a:gd name="connsiteX55" fmla="*/ 75082 w 2224774"/>
                    <a:gd name="connsiteY55" fmla="*/ 1139704 h 1560812"/>
                    <a:gd name="connsiteX56" fmla="*/ 75931 w 2224774"/>
                    <a:gd name="connsiteY56" fmla="*/ 1138855 h 1560812"/>
                    <a:gd name="connsiteX57" fmla="*/ 75931 w 2224774"/>
                    <a:gd name="connsiteY57" fmla="*/ 1137981 h 1560812"/>
                    <a:gd name="connsiteX58" fmla="*/ 76780 w 2224774"/>
                    <a:gd name="connsiteY58" fmla="*/ 1137981 h 1560812"/>
                    <a:gd name="connsiteX59" fmla="*/ 77629 w 2224774"/>
                    <a:gd name="connsiteY59" fmla="*/ 1137132 h 1560812"/>
                    <a:gd name="connsiteX60" fmla="*/ 77629 w 2224774"/>
                    <a:gd name="connsiteY60" fmla="*/ 1135435 h 1560812"/>
                    <a:gd name="connsiteX61" fmla="*/ 79327 w 2224774"/>
                    <a:gd name="connsiteY61" fmla="*/ 1134587 h 1560812"/>
                    <a:gd name="connsiteX62" fmla="*/ 80203 w 2224774"/>
                    <a:gd name="connsiteY62" fmla="*/ 1135435 h 1560812"/>
                    <a:gd name="connsiteX63" fmla="*/ 81052 w 2224774"/>
                    <a:gd name="connsiteY63" fmla="*/ 1135435 h 1560812"/>
                    <a:gd name="connsiteX64" fmla="*/ 82750 w 2224774"/>
                    <a:gd name="connsiteY64" fmla="*/ 1132890 h 1560812"/>
                    <a:gd name="connsiteX65" fmla="*/ 83599 w 2224774"/>
                    <a:gd name="connsiteY65" fmla="*/ 1132015 h 1560812"/>
                    <a:gd name="connsiteX66" fmla="*/ 82750 w 2224774"/>
                    <a:gd name="connsiteY66" fmla="*/ 1131167 h 1560812"/>
                    <a:gd name="connsiteX67" fmla="*/ 83599 w 2224774"/>
                    <a:gd name="connsiteY67" fmla="*/ 1130319 h 1560812"/>
                    <a:gd name="connsiteX68" fmla="*/ 84448 w 2224774"/>
                    <a:gd name="connsiteY68" fmla="*/ 1127774 h 1560812"/>
                    <a:gd name="connsiteX69" fmla="*/ 85297 w 2224774"/>
                    <a:gd name="connsiteY69" fmla="*/ 1126925 h 1560812"/>
                    <a:gd name="connsiteX70" fmla="*/ 85297 w 2224774"/>
                    <a:gd name="connsiteY70" fmla="*/ 1126050 h 1560812"/>
                    <a:gd name="connsiteX71" fmla="*/ 86172 w 2224774"/>
                    <a:gd name="connsiteY71" fmla="*/ 1125202 h 1560812"/>
                    <a:gd name="connsiteX72" fmla="*/ 85297 w 2224774"/>
                    <a:gd name="connsiteY72" fmla="*/ 1122657 h 1560812"/>
                    <a:gd name="connsiteX73" fmla="*/ 86172 w 2224774"/>
                    <a:gd name="connsiteY73" fmla="*/ 1121809 h 1560812"/>
                    <a:gd name="connsiteX74" fmla="*/ 87021 w 2224774"/>
                    <a:gd name="connsiteY74" fmla="*/ 1121809 h 1560812"/>
                    <a:gd name="connsiteX75" fmla="*/ 87021 w 2224774"/>
                    <a:gd name="connsiteY75" fmla="*/ 1120085 h 1560812"/>
                    <a:gd name="connsiteX76" fmla="*/ 86172 w 2224774"/>
                    <a:gd name="connsiteY76" fmla="*/ 1118389 h 1560812"/>
                    <a:gd name="connsiteX77" fmla="*/ 84448 w 2224774"/>
                    <a:gd name="connsiteY77" fmla="*/ 1117540 h 1560812"/>
                    <a:gd name="connsiteX78" fmla="*/ 83599 w 2224774"/>
                    <a:gd name="connsiteY78" fmla="*/ 1114120 h 1560812"/>
                    <a:gd name="connsiteX79" fmla="*/ 82750 w 2224774"/>
                    <a:gd name="connsiteY79" fmla="*/ 1113272 h 1560812"/>
                    <a:gd name="connsiteX80" fmla="*/ 81901 w 2224774"/>
                    <a:gd name="connsiteY80" fmla="*/ 1109003 h 1560812"/>
                    <a:gd name="connsiteX81" fmla="*/ 81052 w 2224774"/>
                    <a:gd name="connsiteY81" fmla="*/ 1109852 h 1560812"/>
                    <a:gd name="connsiteX82" fmla="*/ 81052 w 2224774"/>
                    <a:gd name="connsiteY82" fmla="*/ 1108155 h 1560812"/>
                    <a:gd name="connsiteX83" fmla="*/ 80203 w 2224774"/>
                    <a:gd name="connsiteY83" fmla="*/ 1106458 h 1560812"/>
                    <a:gd name="connsiteX84" fmla="*/ 80203 w 2224774"/>
                    <a:gd name="connsiteY84" fmla="*/ 1104762 h 1560812"/>
                    <a:gd name="connsiteX85" fmla="*/ 80203 w 2224774"/>
                    <a:gd name="connsiteY85" fmla="*/ 1103887 h 1560812"/>
                    <a:gd name="connsiteX86" fmla="*/ 80203 w 2224774"/>
                    <a:gd name="connsiteY86" fmla="*/ 1103038 h 1560812"/>
                    <a:gd name="connsiteX87" fmla="*/ 77629 w 2224774"/>
                    <a:gd name="connsiteY87" fmla="*/ 1100493 h 1560812"/>
                    <a:gd name="connsiteX88" fmla="*/ 76780 w 2224774"/>
                    <a:gd name="connsiteY88" fmla="*/ 1100493 h 1560812"/>
                    <a:gd name="connsiteX89" fmla="*/ 75931 w 2224774"/>
                    <a:gd name="connsiteY89" fmla="*/ 1097922 h 1560812"/>
                    <a:gd name="connsiteX90" fmla="*/ 74233 w 2224774"/>
                    <a:gd name="connsiteY90" fmla="*/ 1097073 h 1560812"/>
                    <a:gd name="connsiteX91" fmla="*/ 73358 w 2224774"/>
                    <a:gd name="connsiteY91" fmla="*/ 1096225 h 1560812"/>
                    <a:gd name="connsiteX92" fmla="*/ 73358 w 2224774"/>
                    <a:gd name="connsiteY92" fmla="*/ 1094528 h 1560812"/>
                    <a:gd name="connsiteX93" fmla="*/ 73358 w 2224774"/>
                    <a:gd name="connsiteY93" fmla="*/ 1093653 h 1560812"/>
                    <a:gd name="connsiteX94" fmla="*/ 73358 w 2224774"/>
                    <a:gd name="connsiteY94" fmla="*/ 1090260 h 1560812"/>
                    <a:gd name="connsiteX95" fmla="*/ 69113 w 2224774"/>
                    <a:gd name="connsiteY95" fmla="*/ 1085991 h 1560812"/>
                    <a:gd name="connsiteX96" fmla="*/ 69113 w 2224774"/>
                    <a:gd name="connsiteY96" fmla="*/ 1084295 h 1560812"/>
                    <a:gd name="connsiteX97" fmla="*/ 69113 w 2224774"/>
                    <a:gd name="connsiteY97" fmla="*/ 1080875 h 1560812"/>
                    <a:gd name="connsiteX98" fmla="*/ 71660 w 2224774"/>
                    <a:gd name="connsiteY98" fmla="*/ 1078330 h 1560812"/>
                    <a:gd name="connsiteX99" fmla="*/ 70811 w 2224774"/>
                    <a:gd name="connsiteY99" fmla="*/ 1077481 h 1560812"/>
                    <a:gd name="connsiteX100" fmla="*/ 71660 w 2224774"/>
                    <a:gd name="connsiteY100" fmla="*/ 1076606 h 1560812"/>
                    <a:gd name="connsiteX101" fmla="*/ 70811 w 2224774"/>
                    <a:gd name="connsiteY101" fmla="*/ 1071516 h 1560812"/>
                    <a:gd name="connsiteX102" fmla="*/ 71660 w 2224774"/>
                    <a:gd name="connsiteY102" fmla="*/ 1071516 h 1560812"/>
                    <a:gd name="connsiteX103" fmla="*/ 73358 w 2224774"/>
                    <a:gd name="connsiteY103" fmla="*/ 1069793 h 1560812"/>
                    <a:gd name="connsiteX104" fmla="*/ 73358 w 2224774"/>
                    <a:gd name="connsiteY104" fmla="*/ 1068945 h 1560812"/>
                    <a:gd name="connsiteX105" fmla="*/ 74233 w 2224774"/>
                    <a:gd name="connsiteY105" fmla="*/ 1068096 h 1560812"/>
                    <a:gd name="connsiteX106" fmla="*/ 75082 w 2224774"/>
                    <a:gd name="connsiteY106" fmla="*/ 1068096 h 1560812"/>
                    <a:gd name="connsiteX107" fmla="*/ 76780 w 2224774"/>
                    <a:gd name="connsiteY107" fmla="*/ 1067248 h 1560812"/>
                    <a:gd name="connsiteX108" fmla="*/ 76780 w 2224774"/>
                    <a:gd name="connsiteY108" fmla="*/ 1065525 h 1560812"/>
                    <a:gd name="connsiteX109" fmla="*/ 77629 w 2224774"/>
                    <a:gd name="connsiteY109" fmla="*/ 1062131 h 1560812"/>
                    <a:gd name="connsiteX110" fmla="*/ 77629 w 2224774"/>
                    <a:gd name="connsiteY110" fmla="*/ 1061283 h 1560812"/>
                    <a:gd name="connsiteX111" fmla="*/ 77629 w 2224774"/>
                    <a:gd name="connsiteY111" fmla="*/ 1059559 h 1560812"/>
                    <a:gd name="connsiteX112" fmla="*/ 77629 w 2224774"/>
                    <a:gd name="connsiteY112" fmla="*/ 1058711 h 1560812"/>
                    <a:gd name="connsiteX113" fmla="*/ 78478 w 2224774"/>
                    <a:gd name="connsiteY113" fmla="*/ 1057014 h 1560812"/>
                    <a:gd name="connsiteX114" fmla="*/ 79327 w 2224774"/>
                    <a:gd name="connsiteY114" fmla="*/ 1057863 h 1560812"/>
                    <a:gd name="connsiteX115" fmla="*/ 79327 w 2224774"/>
                    <a:gd name="connsiteY115" fmla="*/ 1056166 h 1560812"/>
                    <a:gd name="connsiteX116" fmla="*/ 79327 w 2224774"/>
                    <a:gd name="connsiteY116" fmla="*/ 1055318 h 1560812"/>
                    <a:gd name="connsiteX117" fmla="*/ 79327 w 2224774"/>
                    <a:gd name="connsiteY117" fmla="*/ 1053594 h 1560812"/>
                    <a:gd name="connsiteX118" fmla="*/ 81052 w 2224774"/>
                    <a:gd name="connsiteY118" fmla="*/ 1051898 h 1560812"/>
                    <a:gd name="connsiteX119" fmla="*/ 81052 w 2224774"/>
                    <a:gd name="connsiteY119" fmla="*/ 1051049 h 1560812"/>
                    <a:gd name="connsiteX120" fmla="*/ 81052 w 2224774"/>
                    <a:gd name="connsiteY120" fmla="*/ 1050201 h 1560812"/>
                    <a:gd name="connsiteX121" fmla="*/ 81901 w 2224774"/>
                    <a:gd name="connsiteY121" fmla="*/ 1049353 h 1560812"/>
                    <a:gd name="connsiteX122" fmla="*/ 82750 w 2224774"/>
                    <a:gd name="connsiteY122" fmla="*/ 1049353 h 1560812"/>
                    <a:gd name="connsiteX123" fmla="*/ 83599 w 2224774"/>
                    <a:gd name="connsiteY123" fmla="*/ 1049353 h 1560812"/>
                    <a:gd name="connsiteX124" fmla="*/ 86172 w 2224774"/>
                    <a:gd name="connsiteY124" fmla="*/ 1048478 h 1560812"/>
                    <a:gd name="connsiteX125" fmla="*/ 86172 w 2224774"/>
                    <a:gd name="connsiteY125" fmla="*/ 1045084 h 1560812"/>
                    <a:gd name="connsiteX126" fmla="*/ 87021 w 2224774"/>
                    <a:gd name="connsiteY126" fmla="*/ 1044236 h 1560812"/>
                    <a:gd name="connsiteX127" fmla="*/ 88719 w 2224774"/>
                    <a:gd name="connsiteY127" fmla="*/ 1044236 h 1560812"/>
                    <a:gd name="connsiteX128" fmla="*/ 88719 w 2224774"/>
                    <a:gd name="connsiteY128" fmla="*/ 1043361 h 1560812"/>
                    <a:gd name="connsiteX129" fmla="*/ 91293 w 2224774"/>
                    <a:gd name="connsiteY129" fmla="*/ 1042513 h 1560812"/>
                    <a:gd name="connsiteX130" fmla="*/ 92991 w 2224774"/>
                    <a:gd name="connsiteY130" fmla="*/ 1039967 h 1560812"/>
                    <a:gd name="connsiteX131" fmla="*/ 93840 w 2224774"/>
                    <a:gd name="connsiteY131" fmla="*/ 1039967 h 1560812"/>
                    <a:gd name="connsiteX132" fmla="*/ 93840 w 2224774"/>
                    <a:gd name="connsiteY132" fmla="*/ 1037396 h 1560812"/>
                    <a:gd name="connsiteX133" fmla="*/ 94689 w 2224774"/>
                    <a:gd name="connsiteY133" fmla="*/ 1037396 h 1560812"/>
                    <a:gd name="connsiteX134" fmla="*/ 95538 w 2224774"/>
                    <a:gd name="connsiteY134" fmla="*/ 1034851 h 1560812"/>
                    <a:gd name="connsiteX135" fmla="*/ 96413 w 2224774"/>
                    <a:gd name="connsiteY135" fmla="*/ 1034851 h 1560812"/>
                    <a:gd name="connsiteX136" fmla="*/ 98111 w 2224774"/>
                    <a:gd name="connsiteY136" fmla="*/ 1034002 h 1560812"/>
                    <a:gd name="connsiteX137" fmla="*/ 98111 w 2224774"/>
                    <a:gd name="connsiteY137" fmla="*/ 1032279 h 1560812"/>
                    <a:gd name="connsiteX138" fmla="*/ 100658 w 2224774"/>
                    <a:gd name="connsiteY138" fmla="*/ 1031431 h 1560812"/>
                    <a:gd name="connsiteX139" fmla="*/ 100658 w 2224774"/>
                    <a:gd name="connsiteY139" fmla="*/ 1030582 h 1560812"/>
                    <a:gd name="connsiteX140" fmla="*/ 100658 w 2224774"/>
                    <a:gd name="connsiteY140" fmla="*/ 1029734 h 1560812"/>
                    <a:gd name="connsiteX141" fmla="*/ 101507 w 2224774"/>
                    <a:gd name="connsiteY141" fmla="*/ 1028886 h 1560812"/>
                    <a:gd name="connsiteX142" fmla="*/ 101507 w 2224774"/>
                    <a:gd name="connsiteY142" fmla="*/ 1028037 h 1560812"/>
                    <a:gd name="connsiteX143" fmla="*/ 102383 w 2224774"/>
                    <a:gd name="connsiteY143" fmla="*/ 1028037 h 1560812"/>
                    <a:gd name="connsiteX144" fmla="*/ 102383 w 2224774"/>
                    <a:gd name="connsiteY144" fmla="*/ 1026314 h 1560812"/>
                    <a:gd name="connsiteX145" fmla="*/ 102383 w 2224774"/>
                    <a:gd name="connsiteY145" fmla="*/ 1025466 h 1560812"/>
                    <a:gd name="connsiteX146" fmla="*/ 102383 w 2224774"/>
                    <a:gd name="connsiteY146" fmla="*/ 1024617 h 1560812"/>
                    <a:gd name="connsiteX147" fmla="*/ 102383 w 2224774"/>
                    <a:gd name="connsiteY147" fmla="*/ 1023769 h 1560812"/>
                    <a:gd name="connsiteX148" fmla="*/ 104081 w 2224774"/>
                    <a:gd name="connsiteY148" fmla="*/ 1022921 h 1560812"/>
                    <a:gd name="connsiteX149" fmla="*/ 104930 w 2224774"/>
                    <a:gd name="connsiteY149" fmla="*/ 1023769 h 1560812"/>
                    <a:gd name="connsiteX150" fmla="*/ 105779 w 2224774"/>
                    <a:gd name="connsiteY150" fmla="*/ 1022921 h 1560812"/>
                    <a:gd name="connsiteX151" fmla="*/ 104930 w 2224774"/>
                    <a:gd name="connsiteY151" fmla="*/ 1021224 h 1560812"/>
                    <a:gd name="connsiteX152" fmla="*/ 104930 w 2224774"/>
                    <a:gd name="connsiteY152" fmla="*/ 1019501 h 1560812"/>
                    <a:gd name="connsiteX153" fmla="*/ 104081 w 2224774"/>
                    <a:gd name="connsiteY153" fmla="*/ 1018652 h 1560812"/>
                    <a:gd name="connsiteX154" fmla="*/ 104081 w 2224774"/>
                    <a:gd name="connsiteY154" fmla="*/ 1016955 h 1560812"/>
                    <a:gd name="connsiteX155" fmla="*/ 104930 w 2224774"/>
                    <a:gd name="connsiteY155" fmla="*/ 1014384 h 1560812"/>
                    <a:gd name="connsiteX156" fmla="*/ 106628 w 2224774"/>
                    <a:gd name="connsiteY156" fmla="*/ 1013535 h 1560812"/>
                    <a:gd name="connsiteX157" fmla="*/ 105779 w 2224774"/>
                    <a:gd name="connsiteY157" fmla="*/ 1011839 h 1560812"/>
                    <a:gd name="connsiteX158" fmla="*/ 106628 w 2224774"/>
                    <a:gd name="connsiteY158" fmla="*/ 1010990 h 1560812"/>
                    <a:gd name="connsiteX159" fmla="*/ 106628 w 2224774"/>
                    <a:gd name="connsiteY159" fmla="*/ 1010115 h 1560812"/>
                    <a:gd name="connsiteX160" fmla="*/ 106628 w 2224774"/>
                    <a:gd name="connsiteY160" fmla="*/ 1007570 h 1560812"/>
                    <a:gd name="connsiteX161" fmla="*/ 105779 w 2224774"/>
                    <a:gd name="connsiteY161" fmla="*/ 1005874 h 1560812"/>
                    <a:gd name="connsiteX162" fmla="*/ 105779 w 2224774"/>
                    <a:gd name="connsiteY162" fmla="*/ 1002454 h 1560812"/>
                    <a:gd name="connsiteX163" fmla="*/ 105779 w 2224774"/>
                    <a:gd name="connsiteY163" fmla="*/ 1001605 h 1560812"/>
                    <a:gd name="connsiteX164" fmla="*/ 106628 w 2224774"/>
                    <a:gd name="connsiteY164" fmla="*/ 998185 h 1560812"/>
                    <a:gd name="connsiteX165" fmla="*/ 107477 w 2224774"/>
                    <a:gd name="connsiteY165" fmla="*/ 996489 h 1560812"/>
                    <a:gd name="connsiteX166" fmla="*/ 106628 w 2224774"/>
                    <a:gd name="connsiteY166" fmla="*/ 995640 h 1560812"/>
                    <a:gd name="connsiteX167" fmla="*/ 108352 w 2224774"/>
                    <a:gd name="connsiteY167" fmla="*/ 994792 h 1560812"/>
                    <a:gd name="connsiteX168" fmla="*/ 109201 w 2224774"/>
                    <a:gd name="connsiteY168" fmla="*/ 992220 h 1560812"/>
                    <a:gd name="connsiteX169" fmla="*/ 110050 w 2224774"/>
                    <a:gd name="connsiteY169" fmla="*/ 991372 h 1560812"/>
                    <a:gd name="connsiteX170" fmla="*/ 110050 w 2224774"/>
                    <a:gd name="connsiteY170" fmla="*/ 990523 h 1560812"/>
                    <a:gd name="connsiteX171" fmla="*/ 110899 w 2224774"/>
                    <a:gd name="connsiteY171" fmla="*/ 988827 h 1560812"/>
                    <a:gd name="connsiteX172" fmla="*/ 110899 w 2224774"/>
                    <a:gd name="connsiteY172" fmla="*/ 987103 h 1560812"/>
                    <a:gd name="connsiteX173" fmla="*/ 112597 w 2224774"/>
                    <a:gd name="connsiteY173" fmla="*/ 986255 h 1560812"/>
                    <a:gd name="connsiteX174" fmla="*/ 112597 w 2224774"/>
                    <a:gd name="connsiteY174" fmla="*/ 985407 h 1560812"/>
                    <a:gd name="connsiteX175" fmla="*/ 113473 w 2224774"/>
                    <a:gd name="connsiteY175" fmla="*/ 982862 h 1560812"/>
                    <a:gd name="connsiteX176" fmla="*/ 113473 w 2224774"/>
                    <a:gd name="connsiteY176" fmla="*/ 981138 h 1560812"/>
                    <a:gd name="connsiteX177" fmla="*/ 115171 w 2224774"/>
                    <a:gd name="connsiteY177" fmla="*/ 979442 h 1560812"/>
                    <a:gd name="connsiteX178" fmla="*/ 115171 w 2224774"/>
                    <a:gd name="connsiteY178" fmla="*/ 978593 h 1560812"/>
                    <a:gd name="connsiteX179" fmla="*/ 116020 w 2224774"/>
                    <a:gd name="connsiteY179" fmla="*/ 977745 h 1560812"/>
                    <a:gd name="connsiteX180" fmla="*/ 116869 w 2224774"/>
                    <a:gd name="connsiteY180" fmla="*/ 976897 h 1560812"/>
                    <a:gd name="connsiteX181" fmla="*/ 116869 w 2224774"/>
                    <a:gd name="connsiteY181" fmla="*/ 976022 h 1560812"/>
                    <a:gd name="connsiteX182" fmla="*/ 117718 w 2224774"/>
                    <a:gd name="connsiteY182" fmla="*/ 975173 h 1560812"/>
                    <a:gd name="connsiteX183" fmla="*/ 117718 w 2224774"/>
                    <a:gd name="connsiteY183" fmla="*/ 973477 h 1560812"/>
                    <a:gd name="connsiteX184" fmla="*/ 117718 w 2224774"/>
                    <a:gd name="connsiteY184" fmla="*/ 972628 h 1560812"/>
                    <a:gd name="connsiteX185" fmla="*/ 116869 w 2224774"/>
                    <a:gd name="connsiteY185" fmla="*/ 970905 h 1560812"/>
                    <a:gd name="connsiteX186" fmla="*/ 117718 w 2224774"/>
                    <a:gd name="connsiteY186" fmla="*/ 969208 h 1560812"/>
                    <a:gd name="connsiteX187" fmla="*/ 117718 w 2224774"/>
                    <a:gd name="connsiteY187" fmla="*/ 968360 h 1560812"/>
                    <a:gd name="connsiteX188" fmla="*/ 117718 w 2224774"/>
                    <a:gd name="connsiteY188" fmla="*/ 965788 h 1560812"/>
                    <a:gd name="connsiteX189" fmla="*/ 117718 w 2224774"/>
                    <a:gd name="connsiteY189" fmla="*/ 964940 h 1560812"/>
                    <a:gd name="connsiteX190" fmla="*/ 116869 w 2224774"/>
                    <a:gd name="connsiteY190" fmla="*/ 964940 h 1560812"/>
                    <a:gd name="connsiteX191" fmla="*/ 117718 w 2224774"/>
                    <a:gd name="connsiteY191" fmla="*/ 964091 h 1560812"/>
                    <a:gd name="connsiteX192" fmla="*/ 116020 w 2224774"/>
                    <a:gd name="connsiteY192" fmla="*/ 961546 h 1560812"/>
                    <a:gd name="connsiteX193" fmla="*/ 116020 w 2224774"/>
                    <a:gd name="connsiteY193" fmla="*/ 960698 h 1560812"/>
                    <a:gd name="connsiteX194" fmla="*/ 115171 w 2224774"/>
                    <a:gd name="connsiteY194" fmla="*/ 960698 h 1560812"/>
                    <a:gd name="connsiteX195" fmla="*/ 115171 w 2224774"/>
                    <a:gd name="connsiteY195" fmla="*/ 959823 h 1560812"/>
                    <a:gd name="connsiteX196" fmla="*/ 116020 w 2224774"/>
                    <a:gd name="connsiteY196" fmla="*/ 958975 h 1560812"/>
                    <a:gd name="connsiteX197" fmla="*/ 116869 w 2224774"/>
                    <a:gd name="connsiteY197" fmla="*/ 958126 h 1560812"/>
                    <a:gd name="connsiteX198" fmla="*/ 117718 w 2224774"/>
                    <a:gd name="connsiteY198" fmla="*/ 958126 h 1560812"/>
                    <a:gd name="connsiteX199" fmla="*/ 118593 w 2224774"/>
                    <a:gd name="connsiteY199" fmla="*/ 956430 h 1560812"/>
                    <a:gd name="connsiteX200" fmla="*/ 120291 w 2224774"/>
                    <a:gd name="connsiteY200" fmla="*/ 956430 h 1560812"/>
                    <a:gd name="connsiteX201" fmla="*/ 120291 w 2224774"/>
                    <a:gd name="connsiteY201" fmla="*/ 957278 h 1560812"/>
                    <a:gd name="connsiteX202" fmla="*/ 122838 w 2224774"/>
                    <a:gd name="connsiteY202" fmla="*/ 956430 h 1560812"/>
                    <a:gd name="connsiteX203" fmla="*/ 123687 w 2224774"/>
                    <a:gd name="connsiteY203" fmla="*/ 955581 h 1560812"/>
                    <a:gd name="connsiteX204" fmla="*/ 124563 w 2224774"/>
                    <a:gd name="connsiteY204" fmla="*/ 952161 h 1560812"/>
                    <a:gd name="connsiteX205" fmla="*/ 126260 w 2224774"/>
                    <a:gd name="connsiteY205" fmla="*/ 953010 h 1560812"/>
                    <a:gd name="connsiteX206" fmla="*/ 127958 w 2224774"/>
                    <a:gd name="connsiteY206" fmla="*/ 952161 h 1560812"/>
                    <a:gd name="connsiteX207" fmla="*/ 128807 w 2224774"/>
                    <a:gd name="connsiteY207" fmla="*/ 951313 h 1560812"/>
                    <a:gd name="connsiteX208" fmla="*/ 129656 w 2224774"/>
                    <a:gd name="connsiteY208" fmla="*/ 950465 h 1560812"/>
                    <a:gd name="connsiteX209" fmla="*/ 130532 w 2224774"/>
                    <a:gd name="connsiteY209" fmla="*/ 951313 h 1560812"/>
                    <a:gd name="connsiteX210" fmla="*/ 131381 w 2224774"/>
                    <a:gd name="connsiteY210" fmla="*/ 950465 h 1560812"/>
                    <a:gd name="connsiteX211" fmla="*/ 132230 w 2224774"/>
                    <a:gd name="connsiteY211" fmla="*/ 948741 h 1560812"/>
                    <a:gd name="connsiteX212" fmla="*/ 133928 w 2224774"/>
                    <a:gd name="connsiteY212" fmla="*/ 949616 h 1560812"/>
                    <a:gd name="connsiteX213" fmla="*/ 133928 w 2224774"/>
                    <a:gd name="connsiteY213" fmla="*/ 948741 h 1560812"/>
                    <a:gd name="connsiteX214" fmla="*/ 134777 w 2224774"/>
                    <a:gd name="connsiteY214" fmla="*/ 947893 h 1560812"/>
                    <a:gd name="connsiteX215" fmla="*/ 133928 w 2224774"/>
                    <a:gd name="connsiteY215" fmla="*/ 947045 h 1560812"/>
                    <a:gd name="connsiteX216" fmla="*/ 133928 w 2224774"/>
                    <a:gd name="connsiteY216" fmla="*/ 946196 h 1560812"/>
                    <a:gd name="connsiteX217" fmla="*/ 135652 w 2224774"/>
                    <a:gd name="connsiteY217" fmla="*/ 946196 h 1560812"/>
                    <a:gd name="connsiteX218" fmla="*/ 135652 w 2224774"/>
                    <a:gd name="connsiteY218" fmla="*/ 945348 h 1560812"/>
                    <a:gd name="connsiteX219" fmla="*/ 137350 w 2224774"/>
                    <a:gd name="connsiteY219" fmla="*/ 945348 h 1560812"/>
                    <a:gd name="connsiteX220" fmla="*/ 137350 w 2224774"/>
                    <a:gd name="connsiteY220" fmla="*/ 944499 h 1560812"/>
                    <a:gd name="connsiteX221" fmla="*/ 139897 w 2224774"/>
                    <a:gd name="connsiteY221" fmla="*/ 946196 h 1560812"/>
                    <a:gd name="connsiteX222" fmla="*/ 141622 w 2224774"/>
                    <a:gd name="connsiteY222" fmla="*/ 945348 h 1560812"/>
                    <a:gd name="connsiteX223" fmla="*/ 142471 w 2224774"/>
                    <a:gd name="connsiteY223" fmla="*/ 945348 h 1560812"/>
                    <a:gd name="connsiteX224" fmla="*/ 144169 w 2224774"/>
                    <a:gd name="connsiteY224" fmla="*/ 946196 h 1560812"/>
                    <a:gd name="connsiteX225" fmla="*/ 145018 w 2224774"/>
                    <a:gd name="connsiteY225" fmla="*/ 944499 h 1560812"/>
                    <a:gd name="connsiteX226" fmla="*/ 145867 w 2224774"/>
                    <a:gd name="connsiteY226" fmla="*/ 944499 h 1560812"/>
                    <a:gd name="connsiteX227" fmla="*/ 145867 w 2224774"/>
                    <a:gd name="connsiteY227" fmla="*/ 945348 h 1560812"/>
                    <a:gd name="connsiteX228" fmla="*/ 147591 w 2224774"/>
                    <a:gd name="connsiteY228" fmla="*/ 944499 h 1560812"/>
                    <a:gd name="connsiteX229" fmla="*/ 150138 w 2224774"/>
                    <a:gd name="connsiteY229" fmla="*/ 942776 h 1560812"/>
                    <a:gd name="connsiteX230" fmla="*/ 150138 w 2224774"/>
                    <a:gd name="connsiteY230" fmla="*/ 940231 h 1560812"/>
                    <a:gd name="connsiteX231" fmla="*/ 150987 w 2224774"/>
                    <a:gd name="connsiteY231" fmla="*/ 939383 h 1560812"/>
                    <a:gd name="connsiteX232" fmla="*/ 150987 w 2224774"/>
                    <a:gd name="connsiteY232" fmla="*/ 938534 h 1560812"/>
                    <a:gd name="connsiteX233" fmla="*/ 150138 w 2224774"/>
                    <a:gd name="connsiteY233" fmla="*/ 937659 h 1560812"/>
                    <a:gd name="connsiteX234" fmla="*/ 151836 w 2224774"/>
                    <a:gd name="connsiteY234" fmla="*/ 936811 h 1560812"/>
                    <a:gd name="connsiteX235" fmla="*/ 152712 w 2224774"/>
                    <a:gd name="connsiteY235" fmla="*/ 935963 h 1560812"/>
                    <a:gd name="connsiteX236" fmla="*/ 154410 w 2224774"/>
                    <a:gd name="connsiteY236" fmla="*/ 935963 h 1560812"/>
                    <a:gd name="connsiteX237" fmla="*/ 155259 w 2224774"/>
                    <a:gd name="connsiteY237" fmla="*/ 935114 h 1560812"/>
                    <a:gd name="connsiteX238" fmla="*/ 157832 w 2224774"/>
                    <a:gd name="connsiteY238" fmla="*/ 932569 h 1560812"/>
                    <a:gd name="connsiteX239" fmla="*/ 158681 w 2224774"/>
                    <a:gd name="connsiteY239" fmla="*/ 932569 h 1560812"/>
                    <a:gd name="connsiteX240" fmla="*/ 160379 w 2224774"/>
                    <a:gd name="connsiteY240" fmla="*/ 932569 h 1560812"/>
                    <a:gd name="connsiteX241" fmla="*/ 161228 w 2224774"/>
                    <a:gd name="connsiteY241" fmla="*/ 929998 h 1560812"/>
                    <a:gd name="connsiteX242" fmla="*/ 162926 w 2224774"/>
                    <a:gd name="connsiteY242" fmla="*/ 929998 h 1560812"/>
                    <a:gd name="connsiteX243" fmla="*/ 162926 w 2224774"/>
                    <a:gd name="connsiteY243" fmla="*/ 931694 h 1560812"/>
                    <a:gd name="connsiteX244" fmla="*/ 163802 w 2224774"/>
                    <a:gd name="connsiteY244" fmla="*/ 931694 h 1560812"/>
                    <a:gd name="connsiteX245" fmla="*/ 164651 w 2224774"/>
                    <a:gd name="connsiteY245" fmla="*/ 929998 h 1560812"/>
                    <a:gd name="connsiteX246" fmla="*/ 165500 w 2224774"/>
                    <a:gd name="connsiteY246" fmla="*/ 930846 h 1560812"/>
                    <a:gd name="connsiteX247" fmla="*/ 165500 w 2224774"/>
                    <a:gd name="connsiteY247" fmla="*/ 931694 h 1560812"/>
                    <a:gd name="connsiteX248" fmla="*/ 166349 w 2224774"/>
                    <a:gd name="connsiteY248" fmla="*/ 931694 h 1560812"/>
                    <a:gd name="connsiteX249" fmla="*/ 166349 w 2224774"/>
                    <a:gd name="connsiteY249" fmla="*/ 930846 h 1560812"/>
                    <a:gd name="connsiteX250" fmla="*/ 166349 w 2224774"/>
                    <a:gd name="connsiteY250" fmla="*/ 929149 h 1560812"/>
                    <a:gd name="connsiteX251" fmla="*/ 168922 w 2224774"/>
                    <a:gd name="connsiteY251" fmla="*/ 928301 h 1560812"/>
                    <a:gd name="connsiteX252" fmla="*/ 168922 w 2224774"/>
                    <a:gd name="connsiteY252" fmla="*/ 926578 h 1560812"/>
                    <a:gd name="connsiteX253" fmla="*/ 168047 w 2224774"/>
                    <a:gd name="connsiteY253" fmla="*/ 925729 h 1560812"/>
                    <a:gd name="connsiteX254" fmla="*/ 168047 w 2224774"/>
                    <a:gd name="connsiteY254" fmla="*/ 924881 h 1560812"/>
                    <a:gd name="connsiteX255" fmla="*/ 169771 w 2224774"/>
                    <a:gd name="connsiteY255" fmla="*/ 924033 h 1560812"/>
                    <a:gd name="connsiteX256" fmla="*/ 169771 w 2224774"/>
                    <a:gd name="connsiteY256" fmla="*/ 925729 h 1560812"/>
                    <a:gd name="connsiteX257" fmla="*/ 170620 w 2224774"/>
                    <a:gd name="connsiteY257" fmla="*/ 924881 h 1560812"/>
                    <a:gd name="connsiteX258" fmla="*/ 171469 w 2224774"/>
                    <a:gd name="connsiteY258" fmla="*/ 926578 h 1560812"/>
                    <a:gd name="connsiteX259" fmla="*/ 172318 w 2224774"/>
                    <a:gd name="connsiteY259" fmla="*/ 926578 h 1560812"/>
                    <a:gd name="connsiteX260" fmla="*/ 172318 w 2224774"/>
                    <a:gd name="connsiteY260" fmla="*/ 924881 h 1560812"/>
                    <a:gd name="connsiteX261" fmla="*/ 174016 w 2224774"/>
                    <a:gd name="connsiteY261" fmla="*/ 924881 h 1560812"/>
                    <a:gd name="connsiteX262" fmla="*/ 174016 w 2224774"/>
                    <a:gd name="connsiteY262" fmla="*/ 923184 h 1560812"/>
                    <a:gd name="connsiteX263" fmla="*/ 173167 w 2224774"/>
                    <a:gd name="connsiteY263" fmla="*/ 922336 h 1560812"/>
                    <a:gd name="connsiteX264" fmla="*/ 174016 w 2224774"/>
                    <a:gd name="connsiteY264" fmla="*/ 922336 h 1560812"/>
                    <a:gd name="connsiteX265" fmla="*/ 174892 w 2224774"/>
                    <a:gd name="connsiteY265" fmla="*/ 923184 h 1560812"/>
                    <a:gd name="connsiteX266" fmla="*/ 176590 w 2224774"/>
                    <a:gd name="connsiteY266" fmla="*/ 921487 h 1560812"/>
                    <a:gd name="connsiteX267" fmla="*/ 178288 w 2224774"/>
                    <a:gd name="connsiteY267" fmla="*/ 921487 h 1560812"/>
                    <a:gd name="connsiteX268" fmla="*/ 178288 w 2224774"/>
                    <a:gd name="connsiteY268" fmla="*/ 918916 h 1560812"/>
                    <a:gd name="connsiteX269" fmla="*/ 178288 w 2224774"/>
                    <a:gd name="connsiteY269" fmla="*/ 918067 h 1560812"/>
                    <a:gd name="connsiteX270" fmla="*/ 178288 w 2224774"/>
                    <a:gd name="connsiteY270" fmla="*/ 916371 h 1560812"/>
                    <a:gd name="connsiteX271" fmla="*/ 179137 w 2224774"/>
                    <a:gd name="connsiteY271" fmla="*/ 915496 h 1560812"/>
                    <a:gd name="connsiteX272" fmla="*/ 180012 w 2224774"/>
                    <a:gd name="connsiteY272" fmla="*/ 912951 h 1560812"/>
                    <a:gd name="connsiteX273" fmla="*/ 182559 w 2224774"/>
                    <a:gd name="connsiteY273" fmla="*/ 912951 h 1560812"/>
                    <a:gd name="connsiteX274" fmla="*/ 184257 w 2224774"/>
                    <a:gd name="connsiteY274" fmla="*/ 911254 h 1560812"/>
                    <a:gd name="connsiteX275" fmla="*/ 185982 w 2224774"/>
                    <a:gd name="connsiteY275" fmla="*/ 911254 h 1560812"/>
                    <a:gd name="connsiteX276" fmla="*/ 185982 w 2224774"/>
                    <a:gd name="connsiteY276" fmla="*/ 910406 h 1560812"/>
                    <a:gd name="connsiteX277" fmla="*/ 185106 w 2224774"/>
                    <a:gd name="connsiteY277" fmla="*/ 909531 h 1560812"/>
                    <a:gd name="connsiteX278" fmla="*/ 185982 w 2224774"/>
                    <a:gd name="connsiteY278" fmla="*/ 909531 h 1560812"/>
                    <a:gd name="connsiteX279" fmla="*/ 187679 w 2224774"/>
                    <a:gd name="connsiteY279" fmla="*/ 909531 h 1560812"/>
                    <a:gd name="connsiteX280" fmla="*/ 188528 w 2224774"/>
                    <a:gd name="connsiteY280" fmla="*/ 908682 h 1560812"/>
                    <a:gd name="connsiteX281" fmla="*/ 191951 w 2224774"/>
                    <a:gd name="connsiteY281" fmla="*/ 909531 h 1560812"/>
                    <a:gd name="connsiteX282" fmla="*/ 191102 w 2224774"/>
                    <a:gd name="connsiteY282" fmla="*/ 910406 h 1560812"/>
                    <a:gd name="connsiteX283" fmla="*/ 191102 w 2224774"/>
                    <a:gd name="connsiteY283" fmla="*/ 912102 h 1560812"/>
                    <a:gd name="connsiteX284" fmla="*/ 192800 w 2224774"/>
                    <a:gd name="connsiteY284" fmla="*/ 911254 h 1560812"/>
                    <a:gd name="connsiteX285" fmla="*/ 194498 w 2224774"/>
                    <a:gd name="connsiteY285" fmla="*/ 907834 h 1560812"/>
                    <a:gd name="connsiteX286" fmla="*/ 195347 w 2224774"/>
                    <a:gd name="connsiteY286" fmla="*/ 909531 h 1560812"/>
                    <a:gd name="connsiteX287" fmla="*/ 197071 w 2224774"/>
                    <a:gd name="connsiteY287" fmla="*/ 908682 h 1560812"/>
                    <a:gd name="connsiteX288" fmla="*/ 199618 w 2224774"/>
                    <a:gd name="connsiteY288" fmla="*/ 907834 h 1560812"/>
                    <a:gd name="connsiteX289" fmla="*/ 199618 w 2224774"/>
                    <a:gd name="connsiteY289" fmla="*/ 906137 h 1560812"/>
                    <a:gd name="connsiteX290" fmla="*/ 200467 w 2224774"/>
                    <a:gd name="connsiteY290" fmla="*/ 905289 h 1560812"/>
                    <a:gd name="connsiteX291" fmla="*/ 202192 w 2224774"/>
                    <a:gd name="connsiteY291" fmla="*/ 906986 h 1560812"/>
                    <a:gd name="connsiteX292" fmla="*/ 203041 w 2224774"/>
                    <a:gd name="connsiteY292" fmla="*/ 906137 h 1560812"/>
                    <a:gd name="connsiteX293" fmla="*/ 202192 w 2224774"/>
                    <a:gd name="connsiteY293" fmla="*/ 905289 h 1560812"/>
                    <a:gd name="connsiteX294" fmla="*/ 205588 w 2224774"/>
                    <a:gd name="connsiteY294" fmla="*/ 903566 h 1560812"/>
                    <a:gd name="connsiteX295" fmla="*/ 206437 w 2224774"/>
                    <a:gd name="connsiteY295" fmla="*/ 903566 h 1560812"/>
                    <a:gd name="connsiteX296" fmla="*/ 206437 w 2224774"/>
                    <a:gd name="connsiteY296" fmla="*/ 902717 h 1560812"/>
                    <a:gd name="connsiteX297" fmla="*/ 208161 w 2224774"/>
                    <a:gd name="connsiteY297" fmla="*/ 901869 h 1560812"/>
                    <a:gd name="connsiteX298" fmla="*/ 209010 w 2224774"/>
                    <a:gd name="connsiteY298" fmla="*/ 901021 h 1560812"/>
                    <a:gd name="connsiteX299" fmla="*/ 210708 w 2224774"/>
                    <a:gd name="connsiteY299" fmla="*/ 901869 h 1560812"/>
                    <a:gd name="connsiteX300" fmla="*/ 214131 w 2224774"/>
                    <a:gd name="connsiteY300" fmla="*/ 899324 h 1560812"/>
                    <a:gd name="connsiteX301" fmla="*/ 214980 w 2224774"/>
                    <a:gd name="connsiteY301" fmla="*/ 897601 h 1560812"/>
                    <a:gd name="connsiteX302" fmla="*/ 216678 w 2224774"/>
                    <a:gd name="connsiteY302" fmla="*/ 896752 h 1560812"/>
                    <a:gd name="connsiteX303" fmla="*/ 215829 w 2224774"/>
                    <a:gd name="connsiteY303" fmla="*/ 895904 h 1560812"/>
                    <a:gd name="connsiteX304" fmla="*/ 218376 w 2224774"/>
                    <a:gd name="connsiteY304" fmla="*/ 893332 h 1560812"/>
                    <a:gd name="connsiteX305" fmla="*/ 220949 w 2224774"/>
                    <a:gd name="connsiteY305" fmla="*/ 892484 h 1560812"/>
                    <a:gd name="connsiteX306" fmla="*/ 221798 w 2224774"/>
                    <a:gd name="connsiteY306" fmla="*/ 890787 h 1560812"/>
                    <a:gd name="connsiteX307" fmla="*/ 221798 w 2224774"/>
                    <a:gd name="connsiteY307" fmla="*/ 889090 h 1560812"/>
                    <a:gd name="connsiteX308" fmla="*/ 224372 w 2224774"/>
                    <a:gd name="connsiteY308" fmla="*/ 889939 h 1560812"/>
                    <a:gd name="connsiteX309" fmla="*/ 225221 w 2224774"/>
                    <a:gd name="connsiteY309" fmla="*/ 890787 h 1560812"/>
                    <a:gd name="connsiteX310" fmla="*/ 226070 w 2224774"/>
                    <a:gd name="connsiteY310" fmla="*/ 891635 h 1560812"/>
                    <a:gd name="connsiteX311" fmla="*/ 226070 w 2224774"/>
                    <a:gd name="connsiteY311" fmla="*/ 889939 h 1560812"/>
                    <a:gd name="connsiteX312" fmla="*/ 226070 w 2224774"/>
                    <a:gd name="connsiteY312" fmla="*/ 889090 h 1560812"/>
                    <a:gd name="connsiteX313" fmla="*/ 228617 w 2224774"/>
                    <a:gd name="connsiteY313" fmla="*/ 889090 h 1560812"/>
                    <a:gd name="connsiteX314" fmla="*/ 229466 w 2224774"/>
                    <a:gd name="connsiteY314" fmla="*/ 887367 h 1560812"/>
                    <a:gd name="connsiteX315" fmla="*/ 230341 w 2224774"/>
                    <a:gd name="connsiteY315" fmla="*/ 886519 h 1560812"/>
                    <a:gd name="connsiteX316" fmla="*/ 231190 w 2224774"/>
                    <a:gd name="connsiteY316" fmla="*/ 887367 h 1560812"/>
                    <a:gd name="connsiteX317" fmla="*/ 233737 w 2224774"/>
                    <a:gd name="connsiteY317" fmla="*/ 886519 h 1560812"/>
                    <a:gd name="connsiteX318" fmla="*/ 232888 w 2224774"/>
                    <a:gd name="connsiteY318" fmla="*/ 885670 h 1560812"/>
                    <a:gd name="connsiteX319" fmla="*/ 233737 w 2224774"/>
                    <a:gd name="connsiteY319" fmla="*/ 884822 h 1560812"/>
                    <a:gd name="connsiteX320" fmla="*/ 232888 w 2224774"/>
                    <a:gd name="connsiteY320" fmla="*/ 883974 h 1560812"/>
                    <a:gd name="connsiteX321" fmla="*/ 233737 w 2224774"/>
                    <a:gd name="connsiteY321" fmla="*/ 883125 h 1560812"/>
                    <a:gd name="connsiteX322" fmla="*/ 234586 w 2224774"/>
                    <a:gd name="connsiteY322" fmla="*/ 883125 h 1560812"/>
                    <a:gd name="connsiteX323" fmla="*/ 235435 w 2224774"/>
                    <a:gd name="connsiteY323" fmla="*/ 882277 h 1560812"/>
                    <a:gd name="connsiteX324" fmla="*/ 235435 w 2224774"/>
                    <a:gd name="connsiteY324" fmla="*/ 881402 h 1560812"/>
                    <a:gd name="connsiteX325" fmla="*/ 236311 w 2224774"/>
                    <a:gd name="connsiteY325" fmla="*/ 881402 h 1560812"/>
                    <a:gd name="connsiteX326" fmla="*/ 236311 w 2224774"/>
                    <a:gd name="connsiteY326" fmla="*/ 880554 h 1560812"/>
                    <a:gd name="connsiteX327" fmla="*/ 235435 w 2224774"/>
                    <a:gd name="connsiteY327" fmla="*/ 878857 h 1560812"/>
                    <a:gd name="connsiteX328" fmla="*/ 238009 w 2224774"/>
                    <a:gd name="connsiteY328" fmla="*/ 878009 h 1560812"/>
                    <a:gd name="connsiteX329" fmla="*/ 238009 w 2224774"/>
                    <a:gd name="connsiteY329" fmla="*/ 879705 h 1560812"/>
                    <a:gd name="connsiteX330" fmla="*/ 238858 w 2224774"/>
                    <a:gd name="connsiteY330" fmla="*/ 878857 h 1560812"/>
                    <a:gd name="connsiteX331" fmla="*/ 238858 w 2224774"/>
                    <a:gd name="connsiteY331" fmla="*/ 877160 h 1560812"/>
                    <a:gd name="connsiteX332" fmla="*/ 239707 w 2224774"/>
                    <a:gd name="connsiteY332" fmla="*/ 878009 h 1560812"/>
                    <a:gd name="connsiteX333" fmla="*/ 240556 w 2224774"/>
                    <a:gd name="connsiteY333" fmla="*/ 877160 h 1560812"/>
                    <a:gd name="connsiteX334" fmla="*/ 240556 w 2224774"/>
                    <a:gd name="connsiteY334" fmla="*/ 876285 h 1560812"/>
                    <a:gd name="connsiteX335" fmla="*/ 241431 w 2224774"/>
                    <a:gd name="connsiteY335" fmla="*/ 875437 h 1560812"/>
                    <a:gd name="connsiteX336" fmla="*/ 243129 w 2224774"/>
                    <a:gd name="connsiteY336" fmla="*/ 876285 h 1560812"/>
                    <a:gd name="connsiteX337" fmla="*/ 244827 w 2224774"/>
                    <a:gd name="connsiteY337" fmla="*/ 874589 h 1560812"/>
                    <a:gd name="connsiteX338" fmla="*/ 246552 w 2224774"/>
                    <a:gd name="connsiteY338" fmla="*/ 873740 h 1560812"/>
                    <a:gd name="connsiteX339" fmla="*/ 249947 w 2224774"/>
                    <a:gd name="connsiteY339" fmla="*/ 872892 h 1560812"/>
                    <a:gd name="connsiteX340" fmla="*/ 251645 w 2224774"/>
                    <a:gd name="connsiteY340" fmla="*/ 872043 h 1560812"/>
                    <a:gd name="connsiteX341" fmla="*/ 253370 w 2224774"/>
                    <a:gd name="connsiteY341" fmla="*/ 872043 h 1560812"/>
                    <a:gd name="connsiteX342" fmla="*/ 254219 w 2224774"/>
                    <a:gd name="connsiteY342" fmla="*/ 871169 h 1560812"/>
                    <a:gd name="connsiteX343" fmla="*/ 255068 w 2224774"/>
                    <a:gd name="connsiteY343" fmla="*/ 872892 h 1560812"/>
                    <a:gd name="connsiteX344" fmla="*/ 255068 w 2224774"/>
                    <a:gd name="connsiteY344" fmla="*/ 873740 h 1560812"/>
                    <a:gd name="connsiteX345" fmla="*/ 256766 w 2224774"/>
                    <a:gd name="connsiteY345" fmla="*/ 873740 h 1560812"/>
                    <a:gd name="connsiteX346" fmla="*/ 257615 w 2224774"/>
                    <a:gd name="connsiteY346" fmla="*/ 872892 h 1560812"/>
                    <a:gd name="connsiteX347" fmla="*/ 257615 w 2224774"/>
                    <a:gd name="connsiteY347" fmla="*/ 871169 h 1560812"/>
                    <a:gd name="connsiteX348" fmla="*/ 257615 w 2224774"/>
                    <a:gd name="connsiteY348" fmla="*/ 870320 h 1560812"/>
                    <a:gd name="connsiteX349" fmla="*/ 258490 w 2224774"/>
                    <a:gd name="connsiteY349" fmla="*/ 869472 h 1560812"/>
                    <a:gd name="connsiteX350" fmla="*/ 259339 w 2224774"/>
                    <a:gd name="connsiteY350" fmla="*/ 871169 h 1560812"/>
                    <a:gd name="connsiteX351" fmla="*/ 259339 w 2224774"/>
                    <a:gd name="connsiteY351" fmla="*/ 872892 h 1560812"/>
                    <a:gd name="connsiteX352" fmla="*/ 261037 w 2224774"/>
                    <a:gd name="connsiteY352" fmla="*/ 872892 h 1560812"/>
                    <a:gd name="connsiteX353" fmla="*/ 262735 w 2224774"/>
                    <a:gd name="connsiteY353" fmla="*/ 874589 h 1560812"/>
                    <a:gd name="connsiteX354" fmla="*/ 263611 w 2224774"/>
                    <a:gd name="connsiteY354" fmla="*/ 874589 h 1560812"/>
                    <a:gd name="connsiteX355" fmla="*/ 265309 w 2224774"/>
                    <a:gd name="connsiteY355" fmla="*/ 873740 h 1560812"/>
                    <a:gd name="connsiteX356" fmla="*/ 267856 w 2224774"/>
                    <a:gd name="connsiteY356" fmla="*/ 874589 h 1560812"/>
                    <a:gd name="connsiteX357" fmla="*/ 269580 w 2224774"/>
                    <a:gd name="connsiteY357" fmla="*/ 872892 h 1560812"/>
                    <a:gd name="connsiteX358" fmla="*/ 270429 w 2224774"/>
                    <a:gd name="connsiteY358" fmla="*/ 874589 h 1560812"/>
                    <a:gd name="connsiteX359" fmla="*/ 273825 w 2224774"/>
                    <a:gd name="connsiteY359" fmla="*/ 872043 h 1560812"/>
                    <a:gd name="connsiteX360" fmla="*/ 272976 w 2224774"/>
                    <a:gd name="connsiteY360" fmla="*/ 871169 h 1560812"/>
                    <a:gd name="connsiteX361" fmla="*/ 273825 w 2224774"/>
                    <a:gd name="connsiteY361" fmla="*/ 870320 h 1560812"/>
                    <a:gd name="connsiteX362" fmla="*/ 274701 w 2224774"/>
                    <a:gd name="connsiteY362" fmla="*/ 869472 h 1560812"/>
                    <a:gd name="connsiteX363" fmla="*/ 274701 w 2224774"/>
                    <a:gd name="connsiteY363" fmla="*/ 870320 h 1560812"/>
                    <a:gd name="connsiteX364" fmla="*/ 274701 w 2224774"/>
                    <a:gd name="connsiteY364" fmla="*/ 871169 h 1560812"/>
                    <a:gd name="connsiteX365" fmla="*/ 273825 w 2224774"/>
                    <a:gd name="connsiteY365" fmla="*/ 873740 h 1560812"/>
                    <a:gd name="connsiteX366" fmla="*/ 272127 w 2224774"/>
                    <a:gd name="connsiteY366" fmla="*/ 874589 h 1560812"/>
                    <a:gd name="connsiteX367" fmla="*/ 272127 w 2224774"/>
                    <a:gd name="connsiteY367" fmla="*/ 875437 h 1560812"/>
                    <a:gd name="connsiteX368" fmla="*/ 273825 w 2224774"/>
                    <a:gd name="connsiteY368" fmla="*/ 876285 h 1560812"/>
                    <a:gd name="connsiteX369" fmla="*/ 274701 w 2224774"/>
                    <a:gd name="connsiteY369" fmla="*/ 877160 h 1560812"/>
                    <a:gd name="connsiteX370" fmla="*/ 276399 w 2224774"/>
                    <a:gd name="connsiteY370" fmla="*/ 877160 h 1560812"/>
                    <a:gd name="connsiteX371" fmla="*/ 278946 w 2224774"/>
                    <a:gd name="connsiteY371" fmla="*/ 875437 h 1560812"/>
                    <a:gd name="connsiteX372" fmla="*/ 280670 w 2224774"/>
                    <a:gd name="connsiteY372" fmla="*/ 873740 h 1560812"/>
                    <a:gd name="connsiteX373" fmla="*/ 282368 w 2224774"/>
                    <a:gd name="connsiteY373" fmla="*/ 870320 h 1560812"/>
                    <a:gd name="connsiteX374" fmla="*/ 284066 w 2224774"/>
                    <a:gd name="connsiteY374" fmla="*/ 871169 h 1560812"/>
                    <a:gd name="connsiteX375" fmla="*/ 284066 w 2224774"/>
                    <a:gd name="connsiteY375" fmla="*/ 869472 h 1560812"/>
                    <a:gd name="connsiteX376" fmla="*/ 284915 w 2224774"/>
                    <a:gd name="connsiteY376" fmla="*/ 868623 h 1560812"/>
                    <a:gd name="connsiteX377" fmla="*/ 286640 w 2224774"/>
                    <a:gd name="connsiteY377" fmla="*/ 869472 h 1560812"/>
                    <a:gd name="connsiteX378" fmla="*/ 289187 w 2224774"/>
                    <a:gd name="connsiteY378" fmla="*/ 871169 h 1560812"/>
                    <a:gd name="connsiteX379" fmla="*/ 290036 w 2224774"/>
                    <a:gd name="connsiteY379" fmla="*/ 871169 h 1560812"/>
                    <a:gd name="connsiteX380" fmla="*/ 290036 w 2224774"/>
                    <a:gd name="connsiteY380" fmla="*/ 870320 h 1560812"/>
                    <a:gd name="connsiteX381" fmla="*/ 288338 w 2224774"/>
                    <a:gd name="connsiteY381" fmla="*/ 868623 h 1560812"/>
                    <a:gd name="connsiteX382" fmla="*/ 288338 w 2224774"/>
                    <a:gd name="connsiteY382" fmla="*/ 866078 h 1560812"/>
                    <a:gd name="connsiteX383" fmla="*/ 290036 w 2224774"/>
                    <a:gd name="connsiteY383" fmla="*/ 866927 h 1560812"/>
                    <a:gd name="connsiteX384" fmla="*/ 290911 w 2224774"/>
                    <a:gd name="connsiteY384" fmla="*/ 867775 h 1560812"/>
                    <a:gd name="connsiteX385" fmla="*/ 291760 w 2224774"/>
                    <a:gd name="connsiteY385" fmla="*/ 866927 h 1560812"/>
                    <a:gd name="connsiteX386" fmla="*/ 291760 w 2224774"/>
                    <a:gd name="connsiteY386" fmla="*/ 866078 h 1560812"/>
                    <a:gd name="connsiteX387" fmla="*/ 292609 w 2224774"/>
                    <a:gd name="connsiteY387" fmla="*/ 865203 h 1560812"/>
                    <a:gd name="connsiteX388" fmla="*/ 294307 w 2224774"/>
                    <a:gd name="connsiteY388" fmla="*/ 865203 h 1560812"/>
                    <a:gd name="connsiteX389" fmla="*/ 296005 w 2224774"/>
                    <a:gd name="connsiteY389" fmla="*/ 866927 h 1560812"/>
                    <a:gd name="connsiteX390" fmla="*/ 296881 w 2224774"/>
                    <a:gd name="connsiteY390" fmla="*/ 866927 h 1560812"/>
                    <a:gd name="connsiteX391" fmla="*/ 297730 w 2224774"/>
                    <a:gd name="connsiteY391" fmla="*/ 867775 h 1560812"/>
                    <a:gd name="connsiteX392" fmla="*/ 297730 w 2224774"/>
                    <a:gd name="connsiteY392" fmla="*/ 868623 h 1560812"/>
                    <a:gd name="connsiteX393" fmla="*/ 299428 w 2224774"/>
                    <a:gd name="connsiteY393" fmla="*/ 868623 h 1560812"/>
                    <a:gd name="connsiteX394" fmla="*/ 301975 w 2224774"/>
                    <a:gd name="connsiteY394" fmla="*/ 865203 h 1560812"/>
                    <a:gd name="connsiteX395" fmla="*/ 303699 w 2224774"/>
                    <a:gd name="connsiteY395" fmla="*/ 863507 h 1560812"/>
                    <a:gd name="connsiteX396" fmla="*/ 305397 w 2224774"/>
                    <a:gd name="connsiteY396" fmla="*/ 865203 h 1560812"/>
                    <a:gd name="connsiteX397" fmla="*/ 307095 w 2224774"/>
                    <a:gd name="connsiteY397" fmla="*/ 864355 h 1560812"/>
                    <a:gd name="connsiteX398" fmla="*/ 307944 w 2224774"/>
                    <a:gd name="connsiteY398" fmla="*/ 863507 h 1560812"/>
                    <a:gd name="connsiteX399" fmla="*/ 308820 w 2224774"/>
                    <a:gd name="connsiteY399" fmla="*/ 864355 h 1560812"/>
                    <a:gd name="connsiteX400" fmla="*/ 308820 w 2224774"/>
                    <a:gd name="connsiteY400" fmla="*/ 866078 h 1560812"/>
                    <a:gd name="connsiteX401" fmla="*/ 309669 w 2224774"/>
                    <a:gd name="connsiteY401" fmla="*/ 866078 h 1560812"/>
                    <a:gd name="connsiteX402" fmla="*/ 312215 w 2224774"/>
                    <a:gd name="connsiteY402" fmla="*/ 866078 h 1560812"/>
                    <a:gd name="connsiteX403" fmla="*/ 313091 w 2224774"/>
                    <a:gd name="connsiteY403" fmla="*/ 866927 h 1560812"/>
                    <a:gd name="connsiteX404" fmla="*/ 313091 w 2224774"/>
                    <a:gd name="connsiteY404" fmla="*/ 867775 h 1560812"/>
                    <a:gd name="connsiteX405" fmla="*/ 313940 w 2224774"/>
                    <a:gd name="connsiteY405" fmla="*/ 866927 h 1560812"/>
                    <a:gd name="connsiteX406" fmla="*/ 313940 w 2224774"/>
                    <a:gd name="connsiteY406" fmla="*/ 865203 h 1560812"/>
                    <a:gd name="connsiteX407" fmla="*/ 312215 w 2224774"/>
                    <a:gd name="connsiteY407" fmla="*/ 864355 h 1560812"/>
                    <a:gd name="connsiteX408" fmla="*/ 311366 w 2224774"/>
                    <a:gd name="connsiteY408" fmla="*/ 862658 h 1560812"/>
                    <a:gd name="connsiteX409" fmla="*/ 313091 w 2224774"/>
                    <a:gd name="connsiteY409" fmla="*/ 862658 h 1560812"/>
                    <a:gd name="connsiteX410" fmla="*/ 314789 w 2224774"/>
                    <a:gd name="connsiteY410" fmla="*/ 865203 h 1560812"/>
                    <a:gd name="connsiteX411" fmla="*/ 316487 w 2224774"/>
                    <a:gd name="connsiteY411" fmla="*/ 866078 h 1560812"/>
                    <a:gd name="connsiteX412" fmla="*/ 318185 w 2224774"/>
                    <a:gd name="connsiteY412" fmla="*/ 864355 h 1560812"/>
                    <a:gd name="connsiteX413" fmla="*/ 319060 w 2224774"/>
                    <a:gd name="connsiteY413" fmla="*/ 863507 h 1560812"/>
                    <a:gd name="connsiteX414" fmla="*/ 318185 w 2224774"/>
                    <a:gd name="connsiteY414" fmla="*/ 860113 h 1560812"/>
                    <a:gd name="connsiteX415" fmla="*/ 317336 w 2224774"/>
                    <a:gd name="connsiteY415" fmla="*/ 858390 h 1560812"/>
                    <a:gd name="connsiteX416" fmla="*/ 318185 w 2224774"/>
                    <a:gd name="connsiteY416" fmla="*/ 858390 h 1560812"/>
                    <a:gd name="connsiteX417" fmla="*/ 320758 w 2224774"/>
                    <a:gd name="connsiteY417" fmla="*/ 859238 h 1560812"/>
                    <a:gd name="connsiteX418" fmla="*/ 322456 w 2224774"/>
                    <a:gd name="connsiteY418" fmla="*/ 858390 h 1560812"/>
                    <a:gd name="connsiteX419" fmla="*/ 323305 w 2224774"/>
                    <a:gd name="connsiteY419" fmla="*/ 858390 h 1560812"/>
                    <a:gd name="connsiteX420" fmla="*/ 323305 w 2224774"/>
                    <a:gd name="connsiteY420" fmla="*/ 860962 h 1560812"/>
                    <a:gd name="connsiteX421" fmla="*/ 324154 w 2224774"/>
                    <a:gd name="connsiteY421" fmla="*/ 860962 h 1560812"/>
                    <a:gd name="connsiteX422" fmla="*/ 325030 w 2224774"/>
                    <a:gd name="connsiteY422" fmla="*/ 857542 h 1560812"/>
                    <a:gd name="connsiteX423" fmla="*/ 325879 w 2224774"/>
                    <a:gd name="connsiteY423" fmla="*/ 857542 h 1560812"/>
                    <a:gd name="connsiteX424" fmla="*/ 326728 w 2224774"/>
                    <a:gd name="connsiteY424" fmla="*/ 858390 h 1560812"/>
                    <a:gd name="connsiteX425" fmla="*/ 325879 w 2224774"/>
                    <a:gd name="connsiteY425" fmla="*/ 860113 h 1560812"/>
                    <a:gd name="connsiteX426" fmla="*/ 326728 w 2224774"/>
                    <a:gd name="connsiteY426" fmla="*/ 863507 h 1560812"/>
                    <a:gd name="connsiteX427" fmla="*/ 328426 w 2224774"/>
                    <a:gd name="connsiteY427" fmla="*/ 861810 h 1560812"/>
                    <a:gd name="connsiteX428" fmla="*/ 328426 w 2224774"/>
                    <a:gd name="connsiteY428" fmla="*/ 860113 h 1560812"/>
                    <a:gd name="connsiteX429" fmla="*/ 329275 w 2224774"/>
                    <a:gd name="connsiteY429" fmla="*/ 859238 h 1560812"/>
                    <a:gd name="connsiteX430" fmla="*/ 330124 w 2224774"/>
                    <a:gd name="connsiteY430" fmla="*/ 859238 h 1560812"/>
                    <a:gd name="connsiteX431" fmla="*/ 330999 w 2224774"/>
                    <a:gd name="connsiteY431" fmla="*/ 859238 h 1560812"/>
                    <a:gd name="connsiteX432" fmla="*/ 331848 w 2224774"/>
                    <a:gd name="connsiteY432" fmla="*/ 859238 h 1560812"/>
                    <a:gd name="connsiteX433" fmla="*/ 331848 w 2224774"/>
                    <a:gd name="connsiteY433" fmla="*/ 860962 h 1560812"/>
                    <a:gd name="connsiteX434" fmla="*/ 333546 w 2224774"/>
                    <a:gd name="connsiteY434" fmla="*/ 860113 h 1560812"/>
                    <a:gd name="connsiteX435" fmla="*/ 332697 w 2224774"/>
                    <a:gd name="connsiteY435" fmla="*/ 858390 h 1560812"/>
                    <a:gd name="connsiteX436" fmla="*/ 335244 w 2224774"/>
                    <a:gd name="connsiteY436" fmla="*/ 858390 h 1560812"/>
                    <a:gd name="connsiteX437" fmla="*/ 337818 w 2224774"/>
                    <a:gd name="connsiteY437" fmla="*/ 861810 h 1560812"/>
                    <a:gd name="connsiteX438" fmla="*/ 338667 w 2224774"/>
                    <a:gd name="connsiteY438" fmla="*/ 860113 h 1560812"/>
                    <a:gd name="connsiteX439" fmla="*/ 338667 w 2224774"/>
                    <a:gd name="connsiteY439" fmla="*/ 858390 h 1560812"/>
                    <a:gd name="connsiteX440" fmla="*/ 339516 w 2224774"/>
                    <a:gd name="connsiteY440" fmla="*/ 857542 h 1560812"/>
                    <a:gd name="connsiteX441" fmla="*/ 341240 w 2224774"/>
                    <a:gd name="connsiteY441" fmla="*/ 856693 h 1560812"/>
                    <a:gd name="connsiteX442" fmla="*/ 342089 w 2224774"/>
                    <a:gd name="connsiteY442" fmla="*/ 857542 h 1560812"/>
                    <a:gd name="connsiteX443" fmla="*/ 341240 w 2224774"/>
                    <a:gd name="connsiteY443" fmla="*/ 859238 h 1560812"/>
                    <a:gd name="connsiteX444" fmla="*/ 342089 w 2224774"/>
                    <a:gd name="connsiteY444" fmla="*/ 860113 h 1560812"/>
                    <a:gd name="connsiteX445" fmla="*/ 344636 w 2224774"/>
                    <a:gd name="connsiteY445" fmla="*/ 858390 h 1560812"/>
                    <a:gd name="connsiteX446" fmla="*/ 344636 w 2224774"/>
                    <a:gd name="connsiteY446" fmla="*/ 856693 h 1560812"/>
                    <a:gd name="connsiteX447" fmla="*/ 346334 w 2224774"/>
                    <a:gd name="connsiteY447" fmla="*/ 856693 h 1560812"/>
                    <a:gd name="connsiteX448" fmla="*/ 345485 w 2224774"/>
                    <a:gd name="connsiteY448" fmla="*/ 859238 h 1560812"/>
                    <a:gd name="connsiteX449" fmla="*/ 347210 w 2224774"/>
                    <a:gd name="connsiteY449" fmla="*/ 860113 h 1560812"/>
                    <a:gd name="connsiteX450" fmla="*/ 348059 w 2224774"/>
                    <a:gd name="connsiteY450" fmla="*/ 860113 h 1560812"/>
                    <a:gd name="connsiteX451" fmla="*/ 348908 w 2224774"/>
                    <a:gd name="connsiteY451" fmla="*/ 858390 h 1560812"/>
                    <a:gd name="connsiteX452" fmla="*/ 350606 w 2224774"/>
                    <a:gd name="connsiteY452" fmla="*/ 858390 h 1560812"/>
                    <a:gd name="connsiteX453" fmla="*/ 351455 w 2224774"/>
                    <a:gd name="connsiteY453" fmla="*/ 858390 h 1560812"/>
                    <a:gd name="connsiteX454" fmla="*/ 353179 w 2224774"/>
                    <a:gd name="connsiteY454" fmla="*/ 858390 h 1560812"/>
                    <a:gd name="connsiteX455" fmla="*/ 354028 w 2224774"/>
                    <a:gd name="connsiteY455" fmla="*/ 856693 h 1560812"/>
                    <a:gd name="connsiteX456" fmla="*/ 353179 w 2224774"/>
                    <a:gd name="connsiteY456" fmla="*/ 854997 h 1560812"/>
                    <a:gd name="connsiteX457" fmla="*/ 352304 w 2224774"/>
                    <a:gd name="connsiteY457" fmla="*/ 854122 h 1560812"/>
                    <a:gd name="connsiteX458" fmla="*/ 352304 w 2224774"/>
                    <a:gd name="connsiteY458" fmla="*/ 853273 h 1560812"/>
                    <a:gd name="connsiteX459" fmla="*/ 354028 w 2224774"/>
                    <a:gd name="connsiteY459" fmla="*/ 854122 h 1560812"/>
                    <a:gd name="connsiteX460" fmla="*/ 354877 w 2224774"/>
                    <a:gd name="connsiteY460" fmla="*/ 854997 h 1560812"/>
                    <a:gd name="connsiteX461" fmla="*/ 355726 w 2224774"/>
                    <a:gd name="connsiteY461" fmla="*/ 856693 h 1560812"/>
                    <a:gd name="connsiteX462" fmla="*/ 358300 w 2224774"/>
                    <a:gd name="connsiteY462" fmla="*/ 857542 h 1560812"/>
                    <a:gd name="connsiteX463" fmla="*/ 359149 w 2224774"/>
                    <a:gd name="connsiteY463" fmla="*/ 858390 h 1560812"/>
                    <a:gd name="connsiteX464" fmla="*/ 359998 w 2224774"/>
                    <a:gd name="connsiteY464" fmla="*/ 856693 h 1560812"/>
                    <a:gd name="connsiteX465" fmla="*/ 359998 w 2224774"/>
                    <a:gd name="connsiteY465" fmla="*/ 855845 h 1560812"/>
                    <a:gd name="connsiteX466" fmla="*/ 360847 w 2224774"/>
                    <a:gd name="connsiteY466" fmla="*/ 854997 h 1560812"/>
                    <a:gd name="connsiteX467" fmla="*/ 361696 w 2224774"/>
                    <a:gd name="connsiteY467" fmla="*/ 854997 h 1560812"/>
                    <a:gd name="connsiteX468" fmla="*/ 362545 w 2224774"/>
                    <a:gd name="connsiteY468" fmla="*/ 854122 h 1560812"/>
                    <a:gd name="connsiteX469" fmla="*/ 363420 w 2224774"/>
                    <a:gd name="connsiteY469" fmla="*/ 851577 h 1560812"/>
                    <a:gd name="connsiteX470" fmla="*/ 365118 w 2224774"/>
                    <a:gd name="connsiteY470" fmla="*/ 850728 h 1560812"/>
                    <a:gd name="connsiteX471" fmla="*/ 367665 w 2224774"/>
                    <a:gd name="connsiteY471" fmla="*/ 849880 h 1560812"/>
                    <a:gd name="connsiteX472" fmla="*/ 366816 w 2224774"/>
                    <a:gd name="connsiteY472" fmla="*/ 847308 h 1560812"/>
                    <a:gd name="connsiteX473" fmla="*/ 367665 w 2224774"/>
                    <a:gd name="connsiteY473" fmla="*/ 846460 h 1560812"/>
                    <a:gd name="connsiteX474" fmla="*/ 371088 w 2224774"/>
                    <a:gd name="connsiteY474" fmla="*/ 844763 h 1560812"/>
                    <a:gd name="connsiteX475" fmla="*/ 369390 w 2224774"/>
                    <a:gd name="connsiteY475" fmla="*/ 842191 h 1560812"/>
                    <a:gd name="connsiteX476" fmla="*/ 368514 w 2224774"/>
                    <a:gd name="connsiteY476" fmla="*/ 840495 h 1560812"/>
                    <a:gd name="connsiteX477" fmla="*/ 370239 w 2224774"/>
                    <a:gd name="connsiteY477" fmla="*/ 840495 h 1560812"/>
                    <a:gd name="connsiteX478" fmla="*/ 371937 w 2224774"/>
                    <a:gd name="connsiteY478" fmla="*/ 841343 h 1560812"/>
                    <a:gd name="connsiteX479" fmla="*/ 373634 w 2224774"/>
                    <a:gd name="connsiteY479" fmla="*/ 840495 h 1560812"/>
                    <a:gd name="connsiteX480" fmla="*/ 373634 w 2224774"/>
                    <a:gd name="connsiteY480" fmla="*/ 839646 h 1560812"/>
                    <a:gd name="connsiteX481" fmla="*/ 374483 w 2224774"/>
                    <a:gd name="connsiteY481" fmla="*/ 838798 h 1560812"/>
                    <a:gd name="connsiteX482" fmla="*/ 373634 w 2224774"/>
                    <a:gd name="connsiteY482" fmla="*/ 837075 h 1560812"/>
                    <a:gd name="connsiteX483" fmla="*/ 374483 w 2224774"/>
                    <a:gd name="connsiteY483" fmla="*/ 834530 h 1560812"/>
                    <a:gd name="connsiteX484" fmla="*/ 375359 w 2224774"/>
                    <a:gd name="connsiteY484" fmla="*/ 833681 h 1560812"/>
                    <a:gd name="connsiteX485" fmla="*/ 376208 w 2224774"/>
                    <a:gd name="connsiteY485" fmla="*/ 831958 h 1560812"/>
                    <a:gd name="connsiteX486" fmla="*/ 378755 w 2224774"/>
                    <a:gd name="connsiteY486" fmla="*/ 832833 h 1560812"/>
                    <a:gd name="connsiteX487" fmla="*/ 380479 w 2224774"/>
                    <a:gd name="connsiteY487" fmla="*/ 830261 h 1560812"/>
                    <a:gd name="connsiteX488" fmla="*/ 381328 w 2224774"/>
                    <a:gd name="connsiteY488" fmla="*/ 829413 h 1560812"/>
                    <a:gd name="connsiteX489" fmla="*/ 382177 w 2224774"/>
                    <a:gd name="connsiteY489" fmla="*/ 829413 h 1560812"/>
                    <a:gd name="connsiteX490" fmla="*/ 383875 w 2224774"/>
                    <a:gd name="connsiteY490" fmla="*/ 829413 h 1560812"/>
                    <a:gd name="connsiteX491" fmla="*/ 386449 w 2224774"/>
                    <a:gd name="connsiteY491" fmla="*/ 831958 h 1560812"/>
                    <a:gd name="connsiteX492" fmla="*/ 388996 w 2224774"/>
                    <a:gd name="connsiteY492" fmla="*/ 832833 h 1560812"/>
                    <a:gd name="connsiteX493" fmla="*/ 389845 w 2224774"/>
                    <a:gd name="connsiteY493" fmla="*/ 832833 h 1560812"/>
                    <a:gd name="connsiteX494" fmla="*/ 390694 w 2224774"/>
                    <a:gd name="connsiteY494" fmla="*/ 834530 h 1560812"/>
                    <a:gd name="connsiteX495" fmla="*/ 392418 w 2224774"/>
                    <a:gd name="connsiteY495" fmla="*/ 834530 h 1560812"/>
                    <a:gd name="connsiteX496" fmla="*/ 393267 w 2224774"/>
                    <a:gd name="connsiteY496" fmla="*/ 832833 h 1560812"/>
                    <a:gd name="connsiteX497" fmla="*/ 393267 w 2224774"/>
                    <a:gd name="connsiteY497" fmla="*/ 830261 h 1560812"/>
                    <a:gd name="connsiteX498" fmla="*/ 393267 w 2224774"/>
                    <a:gd name="connsiteY498" fmla="*/ 826868 h 1560812"/>
                    <a:gd name="connsiteX499" fmla="*/ 394116 w 2224774"/>
                    <a:gd name="connsiteY499" fmla="*/ 827716 h 1560812"/>
                    <a:gd name="connsiteX500" fmla="*/ 394965 w 2224774"/>
                    <a:gd name="connsiteY500" fmla="*/ 828565 h 1560812"/>
                    <a:gd name="connsiteX501" fmla="*/ 395814 w 2224774"/>
                    <a:gd name="connsiteY501" fmla="*/ 830261 h 1560812"/>
                    <a:gd name="connsiteX502" fmla="*/ 395814 w 2224774"/>
                    <a:gd name="connsiteY502" fmla="*/ 825145 h 1560812"/>
                    <a:gd name="connsiteX503" fmla="*/ 398388 w 2224774"/>
                    <a:gd name="connsiteY503" fmla="*/ 825145 h 1560812"/>
                    <a:gd name="connsiteX504" fmla="*/ 399237 w 2224774"/>
                    <a:gd name="connsiteY504" fmla="*/ 825145 h 1560812"/>
                    <a:gd name="connsiteX505" fmla="*/ 399237 w 2224774"/>
                    <a:gd name="connsiteY505" fmla="*/ 826868 h 1560812"/>
                    <a:gd name="connsiteX506" fmla="*/ 397539 w 2224774"/>
                    <a:gd name="connsiteY506" fmla="*/ 830261 h 1560812"/>
                    <a:gd name="connsiteX507" fmla="*/ 397539 w 2224774"/>
                    <a:gd name="connsiteY507" fmla="*/ 831958 h 1560812"/>
                    <a:gd name="connsiteX508" fmla="*/ 398388 w 2224774"/>
                    <a:gd name="connsiteY508" fmla="*/ 832833 h 1560812"/>
                    <a:gd name="connsiteX509" fmla="*/ 399237 w 2224774"/>
                    <a:gd name="connsiteY509" fmla="*/ 833681 h 1560812"/>
                    <a:gd name="connsiteX510" fmla="*/ 400935 w 2224774"/>
                    <a:gd name="connsiteY510" fmla="*/ 832833 h 1560812"/>
                    <a:gd name="connsiteX511" fmla="*/ 403508 w 2224774"/>
                    <a:gd name="connsiteY511" fmla="*/ 831958 h 1560812"/>
                    <a:gd name="connsiteX512" fmla="*/ 405206 w 2224774"/>
                    <a:gd name="connsiteY512" fmla="*/ 831110 h 1560812"/>
                    <a:gd name="connsiteX513" fmla="*/ 406904 w 2224774"/>
                    <a:gd name="connsiteY513" fmla="*/ 830261 h 1560812"/>
                    <a:gd name="connsiteX514" fmla="*/ 407753 w 2224774"/>
                    <a:gd name="connsiteY514" fmla="*/ 829413 h 1560812"/>
                    <a:gd name="connsiteX515" fmla="*/ 409478 w 2224774"/>
                    <a:gd name="connsiteY515" fmla="*/ 827716 h 1560812"/>
                    <a:gd name="connsiteX516" fmla="*/ 408629 w 2224774"/>
                    <a:gd name="connsiteY516" fmla="*/ 825993 h 1560812"/>
                    <a:gd name="connsiteX517" fmla="*/ 412874 w 2224774"/>
                    <a:gd name="connsiteY517" fmla="*/ 826868 h 1560812"/>
                    <a:gd name="connsiteX518" fmla="*/ 413749 w 2224774"/>
                    <a:gd name="connsiteY518" fmla="*/ 829413 h 1560812"/>
                    <a:gd name="connsiteX519" fmla="*/ 412025 w 2224774"/>
                    <a:gd name="connsiteY519" fmla="*/ 832833 h 1560812"/>
                    <a:gd name="connsiteX520" fmla="*/ 412874 w 2224774"/>
                    <a:gd name="connsiteY520" fmla="*/ 833681 h 1560812"/>
                    <a:gd name="connsiteX521" fmla="*/ 414598 w 2224774"/>
                    <a:gd name="connsiteY521" fmla="*/ 833681 h 1560812"/>
                    <a:gd name="connsiteX522" fmla="*/ 415447 w 2224774"/>
                    <a:gd name="connsiteY522" fmla="*/ 830261 h 1560812"/>
                    <a:gd name="connsiteX523" fmla="*/ 416296 w 2224774"/>
                    <a:gd name="connsiteY523" fmla="*/ 829413 h 1560812"/>
                    <a:gd name="connsiteX524" fmla="*/ 418843 w 2224774"/>
                    <a:gd name="connsiteY524" fmla="*/ 831110 h 1560812"/>
                    <a:gd name="connsiteX525" fmla="*/ 419719 w 2224774"/>
                    <a:gd name="connsiteY525" fmla="*/ 831110 h 1560812"/>
                    <a:gd name="connsiteX526" fmla="*/ 419719 w 2224774"/>
                    <a:gd name="connsiteY526" fmla="*/ 829413 h 1560812"/>
                    <a:gd name="connsiteX527" fmla="*/ 422266 w 2224774"/>
                    <a:gd name="connsiteY527" fmla="*/ 829413 h 1560812"/>
                    <a:gd name="connsiteX528" fmla="*/ 423115 w 2224774"/>
                    <a:gd name="connsiteY528" fmla="*/ 828565 h 1560812"/>
                    <a:gd name="connsiteX529" fmla="*/ 421417 w 2224774"/>
                    <a:gd name="connsiteY529" fmla="*/ 826868 h 1560812"/>
                    <a:gd name="connsiteX530" fmla="*/ 423115 w 2224774"/>
                    <a:gd name="connsiteY530" fmla="*/ 825993 h 1560812"/>
                    <a:gd name="connsiteX531" fmla="*/ 424839 w 2224774"/>
                    <a:gd name="connsiteY531" fmla="*/ 826868 h 1560812"/>
                    <a:gd name="connsiteX532" fmla="*/ 428235 w 2224774"/>
                    <a:gd name="connsiteY532" fmla="*/ 826868 h 1560812"/>
                    <a:gd name="connsiteX533" fmla="*/ 429084 w 2224774"/>
                    <a:gd name="connsiteY533" fmla="*/ 825993 h 1560812"/>
                    <a:gd name="connsiteX534" fmla="*/ 430809 w 2224774"/>
                    <a:gd name="connsiteY534" fmla="*/ 826868 h 1560812"/>
                    <a:gd name="connsiteX535" fmla="*/ 432507 w 2224774"/>
                    <a:gd name="connsiteY535" fmla="*/ 830261 h 1560812"/>
                    <a:gd name="connsiteX536" fmla="*/ 433356 w 2224774"/>
                    <a:gd name="connsiteY536" fmla="*/ 831958 h 1560812"/>
                    <a:gd name="connsiteX537" fmla="*/ 435053 w 2224774"/>
                    <a:gd name="connsiteY537" fmla="*/ 832833 h 1560812"/>
                    <a:gd name="connsiteX538" fmla="*/ 435929 w 2224774"/>
                    <a:gd name="connsiteY538" fmla="*/ 831110 h 1560812"/>
                    <a:gd name="connsiteX539" fmla="*/ 436778 w 2224774"/>
                    <a:gd name="connsiteY539" fmla="*/ 830261 h 1560812"/>
                    <a:gd name="connsiteX540" fmla="*/ 435929 w 2224774"/>
                    <a:gd name="connsiteY540" fmla="*/ 828565 h 1560812"/>
                    <a:gd name="connsiteX541" fmla="*/ 436778 w 2224774"/>
                    <a:gd name="connsiteY541" fmla="*/ 827716 h 1560812"/>
                    <a:gd name="connsiteX542" fmla="*/ 438476 w 2224774"/>
                    <a:gd name="connsiteY542" fmla="*/ 829413 h 1560812"/>
                    <a:gd name="connsiteX543" fmla="*/ 440174 w 2224774"/>
                    <a:gd name="connsiteY543" fmla="*/ 830261 h 1560812"/>
                    <a:gd name="connsiteX544" fmla="*/ 441023 w 2224774"/>
                    <a:gd name="connsiteY544" fmla="*/ 831110 h 1560812"/>
                    <a:gd name="connsiteX545" fmla="*/ 441023 w 2224774"/>
                    <a:gd name="connsiteY545" fmla="*/ 834530 h 1560812"/>
                    <a:gd name="connsiteX546" fmla="*/ 441898 w 2224774"/>
                    <a:gd name="connsiteY546" fmla="*/ 838798 h 1560812"/>
                    <a:gd name="connsiteX547" fmla="*/ 441023 w 2224774"/>
                    <a:gd name="connsiteY547" fmla="*/ 839646 h 1560812"/>
                    <a:gd name="connsiteX548" fmla="*/ 438476 w 2224774"/>
                    <a:gd name="connsiteY548" fmla="*/ 840495 h 1560812"/>
                    <a:gd name="connsiteX549" fmla="*/ 438476 w 2224774"/>
                    <a:gd name="connsiteY549" fmla="*/ 842191 h 1560812"/>
                    <a:gd name="connsiteX550" fmla="*/ 441898 w 2224774"/>
                    <a:gd name="connsiteY550" fmla="*/ 844763 h 1560812"/>
                    <a:gd name="connsiteX551" fmla="*/ 440174 w 2224774"/>
                    <a:gd name="connsiteY551" fmla="*/ 846460 h 1560812"/>
                    <a:gd name="connsiteX552" fmla="*/ 441898 w 2224774"/>
                    <a:gd name="connsiteY552" fmla="*/ 846460 h 1560812"/>
                    <a:gd name="connsiteX553" fmla="*/ 446143 w 2224774"/>
                    <a:gd name="connsiteY553" fmla="*/ 844763 h 1560812"/>
                    <a:gd name="connsiteX554" fmla="*/ 446143 w 2224774"/>
                    <a:gd name="connsiteY554" fmla="*/ 845611 h 1560812"/>
                    <a:gd name="connsiteX555" fmla="*/ 445294 w 2224774"/>
                    <a:gd name="connsiteY555" fmla="*/ 846460 h 1560812"/>
                    <a:gd name="connsiteX556" fmla="*/ 443596 w 2224774"/>
                    <a:gd name="connsiteY556" fmla="*/ 847308 h 1560812"/>
                    <a:gd name="connsiteX557" fmla="*/ 444445 w 2224774"/>
                    <a:gd name="connsiteY557" fmla="*/ 849031 h 1560812"/>
                    <a:gd name="connsiteX558" fmla="*/ 446143 w 2224774"/>
                    <a:gd name="connsiteY558" fmla="*/ 849880 h 1560812"/>
                    <a:gd name="connsiteX559" fmla="*/ 448717 w 2224774"/>
                    <a:gd name="connsiteY559" fmla="*/ 849880 h 1560812"/>
                    <a:gd name="connsiteX560" fmla="*/ 449566 w 2224774"/>
                    <a:gd name="connsiteY560" fmla="*/ 850728 h 1560812"/>
                    <a:gd name="connsiteX561" fmla="*/ 450415 w 2224774"/>
                    <a:gd name="connsiteY561" fmla="*/ 849880 h 1560812"/>
                    <a:gd name="connsiteX562" fmla="*/ 451264 w 2224774"/>
                    <a:gd name="connsiteY562" fmla="*/ 850728 h 1560812"/>
                    <a:gd name="connsiteX563" fmla="*/ 452113 w 2224774"/>
                    <a:gd name="connsiteY563" fmla="*/ 854997 h 1560812"/>
                    <a:gd name="connsiteX564" fmla="*/ 452988 w 2224774"/>
                    <a:gd name="connsiteY564" fmla="*/ 855845 h 1560812"/>
                    <a:gd name="connsiteX565" fmla="*/ 453837 w 2224774"/>
                    <a:gd name="connsiteY565" fmla="*/ 855845 h 1560812"/>
                    <a:gd name="connsiteX566" fmla="*/ 455535 w 2224774"/>
                    <a:gd name="connsiteY566" fmla="*/ 854997 h 1560812"/>
                    <a:gd name="connsiteX567" fmla="*/ 455535 w 2224774"/>
                    <a:gd name="connsiteY567" fmla="*/ 853273 h 1560812"/>
                    <a:gd name="connsiteX568" fmla="*/ 456384 w 2224774"/>
                    <a:gd name="connsiteY568" fmla="*/ 852425 h 1560812"/>
                    <a:gd name="connsiteX569" fmla="*/ 458958 w 2224774"/>
                    <a:gd name="connsiteY569" fmla="*/ 851577 h 1560812"/>
                    <a:gd name="connsiteX570" fmla="*/ 458958 w 2224774"/>
                    <a:gd name="connsiteY570" fmla="*/ 850728 h 1560812"/>
                    <a:gd name="connsiteX571" fmla="*/ 456384 w 2224774"/>
                    <a:gd name="connsiteY571" fmla="*/ 849031 h 1560812"/>
                    <a:gd name="connsiteX572" fmla="*/ 458109 w 2224774"/>
                    <a:gd name="connsiteY572" fmla="*/ 845611 h 1560812"/>
                    <a:gd name="connsiteX573" fmla="*/ 458958 w 2224774"/>
                    <a:gd name="connsiteY573" fmla="*/ 844763 h 1560812"/>
                    <a:gd name="connsiteX574" fmla="*/ 460656 w 2224774"/>
                    <a:gd name="connsiteY574" fmla="*/ 845611 h 1560812"/>
                    <a:gd name="connsiteX575" fmla="*/ 461505 w 2224774"/>
                    <a:gd name="connsiteY575" fmla="*/ 846460 h 1560812"/>
                    <a:gd name="connsiteX576" fmla="*/ 463203 w 2224774"/>
                    <a:gd name="connsiteY576" fmla="*/ 845611 h 1560812"/>
                    <a:gd name="connsiteX577" fmla="*/ 464078 w 2224774"/>
                    <a:gd name="connsiteY577" fmla="*/ 844763 h 1560812"/>
                    <a:gd name="connsiteX578" fmla="*/ 464078 w 2224774"/>
                    <a:gd name="connsiteY578" fmla="*/ 843915 h 1560812"/>
                    <a:gd name="connsiteX579" fmla="*/ 464078 w 2224774"/>
                    <a:gd name="connsiteY579" fmla="*/ 843040 h 1560812"/>
                    <a:gd name="connsiteX580" fmla="*/ 464927 w 2224774"/>
                    <a:gd name="connsiteY580" fmla="*/ 845611 h 1560812"/>
                    <a:gd name="connsiteX581" fmla="*/ 465776 w 2224774"/>
                    <a:gd name="connsiteY581" fmla="*/ 846460 h 1560812"/>
                    <a:gd name="connsiteX582" fmla="*/ 467474 w 2224774"/>
                    <a:gd name="connsiteY582" fmla="*/ 846460 h 1560812"/>
                    <a:gd name="connsiteX583" fmla="*/ 469199 w 2224774"/>
                    <a:gd name="connsiteY583" fmla="*/ 846460 h 1560812"/>
                    <a:gd name="connsiteX584" fmla="*/ 467474 w 2224774"/>
                    <a:gd name="connsiteY584" fmla="*/ 848157 h 1560812"/>
                    <a:gd name="connsiteX585" fmla="*/ 468323 w 2224774"/>
                    <a:gd name="connsiteY585" fmla="*/ 850728 h 1560812"/>
                    <a:gd name="connsiteX586" fmla="*/ 469199 w 2224774"/>
                    <a:gd name="connsiteY586" fmla="*/ 850728 h 1560812"/>
                    <a:gd name="connsiteX587" fmla="*/ 471746 w 2224774"/>
                    <a:gd name="connsiteY587" fmla="*/ 851577 h 1560812"/>
                    <a:gd name="connsiteX588" fmla="*/ 472595 w 2224774"/>
                    <a:gd name="connsiteY588" fmla="*/ 852425 h 1560812"/>
                    <a:gd name="connsiteX589" fmla="*/ 472595 w 2224774"/>
                    <a:gd name="connsiteY589" fmla="*/ 854122 h 1560812"/>
                    <a:gd name="connsiteX590" fmla="*/ 473444 w 2224774"/>
                    <a:gd name="connsiteY590" fmla="*/ 854122 h 1560812"/>
                    <a:gd name="connsiteX591" fmla="*/ 476866 w 2224774"/>
                    <a:gd name="connsiteY591" fmla="*/ 852425 h 1560812"/>
                    <a:gd name="connsiteX592" fmla="*/ 480262 w 2224774"/>
                    <a:gd name="connsiteY592" fmla="*/ 850728 h 1560812"/>
                    <a:gd name="connsiteX593" fmla="*/ 482836 w 2224774"/>
                    <a:gd name="connsiteY593" fmla="*/ 847308 h 1560812"/>
                    <a:gd name="connsiteX594" fmla="*/ 483685 w 2224774"/>
                    <a:gd name="connsiteY594" fmla="*/ 843040 h 1560812"/>
                    <a:gd name="connsiteX595" fmla="*/ 483685 w 2224774"/>
                    <a:gd name="connsiteY595" fmla="*/ 837950 h 1560812"/>
                    <a:gd name="connsiteX596" fmla="*/ 485383 w 2224774"/>
                    <a:gd name="connsiteY596" fmla="*/ 836226 h 1560812"/>
                    <a:gd name="connsiteX597" fmla="*/ 486258 w 2224774"/>
                    <a:gd name="connsiteY597" fmla="*/ 836226 h 1560812"/>
                    <a:gd name="connsiteX598" fmla="*/ 492228 w 2224774"/>
                    <a:gd name="connsiteY598" fmla="*/ 801284 h 1560812"/>
                    <a:gd name="connsiteX599" fmla="*/ 498197 w 2224774"/>
                    <a:gd name="connsiteY599" fmla="*/ 768039 h 1560812"/>
                    <a:gd name="connsiteX600" fmla="*/ 516954 w 2224774"/>
                    <a:gd name="connsiteY600" fmla="*/ 662337 h 1560812"/>
                    <a:gd name="connsiteX601" fmla="*/ 526346 w 2224774"/>
                    <a:gd name="connsiteY601" fmla="*/ 606928 h 1560812"/>
                    <a:gd name="connsiteX602" fmla="*/ 538285 w 2224774"/>
                    <a:gd name="connsiteY602" fmla="*/ 536169 h 1560812"/>
                    <a:gd name="connsiteX603" fmla="*/ 546802 w 2224774"/>
                    <a:gd name="connsiteY603" fmla="*/ 488448 h 1560812"/>
                    <a:gd name="connsiteX604" fmla="*/ 545953 w 2224774"/>
                    <a:gd name="connsiteY604" fmla="*/ 484180 h 1560812"/>
                    <a:gd name="connsiteX605" fmla="*/ 546802 w 2224774"/>
                    <a:gd name="connsiteY605" fmla="*/ 482483 h 1560812"/>
                    <a:gd name="connsiteX606" fmla="*/ 548526 w 2224774"/>
                    <a:gd name="connsiteY606" fmla="*/ 480760 h 1560812"/>
                    <a:gd name="connsiteX607" fmla="*/ 548526 w 2224774"/>
                    <a:gd name="connsiteY607" fmla="*/ 479063 h 1560812"/>
                    <a:gd name="connsiteX608" fmla="*/ 548526 w 2224774"/>
                    <a:gd name="connsiteY608" fmla="*/ 473946 h 1560812"/>
                    <a:gd name="connsiteX609" fmla="*/ 549375 w 2224774"/>
                    <a:gd name="connsiteY609" fmla="*/ 471401 h 1560812"/>
                    <a:gd name="connsiteX610" fmla="*/ 549375 w 2224774"/>
                    <a:gd name="connsiteY610" fmla="*/ 469678 h 1560812"/>
                    <a:gd name="connsiteX611" fmla="*/ 551073 w 2224774"/>
                    <a:gd name="connsiteY611" fmla="*/ 468830 h 1560812"/>
                    <a:gd name="connsiteX612" fmla="*/ 553647 w 2224774"/>
                    <a:gd name="connsiteY612" fmla="*/ 467981 h 1560812"/>
                    <a:gd name="connsiteX613" fmla="*/ 553647 w 2224774"/>
                    <a:gd name="connsiteY613" fmla="*/ 466285 h 1560812"/>
                    <a:gd name="connsiteX614" fmla="*/ 551922 w 2224774"/>
                    <a:gd name="connsiteY614" fmla="*/ 462865 h 1560812"/>
                    <a:gd name="connsiteX615" fmla="*/ 551922 w 2224774"/>
                    <a:gd name="connsiteY615" fmla="*/ 457748 h 1560812"/>
                    <a:gd name="connsiteX616" fmla="*/ 551922 w 2224774"/>
                    <a:gd name="connsiteY616" fmla="*/ 456900 h 1560812"/>
                    <a:gd name="connsiteX617" fmla="*/ 550224 w 2224774"/>
                    <a:gd name="connsiteY617" fmla="*/ 453480 h 1560812"/>
                    <a:gd name="connsiteX618" fmla="*/ 549375 w 2224774"/>
                    <a:gd name="connsiteY618" fmla="*/ 450086 h 1560812"/>
                    <a:gd name="connsiteX619" fmla="*/ 550224 w 2224774"/>
                    <a:gd name="connsiteY619" fmla="*/ 447514 h 1560812"/>
                    <a:gd name="connsiteX620" fmla="*/ 551922 w 2224774"/>
                    <a:gd name="connsiteY620" fmla="*/ 444121 h 1560812"/>
                    <a:gd name="connsiteX621" fmla="*/ 551922 w 2224774"/>
                    <a:gd name="connsiteY621" fmla="*/ 440701 h 1560812"/>
                    <a:gd name="connsiteX622" fmla="*/ 553647 w 2224774"/>
                    <a:gd name="connsiteY622" fmla="*/ 439004 h 1560812"/>
                    <a:gd name="connsiteX623" fmla="*/ 553647 w 2224774"/>
                    <a:gd name="connsiteY623" fmla="*/ 437308 h 1560812"/>
                    <a:gd name="connsiteX624" fmla="*/ 553647 w 2224774"/>
                    <a:gd name="connsiteY624" fmla="*/ 434736 h 1560812"/>
                    <a:gd name="connsiteX625" fmla="*/ 550224 w 2224774"/>
                    <a:gd name="connsiteY625" fmla="*/ 430468 h 1560812"/>
                    <a:gd name="connsiteX626" fmla="*/ 549375 w 2224774"/>
                    <a:gd name="connsiteY626" fmla="*/ 429619 h 1560812"/>
                    <a:gd name="connsiteX627" fmla="*/ 550224 w 2224774"/>
                    <a:gd name="connsiteY627" fmla="*/ 426199 h 1560812"/>
                    <a:gd name="connsiteX628" fmla="*/ 549375 w 2224774"/>
                    <a:gd name="connsiteY628" fmla="*/ 425351 h 1560812"/>
                    <a:gd name="connsiteX629" fmla="*/ 547677 w 2224774"/>
                    <a:gd name="connsiteY629" fmla="*/ 424502 h 1560812"/>
                    <a:gd name="connsiteX630" fmla="*/ 547677 w 2224774"/>
                    <a:gd name="connsiteY630" fmla="*/ 423654 h 1560812"/>
                    <a:gd name="connsiteX631" fmla="*/ 548526 w 2224774"/>
                    <a:gd name="connsiteY631" fmla="*/ 423654 h 1560812"/>
                    <a:gd name="connsiteX632" fmla="*/ 549375 w 2224774"/>
                    <a:gd name="connsiteY632" fmla="*/ 421957 h 1560812"/>
                    <a:gd name="connsiteX633" fmla="*/ 551073 w 2224774"/>
                    <a:gd name="connsiteY633" fmla="*/ 421957 h 1560812"/>
                    <a:gd name="connsiteX634" fmla="*/ 550224 w 2224774"/>
                    <a:gd name="connsiteY634" fmla="*/ 420234 h 1560812"/>
                    <a:gd name="connsiteX635" fmla="*/ 548526 w 2224774"/>
                    <a:gd name="connsiteY635" fmla="*/ 419386 h 1560812"/>
                    <a:gd name="connsiteX636" fmla="*/ 546802 w 2224774"/>
                    <a:gd name="connsiteY636" fmla="*/ 420234 h 1560812"/>
                    <a:gd name="connsiteX637" fmla="*/ 545104 w 2224774"/>
                    <a:gd name="connsiteY637" fmla="*/ 417689 h 1560812"/>
                    <a:gd name="connsiteX638" fmla="*/ 545104 w 2224774"/>
                    <a:gd name="connsiteY638" fmla="*/ 415992 h 1560812"/>
                    <a:gd name="connsiteX639" fmla="*/ 542557 w 2224774"/>
                    <a:gd name="connsiteY639" fmla="*/ 413421 h 1560812"/>
                    <a:gd name="connsiteX640" fmla="*/ 540832 w 2224774"/>
                    <a:gd name="connsiteY640" fmla="*/ 412572 h 1560812"/>
                    <a:gd name="connsiteX641" fmla="*/ 539983 w 2224774"/>
                    <a:gd name="connsiteY641" fmla="*/ 411724 h 1560812"/>
                    <a:gd name="connsiteX642" fmla="*/ 538285 w 2224774"/>
                    <a:gd name="connsiteY642" fmla="*/ 411724 h 1560812"/>
                    <a:gd name="connsiteX643" fmla="*/ 537436 w 2224774"/>
                    <a:gd name="connsiteY643" fmla="*/ 410876 h 1560812"/>
                    <a:gd name="connsiteX644" fmla="*/ 537436 w 2224774"/>
                    <a:gd name="connsiteY644" fmla="*/ 410027 h 1560812"/>
                    <a:gd name="connsiteX645" fmla="*/ 537436 w 2224774"/>
                    <a:gd name="connsiteY645" fmla="*/ 405759 h 1560812"/>
                    <a:gd name="connsiteX646" fmla="*/ 537436 w 2224774"/>
                    <a:gd name="connsiteY646" fmla="*/ 404036 h 1560812"/>
                    <a:gd name="connsiteX647" fmla="*/ 535738 w 2224774"/>
                    <a:gd name="connsiteY647" fmla="*/ 402339 h 1560812"/>
                    <a:gd name="connsiteX648" fmla="*/ 534863 w 2224774"/>
                    <a:gd name="connsiteY648" fmla="*/ 402339 h 1560812"/>
                    <a:gd name="connsiteX649" fmla="*/ 531467 w 2224774"/>
                    <a:gd name="connsiteY649" fmla="*/ 399794 h 1560812"/>
                    <a:gd name="connsiteX650" fmla="*/ 533165 w 2224774"/>
                    <a:gd name="connsiteY650" fmla="*/ 397222 h 1560812"/>
                    <a:gd name="connsiteX651" fmla="*/ 533165 w 2224774"/>
                    <a:gd name="connsiteY651" fmla="*/ 395525 h 1560812"/>
                    <a:gd name="connsiteX652" fmla="*/ 531467 w 2224774"/>
                    <a:gd name="connsiteY652" fmla="*/ 394677 h 1560812"/>
                    <a:gd name="connsiteX653" fmla="*/ 530618 w 2224774"/>
                    <a:gd name="connsiteY653" fmla="*/ 394677 h 1560812"/>
                    <a:gd name="connsiteX654" fmla="*/ 529742 w 2224774"/>
                    <a:gd name="connsiteY654" fmla="*/ 392980 h 1560812"/>
                    <a:gd name="connsiteX655" fmla="*/ 526346 w 2224774"/>
                    <a:gd name="connsiteY655" fmla="*/ 390409 h 1560812"/>
                    <a:gd name="connsiteX656" fmla="*/ 527195 w 2224774"/>
                    <a:gd name="connsiteY656" fmla="*/ 389560 h 1560812"/>
                    <a:gd name="connsiteX657" fmla="*/ 525497 w 2224774"/>
                    <a:gd name="connsiteY657" fmla="*/ 388712 h 1560812"/>
                    <a:gd name="connsiteX658" fmla="*/ 526346 w 2224774"/>
                    <a:gd name="connsiteY658" fmla="*/ 387864 h 1560812"/>
                    <a:gd name="connsiteX659" fmla="*/ 524622 w 2224774"/>
                    <a:gd name="connsiteY659" fmla="*/ 387864 h 1560812"/>
                    <a:gd name="connsiteX660" fmla="*/ 525497 w 2224774"/>
                    <a:gd name="connsiteY660" fmla="*/ 386140 h 1560812"/>
                    <a:gd name="connsiteX661" fmla="*/ 525497 w 2224774"/>
                    <a:gd name="connsiteY661" fmla="*/ 385292 h 1560812"/>
                    <a:gd name="connsiteX662" fmla="*/ 526346 w 2224774"/>
                    <a:gd name="connsiteY662" fmla="*/ 384444 h 1560812"/>
                    <a:gd name="connsiteX663" fmla="*/ 528044 w 2224774"/>
                    <a:gd name="connsiteY663" fmla="*/ 384444 h 1560812"/>
                    <a:gd name="connsiteX664" fmla="*/ 527195 w 2224774"/>
                    <a:gd name="connsiteY664" fmla="*/ 382747 h 1560812"/>
                    <a:gd name="connsiteX665" fmla="*/ 528044 w 2224774"/>
                    <a:gd name="connsiteY665" fmla="*/ 381872 h 1560812"/>
                    <a:gd name="connsiteX666" fmla="*/ 529742 w 2224774"/>
                    <a:gd name="connsiteY666" fmla="*/ 379327 h 1560812"/>
                    <a:gd name="connsiteX667" fmla="*/ 530618 w 2224774"/>
                    <a:gd name="connsiteY667" fmla="*/ 376782 h 1560812"/>
                    <a:gd name="connsiteX668" fmla="*/ 531467 w 2224774"/>
                    <a:gd name="connsiteY668" fmla="*/ 375058 h 1560812"/>
                    <a:gd name="connsiteX669" fmla="*/ 532316 w 2224774"/>
                    <a:gd name="connsiteY669" fmla="*/ 373362 h 1560812"/>
                    <a:gd name="connsiteX670" fmla="*/ 531467 w 2224774"/>
                    <a:gd name="connsiteY670" fmla="*/ 373362 h 1560812"/>
                    <a:gd name="connsiteX671" fmla="*/ 531467 w 2224774"/>
                    <a:gd name="connsiteY671" fmla="*/ 371665 h 1560812"/>
                    <a:gd name="connsiteX672" fmla="*/ 530618 w 2224774"/>
                    <a:gd name="connsiteY672" fmla="*/ 370817 h 1560812"/>
                    <a:gd name="connsiteX673" fmla="*/ 529742 w 2224774"/>
                    <a:gd name="connsiteY673" fmla="*/ 370817 h 1560812"/>
                    <a:gd name="connsiteX674" fmla="*/ 528893 w 2224774"/>
                    <a:gd name="connsiteY674" fmla="*/ 369093 h 1560812"/>
                    <a:gd name="connsiteX675" fmla="*/ 527195 w 2224774"/>
                    <a:gd name="connsiteY675" fmla="*/ 368245 h 1560812"/>
                    <a:gd name="connsiteX676" fmla="*/ 528044 w 2224774"/>
                    <a:gd name="connsiteY676" fmla="*/ 366548 h 1560812"/>
                    <a:gd name="connsiteX677" fmla="*/ 528893 w 2224774"/>
                    <a:gd name="connsiteY677" fmla="*/ 363977 h 1560812"/>
                    <a:gd name="connsiteX678" fmla="*/ 527195 w 2224774"/>
                    <a:gd name="connsiteY678" fmla="*/ 361432 h 1560812"/>
                    <a:gd name="connsiteX679" fmla="*/ 526346 w 2224774"/>
                    <a:gd name="connsiteY679" fmla="*/ 360583 h 1560812"/>
                    <a:gd name="connsiteX680" fmla="*/ 527195 w 2224774"/>
                    <a:gd name="connsiteY680" fmla="*/ 357163 h 1560812"/>
                    <a:gd name="connsiteX681" fmla="*/ 525497 w 2224774"/>
                    <a:gd name="connsiteY681" fmla="*/ 355466 h 1560812"/>
                    <a:gd name="connsiteX682" fmla="*/ 523773 w 2224774"/>
                    <a:gd name="connsiteY682" fmla="*/ 355466 h 1560812"/>
                    <a:gd name="connsiteX683" fmla="*/ 522924 w 2224774"/>
                    <a:gd name="connsiteY683" fmla="*/ 355466 h 1560812"/>
                    <a:gd name="connsiteX684" fmla="*/ 522924 w 2224774"/>
                    <a:gd name="connsiteY684" fmla="*/ 352895 h 1560812"/>
                    <a:gd name="connsiteX685" fmla="*/ 519528 w 2224774"/>
                    <a:gd name="connsiteY685" fmla="*/ 352046 h 1560812"/>
                    <a:gd name="connsiteX686" fmla="*/ 516954 w 2224774"/>
                    <a:gd name="connsiteY686" fmla="*/ 351198 h 1560812"/>
                    <a:gd name="connsiteX687" fmla="*/ 516954 w 2224774"/>
                    <a:gd name="connsiteY687" fmla="*/ 350350 h 1560812"/>
                    <a:gd name="connsiteX688" fmla="*/ 513558 w 2224774"/>
                    <a:gd name="connsiteY688" fmla="*/ 349501 h 1560812"/>
                    <a:gd name="connsiteX689" fmla="*/ 511834 w 2224774"/>
                    <a:gd name="connsiteY689" fmla="*/ 348653 h 1560812"/>
                    <a:gd name="connsiteX690" fmla="*/ 510985 w 2224774"/>
                    <a:gd name="connsiteY690" fmla="*/ 347778 h 1560812"/>
                    <a:gd name="connsiteX691" fmla="*/ 510136 w 2224774"/>
                    <a:gd name="connsiteY691" fmla="*/ 346081 h 1560812"/>
                    <a:gd name="connsiteX692" fmla="*/ 509287 w 2224774"/>
                    <a:gd name="connsiteY692" fmla="*/ 346081 h 1560812"/>
                    <a:gd name="connsiteX693" fmla="*/ 507562 w 2224774"/>
                    <a:gd name="connsiteY693" fmla="*/ 343536 h 1560812"/>
                    <a:gd name="connsiteX694" fmla="*/ 505864 w 2224774"/>
                    <a:gd name="connsiteY694" fmla="*/ 342661 h 1560812"/>
                    <a:gd name="connsiteX695" fmla="*/ 504166 w 2224774"/>
                    <a:gd name="connsiteY695" fmla="*/ 342661 h 1560812"/>
                    <a:gd name="connsiteX696" fmla="*/ 504166 w 2224774"/>
                    <a:gd name="connsiteY696" fmla="*/ 340965 h 1560812"/>
                    <a:gd name="connsiteX697" fmla="*/ 501593 w 2224774"/>
                    <a:gd name="connsiteY697" fmla="*/ 340116 h 1560812"/>
                    <a:gd name="connsiteX698" fmla="*/ 499895 w 2224774"/>
                    <a:gd name="connsiteY698" fmla="*/ 340116 h 1560812"/>
                    <a:gd name="connsiteX699" fmla="*/ 497348 w 2224774"/>
                    <a:gd name="connsiteY699" fmla="*/ 335000 h 1560812"/>
                    <a:gd name="connsiteX700" fmla="*/ 495624 w 2224774"/>
                    <a:gd name="connsiteY700" fmla="*/ 335848 h 1560812"/>
                    <a:gd name="connsiteX701" fmla="*/ 492228 w 2224774"/>
                    <a:gd name="connsiteY701" fmla="*/ 335000 h 1560812"/>
                    <a:gd name="connsiteX702" fmla="*/ 491379 w 2224774"/>
                    <a:gd name="connsiteY702" fmla="*/ 335848 h 1560812"/>
                    <a:gd name="connsiteX703" fmla="*/ 487956 w 2224774"/>
                    <a:gd name="connsiteY703" fmla="*/ 333303 h 1560812"/>
                    <a:gd name="connsiteX704" fmla="*/ 486258 w 2224774"/>
                    <a:gd name="connsiteY704" fmla="*/ 331580 h 1560812"/>
                    <a:gd name="connsiteX705" fmla="*/ 485383 w 2224774"/>
                    <a:gd name="connsiteY705" fmla="*/ 329883 h 1560812"/>
                    <a:gd name="connsiteX706" fmla="*/ 484534 w 2224774"/>
                    <a:gd name="connsiteY706" fmla="*/ 329883 h 1560812"/>
                    <a:gd name="connsiteX707" fmla="*/ 483685 w 2224774"/>
                    <a:gd name="connsiteY707" fmla="*/ 328186 h 1560812"/>
                    <a:gd name="connsiteX708" fmla="*/ 482836 w 2224774"/>
                    <a:gd name="connsiteY708" fmla="*/ 327338 h 1560812"/>
                    <a:gd name="connsiteX709" fmla="*/ 480262 w 2224774"/>
                    <a:gd name="connsiteY709" fmla="*/ 323918 h 1560812"/>
                    <a:gd name="connsiteX710" fmla="*/ 479413 w 2224774"/>
                    <a:gd name="connsiteY710" fmla="*/ 323069 h 1560812"/>
                    <a:gd name="connsiteX711" fmla="*/ 478564 w 2224774"/>
                    <a:gd name="connsiteY711" fmla="*/ 321373 h 1560812"/>
                    <a:gd name="connsiteX712" fmla="*/ 471746 w 2224774"/>
                    <a:gd name="connsiteY712" fmla="*/ 315408 h 1560812"/>
                    <a:gd name="connsiteX713" fmla="*/ 470897 w 2224774"/>
                    <a:gd name="connsiteY713" fmla="*/ 314533 h 1560812"/>
                    <a:gd name="connsiteX714" fmla="*/ 470897 w 2224774"/>
                    <a:gd name="connsiteY714" fmla="*/ 311139 h 1560812"/>
                    <a:gd name="connsiteX715" fmla="*/ 471746 w 2224774"/>
                    <a:gd name="connsiteY715" fmla="*/ 309416 h 1560812"/>
                    <a:gd name="connsiteX716" fmla="*/ 472595 w 2224774"/>
                    <a:gd name="connsiteY716" fmla="*/ 306871 h 1560812"/>
                    <a:gd name="connsiteX717" fmla="*/ 471746 w 2224774"/>
                    <a:gd name="connsiteY717" fmla="*/ 292369 h 1560812"/>
                    <a:gd name="connsiteX718" fmla="*/ 471746 w 2224774"/>
                    <a:gd name="connsiteY718" fmla="*/ 282162 h 1560812"/>
                    <a:gd name="connsiteX719" fmla="*/ 472595 w 2224774"/>
                    <a:gd name="connsiteY719" fmla="*/ 258275 h 1560812"/>
                    <a:gd name="connsiteX720" fmla="*/ 472595 w 2224774"/>
                    <a:gd name="connsiteY720" fmla="*/ 228450 h 1560812"/>
                    <a:gd name="connsiteX721" fmla="*/ 472595 w 2224774"/>
                    <a:gd name="connsiteY721" fmla="*/ 218216 h 1560812"/>
                    <a:gd name="connsiteX722" fmla="*/ 473444 w 2224774"/>
                    <a:gd name="connsiteY722" fmla="*/ 218216 h 1560812"/>
                    <a:gd name="connsiteX723" fmla="*/ 474293 w 2224774"/>
                    <a:gd name="connsiteY723" fmla="*/ 218216 h 1560812"/>
                    <a:gd name="connsiteX724" fmla="*/ 475168 w 2224774"/>
                    <a:gd name="connsiteY724" fmla="*/ 219913 h 1560812"/>
                    <a:gd name="connsiteX725" fmla="*/ 476017 w 2224774"/>
                    <a:gd name="connsiteY725" fmla="*/ 220788 h 1560812"/>
                    <a:gd name="connsiteX726" fmla="*/ 477715 w 2224774"/>
                    <a:gd name="connsiteY726" fmla="*/ 220788 h 1560812"/>
                    <a:gd name="connsiteX727" fmla="*/ 478564 w 2224774"/>
                    <a:gd name="connsiteY727" fmla="*/ 219913 h 1560812"/>
                    <a:gd name="connsiteX728" fmla="*/ 479413 w 2224774"/>
                    <a:gd name="connsiteY728" fmla="*/ 218216 h 1560812"/>
                    <a:gd name="connsiteX729" fmla="*/ 477715 w 2224774"/>
                    <a:gd name="connsiteY729" fmla="*/ 216520 h 1560812"/>
                    <a:gd name="connsiteX730" fmla="*/ 481138 w 2224774"/>
                    <a:gd name="connsiteY730" fmla="*/ 216520 h 1560812"/>
                    <a:gd name="connsiteX731" fmla="*/ 481987 w 2224774"/>
                    <a:gd name="connsiteY731" fmla="*/ 218216 h 1560812"/>
                    <a:gd name="connsiteX732" fmla="*/ 485383 w 2224774"/>
                    <a:gd name="connsiteY732" fmla="*/ 219065 h 1560812"/>
                    <a:gd name="connsiteX733" fmla="*/ 487107 w 2224774"/>
                    <a:gd name="connsiteY733" fmla="*/ 217368 h 1560812"/>
                    <a:gd name="connsiteX734" fmla="*/ 488805 w 2224774"/>
                    <a:gd name="connsiteY734" fmla="*/ 214823 h 1560812"/>
                    <a:gd name="connsiteX735" fmla="*/ 489654 w 2224774"/>
                    <a:gd name="connsiteY735" fmla="*/ 215671 h 1560812"/>
                    <a:gd name="connsiteX736" fmla="*/ 491379 w 2224774"/>
                    <a:gd name="connsiteY736" fmla="*/ 214823 h 1560812"/>
                    <a:gd name="connsiteX737" fmla="*/ 492228 w 2224774"/>
                    <a:gd name="connsiteY737" fmla="*/ 216520 h 1560812"/>
                    <a:gd name="connsiteX738" fmla="*/ 495624 w 2224774"/>
                    <a:gd name="connsiteY738" fmla="*/ 215671 h 1560812"/>
                    <a:gd name="connsiteX739" fmla="*/ 497348 w 2224774"/>
                    <a:gd name="connsiteY739" fmla="*/ 214823 h 1560812"/>
                    <a:gd name="connsiteX740" fmla="*/ 498197 w 2224774"/>
                    <a:gd name="connsiteY740" fmla="*/ 214823 h 1560812"/>
                    <a:gd name="connsiteX741" fmla="*/ 499046 w 2224774"/>
                    <a:gd name="connsiteY741" fmla="*/ 213948 h 1560812"/>
                    <a:gd name="connsiteX742" fmla="*/ 500744 w 2224774"/>
                    <a:gd name="connsiteY742" fmla="*/ 214823 h 1560812"/>
                    <a:gd name="connsiteX743" fmla="*/ 501593 w 2224774"/>
                    <a:gd name="connsiteY743" fmla="*/ 214823 h 1560812"/>
                    <a:gd name="connsiteX744" fmla="*/ 501593 w 2224774"/>
                    <a:gd name="connsiteY744" fmla="*/ 216520 h 1560812"/>
                    <a:gd name="connsiteX745" fmla="*/ 504166 w 2224774"/>
                    <a:gd name="connsiteY745" fmla="*/ 214823 h 1560812"/>
                    <a:gd name="connsiteX746" fmla="*/ 505015 w 2224774"/>
                    <a:gd name="connsiteY746" fmla="*/ 213100 h 1560812"/>
                    <a:gd name="connsiteX747" fmla="*/ 507562 w 2224774"/>
                    <a:gd name="connsiteY747" fmla="*/ 212251 h 1560812"/>
                    <a:gd name="connsiteX748" fmla="*/ 509287 w 2224774"/>
                    <a:gd name="connsiteY748" fmla="*/ 209680 h 1560812"/>
                    <a:gd name="connsiteX749" fmla="*/ 510985 w 2224774"/>
                    <a:gd name="connsiteY749" fmla="*/ 211403 h 1560812"/>
                    <a:gd name="connsiteX750" fmla="*/ 512683 w 2224774"/>
                    <a:gd name="connsiteY750" fmla="*/ 210554 h 1560812"/>
                    <a:gd name="connsiteX751" fmla="*/ 513558 w 2224774"/>
                    <a:gd name="connsiteY751" fmla="*/ 207135 h 1560812"/>
                    <a:gd name="connsiteX752" fmla="*/ 515256 w 2224774"/>
                    <a:gd name="connsiteY752" fmla="*/ 206286 h 1560812"/>
                    <a:gd name="connsiteX753" fmla="*/ 516954 w 2224774"/>
                    <a:gd name="connsiteY753" fmla="*/ 206286 h 1560812"/>
                    <a:gd name="connsiteX754" fmla="*/ 516954 w 2224774"/>
                    <a:gd name="connsiteY754" fmla="*/ 204589 h 1560812"/>
                    <a:gd name="connsiteX755" fmla="*/ 517803 w 2224774"/>
                    <a:gd name="connsiteY755" fmla="*/ 203715 h 1560812"/>
                    <a:gd name="connsiteX756" fmla="*/ 521226 w 2224774"/>
                    <a:gd name="connsiteY756" fmla="*/ 204589 h 1560812"/>
                    <a:gd name="connsiteX757" fmla="*/ 522075 w 2224774"/>
                    <a:gd name="connsiteY757" fmla="*/ 205438 h 1560812"/>
                    <a:gd name="connsiteX758" fmla="*/ 523773 w 2224774"/>
                    <a:gd name="connsiteY758" fmla="*/ 207983 h 1560812"/>
                    <a:gd name="connsiteX759" fmla="*/ 524622 w 2224774"/>
                    <a:gd name="connsiteY759" fmla="*/ 207983 h 1560812"/>
                    <a:gd name="connsiteX760" fmla="*/ 525497 w 2224774"/>
                    <a:gd name="connsiteY760" fmla="*/ 208831 h 1560812"/>
                    <a:gd name="connsiteX761" fmla="*/ 527195 w 2224774"/>
                    <a:gd name="connsiteY761" fmla="*/ 208831 h 1560812"/>
                    <a:gd name="connsiteX762" fmla="*/ 527195 w 2224774"/>
                    <a:gd name="connsiteY762" fmla="*/ 207983 h 1560812"/>
                    <a:gd name="connsiteX763" fmla="*/ 528893 w 2224774"/>
                    <a:gd name="connsiteY763" fmla="*/ 207983 h 1560812"/>
                    <a:gd name="connsiteX764" fmla="*/ 528893 w 2224774"/>
                    <a:gd name="connsiteY764" fmla="*/ 205438 h 1560812"/>
                    <a:gd name="connsiteX765" fmla="*/ 532316 w 2224774"/>
                    <a:gd name="connsiteY765" fmla="*/ 203715 h 1560812"/>
                    <a:gd name="connsiteX766" fmla="*/ 532316 w 2224774"/>
                    <a:gd name="connsiteY766" fmla="*/ 202018 h 1560812"/>
                    <a:gd name="connsiteX767" fmla="*/ 535738 w 2224774"/>
                    <a:gd name="connsiteY767" fmla="*/ 202018 h 1560812"/>
                    <a:gd name="connsiteX768" fmla="*/ 536587 w 2224774"/>
                    <a:gd name="connsiteY768" fmla="*/ 202018 h 1560812"/>
                    <a:gd name="connsiteX769" fmla="*/ 536587 w 2224774"/>
                    <a:gd name="connsiteY769" fmla="*/ 200321 h 1560812"/>
                    <a:gd name="connsiteX770" fmla="*/ 537436 w 2224774"/>
                    <a:gd name="connsiteY770" fmla="*/ 198624 h 1560812"/>
                    <a:gd name="connsiteX771" fmla="*/ 538285 w 2224774"/>
                    <a:gd name="connsiteY771" fmla="*/ 198624 h 1560812"/>
                    <a:gd name="connsiteX772" fmla="*/ 539134 w 2224774"/>
                    <a:gd name="connsiteY772" fmla="*/ 198624 h 1560812"/>
                    <a:gd name="connsiteX773" fmla="*/ 539983 w 2224774"/>
                    <a:gd name="connsiteY773" fmla="*/ 196901 h 1560812"/>
                    <a:gd name="connsiteX774" fmla="*/ 540832 w 2224774"/>
                    <a:gd name="connsiteY774" fmla="*/ 196053 h 1560812"/>
                    <a:gd name="connsiteX775" fmla="*/ 543406 w 2224774"/>
                    <a:gd name="connsiteY775" fmla="*/ 195204 h 1560812"/>
                    <a:gd name="connsiteX776" fmla="*/ 544255 w 2224774"/>
                    <a:gd name="connsiteY776" fmla="*/ 195204 h 1560812"/>
                    <a:gd name="connsiteX777" fmla="*/ 545104 w 2224774"/>
                    <a:gd name="connsiteY777" fmla="*/ 196053 h 1560812"/>
                    <a:gd name="connsiteX778" fmla="*/ 545953 w 2224774"/>
                    <a:gd name="connsiteY778" fmla="*/ 197749 h 1560812"/>
                    <a:gd name="connsiteX779" fmla="*/ 547677 w 2224774"/>
                    <a:gd name="connsiteY779" fmla="*/ 197749 h 1560812"/>
                    <a:gd name="connsiteX780" fmla="*/ 548526 w 2224774"/>
                    <a:gd name="connsiteY780" fmla="*/ 198624 h 1560812"/>
                    <a:gd name="connsiteX781" fmla="*/ 548526 w 2224774"/>
                    <a:gd name="connsiteY781" fmla="*/ 200321 h 1560812"/>
                    <a:gd name="connsiteX782" fmla="*/ 549375 w 2224774"/>
                    <a:gd name="connsiteY782" fmla="*/ 201169 h 1560812"/>
                    <a:gd name="connsiteX783" fmla="*/ 551922 w 2224774"/>
                    <a:gd name="connsiteY783" fmla="*/ 202866 h 1560812"/>
                    <a:gd name="connsiteX784" fmla="*/ 551922 w 2224774"/>
                    <a:gd name="connsiteY784" fmla="*/ 204589 h 1560812"/>
                    <a:gd name="connsiteX785" fmla="*/ 557043 w 2224774"/>
                    <a:gd name="connsiteY785" fmla="*/ 209680 h 1560812"/>
                    <a:gd name="connsiteX786" fmla="*/ 558767 w 2224774"/>
                    <a:gd name="connsiteY786" fmla="*/ 211403 h 1560812"/>
                    <a:gd name="connsiteX787" fmla="*/ 559616 w 2224774"/>
                    <a:gd name="connsiteY787" fmla="*/ 210554 h 1560812"/>
                    <a:gd name="connsiteX788" fmla="*/ 560465 w 2224774"/>
                    <a:gd name="connsiteY788" fmla="*/ 209680 h 1560812"/>
                    <a:gd name="connsiteX789" fmla="*/ 560465 w 2224774"/>
                    <a:gd name="connsiteY789" fmla="*/ 207983 h 1560812"/>
                    <a:gd name="connsiteX790" fmla="*/ 563012 w 2224774"/>
                    <a:gd name="connsiteY790" fmla="*/ 208831 h 1560812"/>
                    <a:gd name="connsiteX791" fmla="*/ 564736 w 2224774"/>
                    <a:gd name="connsiteY791" fmla="*/ 207983 h 1560812"/>
                    <a:gd name="connsiteX792" fmla="*/ 565585 w 2224774"/>
                    <a:gd name="connsiteY792" fmla="*/ 206286 h 1560812"/>
                    <a:gd name="connsiteX793" fmla="*/ 567283 w 2224774"/>
                    <a:gd name="connsiteY793" fmla="*/ 207135 h 1560812"/>
                    <a:gd name="connsiteX794" fmla="*/ 566434 w 2224774"/>
                    <a:gd name="connsiteY794" fmla="*/ 207983 h 1560812"/>
                    <a:gd name="connsiteX795" fmla="*/ 567283 w 2224774"/>
                    <a:gd name="connsiteY795" fmla="*/ 210554 h 1560812"/>
                    <a:gd name="connsiteX796" fmla="*/ 566434 w 2224774"/>
                    <a:gd name="connsiteY796" fmla="*/ 212251 h 1560812"/>
                    <a:gd name="connsiteX797" fmla="*/ 568981 w 2224774"/>
                    <a:gd name="connsiteY797" fmla="*/ 212251 h 1560812"/>
                    <a:gd name="connsiteX798" fmla="*/ 569857 w 2224774"/>
                    <a:gd name="connsiteY798" fmla="*/ 212251 h 1560812"/>
                    <a:gd name="connsiteX799" fmla="*/ 571555 w 2224774"/>
                    <a:gd name="connsiteY799" fmla="*/ 212251 h 1560812"/>
                    <a:gd name="connsiteX800" fmla="*/ 573253 w 2224774"/>
                    <a:gd name="connsiteY800" fmla="*/ 211403 h 1560812"/>
                    <a:gd name="connsiteX801" fmla="*/ 573253 w 2224774"/>
                    <a:gd name="connsiteY801" fmla="*/ 212251 h 1560812"/>
                    <a:gd name="connsiteX802" fmla="*/ 576675 w 2224774"/>
                    <a:gd name="connsiteY802" fmla="*/ 211403 h 1560812"/>
                    <a:gd name="connsiteX803" fmla="*/ 578373 w 2224774"/>
                    <a:gd name="connsiteY803" fmla="*/ 212251 h 1560812"/>
                    <a:gd name="connsiteX804" fmla="*/ 578373 w 2224774"/>
                    <a:gd name="connsiteY804" fmla="*/ 210554 h 1560812"/>
                    <a:gd name="connsiteX805" fmla="*/ 578373 w 2224774"/>
                    <a:gd name="connsiteY805" fmla="*/ 208831 h 1560812"/>
                    <a:gd name="connsiteX806" fmla="*/ 579222 w 2224774"/>
                    <a:gd name="connsiteY806" fmla="*/ 207983 h 1560812"/>
                    <a:gd name="connsiteX807" fmla="*/ 579222 w 2224774"/>
                    <a:gd name="connsiteY807" fmla="*/ 206286 h 1560812"/>
                    <a:gd name="connsiteX808" fmla="*/ 580947 w 2224774"/>
                    <a:gd name="connsiteY808" fmla="*/ 205438 h 1560812"/>
                    <a:gd name="connsiteX809" fmla="*/ 581796 w 2224774"/>
                    <a:gd name="connsiteY809" fmla="*/ 206286 h 1560812"/>
                    <a:gd name="connsiteX810" fmla="*/ 583494 w 2224774"/>
                    <a:gd name="connsiteY810" fmla="*/ 206286 h 1560812"/>
                    <a:gd name="connsiteX811" fmla="*/ 585192 w 2224774"/>
                    <a:gd name="connsiteY811" fmla="*/ 207135 h 1560812"/>
                    <a:gd name="connsiteX812" fmla="*/ 586916 w 2224774"/>
                    <a:gd name="connsiteY812" fmla="*/ 207135 h 1560812"/>
                    <a:gd name="connsiteX813" fmla="*/ 587765 w 2224774"/>
                    <a:gd name="connsiteY813" fmla="*/ 207983 h 1560812"/>
                    <a:gd name="connsiteX814" fmla="*/ 588614 w 2224774"/>
                    <a:gd name="connsiteY814" fmla="*/ 207983 h 1560812"/>
                    <a:gd name="connsiteX815" fmla="*/ 589463 w 2224774"/>
                    <a:gd name="connsiteY815" fmla="*/ 206286 h 1560812"/>
                    <a:gd name="connsiteX816" fmla="*/ 585192 w 2224774"/>
                    <a:gd name="connsiteY816" fmla="*/ 199473 h 1560812"/>
                    <a:gd name="connsiteX817" fmla="*/ 582645 w 2224774"/>
                    <a:gd name="connsiteY817" fmla="*/ 197749 h 1560812"/>
                    <a:gd name="connsiteX818" fmla="*/ 580947 w 2224774"/>
                    <a:gd name="connsiteY818" fmla="*/ 196901 h 1560812"/>
                    <a:gd name="connsiteX819" fmla="*/ 580071 w 2224774"/>
                    <a:gd name="connsiteY819" fmla="*/ 196053 h 1560812"/>
                    <a:gd name="connsiteX820" fmla="*/ 580071 w 2224774"/>
                    <a:gd name="connsiteY820" fmla="*/ 193508 h 1560812"/>
                    <a:gd name="connsiteX821" fmla="*/ 581796 w 2224774"/>
                    <a:gd name="connsiteY821" fmla="*/ 191784 h 1560812"/>
                    <a:gd name="connsiteX822" fmla="*/ 583494 w 2224774"/>
                    <a:gd name="connsiteY822" fmla="*/ 191784 h 1560812"/>
                    <a:gd name="connsiteX823" fmla="*/ 584343 w 2224774"/>
                    <a:gd name="connsiteY823" fmla="*/ 191784 h 1560812"/>
                    <a:gd name="connsiteX824" fmla="*/ 585192 w 2224774"/>
                    <a:gd name="connsiteY824" fmla="*/ 189239 h 1560812"/>
                    <a:gd name="connsiteX825" fmla="*/ 584343 w 2224774"/>
                    <a:gd name="connsiteY825" fmla="*/ 185819 h 1560812"/>
                    <a:gd name="connsiteX826" fmla="*/ 583494 w 2224774"/>
                    <a:gd name="connsiteY826" fmla="*/ 184971 h 1560812"/>
                    <a:gd name="connsiteX827" fmla="*/ 582645 w 2224774"/>
                    <a:gd name="connsiteY827" fmla="*/ 183274 h 1560812"/>
                    <a:gd name="connsiteX828" fmla="*/ 582645 w 2224774"/>
                    <a:gd name="connsiteY828" fmla="*/ 180703 h 1560812"/>
                    <a:gd name="connsiteX829" fmla="*/ 584343 w 2224774"/>
                    <a:gd name="connsiteY829" fmla="*/ 179854 h 1560812"/>
                    <a:gd name="connsiteX830" fmla="*/ 586067 w 2224774"/>
                    <a:gd name="connsiteY830" fmla="*/ 179854 h 1560812"/>
                    <a:gd name="connsiteX831" fmla="*/ 586067 w 2224774"/>
                    <a:gd name="connsiteY831" fmla="*/ 179006 h 1560812"/>
                    <a:gd name="connsiteX832" fmla="*/ 586916 w 2224774"/>
                    <a:gd name="connsiteY832" fmla="*/ 177309 h 1560812"/>
                    <a:gd name="connsiteX833" fmla="*/ 585192 w 2224774"/>
                    <a:gd name="connsiteY833" fmla="*/ 175586 h 1560812"/>
                    <a:gd name="connsiteX834" fmla="*/ 584343 w 2224774"/>
                    <a:gd name="connsiteY834" fmla="*/ 175586 h 1560812"/>
                    <a:gd name="connsiteX835" fmla="*/ 581796 w 2224774"/>
                    <a:gd name="connsiteY835" fmla="*/ 173889 h 1560812"/>
                    <a:gd name="connsiteX836" fmla="*/ 580071 w 2224774"/>
                    <a:gd name="connsiteY836" fmla="*/ 173889 h 1560812"/>
                    <a:gd name="connsiteX837" fmla="*/ 580071 w 2224774"/>
                    <a:gd name="connsiteY837" fmla="*/ 172192 h 1560812"/>
                    <a:gd name="connsiteX838" fmla="*/ 580071 w 2224774"/>
                    <a:gd name="connsiteY838" fmla="*/ 171344 h 1560812"/>
                    <a:gd name="connsiteX839" fmla="*/ 579222 w 2224774"/>
                    <a:gd name="connsiteY839" fmla="*/ 169621 h 1560812"/>
                    <a:gd name="connsiteX840" fmla="*/ 580071 w 2224774"/>
                    <a:gd name="connsiteY840" fmla="*/ 168772 h 1560812"/>
                    <a:gd name="connsiteX841" fmla="*/ 582645 w 2224774"/>
                    <a:gd name="connsiteY841" fmla="*/ 167924 h 1560812"/>
                    <a:gd name="connsiteX842" fmla="*/ 581796 w 2224774"/>
                    <a:gd name="connsiteY842" fmla="*/ 166227 h 1560812"/>
                    <a:gd name="connsiteX843" fmla="*/ 577524 w 2224774"/>
                    <a:gd name="connsiteY843" fmla="*/ 164504 h 1560812"/>
                    <a:gd name="connsiteX844" fmla="*/ 575826 w 2224774"/>
                    <a:gd name="connsiteY844" fmla="*/ 162807 h 1560812"/>
                    <a:gd name="connsiteX845" fmla="*/ 578373 w 2224774"/>
                    <a:gd name="connsiteY845" fmla="*/ 161111 h 1560812"/>
                    <a:gd name="connsiteX846" fmla="*/ 577524 w 2224774"/>
                    <a:gd name="connsiteY846" fmla="*/ 159387 h 1560812"/>
                    <a:gd name="connsiteX847" fmla="*/ 576675 w 2224774"/>
                    <a:gd name="connsiteY847" fmla="*/ 158539 h 1560812"/>
                    <a:gd name="connsiteX848" fmla="*/ 569857 w 2224774"/>
                    <a:gd name="connsiteY848" fmla="*/ 152574 h 1560812"/>
                    <a:gd name="connsiteX849" fmla="*/ 568981 w 2224774"/>
                    <a:gd name="connsiteY849" fmla="*/ 152574 h 1560812"/>
                    <a:gd name="connsiteX850" fmla="*/ 567283 w 2224774"/>
                    <a:gd name="connsiteY850" fmla="*/ 153422 h 1560812"/>
                    <a:gd name="connsiteX851" fmla="*/ 566434 w 2224774"/>
                    <a:gd name="connsiteY851" fmla="*/ 151725 h 1560812"/>
                    <a:gd name="connsiteX852" fmla="*/ 564736 w 2224774"/>
                    <a:gd name="connsiteY852" fmla="*/ 151725 h 1560812"/>
                    <a:gd name="connsiteX853" fmla="*/ 564736 w 2224774"/>
                    <a:gd name="connsiteY853" fmla="*/ 150877 h 1560812"/>
                    <a:gd name="connsiteX854" fmla="*/ 563012 w 2224774"/>
                    <a:gd name="connsiteY854" fmla="*/ 149180 h 1560812"/>
                    <a:gd name="connsiteX855" fmla="*/ 559616 w 2224774"/>
                    <a:gd name="connsiteY855" fmla="*/ 149180 h 1560812"/>
                    <a:gd name="connsiteX856" fmla="*/ 557918 w 2224774"/>
                    <a:gd name="connsiteY856" fmla="*/ 150029 h 1560812"/>
                    <a:gd name="connsiteX857" fmla="*/ 556194 w 2224774"/>
                    <a:gd name="connsiteY857" fmla="*/ 149180 h 1560812"/>
                    <a:gd name="connsiteX858" fmla="*/ 555345 w 2224774"/>
                    <a:gd name="connsiteY858" fmla="*/ 150029 h 1560812"/>
                    <a:gd name="connsiteX859" fmla="*/ 551073 w 2224774"/>
                    <a:gd name="connsiteY859" fmla="*/ 154297 h 1560812"/>
                    <a:gd name="connsiteX860" fmla="*/ 548526 w 2224774"/>
                    <a:gd name="connsiteY860" fmla="*/ 153422 h 1560812"/>
                    <a:gd name="connsiteX861" fmla="*/ 548526 w 2224774"/>
                    <a:gd name="connsiteY861" fmla="*/ 151725 h 1560812"/>
                    <a:gd name="connsiteX862" fmla="*/ 548526 w 2224774"/>
                    <a:gd name="connsiteY862" fmla="*/ 150877 h 1560812"/>
                    <a:gd name="connsiteX863" fmla="*/ 547677 w 2224774"/>
                    <a:gd name="connsiteY863" fmla="*/ 150029 h 1560812"/>
                    <a:gd name="connsiteX864" fmla="*/ 545953 w 2224774"/>
                    <a:gd name="connsiteY864" fmla="*/ 150877 h 1560812"/>
                    <a:gd name="connsiteX865" fmla="*/ 541708 w 2224774"/>
                    <a:gd name="connsiteY865" fmla="*/ 150029 h 1560812"/>
                    <a:gd name="connsiteX866" fmla="*/ 538285 w 2224774"/>
                    <a:gd name="connsiteY866" fmla="*/ 150877 h 1560812"/>
                    <a:gd name="connsiteX867" fmla="*/ 532316 w 2224774"/>
                    <a:gd name="connsiteY867" fmla="*/ 150877 h 1560812"/>
                    <a:gd name="connsiteX868" fmla="*/ 529742 w 2224774"/>
                    <a:gd name="connsiteY868" fmla="*/ 150029 h 1560812"/>
                    <a:gd name="connsiteX869" fmla="*/ 527195 w 2224774"/>
                    <a:gd name="connsiteY869" fmla="*/ 147457 h 1560812"/>
                    <a:gd name="connsiteX870" fmla="*/ 525497 w 2224774"/>
                    <a:gd name="connsiteY870" fmla="*/ 147457 h 1560812"/>
                    <a:gd name="connsiteX871" fmla="*/ 524622 w 2224774"/>
                    <a:gd name="connsiteY871" fmla="*/ 149180 h 1560812"/>
                    <a:gd name="connsiteX872" fmla="*/ 522075 w 2224774"/>
                    <a:gd name="connsiteY872" fmla="*/ 149180 h 1560812"/>
                    <a:gd name="connsiteX873" fmla="*/ 519528 w 2224774"/>
                    <a:gd name="connsiteY873" fmla="*/ 150029 h 1560812"/>
                    <a:gd name="connsiteX874" fmla="*/ 517803 w 2224774"/>
                    <a:gd name="connsiteY874" fmla="*/ 150877 h 1560812"/>
                    <a:gd name="connsiteX875" fmla="*/ 516105 w 2224774"/>
                    <a:gd name="connsiteY875" fmla="*/ 150029 h 1560812"/>
                    <a:gd name="connsiteX876" fmla="*/ 515256 w 2224774"/>
                    <a:gd name="connsiteY876" fmla="*/ 150877 h 1560812"/>
                    <a:gd name="connsiteX877" fmla="*/ 514407 w 2224774"/>
                    <a:gd name="connsiteY877" fmla="*/ 149180 h 1560812"/>
                    <a:gd name="connsiteX878" fmla="*/ 514407 w 2224774"/>
                    <a:gd name="connsiteY878" fmla="*/ 146609 h 1560812"/>
                    <a:gd name="connsiteX879" fmla="*/ 514407 w 2224774"/>
                    <a:gd name="connsiteY879" fmla="*/ 144912 h 1560812"/>
                    <a:gd name="connsiteX880" fmla="*/ 511834 w 2224774"/>
                    <a:gd name="connsiteY880" fmla="*/ 145760 h 1560812"/>
                    <a:gd name="connsiteX881" fmla="*/ 510985 w 2224774"/>
                    <a:gd name="connsiteY881" fmla="*/ 145760 h 1560812"/>
                    <a:gd name="connsiteX882" fmla="*/ 508438 w 2224774"/>
                    <a:gd name="connsiteY882" fmla="*/ 145760 h 1560812"/>
                    <a:gd name="connsiteX883" fmla="*/ 505015 w 2224774"/>
                    <a:gd name="connsiteY883" fmla="*/ 148332 h 1560812"/>
                    <a:gd name="connsiteX884" fmla="*/ 503317 w 2224774"/>
                    <a:gd name="connsiteY884" fmla="*/ 149180 h 1560812"/>
                    <a:gd name="connsiteX885" fmla="*/ 502442 w 2224774"/>
                    <a:gd name="connsiteY885" fmla="*/ 151725 h 1560812"/>
                    <a:gd name="connsiteX886" fmla="*/ 501593 w 2224774"/>
                    <a:gd name="connsiteY886" fmla="*/ 152574 h 1560812"/>
                    <a:gd name="connsiteX887" fmla="*/ 499046 w 2224774"/>
                    <a:gd name="connsiteY887" fmla="*/ 151725 h 1560812"/>
                    <a:gd name="connsiteX888" fmla="*/ 497348 w 2224774"/>
                    <a:gd name="connsiteY888" fmla="*/ 150029 h 1560812"/>
                    <a:gd name="connsiteX889" fmla="*/ 497348 w 2224774"/>
                    <a:gd name="connsiteY889" fmla="*/ 122748 h 1560812"/>
                    <a:gd name="connsiteX890" fmla="*/ 497348 w 2224774"/>
                    <a:gd name="connsiteY890" fmla="*/ 86931 h 1560812"/>
                    <a:gd name="connsiteX891" fmla="*/ 497348 w 2224774"/>
                    <a:gd name="connsiteY891" fmla="*/ 68188 h 1560812"/>
                    <a:gd name="connsiteX892" fmla="*/ 499895 w 2224774"/>
                    <a:gd name="connsiteY892" fmla="*/ 68188 h 1560812"/>
                    <a:gd name="connsiteX893" fmla="*/ 499046 w 2224774"/>
                    <a:gd name="connsiteY893" fmla="*/ 69036 h 1560812"/>
                    <a:gd name="connsiteX894" fmla="*/ 499895 w 2224774"/>
                    <a:gd name="connsiteY894" fmla="*/ 69884 h 1560812"/>
                    <a:gd name="connsiteX895" fmla="*/ 503317 w 2224774"/>
                    <a:gd name="connsiteY895" fmla="*/ 69036 h 1560812"/>
                    <a:gd name="connsiteX896" fmla="*/ 505015 w 2224774"/>
                    <a:gd name="connsiteY896" fmla="*/ 69884 h 1560812"/>
                    <a:gd name="connsiteX897" fmla="*/ 505015 w 2224774"/>
                    <a:gd name="connsiteY897" fmla="*/ 69036 h 1560812"/>
                    <a:gd name="connsiteX898" fmla="*/ 505864 w 2224774"/>
                    <a:gd name="connsiteY898" fmla="*/ 67339 h 1560812"/>
                    <a:gd name="connsiteX899" fmla="*/ 506713 w 2224774"/>
                    <a:gd name="connsiteY899" fmla="*/ 67339 h 1560812"/>
                    <a:gd name="connsiteX900" fmla="*/ 510136 w 2224774"/>
                    <a:gd name="connsiteY900" fmla="*/ 64794 h 1560812"/>
                    <a:gd name="connsiteX901" fmla="*/ 511834 w 2224774"/>
                    <a:gd name="connsiteY901" fmla="*/ 64794 h 1560812"/>
                    <a:gd name="connsiteX902" fmla="*/ 513558 w 2224774"/>
                    <a:gd name="connsiteY902" fmla="*/ 64794 h 1560812"/>
                    <a:gd name="connsiteX903" fmla="*/ 514407 w 2224774"/>
                    <a:gd name="connsiteY903" fmla="*/ 63919 h 1560812"/>
                    <a:gd name="connsiteX904" fmla="*/ 515256 w 2224774"/>
                    <a:gd name="connsiteY904" fmla="*/ 64794 h 1560812"/>
                    <a:gd name="connsiteX905" fmla="*/ 517803 w 2224774"/>
                    <a:gd name="connsiteY905" fmla="*/ 64794 h 1560812"/>
                    <a:gd name="connsiteX906" fmla="*/ 517803 w 2224774"/>
                    <a:gd name="connsiteY906" fmla="*/ 65643 h 1560812"/>
                    <a:gd name="connsiteX907" fmla="*/ 519528 w 2224774"/>
                    <a:gd name="connsiteY907" fmla="*/ 65643 h 1560812"/>
                    <a:gd name="connsiteX908" fmla="*/ 521226 w 2224774"/>
                    <a:gd name="connsiteY908" fmla="*/ 65643 h 1560812"/>
                    <a:gd name="connsiteX909" fmla="*/ 522075 w 2224774"/>
                    <a:gd name="connsiteY909" fmla="*/ 64794 h 1560812"/>
                    <a:gd name="connsiteX910" fmla="*/ 523773 w 2224774"/>
                    <a:gd name="connsiteY910" fmla="*/ 65643 h 1560812"/>
                    <a:gd name="connsiteX911" fmla="*/ 524622 w 2224774"/>
                    <a:gd name="connsiteY911" fmla="*/ 63919 h 1560812"/>
                    <a:gd name="connsiteX912" fmla="*/ 525497 w 2224774"/>
                    <a:gd name="connsiteY912" fmla="*/ 63919 h 1560812"/>
                    <a:gd name="connsiteX913" fmla="*/ 528044 w 2224774"/>
                    <a:gd name="connsiteY913" fmla="*/ 62223 h 1560812"/>
                    <a:gd name="connsiteX914" fmla="*/ 532316 w 2224774"/>
                    <a:gd name="connsiteY914" fmla="*/ 60526 h 1560812"/>
                    <a:gd name="connsiteX915" fmla="*/ 534014 w 2224774"/>
                    <a:gd name="connsiteY915" fmla="*/ 58803 h 1560812"/>
                    <a:gd name="connsiteX916" fmla="*/ 541708 w 2224774"/>
                    <a:gd name="connsiteY916" fmla="*/ 62223 h 1560812"/>
                    <a:gd name="connsiteX917" fmla="*/ 542557 w 2224774"/>
                    <a:gd name="connsiteY917" fmla="*/ 61374 h 1560812"/>
                    <a:gd name="connsiteX918" fmla="*/ 542557 w 2224774"/>
                    <a:gd name="connsiteY918" fmla="*/ 62223 h 1560812"/>
                    <a:gd name="connsiteX919" fmla="*/ 543406 w 2224774"/>
                    <a:gd name="connsiteY919" fmla="*/ 63071 h 1560812"/>
                    <a:gd name="connsiteX920" fmla="*/ 544255 w 2224774"/>
                    <a:gd name="connsiteY920" fmla="*/ 61374 h 1560812"/>
                    <a:gd name="connsiteX921" fmla="*/ 545104 w 2224774"/>
                    <a:gd name="connsiteY921" fmla="*/ 62223 h 1560812"/>
                    <a:gd name="connsiteX922" fmla="*/ 545953 w 2224774"/>
                    <a:gd name="connsiteY922" fmla="*/ 63071 h 1560812"/>
                    <a:gd name="connsiteX923" fmla="*/ 546802 w 2224774"/>
                    <a:gd name="connsiteY923" fmla="*/ 62223 h 1560812"/>
                    <a:gd name="connsiteX924" fmla="*/ 550224 w 2224774"/>
                    <a:gd name="connsiteY924" fmla="*/ 63071 h 1560812"/>
                    <a:gd name="connsiteX925" fmla="*/ 554496 w 2224774"/>
                    <a:gd name="connsiteY925" fmla="*/ 65643 h 1560812"/>
                    <a:gd name="connsiteX926" fmla="*/ 554496 w 2224774"/>
                    <a:gd name="connsiteY926" fmla="*/ 67339 h 1560812"/>
                    <a:gd name="connsiteX927" fmla="*/ 555345 w 2224774"/>
                    <a:gd name="connsiteY927" fmla="*/ 66491 h 1560812"/>
                    <a:gd name="connsiteX928" fmla="*/ 580947 w 2224774"/>
                    <a:gd name="connsiteY928" fmla="*/ 66491 h 1560812"/>
                    <a:gd name="connsiteX929" fmla="*/ 641490 w 2224774"/>
                    <a:gd name="connsiteY929" fmla="*/ 66491 h 1560812"/>
                    <a:gd name="connsiteX930" fmla="*/ 708905 w 2224774"/>
                    <a:gd name="connsiteY930" fmla="*/ 66491 h 1560812"/>
                    <a:gd name="connsiteX931" fmla="*/ 709754 w 2224774"/>
                    <a:gd name="connsiteY931" fmla="*/ 66491 h 1560812"/>
                    <a:gd name="connsiteX932" fmla="*/ 709754 w 2224774"/>
                    <a:gd name="connsiteY932" fmla="*/ 64794 h 1560812"/>
                    <a:gd name="connsiteX933" fmla="*/ 708905 w 2224774"/>
                    <a:gd name="connsiteY933" fmla="*/ 63919 h 1560812"/>
                    <a:gd name="connsiteX934" fmla="*/ 706332 w 2224774"/>
                    <a:gd name="connsiteY934" fmla="*/ 63919 h 1560812"/>
                    <a:gd name="connsiteX935" fmla="*/ 708030 w 2224774"/>
                    <a:gd name="connsiteY935" fmla="*/ 61374 h 1560812"/>
                    <a:gd name="connsiteX936" fmla="*/ 705483 w 2224774"/>
                    <a:gd name="connsiteY936" fmla="*/ 59677 h 1560812"/>
                    <a:gd name="connsiteX937" fmla="*/ 703785 w 2224774"/>
                    <a:gd name="connsiteY937" fmla="*/ 59677 h 1560812"/>
                    <a:gd name="connsiteX938" fmla="*/ 702936 w 2224774"/>
                    <a:gd name="connsiteY938" fmla="*/ 60526 h 1560812"/>
                    <a:gd name="connsiteX939" fmla="*/ 701211 w 2224774"/>
                    <a:gd name="connsiteY939" fmla="*/ 61374 h 1560812"/>
                    <a:gd name="connsiteX940" fmla="*/ 699513 w 2224774"/>
                    <a:gd name="connsiteY940" fmla="*/ 61374 h 1560812"/>
                    <a:gd name="connsiteX941" fmla="*/ 698664 w 2224774"/>
                    <a:gd name="connsiteY941" fmla="*/ 57954 h 1560812"/>
                    <a:gd name="connsiteX942" fmla="*/ 699513 w 2224774"/>
                    <a:gd name="connsiteY942" fmla="*/ 53686 h 1560812"/>
                    <a:gd name="connsiteX943" fmla="*/ 698664 w 2224774"/>
                    <a:gd name="connsiteY943" fmla="*/ 53686 h 1560812"/>
                    <a:gd name="connsiteX944" fmla="*/ 696091 w 2224774"/>
                    <a:gd name="connsiteY944" fmla="*/ 53686 h 1560812"/>
                    <a:gd name="connsiteX945" fmla="*/ 696091 w 2224774"/>
                    <a:gd name="connsiteY945" fmla="*/ 51989 h 1560812"/>
                    <a:gd name="connsiteX946" fmla="*/ 696091 w 2224774"/>
                    <a:gd name="connsiteY946" fmla="*/ 49444 h 1560812"/>
                    <a:gd name="connsiteX947" fmla="*/ 697815 w 2224774"/>
                    <a:gd name="connsiteY947" fmla="*/ 47721 h 1560812"/>
                    <a:gd name="connsiteX948" fmla="*/ 698664 w 2224774"/>
                    <a:gd name="connsiteY948" fmla="*/ 40907 h 1560812"/>
                    <a:gd name="connsiteX949" fmla="*/ 699513 w 2224774"/>
                    <a:gd name="connsiteY949" fmla="*/ 40059 h 1560812"/>
                    <a:gd name="connsiteX950" fmla="*/ 701211 w 2224774"/>
                    <a:gd name="connsiteY950" fmla="*/ 38362 h 1560812"/>
                    <a:gd name="connsiteX951" fmla="*/ 702936 w 2224774"/>
                    <a:gd name="connsiteY951" fmla="*/ 36639 h 1560812"/>
                    <a:gd name="connsiteX952" fmla="*/ 704634 w 2224774"/>
                    <a:gd name="connsiteY952" fmla="*/ 36639 h 1560812"/>
                    <a:gd name="connsiteX953" fmla="*/ 706332 w 2224774"/>
                    <a:gd name="connsiteY953" fmla="*/ 34094 h 1560812"/>
                    <a:gd name="connsiteX954" fmla="*/ 708030 w 2224774"/>
                    <a:gd name="connsiteY954" fmla="*/ 33245 h 1560812"/>
                    <a:gd name="connsiteX955" fmla="*/ 709754 w 2224774"/>
                    <a:gd name="connsiteY955" fmla="*/ 34942 h 1560812"/>
                    <a:gd name="connsiteX956" fmla="*/ 711452 w 2224774"/>
                    <a:gd name="connsiteY956" fmla="*/ 34094 h 1560812"/>
                    <a:gd name="connsiteX957" fmla="*/ 712301 w 2224774"/>
                    <a:gd name="connsiteY957" fmla="*/ 34094 h 1560812"/>
                    <a:gd name="connsiteX958" fmla="*/ 714026 w 2224774"/>
                    <a:gd name="connsiteY958" fmla="*/ 35791 h 1560812"/>
                    <a:gd name="connsiteX959" fmla="*/ 714875 w 2224774"/>
                    <a:gd name="connsiteY959" fmla="*/ 39211 h 1560812"/>
                    <a:gd name="connsiteX960" fmla="*/ 716573 w 2224774"/>
                    <a:gd name="connsiteY960" fmla="*/ 40059 h 1560812"/>
                    <a:gd name="connsiteX961" fmla="*/ 717422 w 2224774"/>
                    <a:gd name="connsiteY961" fmla="*/ 43479 h 1560812"/>
                    <a:gd name="connsiteX962" fmla="*/ 718271 w 2224774"/>
                    <a:gd name="connsiteY962" fmla="*/ 44327 h 1560812"/>
                    <a:gd name="connsiteX963" fmla="*/ 719120 w 2224774"/>
                    <a:gd name="connsiteY963" fmla="*/ 44327 h 1560812"/>
                    <a:gd name="connsiteX964" fmla="*/ 720844 w 2224774"/>
                    <a:gd name="connsiteY964" fmla="*/ 45176 h 1560812"/>
                    <a:gd name="connsiteX965" fmla="*/ 723391 w 2224774"/>
                    <a:gd name="connsiteY965" fmla="*/ 44327 h 1560812"/>
                    <a:gd name="connsiteX966" fmla="*/ 725965 w 2224774"/>
                    <a:gd name="connsiteY966" fmla="*/ 46872 h 1560812"/>
                    <a:gd name="connsiteX967" fmla="*/ 728512 w 2224774"/>
                    <a:gd name="connsiteY967" fmla="*/ 49444 h 1560812"/>
                    <a:gd name="connsiteX968" fmla="*/ 732783 w 2224774"/>
                    <a:gd name="connsiteY968" fmla="*/ 53686 h 1560812"/>
                    <a:gd name="connsiteX969" fmla="*/ 737055 w 2224774"/>
                    <a:gd name="connsiteY969" fmla="*/ 53686 h 1560812"/>
                    <a:gd name="connsiteX970" fmla="*/ 737904 w 2224774"/>
                    <a:gd name="connsiteY970" fmla="*/ 52837 h 1560812"/>
                    <a:gd name="connsiteX971" fmla="*/ 738753 w 2224774"/>
                    <a:gd name="connsiteY971" fmla="*/ 51141 h 1560812"/>
                    <a:gd name="connsiteX972" fmla="*/ 740451 w 2224774"/>
                    <a:gd name="connsiteY972" fmla="*/ 50292 h 1560812"/>
                    <a:gd name="connsiteX973" fmla="*/ 741300 w 2224774"/>
                    <a:gd name="connsiteY973" fmla="*/ 48596 h 1560812"/>
                    <a:gd name="connsiteX974" fmla="*/ 740451 w 2224774"/>
                    <a:gd name="connsiteY974" fmla="*/ 45176 h 1560812"/>
                    <a:gd name="connsiteX975" fmla="*/ 743873 w 2224774"/>
                    <a:gd name="connsiteY975" fmla="*/ 44327 h 1560812"/>
                    <a:gd name="connsiteX976" fmla="*/ 747269 w 2224774"/>
                    <a:gd name="connsiteY976" fmla="*/ 41756 h 1560812"/>
                    <a:gd name="connsiteX977" fmla="*/ 749842 w 2224774"/>
                    <a:gd name="connsiteY977" fmla="*/ 38362 h 1560812"/>
                    <a:gd name="connsiteX978" fmla="*/ 750691 w 2224774"/>
                    <a:gd name="connsiteY978" fmla="*/ 37514 h 1560812"/>
                    <a:gd name="connsiteX979" fmla="*/ 752389 w 2224774"/>
                    <a:gd name="connsiteY979" fmla="*/ 35791 h 1560812"/>
                    <a:gd name="connsiteX980" fmla="*/ 756661 w 2224774"/>
                    <a:gd name="connsiteY980" fmla="*/ 27280 h 1560812"/>
                    <a:gd name="connsiteX981" fmla="*/ 758385 w 2224774"/>
                    <a:gd name="connsiteY981" fmla="*/ 26432 h 1560812"/>
                    <a:gd name="connsiteX982" fmla="*/ 760932 w 2224774"/>
                    <a:gd name="connsiteY982" fmla="*/ 26432 h 1560812"/>
                    <a:gd name="connsiteX983" fmla="*/ 766902 w 2224774"/>
                    <a:gd name="connsiteY983" fmla="*/ 28977 h 1560812"/>
                    <a:gd name="connsiteX984" fmla="*/ 772871 w 2224774"/>
                    <a:gd name="connsiteY984" fmla="*/ 28977 h 1560812"/>
                    <a:gd name="connsiteX985" fmla="*/ 777143 w 2224774"/>
                    <a:gd name="connsiteY985" fmla="*/ 28977 h 1560812"/>
                    <a:gd name="connsiteX986" fmla="*/ 778841 w 2224774"/>
                    <a:gd name="connsiteY986" fmla="*/ 27280 h 1560812"/>
                    <a:gd name="connsiteX987" fmla="*/ 781414 w 2224774"/>
                    <a:gd name="connsiteY987" fmla="*/ 20467 h 1560812"/>
                    <a:gd name="connsiteX988" fmla="*/ 784810 w 2224774"/>
                    <a:gd name="connsiteY988" fmla="*/ 17895 h 1560812"/>
                    <a:gd name="connsiteX989" fmla="*/ 785659 w 2224774"/>
                    <a:gd name="connsiteY989" fmla="*/ 13627 h 1560812"/>
                    <a:gd name="connsiteX990" fmla="*/ 787384 w 2224774"/>
                    <a:gd name="connsiteY990" fmla="*/ 11082 h 1560812"/>
                    <a:gd name="connsiteX991" fmla="*/ 789082 w 2224774"/>
                    <a:gd name="connsiteY991" fmla="*/ 9359 h 1560812"/>
                    <a:gd name="connsiteX992" fmla="*/ 798474 w 2224774"/>
                    <a:gd name="connsiteY992" fmla="*/ 5117 h 1560812"/>
                    <a:gd name="connsiteX993" fmla="*/ 800172 w 2224774"/>
                    <a:gd name="connsiteY993" fmla="*/ 1697 h 1560812"/>
                    <a:gd name="connsiteX994" fmla="*/ 801021 w 2224774"/>
                    <a:gd name="connsiteY994" fmla="*/ 0 h 1560812"/>
                    <a:gd name="connsiteX995" fmla="*/ 803594 w 2224774"/>
                    <a:gd name="connsiteY995" fmla="*/ 0 h 1560812"/>
                    <a:gd name="connsiteX996" fmla="*/ 806141 w 2224774"/>
                    <a:gd name="connsiteY996" fmla="*/ 0 h 1560812"/>
                    <a:gd name="connsiteX997" fmla="*/ 808715 w 2224774"/>
                    <a:gd name="connsiteY997" fmla="*/ 1697 h 1560812"/>
                    <a:gd name="connsiteX998" fmla="*/ 812110 w 2224774"/>
                    <a:gd name="connsiteY998" fmla="*/ 5117 h 1560812"/>
                    <a:gd name="connsiteX999" fmla="*/ 812959 w 2224774"/>
                    <a:gd name="connsiteY999" fmla="*/ 18744 h 1560812"/>
                    <a:gd name="connsiteX1000" fmla="*/ 813808 w 2224774"/>
                    <a:gd name="connsiteY1000" fmla="*/ 21315 h 1560812"/>
                    <a:gd name="connsiteX1001" fmla="*/ 813808 w 2224774"/>
                    <a:gd name="connsiteY1001" fmla="*/ 28129 h 1560812"/>
                    <a:gd name="connsiteX1002" fmla="*/ 817231 w 2224774"/>
                    <a:gd name="connsiteY1002" fmla="*/ 40907 h 1560812"/>
                    <a:gd name="connsiteX1003" fmla="*/ 818929 w 2224774"/>
                    <a:gd name="connsiteY1003" fmla="*/ 46024 h 1560812"/>
                    <a:gd name="connsiteX1004" fmla="*/ 819778 w 2224774"/>
                    <a:gd name="connsiteY1004" fmla="*/ 47721 h 1560812"/>
                    <a:gd name="connsiteX1005" fmla="*/ 824049 w 2224774"/>
                    <a:gd name="connsiteY1005" fmla="*/ 50292 h 1560812"/>
                    <a:gd name="connsiteX1006" fmla="*/ 825774 w 2224774"/>
                    <a:gd name="connsiteY1006" fmla="*/ 49444 h 1560812"/>
                    <a:gd name="connsiteX1007" fmla="*/ 832592 w 2224774"/>
                    <a:gd name="connsiteY1007" fmla="*/ 50292 h 1560812"/>
                    <a:gd name="connsiteX1008" fmla="*/ 835139 w 2224774"/>
                    <a:gd name="connsiteY1008" fmla="*/ 51141 h 1560812"/>
                    <a:gd name="connsiteX1009" fmla="*/ 837713 w 2224774"/>
                    <a:gd name="connsiteY1009" fmla="*/ 54561 h 1560812"/>
                    <a:gd name="connsiteX1010" fmla="*/ 839411 w 2224774"/>
                    <a:gd name="connsiteY1010" fmla="*/ 57954 h 1560812"/>
                    <a:gd name="connsiteX1011" fmla="*/ 840260 w 2224774"/>
                    <a:gd name="connsiteY1011" fmla="*/ 61374 h 1560812"/>
                    <a:gd name="connsiteX1012" fmla="*/ 842833 w 2224774"/>
                    <a:gd name="connsiteY1012" fmla="*/ 66491 h 1560812"/>
                    <a:gd name="connsiteX1013" fmla="*/ 841958 w 2224774"/>
                    <a:gd name="connsiteY1013" fmla="*/ 69884 h 1560812"/>
                    <a:gd name="connsiteX1014" fmla="*/ 842833 w 2224774"/>
                    <a:gd name="connsiteY1014" fmla="*/ 73304 h 1560812"/>
                    <a:gd name="connsiteX1015" fmla="*/ 843682 w 2224774"/>
                    <a:gd name="connsiteY1015" fmla="*/ 75849 h 1560812"/>
                    <a:gd name="connsiteX1016" fmla="*/ 844531 w 2224774"/>
                    <a:gd name="connsiteY1016" fmla="*/ 78421 h 1560812"/>
                    <a:gd name="connsiteX1017" fmla="*/ 845380 w 2224774"/>
                    <a:gd name="connsiteY1017" fmla="*/ 96316 h 1560812"/>
                    <a:gd name="connsiteX1018" fmla="*/ 845380 w 2224774"/>
                    <a:gd name="connsiteY1018" fmla="*/ 99736 h 1560812"/>
                    <a:gd name="connsiteX1019" fmla="*/ 846229 w 2224774"/>
                    <a:gd name="connsiteY1019" fmla="*/ 104005 h 1560812"/>
                    <a:gd name="connsiteX1020" fmla="*/ 844531 w 2224774"/>
                    <a:gd name="connsiteY1020" fmla="*/ 109095 h 1560812"/>
                    <a:gd name="connsiteX1021" fmla="*/ 843682 w 2224774"/>
                    <a:gd name="connsiteY1021" fmla="*/ 119328 h 1560812"/>
                    <a:gd name="connsiteX1022" fmla="*/ 843682 w 2224774"/>
                    <a:gd name="connsiteY1022" fmla="*/ 131259 h 1560812"/>
                    <a:gd name="connsiteX1023" fmla="*/ 844531 w 2224774"/>
                    <a:gd name="connsiteY1023" fmla="*/ 134679 h 1560812"/>
                    <a:gd name="connsiteX1024" fmla="*/ 843682 w 2224774"/>
                    <a:gd name="connsiteY1024" fmla="*/ 139795 h 1560812"/>
                    <a:gd name="connsiteX1025" fmla="*/ 872680 w 2224774"/>
                    <a:gd name="connsiteY1025" fmla="*/ 131259 h 1560812"/>
                    <a:gd name="connsiteX1026" fmla="*/ 905101 w 2224774"/>
                    <a:gd name="connsiteY1026" fmla="*/ 161111 h 1560812"/>
                    <a:gd name="connsiteX1027" fmla="*/ 940918 w 2224774"/>
                    <a:gd name="connsiteY1027" fmla="*/ 192659 h 1560812"/>
                    <a:gd name="connsiteX1028" fmla="*/ 953732 w 2224774"/>
                    <a:gd name="connsiteY1028" fmla="*/ 189239 h 1560812"/>
                    <a:gd name="connsiteX1029" fmla="*/ 957128 w 2224774"/>
                    <a:gd name="connsiteY1029" fmla="*/ 190088 h 1560812"/>
                    <a:gd name="connsiteX1030" fmla="*/ 957977 w 2224774"/>
                    <a:gd name="connsiteY1030" fmla="*/ 190936 h 1560812"/>
                    <a:gd name="connsiteX1031" fmla="*/ 959702 w 2224774"/>
                    <a:gd name="connsiteY1031" fmla="*/ 192659 h 1560812"/>
                    <a:gd name="connsiteX1032" fmla="*/ 960551 w 2224774"/>
                    <a:gd name="connsiteY1032" fmla="*/ 194356 h 1560812"/>
                    <a:gd name="connsiteX1033" fmla="*/ 961400 w 2224774"/>
                    <a:gd name="connsiteY1033" fmla="*/ 194356 h 1560812"/>
                    <a:gd name="connsiteX1034" fmla="*/ 965671 w 2224774"/>
                    <a:gd name="connsiteY1034" fmla="*/ 193508 h 1560812"/>
                    <a:gd name="connsiteX1035" fmla="*/ 966520 w 2224774"/>
                    <a:gd name="connsiteY1035" fmla="*/ 191784 h 1560812"/>
                    <a:gd name="connsiteX1036" fmla="*/ 967369 w 2224774"/>
                    <a:gd name="connsiteY1036" fmla="*/ 191784 h 1560812"/>
                    <a:gd name="connsiteX1037" fmla="*/ 969067 w 2224774"/>
                    <a:gd name="connsiteY1037" fmla="*/ 192659 h 1560812"/>
                    <a:gd name="connsiteX1038" fmla="*/ 970792 w 2224774"/>
                    <a:gd name="connsiteY1038" fmla="*/ 190936 h 1560812"/>
                    <a:gd name="connsiteX1039" fmla="*/ 970792 w 2224774"/>
                    <a:gd name="connsiteY1039" fmla="*/ 190088 h 1560812"/>
                    <a:gd name="connsiteX1040" fmla="*/ 971641 w 2224774"/>
                    <a:gd name="connsiteY1040" fmla="*/ 187543 h 1560812"/>
                    <a:gd name="connsiteX1041" fmla="*/ 971641 w 2224774"/>
                    <a:gd name="connsiteY1041" fmla="*/ 186668 h 1560812"/>
                    <a:gd name="connsiteX1042" fmla="*/ 973339 w 2224774"/>
                    <a:gd name="connsiteY1042" fmla="*/ 186668 h 1560812"/>
                    <a:gd name="connsiteX1043" fmla="*/ 975912 w 2224774"/>
                    <a:gd name="connsiteY1043" fmla="*/ 185819 h 1560812"/>
                    <a:gd name="connsiteX1044" fmla="*/ 978459 w 2224774"/>
                    <a:gd name="connsiteY1044" fmla="*/ 186668 h 1560812"/>
                    <a:gd name="connsiteX1045" fmla="*/ 980157 w 2224774"/>
                    <a:gd name="connsiteY1045" fmla="*/ 186668 h 1560812"/>
                    <a:gd name="connsiteX1046" fmla="*/ 981882 w 2224774"/>
                    <a:gd name="connsiteY1046" fmla="*/ 185819 h 1560812"/>
                    <a:gd name="connsiteX1047" fmla="*/ 982731 w 2224774"/>
                    <a:gd name="connsiteY1047" fmla="*/ 185819 h 1560812"/>
                    <a:gd name="connsiteX1048" fmla="*/ 983580 w 2224774"/>
                    <a:gd name="connsiteY1048" fmla="*/ 185819 h 1560812"/>
                    <a:gd name="connsiteX1049" fmla="*/ 984429 w 2224774"/>
                    <a:gd name="connsiteY1049" fmla="*/ 185819 h 1560812"/>
                    <a:gd name="connsiteX1050" fmla="*/ 985278 w 2224774"/>
                    <a:gd name="connsiteY1050" fmla="*/ 185819 h 1560812"/>
                    <a:gd name="connsiteX1051" fmla="*/ 985278 w 2224774"/>
                    <a:gd name="connsiteY1051" fmla="*/ 184123 h 1560812"/>
                    <a:gd name="connsiteX1052" fmla="*/ 987002 w 2224774"/>
                    <a:gd name="connsiteY1052" fmla="*/ 182426 h 1560812"/>
                    <a:gd name="connsiteX1053" fmla="*/ 987002 w 2224774"/>
                    <a:gd name="connsiteY1053" fmla="*/ 179854 h 1560812"/>
                    <a:gd name="connsiteX1054" fmla="*/ 988700 w 2224774"/>
                    <a:gd name="connsiteY1054" fmla="*/ 179006 h 1560812"/>
                    <a:gd name="connsiteX1055" fmla="*/ 988700 w 2224774"/>
                    <a:gd name="connsiteY1055" fmla="*/ 176461 h 1560812"/>
                    <a:gd name="connsiteX1056" fmla="*/ 989549 w 2224774"/>
                    <a:gd name="connsiteY1056" fmla="*/ 175586 h 1560812"/>
                    <a:gd name="connsiteX1057" fmla="*/ 992096 w 2224774"/>
                    <a:gd name="connsiteY1057" fmla="*/ 175586 h 1560812"/>
                    <a:gd name="connsiteX1058" fmla="*/ 992972 w 2224774"/>
                    <a:gd name="connsiteY1058" fmla="*/ 176461 h 1560812"/>
                    <a:gd name="connsiteX1059" fmla="*/ 993821 w 2224774"/>
                    <a:gd name="connsiteY1059" fmla="*/ 174737 h 1560812"/>
                    <a:gd name="connsiteX1060" fmla="*/ 995518 w 2224774"/>
                    <a:gd name="connsiteY1060" fmla="*/ 173889 h 1560812"/>
                    <a:gd name="connsiteX1061" fmla="*/ 996367 w 2224774"/>
                    <a:gd name="connsiteY1061" fmla="*/ 171344 h 1560812"/>
                    <a:gd name="connsiteX1062" fmla="*/ 995518 w 2224774"/>
                    <a:gd name="connsiteY1062" fmla="*/ 169621 h 1560812"/>
                    <a:gd name="connsiteX1063" fmla="*/ 998092 w 2224774"/>
                    <a:gd name="connsiteY1063" fmla="*/ 170496 h 1560812"/>
                    <a:gd name="connsiteX1064" fmla="*/ 1001488 w 2224774"/>
                    <a:gd name="connsiteY1064" fmla="*/ 168772 h 1560812"/>
                    <a:gd name="connsiteX1065" fmla="*/ 1004061 w 2224774"/>
                    <a:gd name="connsiteY1065" fmla="*/ 167076 h 1560812"/>
                    <a:gd name="connsiteX1066" fmla="*/ 1004910 w 2224774"/>
                    <a:gd name="connsiteY1066" fmla="*/ 167924 h 1560812"/>
                    <a:gd name="connsiteX1067" fmla="*/ 1006608 w 2224774"/>
                    <a:gd name="connsiteY1067" fmla="*/ 167076 h 1560812"/>
                    <a:gd name="connsiteX1068" fmla="*/ 1007457 w 2224774"/>
                    <a:gd name="connsiteY1068" fmla="*/ 166227 h 1560812"/>
                    <a:gd name="connsiteX1069" fmla="*/ 1008306 w 2224774"/>
                    <a:gd name="connsiteY1069" fmla="*/ 165379 h 1560812"/>
                    <a:gd name="connsiteX1070" fmla="*/ 1009182 w 2224774"/>
                    <a:gd name="connsiteY1070" fmla="*/ 166227 h 1560812"/>
                    <a:gd name="connsiteX1071" fmla="*/ 1010031 w 2224774"/>
                    <a:gd name="connsiteY1071" fmla="*/ 165379 h 1560812"/>
                    <a:gd name="connsiteX1072" fmla="*/ 1010880 w 2224774"/>
                    <a:gd name="connsiteY1072" fmla="*/ 163656 h 1560812"/>
                    <a:gd name="connsiteX1073" fmla="*/ 1011729 w 2224774"/>
                    <a:gd name="connsiteY1073" fmla="*/ 163656 h 1560812"/>
                    <a:gd name="connsiteX1074" fmla="*/ 1013427 w 2224774"/>
                    <a:gd name="connsiteY1074" fmla="*/ 161111 h 1560812"/>
                    <a:gd name="connsiteX1075" fmla="*/ 1015151 w 2224774"/>
                    <a:gd name="connsiteY1075" fmla="*/ 161111 h 1560812"/>
                    <a:gd name="connsiteX1076" fmla="*/ 1016849 w 2224774"/>
                    <a:gd name="connsiteY1076" fmla="*/ 161111 h 1560812"/>
                    <a:gd name="connsiteX1077" fmla="*/ 1017698 w 2224774"/>
                    <a:gd name="connsiteY1077" fmla="*/ 161111 h 1560812"/>
                    <a:gd name="connsiteX1078" fmla="*/ 1018547 w 2224774"/>
                    <a:gd name="connsiteY1078" fmla="*/ 160262 h 1560812"/>
                    <a:gd name="connsiteX1079" fmla="*/ 1019396 w 2224774"/>
                    <a:gd name="connsiteY1079" fmla="*/ 161111 h 1560812"/>
                    <a:gd name="connsiteX1080" fmla="*/ 1020245 w 2224774"/>
                    <a:gd name="connsiteY1080" fmla="*/ 161959 h 1560812"/>
                    <a:gd name="connsiteX1081" fmla="*/ 1021121 w 2224774"/>
                    <a:gd name="connsiteY1081" fmla="*/ 162807 h 1560812"/>
                    <a:gd name="connsiteX1082" fmla="*/ 1021970 w 2224774"/>
                    <a:gd name="connsiteY1082" fmla="*/ 161111 h 1560812"/>
                    <a:gd name="connsiteX1083" fmla="*/ 1024517 w 2224774"/>
                    <a:gd name="connsiteY1083" fmla="*/ 159387 h 1560812"/>
                    <a:gd name="connsiteX1084" fmla="*/ 1027939 w 2224774"/>
                    <a:gd name="connsiteY1084" fmla="*/ 162807 h 1560812"/>
                    <a:gd name="connsiteX1085" fmla="*/ 1027090 w 2224774"/>
                    <a:gd name="connsiteY1085" fmla="*/ 160262 h 1560812"/>
                    <a:gd name="connsiteX1086" fmla="*/ 1028788 w 2224774"/>
                    <a:gd name="connsiteY1086" fmla="*/ 160262 h 1560812"/>
                    <a:gd name="connsiteX1087" fmla="*/ 1029637 w 2224774"/>
                    <a:gd name="connsiteY1087" fmla="*/ 159387 h 1560812"/>
                    <a:gd name="connsiteX1088" fmla="*/ 1029637 w 2224774"/>
                    <a:gd name="connsiteY1088" fmla="*/ 160262 h 1560812"/>
                    <a:gd name="connsiteX1089" fmla="*/ 1032211 w 2224774"/>
                    <a:gd name="connsiteY1089" fmla="*/ 161111 h 1560812"/>
                    <a:gd name="connsiteX1090" fmla="*/ 1033060 w 2224774"/>
                    <a:gd name="connsiteY1090" fmla="*/ 160262 h 1560812"/>
                    <a:gd name="connsiteX1091" fmla="*/ 1033909 w 2224774"/>
                    <a:gd name="connsiteY1091" fmla="*/ 162807 h 1560812"/>
                    <a:gd name="connsiteX1092" fmla="*/ 1034758 w 2224774"/>
                    <a:gd name="connsiteY1092" fmla="*/ 161959 h 1560812"/>
                    <a:gd name="connsiteX1093" fmla="*/ 1036456 w 2224774"/>
                    <a:gd name="connsiteY1093" fmla="*/ 161959 h 1560812"/>
                    <a:gd name="connsiteX1094" fmla="*/ 1035607 w 2224774"/>
                    <a:gd name="connsiteY1094" fmla="*/ 162807 h 1560812"/>
                    <a:gd name="connsiteX1095" fmla="*/ 1036456 w 2224774"/>
                    <a:gd name="connsiteY1095" fmla="*/ 164504 h 1560812"/>
                    <a:gd name="connsiteX1096" fmla="*/ 1038180 w 2224774"/>
                    <a:gd name="connsiteY1096" fmla="*/ 164504 h 1560812"/>
                    <a:gd name="connsiteX1097" fmla="*/ 1039029 w 2224774"/>
                    <a:gd name="connsiteY1097" fmla="*/ 166227 h 1560812"/>
                    <a:gd name="connsiteX1098" fmla="*/ 1039878 w 2224774"/>
                    <a:gd name="connsiteY1098" fmla="*/ 167076 h 1560812"/>
                    <a:gd name="connsiteX1099" fmla="*/ 1039029 w 2224774"/>
                    <a:gd name="connsiteY1099" fmla="*/ 167924 h 1560812"/>
                    <a:gd name="connsiteX1100" fmla="*/ 1040727 w 2224774"/>
                    <a:gd name="connsiteY1100" fmla="*/ 169621 h 1560812"/>
                    <a:gd name="connsiteX1101" fmla="*/ 1040727 w 2224774"/>
                    <a:gd name="connsiteY1101" fmla="*/ 170496 h 1560812"/>
                    <a:gd name="connsiteX1102" fmla="*/ 1042425 w 2224774"/>
                    <a:gd name="connsiteY1102" fmla="*/ 172192 h 1560812"/>
                    <a:gd name="connsiteX1103" fmla="*/ 1041576 w 2224774"/>
                    <a:gd name="connsiteY1103" fmla="*/ 174737 h 1560812"/>
                    <a:gd name="connsiteX1104" fmla="*/ 1041576 w 2224774"/>
                    <a:gd name="connsiteY1104" fmla="*/ 175586 h 1560812"/>
                    <a:gd name="connsiteX1105" fmla="*/ 1044150 w 2224774"/>
                    <a:gd name="connsiteY1105" fmla="*/ 175586 h 1560812"/>
                    <a:gd name="connsiteX1106" fmla="*/ 1044150 w 2224774"/>
                    <a:gd name="connsiteY1106" fmla="*/ 176461 h 1560812"/>
                    <a:gd name="connsiteX1107" fmla="*/ 1042425 w 2224774"/>
                    <a:gd name="connsiteY1107" fmla="*/ 178157 h 1560812"/>
                    <a:gd name="connsiteX1108" fmla="*/ 1043301 w 2224774"/>
                    <a:gd name="connsiteY1108" fmla="*/ 181551 h 1560812"/>
                    <a:gd name="connsiteX1109" fmla="*/ 1042425 w 2224774"/>
                    <a:gd name="connsiteY1109" fmla="*/ 181551 h 1560812"/>
                    <a:gd name="connsiteX1110" fmla="*/ 1041576 w 2224774"/>
                    <a:gd name="connsiteY1110" fmla="*/ 182426 h 1560812"/>
                    <a:gd name="connsiteX1111" fmla="*/ 1040727 w 2224774"/>
                    <a:gd name="connsiteY1111" fmla="*/ 181551 h 1560812"/>
                    <a:gd name="connsiteX1112" fmla="*/ 1039878 w 2224774"/>
                    <a:gd name="connsiteY1112" fmla="*/ 182426 h 1560812"/>
                    <a:gd name="connsiteX1113" fmla="*/ 1040727 w 2224774"/>
                    <a:gd name="connsiteY1113" fmla="*/ 184123 h 1560812"/>
                    <a:gd name="connsiteX1114" fmla="*/ 1039878 w 2224774"/>
                    <a:gd name="connsiteY1114" fmla="*/ 186668 h 1560812"/>
                    <a:gd name="connsiteX1115" fmla="*/ 1038180 w 2224774"/>
                    <a:gd name="connsiteY1115" fmla="*/ 186668 h 1560812"/>
                    <a:gd name="connsiteX1116" fmla="*/ 1038180 w 2224774"/>
                    <a:gd name="connsiteY1116" fmla="*/ 187543 h 1560812"/>
                    <a:gd name="connsiteX1117" fmla="*/ 1037331 w 2224774"/>
                    <a:gd name="connsiteY1117" fmla="*/ 190088 h 1560812"/>
                    <a:gd name="connsiteX1118" fmla="*/ 1036456 w 2224774"/>
                    <a:gd name="connsiteY1118" fmla="*/ 190088 h 1560812"/>
                    <a:gd name="connsiteX1119" fmla="*/ 1033909 w 2224774"/>
                    <a:gd name="connsiteY1119" fmla="*/ 191784 h 1560812"/>
                    <a:gd name="connsiteX1120" fmla="*/ 1033909 w 2224774"/>
                    <a:gd name="connsiteY1120" fmla="*/ 194356 h 1560812"/>
                    <a:gd name="connsiteX1121" fmla="*/ 1032211 w 2224774"/>
                    <a:gd name="connsiteY1121" fmla="*/ 196901 h 1560812"/>
                    <a:gd name="connsiteX1122" fmla="*/ 1033060 w 2224774"/>
                    <a:gd name="connsiteY1122" fmla="*/ 197749 h 1560812"/>
                    <a:gd name="connsiteX1123" fmla="*/ 1033909 w 2224774"/>
                    <a:gd name="connsiteY1123" fmla="*/ 198624 h 1560812"/>
                    <a:gd name="connsiteX1124" fmla="*/ 1035607 w 2224774"/>
                    <a:gd name="connsiteY1124" fmla="*/ 202866 h 1560812"/>
                    <a:gd name="connsiteX1125" fmla="*/ 1036456 w 2224774"/>
                    <a:gd name="connsiteY1125" fmla="*/ 203715 h 1560812"/>
                    <a:gd name="connsiteX1126" fmla="*/ 1036456 w 2224774"/>
                    <a:gd name="connsiteY1126" fmla="*/ 205438 h 1560812"/>
                    <a:gd name="connsiteX1127" fmla="*/ 1037331 w 2224774"/>
                    <a:gd name="connsiteY1127" fmla="*/ 205438 h 1560812"/>
                    <a:gd name="connsiteX1128" fmla="*/ 1038180 w 2224774"/>
                    <a:gd name="connsiteY1128" fmla="*/ 206286 h 1560812"/>
                    <a:gd name="connsiteX1129" fmla="*/ 1039878 w 2224774"/>
                    <a:gd name="connsiteY1129" fmla="*/ 203715 h 1560812"/>
                    <a:gd name="connsiteX1130" fmla="*/ 1043301 w 2224774"/>
                    <a:gd name="connsiteY1130" fmla="*/ 203715 h 1560812"/>
                    <a:gd name="connsiteX1131" fmla="*/ 1044150 w 2224774"/>
                    <a:gd name="connsiteY1131" fmla="*/ 202866 h 1560812"/>
                    <a:gd name="connsiteX1132" fmla="*/ 1044999 w 2224774"/>
                    <a:gd name="connsiteY1132" fmla="*/ 202866 h 1560812"/>
                    <a:gd name="connsiteX1133" fmla="*/ 1045848 w 2224774"/>
                    <a:gd name="connsiteY1133" fmla="*/ 202018 h 1560812"/>
                    <a:gd name="connsiteX1134" fmla="*/ 1046697 w 2224774"/>
                    <a:gd name="connsiteY1134" fmla="*/ 202018 h 1560812"/>
                    <a:gd name="connsiteX1135" fmla="*/ 1049270 w 2224774"/>
                    <a:gd name="connsiteY1135" fmla="*/ 202018 h 1560812"/>
                    <a:gd name="connsiteX1136" fmla="*/ 1050968 w 2224774"/>
                    <a:gd name="connsiteY1136" fmla="*/ 201169 h 1560812"/>
                    <a:gd name="connsiteX1137" fmla="*/ 1050968 w 2224774"/>
                    <a:gd name="connsiteY1137" fmla="*/ 200321 h 1560812"/>
                    <a:gd name="connsiteX1138" fmla="*/ 1052666 w 2224774"/>
                    <a:gd name="connsiteY1138" fmla="*/ 198624 h 1560812"/>
                    <a:gd name="connsiteX1139" fmla="*/ 1053542 w 2224774"/>
                    <a:gd name="connsiteY1139" fmla="*/ 196053 h 1560812"/>
                    <a:gd name="connsiteX1140" fmla="*/ 1054391 w 2224774"/>
                    <a:gd name="connsiteY1140" fmla="*/ 195204 h 1560812"/>
                    <a:gd name="connsiteX1141" fmla="*/ 1054391 w 2224774"/>
                    <a:gd name="connsiteY1141" fmla="*/ 193508 h 1560812"/>
                    <a:gd name="connsiteX1142" fmla="*/ 1054391 w 2224774"/>
                    <a:gd name="connsiteY1142" fmla="*/ 192659 h 1560812"/>
                    <a:gd name="connsiteX1143" fmla="*/ 1056089 w 2224774"/>
                    <a:gd name="connsiteY1143" fmla="*/ 193508 h 1560812"/>
                    <a:gd name="connsiteX1144" fmla="*/ 1056938 w 2224774"/>
                    <a:gd name="connsiteY1144" fmla="*/ 192659 h 1560812"/>
                    <a:gd name="connsiteX1145" fmla="*/ 1056089 w 2224774"/>
                    <a:gd name="connsiteY1145" fmla="*/ 190936 h 1560812"/>
                    <a:gd name="connsiteX1146" fmla="*/ 1056938 w 2224774"/>
                    <a:gd name="connsiteY1146" fmla="*/ 190088 h 1560812"/>
                    <a:gd name="connsiteX1147" fmla="*/ 1056089 w 2224774"/>
                    <a:gd name="connsiteY1147" fmla="*/ 189239 h 1560812"/>
                    <a:gd name="connsiteX1148" fmla="*/ 1056089 w 2224774"/>
                    <a:gd name="connsiteY1148" fmla="*/ 188391 h 1560812"/>
                    <a:gd name="connsiteX1149" fmla="*/ 1054391 w 2224774"/>
                    <a:gd name="connsiteY1149" fmla="*/ 184971 h 1560812"/>
                    <a:gd name="connsiteX1150" fmla="*/ 1056089 w 2224774"/>
                    <a:gd name="connsiteY1150" fmla="*/ 184123 h 1560812"/>
                    <a:gd name="connsiteX1151" fmla="*/ 1056938 w 2224774"/>
                    <a:gd name="connsiteY1151" fmla="*/ 181551 h 1560812"/>
                    <a:gd name="connsiteX1152" fmla="*/ 1057787 w 2224774"/>
                    <a:gd name="connsiteY1152" fmla="*/ 180703 h 1560812"/>
                    <a:gd name="connsiteX1153" fmla="*/ 1058635 w 2224774"/>
                    <a:gd name="connsiteY1153" fmla="*/ 180703 h 1560812"/>
                    <a:gd name="connsiteX1154" fmla="*/ 1059511 w 2224774"/>
                    <a:gd name="connsiteY1154" fmla="*/ 179006 h 1560812"/>
                    <a:gd name="connsiteX1155" fmla="*/ 1062058 w 2224774"/>
                    <a:gd name="connsiteY1155" fmla="*/ 177309 h 1560812"/>
                    <a:gd name="connsiteX1156" fmla="*/ 1061209 w 2224774"/>
                    <a:gd name="connsiteY1156" fmla="*/ 176461 h 1560812"/>
                    <a:gd name="connsiteX1157" fmla="*/ 1062907 w 2224774"/>
                    <a:gd name="connsiteY1157" fmla="*/ 174737 h 1560812"/>
                    <a:gd name="connsiteX1158" fmla="*/ 1064605 w 2224774"/>
                    <a:gd name="connsiteY1158" fmla="*/ 169621 h 1560812"/>
                    <a:gd name="connsiteX1159" fmla="*/ 1065480 w 2224774"/>
                    <a:gd name="connsiteY1159" fmla="*/ 170496 h 1560812"/>
                    <a:gd name="connsiteX1160" fmla="*/ 1068027 w 2224774"/>
                    <a:gd name="connsiteY1160" fmla="*/ 168772 h 1560812"/>
                    <a:gd name="connsiteX1161" fmla="*/ 1071450 w 2224774"/>
                    <a:gd name="connsiteY1161" fmla="*/ 168772 h 1560812"/>
                    <a:gd name="connsiteX1162" fmla="*/ 1072299 w 2224774"/>
                    <a:gd name="connsiteY1162" fmla="*/ 168772 h 1560812"/>
                    <a:gd name="connsiteX1163" fmla="*/ 1073148 w 2224774"/>
                    <a:gd name="connsiteY1163" fmla="*/ 169621 h 1560812"/>
                    <a:gd name="connsiteX1164" fmla="*/ 1072299 w 2224774"/>
                    <a:gd name="connsiteY1164" fmla="*/ 170496 h 1560812"/>
                    <a:gd name="connsiteX1165" fmla="*/ 1073148 w 2224774"/>
                    <a:gd name="connsiteY1165" fmla="*/ 171344 h 1560812"/>
                    <a:gd name="connsiteX1166" fmla="*/ 1073997 w 2224774"/>
                    <a:gd name="connsiteY1166" fmla="*/ 170496 h 1560812"/>
                    <a:gd name="connsiteX1167" fmla="*/ 1075721 w 2224774"/>
                    <a:gd name="connsiteY1167" fmla="*/ 171344 h 1560812"/>
                    <a:gd name="connsiteX1168" fmla="*/ 1078268 w 2224774"/>
                    <a:gd name="connsiteY1168" fmla="*/ 170496 h 1560812"/>
                    <a:gd name="connsiteX1169" fmla="*/ 1079966 w 2224774"/>
                    <a:gd name="connsiteY1169" fmla="*/ 170496 h 1560812"/>
                    <a:gd name="connsiteX1170" fmla="*/ 1080815 w 2224774"/>
                    <a:gd name="connsiteY1170" fmla="*/ 172192 h 1560812"/>
                    <a:gd name="connsiteX1171" fmla="*/ 1079966 w 2224774"/>
                    <a:gd name="connsiteY1171" fmla="*/ 173041 h 1560812"/>
                    <a:gd name="connsiteX1172" fmla="*/ 1081691 w 2224774"/>
                    <a:gd name="connsiteY1172" fmla="*/ 173041 h 1560812"/>
                    <a:gd name="connsiteX1173" fmla="*/ 1083389 w 2224774"/>
                    <a:gd name="connsiteY1173" fmla="*/ 171344 h 1560812"/>
                    <a:gd name="connsiteX1174" fmla="*/ 1085087 w 2224774"/>
                    <a:gd name="connsiteY1174" fmla="*/ 167924 h 1560812"/>
                    <a:gd name="connsiteX1175" fmla="*/ 1085936 w 2224774"/>
                    <a:gd name="connsiteY1175" fmla="*/ 163656 h 1560812"/>
                    <a:gd name="connsiteX1176" fmla="*/ 1086785 w 2224774"/>
                    <a:gd name="connsiteY1176" fmla="*/ 162807 h 1560812"/>
                    <a:gd name="connsiteX1177" fmla="*/ 1087660 w 2224774"/>
                    <a:gd name="connsiteY1177" fmla="*/ 160262 h 1560812"/>
                    <a:gd name="connsiteX1178" fmla="*/ 1085087 w 2224774"/>
                    <a:gd name="connsiteY1178" fmla="*/ 159387 h 1560812"/>
                    <a:gd name="connsiteX1179" fmla="*/ 1085087 w 2224774"/>
                    <a:gd name="connsiteY1179" fmla="*/ 158539 h 1560812"/>
                    <a:gd name="connsiteX1180" fmla="*/ 1085087 w 2224774"/>
                    <a:gd name="connsiteY1180" fmla="*/ 157691 h 1560812"/>
                    <a:gd name="connsiteX1181" fmla="*/ 1085936 w 2224774"/>
                    <a:gd name="connsiteY1181" fmla="*/ 156842 h 1560812"/>
                    <a:gd name="connsiteX1182" fmla="*/ 1086785 w 2224774"/>
                    <a:gd name="connsiteY1182" fmla="*/ 153422 h 1560812"/>
                    <a:gd name="connsiteX1183" fmla="*/ 1086785 w 2224774"/>
                    <a:gd name="connsiteY1183" fmla="*/ 150029 h 1560812"/>
                    <a:gd name="connsiteX1184" fmla="*/ 1087660 w 2224774"/>
                    <a:gd name="connsiteY1184" fmla="*/ 147457 h 1560812"/>
                    <a:gd name="connsiteX1185" fmla="*/ 1086785 w 2224774"/>
                    <a:gd name="connsiteY1185" fmla="*/ 144912 h 1560812"/>
                    <a:gd name="connsiteX1186" fmla="*/ 1088509 w 2224774"/>
                    <a:gd name="connsiteY1186" fmla="*/ 144912 h 1560812"/>
                    <a:gd name="connsiteX1187" fmla="*/ 1091056 w 2224774"/>
                    <a:gd name="connsiteY1187" fmla="*/ 144064 h 1560812"/>
                    <a:gd name="connsiteX1188" fmla="*/ 1091056 w 2224774"/>
                    <a:gd name="connsiteY1188" fmla="*/ 142340 h 1560812"/>
                    <a:gd name="connsiteX1189" fmla="*/ 1093630 w 2224774"/>
                    <a:gd name="connsiteY1189" fmla="*/ 140644 h 1560812"/>
                    <a:gd name="connsiteX1190" fmla="*/ 1095328 w 2224774"/>
                    <a:gd name="connsiteY1190" fmla="*/ 142340 h 1560812"/>
                    <a:gd name="connsiteX1191" fmla="*/ 1096177 w 2224774"/>
                    <a:gd name="connsiteY1191" fmla="*/ 142340 h 1560812"/>
                    <a:gd name="connsiteX1192" fmla="*/ 1097026 w 2224774"/>
                    <a:gd name="connsiteY1192" fmla="*/ 141492 h 1560812"/>
                    <a:gd name="connsiteX1193" fmla="*/ 1098750 w 2224774"/>
                    <a:gd name="connsiteY1193" fmla="*/ 143215 h 1560812"/>
                    <a:gd name="connsiteX1194" fmla="*/ 1097901 w 2224774"/>
                    <a:gd name="connsiteY1194" fmla="*/ 145760 h 1560812"/>
                    <a:gd name="connsiteX1195" fmla="*/ 1098750 w 2224774"/>
                    <a:gd name="connsiteY1195" fmla="*/ 146609 h 1560812"/>
                    <a:gd name="connsiteX1196" fmla="*/ 1100448 w 2224774"/>
                    <a:gd name="connsiteY1196" fmla="*/ 145760 h 1560812"/>
                    <a:gd name="connsiteX1197" fmla="*/ 1103871 w 2224774"/>
                    <a:gd name="connsiteY1197" fmla="*/ 146609 h 1560812"/>
                    <a:gd name="connsiteX1198" fmla="*/ 1103871 w 2224774"/>
                    <a:gd name="connsiteY1198" fmla="*/ 144912 h 1560812"/>
                    <a:gd name="connsiteX1199" fmla="*/ 1105569 w 2224774"/>
                    <a:gd name="connsiteY1199" fmla="*/ 144064 h 1560812"/>
                    <a:gd name="connsiteX1200" fmla="*/ 1107267 w 2224774"/>
                    <a:gd name="connsiteY1200" fmla="*/ 141492 h 1560812"/>
                    <a:gd name="connsiteX1201" fmla="*/ 1109840 w 2224774"/>
                    <a:gd name="connsiteY1201" fmla="*/ 138947 h 1560812"/>
                    <a:gd name="connsiteX1202" fmla="*/ 1111538 w 2224774"/>
                    <a:gd name="connsiteY1202" fmla="*/ 136375 h 1560812"/>
                    <a:gd name="connsiteX1203" fmla="*/ 1110689 w 2224774"/>
                    <a:gd name="connsiteY1203" fmla="*/ 135527 h 1560812"/>
                    <a:gd name="connsiteX1204" fmla="*/ 1109840 w 2224774"/>
                    <a:gd name="connsiteY1204" fmla="*/ 132982 h 1560812"/>
                    <a:gd name="connsiteX1205" fmla="*/ 1111538 w 2224774"/>
                    <a:gd name="connsiteY1205" fmla="*/ 131259 h 1560812"/>
                    <a:gd name="connsiteX1206" fmla="*/ 1112387 w 2224774"/>
                    <a:gd name="connsiteY1206" fmla="*/ 131259 h 1560812"/>
                    <a:gd name="connsiteX1207" fmla="*/ 1113236 w 2224774"/>
                    <a:gd name="connsiteY1207" fmla="*/ 132133 h 1560812"/>
                    <a:gd name="connsiteX1208" fmla="*/ 1113236 w 2224774"/>
                    <a:gd name="connsiteY1208" fmla="*/ 132982 h 1560812"/>
                    <a:gd name="connsiteX1209" fmla="*/ 1114085 w 2224774"/>
                    <a:gd name="connsiteY1209" fmla="*/ 133830 h 1560812"/>
                    <a:gd name="connsiteX1210" fmla="*/ 1115810 w 2224774"/>
                    <a:gd name="connsiteY1210" fmla="*/ 132982 h 1560812"/>
                    <a:gd name="connsiteX1211" fmla="*/ 1116659 w 2224774"/>
                    <a:gd name="connsiteY1211" fmla="*/ 131259 h 1560812"/>
                    <a:gd name="connsiteX1212" fmla="*/ 1118357 w 2224774"/>
                    <a:gd name="connsiteY1212" fmla="*/ 129562 h 1560812"/>
                    <a:gd name="connsiteX1213" fmla="*/ 1117508 w 2224774"/>
                    <a:gd name="connsiteY1213" fmla="*/ 128713 h 1560812"/>
                    <a:gd name="connsiteX1214" fmla="*/ 1119206 w 2224774"/>
                    <a:gd name="connsiteY1214" fmla="*/ 128713 h 1560812"/>
                    <a:gd name="connsiteX1215" fmla="*/ 1120054 w 2224774"/>
                    <a:gd name="connsiteY1215" fmla="*/ 128713 h 1560812"/>
                    <a:gd name="connsiteX1216" fmla="*/ 1120054 w 2224774"/>
                    <a:gd name="connsiteY1216" fmla="*/ 131259 h 1560812"/>
                    <a:gd name="connsiteX1217" fmla="*/ 1121779 w 2224774"/>
                    <a:gd name="connsiteY1217" fmla="*/ 131259 h 1560812"/>
                    <a:gd name="connsiteX1218" fmla="*/ 1122628 w 2224774"/>
                    <a:gd name="connsiteY1218" fmla="*/ 131259 h 1560812"/>
                    <a:gd name="connsiteX1219" fmla="*/ 1122628 w 2224774"/>
                    <a:gd name="connsiteY1219" fmla="*/ 129562 h 1560812"/>
                    <a:gd name="connsiteX1220" fmla="*/ 1124326 w 2224774"/>
                    <a:gd name="connsiteY1220" fmla="*/ 127017 h 1560812"/>
                    <a:gd name="connsiteX1221" fmla="*/ 1123477 w 2224774"/>
                    <a:gd name="connsiteY1221" fmla="*/ 126168 h 1560812"/>
                    <a:gd name="connsiteX1222" fmla="*/ 1128597 w 2224774"/>
                    <a:gd name="connsiteY1222" fmla="*/ 122748 h 1560812"/>
                    <a:gd name="connsiteX1223" fmla="*/ 1130295 w 2224774"/>
                    <a:gd name="connsiteY1223" fmla="*/ 120177 h 1560812"/>
                    <a:gd name="connsiteX1224" fmla="*/ 1131144 w 2224774"/>
                    <a:gd name="connsiteY1224" fmla="*/ 121052 h 1560812"/>
                    <a:gd name="connsiteX1225" fmla="*/ 1132869 w 2224774"/>
                    <a:gd name="connsiteY1225" fmla="*/ 124445 h 1560812"/>
                    <a:gd name="connsiteX1226" fmla="*/ 1132020 w 2224774"/>
                    <a:gd name="connsiteY1226" fmla="*/ 125293 h 1560812"/>
                    <a:gd name="connsiteX1227" fmla="*/ 1132020 w 2224774"/>
                    <a:gd name="connsiteY1227" fmla="*/ 126168 h 1560812"/>
                    <a:gd name="connsiteX1228" fmla="*/ 1133718 w 2224774"/>
                    <a:gd name="connsiteY1228" fmla="*/ 127865 h 1560812"/>
                    <a:gd name="connsiteX1229" fmla="*/ 1136265 w 2224774"/>
                    <a:gd name="connsiteY1229" fmla="*/ 131259 h 1560812"/>
                    <a:gd name="connsiteX1230" fmla="*/ 1137140 w 2224774"/>
                    <a:gd name="connsiteY1230" fmla="*/ 132133 h 1560812"/>
                    <a:gd name="connsiteX1231" fmla="*/ 1137989 w 2224774"/>
                    <a:gd name="connsiteY1231" fmla="*/ 132133 h 1560812"/>
                    <a:gd name="connsiteX1232" fmla="*/ 1141385 w 2224774"/>
                    <a:gd name="connsiteY1232" fmla="*/ 130410 h 1560812"/>
                    <a:gd name="connsiteX1233" fmla="*/ 1141385 w 2224774"/>
                    <a:gd name="connsiteY1233" fmla="*/ 128713 h 1560812"/>
                    <a:gd name="connsiteX1234" fmla="*/ 1142234 w 2224774"/>
                    <a:gd name="connsiteY1234" fmla="*/ 128713 h 1560812"/>
                    <a:gd name="connsiteX1235" fmla="*/ 1143110 w 2224774"/>
                    <a:gd name="connsiteY1235" fmla="*/ 126168 h 1560812"/>
                    <a:gd name="connsiteX1236" fmla="*/ 1143110 w 2224774"/>
                    <a:gd name="connsiteY1236" fmla="*/ 125293 h 1560812"/>
                    <a:gd name="connsiteX1237" fmla="*/ 1143110 w 2224774"/>
                    <a:gd name="connsiteY1237" fmla="*/ 124445 h 1560812"/>
                    <a:gd name="connsiteX1238" fmla="*/ 1143959 w 2224774"/>
                    <a:gd name="connsiteY1238" fmla="*/ 123597 h 1560812"/>
                    <a:gd name="connsiteX1239" fmla="*/ 1145657 w 2224774"/>
                    <a:gd name="connsiteY1239" fmla="*/ 124445 h 1560812"/>
                    <a:gd name="connsiteX1240" fmla="*/ 1146506 w 2224774"/>
                    <a:gd name="connsiteY1240" fmla="*/ 124445 h 1560812"/>
                    <a:gd name="connsiteX1241" fmla="*/ 1148230 w 2224774"/>
                    <a:gd name="connsiteY1241" fmla="*/ 123597 h 1560812"/>
                    <a:gd name="connsiteX1242" fmla="*/ 1149079 w 2224774"/>
                    <a:gd name="connsiteY1242" fmla="*/ 123597 h 1560812"/>
                    <a:gd name="connsiteX1243" fmla="*/ 1150777 w 2224774"/>
                    <a:gd name="connsiteY1243" fmla="*/ 121900 h 1560812"/>
                    <a:gd name="connsiteX1244" fmla="*/ 1152475 w 2224774"/>
                    <a:gd name="connsiteY1244" fmla="*/ 119328 h 1560812"/>
                    <a:gd name="connsiteX1245" fmla="*/ 1153324 w 2224774"/>
                    <a:gd name="connsiteY1245" fmla="*/ 119328 h 1560812"/>
                    <a:gd name="connsiteX1246" fmla="*/ 1155049 w 2224774"/>
                    <a:gd name="connsiteY1246" fmla="*/ 117632 h 1560812"/>
                    <a:gd name="connsiteX1247" fmla="*/ 1157596 w 2224774"/>
                    <a:gd name="connsiteY1247" fmla="*/ 117632 h 1560812"/>
                    <a:gd name="connsiteX1248" fmla="*/ 1159320 w 2224774"/>
                    <a:gd name="connsiteY1248" fmla="*/ 115087 h 1560812"/>
                    <a:gd name="connsiteX1249" fmla="*/ 1158445 w 2224774"/>
                    <a:gd name="connsiteY1249" fmla="*/ 115087 h 1560812"/>
                    <a:gd name="connsiteX1250" fmla="*/ 1159320 w 2224774"/>
                    <a:gd name="connsiteY1250" fmla="*/ 113363 h 1560812"/>
                    <a:gd name="connsiteX1251" fmla="*/ 1158445 w 2224774"/>
                    <a:gd name="connsiteY1251" fmla="*/ 112515 h 1560812"/>
                    <a:gd name="connsiteX1252" fmla="*/ 1160169 w 2224774"/>
                    <a:gd name="connsiteY1252" fmla="*/ 111667 h 1560812"/>
                    <a:gd name="connsiteX1253" fmla="*/ 1162716 w 2224774"/>
                    <a:gd name="connsiteY1253" fmla="*/ 107398 h 1560812"/>
                    <a:gd name="connsiteX1254" fmla="*/ 1165290 w 2224774"/>
                    <a:gd name="connsiteY1254" fmla="*/ 105701 h 1560812"/>
                    <a:gd name="connsiteX1255" fmla="*/ 1165290 w 2224774"/>
                    <a:gd name="connsiteY1255" fmla="*/ 104853 h 1560812"/>
                    <a:gd name="connsiteX1256" fmla="*/ 1165290 w 2224774"/>
                    <a:gd name="connsiteY1256" fmla="*/ 104005 h 1560812"/>
                    <a:gd name="connsiteX1257" fmla="*/ 1166139 w 2224774"/>
                    <a:gd name="connsiteY1257" fmla="*/ 104853 h 1560812"/>
                    <a:gd name="connsiteX1258" fmla="*/ 1168686 w 2224774"/>
                    <a:gd name="connsiteY1258" fmla="*/ 104005 h 1560812"/>
                    <a:gd name="connsiteX1259" fmla="*/ 1170410 w 2224774"/>
                    <a:gd name="connsiteY1259" fmla="*/ 102281 h 1560812"/>
                    <a:gd name="connsiteX1260" fmla="*/ 1172108 w 2224774"/>
                    <a:gd name="connsiteY1260" fmla="*/ 100585 h 1560812"/>
                    <a:gd name="connsiteX1261" fmla="*/ 1174655 w 2224774"/>
                    <a:gd name="connsiteY1261" fmla="*/ 98888 h 1560812"/>
                    <a:gd name="connsiteX1262" fmla="*/ 1175504 w 2224774"/>
                    <a:gd name="connsiteY1262" fmla="*/ 99736 h 1560812"/>
                    <a:gd name="connsiteX1263" fmla="*/ 1176380 w 2224774"/>
                    <a:gd name="connsiteY1263" fmla="*/ 99736 h 1560812"/>
                    <a:gd name="connsiteX1264" fmla="*/ 1178927 w 2224774"/>
                    <a:gd name="connsiteY1264" fmla="*/ 98013 h 1560812"/>
                    <a:gd name="connsiteX1265" fmla="*/ 1178927 w 2224774"/>
                    <a:gd name="connsiteY1265" fmla="*/ 97165 h 1560812"/>
                    <a:gd name="connsiteX1266" fmla="*/ 1180625 w 2224774"/>
                    <a:gd name="connsiteY1266" fmla="*/ 95468 h 1560812"/>
                    <a:gd name="connsiteX1267" fmla="*/ 1180625 w 2224774"/>
                    <a:gd name="connsiteY1267" fmla="*/ 94620 h 1560812"/>
                    <a:gd name="connsiteX1268" fmla="*/ 1182349 w 2224774"/>
                    <a:gd name="connsiteY1268" fmla="*/ 92923 h 1560812"/>
                    <a:gd name="connsiteX1269" fmla="*/ 1184047 w 2224774"/>
                    <a:gd name="connsiteY1269" fmla="*/ 93771 h 1560812"/>
                    <a:gd name="connsiteX1270" fmla="*/ 1184896 w 2224774"/>
                    <a:gd name="connsiteY1270" fmla="*/ 93771 h 1560812"/>
                    <a:gd name="connsiteX1271" fmla="*/ 1187469 w 2224774"/>
                    <a:gd name="connsiteY1271" fmla="*/ 93771 h 1560812"/>
                    <a:gd name="connsiteX1272" fmla="*/ 1188318 w 2224774"/>
                    <a:gd name="connsiteY1272" fmla="*/ 96316 h 1560812"/>
                    <a:gd name="connsiteX1273" fmla="*/ 1186594 w 2224774"/>
                    <a:gd name="connsiteY1273" fmla="*/ 98888 h 1560812"/>
                    <a:gd name="connsiteX1274" fmla="*/ 1184047 w 2224774"/>
                    <a:gd name="connsiteY1274" fmla="*/ 101433 h 1560812"/>
                    <a:gd name="connsiteX1275" fmla="*/ 1184896 w 2224774"/>
                    <a:gd name="connsiteY1275" fmla="*/ 102281 h 1560812"/>
                    <a:gd name="connsiteX1276" fmla="*/ 1184047 w 2224774"/>
                    <a:gd name="connsiteY1276" fmla="*/ 103130 h 1560812"/>
                    <a:gd name="connsiteX1277" fmla="*/ 1182349 w 2224774"/>
                    <a:gd name="connsiteY1277" fmla="*/ 106550 h 1560812"/>
                    <a:gd name="connsiteX1278" fmla="*/ 1182349 w 2224774"/>
                    <a:gd name="connsiteY1278" fmla="*/ 107398 h 1560812"/>
                    <a:gd name="connsiteX1279" fmla="*/ 1181500 w 2224774"/>
                    <a:gd name="connsiteY1279" fmla="*/ 109970 h 1560812"/>
                    <a:gd name="connsiteX1280" fmla="*/ 1182349 w 2224774"/>
                    <a:gd name="connsiteY1280" fmla="*/ 110818 h 1560812"/>
                    <a:gd name="connsiteX1281" fmla="*/ 1184047 w 2224774"/>
                    <a:gd name="connsiteY1281" fmla="*/ 110818 h 1560812"/>
                    <a:gd name="connsiteX1282" fmla="*/ 1186594 w 2224774"/>
                    <a:gd name="connsiteY1282" fmla="*/ 110818 h 1560812"/>
                    <a:gd name="connsiteX1283" fmla="*/ 1187469 w 2224774"/>
                    <a:gd name="connsiteY1283" fmla="*/ 111667 h 1560812"/>
                    <a:gd name="connsiteX1284" fmla="*/ 1188318 w 2224774"/>
                    <a:gd name="connsiteY1284" fmla="*/ 113363 h 1560812"/>
                    <a:gd name="connsiteX1285" fmla="*/ 1189167 w 2224774"/>
                    <a:gd name="connsiteY1285" fmla="*/ 114212 h 1560812"/>
                    <a:gd name="connsiteX1286" fmla="*/ 1190016 w 2224774"/>
                    <a:gd name="connsiteY1286" fmla="*/ 113363 h 1560812"/>
                    <a:gd name="connsiteX1287" fmla="*/ 1189167 w 2224774"/>
                    <a:gd name="connsiteY1287" fmla="*/ 112515 h 1560812"/>
                    <a:gd name="connsiteX1288" fmla="*/ 1189167 w 2224774"/>
                    <a:gd name="connsiteY1288" fmla="*/ 111667 h 1560812"/>
                    <a:gd name="connsiteX1289" fmla="*/ 1189167 w 2224774"/>
                    <a:gd name="connsiteY1289" fmla="*/ 110818 h 1560812"/>
                    <a:gd name="connsiteX1290" fmla="*/ 1190865 w 2224774"/>
                    <a:gd name="connsiteY1290" fmla="*/ 109970 h 1560812"/>
                    <a:gd name="connsiteX1291" fmla="*/ 1190865 w 2224774"/>
                    <a:gd name="connsiteY1291" fmla="*/ 109095 h 1560812"/>
                    <a:gd name="connsiteX1292" fmla="*/ 1190865 w 2224774"/>
                    <a:gd name="connsiteY1292" fmla="*/ 108247 h 1560812"/>
                    <a:gd name="connsiteX1293" fmla="*/ 1190865 w 2224774"/>
                    <a:gd name="connsiteY1293" fmla="*/ 106550 h 1560812"/>
                    <a:gd name="connsiteX1294" fmla="*/ 1190865 w 2224774"/>
                    <a:gd name="connsiteY1294" fmla="*/ 104853 h 1560812"/>
                    <a:gd name="connsiteX1295" fmla="*/ 1191714 w 2224774"/>
                    <a:gd name="connsiteY1295" fmla="*/ 104005 h 1560812"/>
                    <a:gd name="connsiteX1296" fmla="*/ 1192563 w 2224774"/>
                    <a:gd name="connsiteY1296" fmla="*/ 103130 h 1560812"/>
                    <a:gd name="connsiteX1297" fmla="*/ 1192563 w 2224774"/>
                    <a:gd name="connsiteY1297" fmla="*/ 102281 h 1560812"/>
                    <a:gd name="connsiteX1298" fmla="*/ 1193439 w 2224774"/>
                    <a:gd name="connsiteY1298" fmla="*/ 101433 h 1560812"/>
                    <a:gd name="connsiteX1299" fmla="*/ 1194288 w 2224774"/>
                    <a:gd name="connsiteY1299" fmla="*/ 100585 h 1560812"/>
                    <a:gd name="connsiteX1300" fmla="*/ 1196835 w 2224774"/>
                    <a:gd name="connsiteY1300" fmla="*/ 98888 h 1560812"/>
                    <a:gd name="connsiteX1301" fmla="*/ 1196835 w 2224774"/>
                    <a:gd name="connsiteY1301" fmla="*/ 98013 h 1560812"/>
                    <a:gd name="connsiteX1302" fmla="*/ 1198559 w 2224774"/>
                    <a:gd name="connsiteY1302" fmla="*/ 98013 h 1560812"/>
                    <a:gd name="connsiteX1303" fmla="*/ 1199408 w 2224774"/>
                    <a:gd name="connsiteY1303" fmla="*/ 96316 h 1560812"/>
                    <a:gd name="connsiteX1304" fmla="*/ 1201106 w 2224774"/>
                    <a:gd name="connsiteY1304" fmla="*/ 95468 h 1560812"/>
                    <a:gd name="connsiteX1305" fmla="*/ 1201955 w 2224774"/>
                    <a:gd name="connsiteY1305" fmla="*/ 94620 h 1560812"/>
                    <a:gd name="connsiteX1306" fmla="*/ 1203680 w 2224774"/>
                    <a:gd name="connsiteY1306" fmla="*/ 95468 h 1560812"/>
                    <a:gd name="connsiteX1307" fmla="*/ 1204529 w 2224774"/>
                    <a:gd name="connsiteY1307" fmla="*/ 95468 h 1560812"/>
                    <a:gd name="connsiteX1308" fmla="*/ 1207076 w 2224774"/>
                    <a:gd name="connsiteY1308" fmla="*/ 92923 h 1560812"/>
                    <a:gd name="connsiteX1309" fmla="*/ 1207925 w 2224774"/>
                    <a:gd name="connsiteY1309" fmla="*/ 91200 h 1560812"/>
                    <a:gd name="connsiteX1310" fmla="*/ 1209649 w 2224774"/>
                    <a:gd name="connsiteY1310" fmla="*/ 88655 h 1560812"/>
                    <a:gd name="connsiteX1311" fmla="*/ 1209649 w 2224774"/>
                    <a:gd name="connsiteY1311" fmla="*/ 86931 h 1560812"/>
                    <a:gd name="connsiteX1312" fmla="*/ 1210498 w 2224774"/>
                    <a:gd name="connsiteY1312" fmla="*/ 86931 h 1560812"/>
                    <a:gd name="connsiteX1313" fmla="*/ 1212196 w 2224774"/>
                    <a:gd name="connsiteY1313" fmla="*/ 86931 h 1560812"/>
                    <a:gd name="connsiteX1314" fmla="*/ 1213894 w 2224774"/>
                    <a:gd name="connsiteY1314" fmla="*/ 86083 h 1560812"/>
                    <a:gd name="connsiteX1315" fmla="*/ 1214743 w 2224774"/>
                    <a:gd name="connsiteY1315" fmla="*/ 86083 h 1560812"/>
                    <a:gd name="connsiteX1316" fmla="*/ 1216468 w 2224774"/>
                    <a:gd name="connsiteY1316" fmla="*/ 86083 h 1560812"/>
                    <a:gd name="connsiteX1317" fmla="*/ 1218166 w 2224774"/>
                    <a:gd name="connsiteY1317" fmla="*/ 85235 h 1560812"/>
                    <a:gd name="connsiteX1318" fmla="*/ 1218166 w 2224774"/>
                    <a:gd name="connsiteY1318" fmla="*/ 82689 h 1560812"/>
                    <a:gd name="connsiteX1319" fmla="*/ 1219864 w 2224774"/>
                    <a:gd name="connsiteY1319" fmla="*/ 80966 h 1560812"/>
                    <a:gd name="connsiteX1320" fmla="*/ 1220739 w 2224774"/>
                    <a:gd name="connsiteY1320" fmla="*/ 78421 h 1560812"/>
                    <a:gd name="connsiteX1321" fmla="*/ 1222437 w 2224774"/>
                    <a:gd name="connsiteY1321" fmla="*/ 76724 h 1560812"/>
                    <a:gd name="connsiteX1322" fmla="*/ 1223286 w 2224774"/>
                    <a:gd name="connsiteY1322" fmla="*/ 73304 h 1560812"/>
                    <a:gd name="connsiteX1323" fmla="*/ 1223286 w 2224774"/>
                    <a:gd name="connsiteY1323" fmla="*/ 72456 h 1560812"/>
                    <a:gd name="connsiteX1324" fmla="*/ 1224135 w 2224774"/>
                    <a:gd name="connsiteY1324" fmla="*/ 69884 h 1560812"/>
                    <a:gd name="connsiteX1325" fmla="*/ 1223286 w 2224774"/>
                    <a:gd name="connsiteY1325" fmla="*/ 69884 h 1560812"/>
                    <a:gd name="connsiteX1326" fmla="*/ 1222437 w 2224774"/>
                    <a:gd name="connsiteY1326" fmla="*/ 67339 h 1560812"/>
                    <a:gd name="connsiteX1327" fmla="*/ 1223286 w 2224774"/>
                    <a:gd name="connsiteY1327" fmla="*/ 66491 h 1560812"/>
                    <a:gd name="connsiteX1328" fmla="*/ 1223286 w 2224774"/>
                    <a:gd name="connsiteY1328" fmla="*/ 65643 h 1560812"/>
                    <a:gd name="connsiteX1329" fmla="*/ 1223286 w 2224774"/>
                    <a:gd name="connsiteY1329" fmla="*/ 63919 h 1560812"/>
                    <a:gd name="connsiteX1330" fmla="*/ 1222437 w 2224774"/>
                    <a:gd name="connsiteY1330" fmla="*/ 63919 h 1560812"/>
                    <a:gd name="connsiteX1331" fmla="*/ 1222437 w 2224774"/>
                    <a:gd name="connsiteY1331" fmla="*/ 63071 h 1560812"/>
                    <a:gd name="connsiteX1332" fmla="*/ 1224135 w 2224774"/>
                    <a:gd name="connsiteY1332" fmla="*/ 58803 h 1560812"/>
                    <a:gd name="connsiteX1333" fmla="*/ 1224135 w 2224774"/>
                    <a:gd name="connsiteY1333" fmla="*/ 57106 h 1560812"/>
                    <a:gd name="connsiteX1334" fmla="*/ 1224984 w 2224774"/>
                    <a:gd name="connsiteY1334" fmla="*/ 56257 h 1560812"/>
                    <a:gd name="connsiteX1335" fmla="*/ 1224135 w 2224774"/>
                    <a:gd name="connsiteY1335" fmla="*/ 54561 h 1560812"/>
                    <a:gd name="connsiteX1336" fmla="*/ 1224984 w 2224774"/>
                    <a:gd name="connsiteY1336" fmla="*/ 54561 h 1560812"/>
                    <a:gd name="connsiteX1337" fmla="*/ 1224984 w 2224774"/>
                    <a:gd name="connsiteY1337" fmla="*/ 51989 h 1560812"/>
                    <a:gd name="connsiteX1338" fmla="*/ 1223286 w 2224774"/>
                    <a:gd name="connsiteY1338" fmla="*/ 51989 h 1560812"/>
                    <a:gd name="connsiteX1339" fmla="*/ 1223286 w 2224774"/>
                    <a:gd name="connsiteY1339" fmla="*/ 51141 h 1560812"/>
                    <a:gd name="connsiteX1340" fmla="*/ 1224135 w 2224774"/>
                    <a:gd name="connsiteY1340" fmla="*/ 46872 h 1560812"/>
                    <a:gd name="connsiteX1341" fmla="*/ 1224135 w 2224774"/>
                    <a:gd name="connsiteY1341" fmla="*/ 45176 h 1560812"/>
                    <a:gd name="connsiteX1342" fmla="*/ 1224135 w 2224774"/>
                    <a:gd name="connsiteY1342" fmla="*/ 42631 h 1560812"/>
                    <a:gd name="connsiteX1343" fmla="*/ 1224135 w 2224774"/>
                    <a:gd name="connsiteY1343" fmla="*/ 40907 h 1560812"/>
                    <a:gd name="connsiteX1344" fmla="*/ 1225860 w 2224774"/>
                    <a:gd name="connsiteY1344" fmla="*/ 40059 h 1560812"/>
                    <a:gd name="connsiteX1345" fmla="*/ 1226709 w 2224774"/>
                    <a:gd name="connsiteY1345" fmla="*/ 39211 h 1560812"/>
                    <a:gd name="connsiteX1346" fmla="*/ 1229256 w 2224774"/>
                    <a:gd name="connsiteY1346" fmla="*/ 38362 h 1560812"/>
                    <a:gd name="connsiteX1347" fmla="*/ 1229256 w 2224774"/>
                    <a:gd name="connsiteY1347" fmla="*/ 36639 h 1560812"/>
                    <a:gd name="connsiteX1348" fmla="*/ 1230105 w 2224774"/>
                    <a:gd name="connsiteY1348" fmla="*/ 36639 h 1560812"/>
                    <a:gd name="connsiteX1349" fmla="*/ 1231829 w 2224774"/>
                    <a:gd name="connsiteY1349" fmla="*/ 34942 h 1560812"/>
                    <a:gd name="connsiteX1350" fmla="*/ 1232678 w 2224774"/>
                    <a:gd name="connsiteY1350" fmla="*/ 34094 h 1560812"/>
                    <a:gd name="connsiteX1351" fmla="*/ 1233527 w 2224774"/>
                    <a:gd name="connsiteY1351" fmla="*/ 34094 h 1560812"/>
                    <a:gd name="connsiteX1352" fmla="*/ 1235225 w 2224774"/>
                    <a:gd name="connsiteY1352" fmla="*/ 32397 h 1560812"/>
                    <a:gd name="connsiteX1353" fmla="*/ 1236074 w 2224774"/>
                    <a:gd name="connsiteY1353" fmla="*/ 33245 h 1560812"/>
                    <a:gd name="connsiteX1354" fmla="*/ 1236923 w 2224774"/>
                    <a:gd name="connsiteY1354" fmla="*/ 32397 h 1560812"/>
                    <a:gd name="connsiteX1355" fmla="*/ 1237799 w 2224774"/>
                    <a:gd name="connsiteY1355" fmla="*/ 33245 h 1560812"/>
                    <a:gd name="connsiteX1356" fmla="*/ 1239497 w 2224774"/>
                    <a:gd name="connsiteY1356" fmla="*/ 33245 h 1560812"/>
                    <a:gd name="connsiteX1357" fmla="*/ 1241195 w 2224774"/>
                    <a:gd name="connsiteY1357" fmla="*/ 34094 h 1560812"/>
                    <a:gd name="connsiteX1358" fmla="*/ 1243768 w 2224774"/>
                    <a:gd name="connsiteY1358" fmla="*/ 32397 h 1560812"/>
                    <a:gd name="connsiteX1359" fmla="*/ 1244617 w 2224774"/>
                    <a:gd name="connsiteY1359" fmla="*/ 32397 h 1560812"/>
                    <a:gd name="connsiteX1360" fmla="*/ 1245466 w 2224774"/>
                    <a:gd name="connsiteY1360" fmla="*/ 33245 h 1560812"/>
                    <a:gd name="connsiteX1361" fmla="*/ 1246315 w 2224774"/>
                    <a:gd name="connsiteY1361" fmla="*/ 34094 h 1560812"/>
                    <a:gd name="connsiteX1362" fmla="*/ 1250586 w 2224774"/>
                    <a:gd name="connsiteY1362" fmla="*/ 34094 h 1560812"/>
                    <a:gd name="connsiteX1363" fmla="*/ 1251435 w 2224774"/>
                    <a:gd name="connsiteY1363" fmla="*/ 36639 h 1560812"/>
                    <a:gd name="connsiteX1364" fmla="*/ 1253133 w 2224774"/>
                    <a:gd name="connsiteY1364" fmla="*/ 35791 h 1560812"/>
                    <a:gd name="connsiteX1365" fmla="*/ 1254009 w 2224774"/>
                    <a:gd name="connsiteY1365" fmla="*/ 33245 h 1560812"/>
                    <a:gd name="connsiteX1366" fmla="*/ 1257405 w 2224774"/>
                    <a:gd name="connsiteY1366" fmla="*/ 33245 h 1560812"/>
                    <a:gd name="connsiteX1367" fmla="*/ 1259103 w 2224774"/>
                    <a:gd name="connsiteY1367" fmla="*/ 34094 h 1560812"/>
                    <a:gd name="connsiteX1368" fmla="*/ 1259978 w 2224774"/>
                    <a:gd name="connsiteY1368" fmla="*/ 33245 h 1560812"/>
                    <a:gd name="connsiteX1369" fmla="*/ 1260827 w 2224774"/>
                    <a:gd name="connsiteY1369" fmla="*/ 31522 h 1560812"/>
                    <a:gd name="connsiteX1370" fmla="*/ 1261676 w 2224774"/>
                    <a:gd name="connsiteY1370" fmla="*/ 31522 h 1560812"/>
                    <a:gd name="connsiteX1371" fmla="*/ 1263374 w 2224774"/>
                    <a:gd name="connsiteY1371" fmla="*/ 32397 h 1560812"/>
                    <a:gd name="connsiteX1372" fmla="*/ 1264223 w 2224774"/>
                    <a:gd name="connsiteY1372" fmla="*/ 31522 h 1560812"/>
                    <a:gd name="connsiteX1373" fmla="*/ 1264223 w 2224774"/>
                    <a:gd name="connsiteY1373" fmla="*/ 30674 h 1560812"/>
                    <a:gd name="connsiteX1374" fmla="*/ 1265072 w 2224774"/>
                    <a:gd name="connsiteY1374" fmla="*/ 29825 h 1560812"/>
                    <a:gd name="connsiteX1375" fmla="*/ 1265948 w 2224774"/>
                    <a:gd name="connsiteY1375" fmla="*/ 28977 h 1560812"/>
                    <a:gd name="connsiteX1376" fmla="*/ 1265948 w 2224774"/>
                    <a:gd name="connsiteY1376" fmla="*/ 28129 h 1560812"/>
                    <a:gd name="connsiteX1377" fmla="*/ 1269344 w 2224774"/>
                    <a:gd name="connsiteY1377" fmla="*/ 25557 h 1560812"/>
                    <a:gd name="connsiteX1378" fmla="*/ 1270219 w 2224774"/>
                    <a:gd name="connsiteY1378" fmla="*/ 26432 h 1560812"/>
                    <a:gd name="connsiteX1379" fmla="*/ 1271068 w 2224774"/>
                    <a:gd name="connsiteY1379" fmla="*/ 27280 h 1560812"/>
                    <a:gd name="connsiteX1380" fmla="*/ 1270219 w 2224774"/>
                    <a:gd name="connsiteY1380" fmla="*/ 28977 h 1560812"/>
                    <a:gd name="connsiteX1381" fmla="*/ 1272766 w 2224774"/>
                    <a:gd name="connsiteY1381" fmla="*/ 28977 h 1560812"/>
                    <a:gd name="connsiteX1382" fmla="*/ 1273615 w 2224774"/>
                    <a:gd name="connsiteY1382" fmla="*/ 29825 h 1560812"/>
                    <a:gd name="connsiteX1383" fmla="*/ 1274464 w 2224774"/>
                    <a:gd name="connsiteY1383" fmla="*/ 28977 h 1560812"/>
                    <a:gd name="connsiteX1384" fmla="*/ 1274464 w 2224774"/>
                    <a:gd name="connsiteY1384" fmla="*/ 27280 h 1560812"/>
                    <a:gd name="connsiteX1385" fmla="*/ 1273615 w 2224774"/>
                    <a:gd name="connsiteY1385" fmla="*/ 23860 h 1560812"/>
                    <a:gd name="connsiteX1386" fmla="*/ 1274464 w 2224774"/>
                    <a:gd name="connsiteY1386" fmla="*/ 23012 h 1560812"/>
                    <a:gd name="connsiteX1387" fmla="*/ 1275313 w 2224774"/>
                    <a:gd name="connsiteY1387" fmla="*/ 23012 h 1560812"/>
                    <a:gd name="connsiteX1388" fmla="*/ 1276189 w 2224774"/>
                    <a:gd name="connsiteY1388" fmla="*/ 23012 h 1560812"/>
                    <a:gd name="connsiteX1389" fmla="*/ 1277038 w 2224774"/>
                    <a:gd name="connsiteY1389" fmla="*/ 23012 h 1560812"/>
                    <a:gd name="connsiteX1390" fmla="*/ 1278736 w 2224774"/>
                    <a:gd name="connsiteY1390" fmla="*/ 20467 h 1560812"/>
                    <a:gd name="connsiteX1391" fmla="*/ 1279585 w 2224774"/>
                    <a:gd name="connsiteY1391" fmla="*/ 20467 h 1560812"/>
                    <a:gd name="connsiteX1392" fmla="*/ 1279585 w 2224774"/>
                    <a:gd name="connsiteY1392" fmla="*/ 19592 h 1560812"/>
                    <a:gd name="connsiteX1393" fmla="*/ 1279585 w 2224774"/>
                    <a:gd name="connsiteY1393" fmla="*/ 17895 h 1560812"/>
                    <a:gd name="connsiteX1394" fmla="*/ 1281283 w 2224774"/>
                    <a:gd name="connsiteY1394" fmla="*/ 17895 h 1560812"/>
                    <a:gd name="connsiteX1395" fmla="*/ 1283007 w 2224774"/>
                    <a:gd name="connsiteY1395" fmla="*/ 16199 h 1560812"/>
                    <a:gd name="connsiteX1396" fmla="*/ 1283856 w 2224774"/>
                    <a:gd name="connsiteY1396" fmla="*/ 16199 h 1560812"/>
                    <a:gd name="connsiteX1397" fmla="*/ 1286403 w 2224774"/>
                    <a:gd name="connsiteY1397" fmla="*/ 15350 h 1560812"/>
                    <a:gd name="connsiteX1398" fmla="*/ 1287252 w 2224774"/>
                    <a:gd name="connsiteY1398" fmla="*/ 14475 h 1560812"/>
                    <a:gd name="connsiteX1399" fmla="*/ 1289826 w 2224774"/>
                    <a:gd name="connsiteY1399" fmla="*/ 14475 h 1560812"/>
                    <a:gd name="connsiteX1400" fmla="*/ 1293248 w 2224774"/>
                    <a:gd name="connsiteY1400" fmla="*/ 16199 h 1560812"/>
                    <a:gd name="connsiteX1401" fmla="*/ 1293248 w 2224774"/>
                    <a:gd name="connsiteY1401" fmla="*/ 17047 h 1560812"/>
                    <a:gd name="connsiteX1402" fmla="*/ 1295795 w 2224774"/>
                    <a:gd name="connsiteY1402" fmla="*/ 17047 h 1560812"/>
                    <a:gd name="connsiteX1403" fmla="*/ 1297493 w 2224774"/>
                    <a:gd name="connsiteY1403" fmla="*/ 15350 h 1560812"/>
                    <a:gd name="connsiteX1404" fmla="*/ 1298369 w 2224774"/>
                    <a:gd name="connsiteY1404" fmla="*/ 13627 h 1560812"/>
                    <a:gd name="connsiteX1405" fmla="*/ 1299218 w 2224774"/>
                    <a:gd name="connsiteY1405" fmla="*/ 13627 h 1560812"/>
                    <a:gd name="connsiteX1406" fmla="*/ 1301765 w 2224774"/>
                    <a:gd name="connsiteY1406" fmla="*/ 15350 h 1560812"/>
                    <a:gd name="connsiteX1407" fmla="*/ 1302614 w 2224774"/>
                    <a:gd name="connsiteY1407" fmla="*/ 15350 h 1560812"/>
                    <a:gd name="connsiteX1408" fmla="*/ 1303463 w 2224774"/>
                    <a:gd name="connsiteY1408" fmla="*/ 14475 h 1560812"/>
                    <a:gd name="connsiteX1409" fmla="*/ 1304338 w 2224774"/>
                    <a:gd name="connsiteY1409" fmla="*/ 14475 h 1560812"/>
                    <a:gd name="connsiteX1410" fmla="*/ 1306885 w 2224774"/>
                    <a:gd name="connsiteY1410" fmla="*/ 12779 h 1560812"/>
                    <a:gd name="connsiteX1411" fmla="*/ 1307734 w 2224774"/>
                    <a:gd name="connsiteY1411" fmla="*/ 12779 h 1560812"/>
                    <a:gd name="connsiteX1412" fmla="*/ 1307734 w 2224774"/>
                    <a:gd name="connsiteY1412" fmla="*/ 11082 h 1560812"/>
                    <a:gd name="connsiteX1413" fmla="*/ 1307734 w 2224774"/>
                    <a:gd name="connsiteY1413" fmla="*/ 10233 h 1560812"/>
                    <a:gd name="connsiteX1414" fmla="*/ 1308583 w 2224774"/>
                    <a:gd name="connsiteY1414" fmla="*/ 7662 h 1560812"/>
                    <a:gd name="connsiteX1415" fmla="*/ 1307734 w 2224774"/>
                    <a:gd name="connsiteY1415" fmla="*/ 7662 h 1560812"/>
                    <a:gd name="connsiteX1416" fmla="*/ 1307734 w 2224774"/>
                    <a:gd name="connsiteY1416" fmla="*/ 5965 h 1560812"/>
                    <a:gd name="connsiteX1417" fmla="*/ 1311156 w 2224774"/>
                    <a:gd name="connsiteY1417" fmla="*/ 4268 h 1560812"/>
                    <a:gd name="connsiteX1418" fmla="*/ 1312005 w 2224774"/>
                    <a:gd name="connsiteY1418" fmla="*/ 5965 h 1560812"/>
                    <a:gd name="connsiteX1419" fmla="*/ 1318824 w 2224774"/>
                    <a:gd name="connsiteY1419" fmla="*/ 10233 h 1560812"/>
                    <a:gd name="connsiteX1420" fmla="*/ 1322246 w 2224774"/>
                    <a:gd name="connsiteY1420" fmla="*/ 11930 h 1560812"/>
                    <a:gd name="connsiteX1421" fmla="*/ 1324793 w 2224774"/>
                    <a:gd name="connsiteY1421" fmla="*/ 11082 h 1560812"/>
                    <a:gd name="connsiteX1422" fmla="*/ 1333336 w 2224774"/>
                    <a:gd name="connsiteY1422" fmla="*/ 8510 h 1560812"/>
                    <a:gd name="connsiteX1423" fmla="*/ 1336732 w 2224774"/>
                    <a:gd name="connsiteY1423" fmla="*/ 8510 h 1560812"/>
                    <a:gd name="connsiteX1424" fmla="*/ 1337608 w 2224774"/>
                    <a:gd name="connsiteY1424" fmla="*/ 9359 h 1560812"/>
                    <a:gd name="connsiteX1425" fmla="*/ 1340155 w 2224774"/>
                    <a:gd name="connsiteY1425" fmla="*/ 9359 h 1560812"/>
                    <a:gd name="connsiteX1426" fmla="*/ 1340155 w 2224774"/>
                    <a:gd name="connsiteY1426" fmla="*/ 11082 h 1560812"/>
                    <a:gd name="connsiteX1427" fmla="*/ 1340155 w 2224774"/>
                    <a:gd name="connsiteY1427" fmla="*/ 13627 h 1560812"/>
                    <a:gd name="connsiteX1428" fmla="*/ 1341004 w 2224774"/>
                    <a:gd name="connsiteY1428" fmla="*/ 16199 h 1560812"/>
                    <a:gd name="connsiteX1429" fmla="*/ 1342728 w 2224774"/>
                    <a:gd name="connsiteY1429" fmla="*/ 19592 h 1560812"/>
                    <a:gd name="connsiteX1430" fmla="*/ 1344426 w 2224774"/>
                    <a:gd name="connsiteY1430" fmla="*/ 21315 h 1560812"/>
                    <a:gd name="connsiteX1431" fmla="*/ 1346973 w 2224774"/>
                    <a:gd name="connsiteY1431" fmla="*/ 23860 h 1560812"/>
                    <a:gd name="connsiteX1432" fmla="*/ 1348698 w 2224774"/>
                    <a:gd name="connsiteY1432" fmla="*/ 26432 h 1560812"/>
                    <a:gd name="connsiteX1433" fmla="*/ 1354667 w 2224774"/>
                    <a:gd name="connsiteY1433" fmla="*/ 29825 h 1560812"/>
                    <a:gd name="connsiteX1434" fmla="*/ 1359788 w 2224774"/>
                    <a:gd name="connsiteY1434" fmla="*/ 28977 h 1560812"/>
                    <a:gd name="connsiteX1435" fmla="*/ 1364033 w 2224774"/>
                    <a:gd name="connsiteY1435" fmla="*/ 27280 h 1560812"/>
                    <a:gd name="connsiteX1436" fmla="*/ 1367455 w 2224774"/>
                    <a:gd name="connsiteY1436" fmla="*/ 28129 h 1560812"/>
                    <a:gd name="connsiteX1437" fmla="*/ 1377696 w 2224774"/>
                    <a:gd name="connsiteY1437" fmla="*/ 29825 h 1560812"/>
                    <a:gd name="connsiteX1438" fmla="*/ 1379394 w 2224774"/>
                    <a:gd name="connsiteY1438" fmla="*/ 29825 h 1560812"/>
                    <a:gd name="connsiteX1439" fmla="*/ 1381092 w 2224774"/>
                    <a:gd name="connsiteY1439" fmla="*/ 32397 h 1560812"/>
                    <a:gd name="connsiteX1440" fmla="*/ 1381092 w 2224774"/>
                    <a:gd name="connsiteY1440" fmla="*/ 33245 h 1560812"/>
                    <a:gd name="connsiteX1441" fmla="*/ 1389635 w 2224774"/>
                    <a:gd name="connsiteY1441" fmla="*/ 35791 h 1560812"/>
                    <a:gd name="connsiteX1442" fmla="*/ 1392182 w 2224774"/>
                    <a:gd name="connsiteY1442" fmla="*/ 37514 h 1560812"/>
                    <a:gd name="connsiteX1443" fmla="*/ 1393057 w 2224774"/>
                    <a:gd name="connsiteY1443" fmla="*/ 37514 h 1560812"/>
                    <a:gd name="connsiteX1444" fmla="*/ 1394755 w 2224774"/>
                    <a:gd name="connsiteY1444" fmla="*/ 39211 h 1560812"/>
                    <a:gd name="connsiteX1445" fmla="*/ 1395604 w 2224774"/>
                    <a:gd name="connsiteY1445" fmla="*/ 43479 h 1560812"/>
                    <a:gd name="connsiteX1446" fmla="*/ 1394755 w 2224774"/>
                    <a:gd name="connsiteY1446" fmla="*/ 47721 h 1560812"/>
                    <a:gd name="connsiteX1447" fmla="*/ 1391333 w 2224774"/>
                    <a:gd name="connsiteY1447" fmla="*/ 55409 h 1560812"/>
                    <a:gd name="connsiteX1448" fmla="*/ 1392182 w 2224774"/>
                    <a:gd name="connsiteY1448" fmla="*/ 69036 h 1560812"/>
                    <a:gd name="connsiteX1449" fmla="*/ 1391333 w 2224774"/>
                    <a:gd name="connsiteY1449" fmla="*/ 70759 h 1560812"/>
                    <a:gd name="connsiteX1450" fmla="*/ 1387937 w 2224774"/>
                    <a:gd name="connsiteY1450" fmla="*/ 73304 h 1560812"/>
                    <a:gd name="connsiteX1451" fmla="*/ 1387061 w 2224774"/>
                    <a:gd name="connsiteY1451" fmla="*/ 74153 h 1560812"/>
                    <a:gd name="connsiteX1452" fmla="*/ 1386212 w 2224774"/>
                    <a:gd name="connsiteY1452" fmla="*/ 75849 h 1560812"/>
                    <a:gd name="connsiteX1453" fmla="*/ 1382816 w 2224774"/>
                    <a:gd name="connsiteY1453" fmla="*/ 79269 h 1560812"/>
                    <a:gd name="connsiteX1454" fmla="*/ 1381967 w 2224774"/>
                    <a:gd name="connsiteY1454" fmla="*/ 82689 h 1560812"/>
                    <a:gd name="connsiteX1455" fmla="*/ 1381967 w 2224774"/>
                    <a:gd name="connsiteY1455" fmla="*/ 84386 h 1560812"/>
                    <a:gd name="connsiteX1456" fmla="*/ 1381967 w 2224774"/>
                    <a:gd name="connsiteY1456" fmla="*/ 85235 h 1560812"/>
                    <a:gd name="connsiteX1457" fmla="*/ 1385363 w 2224774"/>
                    <a:gd name="connsiteY1457" fmla="*/ 86931 h 1560812"/>
                    <a:gd name="connsiteX1458" fmla="*/ 1387937 w 2224774"/>
                    <a:gd name="connsiteY1458" fmla="*/ 90351 h 1560812"/>
                    <a:gd name="connsiteX1459" fmla="*/ 1388786 w 2224774"/>
                    <a:gd name="connsiteY1459" fmla="*/ 92048 h 1560812"/>
                    <a:gd name="connsiteX1460" fmla="*/ 1390484 w 2224774"/>
                    <a:gd name="connsiteY1460" fmla="*/ 92923 h 1560812"/>
                    <a:gd name="connsiteX1461" fmla="*/ 1391333 w 2224774"/>
                    <a:gd name="connsiteY1461" fmla="*/ 96316 h 1560812"/>
                    <a:gd name="connsiteX1462" fmla="*/ 1393057 w 2224774"/>
                    <a:gd name="connsiteY1462" fmla="*/ 98013 h 1560812"/>
                    <a:gd name="connsiteX1463" fmla="*/ 1395604 w 2224774"/>
                    <a:gd name="connsiteY1463" fmla="*/ 99736 h 1560812"/>
                    <a:gd name="connsiteX1464" fmla="*/ 1398151 w 2224774"/>
                    <a:gd name="connsiteY1464" fmla="*/ 102281 h 1560812"/>
                    <a:gd name="connsiteX1465" fmla="*/ 1401574 w 2224774"/>
                    <a:gd name="connsiteY1465" fmla="*/ 104005 h 1560812"/>
                    <a:gd name="connsiteX1466" fmla="*/ 1402423 w 2224774"/>
                    <a:gd name="connsiteY1466" fmla="*/ 104005 h 1560812"/>
                    <a:gd name="connsiteX1467" fmla="*/ 1403272 w 2224774"/>
                    <a:gd name="connsiteY1467" fmla="*/ 104853 h 1560812"/>
                    <a:gd name="connsiteX1468" fmla="*/ 1404996 w 2224774"/>
                    <a:gd name="connsiteY1468" fmla="*/ 109095 h 1560812"/>
                    <a:gd name="connsiteX1469" fmla="*/ 1404996 w 2224774"/>
                    <a:gd name="connsiteY1469" fmla="*/ 109970 h 1560812"/>
                    <a:gd name="connsiteX1470" fmla="*/ 1404147 w 2224774"/>
                    <a:gd name="connsiteY1470" fmla="*/ 111667 h 1560812"/>
                    <a:gd name="connsiteX1471" fmla="*/ 1404996 w 2224774"/>
                    <a:gd name="connsiteY1471" fmla="*/ 114212 h 1560812"/>
                    <a:gd name="connsiteX1472" fmla="*/ 1406694 w 2224774"/>
                    <a:gd name="connsiteY1472" fmla="*/ 115087 h 1560812"/>
                    <a:gd name="connsiteX1473" fmla="*/ 1409241 w 2224774"/>
                    <a:gd name="connsiteY1473" fmla="*/ 127865 h 1560812"/>
                    <a:gd name="connsiteX1474" fmla="*/ 1413513 w 2224774"/>
                    <a:gd name="connsiteY1474" fmla="*/ 138099 h 1560812"/>
                    <a:gd name="connsiteX1475" fmla="*/ 1414362 w 2224774"/>
                    <a:gd name="connsiteY1475" fmla="*/ 144912 h 1560812"/>
                    <a:gd name="connsiteX1476" fmla="*/ 1416935 w 2224774"/>
                    <a:gd name="connsiteY1476" fmla="*/ 150029 h 1560812"/>
                    <a:gd name="connsiteX1477" fmla="*/ 1417784 w 2224774"/>
                    <a:gd name="connsiteY1477" fmla="*/ 150029 h 1560812"/>
                    <a:gd name="connsiteX1478" fmla="*/ 1422056 w 2224774"/>
                    <a:gd name="connsiteY1478" fmla="*/ 150029 h 1560812"/>
                    <a:gd name="connsiteX1479" fmla="*/ 1422905 w 2224774"/>
                    <a:gd name="connsiteY1479" fmla="*/ 150029 h 1560812"/>
                    <a:gd name="connsiteX1480" fmla="*/ 1423754 w 2224774"/>
                    <a:gd name="connsiteY1480" fmla="*/ 150029 h 1560812"/>
                    <a:gd name="connsiteX1481" fmla="*/ 1423754 w 2224774"/>
                    <a:gd name="connsiteY1481" fmla="*/ 150877 h 1560812"/>
                    <a:gd name="connsiteX1482" fmla="*/ 1422905 w 2224774"/>
                    <a:gd name="connsiteY1482" fmla="*/ 153422 h 1560812"/>
                    <a:gd name="connsiteX1483" fmla="*/ 1422905 w 2224774"/>
                    <a:gd name="connsiteY1483" fmla="*/ 155145 h 1560812"/>
                    <a:gd name="connsiteX1484" fmla="*/ 1423754 w 2224774"/>
                    <a:gd name="connsiteY1484" fmla="*/ 155994 h 1560812"/>
                    <a:gd name="connsiteX1485" fmla="*/ 1422905 w 2224774"/>
                    <a:gd name="connsiteY1485" fmla="*/ 157691 h 1560812"/>
                    <a:gd name="connsiteX1486" fmla="*/ 1423754 w 2224774"/>
                    <a:gd name="connsiteY1486" fmla="*/ 159387 h 1560812"/>
                    <a:gd name="connsiteX1487" fmla="*/ 1425452 w 2224774"/>
                    <a:gd name="connsiteY1487" fmla="*/ 161959 h 1560812"/>
                    <a:gd name="connsiteX1488" fmla="*/ 1427176 w 2224774"/>
                    <a:gd name="connsiteY1488" fmla="*/ 164504 h 1560812"/>
                    <a:gd name="connsiteX1489" fmla="*/ 1427176 w 2224774"/>
                    <a:gd name="connsiteY1489" fmla="*/ 166227 h 1560812"/>
                    <a:gd name="connsiteX1490" fmla="*/ 1426327 w 2224774"/>
                    <a:gd name="connsiteY1490" fmla="*/ 169621 h 1560812"/>
                    <a:gd name="connsiteX1491" fmla="*/ 1423754 w 2224774"/>
                    <a:gd name="connsiteY1491" fmla="*/ 172192 h 1560812"/>
                    <a:gd name="connsiteX1492" fmla="*/ 1422056 w 2224774"/>
                    <a:gd name="connsiteY1492" fmla="*/ 178157 h 1560812"/>
                    <a:gd name="connsiteX1493" fmla="*/ 1422905 w 2224774"/>
                    <a:gd name="connsiteY1493" fmla="*/ 181551 h 1560812"/>
                    <a:gd name="connsiteX1494" fmla="*/ 1424603 w 2224774"/>
                    <a:gd name="connsiteY1494" fmla="*/ 183274 h 1560812"/>
                    <a:gd name="connsiteX1495" fmla="*/ 1425452 w 2224774"/>
                    <a:gd name="connsiteY1495" fmla="*/ 184123 h 1560812"/>
                    <a:gd name="connsiteX1496" fmla="*/ 1425452 w 2224774"/>
                    <a:gd name="connsiteY1496" fmla="*/ 189239 h 1560812"/>
                    <a:gd name="connsiteX1497" fmla="*/ 1424603 w 2224774"/>
                    <a:gd name="connsiteY1497" fmla="*/ 190088 h 1560812"/>
                    <a:gd name="connsiteX1498" fmla="*/ 1420331 w 2224774"/>
                    <a:gd name="connsiteY1498" fmla="*/ 193508 h 1560812"/>
                    <a:gd name="connsiteX1499" fmla="*/ 1416935 w 2224774"/>
                    <a:gd name="connsiteY1499" fmla="*/ 198624 h 1560812"/>
                    <a:gd name="connsiteX1500" fmla="*/ 1416086 w 2224774"/>
                    <a:gd name="connsiteY1500" fmla="*/ 201169 h 1560812"/>
                    <a:gd name="connsiteX1501" fmla="*/ 1415237 w 2224774"/>
                    <a:gd name="connsiteY1501" fmla="*/ 202866 h 1560812"/>
                    <a:gd name="connsiteX1502" fmla="*/ 1417784 w 2224774"/>
                    <a:gd name="connsiteY1502" fmla="*/ 214823 h 1560812"/>
                    <a:gd name="connsiteX1503" fmla="*/ 1416935 w 2224774"/>
                    <a:gd name="connsiteY1503" fmla="*/ 219913 h 1560812"/>
                    <a:gd name="connsiteX1504" fmla="*/ 1416086 w 2224774"/>
                    <a:gd name="connsiteY1504" fmla="*/ 225030 h 1560812"/>
                    <a:gd name="connsiteX1505" fmla="*/ 1417784 w 2224774"/>
                    <a:gd name="connsiteY1505" fmla="*/ 227601 h 1560812"/>
                    <a:gd name="connsiteX1506" fmla="*/ 1417784 w 2224774"/>
                    <a:gd name="connsiteY1506" fmla="*/ 233566 h 1560812"/>
                    <a:gd name="connsiteX1507" fmla="*/ 1419482 w 2224774"/>
                    <a:gd name="connsiteY1507" fmla="*/ 233566 h 1560812"/>
                    <a:gd name="connsiteX1508" fmla="*/ 1422056 w 2224774"/>
                    <a:gd name="connsiteY1508" fmla="*/ 231843 h 1560812"/>
                    <a:gd name="connsiteX1509" fmla="*/ 1424603 w 2224774"/>
                    <a:gd name="connsiteY1509" fmla="*/ 235263 h 1560812"/>
                    <a:gd name="connsiteX1510" fmla="*/ 1425452 w 2224774"/>
                    <a:gd name="connsiteY1510" fmla="*/ 236112 h 1560812"/>
                    <a:gd name="connsiteX1511" fmla="*/ 1426327 w 2224774"/>
                    <a:gd name="connsiteY1511" fmla="*/ 239532 h 1560812"/>
                    <a:gd name="connsiteX1512" fmla="*/ 1427176 w 2224774"/>
                    <a:gd name="connsiteY1512" fmla="*/ 241228 h 1560812"/>
                    <a:gd name="connsiteX1513" fmla="*/ 1426327 w 2224774"/>
                    <a:gd name="connsiteY1513" fmla="*/ 242077 h 1560812"/>
                    <a:gd name="connsiteX1514" fmla="*/ 1426327 w 2224774"/>
                    <a:gd name="connsiteY1514" fmla="*/ 242952 h 1560812"/>
                    <a:gd name="connsiteX1515" fmla="*/ 1425452 w 2224774"/>
                    <a:gd name="connsiteY1515" fmla="*/ 244648 h 1560812"/>
                    <a:gd name="connsiteX1516" fmla="*/ 1424603 w 2224774"/>
                    <a:gd name="connsiteY1516" fmla="*/ 247193 h 1560812"/>
                    <a:gd name="connsiteX1517" fmla="*/ 1425452 w 2224774"/>
                    <a:gd name="connsiteY1517" fmla="*/ 249765 h 1560812"/>
                    <a:gd name="connsiteX1518" fmla="*/ 1424603 w 2224774"/>
                    <a:gd name="connsiteY1518" fmla="*/ 254882 h 1560812"/>
                    <a:gd name="connsiteX1519" fmla="*/ 1426327 w 2224774"/>
                    <a:gd name="connsiteY1519" fmla="*/ 259124 h 1560812"/>
                    <a:gd name="connsiteX1520" fmla="*/ 1426327 w 2224774"/>
                    <a:gd name="connsiteY1520" fmla="*/ 263392 h 1560812"/>
                    <a:gd name="connsiteX1521" fmla="*/ 1428025 w 2224774"/>
                    <a:gd name="connsiteY1521" fmla="*/ 265115 h 1560812"/>
                    <a:gd name="connsiteX1522" fmla="*/ 1429723 w 2224774"/>
                    <a:gd name="connsiteY1522" fmla="*/ 268509 h 1560812"/>
                    <a:gd name="connsiteX1523" fmla="*/ 1429723 w 2224774"/>
                    <a:gd name="connsiteY1523" fmla="*/ 271929 h 1560812"/>
                    <a:gd name="connsiteX1524" fmla="*/ 1429723 w 2224774"/>
                    <a:gd name="connsiteY1524" fmla="*/ 275322 h 1560812"/>
                    <a:gd name="connsiteX1525" fmla="*/ 1429723 w 2224774"/>
                    <a:gd name="connsiteY1525" fmla="*/ 278742 h 1560812"/>
                    <a:gd name="connsiteX1526" fmla="*/ 1431421 w 2224774"/>
                    <a:gd name="connsiteY1526" fmla="*/ 281287 h 1560812"/>
                    <a:gd name="connsiteX1527" fmla="*/ 1433994 w 2224774"/>
                    <a:gd name="connsiteY1527" fmla="*/ 283010 h 1560812"/>
                    <a:gd name="connsiteX1528" fmla="*/ 1436541 w 2224774"/>
                    <a:gd name="connsiteY1528" fmla="*/ 283859 h 1560812"/>
                    <a:gd name="connsiteX1529" fmla="*/ 1437390 w 2224774"/>
                    <a:gd name="connsiteY1529" fmla="*/ 285556 h 1560812"/>
                    <a:gd name="connsiteX1530" fmla="*/ 1439964 w 2224774"/>
                    <a:gd name="connsiteY1530" fmla="*/ 286404 h 1560812"/>
                    <a:gd name="connsiteX1531" fmla="*/ 1442511 w 2224774"/>
                    <a:gd name="connsiteY1531" fmla="*/ 294092 h 1560812"/>
                    <a:gd name="connsiteX1532" fmla="*/ 1442511 w 2224774"/>
                    <a:gd name="connsiteY1532" fmla="*/ 294941 h 1560812"/>
                    <a:gd name="connsiteX1533" fmla="*/ 1442511 w 2224774"/>
                    <a:gd name="connsiteY1533" fmla="*/ 295789 h 1560812"/>
                    <a:gd name="connsiteX1534" fmla="*/ 1442511 w 2224774"/>
                    <a:gd name="connsiteY1534" fmla="*/ 298334 h 1560812"/>
                    <a:gd name="connsiteX1535" fmla="*/ 1441662 w 2224774"/>
                    <a:gd name="connsiteY1535" fmla="*/ 298334 h 1560812"/>
                    <a:gd name="connsiteX1536" fmla="*/ 1441662 w 2224774"/>
                    <a:gd name="connsiteY1536" fmla="*/ 299209 h 1560812"/>
                    <a:gd name="connsiteX1537" fmla="*/ 1442511 w 2224774"/>
                    <a:gd name="connsiteY1537" fmla="*/ 300057 h 1560812"/>
                    <a:gd name="connsiteX1538" fmla="*/ 1443386 w 2224774"/>
                    <a:gd name="connsiteY1538" fmla="*/ 301754 h 1560812"/>
                    <a:gd name="connsiteX1539" fmla="*/ 1443386 w 2224774"/>
                    <a:gd name="connsiteY1539" fmla="*/ 303451 h 1560812"/>
                    <a:gd name="connsiteX1540" fmla="*/ 1445933 w 2224774"/>
                    <a:gd name="connsiteY1540" fmla="*/ 306871 h 1560812"/>
                    <a:gd name="connsiteX1541" fmla="*/ 1446782 w 2224774"/>
                    <a:gd name="connsiteY1541" fmla="*/ 308568 h 1560812"/>
                    <a:gd name="connsiteX1542" fmla="*/ 1447631 w 2224774"/>
                    <a:gd name="connsiteY1542" fmla="*/ 310291 h 1560812"/>
                    <a:gd name="connsiteX1543" fmla="*/ 1449356 w 2224774"/>
                    <a:gd name="connsiteY1543" fmla="*/ 311988 h 1560812"/>
                    <a:gd name="connsiteX1544" fmla="*/ 1451054 w 2224774"/>
                    <a:gd name="connsiteY1544" fmla="*/ 311988 h 1560812"/>
                    <a:gd name="connsiteX1545" fmla="*/ 1452752 w 2224774"/>
                    <a:gd name="connsiteY1545" fmla="*/ 312836 h 1560812"/>
                    <a:gd name="connsiteX1546" fmla="*/ 1452752 w 2224774"/>
                    <a:gd name="connsiteY1546" fmla="*/ 313684 h 1560812"/>
                    <a:gd name="connsiteX1547" fmla="*/ 1451903 w 2224774"/>
                    <a:gd name="connsiteY1547" fmla="*/ 315408 h 1560812"/>
                    <a:gd name="connsiteX1548" fmla="*/ 1452752 w 2224774"/>
                    <a:gd name="connsiteY1548" fmla="*/ 317953 h 1560812"/>
                    <a:gd name="connsiteX1549" fmla="*/ 1451054 w 2224774"/>
                    <a:gd name="connsiteY1549" fmla="*/ 318801 h 1560812"/>
                    <a:gd name="connsiteX1550" fmla="*/ 1451054 w 2224774"/>
                    <a:gd name="connsiteY1550" fmla="*/ 321373 h 1560812"/>
                    <a:gd name="connsiteX1551" fmla="*/ 1451903 w 2224774"/>
                    <a:gd name="connsiteY1551" fmla="*/ 323069 h 1560812"/>
                    <a:gd name="connsiteX1552" fmla="*/ 1453601 w 2224774"/>
                    <a:gd name="connsiteY1552" fmla="*/ 323069 h 1560812"/>
                    <a:gd name="connsiteX1553" fmla="*/ 1452752 w 2224774"/>
                    <a:gd name="connsiteY1553" fmla="*/ 324766 h 1560812"/>
                    <a:gd name="connsiteX1554" fmla="*/ 1451054 w 2224774"/>
                    <a:gd name="connsiteY1554" fmla="*/ 325615 h 1560812"/>
                    <a:gd name="connsiteX1555" fmla="*/ 1451054 w 2224774"/>
                    <a:gd name="connsiteY1555" fmla="*/ 326489 h 1560812"/>
                    <a:gd name="connsiteX1556" fmla="*/ 1452752 w 2224774"/>
                    <a:gd name="connsiteY1556" fmla="*/ 329034 h 1560812"/>
                    <a:gd name="connsiteX1557" fmla="*/ 1451903 w 2224774"/>
                    <a:gd name="connsiteY1557" fmla="*/ 329883 h 1560812"/>
                    <a:gd name="connsiteX1558" fmla="*/ 1452752 w 2224774"/>
                    <a:gd name="connsiteY1558" fmla="*/ 330731 h 1560812"/>
                    <a:gd name="connsiteX1559" fmla="*/ 1453601 w 2224774"/>
                    <a:gd name="connsiteY1559" fmla="*/ 331580 h 1560812"/>
                    <a:gd name="connsiteX1560" fmla="*/ 1454476 w 2224774"/>
                    <a:gd name="connsiteY1560" fmla="*/ 331580 h 1560812"/>
                    <a:gd name="connsiteX1561" fmla="*/ 1455325 w 2224774"/>
                    <a:gd name="connsiteY1561" fmla="*/ 330731 h 1560812"/>
                    <a:gd name="connsiteX1562" fmla="*/ 1459570 w 2224774"/>
                    <a:gd name="connsiteY1562" fmla="*/ 333303 h 1560812"/>
                    <a:gd name="connsiteX1563" fmla="*/ 1458721 w 2224774"/>
                    <a:gd name="connsiteY1563" fmla="*/ 334151 h 1560812"/>
                    <a:gd name="connsiteX1564" fmla="*/ 1458721 w 2224774"/>
                    <a:gd name="connsiteY1564" fmla="*/ 337571 h 1560812"/>
                    <a:gd name="connsiteX1565" fmla="*/ 1457872 w 2224774"/>
                    <a:gd name="connsiteY1565" fmla="*/ 338420 h 1560812"/>
                    <a:gd name="connsiteX1566" fmla="*/ 1457023 w 2224774"/>
                    <a:gd name="connsiteY1566" fmla="*/ 339268 h 1560812"/>
                    <a:gd name="connsiteX1567" fmla="*/ 1457872 w 2224774"/>
                    <a:gd name="connsiteY1567" fmla="*/ 341813 h 1560812"/>
                    <a:gd name="connsiteX1568" fmla="*/ 1456174 w 2224774"/>
                    <a:gd name="connsiteY1568" fmla="*/ 342661 h 1560812"/>
                    <a:gd name="connsiteX1569" fmla="*/ 1456174 w 2224774"/>
                    <a:gd name="connsiteY1569" fmla="*/ 343536 h 1560812"/>
                    <a:gd name="connsiteX1570" fmla="*/ 1455325 w 2224774"/>
                    <a:gd name="connsiteY1570" fmla="*/ 343536 h 1560812"/>
                    <a:gd name="connsiteX1571" fmla="*/ 1454476 w 2224774"/>
                    <a:gd name="connsiteY1571" fmla="*/ 346081 h 1560812"/>
                    <a:gd name="connsiteX1572" fmla="*/ 1452752 w 2224774"/>
                    <a:gd name="connsiteY1572" fmla="*/ 346930 h 1560812"/>
                    <a:gd name="connsiteX1573" fmla="*/ 1451903 w 2224774"/>
                    <a:gd name="connsiteY1573" fmla="*/ 347778 h 1560812"/>
                    <a:gd name="connsiteX1574" fmla="*/ 1448507 w 2224774"/>
                    <a:gd name="connsiteY1574" fmla="*/ 349501 h 1560812"/>
                    <a:gd name="connsiteX1575" fmla="*/ 1448507 w 2224774"/>
                    <a:gd name="connsiteY1575" fmla="*/ 351198 h 1560812"/>
                    <a:gd name="connsiteX1576" fmla="*/ 1449356 w 2224774"/>
                    <a:gd name="connsiteY1576" fmla="*/ 351198 h 1560812"/>
                    <a:gd name="connsiteX1577" fmla="*/ 1448507 w 2224774"/>
                    <a:gd name="connsiteY1577" fmla="*/ 352895 h 1560812"/>
                    <a:gd name="connsiteX1578" fmla="*/ 1447631 w 2224774"/>
                    <a:gd name="connsiteY1578" fmla="*/ 352046 h 1560812"/>
                    <a:gd name="connsiteX1579" fmla="*/ 1446782 w 2224774"/>
                    <a:gd name="connsiteY1579" fmla="*/ 352895 h 1560812"/>
                    <a:gd name="connsiteX1580" fmla="*/ 1446782 w 2224774"/>
                    <a:gd name="connsiteY1580" fmla="*/ 354618 h 1560812"/>
                    <a:gd name="connsiteX1581" fmla="*/ 1445933 w 2224774"/>
                    <a:gd name="connsiteY1581" fmla="*/ 356315 h 1560812"/>
                    <a:gd name="connsiteX1582" fmla="*/ 1445084 w 2224774"/>
                    <a:gd name="connsiteY1582" fmla="*/ 356315 h 1560812"/>
                    <a:gd name="connsiteX1583" fmla="*/ 1444235 w 2224774"/>
                    <a:gd name="connsiteY1583" fmla="*/ 357163 h 1560812"/>
                    <a:gd name="connsiteX1584" fmla="*/ 1445084 w 2224774"/>
                    <a:gd name="connsiteY1584" fmla="*/ 359735 h 1560812"/>
                    <a:gd name="connsiteX1585" fmla="*/ 1444235 w 2224774"/>
                    <a:gd name="connsiteY1585" fmla="*/ 360583 h 1560812"/>
                    <a:gd name="connsiteX1586" fmla="*/ 1444235 w 2224774"/>
                    <a:gd name="connsiteY1586" fmla="*/ 361432 h 1560812"/>
                    <a:gd name="connsiteX1587" fmla="*/ 1443386 w 2224774"/>
                    <a:gd name="connsiteY1587" fmla="*/ 362280 h 1560812"/>
                    <a:gd name="connsiteX1588" fmla="*/ 1444235 w 2224774"/>
                    <a:gd name="connsiteY1588" fmla="*/ 363977 h 1560812"/>
                    <a:gd name="connsiteX1589" fmla="*/ 1444235 w 2224774"/>
                    <a:gd name="connsiteY1589" fmla="*/ 365700 h 1560812"/>
                    <a:gd name="connsiteX1590" fmla="*/ 1445084 w 2224774"/>
                    <a:gd name="connsiteY1590" fmla="*/ 366548 h 1560812"/>
                    <a:gd name="connsiteX1591" fmla="*/ 1446782 w 2224774"/>
                    <a:gd name="connsiteY1591" fmla="*/ 368245 h 1560812"/>
                    <a:gd name="connsiteX1592" fmla="*/ 1446782 w 2224774"/>
                    <a:gd name="connsiteY1592" fmla="*/ 369942 h 1560812"/>
                    <a:gd name="connsiteX1593" fmla="*/ 1445084 w 2224774"/>
                    <a:gd name="connsiteY1593" fmla="*/ 369942 h 1560812"/>
                    <a:gd name="connsiteX1594" fmla="*/ 1445084 w 2224774"/>
                    <a:gd name="connsiteY1594" fmla="*/ 370817 h 1560812"/>
                    <a:gd name="connsiteX1595" fmla="*/ 1445933 w 2224774"/>
                    <a:gd name="connsiteY1595" fmla="*/ 371665 h 1560812"/>
                    <a:gd name="connsiteX1596" fmla="*/ 1446782 w 2224774"/>
                    <a:gd name="connsiteY1596" fmla="*/ 373362 h 1560812"/>
                    <a:gd name="connsiteX1597" fmla="*/ 1446782 w 2224774"/>
                    <a:gd name="connsiteY1597" fmla="*/ 374210 h 1560812"/>
                    <a:gd name="connsiteX1598" fmla="*/ 1445933 w 2224774"/>
                    <a:gd name="connsiteY1598" fmla="*/ 375058 h 1560812"/>
                    <a:gd name="connsiteX1599" fmla="*/ 1445084 w 2224774"/>
                    <a:gd name="connsiteY1599" fmla="*/ 375058 h 1560812"/>
                    <a:gd name="connsiteX1600" fmla="*/ 1444235 w 2224774"/>
                    <a:gd name="connsiteY1600" fmla="*/ 375907 h 1560812"/>
                    <a:gd name="connsiteX1601" fmla="*/ 1443386 w 2224774"/>
                    <a:gd name="connsiteY1601" fmla="*/ 375907 h 1560812"/>
                    <a:gd name="connsiteX1602" fmla="*/ 1442511 w 2224774"/>
                    <a:gd name="connsiteY1602" fmla="*/ 375907 h 1560812"/>
                    <a:gd name="connsiteX1603" fmla="*/ 1441662 w 2224774"/>
                    <a:gd name="connsiteY1603" fmla="*/ 375907 h 1560812"/>
                    <a:gd name="connsiteX1604" fmla="*/ 1441662 w 2224774"/>
                    <a:gd name="connsiteY1604" fmla="*/ 377630 h 1560812"/>
                    <a:gd name="connsiteX1605" fmla="*/ 1439964 w 2224774"/>
                    <a:gd name="connsiteY1605" fmla="*/ 378478 h 1560812"/>
                    <a:gd name="connsiteX1606" fmla="*/ 1439115 w 2224774"/>
                    <a:gd name="connsiteY1606" fmla="*/ 377630 h 1560812"/>
                    <a:gd name="connsiteX1607" fmla="*/ 1439115 w 2224774"/>
                    <a:gd name="connsiteY1607" fmla="*/ 378478 h 1560812"/>
                    <a:gd name="connsiteX1608" fmla="*/ 1436541 w 2224774"/>
                    <a:gd name="connsiteY1608" fmla="*/ 378478 h 1560812"/>
                    <a:gd name="connsiteX1609" fmla="*/ 1436541 w 2224774"/>
                    <a:gd name="connsiteY1609" fmla="*/ 379327 h 1560812"/>
                    <a:gd name="connsiteX1610" fmla="*/ 1436541 w 2224774"/>
                    <a:gd name="connsiteY1610" fmla="*/ 381024 h 1560812"/>
                    <a:gd name="connsiteX1611" fmla="*/ 1437390 w 2224774"/>
                    <a:gd name="connsiteY1611" fmla="*/ 381024 h 1560812"/>
                    <a:gd name="connsiteX1612" fmla="*/ 1438266 w 2224774"/>
                    <a:gd name="connsiteY1612" fmla="*/ 381872 h 1560812"/>
                    <a:gd name="connsiteX1613" fmla="*/ 1437390 w 2224774"/>
                    <a:gd name="connsiteY1613" fmla="*/ 382747 h 1560812"/>
                    <a:gd name="connsiteX1614" fmla="*/ 1434843 w 2224774"/>
                    <a:gd name="connsiteY1614" fmla="*/ 381872 h 1560812"/>
                    <a:gd name="connsiteX1615" fmla="*/ 1433994 w 2224774"/>
                    <a:gd name="connsiteY1615" fmla="*/ 382747 h 1560812"/>
                    <a:gd name="connsiteX1616" fmla="*/ 1433994 w 2224774"/>
                    <a:gd name="connsiteY1616" fmla="*/ 383595 h 1560812"/>
                    <a:gd name="connsiteX1617" fmla="*/ 1432296 w 2224774"/>
                    <a:gd name="connsiteY1617" fmla="*/ 384444 h 1560812"/>
                    <a:gd name="connsiteX1618" fmla="*/ 1431421 w 2224774"/>
                    <a:gd name="connsiteY1618" fmla="*/ 382747 h 1560812"/>
                    <a:gd name="connsiteX1619" fmla="*/ 1430572 w 2224774"/>
                    <a:gd name="connsiteY1619" fmla="*/ 381872 h 1560812"/>
                    <a:gd name="connsiteX1620" fmla="*/ 1429723 w 2224774"/>
                    <a:gd name="connsiteY1620" fmla="*/ 381024 h 1560812"/>
                    <a:gd name="connsiteX1621" fmla="*/ 1429723 w 2224774"/>
                    <a:gd name="connsiteY1621" fmla="*/ 380175 h 1560812"/>
                    <a:gd name="connsiteX1622" fmla="*/ 1426327 w 2224774"/>
                    <a:gd name="connsiteY1622" fmla="*/ 380175 h 1560812"/>
                    <a:gd name="connsiteX1623" fmla="*/ 1424603 w 2224774"/>
                    <a:gd name="connsiteY1623" fmla="*/ 379327 h 1560812"/>
                    <a:gd name="connsiteX1624" fmla="*/ 1424603 w 2224774"/>
                    <a:gd name="connsiteY1624" fmla="*/ 380175 h 1560812"/>
                    <a:gd name="connsiteX1625" fmla="*/ 1422056 w 2224774"/>
                    <a:gd name="connsiteY1625" fmla="*/ 378478 h 1560812"/>
                    <a:gd name="connsiteX1626" fmla="*/ 1421207 w 2224774"/>
                    <a:gd name="connsiteY1626" fmla="*/ 379327 h 1560812"/>
                    <a:gd name="connsiteX1627" fmla="*/ 1421207 w 2224774"/>
                    <a:gd name="connsiteY1627" fmla="*/ 381872 h 1560812"/>
                    <a:gd name="connsiteX1628" fmla="*/ 1419482 w 2224774"/>
                    <a:gd name="connsiteY1628" fmla="*/ 382747 h 1560812"/>
                    <a:gd name="connsiteX1629" fmla="*/ 1419482 w 2224774"/>
                    <a:gd name="connsiteY1629" fmla="*/ 385292 h 1560812"/>
                    <a:gd name="connsiteX1630" fmla="*/ 1420331 w 2224774"/>
                    <a:gd name="connsiteY1630" fmla="*/ 385292 h 1560812"/>
                    <a:gd name="connsiteX1631" fmla="*/ 1421207 w 2224774"/>
                    <a:gd name="connsiteY1631" fmla="*/ 387864 h 1560812"/>
                    <a:gd name="connsiteX1632" fmla="*/ 1419482 w 2224774"/>
                    <a:gd name="connsiteY1632" fmla="*/ 388712 h 1560812"/>
                    <a:gd name="connsiteX1633" fmla="*/ 1419482 w 2224774"/>
                    <a:gd name="connsiteY1633" fmla="*/ 389560 h 1560812"/>
                    <a:gd name="connsiteX1634" fmla="*/ 1420331 w 2224774"/>
                    <a:gd name="connsiteY1634" fmla="*/ 392105 h 1560812"/>
                    <a:gd name="connsiteX1635" fmla="*/ 1422905 w 2224774"/>
                    <a:gd name="connsiteY1635" fmla="*/ 393829 h 1560812"/>
                    <a:gd name="connsiteX1636" fmla="*/ 1424603 w 2224774"/>
                    <a:gd name="connsiteY1636" fmla="*/ 392980 h 1560812"/>
                    <a:gd name="connsiteX1637" fmla="*/ 1425452 w 2224774"/>
                    <a:gd name="connsiteY1637" fmla="*/ 394677 h 1560812"/>
                    <a:gd name="connsiteX1638" fmla="*/ 1426327 w 2224774"/>
                    <a:gd name="connsiteY1638" fmla="*/ 394677 h 1560812"/>
                    <a:gd name="connsiteX1639" fmla="*/ 1427176 w 2224774"/>
                    <a:gd name="connsiteY1639" fmla="*/ 395525 h 1560812"/>
                    <a:gd name="connsiteX1640" fmla="*/ 1427176 w 2224774"/>
                    <a:gd name="connsiteY1640" fmla="*/ 394677 h 1560812"/>
                    <a:gd name="connsiteX1641" fmla="*/ 1428874 w 2224774"/>
                    <a:gd name="connsiteY1641" fmla="*/ 394677 h 1560812"/>
                    <a:gd name="connsiteX1642" fmla="*/ 1429723 w 2224774"/>
                    <a:gd name="connsiteY1642" fmla="*/ 395525 h 1560812"/>
                    <a:gd name="connsiteX1643" fmla="*/ 1433145 w 2224774"/>
                    <a:gd name="connsiteY1643" fmla="*/ 396374 h 1560812"/>
                    <a:gd name="connsiteX1644" fmla="*/ 1433994 w 2224774"/>
                    <a:gd name="connsiteY1644" fmla="*/ 398070 h 1560812"/>
                    <a:gd name="connsiteX1645" fmla="*/ 1435692 w 2224774"/>
                    <a:gd name="connsiteY1645" fmla="*/ 398945 h 1560812"/>
                    <a:gd name="connsiteX1646" fmla="*/ 1435692 w 2224774"/>
                    <a:gd name="connsiteY1646" fmla="*/ 399794 h 1560812"/>
                    <a:gd name="connsiteX1647" fmla="*/ 1436541 w 2224774"/>
                    <a:gd name="connsiteY1647" fmla="*/ 400642 h 1560812"/>
                    <a:gd name="connsiteX1648" fmla="*/ 1436541 w 2224774"/>
                    <a:gd name="connsiteY1648" fmla="*/ 401490 h 1560812"/>
                    <a:gd name="connsiteX1649" fmla="*/ 1435692 w 2224774"/>
                    <a:gd name="connsiteY1649" fmla="*/ 402339 h 1560812"/>
                    <a:gd name="connsiteX1650" fmla="*/ 1437390 w 2224774"/>
                    <a:gd name="connsiteY1650" fmla="*/ 403187 h 1560812"/>
                    <a:gd name="connsiteX1651" fmla="*/ 1437390 w 2224774"/>
                    <a:gd name="connsiteY1651" fmla="*/ 404036 h 1560812"/>
                    <a:gd name="connsiteX1652" fmla="*/ 1438266 w 2224774"/>
                    <a:gd name="connsiteY1652" fmla="*/ 404036 h 1560812"/>
                    <a:gd name="connsiteX1653" fmla="*/ 1440813 w 2224774"/>
                    <a:gd name="connsiteY1653" fmla="*/ 407456 h 1560812"/>
                    <a:gd name="connsiteX1654" fmla="*/ 1441662 w 2224774"/>
                    <a:gd name="connsiteY1654" fmla="*/ 409152 h 1560812"/>
                    <a:gd name="connsiteX1655" fmla="*/ 1443386 w 2224774"/>
                    <a:gd name="connsiteY1655" fmla="*/ 409152 h 1560812"/>
                    <a:gd name="connsiteX1656" fmla="*/ 1444235 w 2224774"/>
                    <a:gd name="connsiteY1656" fmla="*/ 410876 h 1560812"/>
                    <a:gd name="connsiteX1657" fmla="*/ 1445933 w 2224774"/>
                    <a:gd name="connsiteY1657" fmla="*/ 412572 h 1560812"/>
                    <a:gd name="connsiteX1658" fmla="*/ 1445933 w 2224774"/>
                    <a:gd name="connsiteY1658" fmla="*/ 413421 h 1560812"/>
                    <a:gd name="connsiteX1659" fmla="*/ 1447631 w 2224774"/>
                    <a:gd name="connsiteY1659" fmla="*/ 412572 h 1560812"/>
                    <a:gd name="connsiteX1660" fmla="*/ 1449356 w 2224774"/>
                    <a:gd name="connsiteY1660" fmla="*/ 414269 h 1560812"/>
                    <a:gd name="connsiteX1661" fmla="*/ 1451054 w 2224774"/>
                    <a:gd name="connsiteY1661" fmla="*/ 416841 h 1560812"/>
                    <a:gd name="connsiteX1662" fmla="*/ 1454476 w 2224774"/>
                    <a:gd name="connsiteY1662" fmla="*/ 416841 h 1560812"/>
                    <a:gd name="connsiteX1663" fmla="*/ 1456174 w 2224774"/>
                    <a:gd name="connsiteY1663" fmla="*/ 417689 h 1560812"/>
                    <a:gd name="connsiteX1664" fmla="*/ 1457872 w 2224774"/>
                    <a:gd name="connsiteY1664" fmla="*/ 417689 h 1560812"/>
                    <a:gd name="connsiteX1665" fmla="*/ 1457872 w 2224774"/>
                    <a:gd name="connsiteY1665" fmla="*/ 420234 h 1560812"/>
                    <a:gd name="connsiteX1666" fmla="*/ 1461295 w 2224774"/>
                    <a:gd name="connsiteY1666" fmla="*/ 421109 h 1560812"/>
                    <a:gd name="connsiteX1667" fmla="*/ 1462144 w 2224774"/>
                    <a:gd name="connsiteY1667" fmla="*/ 421957 h 1560812"/>
                    <a:gd name="connsiteX1668" fmla="*/ 1463842 w 2224774"/>
                    <a:gd name="connsiteY1668" fmla="*/ 423654 h 1560812"/>
                    <a:gd name="connsiteX1669" fmla="*/ 1464691 w 2224774"/>
                    <a:gd name="connsiteY1669" fmla="*/ 423654 h 1560812"/>
                    <a:gd name="connsiteX1670" fmla="*/ 1465566 w 2224774"/>
                    <a:gd name="connsiteY1670" fmla="*/ 424502 h 1560812"/>
                    <a:gd name="connsiteX1671" fmla="*/ 1467264 w 2224774"/>
                    <a:gd name="connsiteY1671" fmla="*/ 424502 h 1560812"/>
                    <a:gd name="connsiteX1672" fmla="*/ 1468962 w 2224774"/>
                    <a:gd name="connsiteY1672" fmla="*/ 427922 h 1560812"/>
                    <a:gd name="connsiteX1673" fmla="*/ 1468113 w 2224774"/>
                    <a:gd name="connsiteY1673" fmla="*/ 429619 h 1560812"/>
                    <a:gd name="connsiteX1674" fmla="*/ 1468962 w 2224774"/>
                    <a:gd name="connsiteY1674" fmla="*/ 430468 h 1560812"/>
                    <a:gd name="connsiteX1675" fmla="*/ 1469811 w 2224774"/>
                    <a:gd name="connsiteY1675" fmla="*/ 431316 h 1560812"/>
                    <a:gd name="connsiteX1676" fmla="*/ 1470687 w 2224774"/>
                    <a:gd name="connsiteY1676" fmla="*/ 432191 h 1560812"/>
                    <a:gd name="connsiteX1677" fmla="*/ 1472385 w 2224774"/>
                    <a:gd name="connsiteY1677" fmla="*/ 433039 h 1560812"/>
                    <a:gd name="connsiteX1678" fmla="*/ 1474083 w 2224774"/>
                    <a:gd name="connsiteY1678" fmla="*/ 433039 h 1560812"/>
                    <a:gd name="connsiteX1679" fmla="*/ 1475781 w 2224774"/>
                    <a:gd name="connsiteY1679" fmla="*/ 433039 h 1560812"/>
                    <a:gd name="connsiteX1680" fmla="*/ 1478354 w 2224774"/>
                    <a:gd name="connsiteY1680" fmla="*/ 435584 h 1560812"/>
                    <a:gd name="connsiteX1681" fmla="*/ 1480901 w 2224774"/>
                    <a:gd name="connsiteY1681" fmla="*/ 438156 h 1560812"/>
                    <a:gd name="connsiteX1682" fmla="*/ 1481750 w 2224774"/>
                    <a:gd name="connsiteY1682" fmla="*/ 439853 h 1560812"/>
                    <a:gd name="connsiteX1683" fmla="*/ 1484324 w 2224774"/>
                    <a:gd name="connsiteY1683" fmla="*/ 445818 h 1560812"/>
                    <a:gd name="connsiteX1684" fmla="*/ 1484324 w 2224774"/>
                    <a:gd name="connsiteY1684" fmla="*/ 448363 h 1560812"/>
                    <a:gd name="connsiteX1685" fmla="*/ 1487746 w 2224774"/>
                    <a:gd name="connsiteY1685" fmla="*/ 451783 h 1560812"/>
                    <a:gd name="connsiteX1686" fmla="*/ 1488595 w 2224774"/>
                    <a:gd name="connsiteY1686" fmla="*/ 454328 h 1560812"/>
                    <a:gd name="connsiteX1687" fmla="*/ 1489444 w 2224774"/>
                    <a:gd name="connsiteY1687" fmla="*/ 458596 h 1560812"/>
                    <a:gd name="connsiteX1688" fmla="*/ 1492867 w 2224774"/>
                    <a:gd name="connsiteY1688" fmla="*/ 462865 h 1560812"/>
                    <a:gd name="connsiteX1689" fmla="*/ 1494564 w 2224774"/>
                    <a:gd name="connsiteY1689" fmla="*/ 465436 h 1560812"/>
                    <a:gd name="connsiteX1690" fmla="*/ 1495413 w 2224774"/>
                    <a:gd name="connsiteY1690" fmla="*/ 468830 h 1560812"/>
                    <a:gd name="connsiteX1691" fmla="*/ 1496262 w 2224774"/>
                    <a:gd name="connsiteY1691" fmla="*/ 471401 h 1560812"/>
                    <a:gd name="connsiteX1692" fmla="*/ 1499685 w 2224774"/>
                    <a:gd name="connsiteY1692" fmla="*/ 472250 h 1560812"/>
                    <a:gd name="connsiteX1693" fmla="*/ 1503081 w 2224774"/>
                    <a:gd name="connsiteY1693" fmla="*/ 472250 h 1560812"/>
                    <a:gd name="connsiteX1694" fmla="*/ 1504805 w 2224774"/>
                    <a:gd name="connsiteY1694" fmla="*/ 472250 h 1560812"/>
                    <a:gd name="connsiteX1695" fmla="*/ 1506503 w 2224774"/>
                    <a:gd name="connsiteY1695" fmla="*/ 471401 h 1560812"/>
                    <a:gd name="connsiteX1696" fmla="*/ 1508201 w 2224774"/>
                    <a:gd name="connsiteY1696" fmla="*/ 469678 h 1560812"/>
                    <a:gd name="connsiteX1697" fmla="*/ 1509899 w 2224774"/>
                    <a:gd name="connsiteY1697" fmla="*/ 468830 h 1560812"/>
                    <a:gd name="connsiteX1698" fmla="*/ 1512473 w 2224774"/>
                    <a:gd name="connsiteY1698" fmla="*/ 469678 h 1560812"/>
                    <a:gd name="connsiteX1699" fmla="*/ 1515895 w 2224774"/>
                    <a:gd name="connsiteY1699" fmla="*/ 470526 h 1560812"/>
                    <a:gd name="connsiteX1700" fmla="*/ 1518442 w 2224774"/>
                    <a:gd name="connsiteY1700" fmla="*/ 473098 h 1560812"/>
                    <a:gd name="connsiteX1701" fmla="*/ 1526110 w 2224774"/>
                    <a:gd name="connsiteY1701" fmla="*/ 475643 h 1560812"/>
                    <a:gd name="connsiteX1702" fmla="*/ 1528683 w 2224774"/>
                    <a:gd name="connsiteY1702" fmla="*/ 476492 h 1560812"/>
                    <a:gd name="connsiteX1703" fmla="*/ 1532955 w 2224774"/>
                    <a:gd name="connsiteY1703" fmla="*/ 478215 h 1560812"/>
                    <a:gd name="connsiteX1704" fmla="*/ 1537200 w 2224774"/>
                    <a:gd name="connsiteY1704" fmla="*/ 481608 h 1560812"/>
                    <a:gd name="connsiteX1705" fmla="*/ 1538924 w 2224774"/>
                    <a:gd name="connsiteY1705" fmla="*/ 484180 h 1560812"/>
                    <a:gd name="connsiteX1706" fmla="*/ 1540622 w 2224774"/>
                    <a:gd name="connsiteY1706" fmla="*/ 488448 h 1560812"/>
                    <a:gd name="connsiteX1707" fmla="*/ 1547441 w 2224774"/>
                    <a:gd name="connsiteY1707" fmla="*/ 494413 h 1560812"/>
                    <a:gd name="connsiteX1708" fmla="*/ 1548290 w 2224774"/>
                    <a:gd name="connsiteY1708" fmla="*/ 495262 h 1560812"/>
                    <a:gd name="connsiteX1709" fmla="*/ 1549165 w 2224774"/>
                    <a:gd name="connsiteY1709" fmla="*/ 495262 h 1560812"/>
                    <a:gd name="connsiteX1710" fmla="*/ 1549165 w 2224774"/>
                    <a:gd name="connsiteY1710" fmla="*/ 491842 h 1560812"/>
                    <a:gd name="connsiteX1711" fmla="*/ 1550014 w 2224774"/>
                    <a:gd name="connsiteY1711" fmla="*/ 490993 h 1560812"/>
                    <a:gd name="connsiteX1712" fmla="*/ 1550014 w 2224774"/>
                    <a:gd name="connsiteY1712" fmla="*/ 489297 h 1560812"/>
                    <a:gd name="connsiteX1713" fmla="*/ 1549165 w 2224774"/>
                    <a:gd name="connsiteY1713" fmla="*/ 488448 h 1560812"/>
                    <a:gd name="connsiteX1714" fmla="*/ 1548290 w 2224774"/>
                    <a:gd name="connsiteY1714" fmla="*/ 486725 h 1560812"/>
                    <a:gd name="connsiteX1715" fmla="*/ 1544045 w 2224774"/>
                    <a:gd name="connsiteY1715" fmla="*/ 485028 h 1560812"/>
                    <a:gd name="connsiteX1716" fmla="*/ 1541471 w 2224774"/>
                    <a:gd name="connsiteY1716" fmla="*/ 479912 h 1560812"/>
                    <a:gd name="connsiteX1717" fmla="*/ 1541471 w 2224774"/>
                    <a:gd name="connsiteY1717" fmla="*/ 477366 h 1560812"/>
                    <a:gd name="connsiteX1718" fmla="*/ 1541471 w 2224774"/>
                    <a:gd name="connsiteY1718" fmla="*/ 476492 h 1560812"/>
                    <a:gd name="connsiteX1719" fmla="*/ 1539773 w 2224774"/>
                    <a:gd name="connsiteY1719" fmla="*/ 475643 h 1560812"/>
                    <a:gd name="connsiteX1720" fmla="*/ 1536351 w 2224774"/>
                    <a:gd name="connsiteY1720" fmla="*/ 475643 h 1560812"/>
                    <a:gd name="connsiteX1721" fmla="*/ 1535502 w 2224774"/>
                    <a:gd name="connsiteY1721" fmla="*/ 473098 h 1560812"/>
                    <a:gd name="connsiteX1722" fmla="*/ 1532079 w 2224774"/>
                    <a:gd name="connsiteY1722" fmla="*/ 472250 h 1560812"/>
                    <a:gd name="connsiteX1723" fmla="*/ 1531230 w 2224774"/>
                    <a:gd name="connsiteY1723" fmla="*/ 472250 h 1560812"/>
                    <a:gd name="connsiteX1724" fmla="*/ 1531230 w 2224774"/>
                    <a:gd name="connsiteY1724" fmla="*/ 471401 h 1560812"/>
                    <a:gd name="connsiteX1725" fmla="*/ 1533804 w 2224774"/>
                    <a:gd name="connsiteY1725" fmla="*/ 467981 h 1560812"/>
                    <a:gd name="connsiteX1726" fmla="*/ 1534653 w 2224774"/>
                    <a:gd name="connsiteY1726" fmla="*/ 467133 h 1560812"/>
                    <a:gd name="connsiteX1727" fmla="*/ 1535502 w 2224774"/>
                    <a:gd name="connsiteY1727" fmla="*/ 465436 h 1560812"/>
                    <a:gd name="connsiteX1728" fmla="*/ 1535502 w 2224774"/>
                    <a:gd name="connsiteY1728" fmla="*/ 463713 h 1560812"/>
                    <a:gd name="connsiteX1729" fmla="*/ 1532079 w 2224774"/>
                    <a:gd name="connsiteY1729" fmla="*/ 460320 h 1560812"/>
                    <a:gd name="connsiteX1730" fmla="*/ 1529532 w 2224774"/>
                    <a:gd name="connsiteY1730" fmla="*/ 459445 h 1560812"/>
                    <a:gd name="connsiteX1731" fmla="*/ 1530381 w 2224774"/>
                    <a:gd name="connsiteY1731" fmla="*/ 457748 h 1560812"/>
                    <a:gd name="connsiteX1732" fmla="*/ 1532079 w 2224774"/>
                    <a:gd name="connsiteY1732" fmla="*/ 456051 h 1560812"/>
                    <a:gd name="connsiteX1733" fmla="*/ 1532955 w 2224774"/>
                    <a:gd name="connsiteY1733" fmla="*/ 451783 h 1560812"/>
                    <a:gd name="connsiteX1734" fmla="*/ 1533804 w 2224774"/>
                    <a:gd name="connsiteY1734" fmla="*/ 449238 h 1560812"/>
                    <a:gd name="connsiteX1735" fmla="*/ 1534653 w 2224774"/>
                    <a:gd name="connsiteY1735" fmla="*/ 445818 h 1560812"/>
                    <a:gd name="connsiteX1736" fmla="*/ 1535502 w 2224774"/>
                    <a:gd name="connsiteY1736" fmla="*/ 444969 h 1560812"/>
                    <a:gd name="connsiteX1737" fmla="*/ 1536351 w 2224774"/>
                    <a:gd name="connsiteY1737" fmla="*/ 444121 h 1560812"/>
                    <a:gd name="connsiteX1738" fmla="*/ 1535502 w 2224774"/>
                    <a:gd name="connsiteY1738" fmla="*/ 441549 h 1560812"/>
                    <a:gd name="connsiteX1739" fmla="*/ 1536351 w 2224774"/>
                    <a:gd name="connsiteY1739" fmla="*/ 439853 h 1560812"/>
                    <a:gd name="connsiteX1740" fmla="*/ 1537200 w 2224774"/>
                    <a:gd name="connsiteY1740" fmla="*/ 438156 h 1560812"/>
                    <a:gd name="connsiteX1741" fmla="*/ 1538075 w 2224774"/>
                    <a:gd name="connsiteY1741" fmla="*/ 437308 h 1560812"/>
                    <a:gd name="connsiteX1742" fmla="*/ 1537200 w 2224774"/>
                    <a:gd name="connsiteY1742" fmla="*/ 435584 h 1560812"/>
                    <a:gd name="connsiteX1743" fmla="*/ 1536351 w 2224774"/>
                    <a:gd name="connsiteY1743" fmla="*/ 434736 h 1560812"/>
                    <a:gd name="connsiteX1744" fmla="*/ 1536351 w 2224774"/>
                    <a:gd name="connsiteY1744" fmla="*/ 433888 h 1560812"/>
                    <a:gd name="connsiteX1745" fmla="*/ 1538075 w 2224774"/>
                    <a:gd name="connsiteY1745" fmla="*/ 433039 h 1560812"/>
                    <a:gd name="connsiteX1746" fmla="*/ 1536351 w 2224774"/>
                    <a:gd name="connsiteY1746" fmla="*/ 431316 h 1560812"/>
                    <a:gd name="connsiteX1747" fmla="*/ 1536351 w 2224774"/>
                    <a:gd name="connsiteY1747" fmla="*/ 430468 h 1560812"/>
                    <a:gd name="connsiteX1748" fmla="*/ 1537200 w 2224774"/>
                    <a:gd name="connsiteY1748" fmla="*/ 429619 h 1560812"/>
                    <a:gd name="connsiteX1749" fmla="*/ 1539773 w 2224774"/>
                    <a:gd name="connsiteY1749" fmla="*/ 429619 h 1560812"/>
                    <a:gd name="connsiteX1750" fmla="*/ 1540622 w 2224774"/>
                    <a:gd name="connsiteY1750" fmla="*/ 427922 h 1560812"/>
                    <a:gd name="connsiteX1751" fmla="*/ 1540622 w 2224774"/>
                    <a:gd name="connsiteY1751" fmla="*/ 424502 h 1560812"/>
                    <a:gd name="connsiteX1752" fmla="*/ 1539773 w 2224774"/>
                    <a:gd name="connsiteY1752" fmla="*/ 422806 h 1560812"/>
                    <a:gd name="connsiteX1753" fmla="*/ 1538075 w 2224774"/>
                    <a:gd name="connsiteY1753" fmla="*/ 421109 h 1560812"/>
                    <a:gd name="connsiteX1754" fmla="*/ 1538075 w 2224774"/>
                    <a:gd name="connsiteY1754" fmla="*/ 420234 h 1560812"/>
                    <a:gd name="connsiteX1755" fmla="*/ 1538075 w 2224774"/>
                    <a:gd name="connsiteY1755" fmla="*/ 418537 h 1560812"/>
                    <a:gd name="connsiteX1756" fmla="*/ 1536351 w 2224774"/>
                    <a:gd name="connsiteY1756" fmla="*/ 418537 h 1560812"/>
                    <a:gd name="connsiteX1757" fmla="*/ 1535502 w 2224774"/>
                    <a:gd name="connsiteY1757" fmla="*/ 417689 h 1560812"/>
                    <a:gd name="connsiteX1758" fmla="*/ 1536351 w 2224774"/>
                    <a:gd name="connsiteY1758" fmla="*/ 414269 h 1560812"/>
                    <a:gd name="connsiteX1759" fmla="*/ 1535502 w 2224774"/>
                    <a:gd name="connsiteY1759" fmla="*/ 411724 h 1560812"/>
                    <a:gd name="connsiteX1760" fmla="*/ 1536351 w 2224774"/>
                    <a:gd name="connsiteY1760" fmla="*/ 410876 h 1560812"/>
                    <a:gd name="connsiteX1761" fmla="*/ 1536351 w 2224774"/>
                    <a:gd name="connsiteY1761" fmla="*/ 408304 h 1560812"/>
                    <a:gd name="connsiteX1762" fmla="*/ 1538924 w 2224774"/>
                    <a:gd name="connsiteY1762" fmla="*/ 406607 h 1560812"/>
                    <a:gd name="connsiteX1763" fmla="*/ 1538924 w 2224774"/>
                    <a:gd name="connsiteY1763" fmla="*/ 402339 h 1560812"/>
                    <a:gd name="connsiteX1764" fmla="*/ 1540622 w 2224774"/>
                    <a:gd name="connsiteY1764" fmla="*/ 400642 h 1560812"/>
                    <a:gd name="connsiteX1765" fmla="*/ 1540622 w 2224774"/>
                    <a:gd name="connsiteY1765" fmla="*/ 399794 h 1560812"/>
                    <a:gd name="connsiteX1766" fmla="*/ 1539773 w 2224774"/>
                    <a:gd name="connsiteY1766" fmla="*/ 398945 h 1560812"/>
                    <a:gd name="connsiteX1767" fmla="*/ 1539773 w 2224774"/>
                    <a:gd name="connsiteY1767" fmla="*/ 395525 h 1560812"/>
                    <a:gd name="connsiteX1768" fmla="*/ 1539773 w 2224774"/>
                    <a:gd name="connsiteY1768" fmla="*/ 392980 h 1560812"/>
                    <a:gd name="connsiteX1769" fmla="*/ 1541471 w 2224774"/>
                    <a:gd name="connsiteY1769" fmla="*/ 388712 h 1560812"/>
                    <a:gd name="connsiteX1770" fmla="*/ 1544045 w 2224774"/>
                    <a:gd name="connsiteY1770" fmla="*/ 386989 h 1560812"/>
                    <a:gd name="connsiteX1771" fmla="*/ 1548290 w 2224774"/>
                    <a:gd name="connsiteY1771" fmla="*/ 383595 h 1560812"/>
                    <a:gd name="connsiteX1772" fmla="*/ 1549165 w 2224774"/>
                    <a:gd name="connsiteY1772" fmla="*/ 381872 h 1560812"/>
                    <a:gd name="connsiteX1773" fmla="*/ 1549165 w 2224774"/>
                    <a:gd name="connsiteY1773" fmla="*/ 379327 h 1560812"/>
                    <a:gd name="connsiteX1774" fmla="*/ 1550863 w 2224774"/>
                    <a:gd name="connsiteY1774" fmla="*/ 376782 h 1560812"/>
                    <a:gd name="connsiteX1775" fmla="*/ 1551712 w 2224774"/>
                    <a:gd name="connsiteY1775" fmla="*/ 375907 h 1560812"/>
                    <a:gd name="connsiteX1776" fmla="*/ 1554259 w 2224774"/>
                    <a:gd name="connsiteY1776" fmla="*/ 375907 h 1560812"/>
                    <a:gd name="connsiteX1777" fmla="*/ 1555134 w 2224774"/>
                    <a:gd name="connsiteY1777" fmla="*/ 375058 h 1560812"/>
                    <a:gd name="connsiteX1778" fmla="*/ 1555134 w 2224774"/>
                    <a:gd name="connsiteY1778" fmla="*/ 374210 h 1560812"/>
                    <a:gd name="connsiteX1779" fmla="*/ 1555134 w 2224774"/>
                    <a:gd name="connsiteY1779" fmla="*/ 372513 h 1560812"/>
                    <a:gd name="connsiteX1780" fmla="*/ 1557681 w 2224774"/>
                    <a:gd name="connsiteY1780" fmla="*/ 372513 h 1560812"/>
                    <a:gd name="connsiteX1781" fmla="*/ 1559379 w 2224774"/>
                    <a:gd name="connsiteY1781" fmla="*/ 370817 h 1560812"/>
                    <a:gd name="connsiteX1782" fmla="*/ 1562802 w 2224774"/>
                    <a:gd name="connsiteY1782" fmla="*/ 369093 h 1560812"/>
                    <a:gd name="connsiteX1783" fmla="*/ 1563651 w 2224774"/>
                    <a:gd name="connsiteY1783" fmla="*/ 368245 h 1560812"/>
                    <a:gd name="connsiteX1784" fmla="*/ 1565375 w 2224774"/>
                    <a:gd name="connsiteY1784" fmla="*/ 367397 h 1560812"/>
                    <a:gd name="connsiteX1785" fmla="*/ 1567922 w 2224774"/>
                    <a:gd name="connsiteY1785" fmla="*/ 368245 h 1560812"/>
                    <a:gd name="connsiteX1786" fmla="*/ 1571345 w 2224774"/>
                    <a:gd name="connsiteY1786" fmla="*/ 364825 h 1560812"/>
                    <a:gd name="connsiteX1787" fmla="*/ 1573043 w 2224774"/>
                    <a:gd name="connsiteY1787" fmla="*/ 364825 h 1560812"/>
                    <a:gd name="connsiteX1788" fmla="*/ 1573892 w 2224774"/>
                    <a:gd name="connsiteY1788" fmla="*/ 364825 h 1560812"/>
                    <a:gd name="connsiteX1789" fmla="*/ 1579861 w 2224774"/>
                    <a:gd name="connsiteY1789" fmla="*/ 363977 h 1560812"/>
                    <a:gd name="connsiteX1790" fmla="*/ 1580710 w 2224774"/>
                    <a:gd name="connsiteY1790" fmla="*/ 363128 h 1560812"/>
                    <a:gd name="connsiteX1791" fmla="*/ 1580710 w 2224774"/>
                    <a:gd name="connsiteY1791" fmla="*/ 360583 h 1560812"/>
                    <a:gd name="connsiteX1792" fmla="*/ 1581559 w 2224774"/>
                    <a:gd name="connsiteY1792" fmla="*/ 359735 h 1560812"/>
                    <a:gd name="connsiteX1793" fmla="*/ 1580710 w 2224774"/>
                    <a:gd name="connsiteY1793" fmla="*/ 358012 h 1560812"/>
                    <a:gd name="connsiteX1794" fmla="*/ 1580710 w 2224774"/>
                    <a:gd name="connsiteY1794" fmla="*/ 356315 h 1560812"/>
                    <a:gd name="connsiteX1795" fmla="*/ 1581559 w 2224774"/>
                    <a:gd name="connsiteY1795" fmla="*/ 355466 h 1560812"/>
                    <a:gd name="connsiteX1796" fmla="*/ 1582435 w 2224774"/>
                    <a:gd name="connsiteY1796" fmla="*/ 355466 h 1560812"/>
                    <a:gd name="connsiteX1797" fmla="*/ 1584133 w 2224774"/>
                    <a:gd name="connsiteY1797" fmla="*/ 356315 h 1560812"/>
                    <a:gd name="connsiteX1798" fmla="*/ 1586680 w 2224774"/>
                    <a:gd name="connsiteY1798" fmla="*/ 356315 h 1560812"/>
                    <a:gd name="connsiteX1799" fmla="*/ 1589253 w 2224774"/>
                    <a:gd name="connsiteY1799" fmla="*/ 357163 h 1560812"/>
                    <a:gd name="connsiteX1800" fmla="*/ 1589253 w 2224774"/>
                    <a:gd name="connsiteY1800" fmla="*/ 356315 h 1560812"/>
                    <a:gd name="connsiteX1801" fmla="*/ 1590102 w 2224774"/>
                    <a:gd name="connsiteY1801" fmla="*/ 355466 h 1560812"/>
                    <a:gd name="connsiteX1802" fmla="*/ 1592649 w 2224774"/>
                    <a:gd name="connsiteY1802" fmla="*/ 354618 h 1560812"/>
                    <a:gd name="connsiteX1803" fmla="*/ 1593525 w 2224774"/>
                    <a:gd name="connsiteY1803" fmla="*/ 355466 h 1560812"/>
                    <a:gd name="connsiteX1804" fmla="*/ 1594374 w 2224774"/>
                    <a:gd name="connsiteY1804" fmla="*/ 356315 h 1560812"/>
                    <a:gd name="connsiteX1805" fmla="*/ 1596921 w 2224774"/>
                    <a:gd name="connsiteY1805" fmla="*/ 355466 h 1560812"/>
                    <a:gd name="connsiteX1806" fmla="*/ 1597770 w 2224774"/>
                    <a:gd name="connsiteY1806" fmla="*/ 355466 h 1560812"/>
                    <a:gd name="connsiteX1807" fmla="*/ 1601192 w 2224774"/>
                    <a:gd name="connsiteY1807" fmla="*/ 357163 h 1560812"/>
                    <a:gd name="connsiteX1808" fmla="*/ 1602041 w 2224774"/>
                    <a:gd name="connsiteY1808" fmla="*/ 360583 h 1560812"/>
                    <a:gd name="connsiteX1809" fmla="*/ 1602890 w 2224774"/>
                    <a:gd name="connsiteY1809" fmla="*/ 361432 h 1560812"/>
                    <a:gd name="connsiteX1810" fmla="*/ 1604615 w 2224774"/>
                    <a:gd name="connsiteY1810" fmla="*/ 361432 h 1560812"/>
                    <a:gd name="connsiteX1811" fmla="*/ 1605464 w 2224774"/>
                    <a:gd name="connsiteY1811" fmla="*/ 361432 h 1560812"/>
                    <a:gd name="connsiteX1812" fmla="*/ 1608860 w 2224774"/>
                    <a:gd name="connsiteY1812" fmla="*/ 363128 h 1560812"/>
                    <a:gd name="connsiteX1813" fmla="*/ 1612282 w 2224774"/>
                    <a:gd name="connsiteY1813" fmla="*/ 363128 h 1560812"/>
                    <a:gd name="connsiteX1814" fmla="*/ 1613980 w 2224774"/>
                    <a:gd name="connsiteY1814" fmla="*/ 363128 h 1560812"/>
                    <a:gd name="connsiteX1815" fmla="*/ 1614829 w 2224774"/>
                    <a:gd name="connsiteY1815" fmla="*/ 362280 h 1560812"/>
                    <a:gd name="connsiteX1816" fmla="*/ 1615705 w 2224774"/>
                    <a:gd name="connsiteY1816" fmla="*/ 363128 h 1560812"/>
                    <a:gd name="connsiteX1817" fmla="*/ 1616553 w 2224774"/>
                    <a:gd name="connsiteY1817" fmla="*/ 363128 h 1560812"/>
                    <a:gd name="connsiteX1818" fmla="*/ 1617402 w 2224774"/>
                    <a:gd name="connsiteY1818" fmla="*/ 362280 h 1560812"/>
                    <a:gd name="connsiteX1819" fmla="*/ 1619100 w 2224774"/>
                    <a:gd name="connsiteY1819" fmla="*/ 362280 h 1560812"/>
                    <a:gd name="connsiteX1820" fmla="*/ 1619949 w 2224774"/>
                    <a:gd name="connsiteY1820" fmla="*/ 365700 h 1560812"/>
                    <a:gd name="connsiteX1821" fmla="*/ 1619100 w 2224774"/>
                    <a:gd name="connsiteY1821" fmla="*/ 366548 h 1560812"/>
                    <a:gd name="connsiteX1822" fmla="*/ 1619100 w 2224774"/>
                    <a:gd name="connsiteY1822" fmla="*/ 369942 h 1560812"/>
                    <a:gd name="connsiteX1823" fmla="*/ 1619949 w 2224774"/>
                    <a:gd name="connsiteY1823" fmla="*/ 369942 h 1560812"/>
                    <a:gd name="connsiteX1824" fmla="*/ 1619949 w 2224774"/>
                    <a:gd name="connsiteY1824" fmla="*/ 371665 h 1560812"/>
                    <a:gd name="connsiteX1825" fmla="*/ 1623372 w 2224774"/>
                    <a:gd name="connsiteY1825" fmla="*/ 375058 h 1560812"/>
                    <a:gd name="connsiteX1826" fmla="*/ 1625919 w 2224774"/>
                    <a:gd name="connsiteY1826" fmla="*/ 373362 h 1560812"/>
                    <a:gd name="connsiteX1827" fmla="*/ 1626794 w 2224774"/>
                    <a:gd name="connsiteY1827" fmla="*/ 374210 h 1560812"/>
                    <a:gd name="connsiteX1828" fmla="*/ 1627643 w 2224774"/>
                    <a:gd name="connsiteY1828" fmla="*/ 375058 h 1560812"/>
                    <a:gd name="connsiteX1829" fmla="*/ 1627643 w 2224774"/>
                    <a:gd name="connsiteY1829" fmla="*/ 376782 h 1560812"/>
                    <a:gd name="connsiteX1830" fmla="*/ 1627643 w 2224774"/>
                    <a:gd name="connsiteY1830" fmla="*/ 377630 h 1560812"/>
                    <a:gd name="connsiteX1831" fmla="*/ 1628492 w 2224774"/>
                    <a:gd name="connsiteY1831" fmla="*/ 380175 h 1560812"/>
                    <a:gd name="connsiteX1832" fmla="*/ 1632764 w 2224774"/>
                    <a:gd name="connsiteY1832" fmla="*/ 380175 h 1560812"/>
                    <a:gd name="connsiteX1833" fmla="*/ 1634462 w 2224774"/>
                    <a:gd name="connsiteY1833" fmla="*/ 381024 h 1560812"/>
                    <a:gd name="connsiteX1834" fmla="*/ 1634462 w 2224774"/>
                    <a:gd name="connsiteY1834" fmla="*/ 385292 h 1560812"/>
                    <a:gd name="connsiteX1835" fmla="*/ 1634462 w 2224774"/>
                    <a:gd name="connsiteY1835" fmla="*/ 386140 h 1560812"/>
                    <a:gd name="connsiteX1836" fmla="*/ 1634462 w 2224774"/>
                    <a:gd name="connsiteY1836" fmla="*/ 386989 h 1560812"/>
                    <a:gd name="connsiteX1837" fmla="*/ 1635311 w 2224774"/>
                    <a:gd name="connsiteY1837" fmla="*/ 386989 h 1560812"/>
                    <a:gd name="connsiteX1838" fmla="*/ 1636160 w 2224774"/>
                    <a:gd name="connsiteY1838" fmla="*/ 387864 h 1560812"/>
                    <a:gd name="connsiteX1839" fmla="*/ 1637009 w 2224774"/>
                    <a:gd name="connsiteY1839" fmla="*/ 388712 h 1560812"/>
                    <a:gd name="connsiteX1840" fmla="*/ 1637884 w 2224774"/>
                    <a:gd name="connsiteY1840" fmla="*/ 387864 h 1560812"/>
                    <a:gd name="connsiteX1841" fmla="*/ 1638733 w 2224774"/>
                    <a:gd name="connsiteY1841" fmla="*/ 389560 h 1560812"/>
                    <a:gd name="connsiteX1842" fmla="*/ 1637884 w 2224774"/>
                    <a:gd name="connsiteY1842" fmla="*/ 391257 h 1560812"/>
                    <a:gd name="connsiteX1843" fmla="*/ 1637009 w 2224774"/>
                    <a:gd name="connsiteY1843" fmla="*/ 392105 h 1560812"/>
                    <a:gd name="connsiteX1844" fmla="*/ 1637009 w 2224774"/>
                    <a:gd name="connsiteY1844" fmla="*/ 392980 h 1560812"/>
                    <a:gd name="connsiteX1845" fmla="*/ 1639582 w 2224774"/>
                    <a:gd name="connsiteY1845" fmla="*/ 393829 h 1560812"/>
                    <a:gd name="connsiteX1846" fmla="*/ 1638733 w 2224774"/>
                    <a:gd name="connsiteY1846" fmla="*/ 395525 h 1560812"/>
                    <a:gd name="connsiteX1847" fmla="*/ 1639582 w 2224774"/>
                    <a:gd name="connsiteY1847" fmla="*/ 396374 h 1560812"/>
                    <a:gd name="connsiteX1848" fmla="*/ 1638733 w 2224774"/>
                    <a:gd name="connsiteY1848" fmla="*/ 398070 h 1560812"/>
                    <a:gd name="connsiteX1849" fmla="*/ 1639582 w 2224774"/>
                    <a:gd name="connsiteY1849" fmla="*/ 399794 h 1560812"/>
                    <a:gd name="connsiteX1850" fmla="*/ 1640431 w 2224774"/>
                    <a:gd name="connsiteY1850" fmla="*/ 400642 h 1560812"/>
                    <a:gd name="connsiteX1851" fmla="*/ 1639582 w 2224774"/>
                    <a:gd name="connsiteY1851" fmla="*/ 402339 h 1560812"/>
                    <a:gd name="connsiteX1852" fmla="*/ 1642129 w 2224774"/>
                    <a:gd name="connsiteY1852" fmla="*/ 401490 h 1560812"/>
                    <a:gd name="connsiteX1853" fmla="*/ 1644703 w 2224774"/>
                    <a:gd name="connsiteY1853" fmla="*/ 403187 h 1560812"/>
                    <a:gd name="connsiteX1854" fmla="*/ 1645552 w 2224774"/>
                    <a:gd name="connsiteY1854" fmla="*/ 402339 h 1560812"/>
                    <a:gd name="connsiteX1855" fmla="*/ 1649823 w 2224774"/>
                    <a:gd name="connsiteY1855" fmla="*/ 404036 h 1560812"/>
                    <a:gd name="connsiteX1856" fmla="*/ 1650672 w 2224774"/>
                    <a:gd name="connsiteY1856" fmla="*/ 404036 h 1560812"/>
                    <a:gd name="connsiteX1857" fmla="*/ 1649823 w 2224774"/>
                    <a:gd name="connsiteY1857" fmla="*/ 405759 h 1560812"/>
                    <a:gd name="connsiteX1858" fmla="*/ 1650672 w 2224774"/>
                    <a:gd name="connsiteY1858" fmla="*/ 406607 h 1560812"/>
                    <a:gd name="connsiteX1859" fmla="*/ 1652370 w 2224774"/>
                    <a:gd name="connsiteY1859" fmla="*/ 404910 h 1560812"/>
                    <a:gd name="connsiteX1860" fmla="*/ 1654944 w 2224774"/>
                    <a:gd name="connsiteY1860" fmla="*/ 404036 h 1560812"/>
                    <a:gd name="connsiteX1861" fmla="*/ 1654944 w 2224774"/>
                    <a:gd name="connsiteY1861" fmla="*/ 403187 h 1560812"/>
                    <a:gd name="connsiteX1862" fmla="*/ 1655793 w 2224774"/>
                    <a:gd name="connsiteY1862" fmla="*/ 403187 h 1560812"/>
                    <a:gd name="connsiteX1863" fmla="*/ 1656642 w 2224774"/>
                    <a:gd name="connsiteY1863" fmla="*/ 402339 h 1560812"/>
                    <a:gd name="connsiteX1864" fmla="*/ 1657491 w 2224774"/>
                    <a:gd name="connsiteY1864" fmla="*/ 402339 h 1560812"/>
                    <a:gd name="connsiteX1865" fmla="*/ 1660064 w 2224774"/>
                    <a:gd name="connsiteY1865" fmla="*/ 403187 h 1560812"/>
                    <a:gd name="connsiteX1866" fmla="*/ 1660064 w 2224774"/>
                    <a:gd name="connsiteY1866" fmla="*/ 400642 h 1560812"/>
                    <a:gd name="connsiteX1867" fmla="*/ 1664309 w 2224774"/>
                    <a:gd name="connsiteY1867" fmla="*/ 402339 h 1560812"/>
                    <a:gd name="connsiteX1868" fmla="*/ 1664309 w 2224774"/>
                    <a:gd name="connsiteY1868" fmla="*/ 403187 h 1560812"/>
                    <a:gd name="connsiteX1869" fmla="*/ 1666034 w 2224774"/>
                    <a:gd name="connsiteY1869" fmla="*/ 403187 h 1560812"/>
                    <a:gd name="connsiteX1870" fmla="*/ 1666883 w 2224774"/>
                    <a:gd name="connsiteY1870" fmla="*/ 404036 h 1560812"/>
                    <a:gd name="connsiteX1871" fmla="*/ 1667732 w 2224774"/>
                    <a:gd name="connsiteY1871" fmla="*/ 404036 h 1560812"/>
                    <a:gd name="connsiteX1872" fmla="*/ 1671154 w 2224774"/>
                    <a:gd name="connsiteY1872" fmla="*/ 400642 h 1560812"/>
                    <a:gd name="connsiteX1873" fmla="*/ 1671154 w 2224774"/>
                    <a:gd name="connsiteY1873" fmla="*/ 399794 h 1560812"/>
                    <a:gd name="connsiteX1874" fmla="*/ 1669430 w 2224774"/>
                    <a:gd name="connsiteY1874" fmla="*/ 398945 h 1560812"/>
                    <a:gd name="connsiteX1875" fmla="*/ 1671154 w 2224774"/>
                    <a:gd name="connsiteY1875" fmla="*/ 397222 h 1560812"/>
                    <a:gd name="connsiteX1876" fmla="*/ 1672003 w 2224774"/>
                    <a:gd name="connsiteY1876" fmla="*/ 397222 h 1560812"/>
                    <a:gd name="connsiteX1877" fmla="*/ 1672852 w 2224774"/>
                    <a:gd name="connsiteY1877" fmla="*/ 395525 h 1560812"/>
                    <a:gd name="connsiteX1878" fmla="*/ 1672003 w 2224774"/>
                    <a:gd name="connsiteY1878" fmla="*/ 394677 h 1560812"/>
                    <a:gd name="connsiteX1879" fmla="*/ 1672852 w 2224774"/>
                    <a:gd name="connsiteY1879" fmla="*/ 393829 h 1560812"/>
                    <a:gd name="connsiteX1880" fmla="*/ 1672003 w 2224774"/>
                    <a:gd name="connsiteY1880" fmla="*/ 392980 h 1560812"/>
                    <a:gd name="connsiteX1881" fmla="*/ 1672852 w 2224774"/>
                    <a:gd name="connsiteY1881" fmla="*/ 392105 h 1560812"/>
                    <a:gd name="connsiteX1882" fmla="*/ 1674550 w 2224774"/>
                    <a:gd name="connsiteY1882" fmla="*/ 390409 h 1560812"/>
                    <a:gd name="connsiteX1883" fmla="*/ 1675399 w 2224774"/>
                    <a:gd name="connsiteY1883" fmla="*/ 390409 h 1560812"/>
                    <a:gd name="connsiteX1884" fmla="*/ 1677124 w 2224774"/>
                    <a:gd name="connsiteY1884" fmla="*/ 390409 h 1560812"/>
                    <a:gd name="connsiteX1885" fmla="*/ 1679670 w 2224774"/>
                    <a:gd name="connsiteY1885" fmla="*/ 390409 h 1560812"/>
                    <a:gd name="connsiteX1886" fmla="*/ 1680519 w 2224774"/>
                    <a:gd name="connsiteY1886" fmla="*/ 391257 h 1560812"/>
                    <a:gd name="connsiteX1887" fmla="*/ 1681368 w 2224774"/>
                    <a:gd name="connsiteY1887" fmla="*/ 390409 h 1560812"/>
                    <a:gd name="connsiteX1888" fmla="*/ 1682217 w 2224774"/>
                    <a:gd name="connsiteY1888" fmla="*/ 389560 h 1560812"/>
                    <a:gd name="connsiteX1889" fmla="*/ 1683942 w 2224774"/>
                    <a:gd name="connsiteY1889" fmla="*/ 388712 h 1560812"/>
                    <a:gd name="connsiteX1890" fmla="*/ 1686489 w 2224774"/>
                    <a:gd name="connsiteY1890" fmla="*/ 388712 h 1560812"/>
                    <a:gd name="connsiteX1891" fmla="*/ 1687338 w 2224774"/>
                    <a:gd name="connsiteY1891" fmla="*/ 386989 h 1560812"/>
                    <a:gd name="connsiteX1892" fmla="*/ 1689911 w 2224774"/>
                    <a:gd name="connsiteY1892" fmla="*/ 386989 h 1560812"/>
                    <a:gd name="connsiteX1893" fmla="*/ 1690760 w 2224774"/>
                    <a:gd name="connsiteY1893" fmla="*/ 386989 h 1560812"/>
                    <a:gd name="connsiteX1894" fmla="*/ 1691609 w 2224774"/>
                    <a:gd name="connsiteY1894" fmla="*/ 386140 h 1560812"/>
                    <a:gd name="connsiteX1895" fmla="*/ 1695032 w 2224774"/>
                    <a:gd name="connsiteY1895" fmla="*/ 384444 h 1560812"/>
                    <a:gd name="connsiteX1896" fmla="*/ 1695881 w 2224774"/>
                    <a:gd name="connsiteY1896" fmla="*/ 384444 h 1560812"/>
                    <a:gd name="connsiteX1897" fmla="*/ 1696730 w 2224774"/>
                    <a:gd name="connsiteY1897" fmla="*/ 382747 h 1560812"/>
                    <a:gd name="connsiteX1898" fmla="*/ 1696730 w 2224774"/>
                    <a:gd name="connsiteY1898" fmla="*/ 380175 h 1560812"/>
                    <a:gd name="connsiteX1899" fmla="*/ 1695881 w 2224774"/>
                    <a:gd name="connsiteY1899" fmla="*/ 380175 h 1560812"/>
                    <a:gd name="connsiteX1900" fmla="*/ 1696730 w 2224774"/>
                    <a:gd name="connsiteY1900" fmla="*/ 377630 h 1560812"/>
                    <a:gd name="connsiteX1901" fmla="*/ 1695032 w 2224774"/>
                    <a:gd name="connsiteY1901" fmla="*/ 375907 h 1560812"/>
                    <a:gd name="connsiteX1902" fmla="*/ 1695032 w 2224774"/>
                    <a:gd name="connsiteY1902" fmla="*/ 373362 h 1560812"/>
                    <a:gd name="connsiteX1903" fmla="*/ 1694183 w 2224774"/>
                    <a:gd name="connsiteY1903" fmla="*/ 373362 h 1560812"/>
                    <a:gd name="connsiteX1904" fmla="*/ 1693334 w 2224774"/>
                    <a:gd name="connsiteY1904" fmla="*/ 373362 h 1560812"/>
                    <a:gd name="connsiteX1905" fmla="*/ 1691609 w 2224774"/>
                    <a:gd name="connsiteY1905" fmla="*/ 371665 h 1560812"/>
                    <a:gd name="connsiteX1906" fmla="*/ 1690760 w 2224774"/>
                    <a:gd name="connsiteY1906" fmla="*/ 370817 h 1560812"/>
                    <a:gd name="connsiteX1907" fmla="*/ 1689911 w 2224774"/>
                    <a:gd name="connsiteY1907" fmla="*/ 369093 h 1560812"/>
                    <a:gd name="connsiteX1908" fmla="*/ 1688213 w 2224774"/>
                    <a:gd name="connsiteY1908" fmla="*/ 368245 h 1560812"/>
                    <a:gd name="connsiteX1909" fmla="*/ 1688213 w 2224774"/>
                    <a:gd name="connsiteY1909" fmla="*/ 366548 h 1560812"/>
                    <a:gd name="connsiteX1910" fmla="*/ 1686489 w 2224774"/>
                    <a:gd name="connsiteY1910" fmla="*/ 367397 h 1560812"/>
                    <a:gd name="connsiteX1911" fmla="*/ 1685640 w 2224774"/>
                    <a:gd name="connsiteY1911" fmla="*/ 365700 h 1560812"/>
                    <a:gd name="connsiteX1912" fmla="*/ 1686489 w 2224774"/>
                    <a:gd name="connsiteY1912" fmla="*/ 364825 h 1560812"/>
                    <a:gd name="connsiteX1913" fmla="*/ 1686489 w 2224774"/>
                    <a:gd name="connsiteY1913" fmla="*/ 363128 h 1560812"/>
                    <a:gd name="connsiteX1914" fmla="*/ 1684791 w 2224774"/>
                    <a:gd name="connsiteY1914" fmla="*/ 362280 h 1560812"/>
                    <a:gd name="connsiteX1915" fmla="*/ 1684791 w 2224774"/>
                    <a:gd name="connsiteY1915" fmla="*/ 361432 h 1560812"/>
                    <a:gd name="connsiteX1916" fmla="*/ 1683942 w 2224774"/>
                    <a:gd name="connsiteY1916" fmla="*/ 356315 h 1560812"/>
                    <a:gd name="connsiteX1917" fmla="*/ 1685640 w 2224774"/>
                    <a:gd name="connsiteY1917" fmla="*/ 355466 h 1560812"/>
                    <a:gd name="connsiteX1918" fmla="*/ 1685640 w 2224774"/>
                    <a:gd name="connsiteY1918" fmla="*/ 354618 h 1560812"/>
                    <a:gd name="connsiteX1919" fmla="*/ 1686489 w 2224774"/>
                    <a:gd name="connsiteY1919" fmla="*/ 352895 h 1560812"/>
                    <a:gd name="connsiteX1920" fmla="*/ 1686489 w 2224774"/>
                    <a:gd name="connsiteY1920" fmla="*/ 351198 h 1560812"/>
                    <a:gd name="connsiteX1921" fmla="*/ 1691609 w 2224774"/>
                    <a:gd name="connsiteY1921" fmla="*/ 347778 h 1560812"/>
                    <a:gd name="connsiteX1922" fmla="*/ 1691609 w 2224774"/>
                    <a:gd name="connsiteY1922" fmla="*/ 346081 h 1560812"/>
                    <a:gd name="connsiteX1923" fmla="*/ 1690760 w 2224774"/>
                    <a:gd name="connsiteY1923" fmla="*/ 345233 h 1560812"/>
                    <a:gd name="connsiteX1924" fmla="*/ 1691609 w 2224774"/>
                    <a:gd name="connsiteY1924" fmla="*/ 344385 h 1560812"/>
                    <a:gd name="connsiteX1925" fmla="*/ 1690760 w 2224774"/>
                    <a:gd name="connsiteY1925" fmla="*/ 343536 h 1560812"/>
                    <a:gd name="connsiteX1926" fmla="*/ 1691609 w 2224774"/>
                    <a:gd name="connsiteY1926" fmla="*/ 342661 h 1560812"/>
                    <a:gd name="connsiteX1927" fmla="*/ 1692458 w 2224774"/>
                    <a:gd name="connsiteY1927" fmla="*/ 340116 h 1560812"/>
                    <a:gd name="connsiteX1928" fmla="*/ 1694183 w 2224774"/>
                    <a:gd name="connsiteY1928" fmla="*/ 339268 h 1560812"/>
                    <a:gd name="connsiteX1929" fmla="*/ 1694183 w 2224774"/>
                    <a:gd name="connsiteY1929" fmla="*/ 338420 h 1560812"/>
                    <a:gd name="connsiteX1930" fmla="*/ 1695032 w 2224774"/>
                    <a:gd name="connsiteY1930" fmla="*/ 336696 h 1560812"/>
                    <a:gd name="connsiteX1931" fmla="*/ 1694183 w 2224774"/>
                    <a:gd name="connsiteY1931" fmla="*/ 334151 h 1560812"/>
                    <a:gd name="connsiteX1932" fmla="*/ 1694183 w 2224774"/>
                    <a:gd name="connsiteY1932" fmla="*/ 333303 h 1560812"/>
                    <a:gd name="connsiteX1933" fmla="*/ 1696730 w 2224774"/>
                    <a:gd name="connsiteY1933" fmla="*/ 333303 h 1560812"/>
                    <a:gd name="connsiteX1934" fmla="*/ 1696730 w 2224774"/>
                    <a:gd name="connsiteY1934" fmla="*/ 329883 h 1560812"/>
                    <a:gd name="connsiteX1935" fmla="*/ 1697579 w 2224774"/>
                    <a:gd name="connsiteY1935" fmla="*/ 329034 h 1560812"/>
                    <a:gd name="connsiteX1936" fmla="*/ 1698428 w 2224774"/>
                    <a:gd name="connsiteY1936" fmla="*/ 328186 h 1560812"/>
                    <a:gd name="connsiteX1937" fmla="*/ 1695881 w 2224774"/>
                    <a:gd name="connsiteY1937" fmla="*/ 324766 h 1560812"/>
                    <a:gd name="connsiteX1938" fmla="*/ 1696730 w 2224774"/>
                    <a:gd name="connsiteY1938" fmla="*/ 323918 h 1560812"/>
                    <a:gd name="connsiteX1939" fmla="*/ 1697579 w 2224774"/>
                    <a:gd name="connsiteY1939" fmla="*/ 320498 h 1560812"/>
                    <a:gd name="connsiteX1940" fmla="*/ 1696730 w 2224774"/>
                    <a:gd name="connsiteY1940" fmla="*/ 317953 h 1560812"/>
                    <a:gd name="connsiteX1941" fmla="*/ 1697579 w 2224774"/>
                    <a:gd name="connsiteY1941" fmla="*/ 317104 h 1560812"/>
                    <a:gd name="connsiteX1942" fmla="*/ 1698428 w 2224774"/>
                    <a:gd name="connsiteY1942" fmla="*/ 317953 h 1560812"/>
                    <a:gd name="connsiteX1943" fmla="*/ 1700152 w 2224774"/>
                    <a:gd name="connsiteY1943" fmla="*/ 317104 h 1560812"/>
                    <a:gd name="connsiteX1944" fmla="*/ 1701001 w 2224774"/>
                    <a:gd name="connsiteY1944" fmla="*/ 315408 h 1560812"/>
                    <a:gd name="connsiteX1945" fmla="*/ 1701001 w 2224774"/>
                    <a:gd name="connsiteY1945" fmla="*/ 313684 h 1560812"/>
                    <a:gd name="connsiteX1946" fmla="*/ 1701850 w 2224774"/>
                    <a:gd name="connsiteY1946" fmla="*/ 312836 h 1560812"/>
                    <a:gd name="connsiteX1947" fmla="*/ 1703548 w 2224774"/>
                    <a:gd name="connsiteY1947" fmla="*/ 313684 h 1560812"/>
                    <a:gd name="connsiteX1948" fmla="*/ 1702699 w 2224774"/>
                    <a:gd name="connsiteY1948" fmla="*/ 311988 h 1560812"/>
                    <a:gd name="connsiteX1949" fmla="*/ 1705273 w 2224774"/>
                    <a:gd name="connsiteY1949" fmla="*/ 309416 h 1560812"/>
                    <a:gd name="connsiteX1950" fmla="*/ 1706122 w 2224774"/>
                    <a:gd name="connsiteY1950" fmla="*/ 309416 h 1560812"/>
                    <a:gd name="connsiteX1951" fmla="*/ 1706971 w 2224774"/>
                    <a:gd name="connsiteY1951" fmla="*/ 307719 h 1560812"/>
                    <a:gd name="connsiteX1952" fmla="*/ 1706122 w 2224774"/>
                    <a:gd name="connsiteY1952" fmla="*/ 306871 h 1560812"/>
                    <a:gd name="connsiteX1953" fmla="*/ 1706122 w 2224774"/>
                    <a:gd name="connsiteY1953" fmla="*/ 306022 h 1560812"/>
                    <a:gd name="connsiteX1954" fmla="*/ 1705273 w 2224774"/>
                    <a:gd name="connsiteY1954" fmla="*/ 305174 h 1560812"/>
                    <a:gd name="connsiteX1955" fmla="*/ 1706122 w 2224774"/>
                    <a:gd name="connsiteY1955" fmla="*/ 303451 h 1560812"/>
                    <a:gd name="connsiteX1956" fmla="*/ 1706971 w 2224774"/>
                    <a:gd name="connsiteY1956" fmla="*/ 301754 h 1560812"/>
                    <a:gd name="connsiteX1957" fmla="*/ 1708669 w 2224774"/>
                    <a:gd name="connsiteY1957" fmla="*/ 298334 h 1560812"/>
                    <a:gd name="connsiteX1958" fmla="*/ 1708669 w 2224774"/>
                    <a:gd name="connsiteY1958" fmla="*/ 294941 h 1560812"/>
                    <a:gd name="connsiteX1959" fmla="*/ 1712091 w 2224774"/>
                    <a:gd name="connsiteY1959" fmla="*/ 291521 h 1560812"/>
                    <a:gd name="connsiteX1960" fmla="*/ 1711242 w 2224774"/>
                    <a:gd name="connsiteY1960" fmla="*/ 290672 h 1560812"/>
                    <a:gd name="connsiteX1961" fmla="*/ 1712940 w 2224774"/>
                    <a:gd name="connsiteY1961" fmla="*/ 290672 h 1560812"/>
                    <a:gd name="connsiteX1962" fmla="*/ 1714638 w 2224774"/>
                    <a:gd name="connsiteY1962" fmla="*/ 288127 h 1560812"/>
                    <a:gd name="connsiteX1963" fmla="*/ 1717212 w 2224774"/>
                    <a:gd name="connsiteY1963" fmla="*/ 287279 h 1560812"/>
                    <a:gd name="connsiteX1964" fmla="*/ 1716363 w 2224774"/>
                    <a:gd name="connsiteY1964" fmla="*/ 285556 h 1560812"/>
                    <a:gd name="connsiteX1965" fmla="*/ 1717212 w 2224774"/>
                    <a:gd name="connsiteY1965" fmla="*/ 284707 h 1560812"/>
                    <a:gd name="connsiteX1966" fmla="*/ 1717212 w 2224774"/>
                    <a:gd name="connsiteY1966" fmla="*/ 283859 h 1560812"/>
                    <a:gd name="connsiteX1967" fmla="*/ 1717212 w 2224774"/>
                    <a:gd name="connsiteY1967" fmla="*/ 282162 h 1560812"/>
                    <a:gd name="connsiteX1968" fmla="*/ 1718910 w 2224774"/>
                    <a:gd name="connsiteY1968" fmla="*/ 280439 h 1560812"/>
                    <a:gd name="connsiteX1969" fmla="*/ 1718061 w 2224774"/>
                    <a:gd name="connsiteY1969" fmla="*/ 279591 h 1560812"/>
                    <a:gd name="connsiteX1970" fmla="*/ 1717212 w 2224774"/>
                    <a:gd name="connsiteY1970" fmla="*/ 278742 h 1560812"/>
                    <a:gd name="connsiteX1971" fmla="*/ 1717212 w 2224774"/>
                    <a:gd name="connsiteY1971" fmla="*/ 277045 h 1560812"/>
                    <a:gd name="connsiteX1972" fmla="*/ 1719759 w 2224774"/>
                    <a:gd name="connsiteY1972" fmla="*/ 274474 h 1560812"/>
                    <a:gd name="connsiteX1973" fmla="*/ 1719759 w 2224774"/>
                    <a:gd name="connsiteY1973" fmla="*/ 273625 h 1560812"/>
                    <a:gd name="connsiteX1974" fmla="*/ 1724030 w 2224774"/>
                    <a:gd name="connsiteY1974" fmla="*/ 271929 h 1560812"/>
                    <a:gd name="connsiteX1975" fmla="*/ 1725728 w 2224774"/>
                    <a:gd name="connsiteY1975" fmla="*/ 271080 h 1560812"/>
                    <a:gd name="connsiteX1976" fmla="*/ 1727453 w 2224774"/>
                    <a:gd name="connsiteY1976" fmla="*/ 269357 h 1560812"/>
                    <a:gd name="connsiteX1977" fmla="*/ 1728302 w 2224774"/>
                    <a:gd name="connsiteY1977" fmla="*/ 260847 h 1560812"/>
                    <a:gd name="connsiteX1978" fmla="*/ 1730000 w 2224774"/>
                    <a:gd name="connsiteY1978" fmla="*/ 256578 h 1560812"/>
                    <a:gd name="connsiteX1979" fmla="*/ 1805931 w 2224774"/>
                    <a:gd name="connsiteY1979" fmla="*/ 256578 h 1560812"/>
                    <a:gd name="connsiteX1980" fmla="*/ 1835778 w 2224774"/>
                    <a:gd name="connsiteY1980" fmla="*/ 256578 h 1560812"/>
                    <a:gd name="connsiteX1981" fmla="*/ 1873319 w 2224774"/>
                    <a:gd name="connsiteY1981" fmla="*/ 256578 h 1560812"/>
                    <a:gd name="connsiteX1982" fmla="*/ 1873319 w 2224774"/>
                    <a:gd name="connsiteY1982" fmla="*/ 292369 h 1560812"/>
                    <a:gd name="connsiteX1983" fmla="*/ 1873319 w 2224774"/>
                    <a:gd name="connsiteY1983" fmla="*/ 293244 h 1560812"/>
                    <a:gd name="connsiteX1984" fmla="*/ 1874168 w 2224774"/>
                    <a:gd name="connsiteY1984" fmla="*/ 294941 h 1560812"/>
                    <a:gd name="connsiteX1985" fmla="*/ 1874168 w 2224774"/>
                    <a:gd name="connsiteY1985" fmla="*/ 298334 h 1560812"/>
                    <a:gd name="connsiteX1986" fmla="*/ 1875017 w 2224774"/>
                    <a:gd name="connsiteY1986" fmla="*/ 299209 h 1560812"/>
                    <a:gd name="connsiteX1987" fmla="*/ 1875866 w 2224774"/>
                    <a:gd name="connsiteY1987" fmla="*/ 299209 h 1560812"/>
                    <a:gd name="connsiteX1988" fmla="*/ 1877591 w 2224774"/>
                    <a:gd name="connsiteY1988" fmla="*/ 300906 h 1560812"/>
                    <a:gd name="connsiteX1989" fmla="*/ 1876715 w 2224774"/>
                    <a:gd name="connsiteY1989" fmla="*/ 308568 h 1560812"/>
                    <a:gd name="connsiteX1990" fmla="*/ 1877591 w 2224774"/>
                    <a:gd name="connsiteY1990" fmla="*/ 309416 h 1560812"/>
                    <a:gd name="connsiteX1991" fmla="*/ 1877591 w 2224774"/>
                    <a:gd name="connsiteY1991" fmla="*/ 311139 h 1560812"/>
                    <a:gd name="connsiteX1992" fmla="*/ 1875017 w 2224774"/>
                    <a:gd name="connsiteY1992" fmla="*/ 316256 h 1560812"/>
                    <a:gd name="connsiteX1993" fmla="*/ 1875017 w 2224774"/>
                    <a:gd name="connsiteY1993" fmla="*/ 320498 h 1560812"/>
                    <a:gd name="connsiteX1994" fmla="*/ 1875866 w 2224774"/>
                    <a:gd name="connsiteY1994" fmla="*/ 324766 h 1560812"/>
                    <a:gd name="connsiteX1995" fmla="*/ 1876715 w 2224774"/>
                    <a:gd name="connsiteY1995" fmla="*/ 324766 h 1560812"/>
                    <a:gd name="connsiteX1996" fmla="*/ 1876715 w 2224774"/>
                    <a:gd name="connsiteY1996" fmla="*/ 326489 h 1560812"/>
                    <a:gd name="connsiteX1997" fmla="*/ 1876715 w 2224774"/>
                    <a:gd name="connsiteY1997" fmla="*/ 327338 h 1560812"/>
                    <a:gd name="connsiteX1998" fmla="*/ 1875866 w 2224774"/>
                    <a:gd name="connsiteY1998" fmla="*/ 329034 h 1560812"/>
                    <a:gd name="connsiteX1999" fmla="*/ 1875866 w 2224774"/>
                    <a:gd name="connsiteY1999" fmla="*/ 335000 h 1560812"/>
                    <a:gd name="connsiteX2000" fmla="*/ 1879289 w 2224774"/>
                    <a:gd name="connsiteY2000" fmla="*/ 337571 h 1560812"/>
                    <a:gd name="connsiteX2001" fmla="*/ 1882711 w 2224774"/>
                    <a:gd name="connsiteY2001" fmla="*/ 339268 h 1560812"/>
                    <a:gd name="connsiteX2002" fmla="*/ 1882711 w 2224774"/>
                    <a:gd name="connsiteY2002" fmla="*/ 340116 h 1560812"/>
                    <a:gd name="connsiteX2003" fmla="*/ 1885258 w 2224774"/>
                    <a:gd name="connsiteY2003" fmla="*/ 340116 h 1560812"/>
                    <a:gd name="connsiteX2004" fmla="*/ 1885258 w 2224774"/>
                    <a:gd name="connsiteY2004" fmla="*/ 340965 h 1560812"/>
                    <a:gd name="connsiteX2005" fmla="*/ 1886107 w 2224774"/>
                    <a:gd name="connsiteY2005" fmla="*/ 340116 h 1560812"/>
                    <a:gd name="connsiteX2006" fmla="*/ 1887805 w 2224774"/>
                    <a:gd name="connsiteY2006" fmla="*/ 340965 h 1560812"/>
                    <a:gd name="connsiteX2007" fmla="*/ 1889530 w 2224774"/>
                    <a:gd name="connsiteY2007" fmla="*/ 343536 h 1560812"/>
                    <a:gd name="connsiteX2008" fmla="*/ 1892077 w 2224774"/>
                    <a:gd name="connsiteY2008" fmla="*/ 344385 h 1560812"/>
                    <a:gd name="connsiteX2009" fmla="*/ 1892926 w 2224774"/>
                    <a:gd name="connsiteY2009" fmla="*/ 346930 h 1560812"/>
                    <a:gd name="connsiteX2010" fmla="*/ 1893801 w 2224774"/>
                    <a:gd name="connsiteY2010" fmla="*/ 346930 h 1560812"/>
                    <a:gd name="connsiteX2011" fmla="*/ 1894650 w 2224774"/>
                    <a:gd name="connsiteY2011" fmla="*/ 347778 h 1560812"/>
                    <a:gd name="connsiteX2012" fmla="*/ 1893801 w 2224774"/>
                    <a:gd name="connsiteY2012" fmla="*/ 352046 h 1560812"/>
                    <a:gd name="connsiteX2013" fmla="*/ 1894650 w 2224774"/>
                    <a:gd name="connsiteY2013" fmla="*/ 355466 h 1560812"/>
                    <a:gd name="connsiteX2014" fmla="*/ 1895499 w 2224774"/>
                    <a:gd name="connsiteY2014" fmla="*/ 356315 h 1560812"/>
                    <a:gd name="connsiteX2015" fmla="*/ 1896348 w 2224774"/>
                    <a:gd name="connsiteY2015" fmla="*/ 358012 h 1560812"/>
                    <a:gd name="connsiteX2016" fmla="*/ 1896348 w 2224774"/>
                    <a:gd name="connsiteY2016" fmla="*/ 360583 h 1560812"/>
                    <a:gd name="connsiteX2017" fmla="*/ 1896348 w 2224774"/>
                    <a:gd name="connsiteY2017" fmla="*/ 361432 h 1560812"/>
                    <a:gd name="connsiteX2018" fmla="*/ 1895499 w 2224774"/>
                    <a:gd name="connsiteY2018" fmla="*/ 363128 h 1560812"/>
                    <a:gd name="connsiteX2019" fmla="*/ 1893801 w 2224774"/>
                    <a:gd name="connsiteY2019" fmla="*/ 363128 h 1560812"/>
                    <a:gd name="connsiteX2020" fmla="*/ 1893801 w 2224774"/>
                    <a:gd name="connsiteY2020" fmla="*/ 365700 h 1560812"/>
                    <a:gd name="connsiteX2021" fmla="*/ 1894650 w 2224774"/>
                    <a:gd name="connsiteY2021" fmla="*/ 366548 h 1560812"/>
                    <a:gd name="connsiteX2022" fmla="*/ 1894650 w 2224774"/>
                    <a:gd name="connsiteY2022" fmla="*/ 369093 h 1560812"/>
                    <a:gd name="connsiteX2023" fmla="*/ 1893801 w 2224774"/>
                    <a:gd name="connsiteY2023" fmla="*/ 369942 h 1560812"/>
                    <a:gd name="connsiteX2024" fmla="*/ 1893801 w 2224774"/>
                    <a:gd name="connsiteY2024" fmla="*/ 371665 h 1560812"/>
                    <a:gd name="connsiteX2025" fmla="*/ 1895499 w 2224774"/>
                    <a:gd name="connsiteY2025" fmla="*/ 373362 h 1560812"/>
                    <a:gd name="connsiteX2026" fmla="*/ 1895499 w 2224774"/>
                    <a:gd name="connsiteY2026" fmla="*/ 374210 h 1560812"/>
                    <a:gd name="connsiteX2027" fmla="*/ 1896348 w 2224774"/>
                    <a:gd name="connsiteY2027" fmla="*/ 374210 h 1560812"/>
                    <a:gd name="connsiteX2028" fmla="*/ 1897197 w 2224774"/>
                    <a:gd name="connsiteY2028" fmla="*/ 377630 h 1560812"/>
                    <a:gd name="connsiteX2029" fmla="*/ 1897197 w 2224774"/>
                    <a:gd name="connsiteY2029" fmla="*/ 378478 h 1560812"/>
                    <a:gd name="connsiteX2030" fmla="*/ 1899771 w 2224774"/>
                    <a:gd name="connsiteY2030" fmla="*/ 379327 h 1560812"/>
                    <a:gd name="connsiteX2031" fmla="*/ 1902318 w 2224774"/>
                    <a:gd name="connsiteY2031" fmla="*/ 381872 h 1560812"/>
                    <a:gd name="connsiteX2032" fmla="*/ 1902318 w 2224774"/>
                    <a:gd name="connsiteY2032" fmla="*/ 382747 h 1560812"/>
                    <a:gd name="connsiteX2033" fmla="*/ 1903167 w 2224774"/>
                    <a:gd name="connsiteY2033" fmla="*/ 383595 h 1560812"/>
                    <a:gd name="connsiteX2034" fmla="*/ 1904016 w 2224774"/>
                    <a:gd name="connsiteY2034" fmla="*/ 382747 h 1560812"/>
                    <a:gd name="connsiteX2035" fmla="*/ 1905740 w 2224774"/>
                    <a:gd name="connsiteY2035" fmla="*/ 383595 h 1560812"/>
                    <a:gd name="connsiteX2036" fmla="*/ 1908287 w 2224774"/>
                    <a:gd name="connsiteY2036" fmla="*/ 388712 h 1560812"/>
                    <a:gd name="connsiteX2037" fmla="*/ 1909985 w 2224774"/>
                    <a:gd name="connsiteY2037" fmla="*/ 389560 h 1560812"/>
                    <a:gd name="connsiteX2038" fmla="*/ 1911710 w 2224774"/>
                    <a:gd name="connsiteY2038" fmla="*/ 389560 h 1560812"/>
                    <a:gd name="connsiteX2039" fmla="*/ 1911710 w 2224774"/>
                    <a:gd name="connsiteY2039" fmla="*/ 390409 h 1560812"/>
                    <a:gd name="connsiteX2040" fmla="*/ 1913408 w 2224774"/>
                    <a:gd name="connsiteY2040" fmla="*/ 392105 h 1560812"/>
                    <a:gd name="connsiteX2041" fmla="*/ 1914257 w 2224774"/>
                    <a:gd name="connsiteY2041" fmla="*/ 392105 h 1560812"/>
                    <a:gd name="connsiteX2042" fmla="*/ 1914257 w 2224774"/>
                    <a:gd name="connsiteY2042" fmla="*/ 392980 h 1560812"/>
                    <a:gd name="connsiteX2043" fmla="*/ 1915106 w 2224774"/>
                    <a:gd name="connsiteY2043" fmla="*/ 393829 h 1560812"/>
                    <a:gd name="connsiteX2044" fmla="*/ 1915106 w 2224774"/>
                    <a:gd name="connsiteY2044" fmla="*/ 394677 h 1560812"/>
                    <a:gd name="connsiteX2045" fmla="*/ 1920226 w 2224774"/>
                    <a:gd name="connsiteY2045" fmla="*/ 398070 h 1560812"/>
                    <a:gd name="connsiteX2046" fmla="*/ 1920226 w 2224774"/>
                    <a:gd name="connsiteY2046" fmla="*/ 398945 h 1560812"/>
                    <a:gd name="connsiteX2047" fmla="*/ 1921075 w 2224774"/>
                    <a:gd name="connsiteY2047" fmla="*/ 398945 h 1560812"/>
                    <a:gd name="connsiteX2048" fmla="*/ 1921951 w 2224774"/>
                    <a:gd name="connsiteY2048" fmla="*/ 398070 h 1560812"/>
                    <a:gd name="connsiteX2049" fmla="*/ 1922800 w 2224774"/>
                    <a:gd name="connsiteY2049" fmla="*/ 398945 h 1560812"/>
                    <a:gd name="connsiteX2050" fmla="*/ 1923649 w 2224774"/>
                    <a:gd name="connsiteY2050" fmla="*/ 398070 h 1560812"/>
                    <a:gd name="connsiteX2051" fmla="*/ 1923649 w 2224774"/>
                    <a:gd name="connsiteY2051" fmla="*/ 399794 h 1560812"/>
                    <a:gd name="connsiteX2052" fmla="*/ 1924497 w 2224774"/>
                    <a:gd name="connsiteY2052" fmla="*/ 401490 h 1560812"/>
                    <a:gd name="connsiteX2053" fmla="*/ 1925346 w 2224774"/>
                    <a:gd name="connsiteY2053" fmla="*/ 401490 h 1560812"/>
                    <a:gd name="connsiteX2054" fmla="*/ 1926195 w 2224774"/>
                    <a:gd name="connsiteY2054" fmla="*/ 403187 h 1560812"/>
                    <a:gd name="connsiteX2055" fmla="*/ 1927044 w 2224774"/>
                    <a:gd name="connsiteY2055" fmla="*/ 403187 h 1560812"/>
                    <a:gd name="connsiteX2056" fmla="*/ 1927044 w 2224774"/>
                    <a:gd name="connsiteY2056" fmla="*/ 402339 h 1560812"/>
                    <a:gd name="connsiteX2057" fmla="*/ 1927920 w 2224774"/>
                    <a:gd name="connsiteY2057" fmla="*/ 402339 h 1560812"/>
                    <a:gd name="connsiteX2058" fmla="*/ 1931316 w 2224774"/>
                    <a:gd name="connsiteY2058" fmla="*/ 404910 h 1560812"/>
                    <a:gd name="connsiteX2059" fmla="*/ 1931316 w 2224774"/>
                    <a:gd name="connsiteY2059" fmla="*/ 405759 h 1560812"/>
                    <a:gd name="connsiteX2060" fmla="*/ 1928769 w 2224774"/>
                    <a:gd name="connsiteY2060" fmla="*/ 406607 h 1560812"/>
                    <a:gd name="connsiteX2061" fmla="*/ 1929618 w 2224774"/>
                    <a:gd name="connsiteY2061" fmla="*/ 408304 h 1560812"/>
                    <a:gd name="connsiteX2062" fmla="*/ 1928769 w 2224774"/>
                    <a:gd name="connsiteY2062" fmla="*/ 410876 h 1560812"/>
                    <a:gd name="connsiteX2063" fmla="*/ 1932165 w 2224774"/>
                    <a:gd name="connsiteY2063" fmla="*/ 413421 h 1560812"/>
                    <a:gd name="connsiteX2064" fmla="*/ 1932165 w 2224774"/>
                    <a:gd name="connsiteY2064" fmla="*/ 415144 h 1560812"/>
                    <a:gd name="connsiteX2065" fmla="*/ 1933889 w 2224774"/>
                    <a:gd name="connsiteY2065" fmla="*/ 415992 h 1560812"/>
                    <a:gd name="connsiteX2066" fmla="*/ 1933889 w 2224774"/>
                    <a:gd name="connsiteY2066" fmla="*/ 416841 h 1560812"/>
                    <a:gd name="connsiteX2067" fmla="*/ 1933889 w 2224774"/>
                    <a:gd name="connsiteY2067" fmla="*/ 417689 h 1560812"/>
                    <a:gd name="connsiteX2068" fmla="*/ 1933040 w 2224774"/>
                    <a:gd name="connsiteY2068" fmla="*/ 418537 h 1560812"/>
                    <a:gd name="connsiteX2069" fmla="*/ 1932165 w 2224774"/>
                    <a:gd name="connsiteY2069" fmla="*/ 420234 h 1560812"/>
                    <a:gd name="connsiteX2070" fmla="*/ 1933040 w 2224774"/>
                    <a:gd name="connsiteY2070" fmla="*/ 421109 h 1560812"/>
                    <a:gd name="connsiteX2071" fmla="*/ 1932165 w 2224774"/>
                    <a:gd name="connsiteY2071" fmla="*/ 423654 h 1560812"/>
                    <a:gd name="connsiteX2072" fmla="*/ 1933889 w 2224774"/>
                    <a:gd name="connsiteY2072" fmla="*/ 425351 h 1560812"/>
                    <a:gd name="connsiteX2073" fmla="*/ 1934738 w 2224774"/>
                    <a:gd name="connsiteY2073" fmla="*/ 425351 h 1560812"/>
                    <a:gd name="connsiteX2074" fmla="*/ 1935587 w 2224774"/>
                    <a:gd name="connsiteY2074" fmla="*/ 425351 h 1560812"/>
                    <a:gd name="connsiteX2075" fmla="*/ 1936436 w 2224774"/>
                    <a:gd name="connsiteY2075" fmla="*/ 425351 h 1560812"/>
                    <a:gd name="connsiteX2076" fmla="*/ 1937285 w 2224774"/>
                    <a:gd name="connsiteY2076" fmla="*/ 426199 h 1560812"/>
                    <a:gd name="connsiteX2077" fmla="*/ 1939859 w 2224774"/>
                    <a:gd name="connsiteY2077" fmla="*/ 428771 h 1560812"/>
                    <a:gd name="connsiteX2078" fmla="*/ 1939859 w 2224774"/>
                    <a:gd name="connsiteY2078" fmla="*/ 432191 h 1560812"/>
                    <a:gd name="connsiteX2079" fmla="*/ 1940708 w 2224774"/>
                    <a:gd name="connsiteY2079" fmla="*/ 433039 h 1560812"/>
                    <a:gd name="connsiteX2080" fmla="*/ 1940708 w 2224774"/>
                    <a:gd name="connsiteY2080" fmla="*/ 433888 h 1560812"/>
                    <a:gd name="connsiteX2081" fmla="*/ 1941557 w 2224774"/>
                    <a:gd name="connsiteY2081" fmla="*/ 434736 h 1560812"/>
                    <a:gd name="connsiteX2082" fmla="*/ 1942406 w 2224774"/>
                    <a:gd name="connsiteY2082" fmla="*/ 433888 h 1560812"/>
                    <a:gd name="connsiteX2083" fmla="*/ 1943255 w 2224774"/>
                    <a:gd name="connsiteY2083" fmla="*/ 436433 h 1560812"/>
                    <a:gd name="connsiteX2084" fmla="*/ 1945828 w 2224774"/>
                    <a:gd name="connsiteY2084" fmla="*/ 437308 h 1560812"/>
                    <a:gd name="connsiteX2085" fmla="*/ 1944979 w 2224774"/>
                    <a:gd name="connsiteY2085" fmla="*/ 439004 h 1560812"/>
                    <a:gd name="connsiteX2086" fmla="*/ 1951798 w 2224774"/>
                    <a:gd name="connsiteY2086" fmla="*/ 438156 h 1560812"/>
                    <a:gd name="connsiteX2087" fmla="*/ 1951798 w 2224774"/>
                    <a:gd name="connsiteY2087" fmla="*/ 437308 h 1560812"/>
                    <a:gd name="connsiteX2088" fmla="*/ 1953496 w 2224774"/>
                    <a:gd name="connsiteY2088" fmla="*/ 437308 h 1560812"/>
                    <a:gd name="connsiteX2089" fmla="*/ 1955220 w 2224774"/>
                    <a:gd name="connsiteY2089" fmla="*/ 440701 h 1560812"/>
                    <a:gd name="connsiteX2090" fmla="*/ 1958616 w 2224774"/>
                    <a:gd name="connsiteY2090" fmla="*/ 441549 h 1560812"/>
                    <a:gd name="connsiteX2091" fmla="*/ 1961190 w 2224774"/>
                    <a:gd name="connsiteY2091" fmla="*/ 445818 h 1560812"/>
                    <a:gd name="connsiteX2092" fmla="*/ 1962888 w 2224774"/>
                    <a:gd name="connsiteY2092" fmla="*/ 446666 h 1560812"/>
                    <a:gd name="connsiteX2093" fmla="*/ 1965435 w 2224774"/>
                    <a:gd name="connsiteY2093" fmla="*/ 450086 h 1560812"/>
                    <a:gd name="connsiteX2094" fmla="*/ 1966310 w 2224774"/>
                    <a:gd name="connsiteY2094" fmla="*/ 449238 h 1560812"/>
                    <a:gd name="connsiteX2095" fmla="*/ 1969706 w 2224774"/>
                    <a:gd name="connsiteY2095" fmla="*/ 444969 h 1560812"/>
                    <a:gd name="connsiteX2096" fmla="*/ 1970555 w 2224774"/>
                    <a:gd name="connsiteY2096" fmla="*/ 444121 h 1560812"/>
                    <a:gd name="connsiteX2097" fmla="*/ 1970555 w 2224774"/>
                    <a:gd name="connsiteY2097" fmla="*/ 441549 h 1560812"/>
                    <a:gd name="connsiteX2098" fmla="*/ 1973978 w 2224774"/>
                    <a:gd name="connsiteY2098" fmla="*/ 440701 h 1560812"/>
                    <a:gd name="connsiteX2099" fmla="*/ 1975676 w 2224774"/>
                    <a:gd name="connsiteY2099" fmla="*/ 439004 h 1560812"/>
                    <a:gd name="connsiteX2100" fmla="*/ 1974827 w 2224774"/>
                    <a:gd name="connsiteY2100" fmla="*/ 438156 h 1560812"/>
                    <a:gd name="connsiteX2101" fmla="*/ 1975676 w 2224774"/>
                    <a:gd name="connsiteY2101" fmla="*/ 436433 h 1560812"/>
                    <a:gd name="connsiteX2102" fmla="*/ 1980796 w 2224774"/>
                    <a:gd name="connsiteY2102" fmla="*/ 433039 h 1560812"/>
                    <a:gd name="connsiteX2103" fmla="*/ 1981645 w 2224774"/>
                    <a:gd name="connsiteY2103" fmla="*/ 433039 h 1560812"/>
                    <a:gd name="connsiteX2104" fmla="*/ 1983370 w 2224774"/>
                    <a:gd name="connsiteY2104" fmla="*/ 433888 h 1560812"/>
                    <a:gd name="connsiteX2105" fmla="*/ 1984219 w 2224774"/>
                    <a:gd name="connsiteY2105" fmla="*/ 435584 h 1560812"/>
                    <a:gd name="connsiteX2106" fmla="*/ 1984219 w 2224774"/>
                    <a:gd name="connsiteY2106" fmla="*/ 436433 h 1560812"/>
                    <a:gd name="connsiteX2107" fmla="*/ 1985068 w 2224774"/>
                    <a:gd name="connsiteY2107" fmla="*/ 439004 h 1560812"/>
                    <a:gd name="connsiteX2108" fmla="*/ 1988490 w 2224774"/>
                    <a:gd name="connsiteY2108" fmla="*/ 439853 h 1560812"/>
                    <a:gd name="connsiteX2109" fmla="*/ 1989339 w 2224774"/>
                    <a:gd name="connsiteY2109" fmla="*/ 440701 h 1560812"/>
                    <a:gd name="connsiteX2110" fmla="*/ 1989339 w 2224774"/>
                    <a:gd name="connsiteY2110" fmla="*/ 442398 h 1560812"/>
                    <a:gd name="connsiteX2111" fmla="*/ 1988490 w 2224774"/>
                    <a:gd name="connsiteY2111" fmla="*/ 444969 h 1560812"/>
                    <a:gd name="connsiteX2112" fmla="*/ 1990188 w 2224774"/>
                    <a:gd name="connsiteY2112" fmla="*/ 446666 h 1560812"/>
                    <a:gd name="connsiteX2113" fmla="*/ 1990188 w 2224774"/>
                    <a:gd name="connsiteY2113" fmla="*/ 449238 h 1560812"/>
                    <a:gd name="connsiteX2114" fmla="*/ 1989339 w 2224774"/>
                    <a:gd name="connsiteY2114" fmla="*/ 450086 h 1560812"/>
                    <a:gd name="connsiteX2115" fmla="*/ 1986765 w 2224774"/>
                    <a:gd name="connsiteY2115" fmla="*/ 457748 h 1560812"/>
                    <a:gd name="connsiteX2116" fmla="*/ 1986765 w 2224774"/>
                    <a:gd name="connsiteY2116" fmla="*/ 460320 h 1560812"/>
                    <a:gd name="connsiteX2117" fmla="*/ 1985916 w 2224774"/>
                    <a:gd name="connsiteY2117" fmla="*/ 461168 h 1560812"/>
                    <a:gd name="connsiteX2118" fmla="*/ 1985916 w 2224774"/>
                    <a:gd name="connsiteY2118" fmla="*/ 462865 h 1560812"/>
                    <a:gd name="connsiteX2119" fmla="*/ 1985916 w 2224774"/>
                    <a:gd name="connsiteY2119" fmla="*/ 464561 h 1560812"/>
                    <a:gd name="connsiteX2120" fmla="*/ 1987614 w 2224774"/>
                    <a:gd name="connsiteY2120" fmla="*/ 466285 h 1560812"/>
                    <a:gd name="connsiteX2121" fmla="*/ 1989339 w 2224774"/>
                    <a:gd name="connsiteY2121" fmla="*/ 466285 h 1560812"/>
                    <a:gd name="connsiteX2122" fmla="*/ 1988490 w 2224774"/>
                    <a:gd name="connsiteY2122" fmla="*/ 467133 h 1560812"/>
                    <a:gd name="connsiteX2123" fmla="*/ 1988490 w 2224774"/>
                    <a:gd name="connsiteY2123" fmla="*/ 468830 h 1560812"/>
                    <a:gd name="connsiteX2124" fmla="*/ 1991037 w 2224774"/>
                    <a:gd name="connsiteY2124" fmla="*/ 469678 h 1560812"/>
                    <a:gd name="connsiteX2125" fmla="*/ 1991037 w 2224774"/>
                    <a:gd name="connsiteY2125" fmla="*/ 472250 h 1560812"/>
                    <a:gd name="connsiteX2126" fmla="*/ 1991886 w 2224774"/>
                    <a:gd name="connsiteY2126" fmla="*/ 472250 h 1560812"/>
                    <a:gd name="connsiteX2127" fmla="*/ 1993584 w 2224774"/>
                    <a:gd name="connsiteY2127" fmla="*/ 471401 h 1560812"/>
                    <a:gd name="connsiteX2128" fmla="*/ 1996157 w 2224774"/>
                    <a:gd name="connsiteY2128" fmla="*/ 472250 h 1560812"/>
                    <a:gd name="connsiteX2129" fmla="*/ 1997006 w 2224774"/>
                    <a:gd name="connsiteY2129" fmla="*/ 473098 h 1560812"/>
                    <a:gd name="connsiteX2130" fmla="*/ 1996157 w 2224774"/>
                    <a:gd name="connsiteY2130" fmla="*/ 474795 h 1560812"/>
                    <a:gd name="connsiteX2131" fmla="*/ 1997006 w 2224774"/>
                    <a:gd name="connsiteY2131" fmla="*/ 475643 h 1560812"/>
                    <a:gd name="connsiteX2132" fmla="*/ 1997855 w 2224774"/>
                    <a:gd name="connsiteY2132" fmla="*/ 474795 h 1560812"/>
                    <a:gd name="connsiteX2133" fmla="*/ 1998704 w 2224774"/>
                    <a:gd name="connsiteY2133" fmla="*/ 476492 h 1560812"/>
                    <a:gd name="connsiteX2134" fmla="*/ 2001278 w 2224774"/>
                    <a:gd name="connsiteY2134" fmla="*/ 474795 h 1560812"/>
                    <a:gd name="connsiteX2135" fmla="*/ 2002976 w 2224774"/>
                    <a:gd name="connsiteY2135" fmla="*/ 474795 h 1560812"/>
                    <a:gd name="connsiteX2136" fmla="*/ 2005549 w 2224774"/>
                    <a:gd name="connsiteY2136" fmla="*/ 475643 h 1560812"/>
                    <a:gd name="connsiteX2137" fmla="*/ 2005549 w 2224774"/>
                    <a:gd name="connsiteY2137" fmla="*/ 476492 h 1560812"/>
                    <a:gd name="connsiteX2138" fmla="*/ 2008096 w 2224774"/>
                    <a:gd name="connsiteY2138" fmla="*/ 477366 h 1560812"/>
                    <a:gd name="connsiteX2139" fmla="*/ 2008096 w 2224774"/>
                    <a:gd name="connsiteY2139" fmla="*/ 478215 h 1560812"/>
                    <a:gd name="connsiteX2140" fmla="*/ 2008945 w 2224774"/>
                    <a:gd name="connsiteY2140" fmla="*/ 478215 h 1560812"/>
                    <a:gd name="connsiteX2141" fmla="*/ 2009794 w 2224774"/>
                    <a:gd name="connsiteY2141" fmla="*/ 480760 h 1560812"/>
                    <a:gd name="connsiteX2142" fmla="*/ 2010670 w 2224774"/>
                    <a:gd name="connsiteY2142" fmla="*/ 481608 h 1560812"/>
                    <a:gd name="connsiteX2143" fmla="*/ 2011519 w 2224774"/>
                    <a:gd name="connsiteY2143" fmla="*/ 483332 h 1560812"/>
                    <a:gd name="connsiteX2144" fmla="*/ 2012368 w 2224774"/>
                    <a:gd name="connsiteY2144" fmla="*/ 483332 h 1560812"/>
                    <a:gd name="connsiteX2145" fmla="*/ 2013217 w 2224774"/>
                    <a:gd name="connsiteY2145" fmla="*/ 483332 h 1560812"/>
                    <a:gd name="connsiteX2146" fmla="*/ 2013217 w 2224774"/>
                    <a:gd name="connsiteY2146" fmla="*/ 485028 h 1560812"/>
                    <a:gd name="connsiteX2147" fmla="*/ 2013217 w 2224774"/>
                    <a:gd name="connsiteY2147" fmla="*/ 485877 h 1560812"/>
                    <a:gd name="connsiteX2148" fmla="*/ 2014066 w 2224774"/>
                    <a:gd name="connsiteY2148" fmla="*/ 485877 h 1560812"/>
                    <a:gd name="connsiteX2149" fmla="*/ 2015764 w 2224774"/>
                    <a:gd name="connsiteY2149" fmla="*/ 485028 h 1560812"/>
                    <a:gd name="connsiteX2150" fmla="*/ 2017488 w 2224774"/>
                    <a:gd name="connsiteY2150" fmla="*/ 485877 h 1560812"/>
                    <a:gd name="connsiteX2151" fmla="*/ 2017488 w 2224774"/>
                    <a:gd name="connsiteY2151" fmla="*/ 485028 h 1560812"/>
                    <a:gd name="connsiteX2152" fmla="*/ 2020035 w 2224774"/>
                    <a:gd name="connsiteY2152" fmla="*/ 485877 h 1560812"/>
                    <a:gd name="connsiteX2153" fmla="*/ 2021733 w 2224774"/>
                    <a:gd name="connsiteY2153" fmla="*/ 485028 h 1560812"/>
                    <a:gd name="connsiteX2154" fmla="*/ 2021733 w 2224774"/>
                    <a:gd name="connsiteY2154" fmla="*/ 489297 h 1560812"/>
                    <a:gd name="connsiteX2155" fmla="*/ 2022609 w 2224774"/>
                    <a:gd name="connsiteY2155" fmla="*/ 490993 h 1560812"/>
                    <a:gd name="connsiteX2156" fmla="*/ 2023458 w 2224774"/>
                    <a:gd name="connsiteY2156" fmla="*/ 492690 h 1560812"/>
                    <a:gd name="connsiteX2157" fmla="*/ 2022609 w 2224774"/>
                    <a:gd name="connsiteY2157" fmla="*/ 494413 h 1560812"/>
                    <a:gd name="connsiteX2158" fmla="*/ 2024307 w 2224774"/>
                    <a:gd name="connsiteY2158" fmla="*/ 494413 h 1560812"/>
                    <a:gd name="connsiteX2159" fmla="*/ 2026005 w 2224774"/>
                    <a:gd name="connsiteY2159" fmla="*/ 496958 h 1560812"/>
                    <a:gd name="connsiteX2160" fmla="*/ 2028578 w 2224774"/>
                    <a:gd name="connsiteY2160" fmla="*/ 495262 h 1560812"/>
                    <a:gd name="connsiteX2161" fmla="*/ 2029427 w 2224774"/>
                    <a:gd name="connsiteY2161" fmla="*/ 496110 h 1560812"/>
                    <a:gd name="connsiteX2162" fmla="*/ 2034548 w 2224774"/>
                    <a:gd name="connsiteY2162" fmla="*/ 495262 h 1560812"/>
                    <a:gd name="connsiteX2163" fmla="*/ 2034548 w 2224774"/>
                    <a:gd name="connsiteY2163" fmla="*/ 494413 h 1560812"/>
                    <a:gd name="connsiteX2164" fmla="*/ 2035397 w 2224774"/>
                    <a:gd name="connsiteY2164" fmla="*/ 493565 h 1560812"/>
                    <a:gd name="connsiteX2165" fmla="*/ 2037095 w 2224774"/>
                    <a:gd name="connsiteY2165" fmla="*/ 495262 h 1560812"/>
                    <a:gd name="connsiteX2166" fmla="*/ 2036246 w 2224774"/>
                    <a:gd name="connsiteY2166" fmla="*/ 496110 h 1560812"/>
                    <a:gd name="connsiteX2167" fmla="*/ 2037095 w 2224774"/>
                    <a:gd name="connsiteY2167" fmla="*/ 497807 h 1560812"/>
                    <a:gd name="connsiteX2168" fmla="*/ 2037944 w 2224774"/>
                    <a:gd name="connsiteY2168" fmla="*/ 496958 h 1560812"/>
                    <a:gd name="connsiteX2169" fmla="*/ 2040517 w 2224774"/>
                    <a:gd name="connsiteY2169" fmla="*/ 498655 h 1560812"/>
                    <a:gd name="connsiteX2170" fmla="*/ 2042215 w 2224774"/>
                    <a:gd name="connsiteY2170" fmla="*/ 498655 h 1560812"/>
                    <a:gd name="connsiteX2171" fmla="*/ 2043064 w 2224774"/>
                    <a:gd name="connsiteY2171" fmla="*/ 498655 h 1560812"/>
                    <a:gd name="connsiteX2172" fmla="*/ 2043913 w 2224774"/>
                    <a:gd name="connsiteY2172" fmla="*/ 501227 h 1560812"/>
                    <a:gd name="connsiteX2173" fmla="*/ 2045638 w 2224774"/>
                    <a:gd name="connsiteY2173" fmla="*/ 501227 h 1560812"/>
                    <a:gd name="connsiteX2174" fmla="*/ 2044789 w 2224774"/>
                    <a:gd name="connsiteY2174" fmla="*/ 504647 h 1560812"/>
                    <a:gd name="connsiteX2175" fmla="*/ 2047336 w 2224774"/>
                    <a:gd name="connsiteY2175" fmla="*/ 502924 h 1560812"/>
                    <a:gd name="connsiteX2176" fmla="*/ 2048184 w 2224774"/>
                    <a:gd name="connsiteY2176" fmla="*/ 504647 h 1560812"/>
                    <a:gd name="connsiteX2177" fmla="*/ 2049033 w 2224774"/>
                    <a:gd name="connsiteY2177" fmla="*/ 505495 h 1560812"/>
                    <a:gd name="connsiteX2178" fmla="*/ 2050758 w 2224774"/>
                    <a:gd name="connsiteY2178" fmla="*/ 504647 h 1560812"/>
                    <a:gd name="connsiteX2179" fmla="*/ 2050758 w 2224774"/>
                    <a:gd name="connsiteY2179" fmla="*/ 506344 h 1560812"/>
                    <a:gd name="connsiteX2180" fmla="*/ 2051607 w 2224774"/>
                    <a:gd name="connsiteY2180" fmla="*/ 508040 h 1560812"/>
                    <a:gd name="connsiteX2181" fmla="*/ 2056727 w 2224774"/>
                    <a:gd name="connsiteY2181" fmla="*/ 506344 h 1560812"/>
                    <a:gd name="connsiteX2182" fmla="*/ 2056727 w 2224774"/>
                    <a:gd name="connsiteY2182" fmla="*/ 507192 h 1560812"/>
                    <a:gd name="connsiteX2183" fmla="*/ 2055878 w 2224774"/>
                    <a:gd name="connsiteY2183" fmla="*/ 508889 h 1560812"/>
                    <a:gd name="connsiteX2184" fmla="*/ 2057576 w 2224774"/>
                    <a:gd name="connsiteY2184" fmla="*/ 509764 h 1560812"/>
                    <a:gd name="connsiteX2185" fmla="*/ 2059274 w 2224774"/>
                    <a:gd name="connsiteY2185" fmla="*/ 507192 h 1560812"/>
                    <a:gd name="connsiteX2186" fmla="*/ 2060999 w 2224774"/>
                    <a:gd name="connsiteY2186" fmla="*/ 507192 h 1560812"/>
                    <a:gd name="connsiteX2187" fmla="*/ 2060999 w 2224774"/>
                    <a:gd name="connsiteY2187" fmla="*/ 508889 h 1560812"/>
                    <a:gd name="connsiteX2188" fmla="*/ 2061848 w 2224774"/>
                    <a:gd name="connsiteY2188" fmla="*/ 509764 h 1560812"/>
                    <a:gd name="connsiteX2189" fmla="*/ 2062697 w 2224774"/>
                    <a:gd name="connsiteY2189" fmla="*/ 509764 h 1560812"/>
                    <a:gd name="connsiteX2190" fmla="*/ 2062697 w 2224774"/>
                    <a:gd name="connsiteY2190" fmla="*/ 511460 h 1560812"/>
                    <a:gd name="connsiteX2191" fmla="*/ 2060999 w 2224774"/>
                    <a:gd name="connsiteY2191" fmla="*/ 512309 h 1560812"/>
                    <a:gd name="connsiteX2192" fmla="*/ 2061848 w 2224774"/>
                    <a:gd name="connsiteY2192" fmla="*/ 514005 h 1560812"/>
                    <a:gd name="connsiteX2193" fmla="*/ 2064395 w 2224774"/>
                    <a:gd name="connsiteY2193" fmla="*/ 512309 h 1560812"/>
                    <a:gd name="connsiteX2194" fmla="*/ 2066968 w 2224774"/>
                    <a:gd name="connsiteY2194" fmla="*/ 514854 h 1560812"/>
                    <a:gd name="connsiteX2195" fmla="*/ 2068666 w 2224774"/>
                    <a:gd name="connsiteY2195" fmla="*/ 514005 h 1560812"/>
                    <a:gd name="connsiteX2196" fmla="*/ 2067817 w 2224774"/>
                    <a:gd name="connsiteY2196" fmla="*/ 512309 h 1560812"/>
                    <a:gd name="connsiteX2197" fmla="*/ 2070364 w 2224774"/>
                    <a:gd name="connsiteY2197" fmla="*/ 513157 h 1560812"/>
                    <a:gd name="connsiteX2198" fmla="*/ 2072938 w 2224774"/>
                    <a:gd name="connsiteY2198" fmla="*/ 514854 h 1560812"/>
                    <a:gd name="connsiteX2199" fmla="*/ 2073787 w 2224774"/>
                    <a:gd name="connsiteY2199" fmla="*/ 512309 h 1560812"/>
                    <a:gd name="connsiteX2200" fmla="*/ 2077183 w 2224774"/>
                    <a:gd name="connsiteY2200" fmla="*/ 512309 h 1560812"/>
                    <a:gd name="connsiteX2201" fmla="*/ 2077183 w 2224774"/>
                    <a:gd name="connsiteY2201" fmla="*/ 513157 h 1560812"/>
                    <a:gd name="connsiteX2202" fmla="*/ 2078058 w 2224774"/>
                    <a:gd name="connsiteY2202" fmla="*/ 513157 h 1560812"/>
                    <a:gd name="connsiteX2203" fmla="*/ 2078907 w 2224774"/>
                    <a:gd name="connsiteY2203" fmla="*/ 511460 h 1560812"/>
                    <a:gd name="connsiteX2204" fmla="*/ 2078907 w 2224774"/>
                    <a:gd name="connsiteY2204" fmla="*/ 510612 h 1560812"/>
                    <a:gd name="connsiteX2205" fmla="*/ 2079756 w 2224774"/>
                    <a:gd name="connsiteY2205" fmla="*/ 510612 h 1560812"/>
                    <a:gd name="connsiteX2206" fmla="*/ 2080605 w 2224774"/>
                    <a:gd name="connsiteY2206" fmla="*/ 511460 h 1560812"/>
                    <a:gd name="connsiteX2207" fmla="*/ 2079756 w 2224774"/>
                    <a:gd name="connsiteY2207" fmla="*/ 512309 h 1560812"/>
                    <a:gd name="connsiteX2208" fmla="*/ 2080605 w 2224774"/>
                    <a:gd name="connsiteY2208" fmla="*/ 513157 h 1560812"/>
                    <a:gd name="connsiteX2209" fmla="*/ 2082303 w 2224774"/>
                    <a:gd name="connsiteY2209" fmla="*/ 514005 h 1560812"/>
                    <a:gd name="connsiteX2210" fmla="*/ 2083179 w 2224774"/>
                    <a:gd name="connsiteY2210" fmla="*/ 514005 h 1560812"/>
                    <a:gd name="connsiteX2211" fmla="*/ 2084028 w 2224774"/>
                    <a:gd name="connsiteY2211" fmla="*/ 513157 h 1560812"/>
                    <a:gd name="connsiteX2212" fmla="*/ 2085726 w 2224774"/>
                    <a:gd name="connsiteY2212" fmla="*/ 512309 h 1560812"/>
                    <a:gd name="connsiteX2213" fmla="*/ 2086575 w 2224774"/>
                    <a:gd name="connsiteY2213" fmla="*/ 514005 h 1560812"/>
                    <a:gd name="connsiteX2214" fmla="*/ 2087424 w 2224774"/>
                    <a:gd name="connsiteY2214" fmla="*/ 514005 h 1560812"/>
                    <a:gd name="connsiteX2215" fmla="*/ 2088273 w 2224774"/>
                    <a:gd name="connsiteY2215" fmla="*/ 513157 h 1560812"/>
                    <a:gd name="connsiteX2216" fmla="*/ 2089148 w 2224774"/>
                    <a:gd name="connsiteY2216" fmla="*/ 514854 h 1560812"/>
                    <a:gd name="connsiteX2217" fmla="*/ 2090846 w 2224774"/>
                    <a:gd name="connsiteY2217" fmla="*/ 513157 h 1560812"/>
                    <a:gd name="connsiteX2218" fmla="*/ 2090846 w 2224774"/>
                    <a:gd name="connsiteY2218" fmla="*/ 514005 h 1560812"/>
                    <a:gd name="connsiteX2219" fmla="*/ 2089997 w 2224774"/>
                    <a:gd name="connsiteY2219" fmla="*/ 517425 h 1560812"/>
                    <a:gd name="connsiteX2220" fmla="*/ 2090846 w 2224774"/>
                    <a:gd name="connsiteY2220" fmla="*/ 518274 h 1560812"/>
                    <a:gd name="connsiteX2221" fmla="*/ 2090846 w 2224774"/>
                    <a:gd name="connsiteY2221" fmla="*/ 519122 h 1560812"/>
                    <a:gd name="connsiteX2222" fmla="*/ 2092544 w 2224774"/>
                    <a:gd name="connsiteY2222" fmla="*/ 519122 h 1560812"/>
                    <a:gd name="connsiteX2223" fmla="*/ 2095118 w 2224774"/>
                    <a:gd name="connsiteY2223" fmla="*/ 519122 h 1560812"/>
                    <a:gd name="connsiteX2224" fmla="*/ 2096816 w 2224774"/>
                    <a:gd name="connsiteY2224" fmla="*/ 522542 h 1560812"/>
                    <a:gd name="connsiteX2225" fmla="*/ 2099363 w 2224774"/>
                    <a:gd name="connsiteY2225" fmla="*/ 519970 h 1560812"/>
                    <a:gd name="connsiteX2226" fmla="*/ 2101087 w 2224774"/>
                    <a:gd name="connsiteY2226" fmla="*/ 521694 h 1560812"/>
                    <a:gd name="connsiteX2227" fmla="*/ 2101087 w 2224774"/>
                    <a:gd name="connsiteY2227" fmla="*/ 522542 h 1560812"/>
                    <a:gd name="connsiteX2228" fmla="*/ 2101087 w 2224774"/>
                    <a:gd name="connsiteY2228" fmla="*/ 523390 h 1560812"/>
                    <a:gd name="connsiteX2229" fmla="*/ 2102785 w 2224774"/>
                    <a:gd name="connsiteY2229" fmla="*/ 524239 h 1560812"/>
                    <a:gd name="connsiteX2230" fmla="*/ 2103634 w 2224774"/>
                    <a:gd name="connsiteY2230" fmla="*/ 525087 h 1560812"/>
                    <a:gd name="connsiteX2231" fmla="*/ 2103634 w 2224774"/>
                    <a:gd name="connsiteY2231" fmla="*/ 525936 h 1560812"/>
                    <a:gd name="connsiteX2232" fmla="*/ 2101936 w 2224774"/>
                    <a:gd name="connsiteY2232" fmla="*/ 527659 h 1560812"/>
                    <a:gd name="connsiteX2233" fmla="*/ 2102785 w 2224774"/>
                    <a:gd name="connsiteY2233" fmla="*/ 530204 h 1560812"/>
                    <a:gd name="connsiteX2234" fmla="*/ 2104483 w 2224774"/>
                    <a:gd name="connsiteY2234" fmla="*/ 531927 h 1560812"/>
                    <a:gd name="connsiteX2235" fmla="*/ 2107057 w 2224774"/>
                    <a:gd name="connsiteY2235" fmla="*/ 537892 h 1560812"/>
                    <a:gd name="connsiteX2236" fmla="*/ 2107906 w 2224774"/>
                    <a:gd name="connsiteY2236" fmla="*/ 538741 h 1560812"/>
                    <a:gd name="connsiteX2237" fmla="*/ 2113026 w 2224774"/>
                    <a:gd name="connsiteY2237" fmla="*/ 537892 h 1560812"/>
                    <a:gd name="connsiteX2238" fmla="*/ 2113875 w 2224774"/>
                    <a:gd name="connsiteY2238" fmla="*/ 539589 h 1560812"/>
                    <a:gd name="connsiteX2239" fmla="*/ 2115573 w 2224774"/>
                    <a:gd name="connsiteY2239" fmla="*/ 541286 h 1560812"/>
                    <a:gd name="connsiteX2240" fmla="*/ 2116449 w 2224774"/>
                    <a:gd name="connsiteY2240" fmla="*/ 543857 h 1560812"/>
                    <a:gd name="connsiteX2241" fmla="*/ 2117298 w 2224774"/>
                    <a:gd name="connsiteY2241" fmla="*/ 544706 h 1560812"/>
                    <a:gd name="connsiteX2242" fmla="*/ 2122418 w 2224774"/>
                    <a:gd name="connsiteY2242" fmla="*/ 545554 h 1560812"/>
                    <a:gd name="connsiteX2243" fmla="*/ 2123267 w 2224774"/>
                    <a:gd name="connsiteY2243" fmla="*/ 545554 h 1560812"/>
                    <a:gd name="connsiteX2244" fmla="*/ 2124116 w 2224774"/>
                    <a:gd name="connsiteY2244" fmla="*/ 546402 h 1560812"/>
                    <a:gd name="connsiteX2245" fmla="*/ 2126663 w 2224774"/>
                    <a:gd name="connsiteY2245" fmla="*/ 548099 h 1560812"/>
                    <a:gd name="connsiteX2246" fmla="*/ 2129236 w 2224774"/>
                    <a:gd name="connsiteY2246" fmla="*/ 551519 h 1560812"/>
                    <a:gd name="connsiteX2247" fmla="*/ 2130934 w 2224774"/>
                    <a:gd name="connsiteY2247" fmla="*/ 552368 h 1560812"/>
                    <a:gd name="connsiteX2248" fmla="*/ 2132632 w 2224774"/>
                    <a:gd name="connsiteY2248" fmla="*/ 552368 h 1560812"/>
                    <a:gd name="connsiteX2249" fmla="*/ 2137753 w 2224774"/>
                    <a:gd name="connsiteY2249" fmla="*/ 552368 h 1560812"/>
                    <a:gd name="connsiteX2250" fmla="*/ 2141175 w 2224774"/>
                    <a:gd name="connsiteY2250" fmla="*/ 550671 h 1560812"/>
                    <a:gd name="connsiteX2251" fmla="*/ 2142873 w 2224774"/>
                    <a:gd name="connsiteY2251" fmla="*/ 550671 h 1560812"/>
                    <a:gd name="connsiteX2252" fmla="*/ 2144598 w 2224774"/>
                    <a:gd name="connsiteY2252" fmla="*/ 552368 h 1560812"/>
                    <a:gd name="connsiteX2253" fmla="*/ 2145447 w 2224774"/>
                    <a:gd name="connsiteY2253" fmla="*/ 553216 h 1560812"/>
                    <a:gd name="connsiteX2254" fmla="*/ 2146296 w 2224774"/>
                    <a:gd name="connsiteY2254" fmla="*/ 555788 h 1560812"/>
                    <a:gd name="connsiteX2255" fmla="*/ 2146296 w 2224774"/>
                    <a:gd name="connsiteY2255" fmla="*/ 558333 h 1560812"/>
                    <a:gd name="connsiteX2256" fmla="*/ 2146296 w 2224774"/>
                    <a:gd name="connsiteY2256" fmla="*/ 559181 h 1560812"/>
                    <a:gd name="connsiteX2257" fmla="*/ 2145447 w 2224774"/>
                    <a:gd name="connsiteY2257" fmla="*/ 561753 h 1560812"/>
                    <a:gd name="connsiteX2258" fmla="*/ 2142873 w 2224774"/>
                    <a:gd name="connsiteY2258" fmla="*/ 564298 h 1560812"/>
                    <a:gd name="connsiteX2259" fmla="*/ 2140326 w 2224774"/>
                    <a:gd name="connsiteY2259" fmla="*/ 567718 h 1560812"/>
                    <a:gd name="connsiteX2260" fmla="*/ 2140326 w 2224774"/>
                    <a:gd name="connsiteY2260" fmla="*/ 571138 h 1560812"/>
                    <a:gd name="connsiteX2261" fmla="*/ 2141175 w 2224774"/>
                    <a:gd name="connsiteY2261" fmla="*/ 571986 h 1560812"/>
                    <a:gd name="connsiteX2262" fmla="*/ 2142873 w 2224774"/>
                    <a:gd name="connsiteY2262" fmla="*/ 571986 h 1560812"/>
                    <a:gd name="connsiteX2263" fmla="*/ 2145447 w 2224774"/>
                    <a:gd name="connsiteY2263" fmla="*/ 572834 h 1560812"/>
                    <a:gd name="connsiteX2264" fmla="*/ 2147994 w 2224774"/>
                    <a:gd name="connsiteY2264" fmla="*/ 573683 h 1560812"/>
                    <a:gd name="connsiteX2265" fmla="*/ 2148843 w 2224774"/>
                    <a:gd name="connsiteY2265" fmla="*/ 575380 h 1560812"/>
                    <a:gd name="connsiteX2266" fmla="*/ 2151416 w 2224774"/>
                    <a:gd name="connsiteY2266" fmla="*/ 577103 h 1560812"/>
                    <a:gd name="connsiteX2267" fmla="*/ 2154812 w 2224774"/>
                    <a:gd name="connsiteY2267" fmla="*/ 577103 h 1560812"/>
                    <a:gd name="connsiteX2268" fmla="*/ 2157386 w 2224774"/>
                    <a:gd name="connsiteY2268" fmla="*/ 576228 h 1560812"/>
                    <a:gd name="connsiteX2269" fmla="*/ 2159084 w 2224774"/>
                    <a:gd name="connsiteY2269" fmla="*/ 576228 h 1560812"/>
                    <a:gd name="connsiteX2270" fmla="*/ 2159933 w 2224774"/>
                    <a:gd name="connsiteY2270" fmla="*/ 577103 h 1560812"/>
                    <a:gd name="connsiteX2271" fmla="*/ 2160808 w 2224774"/>
                    <a:gd name="connsiteY2271" fmla="*/ 576228 h 1560812"/>
                    <a:gd name="connsiteX2272" fmla="*/ 2161657 w 2224774"/>
                    <a:gd name="connsiteY2272" fmla="*/ 572834 h 1560812"/>
                    <a:gd name="connsiteX2273" fmla="*/ 2161657 w 2224774"/>
                    <a:gd name="connsiteY2273" fmla="*/ 571986 h 1560812"/>
                    <a:gd name="connsiteX2274" fmla="*/ 2163355 w 2224774"/>
                    <a:gd name="connsiteY2274" fmla="*/ 571986 h 1560812"/>
                    <a:gd name="connsiteX2275" fmla="*/ 2164204 w 2224774"/>
                    <a:gd name="connsiteY2275" fmla="*/ 572834 h 1560812"/>
                    <a:gd name="connsiteX2276" fmla="*/ 2165902 w 2224774"/>
                    <a:gd name="connsiteY2276" fmla="*/ 571986 h 1560812"/>
                    <a:gd name="connsiteX2277" fmla="*/ 2166778 w 2224774"/>
                    <a:gd name="connsiteY2277" fmla="*/ 570263 h 1560812"/>
                    <a:gd name="connsiteX2278" fmla="*/ 2169325 w 2224774"/>
                    <a:gd name="connsiteY2278" fmla="*/ 569414 h 1560812"/>
                    <a:gd name="connsiteX2279" fmla="*/ 2171023 w 2224774"/>
                    <a:gd name="connsiteY2279" fmla="*/ 567718 h 1560812"/>
                    <a:gd name="connsiteX2280" fmla="*/ 2171872 w 2224774"/>
                    <a:gd name="connsiteY2280" fmla="*/ 567718 h 1560812"/>
                    <a:gd name="connsiteX2281" fmla="*/ 2173596 w 2224774"/>
                    <a:gd name="connsiteY2281" fmla="*/ 567718 h 1560812"/>
                    <a:gd name="connsiteX2282" fmla="*/ 2176992 w 2224774"/>
                    <a:gd name="connsiteY2282" fmla="*/ 571986 h 1560812"/>
                    <a:gd name="connsiteX2283" fmla="*/ 2177868 w 2224774"/>
                    <a:gd name="connsiteY2283" fmla="*/ 571138 h 1560812"/>
                    <a:gd name="connsiteX2284" fmla="*/ 2179566 w 2224774"/>
                    <a:gd name="connsiteY2284" fmla="*/ 570263 h 1560812"/>
                    <a:gd name="connsiteX2285" fmla="*/ 2181263 w 2224774"/>
                    <a:gd name="connsiteY2285" fmla="*/ 569414 h 1560812"/>
                    <a:gd name="connsiteX2286" fmla="*/ 2182112 w 2224774"/>
                    <a:gd name="connsiteY2286" fmla="*/ 570263 h 1560812"/>
                    <a:gd name="connsiteX2287" fmla="*/ 2183837 w 2224774"/>
                    <a:gd name="connsiteY2287" fmla="*/ 571986 h 1560812"/>
                    <a:gd name="connsiteX2288" fmla="*/ 2185535 w 2224774"/>
                    <a:gd name="connsiteY2288" fmla="*/ 571986 h 1560812"/>
                    <a:gd name="connsiteX2289" fmla="*/ 2188082 w 2224774"/>
                    <a:gd name="connsiteY2289" fmla="*/ 570263 h 1560812"/>
                    <a:gd name="connsiteX2290" fmla="*/ 2188957 w 2224774"/>
                    <a:gd name="connsiteY2290" fmla="*/ 568566 h 1560812"/>
                    <a:gd name="connsiteX2291" fmla="*/ 2190655 w 2224774"/>
                    <a:gd name="connsiteY2291" fmla="*/ 567718 h 1560812"/>
                    <a:gd name="connsiteX2292" fmla="*/ 2193202 w 2224774"/>
                    <a:gd name="connsiteY2292" fmla="*/ 568566 h 1560812"/>
                    <a:gd name="connsiteX2293" fmla="*/ 2195776 w 2224774"/>
                    <a:gd name="connsiteY2293" fmla="*/ 568566 h 1560812"/>
                    <a:gd name="connsiteX2294" fmla="*/ 2197474 w 2224774"/>
                    <a:gd name="connsiteY2294" fmla="*/ 567718 h 1560812"/>
                    <a:gd name="connsiteX2295" fmla="*/ 2198323 w 2224774"/>
                    <a:gd name="connsiteY2295" fmla="*/ 565146 h 1560812"/>
                    <a:gd name="connsiteX2296" fmla="*/ 2199172 w 2224774"/>
                    <a:gd name="connsiteY2296" fmla="*/ 565146 h 1560812"/>
                    <a:gd name="connsiteX2297" fmla="*/ 2199172 w 2224774"/>
                    <a:gd name="connsiteY2297" fmla="*/ 563449 h 1560812"/>
                    <a:gd name="connsiteX2298" fmla="*/ 2200047 w 2224774"/>
                    <a:gd name="connsiteY2298" fmla="*/ 562601 h 1560812"/>
                    <a:gd name="connsiteX2299" fmla="*/ 2201745 w 2224774"/>
                    <a:gd name="connsiteY2299" fmla="*/ 561753 h 1560812"/>
                    <a:gd name="connsiteX2300" fmla="*/ 2205168 w 2224774"/>
                    <a:gd name="connsiteY2300" fmla="*/ 560904 h 1560812"/>
                    <a:gd name="connsiteX2301" fmla="*/ 2208564 w 2224774"/>
                    <a:gd name="connsiteY2301" fmla="*/ 556636 h 1560812"/>
                    <a:gd name="connsiteX2302" fmla="*/ 2211137 w 2224774"/>
                    <a:gd name="connsiteY2302" fmla="*/ 557484 h 1560812"/>
                    <a:gd name="connsiteX2303" fmla="*/ 2211986 w 2224774"/>
                    <a:gd name="connsiteY2303" fmla="*/ 556636 h 1560812"/>
                    <a:gd name="connsiteX2304" fmla="*/ 2212835 w 2224774"/>
                    <a:gd name="connsiteY2304" fmla="*/ 555788 h 1560812"/>
                    <a:gd name="connsiteX2305" fmla="*/ 2213684 w 2224774"/>
                    <a:gd name="connsiteY2305" fmla="*/ 554939 h 1560812"/>
                    <a:gd name="connsiteX2306" fmla="*/ 2215382 w 2224774"/>
                    <a:gd name="connsiteY2306" fmla="*/ 554939 h 1560812"/>
                    <a:gd name="connsiteX2307" fmla="*/ 2217107 w 2224774"/>
                    <a:gd name="connsiteY2307" fmla="*/ 554939 h 1560812"/>
                    <a:gd name="connsiteX2308" fmla="*/ 2218805 w 2224774"/>
                    <a:gd name="connsiteY2308" fmla="*/ 554939 h 1560812"/>
                    <a:gd name="connsiteX2309" fmla="*/ 2224774 w 2224774"/>
                    <a:gd name="connsiteY2309" fmla="*/ 553216 h 1560812"/>
                    <a:gd name="connsiteX2310" fmla="*/ 2224774 w 2224774"/>
                    <a:gd name="connsiteY2310" fmla="*/ 554064 h 1560812"/>
                    <a:gd name="connsiteX2311" fmla="*/ 2223925 w 2224774"/>
                    <a:gd name="connsiteY2311" fmla="*/ 555788 h 1560812"/>
                    <a:gd name="connsiteX2312" fmla="*/ 2219654 w 2224774"/>
                    <a:gd name="connsiteY2312" fmla="*/ 562601 h 1560812"/>
                    <a:gd name="connsiteX2313" fmla="*/ 2216231 w 2224774"/>
                    <a:gd name="connsiteY2313" fmla="*/ 568566 h 1560812"/>
                    <a:gd name="connsiteX2314" fmla="*/ 2212835 w 2224774"/>
                    <a:gd name="connsiteY2314" fmla="*/ 571986 h 1560812"/>
                    <a:gd name="connsiteX2315" fmla="*/ 2209413 w 2224774"/>
                    <a:gd name="connsiteY2315" fmla="*/ 574531 h 1560812"/>
                    <a:gd name="connsiteX2316" fmla="*/ 2204292 w 2224774"/>
                    <a:gd name="connsiteY2316" fmla="*/ 577951 h 1560812"/>
                    <a:gd name="connsiteX2317" fmla="*/ 2195776 w 2224774"/>
                    <a:gd name="connsiteY2317" fmla="*/ 582220 h 1560812"/>
                    <a:gd name="connsiteX2318" fmla="*/ 2191504 w 2224774"/>
                    <a:gd name="connsiteY2318" fmla="*/ 583068 h 1560812"/>
                    <a:gd name="connsiteX2319" fmla="*/ 2188957 w 2224774"/>
                    <a:gd name="connsiteY2319" fmla="*/ 584765 h 1560812"/>
                    <a:gd name="connsiteX2320" fmla="*/ 2188082 w 2224774"/>
                    <a:gd name="connsiteY2320" fmla="*/ 585613 h 1560812"/>
                    <a:gd name="connsiteX2321" fmla="*/ 2185535 w 2224774"/>
                    <a:gd name="connsiteY2321" fmla="*/ 591578 h 1560812"/>
                    <a:gd name="connsiteX2322" fmla="*/ 2184686 w 2224774"/>
                    <a:gd name="connsiteY2322" fmla="*/ 593301 h 1560812"/>
                    <a:gd name="connsiteX2323" fmla="*/ 2184686 w 2224774"/>
                    <a:gd name="connsiteY2323" fmla="*/ 595846 h 1560812"/>
                    <a:gd name="connsiteX2324" fmla="*/ 2183837 w 2224774"/>
                    <a:gd name="connsiteY2324" fmla="*/ 597543 h 1560812"/>
                    <a:gd name="connsiteX2325" fmla="*/ 2178717 w 2224774"/>
                    <a:gd name="connsiteY2325" fmla="*/ 604383 h 1560812"/>
                    <a:gd name="connsiteX2326" fmla="*/ 2178717 w 2224774"/>
                    <a:gd name="connsiteY2326" fmla="*/ 605232 h 1560812"/>
                    <a:gd name="connsiteX2327" fmla="*/ 2179566 w 2224774"/>
                    <a:gd name="connsiteY2327" fmla="*/ 606080 h 1560812"/>
                    <a:gd name="connsiteX2328" fmla="*/ 2182112 w 2224774"/>
                    <a:gd name="connsiteY2328" fmla="*/ 606928 h 1560812"/>
                    <a:gd name="connsiteX2329" fmla="*/ 2183837 w 2224774"/>
                    <a:gd name="connsiteY2329" fmla="*/ 607777 h 1560812"/>
                    <a:gd name="connsiteX2330" fmla="*/ 2185535 w 2224774"/>
                    <a:gd name="connsiteY2330" fmla="*/ 607777 h 1560812"/>
                    <a:gd name="connsiteX2331" fmla="*/ 2186384 w 2224774"/>
                    <a:gd name="connsiteY2331" fmla="*/ 608625 h 1560812"/>
                    <a:gd name="connsiteX2332" fmla="*/ 2182988 w 2224774"/>
                    <a:gd name="connsiteY2332" fmla="*/ 616313 h 1560812"/>
                    <a:gd name="connsiteX2333" fmla="*/ 2176143 w 2224774"/>
                    <a:gd name="connsiteY2333" fmla="*/ 631637 h 1560812"/>
                    <a:gd name="connsiteX2334" fmla="*/ 2169325 w 2224774"/>
                    <a:gd name="connsiteY2334" fmla="*/ 645290 h 1560812"/>
                    <a:gd name="connsiteX2335" fmla="*/ 2165053 w 2224774"/>
                    <a:gd name="connsiteY2335" fmla="*/ 656372 h 1560812"/>
                    <a:gd name="connsiteX2336" fmla="*/ 2155688 w 2224774"/>
                    <a:gd name="connsiteY2336" fmla="*/ 676839 h 1560812"/>
                    <a:gd name="connsiteX2337" fmla="*/ 2141175 w 2224774"/>
                    <a:gd name="connsiteY2337" fmla="*/ 709210 h 1560812"/>
                    <a:gd name="connsiteX2338" fmla="*/ 2140326 w 2224774"/>
                    <a:gd name="connsiteY2338" fmla="*/ 710085 h 1560812"/>
                    <a:gd name="connsiteX2339" fmla="*/ 2135206 w 2224774"/>
                    <a:gd name="connsiteY2339" fmla="*/ 722015 h 1560812"/>
                    <a:gd name="connsiteX2340" fmla="*/ 2125814 w 2224774"/>
                    <a:gd name="connsiteY2340" fmla="*/ 743304 h 1560812"/>
                    <a:gd name="connsiteX2341" fmla="*/ 2122418 w 2224774"/>
                    <a:gd name="connsiteY2341" fmla="*/ 751840 h 1560812"/>
                    <a:gd name="connsiteX2342" fmla="*/ 2117298 w 2224774"/>
                    <a:gd name="connsiteY2342" fmla="*/ 763770 h 1560812"/>
                    <a:gd name="connsiteX2343" fmla="*/ 2108755 w 2224774"/>
                    <a:gd name="connsiteY2343" fmla="*/ 782541 h 1560812"/>
                    <a:gd name="connsiteX2344" fmla="*/ 2079756 w 2224774"/>
                    <a:gd name="connsiteY2344" fmla="*/ 845611 h 1560812"/>
                    <a:gd name="connsiteX2345" fmla="*/ 2042215 w 2224774"/>
                    <a:gd name="connsiteY2345" fmla="*/ 927453 h 1560812"/>
                    <a:gd name="connsiteX2346" fmla="*/ 2033699 w 2224774"/>
                    <a:gd name="connsiteY2346" fmla="*/ 947893 h 1560812"/>
                    <a:gd name="connsiteX2347" fmla="*/ 2022609 w 2224774"/>
                    <a:gd name="connsiteY2347" fmla="*/ 971780 h 1560812"/>
                    <a:gd name="connsiteX2348" fmla="*/ 2002976 w 2224774"/>
                    <a:gd name="connsiteY2348" fmla="*/ 1016107 h 1560812"/>
                    <a:gd name="connsiteX2349" fmla="*/ 1952647 w 2224774"/>
                    <a:gd name="connsiteY2349" fmla="*/ 1127774 h 1560812"/>
                    <a:gd name="connsiteX2350" fmla="*/ 1951798 w 2224774"/>
                    <a:gd name="connsiteY2350" fmla="*/ 1129470 h 1560812"/>
                    <a:gd name="connsiteX2351" fmla="*/ 1950100 w 2224774"/>
                    <a:gd name="connsiteY2351" fmla="*/ 1130319 h 1560812"/>
                    <a:gd name="connsiteX2352" fmla="*/ 1950100 w 2224774"/>
                    <a:gd name="connsiteY2352" fmla="*/ 1131167 h 1560812"/>
                    <a:gd name="connsiteX2353" fmla="*/ 1949224 w 2224774"/>
                    <a:gd name="connsiteY2353" fmla="*/ 1131167 h 1560812"/>
                    <a:gd name="connsiteX2354" fmla="*/ 1945828 w 2224774"/>
                    <a:gd name="connsiteY2354" fmla="*/ 1131167 h 1560812"/>
                    <a:gd name="connsiteX2355" fmla="*/ 1944979 w 2224774"/>
                    <a:gd name="connsiteY2355" fmla="*/ 1132015 h 1560812"/>
                    <a:gd name="connsiteX2356" fmla="*/ 1944130 w 2224774"/>
                    <a:gd name="connsiteY2356" fmla="*/ 1136284 h 1560812"/>
                    <a:gd name="connsiteX2357" fmla="*/ 1943255 w 2224774"/>
                    <a:gd name="connsiteY2357" fmla="*/ 1137981 h 1560812"/>
                    <a:gd name="connsiteX2358" fmla="*/ 1941557 w 2224774"/>
                    <a:gd name="connsiteY2358" fmla="*/ 1140552 h 1560812"/>
                    <a:gd name="connsiteX2359" fmla="*/ 1939010 w 2224774"/>
                    <a:gd name="connsiteY2359" fmla="*/ 1141401 h 1560812"/>
                    <a:gd name="connsiteX2360" fmla="*/ 1932165 w 2224774"/>
                    <a:gd name="connsiteY2360" fmla="*/ 1147366 h 1560812"/>
                    <a:gd name="connsiteX2361" fmla="*/ 1929618 w 2224774"/>
                    <a:gd name="connsiteY2361" fmla="*/ 1151634 h 1560812"/>
                    <a:gd name="connsiteX2362" fmla="*/ 1927044 w 2224774"/>
                    <a:gd name="connsiteY2362" fmla="*/ 1154179 h 1560812"/>
                    <a:gd name="connsiteX2363" fmla="*/ 1925346 w 2224774"/>
                    <a:gd name="connsiteY2363" fmla="*/ 1157599 h 1560812"/>
                    <a:gd name="connsiteX2364" fmla="*/ 1925346 w 2224774"/>
                    <a:gd name="connsiteY2364" fmla="*/ 1168681 h 1560812"/>
                    <a:gd name="connsiteX2365" fmla="*/ 1927044 w 2224774"/>
                    <a:gd name="connsiteY2365" fmla="*/ 1171226 h 1560812"/>
                    <a:gd name="connsiteX2366" fmla="*/ 1927920 w 2224774"/>
                    <a:gd name="connsiteY2366" fmla="*/ 1175494 h 1560812"/>
                    <a:gd name="connsiteX2367" fmla="*/ 1931316 w 2224774"/>
                    <a:gd name="connsiteY2367" fmla="*/ 1184879 h 1560812"/>
                    <a:gd name="connsiteX2368" fmla="*/ 1934738 w 2224774"/>
                    <a:gd name="connsiteY2368" fmla="*/ 1189148 h 1560812"/>
                    <a:gd name="connsiteX2369" fmla="*/ 1936436 w 2224774"/>
                    <a:gd name="connsiteY2369" fmla="*/ 1189996 h 1560812"/>
                    <a:gd name="connsiteX2370" fmla="*/ 1937285 w 2224774"/>
                    <a:gd name="connsiteY2370" fmla="*/ 1192541 h 1560812"/>
                    <a:gd name="connsiteX2371" fmla="*/ 1938161 w 2224774"/>
                    <a:gd name="connsiteY2371" fmla="*/ 1192541 h 1560812"/>
                    <a:gd name="connsiteX2372" fmla="*/ 1941557 w 2224774"/>
                    <a:gd name="connsiteY2372" fmla="*/ 1193390 h 1560812"/>
                    <a:gd name="connsiteX2373" fmla="*/ 1943255 w 2224774"/>
                    <a:gd name="connsiteY2373" fmla="*/ 1195113 h 1560812"/>
                    <a:gd name="connsiteX2374" fmla="*/ 1944979 w 2224774"/>
                    <a:gd name="connsiteY2374" fmla="*/ 1196810 h 1560812"/>
                    <a:gd name="connsiteX2375" fmla="*/ 1949224 w 2224774"/>
                    <a:gd name="connsiteY2375" fmla="*/ 1204471 h 1560812"/>
                    <a:gd name="connsiteX2376" fmla="*/ 1951798 w 2224774"/>
                    <a:gd name="connsiteY2376" fmla="*/ 1207043 h 1560812"/>
                    <a:gd name="connsiteX2377" fmla="*/ 1954345 w 2224774"/>
                    <a:gd name="connsiteY2377" fmla="*/ 1207891 h 1560812"/>
                    <a:gd name="connsiteX2378" fmla="*/ 1955220 w 2224774"/>
                    <a:gd name="connsiteY2378" fmla="*/ 1207891 h 1560812"/>
                    <a:gd name="connsiteX2379" fmla="*/ 1956918 w 2224774"/>
                    <a:gd name="connsiteY2379" fmla="*/ 1211311 h 1560812"/>
                    <a:gd name="connsiteX2380" fmla="*/ 1957767 w 2224774"/>
                    <a:gd name="connsiteY2380" fmla="*/ 1213008 h 1560812"/>
                    <a:gd name="connsiteX2381" fmla="*/ 1959465 w 2224774"/>
                    <a:gd name="connsiteY2381" fmla="*/ 1213857 h 1560812"/>
                    <a:gd name="connsiteX2382" fmla="*/ 1960341 w 2224774"/>
                    <a:gd name="connsiteY2382" fmla="*/ 1217277 h 1560812"/>
                    <a:gd name="connsiteX2383" fmla="*/ 1962888 w 2224774"/>
                    <a:gd name="connsiteY2383" fmla="*/ 1219822 h 1560812"/>
                    <a:gd name="connsiteX2384" fmla="*/ 1964586 w 2224774"/>
                    <a:gd name="connsiteY2384" fmla="*/ 1226635 h 1560812"/>
                    <a:gd name="connsiteX2385" fmla="*/ 1963737 w 2224774"/>
                    <a:gd name="connsiteY2385" fmla="*/ 1231752 h 1560812"/>
                    <a:gd name="connsiteX2386" fmla="*/ 1964586 w 2224774"/>
                    <a:gd name="connsiteY2386" fmla="*/ 1236020 h 1560812"/>
                    <a:gd name="connsiteX2387" fmla="*/ 1964586 w 2224774"/>
                    <a:gd name="connsiteY2387" fmla="*/ 1237717 h 1560812"/>
                    <a:gd name="connsiteX2388" fmla="*/ 1967159 w 2224774"/>
                    <a:gd name="connsiteY2388" fmla="*/ 1241137 h 1560812"/>
                    <a:gd name="connsiteX2389" fmla="*/ 1968857 w 2224774"/>
                    <a:gd name="connsiteY2389" fmla="*/ 1242834 h 1560812"/>
                    <a:gd name="connsiteX2390" fmla="*/ 1968008 w 2224774"/>
                    <a:gd name="connsiteY2390" fmla="*/ 1243708 h 1560812"/>
                    <a:gd name="connsiteX2391" fmla="*/ 1963737 w 2224774"/>
                    <a:gd name="connsiteY2391" fmla="*/ 1247950 h 1560812"/>
                    <a:gd name="connsiteX2392" fmla="*/ 1959465 w 2224774"/>
                    <a:gd name="connsiteY2392" fmla="*/ 1256487 h 1560812"/>
                    <a:gd name="connsiteX2393" fmla="*/ 1958616 w 2224774"/>
                    <a:gd name="connsiteY2393" fmla="*/ 1260755 h 1560812"/>
                    <a:gd name="connsiteX2394" fmla="*/ 1957767 w 2224774"/>
                    <a:gd name="connsiteY2394" fmla="*/ 1264997 h 1560812"/>
                    <a:gd name="connsiteX2395" fmla="*/ 1958616 w 2224774"/>
                    <a:gd name="connsiteY2395" fmla="*/ 1268417 h 1560812"/>
                    <a:gd name="connsiteX2396" fmla="*/ 1959465 w 2224774"/>
                    <a:gd name="connsiteY2396" fmla="*/ 1272686 h 1560812"/>
                    <a:gd name="connsiteX2397" fmla="*/ 1960341 w 2224774"/>
                    <a:gd name="connsiteY2397" fmla="*/ 1274382 h 1560812"/>
                    <a:gd name="connsiteX2398" fmla="*/ 1960341 w 2224774"/>
                    <a:gd name="connsiteY2398" fmla="*/ 1276927 h 1560812"/>
                    <a:gd name="connsiteX2399" fmla="*/ 1956069 w 2224774"/>
                    <a:gd name="connsiteY2399" fmla="*/ 1281196 h 1560812"/>
                    <a:gd name="connsiteX2400" fmla="*/ 1954345 w 2224774"/>
                    <a:gd name="connsiteY2400" fmla="*/ 1284616 h 1560812"/>
                    <a:gd name="connsiteX2401" fmla="*/ 1950949 w 2224774"/>
                    <a:gd name="connsiteY2401" fmla="*/ 1288009 h 1560812"/>
                    <a:gd name="connsiteX2402" fmla="*/ 1950100 w 2224774"/>
                    <a:gd name="connsiteY2402" fmla="*/ 1288884 h 1560812"/>
                    <a:gd name="connsiteX2403" fmla="*/ 1950100 w 2224774"/>
                    <a:gd name="connsiteY2403" fmla="*/ 1292278 h 1560812"/>
                    <a:gd name="connsiteX2404" fmla="*/ 1950100 w 2224774"/>
                    <a:gd name="connsiteY2404" fmla="*/ 1294001 h 1560812"/>
                    <a:gd name="connsiteX2405" fmla="*/ 1948375 w 2224774"/>
                    <a:gd name="connsiteY2405" fmla="*/ 1296546 h 1560812"/>
                    <a:gd name="connsiteX2406" fmla="*/ 1944130 w 2224774"/>
                    <a:gd name="connsiteY2406" fmla="*/ 1300814 h 1560812"/>
                    <a:gd name="connsiteX2407" fmla="*/ 1939010 w 2224774"/>
                    <a:gd name="connsiteY2407" fmla="*/ 1303359 h 1560812"/>
                    <a:gd name="connsiteX2408" fmla="*/ 1938161 w 2224774"/>
                    <a:gd name="connsiteY2408" fmla="*/ 1305083 h 1560812"/>
                    <a:gd name="connsiteX2409" fmla="*/ 1937285 w 2224774"/>
                    <a:gd name="connsiteY2409" fmla="*/ 1305083 h 1560812"/>
                    <a:gd name="connsiteX2410" fmla="*/ 1937285 w 2224774"/>
                    <a:gd name="connsiteY2410" fmla="*/ 1306779 h 1560812"/>
                    <a:gd name="connsiteX2411" fmla="*/ 1939010 w 2224774"/>
                    <a:gd name="connsiteY2411" fmla="*/ 1308476 h 1560812"/>
                    <a:gd name="connsiteX2412" fmla="*/ 1939010 w 2224774"/>
                    <a:gd name="connsiteY2412" fmla="*/ 1314441 h 1560812"/>
                    <a:gd name="connsiteX2413" fmla="*/ 1941557 w 2224774"/>
                    <a:gd name="connsiteY2413" fmla="*/ 1318710 h 1560812"/>
                    <a:gd name="connsiteX2414" fmla="*/ 1944130 w 2224774"/>
                    <a:gd name="connsiteY2414" fmla="*/ 1322130 h 1560812"/>
                    <a:gd name="connsiteX2415" fmla="*/ 1944979 w 2224774"/>
                    <a:gd name="connsiteY2415" fmla="*/ 1325523 h 1560812"/>
                    <a:gd name="connsiteX2416" fmla="*/ 1944979 w 2224774"/>
                    <a:gd name="connsiteY2416" fmla="*/ 1327246 h 1560812"/>
                    <a:gd name="connsiteX2417" fmla="*/ 1945828 w 2224774"/>
                    <a:gd name="connsiteY2417" fmla="*/ 1329791 h 1560812"/>
                    <a:gd name="connsiteX2418" fmla="*/ 1949224 w 2224774"/>
                    <a:gd name="connsiteY2418" fmla="*/ 1335756 h 1560812"/>
                    <a:gd name="connsiteX2419" fmla="*/ 1950100 w 2224774"/>
                    <a:gd name="connsiteY2419" fmla="*/ 1337453 h 1560812"/>
                    <a:gd name="connsiteX2420" fmla="*/ 1949224 w 2224774"/>
                    <a:gd name="connsiteY2420" fmla="*/ 1340025 h 1560812"/>
                    <a:gd name="connsiteX2421" fmla="*/ 1950100 w 2224774"/>
                    <a:gd name="connsiteY2421" fmla="*/ 1342570 h 1560812"/>
                    <a:gd name="connsiteX2422" fmla="*/ 1949224 w 2224774"/>
                    <a:gd name="connsiteY2422" fmla="*/ 1344293 h 1560812"/>
                    <a:gd name="connsiteX2423" fmla="*/ 1945828 w 2224774"/>
                    <a:gd name="connsiteY2423" fmla="*/ 1345990 h 1560812"/>
                    <a:gd name="connsiteX2424" fmla="*/ 1944979 w 2224774"/>
                    <a:gd name="connsiteY2424" fmla="*/ 1348535 h 1560812"/>
                    <a:gd name="connsiteX2425" fmla="*/ 1946677 w 2224774"/>
                    <a:gd name="connsiteY2425" fmla="*/ 1353652 h 1560812"/>
                    <a:gd name="connsiteX2426" fmla="*/ 1944979 w 2224774"/>
                    <a:gd name="connsiteY2426" fmla="*/ 1356223 h 1560812"/>
                    <a:gd name="connsiteX2427" fmla="*/ 1945828 w 2224774"/>
                    <a:gd name="connsiteY2427" fmla="*/ 1361340 h 1560812"/>
                    <a:gd name="connsiteX2428" fmla="*/ 1944979 w 2224774"/>
                    <a:gd name="connsiteY2428" fmla="*/ 1363037 h 1560812"/>
                    <a:gd name="connsiteX2429" fmla="*/ 1944979 w 2224774"/>
                    <a:gd name="connsiteY2429" fmla="*/ 1364734 h 1560812"/>
                    <a:gd name="connsiteX2430" fmla="*/ 1945828 w 2224774"/>
                    <a:gd name="connsiteY2430" fmla="*/ 1365582 h 1560812"/>
                    <a:gd name="connsiteX2431" fmla="*/ 1946677 w 2224774"/>
                    <a:gd name="connsiteY2431" fmla="*/ 1368154 h 1560812"/>
                    <a:gd name="connsiteX2432" fmla="*/ 1945828 w 2224774"/>
                    <a:gd name="connsiteY2432" fmla="*/ 1369002 h 1560812"/>
                    <a:gd name="connsiteX2433" fmla="*/ 1942406 w 2224774"/>
                    <a:gd name="connsiteY2433" fmla="*/ 1370699 h 1560812"/>
                    <a:gd name="connsiteX2434" fmla="*/ 1941557 w 2224774"/>
                    <a:gd name="connsiteY2434" fmla="*/ 1372422 h 1560812"/>
                    <a:gd name="connsiteX2435" fmla="*/ 1942406 w 2224774"/>
                    <a:gd name="connsiteY2435" fmla="*/ 1374119 h 1560812"/>
                    <a:gd name="connsiteX2436" fmla="*/ 1941557 w 2224774"/>
                    <a:gd name="connsiteY2436" fmla="*/ 1375815 h 1560812"/>
                    <a:gd name="connsiteX2437" fmla="*/ 1941557 w 2224774"/>
                    <a:gd name="connsiteY2437" fmla="*/ 1377539 h 1560812"/>
                    <a:gd name="connsiteX2438" fmla="*/ 1938161 w 2224774"/>
                    <a:gd name="connsiteY2438" fmla="*/ 1381780 h 1560812"/>
                    <a:gd name="connsiteX2439" fmla="*/ 1937285 w 2224774"/>
                    <a:gd name="connsiteY2439" fmla="*/ 1383504 h 1560812"/>
                    <a:gd name="connsiteX2440" fmla="*/ 1935587 w 2224774"/>
                    <a:gd name="connsiteY2440" fmla="*/ 1386049 h 1560812"/>
                    <a:gd name="connsiteX2441" fmla="*/ 1934738 w 2224774"/>
                    <a:gd name="connsiteY2441" fmla="*/ 1386897 h 1560812"/>
                    <a:gd name="connsiteX2442" fmla="*/ 1933040 w 2224774"/>
                    <a:gd name="connsiteY2442" fmla="*/ 1390317 h 1560812"/>
                    <a:gd name="connsiteX2443" fmla="*/ 1933889 w 2224774"/>
                    <a:gd name="connsiteY2443" fmla="*/ 1392862 h 1560812"/>
                    <a:gd name="connsiteX2444" fmla="*/ 1934738 w 2224774"/>
                    <a:gd name="connsiteY2444" fmla="*/ 1394586 h 1560812"/>
                    <a:gd name="connsiteX2445" fmla="*/ 1934738 w 2224774"/>
                    <a:gd name="connsiteY2445" fmla="*/ 1396282 h 1560812"/>
                    <a:gd name="connsiteX2446" fmla="*/ 1933889 w 2224774"/>
                    <a:gd name="connsiteY2446" fmla="*/ 1399702 h 1560812"/>
                    <a:gd name="connsiteX2447" fmla="*/ 1935587 w 2224774"/>
                    <a:gd name="connsiteY2447" fmla="*/ 1401399 h 1560812"/>
                    <a:gd name="connsiteX2448" fmla="*/ 1936436 w 2224774"/>
                    <a:gd name="connsiteY2448" fmla="*/ 1403096 h 1560812"/>
                    <a:gd name="connsiteX2449" fmla="*/ 1936436 w 2224774"/>
                    <a:gd name="connsiteY2449" fmla="*/ 1404792 h 1560812"/>
                    <a:gd name="connsiteX2450" fmla="*/ 1935587 w 2224774"/>
                    <a:gd name="connsiteY2450" fmla="*/ 1405667 h 1560812"/>
                    <a:gd name="connsiteX2451" fmla="*/ 1934738 w 2224774"/>
                    <a:gd name="connsiteY2451" fmla="*/ 1408212 h 1560812"/>
                    <a:gd name="connsiteX2452" fmla="*/ 1933889 w 2224774"/>
                    <a:gd name="connsiteY2452" fmla="*/ 1409909 h 1560812"/>
                    <a:gd name="connsiteX2453" fmla="*/ 1930467 w 2224774"/>
                    <a:gd name="connsiteY2453" fmla="*/ 1417598 h 1560812"/>
                    <a:gd name="connsiteX2454" fmla="*/ 1931316 w 2224774"/>
                    <a:gd name="connsiteY2454" fmla="*/ 1418446 h 1560812"/>
                    <a:gd name="connsiteX2455" fmla="*/ 1933889 w 2224774"/>
                    <a:gd name="connsiteY2455" fmla="*/ 1419294 h 1560812"/>
                    <a:gd name="connsiteX2456" fmla="*/ 1937285 w 2224774"/>
                    <a:gd name="connsiteY2456" fmla="*/ 1417598 h 1560812"/>
                    <a:gd name="connsiteX2457" fmla="*/ 1938161 w 2224774"/>
                    <a:gd name="connsiteY2457" fmla="*/ 1417598 h 1560812"/>
                    <a:gd name="connsiteX2458" fmla="*/ 1941557 w 2224774"/>
                    <a:gd name="connsiteY2458" fmla="*/ 1416749 h 1560812"/>
                    <a:gd name="connsiteX2459" fmla="*/ 1944979 w 2224774"/>
                    <a:gd name="connsiteY2459" fmla="*/ 1418446 h 1560812"/>
                    <a:gd name="connsiteX2460" fmla="*/ 1944979 w 2224774"/>
                    <a:gd name="connsiteY2460" fmla="*/ 1419294 h 1560812"/>
                    <a:gd name="connsiteX2461" fmla="*/ 1944130 w 2224774"/>
                    <a:gd name="connsiteY2461" fmla="*/ 1420143 h 1560812"/>
                    <a:gd name="connsiteX2462" fmla="*/ 1941557 w 2224774"/>
                    <a:gd name="connsiteY2462" fmla="*/ 1421866 h 1560812"/>
                    <a:gd name="connsiteX2463" fmla="*/ 1936436 w 2224774"/>
                    <a:gd name="connsiteY2463" fmla="*/ 1426956 h 1560812"/>
                    <a:gd name="connsiteX2464" fmla="*/ 1934738 w 2224774"/>
                    <a:gd name="connsiteY2464" fmla="*/ 1428679 h 1560812"/>
                    <a:gd name="connsiteX2465" fmla="*/ 1933889 w 2224774"/>
                    <a:gd name="connsiteY2465" fmla="*/ 1428679 h 1560812"/>
                    <a:gd name="connsiteX2466" fmla="*/ 1933040 w 2224774"/>
                    <a:gd name="connsiteY2466" fmla="*/ 1428679 h 1560812"/>
                    <a:gd name="connsiteX2467" fmla="*/ 1932165 w 2224774"/>
                    <a:gd name="connsiteY2467" fmla="*/ 1428679 h 1560812"/>
                    <a:gd name="connsiteX2468" fmla="*/ 1930467 w 2224774"/>
                    <a:gd name="connsiteY2468" fmla="*/ 1429528 h 1560812"/>
                    <a:gd name="connsiteX2469" fmla="*/ 1922800 w 2224774"/>
                    <a:gd name="connsiteY2469" fmla="*/ 1430376 h 1560812"/>
                    <a:gd name="connsiteX2470" fmla="*/ 1847717 w 2224774"/>
                    <a:gd name="connsiteY2470" fmla="*/ 1430376 h 1560812"/>
                    <a:gd name="connsiteX2471" fmla="*/ 1844321 w 2224774"/>
                    <a:gd name="connsiteY2471" fmla="*/ 1430376 h 1560812"/>
                    <a:gd name="connsiteX2472" fmla="*/ 1752179 w 2224774"/>
                    <a:gd name="connsiteY2472" fmla="*/ 1430376 h 1560812"/>
                    <a:gd name="connsiteX2473" fmla="*/ 1681368 w 2224774"/>
                    <a:gd name="connsiteY2473" fmla="*/ 1429528 h 1560812"/>
                    <a:gd name="connsiteX2474" fmla="*/ 1640431 w 2224774"/>
                    <a:gd name="connsiteY2474" fmla="*/ 1429528 h 1560812"/>
                    <a:gd name="connsiteX2475" fmla="*/ 1629341 w 2224774"/>
                    <a:gd name="connsiteY2475" fmla="*/ 1429528 h 1560812"/>
                    <a:gd name="connsiteX2476" fmla="*/ 1627643 w 2224774"/>
                    <a:gd name="connsiteY2476" fmla="*/ 1429528 h 1560812"/>
                    <a:gd name="connsiteX2477" fmla="*/ 1535502 w 2224774"/>
                    <a:gd name="connsiteY2477" fmla="*/ 1429528 h 1560812"/>
                    <a:gd name="connsiteX2478" fmla="*/ 1534653 w 2224774"/>
                    <a:gd name="connsiteY2478" fmla="*/ 1429528 h 1560812"/>
                    <a:gd name="connsiteX2479" fmla="*/ 1532955 w 2224774"/>
                    <a:gd name="connsiteY2479" fmla="*/ 1429528 h 1560812"/>
                    <a:gd name="connsiteX2480" fmla="*/ 1530381 w 2224774"/>
                    <a:gd name="connsiteY2480" fmla="*/ 1424411 h 1560812"/>
                    <a:gd name="connsiteX2481" fmla="*/ 1529532 w 2224774"/>
                    <a:gd name="connsiteY2481" fmla="*/ 1423563 h 1560812"/>
                    <a:gd name="connsiteX2482" fmla="*/ 1530381 w 2224774"/>
                    <a:gd name="connsiteY2482" fmla="*/ 1420991 h 1560812"/>
                    <a:gd name="connsiteX2483" fmla="*/ 1529532 w 2224774"/>
                    <a:gd name="connsiteY2483" fmla="*/ 1420143 h 1560812"/>
                    <a:gd name="connsiteX2484" fmla="*/ 1527834 w 2224774"/>
                    <a:gd name="connsiteY2484" fmla="*/ 1419294 h 1560812"/>
                    <a:gd name="connsiteX2485" fmla="*/ 1526985 w 2224774"/>
                    <a:gd name="connsiteY2485" fmla="*/ 1418446 h 1560812"/>
                    <a:gd name="connsiteX2486" fmla="*/ 1524412 w 2224774"/>
                    <a:gd name="connsiteY2486" fmla="*/ 1417598 h 1560812"/>
                    <a:gd name="connsiteX2487" fmla="*/ 1521016 w 2224774"/>
                    <a:gd name="connsiteY2487" fmla="*/ 1418446 h 1560812"/>
                    <a:gd name="connsiteX2488" fmla="*/ 1520140 w 2224774"/>
                    <a:gd name="connsiteY2488" fmla="*/ 1417598 h 1560812"/>
                    <a:gd name="connsiteX2489" fmla="*/ 1519291 w 2224774"/>
                    <a:gd name="connsiteY2489" fmla="*/ 1415026 h 1560812"/>
                    <a:gd name="connsiteX2490" fmla="*/ 1517593 w 2224774"/>
                    <a:gd name="connsiteY2490" fmla="*/ 1415874 h 1560812"/>
                    <a:gd name="connsiteX2491" fmla="*/ 1515895 w 2224774"/>
                    <a:gd name="connsiteY2491" fmla="*/ 1415874 h 1560812"/>
                    <a:gd name="connsiteX2492" fmla="*/ 1515020 w 2224774"/>
                    <a:gd name="connsiteY2492" fmla="*/ 1417598 h 1560812"/>
                    <a:gd name="connsiteX2493" fmla="*/ 1515895 w 2224774"/>
                    <a:gd name="connsiteY2493" fmla="*/ 1418446 h 1560812"/>
                    <a:gd name="connsiteX2494" fmla="*/ 1515020 w 2224774"/>
                    <a:gd name="connsiteY2494" fmla="*/ 1419294 h 1560812"/>
                    <a:gd name="connsiteX2495" fmla="*/ 1515020 w 2224774"/>
                    <a:gd name="connsiteY2495" fmla="*/ 1420143 h 1560812"/>
                    <a:gd name="connsiteX2496" fmla="*/ 1513322 w 2224774"/>
                    <a:gd name="connsiteY2496" fmla="*/ 1420991 h 1560812"/>
                    <a:gd name="connsiteX2497" fmla="*/ 1513322 w 2224774"/>
                    <a:gd name="connsiteY2497" fmla="*/ 1421866 h 1560812"/>
                    <a:gd name="connsiteX2498" fmla="*/ 1511624 w 2224774"/>
                    <a:gd name="connsiteY2498" fmla="*/ 1423563 h 1560812"/>
                    <a:gd name="connsiteX2499" fmla="*/ 1509899 w 2224774"/>
                    <a:gd name="connsiteY2499" fmla="*/ 1422714 h 1560812"/>
                    <a:gd name="connsiteX2500" fmla="*/ 1507352 w 2224774"/>
                    <a:gd name="connsiteY2500" fmla="*/ 1422714 h 1560812"/>
                    <a:gd name="connsiteX2501" fmla="*/ 1504805 w 2224774"/>
                    <a:gd name="connsiteY2501" fmla="*/ 1420991 h 1560812"/>
                    <a:gd name="connsiteX2502" fmla="*/ 1503930 w 2224774"/>
                    <a:gd name="connsiteY2502" fmla="*/ 1420991 h 1560812"/>
                    <a:gd name="connsiteX2503" fmla="*/ 1503081 w 2224774"/>
                    <a:gd name="connsiteY2503" fmla="*/ 1422714 h 1560812"/>
                    <a:gd name="connsiteX2504" fmla="*/ 1503081 w 2224774"/>
                    <a:gd name="connsiteY2504" fmla="*/ 1426956 h 1560812"/>
                    <a:gd name="connsiteX2505" fmla="*/ 1501383 w 2224774"/>
                    <a:gd name="connsiteY2505" fmla="*/ 1428679 h 1560812"/>
                    <a:gd name="connsiteX2506" fmla="*/ 1500534 w 2224774"/>
                    <a:gd name="connsiteY2506" fmla="*/ 1430376 h 1560812"/>
                    <a:gd name="connsiteX2507" fmla="*/ 1501383 w 2224774"/>
                    <a:gd name="connsiteY2507" fmla="*/ 1432073 h 1560812"/>
                    <a:gd name="connsiteX2508" fmla="*/ 1500534 w 2224774"/>
                    <a:gd name="connsiteY2508" fmla="*/ 1432921 h 1560812"/>
                    <a:gd name="connsiteX2509" fmla="*/ 1500534 w 2224774"/>
                    <a:gd name="connsiteY2509" fmla="*/ 1433796 h 1560812"/>
                    <a:gd name="connsiteX2510" fmla="*/ 1500534 w 2224774"/>
                    <a:gd name="connsiteY2510" fmla="*/ 1436341 h 1560812"/>
                    <a:gd name="connsiteX2511" fmla="*/ 1497960 w 2224774"/>
                    <a:gd name="connsiteY2511" fmla="*/ 1438038 h 1560812"/>
                    <a:gd name="connsiteX2512" fmla="*/ 1495413 w 2224774"/>
                    <a:gd name="connsiteY2512" fmla="*/ 1438038 h 1560812"/>
                    <a:gd name="connsiteX2513" fmla="*/ 1495413 w 2224774"/>
                    <a:gd name="connsiteY2513" fmla="*/ 1439761 h 1560812"/>
                    <a:gd name="connsiteX2514" fmla="*/ 1492867 w 2224774"/>
                    <a:gd name="connsiteY2514" fmla="*/ 1439761 h 1560812"/>
                    <a:gd name="connsiteX2515" fmla="*/ 1491142 w 2224774"/>
                    <a:gd name="connsiteY2515" fmla="*/ 1440610 h 1560812"/>
                    <a:gd name="connsiteX2516" fmla="*/ 1486022 w 2224774"/>
                    <a:gd name="connsiteY2516" fmla="*/ 1438913 h 1560812"/>
                    <a:gd name="connsiteX2517" fmla="*/ 1485173 w 2224774"/>
                    <a:gd name="connsiteY2517" fmla="*/ 1439761 h 1560812"/>
                    <a:gd name="connsiteX2518" fmla="*/ 1484324 w 2224774"/>
                    <a:gd name="connsiteY2518" fmla="*/ 1438913 h 1560812"/>
                    <a:gd name="connsiteX2519" fmla="*/ 1484324 w 2224774"/>
                    <a:gd name="connsiteY2519" fmla="*/ 1436341 h 1560812"/>
                    <a:gd name="connsiteX2520" fmla="*/ 1482626 w 2224774"/>
                    <a:gd name="connsiteY2520" fmla="*/ 1433796 h 1560812"/>
                    <a:gd name="connsiteX2521" fmla="*/ 1480901 w 2224774"/>
                    <a:gd name="connsiteY2521" fmla="*/ 1432921 h 1560812"/>
                    <a:gd name="connsiteX2522" fmla="*/ 1479203 w 2224774"/>
                    <a:gd name="connsiteY2522" fmla="*/ 1429528 h 1560812"/>
                    <a:gd name="connsiteX2523" fmla="*/ 1476656 w 2224774"/>
                    <a:gd name="connsiteY2523" fmla="*/ 1429528 h 1560812"/>
                    <a:gd name="connsiteX2524" fmla="*/ 1474083 w 2224774"/>
                    <a:gd name="connsiteY2524" fmla="*/ 1429528 h 1560812"/>
                    <a:gd name="connsiteX2525" fmla="*/ 1470687 w 2224774"/>
                    <a:gd name="connsiteY2525" fmla="*/ 1431224 h 1560812"/>
                    <a:gd name="connsiteX2526" fmla="*/ 1467264 w 2224774"/>
                    <a:gd name="connsiteY2526" fmla="*/ 1430376 h 1560812"/>
                    <a:gd name="connsiteX2527" fmla="*/ 1463842 w 2224774"/>
                    <a:gd name="connsiteY2527" fmla="*/ 1421866 h 1560812"/>
                    <a:gd name="connsiteX2528" fmla="*/ 1463842 w 2224774"/>
                    <a:gd name="connsiteY2528" fmla="*/ 1420991 h 1560812"/>
                    <a:gd name="connsiteX2529" fmla="*/ 1464691 w 2224774"/>
                    <a:gd name="connsiteY2529" fmla="*/ 1419294 h 1560812"/>
                    <a:gd name="connsiteX2530" fmla="*/ 1463842 w 2224774"/>
                    <a:gd name="connsiteY2530" fmla="*/ 1418446 h 1560812"/>
                    <a:gd name="connsiteX2531" fmla="*/ 1462144 w 2224774"/>
                    <a:gd name="connsiteY2531" fmla="*/ 1417598 h 1560812"/>
                    <a:gd name="connsiteX2532" fmla="*/ 1461295 w 2224774"/>
                    <a:gd name="connsiteY2532" fmla="*/ 1415874 h 1560812"/>
                    <a:gd name="connsiteX2533" fmla="*/ 1462144 w 2224774"/>
                    <a:gd name="connsiteY2533" fmla="*/ 1414178 h 1560812"/>
                    <a:gd name="connsiteX2534" fmla="*/ 1460446 w 2224774"/>
                    <a:gd name="connsiteY2534" fmla="*/ 1411632 h 1560812"/>
                    <a:gd name="connsiteX2535" fmla="*/ 1457872 w 2224774"/>
                    <a:gd name="connsiteY2535" fmla="*/ 1409909 h 1560812"/>
                    <a:gd name="connsiteX2536" fmla="*/ 1458721 w 2224774"/>
                    <a:gd name="connsiteY2536" fmla="*/ 1409061 h 1560812"/>
                    <a:gd name="connsiteX2537" fmla="*/ 1461295 w 2224774"/>
                    <a:gd name="connsiteY2537" fmla="*/ 1409061 h 1560812"/>
                    <a:gd name="connsiteX2538" fmla="*/ 1461295 w 2224774"/>
                    <a:gd name="connsiteY2538" fmla="*/ 1407364 h 1560812"/>
                    <a:gd name="connsiteX2539" fmla="*/ 1460446 w 2224774"/>
                    <a:gd name="connsiteY2539" fmla="*/ 1405667 h 1560812"/>
                    <a:gd name="connsiteX2540" fmla="*/ 1459570 w 2224774"/>
                    <a:gd name="connsiteY2540" fmla="*/ 1403096 h 1560812"/>
                    <a:gd name="connsiteX2541" fmla="*/ 1457872 w 2224774"/>
                    <a:gd name="connsiteY2541" fmla="*/ 1403096 h 1560812"/>
                    <a:gd name="connsiteX2542" fmla="*/ 1454476 w 2224774"/>
                    <a:gd name="connsiteY2542" fmla="*/ 1403096 h 1560812"/>
                    <a:gd name="connsiteX2543" fmla="*/ 1452752 w 2224774"/>
                    <a:gd name="connsiteY2543" fmla="*/ 1401399 h 1560812"/>
                    <a:gd name="connsiteX2544" fmla="*/ 1449356 w 2224774"/>
                    <a:gd name="connsiteY2544" fmla="*/ 1400551 h 1560812"/>
                    <a:gd name="connsiteX2545" fmla="*/ 1448507 w 2224774"/>
                    <a:gd name="connsiteY2545" fmla="*/ 1401399 h 1560812"/>
                    <a:gd name="connsiteX2546" fmla="*/ 1446782 w 2224774"/>
                    <a:gd name="connsiteY2546" fmla="*/ 1402247 h 1560812"/>
                    <a:gd name="connsiteX2547" fmla="*/ 1445933 w 2224774"/>
                    <a:gd name="connsiteY2547" fmla="*/ 1403096 h 1560812"/>
                    <a:gd name="connsiteX2548" fmla="*/ 1445933 w 2224774"/>
                    <a:gd name="connsiteY2548" fmla="*/ 1404792 h 1560812"/>
                    <a:gd name="connsiteX2549" fmla="*/ 1448507 w 2224774"/>
                    <a:gd name="connsiteY2549" fmla="*/ 1407364 h 1560812"/>
                    <a:gd name="connsiteX2550" fmla="*/ 1447631 w 2224774"/>
                    <a:gd name="connsiteY2550" fmla="*/ 1409061 h 1560812"/>
                    <a:gd name="connsiteX2551" fmla="*/ 1446782 w 2224774"/>
                    <a:gd name="connsiteY2551" fmla="*/ 1409061 h 1560812"/>
                    <a:gd name="connsiteX2552" fmla="*/ 1440813 w 2224774"/>
                    <a:gd name="connsiteY2552" fmla="*/ 1404792 h 1560812"/>
                    <a:gd name="connsiteX2553" fmla="*/ 1439964 w 2224774"/>
                    <a:gd name="connsiteY2553" fmla="*/ 1403944 h 1560812"/>
                    <a:gd name="connsiteX2554" fmla="*/ 1439964 w 2224774"/>
                    <a:gd name="connsiteY2554" fmla="*/ 1403096 h 1560812"/>
                    <a:gd name="connsiteX2555" fmla="*/ 1441662 w 2224774"/>
                    <a:gd name="connsiteY2555" fmla="*/ 1400551 h 1560812"/>
                    <a:gd name="connsiteX2556" fmla="*/ 1442511 w 2224774"/>
                    <a:gd name="connsiteY2556" fmla="*/ 1398827 h 1560812"/>
                    <a:gd name="connsiteX2557" fmla="*/ 1440813 w 2224774"/>
                    <a:gd name="connsiteY2557" fmla="*/ 1397131 h 1560812"/>
                    <a:gd name="connsiteX2558" fmla="*/ 1441662 w 2224774"/>
                    <a:gd name="connsiteY2558" fmla="*/ 1394586 h 1560812"/>
                    <a:gd name="connsiteX2559" fmla="*/ 1440813 w 2224774"/>
                    <a:gd name="connsiteY2559" fmla="*/ 1392862 h 1560812"/>
                    <a:gd name="connsiteX2560" fmla="*/ 1439115 w 2224774"/>
                    <a:gd name="connsiteY2560" fmla="*/ 1392862 h 1560812"/>
                    <a:gd name="connsiteX2561" fmla="*/ 1438266 w 2224774"/>
                    <a:gd name="connsiteY2561" fmla="*/ 1392014 h 1560812"/>
                    <a:gd name="connsiteX2562" fmla="*/ 1437390 w 2224774"/>
                    <a:gd name="connsiteY2562" fmla="*/ 1390317 h 1560812"/>
                    <a:gd name="connsiteX2563" fmla="*/ 1437390 w 2224774"/>
                    <a:gd name="connsiteY2563" fmla="*/ 1387746 h 1560812"/>
                    <a:gd name="connsiteX2564" fmla="*/ 1436541 w 2224774"/>
                    <a:gd name="connsiteY2564" fmla="*/ 1384352 h 1560812"/>
                    <a:gd name="connsiteX2565" fmla="*/ 1437390 w 2224774"/>
                    <a:gd name="connsiteY2565" fmla="*/ 1380932 h 1560812"/>
                    <a:gd name="connsiteX2566" fmla="*/ 1438266 w 2224774"/>
                    <a:gd name="connsiteY2566" fmla="*/ 1379235 h 1560812"/>
                    <a:gd name="connsiteX2567" fmla="*/ 1438266 w 2224774"/>
                    <a:gd name="connsiteY2567" fmla="*/ 1377539 h 1560812"/>
                    <a:gd name="connsiteX2568" fmla="*/ 1437390 w 2224774"/>
                    <a:gd name="connsiteY2568" fmla="*/ 1376664 h 1560812"/>
                    <a:gd name="connsiteX2569" fmla="*/ 1435692 w 2224774"/>
                    <a:gd name="connsiteY2569" fmla="*/ 1375815 h 1560812"/>
                    <a:gd name="connsiteX2570" fmla="*/ 1433994 w 2224774"/>
                    <a:gd name="connsiteY2570" fmla="*/ 1374967 h 1560812"/>
                    <a:gd name="connsiteX2571" fmla="*/ 1432296 w 2224774"/>
                    <a:gd name="connsiteY2571" fmla="*/ 1374967 h 1560812"/>
                    <a:gd name="connsiteX2572" fmla="*/ 1428874 w 2224774"/>
                    <a:gd name="connsiteY2572" fmla="*/ 1374119 h 1560812"/>
                    <a:gd name="connsiteX2573" fmla="*/ 1427176 w 2224774"/>
                    <a:gd name="connsiteY2573" fmla="*/ 1373270 h 1560812"/>
                    <a:gd name="connsiteX2574" fmla="*/ 1426327 w 2224774"/>
                    <a:gd name="connsiteY2574" fmla="*/ 1371574 h 1560812"/>
                    <a:gd name="connsiteX2575" fmla="*/ 1424603 w 2224774"/>
                    <a:gd name="connsiteY2575" fmla="*/ 1369850 h 1560812"/>
                    <a:gd name="connsiteX2576" fmla="*/ 1423754 w 2224774"/>
                    <a:gd name="connsiteY2576" fmla="*/ 1370699 h 1560812"/>
                    <a:gd name="connsiteX2577" fmla="*/ 1422905 w 2224774"/>
                    <a:gd name="connsiteY2577" fmla="*/ 1370699 h 1560812"/>
                    <a:gd name="connsiteX2578" fmla="*/ 1422056 w 2224774"/>
                    <a:gd name="connsiteY2578" fmla="*/ 1372422 h 1560812"/>
                    <a:gd name="connsiteX2579" fmla="*/ 1420331 w 2224774"/>
                    <a:gd name="connsiteY2579" fmla="*/ 1373270 h 1560812"/>
                    <a:gd name="connsiteX2580" fmla="*/ 1417784 w 2224774"/>
                    <a:gd name="connsiteY2580" fmla="*/ 1375815 h 1560812"/>
                    <a:gd name="connsiteX2581" fmla="*/ 1416935 w 2224774"/>
                    <a:gd name="connsiteY2581" fmla="*/ 1375815 h 1560812"/>
                    <a:gd name="connsiteX2582" fmla="*/ 1416935 w 2224774"/>
                    <a:gd name="connsiteY2582" fmla="*/ 1374967 h 1560812"/>
                    <a:gd name="connsiteX2583" fmla="*/ 1416086 w 2224774"/>
                    <a:gd name="connsiteY2583" fmla="*/ 1374119 h 1560812"/>
                    <a:gd name="connsiteX2584" fmla="*/ 1415237 w 2224774"/>
                    <a:gd name="connsiteY2584" fmla="*/ 1372422 h 1560812"/>
                    <a:gd name="connsiteX2585" fmla="*/ 1413513 w 2224774"/>
                    <a:gd name="connsiteY2585" fmla="*/ 1372422 h 1560812"/>
                    <a:gd name="connsiteX2586" fmla="*/ 1414362 w 2224774"/>
                    <a:gd name="connsiteY2586" fmla="*/ 1370699 h 1560812"/>
                    <a:gd name="connsiteX2587" fmla="*/ 1413513 w 2224774"/>
                    <a:gd name="connsiteY2587" fmla="*/ 1369002 h 1560812"/>
                    <a:gd name="connsiteX2588" fmla="*/ 1413513 w 2224774"/>
                    <a:gd name="connsiteY2588" fmla="*/ 1367305 h 1560812"/>
                    <a:gd name="connsiteX2589" fmla="*/ 1412664 w 2224774"/>
                    <a:gd name="connsiteY2589" fmla="*/ 1367305 h 1560812"/>
                    <a:gd name="connsiteX2590" fmla="*/ 1413513 w 2224774"/>
                    <a:gd name="connsiteY2590" fmla="*/ 1365582 h 1560812"/>
                    <a:gd name="connsiteX2591" fmla="*/ 1412664 w 2224774"/>
                    <a:gd name="connsiteY2591" fmla="*/ 1363037 h 1560812"/>
                    <a:gd name="connsiteX2592" fmla="*/ 1411815 w 2224774"/>
                    <a:gd name="connsiteY2592" fmla="*/ 1363037 h 1560812"/>
                    <a:gd name="connsiteX2593" fmla="*/ 1410966 w 2224774"/>
                    <a:gd name="connsiteY2593" fmla="*/ 1362188 h 1560812"/>
                    <a:gd name="connsiteX2594" fmla="*/ 1410117 w 2224774"/>
                    <a:gd name="connsiteY2594" fmla="*/ 1362188 h 1560812"/>
                    <a:gd name="connsiteX2595" fmla="*/ 1409241 w 2224774"/>
                    <a:gd name="connsiteY2595" fmla="*/ 1361340 h 1560812"/>
                    <a:gd name="connsiteX2596" fmla="*/ 1408392 w 2224774"/>
                    <a:gd name="connsiteY2596" fmla="*/ 1362188 h 1560812"/>
                    <a:gd name="connsiteX2597" fmla="*/ 1407543 w 2224774"/>
                    <a:gd name="connsiteY2597" fmla="*/ 1361340 h 1560812"/>
                    <a:gd name="connsiteX2598" fmla="*/ 1406694 w 2224774"/>
                    <a:gd name="connsiteY2598" fmla="*/ 1359617 h 1560812"/>
                    <a:gd name="connsiteX2599" fmla="*/ 1401574 w 2224774"/>
                    <a:gd name="connsiteY2599" fmla="*/ 1357072 h 1560812"/>
                    <a:gd name="connsiteX2600" fmla="*/ 1400725 w 2224774"/>
                    <a:gd name="connsiteY2600" fmla="*/ 1356223 h 1560812"/>
                    <a:gd name="connsiteX2601" fmla="*/ 1401574 w 2224774"/>
                    <a:gd name="connsiteY2601" fmla="*/ 1355375 h 1560812"/>
                    <a:gd name="connsiteX2602" fmla="*/ 1399876 w 2224774"/>
                    <a:gd name="connsiteY2602" fmla="*/ 1351955 h 1560812"/>
                    <a:gd name="connsiteX2603" fmla="*/ 1398151 w 2224774"/>
                    <a:gd name="connsiteY2603" fmla="*/ 1351107 h 1560812"/>
                    <a:gd name="connsiteX2604" fmla="*/ 1397302 w 2224774"/>
                    <a:gd name="connsiteY2604" fmla="*/ 1349410 h 1560812"/>
                    <a:gd name="connsiteX2605" fmla="*/ 1397302 w 2224774"/>
                    <a:gd name="connsiteY2605" fmla="*/ 1348535 h 1560812"/>
                    <a:gd name="connsiteX2606" fmla="*/ 1397302 w 2224774"/>
                    <a:gd name="connsiteY2606" fmla="*/ 1347687 h 1560812"/>
                    <a:gd name="connsiteX2607" fmla="*/ 1398151 w 2224774"/>
                    <a:gd name="connsiteY2607" fmla="*/ 1346838 h 1560812"/>
                    <a:gd name="connsiteX2608" fmla="*/ 1399027 w 2224774"/>
                    <a:gd name="connsiteY2608" fmla="*/ 1345142 h 1560812"/>
                    <a:gd name="connsiteX2609" fmla="*/ 1398151 w 2224774"/>
                    <a:gd name="connsiteY2609" fmla="*/ 1344293 h 1560812"/>
                    <a:gd name="connsiteX2610" fmla="*/ 1397302 w 2224774"/>
                    <a:gd name="connsiteY2610" fmla="*/ 1341722 h 1560812"/>
                    <a:gd name="connsiteX2611" fmla="*/ 1398151 w 2224774"/>
                    <a:gd name="connsiteY2611" fmla="*/ 1340873 h 1560812"/>
                    <a:gd name="connsiteX2612" fmla="*/ 1396453 w 2224774"/>
                    <a:gd name="connsiteY2612" fmla="*/ 1339176 h 1560812"/>
                    <a:gd name="connsiteX2613" fmla="*/ 1396453 w 2224774"/>
                    <a:gd name="connsiteY2613" fmla="*/ 1338302 h 1560812"/>
                    <a:gd name="connsiteX2614" fmla="*/ 1393906 w 2224774"/>
                    <a:gd name="connsiteY2614" fmla="*/ 1336605 h 1560812"/>
                    <a:gd name="connsiteX2615" fmla="*/ 1392182 w 2224774"/>
                    <a:gd name="connsiteY2615" fmla="*/ 1334908 h 1560812"/>
                    <a:gd name="connsiteX2616" fmla="*/ 1389635 w 2224774"/>
                    <a:gd name="connsiteY2616" fmla="*/ 1332337 h 1560812"/>
                    <a:gd name="connsiteX2617" fmla="*/ 1384514 w 2224774"/>
                    <a:gd name="connsiteY2617" fmla="*/ 1329791 h 1560812"/>
                    <a:gd name="connsiteX2618" fmla="*/ 1381092 w 2224774"/>
                    <a:gd name="connsiteY2618" fmla="*/ 1329791 h 1560812"/>
                    <a:gd name="connsiteX2619" fmla="*/ 1380243 w 2224774"/>
                    <a:gd name="connsiteY2619" fmla="*/ 1328095 h 1560812"/>
                    <a:gd name="connsiteX2620" fmla="*/ 1378545 w 2224774"/>
                    <a:gd name="connsiteY2620" fmla="*/ 1325523 h 1560812"/>
                    <a:gd name="connsiteX2621" fmla="*/ 1377696 w 2224774"/>
                    <a:gd name="connsiteY2621" fmla="*/ 1325523 h 1560812"/>
                    <a:gd name="connsiteX2622" fmla="*/ 1376847 w 2224774"/>
                    <a:gd name="connsiteY2622" fmla="*/ 1324675 h 1560812"/>
                    <a:gd name="connsiteX2623" fmla="*/ 1375971 w 2224774"/>
                    <a:gd name="connsiteY2623" fmla="*/ 1324675 h 1560812"/>
                    <a:gd name="connsiteX2624" fmla="*/ 1374273 w 2224774"/>
                    <a:gd name="connsiteY2624" fmla="*/ 1322978 h 1560812"/>
                    <a:gd name="connsiteX2625" fmla="*/ 1316277 w 2224774"/>
                    <a:gd name="connsiteY2625" fmla="*/ 1322978 h 1560812"/>
                    <a:gd name="connsiteX2626" fmla="*/ 1294946 w 2224774"/>
                    <a:gd name="connsiteY2626" fmla="*/ 1322978 h 1560812"/>
                    <a:gd name="connsiteX2627" fmla="*/ 1290675 w 2224774"/>
                    <a:gd name="connsiteY2627" fmla="*/ 1322978 h 1560812"/>
                    <a:gd name="connsiteX2628" fmla="*/ 1279585 w 2224774"/>
                    <a:gd name="connsiteY2628" fmla="*/ 1322130 h 1560812"/>
                    <a:gd name="connsiteX2629" fmla="*/ 1278736 w 2224774"/>
                    <a:gd name="connsiteY2629" fmla="*/ 1328095 h 1560812"/>
                    <a:gd name="connsiteX2630" fmla="*/ 1279585 w 2224774"/>
                    <a:gd name="connsiteY2630" fmla="*/ 1329791 h 1560812"/>
                    <a:gd name="connsiteX2631" fmla="*/ 1278736 w 2224774"/>
                    <a:gd name="connsiteY2631" fmla="*/ 1331488 h 1560812"/>
                    <a:gd name="connsiteX2632" fmla="*/ 1277038 w 2224774"/>
                    <a:gd name="connsiteY2632" fmla="*/ 1332337 h 1560812"/>
                    <a:gd name="connsiteX2633" fmla="*/ 1276189 w 2224774"/>
                    <a:gd name="connsiteY2633" fmla="*/ 1334908 h 1560812"/>
                    <a:gd name="connsiteX2634" fmla="*/ 1273615 w 2224774"/>
                    <a:gd name="connsiteY2634" fmla="*/ 1336605 h 1560812"/>
                    <a:gd name="connsiteX2635" fmla="*/ 1273615 w 2224774"/>
                    <a:gd name="connsiteY2635" fmla="*/ 1338302 h 1560812"/>
                    <a:gd name="connsiteX2636" fmla="*/ 1274464 w 2224774"/>
                    <a:gd name="connsiteY2636" fmla="*/ 1339176 h 1560812"/>
                    <a:gd name="connsiteX2637" fmla="*/ 1273615 w 2224774"/>
                    <a:gd name="connsiteY2637" fmla="*/ 1341722 h 1560812"/>
                    <a:gd name="connsiteX2638" fmla="*/ 1272766 w 2224774"/>
                    <a:gd name="connsiteY2638" fmla="*/ 1342570 h 1560812"/>
                    <a:gd name="connsiteX2639" fmla="*/ 1270219 w 2224774"/>
                    <a:gd name="connsiteY2639" fmla="*/ 1346838 h 1560812"/>
                    <a:gd name="connsiteX2640" fmla="*/ 1265948 w 2224774"/>
                    <a:gd name="connsiteY2640" fmla="*/ 1349410 h 1560812"/>
                    <a:gd name="connsiteX2641" fmla="*/ 1263374 w 2224774"/>
                    <a:gd name="connsiteY2641" fmla="*/ 1351955 h 1560812"/>
                    <a:gd name="connsiteX2642" fmla="*/ 1263374 w 2224774"/>
                    <a:gd name="connsiteY2642" fmla="*/ 1352803 h 1560812"/>
                    <a:gd name="connsiteX2643" fmla="*/ 1266797 w 2224774"/>
                    <a:gd name="connsiteY2643" fmla="*/ 1358768 h 1560812"/>
                    <a:gd name="connsiteX2644" fmla="*/ 1263374 w 2224774"/>
                    <a:gd name="connsiteY2644" fmla="*/ 1361340 h 1560812"/>
                    <a:gd name="connsiteX2645" fmla="*/ 1261676 w 2224774"/>
                    <a:gd name="connsiteY2645" fmla="*/ 1363885 h 1560812"/>
                    <a:gd name="connsiteX2646" fmla="*/ 1261676 w 2224774"/>
                    <a:gd name="connsiteY2646" fmla="*/ 1365582 h 1560812"/>
                    <a:gd name="connsiteX2647" fmla="*/ 1259978 w 2224774"/>
                    <a:gd name="connsiteY2647" fmla="*/ 1368154 h 1560812"/>
                    <a:gd name="connsiteX2648" fmla="*/ 1259103 w 2224774"/>
                    <a:gd name="connsiteY2648" fmla="*/ 1369002 h 1560812"/>
                    <a:gd name="connsiteX2649" fmla="*/ 1258254 w 2224774"/>
                    <a:gd name="connsiteY2649" fmla="*/ 1369002 h 1560812"/>
                    <a:gd name="connsiteX2650" fmla="*/ 1254009 w 2224774"/>
                    <a:gd name="connsiteY2650" fmla="*/ 1365582 h 1560812"/>
                    <a:gd name="connsiteX2651" fmla="*/ 1251435 w 2224774"/>
                    <a:gd name="connsiteY2651" fmla="*/ 1364734 h 1560812"/>
                    <a:gd name="connsiteX2652" fmla="*/ 1248888 w 2224774"/>
                    <a:gd name="connsiteY2652" fmla="*/ 1363885 h 1560812"/>
                    <a:gd name="connsiteX2653" fmla="*/ 1248039 w 2224774"/>
                    <a:gd name="connsiteY2653" fmla="*/ 1363885 h 1560812"/>
                    <a:gd name="connsiteX2654" fmla="*/ 1246315 w 2224774"/>
                    <a:gd name="connsiteY2654" fmla="*/ 1363885 h 1560812"/>
                    <a:gd name="connsiteX2655" fmla="*/ 1245466 w 2224774"/>
                    <a:gd name="connsiteY2655" fmla="*/ 1365582 h 1560812"/>
                    <a:gd name="connsiteX2656" fmla="*/ 1243768 w 2224774"/>
                    <a:gd name="connsiteY2656" fmla="*/ 1368154 h 1560812"/>
                    <a:gd name="connsiteX2657" fmla="*/ 1242919 w 2224774"/>
                    <a:gd name="connsiteY2657" fmla="*/ 1369002 h 1560812"/>
                    <a:gd name="connsiteX2658" fmla="*/ 1240346 w 2224774"/>
                    <a:gd name="connsiteY2658" fmla="*/ 1368154 h 1560812"/>
                    <a:gd name="connsiteX2659" fmla="*/ 1238648 w 2224774"/>
                    <a:gd name="connsiteY2659" fmla="*/ 1369002 h 1560812"/>
                    <a:gd name="connsiteX2660" fmla="*/ 1238648 w 2224774"/>
                    <a:gd name="connsiteY2660" fmla="*/ 1376664 h 1560812"/>
                    <a:gd name="connsiteX2661" fmla="*/ 1234376 w 2224774"/>
                    <a:gd name="connsiteY2661" fmla="*/ 1379235 h 1560812"/>
                    <a:gd name="connsiteX2662" fmla="*/ 1234376 w 2224774"/>
                    <a:gd name="connsiteY2662" fmla="*/ 1380932 h 1560812"/>
                    <a:gd name="connsiteX2663" fmla="*/ 1237799 w 2224774"/>
                    <a:gd name="connsiteY2663" fmla="*/ 1381780 h 1560812"/>
                    <a:gd name="connsiteX2664" fmla="*/ 1239497 w 2224774"/>
                    <a:gd name="connsiteY2664" fmla="*/ 1383504 h 1560812"/>
                    <a:gd name="connsiteX2665" fmla="*/ 1239497 w 2224774"/>
                    <a:gd name="connsiteY2665" fmla="*/ 1385200 h 1560812"/>
                    <a:gd name="connsiteX2666" fmla="*/ 1235225 w 2224774"/>
                    <a:gd name="connsiteY2666" fmla="*/ 1388620 h 1560812"/>
                    <a:gd name="connsiteX2667" fmla="*/ 1235225 w 2224774"/>
                    <a:gd name="connsiteY2667" fmla="*/ 1389469 h 1560812"/>
                    <a:gd name="connsiteX2668" fmla="*/ 1236074 w 2224774"/>
                    <a:gd name="connsiteY2668" fmla="*/ 1392014 h 1560812"/>
                    <a:gd name="connsiteX2669" fmla="*/ 1238648 w 2224774"/>
                    <a:gd name="connsiteY2669" fmla="*/ 1394586 h 1560812"/>
                    <a:gd name="connsiteX2670" fmla="*/ 1238648 w 2224774"/>
                    <a:gd name="connsiteY2670" fmla="*/ 1397131 h 1560812"/>
                    <a:gd name="connsiteX2671" fmla="*/ 1240346 w 2224774"/>
                    <a:gd name="connsiteY2671" fmla="*/ 1398827 h 1560812"/>
                    <a:gd name="connsiteX2672" fmla="*/ 1241195 w 2224774"/>
                    <a:gd name="connsiteY2672" fmla="*/ 1398827 h 1560812"/>
                    <a:gd name="connsiteX2673" fmla="*/ 1241195 w 2224774"/>
                    <a:gd name="connsiteY2673" fmla="*/ 1400551 h 1560812"/>
                    <a:gd name="connsiteX2674" fmla="*/ 1238648 w 2224774"/>
                    <a:gd name="connsiteY2674" fmla="*/ 1404792 h 1560812"/>
                    <a:gd name="connsiteX2675" fmla="*/ 1237799 w 2224774"/>
                    <a:gd name="connsiteY2675" fmla="*/ 1404792 h 1560812"/>
                    <a:gd name="connsiteX2676" fmla="*/ 1236074 w 2224774"/>
                    <a:gd name="connsiteY2676" fmla="*/ 1403096 h 1560812"/>
                    <a:gd name="connsiteX2677" fmla="*/ 1236074 w 2224774"/>
                    <a:gd name="connsiteY2677" fmla="*/ 1402247 h 1560812"/>
                    <a:gd name="connsiteX2678" fmla="*/ 1235225 w 2224774"/>
                    <a:gd name="connsiteY2678" fmla="*/ 1401399 h 1560812"/>
                    <a:gd name="connsiteX2679" fmla="*/ 1234376 w 2224774"/>
                    <a:gd name="connsiteY2679" fmla="*/ 1401399 h 1560812"/>
                    <a:gd name="connsiteX2680" fmla="*/ 1233527 w 2224774"/>
                    <a:gd name="connsiteY2680" fmla="*/ 1402247 h 1560812"/>
                    <a:gd name="connsiteX2681" fmla="*/ 1232678 w 2224774"/>
                    <a:gd name="connsiteY2681" fmla="*/ 1406516 h 1560812"/>
                    <a:gd name="connsiteX2682" fmla="*/ 1230954 w 2224774"/>
                    <a:gd name="connsiteY2682" fmla="*/ 1407364 h 1560812"/>
                    <a:gd name="connsiteX2683" fmla="*/ 1230954 w 2224774"/>
                    <a:gd name="connsiteY2683" fmla="*/ 1409061 h 1560812"/>
                    <a:gd name="connsiteX2684" fmla="*/ 1230105 w 2224774"/>
                    <a:gd name="connsiteY2684" fmla="*/ 1410758 h 1560812"/>
                    <a:gd name="connsiteX2685" fmla="*/ 1229256 w 2224774"/>
                    <a:gd name="connsiteY2685" fmla="*/ 1411632 h 1560812"/>
                    <a:gd name="connsiteX2686" fmla="*/ 1230105 w 2224774"/>
                    <a:gd name="connsiteY2686" fmla="*/ 1412481 h 1560812"/>
                    <a:gd name="connsiteX2687" fmla="*/ 1227558 w 2224774"/>
                    <a:gd name="connsiteY2687" fmla="*/ 1415874 h 1560812"/>
                    <a:gd name="connsiteX2688" fmla="*/ 1228407 w 2224774"/>
                    <a:gd name="connsiteY2688" fmla="*/ 1419294 h 1560812"/>
                    <a:gd name="connsiteX2689" fmla="*/ 1223286 w 2224774"/>
                    <a:gd name="connsiteY2689" fmla="*/ 1418446 h 1560812"/>
                    <a:gd name="connsiteX2690" fmla="*/ 1222437 w 2224774"/>
                    <a:gd name="connsiteY2690" fmla="*/ 1418446 h 1560812"/>
                    <a:gd name="connsiteX2691" fmla="*/ 1219864 w 2224774"/>
                    <a:gd name="connsiteY2691" fmla="*/ 1420143 h 1560812"/>
                    <a:gd name="connsiteX2692" fmla="*/ 1218166 w 2224774"/>
                    <a:gd name="connsiteY2692" fmla="*/ 1420143 h 1560812"/>
                    <a:gd name="connsiteX2693" fmla="*/ 1216468 w 2224774"/>
                    <a:gd name="connsiteY2693" fmla="*/ 1419294 h 1560812"/>
                    <a:gd name="connsiteX2694" fmla="*/ 1215619 w 2224774"/>
                    <a:gd name="connsiteY2694" fmla="*/ 1420143 h 1560812"/>
                    <a:gd name="connsiteX2695" fmla="*/ 1213894 w 2224774"/>
                    <a:gd name="connsiteY2695" fmla="*/ 1422714 h 1560812"/>
                    <a:gd name="connsiteX2696" fmla="*/ 1213894 w 2224774"/>
                    <a:gd name="connsiteY2696" fmla="*/ 1426956 h 1560812"/>
                    <a:gd name="connsiteX2697" fmla="*/ 1215619 w 2224774"/>
                    <a:gd name="connsiteY2697" fmla="*/ 1430376 h 1560812"/>
                    <a:gd name="connsiteX2698" fmla="*/ 1214743 w 2224774"/>
                    <a:gd name="connsiteY2698" fmla="*/ 1432073 h 1560812"/>
                    <a:gd name="connsiteX2699" fmla="*/ 1212196 w 2224774"/>
                    <a:gd name="connsiteY2699" fmla="*/ 1434644 h 1560812"/>
                    <a:gd name="connsiteX2700" fmla="*/ 1212196 w 2224774"/>
                    <a:gd name="connsiteY2700" fmla="*/ 1435493 h 1560812"/>
                    <a:gd name="connsiteX2701" fmla="*/ 1212196 w 2224774"/>
                    <a:gd name="connsiteY2701" fmla="*/ 1436341 h 1560812"/>
                    <a:gd name="connsiteX2702" fmla="*/ 1213045 w 2224774"/>
                    <a:gd name="connsiteY2702" fmla="*/ 1438913 h 1560812"/>
                    <a:gd name="connsiteX2703" fmla="*/ 1213045 w 2224774"/>
                    <a:gd name="connsiteY2703" fmla="*/ 1442306 h 1560812"/>
                    <a:gd name="connsiteX2704" fmla="*/ 1213894 w 2224774"/>
                    <a:gd name="connsiteY2704" fmla="*/ 1448271 h 1560812"/>
                    <a:gd name="connsiteX2705" fmla="*/ 1213894 w 2224774"/>
                    <a:gd name="connsiteY2705" fmla="*/ 1449995 h 1560812"/>
                    <a:gd name="connsiteX2706" fmla="*/ 1213045 w 2224774"/>
                    <a:gd name="connsiteY2706" fmla="*/ 1450843 h 1560812"/>
                    <a:gd name="connsiteX2707" fmla="*/ 1209649 w 2224774"/>
                    <a:gd name="connsiteY2707" fmla="*/ 1450843 h 1560812"/>
                    <a:gd name="connsiteX2708" fmla="*/ 1202804 w 2224774"/>
                    <a:gd name="connsiteY2708" fmla="*/ 1455085 h 1560812"/>
                    <a:gd name="connsiteX2709" fmla="*/ 1198559 w 2224774"/>
                    <a:gd name="connsiteY2709" fmla="*/ 1454236 h 1560812"/>
                    <a:gd name="connsiteX2710" fmla="*/ 1194288 w 2224774"/>
                    <a:gd name="connsiteY2710" fmla="*/ 1455085 h 1560812"/>
                    <a:gd name="connsiteX2711" fmla="*/ 1192563 w 2224774"/>
                    <a:gd name="connsiteY2711" fmla="*/ 1455085 h 1560812"/>
                    <a:gd name="connsiteX2712" fmla="*/ 1190865 w 2224774"/>
                    <a:gd name="connsiteY2712" fmla="*/ 1454236 h 1560812"/>
                    <a:gd name="connsiteX2713" fmla="*/ 1190865 w 2224774"/>
                    <a:gd name="connsiteY2713" fmla="*/ 1453388 h 1560812"/>
                    <a:gd name="connsiteX2714" fmla="*/ 1192563 w 2224774"/>
                    <a:gd name="connsiteY2714" fmla="*/ 1449120 h 1560812"/>
                    <a:gd name="connsiteX2715" fmla="*/ 1192563 w 2224774"/>
                    <a:gd name="connsiteY2715" fmla="*/ 1447423 h 1560812"/>
                    <a:gd name="connsiteX2716" fmla="*/ 1192563 w 2224774"/>
                    <a:gd name="connsiteY2716" fmla="*/ 1446575 h 1560812"/>
                    <a:gd name="connsiteX2717" fmla="*/ 1190865 w 2224774"/>
                    <a:gd name="connsiteY2717" fmla="*/ 1446575 h 1560812"/>
                    <a:gd name="connsiteX2718" fmla="*/ 1184047 w 2224774"/>
                    <a:gd name="connsiteY2718" fmla="*/ 1449120 h 1560812"/>
                    <a:gd name="connsiteX2719" fmla="*/ 1180625 w 2224774"/>
                    <a:gd name="connsiteY2719" fmla="*/ 1450843 h 1560812"/>
                    <a:gd name="connsiteX2720" fmla="*/ 1177229 w 2224774"/>
                    <a:gd name="connsiteY2720" fmla="*/ 1451691 h 1560812"/>
                    <a:gd name="connsiteX2721" fmla="*/ 1175504 w 2224774"/>
                    <a:gd name="connsiteY2721" fmla="*/ 1452540 h 1560812"/>
                    <a:gd name="connsiteX2722" fmla="*/ 1174655 w 2224774"/>
                    <a:gd name="connsiteY2722" fmla="*/ 1452540 h 1560812"/>
                    <a:gd name="connsiteX2723" fmla="*/ 1172957 w 2224774"/>
                    <a:gd name="connsiteY2723" fmla="*/ 1452540 h 1560812"/>
                    <a:gd name="connsiteX2724" fmla="*/ 1169535 w 2224774"/>
                    <a:gd name="connsiteY2724" fmla="*/ 1453388 h 1560812"/>
                    <a:gd name="connsiteX2725" fmla="*/ 1164414 w 2224774"/>
                    <a:gd name="connsiteY2725" fmla="*/ 1452540 h 1560812"/>
                    <a:gd name="connsiteX2726" fmla="*/ 1162716 w 2224774"/>
                    <a:gd name="connsiteY2726" fmla="*/ 1452540 h 1560812"/>
                    <a:gd name="connsiteX2727" fmla="*/ 1161867 w 2224774"/>
                    <a:gd name="connsiteY2727" fmla="*/ 1453388 h 1560812"/>
                    <a:gd name="connsiteX2728" fmla="*/ 1160169 w 2224774"/>
                    <a:gd name="connsiteY2728" fmla="*/ 1454236 h 1560812"/>
                    <a:gd name="connsiteX2729" fmla="*/ 1159320 w 2224774"/>
                    <a:gd name="connsiteY2729" fmla="*/ 1454236 h 1560812"/>
                    <a:gd name="connsiteX2730" fmla="*/ 1159320 w 2224774"/>
                    <a:gd name="connsiteY2730" fmla="*/ 1455960 h 1560812"/>
                    <a:gd name="connsiteX2731" fmla="*/ 1157596 w 2224774"/>
                    <a:gd name="connsiteY2731" fmla="*/ 1456808 h 1560812"/>
                    <a:gd name="connsiteX2732" fmla="*/ 1156747 w 2224774"/>
                    <a:gd name="connsiteY2732" fmla="*/ 1457656 h 1560812"/>
                    <a:gd name="connsiteX2733" fmla="*/ 1155049 w 2224774"/>
                    <a:gd name="connsiteY2733" fmla="*/ 1457656 h 1560812"/>
                    <a:gd name="connsiteX2734" fmla="*/ 1151626 w 2224774"/>
                    <a:gd name="connsiteY2734" fmla="*/ 1456808 h 1560812"/>
                    <a:gd name="connsiteX2735" fmla="*/ 1149079 w 2224774"/>
                    <a:gd name="connsiteY2735" fmla="*/ 1456808 h 1560812"/>
                    <a:gd name="connsiteX2736" fmla="*/ 1147355 w 2224774"/>
                    <a:gd name="connsiteY2736" fmla="*/ 1457656 h 1560812"/>
                    <a:gd name="connsiteX2737" fmla="*/ 1145657 w 2224774"/>
                    <a:gd name="connsiteY2737" fmla="*/ 1455085 h 1560812"/>
                    <a:gd name="connsiteX2738" fmla="*/ 1144808 w 2224774"/>
                    <a:gd name="connsiteY2738" fmla="*/ 1454236 h 1560812"/>
                    <a:gd name="connsiteX2739" fmla="*/ 1143110 w 2224774"/>
                    <a:gd name="connsiteY2739" fmla="*/ 1454236 h 1560812"/>
                    <a:gd name="connsiteX2740" fmla="*/ 1143110 w 2224774"/>
                    <a:gd name="connsiteY2740" fmla="*/ 1455085 h 1560812"/>
                    <a:gd name="connsiteX2741" fmla="*/ 1139687 w 2224774"/>
                    <a:gd name="connsiteY2741" fmla="*/ 1457656 h 1560812"/>
                    <a:gd name="connsiteX2742" fmla="*/ 1137140 w 2224774"/>
                    <a:gd name="connsiteY2742" fmla="*/ 1458505 h 1560812"/>
                    <a:gd name="connsiteX2743" fmla="*/ 1136265 w 2224774"/>
                    <a:gd name="connsiteY2743" fmla="*/ 1458505 h 1560812"/>
                    <a:gd name="connsiteX2744" fmla="*/ 1133718 w 2224774"/>
                    <a:gd name="connsiteY2744" fmla="*/ 1455085 h 1560812"/>
                    <a:gd name="connsiteX2745" fmla="*/ 1132869 w 2224774"/>
                    <a:gd name="connsiteY2745" fmla="*/ 1454236 h 1560812"/>
                    <a:gd name="connsiteX2746" fmla="*/ 1131144 w 2224774"/>
                    <a:gd name="connsiteY2746" fmla="*/ 1454236 h 1560812"/>
                    <a:gd name="connsiteX2747" fmla="*/ 1129446 w 2224774"/>
                    <a:gd name="connsiteY2747" fmla="*/ 1454236 h 1560812"/>
                    <a:gd name="connsiteX2748" fmla="*/ 1126050 w 2224774"/>
                    <a:gd name="connsiteY2748" fmla="*/ 1455085 h 1560812"/>
                    <a:gd name="connsiteX2749" fmla="*/ 1122628 w 2224774"/>
                    <a:gd name="connsiteY2749" fmla="*/ 1457656 h 1560812"/>
                    <a:gd name="connsiteX2750" fmla="*/ 1120054 w 2224774"/>
                    <a:gd name="connsiteY2750" fmla="*/ 1459353 h 1560812"/>
                    <a:gd name="connsiteX2751" fmla="*/ 1119206 w 2224774"/>
                    <a:gd name="connsiteY2751" fmla="*/ 1461076 h 1560812"/>
                    <a:gd name="connsiteX2752" fmla="*/ 1118357 w 2224774"/>
                    <a:gd name="connsiteY2752" fmla="*/ 1461925 h 1560812"/>
                    <a:gd name="connsiteX2753" fmla="*/ 1116659 w 2224774"/>
                    <a:gd name="connsiteY2753" fmla="*/ 1461076 h 1560812"/>
                    <a:gd name="connsiteX2754" fmla="*/ 1116659 w 2224774"/>
                    <a:gd name="connsiteY2754" fmla="*/ 1461925 h 1560812"/>
                    <a:gd name="connsiteX2755" fmla="*/ 1116659 w 2224774"/>
                    <a:gd name="connsiteY2755" fmla="*/ 1465318 h 1560812"/>
                    <a:gd name="connsiteX2756" fmla="*/ 1114961 w 2224774"/>
                    <a:gd name="connsiteY2756" fmla="*/ 1471283 h 1560812"/>
                    <a:gd name="connsiteX2757" fmla="*/ 1114085 w 2224774"/>
                    <a:gd name="connsiteY2757" fmla="*/ 1472158 h 1560812"/>
                    <a:gd name="connsiteX2758" fmla="*/ 1114085 w 2224774"/>
                    <a:gd name="connsiteY2758" fmla="*/ 1473007 h 1560812"/>
                    <a:gd name="connsiteX2759" fmla="*/ 1114085 w 2224774"/>
                    <a:gd name="connsiteY2759" fmla="*/ 1474703 h 1560812"/>
                    <a:gd name="connsiteX2760" fmla="*/ 1114961 w 2224774"/>
                    <a:gd name="connsiteY2760" fmla="*/ 1475552 h 1560812"/>
                    <a:gd name="connsiteX2761" fmla="*/ 1114961 w 2224774"/>
                    <a:gd name="connsiteY2761" fmla="*/ 1478972 h 1560812"/>
                    <a:gd name="connsiteX2762" fmla="*/ 1114961 w 2224774"/>
                    <a:gd name="connsiteY2762" fmla="*/ 1479820 h 1560812"/>
                    <a:gd name="connsiteX2763" fmla="*/ 1115810 w 2224774"/>
                    <a:gd name="connsiteY2763" fmla="*/ 1481517 h 1560812"/>
                    <a:gd name="connsiteX2764" fmla="*/ 1115810 w 2224774"/>
                    <a:gd name="connsiteY2764" fmla="*/ 1482365 h 1560812"/>
                    <a:gd name="connsiteX2765" fmla="*/ 1116659 w 2224774"/>
                    <a:gd name="connsiteY2765" fmla="*/ 1484088 h 1560812"/>
                    <a:gd name="connsiteX2766" fmla="*/ 1115810 w 2224774"/>
                    <a:gd name="connsiteY2766" fmla="*/ 1484937 h 1560812"/>
                    <a:gd name="connsiteX2767" fmla="*/ 1114961 w 2224774"/>
                    <a:gd name="connsiteY2767" fmla="*/ 1486634 h 1560812"/>
                    <a:gd name="connsiteX2768" fmla="*/ 1114085 w 2224774"/>
                    <a:gd name="connsiteY2768" fmla="*/ 1489205 h 1560812"/>
                    <a:gd name="connsiteX2769" fmla="*/ 1114085 w 2224774"/>
                    <a:gd name="connsiteY2769" fmla="*/ 1490054 h 1560812"/>
                    <a:gd name="connsiteX2770" fmla="*/ 1112387 w 2224774"/>
                    <a:gd name="connsiteY2770" fmla="*/ 1490902 h 1560812"/>
                    <a:gd name="connsiteX2771" fmla="*/ 1112387 w 2224774"/>
                    <a:gd name="connsiteY2771" fmla="*/ 1491750 h 1560812"/>
                    <a:gd name="connsiteX2772" fmla="*/ 1110689 w 2224774"/>
                    <a:gd name="connsiteY2772" fmla="*/ 1493447 h 1560812"/>
                    <a:gd name="connsiteX2773" fmla="*/ 1108116 w 2224774"/>
                    <a:gd name="connsiteY2773" fmla="*/ 1493447 h 1560812"/>
                    <a:gd name="connsiteX2774" fmla="*/ 1106418 w 2224774"/>
                    <a:gd name="connsiteY2774" fmla="*/ 1495170 h 1560812"/>
                    <a:gd name="connsiteX2775" fmla="*/ 1106418 w 2224774"/>
                    <a:gd name="connsiteY2775" fmla="*/ 1496867 h 1560812"/>
                    <a:gd name="connsiteX2776" fmla="*/ 1104720 w 2224774"/>
                    <a:gd name="connsiteY2776" fmla="*/ 1498564 h 1560812"/>
                    <a:gd name="connsiteX2777" fmla="*/ 1105569 w 2224774"/>
                    <a:gd name="connsiteY2777" fmla="*/ 1500287 h 1560812"/>
                    <a:gd name="connsiteX2778" fmla="*/ 1103871 w 2224774"/>
                    <a:gd name="connsiteY2778" fmla="*/ 1500287 h 1560812"/>
                    <a:gd name="connsiteX2779" fmla="*/ 1102995 w 2224774"/>
                    <a:gd name="connsiteY2779" fmla="*/ 1501135 h 1560812"/>
                    <a:gd name="connsiteX2780" fmla="*/ 1102146 w 2224774"/>
                    <a:gd name="connsiteY2780" fmla="*/ 1501984 h 1560812"/>
                    <a:gd name="connsiteX2781" fmla="*/ 1101297 w 2224774"/>
                    <a:gd name="connsiteY2781" fmla="*/ 1501984 h 1560812"/>
                    <a:gd name="connsiteX2782" fmla="*/ 1102146 w 2224774"/>
                    <a:gd name="connsiteY2782" fmla="*/ 1504529 h 1560812"/>
                    <a:gd name="connsiteX2783" fmla="*/ 1100448 w 2224774"/>
                    <a:gd name="connsiteY2783" fmla="*/ 1506252 h 1560812"/>
                    <a:gd name="connsiteX2784" fmla="*/ 1100448 w 2224774"/>
                    <a:gd name="connsiteY2784" fmla="*/ 1507100 h 1560812"/>
                    <a:gd name="connsiteX2785" fmla="*/ 1099599 w 2224774"/>
                    <a:gd name="connsiteY2785" fmla="*/ 1507949 h 1560812"/>
                    <a:gd name="connsiteX2786" fmla="*/ 1096177 w 2224774"/>
                    <a:gd name="connsiteY2786" fmla="*/ 1507949 h 1560812"/>
                    <a:gd name="connsiteX2787" fmla="*/ 1095328 w 2224774"/>
                    <a:gd name="connsiteY2787" fmla="*/ 1507949 h 1560812"/>
                    <a:gd name="connsiteX2788" fmla="*/ 1094479 w 2224774"/>
                    <a:gd name="connsiteY2788" fmla="*/ 1508797 h 1560812"/>
                    <a:gd name="connsiteX2789" fmla="*/ 1095328 w 2224774"/>
                    <a:gd name="connsiteY2789" fmla="*/ 1510494 h 1560812"/>
                    <a:gd name="connsiteX2790" fmla="*/ 1093630 w 2224774"/>
                    <a:gd name="connsiteY2790" fmla="*/ 1511369 h 1560812"/>
                    <a:gd name="connsiteX2791" fmla="*/ 1091905 w 2224774"/>
                    <a:gd name="connsiteY2791" fmla="*/ 1511369 h 1560812"/>
                    <a:gd name="connsiteX2792" fmla="*/ 1088509 w 2224774"/>
                    <a:gd name="connsiteY2792" fmla="*/ 1513914 h 1560812"/>
                    <a:gd name="connsiteX2793" fmla="*/ 1086785 w 2224774"/>
                    <a:gd name="connsiteY2793" fmla="*/ 1512217 h 1560812"/>
                    <a:gd name="connsiteX2794" fmla="*/ 1084238 w 2224774"/>
                    <a:gd name="connsiteY2794" fmla="*/ 1511369 h 1560812"/>
                    <a:gd name="connsiteX2795" fmla="*/ 1083389 w 2224774"/>
                    <a:gd name="connsiteY2795" fmla="*/ 1511369 h 1560812"/>
                    <a:gd name="connsiteX2796" fmla="*/ 1082540 w 2224774"/>
                    <a:gd name="connsiteY2796" fmla="*/ 1511369 h 1560812"/>
                    <a:gd name="connsiteX2797" fmla="*/ 1082540 w 2224774"/>
                    <a:gd name="connsiteY2797" fmla="*/ 1509646 h 1560812"/>
                    <a:gd name="connsiteX2798" fmla="*/ 1084238 w 2224774"/>
                    <a:gd name="connsiteY2798" fmla="*/ 1507100 h 1560812"/>
                    <a:gd name="connsiteX2799" fmla="*/ 1084238 w 2224774"/>
                    <a:gd name="connsiteY2799" fmla="*/ 1505404 h 1560812"/>
                    <a:gd name="connsiteX2800" fmla="*/ 1081691 w 2224774"/>
                    <a:gd name="connsiteY2800" fmla="*/ 1504529 h 1560812"/>
                    <a:gd name="connsiteX2801" fmla="*/ 1081691 w 2224774"/>
                    <a:gd name="connsiteY2801" fmla="*/ 1503680 h 1560812"/>
                    <a:gd name="connsiteX2802" fmla="*/ 1082540 w 2224774"/>
                    <a:gd name="connsiteY2802" fmla="*/ 1500287 h 1560812"/>
                    <a:gd name="connsiteX2803" fmla="*/ 1079966 w 2224774"/>
                    <a:gd name="connsiteY2803" fmla="*/ 1496019 h 1560812"/>
                    <a:gd name="connsiteX2804" fmla="*/ 1079966 w 2224774"/>
                    <a:gd name="connsiteY2804" fmla="*/ 1494322 h 1560812"/>
                    <a:gd name="connsiteX2805" fmla="*/ 1079966 w 2224774"/>
                    <a:gd name="connsiteY2805" fmla="*/ 1493447 h 1560812"/>
                    <a:gd name="connsiteX2806" fmla="*/ 1079966 w 2224774"/>
                    <a:gd name="connsiteY2806" fmla="*/ 1492599 h 1560812"/>
                    <a:gd name="connsiteX2807" fmla="*/ 1079966 w 2224774"/>
                    <a:gd name="connsiteY2807" fmla="*/ 1491750 h 1560812"/>
                    <a:gd name="connsiteX2808" fmla="*/ 1075721 w 2224774"/>
                    <a:gd name="connsiteY2808" fmla="*/ 1489205 h 1560812"/>
                    <a:gd name="connsiteX2809" fmla="*/ 1074846 w 2224774"/>
                    <a:gd name="connsiteY2809" fmla="*/ 1489205 h 1560812"/>
                    <a:gd name="connsiteX2810" fmla="*/ 1070601 w 2224774"/>
                    <a:gd name="connsiteY2810" fmla="*/ 1490902 h 1560812"/>
                    <a:gd name="connsiteX2811" fmla="*/ 1068876 w 2224774"/>
                    <a:gd name="connsiteY2811" fmla="*/ 1492599 h 1560812"/>
                    <a:gd name="connsiteX2812" fmla="*/ 1062907 w 2224774"/>
                    <a:gd name="connsiteY2812" fmla="*/ 1496019 h 1560812"/>
                    <a:gd name="connsiteX2813" fmla="*/ 1062058 w 2224774"/>
                    <a:gd name="connsiteY2813" fmla="*/ 1497715 h 1560812"/>
                    <a:gd name="connsiteX2814" fmla="*/ 1058635 w 2224774"/>
                    <a:gd name="connsiteY2814" fmla="*/ 1497715 h 1560812"/>
                    <a:gd name="connsiteX2815" fmla="*/ 1058635 w 2224774"/>
                    <a:gd name="connsiteY2815" fmla="*/ 1498564 h 1560812"/>
                    <a:gd name="connsiteX2816" fmla="*/ 1057787 w 2224774"/>
                    <a:gd name="connsiteY2816" fmla="*/ 1499412 h 1560812"/>
                    <a:gd name="connsiteX2817" fmla="*/ 1056938 w 2224774"/>
                    <a:gd name="connsiteY2817" fmla="*/ 1499412 h 1560812"/>
                    <a:gd name="connsiteX2818" fmla="*/ 1054391 w 2224774"/>
                    <a:gd name="connsiteY2818" fmla="*/ 1497715 h 1560812"/>
                    <a:gd name="connsiteX2819" fmla="*/ 1050968 w 2224774"/>
                    <a:gd name="connsiteY2819" fmla="*/ 1496019 h 1560812"/>
                    <a:gd name="connsiteX2820" fmla="*/ 1050119 w 2224774"/>
                    <a:gd name="connsiteY2820" fmla="*/ 1496867 h 1560812"/>
                    <a:gd name="connsiteX2821" fmla="*/ 1050119 w 2224774"/>
                    <a:gd name="connsiteY2821" fmla="*/ 1497715 h 1560812"/>
                    <a:gd name="connsiteX2822" fmla="*/ 1050119 w 2224774"/>
                    <a:gd name="connsiteY2822" fmla="*/ 1498564 h 1560812"/>
                    <a:gd name="connsiteX2823" fmla="*/ 1050119 w 2224774"/>
                    <a:gd name="connsiteY2823" fmla="*/ 1500287 h 1560812"/>
                    <a:gd name="connsiteX2824" fmla="*/ 1050119 w 2224774"/>
                    <a:gd name="connsiteY2824" fmla="*/ 1503680 h 1560812"/>
                    <a:gd name="connsiteX2825" fmla="*/ 1049270 w 2224774"/>
                    <a:gd name="connsiteY2825" fmla="*/ 1507949 h 1560812"/>
                    <a:gd name="connsiteX2826" fmla="*/ 1049270 w 2224774"/>
                    <a:gd name="connsiteY2826" fmla="*/ 1508797 h 1560812"/>
                    <a:gd name="connsiteX2827" fmla="*/ 1050119 w 2224774"/>
                    <a:gd name="connsiteY2827" fmla="*/ 1510494 h 1560812"/>
                    <a:gd name="connsiteX2828" fmla="*/ 1051817 w 2224774"/>
                    <a:gd name="connsiteY2828" fmla="*/ 1514762 h 1560812"/>
                    <a:gd name="connsiteX2829" fmla="*/ 1051817 w 2224774"/>
                    <a:gd name="connsiteY2829" fmla="*/ 1516486 h 1560812"/>
                    <a:gd name="connsiteX2830" fmla="*/ 1050968 w 2224774"/>
                    <a:gd name="connsiteY2830" fmla="*/ 1515611 h 1560812"/>
                    <a:gd name="connsiteX2831" fmla="*/ 1049270 w 2224774"/>
                    <a:gd name="connsiteY2831" fmla="*/ 1516486 h 1560812"/>
                    <a:gd name="connsiteX2832" fmla="*/ 1047546 w 2224774"/>
                    <a:gd name="connsiteY2832" fmla="*/ 1514762 h 1560812"/>
                    <a:gd name="connsiteX2833" fmla="*/ 1046697 w 2224774"/>
                    <a:gd name="connsiteY2833" fmla="*/ 1516486 h 1560812"/>
                    <a:gd name="connsiteX2834" fmla="*/ 1044150 w 2224774"/>
                    <a:gd name="connsiteY2834" fmla="*/ 1517334 h 1560812"/>
                    <a:gd name="connsiteX2835" fmla="*/ 1043301 w 2224774"/>
                    <a:gd name="connsiteY2835" fmla="*/ 1516486 h 1560812"/>
                    <a:gd name="connsiteX2836" fmla="*/ 1043301 w 2224774"/>
                    <a:gd name="connsiteY2836" fmla="*/ 1514762 h 1560812"/>
                    <a:gd name="connsiteX2837" fmla="*/ 1042425 w 2224774"/>
                    <a:gd name="connsiteY2837" fmla="*/ 1513914 h 1560812"/>
                    <a:gd name="connsiteX2838" fmla="*/ 1041576 w 2224774"/>
                    <a:gd name="connsiteY2838" fmla="*/ 1513914 h 1560812"/>
                    <a:gd name="connsiteX2839" fmla="*/ 1040727 w 2224774"/>
                    <a:gd name="connsiteY2839" fmla="*/ 1513914 h 1560812"/>
                    <a:gd name="connsiteX2840" fmla="*/ 1036456 w 2224774"/>
                    <a:gd name="connsiteY2840" fmla="*/ 1510494 h 1560812"/>
                    <a:gd name="connsiteX2841" fmla="*/ 1034758 w 2224774"/>
                    <a:gd name="connsiteY2841" fmla="*/ 1509646 h 1560812"/>
                    <a:gd name="connsiteX2842" fmla="*/ 1032211 w 2224774"/>
                    <a:gd name="connsiteY2842" fmla="*/ 1509646 h 1560812"/>
                    <a:gd name="connsiteX2843" fmla="*/ 1031362 w 2224774"/>
                    <a:gd name="connsiteY2843" fmla="*/ 1509646 h 1560812"/>
                    <a:gd name="connsiteX2844" fmla="*/ 1028788 w 2224774"/>
                    <a:gd name="connsiteY2844" fmla="*/ 1510494 h 1560812"/>
                    <a:gd name="connsiteX2845" fmla="*/ 1026241 w 2224774"/>
                    <a:gd name="connsiteY2845" fmla="*/ 1511369 h 1560812"/>
                    <a:gd name="connsiteX2846" fmla="*/ 1025392 w 2224774"/>
                    <a:gd name="connsiteY2846" fmla="*/ 1512217 h 1560812"/>
                    <a:gd name="connsiteX2847" fmla="*/ 1024517 w 2224774"/>
                    <a:gd name="connsiteY2847" fmla="*/ 1513914 h 1560812"/>
                    <a:gd name="connsiteX2848" fmla="*/ 1023668 w 2224774"/>
                    <a:gd name="connsiteY2848" fmla="*/ 1513914 h 1560812"/>
                    <a:gd name="connsiteX2849" fmla="*/ 1021970 w 2224774"/>
                    <a:gd name="connsiteY2849" fmla="*/ 1513914 h 1560812"/>
                    <a:gd name="connsiteX2850" fmla="*/ 1021121 w 2224774"/>
                    <a:gd name="connsiteY2850" fmla="*/ 1513914 h 1560812"/>
                    <a:gd name="connsiteX2851" fmla="*/ 1020245 w 2224774"/>
                    <a:gd name="connsiteY2851" fmla="*/ 1520727 h 1560812"/>
                    <a:gd name="connsiteX2852" fmla="*/ 1018547 w 2224774"/>
                    <a:gd name="connsiteY2852" fmla="*/ 1521576 h 1560812"/>
                    <a:gd name="connsiteX2853" fmla="*/ 1015151 w 2224774"/>
                    <a:gd name="connsiteY2853" fmla="*/ 1528416 h 1560812"/>
                    <a:gd name="connsiteX2854" fmla="*/ 1014276 w 2224774"/>
                    <a:gd name="connsiteY2854" fmla="*/ 1528416 h 1560812"/>
                    <a:gd name="connsiteX2855" fmla="*/ 1012578 w 2224774"/>
                    <a:gd name="connsiteY2855" fmla="*/ 1527567 h 1560812"/>
                    <a:gd name="connsiteX2856" fmla="*/ 1011729 w 2224774"/>
                    <a:gd name="connsiteY2856" fmla="*/ 1527567 h 1560812"/>
                    <a:gd name="connsiteX2857" fmla="*/ 1010880 w 2224774"/>
                    <a:gd name="connsiteY2857" fmla="*/ 1529264 h 1560812"/>
                    <a:gd name="connsiteX2858" fmla="*/ 1009182 w 2224774"/>
                    <a:gd name="connsiteY2858" fmla="*/ 1529264 h 1560812"/>
                    <a:gd name="connsiteX2859" fmla="*/ 1008306 w 2224774"/>
                    <a:gd name="connsiteY2859" fmla="*/ 1530112 h 1560812"/>
                    <a:gd name="connsiteX2860" fmla="*/ 1006608 w 2224774"/>
                    <a:gd name="connsiteY2860" fmla="*/ 1531809 h 1560812"/>
                    <a:gd name="connsiteX2861" fmla="*/ 1005759 w 2224774"/>
                    <a:gd name="connsiteY2861" fmla="*/ 1531809 h 1560812"/>
                    <a:gd name="connsiteX2862" fmla="*/ 1004910 w 2224774"/>
                    <a:gd name="connsiteY2862" fmla="*/ 1529264 h 1560812"/>
                    <a:gd name="connsiteX2863" fmla="*/ 1004061 w 2224774"/>
                    <a:gd name="connsiteY2863" fmla="*/ 1528416 h 1560812"/>
                    <a:gd name="connsiteX2864" fmla="*/ 1003212 w 2224774"/>
                    <a:gd name="connsiteY2864" fmla="*/ 1528416 h 1560812"/>
                    <a:gd name="connsiteX2865" fmla="*/ 1002337 w 2224774"/>
                    <a:gd name="connsiteY2865" fmla="*/ 1524147 h 1560812"/>
                    <a:gd name="connsiteX2866" fmla="*/ 1000639 w 2224774"/>
                    <a:gd name="connsiteY2866" fmla="*/ 1524996 h 1560812"/>
                    <a:gd name="connsiteX2867" fmla="*/ 999790 w 2224774"/>
                    <a:gd name="connsiteY2867" fmla="*/ 1524996 h 1560812"/>
                    <a:gd name="connsiteX2868" fmla="*/ 999790 w 2224774"/>
                    <a:gd name="connsiteY2868" fmla="*/ 1522451 h 1560812"/>
                    <a:gd name="connsiteX2869" fmla="*/ 998941 w 2224774"/>
                    <a:gd name="connsiteY2869" fmla="*/ 1521576 h 1560812"/>
                    <a:gd name="connsiteX2870" fmla="*/ 998092 w 2224774"/>
                    <a:gd name="connsiteY2870" fmla="*/ 1521576 h 1560812"/>
                    <a:gd name="connsiteX2871" fmla="*/ 995518 w 2224774"/>
                    <a:gd name="connsiteY2871" fmla="*/ 1519031 h 1560812"/>
                    <a:gd name="connsiteX2872" fmla="*/ 993821 w 2224774"/>
                    <a:gd name="connsiteY2872" fmla="*/ 1519031 h 1560812"/>
                    <a:gd name="connsiteX2873" fmla="*/ 991247 w 2224774"/>
                    <a:gd name="connsiteY2873" fmla="*/ 1518182 h 1560812"/>
                    <a:gd name="connsiteX2874" fmla="*/ 990398 w 2224774"/>
                    <a:gd name="connsiteY2874" fmla="*/ 1516486 h 1560812"/>
                    <a:gd name="connsiteX2875" fmla="*/ 989549 w 2224774"/>
                    <a:gd name="connsiteY2875" fmla="*/ 1513914 h 1560812"/>
                    <a:gd name="connsiteX2876" fmla="*/ 987002 w 2224774"/>
                    <a:gd name="connsiteY2876" fmla="*/ 1512217 h 1560812"/>
                    <a:gd name="connsiteX2877" fmla="*/ 986127 w 2224774"/>
                    <a:gd name="connsiteY2877" fmla="*/ 1511369 h 1560812"/>
                    <a:gd name="connsiteX2878" fmla="*/ 984429 w 2224774"/>
                    <a:gd name="connsiteY2878" fmla="*/ 1510494 h 1560812"/>
                    <a:gd name="connsiteX2879" fmla="*/ 984429 w 2224774"/>
                    <a:gd name="connsiteY2879" fmla="*/ 1508797 h 1560812"/>
                    <a:gd name="connsiteX2880" fmla="*/ 981882 w 2224774"/>
                    <a:gd name="connsiteY2880" fmla="*/ 1508797 h 1560812"/>
                    <a:gd name="connsiteX2881" fmla="*/ 980157 w 2224774"/>
                    <a:gd name="connsiteY2881" fmla="*/ 1507949 h 1560812"/>
                    <a:gd name="connsiteX2882" fmla="*/ 975912 w 2224774"/>
                    <a:gd name="connsiteY2882" fmla="*/ 1507949 h 1560812"/>
                    <a:gd name="connsiteX2883" fmla="*/ 975037 w 2224774"/>
                    <a:gd name="connsiteY2883" fmla="*/ 1507949 h 1560812"/>
                    <a:gd name="connsiteX2884" fmla="*/ 975037 w 2224774"/>
                    <a:gd name="connsiteY2884" fmla="*/ 1508797 h 1560812"/>
                    <a:gd name="connsiteX2885" fmla="*/ 973339 w 2224774"/>
                    <a:gd name="connsiteY2885" fmla="*/ 1509646 h 1560812"/>
                    <a:gd name="connsiteX2886" fmla="*/ 968218 w 2224774"/>
                    <a:gd name="connsiteY2886" fmla="*/ 1509646 h 1560812"/>
                    <a:gd name="connsiteX2887" fmla="*/ 965671 w 2224774"/>
                    <a:gd name="connsiteY2887" fmla="*/ 1508797 h 1560812"/>
                    <a:gd name="connsiteX2888" fmla="*/ 964822 w 2224774"/>
                    <a:gd name="connsiteY2888" fmla="*/ 1508797 h 1560812"/>
                    <a:gd name="connsiteX2889" fmla="*/ 963947 w 2224774"/>
                    <a:gd name="connsiteY2889" fmla="*/ 1508797 h 1560812"/>
                    <a:gd name="connsiteX2890" fmla="*/ 961400 w 2224774"/>
                    <a:gd name="connsiteY2890" fmla="*/ 1510494 h 1560812"/>
                    <a:gd name="connsiteX2891" fmla="*/ 960551 w 2224774"/>
                    <a:gd name="connsiteY2891" fmla="*/ 1510494 h 1560812"/>
                    <a:gd name="connsiteX2892" fmla="*/ 958853 w 2224774"/>
                    <a:gd name="connsiteY2892" fmla="*/ 1512217 h 1560812"/>
                    <a:gd name="connsiteX2893" fmla="*/ 954581 w 2224774"/>
                    <a:gd name="connsiteY2893" fmla="*/ 1510494 h 1560812"/>
                    <a:gd name="connsiteX2894" fmla="*/ 952857 w 2224774"/>
                    <a:gd name="connsiteY2894" fmla="*/ 1510494 h 1560812"/>
                    <a:gd name="connsiteX2895" fmla="*/ 951159 w 2224774"/>
                    <a:gd name="connsiteY2895" fmla="*/ 1511369 h 1560812"/>
                    <a:gd name="connsiteX2896" fmla="*/ 950310 w 2224774"/>
                    <a:gd name="connsiteY2896" fmla="*/ 1511369 h 1560812"/>
                    <a:gd name="connsiteX2897" fmla="*/ 947736 w 2224774"/>
                    <a:gd name="connsiteY2897" fmla="*/ 1508797 h 1560812"/>
                    <a:gd name="connsiteX2898" fmla="*/ 946887 w 2224774"/>
                    <a:gd name="connsiteY2898" fmla="*/ 1508797 h 1560812"/>
                    <a:gd name="connsiteX2899" fmla="*/ 944340 w 2224774"/>
                    <a:gd name="connsiteY2899" fmla="*/ 1508797 h 1560812"/>
                    <a:gd name="connsiteX2900" fmla="*/ 945189 w 2224774"/>
                    <a:gd name="connsiteY2900" fmla="*/ 1511369 h 1560812"/>
                    <a:gd name="connsiteX2901" fmla="*/ 944340 w 2224774"/>
                    <a:gd name="connsiteY2901" fmla="*/ 1512217 h 1560812"/>
                    <a:gd name="connsiteX2902" fmla="*/ 941767 w 2224774"/>
                    <a:gd name="connsiteY2902" fmla="*/ 1512217 h 1560812"/>
                    <a:gd name="connsiteX2903" fmla="*/ 940918 w 2224774"/>
                    <a:gd name="connsiteY2903" fmla="*/ 1512217 h 1560812"/>
                    <a:gd name="connsiteX2904" fmla="*/ 940918 w 2224774"/>
                    <a:gd name="connsiteY2904" fmla="*/ 1510494 h 1560812"/>
                    <a:gd name="connsiteX2905" fmla="*/ 940069 w 2224774"/>
                    <a:gd name="connsiteY2905" fmla="*/ 1509646 h 1560812"/>
                    <a:gd name="connsiteX2906" fmla="*/ 938371 w 2224774"/>
                    <a:gd name="connsiteY2906" fmla="*/ 1511369 h 1560812"/>
                    <a:gd name="connsiteX2907" fmla="*/ 935797 w 2224774"/>
                    <a:gd name="connsiteY2907" fmla="*/ 1509646 h 1560812"/>
                    <a:gd name="connsiteX2908" fmla="*/ 934099 w 2224774"/>
                    <a:gd name="connsiteY2908" fmla="*/ 1510494 h 1560812"/>
                    <a:gd name="connsiteX2909" fmla="*/ 933250 w 2224774"/>
                    <a:gd name="connsiteY2909" fmla="*/ 1510494 h 1560812"/>
                    <a:gd name="connsiteX2910" fmla="*/ 928979 w 2224774"/>
                    <a:gd name="connsiteY2910" fmla="*/ 1508797 h 1560812"/>
                    <a:gd name="connsiteX2911" fmla="*/ 928130 w 2224774"/>
                    <a:gd name="connsiteY2911" fmla="*/ 1509646 h 1560812"/>
                    <a:gd name="connsiteX2912" fmla="*/ 928130 w 2224774"/>
                    <a:gd name="connsiteY2912" fmla="*/ 1510494 h 1560812"/>
                    <a:gd name="connsiteX2913" fmla="*/ 930677 w 2224774"/>
                    <a:gd name="connsiteY2913" fmla="*/ 1512217 h 1560812"/>
                    <a:gd name="connsiteX2914" fmla="*/ 931553 w 2224774"/>
                    <a:gd name="connsiteY2914" fmla="*/ 1514762 h 1560812"/>
                    <a:gd name="connsiteX2915" fmla="*/ 931553 w 2224774"/>
                    <a:gd name="connsiteY2915" fmla="*/ 1520727 h 1560812"/>
                    <a:gd name="connsiteX2916" fmla="*/ 927281 w 2224774"/>
                    <a:gd name="connsiteY2916" fmla="*/ 1524147 h 1560812"/>
                    <a:gd name="connsiteX2917" fmla="*/ 925583 w 2224774"/>
                    <a:gd name="connsiteY2917" fmla="*/ 1527567 h 1560812"/>
                    <a:gd name="connsiteX2918" fmla="*/ 922161 w 2224774"/>
                    <a:gd name="connsiteY2918" fmla="*/ 1530961 h 1560812"/>
                    <a:gd name="connsiteX2919" fmla="*/ 918738 w 2224774"/>
                    <a:gd name="connsiteY2919" fmla="*/ 1533532 h 1560812"/>
                    <a:gd name="connsiteX2920" fmla="*/ 917889 w 2224774"/>
                    <a:gd name="connsiteY2920" fmla="*/ 1535229 h 1560812"/>
                    <a:gd name="connsiteX2921" fmla="*/ 917889 w 2224774"/>
                    <a:gd name="connsiteY2921" fmla="*/ 1536926 h 1560812"/>
                    <a:gd name="connsiteX2922" fmla="*/ 917889 w 2224774"/>
                    <a:gd name="connsiteY2922" fmla="*/ 1537774 h 1560812"/>
                    <a:gd name="connsiteX2923" fmla="*/ 912769 w 2224774"/>
                    <a:gd name="connsiteY2923" fmla="*/ 1538649 h 1560812"/>
                    <a:gd name="connsiteX2924" fmla="*/ 911071 w 2224774"/>
                    <a:gd name="connsiteY2924" fmla="*/ 1541194 h 1560812"/>
                    <a:gd name="connsiteX2925" fmla="*/ 907648 w 2224774"/>
                    <a:gd name="connsiteY2925" fmla="*/ 1542043 h 1560812"/>
                    <a:gd name="connsiteX2926" fmla="*/ 906799 w 2224774"/>
                    <a:gd name="connsiteY2926" fmla="*/ 1542891 h 1560812"/>
                    <a:gd name="connsiteX2927" fmla="*/ 904252 w 2224774"/>
                    <a:gd name="connsiteY2927" fmla="*/ 1542043 h 1560812"/>
                    <a:gd name="connsiteX2928" fmla="*/ 902528 w 2224774"/>
                    <a:gd name="connsiteY2928" fmla="*/ 1543739 h 1560812"/>
                    <a:gd name="connsiteX2929" fmla="*/ 894860 w 2224774"/>
                    <a:gd name="connsiteY2929" fmla="*/ 1548008 h 1560812"/>
                    <a:gd name="connsiteX2930" fmla="*/ 894011 w 2224774"/>
                    <a:gd name="connsiteY2930" fmla="*/ 1550579 h 1560812"/>
                    <a:gd name="connsiteX2931" fmla="*/ 892313 w 2224774"/>
                    <a:gd name="connsiteY2931" fmla="*/ 1552276 h 1560812"/>
                    <a:gd name="connsiteX2932" fmla="*/ 889740 w 2224774"/>
                    <a:gd name="connsiteY2932" fmla="*/ 1553973 h 1560812"/>
                    <a:gd name="connsiteX2933" fmla="*/ 886317 w 2224774"/>
                    <a:gd name="connsiteY2933" fmla="*/ 1553973 h 1560812"/>
                    <a:gd name="connsiteX2934" fmla="*/ 884619 w 2224774"/>
                    <a:gd name="connsiteY2934" fmla="*/ 1553973 h 1560812"/>
                    <a:gd name="connsiteX2935" fmla="*/ 882921 w 2224774"/>
                    <a:gd name="connsiteY2935" fmla="*/ 1553124 h 1560812"/>
                    <a:gd name="connsiteX2936" fmla="*/ 882072 w 2224774"/>
                    <a:gd name="connsiteY2936" fmla="*/ 1553973 h 1560812"/>
                    <a:gd name="connsiteX2937" fmla="*/ 882921 w 2224774"/>
                    <a:gd name="connsiteY2937" fmla="*/ 1554821 h 1560812"/>
                    <a:gd name="connsiteX2938" fmla="*/ 882921 w 2224774"/>
                    <a:gd name="connsiteY2938" fmla="*/ 1558241 h 1560812"/>
                    <a:gd name="connsiteX2939" fmla="*/ 879499 w 2224774"/>
                    <a:gd name="connsiteY2939" fmla="*/ 1560813 h 1560812"/>
                    <a:gd name="connsiteX2940" fmla="*/ 847078 w 2224774"/>
                    <a:gd name="connsiteY2940" fmla="*/ 1547159 h 1560812"/>
                    <a:gd name="connsiteX2941" fmla="*/ 841958 w 2224774"/>
                    <a:gd name="connsiteY2941" fmla="*/ 1544614 h 1560812"/>
                    <a:gd name="connsiteX2942" fmla="*/ 837713 w 2224774"/>
                    <a:gd name="connsiteY2942" fmla="*/ 1543739 h 1560812"/>
                    <a:gd name="connsiteX2943" fmla="*/ 834290 w 2224774"/>
                    <a:gd name="connsiteY2943" fmla="*/ 1541194 h 1560812"/>
                    <a:gd name="connsiteX2944" fmla="*/ 813808 w 2224774"/>
                    <a:gd name="connsiteY2944" fmla="*/ 1532658 h 1560812"/>
                    <a:gd name="connsiteX2945" fmla="*/ 737055 w 2224774"/>
                    <a:gd name="connsiteY2945" fmla="*/ 1499412 h 1560812"/>
                    <a:gd name="connsiteX2946" fmla="*/ 706332 w 2224774"/>
                    <a:gd name="connsiteY2946" fmla="*/ 1485785 h 1560812"/>
                    <a:gd name="connsiteX2947" fmla="*/ 651731 w 2224774"/>
                    <a:gd name="connsiteY2947" fmla="*/ 1461925 h 1560812"/>
                    <a:gd name="connsiteX2948" fmla="*/ 638094 w 2224774"/>
                    <a:gd name="connsiteY2948" fmla="*/ 1455960 h 1560812"/>
                    <a:gd name="connsiteX2949" fmla="*/ 634672 w 2224774"/>
                    <a:gd name="connsiteY2949" fmla="*/ 1454236 h 1560812"/>
                    <a:gd name="connsiteX2950" fmla="*/ 630427 w 2224774"/>
                    <a:gd name="connsiteY2950" fmla="*/ 1452540 h 1560812"/>
                    <a:gd name="connsiteX2951" fmla="*/ 604825 w 2224774"/>
                    <a:gd name="connsiteY2951" fmla="*/ 1438038 h 1560812"/>
                    <a:gd name="connsiteX2952" fmla="*/ 580947 w 2224774"/>
                    <a:gd name="connsiteY2952" fmla="*/ 1426108 h 1560812"/>
                    <a:gd name="connsiteX2953" fmla="*/ 548526 w 2224774"/>
                    <a:gd name="connsiteY2953" fmla="*/ 1409061 h 1560812"/>
                    <a:gd name="connsiteX2954" fmla="*/ 534014 w 2224774"/>
                    <a:gd name="connsiteY2954" fmla="*/ 1401399 h 1560812"/>
                    <a:gd name="connsiteX2955" fmla="*/ 508438 w 2224774"/>
                    <a:gd name="connsiteY2955" fmla="*/ 1386897 h 1560812"/>
                    <a:gd name="connsiteX2956" fmla="*/ 461505 w 2224774"/>
                    <a:gd name="connsiteY2956" fmla="*/ 1361340 h 1560812"/>
                    <a:gd name="connsiteX2957" fmla="*/ 441023 w 2224774"/>
                    <a:gd name="connsiteY2957" fmla="*/ 1350258 h 1560812"/>
                    <a:gd name="connsiteX2958" fmla="*/ 431658 w 2224774"/>
                    <a:gd name="connsiteY2958" fmla="*/ 1344293 h 1560812"/>
                    <a:gd name="connsiteX2959" fmla="*/ 419719 w 2224774"/>
                    <a:gd name="connsiteY2959" fmla="*/ 1341722 h 1560812"/>
                    <a:gd name="connsiteX2960" fmla="*/ 406055 w 2224774"/>
                    <a:gd name="connsiteY2960" fmla="*/ 1338302 h 1560812"/>
                    <a:gd name="connsiteX2961" fmla="*/ 359998 w 2224774"/>
                    <a:gd name="connsiteY2961" fmla="*/ 1328943 h 1560812"/>
                    <a:gd name="connsiteX2962" fmla="*/ 321607 w 2224774"/>
                    <a:gd name="connsiteY2962" fmla="*/ 1319558 h 1560812"/>
                    <a:gd name="connsiteX2963" fmla="*/ 288338 w 2224774"/>
                    <a:gd name="connsiteY2963" fmla="*/ 1311896 h 1560812"/>
                    <a:gd name="connsiteX2964" fmla="*/ 280670 w 2224774"/>
                    <a:gd name="connsiteY2964" fmla="*/ 1310173 h 1560812"/>
                    <a:gd name="connsiteX2965" fmla="*/ 228617 w 2224774"/>
                    <a:gd name="connsiteY2965" fmla="*/ 1297394 h 1560812"/>
                    <a:gd name="connsiteX2966" fmla="*/ 226070 w 2224774"/>
                    <a:gd name="connsiteY2966" fmla="*/ 1297394 h 1560812"/>
                    <a:gd name="connsiteX2967" fmla="*/ 223496 w 2224774"/>
                    <a:gd name="connsiteY2967" fmla="*/ 1296546 h 1560812"/>
                    <a:gd name="connsiteX2968" fmla="*/ 204739 w 2224774"/>
                    <a:gd name="connsiteY2968" fmla="*/ 1290581 h 1560812"/>
                    <a:gd name="connsiteX2969" fmla="*/ 203041 w 2224774"/>
                    <a:gd name="connsiteY2969" fmla="*/ 1289732 h 1560812"/>
                    <a:gd name="connsiteX2970" fmla="*/ 144169 w 2224774"/>
                    <a:gd name="connsiteY2970" fmla="*/ 1277802 h 1560812"/>
                    <a:gd name="connsiteX2971" fmla="*/ 139897 w 2224774"/>
                    <a:gd name="connsiteY2971" fmla="*/ 1276079 h 1560812"/>
                    <a:gd name="connsiteX2972" fmla="*/ 117718 w 2224774"/>
                    <a:gd name="connsiteY2972" fmla="*/ 1264997 h 1560812"/>
                    <a:gd name="connsiteX2973" fmla="*/ 59721 w 2224774"/>
                    <a:gd name="connsiteY2973" fmla="*/ 1238592 h 1560812"/>
                    <a:gd name="connsiteX2974" fmla="*/ 7694 w 2224774"/>
                    <a:gd name="connsiteY2974" fmla="*/ 1215553 h 1560812"/>
                    <a:gd name="connsiteX2975" fmla="*/ 0 w 2224774"/>
                    <a:gd name="connsiteY2975" fmla="*/ 1211311 h 156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Lst>
                  <a:rect l="l" t="t" r="r" b="b"/>
                  <a:pathLst>
                    <a:path w="2224774" h="1560812">
                      <a:moveTo>
                        <a:pt x="0" y="1211311"/>
                      </a:moveTo>
                      <a:lnTo>
                        <a:pt x="849" y="1210437"/>
                      </a:lnTo>
                      <a:lnTo>
                        <a:pt x="3422" y="1207891"/>
                      </a:lnTo>
                      <a:lnTo>
                        <a:pt x="7694" y="1202775"/>
                      </a:lnTo>
                      <a:lnTo>
                        <a:pt x="9392" y="1199381"/>
                      </a:lnTo>
                      <a:lnTo>
                        <a:pt x="9392" y="1197658"/>
                      </a:lnTo>
                      <a:lnTo>
                        <a:pt x="7694" y="1196810"/>
                      </a:lnTo>
                      <a:lnTo>
                        <a:pt x="7694" y="1194265"/>
                      </a:lnTo>
                      <a:lnTo>
                        <a:pt x="7694" y="1192541"/>
                      </a:lnTo>
                      <a:lnTo>
                        <a:pt x="5969" y="1189148"/>
                      </a:lnTo>
                      <a:lnTo>
                        <a:pt x="5969" y="1188273"/>
                      </a:lnTo>
                      <a:lnTo>
                        <a:pt x="7694" y="1184879"/>
                      </a:lnTo>
                      <a:lnTo>
                        <a:pt x="10241" y="1182308"/>
                      </a:lnTo>
                      <a:lnTo>
                        <a:pt x="11090" y="1179763"/>
                      </a:lnTo>
                      <a:lnTo>
                        <a:pt x="11090" y="1178914"/>
                      </a:lnTo>
                      <a:lnTo>
                        <a:pt x="11939" y="1176343"/>
                      </a:lnTo>
                      <a:lnTo>
                        <a:pt x="12788" y="1176343"/>
                      </a:lnTo>
                      <a:lnTo>
                        <a:pt x="13663" y="1175494"/>
                      </a:lnTo>
                      <a:lnTo>
                        <a:pt x="15361" y="1172949"/>
                      </a:lnTo>
                      <a:lnTo>
                        <a:pt x="17059" y="1172101"/>
                      </a:lnTo>
                      <a:lnTo>
                        <a:pt x="19633" y="1167833"/>
                      </a:lnTo>
                      <a:lnTo>
                        <a:pt x="20482" y="1166109"/>
                      </a:lnTo>
                      <a:lnTo>
                        <a:pt x="23904" y="1163564"/>
                      </a:lnTo>
                      <a:lnTo>
                        <a:pt x="24753" y="1162716"/>
                      </a:lnTo>
                      <a:lnTo>
                        <a:pt x="27300" y="1161019"/>
                      </a:lnTo>
                      <a:lnTo>
                        <a:pt x="28149" y="1161019"/>
                      </a:lnTo>
                      <a:lnTo>
                        <a:pt x="30723" y="1161019"/>
                      </a:lnTo>
                      <a:lnTo>
                        <a:pt x="31572" y="1158447"/>
                      </a:lnTo>
                      <a:lnTo>
                        <a:pt x="35843" y="1155054"/>
                      </a:lnTo>
                      <a:lnTo>
                        <a:pt x="38390" y="1154179"/>
                      </a:lnTo>
                      <a:lnTo>
                        <a:pt x="40088" y="1154179"/>
                      </a:lnTo>
                      <a:lnTo>
                        <a:pt x="40964" y="1153331"/>
                      </a:lnTo>
                      <a:lnTo>
                        <a:pt x="43511" y="1153331"/>
                      </a:lnTo>
                      <a:lnTo>
                        <a:pt x="46084" y="1151634"/>
                      </a:lnTo>
                      <a:lnTo>
                        <a:pt x="46933" y="1151634"/>
                      </a:lnTo>
                      <a:lnTo>
                        <a:pt x="48631" y="1150786"/>
                      </a:lnTo>
                      <a:lnTo>
                        <a:pt x="50329" y="1150786"/>
                      </a:lnTo>
                      <a:lnTo>
                        <a:pt x="52903" y="1149937"/>
                      </a:lnTo>
                      <a:lnTo>
                        <a:pt x="52903" y="1147366"/>
                      </a:lnTo>
                      <a:lnTo>
                        <a:pt x="53752" y="1146517"/>
                      </a:lnTo>
                      <a:lnTo>
                        <a:pt x="55450" y="1145669"/>
                      </a:lnTo>
                      <a:lnTo>
                        <a:pt x="56299" y="1143972"/>
                      </a:lnTo>
                      <a:lnTo>
                        <a:pt x="58023" y="1143972"/>
                      </a:lnTo>
                      <a:lnTo>
                        <a:pt x="58872" y="1144821"/>
                      </a:lnTo>
                      <a:lnTo>
                        <a:pt x="59721" y="1143972"/>
                      </a:lnTo>
                      <a:lnTo>
                        <a:pt x="61419" y="1143972"/>
                      </a:lnTo>
                      <a:lnTo>
                        <a:pt x="63144" y="1143972"/>
                      </a:lnTo>
                      <a:lnTo>
                        <a:pt x="65690" y="1143097"/>
                      </a:lnTo>
                      <a:lnTo>
                        <a:pt x="69962" y="1143097"/>
                      </a:lnTo>
                      <a:lnTo>
                        <a:pt x="71660" y="1142249"/>
                      </a:lnTo>
                      <a:lnTo>
                        <a:pt x="71660" y="1141401"/>
                      </a:lnTo>
                      <a:lnTo>
                        <a:pt x="73358" y="1140552"/>
                      </a:lnTo>
                      <a:lnTo>
                        <a:pt x="73358" y="1141401"/>
                      </a:lnTo>
                      <a:lnTo>
                        <a:pt x="74233" y="1142249"/>
                      </a:lnTo>
                      <a:lnTo>
                        <a:pt x="75931" y="1140552"/>
                      </a:lnTo>
                      <a:lnTo>
                        <a:pt x="75082" y="1139704"/>
                      </a:lnTo>
                      <a:lnTo>
                        <a:pt x="75931" y="1138855"/>
                      </a:lnTo>
                      <a:lnTo>
                        <a:pt x="75931" y="1137981"/>
                      </a:lnTo>
                      <a:lnTo>
                        <a:pt x="76780" y="1137981"/>
                      </a:lnTo>
                      <a:lnTo>
                        <a:pt x="77629" y="1137132"/>
                      </a:lnTo>
                      <a:lnTo>
                        <a:pt x="77629" y="1135435"/>
                      </a:lnTo>
                      <a:lnTo>
                        <a:pt x="79327" y="1134587"/>
                      </a:lnTo>
                      <a:lnTo>
                        <a:pt x="80203" y="1135435"/>
                      </a:lnTo>
                      <a:lnTo>
                        <a:pt x="81052" y="1135435"/>
                      </a:lnTo>
                      <a:lnTo>
                        <a:pt x="82750" y="1132890"/>
                      </a:lnTo>
                      <a:lnTo>
                        <a:pt x="83599" y="1132015"/>
                      </a:lnTo>
                      <a:lnTo>
                        <a:pt x="82750" y="1131167"/>
                      </a:lnTo>
                      <a:lnTo>
                        <a:pt x="83599" y="1130319"/>
                      </a:lnTo>
                      <a:lnTo>
                        <a:pt x="84448" y="1127774"/>
                      </a:lnTo>
                      <a:lnTo>
                        <a:pt x="85297" y="1126925"/>
                      </a:lnTo>
                      <a:lnTo>
                        <a:pt x="85297" y="1126050"/>
                      </a:lnTo>
                      <a:lnTo>
                        <a:pt x="86172" y="1125202"/>
                      </a:lnTo>
                      <a:lnTo>
                        <a:pt x="85297" y="1122657"/>
                      </a:lnTo>
                      <a:lnTo>
                        <a:pt x="86172" y="1121809"/>
                      </a:lnTo>
                      <a:lnTo>
                        <a:pt x="87021" y="1121809"/>
                      </a:lnTo>
                      <a:lnTo>
                        <a:pt x="87021" y="1120085"/>
                      </a:lnTo>
                      <a:lnTo>
                        <a:pt x="86172" y="1118389"/>
                      </a:lnTo>
                      <a:lnTo>
                        <a:pt x="84448" y="1117540"/>
                      </a:lnTo>
                      <a:lnTo>
                        <a:pt x="83599" y="1114120"/>
                      </a:lnTo>
                      <a:lnTo>
                        <a:pt x="82750" y="1113272"/>
                      </a:lnTo>
                      <a:lnTo>
                        <a:pt x="81901" y="1109003"/>
                      </a:lnTo>
                      <a:lnTo>
                        <a:pt x="81052" y="1109852"/>
                      </a:lnTo>
                      <a:lnTo>
                        <a:pt x="81052" y="1108155"/>
                      </a:lnTo>
                      <a:lnTo>
                        <a:pt x="80203" y="1106458"/>
                      </a:lnTo>
                      <a:lnTo>
                        <a:pt x="80203" y="1104762"/>
                      </a:lnTo>
                      <a:lnTo>
                        <a:pt x="80203" y="1103887"/>
                      </a:lnTo>
                      <a:lnTo>
                        <a:pt x="80203" y="1103038"/>
                      </a:lnTo>
                      <a:lnTo>
                        <a:pt x="77629" y="1100493"/>
                      </a:lnTo>
                      <a:lnTo>
                        <a:pt x="76780" y="1100493"/>
                      </a:lnTo>
                      <a:lnTo>
                        <a:pt x="75931" y="1097922"/>
                      </a:lnTo>
                      <a:lnTo>
                        <a:pt x="74233" y="1097073"/>
                      </a:lnTo>
                      <a:lnTo>
                        <a:pt x="73358" y="1096225"/>
                      </a:lnTo>
                      <a:lnTo>
                        <a:pt x="73358" y="1094528"/>
                      </a:lnTo>
                      <a:lnTo>
                        <a:pt x="73358" y="1093653"/>
                      </a:lnTo>
                      <a:lnTo>
                        <a:pt x="73358" y="1090260"/>
                      </a:lnTo>
                      <a:lnTo>
                        <a:pt x="69113" y="1085991"/>
                      </a:lnTo>
                      <a:lnTo>
                        <a:pt x="69113" y="1084295"/>
                      </a:lnTo>
                      <a:lnTo>
                        <a:pt x="69113" y="1080875"/>
                      </a:lnTo>
                      <a:lnTo>
                        <a:pt x="71660" y="1078330"/>
                      </a:lnTo>
                      <a:lnTo>
                        <a:pt x="70811" y="1077481"/>
                      </a:lnTo>
                      <a:lnTo>
                        <a:pt x="71660" y="1076606"/>
                      </a:lnTo>
                      <a:lnTo>
                        <a:pt x="70811" y="1071516"/>
                      </a:lnTo>
                      <a:lnTo>
                        <a:pt x="71660" y="1071516"/>
                      </a:lnTo>
                      <a:lnTo>
                        <a:pt x="73358" y="1069793"/>
                      </a:lnTo>
                      <a:lnTo>
                        <a:pt x="73358" y="1068945"/>
                      </a:lnTo>
                      <a:lnTo>
                        <a:pt x="74233" y="1068096"/>
                      </a:lnTo>
                      <a:lnTo>
                        <a:pt x="75082" y="1068096"/>
                      </a:lnTo>
                      <a:lnTo>
                        <a:pt x="76780" y="1067248"/>
                      </a:lnTo>
                      <a:lnTo>
                        <a:pt x="76780" y="1065525"/>
                      </a:lnTo>
                      <a:lnTo>
                        <a:pt x="77629" y="1062131"/>
                      </a:lnTo>
                      <a:lnTo>
                        <a:pt x="77629" y="1061283"/>
                      </a:lnTo>
                      <a:lnTo>
                        <a:pt x="77629" y="1059559"/>
                      </a:lnTo>
                      <a:lnTo>
                        <a:pt x="77629" y="1058711"/>
                      </a:lnTo>
                      <a:lnTo>
                        <a:pt x="78478" y="1057014"/>
                      </a:lnTo>
                      <a:lnTo>
                        <a:pt x="79327" y="1057863"/>
                      </a:lnTo>
                      <a:lnTo>
                        <a:pt x="79327" y="1056166"/>
                      </a:lnTo>
                      <a:lnTo>
                        <a:pt x="79327" y="1055318"/>
                      </a:lnTo>
                      <a:lnTo>
                        <a:pt x="79327" y="1053594"/>
                      </a:lnTo>
                      <a:lnTo>
                        <a:pt x="81052" y="1051898"/>
                      </a:lnTo>
                      <a:lnTo>
                        <a:pt x="81052" y="1051049"/>
                      </a:lnTo>
                      <a:lnTo>
                        <a:pt x="81052" y="1050201"/>
                      </a:lnTo>
                      <a:lnTo>
                        <a:pt x="81901" y="1049353"/>
                      </a:lnTo>
                      <a:lnTo>
                        <a:pt x="82750" y="1049353"/>
                      </a:lnTo>
                      <a:lnTo>
                        <a:pt x="83599" y="1049353"/>
                      </a:lnTo>
                      <a:lnTo>
                        <a:pt x="86172" y="1048478"/>
                      </a:lnTo>
                      <a:lnTo>
                        <a:pt x="86172" y="1045084"/>
                      </a:lnTo>
                      <a:lnTo>
                        <a:pt x="87021" y="1044236"/>
                      </a:lnTo>
                      <a:lnTo>
                        <a:pt x="88719" y="1044236"/>
                      </a:lnTo>
                      <a:lnTo>
                        <a:pt x="88719" y="1043361"/>
                      </a:lnTo>
                      <a:lnTo>
                        <a:pt x="91293" y="1042513"/>
                      </a:lnTo>
                      <a:lnTo>
                        <a:pt x="92991" y="1039967"/>
                      </a:lnTo>
                      <a:lnTo>
                        <a:pt x="93840" y="1039967"/>
                      </a:lnTo>
                      <a:lnTo>
                        <a:pt x="93840" y="1037396"/>
                      </a:lnTo>
                      <a:lnTo>
                        <a:pt x="94689" y="1037396"/>
                      </a:lnTo>
                      <a:lnTo>
                        <a:pt x="95538" y="1034851"/>
                      </a:lnTo>
                      <a:lnTo>
                        <a:pt x="96413" y="1034851"/>
                      </a:lnTo>
                      <a:lnTo>
                        <a:pt x="98111" y="1034002"/>
                      </a:lnTo>
                      <a:lnTo>
                        <a:pt x="98111" y="1032279"/>
                      </a:lnTo>
                      <a:lnTo>
                        <a:pt x="100658" y="1031431"/>
                      </a:lnTo>
                      <a:lnTo>
                        <a:pt x="100658" y="1030582"/>
                      </a:lnTo>
                      <a:lnTo>
                        <a:pt x="100658" y="1029734"/>
                      </a:lnTo>
                      <a:lnTo>
                        <a:pt x="101507" y="1028886"/>
                      </a:lnTo>
                      <a:lnTo>
                        <a:pt x="101507" y="1028037"/>
                      </a:lnTo>
                      <a:lnTo>
                        <a:pt x="102383" y="1028037"/>
                      </a:lnTo>
                      <a:lnTo>
                        <a:pt x="102383" y="1026314"/>
                      </a:lnTo>
                      <a:lnTo>
                        <a:pt x="102383" y="1025466"/>
                      </a:lnTo>
                      <a:lnTo>
                        <a:pt x="102383" y="1024617"/>
                      </a:lnTo>
                      <a:lnTo>
                        <a:pt x="102383" y="1023769"/>
                      </a:lnTo>
                      <a:lnTo>
                        <a:pt x="104081" y="1022921"/>
                      </a:lnTo>
                      <a:lnTo>
                        <a:pt x="104930" y="1023769"/>
                      </a:lnTo>
                      <a:lnTo>
                        <a:pt x="105779" y="1022921"/>
                      </a:lnTo>
                      <a:lnTo>
                        <a:pt x="104930" y="1021224"/>
                      </a:lnTo>
                      <a:lnTo>
                        <a:pt x="104930" y="1019501"/>
                      </a:lnTo>
                      <a:lnTo>
                        <a:pt x="104081" y="1018652"/>
                      </a:lnTo>
                      <a:lnTo>
                        <a:pt x="104081" y="1016955"/>
                      </a:lnTo>
                      <a:lnTo>
                        <a:pt x="104930" y="1014384"/>
                      </a:lnTo>
                      <a:lnTo>
                        <a:pt x="106628" y="1013535"/>
                      </a:lnTo>
                      <a:lnTo>
                        <a:pt x="105779" y="1011839"/>
                      </a:lnTo>
                      <a:lnTo>
                        <a:pt x="106628" y="1010990"/>
                      </a:lnTo>
                      <a:lnTo>
                        <a:pt x="106628" y="1010115"/>
                      </a:lnTo>
                      <a:lnTo>
                        <a:pt x="106628" y="1007570"/>
                      </a:lnTo>
                      <a:lnTo>
                        <a:pt x="105779" y="1005874"/>
                      </a:lnTo>
                      <a:lnTo>
                        <a:pt x="105779" y="1002454"/>
                      </a:lnTo>
                      <a:lnTo>
                        <a:pt x="105779" y="1001605"/>
                      </a:lnTo>
                      <a:lnTo>
                        <a:pt x="106628" y="998185"/>
                      </a:lnTo>
                      <a:lnTo>
                        <a:pt x="107477" y="996489"/>
                      </a:lnTo>
                      <a:lnTo>
                        <a:pt x="106628" y="995640"/>
                      </a:lnTo>
                      <a:lnTo>
                        <a:pt x="108352" y="994792"/>
                      </a:lnTo>
                      <a:lnTo>
                        <a:pt x="109201" y="992220"/>
                      </a:lnTo>
                      <a:lnTo>
                        <a:pt x="110050" y="991372"/>
                      </a:lnTo>
                      <a:lnTo>
                        <a:pt x="110050" y="990523"/>
                      </a:lnTo>
                      <a:lnTo>
                        <a:pt x="110899" y="988827"/>
                      </a:lnTo>
                      <a:lnTo>
                        <a:pt x="110899" y="987103"/>
                      </a:lnTo>
                      <a:lnTo>
                        <a:pt x="112597" y="986255"/>
                      </a:lnTo>
                      <a:lnTo>
                        <a:pt x="112597" y="985407"/>
                      </a:lnTo>
                      <a:lnTo>
                        <a:pt x="113473" y="982862"/>
                      </a:lnTo>
                      <a:lnTo>
                        <a:pt x="113473" y="981138"/>
                      </a:lnTo>
                      <a:lnTo>
                        <a:pt x="115171" y="979442"/>
                      </a:lnTo>
                      <a:lnTo>
                        <a:pt x="115171" y="978593"/>
                      </a:lnTo>
                      <a:lnTo>
                        <a:pt x="116020" y="977745"/>
                      </a:lnTo>
                      <a:lnTo>
                        <a:pt x="116869" y="976897"/>
                      </a:lnTo>
                      <a:lnTo>
                        <a:pt x="116869" y="976022"/>
                      </a:lnTo>
                      <a:lnTo>
                        <a:pt x="117718" y="975173"/>
                      </a:lnTo>
                      <a:lnTo>
                        <a:pt x="117718" y="973477"/>
                      </a:lnTo>
                      <a:lnTo>
                        <a:pt x="117718" y="972628"/>
                      </a:lnTo>
                      <a:lnTo>
                        <a:pt x="116869" y="970905"/>
                      </a:lnTo>
                      <a:lnTo>
                        <a:pt x="117718" y="969208"/>
                      </a:lnTo>
                      <a:lnTo>
                        <a:pt x="117718" y="968360"/>
                      </a:lnTo>
                      <a:lnTo>
                        <a:pt x="117718" y="965788"/>
                      </a:lnTo>
                      <a:lnTo>
                        <a:pt x="117718" y="964940"/>
                      </a:lnTo>
                      <a:lnTo>
                        <a:pt x="116869" y="964940"/>
                      </a:lnTo>
                      <a:lnTo>
                        <a:pt x="117718" y="964091"/>
                      </a:lnTo>
                      <a:lnTo>
                        <a:pt x="116020" y="961546"/>
                      </a:lnTo>
                      <a:lnTo>
                        <a:pt x="116020" y="960698"/>
                      </a:lnTo>
                      <a:lnTo>
                        <a:pt x="115171" y="960698"/>
                      </a:lnTo>
                      <a:lnTo>
                        <a:pt x="115171" y="959823"/>
                      </a:lnTo>
                      <a:lnTo>
                        <a:pt x="116020" y="958975"/>
                      </a:lnTo>
                      <a:lnTo>
                        <a:pt x="116869" y="958126"/>
                      </a:lnTo>
                      <a:lnTo>
                        <a:pt x="117718" y="958126"/>
                      </a:lnTo>
                      <a:lnTo>
                        <a:pt x="118593" y="956430"/>
                      </a:lnTo>
                      <a:lnTo>
                        <a:pt x="120291" y="956430"/>
                      </a:lnTo>
                      <a:lnTo>
                        <a:pt x="120291" y="957278"/>
                      </a:lnTo>
                      <a:lnTo>
                        <a:pt x="122838" y="956430"/>
                      </a:lnTo>
                      <a:lnTo>
                        <a:pt x="123687" y="955581"/>
                      </a:lnTo>
                      <a:lnTo>
                        <a:pt x="124563" y="952161"/>
                      </a:lnTo>
                      <a:lnTo>
                        <a:pt x="126260" y="953010"/>
                      </a:lnTo>
                      <a:lnTo>
                        <a:pt x="127958" y="952161"/>
                      </a:lnTo>
                      <a:lnTo>
                        <a:pt x="128807" y="951313"/>
                      </a:lnTo>
                      <a:lnTo>
                        <a:pt x="129656" y="950465"/>
                      </a:lnTo>
                      <a:lnTo>
                        <a:pt x="130532" y="951313"/>
                      </a:lnTo>
                      <a:lnTo>
                        <a:pt x="131381" y="950465"/>
                      </a:lnTo>
                      <a:lnTo>
                        <a:pt x="132230" y="948741"/>
                      </a:lnTo>
                      <a:lnTo>
                        <a:pt x="133928" y="949616"/>
                      </a:lnTo>
                      <a:lnTo>
                        <a:pt x="133928" y="948741"/>
                      </a:lnTo>
                      <a:lnTo>
                        <a:pt x="134777" y="947893"/>
                      </a:lnTo>
                      <a:lnTo>
                        <a:pt x="133928" y="947045"/>
                      </a:lnTo>
                      <a:lnTo>
                        <a:pt x="133928" y="946196"/>
                      </a:lnTo>
                      <a:lnTo>
                        <a:pt x="135652" y="946196"/>
                      </a:lnTo>
                      <a:lnTo>
                        <a:pt x="135652" y="945348"/>
                      </a:lnTo>
                      <a:lnTo>
                        <a:pt x="137350" y="945348"/>
                      </a:lnTo>
                      <a:lnTo>
                        <a:pt x="137350" y="944499"/>
                      </a:lnTo>
                      <a:lnTo>
                        <a:pt x="139897" y="946196"/>
                      </a:lnTo>
                      <a:lnTo>
                        <a:pt x="141622" y="945348"/>
                      </a:lnTo>
                      <a:lnTo>
                        <a:pt x="142471" y="945348"/>
                      </a:lnTo>
                      <a:lnTo>
                        <a:pt x="144169" y="946196"/>
                      </a:lnTo>
                      <a:lnTo>
                        <a:pt x="145018" y="944499"/>
                      </a:lnTo>
                      <a:lnTo>
                        <a:pt x="145867" y="944499"/>
                      </a:lnTo>
                      <a:lnTo>
                        <a:pt x="145867" y="945348"/>
                      </a:lnTo>
                      <a:lnTo>
                        <a:pt x="147591" y="944499"/>
                      </a:lnTo>
                      <a:lnTo>
                        <a:pt x="150138" y="942776"/>
                      </a:lnTo>
                      <a:lnTo>
                        <a:pt x="150138" y="940231"/>
                      </a:lnTo>
                      <a:lnTo>
                        <a:pt x="150987" y="939383"/>
                      </a:lnTo>
                      <a:lnTo>
                        <a:pt x="150987" y="938534"/>
                      </a:lnTo>
                      <a:lnTo>
                        <a:pt x="150138" y="937659"/>
                      </a:lnTo>
                      <a:lnTo>
                        <a:pt x="151836" y="936811"/>
                      </a:lnTo>
                      <a:lnTo>
                        <a:pt x="152712" y="935963"/>
                      </a:lnTo>
                      <a:lnTo>
                        <a:pt x="154410" y="935963"/>
                      </a:lnTo>
                      <a:lnTo>
                        <a:pt x="155259" y="935114"/>
                      </a:lnTo>
                      <a:lnTo>
                        <a:pt x="157832" y="932569"/>
                      </a:lnTo>
                      <a:lnTo>
                        <a:pt x="158681" y="932569"/>
                      </a:lnTo>
                      <a:lnTo>
                        <a:pt x="160379" y="932569"/>
                      </a:lnTo>
                      <a:lnTo>
                        <a:pt x="161228" y="929998"/>
                      </a:lnTo>
                      <a:lnTo>
                        <a:pt x="162926" y="929998"/>
                      </a:lnTo>
                      <a:lnTo>
                        <a:pt x="162926" y="931694"/>
                      </a:lnTo>
                      <a:lnTo>
                        <a:pt x="163802" y="931694"/>
                      </a:lnTo>
                      <a:lnTo>
                        <a:pt x="164651" y="929998"/>
                      </a:lnTo>
                      <a:lnTo>
                        <a:pt x="165500" y="930846"/>
                      </a:lnTo>
                      <a:lnTo>
                        <a:pt x="165500" y="931694"/>
                      </a:lnTo>
                      <a:lnTo>
                        <a:pt x="166349" y="931694"/>
                      </a:lnTo>
                      <a:lnTo>
                        <a:pt x="166349" y="930846"/>
                      </a:lnTo>
                      <a:lnTo>
                        <a:pt x="166349" y="929149"/>
                      </a:lnTo>
                      <a:lnTo>
                        <a:pt x="168922" y="928301"/>
                      </a:lnTo>
                      <a:lnTo>
                        <a:pt x="168922" y="926578"/>
                      </a:lnTo>
                      <a:lnTo>
                        <a:pt x="168047" y="925729"/>
                      </a:lnTo>
                      <a:lnTo>
                        <a:pt x="168047" y="924881"/>
                      </a:lnTo>
                      <a:lnTo>
                        <a:pt x="169771" y="924033"/>
                      </a:lnTo>
                      <a:lnTo>
                        <a:pt x="169771" y="925729"/>
                      </a:lnTo>
                      <a:lnTo>
                        <a:pt x="170620" y="924881"/>
                      </a:lnTo>
                      <a:lnTo>
                        <a:pt x="171469" y="926578"/>
                      </a:lnTo>
                      <a:lnTo>
                        <a:pt x="172318" y="926578"/>
                      </a:lnTo>
                      <a:lnTo>
                        <a:pt x="172318" y="924881"/>
                      </a:lnTo>
                      <a:lnTo>
                        <a:pt x="174016" y="924881"/>
                      </a:lnTo>
                      <a:lnTo>
                        <a:pt x="174016" y="923184"/>
                      </a:lnTo>
                      <a:lnTo>
                        <a:pt x="173167" y="922336"/>
                      </a:lnTo>
                      <a:lnTo>
                        <a:pt x="174016" y="922336"/>
                      </a:lnTo>
                      <a:lnTo>
                        <a:pt x="174892" y="923184"/>
                      </a:lnTo>
                      <a:lnTo>
                        <a:pt x="176590" y="921487"/>
                      </a:lnTo>
                      <a:lnTo>
                        <a:pt x="178288" y="921487"/>
                      </a:lnTo>
                      <a:lnTo>
                        <a:pt x="178288" y="918916"/>
                      </a:lnTo>
                      <a:lnTo>
                        <a:pt x="178288" y="918067"/>
                      </a:lnTo>
                      <a:lnTo>
                        <a:pt x="178288" y="916371"/>
                      </a:lnTo>
                      <a:lnTo>
                        <a:pt x="179137" y="915496"/>
                      </a:lnTo>
                      <a:lnTo>
                        <a:pt x="180012" y="912951"/>
                      </a:lnTo>
                      <a:lnTo>
                        <a:pt x="182559" y="912951"/>
                      </a:lnTo>
                      <a:lnTo>
                        <a:pt x="184257" y="911254"/>
                      </a:lnTo>
                      <a:lnTo>
                        <a:pt x="185982" y="911254"/>
                      </a:lnTo>
                      <a:lnTo>
                        <a:pt x="185982" y="910406"/>
                      </a:lnTo>
                      <a:lnTo>
                        <a:pt x="185106" y="909531"/>
                      </a:lnTo>
                      <a:lnTo>
                        <a:pt x="185982" y="909531"/>
                      </a:lnTo>
                      <a:lnTo>
                        <a:pt x="187679" y="909531"/>
                      </a:lnTo>
                      <a:lnTo>
                        <a:pt x="188528" y="908682"/>
                      </a:lnTo>
                      <a:lnTo>
                        <a:pt x="191951" y="909531"/>
                      </a:lnTo>
                      <a:lnTo>
                        <a:pt x="191102" y="910406"/>
                      </a:lnTo>
                      <a:lnTo>
                        <a:pt x="191102" y="912102"/>
                      </a:lnTo>
                      <a:lnTo>
                        <a:pt x="192800" y="911254"/>
                      </a:lnTo>
                      <a:lnTo>
                        <a:pt x="194498" y="907834"/>
                      </a:lnTo>
                      <a:lnTo>
                        <a:pt x="195347" y="909531"/>
                      </a:lnTo>
                      <a:lnTo>
                        <a:pt x="197071" y="908682"/>
                      </a:lnTo>
                      <a:lnTo>
                        <a:pt x="199618" y="907834"/>
                      </a:lnTo>
                      <a:lnTo>
                        <a:pt x="199618" y="906137"/>
                      </a:lnTo>
                      <a:lnTo>
                        <a:pt x="200467" y="905289"/>
                      </a:lnTo>
                      <a:lnTo>
                        <a:pt x="202192" y="906986"/>
                      </a:lnTo>
                      <a:lnTo>
                        <a:pt x="203041" y="906137"/>
                      </a:lnTo>
                      <a:lnTo>
                        <a:pt x="202192" y="905289"/>
                      </a:lnTo>
                      <a:lnTo>
                        <a:pt x="205588" y="903566"/>
                      </a:lnTo>
                      <a:lnTo>
                        <a:pt x="206437" y="903566"/>
                      </a:lnTo>
                      <a:lnTo>
                        <a:pt x="206437" y="902717"/>
                      </a:lnTo>
                      <a:lnTo>
                        <a:pt x="208161" y="901869"/>
                      </a:lnTo>
                      <a:lnTo>
                        <a:pt x="209010" y="901021"/>
                      </a:lnTo>
                      <a:lnTo>
                        <a:pt x="210708" y="901869"/>
                      </a:lnTo>
                      <a:lnTo>
                        <a:pt x="214131" y="899324"/>
                      </a:lnTo>
                      <a:lnTo>
                        <a:pt x="214980" y="897601"/>
                      </a:lnTo>
                      <a:lnTo>
                        <a:pt x="216678" y="896752"/>
                      </a:lnTo>
                      <a:lnTo>
                        <a:pt x="215829" y="895904"/>
                      </a:lnTo>
                      <a:lnTo>
                        <a:pt x="218376" y="893332"/>
                      </a:lnTo>
                      <a:lnTo>
                        <a:pt x="220949" y="892484"/>
                      </a:lnTo>
                      <a:lnTo>
                        <a:pt x="221798" y="890787"/>
                      </a:lnTo>
                      <a:lnTo>
                        <a:pt x="221798" y="889090"/>
                      </a:lnTo>
                      <a:lnTo>
                        <a:pt x="224372" y="889939"/>
                      </a:lnTo>
                      <a:lnTo>
                        <a:pt x="225221" y="890787"/>
                      </a:lnTo>
                      <a:lnTo>
                        <a:pt x="226070" y="891635"/>
                      </a:lnTo>
                      <a:lnTo>
                        <a:pt x="226070" y="889939"/>
                      </a:lnTo>
                      <a:lnTo>
                        <a:pt x="226070" y="889090"/>
                      </a:lnTo>
                      <a:lnTo>
                        <a:pt x="228617" y="889090"/>
                      </a:lnTo>
                      <a:lnTo>
                        <a:pt x="229466" y="887367"/>
                      </a:lnTo>
                      <a:lnTo>
                        <a:pt x="230341" y="886519"/>
                      </a:lnTo>
                      <a:lnTo>
                        <a:pt x="231190" y="887367"/>
                      </a:lnTo>
                      <a:lnTo>
                        <a:pt x="233737" y="886519"/>
                      </a:lnTo>
                      <a:lnTo>
                        <a:pt x="232888" y="885670"/>
                      </a:lnTo>
                      <a:lnTo>
                        <a:pt x="233737" y="884822"/>
                      </a:lnTo>
                      <a:lnTo>
                        <a:pt x="232888" y="883974"/>
                      </a:lnTo>
                      <a:lnTo>
                        <a:pt x="233737" y="883125"/>
                      </a:lnTo>
                      <a:lnTo>
                        <a:pt x="234586" y="883125"/>
                      </a:lnTo>
                      <a:lnTo>
                        <a:pt x="235435" y="882277"/>
                      </a:lnTo>
                      <a:lnTo>
                        <a:pt x="235435" y="881402"/>
                      </a:lnTo>
                      <a:lnTo>
                        <a:pt x="236311" y="881402"/>
                      </a:lnTo>
                      <a:lnTo>
                        <a:pt x="236311" y="880554"/>
                      </a:lnTo>
                      <a:lnTo>
                        <a:pt x="235435" y="878857"/>
                      </a:lnTo>
                      <a:lnTo>
                        <a:pt x="238009" y="878009"/>
                      </a:lnTo>
                      <a:lnTo>
                        <a:pt x="238009" y="879705"/>
                      </a:lnTo>
                      <a:lnTo>
                        <a:pt x="238858" y="878857"/>
                      </a:lnTo>
                      <a:lnTo>
                        <a:pt x="238858" y="877160"/>
                      </a:lnTo>
                      <a:lnTo>
                        <a:pt x="239707" y="878009"/>
                      </a:lnTo>
                      <a:lnTo>
                        <a:pt x="240556" y="877160"/>
                      </a:lnTo>
                      <a:lnTo>
                        <a:pt x="240556" y="876285"/>
                      </a:lnTo>
                      <a:lnTo>
                        <a:pt x="241431" y="875437"/>
                      </a:lnTo>
                      <a:lnTo>
                        <a:pt x="243129" y="876285"/>
                      </a:lnTo>
                      <a:lnTo>
                        <a:pt x="244827" y="874589"/>
                      </a:lnTo>
                      <a:lnTo>
                        <a:pt x="246552" y="873740"/>
                      </a:lnTo>
                      <a:lnTo>
                        <a:pt x="249947" y="872892"/>
                      </a:lnTo>
                      <a:lnTo>
                        <a:pt x="251645" y="872043"/>
                      </a:lnTo>
                      <a:lnTo>
                        <a:pt x="253370" y="872043"/>
                      </a:lnTo>
                      <a:lnTo>
                        <a:pt x="254219" y="871169"/>
                      </a:lnTo>
                      <a:lnTo>
                        <a:pt x="255068" y="872892"/>
                      </a:lnTo>
                      <a:lnTo>
                        <a:pt x="255068" y="873740"/>
                      </a:lnTo>
                      <a:lnTo>
                        <a:pt x="256766" y="873740"/>
                      </a:lnTo>
                      <a:lnTo>
                        <a:pt x="257615" y="872892"/>
                      </a:lnTo>
                      <a:lnTo>
                        <a:pt x="257615" y="871169"/>
                      </a:lnTo>
                      <a:lnTo>
                        <a:pt x="257615" y="870320"/>
                      </a:lnTo>
                      <a:lnTo>
                        <a:pt x="258490" y="869472"/>
                      </a:lnTo>
                      <a:lnTo>
                        <a:pt x="259339" y="871169"/>
                      </a:lnTo>
                      <a:lnTo>
                        <a:pt x="259339" y="872892"/>
                      </a:lnTo>
                      <a:lnTo>
                        <a:pt x="261037" y="872892"/>
                      </a:lnTo>
                      <a:lnTo>
                        <a:pt x="262735" y="874589"/>
                      </a:lnTo>
                      <a:lnTo>
                        <a:pt x="263611" y="874589"/>
                      </a:lnTo>
                      <a:lnTo>
                        <a:pt x="265309" y="873740"/>
                      </a:lnTo>
                      <a:lnTo>
                        <a:pt x="267856" y="874589"/>
                      </a:lnTo>
                      <a:lnTo>
                        <a:pt x="269580" y="872892"/>
                      </a:lnTo>
                      <a:lnTo>
                        <a:pt x="270429" y="874589"/>
                      </a:lnTo>
                      <a:lnTo>
                        <a:pt x="273825" y="872043"/>
                      </a:lnTo>
                      <a:lnTo>
                        <a:pt x="272976" y="871169"/>
                      </a:lnTo>
                      <a:lnTo>
                        <a:pt x="273825" y="870320"/>
                      </a:lnTo>
                      <a:lnTo>
                        <a:pt x="274701" y="869472"/>
                      </a:lnTo>
                      <a:lnTo>
                        <a:pt x="274701" y="870320"/>
                      </a:lnTo>
                      <a:lnTo>
                        <a:pt x="274701" y="871169"/>
                      </a:lnTo>
                      <a:lnTo>
                        <a:pt x="273825" y="873740"/>
                      </a:lnTo>
                      <a:lnTo>
                        <a:pt x="272127" y="874589"/>
                      </a:lnTo>
                      <a:lnTo>
                        <a:pt x="272127" y="875437"/>
                      </a:lnTo>
                      <a:lnTo>
                        <a:pt x="273825" y="876285"/>
                      </a:lnTo>
                      <a:lnTo>
                        <a:pt x="274701" y="877160"/>
                      </a:lnTo>
                      <a:lnTo>
                        <a:pt x="276399" y="877160"/>
                      </a:lnTo>
                      <a:lnTo>
                        <a:pt x="278946" y="875437"/>
                      </a:lnTo>
                      <a:lnTo>
                        <a:pt x="280670" y="873740"/>
                      </a:lnTo>
                      <a:lnTo>
                        <a:pt x="282368" y="870320"/>
                      </a:lnTo>
                      <a:lnTo>
                        <a:pt x="284066" y="871169"/>
                      </a:lnTo>
                      <a:lnTo>
                        <a:pt x="284066" y="869472"/>
                      </a:lnTo>
                      <a:lnTo>
                        <a:pt x="284915" y="868623"/>
                      </a:lnTo>
                      <a:lnTo>
                        <a:pt x="286640" y="869472"/>
                      </a:lnTo>
                      <a:lnTo>
                        <a:pt x="289187" y="871169"/>
                      </a:lnTo>
                      <a:lnTo>
                        <a:pt x="290036" y="871169"/>
                      </a:lnTo>
                      <a:lnTo>
                        <a:pt x="290036" y="870320"/>
                      </a:lnTo>
                      <a:lnTo>
                        <a:pt x="288338" y="868623"/>
                      </a:lnTo>
                      <a:lnTo>
                        <a:pt x="288338" y="866078"/>
                      </a:lnTo>
                      <a:lnTo>
                        <a:pt x="290036" y="866927"/>
                      </a:lnTo>
                      <a:lnTo>
                        <a:pt x="290911" y="867775"/>
                      </a:lnTo>
                      <a:lnTo>
                        <a:pt x="291760" y="866927"/>
                      </a:lnTo>
                      <a:lnTo>
                        <a:pt x="291760" y="866078"/>
                      </a:lnTo>
                      <a:lnTo>
                        <a:pt x="292609" y="865203"/>
                      </a:lnTo>
                      <a:lnTo>
                        <a:pt x="294307" y="865203"/>
                      </a:lnTo>
                      <a:lnTo>
                        <a:pt x="296005" y="866927"/>
                      </a:lnTo>
                      <a:lnTo>
                        <a:pt x="296881" y="866927"/>
                      </a:lnTo>
                      <a:lnTo>
                        <a:pt x="297730" y="867775"/>
                      </a:lnTo>
                      <a:lnTo>
                        <a:pt x="297730" y="868623"/>
                      </a:lnTo>
                      <a:lnTo>
                        <a:pt x="299428" y="868623"/>
                      </a:lnTo>
                      <a:lnTo>
                        <a:pt x="301975" y="865203"/>
                      </a:lnTo>
                      <a:lnTo>
                        <a:pt x="303699" y="863507"/>
                      </a:lnTo>
                      <a:lnTo>
                        <a:pt x="305397" y="865203"/>
                      </a:lnTo>
                      <a:lnTo>
                        <a:pt x="307095" y="864355"/>
                      </a:lnTo>
                      <a:lnTo>
                        <a:pt x="307944" y="863507"/>
                      </a:lnTo>
                      <a:lnTo>
                        <a:pt x="308820" y="864355"/>
                      </a:lnTo>
                      <a:lnTo>
                        <a:pt x="308820" y="866078"/>
                      </a:lnTo>
                      <a:lnTo>
                        <a:pt x="309669" y="866078"/>
                      </a:lnTo>
                      <a:lnTo>
                        <a:pt x="312215" y="866078"/>
                      </a:lnTo>
                      <a:lnTo>
                        <a:pt x="313091" y="866927"/>
                      </a:lnTo>
                      <a:lnTo>
                        <a:pt x="313091" y="867775"/>
                      </a:lnTo>
                      <a:lnTo>
                        <a:pt x="313940" y="866927"/>
                      </a:lnTo>
                      <a:lnTo>
                        <a:pt x="313940" y="865203"/>
                      </a:lnTo>
                      <a:lnTo>
                        <a:pt x="312215" y="864355"/>
                      </a:lnTo>
                      <a:lnTo>
                        <a:pt x="311366" y="862658"/>
                      </a:lnTo>
                      <a:lnTo>
                        <a:pt x="313091" y="862658"/>
                      </a:lnTo>
                      <a:lnTo>
                        <a:pt x="314789" y="865203"/>
                      </a:lnTo>
                      <a:lnTo>
                        <a:pt x="316487" y="866078"/>
                      </a:lnTo>
                      <a:lnTo>
                        <a:pt x="318185" y="864355"/>
                      </a:lnTo>
                      <a:lnTo>
                        <a:pt x="319060" y="863507"/>
                      </a:lnTo>
                      <a:lnTo>
                        <a:pt x="318185" y="860113"/>
                      </a:lnTo>
                      <a:lnTo>
                        <a:pt x="317336" y="858390"/>
                      </a:lnTo>
                      <a:lnTo>
                        <a:pt x="318185" y="858390"/>
                      </a:lnTo>
                      <a:lnTo>
                        <a:pt x="320758" y="859238"/>
                      </a:lnTo>
                      <a:lnTo>
                        <a:pt x="322456" y="858390"/>
                      </a:lnTo>
                      <a:lnTo>
                        <a:pt x="323305" y="858390"/>
                      </a:lnTo>
                      <a:lnTo>
                        <a:pt x="323305" y="860962"/>
                      </a:lnTo>
                      <a:lnTo>
                        <a:pt x="324154" y="860962"/>
                      </a:lnTo>
                      <a:lnTo>
                        <a:pt x="325030" y="857542"/>
                      </a:lnTo>
                      <a:lnTo>
                        <a:pt x="325879" y="857542"/>
                      </a:lnTo>
                      <a:lnTo>
                        <a:pt x="326728" y="858390"/>
                      </a:lnTo>
                      <a:lnTo>
                        <a:pt x="325879" y="860113"/>
                      </a:lnTo>
                      <a:lnTo>
                        <a:pt x="326728" y="863507"/>
                      </a:lnTo>
                      <a:lnTo>
                        <a:pt x="328426" y="861810"/>
                      </a:lnTo>
                      <a:lnTo>
                        <a:pt x="328426" y="860113"/>
                      </a:lnTo>
                      <a:lnTo>
                        <a:pt x="329275" y="859238"/>
                      </a:lnTo>
                      <a:lnTo>
                        <a:pt x="330124" y="859238"/>
                      </a:lnTo>
                      <a:lnTo>
                        <a:pt x="330999" y="859238"/>
                      </a:lnTo>
                      <a:lnTo>
                        <a:pt x="331848" y="859238"/>
                      </a:lnTo>
                      <a:lnTo>
                        <a:pt x="331848" y="860962"/>
                      </a:lnTo>
                      <a:lnTo>
                        <a:pt x="333546" y="860113"/>
                      </a:lnTo>
                      <a:lnTo>
                        <a:pt x="332697" y="858390"/>
                      </a:lnTo>
                      <a:lnTo>
                        <a:pt x="335244" y="858390"/>
                      </a:lnTo>
                      <a:lnTo>
                        <a:pt x="337818" y="861810"/>
                      </a:lnTo>
                      <a:lnTo>
                        <a:pt x="338667" y="860113"/>
                      </a:lnTo>
                      <a:lnTo>
                        <a:pt x="338667" y="858390"/>
                      </a:lnTo>
                      <a:lnTo>
                        <a:pt x="339516" y="857542"/>
                      </a:lnTo>
                      <a:lnTo>
                        <a:pt x="341240" y="856693"/>
                      </a:lnTo>
                      <a:lnTo>
                        <a:pt x="342089" y="857542"/>
                      </a:lnTo>
                      <a:lnTo>
                        <a:pt x="341240" y="859238"/>
                      </a:lnTo>
                      <a:lnTo>
                        <a:pt x="342089" y="860113"/>
                      </a:lnTo>
                      <a:lnTo>
                        <a:pt x="344636" y="858390"/>
                      </a:lnTo>
                      <a:lnTo>
                        <a:pt x="344636" y="856693"/>
                      </a:lnTo>
                      <a:lnTo>
                        <a:pt x="346334" y="856693"/>
                      </a:lnTo>
                      <a:lnTo>
                        <a:pt x="345485" y="859238"/>
                      </a:lnTo>
                      <a:lnTo>
                        <a:pt x="347210" y="860113"/>
                      </a:lnTo>
                      <a:lnTo>
                        <a:pt x="348059" y="860113"/>
                      </a:lnTo>
                      <a:lnTo>
                        <a:pt x="348908" y="858390"/>
                      </a:lnTo>
                      <a:lnTo>
                        <a:pt x="350606" y="858390"/>
                      </a:lnTo>
                      <a:lnTo>
                        <a:pt x="351455" y="858390"/>
                      </a:lnTo>
                      <a:lnTo>
                        <a:pt x="353179" y="858390"/>
                      </a:lnTo>
                      <a:lnTo>
                        <a:pt x="354028" y="856693"/>
                      </a:lnTo>
                      <a:lnTo>
                        <a:pt x="353179" y="854997"/>
                      </a:lnTo>
                      <a:lnTo>
                        <a:pt x="352304" y="854122"/>
                      </a:lnTo>
                      <a:lnTo>
                        <a:pt x="352304" y="853273"/>
                      </a:lnTo>
                      <a:lnTo>
                        <a:pt x="354028" y="854122"/>
                      </a:lnTo>
                      <a:lnTo>
                        <a:pt x="354877" y="854997"/>
                      </a:lnTo>
                      <a:lnTo>
                        <a:pt x="355726" y="856693"/>
                      </a:lnTo>
                      <a:lnTo>
                        <a:pt x="358300" y="857542"/>
                      </a:lnTo>
                      <a:lnTo>
                        <a:pt x="359149" y="858390"/>
                      </a:lnTo>
                      <a:lnTo>
                        <a:pt x="359998" y="856693"/>
                      </a:lnTo>
                      <a:lnTo>
                        <a:pt x="359998" y="855845"/>
                      </a:lnTo>
                      <a:lnTo>
                        <a:pt x="360847" y="854997"/>
                      </a:lnTo>
                      <a:lnTo>
                        <a:pt x="361696" y="854997"/>
                      </a:lnTo>
                      <a:lnTo>
                        <a:pt x="362545" y="854122"/>
                      </a:lnTo>
                      <a:lnTo>
                        <a:pt x="363420" y="851577"/>
                      </a:lnTo>
                      <a:lnTo>
                        <a:pt x="365118" y="850728"/>
                      </a:lnTo>
                      <a:lnTo>
                        <a:pt x="367665" y="849880"/>
                      </a:lnTo>
                      <a:lnTo>
                        <a:pt x="366816" y="847308"/>
                      </a:lnTo>
                      <a:lnTo>
                        <a:pt x="367665" y="846460"/>
                      </a:lnTo>
                      <a:lnTo>
                        <a:pt x="371088" y="844763"/>
                      </a:lnTo>
                      <a:lnTo>
                        <a:pt x="369390" y="842191"/>
                      </a:lnTo>
                      <a:lnTo>
                        <a:pt x="368514" y="840495"/>
                      </a:lnTo>
                      <a:lnTo>
                        <a:pt x="370239" y="840495"/>
                      </a:lnTo>
                      <a:lnTo>
                        <a:pt x="371937" y="841343"/>
                      </a:lnTo>
                      <a:lnTo>
                        <a:pt x="373634" y="840495"/>
                      </a:lnTo>
                      <a:lnTo>
                        <a:pt x="373634" y="839646"/>
                      </a:lnTo>
                      <a:lnTo>
                        <a:pt x="374483" y="838798"/>
                      </a:lnTo>
                      <a:lnTo>
                        <a:pt x="373634" y="837075"/>
                      </a:lnTo>
                      <a:lnTo>
                        <a:pt x="374483" y="834530"/>
                      </a:lnTo>
                      <a:lnTo>
                        <a:pt x="375359" y="833681"/>
                      </a:lnTo>
                      <a:lnTo>
                        <a:pt x="376208" y="831958"/>
                      </a:lnTo>
                      <a:lnTo>
                        <a:pt x="378755" y="832833"/>
                      </a:lnTo>
                      <a:lnTo>
                        <a:pt x="380479" y="830261"/>
                      </a:lnTo>
                      <a:lnTo>
                        <a:pt x="381328" y="829413"/>
                      </a:lnTo>
                      <a:lnTo>
                        <a:pt x="382177" y="829413"/>
                      </a:lnTo>
                      <a:lnTo>
                        <a:pt x="383875" y="829413"/>
                      </a:lnTo>
                      <a:lnTo>
                        <a:pt x="386449" y="831958"/>
                      </a:lnTo>
                      <a:lnTo>
                        <a:pt x="388996" y="832833"/>
                      </a:lnTo>
                      <a:lnTo>
                        <a:pt x="389845" y="832833"/>
                      </a:lnTo>
                      <a:lnTo>
                        <a:pt x="390694" y="834530"/>
                      </a:lnTo>
                      <a:lnTo>
                        <a:pt x="392418" y="834530"/>
                      </a:lnTo>
                      <a:lnTo>
                        <a:pt x="393267" y="832833"/>
                      </a:lnTo>
                      <a:lnTo>
                        <a:pt x="393267" y="830261"/>
                      </a:lnTo>
                      <a:lnTo>
                        <a:pt x="393267" y="826868"/>
                      </a:lnTo>
                      <a:lnTo>
                        <a:pt x="394116" y="827716"/>
                      </a:lnTo>
                      <a:lnTo>
                        <a:pt x="394965" y="828565"/>
                      </a:lnTo>
                      <a:lnTo>
                        <a:pt x="395814" y="830261"/>
                      </a:lnTo>
                      <a:lnTo>
                        <a:pt x="395814" y="825145"/>
                      </a:lnTo>
                      <a:lnTo>
                        <a:pt x="398388" y="825145"/>
                      </a:lnTo>
                      <a:lnTo>
                        <a:pt x="399237" y="825145"/>
                      </a:lnTo>
                      <a:lnTo>
                        <a:pt x="399237" y="826868"/>
                      </a:lnTo>
                      <a:lnTo>
                        <a:pt x="397539" y="830261"/>
                      </a:lnTo>
                      <a:lnTo>
                        <a:pt x="397539" y="831958"/>
                      </a:lnTo>
                      <a:lnTo>
                        <a:pt x="398388" y="832833"/>
                      </a:lnTo>
                      <a:lnTo>
                        <a:pt x="399237" y="833681"/>
                      </a:lnTo>
                      <a:lnTo>
                        <a:pt x="400935" y="832833"/>
                      </a:lnTo>
                      <a:lnTo>
                        <a:pt x="403508" y="831958"/>
                      </a:lnTo>
                      <a:lnTo>
                        <a:pt x="405206" y="831110"/>
                      </a:lnTo>
                      <a:lnTo>
                        <a:pt x="406904" y="830261"/>
                      </a:lnTo>
                      <a:lnTo>
                        <a:pt x="407753" y="829413"/>
                      </a:lnTo>
                      <a:lnTo>
                        <a:pt x="409478" y="827716"/>
                      </a:lnTo>
                      <a:lnTo>
                        <a:pt x="408629" y="825993"/>
                      </a:lnTo>
                      <a:lnTo>
                        <a:pt x="412874" y="826868"/>
                      </a:lnTo>
                      <a:lnTo>
                        <a:pt x="413749" y="829413"/>
                      </a:lnTo>
                      <a:lnTo>
                        <a:pt x="412025" y="832833"/>
                      </a:lnTo>
                      <a:lnTo>
                        <a:pt x="412874" y="833681"/>
                      </a:lnTo>
                      <a:lnTo>
                        <a:pt x="414598" y="833681"/>
                      </a:lnTo>
                      <a:lnTo>
                        <a:pt x="415447" y="830261"/>
                      </a:lnTo>
                      <a:lnTo>
                        <a:pt x="416296" y="829413"/>
                      </a:lnTo>
                      <a:lnTo>
                        <a:pt x="418843" y="831110"/>
                      </a:lnTo>
                      <a:lnTo>
                        <a:pt x="419719" y="831110"/>
                      </a:lnTo>
                      <a:lnTo>
                        <a:pt x="419719" y="829413"/>
                      </a:lnTo>
                      <a:lnTo>
                        <a:pt x="422266" y="829413"/>
                      </a:lnTo>
                      <a:lnTo>
                        <a:pt x="423115" y="828565"/>
                      </a:lnTo>
                      <a:lnTo>
                        <a:pt x="421417" y="826868"/>
                      </a:lnTo>
                      <a:lnTo>
                        <a:pt x="423115" y="825993"/>
                      </a:lnTo>
                      <a:lnTo>
                        <a:pt x="424839" y="826868"/>
                      </a:lnTo>
                      <a:lnTo>
                        <a:pt x="428235" y="826868"/>
                      </a:lnTo>
                      <a:lnTo>
                        <a:pt x="429084" y="825993"/>
                      </a:lnTo>
                      <a:lnTo>
                        <a:pt x="430809" y="826868"/>
                      </a:lnTo>
                      <a:lnTo>
                        <a:pt x="432507" y="830261"/>
                      </a:lnTo>
                      <a:lnTo>
                        <a:pt x="433356" y="831958"/>
                      </a:lnTo>
                      <a:lnTo>
                        <a:pt x="435053" y="832833"/>
                      </a:lnTo>
                      <a:lnTo>
                        <a:pt x="435929" y="831110"/>
                      </a:lnTo>
                      <a:lnTo>
                        <a:pt x="436778" y="830261"/>
                      </a:lnTo>
                      <a:lnTo>
                        <a:pt x="435929" y="828565"/>
                      </a:lnTo>
                      <a:lnTo>
                        <a:pt x="436778" y="827716"/>
                      </a:lnTo>
                      <a:lnTo>
                        <a:pt x="438476" y="829413"/>
                      </a:lnTo>
                      <a:lnTo>
                        <a:pt x="440174" y="830261"/>
                      </a:lnTo>
                      <a:lnTo>
                        <a:pt x="441023" y="831110"/>
                      </a:lnTo>
                      <a:lnTo>
                        <a:pt x="441023" y="834530"/>
                      </a:lnTo>
                      <a:lnTo>
                        <a:pt x="441898" y="838798"/>
                      </a:lnTo>
                      <a:lnTo>
                        <a:pt x="441023" y="839646"/>
                      </a:lnTo>
                      <a:lnTo>
                        <a:pt x="438476" y="840495"/>
                      </a:lnTo>
                      <a:lnTo>
                        <a:pt x="438476" y="842191"/>
                      </a:lnTo>
                      <a:lnTo>
                        <a:pt x="441898" y="844763"/>
                      </a:lnTo>
                      <a:lnTo>
                        <a:pt x="440174" y="846460"/>
                      </a:lnTo>
                      <a:lnTo>
                        <a:pt x="441898" y="846460"/>
                      </a:lnTo>
                      <a:lnTo>
                        <a:pt x="446143" y="844763"/>
                      </a:lnTo>
                      <a:lnTo>
                        <a:pt x="446143" y="845611"/>
                      </a:lnTo>
                      <a:lnTo>
                        <a:pt x="445294" y="846460"/>
                      </a:lnTo>
                      <a:lnTo>
                        <a:pt x="443596" y="847308"/>
                      </a:lnTo>
                      <a:lnTo>
                        <a:pt x="444445" y="849031"/>
                      </a:lnTo>
                      <a:lnTo>
                        <a:pt x="446143" y="849880"/>
                      </a:lnTo>
                      <a:lnTo>
                        <a:pt x="448717" y="849880"/>
                      </a:lnTo>
                      <a:lnTo>
                        <a:pt x="449566" y="850728"/>
                      </a:lnTo>
                      <a:lnTo>
                        <a:pt x="450415" y="849880"/>
                      </a:lnTo>
                      <a:lnTo>
                        <a:pt x="451264" y="850728"/>
                      </a:lnTo>
                      <a:lnTo>
                        <a:pt x="452113" y="854997"/>
                      </a:lnTo>
                      <a:lnTo>
                        <a:pt x="452988" y="855845"/>
                      </a:lnTo>
                      <a:lnTo>
                        <a:pt x="453837" y="855845"/>
                      </a:lnTo>
                      <a:lnTo>
                        <a:pt x="455535" y="854997"/>
                      </a:lnTo>
                      <a:lnTo>
                        <a:pt x="455535" y="853273"/>
                      </a:lnTo>
                      <a:lnTo>
                        <a:pt x="456384" y="852425"/>
                      </a:lnTo>
                      <a:lnTo>
                        <a:pt x="458958" y="851577"/>
                      </a:lnTo>
                      <a:lnTo>
                        <a:pt x="458958" y="850728"/>
                      </a:lnTo>
                      <a:lnTo>
                        <a:pt x="456384" y="849031"/>
                      </a:lnTo>
                      <a:lnTo>
                        <a:pt x="458109" y="845611"/>
                      </a:lnTo>
                      <a:lnTo>
                        <a:pt x="458958" y="844763"/>
                      </a:lnTo>
                      <a:lnTo>
                        <a:pt x="460656" y="845611"/>
                      </a:lnTo>
                      <a:lnTo>
                        <a:pt x="461505" y="846460"/>
                      </a:lnTo>
                      <a:lnTo>
                        <a:pt x="463203" y="845611"/>
                      </a:lnTo>
                      <a:lnTo>
                        <a:pt x="464078" y="844763"/>
                      </a:lnTo>
                      <a:lnTo>
                        <a:pt x="464078" y="843915"/>
                      </a:lnTo>
                      <a:lnTo>
                        <a:pt x="464078" y="843040"/>
                      </a:lnTo>
                      <a:lnTo>
                        <a:pt x="464927" y="845611"/>
                      </a:lnTo>
                      <a:lnTo>
                        <a:pt x="465776" y="846460"/>
                      </a:lnTo>
                      <a:lnTo>
                        <a:pt x="467474" y="846460"/>
                      </a:lnTo>
                      <a:lnTo>
                        <a:pt x="469199" y="846460"/>
                      </a:lnTo>
                      <a:lnTo>
                        <a:pt x="467474" y="848157"/>
                      </a:lnTo>
                      <a:lnTo>
                        <a:pt x="468323" y="850728"/>
                      </a:lnTo>
                      <a:lnTo>
                        <a:pt x="469199" y="850728"/>
                      </a:lnTo>
                      <a:lnTo>
                        <a:pt x="471746" y="851577"/>
                      </a:lnTo>
                      <a:lnTo>
                        <a:pt x="472595" y="852425"/>
                      </a:lnTo>
                      <a:lnTo>
                        <a:pt x="472595" y="854122"/>
                      </a:lnTo>
                      <a:lnTo>
                        <a:pt x="473444" y="854122"/>
                      </a:lnTo>
                      <a:lnTo>
                        <a:pt x="476866" y="852425"/>
                      </a:lnTo>
                      <a:lnTo>
                        <a:pt x="480262" y="850728"/>
                      </a:lnTo>
                      <a:lnTo>
                        <a:pt x="482836" y="847308"/>
                      </a:lnTo>
                      <a:lnTo>
                        <a:pt x="483685" y="843040"/>
                      </a:lnTo>
                      <a:lnTo>
                        <a:pt x="483685" y="837950"/>
                      </a:lnTo>
                      <a:lnTo>
                        <a:pt x="485383" y="836226"/>
                      </a:lnTo>
                      <a:lnTo>
                        <a:pt x="486258" y="836226"/>
                      </a:lnTo>
                      <a:lnTo>
                        <a:pt x="492228" y="801284"/>
                      </a:lnTo>
                      <a:lnTo>
                        <a:pt x="498197" y="768039"/>
                      </a:lnTo>
                      <a:lnTo>
                        <a:pt x="516954" y="662337"/>
                      </a:lnTo>
                      <a:lnTo>
                        <a:pt x="526346" y="606928"/>
                      </a:lnTo>
                      <a:lnTo>
                        <a:pt x="538285" y="536169"/>
                      </a:lnTo>
                      <a:lnTo>
                        <a:pt x="546802" y="488448"/>
                      </a:lnTo>
                      <a:lnTo>
                        <a:pt x="545953" y="484180"/>
                      </a:lnTo>
                      <a:lnTo>
                        <a:pt x="546802" y="482483"/>
                      </a:lnTo>
                      <a:lnTo>
                        <a:pt x="548526" y="480760"/>
                      </a:lnTo>
                      <a:lnTo>
                        <a:pt x="548526" y="479063"/>
                      </a:lnTo>
                      <a:lnTo>
                        <a:pt x="548526" y="473946"/>
                      </a:lnTo>
                      <a:lnTo>
                        <a:pt x="549375" y="471401"/>
                      </a:lnTo>
                      <a:lnTo>
                        <a:pt x="549375" y="469678"/>
                      </a:lnTo>
                      <a:lnTo>
                        <a:pt x="551073" y="468830"/>
                      </a:lnTo>
                      <a:lnTo>
                        <a:pt x="553647" y="467981"/>
                      </a:lnTo>
                      <a:lnTo>
                        <a:pt x="553647" y="466285"/>
                      </a:lnTo>
                      <a:lnTo>
                        <a:pt x="551922" y="462865"/>
                      </a:lnTo>
                      <a:lnTo>
                        <a:pt x="551922" y="457748"/>
                      </a:lnTo>
                      <a:lnTo>
                        <a:pt x="551922" y="456900"/>
                      </a:lnTo>
                      <a:lnTo>
                        <a:pt x="550224" y="453480"/>
                      </a:lnTo>
                      <a:lnTo>
                        <a:pt x="549375" y="450086"/>
                      </a:lnTo>
                      <a:lnTo>
                        <a:pt x="550224" y="447514"/>
                      </a:lnTo>
                      <a:lnTo>
                        <a:pt x="551922" y="444121"/>
                      </a:lnTo>
                      <a:lnTo>
                        <a:pt x="551922" y="440701"/>
                      </a:lnTo>
                      <a:lnTo>
                        <a:pt x="553647" y="439004"/>
                      </a:lnTo>
                      <a:lnTo>
                        <a:pt x="553647" y="437308"/>
                      </a:lnTo>
                      <a:lnTo>
                        <a:pt x="553647" y="434736"/>
                      </a:lnTo>
                      <a:lnTo>
                        <a:pt x="550224" y="430468"/>
                      </a:lnTo>
                      <a:lnTo>
                        <a:pt x="549375" y="429619"/>
                      </a:lnTo>
                      <a:lnTo>
                        <a:pt x="550224" y="426199"/>
                      </a:lnTo>
                      <a:lnTo>
                        <a:pt x="549375" y="425351"/>
                      </a:lnTo>
                      <a:lnTo>
                        <a:pt x="547677" y="424502"/>
                      </a:lnTo>
                      <a:lnTo>
                        <a:pt x="547677" y="423654"/>
                      </a:lnTo>
                      <a:lnTo>
                        <a:pt x="548526" y="423654"/>
                      </a:lnTo>
                      <a:lnTo>
                        <a:pt x="549375" y="421957"/>
                      </a:lnTo>
                      <a:lnTo>
                        <a:pt x="551073" y="421957"/>
                      </a:lnTo>
                      <a:lnTo>
                        <a:pt x="550224" y="420234"/>
                      </a:lnTo>
                      <a:lnTo>
                        <a:pt x="548526" y="419386"/>
                      </a:lnTo>
                      <a:lnTo>
                        <a:pt x="546802" y="420234"/>
                      </a:lnTo>
                      <a:lnTo>
                        <a:pt x="545104" y="417689"/>
                      </a:lnTo>
                      <a:lnTo>
                        <a:pt x="545104" y="415992"/>
                      </a:lnTo>
                      <a:lnTo>
                        <a:pt x="542557" y="413421"/>
                      </a:lnTo>
                      <a:lnTo>
                        <a:pt x="540832" y="412572"/>
                      </a:lnTo>
                      <a:lnTo>
                        <a:pt x="539983" y="411724"/>
                      </a:lnTo>
                      <a:lnTo>
                        <a:pt x="538285" y="411724"/>
                      </a:lnTo>
                      <a:lnTo>
                        <a:pt x="537436" y="410876"/>
                      </a:lnTo>
                      <a:lnTo>
                        <a:pt x="537436" y="410027"/>
                      </a:lnTo>
                      <a:lnTo>
                        <a:pt x="537436" y="405759"/>
                      </a:lnTo>
                      <a:lnTo>
                        <a:pt x="537436" y="404036"/>
                      </a:lnTo>
                      <a:lnTo>
                        <a:pt x="535738" y="402339"/>
                      </a:lnTo>
                      <a:lnTo>
                        <a:pt x="534863" y="402339"/>
                      </a:lnTo>
                      <a:lnTo>
                        <a:pt x="531467" y="399794"/>
                      </a:lnTo>
                      <a:lnTo>
                        <a:pt x="533165" y="397222"/>
                      </a:lnTo>
                      <a:lnTo>
                        <a:pt x="533165" y="395525"/>
                      </a:lnTo>
                      <a:lnTo>
                        <a:pt x="531467" y="394677"/>
                      </a:lnTo>
                      <a:lnTo>
                        <a:pt x="530618" y="394677"/>
                      </a:lnTo>
                      <a:lnTo>
                        <a:pt x="529742" y="392980"/>
                      </a:lnTo>
                      <a:lnTo>
                        <a:pt x="526346" y="390409"/>
                      </a:lnTo>
                      <a:lnTo>
                        <a:pt x="527195" y="389560"/>
                      </a:lnTo>
                      <a:lnTo>
                        <a:pt x="525497" y="388712"/>
                      </a:lnTo>
                      <a:lnTo>
                        <a:pt x="526346" y="387864"/>
                      </a:lnTo>
                      <a:lnTo>
                        <a:pt x="524622" y="387864"/>
                      </a:lnTo>
                      <a:lnTo>
                        <a:pt x="525497" y="386140"/>
                      </a:lnTo>
                      <a:lnTo>
                        <a:pt x="525497" y="385292"/>
                      </a:lnTo>
                      <a:lnTo>
                        <a:pt x="526346" y="384444"/>
                      </a:lnTo>
                      <a:lnTo>
                        <a:pt x="528044" y="384444"/>
                      </a:lnTo>
                      <a:lnTo>
                        <a:pt x="527195" y="382747"/>
                      </a:lnTo>
                      <a:lnTo>
                        <a:pt x="528044" y="381872"/>
                      </a:lnTo>
                      <a:lnTo>
                        <a:pt x="529742" y="379327"/>
                      </a:lnTo>
                      <a:lnTo>
                        <a:pt x="530618" y="376782"/>
                      </a:lnTo>
                      <a:lnTo>
                        <a:pt x="531467" y="375058"/>
                      </a:lnTo>
                      <a:lnTo>
                        <a:pt x="532316" y="373362"/>
                      </a:lnTo>
                      <a:lnTo>
                        <a:pt x="531467" y="373362"/>
                      </a:lnTo>
                      <a:lnTo>
                        <a:pt x="531467" y="371665"/>
                      </a:lnTo>
                      <a:lnTo>
                        <a:pt x="530618" y="370817"/>
                      </a:lnTo>
                      <a:lnTo>
                        <a:pt x="529742" y="370817"/>
                      </a:lnTo>
                      <a:lnTo>
                        <a:pt x="528893" y="369093"/>
                      </a:lnTo>
                      <a:lnTo>
                        <a:pt x="527195" y="368245"/>
                      </a:lnTo>
                      <a:lnTo>
                        <a:pt x="528044" y="366548"/>
                      </a:lnTo>
                      <a:lnTo>
                        <a:pt x="528893" y="363977"/>
                      </a:lnTo>
                      <a:lnTo>
                        <a:pt x="527195" y="361432"/>
                      </a:lnTo>
                      <a:lnTo>
                        <a:pt x="526346" y="360583"/>
                      </a:lnTo>
                      <a:lnTo>
                        <a:pt x="527195" y="357163"/>
                      </a:lnTo>
                      <a:lnTo>
                        <a:pt x="525497" y="355466"/>
                      </a:lnTo>
                      <a:lnTo>
                        <a:pt x="523773" y="355466"/>
                      </a:lnTo>
                      <a:lnTo>
                        <a:pt x="522924" y="355466"/>
                      </a:lnTo>
                      <a:lnTo>
                        <a:pt x="522924" y="352895"/>
                      </a:lnTo>
                      <a:lnTo>
                        <a:pt x="519528" y="352046"/>
                      </a:lnTo>
                      <a:lnTo>
                        <a:pt x="516954" y="351198"/>
                      </a:lnTo>
                      <a:lnTo>
                        <a:pt x="516954" y="350350"/>
                      </a:lnTo>
                      <a:lnTo>
                        <a:pt x="513558" y="349501"/>
                      </a:lnTo>
                      <a:lnTo>
                        <a:pt x="511834" y="348653"/>
                      </a:lnTo>
                      <a:lnTo>
                        <a:pt x="510985" y="347778"/>
                      </a:lnTo>
                      <a:lnTo>
                        <a:pt x="510136" y="346081"/>
                      </a:lnTo>
                      <a:lnTo>
                        <a:pt x="509287" y="346081"/>
                      </a:lnTo>
                      <a:lnTo>
                        <a:pt x="507562" y="343536"/>
                      </a:lnTo>
                      <a:lnTo>
                        <a:pt x="505864" y="342661"/>
                      </a:lnTo>
                      <a:lnTo>
                        <a:pt x="504166" y="342661"/>
                      </a:lnTo>
                      <a:lnTo>
                        <a:pt x="504166" y="340965"/>
                      </a:lnTo>
                      <a:lnTo>
                        <a:pt x="501593" y="340116"/>
                      </a:lnTo>
                      <a:lnTo>
                        <a:pt x="499895" y="340116"/>
                      </a:lnTo>
                      <a:lnTo>
                        <a:pt x="497348" y="335000"/>
                      </a:lnTo>
                      <a:lnTo>
                        <a:pt x="495624" y="335848"/>
                      </a:lnTo>
                      <a:lnTo>
                        <a:pt x="492228" y="335000"/>
                      </a:lnTo>
                      <a:lnTo>
                        <a:pt x="491379" y="335848"/>
                      </a:lnTo>
                      <a:lnTo>
                        <a:pt x="487956" y="333303"/>
                      </a:lnTo>
                      <a:lnTo>
                        <a:pt x="486258" y="331580"/>
                      </a:lnTo>
                      <a:lnTo>
                        <a:pt x="485383" y="329883"/>
                      </a:lnTo>
                      <a:lnTo>
                        <a:pt x="484534" y="329883"/>
                      </a:lnTo>
                      <a:lnTo>
                        <a:pt x="483685" y="328186"/>
                      </a:lnTo>
                      <a:lnTo>
                        <a:pt x="482836" y="327338"/>
                      </a:lnTo>
                      <a:lnTo>
                        <a:pt x="480262" y="323918"/>
                      </a:lnTo>
                      <a:lnTo>
                        <a:pt x="479413" y="323069"/>
                      </a:lnTo>
                      <a:lnTo>
                        <a:pt x="478564" y="321373"/>
                      </a:lnTo>
                      <a:lnTo>
                        <a:pt x="471746" y="315408"/>
                      </a:lnTo>
                      <a:lnTo>
                        <a:pt x="470897" y="314533"/>
                      </a:lnTo>
                      <a:lnTo>
                        <a:pt x="470897" y="311139"/>
                      </a:lnTo>
                      <a:lnTo>
                        <a:pt x="471746" y="309416"/>
                      </a:lnTo>
                      <a:lnTo>
                        <a:pt x="472595" y="306871"/>
                      </a:lnTo>
                      <a:lnTo>
                        <a:pt x="471746" y="292369"/>
                      </a:lnTo>
                      <a:lnTo>
                        <a:pt x="471746" y="282162"/>
                      </a:lnTo>
                      <a:lnTo>
                        <a:pt x="472595" y="258275"/>
                      </a:lnTo>
                      <a:lnTo>
                        <a:pt x="472595" y="228450"/>
                      </a:lnTo>
                      <a:lnTo>
                        <a:pt x="472595" y="218216"/>
                      </a:lnTo>
                      <a:lnTo>
                        <a:pt x="473444" y="218216"/>
                      </a:lnTo>
                      <a:lnTo>
                        <a:pt x="474293" y="218216"/>
                      </a:lnTo>
                      <a:lnTo>
                        <a:pt x="475168" y="219913"/>
                      </a:lnTo>
                      <a:lnTo>
                        <a:pt x="476017" y="220788"/>
                      </a:lnTo>
                      <a:lnTo>
                        <a:pt x="477715" y="220788"/>
                      </a:lnTo>
                      <a:lnTo>
                        <a:pt x="478564" y="219913"/>
                      </a:lnTo>
                      <a:lnTo>
                        <a:pt x="479413" y="218216"/>
                      </a:lnTo>
                      <a:lnTo>
                        <a:pt x="477715" y="216520"/>
                      </a:lnTo>
                      <a:lnTo>
                        <a:pt x="481138" y="216520"/>
                      </a:lnTo>
                      <a:lnTo>
                        <a:pt x="481987" y="218216"/>
                      </a:lnTo>
                      <a:lnTo>
                        <a:pt x="485383" y="219065"/>
                      </a:lnTo>
                      <a:lnTo>
                        <a:pt x="487107" y="217368"/>
                      </a:lnTo>
                      <a:lnTo>
                        <a:pt x="488805" y="214823"/>
                      </a:lnTo>
                      <a:lnTo>
                        <a:pt x="489654" y="215671"/>
                      </a:lnTo>
                      <a:lnTo>
                        <a:pt x="491379" y="214823"/>
                      </a:lnTo>
                      <a:lnTo>
                        <a:pt x="492228" y="216520"/>
                      </a:lnTo>
                      <a:lnTo>
                        <a:pt x="495624" y="215671"/>
                      </a:lnTo>
                      <a:lnTo>
                        <a:pt x="497348" y="214823"/>
                      </a:lnTo>
                      <a:lnTo>
                        <a:pt x="498197" y="214823"/>
                      </a:lnTo>
                      <a:lnTo>
                        <a:pt x="499046" y="213948"/>
                      </a:lnTo>
                      <a:lnTo>
                        <a:pt x="500744" y="214823"/>
                      </a:lnTo>
                      <a:lnTo>
                        <a:pt x="501593" y="214823"/>
                      </a:lnTo>
                      <a:lnTo>
                        <a:pt x="501593" y="216520"/>
                      </a:lnTo>
                      <a:lnTo>
                        <a:pt x="504166" y="214823"/>
                      </a:lnTo>
                      <a:lnTo>
                        <a:pt x="505015" y="213100"/>
                      </a:lnTo>
                      <a:lnTo>
                        <a:pt x="507562" y="212251"/>
                      </a:lnTo>
                      <a:lnTo>
                        <a:pt x="509287" y="209680"/>
                      </a:lnTo>
                      <a:lnTo>
                        <a:pt x="510985" y="211403"/>
                      </a:lnTo>
                      <a:lnTo>
                        <a:pt x="512683" y="210554"/>
                      </a:lnTo>
                      <a:lnTo>
                        <a:pt x="513558" y="207135"/>
                      </a:lnTo>
                      <a:lnTo>
                        <a:pt x="515256" y="206286"/>
                      </a:lnTo>
                      <a:lnTo>
                        <a:pt x="516954" y="206286"/>
                      </a:lnTo>
                      <a:lnTo>
                        <a:pt x="516954" y="204589"/>
                      </a:lnTo>
                      <a:lnTo>
                        <a:pt x="517803" y="203715"/>
                      </a:lnTo>
                      <a:lnTo>
                        <a:pt x="521226" y="204589"/>
                      </a:lnTo>
                      <a:lnTo>
                        <a:pt x="522075" y="205438"/>
                      </a:lnTo>
                      <a:lnTo>
                        <a:pt x="523773" y="207983"/>
                      </a:lnTo>
                      <a:lnTo>
                        <a:pt x="524622" y="207983"/>
                      </a:lnTo>
                      <a:lnTo>
                        <a:pt x="525497" y="208831"/>
                      </a:lnTo>
                      <a:lnTo>
                        <a:pt x="527195" y="208831"/>
                      </a:lnTo>
                      <a:lnTo>
                        <a:pt x="527195" y="207983"/>
                      </a:lnTo>
                      <a:lnTo>
                        <a:pt x="528893" y="207983"/>
                      </a:lnTo>
                      <a:lnTo>
                        <a:pt x="528893" y="205438"/>
                      </a:lnTo>
                      <a:lnTo>
                        <a:pt x="532316" y="203715"/>
                      </a:lnTo>
                      <a:lnTo>
                        <a:pt x="532316" y="202018"/>
                      </a:lnTo>
                      <a:lnTo>
                        <a:pt x="535738" y="202018"/>
                      </a:lnTo>
                      <a:lnTo>
                        <a:pt x="536587" y="202018"/>
                      </a:lnTo>
                      <a:lnTo>
                        <a:pt x="536587" y="200321"/>
                      </a:lnTo>
                      <a:lnTo>
                        <a:pt x="537436" y="198624"/>
                      </a:lnTo>
                      <a:lnTo>
                        <a:pt x="538285" y="198624"/>
                      </a:lnTo>
                      <a:lnTo>
                        <a:pt x="539134" y="198624"/>
                      </a:lnTo>
                      <a:lnTo>
                        <a:pt x="539983" y="196901"/>
                      </a:lnTo>
                      <a:lnTo>
                        <a:pt x="540832" y="196053"/>
                      </a:lnTo>
                      <a:lnTo>
                        <a:pt x="543406" y="195204"/>
                      </a:lnTo>
                      <a:lnTo>
                        <a:pt x="544255" y="195204"/>
                      </a:lnTo>
                      <a:lnTo>
                        <a:pt x="545104" y="196053"/>
                      </a:lnTo>
                      <a:lnTo>
                        <a:pt x="545953" y="197749"/>
                      </a:lnTo>
                      <a:lnTo>
                        <a:pt x="547677" y="197749"/>
                      </a:lnTo>
                      <a:lnTo>
                        <a:pt x="548526" y="198624"/>
                      </a:lnTo>
                      <a:lnTo>
                        <a:pt x="548526" y="200321"/>
                      </a:lnTo>
                      <a:lnTo>
                        <a:pt x="549375" y="201169"/>
                      </a:lnTo>
                      <a:lnTo>
                        <a:pt x="551922" y="202866"/>
                      </a:lnTo>
                      <a:lnTo>
                        <a:pt x="551922" y="204589"/>
                      </a:lnTo>
                      <a:lnTo>
                        <a:pt x="557043" y="209680"/>
                      </a:lnTo>
                      <a:lnTo>
                        <a:pt x="558767" y="211403"/>
                      </a:lnTo>
                      <a:lnTo>
                        <a:pt x="559616" y="210554"/>
                      </a:lnTo>
                      <a:lnTo>
                        <a:pt x="560465" y="209680"/>
                      </a:lnTo>
                      <a:lnTo>
                        <a:pt x="560465" y="207983"/>
                      </a:lnTo>
                      <a:lnTo>
                        <a:pt x="563012" y="208831"/>
                      </a:lnTo>
                      <a:lnTo>
                        <a:pt x="564736" y="207983"/>
                      </a:lnTo>
                      <a:lnTo>
                        <a:pt x="565585" y="206286"/>
                      </a:lnTo>
                      <a:lnTo>
                        <a:pt x="567283" y="207135"/>
                      </a:lnTo>
                      <a:lnTo>
                        <a:pt x="566434" y="207983"/>
                      </a:lnTo>
                      <a:lnTo>
                        <a:pt x="567283" y="210554"/>
                      </a:lnTo>
                      <a:lnTo>
                        <a:pt x="566434" y="212251"/>
                      </a:lnTo>
                      <a:lnTo>
                        <a:pt x="568981" y="212251"/>
                      </a:lnTo>
                      <a:lnTo>
                        <a:pt x="569857" y="212251"/>
                      </a:lnTo>
                      <a:lnTo>
                        <a:pt x="571555" y="212251"/>
                      </a:lnTo>
                      <a:lnTo>
                        <a:pt x="573253" y="211403"/>
                      </a:lnTo>
                      <a:lnTo>
                        <a:pt x="573253" y="212251"/>
                      </a:lnTo>
                      <a:lnTo>
                        <a:pt x="576675" y="211403"/>
                      </a:lnTo>
                      <a:lnTo>
                        <a:pt x="578373" y="212251"/>
                      </a:lnTo>
                      <a:lnTo>
                        <a:pt x="578373" y="210554"/>
                      </a:lnTo>
                      <a:lnTo>
                        <a:pt x="578373" y="208831"/>
                      </a:lnTo>
                      <a:lnTo>
                        <a:pt x="579222" y="207983"/>
                      </a:lnTo>
                      <a:lnTo>
                        <a:pt x="579222" y="206286"/>
                      </a:lnTo>
                      <a:lnTo>
                        <a:pt x="580947" y="205438"/>
                      </a:lnTo>
                      <a:lnTo>
                        <a:pt x="581796" y="206286"/>
                      </a:lnTo>
                      <a:lnTo>
                        <a:pt x="583494" y="206286"/>
                      </a:lnTo>
                      <a:lnTo>
                        <a:pt x="585192" y="207135"/>
                      </a:lnTo>
                      <a:lnTo>
                        <a:pt x="586916" y="207135"/>
                      </a:lnTo>
                      <a:lnTo>
                        <a:pt x="587765" y="207983"/>
                      </a:lnTo>
                      <a:lnTo>
                        <a:pt x="588614" y="207983"/>
                      </a:lnTo>
                      <a:lnTo>
                        <a:pt x="589463" y="206286"/>
                      </a:lnTo>
                      <a:lnTo>
                        <a:pt x="585192" y="199473"/>
                      </a:lnTo>
                      <a:lnTo>
                        <a:pt x="582645" y="197749"/>
                      </a:lnTo>
                      <a:lnTo>
                        <a:pt x="580947" y="196901"/>
                      </a:lnTo>
                      <a:lnTo>
                        <a:pt x="580071" y="196053"/>
                      </a:lnTo>
                      <a:lnTo>
                        <a:pt x="580071" y="193508"/>
                      </a:lnTo>
                      <a:lnTo>
                        <a:pt x="581796" y="191784"/>
                      </a:lnTo>
                      <a:lnTo>
                        <a:pt x="583494" y="191784"/>
                      </a:lnTo>
                      <a:lnTo>
                        <a:pt x="584343" y="191784"/>
                      </a:lnTo>
                      <a:lnTo>
                        <a:pt x="585192" y="189239"/>
                      </a:lnTo>
                      <a:lnTo>
                        <a:pt x="584343" y="185819"/>
                      </a:lnTo>
                      <a:lnTo>
                        <a:pt x="583494" y="184971"/>
                      </a:lnTo>
                      <a:lnTo>
                        <a:pt x="582645" y="183274"/>
                      </a:lnTo>
                      <a:lnTo>
                        <a:pt x="582645" y="180703"/>
                      </a:lnTo>
                      <a:lnTo>
                        <a:pt x="584343" y="179854"/>
                      </a:lnTo>
                      <a:lnTo>
                        <a:pt x="586067" y="179854"/>
                      </a:lnTo>
                      <a:lnTo>
                        <a:pt x="586067" y="179006"/>
                      </a:lnTo>
                      <a:lnTo>
                        <a:pt x="586916" y="177309"/>
                      </a:lnTo>
                      <a:lnTo>
                        <a:pt x="585192" y="175586"/>
                      </a:lnTo>
                      <a:lnTo>
                        <a:pt x="584343" y="175586"/>
                      </a:lnTo>
                      <a:lnTo>
                        <a:pt x="581796" y="173889"/>
                      </a:lnTo>
                      <a:lnTo>
                        <a:pt x="580071" y="173889"/>
                      </a:lnTo>
                      <a:lnTo>
                        <a:pt x="580071" y="172192"/>
                      </a:lnTo>
                      <a:lnTo>
                        <a:pt x="580071" y="171344"/>
                      </a:lnTo>
                      <a:lnTo>
                        <a:pt x="579222" y="169621"/>
                      </a:lnTo>
                      <a:lnTo>
                        <a:pt x="580071" y="168772"/>
                      </a:lnTo>
                      <a:lnTo>
                        <a:pt x="582645" y="167924"/>
                      </a:lnTo>
                      <a:lnTo>
                        <a:pt x="581796" y="166227"/>
                      </a:lnTo>
                      <a:lnTo>
                        <a:pt x="577524" y="164504"/>
                      </a:lnTo>
                      <a:lnTo>
                        <a:pt x="575826" y="162807"/>
                      </a:lnTo>
                      <a:lnTo>
                        <a:pt x="578373" y="161111"/>
                      </a:lnTo>
                      <a:lnTo>
                        <a:pt x="577524" y="159387"/>
                      </a:lnTo>
                      <a:lnTo>
                        <a:pt x="576675" y="158539"/>
                      </a:lnTo>
                      <a:lnTo>
                        <a:pt x="569857" y="152574"/>
                      </a:lnTo>
                      <a:lnTo>
                        <a:pt x="568981" y="152574"/>
                      </a:lnTo>
                      <a:lnTo>
                        <a:pt x="567283" y="153422"/>
                      </a:lnTo>
                      <a:lnTo>
                        <a:pt x="566434" y="151725"/>
                      </a:lnTo>
                      <a:lnTo>
                        <a:pt x="564736" y="151725"/>
                      </a:lnTo>
                      <a:lnTo>
                        <a:pt x="564736" y="150877"/>
                      </a:lnTo>
                      <a:lnTo>
                        <a:pt x="563012" y="149180"/>
                      </a:lnTo>
                      <a:lnTo>
                        <a:pt x="559616" y="149180"/>
                      </a:lnTo>
                      <a:lnTo>
                        <a:pt x="557918" y="150029"/>
                      </a:lnTo>
                      <a:lnTo>
                        <a:pt x="556194" y="149180"/>
                      </a:lnTo>
                      <a:lnTo>
                        <a:pt x="555345" y="150029"/>
                      </a:lnTo>
                      <a:lnTo>
                        <a:pt x="551073" y="154297"/>
                      </a:lnTo>
                      <a:lnTo>
                        <a:pt x="548526" y="153422"/>
                      </a:lnTo>
                      <a:lnTo>
                        <a:pt x="548526" y="151725"/>
                      </a:lnTo>
                      <a:lnTo>
                        <a:pt x="548526" y="150877"/>
                      </a:lnTo>
                      <a:lnTo>
                        <a:pt x="547677" y="150029"/>
                      </a:lnTo>
                      <a:lnTo>
                        <a:pt x="545953" y="150877"/>
                      </a:lnTo>
                      <a:lnTo>
                        <a:pt x="541708" y="150029"/>
                      </a:lnTo>
                      <a:lnTo>
                        <a:pt x="538285" y="150877"/>
                      </a:lnTo>
                      <a:lnTo>
                        <a:pt x="532316" y="150877"/>
                      </a:lnTo>
                      <a:lnTo>
                        <a:pt x="529742" y="150029"/>
                      </a:lnTo>
                      <a:lnTo>
                        <a:pt x="527195" y="147457"/>
                      </a:lnTo>
                      <a:lnTo>
                        <a:pt x="525497" y="147457"/>
                      </a:lnTo>
                      <a:lnTo>
                        <a:pt x="524622" y="149180"/>
                      </a:lnTo>
                      <a:lnTo>
                        <a:pt x="522075" y="149180"/>
                      </a:lnTo>
                      <a:lnTo>
                        <a:pt x="519528" y="150029"/>
                      </a:lnTo>
                      <a:lnTo>
                        <a:pt x="517803" y="150877"/>
                      </a:lnTo>
                      <a:lnTo>
                        <a:pt x="516105" y="150029"/>
                      </a:lnTo>
                      <a:lnTo>
                        <a:pt x="515256" y="150877"/>
                      </a:lnTo>
                      <a:lnTo>
                        <a:pt x="514407" y="149180"/>
                      </a:lnTo>
                      <a:lnTo>
                        <a:pt x="514407" y="146609"/>
                      </a:lnTo>
                      <a:lnTo>
                        <a:pt x="514407" y="144912"/>
                      </a:lnTo>
                      <a:lnTo>
                        <a:pt x="511834" y="145760"/>
                      </a:lnTo>
                      <a:lnTo>
                        <a:pt x="510985" y="145760"/>
                      </a:lnTo>
                      <a:lnTo>
                        <a:pt x="508438" y="145760"/>
                      </a:lnTo>
                      <a:lnTo>
                        <a:pt x="505015" y="148332"/>
                      </a:lnTo>
                      <a:lnTo>
                        <a:pt x="503317" y="149180"/>
                      </a:lnTo>
                      <a:lnTo>
                        <a:pt x="502442" y="151725"/>
                      </a:lnTo>
                      <a:lnTo>
                        <a:pt x="501593" y="152574"/>
                      </a:lnTo>
                      <a:lnTo>
                        <a:pt x="499046" y="151725"/>
                      </a:lnTo>
                      <a:lnTo>
                        <a:pt x="497348" y="150029"/>
                      </a:lnTo>
                      <a:lnTo>
                        <a:pt x="497348" y="122748"/>
                      </a:lnTo>
                      <a:lnTo>
                        <a:pt x="497348" y="86931"/>
                      </a:lnTo>
                      <a:lnTo>
                        <a:pt x="497348" y="68188"/>
                      </a:lnTo>
                      <a:lnTo>
                        <a:pt x="499895" y="68188"/>
                      </a:lnTo>
                      <a:lnTo>
                        <a:pt x="499046" y="69036"/>
                      </a:lnTo>
                      <a:lnTo>
                        <a:pt x="499895" y="69884"/>
                      </a:lnTo>
                      <a:lnTo>
                        <a:pt x="503317" y="69036"/>
                      </a:lnTo>
                      <a:lnTo>
                        <a:pt x="505015" y="69884"/>
                      </a:lnTo>
                      <a:lnTo>
                        <a:pt x="505015" y="69036"/>
                      </a:lnTo>
                      <a:lnTo>
                        <a:pt x="505864" y="67339"/>
                      </a:lnTo>
                      <a:lnTo>
                        <a:pt x="506713" y="67339"/>
                      </a:lnTo>
                      <a:lnTo>
                        <a:pt x="510136" y="64794"/>
                      </a:lnTo>
                      <a:lnTo>
                        <a:pt x="511834" y="64794"/>
                      </a:lnTo>
                      <a:lnTo>
                        <a:pt x="513558" y="64794"/>
                      </a:lnTo>
                      <a:lnTo>
                        <a:pt x="514407" y="63919"/>
                      </a:lnTo>
                      <a:lnTo>
                        <a:pt x="515256" y="64794"/>
                      </a:lnTo>
                      <a:lnTo>
                        <a:pt x="517803" y="64794"/>
                      </a:lnTo>
                      <a:lnTo>
                        <a:pt x="517803" y="65643"/>
                      </a:lnTo>
                      <a:lnTo>
                        <a:pt x="519528" y="65643"/>
                      </a:lnTo>
                      <a:lnTo>
                        <a:pt x="521226" y="65643"/>
                      </a:lnTo>
                      <a:lnTo>
                        <a:pt x="522075" y="64794"/>
                      </a:lnTo>
                      <a:lnTo>
                        <a:pt x="523773" y="65643"/>
                      </a:lnTo>
                      <a:lnTo>
                        <a:pt x="524622" y="63919"/>
                      </a:lnTo>
                      <a:lnTo>
                        <a:pt x="525497" y="63919"/>
                      </a:lnTo>
                      <a:lnTo>
                        <a:pt x="528044" y="62223"/>
                      </a:lnTo>
                      <a:lnTo>
                        <a:pt x="532316" y="60526"/>
                      </a:lnTo>
                      <a:lnTo>
                        <a:pt x="534014" y="58803"/>
                      </a:lnTo>
                      <a:lnTo>
                        <a:pt x="541708" y="62223"/>
                      </a:lnTo>
                      <a:lnTo>
                        <a:pt x="542557" y="61374"/>
                      </a:lnTo>
                      <a:lnTo>
                        <a:pt x="542557" y="62223"/>
                      </a:lnTo>
                      <a:lnTo>
                        <a:pt x="543406" y="63071"/>
                      </a:lnTo>
                      <a:lnTo>
                        <a:pt x="544255" y="61374"/>
                      </a:lnTo>
                      <a:lnTo>
                        <a:pt x="545104" y="62223"/>
                      </a:lnTo>
                      <a:lnTo>
                        <a:pt x="545953" y="63071"/>
                      </a:lnTo>
                      <a:lnTo>
                        <a:pt x="546802" y="62223"/>
                      </a:lnTo>
                      <a:lnTo>
                        <a:pt x="550224" y="63071"/>
                      </a:lnTo>
                      <a:lnTo>
                        <a:pt x="554496" y="65643"/>
                      </a:lnTo>
                      <a:lnTo>
                        <a:pt x="554496" y="67339"/>
                      </a:lnTo>
                      <a:lnTo>
                        <a:pt x="555345" y="66491"/>
                      </a:lnTo>
                      <a:lnTo>
                        <a:pt x="580947" y="66491"/>
                      </a:lnTo>
                      <a:lnTo>
                        <a:pt x="641490" y="66491"/>
                      </a:lnTo>
                      <a:lnTo>
                        <a:pt x="708905" y="66491"/>
                      </a:lnTo>
                      <a:lnTo>
                        <a:pt x="709754" y="66491"/>
                      </a:lnTo>
                      <a:lnTo>
                        <a:pt x="709754" y="64794"/>
                      </a:lnTo>
                      <a:lnTo>
                        <a:pt x="708905" y="63919"/>
                      </a:lnTo>
                      <a:lnTo>
                        <a:pt x="706332" y="63919"/>
                      </a:lnTo>
                      <a:lnTo>
                        <a:pt x="708030" y="61374"/>
                      </a:lnTo>
                      <a:lnTo>
                        <a:pt x="705483" y="59677"/>
                      </a:lnTo>
                      <a:lnTo>
                        <a:pt x="703785" y="59677"/>
                      </a:lnTo>
                      <a:lnTo>
                        <a:pt x="702936" y="60526"/>
                      </a:lnTo>
                      <a:lnTo>
                        <a:pt x="701211" y="61374"/>
                      </a:lnTo>
                      <a:lnTo>
                        <a:pt x="699513" y="61374"/>
                      </a:lnTo>
                      <a:lnTo>
                        <a:pt x="698664" y="57954"/>
                      </a:lnTo>
                      <a:lnTo>
                        <a:pt x="699513" y="53686"/>
                      </a:lnTo>
                      <a:lnTo>
                        <a:pt x="698664" y="53686"/>
                      </a:lnTo>
                      <a:lnTo>
                        <a:pt x="696091" y="53686"/>
                      </a:lnTo>
                      <a:lnTo>
                        <a:pt x="696091" y="51989"/>
                      </a:lnTo>
                      <a:lnTo>
                        <a:pt x="696091" y="49444"/>
                      </a:lnTo>
                      <a:lnTo>
                        <a:pt x="697815" y="47721"/>
                      </a:lnTo>
                      <a:lnTo>
                        <a:pt x="698664" y="40907"/>
                      </a:lnTo>
                      <a:lnTo>
                        <a:pt x="699513" y="40059"/>
                      </a:lnTo>
                      <a:lnTo>
                        <a:pt x="701211" y="38362"/>
                      </a:lnTo>
                      <a:lnTo>
                        <a:pt x="702936" y="36639"/>
                      </a:lnTo>
                      <a:lnTo>
                        <a:pt x="704634" y="36639"/>
                      </a:lnTo>
                      <a:lnTo>
                        <a:pt x="706332" y="34094"/>
                      </a:lnTo>
                      <a:lnTo>
                        <a:pt x="708030" y="33245"/>
                      </a:lnTo>
                      <a:lnTo>
                        <a:pt x="709754" y="34942"/>
                      </a:lnTo>
                      <a:lnTo>
                        <a:pt x="711452" y="34094"/>
                      </a:lnTo>
                      <a:lnTo>
                        <a:pt x="712301" y="34094"/>
                      </a:lnTo>
                      <a:lnTo>
                        <a:pt x="714026" y="35791"/>
                      </a:lnTo>
                      <a:lnTo>
                        <a:pt x="714875" y="39211"/>
                      </a:lnTo>
                      <a:lnTo>
                        <a:pt x="716573" y="40059"/>
                      </a:lnTo>
                      <a:lnTo>
                        <a:pt x="717422" y="43479"/>
                      </a:lnTo>
                      <a:lnTo>
                        <a:pt x="718271" y="44327"/>
                      </a:lnTo>
                      <a:lnTo>
                        <a:pt x="719120" y="44327"/>
                      </a:lnTo>
                      <a:lnTo>
                        <a:pt x="720844" y="45176"/>
                      </a:lnTo>
                      <a:lnTo>
                        <a:pt x="723391" y="44327"/>
                      </a:lnTo>
                      <a:lnTo>
                        <a:pt x="725965" y="46872"/>
                      </a:lnTo>
                      <a:lnTo>
                        <a:pt x="728512" y="49444"/>
                      </a:lnTo>
                      <a:lnTo>
                        <a:pt x="732783" y="53686"/>
                      </a:lnTo>
                      <a:lnTo>
                        <a:pt x="737055" y="53686"/>
                      </a:lnTo>
                      <a:lnTo>
                        <a:pt x="737904" y="52837"/>
                      </a:lnTo>
                      <a:lnTo>
                        <a:pt x="738753" y="51141"/>
                      </a:lnTo>
                      <a:lnTo>
                        <a:pt x="740451" y="50292"/>
                      </a:lnTo>
                      <a:lnTo>
                        <a:pt x="741300" y="48596"/>
                      </a:lnTo>
                      <a:lnTo>
                        <a:pt x="740451" y="45176"/>
                      </a:lnTo>
                      <a:lnTo>
                        <a:pt x="743873" y="44327"/>
                      </a:lnTo>
                      <a:lnTo>
                        <a:pt x="747269" y="41756"/>
                      </a:lnTo>
                      <a:lnTo>
                        <a:pt x="749842" y="38362"/>
                      </a:lnTo>
                      <a:lnTo>
                        <a:pt x="750691" y="37514"/>
                      </a:lnTo>
                      <a:lnTo>
                        <a:pt x="752389" y="35791"/>
                      </a:lnTo>
                      <a:lnTo>
                        <a:pt x="756661" y="27280"/>
                      </a:lnTo>
                      <a:lnTo>
                        <a:pt x="758385" y="26432"/>
                      </a:lnTo>
                      <a:lnTo>
                        <a:pt x="760932" y="26432"/>
                      </a:lnTo>
                      <a:lnTo>
                        <a:pt x="766902" y="28977"/>
                      </a:lnTo>
                      <a:lnTo>
                        <a:pt x="772871" y="28977"/>
                      </a:lnTo>
                      <a:lnTo>
                        <a:pt x="777143" y="28977"/>
                      </a:lnTo>
                      <a:lnTo>
                        <a:pt x="778841" y="27280"/>
                      </a:lnTo>
                      <a:lnTo>
                        <a:pt x="781414" y="20467"/>
                      </a:lnTo>
                      <a:lnTo>
                        <a:pt x="784810" y="17895"/>
                      </a:lnTo>
                      <a:lnTo>
                        <a:pt x="785659" y="13627"/>
                      </a:lnTo>
                      <a:lnTo>
                        <a:pt x="787384" y="11082"/>
                      </a:lnTo>
                      <a:lnTo>
                        <a:pt x="789082" y="9359"/>
                      </a:lnTo>
                      <a:lnTo>
                        <a:pt x="798474" y="5117"/>
                      </a:lnTo>
                      <a:lnTo>
                        <a:pt x="800172" y="1697"/>
                      </a:lnTo>
                      <a:lnTo>
                        <a:pt x="801021" y="0"/>
                      </a:lnTo>
                      <a:lnTo>
                        <a:pt x="803594" y="0"/>
                      </a:lnTo>
                      <a:lnTo>
                        <a:pt x="806141" y="0"/>
                      </a:lnTo>
                      <a:lnTo>
                        <a:pt x="808715" y="1697"/>
                      </a:lnTo>
                      <a:lnTo>
                        <a:pt x="812110" y="5117"/>
                      </a:lnTo>
                      <a:lnTo>
                        <a:pt x="812959" y="18744"/>
                      </a:lnTo>
                      <a:lnTo>
                        <a:pt x="813808" y="21315"/>
                      </a:lnTo>
                      <a:lnTo>
                        <a:pt x="813808" y="28129"/>
                      </a:lnTo>
                      <a:lnTo>
                        <a:pt x="817231" y="40907"/>
                      </a:lnTo>
                      <a:lnTo>
                        <a:pt x="818929" y="46024"/>
                      </a:lnTo>
                      <a:lnTo>
                        <a:pt x="819778" y="47721"/>
                      </a:lnTo>
                      <a:lnTo>
                        <a:pt x="824049" y="50292"/>
                      </a:lnTo>
                      <a:lnTo>
                        <a:pt x="825774" y="49444"/>
                      </a:lnTo>
                      <a:lnTo>
                        <a:pt x="832592" y="50292"/>
                      </a:lnTo>
                      <a:lnTo>
                        <a:pt x="835139" y="51141"/>
                      </a:lnTo>
                      <a:lnTo>
                        <a:pt x="837713" y="54561"/>
                      </a:lnTo>
                      <a:lnTo>
                        <a:pt x="839411" y="57954"/>
                      </a:lnTo>
                      <a:lnTo>
                        <a:pt x="840260" y="61374"/>
                      </a:lnTo>
                      <a:lnTo>
                        <a:pt x="842833" y="66491"/>
                      </a:lnTo>
                      <a:lnTo>
                        <a:pt x="841958" y="69884"/>
                      </a:lnTo>
                      <a:lnTo>
                        <a:pt x="842833" y="73304"/>
                      </a:lnTo>
                      <a:lnTo>
                        <a:pt x="843682" y="75849"/>
                      </a:lnTo>
                      <a:lnTo>
                        <a:pt x="844531" y="78421"/>
                      </a:lnTo>
                      <a:lnTo>
                        <a:pt x="845380" y="96316"/>
                      </a:lnTo>
                      <a:lnTo>
                        <a:pt x="845380" y="99736"/>
                      </a:lnTo>
                      <a:lnTo>
                        <a:pt x="846229" y="104005"/>
                      </a:lnTo>
                      <a:lnTo>
                        <a:pt x="844531" y="109095"/>
                      </a:lnTo>
                      <a:lnTo>
                        <a:pt x="843682" y="119328"/>
                      </a:lnTo>
                      <a:lnTo>
                        <a:pt x="843682" y="131259"/>
                      </a:lnTo>
                      <a:lnTo>
                        <a:pt x="844531" y="134679"/>
                      </a:lnTo>
                      <a:lnTo>
                        <a:pt x="843682" y="139795"/>
                      </a:lnTo>
                      <a:lnTo>
                        <a:pt x="872680" y="131259"/>
                      </a:lnTo>
                      <a:lnTo>
                        <a:pt x="905101" y="161111"/>
                      </a:lnTo>
                      <a:lnTo>
                        <a:pt x="940918" y="192659"/>
                      </a:lnTo>
                      <a:lnTo>
                        <a:pt x="953732" y="189239"/>
                      </a:lnTo>
                      <a:lnTo>
                        <a:pt x="957128" y="190088"/>
                      </a:lnTo>
                      <a:lnTo>
                        <a:pt x="957977" y="190936"/>
                      </a:lnTo>
                      <a:lnTo>
                        <a:pt x="959702" y="192659"/>
                      </a:lnTo>
                      <a:lnTo>
                        <a:pt x="960551" y="194356"/>
                      </a:lnTo>
                      <a:lnTo>
                        <a:pt x="961400" y="194356"/>
                      </a:lnTo>
                      <a:lnTo>
                        <a:pt x="965671" y="193508"/>
                      </a:lnTo>
                      <a:lnTo>
                        <a:pt x="966520" y="191784"/>
                      </a:lnTo>
                      <a:lnTo>
                        <a:pt x="967369" y="191784"/>
                      </a:lnTo>
                      <a:lnTo>
                        <a:pt x="969067" y="192659"/>
                      </a:lnTo>
                      <a:lnTo>
                        <a:pt x="970792" y="190936"/>
                      </a:lnTo>
                      <a:lnTo>
                        <a:pt x="970792" y="190088"/>
                      </a:lnTo>
                      <a:lnTo>
                        <a:pt x="971641" y="187543"/>
                      </a:lnTo>
                      <a:lnTo>
                        <a:pt x="971641" y="186668"/>
                      </a:lnTo>
                      <a:lnTo>
                        <a:pt x="973339" y="186668"/>
                      </a:lnTo>
                      <a:lnTo>
                        <a:pt x="975912" y="185819"/>
                      </a:lnTo>
                      <a:lnTo>
                        <a:pt x="978459" y="186668"/>
                      </a:lnTo>
                      <a:lnTo>
                        <a:pt x="980157" y="186668"/>
                      </a:lnTo>
                      <a:lnTo>
                        <a:pt x="981882" y="185819"/>
                      </a:lnTo>
                      <a:lnTo>
                        <a:pt x="982731" y="185819"/>
                      </a:lnTo>
                      <a:lnTo>
                        <a:pt x="983580" y="185819"/>
                      </a:lnTo>
                      <a:lnTo>
                        <a:pt x="984429" y="185819"/>
                      </a:lnTo>
                      <a:lnTo>
                        <a:pt x="985278" y="185819"/>
                      </a:lnTo>
                      <a:lnTo>
                        <a:pt x="985278" y="184123"/>
                      </a:lnTo>
                      <a:lnTo>
                        <a:pt x="987002" y="182426"/>
                      </a:lnTo>
                      <a:lnTo>
                        <a:pt x="987002" y="179854"/>
                      </a:lnTo>
                      <a:lnTo>
                        <a:pt x="988700" y="179006"/>
                      </a:lnTo>
                      <a:lnTo>
                        <a:pt x="988700" y="176461"/>
                      </a:lnTo>
                      <a:lnTo>
                        <a:pt x="989549" y="175586"/>
                      </a:lnTo>
                      <a:lnTo>
                        <a:pt x="992096" y="175586"/>
                      </a:lnTo>
                      <a:lnTo>
                        <a:pt x="992972" y="176461"/>
                      </a:lnTo>
                      <a:lnTo>
                        <a:pt x="993821" y="174737"/>
                      </a:lnTo>
                      <a:lnTo>
                        <a:pt x="995518" y="173889"/>
                      </a:lnTo>
                      <a:lnTo>
                        <a:pt x="996367" y="171344"/>
                      </a:lnTo>
                      <a:lnTo>
                        <a:pt x="995518" y="169621"/>
                      </a:lnTo>
                      <a:lnTo>
                        <a:pt x="998092" y="170496"/>
                      </a:lnTo>
                      <a:lnTo>
                        <a:pt x="1001488" y="168772"/>
                      </a:lnTo>
                      <a:lnTo>
                        <a:pt x="1004061" y="167076"/>
                      </a:lnTo>
                      <a:lnTo>
                        <a:pt x="1004910" y="167924"/>
                      </a:lnTo>
                      <a:lnTo>
                        <a:pt x="1006608" y="167076"/>
                      </a:lnTo>
                      <a:lnTo>
                        <a:pt x="1007457" y="166227"/>
                      </a:lnTo>
                      <a:lnTo>
                        <a:pt x="1008306" y="165379"/>
                      </a:lnTo>
                      <a:lnTo>
                        <a:pt x="1009182" y="166227"/>
                      </a:lnTo>
                      <a:lnTo>
                        <a:pt x="1010031" y="165379"/>
                      </a:lnTo>
                      <a:lnTo>
                        <a:pt x="1010880" y="163656"/>
                      </a:lnTo>
                      <a:lnTo>
                        <a:pt x="1011729" y="163656"/>
                      </a:lnTo>
                      <a:lnTo>
                        <a:pt x="1013427" y="161111"/>
                      </a:lnTo>
                      <a:lnTo>
                        <a:pt x="1015151" y="161111"/>
                      </a:lnTo>
                      <a:lnTo>
                        <a:pt x="1016849" y="161111"/>
                      </a:lnTo>
                      <a:lnTo>
                        <a:pt x="1017698" y="161111"/>
                      </a:lnTo>
                      <a:lnTo>
                        <a:pt x="1018547" y="160262"/>
                      </a:lnTo>
                      <a:lnTo>
                        <a:pt x="1019396" y="161111"/>
                      </a:lnTo>
                      <a:lnTo>
                        <a:pt x="1020245" y="161959"/>
                      </a:lnTo>
                      <a:lnTo>
                        <a:pt x="1021121" y="162807"/>
                      </a:lnTo>
                      <a:lnTo>
                        <a:pt x="1021970" y="161111"/>
                      </a:lnTo>
                      <a:lnTo>
                        <a:pt x="1024517" y="159387"/>
                      </a:lnTo>
                      <a:lnTo>
                        <a:pt x="1027939" y="162807"/>
                      </a:lnTo>
                      <a:lnTo>
                        <a:pt x="1027090" y="160262"/>
                      </a:lnTo>
                      <a:lnTo>
                        <a:pt x="1028788" y="160262"/>
                      </a:lnTo>
                      <a:lnTo>
                        <a:pt x="1029637" y="159387"/>
                      </a:lnTo>
                      <a:lnTo>
                        <a:pt x="1029637" y="160262"/>
                      </a:lnTo>
                      <a:lnTo>
                        <a:pt x="1032211" y="161111"/>
                      </a:lnTo>
                      <a:lnTo>
                        <a:pt x="1033060" y="160262"/>
                      </a:lnTo>
                      <a:lnTo>
                        <a:pt x="1033909" y="162807"/>
                      </a:lnTo>
                      <a:lnTo>
                        <a:pt x="1034758" y="161959"/>
                      </a:lnTo>
                      <a:lnTo>
                        <a:pt x="1036456" y="161959"/>
                      </a:lnTo>
                      <a:lnTo>
                        <a:pt x="1035607" y="162807"/>
                      </a:lnTo>
                      <a:lnTo>
                        <a:pt x="1036456" y="164504"/>
                      </a:lnTo>
                      <a:lnTo>
                        <a:pt x="1038180" y="164504"/>
                      </a:lnTo>
                      <a:lnTo>
                        <a:pt x="1039029" y="166227"/>
                      </a:lnTo>
                      <a:lnTo>
                        <a:pt x="1039878" y="167076"/>
                      </a:lnTo>
                      <a:lnTo>
                        <a:pt x="1039029" y="167924"/>
                      </a:lnTo>
                      <a:lnTo>
                        <a:pt x="1040727" y="169621"/>
                      </a:lnTo>
                      <a:lnTo>
                        <a:pt x="1040727" y="170496"/>
                      </a:lnTo>
                      <a:lnTo>
                        <a:pt x="1042425" y="172192"/>
                      </a:lnTo>
                      <a:lnTo>
                        <a:pt x="1041576" y="174737"/>
                      </a:lnTo>
                      <a:lnTo>
                        <a:pt x="1041576" y="175586"/>
                      </a:lnTo>
                      <a:lnTo>
                        <a:pt x="1044150" y="175586"/>
                      </a:lnTo>
                      <a:lnTo>
                        <a:pt x="1044150" y="176461"/>
                      </a:lnTo>
                      <a:lnTo>
                        <a:pt x="1042425" y="178157"/>
                      </a:lnTo>
                      <a:lnTo>
                        <a:pt x="1043301" y="181551"/>
                      </a:lnTo>
                      <a:lnTo>
                        <a:pt x="1042425" y="181551"/>
                      </a:lnTo>
                      <a:lnTo>
                        <a:pt x="1041576" y="182426"/>
                      </a:lnTo>
                      <a:lnTo>
                        <a:pt x="1040727" y="181551"/>
                      </a:lnTo>
                      <a:lnTo>
                        <a:pt x="1039878" y="182426"/>
                      </a:lnTo>
                      <a:lnTo>
                        <a:pt x="1040727" y="184123"/>
                      </a:lnTo>
                      <a:lnTo>
                        <a:pt x="1039878" y="186668"/>
                      </a:lnTo>
                      <a:lnTo>
                        <a:pt x="1038180" y="186668"/>
                      </a:lnTo>
                      <a:lnTo>
                        <a:pt x="1038180" y="187543"/>
                      </a:lnTo>
                      <a:lnTo>
                        <a:pt x="1037331" y="190088"/>
                      </a:lnTo>
                      <a:lnTo>
                        <a:pt x="1036456" y="190088"/>
                      </a:lnTo>
                      <a:lnTo>
                        <a:pt x="1033909" y="191784"/>
                      </a:lnTo>
                      <a:lnTo>
                        <a:pt x="1033909" y="194356"/>
                      </a:lnTo>
                      <a:lnTo>
                        <a:pt x="1032211" y="196901"/>
                      </a:lnTo>
                      <a:lnTo>
                        <a:pt x="1033060" y="197749"/>
                      </a:lnTo>
                      <a:lnTo>
                        <a:pt x="1033909" y="198624"/>
                      </a:lnTo>
                      <a:lnTo>
                        <a:pt x="1035607" y="202866"/>
                      </a:lnTo>
                      <a:lnTo>
                        <a:pt x="1036456" y="203715"/>
                      </a:lnTo>
                      <a:lnTo>
                        <a:pt x="1036456" y="205438"/>
                      </a:lnTo>
                      <a:lnTo>
                        <a:pt x="1037331" y="205438"/>
                      </a:lnTo>
                      <a:lnTo>
                        <a:pt x="1038180" y="206286"/>
                      </a:lnTo>
                      <a:lnTo>
                        <a:pt x="1039878" y="203715"/>
                      </a:lnTo>
                      <a:lnTo>
                        <a:pt x="1043301" y="203715"/>
                      </a:lnTo>
                      <a:lnTo>
                        <a:pt x="1044150" y="202866"/>
                      </a:lnTo>
                      <a:lnTo>
                        <a:pt x="1044999" y="202866"/>
                      </a:lnTo>
                      <a:lnTo>
                        <a:pt x="1045848" y="202018"/>
                      </a:lnTo>
                      <a:lnTo>
                        <a:pt x="1046697" y="202018"/>
                      </a:lnTo>
                      <a:lnTo>
                        <a:pt x="1049270" y="202018"/>
                      </a:lnTo>
                      <a:lnTo>
                        <a:pt x="1050968" y="201169"/>
                      </a:lnTo>
                      <a:lnTo>
                        <a:pt x="1050968" y="200321"/>
                      </a:lnTo>
                      <a:lnTo>
                        <a:pt x="1052666" y="198624"/>
                      </a:lnTo>
                      <a:lnTo>
                        <a:pt x="1053542" y="196053"/>
                      </a:lnTo>
                      <a:lnTo>
                        <a:pt x="1054391" y="195204"/>
                      </a:lnTo>
                      <a:lnTo>
                        <a:pt x="1054391" y="193508"/>
                      </a:lnTo>
                      <a:lnTo>
                        <a:pt x="1054391" y="192659"/>
                      </a:lnTo>
                      <a:lnTo>
                        <a:pt x="1056089" y="193508"/>
                      </a:lnTo>
                      <a:lnTo>
                        <a:pt x="1056938" y="192659"/>
                      </a:lnTo>
                      <a:lnTo>
                        <a:pt x="1056089" y="190936"/>
                      </a:lnTo>
                      <a:lnTo>
                        <a:pt x="1056938" y="190088"/>
                      </a:lnTo>
                      <a:lnTo>
                        <a:pt x="1056089" y="189239"/>
                      </a:lnTo>
                      <a:lnTo>
                        <a:pt x="1056089" y="188391"/>
                      </a:lnTo>
                      <a:lnTo>
                        <a:pt x="1054391" y="184971"/>
                      </a:lnTo>
                      <a:lnTo>
                        <a:pt x="1056089" y="184123"/>
                      </a:lnTo>
                      <a:lnTo>
                        <a:pt x="1056938" y="181551"/>
                      </a:lnTo>
                      <a:lnTo>
                        <a:pt x="1057787" y="180703"/>
                      </a:lnTo>
                      <a:lnTo>
                        <a:pt x="1058635" y="180703"/>
                      </a:lnTo>
                      <a:lnTo>
                        <a:pt x="1059511" y="179006"/>
                      </a:lnTo>
                      <a:lnTo>
                        <a:pt x="1062058" y="177309"/>
                      </a:lnTo>
                      <a:lnTo>
                        <a:pt x="1061209" y="176461"/>
                      </a:lnTo>
                      <a:lnTo>
                        <a:pt x="1062907" y="174737"/>
                      </a:lnTo>
                      <a:lnTo>
                        <a:pt x="1064605" y="169621"/>
                      </a:lnTo>
                      <a:lnTo>
                        <a:pt x="1065480" y="170496"/>
                      </a:lnTo>
                      <a:lnTo>
                        <a:pt x="1068027" y="168772"/>
                      </a:lnTo>
                      <a:lnTo>
                        <a:pt x="1071450" y="168772"/>
                      </a:lnTo>
                      <a:lnTo>
                        <a:pt x="1072299" y="168772"/>
                      </a:lnTo>
                      <a:lnTo>
                        <a:pt x="1073148" y="169621"/>
                      </a:lnTo>
                      <a:lnTo>
                        <a:pt x="1072299" y="170496"/>
                      </a:lnTo>
                      <a:lnTo>
                        <a:pt x="1073148" y="171344"/>
                      </a:lnTo>
                      <a:lnTo>
                        <a:pt x="1073997" y="170496"/>
                      </a:lnTo>
                      <a:lnTo>
                        <a:pt x="1075721" y="171344"/>
                      </a:lnTo>
                      <a:lnTo>
                        <a:pt x="1078268" y="170496"/>
                      </a:lnTo>
                      <a:lnTo>
                        <a:pt x="1079966" y="170496"/>
                      </a:lnTo>
                      <a:lnTo>
                        <a:pt x="1080815" y="172192"/>
                      </a:lnTo>
                      <a:lnTo>
                        <a:pt x="1079966" y="173041"/>
                      </a:lnTo>
                      <a:lnTo>
                        <a:pt x="1081691" y="173041"/>
                      </a:lnTo>
                      <a:lnTo>
                        <a:pt x="1083389" y="171344"/>
                      </a:lnTo>
                      <a:lnTo>
                        <a:pt x="1085087" y="167924"/>
                      </a:lnTo>
                      <a:lnTo>
                        <a:pt x="1085936" y="163656"/>
                      </a:lnTo>
                      <a:lnTo>
                        <a:pt x="1086785" y="162807"/>
                      </a:lnTo>
                      <a:lnTo>
                        <a:pt x="1087660" y="160262"/>
                      </a:lnTo>
                      <a:lnTo>
                        <a:pt x="1085087" y="159387"/>
                      </a:lnTo>
                      <a:lnTo>
                        <a:pt x="1085087" y="158539"/>
                      </a:lnTo>
                      <a:lnTo>
                        <a:pt x="1085087" y="157691"/>
                      </a:lnTo>
                      <a:lnTo>
                        <a:pt x="1085936" y="156842"/>
                      </a:lnTo>
                      <a:lnTo>
                        <a:pt x="1086785" y="153422"/>
                      </a:lnTo>
                      <a:lnTo>
                        <a:pt x="1086785" y="150029"/>
                      </a:lnTo>
                      <a:lnTo>
                        <a:pt x="1087660" y="147457"/>
                      </a:lnTo>
                      <a:lnTo>
                        <a:pt x="1086785" y="144912"/>
                      </a:lnTo>
                      <a:lnTo>
                        <a:pt x="1088509" y="144912"/>
                      </a:lnTo>
                      <a:lnTo>
                        <a:pt x="1091056" y="144064"/>
                      </a:lnTo>
                      <a:lnTo>
                        <a:pt x="1091056" y="142340"/>
                      </a:lnTo>
                      <a:lnTo>
                        <a:pt x="1093630" y="140644"/>
                      </a:lnTo>
                      <a:lnTo>
                        <a:pt x="1095328" y="142340"/>
                      </a:lnTo>
                      <a:lnTo>
                        <a:pt x="1096177" y="142340"/>
                      </a:lnTo>
                      <a:lnTo>
                        <a:pt x="1097026" y="141492"/>
                      </a:lnTo>
                      <a:lnTo>
                        <a:pt x="1098750" y="143215"/>
                      </a:lnTo>
                      <a:lnTo>
                        <a:pt x="1097901" y="145760"/>
                      </a:lnTo>
                      <a:lnTo>
                        <a:pt x="1098750" y="146609"/>
                      </a:lnTo>
                      <a:lnTo>
                        <a:pt x="1100448" y="145760"/>
                      </a:lnTo>
                      <a:lnTo>
                        <a:pt x="1103871" y="146609"/>
                      </a:lnTo>
                      <a:lnTo>
                        <a:pt x="1103871" y="144912"/>
                      </a:lnTo>
                      <a:lnTo>
                        <a:pt x="1105569" y="144064"/>
                      </a:lnTo>
                      <a:lnTo>
                        <a:pt x="1107267" y="141492"/>
                      </a:lnTo>
                      <a:lnTo>
                        <a:pt x="1109840" y="138947"/>
                      </a:lnTo>
                      <a:lnTo>
                        <a:pt x="1111538" y="136375"/>
                      </a:lnTo>
                      <a:lnTo>
                        <a:pt x="1110689" y="135527"/>
                      </a:lnTo>
                      <a:lnTo>
                        <a:pt x="1109840" y="132982"/>
                      </a:lnTo>
                      <a:lnTo>
                        <a:pt x="1111538" y="131259"/>
                      </a:lnTo>
                      <a:lnTo>
                        <a:pt x="1112387" y="131259"/>
                      </a:lnTo>
                      <a:lnTo>
                        <a:pt x="1113236" y="132133"/>
                      </a:lnTo>
                      <a:lnTo>
                        <a:pt x="1113236" y="132982"/>
                      </a:lnTo>
                      <a:lnTo>
                        <a:pt x="1114085" y="133830"/>
                      </a:lnTo>
                      <a:lnTo>
                        <a:pt x="1115810" y="132982"/>
                      </a:lnTo>
                      <a:lnTo>
                        <a:pt x="1116659" y="131259"/>
                      </a:lnTo>
                      <a:lnTo>
                        <a:pt x="1118357" y="129562"/>
                      </a:lnTo>
                      <a:lnTo>
                        <a:pt x="1117508" y="128713"/>
                      </a:lnTo>
                      <a:lnTo>
                        <a:pt x="1119206" y="128713"/>
                      </a:lnTo>
                      <a:lnTo>
                        <a:pt x="1120054" y="128713"/>
                      </a:lnTo>
                      <a:lnTo>
                        <a:pt x="1120054" y="131259"/>
                      </a:lnTo>
                      <a:lnTo>
                        <a:pt x="1121779" y="131259"/>
                      </a:lnTo>
                      <a:lnTo>
                        <a:pt x="1122628" y="131259"/>
                      </a:lnTo>
                      <a:lnTo>
                        <a:pt x="1122628" y="129562"/>
                      </a:lnTo>
                      <a:lnTo>
                        <a:pt x="1124326" y="127017"/>
                      </a:lnTo>
                      <a:lnTo>
                        <a:pt x="1123477" y="126168"/>
                      </a:lnTo>
                      <a:lnTo>
                        <a:pt x="1128597" y="122748"/>
                      </a:lnTo>
                      <a:lnTo>
                        <a:pt x="1130295" y="120177"/>
                      </a:lnTo>
                      <a:lnTo>
                        <a:pt x="1131144" y="121052"/>
                      </a:lnTo>
                      <a:lnTo>
                        <a:pt x="1132869" y="124445"/>
                      </a:lnTo>
                      <a:lnTo>
                        <a:pt x="1132020" y="125293"/>
                      </a:lnTo>
                      <a:lnTo>
                        <a:pt x="1132020" y="126168"/>
                      </a:lnTo>
                      <a:lnTo>
                        <a:pt x="1133718" y="127865"/>
                      </a:lnTo>
                      <a:lnTo>
                        <a:pt x="1136265" y="131259"/>
                      </a:lnTo>
                      <a:lnTo>
                        <a:pt x="1137140" y="132133"/>
                      </a:lnTo>
                      <a:lnTo>
                        <a:pt x="1137989" y="132133"/>
                      </a:lnTo>
                      <a:lnTo>
                        <a:pt x="1141385" y="130410"/>
                      </a:lnTo>
                      <a:lnTo>
                        <a:pt x="1141385" y="128713"/>
                      </a:lnTo>
                      <a:lnTo>
                        <a:pt x="1142234" y="128713"/>
                      </a:lnTo>
                      <a:lnTo>
                        <a:pt x="1143110" y="126168"/>
                      </a:lnTo>
                      <a:lnTo>
                        <a:pt x="1143110" y="125293"/>
                      </a:lnTo>
                      <a:lnTo>
                        <a:pt x="1143110" y="124445"/>
                      </a:lnTo>
                      <a:lnTo>
                        <a:pt x="1143959" y="123597"/>
                      </a:lnTo>
                      <a:lnTo>
                        <a:pt x="1145657" y="124445"/>
                      </a:lnTo>
                      <a:lnTo>
                        <a:pt x="1146506" y="124445"/>
                      </a:lnTo>
                      <a:lnTo>
                        <a:pt x="1148230" y="123597"/>
                      </a:lnTo>
                      <a:lnTo>
                        <a:pt x="1149079" y="123597"/>
                      </a:lnTo>
                      <a:lnTo>
                        <a:pt x="1150777" y="121900"/>
                      </a:lnTo>
                      <a:lnTo>
                        <a:pt x="1152475" y="119328"/>
                      </a:lnTo>
                      <a:lnTo>
                        <a:pt x="1153324" y="119328"/>
                      </a:lnTo>
                      <a:lnTo>
                        <a:pt x="1155049" y="117632"/>
                      </a:lnTo>
                      <a:lnTo>
                        <a:pt x="1157596" y="117632"/>
                      </a:lnTo>
                      <a:lnTo>
                        <a:pt x="1159320" y="115087"/>
                      </a:lnTo>
                      <a:lnTo>
                        <a:pt x="1158445" y="115087"/>
                      </a:lnTo>
                      <a:lnTo>
                        <a:pt x="1159320" y="113363"/>
                      </a:lnTo>
                      <a:lnTo>
                        <a:pt x="1158445" y="112515"/>
                      </a:lnTo>
                      <a:lnTo>
                        <a:pt x="1160169" y="111667"/>
                      </a:lnTo>
                      <a:lnTo>
                        <a:pt x="1162716" y="107398"/>
                      </a:lnTo>
                      <a:lnTo>
                        <a:pt x="1165290" y="105701"/>
                      </a:lnTo>
                      <a:lnTo>
                        <a:pt x="1165290" y="104853"/>
                      </a:lnTo>
                      <a:lnTo>
                        <a:pt x="1165290" y="104005"/>
                      </a:lnTo>
                      <a:lnTo>
                        <a:pt x="1166139" y="104853"/>
                      </a:lnTo>
                      <a:lnTo>
                        <a:pt x="1168686" y="104005"/>
                      </a:lnTo>
                      <a:lnTo>
                        <a:pt x="1170410" y="102281"/>
                      </a:lnTo>
                      <a:lnTo>
                        <a:pt x="1172108" y="100585"/>
                      </a:lnTo>
                      <a:lnTo>
                        <a:pt x="1174655" y="98888"/>
                      </a:lnTo>
                      <a:lnTo>
                        <a:pt x="1175504" y="99736"/>
                      </a:lnTo>
                      <a:lnTo>
                        <a:pt x="1176380" y="99736"/>
                      </a:lnTo>
                      <a:lnTo>
                        <a:pt x="1178927" y="98013"/>
                      </a:lnTo>
                      <a:lnTo>
                        <a:pt x="1178927" y="97165"/>
                      </a:lnTo>
                      <a:lnTo>
                        <a:pt x="1180625" y="95468"/>
                      </a:lnTo>
                      <a:lnTo>
                        <a:pt x="1180625" y="94620"/>
                      </a:lnTo>
                      <a:lnTo>
                        <a:pt x="1182349" y="92923"/>
                      </a:lnTo>
                      <a:lnTo>
                        <a:pt x="1184047" y="93771"/>
                      </a:lnTo>
                      <a:lnTo>
                        <a:pt x="1184896" y="93771"/>
                      </a:lnTo>
                      <a:lnTo>
                        <a:pt x="1187469" y="93771"/>
                      </a:lnTo>
                      <a:lnTo>
                        <a:pt x="1188318" y="96316"/>
                      </a:lnTo>
                      <a:lnTo>
                        <a:pt x="1186594" y="98888"/>
                      </a:lnTo>
                      <a:lnTo>
                        <a:pt x="1184047" y="101433"/>
                      </a:lnTo>
                      <a:lnTo>
                        <a:pt x="1184896" y="102281"/>
                      </a:lnTo>
                      <a:lnTo>
                        <a:pt x="1184047" y="103130"/>
                      </a:lnTo>
                      <a:lnTo>
                        <a:pt x="1182349" y="106550"/>
                      </a:lnTo>
                      <a:lnTo>
                        <a:pt x="1182349" y="107398"/>
                      </a:lnTo>
                      <a:lnTo>
                        <a:pt x="1181500" y="109970"/>
                      </a:lnTo>
                      <a:lnTo>
                        <a:pt x="1182349" y="110818"/>
                      </a:lnTo>
                      <a:lnTo>
                        <a:pt x="1184047" y="110818"/>
                      </a:lnTo>
                      <a:lnTo>
                        <a:pt x="1186594" y="110818"/>
                      </a:lnTo>
                      <a:lnTo>
                        <a:pt x="1187469" y="111667"/>
                      </a:lnTo>
                      <a:lnTo>
                        <a:pt x="1188318" y="113363"/>
                      </a:lnTo>
                      <a:lnTo>
                        <a:pt x="1189167" y="114212"/>
                      </a:lnTo>
                      <a:lnTo>
                        <a:pt x="1190016" y="113363"/>
                      </a:lnTo>
                      <a:lnTo>
                        <a:pt x="1189167" y="112515"/>
                      </a:lnTo>
                      <a:lnTo>
                        <a:pt x="1189167" y="111667"/>
                      </a:lnTo>
                      <a:lnTo>
                        <a:pt x="1189167" y="110818"/>
                      </a:lnTo>
                      <a:lnTo>
                        <a:pt x="1190865" y="109970"/>
                      </a:lnTo>
                      <a:lnTo>
                        <a:pt x="1190865" y="109095"/>
                      </a:lnTo>
                      <a:lnTo>
                        <a:pt x="1190865" y="108247"/>
                      </a:lnTo>
                      <a:lnTo>
                        <a:pt x="1190865" y="106550"/>
                      </a:lnTo>
                      <a:lnTo>
                        <a:pt x="1190865" y="104853"/>
                      </a:lnTo>
                      <a:lnTo>
                        <a:pt x="1191714" y="104005"/>
                      </a:lnTo>
                      <a:lnTo>
                        <a:pt x="1192563" y="103130"/>
                      </a:lnTo>
                      <a:lnTo>
                        <a:pt x="1192563" y="102281"/>
                      </a:lnTo>
                      <a:lnTo>
                        <a:pt x="1193439" y="101433"/>
                      </a:lnTo>
                      <a:lnTo>
                        <a:pt x="1194288" y="100585"/>
                      </a:lnTo>
                      <a:lnTo>
                        <a:pt x="1196835" y="98888"/>
                      </a:lnTo>
                      <a:lnTo>
                        <a:pt x="1196835" y="98013"/>
                      </a:lnTo>
                      <a:lnTo>
                        <a:pt x="1198559" y="98013"/>
                      </a:lnTo>
                      <a:lnTo>
                        <a:pt x="1199408" y="96316"/>
                      </a:lnTo>
                      <a:lnTo>
                        <a:pt x="1201106" y="95468"/>
                      </a:lnTo>
                      <a:lnTo>
                        <a:pt x="1201955" y="94620"/>
                      </a:lnTo>
                      <a:lnTo>
                        <a:pt x="1203680" y="95468"/>
                      </a:lnTo>
                      <a:lnTo>
                        <a:pt x="1204529" y="95468"/>
                      </a:lnTo>
                      <a:lnTo>
                        <a:pt x="1207076" y="92923"/>
                      </a:lnTo>
                      <a:lnTo>
                        <a:pt x="1207925" y="91200"/>
                      </a:lnTo>
                      <a:lnTo>
                        <a:pt x="1209649" y="88655"/>
                      </a:lnTo>
                      <a:lnTo>
                        <a:pt x="1209649" y="86931"/>
                      </a:lnTo>
                      <a:lnTo>
                        <a:pt x="1210498" y="86931"/>
                      </a:lnTo>
                      <a:lnTo>
                        <a:pt x="1212196" y="86931"/>
                      </a:lnTo>
                      <a:lnTo>
                        <a:pt x="1213894" y="86083"/>
                      </a:lnTo>
                      <a:lnTo>
                        <a:pt x="1214743" y="86083"/>
                      </a:lnTo>
                      <a:lnTo>
                        <a:pt x="1216468" y="86083"/>
                      </a:lnTo>
                      <a:lnTo>
                        <a:pt x="1218166" y="85235"/>
                      </a:lnTo>
                      <a:lnTo>
                        <a:pt x="1218166" y="82689"/>
                      </a:lnTo>
                      <a:lnTo>
                        <a:pt x="1219864" y="80966"/>
                      </a:lnTo>
                      <a:lnTo>
                        <a:pt x="1220739" y="78421"/>
                      </a:lnTo>
                      <a:lnTo>
                        <a:pt x="1222437" y="76724"/>
                      </a:lnTo>
                      <a:lnTo>
                        <a:pt x="1223286" y="73304"/>
                      </a:lnTo>
                      <a:lnTo>
                        <a:pt x="1223286" y="72456"/>
                      </a:lnTo>
                      <a:lnTo>
                        <a:pt x="1224135" y="69884"/>
                      </a:lnTo>
                      <a:lnTo>
                        <a:pt x="1223286" y="69884"/>
                      </a:lnTo>
                      <a:lnTo>
                        <a:pt x="1222437" y="67339"/>
                      </a:lnTo>
                      <a:lnTo>
                        <a:pt x="1223286" y="66491"/>
                      </a:lnTo>
                      <a:lnTo>
                        <a:pt x="1223286" y="65643"/>
                      </a:lnTo>
                      <a:lnTo>
                        <a:pt x="1223286" y="63919"/>
                      </a:lnTo>
                      <a:lnTo>
                        <a:pt x="1222437" y="63919"/>
                      </a:lnTo>
                      <a:lnTo>
                        <a:pt x="1222437" y="63071"/>
                      </a:lnTo>
                      <a:lnTo>
                        <a:pt x="1224135" y="58803"/>
                      </a:lnTo>
                      <a:lnTo>
                        <a:pt x="1224135" y="57106"/>
                      </a:lnTo>
                      <a:lnTo>
                        <a:pt x="1224984" y="56257"/>
                      </a:lnTo>
                      <a:lnTo>
                        <a:pt x="1224135" y="54561"/>
                      </a:lnTo>
                      <a:lnTo>
                        <a:pt x="1224984" y="54561"/>
                      </a:lnTo>
                      <a:lnTo>
                        <a:pt x="1224984" y="51989"/>
                      </a:lnTo>
                      <a:lnTo>
                        <a:pt x="1223286" y="51989"/>
                      </a:lnTo>
                      <a:lnTo>
                        <a:pt x="1223286" y="51141"/>
                      </a:lnTo>
                      <a:lnTo>
                        <a:pt x="1224135" y="46872"/>
                      </a:lnTo>
                      <a:lnTo>
                        <a:pt x="1224135" y="45176"/>
                      </a:lnTo>
                      <a:lnTo>
                        <a:pt x="1224135" y="42631"/>
                      </a:lnTo>
                      <a:lnTo>
                        <a:pt x="1224135" y="40907"/>
                      </a:lnTo>
                      <a:lnTo>
                        <a:pt x="1225860" y="40059"/>
                      </a:lnTo>
                      <a:lnTo>
                        <a:pt x="1226709" y="39211"/>
                      </a:lnTo>
                      <a:lnTo>
                        <a:pt x="1229256" y="38362"/>
                      </a:lnTo>
                      <a:lnTo>
                        <a:pt x="1229256" y="36639"/>
                      </a:lnTo>
                      <a:lnTo>
                        <a:pt x="1230105" y="36639"/>
                      </a:lnTo>
                      <a:lnTo>
                        <a:pt x="1231829" y="34942"/>
                      </a:lnTo>
                      <a:lnTo>
                        <a:pt x="1232678" y="34094"/>
                      </a:lnTo>
                      <a:lnTo>
                        <a:pt x="1233527" y="34094"/>
                      </a:lnTo>
                      <a:lnTo>
                        <a:pt x="1235225" y="32397"/>
                      </a:lnTo>
                      <a:lnTo>
                        <a:pt x="1236074" y="33245"/>
                      </a:lnTo>
                      <a:lnTo>
                        <a:pt x="1236923" y="32397"/>
                      </a:lnTo>
                      <a:lnTo>
                        <a:pt x="1237799" y="33245"/>
                      </a:lnTo>
                      <a:lnTo>
                        <a:pt x="1239497" y="33245"/>
                      </a:lnTo>
                      <a:lnTo>
                        <a:pt x="1241195" y="34094"/>
                      </a:lnTo>
                      <a:lnTo>
                        <a:pt x="1243768" y="32397"/>
                      </a:lnTo>
                      <a:lnTo>
                        <a:pt x="1244617" y="32397"/>
                      </a:lnTo>
                      <a:lnTo>
                        <a:pt x="1245466" y="33245"/>
                      </a:lnTo>
                      <a:lnTo>
                        <a:pt x="1246315" y="34094"/>
                      </a:lnTo>
                      <a:lnTo>
                        <a:pt x="1250586" y="34094"/>
                      </a:lnTo>
                      <a:lnTo>
                        <a:pt x="1251435" y="36639"/>
                      </a:lnTo>
                      <a:lnTo>
                        <a:pt x="1253133" y="35791"/>
                      </a:lnTo>
                      <a:lnTo>
                        <a:pt x="1254009" y="33245"/>
                      </a:lnTo>
                      <a:lnTo>
                        <a:pt x="1257405" y="33245"/>
                      </a:lnTo>
                      <a:lnTo>
                        <a:pt x="1259103" y="34094"/>
                      </a:lnTo>
                      <a:lnTo>
                        <a:pt x="1259978" y="33245"/>
                      </a:lnTo>
                      <a:lnTo>
                        <a:pt x="1260827" y="31522"/>
                      </a:lnTo>
                      <a:lnTo>
                        <a:pt x="1261676" y="31522"/>
                      </a:lnTo>
                      <a:lnTo>
                        <a:pt x="1263374" y="32397"/>
                      </a:lnTo>
                      <a:lnTo>
                        <a:pt x="1264223" y="31522"/>
                      </a:lnTo>
                      <a:lnTo>
                        <a:pt x="1264223" y="30674"/>
                      </a:lnTo>
                      <a:lnTo>
                        <a:pt x="1265072" y="29825"/>
                      </a:lnTo>
                      <a:lnTo>
                        <a:pt x="1265948" y="28977"/>
                      </a:lnTo>
                      <a:lnTo>
                        <a:pt x="1265948" y="28129"/>
                      </a:lnTo>
                      <a:lnTo>
                        <a:pt x="1269344" y="25557"/>
                      </a:lnTo>
                      <a:lnTo>
                        <a:pt x="1270219" y="26432"/>
                      </a:lnTo>
                      <a:lnTo>
                        <a:pt x="1271068" y="27280"/>
                      </a:lnTo>
                      <a:lnTo>
                        <a:pt x="1270219" y="28977"/>
                      </a:lnTo>
                      <a:lnTo>
                        <a:pt x="1272766" y="28977"/>
                      </a:lnTo>
                      <a:lnTo>
                        <a:pt x="1273615" y="29825"/>
                      </a:lnTo>
                      <a:lnTo>
                        <a:pt x="1274464" y="28977"/>
                      </a:lnTo>
                      <a:lnTo>
                        <a:pt x="1274464" y="27280"/>
                      </a:lnTo>
                      <a:lnTo>
                        <a:pt x="1273615" y="23860"/>
                      </a:lnTo>
                      <a:lnTo>
                        <a:pt x="1274464" y="23012"/>
                      </a:lnTo>
                      <a:lnTo>
                        <a:pt x="1275313" y="23012"/>
                      </a:lnTo>
                      <a:lnTo>
                        <a:pt x="1276189" y="23012"/>
                      </a:lnTo>
                      <a:lnTo>
                        <a:pt x="1277038" y="23012"/>
                      </a:lnTo>
                      <a:lnTo>
                        <a:pt x="1278736" y="20467"/>
                      </a:lnTo>
                      <a:lnTo>
                        <a:pt x="1279585" y="20467"/>
                      </a:lnTo>
                      <a:lnTo>
                        <a:pt x="1279585" y="19592"/>
                      </a:lnTo>
                      <a:lnTo>
                        <a:pt x="1279585" y="17895"/>
                      </a:lnTo>
                      <a:lnTo>
                        <a:pt x="1281283" y="17895"/>
                      </a:lnTo>
                      <a:lnTo>
                        <a:pt x="1283007" y="16199"/>
                      </a:lnTo>
                      <a:lnTo>
                        <a:pt x="1283856" y="16199"/>
                      </a:lnTo>
                      <a:lnTo>
                        <a:pt x="1286403" y="15350"/>
                      </a:lnTo>
                      <a:lnTo>
                        <a:pt x="1287252" y="14475"/>
                      </a:lnTo>
                      <a:lnTo>
                        <a:pt x="1289826" y="14475"/>
                      </a:lnTo>
                      <a:lnTo>
                        <a:pt x="1293248" y="16199"/>
                      </a:lnTo>
                      <a:lnTo>
                        <a:pt x="1293248" y="17047"/>
                      </a:lnTo>
                      <a:lnTo>
                        <a:pt x="1295795" y="17047"/>
                      </a:lnTo>
                      <a:lnTo>
                        <a:pt x="1297493" y="15350"/>
                      </a:lnTo>
                      <a:lnTo>
                        <a:pt x="1298369" y="13627"/>
                      </a:lnTo>
                      <a:lnTo>
                        <a:pt x="1299218" y="13627"/>
                      </a:lnTo>
                      <a:lnTo>
                        <a:pt x="1301765" y="15350"/>
                      </a:lnTo>
                      <a:lnTo>
                        <a:pt x="1302614" y="15350"/>
                      </a:lnTo>
                      <a:lnTo>
                        <a:pt x="1303463" y="14475"/>
                      </a:lnTo>
                      <a:lnTo>
                        <a:pt x="1304338" y="14475"/>
                      </a:lnTo>
                      <a:lnTo>
                        <a:pt x="1306885" y="12779"/>
                      </a:lnTo>
                      <a:lnTo>
                        <a:pt x="1307734" y="12779"/>
                      </a:lnTo>
                      <a:lnTo>
                        <a:pt x="1307734" y="11082"/>
                      </a:lnTo>
                      <a:lnTo>
                        <a:pt x="1307734" y="10233"/>
                      </a:lnTo>
                      <a:lnTo>
                        <a:pt x="1308583" y="7662"/>
                      </a:lnTo>
                      <a:lnTo>
                        <a:pt x="1307734" y="7662"/>
                      </a:lnTo>
                      <a:lnTo>
                        <a:pt x="1307734" y="5965"/>
                      </a:lnTo>
                      <a:lnTo>
                        <a:pt x="1311156" y="4268"/>
                      </a:lnTo>
                      <a:lnTo>
                        <a:pt x="1312005" y="5965"/>
                      </a:lnTo>
                      <a:lnTo>
                        <a:pt x="1318824" y="10233"/>
                      </a:lnTo>
                      <a:lnTo>
                        <a:pt x="1322246" y="11930"/>
                      </a:lnTo>
                      <a:lnTo>
                        <a:pt x="1324793" y="11082"/>
                      </a:lnTo>
                      <a:lnTo>
                        <a:pt x="1333336" y="8510"/>
                      </a:lnTo>
                      <a:lnTo>
                        <a:pt x="1336732" y="8510"/>
                      </a:lnTo>
                      <a:lnTo>
                        <a:pt x="1337608" y="9359"/>
                      </a:lnTo>
                      <a:lnTo>
                        <a:pt x="1340155" y="9359"/>
                      </a:lnTo>
                      <a:lnTo>
                        <a:pt x="1340155" y="11082"/>
                      </a:lnTo>
                      <a:lnTo>
                        <a:pt x="1340155" y="13627"/>
                      </a:lnTo>
                      <a:lnTo>
                        <a:pt x="1341004" y="16199"/>
                      </a:lnTo>
                      <a:lnTo>
                        <a:pt x="1342728" y="19592"/>
                      </a:lnTo>
                      <a:lnTo>
                        <a:pt x="1344426" y="21315"/>
                      </a:lnTo>
                      <a:lnTo>
                        <a:pt x="1346973" y="23860"/>
                      </a:lnTo>
                      <a:lnTo>
                        <a:pt x="1348698" y="26432"/>
                      </a:lnTo>
                      <a:lnTo>
                        <a:pt x="1354667" y="29825"/>
                      </a:lnTo>
                      <a:lnTo>
                        <a:pt x="1359788" y="28977"/>
                      </a:lnTo>
                      <a:lnTo>
                        <a:pt x="1364033" y="27280"/>
                      </a:lnTo>
                      <a:lnTo>
                        <a:pt x="1367455" y="28129"/>
                      </a:lnTo>
                      <a:lnTo>
                        <a:pt x="1377696" y="29825"/>
                      </a:lnTo>
                      <a:lnTo>
                        <a:pt x="1379394" y="29825"/>
                      </a:lnTo>
                      <a:lnTo>
                        <a:pt x="1381092" y="32397"/>
                      </a:lnTo>
                      <a:lnTo>
                        <a:pt x="1381092" y="33245"/>
                      </a:lnTo>
                      <a:lnTo>
                        <a:pt x="1389635" y="35791"/>
                      </a:lnTo>
                      <a:lnTo>
                        <a:pt x="1392182" y="37514"/>
                      </a:lnTo>
                      <a:lnTo>
                        <a:pt x="1393057" y="37514"/>
                      </a:lnTo>
                      <a:lnTo>
                        <a:pt x="1394755" y="39211"/>
                      </a:lnTo>
                      <a:lnTo>
                        <a:pt x="1395604" y="43479"/>
                      </a:lnTo>
                      <a:lnTo>
                        <a:pt x="1394755" y="47721"/>
                      </a:lnTo>
                      <a:lnTo>
                        <a:pt x="1391333" y="55409"/>
                      </a:lnTo>
                      <a:lnTo>
                        <a:pt x="1392182" y="69036"/>
                      </a:lnTo>
                      <a:lnTo>
                        <a:pt x="1391333" y="70759"/>
                      </a:lnTo>
                      <a:lnTo>
                        <a:pt x="1387937" y="73304"/>
                      </a:lnTo>
                      <a:lnTo>
                        <a:pt x="1387061" y="74153"/>
                      </a:lnTo>
                      <a:lnTo>
                        <a:pt x="1386212" y="75849"/>
                      </a:lnTo>
                      <a:lnTo>
                        <a:pt x="1382816" y="79269"/>
                      </a:lnTo>
                      <a:lnTo>
                        <a:pt x="1381967" y="82689"/>
                      </a:lnTo>
                      <a:lnTo>
                        <a:pt x="1381967" y="84386"/>
                      </a:lnTo>
                      <a:lnTo>
                        <a:pt x="1381967" y="85235"/>
                      </a:lnTo>
                      <a:lnTo>
                        <a:pt x="1385363" y="86931"/>
                      </a:lnTo>
                      <a:lnTo>
                        <a:pt x="1387937" y="90351"/>
                      </a:lnTo>
                      <a:lnTo>
                        <a:pt x="1388786" y="92048"/>
                      </a:lnTo>
                      <a:lnTo>
                        <a:pt x="1390484" y="92923"/>
                      </a:lnTo>
                      <a:lnTo>
                        <a:pt x="1391333" y="96316"/>
                      </a:lnTo>
                      <a:lnTo>
                        <a:pt x="1393057" y="98013"/>
                      </a:lnTo>
                      <a:lnTo>
                        <a:pt x="1395604" y="99736"/>
                      </a:lnTo>
                      <a:lnTo>
                        <a:pt x="1398151" y="102281"/>
                      </a:lnTo>
                      <a:lnTo>
                        <a:pt x="1401574" y="104005"/>
                      </a:lnTo>
                      <a:lnTo>
                        <a:pt x="1402423" y="104005"/>
                      </a:lnTo>
                      <a:lnTo>
                        <a:pt x="1403272" y="104853"/>
                      </a:lnTo>
                      <a:lnTo>
                        <a:pt x="1404996" y="109095"/>
                      </a:lnTo>
                      <a:lnTo>
                        <a:pt x="1404996" y="109970"/>
                      </a:lnTo>
                      <a:lnTo>
                        <a:pt x="1404147" y="111667"/>
                      </a:lnTo>
                      <a:lnTo>
                        <a:pt x="1404996" y="114212"/>
                      </a:lnTo>
                      <a:lnTo>
                        <a:pt x="1406694" y="115087"/>
                      </a:lnTo>
                      <a:lnTo>
                        <a:pt x="1409241" y="127865"/>
                      </a:lnTo>
                      <a:lnTo>
                        <a:pt x="1413513" y="138099"/>
                      </a:lnTo>
                      <a:lnTo>
                        <a:pt x="1414362" y="144912"/>
                      </a:lnTo>
                      <a:lnTo>
                        <a:pt x="1416935" y="150029"/>
                      </a:lnTo>
                      <a:lnTo>
                        <a:pt x="1417784" y="150029"/>
                      </a:lnTo>
                      <a:lnTo>
                        <a:pt x="1422056" y="150029"/>
                      </a:lnTo>
                      <a:lnTo>
                        <a:pt x="1422905" y="150029"/>
                      </a:lnTo>
                      <a:lnTo>
                        <a:pt x="1423754" y="150029"/>
                      </a:lnTo>
                      <a:lnTo>
                        <a:pt x="1423754" y="150877"/>
                      </a:lnTo>
                      <a:lnTo>
                        <a:pt x="1422905" y="153422"/>
                      </a:lnTo>
                      <a:lnTo>
                        <a:pt x="1422905" y="155145"/>
                      </a:lnTo>
                      <a:lnTo>
                        <a:pt x="1423754" y="155994"/>
                      </a:lnTo>
                      <a:lnTo>
                        <a:pt x="1422905" y="157691"/>
                      </a:lnTo>
                      <a:lnTo>
                        <a:pt x="1423754" y="159387"/>
                      </a:lnTo>
                      <a:lnTo>
                        <a:pt x="1425452" y="161959"/>
                      </a:lnTo>
                      <a:lnTo>
                        <a:pt x="1427176" y="164504"/>
                      </a:lnTo>
                      <a:lnTo>
                        <a:pt x="1427176" y="166227"/>
                      </a:lnTo>
                      <a:lnTo>
                        <a:pt x="1426327" y="169621"/>
                      </a:lnTo>
                      <a:lnTo>
                        <a:pt x="1423754" y="172192"/>
                      </a:lnTo>
                      <a:lnTo>
                        <a:pt x="1422056" y="178157"/>
                      </a:lnTo>
                      <a:lnTo>
                        <a:pt x="1422905" y="181551"/>
                      </a:lnTo>
                      <a:lnTo>
                        <a:pt x="1424603" y="183274"/>
                      </a:lnTo>
                      <a:lnTo>
                        <a:pt x="1425452" y="184123"/>
                      </a:lnTo>
                      <a:lnTo>
                        <a:pt x="1425452" y="189239"/>
                      </a:lnTo>
                      <a:lnTo>
                        <a:pt x="1424603" y="190088"/>
                      </a:lnTo>
                      <a:lnTo>
                        <a:pt x="1420331" y="193508"/>
                      </a:lnTo>
                      <a:lnTo>
                        <a:pt x="1416935" y="198624"/>
                      </a:lnTo>
                      <a:lnTo>
                        <a:pt x="1416086" y="201169"/>
                      </a:lnTo>
                      <a:lnTo>
                        <a:pt x="1415237" y="202866"/>
                      </a:lnTo>
                      <a:lnTo>
                        <a:pt x="1417784" y="214823"/>
                      </a:lnTo>
                      <a:lnTo>
                        <a:pt x="1416935" y="219913"/>
                      </a:lnTo>
                      <a:lnTo>
                        <a:pt x="1416086" y="225030"/>
                      </a:lnTo>
                      <a:lnTo>
                        <a:pt x="1417784" y="227601"/>
                      </a:lnTo>
                      <a:lnTo>
                        <a:pt x="1417784" y="233566"/>
                      </a:lnTo>
                      <a:lnTo>
                        <a:pt x="1419482" y="233566"/>
                      </a:lnTo>
                      <a:lnTo>
                        <a:pt x="1422056" y="231843"/>
                      </a:lnTo>
                      <a:lnTo>
                        <a:pt x="1424603" y="235263"/>
                      </a:lnTo>
                      <a:lnTo>
                        <a:pt x="1425452" y="236112"/>
                      </a:lnTo>
                      <a:lnTo>
                        <a:pt x="1426327" y="239532"/>
                      </a:lnTo>
                      <a:lnTo>
                        <a:pt x="1427176" y="241228"/>
                      </a:lnTo>
                      <a:lnTo>
                        <a:pt x="1426327" y="242077"/>
                      </a:lnTo>
                      <a:lnTo>
                        <a:pt x="1426327" y="242952"/>
                      </a:lnTo>
                      <a:lnTo>
                        <a:pt x="1425452" y="244648"/>
                      </a:lnTo>
                      <a:lnTo>
                        <a:pt x="1424603" y="247193"/>
                      </a:lnTo>
                      <a:lnTo>
                        <a:pt x="1425452" y="249765"/>
                      </a:lnTo>
                      <a:lnTo>
                        <a:pt x="1424603" y="254882"/>
                      </a:lnTo>
                      <a:lnTo>
                        <a:pt x="1426327" y="259124"/>
                      </a:lnTo>
                      <a:lnTo>
                        <a:pt x="1426327" y="263392"/>
                      </a:lnTo>
                      <a:lnTo>
                        <a:pt x="1428025" y="265115"/>
                      </a:lnTo>
                      <a:lnTo>
                        <a:pt x="1429723" y="268509"/>
                      </a:lnTo>
                      <a:lnTo>
                        <a:pt x="1429723" y="271929"/>
                      </a:lnTo>
                      <a:lnTo>
                        <a:pt x="1429723" y="275322"/>
                      </a:lnTo>
                      <a:lnTo>
                        <a:pt x="1429723" y="278742"/>
                      </a:lnTo>
                      <a:lnTo>
                        <a:pt x="1431421" y="281287"/>
                      </a:lnTo>
                      <a:lnTo>
                        <a:pt x="1433994" y="283010"/>
                      </a:lnTo>
                      <a:lnTo>
                        <a:pt x="1436541" y="283859"/>
                      </a:lnTo>
                      <a:lnTo>
                        <a:pt x="1437390" y="285556"/>
                      </a:lnTo>
                      <a:lnTo>
                        <a:pt x="1439964" y="286404"/>
                      </a:lnTo>
                      <a:lnTo>
                        <a:pt x="1442511" y="294092"/>
                      </a:lnTo>
                      <a:lnTo>
                        <a:pt x="1442511" y="294941"/>
                      </a:lnTo>
                      <a:lnTo>
                        <a:pt x="1442511" y="295789"/>
                      </a:lnTo>
                      <a:lnTo>
                        <a:pt x="1442511" y="298334"/>
                      </a:lnTo>
                      <a:lnTo>
                        <a:pt x="1441662" y="298334"/>
                      </a:lnTo>
                      <a:lnTo>
                        <a:pt x="1441662" y="299209"/>
                      </a:lnTo>
                      <a:lnTo>
                        <a:pt x="1442511" y="300057"/>
                      </a:lnTo>
                      <a:lnTo>
                        <a:pt x="1443386" y="301754"/>
                      </a:lnTo>
                      <a:lnTo>
                        <a:pt x="1443386" y="303451"/>
                      </a:lnTo>
                      <a:lnTo>
                        <a:pt x="1445933" y="306871"/>
                      </a:lnTo>
                      <a:lnTo>
                        <a:pt x="1446782" y="308568"/>
                      </a:lnTo>
                      <a:lnTo>
                        <a:pt x="1447631" y="310291"/>
                      </a:lnTo>
                      <a:lnTo>
                        <a:pt x="1449356" y="311988"/>
                      </a:lnTo>
                      <a:lnTo>
                        <a:pt x="1451054" y="311988"/>
                      </a:lnTo>
                      <a:lnTo>
                        <a:pt x="1452752" y="312836"/>
                      </a:lnTo>
                      <a:lnTo>
                        <a:pt x="1452752" y="313684"/>
                      </a:lnTo>
                      <a:lnTo>
                        <a:pt x="1451903" y="315408"/>
                      </a:lnTo>
                      <a:lnTo>
                        <a:pt x="1452752" y="317953"/>
                      </a:lnTo>
                      <a:lnTo>
                        <a:pt x="1451054" y="318801"/>
                      </a:lnTo>
                      <a:lnTo>
                        <a:pt x="1451054" y="321373"/>
                      </a:lnTo>
                      <a:lnTo>
                        <a:pt x="1451903" y="323069"/>
                      </a:lnTo>
                      <a:lnTo>
                        <a:pt x="1453601" y="323069"/>
                      </a:lnTo>
                      <a:lnTo>
                        <a:pt x="1452752" y="324766"/>
                      </a:lnTo>
                      <a:lnTo>
                        <a:pt x="1451054" y="325615"/>
                      </a:lnTo>
                      <a:lnTo>
                        <a:pt x="1451054" y="326489"/>
                      </a:lnTo>
                      <a:lnTo>
                        <a:pt x="1452752" y="329034"/>
                      </a:lnTo>
                      <a:lnTo>
                        <a:pt x="1451903" y="329883"/>
                      </a:lnTo>
                      <a:lnTo>
                        <a:pt x="1452752" y="330731"/>
                      </a:lnTo>
                      <a:lnTo>
                        <a:pt x="1453601" y="331580"/>
                      </a:lnTo>
                      <a:lnTo>
                        <a:pt x="1454476" y="331580"/>
                      </a:lnTo>
                      <a:lnTo>
                        <a:pt x="1455325" y="330731"/>
                      </a:lnTo>
                      <a:lnTo>
                        <a:pt x="1459570" y="333303"/>
                      </a:lnTo>
                      <a:lnTo>
                        <a:pt x="1458721" y="334151"/>
                      </a:lnTo>
                      <a:lnTo>
                        <a:pt x="1458721" y="337571"/>
                      </a:lnTo>
                      <a:lnTo>
                        <a:pt x="1457872" y="338420"/>
                      </a:lnTo>
                      <a:lnTo>
                        <a:pt x="1457023" y="339268"/>
                      </a:lnTo>
                      <a:lnTo>
                        <a:pt x="1457872" y="341813"/>
                      </a:lnTo>
                      <a:lnTo>
                        <a:pt x="1456174" y="342661"/>
                      </a:lnTo>
                      <a:lnTo>
                        <a:pt x="1456174" y="343536"/>
                      </a:lnTo>
                      <a:lnTo>
                        <a:pt x="1455325" y="343536"/>
                      </a:lnTo>
                      <a:lnTo>
                        <a:pt x="1454476" y="346081"/>
                      </a:lnTo>
                      <a:lnTo>
                        <a:pt x="1452752" y="346930"/>
                      </a:lnTo>
                      <a:lnTo>
                        <a:pt x="1451903" y="347778"/>
                      </a:lnTo>
                      <a:lnTo>
                        <a:pt x="1448507" y="349501"/>
                      </a:lnTo>
                      <a:lnTo>
                        <a:pt x="1448507" y="351198"/>
                      </a:lnTo>
                      <a:lnTo>
                        <a:pt x="1449356" y="351198"/>
                      </a:lnTo>
                      <a:lnTo>
                        <a:pt x="1448507" y="352895"/>
                      </a:lnTo>
                      <a:lnTo>
                        <a:pt x="1447631" y="352046"/>
                      </a:lnTo>
                      <a:lnTo>
                        <a:pt x="1446782" y="352895"/>
                      </a:lnTo>
                      <a:lnTo>
                        <a:pt x="1446782" y="354618"/>
                      </a:lnTo>
                      <a:lnTo>
                        <a:pt x="1445933" y="356315"/>
                      </a:lnTo>
                      <a:lnTo>
                        <a:pt x="1445084" y="356315"/>
                      </a:lnTo>
                      <a:lnTo>
                        <a:pt x="1444235" y="357163"/>
                      </a:lnTo>
                      <a:lnTo>
                        <a:pt x="1445084" y="359735"/>
                      </a:lnTo>
                      <a:lnTo>
                        <a:pt x="1444235" y="360583"/>
                      </a:lnTo>
                      <a:lnTo>
                        <a:pt x="1444235" y="361432"/>
                      </a:lnTo>
                      <a:lnTo>
                        <a:pt x="1443386" y="362280"/>
                      </a:lnTo>
                      <a:lnTo>
                        <a:pt x="1444235" y="363977"/>
                      </a:lnTo>
                      <a:lnTo>
                        <a:pt x="1444235" y="365700"/>
                      </a:lnTo>
                      <a:lnTo>
                        <a:pt x="1445084" y="366548"/>
                      </a:lnTo>
                      <a:lnTo>
                        <a:pt x="1446782" y="368245"/>
                      </a:lnTo>
                      <a:lnTo>
                        <a:pt x="1446782" y="369942"/>
                      </a:lnTo>
                      <a:lnTo>
                        <a:pt x="1445084" y="369942"/>
                      </a:lnTo>
                      <a:lnTo>
                        <a:pt x="1445084" y="370817"/>
                      </a:lnTo>
                      <a:lnTo>
                        <a:pt x="1445933" y="371665"/>
                      </a:lnTo>
                      <a:lnTo>
                        <a:pt x="1446782" y="373362"/>
                      </a:lnTo>
                      <a:lnTo>
                        <a:pt x="1446782" y="374210"/>
                      </a:lnTo>
                      <a:lnTo>
                        <a:pt x="1445933" y="375058"/>
                      </a:lnTo>
                      <a:lnTo>
                        <a:pt x="1445084" y="375058"/>
                      </a:lnTo>
                      <a:lnTo>
                        <a:pt x="1444235" y="375907"/>
                      </a:lnTo>
                      <a:lnTo>
                        <a:pt x="1443386" y="375907"/>
                      </a:lnTo>
                      <a:lnTo>
                        <a:pt x="1442511" y="375907"/>
                      </a:lnTo>
                      <a:lnTo>
                        <a:pt x="1441662" y="375907"/>
                      </a:lnTo>
                      <a:lnTo>
                        <a:pt x="1441662" y="377630"/>
                      </a:lnTo>
                      <a:lnTo>
                        <a:pt x="1439964" y="378478"/>
                      </a:lnTo>
                      <a:lnTo>
                        <a:pt x="1439115" y="377630"/>
                      </a:lnTo>
                      <a:lnTo>
                        <a:pt x="1439115" y="378478"/>
                      </a:lnTo>
                      <a:lnTo>
                        <a:pt x="1436541" y="378478"/>
                      </a:lnTo>
                      <a:lnTo>
                        <a:pt x="1436541" y="379327"/>
                      </a:lnTo>
                      <a:lnTo>
                        <a:pt x="1436541" y="381024"/>
                      </a:lnTo>
                      <a:lnTo>
                        <a:pt x="1437390" y="381024"/>
                      </a:lnTo>
                      <a:lnTo>
                        <a:pt x="1438266" y="381872"/>
                      </a:lnTo>
                      <a:lnTo>
                        <a:pt x="1437390" y="382747"/>
                      </a:lnTo>
                      <a:lnTo>
                        <a:pt x="1434843" y="381872"/>
                      </a:lnTo>
                      <a:lnTo>
                        <a:pt x="1433994" y="382747"/>
                      </a:lnTo>
                      <a:lnTo>
                        <a:pt x="1433994" y="383595"/>
                      </a:lnTo>
                      <a:lnTo>
                        <a:pt x="1432296" y="384444"/>
                      </a:lnTo>
                      <a:lnTo>
                        <a:pt x="1431421" y="382747"/>
                      </a:lnTo>
                      <a:lnTo>
                        <a:pt x="1430572" y="381872"/>
                      </a:lnTo>
                      <a:lnTo>
                        <a:pt x="1429723" y="381024"/>
                      </a:lnTo>
                      <a:lnTo>
                        <a:pt x="1429723" y="380175"/>
                      </a:lnTo>
                      <a:lnTo>
                        <a:pt x="1426327" y="380175"/>
                      </a:lnTo>
                      <a:lnTo>
                        <a:pt x="1424603" y="379327"/>
                      </a:lnTo>
                      <a:lnTo>
                        <a:pt x="1424603" y="380175"/>
                      </a:lnTo>
                      <a:lnTo>
                        <a:pt x="1422056" y="378478"/>
                      </a:lnTo>
                      <a:lnTo>
                        <a:pt x="1421207" y="379327"/>
                      </a:lnTo>
                      <a:lnTo>
                        <a:pt x="1421207" y="381872"/>
                      </a:lnTo>
                      <a:lnTo>
                        <a:pt x="1419482" y="382747"/>
                      </a:lnTo>
                      <a:lnTo>
                        <a:pt x="1419482" y="385292"/>
                      </a:lnTo>
                      <a:lnTo>
                        <a:pt x="1420331" y="385292"/>
                      </a:lnTo>
                      <a:lnTo>
                        <a:pt x="1421207" y="387864"/>
                      </a:lnTo>
                      <a:lnTo>
                        <a:pt x="1419482" y="388712"/>
                      </a:lnTo>
                      <a:lnTo>
                        <a:pt x="1419482" y="389560"/>
                      </a:lnTo>
                      <a:lnTo>
                        <a:pt x="1420331" y="392105"/>
                      </a:lnTo>
                      <a:lnTo>
                        <a:pt x="1422905" y="393829"/>
                      </a:lnTo>
                      <a:lnTo>
                        <a:pt x="1424603" y="392980"/>
                      </a:lnTo>
                      <a:lnTo>
                        <a:pt x="1425452" y="394677"/>
                      </a:lnTo>
                      <a:lnTo>
                        <a:pt x="1426327" y="394677"/>
                      </a:lnTo>
                      <a:lnTo>
                        <a:pt x="1427176" y="395525"/>
                      </a:lnTo>
                      <a:lnTo>
                        <a:pt x="1427176" y="394677"/>
                      </a:lnTo>
                      <a:lnTo>
                        <a:pt x="1428874" y="394677"/>
                      </a:lnTo>
                      <a:lnTo>
                        <a:pt x="1429723" y="395525"/>
                      </a:lnTo>
                      <a:lnTo>
                        <a:pt x="1433145" y="396374"/>
                      </a:lnTo>
                      <a:lnTo>
                        <a:pt x="1433994" y="398070"/>
                      </a:lnTo>
                      <a:lnTo>
                        <a:pt x="1435692" y="398945"/>
                      </a:lnTo>
                      <a:lnTo>
                        <a:pt x="1435692" y="399794"/>
                      </a:lnTo>
                      <a:lnTo>
                        <a:pt x="1436541" y="400642"/>
                      </a:lnTo>
                      <a:lnTo>
                        <a:pt x="1436541" y="401490"/>
                      </a:lnTo>
                      <a:lnTo>
                        <a:pt x="1435692" y="402339"/>
                      </a:lnTo>
                      <a:lnTo>
                        <a:pt x="1437390" y="403187"/>
                      </a:lnTo>
                      <a:lnTo>
                        <a:pt x="1437390" y="404036"/>
                      </a:lnTo>
                      <a:lnTo>
                        <a:pt x="1438266" y="404036"/>
                      </a:lnTo>
                      <a:lnTo>
                        <a:pt x="1440813" y="407456"/>
                      </a:lnTo>
                      <a:lnTo>
                        <a:pt x="1441662" y="409152"/>
                      </a:lnTo>
                      <a:lnTo>
                        <a:pt x="1443386" y="409152"/>
                      </a:lnTo>
                      <a:lnTo>
                        <a:pt x="1444235" y="410876"/>
                      </a:lnTo>
                      <a:lnTo>
                        <a:pt x="1445933" y="412572"/>
                      </a:lnTo>
                      <a:lnTo>
                        <a:pt x="1445933" y="413421"/>
                      </a:lnTo>
                      <a:lnTo>
                        <a:pt x="1447631" y="412572"/>
                      </a:lnTo>
                      <a:lnTo>
                        <a:pt x="1449356" y="414269"/>
                      </a:lnTo>
                      <a:lnTo>
                        <a:pt x="1451054" y="416841"/>
                      </a:lnTo>
                      <a:lnTo>
                        <a:pt x="1454476" y="416841"/>
                      </a:lnTo>
                      <a:lnTo>
                        <a:pt x="1456174" y="417689"/>
                      </a:lnTo>
                      <a:lnTo>
                        <a:pt x="1457872" y="417689"/>
                      </a:lnTo>
                      <a:lnTo>
                        <a:pt x="1457872" y="420234"/>
                      </a:lnTo>
                      <a:lnTo>
                        <a:pt x="1461295" y="421109"/>
                      </a:lnTo>
                      <a:lnTo>
                        <a:pt x="1462144" y="421957"/>
                      </a:lnTo>
                      <a:lnTo>
                        <a:pt x="1463842" y="423654"/>
                      </a:lnTo>
                      <a:lnTo>
                        <a:pt x="1464691" y="423654"/>
                      </a:lnTo>
                      <a:lnTo>
                        <a:pt x="1465566" y="424502"/>
                      </a:lnTo>
                      <a:lnTo>
                        <a:pt x="1467264" y="424502"/>
                      </a:lnTo>
                      <a:lnTo>
                        <a:pt x="1468962" y="427922"/>
                      </a:lnTo>
                      <a:lnTo>
                        <a:pt x="1468113" y="429619"/>
                      </a:lnTo>
                      <a:lnTo>
                        <a:pt x="1468962" y="430468"/>
                      </a:lnTo>
                      <a:lnTo>
                        <a:pt x="1469811" y="431316"/>
                      </a:lnTo>
                      <a:lnTo>
                        <a:pt x="1470687" y="432191"/>
                      </a:lnTo>
                      <a:lnTo>
                        <a:pt x="1472385" y="433039"/>
                      </a:lnTo>
                      <a:lnTo>
                        <a:pt x="1474083" y="433039"/>
                      </a:lnTo>
                      <a:lnTo>
                        <a:pt x="1475781" y="433039"/>
                      </a:lnTo>
                      <a:lnTo>
                        <a:pt x="1478354" y="435584"/>
                      </a:lnTo>
                      <a:lnTo>
                        <a:pt x="1480901" y="438156"/>
                      </a:lnTo>
                      <a:lnTo>
                        <a:pt x="1481750" y="439853"/>
                      </a:lnTo>
                      <a:lnTo>
                        <a:pt x="1484324" y="445818"/>
                      </a:lnTo>
                      <a:lnTo>
                        <a:pt x="1484324" y="448363"/>
                      </a:lnTo>
                      <a:lnTo>
                        <a:pt x="1487746" y="451783"/>
                      </a:lnTo>
                      <a:lnTo>
                        <a:pt x="1488595" y="454328"/>
                      </a:lnTo>
                      <a:lnTo>
                        <a:pt x="1489444" y="458596"/>
                      </a:lnTo>
                      <a:lnTo>
                        <a:pt x="1492867" y="462865"/>
                      </a:lnTo>
                      <a:lnTo>
                        <a:pt x="1494564" y="465436"/>
                      </a:lnTo>
                      <a:lnTo>
                        <a:pt x="1495413" y="468830"/>
                      </a:lnTo>
                      <a:lnTo>
                        <a:pt x="1496262" y="471401"/>
                      </a:lnTo>
                      <a:lnTo>
                        <a:pt x="1499685" y="472250"/>
                      </a:lnTo>
                      <a:lnTo>
                        <a:pt x="1503081" y="472250"/>
                      </a:lnTo>
                      <a:lnTo>
                        <a:pt x="1504805" y="472250"/>
                      </a:lnTo>
                      <a:lnTo>
                        <a:pt x="1506503" y="471401"/>
                      </a:lnTo>
                      <a:lnTo>
                        <a:pt x="1508201" y="469678"/>
                      </a:lnTo>
                      <a:lnTo>
                        <a:pt x="1509899" y="468830"/>
                      </a:lnTo>
                      <a:lnTo>
                        <a:pt x="1512473" y="469678"/>
                      </a:lnTo>
                      <a:lnTo>
                        <a:pt x="1515895" y="470526"/>
                      </a:lnTo>
                      <a:lnTo>
                        <a:pt x="1518442" y="473098"/>
                      </a:lnTo>
                      <a:lnTo>
                        <a:pt x="1526110" y="475643"/>
                      </a:lnTo>
                      <a:lnTo>
                        <a:pt x="1528683" y="476492"/>
                      </a:lnTo>
                      <a:lnTo>
                        <a:pt x="1532955" y="478215"/>
                      </a:lnTo>
                      <a:lnTo>
                        <a:pt x="1537200" y="481608"/>
                      </a:lnTo>
                      <a:lnTo>
                        <a:pt x="1538924" y="484180"/>
                      </a:lnTo>
                      <a:lnTo>
                        <a:pt x="1540622" y="488448"/>
                      </a:lnTo>
                      <a:lnTo>
                        <a:pt x="1547441" y="494413"/>
                      </a:lnTo>
                      <a:lnTo>
                        <a:pt x="1548290" y="495262"/>
                      </a:lnTo>
                      <a:lnTo>
                        <a:pt x="1549165" y="495262"/>
                      </a:lnTo>
                      <a:lnTo>
                        <a:pt x="1549165" y="491842"/>
                      </a:lnTo>
                      <a:lnTo>
                        <a:pt x="1550014" y="490993"/>
                      </a:lnTo>
                      <a:lnTo>
                        <a:pt x="1550014" y="489297"/>
                      </a:lnTo>
                      <a:lnTo>
                        <a:pt x="1549165" y="488448"/>
                      </a:lnTo>
                      <a:lnTo>
                        <a:pt x="1548290" y="486725"/>
                      </a:lnTo>
                      <a:lnTo>
                        <a:pt x="1544045" y="485028"/>
                      </a:lnTo>
                      <a:lnTo>
                        <a:pt x="1541471" y="479912"/>
                      </a:lnTo>
                      <a:lnTo>
                        <a:pt x="1541471" y="477366"/>
                      </a:lnTo>
                      <a:lnTo>
                        <a:pt x="1541471" y="476492"/>
                      </a:lnTo>
                      <a:lnTo>
                        <a:pt x="1539773" y="475643"/>
                      </a:lnTo>
                      <a:lnTo>
                        <a:pt x="1536351" y="475643"/>
                      </a:lnTo>
                      <a:lnTo>
                        <a:pt x="1535502" y="473098"/>
                      </a:lnTo>
                      <a:lnTo>
                        <a:pt x="1532079" y="472250"/>
                      </a:lnTo>
                      <a:lnTo>
                        <a:pt x="1531230" y="472250"/>
                      </a:lnTo>
                      <a:lnTo>
                        <a:pt x="1531230" y="471401"/>
                      </a:lnTo>
                      <a:lnTo>
                        <a:pt x="1533804" y="467981"/>
                      </a:lnTo>
                      <a:lnTo>
                        <a:pt x="1534653" y="467133"/>
                      </a:lnTo>
                      <a:lnTo>
                        <a:pt x="1535502" y="465436"/>
                      </a:lnTo>
                      <a:lnTo>
                        <a:pt x="1535502" y="463713"/>
                      </a:lnTo>
                      <a:lnTo>
                        <a:pt x="1532079" y="460320"/>
                      </a:lnTo>
                      <a:lnTo>
                        <a:pt x="1529532" y="459445"/>
                      </a:lnTo>
                      <a:lnTo>
                        <a:pt x="1530381" y="457748"/>
                      </a:lnTo>
                      <a:lnTo>
                        <a:pt x="1532079" y="456051"/>
                      </a:lnTo>
                      <a:lnTo>
                        <a:pt x="1532955" y="451783"/>
                      </a:lnTo>
                      <a:lnTo>
                        <a:pt x="1533804" y="449238"/>
                      </a:lnTo>
                      <a:lnTo>
                        <a:pt x="1534653" y="445818"/>
                      </a:lnTo>
                      <a:lnTo>
                        <a:pt x="1535502" y="444969"/>
                      </a:lnTo>
                      <a:lnTo>
                        <a:pt x="1536351" y="444121"/>
                      </a:lnTo>
                      <a:lnTo>
                        <a:pt x="1535502" y="441549"/>
                      </a:lnTo>
                      <a:lnTo>
                        <a:pt x="1536351" y="439853"/>
                      </a:lnTo>
                      <a:lnTo>
                        <a:pt x="1537200" y="438156"/>
                      </a:lnTo>
                      <a:lnTo>
                        <a:pt x="1538075" y="437308"/>
                      </a:lnTo>
                      <a:lnTo>
                        <a:pt x="1537200" y="435584"/>
                      </a:lnTo>
                      <a:lnTo>
                        <a:pt x="1536351" y="434736"/>
                      </a:lnTo>
                      <a:lnTo>
                        <a:pt x="1536351" y="433888"/>
                      </a:lnTo>
                      <a:lnTo>
                        <a:pt x="1538075" y="433039"/>
                      </a:lnTo>
                      <a:lnTo>
                        <a:pt x="1536351" y="431316"/>
                      </a:lnTo>
                      <a:lnTo>
                        <a:pt x="1536351" y="430468"/>
                      </a:lnTo>
                      <a:lnTo>
                        <a:pt x="1537200" y="429619"/>
                      </a:lnTo>
                      <a:lnTo>
                        <a:pt x="1539773" y="429619"/>
                      </a:lnTo>
                      <a:lnTo>
                        <a:pt x="1540622" y="427922"/>
                      </a:lnTo>
                      <a:lnTo>
                        <a:pt x="1540622" y="424502"/>
                      </a:lnTo>
                      <a:lnTo>
                        <a:pt x="1539773" y="422806"/>
                      </a:lnTo>
                      <a:lnTo>
                        <a:pt x="1538075" y="421109"/>
                      </a:lnTo>
                      <a:lnTo>
                        <a:pt x="1538075" y="420234"/>
                      </a:lnTo>
                      <a:lnTo>
                        <a:pt x="1538075" y="418537"/>
                      </a:lnTo>
                      <a:lnTo>
                        <a:pt x="1536351" y="418537"/>
                      </a:lnTo>
                      <a:lnTo>
                        <a:pt x="1535502" y="417689"/>
                      </a:lnTo>
                      <a:lnTo>
                        <a:pt x="1536351" y="414269"/>
                      </a:lnTo>
                      <a:lnTo>
                        <a:pt x="1535502" y="411724"/>
                      </a:lnTo>
                      <a:lnTo>
                        <a:pt x="1536351" y="410876"/>
                      </a:lnTo>
                      <a:lnTo>
                        <a:pt x="1536351" y="408304"/>
                      </a:lnTo>
                      <a:lnTo>
                        <a:pt x="1538924" y="406607"/>
                      </a:lnTo>
                      <a:lnTo>
                        <a:pt x="1538924" y="402339"/>
                      </a:lnTo>
                      <a:lnTo>
                        <a:pt x="1540622" y="400642"/>
                      </a:lnTo>
                      <a:lnTo>
                        <a:pt x="1540622" y="399794"/>
                      </a:lnTo>
                      <a:lnTo>
                        <a:pt x="1539773" y="398945"/>
                      </a:lnTo>
                      <a:lnTo>
                        <a:pt x="1539773" y="395525"/>
                      </a:lnTo>
                      <a:lnTo>
                        <a:pt x="1539773" y="392980"/>
                      </a:lnTo>
                      <a:lnTo>
                        <a:pt x="1541471" y="388712"/>
                      </a:lnTo>
                      <a:lnTo>
                        <a:pt x="1544045" y="386989"/>
                      </a:lnTo>
                      <a:lnTo>
                        <a:pt x="1548290" y="383595"/>
                      </a:lnTo>
                      <a:lnTo>
                        <a:pt x="1549165" y="381872"/>
                      </a:lnTo>
                      <a:lnTo>
                        <a:pt x="1549165" y="379327"/>
                      </a:lnTo>
                      <a:lnTo>
                        <a:pt x="1550863" y="376782"/>
                      </a:lnTo>
                      <a:lnTo>
                        <a:pt x="1551712" y="375907"/>
                      </a:lnTo>
                      <a:lnTo>
                        <a:pt x="1554259" y="375907"/>
                      </a:lnTo>
                      <a:lnTo>
                        <a:pt x="1555134" y="375058"/>
                      </a:lnTo>
                      <a:lnTo>
                        <a:pt x="1555134" y="374210"/>
                      </a:lnTo>
                      <a:lnTo>
                        <a:pt x="1555134" y="372513"/>
                      </a:lnTo>
                      <a:lnTo>
                        <a:pt x="1557681" y="372513"/>
                      </a:lnTo>
                      <a:lnTo>
                        <a:pt x="1559379" y="370817"/>
                      </a:lnTo>
                      <a:lnTo>
                        <a:pt x="1562802" y="369093"/>
                      </a:lnTo>
                      <a:lnTo>
                        <a:pt x="1563651" y="368245"/>
                      </a:lnTo>
                      <a:lnTo>
                        <a:pt x="1565375" y="367397"/>
                      </a:lnTo>
                      <a:lnTo>
                        <a:pt x="1567922" y="368245"/>
                      </a:lnTo>
                      <a:lnTo>
                        <a:pt x="1571345" y="364825"/>
                      </a:lnTo>
                      <a:lnTo>
                        <a:pt x="1573043" y="364825"/>
                      </a:lnTo>
                      <a:lnTo>
                        <a:pt x="1573892" y="364825"/>
                      </a:lnTo>
                      <a:lnTo>
                        <a:pt x="1579861" y="363977"/>
                      </a:lnTo>
                      <a:lnTo>
                        <a:pt x="1580710" y="363128"/>
                      </a:lnTo>
                      <a:lnTo>
                        <a:pt x="1580710" y="360583"/>
                      </a:lnTo>
                      <a:lnTo>
                        <a:pt x="1581559" y="359735"/>
                      </a:lnTo>
                      <a:lnTo>
                        <a:pt x="1580710" y="358012"/>
                      </a:lnTo>
                      <a:lnTo>
                        <a:pt x="1580710" y="356315"/>
                      </a:lnTo>
                      <a:lnTo>
                        <a:pt x="1581559" y="355466"/>
                      </a:lnTo>
                      <a:lnTo>
                        <a:pt x="1582435" y="355466"/>
                      </a:lnTo>
                      <a:lnTo>
                        <a:pt x="1584133" y="356315"/>
                      </a:lnTo>
                      <a:lnTo>
                        <a:pt x="1586680" y="356315"/>
                      </a:lnTo>
                      <a:lnTo>
                        <a:pt x="1589253" y="357163"/>
                      </a:lnTo>
                      <a:lnTo>
                        <a:pt x="1589253" y="356315"/>
                      </a:lnTo>
                      <a:lnTo>
                        <a:pt x="1590102" y="355466"/>
                      </a:lnTo>
                      <a:lnTo>
                        <a:pt x="1592649" y="354618"/>
                      </a:lnTo>
                      <a:lnTo>
                        <a:pt x="1593525" y="355466"/>
                      </a:lnTo>
                      <a:lnTo>
                        <a:pt x="1594374" y="356315"/>
                      </a:lnTo>
                      <a:lnTo>
                        <a:pt x="1596921" y="355466"/>
                      </a:lnTo>
                      <a:lnTo>
                        <a:pt x="1597770" y="355466"/>
                      </a:lnTo>
                      <a:lnTo>
                        <a:pt x="1601192" y="357163"/>
                      </a:lnTo>
                      <a:lnTo>
                        <a:pt x="1602041" y="360583"/>
                      </a:lnTo>
                      <a:lnTo>
                        <a:pt x="1602890" y="361432"/>
                      </a:lnTo>
                      <a:lnTo>
                        <a:pt x="1604615" y="361432"/>
                      </a:lnTo>
                      <a:lnTo>
                        <a:pt x="1605464" y="361432"/>
                      </a:lnTo>
                      <a:lnTo>
                        <a:pt x="1608860" y="363128"/>
                      </a:lnTo>
                      <a:lnTo>
                        <a:pt x="1612282" y="363128"/>
                      </a:lnTo>
                      <a:lnTo>
                        <a:pt x="1613980" y="363128"/>
                      </a:lnTo>
                      <a:lnTo>
                        <a:pt x="1614829" y="362280"/>
                      </a:lnTo>
                      <a:lnTo>
                        <a:pt x="1615705" y="363128"/>
                      </a:lnTo>
                      <a:lnTo>
                        <a:pt x="1616553" y="363128"/>
                      </a:lnTo>
                      <a:lnTo>
                        <a:pt x="1617402" y="362280"/>
                      </a:lnTo>
                      <a:lnTo>
                        <a:pt x="1619100" y="362280"/>
                      </a:lnTo>
                      <a:lnTo>
                        <a:pt x="1619949" y="365700"/>
                      </a:lnTo>
                      <a:lnTo>
                        <a:pt x="1619100" y="366548"/>
                      </a:lnTo>
                      <a:lnTo>
                        <a:pt x="1619100" y="369942"/>
                      </a:lnTo>
                      <a:lnTo>
                        <a:pt x="1619949" y="369942"/>
                      </a:lnTo>
                      <a:lnTo>
                        <a:pt x="1619949" y="371665"/>
                      </a:lnTo>
                      <a:lnTo>
                        <a:pt x="1623372" y="375058"/>
                      </a:lnTo>
                      <a:lnTo>
                        <a:pt x="1625919" y="373362"/>
                      </a:lnTo>
                      <a:lnTo>
                        <a:pt x="1626794" y="374210"/>
                      </a:lnTo>
                      <a:lnTo>
                        <a:pt x="1627643" y="375058"/>
                      </a:lnTo>
                      <a:lnTo>
                        <a:pt x="1627643" y="376782"/>
                      </a:lnTo>
                      <a:lnTo>
                        <a:pt x="1627643" y="377630"/>
                      </a:lnTo>
                      <a:lnTo>
                        <a:pt x="1628492" y="380175"/>
                      </a:lnTo>
                      <a:lnTo>
                        <a:pt x="1632764" y="380175"/>
                      </a:lnTo>
                      <a:lnTo>
                        <a:pt x="1634462" y="381024"/>
                      </a:lnTo>
                      <a:lnTo>
                        <a:pt x="1634462" y="385292"/>
                      </a:lnTo>
                      <a:lnTo>
                        <a:pt x="1634462" y="386140"/>
                      </a:lnTo>
                      <a:lnTo>
                        <a:pt x="1634462" y="386989"/>
                      </a:lnTo>
                      <a:lnTo>
                        <a:pt x="1635311" y="386989"/>
                      </a:lnTo>
                      <a:lnTo>
                        <a:pt x="1636160" y="387864"/>
                      </a:lnTo>
                      <a:lnTo>
                        <a:pt x="1637009" y="388712"/>
                      </a:lnTo>
                      <a:lnTo>
                        <a:pt x="1637884" y="387864"/>
                      </a:lnTo>
                      <a:lnTo>
                        <a:pt x="1638733" y="389560"/>
                      </a:lnTo>
                      <a:lnTo>
                        <a:pt x="1637884" y="391257"/>
                      </a:lnTo>
                      <a:lnTo>
                        <a:pt x="1637009" y="392105"/>
                      </a:lnTo>
                      <a:lnTo>
                        <a:pt x="1637009" y="392980"/>
                      </a:lnTo>
                      <a:lnTo>
                        <a:pt x="1639582" y="393829"/>
                      </a:lnTo>
                      <a:lnTo>
                        <a:pt x="1638733" y="395525"/>
                      </a:lnTo>
                      <a:lnTo>
                        <a:pt x="1639582" y="396374"/>
                      </a:lnTo>
                      <a:lnTo>
                        <a:pt x="1638733" y="398070"/>
                      </a:lnTo>
                      <a:lnTo>
                        <a:pt x="1639582" y="399794"/>
                      </a:lnTo>
                      <a:lnTo>
                        <a:pt x="1640431" y="400642"/>
                      </a:lnTo>
                      <a:lnTo>
                        <a:pt x="1639582" y="402339"/>
                      </a:lnTo>
                      <a:lnTo>
                        <a:pt x="1642129" y="401490"/>
                      </a:lnTo>
                      <a:lnTo>
                        <a:pt x="1644703" y="403187"/>
                      </a:lnTo>
                      <a:lnTo>
                        <a:pt x="1645552" y="402339"/>
                      </a:lnTo>
                      <a:lnTo>
                        <a:pt x="1649823" y="404036"/>
                      </a:lnTo>
                      <a:lnTo>
                        <a:pt x="1650672" y="404036"/>
                      </a:lnTo>
                      <a:lnTo>
                        <a:pt x="1649823" y="405759"/>
                      </a:lnTo>
                      <a:lnTo>
                        <a:pt x="1650672" y="406607"/>
                      </a:lnTo>
                      <a:lnTo>
                        <a:pt x="1652370" y="404910"/>
                      </a:lnTo>
                      <a:lnTo>
                        <a:pt x="1654944" y="404036"/>
                      </a:lnTo>
                      <a:lnTo>
                        <a:pt x="1654944" y="403187"/>
                      </a:lnTo>
                      <a:lnTo>
                        <a:pt x="1655793" y="403187"/>
                      </a:lnTo>
                      <a:lnTo>
                        <a:pt x="1656642" y="402339"/>
                      </a:lnTo>
                      <a:lnTo>
                        <a:pt x="1657491" y="402339"/>
                      </a:lnTo>
                      <a:lnTo>
                        <a:pt x="1660064" y="403187"/>
                      </a:lnTo>
                      <a:lnTo>
                        <a:pt x="1660064" y="400642"/>
                      </a:lnTo>
                      <a:lnTo>
                        <a:pt x="1664309" y="402339"/>
                      </a:lnTo>
                      <a:lnTo>
                        <a:pt x="1664309" y="403187"/>
                      </a:lnTo>
                      <a:lnTo>
                        <a:pt x="1666034" y="403187"/>
                      </a:lnTo>
                      <a:lnTo>
                        <a:pt x="1666883" y="404036"/>
                      </a:lnTo>
                      <a:lnTo>
                        <a:pt x="1667732" y="404036"/>
                      </a:lnTo>
                      <a:lnTo>
                        <a:pt x="1671154" y="400642"/>
                      </a:lnTo>
                      <a:lnTo>
                        <a:pt x="1671154" y="399794"/>
                      </a:lnTo>
                      <a:lnTo>
                        <a:pt x="1669430" y="398945"/>
                      </a:lnTo>
                      <a:lnTo>
                        <a:pt x="1671154" y="397222"/>
                      </a:lnTo>
                      <a:lnTo>
                        <a:pt x="1672003" y="397222"/>
                      </a:lnTo>
                      <a:lnTo>
                        <a:pt x="1672852" y="395525"/>
                      </a:lnTo>
                      <a:lnTo>
                        <a:pt x="1672003" y="394677"/>
                      </a:lnTo>
                      <a:lnTo>
                        <a:pt x="1672852" y="393829"/>
                      </a:lnTo>
                      <a:lnTo>
                        <a:pt x="1672003" y="392980"/>
                      </a:lnTo>
                      <a:lnTo>
                        <a:pt x="1672852" y="392105"/>
                      </a:lnTo>
                      <a:lnTo>
                        <a:pt x="1674550" y="390409"/>
                      </a:lnTo>
                      <a:lnTo>
                        <a:pt x="1675399" y="390409"/>
                      </a:lnTo>
                      <a:lnTo>
                        <a:pt x="1677124" y="390409"/>
                      </a:lnTo>
                      <a:lnTo>
                        <a:pt x="1679670" y="390409"/>
                      </a:lnTo>
                      <a:lnTo>
                        <a:pt x="1680519" y="391257"/>
                      </a:lnTo>
                      <a:lnTo>
                        <a:pt x="1681368" y="390409"/>
                      </a:lnTo>
                      <a:lnTo>
                        <a:pt x="1682217" y="389560"/>
                      </a:lnTo>
                      <a:lnTo>
                        <a:pt x="1683942" y="388712"/>
                      </a:lnTo>
                      <a:lnTo>
                        <a:pt x="1686489" y="388712"/>
                      </a:lnTo>
                      <a:lnTo>
                        <a:pt x="1687338" y="386989"/>
                      </a:lnTo>
                      <a:lnTo>
                        <a:pt x="1689911" y="386989"/>
                      </a:lnTo>
                      <a:lnTo>
                        <a:pt x="1690760" y="386989"/>
                      </a:lnTo>
                      <a:lnTo>
                        <a:pt x="1691609" y="386140"/>
                      </a:lnTo>
                      <a:lnTo>
                        <a:pt x="1695032" y="384444"/>
                      </a:lnTo>
                      <a:lnTo>
                        <a:pt x="1695881" y="384444"/>
                      </a:lnTo>
                      <a:lnTo>
                        <a:pt x="1696730" y="382747"/>
                      </a:lnTo>
                      <a:lnTo>
                        <a:pt x="1696730" y="380175"/>
                      </a:lnTo>
                      <a:lnTo>
                        <a:pt x="1695881" y="380175"/>
                      </a:lnTo>
                      <a:lnTo>
                        <a:pt x="1696730" y="377630"/>
                      </a:lnTo>
                      <a:lnTo>
                        <a:pt x="1695032" y="375907"/>
                      </a:lnTo>
                      <a:lnTo>
                        <a:pt x="1695032" y="373362"/>
                      </a:lnTo>
                      <a:lnTo>
                        <a:pt x="1694183" y="373362"/>
                      </a:lnTo>
                      <a:lnTo>
                        <a:pt x="1693334" y="373362"/>
                      </a:lnTo>
                      <a:lnTo>
                        <a:pt x="1691609" y="371665"/>
                      </a:lnTo>
                      <a:lnTo>
                        <a:pt x="1690760" y="370817"/>
                      </a:lnTo>
                      <a:lnTo>
                        <a:pt x="1689911" y="369093"/>
                      </a:lnTo>
                      <a:lnTo>
                        <a:pt x="1688213" y="368245"/>
                      </a:lnTo>
                      <a:lnTo>
                        <a:pt x="1688213" y="366548"/>
                      </a:lnTo>
                      <a:lnTo>
                        <a:pt x="1686489" y="367397"/>
                      </a:lnTo>
                      <a:lnTo>
                        <a:pt x="1685640" y="365700"/>
                      </a:lnTo>
                      <a:lnTo>
                        <a:pt x="1686489" y="364825"/>
                      </a:lnTo>
                      <a:lnTo>
                        <a:pt x="1686489" y="363128"/>
                      </a:lnTo>
                      <a:lnTo>
                        <a:pt x="1684791" y="362280"/>
                      </a:lnTo>
                      <a:lnTo>
                        <a:pt x="1684791" y="361432"/>
                      </a:lnTo>
                      <a:lnTo>
                        <a:pt x="1683942" y="356315"/>
                      </a:lnTo>
                      <a:lnTo>
                        <a:pt x="1685640" y="355466"/>
                      </a:lnTo>
                      <a:lnTo>
                        <a:pt x="1685640" y="354618"/>
                      </a:lnTo>
                      <a:lnTo>
                        <a:pt x="1686489" y="352895"/>
                      </a:lnTo>
                      <a:lnTo>
                        <a:pt x="1686489" y="351198"/>
                      </a:lnTo>
                      <a:lnTo>
                        <a:pt x="1691609" y="347778"/>
                      </a:lnTo>
                      <a:lnTo>
                        <a:pt x="1691609" y="346081"/>
                      </a:lnTo>
                      <a:lnTo>
                        <a:pt x="1690760" y="345233"/>
                      </a:lnTo>
                      <a:lnTo>
                        <a:pt x="1691609" y="344385"/>
                      </a:lnTo>
                      <a:lnTo>
                        <a:pt x="1690760" y="343536"/>
                      </a:lnTo>
                      <a:lnTo>
                        <a:pt x="1691609" y="342661"/>
                      </a:lnTo>
                      <a:lnTo>
                        <a:pt x="1692458" y="340116"/>
                      </a:lnTo>
                      <a:lnTo>
                        <a:pt x="1694183" y="339268"/>
                      </a:lnTo>
                      <a:lnTo>
                        <a:pt x="1694183" y="338420"/>
                      </a:lnTo>
                      <a:lnTo>
                        <a:pt x="1695032" y="336696"/>
                      </a:lnTo>
                      <a:lnTo>
                        <a:pt x="1694183" y="334151"/>
                      </a:lnTo>
                      <a:lnTo>
                        <a:pt x="1694183" y="333303"/>
                      </a:lnTo>
                      <a:lnTo>
                        <a:pt x="1696730" y="333303"/>
                      </a:lnTo>
                      <a:lnTo>
                        <a:pt x="1696730" y="329883"/>
                      </a:lnTo>
                      <a:lnTo>
                        <a:pt x="1697579" y="329034"/>
                      </a:lnTo>
                      <a:lnTo>
                        <a:pt x="1698428" y="328186"/>
                      </a:lnTo>
                      <a:lnTo>
                        <a:pt x="1695881" y="324766"/>
                      </a:lnTo>
                      <a:lnTo>
                        <a:pt x="1696730" y="323918"/>
                      </a:lnTo>
                      <a:lnTo>
                        <a:pt x="1697579" y="320498"/>
                      </a:lnTo>
                      <a:lnTo>
                        <a:pt x="1696730" y="317953"/>
                      </a:lnTo>
                      <a:lnTo>
                        <a:pt x="1697579" y="317104"/>
                      </a:lnTo>
                      <a:lnTo>
                        <a:pt x="1698428" y="317953"/>
                      </a:lnTo>
                      <a:lnTo>
                        <a:pt x="1700152" y="317104"/>
                      </a:lnTo>
                      <a:lnTo>
                        <a:pt x="1701001" y="315408"/>
                      </a:lnTo>
                      <a:lnTo>
                        <a:pt x="1701001" y="313684"/>
                      </a:lnTo>
                      <a:lnTo>
                        <a:pt x="1701850" y="312836"/>
                      </a:lnTo>
                      <a:lnTo>
                        <a:pt x="1703548" y="313684"/>
                      </a:lnTo>
                      <a:lnTo>
                        <a:pt x="1702699" y="311988"/>
                      </a:lnTo>
                      <a:lnTo>
                        <a:pt x="1705273" y="309416"/>
                      </a:lnTo>
                      <a:lnTo>
                        <a:pt x="1706122" y="309416"/>
                      </a:lnTo>
                      <a:lnTo>
                        <a:pt x="1706971" y="307719"/>
                      </a:lnTo>
                      <a:lnTo>
                        <a:pt x="1706122" y="306871"/>
                      </a:lnTo>
                      <a:lnTo>
                        <a:pt x="1706122" y="306022"/>
                      </a:lnTo>
                      <a:lnTo>
                        <a:pt x="1705273" y="305174"/>
                      </a:lnTo>
                      <a:lnTo>
                        <a:pt x="1706122" y="303451"/>
                      </a:lnTo>
                      <a:lnTo>
                        <a:pt x="1706971" y="301754"/>
                      </a:lnTo>
                      <a:lnTo>
                        <a:pt x="1708669" y="298334"/>
                      </a:lnTo>
                      <a:lnTo>
                        <a:pt x="1708669" y="294941"/>
                      </a:lnTo>
                      <a:lnTo>
                        <a:pt x="1712091" y="291521"/>
                      </a:lnTo>
                      <a:lnTo>
                        <a:pt x="1711242" y="290672"/>
                      </a:lnTo>
                      <a:lnTo>
                        <a:pt x="1712940" y="290672"/>
                      </a:lnTo>
                      <a:lnTo>
                        <a:pt x="1714638" y="288127"/>
                      </a:lnTo>
                      <a:lnTo>
                        <a:pt x="1717212" y="287279"/>
                      </a:lnTo>
                      <a:lnTo>
                        <a:pt x="1716363" y="285556"/>
                      </a:lnTo>
                      <a:lnTo>
                        <a:pt x="1717212" y="284707"/>
                      </a:lnTo>
                      <a:lnTo>
                        <a:pt x="1717212" y="283859"/>
                      </a:lnTo>
                      <a:lnTo>
                        <a:pt x="1717212" y="282162"/>
                      </a:lnTo>
                      <a:lnTo>
                        <a:pt x="1718910" y="280439"/>
                      </a:lnTo>
                      <a:lnTo>
                        <a:pt x="1718061" y="279591"/>
                      </a:lnTo>
                      <a:lnTo>
                        <a:pt x="1717212" y="278742"/>
                      </a:lnTo>
                      <a:lnTo>
                        <a:pt x="1717212" y="277045"/>
                      </a:lnTo>
                      <a:lnTo>
                        <a:pt x="1719759" y="274474"/>
                      </a:lnTo>
                      <a:lnTo>
                        <a:pt x="1719759" y="273625"/>
                      </a:lnTo>
                      <a:lnTo>
                        <a:pt x="1724030" y="271929"/>
                      </a:lnTo>
                      <a:lnTo>
                        <a:pt x="1725728" y="271080"/>
                      </a:lnTo>
                      <a:lnTo>
                        <a:pt x="1727453" y="269357"/>
                      </a:lnTo>
                      <a:lnTo>
                        <a:pt x="1728302" y="260847"/>
                      </a:lnTo>
                      <a:lnTo>
                        <a:pt x="1730000" y="256578"/>
                      </a:lnTo>
                      <a:lnTo>
                        <a:pt x="1805931" y="256578"/>
                      </a:lnTo>
                      <a:lnTo>
                        <a:pt x="1835778" y="256578"/>
                      </a:lnTo>
                      <a:lnTo>
                        <a:pt x="1873319" y="256578"/>
                      </a:lnTo>
                      <a:lnTo>
                        <a:pt x="1873319" y="292369"/>
                      </a:lnTo>
                      <a:lnTo>
                        <a:pt x="1873319" y="293244"/>
                      </a:lnTo>
                      <a:lnTo>
                        <a:pt x="1874168" y="294941"/>
                      </a:lnTo>
                      <a:lnTo>
                        <a:pt x="1874168" y="298334"/>
                      </a:lnTo>
                      <a:lnTo>
                        <a:pt x="1875017" y="299209"/>
                      </a:lnTo>
                      <a:lnTo>
                        <a:pt x="1875866" y="299209"/>
                      </a:lnTo>
                      <a:lnTo>
                        <a:pt x="1877591" y="300906"/>
                      </a:lnTo>
                      <a:lnTo>
                        <a:pt x="1876715" y="308568"/>
                      </a:lnTo>
                      <a:lnTo>
                        <a:pt x="1877591" y="309416"/>
                      </a:lnTo>
                      <a:lnTo>
                        <a:pt x="1877591" y="311139"/>
                      </a:lnTo>
                      <a:lnTo>
                        <a:pt x="1875017" y="316256"/>
                      </a:lnTo>
                      <a:lnTo>
                        <a:pt x="1875017" y="320498"/>
                      </a:lnTo>
                      <a:lnTo>
                        <a:pt x="1875866" y="324766"/>
                      </a:lnTo>
                      <a:lnTo>
                        <a:pt x="1876715" y="324766"/>
                      </a:lnTo>
                      <a:lnTo>
                        <a:pt x="1876715" y="326489"/>
                      </a:lnTo>
                      <a:lnTo>
                        <a:pt x="1876715" y="327338"/>
                      </a:lnTo>
                      <a:lnTo>
                        <a:pt x="1875866" y="329034"/>
                      </a:lnTo>
                      <a:lnTo>
                        <a:pt x="1875866" y="335000"/>
                      </a:lnTo>
                      <a:lnTo>
                        <a:pt x="1879289" y="337571"/>
                      </a:lnTo>
                      <a:lnTo>
                        <a:pt x="1882711" y="339268"/>
                      </a:lnTo>
                      <a:lnTo>
                        <a:pt x="1882711" y="340116"/>
                      </a:lnTo>
                      <a:lnTo>
                        <a:pt x="1885258" y="340116"/>
                      </a:lnTo>
                      <a:lnTo>
                        <a:pt x="1885258" y="340965"/>
                      </a:lnTo>
                      <a:lnTo>
                        <a:pt x="1886107" y="340116"/>
                      </a:lnTo>
                      <a:lnTo>
                        <a:pt x="1887805" y="340965"/>
                      </a:lnTo>
                      <a:lnTo>
                        <a:pt x="1889530" y="343536"/>
                      </a:lnTo>
                      <a:lnTo>
                        <a:pt x="1892077" y="344385"/>
                      </a:lnTo>
                      <a:lnTo>
                        <a:pt x="1892926" y="346930"/>
                      </a:lnTo>
                      <a:lnTo>
                        <a:pt x="1893801" y="346930"/>
                      </a:lnTo>
                      <a:lnTo>
                        <a:pt x="1894650" y="347778"/>
                      </a:lnTo>
                      <a:lnTo>
                        <a:pt x="1893801" y="352046"/>
                      </a:lnTo>
                      <a:lnTo>
                        <a:pt x="1894650" y="355466"/>
                      </a:lnTo>
                      <a:lnTo>
                        <a:pt x="1895499" y="356315"/>
                      </a:lnTo>
                      <a:lnTo>
                        <a:pt x="1896348" y="358012"/>
                      </a:lnTo>
                      <a:lnTo>
                        <a:pt x="1896348" y="360583"/>
                      </a:lnTo>
                      <a:lnTo>
                        <a:pt x="1896348" y="361432"/>
                      </a:lnTo>
                      <a:lnTo>
                        <a:pt x="1895499" y="363128"/>
                      </a:lnTo>
                      <a:lnTo>
                        <a:pt x="1893801" y="363128"/>
                      </a:lnTo>
                      <a:lnTo>
                        <a:pt x="1893801" y="365700"/>
                      </a:lnTo>
                      <a:lnTo>
                        <a:pt x="1894650" y="366548"/>
                      </a:lnTo>
                      <a:lnTo>
                        <a:pt x="1894650" y="369093"/>
                      </a:lnTo>
                      <a:lnTo>
                        <a:pt x="1893801" y="369942"/>
                      </a:lnTo>
                      <a:lnTo>
                        <a:pt x="1893801" y="371665"/>
                      </a:lnTo>
                      <a:lnTo>
                        <a:pt x="1895499" y="373362"/>
                      </a:lnTo>
                      <a:lnTo>
                        <a:pt x="1895499" y="374210"/>
                      </a:lnTo>
                      <a:lnTo>
                        <a:pt x="1896348" y="374210"/>
                      </a:lnTo>
                      <a:lnTo>
                        <a:pt x="1897197" y="377630"/>
                      </a:lnTo>
                      <a:lnTo>
                        <a:pt x="1897197" y="378478"/>
                      </a:lnTo>
                      <a:lnTo>
                        <a:pt x="1899771" y="379327"/>
                      </a:lnTo>
                      <a:lnTo>
                        <a:pt x="1902318" y="381872"/>
                      </a:lnTo>
                      <a:lnTo>
                        <a:pt x="1902318" y="382747"/>
                      </a:lnTo>
                      <a:lnTo>
                        <a:pt x="1903167" y="383595"/>
                      </a:lnTo>
                      <a:lnTo>
                        <a:pt x="1904016" y="382747"/>
                      </a:lnTo>
                      <a:lnTo>
                        <a:pt x="1905740" y="383595"/>
                      </a:lnTo>
                      <a:lnTo>
                        <a:pt x="1908287" y="388712"/>
                      </a:lnTo>
                      <a:lnTo>
                        <a:pt x="1909985" y="389560"/>
                      </a:lnTo>
                      <a:lnTo>
                        <a:pt x="1911710" y="389560"/>
                      </a:lnTo>
                      <a:lnTo>
                        <a:pt x="1911710" y="390409"/>
                      </a:lnTo>
                      <a:lnTo>
                        <a:pt x="1913408" y="392105"/>
                      </a:lnTo>
                      <a:lnTo>
                        <a:pt x="1914257" y="392105"/>
                      </a:lnTo>
                      <a:lnTo>
                        <a:pt x="1914257" y="392980"/>
                      </a:lnTo>
                      <a:lnTo>
                        <a:pt x="1915106" y="393829"/>
                      </a:lnTo>
                      <a:lnTo>
                        <a:pt x="1915106" y="394677"/>
                      </a:lnTo>
                      <a:lnTo>
                        <a:pt x="1920226" y="398070"/>
                      </a:lnTo>
                      <a:lnTo>
                        <a:pt x="1920226" y="398945"/>
                      </a:lnTo>
                      <a:lnTo>
                        <a:pt x="1921075" y="398945"/>
                      </a:lnTo>
                      <a:lnTo>
                        <a:pt x="1921951" y="398070"/>
                      </a:lnTo>
                      <a:lnTo>
                        <a:pt x="1922800" y="398945"/>
                      </a:lnTo>
                      <a:lnTo>
                        <a:pt x="1923649" y="398070"/>
                      </a:lnTo>
                      <a:lnTo>
                        <a:pt x="1923649" y="399794"/>
                      </a:lnTo>
                      <a:lnTo>
                        <a:pt x="1924497" y="401490"/>
                      </a:lnTo>
                      <a:lnTo>
                        <a:pt x="1925346" y="401490"/>
                      </a:lnTo>
                      <a:lnTo>
                        <a:pt x="1926195" y="403187"/>
                      </a:lnTo>
                      <a:lnTo>
                        <a:pt x="1927044" y="403187"/>
                      </a:lnTo>
                      <a:lnTo>
                        <a:pt x="1927044" y="402339"/>
                      </a:lnTo>
                      <a:lnTo>
                        <a:pt x="1927920" y="402339"/>
                      </a:lnTo>
                      <a:lnTo>
                        <a:pt x="1931316" y="404910"/>
                      </a:lnTo>
                      <a:lnTo>
                        <a:pt x="1931316" y="405759"/>
                      </a:lnTo>
                      <a:lnTo>
                        <a:pt x="1928769" y="406607"/>
                      </a:lnTo>
                      <a:lnTo>
                        <a:pt x="1929618" y="408304"/>
                      </a:lnTo>
                      <a:lnTo>
                        <a:pt x="1928769" y="410876"/>
                      </a:lnTo>
                      <a:lnTo>
                        <a:pt x="1932165" y="413421"/>
                      </a:lnTo>
                      <a:lnTo>
                        <a:pt x="1932165" y="415144"/>
                      </a:lnTo>
                      <a:lnTo>
                        <a:pt x="1933889" y="415992"/>
                      </a:lnTo>
                      <a:lnTo>
                        <a:pt x="1933889" y="416841"/>
                      </a:lnTo>
                      <a:lnTo>
                        <a:pt x="1933889" y="417689"/>
                      </a:lnTo>
                      <a:lnTo>
                        <a:pt x="1933040" y="418537"/>
                      </a:lnTo>
                      <a:lnTo>
                        <a:pt x="1932165" y="420234"/>
                      </a:lnTo>
                      <a:lnTo>
                        <a:pt x="1933040" y="421109"/>
                      </a:lnTo>
                      <a:lnTo>
                        <a:pt x="1932165" y="423654"/>
                      </a:lnTo>
                      <a:lnTo>
                        <a:pt x="1933889" y="425351"/>
                      </a:lnTo>
                      <a:lnTo>
                        <a:pt x="1934738" y="425351"/>
                      </a:lnTo>
                      <a:lnTo>
                        <a:pt x="1935587" y="425351"/>
                      </a:lnTo>
                      <a:lnTo>
                        <a:pt x="1936436" y="425351"/>
                      </a:lnTo>
                      <a:lnTo>
                        <a:pt x="1937285" y="426199"/>
                      </a:lnTo>
                      <a:lnTo>
                        <a:pt x="1939859" y="428771"/>
                      </a:lnTo>
                      <a:lnTo>
                        <a:pt x="1939859" y="432191"/>
                      </a:lnTo>
                      <a:lnTo>
                        <a:pt x="1940708" y="433039"/>
                      </a:lnTo>
                      <a:lnTo>
                        <a:pt x="1940708" y="433888"/>
                      </a:lnTo>
                      <a:lnTo>
                        <a:pt x="1941557" y="434736"/>
                      </a:lnTo>
                      <a:lnTo>
                        <a:pt x="1942406" y="433888"/>
                      </a:lnTo>
                      <a:lnTo>
                        <a:pt x="1943255" y="436433"/>
                      </a:lnTo>
                      <a:lnTo>
                        <a:pt x="1945828" y="437308"/>
                      </a:lnTo>
                      <a:lnTo>
                        <a:pt x="1944979" y="439004"/>
                      </a:lnTo>
                      <a:lnTo>
                        <a:pt x="1951798" y="438156"/>
                      </a:lnTo>
                      <a:lnTo>
                        <a:pt x="1951798" y="437308"/>
                      </a:lnTo>
                      <a:lnTo>
                        <a:pt x="1953496" y="437308"/>
                      </a:lnTo>
                      <a:lnTo>
                        <a:pt x="1955220" y="440701"/>
                      </a:lnTo>
                      <a:lnTo>
                        <a:pt x="1958616" y="441549"/>
                      </a:lnTo>
                      <a:lnTo>
                        <a:pt x="1961190" y="445818"/>
                      </a:lnTo>
                      <a:lnTo>
                        <a:pt x="1962888" y="446666"/>
                      </a:lnTo>
                      <a:lnTo>
                        <a:pt x="1965435" y="450086"/>
                      </a:lnTo>
                      <a:lnTo>
                        <a:pt x="1966310" y="449238"/>
                      </a:lnTo>
                      <a:lnTo>
                        <a:pt x="1969706" y="444969"/>
                      </a:lnTo>
                      <a:lnTo>
                        <a:pt x="1970555" y="444121"/>
                      </a:lnTo>
                      <a:lnTo>
                        <a:pt x="1970555" y="441549"/>
                      </a:lnTo>
                      <a:lnTo>
                        <a:pt x="1973978" y="440701"/>
                      </a:lnTo>
                      <a:lnTo>
                        <a:pt x="1975676" y="439004"/>
                      </a:lnTo>
                      <a:lnTo>
                        <a:pt x="1974827" y="438156"/>
                      </a:lnTo>
                      <a:lnTo>
                        <a:pt x="1975676" y="436433"/>
                      </a:lnTo>
                      <a:lnTo>
                        <a:pt x="1980796" y="433039"/>
                      </a:lnTo>
                      <a:lnTo>
                        <a:pt x="1981645" y="433039"/>
                      </a:lnTo>
                      <a:lnTo>
                        <a:pt x="1983370" y="433888"/>
                      </a:lnTo>
                      <a:lnTo>
                        <a:pt x="1984219" y="435584"/>
                      </a:lnTo>
                      <a:lnTo>
                        <a:pt x="1984219" y="436433"/>
                      </a:lnTo>
                      <a:lnTo>
                        <a:pt x="1985068" y="439004"/>
                      </a:lnTo>
                      <a:lnTo>
                        <a:pt x="1988490" y="439853"/>
                      </a:lnTo>
                      <a:lnTo>
                        <a:pt x="1989339" y="440701"/>
                      </a:lnTo>
                      <a:lnTo>
                        <a:pt x="1989339" y="442398"/>
                      </a:lnTo>
                      <a:lnTo>
                        <a:pt x="1988490" y="444969"/>
                      </a:lnTo>
                      <a:lnTo>
                        <a:pt x="1990188" y="446666"/>
                      </a:lnTo>
                      <a:lnTo>
                        <a:pt x="1990188" y="449238"/>
                      </a:lnTo>
                      <a:lnTo>
                        <a:pt x="1989339" y="450086"/>
                      </a:lnTo>
                      <a:lnTo>
                        <a:pt x="1986765" y="457748"/>
                      </a:lnTo>
                      <a:lnTo>
                        <a:pt x="1986765" y="460320"/>
                      </a:lnTo>
                      <a:lnTo>
                        <a:pt x="1985916" y="461168"/>
                      </a:lnTo>
                      <a:lnTo>
                        <a:pt x="1985916" y="462865"/>
                      </a:lnTo>
                      <a:lnTo>
                        <a:pt x="1985916" y="464561"/>
                      </a:lnTo>
                      <a:lnTo>
                        <a:pt x="1987614" y="466285"/>
                      </a:lnTo>
                      <a:lnTo>
                        <a:pt x="1989339" y="466285"/>
                      </a:lnTo>
                      <a:lnTo>
                        <a:pt x="1988490" y="467133"/>
                      </a:lnTo>
                      <a:lnTo>
                        <a:pt x="1988490" y="468830"/>
                      </a:lnTo>
                      <a:lnTo>
                        <a:pt x="1991037" y="469678"/>
                      </a:lnTo>
                      <a:lnTo>
                        <a:pt x="1991037" y="472250"/>
                      </a:lnTo>
                      <a:lnTo>
                        <a:pt x="1991886" y="472250"/>
                      </a:lnTo>
                      <a:lnTo>
                        <a:pt x="1993584" y="471401"/>
                      </a:lnTo>
                      <a:lnTo>
                        <a:pt x="1996157" y="472250"/>
                      </a:lnTo>
                      <a:lnTo>
                        <a:pt x="1997006" y="473098"/>
                      </a:lnTo>
                      <a:lnTo>
                        <a:pt x="1996157" y="474795"/>
                      </a:lnTo>
                      <a:lnTo>
                        <a:pt x="1997006" y="475643"/>
                      </a:lnTo>
                      <a:lnTo>
                        <a:pt x="1997855" y="474795"/>
                      </a:lnTo>
                      <a:lnTo>
                        <a:pt x="1998704" y="476492"/>
                      </a:lnTo>
                      <a:lnTo>
                        <a:pt x="2001278" y="474795"/>
                      </a:lnTo>
                      <a:lnTo>
                        <a:pt x="2002976" y="474795"/>
                      </a:lnTo>
                      <a:lnTo>
                        <a:pt x="2005549" y="475643"/>
                      </a:lnTo>
                      <a:lnTo>
                        <a:pt x="2005549" y="476492"/>
                      </a:lnTo>
                      <a:lnTo>
                        <a:pt x="2008096" y="477366"/>
                      </a:lnTo>
                      <a:lnTo>
                        <a:pt x="2008096" y="478215"/>
                      </a:lnTo>
                      <a:lnTo>
                        <a:pt x="2008945" y="478215"/>
                      </a:lnTo>
                      <a:lnTo>
                        <a:pt x="2009794" y="480760"/>
                      </a:lnTo>
                      <a:lnTo>
                        <a:pt x="2010670" y="481608"/>
                      </a:lnTo>
                      <a:lnTo>
                        <a:pt x="2011519" y="483332"/>
                      </a:lnTo>
                      <a:lnTo>
                        <a:pt x="2012368" y="483332"/>
                      </a:lnTo>
                      <a:lnTo>
                        <a:pt x="2013217" y="483332"/>
                      </a:lnTo>
                      <a:lnTo>
                        <a:pt x="2013217" y="485028"/>
                      </a:lnTo>
                      <a:lnTo>
                        <a:pt x="2013217" y="485877"/>
                      </a:lnTo>
                      <a:lnTo>
                        <a:pt x="2014066" y="485877"/>
                      </a:lnTo>
                      <a:lnTo>
                        <a:pt x="2015764" y="485028"/>
                      </a:lnTo>
                      <a:lnTo>
                        <a:pt x="2017488" y="485877"/>
                      </a:lnTo>
                      <a:lnTo>
                        <a:pt x="2017488" y="485028"/>
                      </a:lnTo>
                      <a:lnTo>
                        <a:pt x="2020035" y="485877"/>
                      </a:lnTo>
                      <a:lnTo>
                        <a:pt x="2021733" y="485028"/>
                      </a:lnTo>
                      <a:lnTo>
                        <a:pt x="2021733" y="489297"/>
                      </a:lnTo>
                      <a:lnTo>
                        <a:pt x="2022609" y="490993"/>
                      </a:lnTo>
                      <a:lnTo>
                        <a:pt x="2023458" y="492690"/>
                      </a:lnTo>
                      <a:lnTo>
                        <a:pt x="2022609" y="494413"/>
                      </a:lnTo>
                      <a:lnTo>
                        <a:pt x="2024307" y="494413"/>
                      </a:lnTo>
                      <a:lnTo>
                        <a:pt x="2026005" y="496958"/>
                      </a:lnTo>
                      <a:lnTo>
                        <a:pt x="2028578" y="495262"/>
                      </a:lnTo>
                      <a:lnTo>
                        <a:pt x="2029427" y="496110"/>
                      </a:lnTo>
                      <a:lnTo>
                        <a:pt x="2034548" y="495262"/>
                      </a:lnTo>
                      <a:lnTo>
                        <a:pt x="2034548" y="494413"/>
                      </a:lnTo>
                      <a:lnTo>
                        <a:pt x="2035397" y="493565"/>
                      </a:lnTo>
                      <a:lnTo>
                        <a:pt x="2037095" y="495262"/>
                      </a:lnTo>
                      <a:lnTo>
                        <a:pt x="2036246" y="496110"/>
                      </a:lnTo>
                      <a:lnTo>
                        <a:pt x="2037095" y="497807"/>
                      </a:lnTo>
                      <a:lnTo>
                        <a:pt x="2037944" y="496958"/>
                      </a:lnTo>
                      <a:lnTo>
                        <a:pt x="2040517" y="498655"/>
                      </a:lnTo>
                      <a:lnTo>
                        <a:pt x="2042215" y="498655"/>
                      </a:lnTo>
                      <a:lnTo>
                        <a:pt x="2043064" y="498655"/>
                      </a:lnTo>
                      <a:lnTo>
                        <a:pt x="2043913" y="501227"/>
                      </a:lnTo>
                      <a:lnTo>
                        <a:pt x="2045638" y="501227"/>
                      </a:lnTo>
                      <a:lnTo>
                        <a:pt x="2044789" y="504647"/>
                      </a:lnTo>
                      <a:lnTo>
                        <a:pt x="2047336" y="502924"/>
                      </a:lnTo>
                      <a:lnTo>
                        <a:pt x="2048184" y="504647"/>
                      </a:lnTo>
                      <a:lnTo>
                        <a:pt x="2049033" y="505495"/>
                      </a:lnTo>
                      <a:lnTo>
                        <a:pt x="2050758" y="504647"/>
                      </a:lnTo>
                      <a:lnTo>
                        <a:pt x="2050758" y="506344"/>
                      </a:lnTo>
                      <a:lnTo>
                        <a:pt x="2051607" y="508040"/>
                      </a:lnTo>
                      <a:lnTo>
                        <a:pt x="2056727" y="506344"/>
                      </a:lnTo>
                      <a:lnTo>
                        <a:pt x="2056727" y="507192"/>
                      </a:lnTo>
                      <a:lnTo>
                        <a:pt x="2055878" y="508889"/>
                      </a:lnTo>
                      <a:lnTo>
                        <a:pt x="2057576" y="509764"/>
                      </a:lnTo>
                      <a:lnTo>
                        <a:pt x="2059274" y="507192"/>
                      </a:lnTo>
                      <a:lnTo>
                        <a:pt x="2060999" y="507192"/>
                      </a:lnTo>
                      <a:lnTo>
                        <a:pt x="2060999" y="508889"/>
                      </a:lnTo>
                      <a:lnTo>
                        <a:pt x="2061848" y="509764"/>
                      </a:lnTo>
                      <a:lnTo>
                        <a:pt x="2062697" y="509764"/>
                      </a:lnTo>
                      <a:lnTo>
                        <a:pt x="2062697" y="511460"/>
                      </a:lnTo>
                      <a:lnTo>
                        <a:pt x="2060999" y="512309"/>
                      </a:lnTo>
                      <a:lnTo>
                        <a:pt x="2061848" y="514005"/>
                      </a:lnTo>
                      <a:lnTo>
                        <a:pt x="2064395" y="512309"/>
                      </a:lnTo>
                      <a:lnTo>
                        <a:pt x="2066968" y="514854"/>
                      </a:lnTo>
                      <a:lnTo>
                        <a:pt x="2068666" y="514005"/>
                      </a:lnTo>
                      <a:lnTo>
                        <a:pt x="2067817" y="512309"/>
                      </a:lnTo>
                      <a:lnTo>
                        <a:pt x="2070364" y="513157"/>
                      </a:lnTo>
                      <a:lnTo>
                        <a:pt x="2072938" y="514854"/>
                      </a:lnTo>
                      <a:lnTo>
                        <a:pt x="2073787" y="512309"/>
                      </a:lnTo>
                      <a:lnTo>
                        <a:pt x="2077183" y="512309"/>
                      </a:lnTo>
                      <a:lnTo>
                        <a:pt x="2077183" y="513157"/>
                      </a:lnTo>
                      <a:lnTo>
                        <a:pt x="2078058" y="513157"/>
                      </a:lnTo>
                      <a:lnTo>
                        <a:pt x="2078907" y="511460"/>
                      </a:lnTo>
                      <a:lnTo>
                        <a:pt x="2078907" y="510612"/>
                      </a:lnTo>
                      <a:lnTo>
                        <a:pt x="2079756" y="510612"/>
                      </a:lnTo>
                      <a:lnTo>
                        <a:pt x="2080605" y="511460"/>
                      </a:lnTo>
                      <a:lnTo>
                        <a:pt x="2079756" y="512309"/>
                      </a:lnTo>
                      <a:lnTo>
                        <a:pt x="2080605" y="513157"/>
                      </a:lnTo>
                      <a:lnTo>
                        <a:pt x="2082303" y="514005"/>
                      </a:lnTo>
                      <a:lnTo>
                        <a:pt x="2083179" y="514005"/>
                      </a:lnTo>
                      <a:lnTo>
                        <a:pt x="2084028" y="513157"/>
                      </a:lnTo>
                      <a:lnTo>
                        <a:pt x="2085726" y="512309"/>
                      </a:lnTo>
                      <a:lnTo>
                        <a:pt x="2086575" y="514005"/>
                      </a:lnTo>
                      <a:lnTo>
                        <a:pt x="2087424" y="514005"/>
                      </a:lnTo>
                      <a:lnTo>
                        <a:pt x="2088273" y="513157"/>
                      </a:lnTo>
                      <a:lnTo>
                        <a:pt x="2089148" y="514854"/>
                      </a:lnTo>
                      <a:lnTo>
                        <a:pt x="2090846" y="513157"/>
                      </a:lnTo>
                      <a:lnTo>
                        <a:pt x="2090846" y="514005"/>
                      </a:lnTo>
                      <a:lnTo>
                        <a:pt x="2089997" y="517425"/>
                      </a:lnTo>
                      <a:lnTo>
                        <a:pt x="2090846" y="518274"/>
                      </a:lnTo>
                      <a:lnTo>
                        <a:pt x="2090846" y="519122"/>
                      </a:lnTo>
                      <a:lnTo>
                        <a:pt x="2092544" y="519122"/>
                      </a:lnTo>
                      <a:lnTo>
                        <a:pt x="2095118" y="519122"/>
                      </a:lnTo>
                      <a:lnTo>
                        <a:pt x="2096816" y="522542"/>
                      </a:lnTo>
                      <a:lnTo>
                        <a:pt x="2099363" y="519970"/>
                      </a:lnTo>
                      <a:lnTo>
                        <a:pt x="2101087" y="521694"/>
                      </a:lnTo>
                      <a:lnTo>
                        <a:pt x="2101087" y="522542"/>
                      </a:lnTo>
                      <a:lnTo>
                        <a:pt x="2101087" y="523390"/>
                      </a:lnTo>
                      <a:lnTo>
                        <a:pt x="2102785" y="524239"/>
                      </a:lnTo>
                      <a:lnTo>
                        <a:pt x="2103634" y="525087"/>
                      </a:lnTo>
                      <a:lnTo>
                        <a:pt x="2103634" y="525936"/>
                      </a:lnTo>
                      <a:lnTo>
                        <a:pt x="2101936" y="527659"/>
                      </a:lnTo>
                      <a:lnTo>
                        <a:pt x="2102785" y="530204"/>
                      </a:lnTo>
                      <a:lnTo>
                        <a:pt x="2104483" y="531927"/>
                      </a:lnTo>
                      <a:lnTo>
                        <a:pt x="2107057" y="537892"/>
                      </a:lnTo>
                      <a:lnTo>
                        <a:pt x="2107906" y="538741"/>
                      </a:lnTo>
                      <a:lnTo>
                        <a:pt x="2113026" y="537892"/>
                      </a:lnTo>
                      <a:lnTo>
                        <a:pt x="2113875" y="539589"/>
                      </a:lnTo>
                      <a:lnTo>
                        <a:pt x="2115573" y="541286"/>
                      </a:lnTo>
                      <a:lnTo>
                        <a:pt x="2116449" y="543857"/>
                      </a:lnTo>
                      <a:lnTo>
                        <a:pt x="2117298" y="544706"/>
                      </a:lnTo>
                      <a:lnTo>
                        <a:pt x="2122418" y="545554"/>
                      </a:lnTo>
                      <a:lnTo>
                        <a:pt x="2123267" y="545554"/>
                      </a:lnTo>
                      <a:lnTo>
                        <a:pt x="2124116" y="546402"/>
                      </a:lnTo>
                      <a:lnTo>
                        <a:pt x="2126663" y="548099"/>
                      </a:lnTo>
                      <a:lnTo>
                        <a:pt x="2129236" y="551519"/>
                      </a:lnTo>
                      <a:lnTo>
                        <a:pt x="2130934" y="552368"/>
                      </a:lnTo>
                      <a:lnTo>
                        <a:pt x="2132632" y="552368"/>
                      </a:lnTo>
                      <a:lnTo>
                        <a:pt x="2137753" y="552368"/>
                      </a:lnTo>
                      <a:lnTo>
                        <a:pt x="2141175" y="550671"/>
                      </a:lnTo>
                      <a:lnTo>
                        <a:pt x="2142873" y="550671"/>
                      </a:lnTo>
                      <a:lnTo>
                        <a:pt x="2144598" y="552368"/>
                      </a:lnTo>
                      <a:lnTo>
                        <a:pt x="2145447" y="553216"/>
                      </a:lnTo>
                      <a:lnTo>
                        <a:pt x="2146296" y="555788"/>
                      </a:lnTo>
                      <a:lnTo>
                        <a:pt x="2146296" y="558333"/>
                      </a:lnTo>
                      <a:lnTo>
                        <a:pt x="2146296" y="559181"/>
                      </a:lnTo>
                      <a:lnTo>
                        <a:pt x="2145447" y="561753"/>
                      </a:lnTo>
                      <a:lnTo>
                        <a:pt x="2142873" y="564298"/>
                      </a:lnTo>
                      <a:lnTo>
                        <a:pt x="2140326" y="567718"/>
                      </a:lnTo>
                      <a:lnTo>
                        <a:pt x="2140326" y="571138"/>
                      </a:lnTo>
                      <a:lnTo>
                        <a:pt x="2141175" y="571986"/>
                      </a:lnTo>
                      <a:lnTo>
                        <a:pt x="2142873" y="571986"/>
                      </a:lnTo>
                      <a:lnTo>
                        <a:pt x="2145447" y="572834"/>
                      </a:lnTo>
                      <a:lnTo>
                        <a:pt x="2147994" y="573683"/>
                      </a:lnTo>
                      <a:lnTo>
                        <a:pt x="2148843" y="575380"/>
                      </a:lnTo>
                      <a:lnTo>
                        <a:pt x="2151416" y="577103"/>
                      </a:lnTo>
                      <a:lnTo>
                        <a:pt x="2154812" y="577103"/>
                      </a:lnTo>
                      <a:lnTo>
                        <a:pt x="2157386" y="576228"/>
                      </a:lnTo>
                      <a:lnTo>
                        <a:pt x="2159084" y="576228"/>
                      </a:lnTo>
                      <a:lnTo>
                        <a:pt x="2159933" y="577103"/>
                      </a:lnTo>
                      <a:lnTo>
                        <a:pt x="2160808" y="576228"/>
                      </a:lnTo>
                      <a:lnTo>
                        <a:pt x="2161657" y="572834"/>
                      </a:lnTo>
                      <a:lnTo>
                        <a:pt x="2161657" y="571986"/>
                      </a:lnTo>
                      <a:lnTo>
                        <a:pt x="2163355" y="571986"/>
                      </a:lnTo>
                      <a:lnTo>
                        <a:pt x="2164204" y="572834"/>
                      </a:lnTo>
                      <a:lnTo>
                        <a:pt x="2165902" y="571986"/>
                      </a:lnTo>
                      <a:lnTo>
                        <a:pt x="2166778" y="570263"/>
                      </a:lnTo>
                      <a:lnTo>
                        <a:pt x="2169325" y="569414"/>
                      </a:lnTo>
                      <a:lnTo>
                        <a:pt x="2171023" y="567718"/>
                      </a:lnTo>
                      <a:lnTo>
                        <a:pt x="2171872" y="567718"/>
                      </a:lnTo>
                      <a:lnTo>
                        <a:pt x="2173596" y="567718"/>
                      </a:lnTo>
                      <a:lnTo>
                        <a:pt x="2176992" y="571986"/>
                      </a:lnTo>
                      <a:lnTo>
                        <a:pt x="2177868" y="571138"/>
                      </a:lnTo>
                      <a:lnTo>
                        <a:pt x="2179566" y="570263"/>
                      </a:lnTo>
                      <a:lnTo>
                        <a:pt x="2181263" y="569414"/>
                      </a:lnTo>
                      <a:lnTo>
                        <a:pt x="2182112" y="570263"/>
                      </a:lnTo>
                      <a:lnTo>
                        <a:pt x="2183837" y="571986"/>
                      </a:lnTo>
                      <a:lnTo>
                        <a:pt x="2185535" y="571986"/>
                      </a:lnTo>
                      <a:lnTo>
                        <a:pt x="2188082" y="570263"/>
                      </a:lnTo>
                      <a:lnTo>
                        <a:pt x="2188957" y="568566"/>
                      </a:lnTo>
                      <a:lnTo>
                        <a:pt x="2190655" y="567718"/>
                      </a:lnTo>
                      <a:lnTo>
                        <a:pt x="2193202" y="568566"/>
                      </a:lnTo>
                      <a:lnTo>
                        <a:pt x="2195776" y="568566"/>
                      </a:lnTo>
                      <a:lnTo>
                        <a:pt x="2197474" y="567718"/>
                      </a:lnTo>
                      <a:lnTo>
                        <a:pt x="2198323" y="565146"/>
                      </a:lnTo>
                      <a:lnTo>
                        <a:pt x="2199172" y="565146"/>
                      </a:lnTo>
                      <a:lnTo>
                        <a:pt x="2199172" y="563449"/>
                      </a:lnTo>
                      <a:lnTo>
                        <a:pt x="2200047" y="562601"/>
                      </a:lnTo>
                      <a:lnTo>
                        <a:pt x="2201745" y="561753"/>
                      </a:lnTo>
                      <a:lnTo>
                        <a:pt x="2205168" y="560904"/>
                      </a:lnTo>
                      <a:lnTo>
                        <a:pt x="2208564" y="556636"/>
                      </a:lnTo>
                      <a:lnTo>
                        <a:pt x="2211137" y="557484"/>
                      </a:lnTo>
                      <a:lnTo>
                        <a:pt x="2211986" y="556636"/>
                      </a:lnTo>
                      <a:lnTo>
                        <a:pt x="2212835" y="555788"/>
                      </a:lnTo>
                      <a:lnTo>
                        <a:pt x="2213684" y="554939"/>
                      </a:lnTo>
                      <a:lnTo>
                        <a:pt x="2215382" y="554939"/>
                      </a:lnTo>
                      <a:lnTo>
                        <a:pt x="2217107" y="554939"/>
                      </a:lnTo>
                      <a:lnTo>
                        <a:pt x="2218805" y="554939"/>
                      </a:lnTo>
                      <a:lnTo>
                        <a:pt x="2224774" y="553216"/>
                      </a:lnTo>
                      <a:lnTo>
                        <a:pt x="2224774" y="554064"/>
                      </a:lnTo>
                      <a:lnTo>
                        <a:pt x="2223925" y="555788"/>
                      </a:lnTo>
                      <a:lnTo>
                        <a:pt x="2219654" y="562601"/>
                      </a:lnTo>
                      <a:lnTo>
                        <a:pt x="2216231" y="568566"/>
                      </a:lnTo>
                      <a:lnTo>
                        <a:pt x="2212835" y="571986"/>
                      </a:lnTo>
                      <a:lnTo>
                        <a:pt x="2209413" y="574531"/>
                      </a:lnTo>
                      <a:lnTo>
                        <a:pt x="2204292" y="577951"/>
                      </a:lnTo>
                      <a:lnTo>
                        <a:pt x="2195776" y="582220"/>
                      </a:lnTo>
                      <a:lnTo>
                        <a:pt x="2191504" y="583068"/>
                      </a:lnTo>
                      <a:lnTo>
                        <a:pt x="2188957" y="584765"/>
                      </a:lnTo>
                      <a:lnTo>
                        <a:pt x="2188082" y="585613"/>
                      </a:lnTo>
                      <a:lnTo>
                        <a:pt x="2185535" y="591578"/>
                      </a:lnTo>
                      <a:lnTo>
                        <a:pt x="2184686" y="593301"/>
                      </a:lnTo>
                      <a:lnTo>
                        <a:pt x="2184686" y="595846"/>
                      </a:lnTo>
                      <a:lnTo>
                        <a:pt x="2183837" y="597543"/>
                      </a:lnTo>
                      <a:lnTo>
                        <a:pt x="2178717" y="604383"/>
                      </a:lnTo>
                      <a:lnTo>
                        <a:pt x="2178717" y="605232"/>
                      </a:lnTo>
                      <a:lnTo>
                        <a:pt x="2179566" y="606080"/>
                      </a:lnTo>
                      <a:lnTo>
                        <a:pt x="2182112" y="606928"/>
                      </a:lnTo>
                      <a:lnTo>
                        <a:pt x="2183837" y="607777"/>
                      </a:lnTo>
                      <a:lnTo>
                        <a:pt x="2185535" y="607777"/>
                      </a:lnTo>
                      <a:lnTo>
                        <a:pt x="2186384" y="608625"/>
                      </a:lnTo>
                      <a:lnTo>
                        <a:pt x="2182988" y="616313"/>
                      </a:lnTo>
                      <a:lnTo>
                        <a:pt x="2176143" y="631637"/>
                      </a:lnTo>
                      <a:lnTo>
                        <a:pt x="2169325" y="645290"/>
                      </a:lnTo>
                      <a:lnTo>
                        <a:pt x="2165053" y="656372"/>
                      </a:lnTo>
                      <a:lnTo>
                        <a:pt x="2155688" y="676839"/>
                      </a:lnTo>
                      <a:lnTo>
                        <a:pt x="2141175" y="709210"/>
                      </a:lnTo>
                      <a:lnTo>
                        <a:pt x="2140326" y="710085"/>
                      </a:lnTo>
                      <a:lnTo>
                        <a:pt x="2135206" y="722015"/>
                      </a:lnTo>
                      <a:lnTo>
                        <a:pt x="2125814" y="743304"/>
                      </a:lnTo>
                      <a:lnTo>
                        <a:pt x="2122418" y="751840"/>
                      </a:lnTo>
                      <a:lnTo>
                        <a:pt x="2117298" y="763770"/>
                      </a:lnTo>
                      <a:lnTo>
                        <a:pt x="2108755" y="782541"/>
                      </a:lnTo>
                      <a:lnTo>
                        <a:pt x="2079756" y="845611"/>
                      </a:lnTo>
                      <a:lnTo>
                        <a:pt x="2042215" y="927453"/>
                      </a:lnTo>
                      <a:lnTo>
                        <a:pt x="2033699" y="947893"/>
                      </a:lnTo>
                      <a:lnTo>
                        <a:pt x="2022609" y="971780"/>
                      </a:lnTo>
                      <a:lnTo>
                        <a:pt x="2002976" y="1016107"/>
                      </a:lnTo>
                      <a:lnTo>
                        <a:pt x="1952647" y="1127774"/>
                      </a:lnTo>
                      <a:lnTo>
                        <a:pt x="1951798" y="1129470"/>
                      </a:lnTo>
                      <a:lnTo>
                        <a:pt x="1950100" y="1130319"/>
                      </a:lnTo>
                      <a:lnTo>
                        <a:pt x="1950100" y="1131167"/>
                      </a:lnTo>
                      <a:lnTo>
                        <a:pt x="1949224" y="1131167"/>
                      </a:lnTo>
                      <a:lnTo>
                        <a:pt x="1945828" y="1131167"/>
                      </a:lnTo>
                      <a:lnTo>
                        <a:pt x="1944979" y="1132015"/>
                      </a:lnTo>
                      <a:lnTo>
                        <a:pt x="1944130" y="1136284"/>
                      </a:lnTo>
                      <a:lnTo>
                        <a:pt x="1943255" y="1137981"/>
                      </a:lnTo>
                      <a:lnTo>
                        <a:pt x="1941557" y="1140552"/>
                      </a:lnTo>
                      <a:lnTo>
                        <a:pt x="1939010" y="1141401"/>
                      </a:lnTo>
                      <a:lnTo>
                        <a:pt x="1932165" y="1147366"/>
                      </a:lnTo>
                      <a:lnTo>
                        <a:pt x="1929618" y="1151634"/>
                      </a:lnTo>
                      <a:lnTo>
                        <a:pt x="1927044" y="1154179"/>
                      </a:lnTo>
                      <a:lnTo>
                        <a:pt x="1925346" y="1157599"/>
                      </a:lnTo>
                      <a:lnTo>
                        <a:pt x="1925346" y="1168681"/>
                      </a:lnTo>
                      <a:lnTo>
                        <a:pt x="1927044" y="1171226"/>
                      </a:lnTo>
                      <a:lnTo>
                        <a:pt x="1927920" y="1175494"/>
                      </a:lnTo>
                      <a:lnTo>
                        <a:pt x="1931316" y="1184879"/>
                      </a:lnTo>
                      <a:lnTo>
                        <a:pt x="1934738" y="1189148"/>
                      </a:lnTo>
                      <a:lnTo>
                        <a:pt x="1936436" y="1189996"/>
                      </a:lnTo>
                      <a:lnTo>
                        <a:pt x="1937285" y="1192541"/>
                      </a:lnTo>
                      <a:lnTo>
                        <a:pt x="1938161" y="1192541"/>
                      </a:lnTo>
                      <a:lnTo>
                        <a:pt x="1941557" y="1193390"/>
                      </a:lnTo>
                      <a:lnTo>
                        <a:pt x="1943255" y="1195113"/>
                      </a:lnTo>
                      <a:lnTo>
                        <a:pt x="1944979" y="1196810"/>
                      </a:lnTo>
                      <a:lnTo>
                        <a:pt x="1949224" y="1204471"/>
                      </a:lnTo>
                      <a:lnTo>
                        <a:pt x="1951798" y="1207043"/>
                      </a:lnTo>
                      <a:lnTo>
                        <a:pt x="1954345" y="1207891"/>
                      </a:lnTo>
                      <a:lnTo>
                        <a:pt x="1955220" y="1207891"/>
                      </a:lnTo>
                      <a:lnTo>
                        <a:pt x="1956918" y="1211311"/>
                      </a:lnTo>
                      <a:lnTo>
                        <a:pt x="1957767" y="1213008"/>
                      </a:lnTo>
                      <a:lnTo>
                        <a:pt x="1959465" y="1213857"/>
                      </a:lnTo>
                      <a:lnTo>
                        <a:pt x="1960341" y="1217277"/>
                      </a:lnTo>
                      <a:lnTo>
                        <a:pt x="1962888" y="1219822"/>
                      </a:lnTo>
                      <a:lnTo>
                        <a:pt x="1964586" y="1226635"/>
                      </a:lnTo>
                      <a:lnTo>
                        <a:pt x="1963737" y="1231752"/>
                      </a:lnTo>
                      <a:lnTo>
                        <a:pt x="1964586" y="1236020"/>
                      </a:lnTo>
                      <a:lnTo>
                        <a:pt x="1964586" y="1237717"/>
                      </a:lnTo>
                      <a:lnTo>
                        <a:pt x="1967159" y="1241137"/>
                      </a:lnTo>
                      <a:lnTo>
                        <a:pt x="1968857" y="1242834"/>
                      </a:lnTo>
                      <a:lnTo>
                        <a:pt x="1968008" y="1243708"/>
                      </a:lnTo>
                      <a:lnTo>
                        <a:pt x="1963737" y="1247950"/>
                      </a:lnTo>
                      <a:lnTo>
                        <a:pt x="1959465" y="1256487"/>
                      </a:lnTo>
                      <a:lnTo>
                        <a:pt x="1958616" y="1260755"/>
                      </a:lnTo>
                      <a:lnTo>
                        <a:pt x="1957767" y="1264997"/>
                      </a:lnTo>
                      <a:lnTo>
                        <a:pt x="1958616" y="1268417"/>
                      </a:lnTo>
                      <a:lnTo>
                        <a:pt x="1959465" y="1272686"/>
                      </a:lnTo>
                      <a:lnTo>
                        <a:pt x="1960341" y="1274382"/>
                      </a:lnTo>
                      <a:lnTo>
                        <a:pt x="1960341" y="1276927"/>
                      </a:lnTo>
                      <a:lnTo>
                        <a:pt x="1956069" y="1281196"/>
                      </a:lnTo>
                      <a:lnTo>
                        <a:pt x="1954345" y="1284616"/>
                      </a:lnTo>
                      <a:lnTo>
                        <a:pt x="1950949" y="1288009"/>
                      </a:lnTo>
                      <a:lnTo>
                        <a:pt x="1950100" y="1288884"/>
                      </a:lnTo>
                      <a:lnTo>
                        <a:pt x="1950100" y="1292278"/>
                      </a:lnTo>
                      <a:lnTo>
                        <a:pt x="1950100" y="1294001"/>
                      </a:lnTo>
                      <a:lnTo>
                        <a:pt x="1948375" y="1296546"/>
                      </a:lnTo>
                      <a:lnTo>
                        <a:pt x="1944130" y="1300814"/>
                      </a:lnTo>
                      <a:lnTo>
                        <a:pt x="1939010" y="1303359"/>
                      </a:lnTo>
                      <a:lnTo>
                        <a:pt x="1938161" y="1305083"/>
                      </a:lnTo>
                      <a:lnTo>
                        <a:pt x="1937285" y="1305083"/>
                      </a:lnTo>
                      <a:lnTo>
                        <a:pt x="1937285" y="1306779"/>
                      </a:lnTo>
                      <a:lnTo>
                        <a:pt x="1939010" y="1308476"/>
                      </a:lnTo>
                      <a:lnTo>
                        <a:pt x="1939010" y="1314441"/>
                      </a:lnTo>
                      <a:lnTo>
                        <a:pt x="1941557" y="1318710"/>
                      </a:lnTo>
                      <a:lnTo>
                        <a:pt x="1944130" y="1322130"/>
                      </a:lnTo>
                      <a:lnTo>
                        <a:pt x="1944979" y="1325523"/>
                      </a:lnTo>
                      <a:lnTo>
                        <a:pt x="1944979" y="1327246"/>
                      </a:lnTo>
                      <a:lnTo>
                        <a:pt x="1945828" y="1329791"/>
                      </a:lnTo>
                      <a:lnTo>
                        <a:pt x="1949224" y="1335756"/>
                      </a:lnTo>
                      <a:lnTo>
                        <a:pt x="1950100" y="1337453"/>
                      </a:lnTo>
                      <a:lnTo>
                        <a:pt x="1949224" y="1340025"/>
                      </a:lnTo>
                      <a:lnTo>
                        <a:pt x="1950100" y="1342570"/>
                      </a:lnTo>
                      <a:lnTo>
                        <a:pt x="1949224" y="1344293"/>
                      </a:lnTo>
                      <a:lnTo>
                        <a:pt x="1945828" y="1345990"/>
                      </a:lnTo>
                      <a:lnTo>
                        <a:pt x="1944979" y="1348535"/>
                      </a:lnTo>
                      <a:lnTo>
                        <a:pt x="1946677" y="1353652"/>
                      </a:lnTo>
                      <a:lnTo>
                        <a:pt x="1944979" y="1356223"/>
                      </a:lnTo>
                      <a:lnTo>
                        <a:pt x="1945828" y="1361340"/>
                      </a:lnTo>
                      <a:lnTo>
                        <a:pt x="1944979" y="1363037"/>
                      </a:lnTo>
                      <a:lnTo>
                        <a:pt x="1944979" y="1364734"/>
                      </a:lnTo>
                      <a:lnTo>
                        <a:pt x="1945828" y="1365582"/>
                      </a:lnTo>
                      <a:lnTo>
                        <a:pt x="1946677" y="1368154"/>
                      </a:lnTo>
                      <a:lnTo>
                        <a:pt x="1945828" y="1369002"/>
                      </a:lnTo>
                      <a:lnTo>
                        <a:pt x="1942406" y="1370699"/>
                      </a:lnTo>
                      <a:lnTo>
                        <a:pt x="1941557" y="1372422"/>
                      </a:lnTo>
                      <a:lnTo>
                        <a:pt x="1942406" y="1374119"/>
                      </a:lnTo>
                      <a:lnTo>
                        <a:pt x="1941557" y="1375815"/>
                      </a:lnTo>
                      <a:lnTo>
                        <a:pt x="1941557" y="1377539"/>
                      </a:lnTo>
                      <a:lnTo>
                        <a:pt x="1938161" y="1381780"/>
                      </a:lnTo>
                      <a:lnTo>
                        <a:pt x="1937285" y="1383504"/>
                      </a:lnTo>
                      <a:lnTo>
                        <a:pt x="1935587" y="1386049"/>
                      </a:lnTo>
                      <a:lnTo>
                        <a:pt x="1934738" y="1386897"/>
                      </a:lnTo>
                      <a:lnTo>
                        <a:pt x="1933040" y="1390317"/>
                      </a:lnTo>
                      <a:lnTo>
                        <a:pt x="1933889" y="1392862"/>
                      </a:lnTo>
                      <a:lnTo>
                        <a:pt x="1934738" y="1394586"/>
                      </a:lnTo>
                      <a:lnTo>
                        <a:pt x="1934738" y="1396282"/>
                      </a:lnTo>
                      <a:lnTo>
                        <a:pt x="1933889" y="1399702"/>
                      </a:lnTo>
                      <a:lnTo>
                        <a:pt x="1935587" y="1401399"/>
                      </a:lnTo>
                      <a:lnTo>
                        <a:pt x="1936436" y="1403096"/>
                      </a:lnTo>
                      <a:lnTo>
                        <a:pt x="1936436" y="1404792"/>
                      </a:lnTo>
                      <a:lnTo>
                        <a:pt x="1935587" y="1405667"/>
                      </a:lnTo>
                      <a:lnTo>
                        <a:pt x="1934738" y="1408212"/>
                      </a:lnTo>
                      <a:lnTo>
                        <a:pt x="1933889" y="1409909"/>
                      </a:lnTo>
                      <a:lnTo>
                        <a:pt x="1930467" y="1417598"/>
                      </a:lnTo>
                      <a:lnTo>
                        <a:pt x="1931316" y="1418446"/>
                      </a:lnTo>
                      <a:lnTo>
                        <a:pt x="1933889" y="1419294"/>
                      </a:lnTo>
                      <a:lnTo>
                        <a:pt x="1937285" y="1417598"/>
                      </a:lnTo>
                      <a:lnTo>
                        <a:pt x="1938161" y="1417598"/>
                      </a:lnTo>
                      <a:lnTo>
                        <a:pt x="1941557" y="1416749"/>
                      </a:lnTo>
                      <a:lnTo>
                        <a:pt x="1944979" y="1418446"/>
                      </a:lnTo>
                      <a:lnTo>
                        <a:pt x="1944979" y="1419294"/>
                      </a:lnTo>
                      <a:lnTo>
                        <a:pt x="1944130" y="1420143"/>
                      </a:lnTo>
                      <a:lnTo>
                        <a:pt x="1941557" y="1421866"/>
                      </a:lnTo>
                      <a:lnTo>
                        <a:pt x="1936436" y="1426956"/>
                      </a:lnTo>
                      <a:lnTo>
                        <a:pt x="1934738" y="1428679"/>
                      </a:lnTo>
                      <a:lnTo>
                        <a:pt x="1933889" y="1428679"/>
                      </a:lnTo>
                      <a:lnTo>
                        <a:pt x="1933040" y="1428679"/>
                      </a:lnTo>
                      <a:lnTo>
                        <a:pt x="1932165" y="1428679"/>
                      </a:lnTo>
                      <a:lnTo>
                        <a:pt x="1930467" y="1429528"/>
                      </a:lnTo>
                      <a:lnTo>
                        <a:pt x="1922800" y="1430376"/>
                      </a:lnTo>
                      <a:lnTo>
                        <a:pt x="1847717" y="1430376"/>
                      </a:lnTo>
                      <a:lnTo>
                        <a:pt x="1844321" y="1430376"/>
                      </a:lnTo>
                      <a:lnTo>
                        <a:pt x="1752179" y="1430376"/>
                      </a:lnTo>
                      <a:lnTo>
                        <a:pt x="1681368" y="1429528"/>
                      </a:lnTo>
                      <a:lnTo>
                        <a:pt x="1640431" y="1429528"/>
                      </a:lnTo>
                      <a:lnTo>
                        <a:pt x="1629341" y="1429528"/>
                      </a:lnTo>
                      <a:lnTo>
                        <a:pt x="1627643" y="1429528"/>
                      </a:lnTo>
                      <a:lnTo>
                        <a:pt x="1535502" y="1429528"/>
                      </a:lnTo>
                      <a:lnTo>
                        <a:pt x="1534653" y="1429528"/>
                      </a:lnTo>
                      <a:lnTo>
                        <a:pt x="1532955" y="1429528"/>
                      </a:lnTo>
                      <a:lnTo>
                        <a:pt x="1530381" y="1424411"/>
                      </a:lnTo>
                      <a:lnTo>
                        <a:pt x="1529532" y="1423563"/>
                      </a:lnTo>
                      <a:lnTo>
                        <a:pt x="1530381" y="1420991"/>
                      </a:lnTo>
                      <a:lnTo>
                        <a:pt x="1529532" y="1420143"/>
                      </a:lnTo>
                      <a:lnTo>
                        <a:pt x="1527834" y="1419294"/>
                      </a:lnTo>
                      <a:lnTo>
                        <a:pt x="1526985" y="1418446"/>
                      </a:lnTo>
                      <a:lnTo>
                        <a:pt x="1524412" y="1417598"/>
                      </a:lnTo>
                      <a:lnTo>
                        <a:pt x="1521016" y="1418446"/>
                      </a:lnTo>
                      <a:lnTo>
                        <a:pt x="1520140" y="1417598"/>
                      </a:lnTo>
                      <a:lnTo>
                        <a:pt x="1519291" y="1415026"/>
                      </a:lnTo>
                      <a:lnTo>
                        <a:pt x="1517593" y="1415874"/>
                      </a:lnTo>
                      <a:lnTo>
                        <a:pt x="1515895" y="1415874"/>
                      </a:lnTo>
                      <a:lnTo>
                        <a:pt x="1515020" y="1417598"/>
                      </a:lnTo>
                      <a:lnTo>
                        <a:pt x="1515895" y="1418446"/>
                      </a:lnTo>
                      <a:lnTo>
                        <a:pt x="1515020" y="1419294"/>
                      </a:lnTo>
                      <a:lnTo>
                        <a:pt x="1515020" y="1420143"/>
                      </a:lnTo>
                      <a:lnTo>
                        <a:pt x="1513322" y="1420991"/>
                      </a:lnTo>
                      <a:lnTo>
                        <a:pt x="1513322" y="1421866"/>
                      </a:lnTo>
                      <a:lnTo>
                        <a:pt x="1511624" y="1423563"/>
                      </a:lnTo>
                      <a:lnTo>
                        <a:pt x="1509899" y="1422714"/>
                      </a:lnTo>
                      <a:lnTo>
                        <a:pt x="1507352" y="1422714"/>
                      </a:lnTo>
                      <a:lnTo>
                        <a:pt x="1504805" y="1420991"/>
                      </a:lnTo>
                      <a:lnTo>
                        <a:pt x="1503930" y="1420991"/>
                      </a:lnTo>
                      <a:lnTo>
                        <a:pt x="1503081" y="1422714"/>
                      </a:lnTo>
                      <a:lnTo>
                        <a:pt x="1503081" y="1426956"/>
                      </a:lnTo>
                      <a:lnTo>
                        <a:pt x="1501383" y="1428679"/>
                      </a:lnTo>
                      <a:lnTo>
                        <a:pt x="1500534" y="1430376"/>
                      </a:lnTo>
                      <a:lnTo>
                        <a:pt x="1501383" y="1432073"/>
                      </a:lnTo>
                      <a:lnTo>
                        <a:pt x="1500534" y="1432921"/>
                      </a:lnTo>
                      <a:lnTo>
                        <a:pt x="1500534" y="1433796"/>
                      </a:lnTo>
                      <a:lnTo>
                        <a:pt x="1500534" y="1436341"/>
                      </a:lnTo>
                      <a:lnTo>
                        <a:pt x="1497960" y="1438038"/>
                      </a:lnTo>
                      <a:lnTo>
                        <a:pt x="1495413" y="1438038"/>
                      </a:lnTo>
                      <a:lnTo>
                        <a:pt x="1495413" y="1439761"/>
                      </a:lnTo>
                      <a:lnTo>
                        <a:pt x="1492867" y="1439761"/>
                      </a:lnTo>
                      <a:lnTo>
                        <a:pt x="1491142" y="1440610"/>
                      </a:lnTo>
                      <a:lnTo>
                        <a:pt x="1486022" y="1438913"/>
                      </a:lnTo>
                      <a:lnTo>
                        <a:pt x="1485173" y="1439761"/>
                      </a:lnTo>
                      <a:lnTo>
                        <a:pt x="1484324" y="1438913"/>
                      </a:lnTo>
                      <a:lnTo>
                        <a:pt x="1484324" y="1436341"/>
                      </a:lnTo>
                      <a:lnTo>
                        <a:pt x="1482626" y="1433796"/>
                      </a:lnTo>
                      <a:lnTo>
                        <a:pt x="1480901" y="1432921"/>
                      </a:lnTo>
                      <a:lnTo>
                        <a:pt x="1479203" y="1429528"/>
                      </a:lnTo>
                      <a:lnTo>
                        <a:pt x="1476656" y="1429528"/>
                      </a:lnTo>
                      <a:lnTo>
                        <a:pt x="1474083" y="1429528"/>
                      </a:lnTo>
                      <a:lnTo>
                        <a:pt x="1470687" y="1431224"/>
                      </a:lnTo>
                      <a:lnTo>
                        <a:pt x="1467264" y="1430376"/>
                      </a:lnTo>
                      <a:lnTo>
                        <a:pt x="1463842" y="1421866"/>
                      </a:lnTo>
                      <a:lnTo>
                        <a:pt x="1463842" y="1420991"/>
                      </a:lnTo>
                      <a:lnTo>
                        <a:pt x="1464691" y="1419294"/>
                      </a:lnTo>
                      <a:lnTo>
                        <a:pt x="1463842" y="1418446"/>
                      </a:lnTo>
                      <a:lnTo>
                        <a:pt x="1462144" y="1417598"/>
                      </a:lnTo>
                      <a:lnTo>
                        <a:pt x="1461295" y="1415874"/>
                      </a:lnTo>
                      <a:lnTo>
                        <a:pt x="1462144" y="1414178"/>
                      </a:lnTo>
                      <a:lnTo>
                        <a:pt x="1460446" y="1411632"/>
                      </a:lnTo>
                      <a:lnTo>
                        <a:pt x="1457872" y="1409909"/>
                      </a:lnTo>
                      <a:lnTo>
                        <a:pt x="1458721" y="1409061"/>
                      </a:lnTo>
                      <a:lnTo>
                        <a:pt x="1461295" y="1409061"/>
                      </a:lnTo>
                      <a:lnTo>
                        <a:pt x="1461295" y="1407364"/>
                      </a:lnTo>
                      <a:lnTo>
                        <a:pt x="1460446" y="1405667"/>
                      </a:lnTo>
                      <a:lnTo>
                        <a:pt x="1459570" y="1403096"/>
                      </a:lnTo>
                      <a:lnTo>
                        <a:pt x="1457872" y="1403096"/>
                      </a:lnTo>
                      <a:lnTo>
                        <a:pt x="1454476" y="1403096"/>
                      </a:lnTo>
                      <a:lnTo>
                        <a:pt x="1452752" y="1401399"/>
                      </a:lnTo>
                      <a:lnTo>
                        <a:pt x="1449356" y="1400551"/>
                      </a:lnTo>
                      <a:lnTo>
                        <a:pt x="1448507" y="1401399"/>
                      </a:lnTo>
                      <a:lnTo>
                        <a:pt x="1446782" y="1402247"/>
                      </a:lnTo>
                      <a:lnTo>
                        <a:pt x="1445933" y="1403096"/>
                      </a:lnTo>
                      <a:lnTo>
                        <a:pt x="1445933" y="1404792"/>
                      </a:lnTo>
                      <a:lnTo>
                        <a:pt x="1448507" y="1407364"/>
                      </a:lnTo>
                      <a:lnTo>
                        <a:pt x="1447631" y="1409061"/>
                      </a:lnTo>
                      <a:lnTo>
                        <a:pt x="1446782" y="1409061"/>
                      </a:lnTo>
                      <a:lnTo>
                        <a:pt x="1440813" y="1404792"/>
                      </a:lnTo>
                      <a:lnTo>
                        <a:pt x="1439964" y="1403944"/>
                      </a:lnTo>
                      <a:lnTo>
                        <a:pt x="1439964" y="1403096"/>
                      </a:lnTo>
                      <a:lnTo>
                        <a:pt x="1441662" y="1400551"/>
                      </a:lnTo>
                      <a:lnTo>
                        <a:pt x="1442511" y="1398827"/>
                      </a:lnTo>
                      <a:lnTo>
                        <a:pt x="1440813" y="1397131"/>
                      </a:lnTo>
                      <a:lnTo>
                        <a:pt x="1441662" y="1394586"/>
                      </a:lnTo>
                      <a:lnTo>
                        <a:pt x="1440813" y="1392862"/>
                      </a:lnTo>
                      <a:lnTo>
                        <a:pt x="1439115" y="1392862"/>
                      </a:lnTo>
                      <a:lnTo>
                        <a:pt x="1438266" y="1392014"/>
                      </a:lnTo>
                      <a:lnTo>
                        <a:pt x="1437390" y="1390317"/>
                      </a:lnTo>
                      <a:lnTo>
                        <a:pt x="1437390" y="1387746"/>
                      </a:lnTo>
                      <a:lnTo>
                        <a:pt x="1436541" y="1384352"/>
                      </a:lnTo>
                      <a:lnTo>
                        <a:pt x="1437390" y="1380932"/>
                      </a:lnTo>
                      <a:lnTo>
                        <a:pt x="1438266" y="1379235"/>
                      </a:lnTo>
                      <a:lnTo>
                        <a:pt x="1438266" y="1377539"/>
                      </a:lnTo>
                      <a:lnTo>
                        <a:pt x="1437390" y="1376664"/>
                      </a:lnTo>
                      <a:lnTo>
                        <a:pt x="1435692" y="1375815"/>
                      </a:lnTo>
                      <a:lnTo>
                        <a:pt x="1433994" y="1374967"/>
                      </a:lnTo>
                      <a:lnTo>
                        <a:pt x="1432296" y="1374967"/>
                      </a:lnTo>
                      <a:lnTo>
                        <a:pt x="1428874" y="1374119"/>
                      </a:lnTo>
                      <a:lnTo>
                        <a:pt x="1427176" y="1373270"/>
                      </a:lnTo>
                      <a:lnTo>
                        <a:pt x="1426327" y="1371574"/>
                      </a:lnTo>
                      <a:lnTo>
                        <a:pt x="1424603" y="1369850"/>
                      </a:lnTo>
                      <a:lnTo>
                        <a:pt x="1423754" y="1370699"/>
                      </a:lnTo>
                      <a:lnTo>
                        <a:pt x="1422905" y="1370699"/>
                      </a:lnTo>
                      <a:lnTo>
                        <a:pt x="1422056" y="1372422"/>
                      </a:lnTo>
                      <a:lnTo>
                        <a:pt x="1420331" y="1373270"/>
                      </a:lnTo>
                      <a:lnTo>
                        <a:pt x="1417784" y="1375815"/>
                      </a:lnTo>
                      <a:lnTo>
                        <a:pt x="1416935" y="1375815"/>
                      </a:lnTo>
                      <a:lnTo>
                        <a:pt x="1416935" y="1374967"/>
                      </a:lnTo>
                      <a:lnTo>
                        <a:pt x="1416086" y="1374119"/>
                      </a:lnTo>
                      <a:lnTo>
                        <a:pt x="1415237" y="1372422"/>
                      </a:lnTo>
                      <a:lnTo>
                        <a:pt x="1413513" y="1372422"/>
                      </a:lnTo>
                      <a:lnTo>
                        <a:pt x="1414362" y="1370699"/>
                      </a:lnTo>
                      <a:lnTo>
                        <a:pt x="1413513" y="1369002"/>
                      </a:lnTo>
                      <a:lnTo>
                        <a:pt x="1413513" y="1367305"/>
                      </a:lnTo>
                      <a:lnTo>
                        <a:pt x="1412664" y="1367305"/>
                      </a:lnTo>
                      <a:lnTo>
                        <a:pt x="1413513" y="1365582"/>
                      </a:lnTo>
                      <a:lnTo>
                        <a:pt x="1412664" y="1363037"/>
                      </a:lnTo>
                      <a:lnTo>
                        <a:pt x="1411815" y="1363037"/>
                      </a:lnTo>
                      <a:lnTo>
                        <a:pt x="1410966" y="1362188"/>
                      </a:lnTo>
                      <a:lnTo>
                        <a:pt x="1410117" y="1362188"/>
                      </a:lnTo>
                      <a:lnTo>
                        <a:pt x="1409241" y="1361340"/>
                      </a:lnTo>
                      <a:lnTo>
                        <a:pt x="1408392" y="1362188"/>
                      </a:lnTo>
                      <a:lnTo>
                        <a:pt x="1407543" y="1361340"/>
                      </a:lnTo>
                      <a:lnTo>
                        <a:pt x="1406694" y="1359617"/>
                      </a:lnTo>
                      <a:lnTo>
                        <a:pt x="1401574" y="1357072"/>
                      </a:lnTo>
                      <a:lnTo>
                        <a:pt x="1400725" y="1356223"/>
                      </a:lnTo>
                      <a:lnTo>
                        <a:pt x="1401574" y="1355375"/>
                      </a:lnTo>
                      <a:lnTo>
                        <a:pt x="1399876" y="1351955"/>
                      </a:lnTo>
                      <a:lnTo>
                        <a:pt x="1398151" y="1351107"/>
                      </a:lnTo>
                      <a:lnTo>
                        <a:pt x="1397302" y="1349410"/>
                      </a:lnTo>
                      <a:lnTo>
                        <a:pt x="1397302" y="1348535"/>
                      </a:lnTo>
                      <a:lnTo>
                        <a:pt x="1397302" y="1347687"/>
                      </a:lnTo>
                      <a:lnTo>
                        <a:pt x="1398151" y="1346838"/>
                      </a:lnTo>
                      <a:lnTo>
                        <a:pt x="1399027" y="1345142"/>
                      </a:lnTo>
                      <a:lnTo>
                        <a:pt x="1398151" y="1344293"/>
                      </a:lnTo>
                      <a:lnTo>
                        <a:pt x="1397302" y="1341722"/>
                      </a:lnTo>
                      <a:lnTo>
                        <a:pt x="1398151" y="1340873"/>
                      </a:lnTo>
                      <a:lnTo>
                        <a:pt x="1396453" y="1339176"/>
                      </a:lnTo>
                      <a:lnTo>
                        <a:pt x="1396453" y="1338302"/>
                      </a:lnTo>
                      <a:lnTo>
                        <a:pt x="1393906" y="1336605"/>
                      </a:lnTo>
                      <a:lnTo>
                        <a:pt x="1392182" y="1334908"/>
                      </a:lnTo>
                      <a:lnTo>
                        <a:pt x="1389635" y="1332337"/>
                      </a:lnTo>
                      <a:lnTo>
                        <a:pt x="1384514" y="1329791"/>
                      </a:lnTo>
                      <a:lnTo>
                        <a:pt x="1381092" y="1329791"/>
                      </a:lnTo>
                      <a:lnTo>
                        <a:pt x="1380243" y="1328095"/>
                      </a:lnTo>
                      <a:lnTo>
                        <a:pt x="1378545" y="1325523"/>
                      </a:lnTo>
                      <a:lnTo>
                        <a:pt x="1377696" y="1325523"/>
                      </a:lnTo>
                      <a:lnTo>
                        <a:pt x="1376847" y="1324675"/>
                      </a:lnTo>
                      <a:lnTo>
                        <a:pt x="1375971" y="1324675"/>
                      </a:lnTo>
                      <a:lnTo>
                        <a:pt x="1374273" y="1322978"/>
                      </a:lnTo>
                      <a:lnTo>
                        <a:pt x="1316277" y="1322978"/>
                      </a:lnTo>
                      <a:lnTo>
                        <a:pt x="1294946" y="1322978"/>
                      </a:lnTo>
                      <a:lnTo>
                        <a:pt x="1290675" y="1322978"/>
                      </a:lnTo>
                      <a:lnTo>
                        <a:pt x="1279585" y="1322130"/>
                      </a:lnTo>
                      <a:lnTo>
                        <a:pt x="1278736" y="1328095"/>
                      </a:lnTo>
                      <a:lnTo>
                        <a:pt x="1279585" y="1329791"/>
                      </a:lnTo>
                      <a:lnTo>
                        <a:pt x="1278736" y="1331488"/>
                      </a:lnTo>
                      <a:lnTo>
                        <a:pt x="1277038" y="1332337"/>
                      </a:lnTo>
                      <a:lnTo>
                        <a:pt x="1276189" y="1334908"/>
                      </a:lnTo>
                      <a:lnTo>
                        <a:pt x="1273615" y="1336605"/>
                      </a:lnTo>
                      <a:lnTo>
                        <a:pt x="1273615" y="1338302"/>
                      </a:lnTo>
                      <a:lnTo>
                        <a:pt x="1274464" y="1339176"/>
                      </a:lnTo>
                      <a:lnTo>
                        <a:pt x="1273615" y="1341722"/>
                      </a:lnTo>
                      <a:lnTo>
                        <a:pt x="1272766" y="1342570"/>
                      </a:lnTo>
                      <a:lnTo>
                        <a:pt x="1270219" y="1346838"/>
                      </a:lnTo>
                      <a:lnTo>
                        <a:pt x="1265948" y="1349410"/>
                      </a:lnTo>
                      <a:lnTo>
                        <a:pt x="1263374" y="1351955"/>
                      </a:lnTo>
                      <a:lnTo>
                        <a:pt x="1263374" y="1352803"/>
                      </a:lnTo>
                      <a:lnTo>
                        <a:pt x="1266797" y="1358768"/>
                      </a:lnTo>
                      <a:lnTo>
                        <a:pt x="1263374" y="1361340"/>
                      </a:lnTo>
                      <a:lnTo>
                        <a:pt x="1261676" y="1363885"/>
                      </a:lnTo>
                      <a:lnTo>
                        <a:pt x="1261676" y="1365582"/>
                      </a:lnTo>
                      <a:lnTo>
                        <a:pt x="1259978" y="1368154"/>
                      </a:lnTo>
                      <a:lnTo>
                        <a:pt x="1259103" y="1369002"/>
                      </a:lnTo>
                      <a:lnTo>
                        <a:pt x="1258254" y="1369002"/>
                      </a:lnTo>
                      <a:lnTo>
                        <a:pt x="1254009" y="1365582"/>
                      </a:lnTo>
                      <a:lnTo>
                        <a:pt x="1251435" y="1364734"/>
                      </a:lnTo>
                      <a:lnTo>
                        <a:pt x="1248888" y="1363885"/>
                      </a:lnTo>
                      <a:lnTo>
                        <a:pt x="1248039" y="1363885"/>
                      </a:lnTo>
                      <a:lnTo>
                        <a:pt x="1246315" y="1363885"/>
                      </a:lnTo>
                      <a:lnTo>
                        <a:pt x="1245466" y="1365582"/>
                      </a:lnTo>
                      <a:lnTo>
                        <a:pt x="1243768" y="1368154"/>
                      </a:lnTo>
                      <a:lnTo>
                        <a:pt x="1242919" y="1369002"/>
                      </a:lnTo>
                      <a:lnTo>
                        <a:pt x="1240346" y="1368154"/>
                      </a:lnTo>
                      <a:lnTo>
                        <a:pt x="1238648" y="1369002"/>
                      </a:lnTo>
                      <a:lnTo>
                        <a:pt x="1238648" y="1376664"/>
                      </a:lnTo>
                      <a:lnTo>
                        <a:pt x="1234376" y="1379235"/>
                      </a:lnTo>
                      <a:lnTo>
                        <a:pt x="1234376" y="1380932"/>
                      </a:lnTo>
                      <a:lnTo>
                        <a:pt x="1237799" y="1381780"/>
                      </a:lnTo>
                      <a:lnTo>
                        <a:pt x="1239497" y="1383504"/>
                      </a:lnTo>
                      <a:lnTo>
                        <a:pt x="1239497" y="1385200"/>
                      </a:lnTo>
                      <a:lnTo>
                        <a:pt x="1235225" y="1388620"/>
                      </a:lnTo>
                      <a:lnTo>
                        <a:pt x="1235225" y="1389469"/>
                      </a:lnTo>
                      <a:lnTo>
                        <a:pt x="1236074" y="1392014"/>
                      </a:lnTo>
                      <a:lnTo>
                        <a:pt x="1238648" y="1394586"/>
                      </a:lnTo>
                      <a:lnTo>
                        <a:pt x="1238648" y="1397131"/>
                      </a:lnTo>
                      <a:lnTo>
                        <a:pt x="1240346" y="1398827"/>
                      </a:lnTo>
                      <a:lnTo>
                        <a:pt x="1241195" y="1398827"/>
                      </a:lnTo>
                      <a:lnTo>
                        <a:pt x="1241195" y="1400551"/>
                      </a:lnTo>
                      <a:lnTo>
                        <a:pt x="1238648" y="1404792"/>
                      </a:lnTo>
                      <a:lnTo>
                        <a:pt x="1237799" y="1404792"/>
                      </a:lnTo>
                      <a:lnTo>
                        <a:pt x="1236074" y="1403096"/>
                      </a:lnTo>
                      <a:lnTo>
                        <a:pt x="1236074" y="1402247"/>
                      </a:lnTo>
                      <a:lnTo>
                        <a:pt x="1235225" y="1401399"/>
                      </a:lnTo>
                      <a:lnTo>
                        <a:pt x="1234376" y="1401399"/>
                      </a:lnTo>
                      <a:lnTo>
                        <a:pt x="1233527" y="1402247"/>
                      </a:lnTo>
                      <a:lnTo>
                        <a:pt x="1232678" y="1406516"/>
                      </a:lnTo>
                      <a:lnTo>
                        <a:pt x="1230954" y="1407364"/>
                      </a:lnTo>
                      <a:lnTo>
                        <a:pt x="1230954" y="1409061"/>
                      </a:lnTo>
                      <a:lnTo>
                        <a:pt x="1230105" y="1410758"/>
                      </a:lnTo>
                      <a:lnTo>
                        <a:pt x="1229256" y="1411632"/>
                      </a:lnTo>
                      <a:lnTo>
                        <a:pt x="1230105" y="1412481"/>
                      </a:lnTo>
                      <a:lnTo>
                        <a:pt x="1227558" y="1415874"/>
                      </a:lnTo>
                      <a:lnTo>
                        <a:pt x="1228407" y="1419294"/>
                      </a:lnTo>
                      <a:lnTo>
                        <a:pt x="1223286" y="1418446"/>
                      </a:lnTo>
                      <a:lnTo>
                        <a:pt x="1222437" y="1418446"/>
                      </a:lnTo>
                      <a:lnTo>
                        <a:pt x="1219864" y="1420143"/>
                      </a:lnTo>
                      <a:lnTo>
                        <a:pt x="1218166" y="1420143"/>
                      </a:lnTo>
                      <a:lnTo>
                        <a:pt x="1216468" y="1419294"/>
                      </a:lnTo>
                      <a:lnTo>
                        <a:pt x="1215619" y="1420143"/>
                      </a:lnTo>
                      <a:lnTo>
                        <a:pt x="1213894" y="1422714"/>
                      </a:lnTo>
                      <a:lnTo>
                        <a:pt x="1213894" y="1426956"/>
                      </a:lnTo>
                      <a:lnTo>
                        <a:pt x="1215619" y="1430376"/>
                      </a:lnTo>
                      <a:lnTo>
                        <a:pt x="1214743" y="1432073"/>
                      </a:lnTo>
                      <a:lnTo>
                        <a:pt x="1212196" y="1434644"/>
                      </a:lnTo>
                      <a:lnTo>
                        <a:pt x="1212196" y="1435493"/>
                      </a:lnTo>
                      <a:lnTo>
                        <a:pt x="1212196" y="1436341"/>
                      </a:lnTo>
                      <a:lnTo>
                        <a:pt x="1213045" y="1438913"/>
                      </a:lnTo>
                      <a:lnTo>
                        <a:pt x="1213045" y="1442306"/>
                      </a:lnTo>
                      <a:lnTo>
                        <a:pt x="1213894" y="1448271"/>
                      </a:lnTo>
                      <a:lnTo>
                        <a:pt x="1213894" y="1449995"/>
                      </a:lnTo>
                      <a:lnTo>
                        <a:pt x="1213045" y="1450843"/>
                      </a:lnTo>
                      <a:lnTo>
                        <a:pt x="1209649" y="1450843"/>
                      </a:lnTo>
                      <a:lnTo>
                        <a:pt x="1202804" y="1455085"/>
                      </a:lnTo>
                      <a:lnTo>
                        <a:pt x="1198559" y="1454236"/>
                      </a:lnTo>
                      <a:lnTo>
                        <a:pt x="1194288" y="1455085"/>
                      </a:lnTo>
                      <a:lnTo>
                        <a:pt x="1192563" y="1455085"/>
                      </a:lnTo>
                      <a:lnTo>
                        <a:pt x="1190865" y="1454236"/>
                      </a:lnTo>
                      <a:lnTo>
                        <a:pt x="1190865" y="1453388"/>
                      </a:lnTo>
                      <a:lnTo>
                        <a:pt x="1192563" y="1449120"/>
                      </a:lnTo>
                      <a:lnTo>
                        <a:pt x="1192563" y="1447423"/>
                      </a:lnTo>
                      <a:lnTo>
                        <a:pt x="1192563" y="1446575"/>
                      </a:lnTo>
                      <a:lnTo>
                        <a:pt x="1190865" y="1446575"/>
                      </a:lnTo>
                      <a:lnTo>
                        <a:pt x="1184047" y="1449120"/>
                      </a:lnTo>
                      <a:lnTo>
                        <a:pt x="1180625" y="1450843"/>
                      </a:lnTo>
                      <a:lnTo>
                        <a:pt x="1177229" y="1451691"/>
                      </a:lnTo>
                      <a:lnTo>
                        <a:pt x="1175504" y="1452540"/>
                      </a:lnTo>
                      <a:lnTo>
                        <a:pt x="1174655" y="1452540"/>
                      </a:lnTo>
                      <a:lnTo>
                        <a:pt x="1172957" y="1452540"/>
                      </a:lnTo>
                      <a:lnTo>
                        <a:pt x="1169535" y="1453388"/>
                      </a:lnTo>
                      <a:lnTo>
                        <a:pt x="1164414" y="1452540"/>
                      </a:lnTo>
                      <a:lnTo>
                        <a:pt x="1162716" y="1452540"/>
                      </a:lnTo>
                      <a:lnTo>
                        <a:pt x="1161867" y="1453388"/>
                      </a:lnTo>
                      <a:lnTo>
                        <a:pt x="1160169" y="1454236"/>
                      </a:lnTo>
                      <a:lnTo>
                        <a:pt x="1159320" y="1454236"/>
                      </a:lnTo>
                      <a:lnTo>
                        <a:pt x="1159320" y="1455960"/>
                      </a:lnTo>
                      <a:lnTo>
                        <a:pt x="1157596" y="1456808"/>
                      </a:lnTo>
                      <a:lnTo>
                        <a:pt x="1156747" y="1457656"/>
                      </a:lnTo>
                      <a:lnTo>
                        <a:pt x="1155049" y="1457656"/>
                      </a:lnTo>
                      <a:lnTo>
                        <a:pt x="1151626" y="1456808"/>
                      </a:lnTo>
                      <a:lnTo>
                        <a:pt x="1149079" y="1456808"/>
                      </a:lnTo>
                      <a:lnTo>
                        <a:pt x="1147355" y="1457656"/>
                      </a:lnTo>
                      <a:lnTo>
                        <a:pt x="1145657" y="1455085"/>
                      </a:lnTo>
                      <a:lnTo>
                        <a:pt x="1144808" y="1454236"/>
                      </a:lnTo>
                      <a:lnTo>
                        <a:pt x="1143110" y="1454236"/>
                      </a:lnTo>
                      <a:lnTo>
                        <a:pt x="1143110" y="1455085"/>
                      </a:lnTo>
                      <a:lnTo>
                        <a:pt x="1139687" y="1457656"/>
                      </a:lnTo>
                      <a:lnTo>
                        <a:pt x="1137140" y="1458505"/>
                      </a:lnTo>
                      <a:lnTo>
                        <a:pt x="1136265" y="1458505"/>
                      </a:lnTo>
                      <a:lnTo>
                        <a:pt x="1133718" y="1455085"/>
                      </a:lnTo>
                      <a:lnTo>
                        <a:pt x="1132869" y="1454236"/>
                      </a:lnTo>
                      <a:lnTo>
                        <a:pt x="1131144" y="1454236"/>
                      </a:lnTo>
                      <a:lnTo>
                        <a:pt x="1129446" y="1454236"/>
                      </a:lnTo>
                      <a:lnTo>
                        <a:pt x="1126050" y="1455085"/>
                      </a:lnTo>
                      <a:lnTo>
                        <a:pt x="1122628" y="1457656"/>
                      </a:lnTo>
                      <a:lnTo>
                        <a:pt x="1120054" y="1459353"/>
                      </a:lnTo>
                      <a:lnTo>
                        <a:pt x="1119206" y="1461076"/>
                      </a:lnTo>
                      <a:lnTo>
                        <a:pt x="1118357" y="1461925"/>
                      </a:lnTo>
                      <a:lnTo>
                        <a:pt x="1116659" y="1461076"/>
                      </a:lnTo>
                      <a:lnTo>
                        <a:pt x="1116659" y="1461925"/>
                      </a:lnTo>
                      <a:lnTo>
                        <a:pt x="1116659" y="1465318"/>
                      </a:lnTo>
                      <a:lnTo>
                        <a:pt x="1114961" y="1471283"/>
                      </a:lnTo>
                      <a:lnTo>
                        <a:pt x="1114085" y="1472158"/>
                      </a:lnTo>
                      <a:lnTo>
                        <a:pt x="1114085" y="1473007"/>
                      </a:lnTo>
                      <a:lnTo>
                        <a:pt x="1114085" y="1474703"/>
                      </a:lnTo>
                      <a:lnTo>
                        <a:pt x="1114961" y="1475552"/>
                      </a:lnTo>
                      <a:lnTo>
                        <a:pt x="1114961" y="1478972"/>
                      </a:lnTo>
                      <a:lnTo>
                        <a:pt x="1114961" y="1479820"/>
                      </a:lnTo>
                      <a:lnTo>
                        <a:pt x="1115810" y="1481517"/>
                      </a:lnTo>
                      <a:lnTo>
                        <a:pt x="1115810" y="1482365"/>
                      </a:lnTo>
                      <a:lnTo>
                        <a:pt x="1116659" y="1484088"/>
                      </a:lnTo>
                      <a:lnTo>
                        <a:pt x="1115810" y="1484937"/>
                      </a:lnTo>
                      <a:lnTo>
                        <a:pt x="1114961" y="1486634"/>
                      </a:lnTo>
                      <a:lnTo>
                        <a:pt x="1114085" y="1489205"/>
                      </a:lnTo>
                      <a:lnTo>
                        <a:pt x="1114085" y="1490054"/>
                      </a:lnTo>
                      <a:lnTo>
                        <a:pt x="1112387" y="1490902"/>
                      </a:lnTo>
                      <a:lnTo>
                        <a:pt x="1112387" y="1491750"/>
                      </a:lnTo>
                      <a:lnTo>
                        <a:pt x="1110689" y="1493447"/>
                      </a:lnTo>
                      <a:lnTo>
                        <a:pt x="1108116" y="1493447"/>
                      </a:lnTo>
                      <a:lnTo>
                        <a:pt x="1106418" y="1495170"/>
                      </a:lnTo>
                      <a:lnTo>
                        <a:pt x="1106418" y="1496867"/>
                      </a:lnTo>
                      <a:lnTo>
                        <a:pt x="1104720" y="1498564"/>
                      </a:lnTo>
                      <a:lnTo>
                        <a:pt x="1105569" y="1500287"/>
                      </a:lnTo>
                      <a:lnTo>
                        <a:pt x="1103871" y="1500287"/>
                      </a:lnTo>
                      <a:lnTo>
                        <a:pt x="1102995" y="1501135"/>
                      </a:lnTo>
                      <a:lnTo>
                        <a:pt x="1102146" y="1501984"/>
                      </a:lnTo>
                      <a:lnTo>
                        <a:pt x="1101297" y="1501984"/>
                      </a:lnTo>
                      <a:lnTo>
                        <a:pt x="1102146" y="1504529"/>
                      </a:lnTo>
                      <a:lnTo>
                        <a:pt x="1100448" y="1506252"/>
                      </a:lnTo>
                      <a:lnTo>
                        <a:pt x="1100448" y="1507100"/>
                      </a:lnTo>
                      <a:lnTo>
                        <a:pt x="1099599" y="1507949"/>
                      </a:lnTo>
                      <a:lnTo>
                        <a:pt x="1096177" y="1507949"/>
                      </a:lnTo>
                      <a:lnTo>
                        <a:pt x="1095328" y="1507949"/>
                      </a:lnTo>
                      <a:lnTo>
                        <a:pt x="1094479" y="1508797"/>
                      </a:lnTo>
                      <a:lnTo>
                        <a:pt x="1095328" y="1510494"/>
                      </a:lnTo>
                      <a:lnTo>
                        <a:pt x="1093630" y="1511369"/>
                      </a:lnTo>
                      <a:lnTo>
                        <a:pt x="1091905" y="1511369"/>
                      </a:lnTo>
                      <a:lnTo>
                        <a:pt x="1088509" y="1513914"/>
                      </a:lnTo>
                      <a:lnTo>
                        <a:pt x="1086785" y="1512217"/>
                      </a:lnTo>
                      <a:lnTo>
                        <a:pt x="1084238" y="1511369"/>
                      </a:lnTo>
                      <a:lnTo>
                        <a:pt x="1083389" y="1511369"/>
                      </a:lnTo>
                      <a:lnTo>
                        <a:pt x="1082540" y="1511369"/>
                      </a:lnTo>
                      <a:lnTo>
                        <a:pt x="1082540" y="1509646"/>
                      </a:lnTo>
                      <a:lnTo>
                        <a:pt x="1084238" y="1507100"/>
                      </a:lnTo>
                      <a:lnTo>
                        <a:pt x="1084238" y="1505404"/>
                      </a:lnTo>
                      <a:lnTo>
                        <a:pt x="1081691" y="1504529"/>
                      </a:lnTo>
                      <a:lnTo>
                        <a:pt x="1081691" y="1503680"/>
                      </a:lnTo>
                      <a:lnTo>
                        <a:pt x="1082540" y="1500287"/>
                      </a:lnTo>
                      <a:lnTo>
                        <a:pt x="1079966" y="1496019"/>
                      </a:lnTo>
                      <a:lnTo>
                        <a:pt x="1079966" y="1494322"/>
                      </a:lnTo>
                      <a:lnTo>
                        <a:pt x="1079966" y="1493447"/>
                      </a:lnTo>
                      <a:lnTo>
                        <a:pt x="1079966" y="1492599"/>
                      </a:lnTo>
                      <a:lnTo>
                        <a:pt x="1079966" y="1491750"/>
                      </a:lnTo>
                      <a:lnTo>
                        <a:pt x="1075721" y="1489205"/>
                      </a:lnTo>
                      <a:lnTo>
                        <a:pt x="1074846" y="1489205"/>
                      </a:lnTo>
                      <a:lnTo>
                        <a:pt x="1070601" y="1490902"/>
                      </a:lnTo>
                      <a:lnTo>
                        <a:pt x="1068876" y="1492599"/>
                      </a:lnTo>
                      <a:lnTo>
                        <a:pt x="1062907" y="1496019"/>
                      </a:lnTo>
                      <a:lnTo>
                        <a:pt x="1062058" y="1497715"/>
                      </a:lnTo>
                      <a:lnTo>
                        <a:pt x="1058635" y="1497715"/>
                      </a:lnTo>
                      <a:lnTo>
                        <a:pt x="1058635" y="1498564"/>
                      </a:lnTo>
                      <a:lnTo>
                        <a:pt x="1057787" y="1499412"/>
                      </a:lnTo>
                      <a:lnTo>
                        <a:pt x="1056938" y="1499412"/>
                      </a:lnTo>
                      <a:lnTo>
                        <a:pt x="1054391" y="1497715"/>
                      </a:lnTo>
                      <a:lnTo>
                        <a:pt x="1050968" y="1496019"/>
                      </a:lnTo>
                      <a:lnTo>
                        <a:pt x="1050119" y="1496867"/>
                      </a:lnTo>
                      <a:lnTo>
                        <a:pt x="1050119" y="1497715"/>
                      </a:lnTo>
                      <a:lnTo>
                        <a:pt x="1050119" y="1498564"/>
                      </a:lnTo>
                      <a:lnTo>
                        <a:pt x="1050119" y="1500287"/>
                      </a:lnTo>
                      <a:lnTo>
                        <a:pt x="1050119" y="1503680"/>
                      </a:lnTo>
                      <a:lnTo>
                        <a:pt x="1049270" y="1507949"/>
                      </a:lnTo>
                      <a:lnTo>
                        <a:pt x="1049270" y="1508797"/>
                      </a:lnTo>
                      <a:lnTo>
                        <a:pt x="1050119" y="1510494"/>
                      </a:lnTo>
                      <a:lnTo>
                        <a:pt x="1051817" y="1514762"/>
                      </a:lnTo>
                      <a:lnTo>
                        <a:pt x="1051817" y="1516486"/>
                      </a:lnTo>
                      <a:lnTo>
                        <a:pt x="1050968" y="1515611"/>
                      </a:lnTo>
                      <a:lnTo>
                        <a:pt x="1049270" y="1516486"/>
                      </a:lnTo>
                      <a:lnTo>
                        <a:pt x="1047546" y="1514762"/>
                      </a:lnTo>
                      <a:lnTo>
                        <a:pt x="1046697" y="1516486"/>
                      </a:lnTo>
                      <a:lnTo>
                        <a:pt x="1044150" y="1517334"/>
                      </a:lnTo>
                      <a:lnTo>
                        <a:pt x="1043301" y="1516486"/>
                      </a:lnTo>
                      <a:lnTo>
                        <a:pt x="1043301" y="1514762"/>
                      </a:lnTo>
                      <a:lnTo>
                        <a:pt x="1042425" y="1513914"/>
                      </a:lnTo>
                      <a:lnTo>
                        <a:pt x="1041576" y="1513914"/>
                      </a:lnTo>
                      <a:lnTo>
                        <a:pt x="1040727" y="1513914"/>
                      </a:lnTo>
                      <a:lnTo>
                        <a:pt x="1036456" y="1510494"/>
                      </a:lnTo>
                      <a:lnTo>
                        <a:pt x="1034758" y="1509646"/>
                      </a:lnTo>
                      <a:lnTo>
                        <a:pt x="1032211" y="1509646"/>
                      </a:lnTo>
                      <a:lnTo>
                        <a:pt x="1031362" y="1509646"/>
                      </a:lnTo>
                      <a:lnTo>
                        <a:pt x="1028788" y="1510494"/>
                      </a:lnTo>
                      <a:lnTo>
                        <a:pt x="1026241" y="1511369"/>
                      </a:lnTo>
                      <a:lnTo>
                        <a:pt x="1025392" y="1512217"/>
                      </a:lnTo>
                      <a:lnTo>
                        <a:pt x="1024517" y="1513914"/>
                      </a:lnTo>
                      <a:lnTo>
                        <a:pt x="1023668" y="1513914"/>
                      </a:lnTo>
                      <a:lnTo>
                        <a:pt x="1021970" y="1513914"/>
                      </a:lnTo>
                      <a:lnTo>
                        <a:pt x="1021121" y="1513914"/>
                      </a:lnTo>
                      <a:lnTo>
                        <a:pt x="1020245" y="1520727"/>
                      </a:lnTo>
                      <a:lnTo>
                        <a:pt x="1018547" y="1521576"/>
                      </a:lnTo>
                      <a:lnTo>
                        <a:pt x="1015151" y="1528416"/>
                      </a:lnTo>
                      <a:lnTo>
                        <a:pt x="1014276" y="1528416"/>
                      </a:lnTo>
                      <a:lnTo>
                        <a:pt x="1012578" y="1527567"/>
                      </a:lnTo>
                      <a:lnTo>
                        <a:pt x="1011729" y="1527567"/>
                      </a:lnTo>
                      <a:lnTo>
                        <a:pt x="1010880" y="1529264"/>
                      </a:lnTo>
                      <a:lnTo>
                        <a:pt x="1009182" y="1529264"/>
                      </a:lnTo>
                      <a:lnTo>
                        <a:pt x="1008306" y="1530112"/>
                      </a:lnTo>
                      <a:lnTo>
                        <a:pt x="1006608" y="1531809"/>
                      </a:lnTo>
                      <a:lnTo>
                        <a:pt x="1005759" y="1531809"/>
                      </a:lnTo>
                      <a:lnTo>
                        <a:pt x="1004910" y="1529264"/>
                      </a:lnTo>
                      <a:lnTo>
                        <a:pt x="1004061" y="1528416"/>
                      </a:lnTo>
                      <a:lnTo>
                        <a:pt x="1003212" y="1528416"/>
                      </a:lnTo>
                      <a:lnTo>
                        <a:pt x="1002337" y="1524147"/>
                      </a:lnTo>
                      <a:lnTo>
                        <a:pt x="1000639" y="1524996"/>
                      </a:lnTo>
                      <a:lnTo>
                        <a:pt x="999790" y="1524996"/>
                      </a:lnTo>
                      <a:lnTo>
                        <a:pt x="999790" y="1522451"/>
                      </a:lnTo>
                      <a:lnTo>
                        <a:pt x="998941" y="1521576"/>
                      </a:lnTo>
                      <a:lnTo>
                        <a:pt x="998092" y="1521576"/>
                      </a:lnTo>
                      <a:lnTo>
                        <a:pt x="995518" y="1519031"/>
                      </a:lnTo>
                      <a:lnTo>
                        <a:pt x="993821" y="1519031"/>
                      </a:lnTo>
                      <a:lnTo>
                        <a:pt x="991247" y="1518182"/>
                      </a:lnTo>
                      <a:lnTo>
                        <a:pt x="990398" y="1516486"/>
                      </a:lnTo>
                      <a:lnTo>
                        <a:pt x="989549" y="1513914"/>
                      </a:lnTo>
                      <a:lnTo>
                        <a:pt x="987002" y="1512217"/>
                      </a:lnTo>
                      <a:lnTo>
                        <a:pt x="986127" y="1511369"/>
                      </a:lnTo>
                      <a:lnTo>
                        <a:pt x="984429" y="1510494"/>
                      </a:lnTo>
                      <a:lnTo>
                        <a:pt x="984429" y="1508797"/>
                      </a:lnTo>
                      <a:lnTo>
                        <a:pt x="981882" y="1508797"/>
                      </a:lnTo>
                      <a:lnTo>
                        <a:pt x="980157" y="1507949"/>
                      </a:lnTo>
                      <a:lnTo>
                        <a:pt x="975912" y="1507949"/>
                      </a:lnTo>
                      <a:lnTo>
                        <a:pt x="975037" y="1507949"/>
                      </a:lnTo>
                      <a:lnTo>
                        <a:pt x="975037" y="1508797"/>
                      </a:lnTo>
                      <a:lnTo>
                        <a:pt x="973339" y="1509646"/>
                      </a:lnTo>
                      <a:lnTo>
                        <a:pt x="968218" y="1509646"/>
                      </a:lnTo>
                      <a:lnTo>
                        <a:pt x="965671" y="1508797"/>
                      </a:lnTo>
                      <a:lnTo>
                        <a:pt x="964822" y="1508797"/>
                      </a:lnTo>
                      <a:lnTo>
                        <a:pt x="963947" y="1508797"/>
                      </a:lnTo>
                      <a:lnTo>
                        <a:pt x="961400" y="1510494"/>
                      </a:lnTo>
                      <a:lnTo>
                        <a:pt x="960551" y="1510494"/>
                      </a:lnTo>
                      <a:lnTo>
                        <a:pt x="958853" y="1512217"/>
                      </a:lnTo>
                      <a:lnTo>
                        <a:pt x="954581" y="1510494"/>
                      </a:lnTo>
                      <a:lnTo>
                        <a:pt x="952857" y="1510494"/>
                      </a:lnTo>
                      <a:lnTo>
                        <a:pt x="951159" y="1511369"/>
                      </a:lnTo>
                      <a:lnTo>
                        <a:pt x="950310" y="1511369"/>
                      </a:lnTo>
                      <a:lnTo>
                        <a:pt x="947736" y="1508797"/>
                      </a:lnTo>
                      <a:lnTo>
                        <a:pt x="946887" y="1508797"/>
                      </a:lnTo>
                      <a:lnTo>
                        <a:pt x="944340" y="1508797"/>
                      </a:lnTo>
                      <a:lnTo>
                        <a:pt x="945189" y="1511369"/>
                      </a:lnTo>
                      <a:lnTo>
                        <a:pt x="944340" y="1512217"/>
                      </a:lnTo>
                      <a:lnTo>
                        <a:pt x="941767" y="1512217"/>
                      </a:lnTo>
                      <a:lnTo>
                        <a:pt x="940918" y="1512217"/>
                      </a:lnTo>
                      <a:lnTo>
                        <a:pt x="940918" y="1510494"/>
                      </a:lnTo>
                      <a:lnTo>
                        <a:pt x="940069" y="1509646"/>
                      </a:lnTo>
                      <a:lnTo>
                        <a:pt x="938371" y="1511369"/>
                      </a:lnTo>
                      <a:lnTo>
                        <a:pt x="935797" y="1509646"/>
                      </a:lnTo>
                      <a:lnTo>
                        <a:pt x="934099" y="1510494"/>
                      </a:lnTo>
                      <a:lnTo>
                        <a:pt x="933250" y="1510494"/>
                      </a:lnTo>
                      <a:lnTo>
                        <a:pt x="928979" y="1508797"/>
                      </a:lnTo>
                      <a:lnTo>
                        <a:pt x="928130" y="1509646"/>
                      </a:lnTo>
                      <a:lnTo>
                        <a:pt x="928130" y="1510494"/>
                      </a:lnTo>
                      <a:lnTo>
                        <a:pt x="930677" y="1512217"/>
                      </a:lnTo>
                      <a:lnTo>
                        <a:pt x="931553" y="1514762"/>
                      </a:lnTo>
                      <a:lnTo>
                        <a:pt x="931553" y="1520727"/>
                      </a:lnTo>
                      <a:lnTo>
                        <a:pt x="927281" y="1524147"/>
                      </a:lnTo>
                      <a:lnTo>
                        <a:pt x="925583" y="1527567"/>
                      </a:lnTo>
                      <a:lnTo>
                        <a:pt x="922161" y="1530961"/>
                      </a:lnTo>
                      <a:lnTo>
                        <a:pt x="918738" y="1533532"/>
                      </a:lnTo>
                      <a:lnTo>
                        <a:pt x="917889" y="1535229"/>
                      </a:lnTo>
                      <a:lnTo>
                        <a:pt x="917889" y="1536926"/>
                      </a:lnTo>
                      <a:lnTo>
                        <a:pt x="917889" y="1537774"/>
                      </a:lnTo>
                      <a:lnTo>
                        <a:pt x="912769" y="1538649"/>
                      </a:lnTo>
                      <a:lnTo>
                        <a:pt x="911071" y="1541194"/>
                      </a:lnTo>
                      <a:lnTo>
                        <a:pt x="907648" y="1542043"/>
                      </a:lnTo>
                      <a:lnTo>
                        <a:pt x="906799" y="1542891"/>
                      </a:lnTo>
                      <a:lnTo>
                        <a:pt x="904252" y="1542043"/>
                      </a:lnTo>
                      <a:lnTo>
                        <a:pt x="902528" y="1543739"/>
                      </a:lnTo>
                      <a:lnTo>
                        <a:pt x="894860" y="1548008"/>
                      </a:lnTo>
                      <a:lnTo>
                        <a:pt x="894011" y="1550579"/>
                      </a:lnTo>
                      <a:lnTo>
                        <a:pt x="892313" y="1552276"/>
                      </a:lnTo>
                      <a:lnTo>
                        <a:pt x="889740" y="1553973"/>
                      </a:lnTo>
                      <a:lnTo>
                        <a:pt x="886317" y="1553973"/>
                      </a:lnTo>
                      <a:lnTo>
                        <a:pt x="884619" y="1553973"/>
                      </a:lnTo>
                      <a:lnTo>
                        <a:pt x="882921" y="1553124"/>
                      </a:lnTo>
                      <a:lnTo>
                        <a:pt x="882072" y="1553973"/>
                      </a:lnTo>
                      <a:lnTo>
                        <a:pt x="882921" y="1554821"/>
                      </a:lnTo>
                      <a:lnTo>
                        <a:pt x="882921" y="1558241"/>
                      </a:lnTo>
                      <a:lnTo>
                        <a:pt x="879499" y="1560813"/>
                      </a:lnTo>
                      <a:lnTo>
                        <a:pt x="847078" y="1547159"/>
                      </a:lnTo>
                      <a:lnTo>
                        <a:pt x="841958" y="1544614"/>
                      </a:lnTo>
                      <a:lnTo>
                        <a:pt x="837713" y="1543739"/>
                      </a:lnTo>
                      <a:lnTo>
                        <a:pt x="834290" y="1541194"/>
                      </a:lnTo>
                      <a:lnTo>
                        <a:pt x="813808" y="1532658"/>
                      </a:lnTo>
                      <a:lnTo>
                        <a:pt x="737055" y="1499412"/>
                      </a:lnTo>
                      <a:lnTo>
                        <a:pt x="706332" y="1485785"/>
                      </a:lnTo>
                      <a:lnTo>
                        <a:pt x="651731" y="1461925"/>
                      </a:lnTo>
                      <a:lnTo>
                        <a:pt x="638094" y="1455960"/>
                      </a:lnTo>
                      <a:lnTo>
                        <a:pt x="634672" y="1454236"/>
                      </a:lnTo>
                      <a:lnTo>
                        <a:pt x="630427" y="1452540"/>
                      </a:lnTo>
                      <a:lnTo>
                        <a:pt x="604825" y="1438038"/>
                      </a:lnTo>
                      <a:lnTo>
                        <a:pt x="580947" y="1426108"/>
                      </a:lnTo>
                      <a:lnTo>
                        <a:pt x="548526" y="1409061"/>
                      </a:lnTo>
                      <a:lnTo>
                        <a:pt x="534014" y="1401399"/>
                      </a:lnTo>
                      <a:lnTo>
                        <a:pt x="508438" y="1386897"/>
                      </a:lnTo>
                      <a:lnTo>
                        <a:pt x="461505" y="1361340"/>
                      </a:lnTo>
                      <a:lnTo>
                        <a:pt x="441023" y="1350258"/>
                      </a:lnTo>
                      <a:lnTo>
                        <a:pt x="431658" y="1344293"/>
                      </a:lnTo>
                      <a:lnTo>
                        <a:pt x="419719" y="1341722"/>
                      </a:lnTo>
                      <a:lnTo>
                        <a:pt x="406055" y="1338302"/>
                      </a:lnTo>
                      <a:lnTo>
                        <a:pt x="359998" y="1328943"/>
                      </a:lnTo>
                      <a:lnTo>
                        <a:pt x="321607" y="1319558"/>
                      </a:lnTo>
                      <a:lnTo>
                        <a:pt x="288338" y="1311896"/>
                      </a:lnTo>
                      <a:lnTo>
                        <a:pt x="280670" y="1310173"/>
                      </a:lnTo>
                      <a:lnTo>
                        <a:pt x="228617" y="1297394"/>
                      </a:lnTo>
                      <a:lnTo>
                        <a:pt x="226070" y="1297394"/>
                      </a:lnTo>
                      <a:lnTo>
                        <a:pt x="223496" y="1296546"/>
                      </a:lnTo>
                      <a:lnTo>
                        <a:pt x="204739" y="1290581"/>
                      </a:lnTo>
                      <a:lnTo>
                        <a:pt x="203041" y="1289732"/>
                      </a:lnTo>
                      <a:lnTo>
                        <a:pt x="144169" y="1277802"/>
                      </a:lnTo>
                      <a:lnTo>
                        <a:pt x="139897" y="1276079"/>
                      </a:lnTo>
                      <a:lnTo>
                        <a:pt x="117718" y="1264997"/>
                      </a:lnTo>
                      <a:lnTo>
                        <a:pt x="59721" y="1238592"/>
                      </a:lnTo>
                      <a:lnTo>
                        <a:pt x="7694" y="1215553"/>
                      </a:lnTo>
                      <a:lnTo>
                        <a:pt x="0" y="1211311"/>
                      </a:lnTo>
                      <a:close/>
                    </a:path>
                  </a:pathLst>
                </a:custGeom>
                <a:solidFill>
                  <a:srgbClr val="999999"/>
                </a:solidFill>
                <a:ln w="7478" cap="flat">
                  <a:solidFill>
                    <a:srgbClr val="FFFFFF"/>
                  </a:solidFill>
                  <a:prstDash val="solid"/>
                  <a:miter/>
                </a:ln>
              </p:spPr>
              <p:txBody>
                <a:bodyPr rtlCol="0" anchor="ctr"/>
                <a:lstStyle/>
                <a:p>
                  <a:endParaRPr lang="pt-BR"/>
                </a:p>
              </p:txBody>
            </p:sp>
            <p:sp>
              <p:nvSpPr>
                <p:cNvPr id="28" name="Forma Livre 27">
                  <a:extLst>
                    <a:ext uri="{FF2B5EF4-FFF2-40B4-BE49-F238E27FC236}">
                      <a16:creationId xmlns:a16="http://schemas.microsoft.com/office/drawing/2014/main" id="{1E5C50A7-BCD5-639D-A331-ED7CE666B3EF}"/>
                    </a:ext>
                  </a:extLst>
                </p:cNvPr>
                <p:cNvSpPr/>
                <p:nvPr/>
              </p:nvSpPr>
              <p:spPr>
                <a:xfrm>
                  <a:off x="2210482" y="1086496"/>
                  <a:ext cx="385608" cy="451307"/>
                </a:xfrm>
                <a:custGeom>
                  <a:avLst/>
                  <a:gdLst>
                    <a:gd name="connsiteX0" fmla="*/ 849 w 627826"/>
                    <a:gd name="connsiteY0" fmla="*/ 259124 h 734793"/>
                    <a:gd name="connsiteX1" fmla="*/ 10214 w 627826"/>
                    <a:gd name="connsiteY1" fmla="*/ 258275 h 734793"/>
                    <a:gd name="connsiteX2" fmla="*/ 16184 w 627826"/>
                    <a:gd name="connsiteY2" fmla="*/ 254882 h 734793"/>
                    <a:gd name="connsiteX3" fmla="*/ 23878 w 627826"/>
                    <a:gd name="connsiteY3" fmla="*/ 257427 h 734793"/>
                    <a:gd name="connsiteX4" fmla="*/ 23029 w 627826"/>
                    <a:gd name="connsiteY4" fmla="*/ 268509 h 734793"/>
                    <a:gd name="connsiteX5" fmla="*/ 27300 w 627826"/>
                    <a:gd name="connsiteY5" fmla="*/ 273625 h 734793"/>
                    <a:gd name="connsiteX6" fmla="*/ 34119 w 627826"/>
                    <a:gd name="connsiteY6" fmla="*/ 271929 h 734793"/>
                    <a:gd name="connsiteX7" fmla="*/ 55450 w 627826"/>
                    <a:gd name="connsiteY7" fmla="*/ 288127 h 734793"/>
                    <a:gd name="connsiteX8" fmla="*/ 86146 w 627826"/>
                    <a:gd name="connsiteY8" fmla="*/ 292369 h 734793"/>
                    <a:gd name="connsiteX9" fmla="*/ 110024 w 627826"/>
                    <a:gd name="connsiteY9" fmla="*/ 285556 h 734793"/>
                    <a:gd name="connsiteX10" fmla="*/ 111748 w 627826"/>
                    <a:gd name="connsiteY10" fmla="*/ 284707 h 734793"/>
                    <a:gd name="connsiteX11" fmla="*/ 113446 w 627826"/>
                    <a:gd name="connsiteY11" fmla="*/ 285556 h 734793"/>
                    <a:gd name="connsiteX12" fmla="*/ 114295 w 627826"/>
                    <a:gd name="connsiteY12" fmla="*/ 283859 h 734793"/>
                    <a:gd name="connsiteX13" fmla="*/ 115993 w 627826"/>
                    <a:gd name="connsiteY13" fmla="*/ 283859 h 734793"/>
                    <a:gd name="connsiteX14" fmla="*/ 116869 w 627826"/>
                    <a:gd name="connsiteY14" fmla="*/ 284707 h 734793"/>
                    <a:gd name="connsiteX15" fmla="*/ 117718 w 627826"/>
                    <a:gd name="connsiteY15" fmla="*/ 283859 h 734793"/>
                    <a:gd name="connsiteX16" fmla="*/ 117718 w 627826"/>
                    <a:gd name="connsiteY16" fmla="*/ 283010 h 734793"/>
                    <a:gd name="connsiteX17" fmla="*/ 118567 w 627826"/>
                    <a:gd name="connsiteY17" fmla="*/ 282162 h 734793"/>
                    <a:gd name="connsiteX18" fmla="*/ 117718 w 627826"/>
                    <a:gd name="connsiteY18" fmla="*/ 279591 h 734793"/>
                    <a:gd name="connsiteX19" fmla="*/ 117718 w 627826"/>
                    <a:gd name="connsiteY19" fmla="*/ 278742 h 734793"/>
                    <a:gd name="connsiteX20" fmla="*/ 117718 w 627826"/>
                    <a:gd name="connsiteY20" fmla="*/ 277894 h 734793"/>
                    <a:gd name="connsiteX21" fmla="*/ 118567 w 627826"/>
                    <a:gd name="connsiteY21" fmla="*/ 277045 h 734793"/>
                    <a:gd name="connsiteX22" fmla="*/ 118567 w 627826"/>
                    <a:gd name="connsiteY22" fmla="*/ 277894 h 734793"/>
                    <a:gd name="connsiteX23" fmla="*/ 120265 w 627826"/>
                    <a:gd name="connsiteY23" fmla="*/ 277894 h 734793"/>
                    <a:gd name="connsiteX24" fmla="*/ 120265 w 627826"/>
                    <a:gd name="connsiteY24" fmla="*/ 279591 h 734793"/>
                    <a:gd name="connsiteX25" fmla="*/ 121989 w 627826"/>
                    <a:gd name="connsiteY25" fmla="*/ 280439 h 734793"/>
                    <a:gd name="connsiteX26" fmla="*/ 122838 w 627826"/>
                    <a:gd name="connsiteY26" fmla="*/ 277894 h 734793"/>
                    <a:gd name="connsiteX27" fmla="*/ 123687 w 627826"/>
                    <a:gd name="connsiteY27" fmla="*/ 278742 h 734793"/>
                    <a:gd name="connsiteX28" fmla="*/ 123687 w 627826"/>
                    <a:gd name="connsiteY28" fmla="*/ 277894 h 734793"/>
                    <a:gd name="connsiteX29" fmla="*/ 124536 w 627826"/>
                    <a:gd name="connsiteY29" fmla="*/ 277045 h 734793"/>
                    <a:gd name="connsiteX30" fmla="*/ 123687 w 627826"/>
                    <a:gd name="connsiteY30" fmla="*/ 276171 h 734793"/>
                    <a:gd name="connsiteX31" fmla="*/ 124536 w 627826"/>
                    <a:gd name="connsiteY31" fmla="*/ 274474 h 734793"/>
                    <a:gd name="connsiteX32" fmla="*/ 126234 w 627826"/>
                    <a:gd name="connsiteY32" fmla="*/ 274474 h 734793"/>
                    <a:gd name="connsiteX33" fmla="*/ 127083 w 627826"/>
                    <a:gd name="connsiteY33" fmla="*/ 275322 h 734793"/>
                    <a:gd name="connsiteX34" fmla="*/ 127958 w 627826"/>
                    <a:gd name="connsiteY34" fmla="*/ 274474 h 734793"/>
                    <a:gd name="connsiteX35" fmla="*/ 128807 w 627826"/>
                    <a:gd name="connsiteY35" fmla="*/ 275322 h 734793"/>
                    <a:gd name="connsiteX36" fmla="*/ 129656 w 627826"/>
                    <a:gd name="connsiteY36" fmla="*/ 275322 h 734793"/>
                    <a:gd name="connsiteX37" fmla="*/ 132203 w 627826"/>
                    <a:gd name="connsiteY37" fmla="*/ 274474 h 734793"/>
                    <a:gd name="connsiteX38" fmla="*/ 133052 w 627826"/>
                    <a:gd name="connsiteY38" fmla="*/ 274474 h 734793"/>
                    <a:gd name="connsiteX39" fmla="*/ 132203 w 627826"/>
                    <a:gd name="connsiteY39" fmla="*/ 272777 h 734793"/>
                    <a:gd name="connsiteX40" fmla="*/ 131354 w 627826"/>
                    <a:gd name="connsiteY40" fmla="*/ 272777 h 734793"/>
                    <a:gd name="connsiteX41" fmla="*/ 130505 w 627826"/>
                    <a:gd name="connsiteY41" fmla="*/ 271929 h 734793"/>
                    <a:gd name="connsiteX42" fmla="*/ 133052 w 627826"/>
                    <a:gd name="connsiteY42" fmla="*/ 271054 h 734793"/>
                    <a:gd name="connsiteX43" fmla="*/ 133928 w 627826"/>
                    <a:gd name="connsiteY43" fmla="*/ 269357 h 734793"/>
                    <a:gd name="connsiteX44" fmla="*/ 134777 w 627826"/>
                    <a:gd name="connsiteY44" fmla="*/ 269357 h 734793"/>
                    <a:gd name="connsiteX45" fmla="*/ 135626 w 627826"/>
                    <a:gd name="connsiteY45" fmla="*/ 268509 h 734793"/>
                    <a:gd name="connsiteX46" fmla="*/ 136475 w 627826"/>
                    <a:gd name="connsiteY46" fmla="*/ 268509 h 734793"/>
                    <a:gd name="connsiteX47" fmla="*/ 137324 w 627826"/>
                    <a:gd name="connsiteY47" fmla="*/ 267660 h 734793"/>
                    <a:gd name="connsiteX48" fmla="*/ 138173 w 627826"/>
                    <a:gd name="connsiteY48" fmla="*/ 266812 h 734793"/>
                    <a:gd name="connsiteX49" fmla="*/ 139048 w 627826"/>
                    <a:gd name="connsiteY49" fmla="*/ 266812 h 734793"/>
                    <a:gd name="connsiteX50" fmla="*/ 140746 w 627826"/>
                    <a:gd name="connsiteY50" fmla="*/ 266812 h 734793"/>
                    <a:gd name="connsiteX51" fmla="*/ 142444 w 627826"/>
                    <a:gd name="connsiteY51" fmla="*/ 266812 h 734793"/>
                    <a:gd name="connsiteX52" fmla="*/ 143293 w 627826"/>
                    <a:gd name="connsiteY52" fmla="*/ 267660 h 734793"/>
                    <a:gd name="connsiteX53" fmla="*/ 142444 w 627826"/>
                    <a:gd name="connsiteY53" fmla="*/ 267660 h 734793"/>
                    <a:gd name="connsiteX54" fmla="*/ 140746 w 627826"/>
                    <a:gd name="connsiteY54" fmla="*/ 268509 h 734793"/>
                    <a:gd name="connsiteX55" fmla="*/ 142444 w 627826"/>
                    <a:gd name="connsiteY55" fmla="*/ 269357 h 734793"/>
                    <a:gd name="connsiteX56" fmla="*/ 143293 w 627826"/>
                    <a:gd name="connsiteY56" fmla="*/ 268509 h 734793"/>
                    <a:gd name="connsiteX57" fmla="*/ 144169 w 627826"/>
                    <a:gd name="connsiteY57" fmla="*/ 270205 h 734793"/>
                    <a:gd name="connsiteX58" fmla="*/ 145018 w 627826"/>
                    <a:gd name="connsiteY58" fmla="*/ 269357 h 734793"/>
                    <a:gd name="connsiteX59" fmla="*/ 144169 w 627826"/>
                    <a:gd name="connsiteY59" fmla="*/ 271054 h 734793"/>
                    <a:gd name="connsiteX60" fmla="*/ 142444 w 627826"/>
                    <a:gd name="connsiteY60" fmla="*/ 271929 h 734793"/>
                    <a:gd name="connsiteX61" fmla="*/ 143293 w 627826"/>
                    <a:gd name="connsiteY61" fmla="*/ 273625 h 734793"/>
                    <a:gd name="connsiteX62" fmla="*/ 142444 w 627826"/>
                    <a:gd name="connsiteY62" fmla="*/ 273625 h 734793"/>
                    <a:gd name="connsiteX63" fmla="*/ 141595 w 627826"/>
                    <a:gd name="connsiteY63" fmla="*/ 274474 h 734793"/>
                    <a:gd name="connsiteX64" fmla="*/ 141595 w 627826"/>
                    <a:gd name="connsiteY64" fmla="*/ 275322 h 734793"/>
                    <a:gd name="connsiteX65" fmla="*/ 143293 w 627826"/>
                    <a:gd name="connsiteY65" fmla="*/ 275322 h 734793"/>
                    <a:gd name="connsiteX66" fmla="*/ 144169 w 627826"/>
                    <a:gd name="connsiteY66" fmla="*/ 274474 h 734793"/>
                    <a:gd name="connsiteX67" fmla="*/ 146716 w 627826"/>
                    <a:gd name="connsiteY67" fmla="*/ 275322 h 734793"/>
                    <a:gd name="connsiteX68" fmla="*/ 148414 w 627826"/>
                    <a:gd name="connsiteY68" fmla="*/ 275322 h 734793"/>
                    <a:gd name="connsiteX69" fmla="*/ 149263 w 627826"/>
                    <a:gd name="connsiteY69" fmla="*/ 277045 h 734793"/>
                    <a:gd name="connsiteX70" fmla="*/ 150138 w 627826"/>
                    <a:gd name="connsiteY70" fmla="*/ 277045 h 734793"/>
                    <a:gd name="connsiteX71" fmla="*/ 150138 w 627826"/>
                    <a:gd name="connsiteY71" fmla="*/ 276171 h 734793"/>
                    <a:gd name="connsiteX72" fmla="*/ 152685 w 627826"/>
                    <a:gd name="connsiteY72" fmla="*/ 276171 h 734793"/>
                    <a:gd name="connsiteX73" fmla="*/ 152685 w 627826"/>
                    <a:gd name="connsiteY73" fmla="*/ 277045 h 734793"/>
                    <a:gd name="connsiteX74" fmla="*/ 153534 w 627826"/>
                    <a:gd name="connsiteY74" fmla="*/ 276171 h 734793"/>
                    <a:gd name="connsiteX75" fmla="*/ 153534 w 627826"/>
                    <a:gd name="connsiteY75" fmla="*/ 278742 h 734793"/>
                    <a:gd name="connsiteX76" fmla="*/ 156108 w 627826"/>
                    <a:gd name="connsiteY76" fmla="*/ 278742 h 734793"/>
                    <a:gd name="connsiteX77" fmla="*/ 156957 w 627826"/>
                    <a:gd name="connsiteY77" fmla="*/ 278742 h 734793"/>
                    <a:gd name="connsiteX78" fmla="*/ 157806 w 627826"/>
                    <a:gd name="connsiteY78" fmla="*/ 279591 h 734793"/>
                    <a:gd name="connsiteX79" fmla="*/ 158655 w 627826"/>
                    <a:gd name="connsiteY79" fmla="*/ 279591 h 734793"/>
                    <a:gd name="connsiteX80" fmla="*/ 158655 w 627826"/>
                    <a:gd name="connsiteY80" fmla="*/ 278742 h 734793"/>
                    <a:gd name="connsiteX81" fmla="*/ 160353 w 627826"/>
                    <a:gd name="connsiteY81" fmla="*/ 278742 h 734793"/>
                    <a:gd name="connsiteX82" fmla="*/ 162077 w 627826"/>
                    <a:gd name="connsiteY82" fmla="*/ 280439 h 734793"/>
                    <a:gd name="connsiteX83" fmla="*/ 162926 w 627826"/>
                    <a:gd name="connsiteY83" fmla="*/ 280439 h 734793"/>
                    <a:gd name="connsiteX84" fmla="*/ 164624 w 627826"/>
                    <a:gd name="connsiteY84" fmla="*/ 280439 h 734793"/>
                    <a:gd name="connsiteX85" fmla="*/ 166349 w 627826"/>
                    <a:gd name="connsiteY85" fmla="*/ 282162 h 734793"/>
                    <a:gd name="connsiteX86" fmla="*/ 168896 w 627826"/>
                    <a:gd name="connsiteY86" fmla="*/ 282162 h 734793"/>
                    <a:gd name="connsiteX87" fmla="*/ 170594 w 627826"/>
                    <a:gd name="connsiteY87" fmla="*/ 281287 h 734793"/>
                    <a:gd name="connsiteX88" fmla="*/ 171443 w 627826"/>
                    <a:gd name="connsiteY88" fmla="*/ 281287 h 734793"/>
                    <a:gd name="connsiteX89" fmla="*/ 173167 w 627826"/>
                    <a:gd name="connsiteY89" fmla="*/ 282162 h 734793"/>
                    <a:gd name="connsiteX90" fmla="*/ 174865 w 627826"/>
                    <a:gd name="connsiteY90" fmla="*/ 281287 h 734793"/>
                    <a:gd name="connsiteX91" fmla="*/ 176563 w 627826"/>
                    <a:gd name="connsiteY91" fmla="*/ 282162 h 734793"/>
                    <a:gd name="connsiteX92" fmla="*/ 178288 w 627826"/>
                    <a:gd name="connsiteY92" fmla="*/ 281287 h 734793"/>
                    <a:gd name="connsiteX93" fmla="*/ 178288 w 627826"/>
                    <a:gd name="connsiteY93" fmla="*/ 280439 h 734793"/>
                    <a:gd name="connsiteX94" fmla="*/ 177412 w 627826"/>
                    <a:gd name="connsiteY94" fmla="*/ 279591 h 734793"/>
                    <a:gd name="connsiteX95" fmla="*/ 176563 w 627826"/>
                    <a:gd name="connsiteY95" fmla="*/ 277894 h 734793"/>
                    <a:gd name="connsiteX96" fmla="*/ 177412 w 627826"/>
                    <a:gd name="connsiteY96" fmla="*/ 277894 h 734793"/>
                    <a:gd name="connsiteX97" fmla="*/ 180835 w 627826"/>
                    <a:gd name="connsiteY97" fmla="*/ 279591 h 734793"/>
                    <a:gd name="connsiteX98" fmla="*/ 181684 w 627826"/>
                    <a:gd name="connsiteY98" fmla="*/ 277894 h 734793"/>
                    <a:gd name="connsiteX99" fmla="*/ 182533 w 627826"/>
                    <a:gd name="connsiteY99" fmla="*/ 277894 h 734793"/>
                    <a:gd name="connsiteX100" fmla="*/ 183408 w 627826"/>
                    <a:gd name="connsiteY100" fmla="*/ 277045 h 734793"/>
                    <a:gd name="connsiteX101" fmla="*/ 185106 w 627826"/>
                    <a:gd name="connsiteY101" fmla="*/ 277045 h 734793"/>
                    <a:gd name="connsiteX102" fmla="*/ 185955 w 627826"/>
                    <a:gd name="connsiteY102" fmla="*/ 275322 h 734793"/>
                    <a:gd name="connsiteX103" fmla="*/ 187653 w 627826"/>
                    <a:gd name="connsiteY103" fmla="*/ 275322 h 734793"/>
                    <a:gd name="connsiteX104" fmla="*/ 188502 w 627826"/>
                    <a:gd name="connsiteY104" fmla="*/ 274474 h 734793"/>
                    <a:gd name="connsiteX105" fmla="*/ 189377 w 627826"/>
                    <a:gd name="connsiteY105" fmla="*/ 273625 h 734793"/>
                    <a:gd name="connsiteX106" fmla="*/ 190226 w 627826"/>
                    <a:gd name="connsiteY106" fmla="*/ 271929 h 734793"/>
                    <a:gd name="connsiteX107" fmla="*/ 190226 w 627826"/>
                    <a:gd name="connsiteY107" fmla="*/ 270205 h 734793"/>
                    <a:gd name="connsiteX108" fmla="*/ 191924 w 627826"/>
                    <a:gd name="connsiteY108" fmla="*/ 269357 h 734793"/>
                    <a:gd name="connsiteX109" fmla="*/ 193622 w 627826"/>
                    <a:gd name="connsiteY109" fmla="*/ 269357 h 734793"/>
                    <a:gd name="connsiteX110" fmla="*/ 194498 w 627826"/>
                    <a:gd name="connsiteY110" fmla="*/ 271054 h 734793"/>
                    <a:gd name="connsiteX111" fmla="*/ 195347 w 627826"/>
                    <a:gd name="connsiteY111" fmla="*/ 270205 h 734793"/>
                    <a:gd name="connsiteX112" fmla="*/ 196196 w 627826"/>
                    <a:gd name="connsiteY112" fmla="*/ 271929 h 734793"/>
                    <a:gd name="connsiteX113" fmla="*/ 196196 w 627826"/>
                    <a:gd name="connsiteY113" fmla="*/ 273625 h 734793"/>
                    <a:gd name="connsiteX114" fmla="*/ 197045 w 627826"/>
                    <a:gd name="connsiteY114" fmla="*/ 274474 h 734793"/>
                    <a:gd name="connsiteX115" fmla="*/ 198743 w 627826"/>
                    <a:gd name="connsiteY115" fmla="*/ 275322 h 734793"/>
                    <a:gd name="connsiteX116" fmla="*/ 200467 w 627826"/>
                    <a:gd name="connsiteY116" fmla="*/ 275322 h 734793"/>
                    <a:gd name="connsiteX117" fmla="*/ 200467 w 627826"/>
                    <a:gd name="connsiteY117" fmla="*/ 277045 h 734793"/>
                    <a:gd name="connsiteX118" fmla="*/ 203014 w 627826"/>
                    <a:gd name="connsiteY118" fmla="*/ 277894 h 734793"/>
                    <a:gd name="connsiteX119" fmla="*/ 203014 w 627826"/>
                    <a:gd name="connsiteY119" fmla="*/ 279591 h 734793"/>
                    <a:gd name="connsiteX120" fmla="*/ 204712 w 627826"/>
                    <a:gd name="connsiteY120" fmla="*/ 280439 h 734793"/>
                    <a:gd name="connsiteX121" fmla="*/ 206437 w 627826"/>
                    <a:gd name="connsiteY121" fmla="*/ 279591 h 734793"/>
                    <a:gd name="connsiteX122" fmla="*/ 207286 w 627826"/>
                    <a:gd name="connsiteY122" fmla="*/ 281287 h 734793"/>
                    <a:gd name="connsiteX123" fmla="*/ 203863 w 627826"/>
                    <a:gd name="connsiteY123" fmla="*/ 283859 h 734793"/>
                    <a:gd name="connsiteX124" fmla="*/ 203014 w 627826"/>
                    <a:gd name="connsiteY124" fmla="*/ 283010 h 734793"/>
                    <a:gd name="connsiteX125" fmla="*/ 203014 w 627826"/>
                    <a:gd name="connsiteY125" fmla="*/ 285556 h 734793"/>
                    <a:gd name="connsiteX126" fmla="*/ 202165 w 627826"/>
                    <a:gd name="connsiteY126" fmla="*/ 286404 h 734793"/>
                    <a:gd name="connsiteX127" fmla="*/ 200467 w 627826"/>
                    <a:gd name="connsiteY127" fmla="*/ 286404 h 734793"/>
                    <a:gd name="connsiteX128" fmla="*/ 201316 w 627826"/>
                    <a:gd name="connsiteY128" fmla="*/ 287252 h 734793"/>
                    <a:gd name="connsiteX129" fmla="*/ 200467 w 627826"/>
                    <a:gd name="connsiteY129" fmla="*/ 288976 h 734793"/>
                    <a:gd name="connsiteX130" fmla="*/ 199592 w 627826"/>
                    <a:gd name="connsiteY130" fmla="*/ 289824 h 734793"/>
                    <a:gd name="connsiteX131" fmla="*/ 199592 w 627826"/>
                    <a:gd name="connsiteY131" fmla="*/ 290672 h 734793"/>
                    <a:gd name="connsiteX132" fmla="*/ 200467 w 627826"/>
                    <a:gd name="connsiteY132" fmla="*/ 291521 h 734793"/>
                    <a:gd name="connsiteX133" fmla="*/ 201316 w 627826"/>
                    <a:gd name="connsiteY133" fmla="*/ 291521 h 734793"/>
                    <a:gd name="connsiteX134" fmla="*/ 200467 w 627826"/>
                    <a:gd name="connsiteY134" fmla="*/ 290672 h 734793"/>
                    <a:gd name="connsiteX135" fmla="*/ 201316 w 627826"/>
                    <a:gd name="connsiteY135" fmla="*/ 290672 h 734793"/>
                    <a:gd name="connsiteX136" fmla="*/ 202165 w 627826"/>
                    <a:gd name="connsiteY136" fmla="*/ 291521 h 734793"/>
                    <a:gd name="connsiteX137" fmla="*/ 203014 w 627826"/>
                    <a:gd name="connsiteY137" fmla="*/ 290672 h 734793"/>
                    <a:gd name="connsiteX138" fmla="*/ 203863 w 627826"/>
                    <a:gd name="connsiteY138" fmla="*/ 289824 h 734793"/>
                    <a:gd name="connsiteX139" fmla="*/ 204712 w 627826"/>
                    <a:gd name="connsiteY139" fmla="*/ 289824 h 734793"/>
                    <a:gd name="connsiteX140" fmla="*/ 205588 w 627826"/>
                    <a:gd name="connsiteY140" fmla="*/ 288976 h 734793"/>
                    <a:gd name="connsiteX141" fmla="*/ 206437 w 627826"/>
                    <a:gd name="connsiteY141" fmla="*/ 288976 h 734793"/>
                    <a:gd name="connsiteX142" fmla="*/ 207286 w 627826"/>
                    <a:gd name="connsiteY142" fmla="*/ 289824 h 734793"/>
                    <a:gd name="connsiteX143" fmla="*/ 208135 w 627826"/>
                    <a:gd name="connsiteY143" fmla="*/ 290672 h 734793"/>
                    <a:gd name="connsiteX144" fmla="*/ 208135 w 627826"/>
                    <a:gd name="connsiteY144" fmla="*/ 289824 h 734793"/>
                    <a:gd name="connsiteX145" fmla="*/ 208984 w 627826"/>
                    <a:gd name="connsiteY145" fmla="*/ 290672 h 734793"/>
                    <a:gd name="connsiteX146" fmla="*/ 209833 w 627826"/>
                    <a:gd name="connsiteY146" fmla="*/ 289824 h 734793"/>
                    <a:gd name="connsiteX147" fmla="*/ 212406 w 627826"/>
                    <a:gd name="connsiteY147" fmla="*/ 289824 h 734793"/>
                    <a:gd name="connsiteX148" fmla="*/ 214104 w 627826"/>
                    <a:gd name="connsiteY148" fmla="*/ 288976 h 734793"/>
                    <a:gd name="connsiteX149" fmla="*/ 218376 w 627826"/>
                    <a:gd name="connsiteY149" fmla="*/ 288127 h 734793"/>
                    <a:gd name="connsiteX150" fmla="*/ 223496 w 627826"/>
                    <a:gd name="connsiteY150" fmla="*/ 288127 h 734793"/>
                    <a:gd name="connsiteX151" fmla="*/ 226043 w 627826"/>
                    <a:gd name="connsiteY151" fmla="*/ 288127 h 734793"/>
                    <a:gd name="connsiteX152" fmla="*/ 227768 w 627826"/>
                    <a:gd name="connsiteY152" fmla="*/ 289824 h 734793"/>
                    <a:gd name="connsiteX153" fmla="*/ 227768 w 627826"/>
                    <a:gd name="connsiteY153" fmla="*/ 290672 h 734793"/>
                    <a:gd name="connsiteX154" fmla="*/ 229466 w 627826"/>
                    <a:gd name="connsiteY154" fmla="*/ 292369 h 734793"/>
                    <a:gd name="connsiteX155" fmla="*/ 230315 w 627826"/>
                    <a:gd name="connsiteY155" fmla="*/ 293217 h 734793"/>
                    <a:gd name="connsiteX156" fmla="*/ 234586 w 627826"/>
                    <a:gd name="connsiteY156" fmla="*/ 293217 h 734793"/>
                    <a:gd name="connsiteX157" fmla="*/ 237982 w 627826"/>
                    <a:gd name="connsiteY157" fmla="*/ 294941 h 734793"/>
                    <a:gd name="connsiteX158" fmla="*/ 243103 w 627826"/>
                    <a:gd name="connsiteY158" fmla="*/ 294092 h 734793"/>
                    <a:gd name="connsiteX159" fmla="*/ 243952 w 627826"/>
                    <a:gd name="connsiteY159" fmla="*/ 291521 h 734793"/>
                    <a:gd name="connsiteX160" fmla="*/ 243103 w 627826"/>
                    <a:gd name="connsiteY160" fmla="*/ 290672 h 734793"/>
                    <a:gd name="connsiteX161" fmla="*/ 243952 w 627826"/>
                    <a:gd name="connsiteY161" fmla="*/ 290672 h 734793"/>
                    <a:gd name="connsiteX162" fmla="*/ 244827 w 627826"/>
                    <a:gd name="connsiteY162" fmla="*/ 291521 h 734793"/>
                    <a:gd name="connsiteX163" fmla="*/ 244827 w 627826"/>
                    <a:gd name="connsiteY163" fmla="*/ 290672 h 734793"/>
                    <a:gd name="connsiteX164" fmla="*/ 246525 w 627826"/>
                    <a:gd name="connsiteY164" fmla="*/ 290672 h 734793"/>
                    <a:gd name="connsiteX165" fmla="*/ 247374 w 627826"/>
                    <a:gd name="connsiteY165" fmla="*/ 291521 h 734793"/>
                    <a:gd name="connsiteX166" fmla="*/ 248223 w 627826"/>
                    <a:gd name="connsiteY166" fmla="*/ 290672 h 734793"/>
                    <a:gd name="connsiteX167" fmla="*/ 249072 w 627826"/>
                    <a:gd name="connsiteY167" fmla="*/ 288127 h 734793"/>
                    <a:gd name="connsiteX168" fmla="*/ 249947 w 627826"/>
                    <a:gd name="connsiteY168" fmla="*/ 287252 h 734793"/>
                    <a:gd name="connsiteX169" fmla="*/ 249947 w 627826"/>
                    <a:gd name="connsiteY169" fmla="*/ 285556 h 734793"/>
                    <a:gd name="connsiteX170" fmla="*/ 251645 w 627826"/>
                    <a:gd name="connsiteY170" fmla="*/ 284707 h 734793"/>
                    <a:gd name="connsiteX171" fmla="*/ 251645 w 627826"/>
                    <a:gd name="connsiteY171" fmla="*/ 282162 h 734793"/>
                    <a:gd name="connsiteX172" fmla="*/ 254192 w 627826"/>
                    <a:gd name="connsiteY172" fmla="*/ 282162 h 734793"/>
                    <a:gd name="connsiteX173" fmla="*/ 254192 w 627826"/>
                    <a:gd name="connsiteY173" fmla="*/ 281287 h 734793"/>
                    <a:gd name="connsiteX174" fmla="*/ 253343 w 627826"/>
                    <a:gd name="connsiteY174" fmla="*/ 279591 h 734793"/>
                    <a:gd name="connsiteX175" fmla="*/ 255917 w 627826"/>
                    <a:gd name="connsiteY175" fmla="*/ 279591 h 734793"/>
                    <a:gd name="connsiteX176" fmla="*/ 255917 w 627826"/>
                    <a:gd name="connsiteY176" fmla="*/ 278742 h 734793"/>
                    <a:gd name="connsiteX177" fmla="*/ 256766 w 627826"/>
                    <a:gd name="connsiteY177" fmla="*/ 278742 h 734793"/>
                    <a:gd name="connsiteX178" fmla="*/ 261011 w 627826"/>
                    <a:gd name="connsiteY178" fmla="*/ 277045 h 734793"/>
                    <a:gd name="connsiteX179" fmla="*/ 262735 w 627826"/>
                    <a:gd name="connsiteY179" fmla="*/ 275322 h 734793"/>
                    <a:gd name="connsiteX180" fmla="*/ 263584 w 627826"/>
                    <a:gd name="connsiteY180" fmla="*/ 276171 h 734793"/>
                    <a:gd name="connsiteX181" fmla="*/ 263584 w 627826"/>
                    <a:gd name="connsiteY181" fmla="*/ 274474 h 734793"/>
                    <a:gd name="connsiteX182" fmla="*/ 264433 w 627826"/>
                    <a:gd name="connsiteY182" fmla="*/ 275322 h 734793"/>
                    <a:gd name="connsiteX183" fmla="*/ 265282 w 627826"/>
                    <a:gd name="connsiteY183" fmla="*/ 274474 h 734793"/>
                    <a:gd name="connsiteX184" fmla="*/ 267856 w 627826"/>
                    <a:gd name="connsiteY184" fmla="*/ 273625 h 734793"/>
                    <a:gd name="connsiteX185" fmla="*/ 268705 w 627826"/>
                    <a:gd name="connsiteY185" fmla="*/ 272777 h 734793"/>
                    <a:gd name="connsiteX186" fmla="*/ 269554 w 627826"/>
                    <a:gd name="connsiteY186" fmla="*/ 272777 h 734793"/>
                    <a:gd name="connsiteX187" fmla="*/ 271252 w 627826"/>
                    <a:gd name="connsiteY187" fmla="*/ 271929 h 734793"/>
                    <a:gd name="connsiteX188" fmla="*/ 271252 w 627826"/>
                    <a:gd name="connsiteY188" fmla="*/ 271054 h 734793"/>
                    <a:gd name="connsiteX189" fmla="*/ 278097 w 627826"/>
                    <a:gd name="connsiteY189" fmla="*/ 265964 h 734793"/>
                    <a:gd name="connsiteX190" fmla="*/ 278946 w 627826"/>
                    <a:gd name="connsiteY190" fmla="*/ 264240 h 734793"/>
                    <a:gd name="connsiteX191" fmla="*/ 278097 w 627826"/>
                    <a:gd name="connsiteY191" fmla="*/ 263392 h 734793"/>
                    <a:gd name="connsiteX192" fmla="*/ 280644 w 627826"/>
                    <a:gd name="connsiteY192" fmla="*/ 260847 h 734793"/>
                    <a:gd name="connsiteX193" fmla="*/ 280644 w 627826"/>
                    <a:gd name="connsiteY193" fmla="*/ 259124 h 734793"/>
                    <a:gd name="connsiteX194" fmla="*/ 281493 w 627826"/>
                    <a:gd name="connsiteY194" fmla="*/ 258275 h 734793"/>
                    <a:gd name="connsiteX195" fmla="*/ 282342 w 627826"/>
                    <a:gd name="connsiteY195" fmla="*/ 257427 h 734793"/>
                    <a:gd name="connsiteX196" fmla="*/ 284066 w 627826"/>
                    <a:gd name="connsiteY196" fmla="*/ 257427 h 734793"/>
                    <a:gd name="connsiteX197" fmla="*/ 284915 w 627826"/>
                    <a:gd name="connsiteY197" fmla="*/ 256578 h 734793"/>
                    <a:gd name="connsiteX198" fmla="*/ 284066 w 627826"/>
                    <a:gd name="connsiteY198" fmla="*/ 255730 h 734793"/>
                    <a:gd name="connsiteX199" fmla="*/ 284915 w 627826"/>
                    <a:gd name="connsiteY199" fmla="*/ 254033 h 734793"/>
                    <a:gd name="connsiteX200" fmla="*/ 287462 w 627826"/>
                    <a:gd name="connsiteY200" fmla="*/ 254033 h 734793"/>
                    <a:gd name="connsiteX201" fmla="*/ 287462 w 627826"/>
                    <a:gd name="connsiteY201" fmla="*/ 251462 h 734793"/>
                    <a:gd name="connsiteX202" fmla="*/ 290036 w 627826"/>
                    <a:gd name="connsiteY202" fmla="*/ 248917 h 734793"/>
                    <a:gd name="connsiteX203" fmla="*/ 291734 w 627826"/>
                    <a:gd name="connsiteY203" fmla="*/ 248917 h 734793"/>
                    <a:gd name="connsiteX204" fmla="*/ 291734 w 627826"/>
                    <a:gd name="connsiteY204" fmla="*/ 247193 h 734793"/>
                    <a:gd name="connsiteX205" fmla="*/ 290885 w 627826"/>
                    <a:gd name="connsiteY205" fmla="*/ 244648 h 734793"/>
                    <a:gd name="connsiteX206" fmla="*/ 292583 w 627826"/>
                    <a:gd name="connsiteY206" fmla="*/ 243800 h 734793"/>
                    <a:gd name="connsiteX207" fmla="*/ 293432 w 627826"/>
                    <a:gd name="connsiteY207" fmla="*/ 243800 h 734793"/>
                    <a:gd name="connsiteX208" fmla="*/ 293432 w 627826"/>
                    <a:gd name="connsiteY208" fmla="*/ 242925 h 734793"/>
                    <a:gd name="connsiteX209" fmla="*/ 294281 w 627826"/>
                    <a:gd name="connsiteY209" fmla="*/ 241228 h 734793"/>
                    <a:gd name="connsiteX210" fmla="*/ 295156 w 627826"/>
                    <a:gd name="connsiteY210" fmla="*/ 241228 h 734793"/>
                    <a:gd name="connsiteX211" fmla="*/ 294281 w 627826"/>
                    <a:gd name="connsiteY211" fmla="*/ 238683 h 734793"/>
                    <a:gd name="connsiteX212" fmla="*/ 291734 w 627826"/>
                    <a:gd name="connsiteY212" fmla="*/ 236960 h 734793"/>
                    <a:gd name="connsiteX213" fmla="*/ 292583 w 627826"/>
                    <a:gd name="connsiteY213" fmla="*/ 235263 h 734793"/>
                    <a:gd name="connsiteX214" fmla="*/ 290885 w 627826"/>
                    <a:gd name="connsiteY214" fmla="*/ 233566 h 734793"/>
                    <a:gd name="connsiteX215" fmla="*/ 292583 w 627826"/>
                    <a:gd name="connsiteY215" fmla="*/ 231870 h 734793"/>
                    <a:gd name="connsiteX216" fmla="*/ 293432 w 627826"/>
                    <a:gd name="connsiteY216" fmla="*/ 230995 h 734793"/>
                    <a:gd name="connsiteX217" fmla="*/ 294281 w 627826"/>
                    <a:gd name="connsiteY217" fmla="*/ 231870 h 734793"/>
                    <a:gd name="connsiteX218" fmla="*/ 296005 w 627826"/>
                    <a:gd name="connsiteY218" fmla="*/ 227601 h 734793"/>
                    <a:gd name="connsiteX219" fmla="*/ 296854 w 627826"/>
                    <a:gd name="connsiteY219" fmla="*/ 225878 h 734793"/>
                    <a:gd name="connsiteX220" fmla="*/ 298552 w 627826"/>
                    <a:gd name="connsiteY220" fmla="*/ 222485 h 734793"/>
                    <a:gd name="connsiteX221" fmla="*/ 300277 w 627826"/>
                    <a:gd name="connsiteY221" fmla="*/ 219065 h 734793"/>
                    <a:gd name="connsiteX222" fmla="*/ 300277 w 627826"/>
                    <a:gd name="connsiteY222" fmla="*/ 218216 h 734793"/>
                    <a:gd name="connsiteX223" fmla="*/ 301126 w 627826"/>
                    <a:gd name="connsiteY223" fmla="*/ 216520 h 734793"/>
                    <a:gd name="connsiteX224" fmla="*/ 300277 w 627826"/>
                    <a:gd name="connsiteY224" fmla="*/ 214796 h 734793"/>
                    <a:gd name="connsiteX225" fmla="*/ 301126 w 627826"/>
                    <a:gd name="connsiteY225" fmla="*/ 213100 h 734793"/>
                    <a:gd name="connsiteX226" fmla="*/ 303673 w 627826"/>
                    <a:gd name="connsiteY226" fmla="*/ 208831 h 734793"/>
                    <a:gd name="connsiteX227" fmla="*/ 304522 w 627826"/>
                    <a:gd name="connsiteY227" fmla="*/ 206286 h 734793"/>
                    <a:gd name="connsiteX228" fmla="*/ 307944 w 627826"/>
                    <a:gd name="connsiteY228" fmla="*/ 201169 h 734793"/>
                    <a:gd name="connsiteX229" fmla="*/ 309642 w 627826"/>
                    <a:gd name="connsiteY229" fmla="*/ 199473 h 734793"/>
                    <a:gd name="connsiteX230" fmla="*/ 310491 w 627826"/>
                    <a:gd name="connsiteY230" fmla="*/ 200321 h 734793"/>
                    <a:gd name="connsiteX231" fmla="*/ 311340 w 627826"/>
                    <a:gd name="connsiteY231" fmla="*/ 200321 h 734793"/>
                    <a:gd name="connsiteX232" fmla="*/ 313064 w 627826"/>
                    <a:gd name="connsiteY232" fmla="*/ 197749 h 734793"/>
                    <a:gd name="connsiteX233" fmla="*/ 313064 w 627826"/>
                    <a:gd name="connsiteY233" fmla="*/ 196901 h 734793"/>
                    <a:gd name="connsiteX234" fmla="*/ 312215 w 627826"/>
                    <a:gd name="connsiteY234" fmla="*/ 196901 h 734793"/>
                    <a:gd name="connsiteX235" fmla="*/ 311340 w 627826"/>
                    <a:gd name="connsiteY235" fmla="*/ 196053 h 734793"/>
                    <a:gd name="connsiteX236" fmla="*/ 311340 w 627826"/>
                    <a:gd name="connsiteY236" fmla="*/ 194356 h 734793"/>
                    <a:gd name="connsiteX237" fmla="*/ 311340 w 627826"/>
                    <a:gd name="connsiteY237" fmla="*/ 193508 h 734793"/>
                    <a:gd name="connsiteX238" fmla="*/ 312215 w 627826"/>
                    <a:gd name="connsiteY238" fmla="*/ 193508 h 734793"/>
                    <a:gd name="connsiteX239" fmla="*/ 313064 w 627826"/>
                    <a:gd name="connsiteY239" fmla="*/ 191784 h 734793"/>
                    <a:gd name="connsiteX240" fmla="*/ 314762 w 627826"/>
                    <a:gd name="connsiteY240" fmla="*/ 188391 h 734793"/>
                    <a:gd name="connsiteX241" fmla="*/ 314762 w 627826"/>
                    <a:gd name="connsiteY241" fmla="*/ 186668 h 734793"/>
                    <a:gd name="connsiteX242" fmla="*/ 314762 w 627826"/>
                    <a:gd name="connsiteY242" fmla="*/ 185819 h 734793"/>
                    <a:gd name="connsiteX243" fmla="*/ 315611 w 627826"/>
                    <a:gd name="connsiteY243" fmla="*/ 183274 h 734793"/>
                    <a:gd name="connsiteX244" fmla="*/ 316460 w 627826"/>
                    <a:gd name="connsiteY244" fmla="*/ 182426 h 734793"/>
                    <a:gd name="connsiteX245" fmla="*/ 318185 w 627826"/>
                    <a:gd name="connsiteY245" fmla="*/ 179006 h 734793"/>
                    <a:gd name="connsiteX246" fmla="*/ 319883 w 627826"/>
                    <a:gd name="connsiteY246" fmla="*/ 175586 h 734793"/>
                    <a:gd name="connsiteX247" fmla="*/ 317336 w 627826"/>
                    <a:gd name="connsiteY247" fmla="*/ 173041 h 734793"/>
                    <a:gd name="connsiteX248" fmla="*/ 318185 w 627826"/>
                    <a:gd name="connsiteY248" fmla="*/ 171344 h 734793"/>
                    <a:gd name="connsiteX249" fmla="*/ 319034 w 627826"/>
                    <a:gd name="connsiteY249" fmla="*/ 170469 h 734793"/>
                    <a:gd name="connsiteX250" fmla="*/ 318185 w 627826"/>
                    <a:gd name="connsiteY250" fmla="*/ 169621 h 734793"/>
                    <a:gd name="connsiteX251" fmla="*/ 317336 w 627826"/>
                    <a:gd name="connsiteY251" fmla="*/ 170469 h 734793"/>
                    <a:gd name="connsiteX252" fmla="*/ 316460 w 627826"/>
                    <a:gd name="connsiteY252" fmla="*/ 169621 h 734793"/>
                    <a:gd name="connsiteX253" fmla="*/ 317336 w 627826"/>
                    <a:gd name="connsiteY253" fmla="*/ 167924 h 734793"/>
                    <a:gd name="connsiteX254" fmla="*/ 318185 w 627826"/>
                    <a:gd name="connsiteY254" fmla="*/ 168772 h 734793"/>
                    <a:gd name="connsiteX255" fmla="*/ 319034 w 627826"/>
                    <a:gd name="connsiteY255" fmla="*/ 167924 h 734793"/>
                    <a:gd name="connsiteX256" fmla="*/ 318185 w 627826"/>
                    <a:gd name="connsiteY256" fmla="*/ 167076 h 734793"/>
                    <a:gd name="connsiteX257" fmla="*/ 319034 w 627826"/>
                    <a:gd name="connsiteY257" fmla="*/ 165379 h 734793"/>
                    <a:gd name="connsiteX258" fmla="*/ 319883 w 627826"/>
                    <a:gd name="connsiteY258" fmla="*/ 163656 h 734793"/>
                    <a:gd name="connsiteX259" fmla="*/ 321581 w 627826"/>
                    <a:gd name="connsiteY259" fmla="*/ 162807 h 734793"/>
                    <a:gd name="connsiteX260" fmla="*/ 323305 w 627826"/>
                    <a:gd name="connsiteY260" fmla="*/ 163656 h 734793"/>
                    <a:gd name="connsiteX261" fmla="*/ 322456 w 627826"/>
                    <a:gd name="connsiteY261" fmla="*/ 159387 h 734793"/>
                    <a:gd name="connsiteX262" fmla="*/ 324154 w 627826"/>
                    <a:gd name="connsiteY262" fmla="*/ 157691 h 734793"/>
                    <a:gd name="connsiteX263" fmla="*/ 324154 w 627826"/>
                    <a:gd name="connsiteY263" fmla="*/ 155994 h 734793"/>
                    <a:gd name="connsiteX264" fmla="*/ 325852 w 627826"/>
                    <a:gd name="connsiteY264" fmla="*/ 155145 h 734793"/>
                    <a:gd name="connsiteX265" fmla="*/ 327550 w 627826"/>
                    <a:gd name="connsiteY265" fmla="*/ 154297 h 734793"/>
                    <a:gd name="connsiteX266" fmla="*/ 327550 w 627826"/>
                    <a:gd name="connsiteY266" fmla="*/ 153422 h 734793"/>
                    <a:gd name="connsiteX267" fmla="*/ 328426 w 627826"/>
                    <a:gd name="connsiteY267" fmla="*/ 152574 h 734793"/>
                    <a:gd name="connsiteX268" fmla="*/ 329275 w 627826"/>
                    <a:gd name="connsiteY268" fmla="*/ 153422 h 734793"/>
                    <a:gd name="connsiteX269" fmla="*/ 330124 w 627826"/>
                    <a:gd name="connsiteY269" fmla="*/ 155145 h 734793"/>
                    <a:gd name="connsiteX270" fmla="*/ 331822 w 627826"/>
                    <a:gd name="connsiteY270" fmla="*/ 154297 h 734793"/>
                    <a:gd name="connsiteX271" fmla="*/ 332671 w 627826"/>
                    <a:gd name="connsiteY271" fmla="*/ 153422 h 734793"/>
                    <a:gd name="connsiteX272" fmla="*/ 336093 w 627826"/>
                    <a:gd name="connsiteY272" fmla="*/ 148305 h 734793"/>
                    <a:gd name="connsiteX273" fmla="*/ 336942 w 627826"/>
                    <a:gd name="connsiteY273" fmla="*/ 147457 h 734793"/>
                    <a:gd name="connsiteX274" fmla="*/ 336942 w 627826"/>
                    <a:gd name="connsiteY274" fmla="*/ 145760 h 734793"/>
                    <a:gd name="connsiteX275" fmla="*/ 341214 w 627826"/>
                    <a:gd name="connsiteY275" fmla="*/ 140644 h 734793"/>
                    <a:gd name="connsiteX276" fmla="*/ 342063 w 627826"/>
                    <a:gd name="connsiteY276" fmla="*/ 138099 h 734793"/>
                    <a:gd name="connsiteX277" fmla="*/ 347183 w 627826"/>
                    <a:gd name="connsiteY277" fmla="*/ 127865 h 734793"/>
                    <a:gd name="connsiteX278" fmla="*/ 348881 w 627826"/>
                    <a:gd name="connsiteY278" fmla="*/ 126142 h 734793"/>
                    <a:gd name="connsiteX279" fmla="*/ 349730 w 627826"/>
                    <a:gd name="connsiteY279" fmla="*/ 122748 h 734793"/>
                    <a:gd name="connsiteX280" fmla="*/ 350606 w 627826"/>
                    <a:gd name="connsiteY280" fmla="*/ 121900 h 734793"/>
                    <a:gd name="connsiteX281" fmla="*/ 352304 w 627826"/>
                    <a:gd name="connsiteY281" fmla="*/ 120177 h 734793"/>
                    <a:gd name="connsiteX282" fmla="*/ 351455 w 627826"/>
                    <a:gd name="connsiteY282" fmla="*/ 119328 h 734793"/>
                    <a:gd name="connsiteX283" fmla="*/ 354002 w 627826"/>
                    <a:gd name="connsiteY283" fmla="*/ 118480 h 734793"/>
                    <a:gd name="connsiteX284" fmla="*/ 358273 w 627826"/>
                    <a:gd name="connsiteY284" fmla="*/ 109095 h 734793"/>
                    <a:gd name="connsiteX285" fmla="*/ 360820 w 627826"/>
                    <a:gd name="connsiteY285" fmla="*/ 106550 h 734793"/>
                    <a:gd name="connsiteX286" fmla="*/ 361696 w 627826"/>
                    <a:gd name="connsiteY286" fmla="*/ 104853 h 734793"/>
                    <a:gd name="connsiteX287" fmla="*/ 362545 w 627826"/>
                    <a:gd name="connsiteY287" fmla="*/ 98888 h 734793"/>
                    <a:gd name="connsiteX288" fmla="*/ 363394 w 627826"/>
                    <a:gd name="connsiteY288" fmla="*/ 98013 h 734793"/>
                    <a:gd name="connsiteX289" fmla="*/ 364243 w 627826"/>
                    <a:gd name="connsiteY289" fmla="*/ 97165 h 734793"/>
                    <a:gd name="connsiteX290" fmla="*/ 365092 w 627826"/>
                    <a:gd name="connsiteY290" fmla="*/ 92896 h 734793"/>
                    <a:gd name="connsiteX291" fmla="*/ 366816 w 627826"/>
                    <a:gd name="connsiteY291" fmla="*/ 91200 h 734793"/>
                    <a:gd name="connsiteX292" fmla="*/ 370212 w 627826"/>
                    <a:gd name="connsiteY292" fmla="*/ 92048 h 734793"/>
                    <a:gd name="connsiteX293" fmla="*/ 371061 w 627826"/>
                    <a:gd name="connsiteY293" fmla="*/ 89503 h 734793"/>
                    <a:gd name="connsiteX294" fmla="*/ 370212 w 627826"/>
                    <a:gd name="connsiteY294" fmla="*/ 86083 h 734793"/>
                    <a:gd name="connsiteX295" fmla="*/ 371061 w 627826"/>
                    <a:gd name="connsiteY295" fmla="*/ 84386 h 734793"/>
                    <a:gd name="connsiteX296" fmla="*/ 372785 w 627826"/>
                    <a:gd name="connsiteY296" fmla="*/ 83538 h 734793"/>
                    <a:gd name="connsiteX297" fmla="*/ 373634 w 627826"/>
                    <a:gd name="connsiteY297" fmla="*/ 82689 h 734793"/>
                    <a:gd name="connsiteX298" fmla="*/ 375332 w 627826"/>
                    <a:gd name="connsiteY298" fmla="*/ 82689 h 734793"/>
                    <a:gd name="connsiteX299" fmla="*/ 377030 w 627826"/>
                    <a:gd name="connsiteY299" fmla="*/ 81841 h 734793"/>
                    <a:gd name="connsiteX300" fmla="*/ 378755 w 627826"/>
                    <a:gd name="connsiteY300" fmla="*/ 79269 h 734793"/>
                    <a:gd name="connsiteX301" fmla="*/ 378755 w 627826"/>
                    <a:gd name="connsiteY301" fmla="*/ 78421 h 734793"/>
                    <a:gd name="connsiteX302" fmla="*/ 379604 w 627826"/>
                    <a:gd name="connsiteY302" fmla="*/ 77573 h 734793"/>
                    <a:gd name="connsiteX303" fmla="*/ 380453 w 627826"/>
                    <a:gd name="connsiteY303" fmla="*/ 76724 h 734793"/>
                    <a:gd name="connsiteX304" fmla="*/ 383000 w 627826"/>
                    <a:gd name="connsiteY304" fmla="*/ 75849 h 734793"/>
                    <a:gd name="connsiteX305" fmla="*/ 383875 w 627826"/>
                    <a:gd name="connsiteY305" fmla="*/ 74153 h 734793"/>
                    <a:gd name="connsiteX306" fmla="*/ 383875 w 627826"/>
                    <a:gd name="connsiteY306" fmla="*/ 73304 h 734793"/>
                    <a:gd name="connsiteX307" fmla="*/ 386422 w 627826"/>
                    <a:gd name="connsiteY307" fmla="*/ 71608 h 734793"/>
                    <a:gd name="connsiteX308" fmla="*/ 388120 w 627826"/>
                    <a:gd name="connsiteY308" fmla="*/ 69036 h 734793"/>
                    <a:gd name="connsiteX309" fmla="*/ 388996 w 627826"/>
                    <a:gd name="connsiteY309" fmla="*/ 66491 h 734793"/>
                    <a:gd name="connsiteX310" fmla="*/ 388996 w 627826"/>
                    <a:gd name="connsiteY310" fmla="*/ 63919 h 734793"/>
                    <a:gd name="connsiteX311" fmla="*/ 388996 w 627826"/>
                    <a:gd name="connsiteY311" fmla="*/ 62223 h 734793"/>
                    <a:gd name="connsiteX312" fmla="*/ 389845 w 627826"/>
                    <a:gd name="connsiteY312" fmla="*/ 60526 h 734793"/>
                    <a:gd name="connsiteX313" fmla="*/ 392392 w 627826"/>
                    <a:gd name="connsiteY313" fmla="*/ 57954 h 734793"/>
                    <a:gd name="connsiteX314" fmla="*/ 393241 w 627826"/>
                    <a:gd name="connsiteY314" fmla="*/ 57106 h 734793"/>
                    <a:gd name="connsiteX315" fmla="*/ 397512 w 627826"/>
                    <a:gd name="connsiteY315" fmla="*/ 56257 h 734793"/>
                    <a:gd name="connsiteX316" fmla="*/ 399210 w 627826"/>
                    <a:gd name="connsiteY316" fmla="*/ 55409 h 734793"/>
                    <a:gd name="connsiteX317" fmla="*/ 400935 w 627826"/>
                    <a:gd name="connsiteY317" fmla="*/ 53686 h 734793"/>
                    <a:gd name="connsiteX318" fmla="*/ 403482 w 627826"/>
                    <a:gd name="connsiteY318" fmla="*/ 52837 h 734793"/>
                    <a:gd name="connsiteX319" fmla="*/ 406055 w 627826"/>
                    <a:gd name="connsiteY319" fmla="*/ 51141 h 734793"/>
                    <a:gd name="connsiteX320" fmla="*/ 406055 w 627826"/>
                    <a:gd name="connsiteY320" fmla="*/ 48569 h 734793"/>
                    <a:gd name="connsiteX321" fmla="*/ 406055 w 627826"/>
                    <a:gd name="connsiteY321" fmla="*/ 46872 h 734793"/>
                    <a:gd name="connsiteX322" fmla="*/ 406904 w 627826"/>
                    <a:gd name="connsiteY322" fmla="*/ 45176 h 734793"/>
                    <a:gd name="connsiteX323" fmla="*/ 409451 w 627826"/>
                    <a:gd name="connsiteY323" fmla="*/ 38362 h 734793"/>
                    <a:gd name="connsiteX324" fmla="*/ 411149 w 627826"/>
                    <a:gd name="connsiteY324" fmla="*/ 34942 h 734793"/>
                    <a:gd name="connsiteX325" fmla="*/ 412025 w 627826"/>
                    <a:gd name="connsiteY325" fmla="*/ 31549 h 734793"/>
                    <a:gd name="connsiteX326" fmla="*/ 412025 w 627826"/>
                    <a:gd name="connsiteY326" fmla="*/ 27280 h 734793"/>
                    <a:gd name="connsiteX327" fmla="*/ 412874 w 627826"/>
                    <a:gd name="connsiteY327" fmla="*/ 26405 h 734793"/>
                    <a:gd name="connsiteX328" fmla="*/ 413723 w 627826"/>
                    <a:gd name="connsiteY328" fmla="*/ 23012 h 734793"/>
                    <a:gd name="connsiteX329" fmla="*/ 414572 w 627826"/>
                    <a:gd name="connsiteY329" fmla="*/ 11930 h 734793"/>
                    <a:gd name="connsiteX330" fmla="*/ 417145 w 627826"/>
                    <a:gd name="connsiteY330" fmla="*/ 2545 h 734793"/>
                    <a:gd name="connsiteX331" fmla="*/ 417994 w 627826"/>
                    <a:gd name="connsiteY331" fmla="*/ 1697 h 734793"/>
                    <a:gd name="connsiteX332" fmla="*/ 418843 w 627826"/>
                    <a:gd name="connsiteY332" fmla="*/ 848 h 734793"/>
                    <a:gd name="connsiteX333" fmla="*/ 422239 w 627826"/>
                    <a:gd name="connsiteY333" fmla="*/ 0 h 734793"/>
                    <a:gd name="connsiteX334" fmla="*/ 423964 w 627826"/>
                    <a:gd name="connsiteY334" fmla="*/ 1697 h 734793"/>
                    <a:gd name="connsiteX335" fmla="*/ 425662 w 627826"/>
                    <a:gd name="connsiteY335" fmla="*/ 1697 h 734793"/>
                    <a:gd name="connsiteX336" fmla="*/ 429933 w 627826"/>
                    <a:gd name="connsiteY336" fmla="*/ 5965 h 734793"/>
                    <a:gd name="connsiteX337" fmla="*/ 433329 w 627826"/>
                    <a:gd name="connsiteY337" fmla="*/ 8510 h 734793"/>
                    <a:gd name="connsiteX338" fmla="*/ 443570 w 627826"/>
                    <a:gd name="connsiteY338" fmla="*/ 18744 h 734793"/>
                    <a:gd name="connsiteX339" fmla="*/ 455509 w 627826"/>
                    <a:gd name="connsiteY339" fmla="*/ 31549 h 734793"/>
                    <a:gd name="connsiteX340" fmla="*/ 455509 w 627826"/>
                    <a:gd name="connsiteY340" fmla="*/ 32397 h 734793"/>
                    <a:gd name="connsiteX341" fmla="*/ 458082 w 627826"/>
                    <a:gd name="connsiteY341" fmla="*/ 35791 h 734793"/>
                    <a:gd name="connsiteX342" fmla="*/ 458931 w 627826"/>
                    <a:gd name="connsiteY342" fmla="*/ 38362 h 734793"/>
                    <a:gd name="connsiteX343" fmla="*/ 460629 w 627826"/>
                    <a:gd name="connsiteY343" fmla="*/ 40907 h 734793"/>
                    <a:gd name="connsiteX344" fmla="*/ 463203 w 627826"/>
                    <a:gd name="connsiteY344" fmla="*/ 48569 h 734793"/>
                    <a:gd name="connsiteX345" fmla="*/ 463203 w 627826"/>
                    <a:gd name="connsiteY345" fmla="*/ 49444 h 734793"/>
                    <a:gd name="connsiteX346" fmla="*/ 464052 w 627826"/>
                    <a:gd name="connsiteY346" fmla="*/ 50292 h 734793"/>
                    <a:gd name="connsiteX347" fmla="*/ 464052 w 627826"/>
                    <a:gd name="connsiteY347" fmla="*/ 55409 h 734793"/>
                    <a:gd name="connsiteX348" fmla="*/ 464901 w 627826"/>
                    <a:gd name="connsiteY348" fmla="*/ 57954 h 734793"/>
                    <a:gd name="connsiteX349" fmla="*/ 464901 w 627826"/>
                    <a:gd name="connsiteY349" fmla="*/ 61374 h 734793"/>
                    <a:gd name="connsiteX350" fmla="*/ 464901 w 627826"/>
                    <a:gd name="connsiteY350" fmla="*/ 63919 h 734793"/>
                    <a:gd name="connsiteX351" fmla="*/ 465750 w 627826"/>
                    <a:gd name="connsiteY351" fmla="*/ 64768 h 734793"/>
                    <a:gd name="connsiteX352" fmla="*/ 471719 w 627826"/>
                    <a:gd name="connsiteY352" fmla="*/ 68188 h 734793"/>
                    <a:gd name="connsiteX353" fmla="*/ 475142 w 627826"/>
                    <a:gd name="connsiteY353" fmla="*/ 68188 h 734793"/>
                    <a:gd name="connsiteX354" fmla="*/ 476840 w 627826"/>
                    <a:gd name="connsiteY354" fmla="*/ 69884 h 734793"/>
                    <a:gd name="connsiteX355" fmla="*/ 476840 w 627826"/>
                    <a:gd name="connsiteY355" fmla="*/ 70733 h 734793"/>
                    <a:gd name="connsiteX356" fmla="*/ 477689 w 627826"/>
                    <a:gd name="connsiteY356" fmla="*/ 70733 h 734793"/>
                    <a:gd name="connsiteX357" fmla="*/ 477689 w 627826"/>
                    <a:gd name="connsiteY357" fmla="*/ 75849 h 734793"/>
                    <a:gd name="connsiteX358" fmla="*/ 476840 w 627826"/>
                    <a:gd name="connsiteY358" fmla="*/ 78421 h 734793"/>
                    <a:gd name="connsiteX359" fmla="*/ 476840 w 627826"/>
                    <a:gd name="connsiteY359" fmla="*/ 84386 h 734793"/>
                    <a:gd name="connsiteX360" fmla="*/ 476840 w 627826"/>
                    <a:gd name="connsiteY360" fmla="*/ 86083 h 734793"/>
                    <a:gd name="connsiteX361" fmla="*/ 476840 w 627826"/>
                    <a:gd name="connsiteY361" fmla="*/ 87806 h 734793"/>
                    <a:gd name="connsiteX362" fmla="*/ 475991 w 627826"/>
                    <a:gd name="connsiteY362" fmla="*/ 88655 h 734793"/>
                    <a:gd name="connsiteX363" fmla="*/ 476840 w 627826"/>
                    <a:gd name="connsiteY363" fmla="*/ 91200 h 734793"/>
                    <a:gd name="connsiteX364" fmla="*/ 475991 w 627826"/>
                    <a:gd name="connsiteY364" fmla="*/ 92896 h 734793"/>
                    <a:gd name="connsiteX365" fmla="*/ 475991 w 627826"/>
                    <a:gd name="connsiteY365" fmla="*/ 94620 h 734793"/>
                    <a:gd name="connsiteX366" fmla="*/ 475991 w 627826"/>
                    <a:gd name="connsiteY366" fmla="*/ 98013 h 734793"/>
                    <a:gd name="connsiteX367" fmla="*/ 476840 w 627826"/>
                    <a:gd name="connsiteY367" fmla="*/ 104005 h 734793"/>
                    <a:gd name="connsiteX368" fmla="*/ 478564 w 627826"/>
                    <a:gd name="connsiteY368" fmla="*/ 122748 h 734793"/>
                    <a:gd name="connsiteX369" fmla="*/ 476840 w 627826"/>
                    <a:gd name="connsiteY369" fmla="*/ 127017 h 734793"/>
                    <a:gd name="connsiteX370" fmla="*/ 476840 w 627826"/>
                    <a:gd name="connsiteY370" fmla="*/ 126142 h 734793"/>
                    <a:gd name="connsiteX371" fmla="*/ 475991 w 627826"/>
                    <a:gd name="connsiteY371" fmla="*/ 127017 h 734793"/>
                    <a:gd name="connsiteX372" fmla="*/ 475991 w 627826"/>
                    <a:gd name="connsiteY372" fmla="*/ 127865 h 734793"/>
                    <a:gd name="connsiteX373" fmla="*/ 475991 w 627826"/>
                    <a:gd name="connsiteY373" fmla="*/ 135527 h 734793"/>
                    <a:gd name="connsiteX374" fmla="*/ 476840 w 627826"/>
                    <a:gd name="connsiteY374" fmla="*/ 138099 h 734793"/>
                    <a:gd name="connsiteX375" fmla="*/ 484534 w 627826"/>
                    <a:gd name="connsiteY375" fmla="*/ 159387 h 734793"/>
                    <a:gd name="connsiteX376" fmla="*/ 483658 w 627826"/>
                    <a:gd name="connsiteY376" fmla="*/ 161959 h 734793"/>
                    <a:gd name="connsiteX377" fmla="*/ 482809 w 627826"/>
                    <a:gd name="connsiteY377" fmla="*/ 163656 h 734793"/>
                    <a:gd name="connsiteX378" fmla="*/ 482809 w 627826"/>
                    <a:gd name="connsiteY378" fmla="*/ 166227 h 734793"/>
                    <a:gd name="connsiteX379" fmla="*/ 482809 w 627826"/>
                    <a:gd name="connsiteY379" fmla="*/ 167924 h 734793"/>
                    <a:gd name="connsiteX380" fmla="*/ 483658 w 627826"/>
                    <a:gd name="connsiteY380" fmla="*/ 171344 h 734793"/>
                    <a:gd name="connsiteX381" fmla="*/ 486232 w 627826"/>
                    <a:gd name="connsiteY381" fmla="*/ 173889 h 734793"/>
                    <a:gd name="connsiteX382" fmla="*/ 486232 w 627826"/>
                    <a:gd name="connsiteY382" fmla="*/ 175586 h 734793"/>
                    <a:gd name="connsiteX383" fmla="*/ 485383 w 627826"/>
                    <a:gd name="connsiteY383" fmla="*/ 177309 h 734793"/>
                    <a:gd name="connsiteX384" fmla="*/ 485383 w 627826"/>
                    <a:gd name="connsiteY384" fmla="*/ 179854 h 734793"/>
                    <a:gd name="connsiteX385" fmla="*/ 486232 w 627826"/>
                    <a:gd name="connsiteY385" fmla="*/ 181551 h 734793"/>
                    <a:gd name="connsiteX386" fmla="*/ 487081 w 627826"/>
                    <a:gd name="connsiteY386" fmla="*/ 184123 h 734793"/>
                    <a:gd name="connsiteX387" fmla="*/ 488779 w 627826"/>
                    <a:gd name="connsiteY387" fmla="*/ 185819 h 734793"/>
                    <a:gd name="connsiteX388" fmla="*/ 488779 w 627826"/>
                    <a:gd name="connsiteY388" fmla="*/ 189239 h 734793"/>
                    <a:gd name="connsiteX389" fmla="*/ 488779 w 627826"/>
                    <a:gd name="connsiteY389" fmla="*/ 190936 h 734793"/>
                    <a:gd name="connsiteX390" fmla="*/ 489654 w 627826"/>
                    <a:gd name="connsiteY390" fmla="*/ 194356 h 734793"/>
                    <a:gd name="connsiteX391" fmla="*/ 490503 w 627826"/>
                    <a:gd name="connsiteY391" fmla="*/ 196053 h 734793"/>
                    <a:gd name="connsiteX392" fmla="*/ 491352 w 627826"/>
                    <a:gd name="connsiteY392" fmla="*/ 198598 h 734793"/>
                    <a:gd name="connsiteX393" fmla="*/ 493899 w 627826"/>
                    <a:gd name="connsiteY393" fmla="*/ 201169 h 734793"/>
                    <a:gd name="connsiteX394" fmla="*/ 493899 w 627826"/>
                    <a:gd name="connsiteY394" fmla="*/ 204589 h 734793"/>
                    <a:gd name="connsiteX395" fmla="*/ 493899 w 627826"/>
                    <a:gd name="connsiteY395" fmla="*/ 207135 h 734793"/>
                    <a:gd name="connsiteX396" fmla="*/ 494775 w 627826"/>
                    <a:gd name="connsiteY396" fmla="*/ 209706 h 734793"/>
                    <a:gd name="connsiteX397" fmla="*/ 493899 w 627826"/>
                    <a:gd name="connsiteY397" fmla="*/ 211403 h 734793"/>
                    <a:gd name="connsiteX398" fmla="*/ 496472 w 627826"/>
                    <a:gd name="connsiteY398" fmla="*/ 210554 h 734793"/>
                    <a:gd name="connsiteX399" fmla="*/ 498170 w 627826"/>
                    <a:gd name="connsiteY399" fmla="*/ 212251 h 734793"/>
                    <a:gd name="connsiteX400" fmla="*/ 499019 w 627826"/>
                    <a:gd name="connsiteY400" fmla="*/ 212251 h 734793"/>
                    <a:gd name="connsiteX401" fmla="*/ 499868 w 627826"/>
                    <a:gd name="connsiteY401" fmla="*/ 213948 h 734793"/>
                    <a:gd name="connsiteX402" fmla="*/ 499019 w 627826"/>
                    <a:gd name="connsiteY402" fmla="*/ 215671 h 734793"/>
                    <a:gd name="connsiteX403" fmla="*/ 499019 w 627826"/>
                    <a:gd name="connsiteY403" fmla="*/ 217368 h 734793"/>
                    <a:gd name="connsiteX404" fmla="*/ 500744 w 627826"/>
                    <a:gd name="connsiteY404" fmla="*/ 218216 h 734793"/>
                    <a:gd name="connsiteX405" fmla="*/ 501593 w 627826"/>
                    <a:gd name="connsiteY405" fmla="*/ 219913 h 734793"/>
                    <a:gd name="connsiteX406" fmla="*/ 501593 w 627826"/>
                    <a:gd name="connsiteY406" fmla="*/ 226753 h 734793"/>
                    <a:gd name="connsiteX407" fmla="*/ 503291 w 627826"/>
                    <a:gd name="connsiteY407" fmla="*/ 227601 h 734793"/>
                    <a:gd name="connsiteX408" fmla="*/ 505838 w 627826"/>
                    <a:gd name="connsiteY408" fmla="*/ 230147 h 734793"/>
                    <a:gd name="connsiteX409" fmla="*/ 505838 w 627826"/>
                    <a:gd name="connsiteY409" fmla="*/ 231870 h 734793"/>
                    <a:gd name="connsiteX410" fmla="*/ 506713 w 627826"/>
                    <a:gd name="connsiteY410" fmla="*/ 232718 h 734793"/>
                    <a:gd name="connsiteX411" fmla="*/ 506713 w 627826"/>
                    <a:gd name="connsiteY411" fmla="*/ 237835 h 734793"/>
                    <a:gd name="connsiteX412" fmla="*/ 506713 w 627826"/>
                    <a:gd name="connsiteY412" fmla="*/ 238683 h 734793"/>
                    <a:gd name="connsiteX413" fmla="*/ 506713 w 627826"/>
                    <a:gd name="connsiteY413" fmla="*/ 239532 h 734793"/>
                    <a:gd name="connsiteX414" fmla="*/ 507562 w 627826"/>
                    <a:gd name="connsiteY414" fmla="*/ 241228 h 734793"/>
                    <a:gd name="connsiteX415" fmla="*/ 508411 w 627826"/>
                    <a:gd name="connsiteY415" fmla="*/ 246345 h 734793"/>
                    <a:gd name="connsiteX416" fmla="*/ 507562 w 627826"/>
                    <a:gd name="connsiteY416" fmla="*/ 249765 h 734793"/>
                    <a:gd name="connsiteX417" fmla="*/ 505838 w 627826"/>
                    <a:gd name="connsiteY417" fmla="*/ 250613 h 734793"/>
                    <a:gd name="connsiteX418" fmla="*/ 504989 w 627826"/>
                    <a:gd name="connsiteY418" fmla="*/ 252310 h 734793"/>
                    <a:gd name="connsiteX419" fmla="*/ 505838 w 627826"/>
                    <a:gd name="connsiteY419" fmla="*/ 252310 h 734793"/>
                    <a:gd name="connsiteX420" fmla="*/ 505838 w 627826"/>
                    <a:gd name="connsiteY420" fmla="*/ 251462 h 734793"/>
                    <a:gd name="connsiteX421" fmla="*/ 506713 w 627826"/>
                    <a:gd name="connsiteY421" fmla="*/ 251462 h 734793"/>
                    <a:gd name="connsiteX422" fmla="*/ 507562 w 627826"/>
                    <a:gd name="connsiteY422" fmla="*/ 251462 h 734793"/>
                    <a:gd name="connsiteX423" fmla="*/ 510109 w 627826"/>
                    <a:gd name="connsiteY423" fmla="*/ 249765 h 734793"/>
                    <a:gd name="connsiteX424" fmla="*/ 511834 w 627826"/>
                    <a:gd name="connsiteY424" fmla="*/ 249765 h 734793"/>
                    <a:gd name="connsiteX425" fmla="*/ 513532 w 627826"/>
                    <a:gd name="connsiteY425" fmla="*/ 250613 h 734793"/>
                    <a:gd name="connsiteX426" fmla="*/ 514381 w 627826"/>
                    <a:gd name="connsiteY426" fmla="*/ 252310 h 734793"/>
                    <a:gd name="connsiteX427" fmla="*/ 514381 w 627826"/>
                    <a:gd name="connsiteY427" fmla="*/ 254033 h 734793"/>
                    <a:gd name="connsiteX428" fmla="*/ 516079 w 627826"/>
                    <a:gd name="connsiteY428" fmla="*/ 256578 h 734793"/>
                    <a:gd name="connsiteX429" fmla="*/ 516954 w 627826"/>
                    <a:gd name="connsiteY429" fmla="*/ 257427 h 734793"/>
                    <a:gd name="connsiteX430" fmla="*/ 516954 w 627826"/>
                    <a:gd name="connsiteY430" fmla="*/ 259998 h 734793"/>
                    <a:gd name="connsiteX431" fmla="*/ 516079 w 627826"/>
                    <a:gd name="connsiteY431" fmla="*/ 262544 h 734793"/>
                    <a:gd name="connsiteX432" fmla="*/ 516954 w 627826"/>
                    <a:gd name="connsiteY432" fmla="*/ 264240 h 734793"/>
                    <a:gd name="connsiteX433" fmla="*/ 517803 w 627826"/>
                    <a:gd name="connsiteY433" fmla="*/ 265964 h 734793"/>
                    <a:gd name="connsiteX434" fmla="*/ 516954 w 627826"/>
                    <a:gd name="connsiteY434" fmla="*/ 268509 h 734793"/>
                    <a:gd name="connsiteX435" fmla="*/ 518652 w 627826"/>
                    <a:gd name="connsiteY435" fmla="*/ 269357 h 734793"/>
                    <a:gd name="connsiteX436" fmla="*/ 519501 w 627826"/>
                    <a:gd name="connsiteY436" fmla="*/ 271054 h 734793"/>
                    <a:gd name="connsiteX437" fmla="*/ 519501 w 627826"/>
                    <a:gd name="connsiteY437" fmla="*/ 275322 h 734793"/>
                    <a:gd name="connsiteX438" fmla="*/ 520350 w 627826"/>
                    <a:gd name="connsiteY438" fmla="*/ 277045 h 734793"/>
                    <a:gd name="connsiteX439" fmla="*/ 522048 w 627826"/>
                    <a:gd name="connsiteY439" fmla="*/ 279591 h 734793"/>
                    <a:gd name="connsiteX440" fmla="*/ 522048 w 627826"/>
                    <a:gd name="connsiteY440" fmla="*/ 282162 h 734793"/>
                    <a:gd name="connsiteX441" fmla="*/ 522048 w 627826"/>
                    <a:gd name="connsiteY441" fmla="*/ 284707 h 734793"/>
                    <a:gd name="connsiteX442" fmla="*/ 522924 w 627826"/>
                    <a:gd name="connsiteY442" fmla="*/ 284707 h 734793"/>
                    <a:gd name="connsiteX443" fmla="*/ 523773 w 627826"/>
                    <a:gd name="connsiteY443" fmla="*/ 285556 h 734793"/>
                    <a:gd name="connsiteX444" fmla="*/ 525471 w 627826"/>
                    <a:gd name="connsiteY444" fmla="*/ 288976 h 734793"/>
                    <a:gd name="connsiteX445" fmla="*/ 526320 w 627826"/>
                    <a:gd name="connsiteY445" fmla="*/ 290672 h 734793"/>
                    <a:gd name="connsiteX446" fmla="*/ 527169 w 627826"/>
                    <a:gd name="connsiteY446" fmla="*/ 293217 h 734793"/>
                    <a:gd name="connsiteX447" fmla="*/ 527169 w 627826"/>
                    <a:gd name="connsiteY447" fmla="*/ 295789 h 734793"/>
                    <a:gd name="connsiteX448" fmla="*/ 526320 w 627826"/>
                    <a:gd name="connsiteY448" fmla="*/ 296637 h 734793"/>
                    <a:gd name="connsiteX449" fmla="*/ 524622 w 627826"/>
                    <a:gd name="connsiteY449" fmla="*/ 296637 h 734793"/>
                    <a:gd name="connsiteX450" fmla="*/ 524622 w 627826"/>
                    <a:gd name="connsiteY450" fmla="*/ 297486 h 734793"/>
                    <a:gd name="connsiteX451" fmla="*/ 528893 w 627826"/>
                    <a:gd name="connsiteY451" fmla="*/ 295789 h 734793"/>
                    <a:gd name="connsiteX452" fmla="*/ 537410 w 627826"/>
                    <a:gd name="connsiteY452" fmla="*/ 292369 h 734793"/>
                    <a:gd name="connsiteX453" fmla="*/ 539983 w 627826"/>
                    <a:gd name="connsiteY453" fmla="*/ 291521 h 734793"/>
                    <a:gd name="connsiteX454" fmla="*/ 546802 w 627826"/>
                    <a:gd name="connsiteY454" fmla="*/ 288976 h 734793"/>
                    <a:gd name="connsiteX455" fmla="*/ 551922 w 627826"/>
                    <a:gd name="connsiteY455" fmla="*/ 288976 h 734793"/>
                    <a:gd name="connsiteX456" fmla="*/ 555318 w 627826"/>
                    <a:gd name="connsiteY456" fmla="*/ 288976 h 734793"/>
                    <a:gd name="connsiteX457" fmla="*/ 557043 w 627826"/>
                    <a:gd name="connsiteY457" fmla="*/ 289824 h 734793"/>
                    <a:gd name="connsiteX458" fmla="*/ 557043 w 627826"/>
                    <a:gd name="connsiteY458" fmla="*/ 290672 h 734793"/>
                    <a:gd name="connsiteX459" fmla="*/ 557892 w 627826"/>
                    <a:gd name="connsiteY459" fmla="*/ 290672 h 734793"/>
                    <a:gd name="connsiteX460" fmla="*/ 559589 w 627826"/>
                    <a:gd name="connsiteY460" fmla="*/ 292369 h 734793"/>
                    <a:gd name="connsiteX461" fmla="*/ 560438 w 627826"/>
                    <a:gd name="connsiteY461" fmla="*/ 294941 h 734793"/>
                    <a:gd name="connsiteX462" fmla="*/ 563861 w 627826"/>
                    <a:gd name="connsiteY462" fmla="*/ 299209 h 734793"/>
                    <a:gd name="connsiteX463" fmla="*/ 563861 w 627826"/>
                    <a:gd name="connsiteY463" fmla="*/ 300057 h 734793"/>
                    <a:gd name="connsiteX464" fmla="*/ 564710 w 627826"/>
                    <a:gd name="connsiteY464" fmla="*/ 300906 h 734793"/>
                    <a:gd name="connsiteX465" fmla="*/ 565559 w 627826"/>
                    <a:gd name="connsiteY465" fmla="*/ 302603 h 734793"/>
                    <a:gd name="connsiteX466" fmla="*/ 566408 w 627826"/>
                    <a:gd name="connsiteY466" fmla="*/ 302603 h 734793"/>
                    <a:gd name="connsiteX467" fmla="*/ 568132 w 627826"/>
                    <a:gd name="connsiteY467" fmla="*/ 304326 h 734793"/>
                    <a:gd name="connsiteX468" fmla="*/ 568981 w 627826"/>
                    <a:gd name="connsiteY468" fmla="*/ 305174 h 734793"/>
                    <a:gd name="connsiteX469" fmla="*/ 568132 w 627826"/>
                    <a:gd name="connsiteY469" fmla="*/ 306871 h 734793"/>
                    <a:gd name="connsiteX470" fmla="*/ 568981 w 627826"/>
                    <a:gd name="connsiteY470" fmla="*/ 307719 h 734793"/>
                    <a:gd name="connsiteX471" fmla="*/ 568981 w 627826"/>
                    <a:gd name="connsiteY471" fmla="*/ 308568 h 734793"/>
                    <a:gd name="connsiteX472" fmla="*/ 570679 w 627826"/>
                    <a:gd name="connsiteY472" fmla="*/ 311139 h 734793"/>
                    <a:gd name="connsiteX473" fmla="*/ 570679 w 627826"/>
                    <a:gd name="connsiteY473" fmla="*/ 312836 h 734793"/>
                    <a:gd name="connsiteX474" fmla="*/ 573253 w 627826"/>
                    <a:gd name="connsiteY474" fmla="*/ 314533 h 734793"/>
                    <a:gd name="connsiteX475" fmla="*/ 573253 w 627826"/>
                    <a:gd name="connsiteY475" fmla="*/ 318801 h 734793"/>
                    <a:gd name="connsiteX476" fmla="*/ 574102 w 627826"/>
                    <a:gd name="connsiteY476" fmla="*/ 319649 h 734793"/>
                    <a:gd name="connsiteX477" fmla="*/ 574951 w 627826"/>
                    <a:gd name="connsiteY477" fmla="*/ 321373 h 734793"/>
                    <a:gd name="connsiteX478" fmla="*/ 578347 w 627826"/>
                    <a:gd name="connsiteY478" fmla="*/ 329883 h 734793"/>
                    <a:gd name="connsiteX479" fmla="*/ 582618 w 627826"/>
                    <a:gd name="connsiteY479" fmla="*/ 340965 h 734793"/>
                    <a:gd name="connsiteX480" fmla="*/ 591161 w 627826"/>
                    <a:gd name="connsiteY480" fmla="*/ 339268 h 734793"/>
                    <a:gd name="connsiteX481" fmla="*/ 599678 w 627826"/>
                    <a:gd name="connsiteY481" fmla="*/ 342661 h 734793"/>
                    <a:gd name="connsiteX482" fmla="*/ 601402 w 627826"/>
                    <a:gd name="connsiteY482" fmla="*/ 342661 h 734793"/>
                    <a:gd name="connsiteX483" fmla="*/ 605647 w 627826"/>
                    <a:gd name="connsiteY483" fmla="*/ 344385 h 734793"/>
                    <a:gd name="connsiteX484" fmla="*/ 608221 w 627826"/>
                    <a:gd name="connsiteY484" fmla="*/ 345233 h 734793"/>
                    <a:gd name="connsiteX485" fmla="*/ 612492 w 627826"/>
                    <a:gd name="connsiteY485" fmla="*/ 347778 h 734793"/>
                    <a:gd name="connsiteX486" fmla="*/ 622706 w 627826"/>
                    <a:gd name="connsiteY486" fmla="*/ 353743 h 734793"/>
                    <a:gd name="connsiteX487" fmla="*/ 623582 w 627826"/>
                    <a:gd name="connsiteY487" fmla="*/ 354618 h 734793"/>
                    <a:gd name="connsiteX488" fmla="*/ 623582 w 627826"/>
                    <a:gd name="connsiteY488" fmla="*/ 356315 h 734793"/>
                    <a:gd name="connsiteX489" fmla="*/ 622706 w 627826"/>
                    <a:gd name="connsiteY489" fmla="*/ 357163 h 734793"/>
                    <a:gd name="connsiteX490" fmla="*/ 622706 w 627826"/>
                    <a:gd name="connsiteY490" fmla="*/ 358012 h 734793"/>
                    <a:gd name="connsiteX491" fmla="*/ 624431 w 627826"/>
                    <a:gd name="connsiteY491" fmla="*/ 358012 h 734793"/>
                    <a:gd name="connsiteX492" fmla="*/ 625280 w 627826"/>
                    <a:gd name="connsiteY492" fmla="*/ 363128 h 734793"/>
                    <a:gd name="connsiteX493" fmla="*/ 626978 w 627826"/>
                    <a:gd name="connsiteY493" fmla="*/ 375058 h 734793"/>
                    <a:gd name="connsiteX494" fmla="*/ 627827 w 627826"/>
                    <a:gd name="connsiteY494" fmla="*/ 382747 h 734793"/>
                    <a:gd name="connsiteX495" fmla="*/ 627827 w 627826"/>
                    <a:gd name="connsiteY495" fmla="*/ 385292 h 734793"/>
                    <a:gd name="connsiteX496" fmla="*/ 627827 w 627826"/>
                    <a:gd name="connsiteY496" fmla="*/ 386989 h 734793"/>
                    <a:gd name="connsiteX497" fmla="*/ 626978 w 627826"/>
                    <a:gd name="connsiteY497" fmla="*/ 392954 h 734793"/>
                    <a:gd name="connsiteX498" fmla="*/ 627827 w 627826"/>
                    <a:gd name="connsiteY498" fmla="*/ 394677 h 734793"/>
                    <a:gd name="connsiteX499" fmla="*/ 626129 w 627826"/>
                    <a:gd name="connsiteY499" fmla="*/ 402339 h 734793"/>
                    <a:gd name="connsiteX500" fmla="*/ 623582 w 627826"/>
                    <a:gd name="connsiteY500" fmla="*/ 406607 h 734793"/>
                    <a:gd name="connsiteX501" fmla="*/ 624431 w 627826"/>
                    <a:gd name="connsiteY501" fmla="*/ 409152 h 734793"/>
                    <a:gd name="connsiteX502" fmla="*/ 625280 w 627826"/>
                    <a:gd name="connsiteY502" fmla="*/ 415117 h 734793"/>
                    <a:gd name="connsiteX503" fmla="*/ 626129 w 627826"/>
                    <a:gd name="connsiteY503" fmla="*/ 416841 h 734793"/>
                    <a:gd name="connsiteX504" fmla="*/ 626129 w 627826"/>
                    <a:gd name="connsiteY504" fmla="*/ 420234 h 734793"/>
                    <a:gd name="connsiteX505" fmla="*/ 623582 w 627826"/>
                    <a:gd name="connsiteY505" fmla="*/ 424502 h 734793"/>
                    <a:gd name="connsiteX506" fmla="*/ 622706 w 627826"/>
                    <a:gd name="connsiteY506" fmla="*/ 427074 h 734793"/>
                    <a:gd name="connsiteX507" fmla="*/ 621008 w 627826"/>
                    <a:gd name="connsiteY507" fmla="*/ 430468 h 734793"/>
                    <a:gd name="connsiteX508" fmla="*/ 620160 w 627826"/>
                    <a:gd name="connsiteY508" fmla="*/ 430468 h 734793"/>
                    <a:gd name="connsiteX509" fmla="*/ 619311 w 627826"/>
                    <a:gd name="connsiteY509" fmla="*/ 431316 h 734793"/>
                    <a:gd name="connsiteX510" fmla="*/ 620160 w 627826"/>
                    <a:gd name="connsiteY510" fmla="*/ 431316 h 734793"/>
                    <a:gd name="connsiteX511" fmla="*/ 619311 w 627826"/>
                    <a:gd name="connsiteY511" fmla="*/ 439853 h 734793"/>
                    <a:gd name="connsiteX512" fmla="*/ 620160 w 627826"/>
                    <a:gd name="connsiteY512" fmla="*/ 440701 h 734793"/>
                    <a:gd name="connsiteX513" fmla="*/ 620160 w 627826"/>
                    <a:gd name="connsiteY513" fmla="*/ 444121 h 734793"/>
                    <a:gd name="connsiteX514" fmla="*/ 620160 w 627826"/>
                    <a:gd name="connsiteY514" fmla="*/ 445818 h 734793"/>
                    <a:gd name="connsiteX515" fmla="*/ 619311 w 627826"/>
                    <a:gd name="connsiteY515" fmla="*/ 447514 h 734793"/>
                    <a:gd name="connsiteX516" fmla="*/ 616737 w 627826"/>
                    <a:gd name="connsiteY516" fmla="*/ 450086 h 734793"/>
                    <a:gd name="connsiteX517" fmla="*/ 615888 w 627826"/>
                    <a:gd name="connsiteY517" fmla="*/ 450086 h 734793"/>
                    <a:gd name="connsiteX518" fmla="*/ 613341 w 627826"/>
                    <a:gd name="connsiteY518" fmla="*/ 454354 h 734793"/>
                    <a:gd name="connsiteX519" fmla="*/ 612492 w 627826"/>
                    <a:gd name="connsiteY519" fmla="*/ 456900 h 734793"/>
                    <a:gd name="connsiteX520" fmla="*/ 609919 w 627826"/>
                    <a:gd name="connsiteY520" fmla="*/ 462016 h 734793"/>
                    <a:gd name="connsiteX521" fmla="*/ 607372 w 627826"/>
                    <a:gd name="connsiteY521" fmla="*/ 463713 h 734793"/>
                    <a:gd name="connsiteX522" fmla="*/ 607372 w 627826"/>
                    <a:gd name="connsiteY522" fmla="*/ 464561 h 734793"/>
                    <a:gd name="connsiteX523" fmla="*/ 606523 w 627826"/>
                    <a:gd name="connsiteY523" fmla="*/ 464561 h 734793"/>
                    <a:gd name="connsiteX524" fmla="*/ 605647 w 627826"/>
                    <a:gd name="connsiteY524" fmla="*/ 463713 h 734793"/>
                    <a:gd name="connsiteX525" fmla="*/ 605647 w 627826"/>
                    <a:gd name="connsiteY525" fmla="*/ 464561 h 734793"/>
                    <a:gd name="connsiteX526" fmla="*/ 605647 w 627826"/>
                    <a:gd name="connsiteY526" fmla="*/ 465410 h 734793"/>
                    <a:gd name="connsiteX527" fmla="*/ 605647 w 627826"/>
                    <a:gd name="connsiteY527" fmla="*/ 466285 h 734793"/>
                    <a:gd name="connsiteX528" fmla="*/ 604798 w 627826"/>
                    <a:gd name="connsiteY528" fmla="*/ 467981 h 734793"/>
                    <a:gd name="connsiteX529" fmla="*/ 605647 w 627826"/>
                    <a:gd name="connsiteY529" fmla="*/ 467981 h 734793"/>
                    <a:gd name="connsiteX530" fmla="*/ 605647 w 627826"/>
                    <a:gd name="connsiteY530" fmla="*/ 469678 h 734793"/>
                    <a:gd name="connsiteX531" fmla="*/ 605647 w 627826"/>
                    <a:gd name="connsiteY531" fmla="*/ 470526 h 734793"/>
                    <a:gd name="connsiteX532" fmla="*/ 604798 w 627826"/>
                    <a:gd name="connsiteY532" fmla="*/ 469678 h 734793"/>
                    <a:gd name="connsiteX533" fmla="*/ 603949 w 627826"/>
                    <a:gd name="connsiteY533" fmla="*/ 470526 h 734793"/>
                    <a:gd name="connsiteX534" fmla="*/ 603949 w 627826"/>
                    <a:gd name="connsiteY534" fmla="*/ 472250 h 734793"/>
                    <a:gd name="connsiteX535" fmla="*/ 602251 w 627826"/>
                    <a:gd name="connsiteY535" fmla="*/ 472250 h 734793"/>
                    <a:gd name="connsiteX536" fmla="*/ 602251 w 627826"/>
                    <a:gd name="connsiteY536" fmla="*/ 473098 h 734793"/>
                    <a:gd name="connsiteX537" fmla="*/ 601402 w 627826"/>
                    <a:gd name="connsiteY537" fmla="*/ 473098 h 734793"/>
                    <a:gd name="connsiteX538" fmla="*/ 600527 w 627826"/>
                    <a:gd name="connsiteY538" fmla="*/ 483332 h 734793"/>
                    <a:gd name="connsiteX539" fmla="*/ 592859 w 627826"/>
                    <a:gd name="connsiteY539" fmla="*/ 483332 h 734793"/>
                    <a:gd name="connsiteX540" fmla="*/ 587739 w 627826"/>
                    <a:gd name="connsiteY540" fmla="*/ 483332 h 734793"/>
                    <a:gd name="connsiteX541" fmla="*/ 583467 w 627826"/>
                    <a:gd name="connsiteY541" fmla="*/ 484180 h 734793"/>
                    <a:gd name="connsiteX542" fmla="*/ 581769 w 627826"/>
                    <a:gd name="connsiteY542" fmla="*/ 485028 h 734793"/>
                    <a:gd name="connsiteX543" fmla="*/ 573253 w 627826"/>
                    <a:gd name="connsiteY543" fmla="*/ 486725 h 734793"/>
                    <a:gd name="connsiteX544" fmla="*/ 568981 w 627826"/>
                    <a:gd name="connsiteY544" fmla="*/ 488448 h 734793"/>
                    <a:gd name="connsiteX545" fmla="*/ 563012 w 627826"/>
                    <a:gd name="connsiteY545" fmla="*/ 492690 h 734793"/>
                    <a:gd name="connsiteX546" fmla="*/ 562163 w 627826"/>
                    <a:gd name="connsiteY546" fmla="*/ 493538 h 734793"/>
                    <a:gd name="connsiteX547" fmla="*/ 561287 w 627826"/>
                    <a:gd name="connsiteY547" fmla="*/ 493538 h 734793"/>
                    <a:gd name="connsiteX548" fmla="*/ 557892 w 627826"/>
                    <a:gd name="connsiteY548" fmla="*/ 496958 h 734793"/>
                    <a:gd name="connsiteX549" fmla="*/ 556167 w 627826"/>
                    <a:gd name="connsiteY549" fmla="*/ 500378 h 734793"/>
                    <a:gd name="connsiteX550" fmla="*/ 553620 w 627826"/>
                    <a:gd name="connsiteY550" fmla="*/ 505495 h 734793"/>
                    <a:gd name="connsiteX551" fmla="*/ 552771 w 627826"/>
                    <a:gd name="connsiteY551" fmla="*/ 512309 h 734793"/>
                    <a:gd name="connsiteX552" fmla="*/ 551922 w 627826"/>
                    <a:gd name="connsiteY552" fmla="*/ 514854 h 734793"/>
                    <a:gd name="connsiteX553" fmla="*/ 549349 w 627826"/>
                    <a:gd name="connsiteY553" fmla="*/ 518274 h 734793"/>
                    <a:gd name="connsiteX554" fmla="*/ 546802 w 627826"/>
                    <a:gd name="connsiteY554" fmla="*/ 525936 h 734793"/>
                    <a:gd name="connsiteX555" fmla="*/ 545104 w 627826"/>
                    <a:gd name="connsiteY555" fmla="*/ 529356 h 734793"/>
                    <a:gd name="connsiteX556" fmla="*/ 542530 w 627826"/>
                    <a:gd name="connsiteY556" fmla="*/ 534472 h 734793"/>
                    <a:gd name="connsiteX557" fmla="*/ 539983 w 627826"/>
                    <a:gd name="connsiteY557" fmla="*/ 539589 h 734793"/>
                    <a:gd name="connsiteX558" fmla="*/ 537410 w 627826"/>
                    <a:gd name="connsiteY558" fmla="*/ 542134 h 734793"/>
                    <a:gd name="connsiteX559" fmla="*/ 534014 w 627826"/>
                    <a:gd name="connsiteY559" fmla="*/ 544706 h 734793"/>
                    <a:gd name="connsiteX560" fmla="*/ 531440 w 627826"/>
                    <a:gd name="connsiteY560" fmla="*/ 547251 h 734793"/>
                    <a:gd name="connsiteX561" fmla="*/ 528893 w 627826"/>
                    <a:gd name="connsiteY561" fmla="*/ 550671 h 734793"/>
                    <a:gd name="connsiteX562" fmla="*/ 519501 w 627826"/>
                    <a:gd name="connsiteY562" fmla="*/ 557484 h 734793"/>
                    <a:gd name="connsiteX563" fmla="*/ 514381 w 627826"/>
                    <a:gd name="connsiteY563" fmla="*/ 560029 h 734793"/>
                    <a:gd name="connsiteX564" fmla="*/ 510109 w 627826"/>
                    <a:gd name="connsiteY564" fmla="*/ 560904 h 734793"/>
                    <a:gd name="connsiteX565" fmla="*/ 499019 w 627826"/>
                    <a:gd name="connsiteY565" fmla="*/ 564298 h 734793"/>
                    <a:gd name="connsiteX566" fmla="*/ 497321 w 627826"/>
                    <a:gd name="connsiteY566" fmla="*/ 564298 h 734793"/>
                    <a:gd name="connsiteX567" fmla="*/ 495624 w 627826"/>
                    <a:gd name="connsiteY567" fmla="*/ 565146 h 734793"/>
                    <a:gd name="connsiteX568" fmla="*/ 490503 w 627826"/>
                    <a:gd name="connsiteY568" fmla="*/ 569414 h 734793"/>
                    <a:gd name="connsiteX569" fmla="*/ 489654 w 627826"/>
                    <a:gd name="connsiteY569" fmla="*/ 570263 h 734793"/>
                    <a:gd name="connsiteX570" fmla="*/ 487081 w 627826"/>
                    <a:gd name="connsiteY570" fmla="*/ 573683 h 734793"/>
                    <a:gd name="connsiteX571" fmla="*/ 487081 w 627826"/>
                    <a:gd name="connsiteY571" fmla="*/ 574531 h 734793"/>
                    <a:gd name="connsiteX572" fmla="*/ 486232 w 627826"/>
                    <a:gd name="connsiteY572" fmla="*/ 574531 h 734793"/>
                    <a:gd name="connsiteX573" fmla="*/ 483658 w 627826"/>
                    <a:gd name="connsiteY573" fmla="*/ 577951 h 734793"/>
                    <a:gd name="connsiteX574" fmla="*/ 482809 w 627826"/>
                    <a:gd name="connsiteY574" fmla="*/ 578800 h 734793"/>
                    <a:gd name="connsiteX575" fmla="*/ 481111 w 627826"/>
                    <a:gd name="connsiteY575" fmla="*/ 581345 h 734793"/>
                    <a:gd name="connsiteX576" fmla="*/ 478564 w 627826"/>
                    <a:gd name="connsiteY576" fmla="*/ 583916 h 734793"/>
                    <a:gd name="connsiteX577" fmla="*/ 475991 w 627826"/>
                    <a:gd name="connsiteY577" fmla="*/ 585613 h 734793"/>
                    <a:gd name="connsiteX578" fmla="*/ 475142 w 627826"/>
                    <a:gd name="connsiteY578" fmla="*/ 585613 h 734793"/>
                    <a:gd name="connsiteX579" fmla="*/ 472595 w 627826"/>
                    <a:gd name="connsiteY579" fmla="*/ 587310 h 734793"/>
                    <a:gd name="connsiteX580" fmla="*/ 464901 w 627826"/>
                    <a:gd name="connsiteY580" fmla="*/ 588185 h 734793"/>
                    <a:gd name="connsiteX581" fmla="*/ 459780 w 627826"/>
                    <a:gd name="connsiteY581" fmla="*/ 589881 h 734793"/>
                    <a:gd name="connsiteX582" fmla="*/ 455509 w 627826"/>
                    <a:gd name="connsiteY582" fmla="*/ 596695 h 734793"/>
                    <a:gd name="connsiteX583" fmla="*/ 453811 w 627826"/>
                    <a:gd name="connsiteY583" fmla="*/ 600115 h 734793"/>
                    <a:gd name="connsiteX584" fmla="*/ 450415 w 627826"/>
                    <a:gd name="connsiteY584" fmla="*/ 604357 h 734793"/>
                    <a:gd name="connsiteX585" fmla="*/ 448690 w 627826"/>
                    <a:gd name="connsiteY585" fmla="*/ 606928 h 734793"/>
                    <a:gd name="connsiteX586" fmla="*/ 446143 w 627826"/>
                    <a:gd name="connsiteY586" fmla="*/ 609473 h 734793"/>
                    <a:gd name="connsiteX587" fmla="*/ 445294 w 627826"/>
                    <a:gd name="connsiteY587" fmla="*/ 610348 h 734793"/>
                    <a:gd name="connsiteX588" fmla="*/ 443570 w 627826"/>
                    <a:gd name="connsiteY588" fmla="*/ 612893 h 734793"/>
                    <a:gd name="connsiteX589" fmla="*/ 442721 w 627826"/>
                    <a:gd name="connsiteY589" fmla="*/ 614590 h 734793"/>
                    <a:gd name="connsiteX590" fmla="*/ 442721 w 627826"/>
                    <a:gd name="connsiteY590" fmla="*/ 615438 h 734793"/>
                    <a:gd name="connsiteX591" fmla="*/ 441872 w 627826"/>
                    <a:gd name="connsiteY591" fmla="*/ 622278 h 734793"/>
                    <a:gd name="connsiteX592" fmla="*/ 435902 w 627826"/>
                    <a:gd name="connsiteY592" fmla="*/ 628244 h 734793"/>
                    <a:gd name="connsiteX593" fmla="*/ 434205 w 627826"/>
                    <a:gd name="connsiteY593" fmla="*/ 629940 h 734793"/>
                    <a:gd name="connsiteX594" fmla="*/ 432480 w 627826"/>
                    <a:gd name="connsiteY594" fmla="*/ 635905 h 734793"/>
                    <a:gd name="connsiteX595" fmla="*/ 429933 w 627826"/>
                    <a:gd name="connsiteY595" fmla="*/ 641022 h 734793"/>
                    <a:gd name="connsiteX596" fmla="*/ 425662 w 627826"/>
                    <a:gd name="connsiteY596" fmla="*/ 645290 h 734793"/>
                    <a:gd name="connsiteX597" fmla="*/ 422239 w 627826"/>
                    <a:gd name="connsiteY597" fmla="*/ 647836 h 734793"/>
                    <a:gd name="connsiteX598" fmla="*/ 420541 w 627826"/>
                    <a:gd name="connsiteY598" fmla="*/ 649559 h 734793"/>
                    <a:gd name="connsiteX599" fmla="*/ 415421 w 627826"/>
                    <a:gd name="connsiteY599" fmla="*/ 655524 h 734793"/>
                    <a:gd name="connsiteX600" fmla="*/ 412025 w 627826"/>
                    <a:gd name="connsiteY600" fmla="*/ 658917 h 734793"/>
                    <a:gd name="connsiteX601" fmla="*/ 403482 w 627826"/>
                    <a:gd name="connsiteY601" fmla="*/ 673419 h 734793"/>
                    <a:gd name="connsiteX602" fmla="*/ 402633 w 627826"/>
                    <a:gd name="connsiteY602" fmla="*/ 674268 h 734793"/>
                    <a:gd name="connsiteX603" fmla="*/ 401784 w 627826"/>
                    <a:gd name="connsiteY603" fmla="*/ 675964 h 734793"/>
                    <a:gd name="connsiteX604" fmla="*/ 400935 w 627826"/>
                    <a:gd name="connsiteY604" fmla="*/ 676839 h 734793"/>
                    <a:gd name="connsiteX605" fmla="*/ 400935 w 627826"/>
                    <a:gd name="connsiteY605" fmla="*/ 677688 h 734793"/>
                    <a:gd name="connsiteX606" fmla="*/ 400935 w 627826"/>
                    <a:gd name="connsiteY606" fmla="*/ 681081 h 734793"/>
                    <a:gd name="connsiteX607" fmla="*/ 400059 w 627826"/>
                    <a:gd name="connsiteY607" fmla="*/ 689618 h 734793"/>
                    <a:gd name="connsiteX608" fmla="*/ 400059 w 627826"/>
                    <a:gd name="connsiteY608" fmla="*/ 693886 h 734793"/>
                    <a:gd name="connsiteX609" fmla="*/ 399210 w 627826"/>
                    <a:gd name="connsiteY609" fmla="*/ 693886 h 734793"/>
                    <a:gd name="connsiteX610" fmla="*/ 400059 w 627826"/>
                    <a:gd name="connsiteY610" fmla="*/ 703245 h 734793"/>
                    <a:gd name="connsiteX611" fmla="*/ 400935 w 627826"/>
                    <a:gd name="connsiteY611" fmla="*/ 705816 h 734793"/>
                    <a:gd name="connsiteX612" fmla="*/ 400935 w 627826"/>
                    <a:gd name="connsiteY612" fmla="*/ 708361 h 734793"/>
                    <a:gd name="connsiteX613" fmla="*/ 400059 w 627826"/>
                    <a:gd name="connsiteY613" fmla="*/ 710058 h 734793"/>
                    <a:gd name="connsiteX614" fmla="*/ 398361 w 627826"/>
                    <a:gd name="connsiteY614" fmla="*/ 712630 h 734793"/>
                    <a:gd name="connsiteX615" fmla="*/ 388996 w 627826"/>
                    <a:gd name="connsiteY615" fmla="*/ 722015 h 734793"/>
                    <a:gd name="connsiteX616" fmla="*/ 385573 w 627826"/>
                    <a:gd name="connsiteY616" fmla="*/ 724560 h 734793"/>
                    <a:gd name="connsiteX617" fmla="*/ 375332 w 627826"/>
                    <a:gd name="connsiteY617" fmla="*/ 725408 h 734793"/>
                    <a:gd name="connsiteX618" fmla="*/ 374483 w 627826"/>
                    <a:gd name="connsiteY618" fmla="*/ 724560 h 734793"/>
                    <a:gd name="connsiteX619" fmla="*/ 371061 w 627826"/>
                    <a:gd name="connsiteY619" fmla="*/ 721166 h 734793"/>
                    <a:gd name="connsiteX620" fmla="*/ 369363 w 627826"/>
                    <a:gd name="connsiteY620" fmla="*/ 722015 h 734793"/>
                    <a:gd name="connsiteX621" fmla="*/ 367665 w 627826"/>
                    <a:gd name="connsiteY621" fmla="*/ 725408 h 734793"/>
                    <a:gd name="connsiteX622" fmla="*/ 367665 w 627826"/>
                    <a:gd name="connsiteY622" fmla="*/ 726257 h 734793"/>
                    <a:gd name="connsiteX623" fmla="*/ 366816 w 627826"/>
                    <a:gd name="connsiteY623" fmla="*/ 725408 h 734793"/>
                    <a:gd name="connsiteX624" fmla="*/ 365941 w 627826"/>
                    <a:gd name="connsiteY624" fmla="*/ 725408 h 734793"/>
                    <a:gd name="connsiteX625" fmla="*/ 365941 w 627826"/>
                    <a:gd name="connsiteY625" fmla="*/ 724560 h 734793"/>
                    <a:gd name="connsiteX626" fmla="*/ 365941 w 627826"/>
                    <a:gd name="connsiteY626" fmla="*/ 721166 h 734793"/>
                    <a:gd name="connsiteX627" fmla="*/ 365941 w 627826"/>
                    <a:gd name="connsiteY627" fmla="*/ 720292 h 734793"/>
                    <a:gd name="connsiteX628" fmla="*/ 364243 w 627826"/>
                    <a:gd name="connsiteY628" fmla="*/ 719443 h 734793"/>
                    <a:gd name="connsiteX629" fmla="*/ 363394 w 627826"/>
                    <a:gd name="connsiteY629" fmla="*/ 719443 h 734793"/>
                    <a:gd name="connsiteX630" fmla="*/ 362545 w 627826"/>
                    <a:gd name="connsiteY630" fmla="*/ 720292 h 734793"/>
                    <a:gd name="connsiteX631" fmla="*/ 363394 w 627826"/>
                    <a:gd name="connsiteY631" fmla="*/ 724560 h 734793"/>
                    <a:gd name="connsiteX632" fmla="*/ 362545 w 627826"/>
                    <a:gd name="connsiteY632" fmla="*/ 725408 h 734793"/>
                    <a:gd name="connsiteX633" fmla="*/ 362545 w 627826"/>
                    <a:gd name="connsiteY633" fmla="*/ 726257 h 734793"/>
                    <a:gd name="connsiteX634" fmla="*/ 359971 w 627826"/>
                    <a:gd name="connsiteY634" fmla="*/ 725408 h 734793"/>
                    <a:gd name="connsiteX635" fmla="*/ 356575 w 627826"/>
                    <a:gd name="connsiteY635" fmla="*/ 726257 h 734793"/>
                    <a:gd name="connsiteX636" fmla="*/ 354851 w 627826"/>
                    <a:gd name="connsiteY636" fmla="*/ 727131 h 734793"/>
                    <a:gd name="connsiteX637" fmla="*/ 353153 w 627826"/>
                    <a:gd name="connsiteY637" fmla="*/ 727980 h 734793"/>
                    <a:gd name="connsiteX638" fmla="*/ 353153 w 627826"/>
                    <a:gd name="connsiteY638" fmla="*/ 728828 h 734793"/>
                    <a:gd name="connsiteX639" fmla="*/ 354002 w 627826"/>
                    <a:gd name="connsiteY639" fmla="*/ 729677 h 734793"/>
                    <a:gd name="connsiteX640" fmla="*/ 355700 w 627826"/>
                    <a:gd name="connsiteY640" fmla="*/ 731373 h 734793"/>
                    <a:gd name="connsiteX641" fmla="*/ 355700 w 627826"/>
                    <a:gd name="connsiteY641" fmla="*/ 732222 h 734793"/>
                    <a:gd name="connsiteX642" fmla="*/ 354851 w 627826"/>
                    <a:gd name="connsiteY642" fmla="*/ 733945 h 734793"/>
                    <a:gd name="connsiteX643" fmla="*/ 352304 w 627826"/>
                    <a:gd name="connsiteY643" fmla="*/ 734793 h 734793"/>
                    <a:gd name="connsiteX644" fmla="*/ 348881 w 627826"/>
                    <a:gd name="connsiteY644" fmla="*/ 733097 h 734793"/>
                    <a:gd name="connsiteX645" fmla="*/ 348032 w 627826"/>
                    <a:gd name="connsiteY645" fmla="*/ 733097 h 734793"/>
                    <a:gd name="connsiteX646" fmla="*/ 347183 w 627826"/>
                    <a:gd name="connsiteY646" fmla="*/ 732222 h 734793"/>
                    <a:gd name="connsiteX647" fmla="*/ 347183 w 627826"/>
                    <a:gd name="connsiteY647" fmla="*/ 730525 h 734793"/>
                    <a:gd name="connsiteX648" fmla="*/ 348032 w 627826"/>
                    <a:gd name="connsiteY648" fmla="*/ 727980 h 734793"/>
                    <a:gd name="connsiteX649" fmla="*/ 346334 w 627826"/>
                    <a:gd name="connsiteY649" fmla="*/ 723712 h 734793"/>
                    <a:gd name="connsiteX650" fmla="*/ 346334 w 627826"/>
                    <a:gd name="connsiteY650" fmla="*/ 722863 h 734793"/>
                    <a:gd name="connsiteX651" fmla="*/ 342912 w 627826"/>
                    <a:gd name="connsiteY651" fmla="*/ 722863 h 734793"/>
                    <a:gd name="connsiteX652" fmla="*/ 341214 w 627826"/>
                    <a:gd name="connsiteY652" fmla="*/ 721166 h 734793"/>
                    <a:gd name="connsiteX653" fmla="*/ 339516 w 627826"/>
                    <a:gd name="connsiteY653" fmla="*/ 721166 h 734793"/>
                    <a:gd name="connsiteX654" fmla="*/ 333520 w 627826"/>
                    <a:gd name="connsiteY654" fmla="*/ 721166 h 734793"/>
                    <a:gd name="connsiteX655" fmla="*/ 331822 w 627826"/>
                    <a:gd name="connsiteY655" fmla="*/ 720292 h 734793"/>
                    <a:gd name="connsiteX656" fmla="*/ 326701 w 627826"/>
                    <a:gd name="connsiteY656" fmla="*/ 720292 h 734793"/>
                    <a:gd name="connsiteX657" fmla="*/ 323305 w 627826"/>
                    <a:gd name="connsiteY657" fmla="*/ 718595 h 734793"/>
                    <a:gd name="connsiteX658" fmla="*/ 319883 w 627826"/>
                    <a:gd name="connsiteY658" fmla="*/ 718595 h 734793"/>
                    <a:gd name="connsiteX659" fmla="*/ 317336 w 627826"/>
                    <a:gd name="connsiteY659" fmla="*/ 712630 h 734793"/>
                    <a:gd name="connsiteX660" fmla="*/ 316460 w 627826"/>
                    <a:gd name="connsiteY660" fmla="*/ 711781 h 734793"/>
                    <a:gd name="connsiteX661" fmla="*/ 313064 w 627826"/>
                    <a:gd name="connsiteY661" fmla="*/ 710933 h 734793"/>
                    <a:gd name="connsiteX662" fmla="*/ 311340 w 627826"/>
                    <a:gd name="connsiteY662" fmla="*/ 709210 h 734793"/>
                    <a:gd name="connsiteX663" fmla="*/ 308793 w 627826"/>
                    <a:gd name="connsiteY663" fmla="*/ 710933 h 734793"/>
                    <a:gd name="connsiteX664" fmla="*/ 307944 w 627826"/>
                    <a:gd name="connsiteY664" fmla="*/ 710058 h 734793"/>
                    <a:gd name="connsiteX665" fmla="*/ 307095 w 627826"/>
                    <a:gd name="connsiteY665" fmla="*/ 709210 h 734793"/>
                    <a:gd name="connsiteX666" fmla="*/ 308793 w 627826"/>
                    <a:gd name="connsiteY666" fmla="*/ 707513 h 734793"/>
                    <a:gd name="connsiteX667" fmla="*/ 309642 w 627826"/>
                    <a:gd name="connsiteY667" fmla="*/ 704968 h 734793"/>
                    <a:gd name="connsiteX668" fmla="*/ 308793 w 627826"/>
                    <a:gd name="connsiteY668" fmla="*/ 704093 h 734793"/>
                    <a:gd name="connsiteX669" fmla="*/ 308793 w 627826"/>
                    <a:gd name="connsiteY669" fmla="*/ 699851 h 734793"/>
                    <a:gd name="connsiteX670" fmla="*/ 306246 w 627826"/>
                    <a:gd name="connsiteY670" fmla="*/ 697280 h 734793"/>
                    <a:gd name="connsiteX671" fmla="*/ 306246 w 627826"/>
                    <a:gd name="connsiteY671" fmla="*/ 695583 h 734793"/>
                    <a:gd name="connsiteX672" fmla="*/ 306246 w 627826"/>
                    <a:gd name="connsiteY672" fmla="*/ 694734 h 734793"/>
                    <a:gd name="connsiteX673" fmla="*/ 307095 w 627826"/>
                    <a:gd name="connsiteY673" fmla="*/ 693886 h 734793"/>
                    <a:gd name="connsiteX674" fmla="*/ 307944 w 627826"/>
                    <a:gd name="connsiteY674" fmla="*/ 693011 h 734793"/>
                    <a:gd name="connsiteX675" fmla="*/ 309642 w 627826"/>
                    <a:gd name="connsiteY675" fmla="*/ 693011 h 734793"/>
                    <a:gd name="connsiteX676" fmla="*/ 310491 w 627826"/>
                    <a:gd name="connsiteY676" fmla="*/ 693011 h 734793"/>
                    <a:gd name="connsiteX677" fmla="*/ 311340 w 627826"/>
                    <a:gd name="connsiteY677" fmla="*/ 689618 h 734793"/>
                    <a:gd name="connsiteX678" fmla="*/ 310491 w 627826"/>
                    <a:gd name="connsiteY678" fmla="*/ 687894 h 734793"/>
                    <a:gd name="connsiteX679" fmla="*/ 308793 w 627826"/>
                    <a:gd name="connsiteY679" fmla="*/ 685349 h 734793"/>
                    <a:gd name="connsiteX680" fmla="*/ 307095 w 627826"/>
                    <a:gd name="connsiteY680" fmla="*/ 684501 h 734793"/>
                    <a:gd name="connsiteX681" fmla="*/ 305371 w 627826"/>
                    <a:gd name="connsiteY681" fmla="*/ 682804 h 734793"/>
                    <a:gd name="connsiteX682" fmla="*/ 304522 w 627826"/>
                    <a:gd name="connsiteY682" fmla="*/ 681929 h 734793"/>
                    <a:gd name="connsiteX683" fmla="*/ 302824 w 627826"/>
                    <a:gd name="connsiteY683" fmla="*/ 683653 h 734793"/>
                    <a:gd name="connsiteX684" fmla="*/ 301975 w 627826"/>
                    <a:gd name="connsiteY684" fmla="*/ 683653 h 734793"/>
                    <a:gd name="connsiteX685" fmla="*/ 299401 w 627826"/>
                    <a:gd name="connsiteY685" fmla="*/ 684501 h 734793"/>
                    <a:gd name="connsiteX686" fmla="*/ 296854 w 627826"/>
                    <a:gd name="connsiteY686" fmla="*/ 685349 h 734793"/>
                    <a:gd name="connsiteX687" fmla="*/ 295156 w 627826"/>
                    <a:gd name="connsiteY687" fmla="*/ 685349 h 734793"/>
                    <a:gd name="connsiteX688" fmla="*/ 293432 w 627826"/>
                    <a:gd name="connsiteY688" fmla="*/ 685349 h 734793"/>
                    <a:gd name="connsiteX689" fmla="*/ 294281 w 627826"/>
                    <a:gd name="connsiteY689" fmla="*/ 683653 h 734793"/>
                    <a:gd name="connsiteX690" fmla="*/ 297703 w 627826"/>
                    <a:gd name="connsiteY690" fmla="*/ 679384 h 734793"/>
                    <a:gd name="connsiteX691" fmla="*/ 296005 w 627826"/>
                    <a:gd name="connsiteY691" fmla="*/ 678536 h 734793"/>
                    <a:gd name="connsiteX692" fmla="*/ 296005 w 627826"/>
                    <a:gd name="connsiteY692" fmla="*/ 676839 h 734793"/>
                    <a:gd name="connsiteX693" fmla="*/ 296005 w 627826"/>
                    <a:gd name="connsiteY693" fmla="*/ 675116 h 734793"/>
                    <a:gd name="connsiteX694" fmla="*/ 298552 w 627826"/>
                    <a:gd name="connsiteY694" fmla="*/ 670848 h 734793"/>
                    <a:gd name="connsiteX695" fmla="*/ 298552 w 627826"/>
                    <a:gd name="connsiteY695" fmla="*/ 669151 h 734793"/>
                    <a:gd name="connsiteX696" fmla="*/ 298552 w 627826"/>
                    <a:gd name="connsiteY696" fmla="*/ 668302 h 734793"/>
                    <a:gd name="connsiteX697" fmla="*/ 298552 w 627826"/>
                    <a:gd name="connsiteY697" fmla="*/ 667454 h 734793"/>
                    <a:gd name="connsiteX698" fmla="*/ 298552 w 627826"/>
                    <a:gd name="connsiteY698" fmla="*/ 666606 h 734793"/>
                    <a:gd name="connsiteX699" fmla="*/ 298552 w 627826"/>
                    <a:gd name="connsiteY699" fmla="*/ 664034 h 734793"/>
                    <a:gd name="connsiteX700" fmla="*/ 297703 w 627826"/>
                    <a:gd name="connsiteY700" fmla="*/ 662337 h 734793"/>
                    <a:gd name="connsiteX701" fmla="*/ 296854 w 627826"/>
                    <a:gd name="connsiteY701" fmla="*/ 660641 h 734793"/>
                    <a:gd name="connsiteX702" fmla="*/ 296854 w 627826"/>
                    <a:gd name="connsiteY702" fmla="*/ 659766 h 734793"/>
                    <a:gd name="connsiteX703" fmla="*/ 296854 w 627826"/>
                    <a:gd name="connsiteY703" fmla="*/ 657221 h 734793"/>
                    <a:gd name="connsiteX704" fmla="*/ 296854 w 627826"/>
                    <a:gd name="connsiteY704" fmla="*/ 654676 h 734793"/>
                    <a:gd name="connsiteX705" fmla="*/ 296005 w 627826"/>
                    <a:gd name="connsiteY705" fmla="*/ 650407 h 734793"/>
                    <a:gd name="connsiteX706" fmla="*/ 294281 w 627826"/>
                    <a:gd name="connsiteY706" fmla="*/ 648684 h 734793"/>
                    <a:gd name="connsiteX707" fmla="*/ 290036 w 627826"/>
                    <a:gd name="connsiteY707" fmla="*/ 648684 h 734793"/>
                    <a:gd name="connsiteX708" fmla="*/ 286613 w 627826"/>
                    <a:gd name="connsiteY708" fmla="*/ 649559 h 734793"/>
                    <a:gd name="connsiteX709" fmla="*/ 284066 w 627826"/>
                    <a:gd name="connsiteY709" fmla="*/ 651256 h 734793"/>
                    <a:gd name="connsiteX710" fmla="*/ 282342 w 627826"/>
                    <a:gd name="connsiteY710" fmla="*/ 651256 h 734793"/>
                    <a:gd name="connsiteX711" fmla="*/ 280644 w 627826"/>
                    <a:gd name="connsiteY711" fmla="*/ 650407 h 734793"/>
                    <a:gd name="connsiteX712" fmla="*/ 277221 w 627826"/>
                    <a:gd name="connsiteY712" fmla="*/ 645290 h 734793"/>
                    <a:gd name="connsiteX713" fmla="*/ 277221 w 627826"/>
                    <a:gd name="connsiteY713" fmla="*/ 644442 h 734793"/>
                    <a:gd name="connsiteX714" fmla="*/ 277221 w 627826"/>
                    <a:gd name="connsiteY714" fmla="*/ 642719 h 734793"/>
                    <a:gd name="connsiteX715" fmla="*/ 275523 w 627826"/>
                    <a:gd name="connsiteY715" fmla="*/ 641022 h 734793"/>
                    <a:gd name="connsiteX716" fmla="*/ 273825 w 627826"/>
                    <a:gd name="connsiteY716" fmla="*/ 638477 h 734793"/>
                    <a:gd name="connsiteX717" fmla="*/ 274674 w 627826"/>
                    <a:gd name="connsiteY717" fmla="*/ 635905 h 734793"/>
                    <a:gd name="connsiteX718" fmla="*/ 272976 w 627826"/>
                    <a:gd name="connsiteY718" fmla="*/ 634209 h 734793"/>
                    <a:gd name="connsiteX719" fmla="*/ 276372 w 627826"/>
                    <a:gd name="connsiteY719" fmla="*/ 629092 h 734793"/>
                    <a:gd name="connsiteX720" fmla="*/ 275523 w 627826"/>
                    <a:gd name="connsiteY720" fmla="*/ 628244 h 734793"/>
                    <a:gd name="connsiteX721" fmla="*/ 273825 w 627826"/>
                    <a:gd name="connsiteY721" fmla="*/ 624824 h 734793"/>
                    <a:gd name="connsiteX722" fmla="*/ 273825 w 627826"/>
                    <a:gd name="connsiteY722" fmla="*/ 622278 h 734793"/>
                    <a:gd name="connsiteX723" fmla="*/ 275523 w 627826"/>
                    <a:gd name="connsiteY723" fmla="*/ 618858 h 734793"/>
                    <a:gd name="connsiteX724" fmla="*/ 275523 w 627826"/>
                    <a:gd name="connsiteY724" fmla="*/ 615438 h 734793"/>
                    <a:gd name="connsiteX725" fmla="*/ 274674 w 627826"/>
                    <a:gd name="connsiteY725" fmla="*/ 613742 h 734793"/>
                    <a:gd name="connsiteX726" fmla="*/ 272976 w 627826"/>
                    <a:gd name="connsiteY726" fmla="*/ 612045 h 734793"/>
                    <a:gd name="connsiteX727" fmla="*/ 271252 w 627826"/>
                    <a:gd name="connsiteY727" fmla="*/ 612045 h 734793"/>
                    <a:gd name="connsiteX728" fmla="*/ 268705 w 627826"/>
                    <a:gd name="connsiteY728" fmla="*/ 610348 h 734793"/>
                    <a:gd name="connsiteX729" fmla="*/ 267007 w 627826"/>
                    <a:gd name="connsiteY729" fmla="*/ 608625 h 734793"/>
                    <a:gd name="connsiteX730" fmla="*/ 266131 w 627826"/>
                    <a:gd name="connsiteY730" fmla="*/ 605232 h 734793"/>
                    <a:gd name="connsiteX731" fmla="*/ 256766 w 627826"/>
                    <a:gd name="connsiteY731" fmla="*/ 598392 h 734793"/>
                    <a:gd name="connsiteX732" fmla="*/ 255917 w 627826"/>
                    <a:gd name="connsiteY732" fmla="*/ 596695 h 734793"/>
                    <a:gd name="connsiteX733" fmla="*/ 255041 w 627826"/>
                    <a:gd name="connsiteY733" fmla="*/ 594998 h 734793"/>
                    <a:gd name="connsiteX734" fmla="*/ 254192 w 627826"/>
                    <a:gd name="connsiteY734" fmla="*/ 594150 h 734793"/>
                    <a:gd name="connsiteX735" fmla="*/ 251645 w 627826"/>
                    <a:gd name="connsiteY735" fmla="*/ 593275 h 734793"/>
                    <a:gd name="connsiteX736" fmla="*/ 248223 w 627826"/>
                    <a:gd name="connsiteY736" fmla="*/ 594150 h 734793"/>
                    <a:gd name="connsiteX737" fmla="*/ 244827 w 627826"/>
                    <a:gd name="connsiteY737" fmla="*/ 593275 h 734793"/>
                    <a:gd name="connsiteX738" fmla="*/ 243952 w 627826"/>
                    <a:gd name="connsiteY738" fmla="*/ 592426 h 734793"/>
                    <a:gd name="connsiteX739" fmla="*/ 240556 w 627826"/>
                    <a:gd name="connsiteY739" fmla="*/ 583068 h 734793"/>
                    <a:gd name="connsiteX740" fmla="*/ 239707 w 627826"/>
                    <a:gd name="connsiteY740" fmla="*/ 579648 h 734793"/>
                    <a:gd name="connsiteX741" fmla="*/ 238858 w 627826"/>
                    <a:gd name="connsiteY741" fmla="*/ 575380 h 734793"/>
                    <a:gd name="connsiteX742" fmla="*/ 238858 w 627826"/>
                    <a:gd name="connsiteY742" fmla="*/ 571138 h 734793"/>
                    <a:gd name="connsiteX743" fmla="*/ 237982 w 627826"/>
                    <a:gd name="connsiteY743" fmla="*/ 570263 h 734793"/>
                    <a:gd name="connsiteX744" fmla="*/ 235435 w 627826"/>
                    <a:gd name="connsiteY744" fmla="*/ 568566 h 734793"/>
                    <a:gd name="connsiteX745" fmla="*/ 233737 w 627826"/>
                    <a:gd name="connsiteY745" fmla="*/ 566869 h 734793"/>
                    <a:gd name="connsiteX746" fmla="*/ 234586 w 627826"/>
                    <a:gd name="connsiteY746" fmla="*/ 561753 h 734793"/>
                    <a:gd name="connsiteX747" fmla="*/ 232013 w 627826"/>
                    <a:gd name="connsiteY747" fmla="*/ 560904 h 734793"/>
                    <a:gd name="connsiteX748" fmla="*/ 231164 w 627826"/>
                    <a:gd name="connsiteY748" fmla="*/ 559181 h 734793"/>
                    <a:gd name="connsiteX749" fmla="*/ 231164 w 627826"/>
                    <a:gd name="connsiteY749" fmla="*/ 556636 h 734793"/>
                    <a:gd name="connsiteX750" fmla="*/ 230315 w 627826"/>
                    <a:gd name="connsiteY750" fmla="*/ 555788 h 734793"/>
                    <a:gd name="connsiteX751" fmla="*/ 229466 w 627826"/>
                    <a:gd name="connsiteY751" fmla="*/ 554064 h 734793"/>
                    <a:gd name="connsiteX752" fmla="*/ 226892 w 627826"/>
                    <a:gd name="connsiteY752" fmla="*/ 552368 h 734793"/>
                    <a:gd name="connsiteX753" fmla="*/ 225194 w 627826"/>
                    <a:gd name="connsiteY753" fmla="*/ 549822 h 734793"/>
                    <a:gd name="connsiteX754" fmla="*/ 223496 w 627826"/>
                    <a:gd name="connsiteY754" fmla="*/ 548974 h 734793"/>
                    <a:gd name="connsiteX755" fmla="*/ 222647 w 627826"/>
                    <a:gd name="connsiteY755" fmla="*/ 544706 h 734793"/>
                    <a:gd name="connsiteX756" fmla="*/ 223496 w 627826"/>
                    <a:gd name="connsiteY756" fmla="*/ 542134 h 734793"/>
                    <a:gd name="connsiteX757" fmla="*/ 224345 w 627826"/>
                    <a:gd name="connsiteY757" fmla="*/ 541286 h 734793"/>
                    <a:gd name="connsiteX758" fmla="*/ 221772 w 627826"/>
                    <a:gd name="connsiteY758" fmla="*/ 537017 h 734793"/>
                    <a:gd name="connsiteX759" fmla="*/ 219225 w 627826"/>
                    <a:gd name="connsiteY759" fmla="*/ 535321 h 734793"/>
                    <a:gd name="connsiteX760" fmla="*/ 218376 w 627826"/>
                    <a:gd name="connsiteY760" fmla="*/ 531901 h 734793"/>
                    <a:gd name="connsiteX761" fmla="*/ 217527 w 627826"/>
                    <a:gd name="connsiteY761" fmla="*/ 529356 h 734793"/>
                    <a:gd name="connsiteX762" fmla="*/ 214953 w 627826"/>
                    <a:gd name="connsiteY762" fmla="*/ 527659 h 734793"/>
                    <a:gd name="connsiteX763" fmla="*/ 214104 w 627826"/>
                    <a:gd name="connsiteY763" fmla="*/ 525087 h 734793"/>
                    <a:gd name="connsiteX764" fmla="*/ 215802 w 627826"/>
                    <a:gd name="connsiteY764" fmla="*/ 522542 h 734793"/>
                    <a:gd name="connsiteX765" fmla="*/ 215802 w 627826"/>
                    <a:gd name="connsiteY765" fmla="*/ 521694 h 734793"/>
                    <a:gd name="connsiteX766" fmla="*/ 215802 w 627826"/>
                    <a:gd name="connsiteY766" fmla="*/ 519970 h 734793"/>
                    <a:gd name="connsiteX767" fmla="*/ 214953 w 627826"/>
                    <a:gd name="connsiteY767" fmla="*/ 516577 h 734793"/>
                    <a:gd name="connsiteX768" fmla="*/ 216678 w 627826"/>
                    <a:gd name="connsiteY768" fmla="*/ 512309 h 734793"/>
                    <a:gd name="connsiteX769" fmla="*/ 215802 w 627826"/>
                    <a:gd name="connsiteY769" fmla="*/ 511460 h 734793"/>
                    <a:gd name="connsiteX770" fmla="*/ 214104 w 627826"/>
                    <a:gd name="connsiteY770" fmla="*/ 510612 h 734793"/>
                    <a:gd name="connsiteX771" fmla="*/ 215802 w 627826"/>
                    <a:gd name="connsiteY771" fmla="*/ 508040 h 734793"/>
                    <a:gd name="connsiteX772" fmla="*/ 214953 w 627826"/>
                    <a:gd name="connsiteY772" fmla="*/ 507192 h 734793"/>
                    <a:gd name="connsiteX773" fmla="*/ 216678 w 627826"/>
                    <a:gd name="connsiteY773" fmla="*/ 505495 h 734793"/>
                    <a:gd name="connsiteX774" fmla="*/ 217527 w 627826"/>
                    <a:gd name="connsiteY774" fmla="*/ 504647 h 734793"/>
                    <a:gd name="connsiteX775" fmla="*/ 217527 w 627826"/>
                    <a:gd name="connsiteY775" fmla="*/ 502924 h 734793"/>
                    <a:gd name="connsiteX776" fmla="*/ 216678 w 627826"/>
                    <a:gd name="connsiteY776" fmla="*/ 501227 h 734793"/>
                    <a:gd name="connsiteX777" fmla="*/ 216678 w 627826"/>
                    <a:gd name="connsiteY777" fmla="*/ 499530 h 734793"/>
                    <a:gd name="connsiteX778" fmla="*/ 217527 w 627826"/>
                    <a:gd name="connsiteY778" fmla="*/ 496958 h 734793"/>
                    <a:gd name="connsiteX779" fmla="*/ 220923 w 627826"/>
                    <a:gd name="connsiteY779" fmla="*/ 492690 h 734793"/>
                    <a:gd name="connsiteX780" fmla="*/ 221772 w 627826"/>
                    <a:gd name="connsiteY780" fmla="*/ 487573 h 734793"/>
                    <a:gd name="connsiteX781" fmla="*/ 222647 w 627826"/>
                    <a:gd name="connsiteY781" fmla="*/ 486725 h 734793"/>
                    <a:gd name="connsiteX782" fmla="*/ 222647 w 627826"/>
                    <a:gd name="connsiteY782" fmla="*/ 485877 h 734793"/>
                    <a:gd name="connsiteX783" fmla="*/ 220074 w 627826"/>
                    <a:gd name="connsiteY783" fmla="*/ 484180 h 734793"/>
                    <a:gd name="connsiteX784" fmla="*/ 218376 w 627826"/>
                    <a:gd name="connsiteY784" fmla="*/ 485028 h 734793"/>
                    <a:gd name="connsiteX785" fmla="*/ 217527 w 627826"/>
                    <a:gd name="connsiteY785" fmla="*/ 484180 h 734793"/>
                    <a:gd name="connsiteX786" fmla="*/ 216678 w 627826"/>
                    <a:gd name="connsiteY786" fmla="*/ 481608 h 734793"/>
                    <a:gd name="connsiteX787" fmla="*/ 215802 w 627826"/>
                    <a:gd name="connsiteY787" fmla="*/ 479912 h 734793"/>
                    <a:gd name="connsiteX788" fmla="*/ 212406 w 627826"/>
                    <a:gd name="connsiteY788" fmla="*/ 477366 h 734793"/>
                    <a:gd name="connsiteX789" fmla="*/ 211557 w 627826"/>
                    <a:gd name="connsiteY789" fmla="*/ 474795 h 734793"/>
                    <a:gd name="connsiteX790" fmla="*/ 210682 w 627826"/>
                    <a:gd name="connsiteY790" fmla="*/ 473946 h 734793"/>
                    <a:gd name="connsiteX791" fmla="*/ 209833 w 627826"/>
                    <a:gd name="connsiteY791" fmla="*/ 473946 h 734793"/>
                    <a:gd name="connsiteX792" fmla="*/ 208984 w 627826"/>
                    <a:gd name="connsiteY792" fmla="*/ 473098 h 734793"/>
                    <a:gd name="connsiteX793" fmla="*/ 203863 w 627826"/>
                    <a:gd name="connsiteY793" fmla="*/ 469678 h 734793"/>
                    <a:gd name="connsiteX794" fmla="*/ 201316 w 627826"/>
                    <a:gd name="connsiteY794" fmla="*/ 467981 h 734793"/>
                    <a:gd name="connsiteX795" fmla="*/ 199592 w 627826"/>
                    <a:gd name="connsiteY795" fmla="*/ 464561 h 734793"/>
                    <a:gd name="connsiteX796" fmla="*/ 197894 w 627826"/>
                    <a:gd name="connsiteY796" fmla="*/ 462865 h 734793"/>
                    <a:gd name="connsiteX797" fmla="*/ 191075 w 627826"/>
                    <a:gd name="connsiteY797" fmla="*/ 459445 h 734793"/>
                    <a:gd name="connsiteX798" fmla="*/ 190226 w 627826"/>
                    <a:gd name="connsiteY798" fmla="*/ 458596 h 734793"/>
                    <a:gd name="connsiteX799" fmla="*/ 184257 w 627826"/>
                    <a:gd name="connsiteY799" fmla="*/ 454354 h 734793"/>
                    <a:gd name="connsiteX800" fmla="*/ 183408 w 627826"/>
                    <a:gd name="connsiteY800" fmla="*/ 451783 h 734793"/>
                    <a:gd name="connsiteX801" fmla="*/ 184257 w 627826"/>
                    <a:gd name="connsiteY801" fmla="*/ 450934 h 734793"/>
                    <a:gd name="connsiteX802" fmla="*/ 184257 w 627826"/>
                    <a:gd name="connsiteY802" fmla="*/ 447514 h 734793"/>
                    <a:gd name="connsiteX803" fmla="*/ 183408 w 627826"/>
                    <a:gd name="connsiteY803" fmla="*/ 446666 h 734793"/>
                    <a:gd name="connsiteX804" fmla="*/ 182533 w 627826"/>
                    <a:gd name="connsiteY804" fmla="*/ 445818 h 734793"/>
                    <a:gd name="connsiteX805" fmla="*/ 181684 w 627826"/>
                    <a:gd name="connsiteY805" fmla="*/ 443246 h 734793"/>
                    <a:gd name="connsiteX806" fmla="*/ 181684 w 627826"/>
                    <a:gd name="connsiteY806" fmla="*/ 442398 h 734793"/>
                    <a:gd name="connsiteX807" fmla="*/ 182533 w 627826"/>
                    <a:gd name="connsiteY807" fmla="*/ 441549 h 734793"/>
                    <a:gd name="connsiteX808" fmla="*/ 182533 w 627826"/>
                    <a:gd name="connsiteY808" fmla="*/ 440701 h 734793"/>
                    <a:gd name="connsiteX809" fmla="*/ 181684 w 627826"/>
                    <a:gd name="connsiteY809" fmla="*/ 439004 h 734793"/>
                    <a:gd name="connsiteX810" fmla="*/ 180835 w 627826"/>
                    <a:gd name="connsiteY810" fmla="*/ 439004 h 734793"/>
                    <a:gd name="connsiteX811" fmla="*/ 180835 w 627826"/>
                    <a:gd name="connsiteY811" fmla="*/ 437281 h 734793"/>
                    <a:gd name="connsiteX812" fmla="*/ 179137 w 627826"/>
                    <a:gd name="connsiteY812" fmla="*/ 435584 h 734793"/>
                    <a:gd name="connsiteX813" fmla="*/ 178288 w 627826"/>
                    <a:gd name="connsiteY813" fmla="*/ 434736 h 734793"/>
                    <a:gd name="connsiteX814" fmla="*/ 178288 w 627826"/>
                    <a:gd name="connsiteY814" fmla="*/ 430468 h 734793"/>
                    <a:gd name="connsiteX815" fmla="*/ 178288 w 627826"/>
                    <a:gd name="connsiteY815" fmla="*/ 428771 h 734793"/>
                    <a:gd name="connsiteX816" fmla="*/ 178288 w 627826"/>
                    <a:gd name="connsiteY816" fmla="*/ 427074 h 734793"/>
                    <a:gd name="connsiteX817" fmla="*/ 179986 w 627826"/>
                    <a:gd name="connsiteY817" fmla="*/ 425351 h 734793"/>
                    <a:gd name="connsiteX818" fmla="*/ 180835 w 627826"/>
                    <a:gd name="connsiteY818" fmla="*/ 425351 h 734793"/>
                    <a:gd name="connsiteX819" fmla="*/ 182533 w 627826"/>
                    <a:gd name="connsiteY819" fmla="*/ 426199 h 734793"/>
                    <a:gd name="connsiteX820" fmla="*/ 184257 w 627826"/>
                    <a:gd name="connsiteY820" fmla="*/ 426199 h 734793"/>
                    <a:gd name="connsiteX821" fmla="*/ 185106 w 627826"/>
                    <a:gd name="connsiteY821" fmla="*/ 425351 h 734793"/>
                    <a:gd name="connsiteX822" fmla="*/ 185106 w 627826"/>
                    <a:gd name="connsiteY822" fmla="*/ 424502 h 734793"/>
                    <a:gd name="connsiteX823" fmla="*/ 185955 w 627826"/>
                    <a:gd name="connsiteY823" fmla="*/ 421957 h 734793"/>
                    <a:gd name="connsiteX824" fmla="*/ 185106 w 627826"/>
                    <a:gd name="connsiteY824" fmla="*/ 420234 h 734793"/>
                    <a:gd name="connsiteX825" fmla="*/ 183408 w 627826"/>
                    <a:gd name="connsiteY825" fmla="*/ 418537 h 734793"/>
                    <a:gd name="connsiteX826" fmla="*/ 182533 w 627826"/>
                    <a:gd name="connsiteY826" fmla="*/ 415992 h 734793"/>
                    <a:gd name="connsiteX827" fmla="*/ 182533 w 627826"/>
                    <a:gd name="connsiteY827" fmla="*/ 413421 h 734793"/>
                    <a:gd name="connsiteX828" fmla="*/ 181684 w 627826"/>
                    <a:gd name="connsiteY828" fmla="*/ 413421 h 734793"/>
                    <a:gd name="connsiteX829" fmla="*/ 180835 w 627826"/>
                    <a:gd name="connsiteY829" fmla="*/ 414269 h 734793"/>
                    <a:gd name="connsiteX830" fmla="*/ 180835 w 627826"/>
                    <a:gd name="connsiteY830" fmla="*/ 415117 h 734793"/>
                    <a:gd name="connsiteX831" fmla="*/ 176563 w 627826"/>
                    <a:gd name="connsiteY831" fmla="*/ 414269 h 734793"/>
                    <a:gd name="connsiteX832" fmla="*/ 169745 w 627826"/>
                    <a:gd name="connsiteY832" fmla="*/ 417689 h 734793"/>
                    <a:gd name="connsiteX833" fmla="*/ 168047 w 627826"/>
                    <a:gd name="connsiteY833" fmla="*/ 417689 h 734793"/>
                    <a:gd name="connsiteX834" fmla="*/ 167198 w 627826"/>
                    <a:gd name="connsiteY834" fmla="*/ 415992 h 734793"/>
                    <a:gd name="connsiteX835" fmla="*/ 167198 w 627826"/>
                    <a:gd name="connsiteY835" fmla="*/ 415117 h 734793"/>
                    <a:gd name="connsiteX836" fmla="*/ 168896 w 627826"/>
                    <a:gd name="connsiteY836" fmla="*/ 413421 h 734793"/>
                    <a:gd name="connsiteX837" fmla="*/ 169745 w 627826"/>
                    <a:gd name="connsiteY837" fmla="*/ 410876 h 734793"/>
                    <a:gd name="connsiteX838" fmla="*/ 168896 w 627826"/>
                    <a:gd name="connsiteY838" fmla="*/ 409152 h 734793"/>
                    <a:gd name="connsiteX839" fmla="*/ 166349 w 627826"/>
                    <a:gd name="connsiteY839" fmla="*/ 408304 h 734793"/>
                    <a:gd name="connsiteX840" fmla="*/ 165473 w 627826"/>
                    <a:gd name="connsiteY840" fmla="*/ 408304 h 734793"/>
                    <a:gd name="connsiteX841" fmla="*/ 165473 w 627826"/>
                    <a:gd name="connsiteY841" fmla="*/ 404910 h 734793"/>
                    <a:gd name="connsiteX842" fmla="*/ 167198 w 627826"/>
                    <a:gd name="connsiteY842" fmla="*/ 404036 h 734793"/>
                    <a:gd name="connsiteX843" fmla="*/ 168896 w 627826"/>
                    <a:gd name="connsiteY843" fmla="*/ 403187 h 734793"/>
                    <a:gd name="connsiteX844" fmla="*/ 168047 w 627826"/>
                    <a:gd name="connsiteY844" fmla="*/ 400642 h 734793"/>
                    <a:gd name="connsiteX845" fmla="*/ 167198 w 627826"/>
                    <a:gd name="connsiteY845" fmla="*/ 399794 h 734793"/>
                    <a:gd name="connsiteX846" fmla="*/ 164624 w 627826"/>
                    <a:gd name="connsiteY846" fmla="*/ 399794 h 734793"/>
                    <a:gd name="connsiteX847" fmla="*/ 164624 w 627826"/>
                    <a:gd name="connsiteY847" fmla="*/ 400642 h 734793"/>
                    <a:gd name="connsiteX848" fmla="*/ 163775 w 627826"/>
                    <a:gd name="connsiteY848" fmla="*/ 401490 h 734793"/>
                    <a:gd name="connsiteX849" fmla="*/ 161228 w 627826"/>
                    <a:gd name="connsiteY849" fmla="*/ 398945 h 734793"/>
                    <a:gd name="connsiteX850" fmla="*/ 156108 w 627826"/>
                    <a:gd name="connsiteY850" fmla="*/ 399794 h 734793"/>
                    <a:gd name="connsiteX851" fmla="*/ 155232 w 627826"/>
                    <a:gd name="connsiteY851" fmla="*/ 401490 h 734793"/>
                    <a:gd name="connsiteX852" fmla="*/ 153534 w 627826"/>
                    <a:gd name="connsiteY852" fmla="*/ 401490 h 734793"/>
                    <a:gd name="connsiteX853" fmla="*/ 152685 w 627826"/>
                    <a:gd name="connsiteY853" fmla="*/ 399794 h 734793"/>
                    <a:gd name="connsiteX854" fmla="*/ 154383 w 627826"/>
                    <a:gd name="connsiteY854" fmla="*/ 398945 h 734793"/>
                    <a:gd name="connsiteX855" fmla="*/ 155232 w 627826"/>
                    <a:gd name="connsiteY855" fmla="*/ 398070 h 734793"/>
                    <a:gd name="connsiteX856" fmla="*/ 154383 w 627826"/>
                    <a:gd name="connsiteY856" fmla="*/ 395525 h 734793"/>
                    <a:gd name="connsiteX857" fmla="*/ 155232 w 627826"/>
                    <a:gd name="connsiteY857" fmla="*/ 393829 h 734793"/>
                    <a:gd name="connsiteX858" fmla="*/ 154383 w 627826"/>
                    <a:gd name="connsiteY858" fmla="*/ 392105 h 734793"/>
                    <a:gd name="connsiteX859" fmla="*/ 152685 w 627826"/>
                    <a:gd name="connsiteY859" fmla="*/ 392954 h 734793"/>
                    <a:gd name="connsiteX860" fmla="*/ 151836 w 627826"/>
                    <a:gd name="connsiteY860" fmla="*/ 396374 h 734793"/>
                    <a:gd name="connsiteX861" fmla="*/ 150138 w 627826"/>
                    <a:gd name="connsiteY861" fmla="*/ 396374 h 734793"/>
                    <a:gd name="connsiteX862" fmla="*/ 150138 w 627826"/>
                    <a:gd name="connsiteY862" fmla="*/ 395525 h 734793"/>
                    <a:gd name="connsiteX863" fmla="*/ 149263 w 627826"/>
                    <a:gd name="connsiteY863" fmla="*/ 394677 h 734793"/>
                    <a:gd name="connsiteX864" fmla="*/ 147565 w 627826"/>
                    <a:gd name="connsiteY864" fmla="*/ 396374 h 734793"/>
                    <a:gd name="connsiteX865" fmla="*/ 146716 w 627826"/>
                    <a:gd name="connsiteY865" fmla="*/ 395525 h 734793"/>
                    <a:gd name="connsiteX866" fmla="*/ 145867 w 627826"/>
                    <a:gd name="connsiteY866" fmla="*/ 393829 h 734793"/>
                    <a:gd name="connsiteX867" fmla="*/ 148414 w 627826"/>
                    <a:gd name="connsiteY867" fmla="*/ 391257 h 734793"/>
                    <a:gd name="connsiteX868" fmla="*/ 148414 w 627826"/>
                    <a:gd name="connsiteY868" fmla="*/ 390409 h 734793"/>
                    <a:gd name="connsiteX869" fmla="*/ 145867 w 627826"/>
                    <a:gd name="connsiteY869" fmla="*/ 388712 h 734793"/>
                    <a:gd name="connsiteX870" fmla="*/ 145018 w 627826"/>
                    <a:gd name="connsiteY870" fmla="*/ 389560 h 734793"/>
                    <a:gd name="connsiteX871" fmla="*/ 145867 w 627826"/>
                    <a:gd name="connsiteY871" fmla="*/ 391257 h 734793"/>
                    <a:gd name="connsiteX872" fmla="*/ 145867 w 627826"/>
                    <a:gd name="connsiteY872" fmla="*/ 392105 h 734793"/>
                    <a:gd name="connsiteX873" fmla="*/ 144169 w 627826"/>
                    <a:gd name="connsiteY873" fmla="*/ 393829 h 734793"/>
                    <a:gd name="connsiteX874" fmla="*/ 144169 w 627826"/>
                    <a:gd name="connsiteY874" fmla="*/ 394677 h 734793"/>
                    <a:gd name="connsiteX875" fmla="*/ 140746 w 627826"/>
                    <a:gd name="connsiteY875" fmla="*/ 393829 h 734793"/>
                    <a:gd name="connsiteX876" fmla="*/ 139897 w 627826"/>
                    <a:gd name="connsiteY876" fmla="*/ 392105 h 734793"/>
                    <a:gd name="connsiteX877" fmla="*/ 139048 w 627826"/>
                    <a:gd name="connsiteY877" fmla="*/ 393829 h 734793"/>
                    <a:gd name="connsiteX878" fmla="*/ 138173 w 627826"/>
                    <a:gd name="connsiteY878" fmla="*/ 393829 h 734793"/>
                    <a:gd name="connsiteX879" fmla="*/ 137324 w 627826"/>
                    <a:gd name="connsiteY879" fmla="*/ 392954 h 734793"/>
                    <a:gd name="connsiteX880" fmla="*/ 136475 w 627826"/>
                    <a:gd name="connsiteY880" fmla="*/ 391257 h 734793"/>
                    <a:gd name="connsiteX881" fmla="*/ 134777 w 627826"/>
                    <a:gd name="connsiteY881" fmla="*/ 390409 h 734793"/>
                    <a:gd name="connsiteX882" fmla="*/ 133052 w 627826"/>
                    <a:gd name="connsiteY882" fmla="*/ 390409 h 734793"/>
                    <a:gd name="connsiteX883" fmla="*/ 132203 w 627826"/>
                    <a:gd name="connsiteY883" fmla="*/ 391257 h 734793"/>
                    <a:gd name="connsiteX884" fmla="*/ 133928 w 627826"/>
                    <a:gd name="connsiteY884" fmla="*/ 392954 h 734793"/>
                    <a:gd name="connsiteX885" fmla="*/ 134777 w 627826"/>
                    <a:gd name="connsiteY885" fmla="*/ 393829 h 734793"/>
                    <a:gd name="connsiteX886" fmla="*/ 133928 w 627826"/>
                    <a:gd name="connsiteY886" fmla="*/ 394677 h 734793"/>
                    <a:gd name="connsiteX887" fmla="*/ 132203 w 627826"/>
                    <a:gd name="connsiteY887" fmla="*/ 394677 h 734793"/>
                    <a:gd name="connsiteX888" fmla="*/ 131354 w 627826"/>
                    <a:gd name="connsiteY888" fmla="*/ 393829 h 734793"/>
                    <a:gd name="connsiteX889" fmla="*/ 128807 w 627826"/>
                    <a:gd name="connsiteY889" fmla="*/ 394677 h 734793"/>
                    <a:gd name="connsiteX890" fmla="*/ 128807 w 627826"/>
                    <a:gd name="connsiteY890" fmla="*/ 393829 h 734793"/>
                    <a:gd name="connsiteX891" fmla="*/ 129656 w 627826"/>
                    <a:gd name="connsiteY891" fmla="*/ 392954 h 734793"/>
                    <a:gd name="connsiteX892" fmla="*/ 129656 w 627826"/>
                    <a:gd name="connsiteY892" fmla="*/ 392105 h 734793"/>
                    <a:gd name="connsiteX893" fmla="*/ 127958 w 627826"/>
                    <a:gd name="connsiteY893" fmla="*/ 392954 h 734793"/>
                    <a:gd name="connsiteX894" fmla="*/ 125385 w 627826"/>
                    <a:gd name="connsiteY894" fmla="*/ 392105 h 734793"/>
                    <a:gd name="connsiteX895" fmla="*/ 124536 w 627826"/>
                    <a:gd name="connsiteY895" fmla="*/ 392954 h 734793"/>
                    <a:gd name="connsiteX896" fmla="*/ 124536 w 627826"/>
                    <a:gd name="connsiteY896" fmla="*/ 392105 h 734793"/>
                    <a:gd name="connsiteX897" fmla="*/ 125385 w 627826"/>
                    <a:gd name="connsiteY897" fmla="*/ 388712 h 734793"/>
                    <a:gd name="connsiteX898" fmla="*/ 125385 w 627826"/>
                    <a:gd name="connsiteY898" fmla="*/ 387864 h 734793"/>
                    <a:gd name="connsiteX899" fmla="*/ 123687 w 627826"/>
                    <a:gd name="connsiteY899" fmla="*/ 387864 h 734793"/>
                    <a:gd name="connsiteX900" fmla="*/ 122838 w 627826"/>
                    <a:gd name="connsiteY900" fmla="*/ 386140 h 734793"/>
                    <a:gd name="connsiteX901" fmla="*/ 120265 w 627826"/>
                    <a:gd name="connsiteY901" fmla="*/ 386140 h 734793"/>
                    <a:gd name="connsiteX902" fmla="*/ 120265 w 627826"/>
                    <a:gd name="connsiteY902" fmla="*/ 387864 h 734793"/>
                    <a:gd name="connsiteX903" fmla="*/ 118567 w 627826"/>
                    <a:gd name="connsiteY903" fmla="*/ 388712 h 734793"/>
                    <a:gd name="connsiteX904" fmla="*/ 117718 w 627826"/>
                    <a:gd name="connsiteY904" fmla="*/ 388712 h 734793"/>
                    <a:gd name="connsiteX905" fmla="*/ 117718 w 627826"/>
                    <a:gd name="connsiteY905" fmla="*/ 387864 h 734793"/>
                    <a:gd name="connsiteX906" fmla="*/ 118567 w 627826"/>
                    <a:gd name="connsiteY906" fmla="*/ 386989 h 734793"/>
                    <a:gd name="connsiteX907" fmla="*/ 118567 w 627826"/>
                    <a:gd name="connsiteY907" fmla="*/ 386140 h 734793"/>
                    <a:gd name="connsiteX908" fmla="*/ 119416 w 627826"/>
                    <a:gd name="connsiteY908" fmla="*/ 384444 h 734793"/>
                    <a:gd name="connsiteX909" fmla="*/ 118567 w 627826"/>
                    <a:gd name="connsiteY909" fmla="*/ 384444 h 734793"/>
                    <a:gd name="connsiteX910" fmla="*/ 116869 w 627826"/>
                    <a:gd name="connsiteY910" fmla="*/ 383595 h 734793"/>
                    <a:gd name="connsiteX911" fmla="*/ 115993 w 627826"/>
                    <a:gd name="connsiteY911" fmla="*/ 384444 h 734793"/>
                    <a:gd name="connsiteX912" fmla="*/ 115993 w 627826"/>
                    <a:gd name="connsiteY912" fmla="*/ 382747 h 734793"/>
                    <a:gd name="connsiteX913" fmla="*/ 114295 w 627826"/>
                    <a:gd name="connsiteY913" fmla="*/ 381872 h 734793"/>
                    <a:gd name="connsiteX914" fmla="*/ 113446 w 627826"/>
                    <a:gd name="connsiteY914" fmla="*/ 383595 h 734793"/>
                    <a:gd name="connsiteX915" fmla="*/ 111748 w 627826"/>
                    <a:gd name="connsiteY915" fmla="*/ 382747 h 734793"/>
                    <a:gd name="connsiteX916" fmla="*/ 110024 w 627826"/>
                    <a:gd name="connsiteY916" fmla="*/ 383595 h 734793"/>
                    <a:gd name="connsiteX917" fmla="*/ 110024 w 627826"/>
                    <a:gd name="connsiteY917" fmla="*/ 381872 h 734793"/>
                    <a:gd name="connsiteX918" fmla="*/ 110024 w 627826"/>
                    <a:gd name="connsiteY918" fmla="*/ 379327 h 734793"/>
                    <a:gd name="connsiteX919" fmla="*/ 109175 w 627826"/>
                    <a:gd name="connsiteY919" fmla="*/ 377630 h 734793"/>
                    <a:gd name="connsiteX920" fmla="*/ 107477 w 627826"/>
                    <a:gd name="connsiteY920" fmla="*/ 378478 h 734793"/>
                    <a:gd name="connsiteX921" fmla="*/ 106628 w 627826"/>
                    <a:gd name="connsiteY921" fmla="*/ 378478 h 734793"/>
                    <a:gd name="connsiteX922" fmla="*/ 107477 w 627826"/>
                    <a:gd name="connsiteY922" fmla="*/ 379327 h 734793"/>
                    <a:gd name="connsiteX923" fmla="*/ 106628 w 627826"/>
                    <a:gd name="connsiteY923" fmla="*/ 380175 h 734793"/>
                    <a:gd name="connsiteX924" fmla="*/ 104903 w 627826"/>
                    <a:gd name="connsiteY924" fmla="*/ 379327 h 734793"/>
                    <a:gd name="connsiteX925" fmla="*/ 103205 w 627826"/>
                    <a:gd name="connsiteY925" fmla="*/ 381024 h 734793"/>
                    <a:gd name="connsiteX926" fmla="*/ 102356 w 627826"/>
                    <a:gd name="connsiteY926" fmla="*/ 381024 h 734793"/>
                    <a:gd name="connsiteX927" fmla="*/ 101507 w 627826"/>
                    <a:gd name="connsiteY927" fmla="*/ 380175 h 734793"/>
                    <a:gd name="connsiteX928" fmla="*/ 99809 w 627826"/>
                    <a:gd name="connsiteY928" fmla="*/ 381024 h 734793"/>
                    <a:gd name="connsiteX929" fmla="*/ 100658 w 627826"/>
                    <a:gd name="connsiteY929" fmla="*/ 381872 h 734793"/>
                    <a:gd name="connsiteX930" fmla="*/ 98934 w 627826"/>
                    <a:gd name="connsiteY930" fmla="*/ 381872 h 734793"/>
                    <a:gd name="connsiteX931" fmla="*/ 98934 w 627826"/>
                    <a:gd name="connsiteY931" fmla="*/ 381024 h 734793"/>
                    <a:gd name="connsiteX932" fmla="*/ 99809 w 627826"/>
                    <a:gd name="connsiteY932" fmla="*/ 379327 h 734793"/>
                    <a:gd name="connsiteX933" fmla="*/ 98934 w 627826"/>
                    <a:gd name="connsiteY933" fmla="*/ 378478 h 734793"/>
                    <a:gd name="connsiteX934" fmla="*/ 99809 w 627826"/>
                    <a:gd name="connsiteY934" fmla="*/ 376782 h 734793"/>
                    <a:gd name="connsiteX935" fmla="*/ 98085 w 627826"/>
                    <a:gd name="connsiteY935" fmla="*/ 373362 h 734793"/>
                    <a:gd name="connsiteX936" fmla="*/ 95538 w 627826"/>
                    <a:gd name="connsiteY936" fmla="*/ 373362 h 734793"/>
                    <a:gd name="connsiteX937" fmla="*/ 95538 w 627826"/>
                    <a:gd name="connsiteY937" fmla="*/ 372513 h 734793"/>
                    <a:gd name="connsiteX938" fmla="*/ 96387 w 627826"/>
                    <a:gd name="connsiteY938" fmla="*/ 370790 h 734793"/>
                    <a:gd name="connsiteX939" fmla="*/ 97236 w 627826"/>
                    <a:gd name="connsiteY939" fmla="*/ 369093 h 734793"/>
                    <a:gd name="connsiteX940" fmla="*/ 97236 w 627826"/>
                    <a:gd name="connsiteY940" fmla="*/ 368245 h 734793"/>
                    <a:gd name="connsiteX941" fmla="*/ 96387 w 627826"/>
                    <a:gd name="connsiteY941" fmla="*/ 369093 h 734793"/>
                    <a:gd name="connsiteX942" fmla="*/ 95538 w 627826"/>
                    <a:gd name="connsiteY942" fmla="*/ 369942 h 734793"/>
                    <a:gd name="connsiteX943" fmla="*/ 94689 w 627826"/>
                    <a:gd name="connsiteY943" fmla="*/ 368245 h 734793"/>
                    <a:gd name="connsiteX944" fmla="*/ 93813 w 627826"/>
                    <a:gd name="connsiteY944" fmla="*/ 368245 h 734793"/>
                    <a:gd name="connsiteX945" fmla="*/ 93813 w 627826"/>
                    <a:gd name="connsiteY945" fmla="*/ 367397 h 734793"/>
                    <a:gd name="connsiteX946" fmla="*/ 94689 w 627826"/>
                    <a:gd name="connsiteY946" fmla="*/ 367397 h 734793"/>
                    <a:gd name="connsiteX947" fmla="*/ 94689 w 627826"/>
                    <a:gd name="connsiteY947" fmla="*/ 366548 h 734793"/>
                    <a:gd name="connsiteX948" fmla="*/ 92964 w 627826"/>
                    <a:gd name="connsiteY948" fmla="*/ 364825 h 734793"/>
                    <a:gd name="connsiteX949" fmla="*/ 93813 w 627826"/>
                    <a:gd name="connsiteY949" fmla="*/ 363977 h 734793"/>
                    <a:gd name="connsiteX950" fmla="*/ 92115 w 627826"/>
                    <a:gd name="connsiteY950" fmla="*/ 363977 h 734793"/>
                    <a:gd name="connsiteX951" fmla="*/ 92115 w 627826"/>
                    <a:gd name="connsiteY951" fmla="*/ 362280 h 734793"/>
                    <a:gd name="connsiteX952" fmla="*/ 91266 w 627826"/>
                    <a:gd name="connsiteY952" fmla="*/ 361432 h 734793"/>
                    <a:gd name="connsiteX953" fmla="*/ 91266 w 627826"/>
                    <a:gd name="connsiteY953" fmla="*/ 362280 h 734793"/>
                    <a:gd name="connsiteX954" fmla="*/ 90417 w 627826"/>
                    <a:gd name="connsiteY954" fmla="*/ 361432 h 734793"/>
                    <a:gd name="connsiteX955" fmla="*/ 88693 w 627826"/>
                    <a:gd name="connsiteY955" fmla="*/ 361432 h 734793"/>
                    <a:gd name="connsiteX956" fmla="*/ 87844 w 627826"/>
                    <a:gd name="connsiteY956" fmla="*/ 361432 h 734793"/>
                    <a:gd name="connsiteX957" fmla="*/ 87844 w 627826"/>
                    <a:gd name="connsiteY957" fmla="*/ 359708 h 734793"/>
                    <a:gd name="connsiteX958" fmla="*/ 86995 w 627826"/>
                    <a:gd name="connsiteY958" fmla="*/ 359708 h 734793"/>
                    <a:gd name="connsiteX959" fmla="*/ 86146 w 627826"/>
                    <a:gd name="connsiteY959" fmla="*/ 361432 h 734793"/>
                    <a:gd name="connsiteX960" fmla="*/ 86146 w 627826"/>
                    <a:gd name="connsiteY960" fmla="*/ 363977 h 734793"/>
                    <a:gd name="connsiteX961" fmla="*/ 85297 w 627826"/>
                    <a:gd name="connsiteY961" fmla="*/ 363128 h 734793"/>
                    <a:gd name="connsiteX962" fmla="*/ 84448 w 627826"/>
                    <a:gd name="connsiteY962" fmla="*/ 360583 h 734793"/>
                    <a:gd name="connsiteX963" fmla="*/ 82723 w 627826"/>
                    <a:gd name="connsiteY963" fmla="*/ 359708 h 734793"/>
                    <a:gd name="connsiteX964" fmla="*/ 81025 w 627826"/>
                    <a:gd name="connsiteY964" fmla="*/ 358860 h 734793"/>
                    <a:gd name="connsiteX965" fmla="*/ 81025 w 627826"/>
                    <a:gd name="connsiteY965" fmla="*/ 357163 h 734793"/>
                    <a:gd name="connsiteX966" fmla="*/ 79327 w 627826"/>
                    <a:gd name="connsiteY966" fmla="*/ 357163 h 734793"/>
                    <a:gd name="connsiteX967" fmla="*/ 78478 w 627826"/>
                    <a:gd name="connsiteY967" fmla="*/ 356315 h 734793"/>
                    <a:gd name="connsiteX968" fmla="*/ 76754 w 627826"/>
                    <a:gd name="connsiteY968" fmla="*/ 357163 h 734793"/>
                    <a:gd name="connsiteX969" fmla="*/ 76754 w 627826"/>
                    <a:gd name="connsiteY969" fmla="*/ 356315 h 734793"/>
                    <a:gd name="connsiteX970" fmla="*/ 75905 w 627826"/>
                    <a:gd name="connsiteY970" fmla="*/ 355466 h 734793"/>
                    <a:gd name="connsiteX971" fmla="*/ 76754 w 627826"/>
                    <a:gd name="connsiteY971" fmla="*/ 354618 h 734793"/>
                    <a:gd name="connsiteX972" fmla="*/ 75905 w 627826"/>
                    <a:gd name="connsiteY972" fmla="*/ 353743 h 734793"/>
                    <a:gd name="connsiteX973" fmla="*/ 76754 w 627826"/>
                    <a:gd name="connsiteY973" fmla="*/ 353743 h 734793"/>
                    <a:gd name="connsiteX974" fmla="*/ 75905 w 627826"/>
                    <a:gd name="connsiteY974" fmla="*/ 352895 h 734793"/>
                    <a:gd name="connsiteX975" fmla="*/ 75056 w 627826"/>
                    <a:gd name="connsiteY975" fmla="*/ 353743 h 734793"/>
                    <a:gd name="connsiteX976" fmla="*/ 73358 w 627826"/>
                    <a:gd name="connsiteY976" fmla="*/ 352895 h 734793"/>
                    <a:gd name="connsiteX977" fmla="*/ 74207 w 627826"/>
                    <a:gd name="connsiteY977" fmla="*/ 352046 h 734793"/>
                    <a:gd name="connsiteX978" fmla="*/ 75056 w 627826"/>
                    <a:gd name="connsiteY978" fmla="*/ 351198 h 734793"/>
                    <a:gd name="connsiteX979" fmla="*/ 73358 w 627826"/>
                    <a:gd name="connsiteY979" fmla="*/ 352046 h 734793"/>
                    <a:gd name="connsiteX980" fmla="*/ 73358 w 627826"/>
                    <a:gd name="connsiteY980" fmla="*/ 351198 h 734793"/>
                    <a:gd name="connsiteX981" fmla="*/ 72509 w 627826"/>
                    <a:gd name="connsiteY981" fmla="*/ 351198 h 734793"/>
                    <a:gd name="connsiteX982" fmla="*/ 71633 w 627826"/>
                    <a:gd name="connsiteY982" fmla="*/ 350350 h 734793"/>
                    <a:gd name="connsiteX983" fmla="*/ 70784 w 627826"/>
                    <a:gd name="connsiteY983" fmla="*/ 350350 h 734793"/>
                    <a:gd name="connsiteX984" fmla="*/ 71633 w 627826"/>
                    <a:gd name="connsiteY984" fmla="*/ 349501 h 734793"/>
                    <a:gd name="connsiteX985" fmla="*/ 69935 w 627826"/>
                    <a:gd name="connsiteY985" fmla="*/ 349501 h 734793"/>
                    <a:gd name="connsiteX986" fmla="*/ 69086 w 627826"/>
                    <a:gd name="connsiteY986" fmla="*/ 349501 h 734793"/>
                    <a:gd name="connsiteX987" fmla="*/ 69086 w 627826"/>
                    <a:gd name="connsiteY987" fmla="*/ 348653 h 734793"/>
                    <a:gd name="connsiteX988" fmla="*/ 68237 w 627826"/>
                    <a:gd name="connsiteY988" fmla="*/ 349501 h 734793"/>
                    <a:gd name="connsiteX989" fmla="*/ 66539 w 627826"/>
                    <a:gd name="connsiteY989" fmla="*/ 349501 h 734793"/>
                    <a:gd name="connsiteX990" fmla="*/ 66539 w 627826"/>
                    <a:gd name="connsiteY990" fmla="*/ 348653 h 734793"/>
                    <a:gd name="connsiteX991" fmla="*/ 65664 w 627826"/>
                    <a:gd name="connsiteY991" fmla="*/ 348653 h 734793"/>
                    <a:gd name="connsiteX992" fmla="*/ 65664 w 627826"/>
                    <a:gd name="connsiteY992" fmla="*/ 347778 h 734793"/>
                    <a:gd name="connsiteX993" fmla="*/ 62268 w 627826"/>
                    <a:gd name="connsiteY993" fmla="*/ 346081 h 734793"/>
                    <a:gd name="connsiteX994" fmla="*/ 61419 w 627826"/>
                    <a:gd name="connsiteY994" fmla="*/ 348653 h 734793"/>
                    <a:gd name="connsiteX995" fmla="*/ 59694 w 627826"/>
                    <a:gd name="connsiteY995" fmla="*/ 346930 h 734793"/>
                    <a:gd name="connsiteX996" fmla="*/ 57997 w 627826"/>
                    <a:gd name="connsiteY996" fmla="*/ 346930 h 734793"/>
                    <a:gd name="connsiteX997" fmla="*/ 57148 w 627826"/>
                    <a:gd name="connsiteY997" fmla="*/ 346930 h 734793"/>
                    <a:gd name="connsiteX998" fmla="*/ 55450 w 627826"/>
                    <a:gd name="connsiteY998" fmla="*/ 347778 h 734793"/>
                    <a:gd name="connsiteX999" fmla="*/ 52027 w 627826"/>
                    <a:gd name="connsiteY999" fmla="*/ 346930 h 734793"/>
                    <a:gd name="connsiteX1000" fmla="*/ 51178 w 627826"/>
                    <a:gd name="connsiteY1000" fmla="*/ 346930 h 734793"/>
                    <a:gd name="connsiteX1001" fmla="*/ 51178 w 627826"/>
                    <a:gd name="connsiteY1001" fmla="*/ 347778 h 734793"/>
                    <a:gd name="connsiteX1002" fmla="*/ 49480 w 627826"/>
                    <a:gd name="connsiteY1002" fmla="*/ 346930 h 734793"/>
                    <a:gd name="connsiteX1003" fmla="*/ 49480 w 627826"/>
                    <a:gd name="connsiteY1003" fmla="*/ 347778 h 734793"/>
                    <a:gd name="connsiteX1004" fmla="*/ 47756 w 627826"/>
                    <a:gd name="connsiteY1004" fmla="*/ 348653 h 734793"/>
                    <a:gd name="connsiteX1005" fmla="*/ 46907 w 627826"/>
                    <a:gd name="connsiteY1005" fmla="*/ 347778 h 734793"/>
                    <a:gd name="connsiteX1006" fmla="*/ 46058 w 627826"/>
                    <a:gd name="connsiteY1006" fmla="*/ 347778 h 734793"/>
                    <a:gd name="connsiteX1007" fmla="*/ 44360 w 627826"/>
                    <a:gd name="connsiteY1007" fmla="*/ 346930 h 734793"/>
                    <a:gd name="connsiteX1008" fmla="*/ 43484 w 627826"/>
                    <a:gd name="connsiteY1008" fmla="*/ 346081 h 734793"/>
                    <a:gd name="connsiteX1009" fmla="*/ 42635 w 627826"/>
                    <a:gd name="connsiteY1009" fmla="*/ 345233 h 734793"/>
                    <a:gd name="connsiteX1010" fmla="*/ 38364 w 627826"/>
                    <a:gd name="connsiteY1010" fmla="*/ 344385 h 734793"/>
                    <a:gd name="connsiteX1011" fmla="*/ 38364 w 627826"/>
                    <a:gd name="connsiteY1011" fmla="*/ 343536 h 734793"/>
                    <a:gd name="connsiteX1012" fmla="*/ 36666 w 627826"/>
                    <a:gd name="connsiteY1012" fmla="*/ 344385 h 734793"/>
                    <a:gd name="connsiteX1013" fmla="*/ 34119 w 627826"/>
                    <a:gd name="connsiteY1013" fmla="*/ 343536 h 734793"/>
                    <a:gd name="connsiteX1014" fmla="*/ 33270 w 627826"/>
                    <a:gd name="connsiteY1014" fmla="*/ 344385 h 734793"/>
                    <a:gd name="connsiteX1015" fmla="*/ 31545 w 627826"/>
                    <a:gd name="connsiteY1015" fmla="*/ 343536 h 734793"/>
                    <a:gd name="connsiteX1016" fmla="*/ 28998 w 627826"/>
                    <a:gd name="connsiteY1016" fmla="*/ 345233 h 734793"/>
                    <a:gd name="connsiteX1017" fmla="*/ 28149 w 627826"/>
                    <a:gd name="connsiteY1017" fmla="*/ 345233 h 734793"/>
                    <a:gd name="connsiteX1018" fmla="*/ 25576 w 627826"/>
                    <a:gd name="connsiteY1018" fmla="*/ 346081 h 734793"/>
                    <a:gd name="connsiteX1019" fmla="*/ 24727 w 627826"/>
                    <a:gd name="connsiteY1019" fmla="*/ 345233 h 734793"/>
                    <a:gd name="connsiteX1020" fmla="*/ 23029 w 627826"/>
                    <a:gd name="connsiteY1020" fmla="*/ 345233 h 734793"/>
                    <a:gd name="connsiteX1021" fmla="*/ 22180 w 627826"/>
                    <a:gd name="connsiteY1021" fmla="*/ 344385 h 734793"/>
                    <a:gd name="connsiteX1022" fmla="*/ 22180 w 627826"/>
                    <a:gd name="connsiteY1022" fmla="*/ 345233 h 734793"/>
                    <a:gd name="connsiteX1023" fmla="*/ 19606 w 627826"/>
                    <a:gd name="connsiteY1023" fmla="*/ 345233 h 734793"/>
                    <a:gd name="connsiteX1024" fmla="*/ 16184 w 627826"/>
                    <a:gd name="connsiteY1024" fmla="*/ 344385 h 734793"/>
                    <a:gd name="connsiteX1025" fmla="*/ 16184 w 627826"/>
                    <a:gd name="connsiteY1025" fmla="*/ 343536 h 734793"/>
                    <a:gd name="connsiteX1026" fmla="*/ 15335 w 627826"/>
                    <a:gd name="connsiteY1026" fmla="*/ 342661 h 734793"/>
                    <a:gd name="connsiteX1027" fmla="*/ 15335 w 627826"/>
                    <a:gd name="connsiteY1027" fmla="*/ 341813 h 734793"/>
                    <a:gd name="connsiteX1028" fmla="*/ 16184 w 627826"/>
                    <a:gd name="connsiteY1028" fmla="*/ 340965 h 734793"/>
                    <a:gd name="connsiteX1029" fmla="*/ 15335 w 627826"/>
                    <a:gd name="connsiteY1029" fmla="*/ 339268 h 734793"/>
                    <a:gd name="connsiteX1030" fmla="*/ 17908 w 627826"/>
                    <a:gd name="connsiteY1030" fmla="*/ 337545 h 734793"/>
                    <a:gd name="connsiteX1031" fmla="*/ 17059 w 627826"/>
                    <a:gd name="connsiteY1031" fmla="*/ 337545 h 734793"/>
                    <a:gd name="connsiteX1032" fmla="*/ 17059 w 627826"/>
                    <a:gd name="connsiteY1032" fmla="*/ 336696 h 734793"/>
                    <a:gd name="connsiteX1033" fmla="*/ 16184 w 627826"/>
                    <a:gd name="connsiteY1033" fmla="*/ 335848 h 734793"/>
                    <a:gd name="connsiteX1034" fmla="*/ 15335 w 627826"/>
                    <a:gd name="connsiteY1034" fmla="*/ 335000 h 734793"/>
                    <a:gd name="connsiteX1035" fmla="*/ 15335 w 627826"/>
                    <a:gd name="connsiteY1035" fmla="*/ 331580 h 734793"/>
                    <a:gd name="connsiteX1036" fmla="*/ 14486 w 627826"/>
                    <a:gd name="connsiteY1036" fmla="*/ 329883 h 734793"/>
                    <a:gd name="connsiteX1037" fmla="*/ 14486 w 627826"/>
                    <a:gd name="connsiteY1037" fmla="*/ 329034 h 734793"/>
                    <a:gd name="connsiteX1038" fmla="*/ 14486 w 627826"/>
                    <a:gd name="connsiteY1038" fmla="*/ 328186 h 734793"/>
                    <a:gd name="connsiteX1039" fmla="*/ 13637 w 627826"/>
                    <a:gd name="connsiteY1039" fmla="*/ 327338 h 734793"/>
                    <a:gd name="connsiteX1040" fmla="*/ 12788 w 627826"/>
                    <a:gd name="connsiteY1040" fmla="*/ 323069 h 734793"/>
                    <a:gd name="connsiteX1041" fmla="*/ 13637 w 627826"/>
                    <a:gd name="connsiteY1041" fmla="*/ 323069 h 734793"/>
                    <a:gd name="connsiteX1042" fmla="*/ 14486 w 627826"/>
                    <a:gd name="connsiteY1042" fmla="*/ 321373 h 734793"/>
                    <a:gd name="connsiteX1043" fmla="*/ 14486 w 627826"/>
                    <a:gd name="connsiteY1043" fmla="*/ 320498 h 734793"/>
                    <a:gd name="connsiteX1044" fmla="*/ 15335 w 627826"/>
                    <a:gd name="connsiteY1044" fmla="*/ 320498 h 734793"/>
                    <a:gd name="connsiteX1045" fmla="*/ 15335 w 627826"/>
                    <a:gd name="connsiteY1045" fmla="*/ 319649 h 734793"/>
                    <a:gd name="connsiteX1046" fmla="*/ 15335 w 627826"/>
                    <a:gd name="connsiteY1046" fmla="*/ 318801 h 734793"/>
                    <a:gd name="connsiteX1047" fmla="*/ 14486 w 627826"/>
                    <a:gd name="connsiteY1047" fmla="*/ 317953 h 734793"/>
                    <a:gd name="connsiteX1048" fmla="*/ 12788 w 627826"/>
                    <a:gd name="connsiteY1048" fmla="*/ 317953 h 734793"/>
                    <a:gd name="connsiteX1049" fmla="*/ 13637 w 627826"/>
                    <a:gd name="connsiteY1049" fmla="*/ 316256 h 734793"/>
                    <a:gd name="connsiteX1050" fmla="*/ 11939 w 627826"/>
                    <a:gd name="connsiteY1050" fmla="*/ 315381 h 734793"/>
                    <a:gd name="connsiteX1051" fmla="*/ 11090 w 627826"/>
                    <a:gd name="connsiteY1051" fmla="*/ 314533 h 734793"/>
                    <a:gd name="connsiteX1052" fmla="*/ 10214 w 627826"/>
                    <a:gd name="connsiteY1052" fmla="*/ 313684 h 734793"/>
                    <a:gd name="connsiteX1053" fmla="*/ 9365 w 627826"/>
                    <a:gd name="connsiteY1053" fmla="*/ 311988 h 734793"/>
                    <a:gd name="connsiteX1054" fmla="*/ 8516 w 627826"/>
                    <a:gd name="connsiteY1054" fmla="*/ 310291 h 734793"/>
                    <a:gd name="connsiteX1055" fmla="*/ 8516 w 627826"/>
                    <a:gd name="connsiteY1055" fmla="*/ 308568 h 734793"/>
                    <a:gd name="connsiteX1056" fmla="*/ 7667 w 627826"/>
                    <a:gd name="connsiteY1056" fmla="*/ 307719 h 734793"/>
                    <a:gd name="connsiteX1057" fmla="*/ 7667 w 627826"/>
                    <a:gd name="connsiteY1057" fmla="*/ 306022 h 734793"/>
                    <a:gd name="connsiteX1058" fmla="*/ 8516 w 627826"/>
                    <a:gd name="connsiteY1058" fmla="*/ 306022 h 734793"/>
                    <a:gd name="connsiteX1059" fmla="*/ 7667 w 627826"/>
                    <a:gd name="connsiteY1059" fmla="*/ 302603 h 734793"/>
                    <a:gd name="connsiteX1060" fmla="*/ 9365 w 627826"/>
                    <a:gd name="connsiteY1060" fmla="*/ 301754 h 734793"/>
                    <a:gd name="connsiteX1061" fmla="*/ 8516 w 627826"/>
                    <a:gd name="connsiteY1061" fmla="*/ 300057 h 734793"/>
                    <a:gd name="connsiteX1062" fmla="*/ 9365 w 627826"/>
                    <a:gd name="connsiteY1062" fmla="*/ 298334 h 734793"/>
                    <a:gd name="connsiteX1063" fmla="*/ 8516 w 627826"/>
                    <a:gd name="connsiteY1063" fmla="*/ 297486 h 734793"/>
                    <a:gd name="connsiteX1064" fmla="*/ 9365 w 627826"/>
                    <a:gd name="connsiteY1064" fmla="*/ 297486 h 734793"/>
                    <a:gd name="connsiteX1065" fmla="*/ 9365 w 627826"/>
                    <a:gd name="connsiteY1065" fmla="*/ 295789 h 734793"/>
                    <a:gd name="connsiteX1066" fmla="*/ 11090 w 627826"/>
                    <a:gd name="connsiteY1066" fmla="*/ 294941 h 734793"/>
                    <a:gd name="connsiteX1067" fmla="*/ 11939 w 627826"/>
                    <a:gd name="connsiteY1067" fmla="*/ 294092 h 734793"/>
                    <a:gd name="connsiteX1068" fmla="*/ 11939 w 627826"/>
                    <a:gd name="connsiteY1068" fmla="*/ 293217 h 734793"/>
                    <a:gd name="connsiteX1069" fmla="*/ 13637 w 627826"/>
                    <a:gd name="connsiteY1069" fmla="*/ 292369 h 734793"/>
                    <a:gd name="connsiteX1070" fmla="*/ 13637 w 627826"/>
                    <a:gd name="connsiteY1070" fmla="*/ 291521 h 734793"/>
                    <a:gd name="connsiteX1071" fmla="*/ 14486 w 627826"/>
                    <a:gd name="connsiteY1071" fmla="*/ 290672 h 734793"/>
                    <a:gd name="connsiteX1072" fmla="*/ 14486 w 627826"/>
                    <a:gd name="connsiteY1072" fmla="*/ 288976 h 734793"/>
                    <a:gd name="connsiteX1073" fmla="*/ 13637 w 627826"/>
                    <a:gd name="connsiteY1073" fmla="*/ 288976 h 734793"/>
                    <a:gd name="connsiteX1074" fmla="*/ 12788 w 627826"/>
                    <a:gd name="connsiteY1074" fmla="*/ 287252 h 734793"/>
                    <a:gd name="connsiteX1075" fmla="*/ 11939 w 627826"/>
                    <a:gd name="connsiteY1075" fmla="*/ 286404 h 734793"/>
                    <a:gd name="connsiteX1076" fmla="*/ 9365 w 627826"/>
                    <a:gd name="connsiteY1076" fmla="*/ 283859 h 734793"/>
                    <a:gd name="connsiteX1077" fmla="*/ 8516 w 627826"/>
                    <a:gd name="connsiteY1077" fmla="*/ 281287 h 734793"/>
                    <a:gd name="connsiteX1078" fmla="*/ 8516 w 627826"/>
                    <a:gd name="connsiteY1078" fmla="*/ 278742 h 734793"/>
                    <a:gd name="connsiteX1079" fmla="*/ 9365 w 627826"/>
                    <a:gd name="connsiteY1079" fmla="*/ 277894 h 734793"/>
                    <a:gd name="connsiteX1080" fmla="*/ 8516 w 627826"/>
                    <a:gd name="connsiteY1080" fmla="*/ 277045 h 734793"/>
                    <a:gd name="connsiteX1081" fmla="*/ 9365 w 627826"/>
                    <a:gd name="connsiteY1081" fmla="*/ 275322 h 734793"/>
                    <a:gd name="connsiteX1082" fmla="*/ 10214 w 627826"/>
                    <a:gd name="connsiteY1082" fmla="*/ 275322 h 734793"/>
                    <a:gd name="connsiteX1083" fmla="*/ 9365 w 627826"/>
                    <a:gd name="connsiteY1083" fmla="*/ 272777 h 734793"/>
                    <a:gd name="connsiteX1084" fmla="*/ 8516 w 627826"/>
                    <a:gd name="connsiteY1084" fmla="*/ 271054 h 734793"/>
                    <a:gd name="connsiteX1085" fmla="*/ 1698 w 627826"/>
                    <a:gd name="connsiteY1085" fmla="*/ 263392 h 734793"/>
                    <a:gd name="connsiteX1086" fmla="*/ 849 w 627826"/>
                    <a:gd name="connsiteY1086" fmla="*/ 262544 h 734793"/>
                    <a:gd name="connsiteX1087" fmla="*/ 0 w 627826"/>
                    <a:gd name="connsiteY1087" fmla="*/ 261695 h 734793"/>
                    <a:gd name="connsiteX1088" fmla="*/ 0 w 627826"/>
                    <a:gd name="connsiteY1088" fmla="*/ 259998 h 734793"/>
                    <a:gd name="connsiteX1089" fmla="*/ 849 w 627826"/>
                    <a:gd name="connsiteY1089" fmla="*/ 259124 h 7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Lst>
                  <a:rect l="l" t="t" r="r" b="b"/>
                  <a:pathLst>
                    <a:path w="627826" h="734793">
                      <a:moveTo>
                        <a:pt x="849" y="259124"/>
                      </a:moveTo>
                      <a:lnTo>
                        <a:pt x="10214" y="258275"/>
                      </a:lnTo>
                      <a:lnTo>
                        <a:pt x="16184" y="254882"/>
                      </a:lnTo>
                      <a:lnTo>
                        <a:pt x="23878" y="257427"/>
                      </a:lnTo>
                      <a:lnTo>
                        <a:pt x="23029" y="268509"/>
                      </a:lnTo>
                      <a:lnTo>
                        <a:pt x="27300" y="273625"/>
                      </a:lnTo>
                      <a:lnTo>
                        <a:pt x="34119" y="271929"/>
                      </a:lnTo>
                      <a:lnTo>
                        <a:pt x="55450" y="288127"/>
                      </a:lnTo>
                      <a:lnTo>
                        <a:pt x="86146" y="292369"/>
                      </a:lnTo>
                      <a:lnTo>
                        <a:pt x="110024" y="285556"/>
                      </a:lnTo>
                      <a:lnTo>
                        <a:pt x="111748" y="284707"/>
                      </a:lnTo>
                      <a:lnTo>
                        <a:pt x="113446" y="285556"/>
                      </a:lnTo>
                      <a:lnTo>
                        <a:pt x="114295" y="283859"/>
                      </a:lnTo>
                      <a:lnTo>
                        <a:pt x="115993" y="283859"/>
                      </a:lnTo>
                      <a:lnTo>
                        <a:pt x="116869" y="284707"/>
                      </a:lnTo>
                      <a:lnTo>
                        <a:pt x="117718" y="283859"/>
                      </a:lnTo>
                      <a:lnTo>
                        <a:pt x="117718" y="283010"/>
                      </a:lnTo>
                      <a:lnTo>
                        <a:pt x="118567" y="282162"/>
                      </a:lnTo>
                      <a:lnTo>
                        <a:pt x="117718" y="279591"/>
                      </a:lnTo>
                      <a:lnTo>
                        <a:pt x="117718" y="278742"/>
                      </a:lnTo>
                      <a:lnTo>
                        <a:pt x="117718" y="277894"/>
                      </a:lnTo>
                      <a:lnTo>
                        <a:pt x="118567" y="277045"/>
                      </a:lnTo>
                      <a:lnTo>
                        <a:pt x="118567" y="277894"/>
                      </a:lnTo>
                      <a:lnTo>
                        <a:pt x="120265" y="277894"/>
                      </a:lnTo>
                      <a:lnTo>
                        <a:pt x="120265" y="279591"/>
                      </a:lnTo>
                      <a:lnTo>
                        <a:pt x="121989" y="280439"/>
                      </a:lnTo>
                      <a:lnTo>
                        <a:pt x="122838" y="277894"/>
                      </a:lnTo>
                      <a:lnTo>
                        <a:pt x="123687" y="278742"/>
                      </a:lnTo>
                      <a:lnTo>
                        <a:pt x="123687" y="277894"/>
                      </a:lnTo>
                      <a:lnTo>
                        <a:pt x="124536" y="277045"/>
                      </a:lnTo>
                      <a:lnTo>
                        <a:pt x="123687" y="276171"/>
                      </a:lnTo>
                      <a:lnTo>
                        <a:pt x="124536" y="274474"/>
                      </a:lnTo>
                      <a:lnTo>
                        <a:pt x="126234" y="274474"/>
                      </a:lnTo>
                      <a:lnTo>
                        <a:pt x="127083" y="275322"/>
                      </a:lnTo>
                      <a:lnTo>
                        <a:pt x="127958" y="274474"/>
                      </a:lnTo>
                      <a:lnTo>
                        <a:pt x="128807" y="275322"/>
                      </a:lnTo>
                      <a:lnTo>
                        <a:pt x="129656" y="275322"/>
                      </a:lnTo>
                      <a:lnTo>
                        <a:pt x="132203" y="274474"/>
                      </a:lnTo>
                      <a:lnTo>
                        <a:pt x="133052" y="274474"/>
                      </a:lnTo>
                      <a:lnTo>
                        <a:pt x="132203" y="272777"/>
                      </a:lnTo>
                      <a:lnTo>
                        <a:pt x="131354" y="272777"/>
                      </a:lnTo>
                      <a:lnTo>
                        <a:pt x="130505" y="271929"/>
                      </a:lnTo>
                      <a:lnTo>
                        <a:pt x="133052" y="271054"/>
                      </a:lnTo>
                      <a:lnTo>
                        <a:pt x="133928" y="269357"/>
                      </a:lnTo>
                      <a:lnTo>
                        <a:pt x="134777" y="269357"/>
                      </a:lnTo>
                      <a:lnTo>
                        <a:pt x="135626" y="268509"/>
                      </a:lnTo>
                      <a:lnTo>
                        <a:pt x="136475" y="268509"/>
                      </a:lnTo>
                      <a:lnTo>
                        <a:pt x="137324" y="267660"/>
                      </a:lnTo>
                      <a:lnTo>
                        <a:pt x="138173" y="266812"/>
                      </a:lnTo>
                      <a:lnTo>
                        <a:pt x="139048" y="266812"/>
                      </a:lnTo>
                      <a:lnTo>
                        <a:pt x="140746" y="266812"/>
                      </a:lnTo>
                      <a:lnTo>
                        <a:pt x="142444" y="266812"/>
                      </a:lnTo>
                      <a:lnTo>
                        <a:pt x="143293" y="267660"/>
                      </a:lnTo>
                      <a:lnTo>
                        <a:pt x="142444" y="267660"/>
                      </a:lnTo>
                      <a:lnTo>
                        <a:pt x="140746" y="268509"/>
                      </a:lnTo>
                      <a:lnTo>
                        <a:pt x="142444" y="269357"/>
                      </a:lnTo>
                      <a:lnTo>
                        <a:pt x="143293" y="268509"/>
                      </a:lnTo>
                      <a:lnTo>
                        <a:pt x="144169" y="270205"/>
                      </a:lnTo>
                      <a:lnTo>
                        <a:pt x="145018" y="269357"/>
                      </a:lnTo>
                      <a:lnTo>
                        <a:pt x="144169" y="271054"/>
                      </a:lnTo>
                      <a:lnTo>
                        <a:pt x="142444" y="271929"/>
                      </a:lnTo>
                      <a:lnTo>
                        <a:pt x="143293" y="273625"/>
                      </a:lnTo>
                      <a:lnTo>
                        <a:pt x="142444" y="273625"/>
                      </a:lnTo>
                      <a:lnTo>
                        <a:pt x="141595" y="274474"/>
                      </a:lnTo>
                      <a:lnTo>
                        <a:pt x="141595" y="275322"/>
                      </a:lnTo>
                      <a:lnTo>
                        <a:pt x="143293" y="275322"/>
                      </a:lnTo>
                      <a:lnTo>
                        <a:pt x="144169" y="274474"/>
                      </a:lnTo>
                      <a:lnTo>
                        <a:pt x="146716" y="275322"/>
                      </a:lnTo>
                      <a:lnTo>
                        <a:pt x="148414" y="275322"/>
                      </a:lnTo>
                      <a:lnTo>
                        <a:pt x="149263" y="277045"/>
                      </a:lnTo>
                      <a:lnTo>
                        <a:pt x="150138" y="277045"/>
                      </a:lnTo>
                      <a:lnTo>
                        <a:pt x="150138" y="276171"/>
                      </a:lnTo>
                      <a:lnTo>
                        <a:pt x="152685" y="276171"/>
                      </a:lnTo>
                      <a:lnTo>
                        <a:pt x="152685" y="277045"/>
                      </a:lnTo>
                      <a:lnTo>
                        <a:pt x="153534" y="276171"/>
                      </a:lnTo>
                      <a:lnTo>
                        <a:pt x="153534" y="278742"/>
                      </a:lnTo>
                      <a:lnTo>
                        <a:pt x="156108" y="278742"/>
                      </a:lnTo>
                      <a:lnTo>
                        <a:pt x="156957" y="278742"/>
                      </a:lnTo>
                      <a:lnTo>
                        <a:pt x="157806" y="279591"/>
                      </a:lnTo>
                      <a:lnTo>
                        <a:pt x="158655" y="279591"/>
                      </a:lnTo>
                      <a:lnTo>
                        <a:pt x="158655" y="278742"/>
                      </a:lnTo>
                      <a:lnTo>
                        <a:pt x="160353" y="278742"/>
                      </a:lnTo>
                      <a:lnTo>
                        <a:pt x="162077" y="280439"/>
                      </a:lnTo>
                      <a:lnTo>
                        <a:pt x="162926" y="280439"/>
                      </a:lnTo>
                      <a:lnTo>
                        <a:pt x="164624" y="280439"/>
                      </a:lnTo>
                      <a:lnTo>
                        <a:pt x="166349" y="282162"/>
                      </a:lnTo>
                      <a:lnTo>
                        <a:pt x="168896" y="282162"/>
                      </a:lnTo>
                      <a:lnTo>
                        <a:pt x="170594" y="281287"/>
                      </a:lnTo>
                      <a:lnTo>
                        <a:pt x="171443" y="281287"/>
                      </a:lnTo>
                      <a:lnTo>
                        <a:pt x="173167" y="282162"/>
                      </a:lnTo>
                      <a:lnTo>
                        <a:pt x="174865" y="281287"/>
                      </a:lnTo>
                      <a:lnTo>
                        <a:pt x="176563" y="282162"/>
                      </a:lnTo>
                      <a:lnTo>
                        <a:pt x="178288" y="281287"/>
                      </a:lnTo>
                      <a:lnTo>
                        <a:pt x="178288" y="280439"/>
                      </a:lnTo>
                      <a:lnTo>
                        <a:pt x="177412" y="279591"/>
                      </a:lnTo>
                      <a:lnTo>
                        <a:pt x="176563" y="277894"/>
                      </a:lnTo>
                      <a:lnTo>
                        <a:pt x="177412" y="277894"/>
                      </a:lnTo>
                      <a:lnTo>
                        <a:pt x="180835" y="279591"/>
                      </a:lnTo>
                      <a:lnTo>
                        <a:pt x="181684" y="277894"/>
                      </a:lnTo>
                      <a:lnTo>
                        <a:pt x="182533" y="277894"/>
                      </a:lnTo>
                      <a:lnTo>
                        <a:pt x="183408" y="277045"/>
                      </a:lnTo>
                      <a:lnTo>
                        <a:pt x="185106" y="277045"/>
                      </a:lnTo>
                      <a:lnTo>
                        <a:pt x="185955" y="275322"/>
                      </a:lnTo>
                      <a:lnTo>
                        <a:pt x="187653" y="275322"/>
                      </a:lnTo>
                      <a:lnTo>
                        <a:pt x="188502" y="274474"/>
                      </a:lnTo>
                      <a:lnTo>
                        <a:pt x="189377" y="273625"/>
                      </a:lnTo>
                      <a:lnTo>
                        <a:pt x="190226" y="271929"/>
                      </a:lnTo>
                      <a:lnTo>
                        <a:pt x="190226" y="270205"/>
                      </a:lnTo>
                      <a:lnTo>
                        <a:pt x="191924" y="269357"/>
                      </a:lnTo>
                      <a:lnTo>
                        <a:pt x="193622" y="269357"/>
                      </a:lnTo>
                      <a:lnTo>
                        <a:pt x="194498" y="271054"/>
                      </a:lnTo>
                      <a:lnTo>
                        <a:pt x="195347" y="270205"/>
                      </a:lnTo>
                      <a:lnTo>
                        <a:pt x="196196" y="271929"/>
                      </a:lnTo>
                      <a:lnTo>
                        <a:pt x="196196" y="273625"/>
                      </a:lnTo>
                      <a:lnTo>
                        <a:pt x="197045" y="274474"/>
                      </a:lnTo>
                      <a:lnTo>
                        <a:pt x="198743" y="275322"/>
                      </a:lnTo>
                      <a:lnTo>
                        <a:pt x="200467" y="275322"/>
                      </a:lnTo>
                      <a:lnTo>
                        <a:pt x="200467" y="277045"/>
                      </a:lnTo>
                      <a:lnTo>
                        <a:pt x="203014" y="277894"/>
                      </a:lnTo>
                      <a:lnTo>
                        <a:pt x="203014" y="279591"/>
                      </a:lnTo>
                      <a:lnTo>
                        <a:pt x="204712" y="280439"/>
                      </a:lnTo>
                      <a:lnTo>
                        <a:pt x="206437" y="279591"/>
                      </a:lnTo>
                      <a:lnTo>
                        <a:pt x="207286" y="281287"/>
                      </a:lnTo>
                      <a:lnTo>
                        <a:pt x="203863" y="283859"/>
                      </a:lnTo>
                      <a:lnTo>
                        <a:pt x="203014" y="283010"/>
                      </a:lnTo>
                      <a:lnTo>
                        <a:pt x="203014" y="285556"/>
                      </a:lnTo>
                      <a:lnTo>
                        <a:pt x="202165" y="286404"/>
                      </a:lnTo>
                      <a:lnTo>
                        <a:pt x="200467" y="286404"/>
                      </a:lnTo>
                      <a:lnTo>
                        <a:pt x="201316" y="287252"/>
                      </a:lnTo>
                      <a:lnTo>
                        <a:pt x="200467" y="288976"/>
                      </a:lnTo>
                      <a:lnTo>
                        <a:pt x="199592" y="289824"/>
                      </a:lnTo>
                      <a:lnTo>
                        <a:pt x="199592" y="290672"/>
                      </a:lnTo>
                      <a:lnTo>
                        <a:pt x="200467" y="291521"/>
                      </a:lnTo>
                      <a:lnTo>
                        <a:pt x="201316" y="291521"/>
                      </a:lnTo>
                      <a:lnTo>
                        <a:pt x="200467" y="290672"/>
                      </a:lnTo>
                      <a:lnTo>
                        <a:pt x="201316" y="290672"/>
                      </a:lnTo>
                      <a:lnTo>
                        <a:pt x="202165" y="291521"/>
                      </a:lnTo>
                      <a:lnTo>
                        <a:pt x="203014" y="290672"/>
                      </a:lnTo>
                      <a:lnTo>
                        <a:pt x="203863" y="289824"/>
                      </a:lnTo>
                      <a:lnTo>
                        <a:pt x="204712" y="289824"/>
                      </a:lnTo>
                      <a:lnTo>
                        <a:pt x="205588" y="288976"/>
                      </a:lnTo>
                      <a:lnTo>
                        <a:pt x="206437" y="288976"/>
                      </a:lnTo>
                      <a:lnTo>
                        <a:pt x="207286" y="289824"/>
                      </a:lnTo>
                      <a:lnTo>
                        <a:pt x="208135" y="290672"/>
                      </a:lnTo>
                      <a:lnTo>
                        <a:pt x="208135" y="289824"/>
                      </a:lnTo>
                      <a:lnTo>
                        <a:pt x="208984" y="290672"/>
                      </a:lnTo>
                      <a:lnTo>
                        <a:pt x="209833" y="289824"/>
                      </a:lnTo>
                      <a:lnTo>
                        <a:pt x="212406" y="289824"/>
                      </a:lnTo>
                      <a:lnTo>
                        <a:pt x="214104" y="288976"/>
                      </a:lnTo>
                      <a:lnTo>
                        <a:pt x="218376" y="288127"/>
                      </a:lnTo>
                      <a:lnTo>
                        <a:pt x="223496" y="288127"/>
                      </a:lnTo>
                      <a:lnTo>
                        <a:pt x="226043" y="288127"/>
                      </a:lnTo>
                      <a:lnTo>
                        <a:pt x="227768" y="289824"/>
                      </a:lnTo>
                      <a:lnTo>
                        <a:pt x="227768" y="290672"/>
                      </a:lnTo>
                      <a:lnTo>
                        <a:pt x="229466" y="292369"/>
                      </a:lnTo>
                      <a:lnTo>
                        <a:pt x="230315" y="293217"/>
                      </a:lnTo>
                      <a:lnTo>
                        <a:pt x="234586" y="293217"/>
                      </a:lnTo>
                      <a:lnTo>
                        <a:pt x="237982" y="294941"/>
                      </a:lnTo>
                      <a:lnTo>
                        <a:pt x="243103" y="294092"/>
                      </a:lnTo>
                      <a:lnTo>
                        <a:pt x="243952" y="291521"/>
                      </a:lnTo>
                      <a:lnTo>
                        <a:pt x="243103" y="290672"/>
                      </a:lnTo>
                      <a:lnTo>
                        <a:pt x="243952" y="290672"/>
                      </a:lnTo>
                      <a:lnTo>
                        <a:pt x="244827" y="291521"/>
                      </a:lnTo>
                      <a:lnTo>
                        <a:pt x="244827" y="290672"/>
                      </a:lnTo>
                      <a:lnTo>
                        <a:pt x="246525" y="290672"/>
                      </a:lnTo>
                      <a:lnTo>
                        <a:pt x="247374" y="291521"/>
                      </a:lnTo>
                      <a:lnTo>
                        <a:pt x="248223" y="290672"/>
                      </a:lnTo>
                      <a:lnTo>
                        <a:pt x="249072" y="288127"/>
                      </a:lnTo>
                      <a:lnTo>
                        <a:pt x="249947" y="287252"/>
                      </a:lnTo>
                      <a:lnTo>
                        <a:pt x="249947" y="285556"/>
                      </a:lnTo>
                      <a:lnTo>
                        <a:pt x="251645" y="284707"/>
                      </a:lnTo>
                      <a:lnTo>
                        <a:pt x="251645" y="282162"/>
                      </a:lnTo>
                      <a:lnTo>
                        <a:pt x="254192" y="282162"/>
                      </a:lnTo>
                      <a:lnTo>
                        <a:pt x="254192" y="281287"/>
                      </a:lnTo>
                      <a:lnTo>
                        <a:pt x="253343" y="279591"/>
                      </a:lnTo>
                      <a:lnTo>
                        <a:pt x="255917" y="279591"/>
                      </a:lnTo>
                      <a:lnTo>
                        <a:pt x="255917" y="278742"/>
                      </a:lnTo>
                      <a:lnTo>
                        <a:pt x="256766" y="278742"/>
                      </a:lnTo>
                      <a:lnTo>
                        <a:pt x="261011" y="277045"/>
                      </a:lnTo>
                      <a:lnTo>
                        <a:pt x="262735" y="275322"/>
                      </a:lnTo>
                      <a:lnTo>
                        <a:pt x="263584" y="276171"/>
                      </a:lnTo>
                      <a:lnTo>
                        <a:pt x="263584" y="274474"/>
                      </a:lnTo>
                      <a:lnTo>
                        <a:pt x="264433" y="275322"/>
                      </a:lnTo>
                      <a:lnTo>
                        <a:pt x="265282" y="274474"/>
                      </a:lnTo>
                      <a:lnTo>
                        <a:pt x="267856" y="273625"/>
                      </a:lnTo>
                      <a:lnTo>
                        <a:pt x="268705" y="272777"/>
                      </a:lnTo>
                      <a:lnTo>
                        <a:pt x="269554" y="272777"/>
                      </a:lnTo>
                      <a:lnTo>
                        <a:pt x="271252" y="271929"/>
                      </a:lnTo>
                      <a:lnTo>
                        <a:pt x="271252" y="271054"/>
                      </a:lnTo>
                      <a:lnTo>
                        <a:pt x="278097" y="265964"/>
                      </a:lnTo>
                      <a:lnTo>
                        <a:pt x="278946" y="264240"/>
                      </a:lnTo>
                      <a:lnTo>
                        <a:pt x="278097" y="263392"/>
                      </a:lnTo>
                      <a:lnTo>
                        <a:pt x="280644" y="260847"/>
                      </a:lnTo>
                      <a:lnTo>
                        <a:pt x="280644" y="259124"/>
                      </a:lnTo>
                      <a:lnTo>
                        <a:pt x="281493" y="258275"/>
                      </a:lnTo>
                      <a:lnTo>
                        <a:pt x="282342" y="257427"/>
                      </a:lnTo>
                      <a:lnTo>
                        <a:pt x="284066" y="257427"/>
                      </a:lnTo>
                      <a:lnTo>
                        <a:pt x="284915" y="256578"/>
                      </a:lnTo>
                      <a:lnTo>
                        <a:pt x="284066" y="255730"/>
                      </a:lnTo>
                      <a:lnTo>
                        <a:pt x="284915" y="254033"/>
                      </a:lnTo>
                      <a:lnTo>
                        <a:pt x="287462" y="254033"/>
                      </a:lnTo>
                      <a:lnTo>
                        <a:pt x="287462" y="251462"/>
                      </a:lnTo>
                      <a:lnTo>
                        <a:pt x="290036" y="248917"/>
                      </a:lnTo>
                      <a:lnTo>
                        <a:pt x="291734" y="248917"/>
                      </a:lnTo>
                      <a:lnTo>
                        <a:pt x="291734" y="247193"/>
                      </a:lnTo>
                      <a:lnTo>
                        <a:pt x="290885" y="244648"/>
                      </a:lnTo>
                      <a:lnTo>
                        <a:pt x="292583" y="243800"/>
                      </a:lnTo>
                      <a:lnTo>
                        <a:pt x="293432" y="243800"/>
                      </a:lnTo>
                      <a:lnTo>
                        <a:pt x="293432" y="242925"/>
                      </a:lnTo>
                      <a:lnTo>
                        <a:pt x="294281" y="241228"/>
                      </a:lnTo>
                      <a:lnTo>
                        <a:pt x="295156" y="241228"/>
                      </a:lnTo>
                      <a:lnTo>
                        <a:pt x="294281" y="238683"/>
                      </a:lnTo>
                      <a:lnTo>
                        <a:pt x="291734" y="236960"/>
                      </a:lnTo>
                      <a:lnTo>
                        <a:pt x="292583" y="235263"/>
                      </a:lnTo>
                      <a:lnTo>
                        <a:pt x="290885" y="233566"/>
                      </a:lnTo>
                      <a:lnTo>
                        <a:pt x="292583" y="231870"/>
                      </a:lnTo>
                      <a:lnTo>
                        <a:pt x="293432" y="230995"/>
                      </a:lnTo>
                      <a:lnTo>
                        <a:pt x="294281" y="231870"/>
                      </a:lnTo>
                      <a:lnTo>
                        <a:pt x="296005" y="227601"/>
                      </a:lnTo>
                      <a:lnTo>
                        <a:pt x="296854" y="225878"/>
                      </a:lnTo>
                      <a:lnTo>
                        <a:pt x="298552" y="222485"/>
                      </a:lnTo>
                      <a:lnTo>
                        <a:pt x="300277" y="219065"/>
                      </a:lnTo>
                      <a:lnTo>
                        <a:pt x="300277" y="218216"/>
                      </a:lnTo>
                      <a:lnTo>
                        <a:pt x="301126" y="216520"/>
                      </a:lnTo>
                      <a:lnTo>
                        <a:pt x="300277" y="214796"/>
                      </a:lnTo>
                      <a:lnTo>
                        <a:pt x="301126" y="213100"/>
                      </a:lnTo>
                      <a:lnTo>
                        <a:pt x="303673" y="208831"/>
                      </a:lnTo>
                      <a:lnTo>
                        <a:pt x="304522" y="206286"/>
                      </a:lnTo>
                      <a:lnTo>
                        <a:pt x="307944" y="201169"/>
                      </a:lnTo>
                      <a:lnTo>
                        <a:pt x="309642" y="199473"/>
                      </a:lnTo>
                      <a:lnTo>
                        <a:pt x="310491" y="200321"/>
                      </a:lnTo>
                      <a:lnTo>
                        <a:pt x="311340" y="200321"/>
                      </a:lnTo>
                      <a:lnTo>
                        <a:pt x="313064" y="197749"/>
                      </a:lnTo>
                      <a:lnTo>
                        <a:pt x="313064" y="196901"/>
                      </a:lnTo>
                      <a:lnTo>
                        <a:pt x="312215" y="196901"/>
                      </a:lnTo>
                      <a:lnTo>
                        <a:pt x="311340" y="196053"/>
                      </a:lnTo>
                      <a:lnTo>
                        <a:pt x="311340" y="194356"/>
                      </a:lnTo>
                      <a:lnTo>
                        <a:pt x="311340" y="193508"/>
                      </a:lnTo>
                      <a:lnTo>
                        <a:pt x="312215" y="193508"/>
                      </a:lnTo>
                      <a:lnTo>
                        <a:pt x="313064" y="191784"/>
                      </a:lnTo>
                      <a:lnTo>
                        <a:pt x="314762" y="188391"/>
                      </a:lnTo>
                      <a:lnTo>
                        <a:pt x="314762" y="186668"/>
                      </a:lnTo>
                      <a:lnTo>
                        <a:pt x="314762" y="185819"/>
                      </a:lnTo>
                      <a:lnTo>
                        <a:pt x="315611" y="183274"/>
                      </a:lnTo>
                      <a:lnTo>
                        <a:pt x="316460" y="182426"/>
                      </a:lnTo>
                      <a:lnTo>
                        <a:pt x="318185" y="179006"/>
                      </a:lnTo>
                      <a:lnTo>
                        <a:pt x="319883" y="175586"/>
                      </a:lnTo>
                      <a:lnTo>
                        <a:pt x="317336" y="173041"/>
                      </a:lnTo>
                      <a:lnTo>
                        <a:pt x="318185" y="171344"/>
                      </a:lnTo>
                      <a:lnTo>
                        <a:pt x="319034" y="170469"/>
                      </a:lnTo>
                      <a:lnTo>
                        <a:pt x="318185" y="169621"/>
                      </a:lnTo>
                      <a:lnTo>
                        <a:pt x="317336" y="170469"/>
                      </a:lnTo>
                      <a:lnTo>
                        <a:pt x="316460" y="169621"/>
                      </a:lnTo>
                      <a:lnTo>
                        <a:pt x="317336" y="167924"/>
                      </a:lnTo>
                      <a:lnTo>
                        <a:pt x="318185" y="168772"/>
                      </a:lnTo>
                      <a:lnTo>
                        <a:pt x="319034" y="167924"/>
                      </a:lnTo>
                      <a:lnTo>
                        <a:pt x="318185" y="167076"/>
                      </a:lnTo>
                      <a:lnTo>
                        <a:pt x="319034" y="165379"/>
                      </a:lnTo>
                      <a:lnTo>
                        <a:pt x="319883" y="163656"/>
                      </a:lnTo>
                      <a:lnTo>
                        <a:pt x="321581" y="162807"/>
                      </a:lnTo>
                      <a:lnTo>
                        <a:pt x="323305" y="163656"/>
                      </a:lnTo>
                      <a:lnTo>
                        <a:pt x="322456" y="159387"/>
                      </a:lnTo>
                      <a:lnTo>
                        <a:pt x="324154" y="157691"/>
                      </a:lnTo>
                      <a:lnTo>
                        <a:pt x="324154" y="155994"/>
                      </a:lnTo>
                      <a:lnTo>
                        <a:pt x="325852" y="155145"/>
                      </a:lnTo>
                      <a:lnTo>
                        <a:pt x="327550" y="154297"/>
                      </a:lnTo>
                      <a:lnTo>
                        <a:pt x="327550" y="153422"/>
                      </a:lnTo>
                      <a:lnTo>
                        <a:pt x="328426" y="152574"/>
                      </a:lnTo>
                      <a:lnTo>
                        <a:pt x="329275" y="153422"/>
                      </a:lnTo>
                      <a:lnTo>
                        <a:pt x="330124" y="155145"/>
                      </a:lnTo>
                      <a:lnTo>
                        <a:pt x="331822" y="154297"/>
                      </a:lnTo>
                      <a:lnTo>
                        <a:pt x="332671" y="153422"/>
                      </a:lnTo>
                      <a:lnTo>
                        <a:pt x="336093" y="148305"/>
                      </a:lnTo>
                      <a:lnTo>
                        <a:pt x="336942" y="147457"/>
                      </a:lnTo>
                      <a:lnTo>
                        <a:pt x="336942" y="145760"/>
                      </a:lnTo>
                      <a:lnTo>
                        <a:pt x="341214" y="140644"/>
                      </a:lnTo>
                      <a:lnTo>
                        <a:pt x="342063" y="138099"/>
                      </a:lnTo>
                      <a:lnTo>
                        <a:pt x="347183" y="127865"/>
                      </a:lnTo>
                      <a:lnTo>
                        <a:pt x="348881" y="126142"/>
                      </a:lnTo>
                      <a:lnTo>
                        <a:pt x="349730" y="122748"/>
                      </a:lnTo>
                      <a:lnTo>
                        <a:pt x="350606" y="121900"/>
                      </a:lnTo>
                      <a:lnTo>
                        <a:pt x="352304" y="120177"/>
                      </a:lnTo>
                      <a:lnTo>
                        <a:pt x="351455" y="119328"/>
                      </a:lnTo>
                      <a:lnTo>
                        <a:pt x="354002" y="118480"/>
                      </a:lnTo>
                      <a:lnTo>
                        <a:pt x="358273" y="109095"/>
                      </a:lnTo>
                      <a:lnTo>
                        <a:pt x="360820" y="106550"/>
                      </a:lnTo>
                      <a:lnTo>
                        <a:pt x="361696" y="104853"/>
                      </a:lnTo>
                      <a:lnTo>
                        <a:pt x="362545" y="98888"/>
                      </a:lnTo>
                      <a:lnTo>
                        <a:pt x="363394" y="98013"/>
                      </a:lnTo>
                      <a:lnTo>
                        <a:pt x="364243" y="97165"/>
                      </a:lnTo>
                      <a:lnTo>
                        <a:pt x="365092" y="92896"/>
                      </a:lnTo>
                      <a:lnTo>
                        <a:pt x="366816" y="91200"/>
                      </a:lnTo>
                      <a:lnTo>
                        <a:pt x="370212" y="92048"/>
                      </a:lnTo>
                      <a:lnTo>
                        <a:pt x="371061" y="89503"/>
                      </a:lnTo>
                      <a:lnTo>
                        <a:pt x="370212" y="86083"/>
                      </a:lnTo>
                      <a:lnTo>
                        <a:pt x="371061" y="84386"/>
                      </a:lnTo>
                      <a:lnTo>
                        <a:pt x="372785" y="83538"/>
                      </a:lnTo>
                      <a:lnTo>
                        <a:pt x="373634" y="82689"/>
                      </a:lnTo>
                      <a:lnTo>
                        <a:pt x="375332" y="82689"/>
                      </a:lnTo>
                      <a:lnTo>
                        <a:pt x="377030" y="81841"/>
                      </a:lnTo>
                      <a:lnTo>
                        <a:pt x="378755" y="79269"/>
                      </a:lnTo>
                      <a:lnTo>
                        <a:pt x="378755" y="78421"/>
                      </a:lnTo>
                      <a:lnTo>
                        <a:pt x="379604" y="77573"/>
                      </a:lnTo>
                      <a:lnTo>
                        <a:pt x="380453" y="76724"/>
                      </a:lnTo>
                      <a:lnTo>
                        <a:pt x="383000" y="75849"/>
                      </a:lnTo>
                      <a:lnTo>
                        <a:pt x="383875" y="74153"/>
                      </a:lnTo>
                      <a:lnTo>
                        <a:pt x="383875" y="73304"/>
                      </a:lnTo>
                      <a:lnTo>
                        <a:pt x="386422" y="71608"/>
                      </a:lnTo>
                      <a:lnTo>
                        <a:pt x="388120" y="69036"/>
                      </a:lnTo>
                      <a:lnTo>
                        <a:pt x="388996" y="66491"/>
                      </a:lnTo>
                      <a:lnTo>
                        <a:pt x="388996" y="63919"/>
                      </a:lnTo>
                      <a:lnTo>
                        <a:pt x="388996" y="62223"/>
                      </a:lnTo>
                      <a:lnTo>
                        <a:pt x="389845" y="60526"/>
                      </a:lnTo>
                      <a:lnTo>
                        <a:pt x="392392" y="57954"/>
                      </a:lnTo>
                      <a:lnTo>
                        <a:pt x="393241" y="57106"/>
                      </a:lnTo>
                      <a:lnTo>
                        <a:pt x="397512" y="56257"/>
                      </a:lnTo>
                      <a:lnTo>
                        <a:pt x="399210" y="55409"/>
                      </a:lnTo>
                      <a:lnTo>
                        <a:pt x="400935" y="53686"/>
                      </a:lnTo>
                      <a:lnTo>
                        <a:pt x="403482" y="52837"/>
                      </a:lnTo>
                      <a:lnTo>
                        <a:pt x="406055" y="51141"/>
                      </a:lnTo>
                      <a:lnTo>
                        <a:pt x="406055" y="48569"/>
                      </a:lnTo>
                      <a:lnTo>
                        <a:pt x="406055" y="46872"/>
                      </a:lnTo>
                      <a:lnTo>
                        <a:pt x="406904" y="45176"/>
                      </a:lnTo>
                      <a:lnTo>
                        <a:pt x="409451" y="38362"/>
                      </a:lnTo>
                      <a:lnTo>
                        <a:pt x="411149" y="34942"/>
                      </a:lnTo>
                      <a:lnTo>
                        <a:pt x="412025" y="31549"/>
                      </a:lnTo>
                      <a:lnTo>
                        <a:pt x="412025" y="27280"/>
                      </a:lnTo>
                      <a:lnTo>
                        <a:pt x="412874" y="26405"/>
                      </a:lnTo>
                      <a:lnTo>
                        <a:pt x="413723" y="23012"/>
                      </a:lnTo>
                      <a:lnTo>
                        <a:pt x="414572" y="11930"/>
                      </a:lnTo>
                      <a:lnTo>
                        <a:pt x="417145" y="2545"/>
                      </a:lnTo>
                      <a:lnTo>
                        <a:pt x="417994" y="1697"/>
                      </a:lnTo>
                      <a:lnTo>
                        <a:pt x="418843" y="848"/>
                      </a:lnTo>
                      <a:lnTo>
                        <a:pt x="422239" y="0"/>
                      </a:lnTo>
                      <a:lnTo>
                        <a:pt x="423964" y="1697"/>
                      </a:lnTo>
                      <a:lnTo>
                        <a:pt x="425662" y="1697"/>
                      </a:lnTo>
                      <a:lnTo>
                        <a:pt x="429933" y="5965"/>
                      </a:lnTo>
                      <a:lnTo>
                        <a:pt x="433329" y="8510"/>
                      </a:lnTo>
                      <a:lnTo>
                        <a:pt x="443570" y="18744"/>
                      </a:lnTo>
                      <a:lnTo>
                        <a:pt x="455509" y="31549"/>
                      </a:lnTo>
                      <a:lnTo>
                        <a:pt x="455509" y="32397"/>
                      </a:lnTo>
                      <a:lnTo>
                        <a:pt x="458082" y="35791"/>
                      </a:lnTo>
                      <a:lnTo>
                        <a:pt x="458931" y="38362"/>
                      </a:lnTo>
                      <a:lnTo>
                        <a:pt x="460629" y="40907"/>
                      </a:lnTo>
                      <a:lnTo>
                        <a:pt x="463203" y="48569"/>
                      </a:lnTo>
                      <a:lnTo>
                        <a:pt x="463203" y="49444"/>
                      </a:lnTo>
                      <a:lnTo>
                        <a:pt x="464052" y="50292"/>
                      </a:lnTo>
                      <a:lnTo>
                        <a:pt x="464052" y="55409"/>
                      </a:lnTo>
                      <a:lnTo>
                        <a:pt x="464901" y="57954"/>
                      </a:lnTo>
                      <a:lnTo>
                        <a:pt x="464901" y="61374"/>
                      </a:lnTo>
                      <a:lnTo>
                        <a:pt x="464901" y="63919"/>
                      </a:lnTo>
                      <a:lnTo>
                        <a:pt x="465750" y="64768"/>
                      </a:lnTo>
                      <a:lnTo>
                        <a:pt x="471719" y="68188"/>
                      </a:lnTo>
                      <a:lnTo>
                        <a:pt x="475142" y="68188"/>
                      </a:lnTo>
                      <a:lnTo>
                        <a:pt x="476840" y="69884"/>
                      </a:lnTo>
                      <a:lnTo>
                        <a:pt x="476840" y="70733"/>
                      </a:lnTo>
                      <a:lnTo>
                        <a:pt x="477689" y="70733"/>
                      </a:lnTo>
                      <a:lnTo>
                        <a:pt x="477689" y="75849"/>
                      </a:lnTo>
                      <a:lnTo>
                        <a:pt x="476840" y="78421"/>
                      </a:lnTo>
                      <a:lnTo>
                        <a:pt x="476840" y="84386"/>
                      </a:lnTo>
                      <a:lnTo>
                        <a:pt x="476840" y="86083"/>
                      </a:lnTo>
                      <a:lnTo>
                        <a:pt x="476840" y="87806"/>
                      </a:lnTo>
                      <a:lnTo>
                        <a:pt x="475991" y="88655"/>
                      </a:lnTo>
                      <a:lnTo>
                        <a:pt x="476840" y="91200"/>
                      </a:lnTo>
                      <a:lnTo>
                        <a:pt x="475991" y="92896"/>
                      </a:lnTo>
                      <a:lnTo>
                        <a:pt x="475991" y="94620"/>
                      </a:lnTo>
                      <a:lnTo>
                        <a:pt x="475991" y="98013"/>
                      </a:lnTo>
                      <a:lnTo>
                        <a:pt x="476840" y="104005"/>
                      </a:lnTo>
                      <a:lnTo>
                        <a:pt x="478564" y="122748"/>
                      </a:lnTo>
                      <a:lnTo>
                        <a:pt x="476840" y="127017"/>
                      </a:lnTo>
                      <a:lnTo>
                        <a:pt x="476840" y="126142"/>
                      </a:lnTo>
                      <a:lnTo>
                        <a:pt x="475991" y="127017"/>
                      </a:lnTo>
                      <a:lnTo>
                        <a:pt x="475991" y="127865"/>
                      </a:lnTo>
                      <a:lnTo>
                        <a:pt x="475991" y="135527"/>
                      </a:lnTo>
                      <a:lnTo>
                        <a:pt x="476840" y="138099"/>
                      </a:lnTo>
                      <a:lnTo>
                        <a:pt x="484534" y="159387"/>
                      </a:lnTo>
                      <a:lnTo>
                        <a:pt x="483658" y="161959"/>
                      </a:lnTo>
                      <a:lnTo>
                        <a:pt x="482809" y="163656"/>
                      </a:lnTo>
                      <a:lnTo>
                        <a:pt x="482809" y="166227"/>
                      </a:lnTo>
                      <a:lnTo>
                        <a:pt x="482809" y="167924"/>
                      </a:lnTo>
                      <a:lnTo>
                        <a:pt x="483658" y="171344"/>
                      </a:lnTo>
                      <a:lnTo>
                        <a:pt x="486232" y="173889"/>
                      </a:lnTo>
                      <a:lnTo>
                        <a:pt x="486232" y="175586"/>
                      </a:lnTo>
                      <a:lnTo>
                        <a:pt x="485383" y="177309"/>
                      </a:lnTo>
                      <a:lnTo>
                        <a:pt x="485383" y="179854"/>
                      </a:lnTo>
                      <a:lnTo>
                        <a:pt x="486232" y="181551"/>
                      </a:lnTo>
                      <a:lnTo>
                        <a:pt x="487081" y="184123"/>
                      </a:lnTo>
                      <a:lnTo>
                        <a:pt x="488779" y="185819"/>
                      </a:lnTo>
                      <a:lnTo>
                        <a:pt x="488779" y="189239"/>
                      </a:lnTo>
                      <a:lnTo>
                        <a:pt x="488779" y="190936"/>
                      </a:lnTo>
                      <a:lnTo>
                        <a:pt x="489654" y="194356"/>
                      </a:lnTo>
                      <a:lnTo>
                        <a:pt x="490503" y="196053"/>
                      </a:lnTo>
                      <a:lnTo>
                        <a:pt x="491352" y="198598"/>
                      </a:lnTo>
                      <a:lnTo>
                        <a:pt x="493899" y="201169"/>
                      </a:lnTo>
                      <a:lnTo>
                        <a:pt x="493899" y="204589"/>
                      </a:lnTo>
                      <a:lnTo>
                        <a:pt x="493899" y="207135"/>
                      </a:lnTo>
                      <a:lnTo>
                        <a:pt x="494775" y="209706"/>
                      </a:lnTo>
                      <a:lnTo>
                        <a:pt x="493899" y="211403"/>
                      </a:lnTo>
                      <a:lnTo>
                        <a:pt x="496472" y="210554"/>
                      </a:lnTo>
                      <a:lnTo>
                        <a:pt x="498170" y="212251"/>
                      </a:lnTo>
                      <a:lnTo>
                        <a:pt x="499019" y="212251"/>
                      </a:lnTo>
                      <a:lnTo>
                        <a:pt x="499868" y="213948"/>
                      </a:lnTo>
                      <a:lnTo>
                        <a:pt x="499019" y="215671"/>
                      </a:lnTo>
                      <a:lnTo>
                        <a:pt x="499019" y="217368"/>
                      </a:lnTo>
                      <a:lnTo>
                        <a:pt x="500744" y="218216"/>
                      </a:lnTo>
                      <a:lnTo>
                        <a:pt x="501593" y="219913"/>
                      </a:lnTo>
                      <a:lnTo>
                        <a:pt x="501593" y="226753"/>
                      </a:lnTo>
                      <a:lnTo>
                        <a:pt x="503291" y="227601"/>
                      </a:lnTo>
                      <a:lnTo>
                        <a:pt x="505838" y="230147"/>
                      </a:lnTo>
                      <a:lnTo>
                        <a:pt x="505838" y="231870"/>
                      </a:lnTo>
                      <a:lnTo>
                        <a:pt x="506713" y="232718"/>
                      </a:lnTo>
                      <a:lnTo>
                        <a:pt x="506713" y="237835"/>
                      </a:lnTo>
                      <a:lnTo>
                        <a:pt x="506713" y="238683"/>
                      </a:lnTo>
                      <a:lnTo>
                        <a:pt x="506713" y="239532"/>
                      </a:lnTo>
                      <a:lnTo>
                        <a:pt x="507562" y="241228"/>
                      </a:lnTo>
                      <a:lnTo>
                        <a:pt x="508411" y="246345"/>
                      </a:lnTo>
                      <a:lnTo>
                        <a:pt x="507562" y="249765"/>
                      </a:lnTo>
                      <a:lnTo>
                        <a:pt x="505838" y="250613"/>
                      </a:lnTo>
                      <a:lnTo>
                        <a:pt x="504989" y="252310"/>
                      </a:lnTo>
                      <a:lnTo>
                        <a:pt x="505838" y="252310"/>
                      </a:lnTo>
                      <a:lnTo>
                        <a:pt x="505838" y="251462"/>
                      </a:lnTo>
                      <a:lnTo>
                        <a:pt x="506713" y="251462"/>
                      </a:lnTo>
                      <a:lnTo>
                        <a:pt x="507562" y="251462"/>
                      </a:lnTo>
                      <a:lnTo>
                        <a:pt x="510109" y="249765"/>
                      </a:lnTo>
                      <a:lnTo>
                        <a:pt x="511834" y="249765"/>
                      </a:lnTo>
                      <a:lnTo>
                        <a:pt x="513532" y="250613"/>
                      </a:lnTo>
                      <a:lnTo>
                        <a:pt x="514381" y="252310"/>
                      </a:lnTo>
                      <a:lnTo>
                        <a:pt x="514381" y="254033"/>
                      </a:lnTo>
                      <a:lnTo>
                        <a:pt x="516079" y="256578"/>
                      </a:lnTo>
                      <a:lnTo>
                        <a:pt x="516954" y="257427"/>
                      </a:lnTo>
                      <a:lnTo>
                        <a:pt x="516954" y="259998"/>
                      </a:lnTo>
                      <a:lnTo>
                        <a:pt x="516079" y="262544"/>
                      </a:lnTo>
                      <a:lnTo>
                        <a:pt x="516954" y="264240"/>
                      </a:lnTo>
                      <a:lnTo>
                        <a:pt x="517803" y="265964"/>
                      </a:lnTo>
                      <a:lnTo>
                        <a:pt x="516954" y="268509"/>
                      </a:lnTo>
                      <a:lnTo>
                        <a:pt x="518652" y="269357"/>
                      </a:lnTo>
                      <a:lnTo>
                        <a:pt x="519501" y="271054"/>
                      </a:lnTo>
                      <a:lnTo>
                        <a:pt x="519501" y="275322"/>
                      </a:lnTo>
                      <a:lnTo>
                        <a:pt x="520350" y="277045"/>
                      </a:lnTo>
                      <a:lnTo>
                        <a:pt x="522048" y="279591"/>
                      </a:lnTo>
                      <a:lnTo>
                        <a:pt x="522048" y="282162"/>
                      </a:lnTo>
                      <a:lnTo>
                        <a:pt x="522048" y="284707"/>
                      </a:lnTo>
                      <a:lnTo>
                        <a:pt x="522924" y="284707"/>
                      </a:lnTo>
                      <a:lnTo>
                        <a:pt x="523773" y="285556"/>
                      </a:lnTo>
                      <a:lnTo>
                        <a:pt x="525471" y="288976"/>
                      </a:lnTo>
                      <a:lnTo>
                        <a:pt x="526320" y="290672"/>
                      </a:lnTo>
                      <a:lnTo>
                        <a:pt x="527169" y="293217"/>
                      </a:lnTo>
                      <a:lnTo>
                        <a:pt x="527169" y="295789"/>
                      </a:lnTo>
                      <a:lnTo>
                        <a:pt x="526320" y="296637"/>
                      </a:lnTo>
                      <a:lnTo>
                        <a:pt x="524622" y="296637"/>
                      </a:lnTo>
                      <a:lnTo>
                        <a:pt x="524622" y="297486"/>
                      </a:lnTo>
                      <a:lnTo>
                        <a:pt x="528893" y="295789"/>
                      </a:lnTo>
                      <a:lnTo>
                        <a:pt x="537410" y="292369"/>
                      </a:lnTo>
                      <a:lnTo>
                        <a:pt x="539983" y="291521"/>
                      </a:lnTo>
                      <a:lnTo>
                        <a:pt x="546802" y="288976"/>
                      </a:lnTo>
                      <a:lnTo>
                        <a:pt x="551922" y="288976"/>
                      </a:lnTo>
                      <a:lnTo>
                        <a:pt x="555318" y="288976"/>
                      </a:lnTo>
                      <a:lnTo>
                        <a:pt x="557043" y="289824"/>
                      </a:lnTo>
                      <a:lnTo>
                        <a:pt x="557043" y="290672"/>
                      </a:lnTo>
                      <a:lnTo>
                        <a:pt x="557892" y="290672"/>
                      </a:lnTo>
                      <a:lnTo>
                        <a:pt x="559589" y="292369"/>
                      </a:lnTo>
                      <a:lnTo>
                        <a:pt x="560438" y="294941"/>
                      </a:lnTo>
                      <a:lnTo>
                        <a:pt x="563861" y="299209"/>
                      </a:lnTo>
                      <a:lnTo>
                        <a:pt x="563861" y="300057"/>
                      </a:lnTo>
                      <a:lnTo>
                        <a:pt x="564710" y="300906"/>
                      </a:lnTo>
                      <a:lnTo>
                        <a:pt x="565559" y="302603"/>
                      </a:lnTo>
                      <a:lnTo>
                        <a:pt x="566408" y="302603"/>
                      </a:lnTo>
                      <a:lnTo>
                        <a:pt x="568132" y="304326"/>
                      </a:lnTo>
                      <a:lnTo>
                        <a:pt x="568981" y="305174"/>
                      </a:lnTo>
                      <a:lnTo>
                        <a:pt x="568132" y="306871"/>
                      </a:lnTo>
                      <a:lnTo>
                        <a:pt x="568981" y="307719"/>
                      </a:lnTo>
                      <a:lnTo>
                        <a:pt x="568981" y="308568"/>
                      </a:lnTo>
                      <a:lnTo>
                        <a:pt x="570679" y="311139"/>
                      </a:lnTo>
                      <a:lnTo>
                        <a:pt x="570679" y="312836"/>
                      </a:lnTo>
                      <a:lnTo>
                        <a:pt x="573253" y="314533"/>
                      </a:lnTo>
                      <a:lnTo>
                        <a:pt x="573253" y="318801"/>
                      </a:lnTo>
                      <a:lnTo>
                        <a:pt x="574102" y="319649"/>
                      </a:lnTo>
                      <a:lnTo>
                        <a:pt x="574951" y="321373"/>
                      </a:lnTo>
                      <a:lnTo>
                        <a:pt x="578347" y="329883"/>
                      </a:lnTo>
                      <a:lnTo>
                        <a:pt x="582618" y="340965"/>
                      </a:lnTo>
                      <a:lnTo>
                        <a:pt x="591161" y="339268"/>
                      </a:lnTo>
                      <a:lnTo>
                        <a:pt x="599678" y="342661"/>
                      </a:lnTo>
                      <a:lnTo>
                        <a:pt x="601402" y="342661"/>
                      </a:lnTo>
                      <a:lnTo>
                        <a:pt x="605647" y="344385"/>
                      </a:lnTo>
                      <a:lnTo>
                        <a:pt x="608221" y="345233"/>
                      </a:lnTo>
                      <a:lnTo>
                        <a:pt x="612492" y="347778"/>
                      </a:lnTo>
                      <a:lnTo>
                        <a:pt x="622706" y="353743"/>
                      </a:lnTo>
                      <a:lnTo>
                        <a:pt x="623582" y="354618"/>
                      </a:lnTo>
                      <a:lnTo>
                        <a:pt x="623582" y="356315"/>
                      </a:lnTo>
                      <a:lnTo>
                        <a:pt x="622706" y="357163"/>
                      </a:lnTo>
                      <a:lnTo>
                        <a:pt x="622706" y="358012"/>
                      </a:lnTo>
                      <a:lnTo>
                        <a:pt x="624431" y="358012"/>
                      </a:lnTo>
                      <a:lnTo>
                        <a:pt x="625280" y="363128"/>
                      </a:lnTo>
                      <a:lnTo>
                        <a:pt x="626978" y="375058"/>
                      </a:lnTo>
                      <a:lnTo>
                        <a:pt x="627827" y="382747"/>
                      </a:lnTo>
                      <a:lnTo>
                        <a:pt x="627827" y="385292"/>
                      </a:lnTo>
                      <a:lnTo>
                        <a:pt x="627827" y="386989"/>
                      </a:lnTo>
                      <a:lnTo>
                        <a:pt x="626978" y="392954"/>
                      </a:lnTo>
                      <a:lnTo>
                        <a:pt x="627827" y="394677"/>
                      </a:lnTo>
                      <a:lnTo>
                        <a:pt x="626129" y="402339"/>
                      </a:lnTo>
                      <a:lnTo>
                        <a:pt x="623582" y="406607"/>
                      </a:lnTo>
                      <a:lnTo>
                        <a:pt x="624431" y="409152"/>
                      </a:lnTo>
                      <a:lnTo>
                        <a:pt x="625280" y="415117"/>
                      </a:lnTo>
                      <a:lnTo>
                        <a:pt x="626129" y="416841"/>
                      </a:lnTo>
                      <a:lnTo>
                        <a:pt x="626129" y="420234"/>
                      </a:lnTo>
                      <a:lnTo>
                        <a:pt x="623582" y="424502"/>
                      </a:lnTo>
                      <a:lnTo>
                        <a:pt x="622706" y="427074"/>
                      </a:lnTo>
                      <a:lnTo>
                        <a:pt x="621008" y="430468"/>
                      </a:lnTo>
                      <a:lnTo>
                        <a:pt x="620160" y="430468"/>
                      </a:lnTo>
                      <a:lnTo>
                        <a:pt x="619311" y="431316"/>
                      </a:lnTo>
                      <a:lnTo>
                        <a:pt x="620160" y="431316"/>
                      </a:lnTo>
                      <a:lnTo>
                        <a:pt x="619311" y="439853"/>
                      </a:lnTo>
                      <a:lnTo>
                        <a:pt x="620160" y="440701"/>
                      </a:lnTo>
                      <a:lnTo>
                        <a:pt x="620160" y="444121"/>
                      </a:lnTo>
                      <a:lnTo>
                        <a:pt x="620160" y="445818"/>
                      </a:lnTo>
                      <a:lnTo>
                        <a:pt x="619311" y="447514"/>
                      </a:lnTo>
                      <a:lnTo>
                        <a:pt x="616737" y="450086"/>
                      </a:lnTo>
                      <a:lnTo>
                        <a:pt x="615888" y="450086"/>
                      </a:lnTo>
                      <a:lnTo>
                        <a:pt x="613341" y="454354"/>
                      </a:lnTo>
                      <a:lnTo>
                        <a:pt x="612492" y="456900"/>
                      </a:lnTo>
                      <a:lnTo>
                        <a:pt x="609919" y="462016"/>
                      </a:lnTo>
                      <a:lnTo>
                        <a:pt x="607372" y="463713"/>
                      </a:lnTo>
                      <a:lnTo>
                        <a:pt x="607372" y="464561"/>
                      </a:lnTo>
                      <a:lnTo>
                        <a:pt x="606523" y="464561"/>
                      </a:lnTo>
                      <a:lnTo>
                        <a:pt x="605647" y="463713"/>
                      </a:lnTo>
                      <a:lnTo>
                        <a:pt x="605647" y="464561"/>
                      </a:lnTo>
                      <a:lnTo>
                        <a:pt x="605647" y="465410"/>
                      </a:lnTo>
                      <a:lnTo>
                        <a:pt x="605647" y="466285"/>
                      </a:lnTo>
                      <a:lnTo>
                        <a:pt x="604798" y="467981"/>
                      </a:lnTo>
                      <a:lnTo>
                        <a:pt x="605647" y="467981"/>
                      </a:lnTo>
                      <a:lnTo>
                        <a:pt x="605647" y="469678"/>
                      </a:lnTo>
                      <a:lnTo>
                        <a:pt x="605647" y="470526"/>
                      </a:lnTo>
                      <a:lnTo>
                        <a:pt x="604798" y="469678"/>
                      </a:lnTo>
                      <a:lnTo>
                        <a:pt x="603949" y="470526"/>
                      </a:lnTo>
                      <a:lnTo>
                        <a:pt x="603949" y="472250"/>
                      </a:lnTo>
                      <a:lnTo>
                        <a:pt x="602251" y="472250"/>
                      </a:lnTo>
                      <a:lnTo>
                        <a:pt x="602251" y="473098"/>
                      </a:lnTo>
                      <a:lnTo>
                        <a:pt x="601402" y="473098"/>
                      </a:lnTo>
                      <a:lnTo>
                        <a:pt x="600527" y="483332"/>
                      </a:lnTo>
                      <a:lnTo>
                        <a:pt x="592859" y="483332"/>
                      </a:lnTo>
                      <a:lnTo>
                        <a:pt x="587739" y="483332"/>
                      </a:lnTo>
                      <a:lnTo>
                        <a:pt x="583467" y="484180"/>
                      </a:lnTo>
                      <a:lnTo>
                        <a:pt x="581769" y="485028"/>
                      </a:lnTo>
                      <a:lnTo>
                        <a:pt x="573253" y="486725"/>
                      </a:lnTo>
                      <a:lnTo>
                        <a:pt x="568981" y="488448"/>
                      </a:lnTo>
                      <a:lnTo>
                        <a:pt x="563012" y="492690"/>
                      </a:lnTo>
                      <a:lnTo>
                        <a:pt x="562163" y="493538"/>
                      </a:lnTo>
                      <a:lnTo>
                        <a:pt x="561287" y="493538"/>
                      </a:lnTo>
                      <a:lnTo>
                        <a:pt x="557892" y="496958"/>
                      </a:lnTo>
                      <a:lnTo>
                        <a:pt x="556167" y="500378"/>
                      </a:lnTo>
                      <a:lnTo>
                        <a:pt x="553620" y="505495"/>
                      </a:lnTo>
                      <a:lnTo>
                        <a:pt x="552771" y="512309"/>
                      </a:lnTo>
                      <a:lnTo>
                        <a:pt x="551922" y="514854"/>
                      </a:lnTo>
                      <a:lnTo>
                        <a:pt x="549349" y="518274"/>
                      </a:lnTo>
                      <a:lnTo>
                        <a:pt x="546802" y="525936"/>
                      </a:lnTo>
                      <a:lnTo>
                        <a:pt x="545104" y="529356"/>
                      </a:lnTo>
                      <a:lnTo>
                        <a:pt x="542530" y="534472"/>
                      </a:lnTo>
                      <a:lnTo>
                        <a:pt x="539983" y="539589"/>
                      </a:lnTo>
                      <a:lnTo>
                        <a:pt x="537410" y="542134"/>
                      </a:lnTo>
                      <a:lnTo>
                        <a:pt x="534014" y="544706"/>
                      </a:lnTo>
                      <a:lnTo>
                        <a:pt x="531440" y="547251"/>
                      </a:lnTo>
                      <a:lnTo>
                        <a:pt x="528893" y="550671"/>
                      </a:lnTo>
                      <a:lnTo>
                        <a:pt x="519501" y="557484"/>
                      </a:lnTo>
                      <a:lnTo>
                        <a:pt x="514381" y="560029"/>
                      </a:lnTo>
                      <a:lnTo>
                        <a:pt x="510109" y="560904"/>
                      </a:lnTo>
                      <a:lnTo>
                        <a:pt x="499019" y="564298"/>
                      </a:lnTo>
                      <a:lnTo>
                        <a:pt x="497321" y="564298"/>
                      </a:lnTo>
                      <a:lnTo>
                        <a:pt x="495624" y="565146"/>
                      </a:lnTo>
                      <a:lnTo>
                        <a:pt x="490503" y="569414"/>
                      </a:lnTo>
                      <a:lnTo>
                        <a:pt x="489654" y="570263"/>
                      </a:lnTo>
                      <a:lnTo>
                        <a:pt x="487081" y="573683"/>
                      </a:lnTo>
                      <a:lnTo>
                        <a:pt x="487081" y="574531"/>
                      </a:lnTo>
                      <a:lnTo>
                        <a:pt x="486232" y="574531"/>
                      </a:lnTo>
                      <a:lnTo>
                        <a:pt x="483658" y="577951"/>
                      </a:lnTo>
                      <a:lnTo>
                        <a:pt x="482809" y="578800"/>
                      </a:lnTo>
                      <a:lnTo>
                        <a:pt x="481111" y="581345"/>
                      </a:lnTo>
                      <a:lnTo>
                        <a:pt x="478564" y="583916"/>
                      </a:lnTo>
                      <a:lnTo>
                        <a:pt x="475991" y="585613"/>
                      </a:lnTo>
                      <a:lnTo>
                        <a:pt x="475142" y="585613"/>
                      </a:lnTo>
                      <a:lnTo>
                        <a:pt x="472595" y="587310"/>
                      </a:lnTo>
                      <a:lnTo>
                        <a:pt x="464901" y="588185"/>
                      </a:lnTo>
                      <a:lnTo>
                        <a:pt x="459780" y="589881"/>
                      </a:lnTo>
                      <a:lnTo>
                        <a:pt x="455509" y="596695"/>
                      </a:lnTo>
                      <a:lnTo>
                        <a:pt x="453811" y="600115"/>
                      </a:lnTo>
                      <a:lnTo>
                        <a:pt x="450415" y="604357"/>
                      </a:lnTo>
                      <a:lnTo>
                        <a:pt x="448690" y="606928"/>
                      </a:lnTo>
                      <a:lnTo>
                        <a:pt x="446143" y="609473"/>
                      </a:lnTo>
                      <a:lnTo>
                        <a:pt x="445294" y="610348"/>
                      </a:lnTo>
                      <a:lnTo>
                        <a:pt x="443570" y="612893"/>
                      </a:lnTo>
                      <a:lnTo>
                        <a:pt x="442721" y="614590"/>
                      </a:lnTo>
                      <a:lnTo>
                        <a:pt x="442721" y="615438"/>
                      </a:lnTo>
                      <a:lnTo>
                        <a:pt x="441872" y="622278"/>
                      </a:lnTo>
                      <a:lnTo>
                        <a:pt x="435902" y="628244"/>
                      </a:lnTo>
                      <a:lnTo>
                        <a:pt x="434205" y="629940"/>
                      </a:lnTo>
                      <a:lnTo>
                        <a:pt x="432480" y="635905"/>
                      </a:lnTo>
                      <a:lnTo>
                        <a:pt x="429933" y="641022"/>
                      </a:lnTo>
                      <a:lnTo>
                        <a:pt x="425662" y="645290"/>
                      </a:lnTo>
                      <a:lnTo>
                        <a:pt x="422239" y="647836"/>
                      </a:lnTo>
                      <a:lnTo>
                        <a:pt x="420541" y="649559"/>
                      </a:lnTo>
                      <a:lnTo>
                        <a:pt x="415421" y="655524"/>
                      </a:lnTo>
                      <a:lnTo>
                        <a:pt x="412025" y="658917"/>
                      </a:lnTo>
                      <a:lnTo>
                        <a:pt x="403482" y="673419"/>
                      </a:lnTo>
                      <a:lnTo>
                        <a:pt x="402633" y="674268"/>
                      </a:lnTo>
                      <a:lnTo>
                        <a:pt x="401784" y="675964"/>
                      </a:lnTo>
                      <a:lnTo>
                        <a:pt x="400935" y="676839"/>
                      </a:lnTo>
                      <a:lnTo>
                        <a:pt x="400935" y="677688"/>
                      </a:lnTo>
                      <a:lnTo>
                        <a:pt x="400935" y="681081"/>
                      </a:lnTo>
                      <a:lnTo>
                        <a:pt x="400059" y="689618"/>
                      </a:lnTo>
                      <a:lnTo>
                        <a:pt x="400059" y="693886"/>
                      </a:lnTo>
                      <a:lnTo>
                        <a:pt x="399210" y="693886"/>
                      </a:lnTo>
                      <a:lnTo>
                        <a:pt x="400059" y="703245"/>
                      </a:lnTo>
                      <a:lnTo>
                        <a:pt x="400935" y="705816"/>
                      </a:lnTo>
                      <a:lnTo>
                        <a:pt x="400935" y="708361"/>
                      </a:lnTo>
                      <a:lnTo>
                        <a:pt x="400059" y="710058"/>
                      </a:lnTo>
                      <a:lnTo>
                        <a:pt x="398361" y="712630"/>
                      </a:lnTo>
                      <a:lnTo>
                        <a:pt x="388996" y="722015"/>
                      </a:lnTo>
                      <a:lnTo>
                        <a:pt x="385573" y="724560"/>
                      </a:lnTo>
                      <a:lnTo>
                        <a:pt x="375332" y="725408"/>
                      </a:lnTo>
                      <a:lnTo>
                        <a:pt x="374483" y="724560"/>
                      </a:lnTo>
                      <a:lnTo>
                        <a:pt x="371061" y="721166"/>
                      </a:lnTo>
                      <a:lnTo>
                        <a:pt x="369363" y="722015"/>
                      </a:lnTo>
                      <a:lnTo>
                        <a:pt x="367665" y="725408"/>
                      </a:lnTo>
                      <a:lnTo>
                        <a:pt x="367665" y="726257"/>
                      </a:lnTo>
                      <a:lnTo>
                        <a:pt x="366816" y="725408"/>
                      </a:lnTo>
                      <a:lnTo>
                        <a:pt x="365941" y="725408"/>
                      </a:lnTo>
                      <a:lnTo>
                        <a:pt x="365941" y="724560"/>
                      </a:lnTo>
                      <a:lnTo>
                        <a:pt x="365941" y="721166"/>
                      </a:lnTo>
                      <a:lnTo>
                        <a:pt x="365941" y="720292"/>
                      </a:lnTo>
                      <a:lnTo>
                        <a:pt x="364243" y="719443"/>
                      </a:lnTo>
                      <a:lnTo>
                        <a:pt x="363394" y="719443"/>
                      </a:lnTo>
                      <a:lnTo>
                        <a:pt x="362545" y="720292"/>
                      </a:lnTo>
                      <a:lnTo>
                        <a:pt x="363394" y="724560"/>
                      </a:lnTo>
                      <a:lnTo>
                        <a:pt x="362545" y="725408"/>
                      </a:lnTo>
                      <a:lnTo>
                        <a:pt x="362545" y="726257"/>
                      </a:lnTo>
                      <a:lnTo>
                        <a:pt x="359971" y="725408"/>
                      </a:lnTo>
                      <a:lnTo>
                        <a:pt x="356575" y="726257"/>
                      </a:lnTo>
                      <a:lnTo>
                        <a:pt x="354851" y="727131"/>
                      </a:lnTo>
                      <a:lnTo>
                        <a:pt x="353153" y="727980"/>
                      </a:lnTo>
                      <a:lnTo>
                        <a:pt x="353153" y="728828"/>
                      </a:lnTo>
                      <a:lnTo>
                        <a:pt x="354002" y="729677"/>
                      </a:lnTo>
                      <a:lnTo>
                        <a:pt x="355700" y="731373"/>
                      </a:lnTo>
                      <a:lnTo>
                        <a:pt x="355700" y="732222"/>
                      </a:lnTo>
                      <a:lnTo>
                        <a:pt x="354851" y="733945"/>
                      </a:lnTo>
                      <a:lnTo>
                        <a:pt x="352304" y="734793"/>
                      </a:lnTo>
                      <a:lnTo>
                        <a:pt x="348881" y="733097"/>
                      </a:lnTo>
                      <a:lnTo>
                        <a:pt x="348032" y="733097"/>
                      </a:lnTo>
                      <a:lnTo>
                        <a:pt x="347183" y="732222"/>
                      </a:lnTo>
                      <a:lnTo>
                        <a:pt x="347183" y="730525"/>
                      </a:lnTo>
                      <a:lnTo>
                        <a:pt x="348032" y="727980"/>
                      </a:lnTo>
                      <a:lnTo>
                        <a:pt x="346334" y="723712"/>
                      </a:lnTo>
                      <a:lnTo>
                        <a:pt x="346334" y="722863"/>
                      </a:lnTo>
                      <a:lnTo>
                        <a:pt x="342912" y="722863"/>
                      </a:lnTo>
                      <a:lnTo>
                        <a:pt x="341214" y="721166"/>
                      </a:lnTo>
                      <a:lnTo>
                        <a:pt x="339516" y="721166"/>
                      </a:lnTo>
                      <a:lnTo>
                        <a:pt x="333520" y="721166"/>
                      </a:lnTo>
                      <a:lnTo>
                        <a:pt x="331822" y="720292"/>
                      </a:lnTo>
                      <a:lnTo>
                        <a:pt x="326701" y="720292"/>
                      </a:lnTo>
                      <a:lnTo>
                        <a:pt x="323305" y="718595"/>
                      </a:lnTo>
                      <a:lnTo>
                        <a:pt x="319883" y="718595"/>
                      </a:lnTo>
                      <a:lnTo>
                        <a:pt x="317336" y="712630"/>
                      </a:lnTo>
                      <a:lnTo>
                        <a:pt x="316460" y="711781"/>
                      </a:lnTo>
                      <a:lnTo>
                        <a:pt x="313064" y="710933"/>
                      </a:lnTo>
                      <a:lnTo>
                        <a:pt x="311340" y="709210"/>
                      </a:lnTo>
                      <a:lnTo>
                        <a:pt x="308793" y="710933"/>
                      </a:lnTo>
                      <a:lnTo>
                        <a:pt x="307944" y="710058"/>
                      </a:lnTo>
                      <a:lnTo>
                        <a:pt x="307095" y="709210"/>
                      </a:lnTo>
                      <a:lnTo>
                        <a:pt x="308793" y="707513"/>
                      </a:lnTo>
                      <a:lnTo>
                        <a:pt x="309642" y="704968"/>
                      </a:lnTo>
                      <a:lnTo>
                        <a:pt x="308793" y="704093"/>
                      </a:lnTo>
                      <a:lnTo>
                        <a:pt x="308793" y="699851"/>
                      </a:lnTo>
                      <a:lnTo>
                        <a:pt x="306246" y="697280"/>
                      </a:lnTo>
                      <a:lnTo>
                        <a:pt x="306246" y="695583"/>
                      </a:lnTo>
                      <a:lnTo>
                        <a:pt x="306246" y="694734"/>
                      </a:lnTo>
                      <a:lnTo>
                        <a:pt x="307095" y="693886"/>
                      </a:lnTo>
                      <a:lnTo>
                        <a:pt x="307944" y="693011"/>
                      </a:lnTo>
                      <a:lnTo>
                        <a:pt x="309642" y="693011"/>
                      </a:lnTo>
                      <a:lnTo>
                        <a:pt x="310491" y="693011"/>
                      </a:lnTo>
                      <a:lnTo>
                        <a:pt x="311340" y="689618"/>
                      </a:lnTo>
                      <a:lnTo>
                        <a:pt x="310491" y="687894"/>
                      </a:lnTo>
                      <a:lnTo>
                        <a:pt x="308793" y="685349"/>
                      </a:lnTo>
                      <a:lnTo>
                        <a:pt x="307095" y="684501"/>
                      </a:lnTo>
                      <a:lnTo>
                        <a:pt x="305371" y="682804"/>
                      </a:lnTo>
                      <a:lnTo>
                        <a:pt x="304522" y="681929"/>
                      </a:lnTo>
                      <a:lnTo>
                        <a:pt x="302824" y="683653"/>
                      </a:lnTo>
                      <a:lnTo>
                        <a:pt x="301975" y="683653"/>
                      </a:lnTo>
                      <a:lnTo>
                        <a:pt x="299401" y="684501"/>
                      </a:lnTo>
                      <a:lnTo>
                        <a:pt x="296854" y="685349"/>
                      </a:lnTo>
                      <a:lnTo>
                        <a:pt x="295156" y="685349"/>
                      </a:lnTo>
                      <a:lnTo>
                        <a:pt x="293432" y="685349"/>
                      </a:lnTo>
                      <a:lnTo>
                        <a:pt x="294281" y="683653"/>
                      </a:lnTo>
                      <a:lnTo>
                        <a:pt x="297703" y="679384"/>
                      </a:lnTo>
                      <a:lnTo>
                        <a:pt x="296005" y="678536"/>
                      </a:lnTo>
                      <a:lnTo>
                        <a:pt x="296005" y="676839"/>
                      </a:lnTo>
                      <a:lnTo>
                        <a:pt x="296005" y="675116"/>
                      </a:lnTo>
                      <a:lnTo>
                        <a:pt x="298552" y="670848"/>
                      </a:lnTo>
                      <a:lnTo>
                        <a:pt x="298552" y="669151"/>
                      </a:lnTo>
                      <a:lnTo>
                        <a:pt x="298552" y="668302"/>
                      </a:lnTo>
                      <a:lnTo>
                        <a:pt x="298552" y="667454"/>
                      </a:lnTo>
                      <a:lnTo>
                        <a:pt x="298552" y="666606"/>
                      </a:lnTo>
                      <a:lnTo>
                        <a:pt x="298552" y="664034"/>
                      </a:lnTo>
                      <a:lnTo>
                        <a:pt x="297703" y="662337"/>
                      </a:lnTo>
                      <a:lnTo>
                        <a:pt x="296854" y="660641"/>
                      </a:lnTo>
                      <a:lnTo>
                        <a:pt x="296854" y="659766"/>
                      </a:lnTo>
                      <a:lnTo>
                        <a:pt x="296854" y="657221"/>
                      </a:lnTo>
                      <a:lnTo>
                        <a:pt x="296854" y="654676"/>
                      </a:lnTo>
                      <a:lnTo>
                        <a:pt x="296005" y="650407"/>
                      </a:lnTo>
                      <a:lnTo>
                        <a:pt x="294281" y="648684"/>
                      </a:lnTo>
                      <a:lnTo>
                        <a:pt x="290036" y="648684"/>
                      </a:lnTo>
                      <a:lnTo>
                        <a:pt x="286613" y="649559"/>
                      </a:lnTo>
                      <a:lnTo>
                        <a:pt x="284066" y="651256"/>
                      </a:lnTo>
                      <a:lnTo>
                        <a:pt x="282342" y="651256"/>
                      </a:lnTo>
                      <a:lnTo>
                        <a:pt x="280644" y="650407"/>
                      </a:lnTo>
                      <a:lnTo>
                        <a:pt x="277221" y="645290"/>
                      </a:lnTo>
                      <a:lnTo>
                        <a:pt x="277221" y="644442"/>
                      </a:lnTo>
                      <a:lnTo>
                        <a:pt x="277221" y="642719"/>
                      </a:lnTo>
                      <a:lnTo>
                        <a:pt x="275523" y="641022"/>
                      </a:lnTo>
                      <a:lnTo>
                        <a:pt x="273825" y="638477"/>
                      </a:lnTo>
                      <a:lnTo>
                        <a:pt x="274674" y="635905"/>
                      </a:lnTo>
                      <a:lnTo>
                        <a:pt x="272976" y="634209"/>
                      </a:lnTo>
                      <a:lnTo>
                        <a:pt x="276372" y="629092"/>
                      </a:lnTo>
                      <a:lnTo>
                        <a:pt x="275523" y="628244"/>
                      </a:lnTo>
                      <a:lnTo>
                        <a:pt x="273825" y="624824"/>
                      </a:lnTo>
                      <a:lnTo>
                        <a:pt x="273825" y="622278"/>
                      </a:lnTo>
                      <a:lnTo>
                        <a:pt x="275523" y="618858"/>
                      </a:lnTo>
                      <a:lnTo>
                        <a:pt x="275523" y="615438"/>
                      </a:lnTo>
                      <a:lnTo>
                        <a:pt x="274674" y="613742"/>
                      </a:lnTo>
                      <a:lnTo>
                        <a:pt x="272976" y="612045"/>
                      </a:lnTo>
                      <a:lnTo>
                        <a:pt x="271252" y="612045"/>
                      </a:lnTo>
                      <a:lnTo>
                        <a:pt x="268705" y="610348"/>
                      </a:lnTo>
                      <a:lnTo>
                        <a:pt x="267007" y="608625"/>
                      </a:lnTo>
                      <a:lnTo>
                        <a:pt x="266131" y="605232"/>
                      </a:lnTo>
                      <a:lnTo>
                        <a:pt x="256766" y="598392"/>
                      </a:lnTo>
                      <a:lnTo>
                        <a:pt x="255917" y="596695"/>
                      </a:lnTo>
                      <a:lnTo>
                        <a:pt x="255041" y="594998"/>
                      </a:lnTo>
                      <a:lnTo>
                        <a:pt x="254192" y="594150"/>
                      </a:lnTo>
                      <a:lnTo>
                        <a:pt x="251645" y="593275"/>
                      </a:lnTo>
                      <a:lnTo>
                        <a:pt x="248223" y="594150"/>
                      </a:lnTo>
                      <a:lnTo>
                        <a:pt x="244827" y="593275"/>
                      </a:lnTo>
                      <a:lnTo>
                        <a:pt x="243952" y="592426"/>
                      </a:lnTo>
                      <a:lnTo>
                        <a:pt x="240556" y="583068"/>
                      </a:lnTo>
                      <a:lnTo>
                        <a:pt x="239707" y="579648"/>
                      </a:lnTo>
                      <a:lnTo>
                        <a:pt x="238858" y="575380"/>
                      </a:lnTo>
                      <a:lnTo>
                        <a:pt x="238858" y="571138"/>
                      </a:lnTo>
                      <a:lnTo>
                        <a:pt x="237982" y="570263"/>
                      </a:lnTo>
                      <a:lnTo>
                        <a:pt x="235435" y="568566"/>
                      </a:lnTo>
                      <a:lnTo>
                        <a:pt x="233737" y="566869"/>
                      </a:lnTo>
                      <a:lnTo>
                        <a:pt x="234586" y="561753"/>
                      </a:lnTo>
                      <a:lnTo>
                        <a:pt x="232013" y="560904"/>
                      </a:lnTo>
                      <a:lnTo>
                        <a:pt x="231164" y="559181"/>
                      </a:lnTo>
                      <a:lnTo>
                        <a:pt x="231164" y="556636"/>
                      </a:lnTo>
                      <a:lnTo>
                        <a:pt x="230315" y="555788"/>
                      </a:lnTo>
                      <a:lnTo>
                        <a:pt x="229466" y="554064"/>
                      </a:lnTo>
                      <a:lnTo>
                        <a:pt x="226892" y="552368"/>
                      </a:lnTo>
                      <a:lnTo>
                        <a:pt x="225194" y="549822"/>
                      </a:lnTo>
                      <a:lnTo>
                        <a:pt x="223496" y="548974"/>
                      </a:lnTo>
                      <a:lnTo>
                        <a:pt x="222647" y="544706"/>
                      </a:lnTo>
                      <a:lnTo>
                        <a:pt x="223496" y="542134"/>
                      </a:lnTo>
                      <a:lnTo>
                        <a:pt x="224345" y="541286"/>
                      </a:lnTo>
                      <a:lnTo>
                        <a:pt x="221772" y="537017"/>
                      </a:lnTo>
                      <a:lnTo>
                        <a:pt x="219225" y="535321"/>
                      </a:lnTo>
                      <a:lnTo>
                        <a:pt x="218376" y="531901"/>
                      </a:lnTo>
                      <a:lnTo>
                        <a:pt x="217527" y="529356"/>
                      </a:lnTo>
                      <a:lnTo>
                        <a:pt x="214953" y="527659"/>
                      </a:lnTo>
                      <a:lnTo>
                        <a:pt x="214104" y="525087"/>
                      </a:lnTo>
                      <a:lnTo>
                        <a:pt x="215802" y="522542"/>
                      </a:lnTo>
                      <a:lnTo>
                        <a:pt x="215802" y="521694"/>
                      </a:lnTo>
                      <a:lnTo>
                        <a:pt x="215802" y="519970"/>
                      </a:lnTo>
                      <a:lnTo>
                        <a:pt x="214953" y="516577"/>
                      </a:lnTo>
                      <a:lnTo>
                        <a:pt x="216678" y="512309"/>
                      </a:lnTo>
                      <a:lnTo>
                        <a:pt x="215802" y="511460"/>
                      </a:lnTo>
                      <a:lnTo>
                        <a:pt x="214104" y="510612"/>
                      </a:lnTo>
                      <a:lnTo>
                        <a:pt x="215802" y="508040"/>
                      </a:lnTo>
                      <a:lnTo>
                        <a:pt x="214953" y="507192"/>
                      </a:lnTo>
                      <a:lnTo>
                        <a:pt x="216678" y="505495"/>
                      </a:lnTo>
                      <a:lnTo>
                        <a:pt x="217527" y="504647"/>
                      </a:lnTo>
                      <a:lnTo>
                        <a:pt x="217527" y="502924"/>
                      </a:lnTo>
                      <a:lnTo>
                        <a:pt x="216678" y="501227"/>
                      </a:lnTo>
                      <a:lnTo>
                        <a:pt x="216678" y="499530"/>
                      </a:lnTo>
                      <a:lnTo>
                        <a:pt x="217527" y="496958"/>
                      </a:lnTo>
                      <a:lnTo>
                        <a:pt x="220923" y="492690"/>
                      </a:lnTo>
                      <a:lnTo>
                        <a:pt x="221772" y="487573"/>
                      </a:lnTo>
                      <a:lnTo>
                        <a:pt x="222647" y="486725"/>
                      </a:lnTo>
                      <a:lnTo>
                        <a:pt x="222647" y="485877"/>
                      </a:lnTo>
                      <a:lnTo>
                        <a:pt x="220074" y="484180"/>
                      </a:lnTo>
                      <a:lnTo>
                        <a:pt x="218376" y="485028"/>
                      </a:lnTo>
                      <a:lnTo>
                        <a:pt x="217527" y="484180"/>
                      </a:lnTo>
                      <a:lnTo>
                        <a:pt x="216678" y="481608"/>
                      </a:lnTo>
                      <a:lnTo>
                        <a:pt x="215802" y="479912"/>
                      </a:lnTo>
                      <a:lnTo>
                        <a:pt x="212406" y="477366"/>
                      </a:lnTo>
                      <a:lnTo>
                        <a:pt x="211557" y="474795"/>
                      </a:lnTo>
                      <a:lnTo>
                        <a:pt x="210682" y="473946"/>
                      </a:lnTo>
                      <a:lnTo>
                        <a:pt x="209833" y="473946"/>
                      </a:lnTo>
                      <a:lnTo>
                        <a:pt x="208984" y="473098"/>
                      </a:lnTo>
                      <a:lnTo>
                        <a:pt x="203863" y="469678"/>
                      </a:lnTo>
                      <a:lnTo>
                        <a:pt x="201316" y="467981"/>
                      </a:lnTo>
                      <a:lnTo>
                        <a:pt x="199592" y="464561"/>
                      </a:lnTo>
                      <a:lnTo>
                        <a:pt x="197894" y="462865"/>
                      </a:lnTo>
                      <a:lnTo>
                        <a:pt x="191075" y="459445"/>
                      </a:lnTo>
                      <a:lnTo>
                        <a:pt x="190226" y="458596"/>
                      </a:lnTo>
                      <a:lnTo>
                        <a:pt x="184257" y="454354"/>
                      </a:lnTo>
                      <a:lnTo>
                        <a:pt x="183408" y="451783"/>
                      </a:lnTo>
                      <a:lnTo>
                        <a:pt x="184257" y="450934"/>
                      </a:lnTo>
                      <a:lnTo>
                        <a:pt x="184257" y="447514"/>
                      </a:lnTo>
                      <a:lnTo>
                        <a:pt x="183408" y="446666"/>
                      </a:lnTo>
                      <a:lnTo>
                        <a:pt x="182533" y="445818"/>
                      </a:lnTo>
                      <a:lnTo>
                        <a:pt x="181684" y="443246"/>
                      </a:lnTo>
                      <a:lnTo>
                        <a:pt x="181684" y="442398"/>
                      </a:lnTo>
                      <a:lnTo>
                        <a:pt x="182533" y="441549"/>
                      </a:lnTo>
                      <a:lnTo>
                        <a:pt x="182533" y="440701"/>
                      </a:lnTo>
                      <a:lnTo>
                        <a:pt x="181684" y="439004"/>
                      </a:lnTo>
                      <a:lnTo>
                        <a:pt x="180835" y="439004"/>
                      </a:lnTo>
                      <a:lnTo>
                        <a:pt x="180835" y="437281"/>
                      </a:lnTo>
                      <a:lnTo>
                        <a:pt x="179137" y="435584"/>
                      </a:lnTo>
                      <a:lnTo>
                        <a:pt x="178288" y="434736"/>
                      </a:lnTo>
                      <a:lnTo>
                        <a:pt x="178288" y="430468"/>
                      </a:lnTo>
                      <a:lnTo>
                        <a:pt x="178288" y="428771"/>
                      </a:lnTo>
                      <a:lnTo>
                        <a:pt x="178288" y="427074"/>
                      </a:lnTo>
                      <a:lnTo>
                        <a:pt x="179986" y="425351"/>
                      </a:lnTo>
                      <a:lnTo>
                        <a:pt x="180835" y="425351"/>
                      </a:lnTo>
                      <a:lnTo>
                        <a:pt x="182533" y="426199"/>
                      </a:lnTo>
                      <a:lnTo>
                        <a:pt x="184257" y="426199"/>
                      </a:lnTo>
                      <a:lnTo>
                        <a:pt x="185106" y="425351"/>
                      </a:lnTo>
                      <a:lnTo>
                        <a:pt x="185106" y="424502"/>
                      </a:lnTo>
                      <a:lnTo>
                        <a:pt x="185955" y="421957"/>
                      </a:lnTo>
                      <a:lnTo>
                        <a:pt x="185106" y="420234"/>
                      </a:lnTo>
                      <a:lnTo>
                        <a:pt x="183408" y="418537"/>
                      </a:lnTo>
                      <a:lnTo>
                        <a:pt x="182533" y="415992"/>
                      </a:lnTo>
                      <a:lnTo>
                        <a:pt x="182533" y="413421"/>
                      </a:lnTo>
                      <a:lnTo>
                        <a:pt x="181684" y="413421"/>
                      </a:lnTo>
                      <a:lnTo>
                        <a:pt x="180835" y="414269"/>
                      </a:lnTo>
                      <a:lnTo>
                        <a:pt x="180835" y="415117"/>
                      </a:lnTo>
                      <a:lnTo>
                        <a:pt x="176563" y="414269"/>
                      </a:lnTo>
                      <a:lnTo>
                        <a:pt x="169745" y="417689"/>
                      </a:lnTo>
                      <a:lnTo>
                        <a:pt x="168047" y="417689"/>
                      </a:lnTo>
                      <a:lnTo>
                        <a:pt x="167198" y="415992"/>
                      </a:lnTo>
                      <a:lnTo>
                        <a:pt x="167198" y="415117"/>
                      </a:lnTo>
                      <a:lnTo>
                        <a:pt x="168896" y="413421"/>
                      </a:lnTo>
                      <a:lnTo>
                        <a:pt x="169745" y="410876"/>
                      </a:lnTo>
                      <a:lnTo>
                        <a:pt x="168896" y="409152"/>
                      </a:lnTo>
                      <a:lnTo>
                        <a:pt x="166349" y="408304"/>
                      </a:lnTo>
                      <a:lnTo>
                        <a:pt x="165473" y="408304"/>
                      </a:lnTo>
                      <a:lnTo>
                        <a:pt x="165473" y="404910"/>
                      </a:lnTo>
                      <a:lnTo>
                        <a:pt x="167198" y="404036"/>
                      </a:lnTo>
                      <a:lnTo>
                        <a:pt x="168896" y="403187"/>
                      </a:lnTo>
                      <a:lnTo>
                        <a:pt x="168047" y="400642"/>
                      </a:lnTo>
                      <a:lnTo>
                        <a:pt x="167198" y="399794"/>
                      </a:lnTo>
                      <a:lnTo>
                        <a:pt x="164624" y="399794"/>
                      </a:lnTo>
                      <a:lnTo>
                        <a:pt x="164624" y="400642"/>
                      </a:lnTo>
                      <a:lnTo>
                        <a:pt x="163775" y="401490"/>
                      </a:lnTo>
                      <a:lnTo>
                        <a:pt x="161228" y="398945"/>
                      </a:lnTo>
                      <a:lnTo>
                        <a:pt x="156108" y="399794"/>
                      </a:lnTo>
                      <a:lnTo>
                        <a:pt x="155232" y="401490"/>
                      </a:lnTo>
                      <a:lnTo>
                        <a:pt x="153534" y="401490"/>
                      </a:lnTo>
                      <a:lnTo>
                        <a:pt x="152685" y="399794"/>
                      </a:lnTo>
                      <a:lnTo>
                        <a:pt x="154383" y="398945"/>
                      </a:lnTo>
                      <a:lnTo>
                        <a:pt x="155232" y="398070"/>
                      </a:lnTo>
                      <a:lnTo>
                        <a:pt x="154383" y="395525"/>
                      </a:lnTo>
                      <a:lnTo>
                        <a:pt x="155232" y="393829"/>
                      </a:lnTo>
                      <a:lnTo>
                        <a:pt x="154383" y="392105"/>
                      </a:lnTo>
                      <a:lnTo>
                        <a:pt x="152685" y="392954"/>
                      </a:lnTo>
                      <a:lnTo>
                        <a:pt x="151836" y="396374"/>
                      </a:lnTo>
                      <a:lnTo>
                        <a:pt x="150138" y="396374"/>
                      </a:lnTo>
                      <a:lnTo>
                        <a:pt x="150138" y="395525"/>
                      </a:lnTo>
                      <a:lnTo>
                        <a:pt x="149263" y="394677"/>
                      </a:lnTo>
                      <a:lnTo>
                        <a:pt x="147565" y="396374"/>
                      </a:lnTo>
                      <a:lnTo>
                        <a:pt x="146716" y="395525"/>
                      </a:lnTo>
                      <a:lnTo>
                        <a:pt x="145867" y="393829"/>
                      </a:lnTo>
                      <a:lnTo>
                        <a:pt x="148414" y="391257"/>
                      </a:lnTo>
                      <a:lnTo>
                        <a:pt x="148414" y="390409"/>
                      </a:lnTo>
                      <a:lnTo>
                        <a:pt x="145867" y="388712"/>
                      </a:lnTo>
                      <a:lnTo>
                        <a:pt x="145018" y="389560"/>
                      </a:lnTo>
                      <a:lnTo>
                        <a:pt x="145867" y="391257"/>
                      </a:lnTo>
                      <a:lnTo>
                        <a:pt x="145867" y="392105"/>
                      </a:lnTo>
                      <a:lnTo>
                        <a:pt x="144169" y="393829"/>
                      </a:lnTo>
                      <a:lnTo>
                        <a:pt x="144169" y="394677"/>
                      </a:lnTo>
                      <a:lnTo>
                        <a:pt x="140746" y="393829"/>
                      </a:lnTo>
                      <a:lnTo>
                        <a:pt x="139897" y="392105"/>
                      </a:lnTo>
                      <a:lnTo>
                        <a:pt x="139048" y="393829"/>
                      </a:lnTo>
                      <a:lnTo>
                        <a:pt x="138173" y="393829"/>
                      </a:lnTo>
                      <a:lnTo>
                        <a:pt x="137324" y="392954"/>
                      </a:lnTo>
                      <a:lnTo>
                        <a:pt x="136475" y="391257"/>
                      </a:lnTo>
                      <a:lnTo>
                        <a:pt x="134777" y="390409"/>
                      </a:lnTo>
                      <a:lnTo>
                        <a:pt x="133052" y="390409"/>
                      </a:lnTo>
                      <a:lnTo>
                        <a:pt x="132203" y="391257"/>
                      </a:lnTo>
                      <a:lnTo>
                        <a:pt x="133928" y="392954"/>
                      </a:lnTo>
                      <a:lnTo>
                        <a:pt x="134777" y="393829"/>
                      </a:lnTo>
                      <a:lnTo>
                        <a:pt x="133928" y="394677"/>
                      </a:lnTo>
                      <a:lnTo>
                        <a:pt x="132203" y="394677"/>
                      </a:lnTo>
                      <a:lnTo>
                        <a:pt x="131354" y="393829"/>
                      </a:lnTo>
                      <a:lnTo>
                        <a:pt x="128807" y="394677"/>
                      </a:lnTo>
                      <a:lnTo>
                        <a:pt x="128807" y="393829"/>
                      </a:lnTo>
                      <a:lnTo>
                        <a:pt x="129656" y="392954"/>
                      </a:lnTo>
                      <a:lnTo>
                        <a:pt x="129656" y="392105"/>
                      </a:lnTo>
                      <a:lnTo>
                        <a:pt x="127958" y="392954"/>
                      </a:lnTo>
                      <a:lnTo>
                        <a:pt x="125385" y="392105"/>
                      </a:lnTo>
                      <a:lnTo>
                        <a:pt x="124536" y="392954"/>
                      </a:lnTo>
                      <a:lnTo>
                        <a:pt x="124536" y="392105"/>
                      </a:lnTo>
                      <a:lnTo>
                        <a:pt x="125385" y="388712"/>
                      </a:lnTo>
                      <a:lnTo>
                        <a:pt x="125385" y="387864"/>
                      </a:lnTo>
                      <a:lnTo>
                        <a:pt x="123687" y="387864"/>
                      </a:lnTo>
                      <a:lnTo>
                        <a:pt x="122838" y="386140"/>
                      </a:lnTo>
                      <a:lnTo>
                        <a:pt x="120265" y="386140"/>
                      </a:lnTo>
                      <a:lnTo>
                        <a:pt x="120265" y="387864"/>
                      </a:lnTo>
                      <a:lnTo>
                        <a:pt x="118567" y="388712"/>
                      </a:lnTo>
                      <a:lnTo>
                        <a:pt x="117718" y="388712"/>
                      </a:lnTo>
                      <a:lnTo>
                        <a:pt x="117718" y="387864"/>
                      </a:lnTo>
                      <a:lnTo>
                        <a:pt x="118567" y="386989"/>
                      </a:lnTo>
                      <a:lnTo>
                        <a:pt x="118567" y="386140"/>
                      </a:lnTo>
                      <a:lnTo>
                        <a:pt x="119416" y="384444"/>
                      </a:lnTo>
                      <a:lnTo>
                        <a:pt x="118567" y="384444"/>
                      </a:lnTo>
                      <a:lnTo>
                        <a:pt x="116869" y="383595"/>
                      </a:lnTo>
                      <a:lnTo>
                        <a:pt x="115993" y="384444"/>
                      </a:lnTo>
                      <a:lnTo>
                        <a:pt x="115993" y="382747"/>
                      </a:lnTo>
                      <a:lnTo>
                        <a:pt x="114295" y="381872"/>
                      </a:lnTo>
                      <a:lnTo>
                        <a:pt x="113446" y="383595"/>
                      </a:lnTo>
                      <a:lnTo>
                        <a:pt x="111748" y="382747"/>
                      </a:lnTo>
                      <a:lnTo>
                        <a:pt x="110024" y="383595"/>
                      </a:lnTo>
                      <a:lnTo>
                        <a:pt x="110024" y="381872"/>
                      </a:lnTo>
                      <a:lnTo>
                        <a:pt x="110024" y="379327"/>
                      </a:lnTo>
                      <a:lnTo>
                        <a:pt x="109175" y="377630"/>
                      </a:lnTo>
                      <a:lnTo>
                        <a:pt x="107477" y="378478"/>
                      </a:lnTo>
                      <a:lnTo>
                        <a:pt x="106628" y="378478"/>
                      </a:lnTo>
                      <a:lnTo>
                        <a:pt x="107477" y="379327"/>
                      </a:lnTo>
                      <a:lnTo>
                        <a:pt x="106628" y="380175"/>
                      </a:lnTo>
                      <a:lnTo>
                        <a:pt x="104903" y="379327"/>
                      </a:lnTo>
                      <a:lnTo>
                        <a:pt x="103205" y="381024"/>
                      </a:lnTo>
                      <a:lnTo>
                        <a:pt x="102356" y="381024"/>
                      </a:lnTo>
                      <a:lnTo>
                        <a:pt x="101507" y="380175"/>
                      </a:lnTo>
                      <a:lnTo>
                        <a:pt x="99809" y="381024"/>
                      </a:lnTo>
                      <a:lnTo>
                        <a:pt x="100658" y="381872"/>
                      </a:lnTo>
                      <a:lnTo>
                        <a:pt x="98934" y="381872"/>
                      </a:lnTo>
                      <a:lnTo>
                        <a:pt x="98934" y="381024"/>
                      </a:lnTo>
                      <a:lnTo>
                        <a:pt x="99809" y="379327"/>
                      </a:lnTo>
                      <a:lnTo>
                        <a:pt x="98934" y="378478"/>
                      </a:lnTo>
                      <a:lnTo>
                        <a:pt x="99809" y="376782"/>
                      </a:lnTo>
                      <a:lnTo>
                        <a:pt x="98085" y="373362"/>
                      </a:lnTo>
                      <a:lnTo>
                        <a:pt x="95538" y="373362"/>
                      </a:lnTo>
                      <a:lnTo>
                        <a:pt x="95538" y="372513"/>
                      </a:lnTo>
                      <a:lnTo>
                        <a:pt x="96387" y="370790"/>
                      </a:lnTo>
                      <a:lnTo>
                        <a:pt x="97236" y="369093"/>
                      </a:lnTo>
                      <a:lnTo>
                        <a:pt x="97236" y="368245"/>
                      </a:lnTo>
                      <a:lnTo>
                        <a:pt x="96387" y="369093"/>
                      </a:lnTo>
                      <a:lnTo>
                        <a:pt x="95538" y="369942"/>
                      </a:lnTo>
                      <a:lnTo>
                        <a:pt x="94689" y="368245"/>
                      </a:lnTo>
                      <a:lnTo>
                        <a:pt x="93813" y="368245"/>
                      </a:lnTo>
                      <a:lnTo>
                        <a:pt x="93813" y="367397"/>
                      </a:lnTo>
                      <a:lnTo>
                        <a:pt x="94689" y="367397"/>
                      </a:lnTo>
                      <a:lnTo>
                        <a:pt x="94689" y="366548"/>
                      </a:lnTo>
                      <a:lnTo>
                        <a:pt x="92964" y="364825"/>
                      </a:lnTo>
                      <a:lnTo>
                        <a:pt x="93813" y="363977"/>
                      </a:lnTo>
                      <a:lnTo>
                        <a:pt x="92115" y="363977"/>
                      </a:lnTo>
                      <a:lnTo>
                        <a:pt x="92115" y="362280"/>
                      </a:lnTo>
                      <a:lnTo>
                        <a:pt x="91266" y="361432"/>
                      </a:lnTo>
                      <a:lnTo>
                        <a:pt x="91266" y="362280"/>
                      </a:lnTo>
                      <a:lnTo>
                        <a:pt x="90417" y="361432"/>
                      </a:lnTo>
                      <a:lnTo>
                        <a:pt x="88693" y="361432"/>
                      </a:lnTo>
                      <a:lnTo>
                        <a:pt x="87844" y="361432"/>
                      </a:lnTo>
                      <a:lnTo>
                        <a:pt x="87844" y="359708"/>
                      </a:lnTo>
                      <a:lnTo>
                        <a:pt x="86995" y="359708"/>
                      </a:lnTo>
                      <a:lnTo>
                        <a:pt x="86146" y="361432"/>
                      </a:lnTo>
                      <a:lnTo>
                        <a:pt x="86146" y="363977"/>
                      </a:lnTo>
                      <a:lnTo>
                        <a:pt x="85297" y="363128"/>
                      </a:lnTo>
                      <a:lnTo>
                        <a:pt x="84448" y="360583"/>
                      </a:lnTo>
                      <a:lnTo>
                        <a:pt x="82723" y="359708"/>
                      </a:lnTo>
                      <a:lnTo>
                        <a:pt x="81025" y="358860"/>
                      </a:lnTo>
                      <a:lnTo>
                        <a:pt x="81025" y="357163"/>
                      </a:lnTo>
                      <a:lnTo>
                        <a:pt x="79327" y="357163"/>
                      </a:lnTo>
                      <a:lnTo>
                        <a:pt x="78478" y="356315"/>
                      </a:lnTo>
                      <a:lnTo>
                        <a:pt x="76754" y="357163"/>
                      </a:lnTo>
                      <a:lnTo>
                        <a:pt x="76754" y="356315"/>
                      </a:lnTo>
                      <a:lnTo>
                        <a:pt x="75905" y="355466"/>
                      </a:lnTo>
                      <a:lnTo>
                        <a:pt x="76754" y="354618"/>
                      </a:lnTo>
                      <a:lnTo>
                        <a:pt x="75905" y="353743"/>
                      </a:lnTo>
                      <a:lnTo>
                        <a:pt x="76754" y="353743"/>
                      </a:lnTo>
                      <a:lnTo>
                        <a:pt x="75905" y="352895"/>
                      </a:lnTo>
                      <a:lnTo>
                        <a:pt x="75056" y="353743"/>
                      </a:lnTo>
                      <a:lnTo>
                        <a:pt x="73358" y="352895"/>
                      </a:lnTo>
                      <a:lnTo>
                        <a:pt x="74207" y="352046"/>
                      </a:lnTo>
                      <a:lnTo>
                        <a:pt x="75056" y="351198"/>
                      </a:lnTo>
                      <a:lnTo>
                        <a:pt x="73358" y="352046"/>
                      </a:lnTo>
                      <a:lnTo>
                        <a:pt x="73358" y="351198"/>
                      </a:lnTo>
                      <a:lnTo>
                        <a:pt x="72509" y="351198"/>
                      </a:lnTo>
                      <a:lnTo>
                        <a:pt x="71633" y="350350"/>
                      </a:lnTo>
                      <a:lnTo>
                        <a:pt x="70784" y="350350"/>
                      </a:lnTo>
                      <a:lnTo>
                        <a:pt x="71633" y="349501"/>
                      </a:lnTo>
                      <a:lnTo>
                        <a:pt x="69935" y="349501"/>
                      </a:lnTo>
                      <a:lnTo>
                        <a:pt x="69086" y="349501"/>
                      </a:lnTo>
                      <a:lnTo>
                        <a:pt x="69086" y="348653"/>
                      </a:lnTo>
                      <a:lnTo>
                        <a:pt x="68237" y="349501"/>
                      </a:lnTo>
                      <a:lnTo>
                        <a:pt x="66539" y="349501"/>
                      </a:lnTo>
                      <a:lnTo>
                        <a:pt x="66539" y="348653"/>
                      </a:lnTo>
                      <a:lnTo>
                        <a:pt x="65664" y="348653"/>
                      </a:lnTo>
                      <a:lnTo>
                        <a:pt x="65664" y="347778"/>
                      </a:lnTo>
                      <a:lnTo>
                        <a:pt x="62268" y="346081"/>
                      </a:lnTo>
                      <a:lnTo>
                        <a:pt x="61419" y="348653"/>
                      </a:lnTo>
                      <a:lnTo>
                        <a:pt x="59694" y="346930"/>
                      </a:lnTo>
                      <a:lnTo>
                        <a:pt x="57997" y="346930"/>
                      </a:lnTo>
                      <a:lnTo>
                        <a:pt x="57148" y="346930"/>
                      </a:lnTo>
                      <a:lnTo>
                        <a:pt x="55450" y="347778"/>
                      </a:lnTo>
                      <a:lnTo>
                        <a:pt x="52027" y="346930"/>
                      </a:lnTo>
                      <a:lnTo>
                        <a:pt x="51178" y="346930"/>
                      </a:lnTo>
                      <a:lnTo>
                        <a:pt x="51178" y="347778"/>
                      </a:lnTo>
                      <a:lnTo>
                        <a:pt x="49480" y="346930"/>
                      </a:lnTo>
                      <a:lnTo>
                        <a:pt x="49480" y="347778"/>
                      </a:lnTo>
                      <a:lnTo>
                        <a:pt x="47756" y="348653"/>
                      </a:lnTo>
                      <a:lnTo>
                        <a:pt x="46907" y="347778"/>
                      </a:lnTo>
                      <a:lnTo>
                        <a:pt x="46058" y="347778"/>
                      </a:lnTo>
                      <a:lnTo>
                        <a:pt x="44360" y="346930"/>
                      </a:lnTo>
                      <a:lnTo>
                        <a:pt x="43484" y="346081"/>
                      </a:lnTo>
                      <a:lnTo>
                        <a:pt x="42635" y="345233"/>
                      </a:lnTo>
                      <a:lnTo>
                        <a:pt x="38364" y="344385"/>
                      </a:lnTo>
                      <a:lnTo>
                        <a:pt x="38364" y="343536"/>
                      </a:lnTo>
                      <a:lnTo>
                        <a:pt x="36666" y="344385"/>
                      </a:lnTo>
                      <a:lnTo>
                        <a:pt x="34119" y="343536"/>
                      </a:lnTo>
                      <a:lnTo>
                        <a:pt x="33270" y="344385"/>
                      </a:lnTo>
                      <a:lnTo>
                        <a:pt x="31545" y="343536"/>
                      </a:lnTo>
                      <a:lnTo>
                        <a:pt x="28998" y="345233"/>
                      </a:lnTo>
                      <a:lnTo>
                        <a:pt x="28149" y="345233"/>
                      </a:lnTo>
                      <a:lnTo>
                        <a:pt x="25576" y="346081"/>
                      </a:lnTo>
                      <a:lnTo>
                        <a:pt x="24727" y="345233"/>
                      </a:lnTo>
                      <a:lnTo>
                        <a:pt x="23029" y="345233"/>
                      </a:lnTo>
                      <a:lnTo>
                        <a:pt x="22180" y="344385"/>
                      </a:lnTo>
                      <a:lnTo>
                        <a:pt x="22180" y="345233"/>
                      </a:lnTo>
                      <a:lnTo>
                        <a:pt x="19606" y="345233"/>
                      </a:lnTo>
                      <a:lnTo>
                        <a:pt x="16184" y="344385"/>
                      </a:lnTo>
                      <a:lnTo>
                        <a:pt x="16184" y="343536"/>
                      </a:lnTo>
                      <a:lnTo>
                        <a:pt x="15335" y="342661"/>
                      </a:lnTo>
                      <a:lnTo>
                        <a:pt x="15335" y="341813"/>
                      </a:lnTo>
                      <a:lnTo>
                        <a:pt x="16184" y="340965"/>
                      </a:lnTo>
                      <a:lnTo>
                        <a:pt x="15335" y="339268"/>
                      </a:lnTo>
                      <a:lnTo>
                        <a:pt x="17908" y="337545"/>
                      </a:lnTo>
                      <a:lnTo>
                        <a:pt x="17059" y="337545"/>
                      </a:lnTo>
                      <a:lnTo>
                        <a:pt x="17059" y="336696"/>
                      </a:lnTo>
                      <a:lnTo>
                        <a:pt x="16184" y="335848"/>
                      </a:lnTo>
                      <a:lnTo>
                        <a:pt x="15335" y="335000"/>
                      </a:lnTo>
                      <a:lnTo>
                        <a:pt x="15335" y="331580"/>
                      </a:lnTo>
                      <a:lnTo>
                        <a:pt x="14486" y="329883"/>
                      </a:lnTo>
                      <a:lnTo>
                        <a:pt x="14486" y="329034"/>
                      </a:lnTo>
                      <a:lnTo>
                        <a:pt x="14486" y="328186"/>
                      </a:lnTo>
                      <a:lnTo>
                        <a:pt x="13637" y="327338"/>
                      </a:lnTo>
                      <a:lnTo>
                        <a:pt x="12788" y="323069"/>
                      </a:lnTo>
                      <a:lnTo>
                        <a:pt x="13637" y="323069"/>
                      </a:lnTo>
                      <a:lnTo>
                        <a:pt x="14486" y="321373"/>
                      </a:lnTo>
                      <a:lnTo>
                        <a:pt x="14486" y="320498"/>
                      </a:lnTo>
                      <a:lnTo>
                        <a:pt x="15335" y="320498"/>
                      </a:lnTo>
                      <a:lnTo>
                        <a:pt x="15335" y="319649"/>
                      </a:lnTo>
                      <a:lnTo>
                        <a:pt x="15335" y="318801"/>
                      </a:lnTo>
                      <a:lnTo>
                        <a:pt x="14486" y="317953"/>
                      </a:lnTo>
                      <a:lnTo>
                        <a:pt x="12788" y="317953"/>
                      </a:lnTo>
                      <a:lnTo>
                        <a:pt x="13637" y="316256"/>
                      </a:lnTo>
                      <a:lnTo>
                        <a:pt x="11939" y="315381"/>
                      </a:lnTo>
                      <a:lnTo>
                        <a:pt x="11090" y="314533"/>
                      </a:lnTo>
                      <a:lnTo>
                        <a:pt x="10214" y="313684"/>
                      </a:lnTo>
                      <a:lnTo>
                        <a:pt x="9365" y="311988"/>
                      </a:lnTo>
                      <a:lnTo>
                        <a:pt x="8516" y="310291"/>
                      </a:lnTo>
                      <a:lnTo>
                        <a:pt x="8516" y="308568"/>
                      </a:lnTo>
                      <a:lnTo>
                        <a:pt x="7667" y="307719"/>
                      </a:lnTo>
                      <a:lnTo>
                        <a:pt x="7667" y="306022"/>
                      </a:lnTo>
                      <a:lnTo>
                        <a:pt x="8516" y="306022"/>
                      </a:lnTo>
                      <a:lnTo>
                        <a:pt x="7667" y="302603"/>
                      </a:lnTo>
                      <a:lnTo>
                        <a:pt x="9365" y="301754"/>
                      </a:lnTo>
                      <a:lnTo>
                        <a:pt x="8516" y="300057"/>
                      </a:lnTo>
                      <a:lnTo>
                        <a:pt x="9365" y="298334"/>
                      </a:lnTo>
                      <a:lnTo>
                        <a:pt x="8516" y="297486"/>
                      </a:lnTo>
                      <a:lnTo>
                        <a:pt x="9365" y="297486"/>
                      </a:lnTo>
                      <a:lnTo>
                        <a:pt x="9365" y="295789"/>
                      </a:lnTo>
                      <a:lnTo>
                        <a:pt x="11090" y="294941"/>
                      </a:lnTo>
                      <a:lnTo>
                        <a:pt x="11939" y="294092"/>
                      </a:lnTo>
                      <a:lnTo>
                        <a:pt x="11939" y="293217"/>
                      </a:lnTo>
                      <a:lnTo>
                        <a:pt x="13637" y="292369"/>
                      </a:lnTo>
                      <a:lnTo>
                        <a:pt x="13637" y="291521"/>
                      </a:lnTo>
                      <a:lnTo>
                        <a:pt x="14486" y="290672"/>
                      </a:lnTo>
                      <a:lnTo>
                        <a:pt x="14486" y="288976"/>
                      </a:lnTo>
                      <a:lnTo>
                        <a:pt x="13637" y="288976"/>
                      </a:lnTo>
                      <a:lnTo>
                        <a:pt x="12788" y="287252"/>
                      </a:lnTo>
                      <a:lnTo>
                        <a:pt x="11939" y="286404"/>
                      </a:lnTo>
                      <a:lnTo>
                        <a:pt x="9365" y="283859"/>
                      </a:lnTo>
                      <a:lnTo>
                        <a:pt x="8516" y="281287"/>
                      </a:lnTo>
                      <a:lnTo>
                        <a:pt x="8516" y="278742"/>
                      </a:lnTo>
                      <a:lnTo>
                        <a:pt x="9365" y="277894"/>
                      </a:lnTo>
                      <a:lnTo>
                        <a:pt x="8516" y="277045"/>
                      </a:lnTo>
                      <a:lnTo>
                        <a:pt x="9365" y="275322"/>
                      </a:lnTo>
                      <a:lnTo>
                        <a:pt x="10214" y="275322"/>
                      </a:lnTo>
                      <a:lnTo>
                        <a:pt x="9365" y="272777"/>
                      </a:lnTo>
                      <a:lnTo>
                        <a:pt x="8516" y="271054"/>
                      </a:lnTo>
                      <a:lnTo>
                        <a:pt x="1698" y="263392"/>
                      </a:lnTo>
                      <a:lnTo>
                        <a:pt x="849" y="262544"/>
                      </a:lnTo>
                      <a:lnTo>
                        <a:pt x="0" y="261695"/>
                      </a:lnTo>
                      <a:lnTo>
                        <a:pt x="0" y="259998"/>
                      </a:lnTo>
                      <a:lnTo>
                        <a:pt x="849" y="259124"/>
                      </a:lnTo>
                      <a:close/>
                    </a:path>
                  </a:pathLst>
                </a:custGeom>
                <a:solidFill>
                  <a:srgbClr val="999999"/>
                </a:solidFill>
                <a:ln w="7478" cap="flat">
                  <a:solidFill>
                    <a:srgbClr val="FFFFFF"/>
                  </a:solidFill>
                  <a:prstDash val="solid"/>
                  <a:miter/>
                </a:ln>
              </p:spPr>
              <p:txBody>
                <a:bodyPr rtlCol="0" anchor="ctr"/>
                <a:lstStyle/>
                <a:p>
                  <a:endParaRPr lang="pt-BR"/>
                </a:p>
              </p:txBody>
            </p:sp>
            <p:sp>
              <p:nvSpPr>
                <p:cNvPr id="29" name="Forma Livre 28">
                  <a:extLst>
                    <a:ext uri="{FF2B5EF4-FFF2-40B4-BE49-F238E27FC236}">
                      <a16:creationId xmlns:a16="http://schemas.microsoft.com/office/drawing/2014/main" id="{5BC451DB-EEB4-7D41-016B-223398BA945D}"/>
                    </a:ext>
                  </a:extLst>
                </p:cNvPr>
                <p:cNvSpPr/>
                <p:nvPr/>
              </p:nvSpPr>
              <p:spPr>
                <a:xfrm>
                  <a:off x="2529558" y="1850361"/>
                  <a:ext cx="389291" cy="659700"/>
                </a:xfrm>
                <a:custGeom>
                  <a:avLst/>
                  <a:gdLst>
                    <a:gd name="connsiteX0" fmla="*/ 0 w 633822"/>
                    <a:gd name="connsiteY0" fmla="*/ 811518 h 1074087"/>
                    <a:gd name="connsiteX1" fmla="*/ 1698 w 633822"/>
                    <a:gd name="connsiteY1" fmla="*/ 808124 h 1074087"/>
                    <a:gd name="connsiteX2" fmla="*/ 1698 w 633822"/>
                    <a:gd name="connsiteY2" fmla="*/ 804704 h 1074087"/>
                    <a:gd name="connsiteX3" fmla="*/ 3422 w 633822"/>
                    <a:gd name="connsiteY3" fmla="*/ 801311 h 1074087"/>
                    <a:gd name="connsiteX4" fmla="*/ 4271 w 633822"/>
                    <a:gd name="connsiteY4" fmla="*/ 798739 h 1074087"/>
                    <a:gd name="connsiteX5" fmla="*/ 4271 w 633822"/>
                    <a:gd name="connsiteY5" fmla="*/ 797042 h 1074087"/>
                    <a:gd name="connsiteX6" fmla="*/ 5120 w 633822"/>
                    <a:gd name="connsiteY6" fmla="*/ 795319 h 1074087"/>
                    <a:gd name="connsiteX7" fmla="*/ 5969 w 633822"/>
                    <a:gd name="connsiteY7" fmla="*/ 794471 h 1074087"/>
                    <a:gd name="connsiteX8" fmla="*/ 7667 w 633822"/>
                    <a:gd name="connsiteY8" fmla="*/ 792774 h 1074087"/>
                    <a:gd name="connsiteX9" fmla="*/ 9392 w 633822"/>
                    <a:gd name="connsiteY9" fmla="*/ 791926 h 1074087"/>
                    <a:gd name="connsiteX10" fmla="*/ 10241 w 633822"/>
                    <a:gd name="connsiteY10" fmla="*/ 786809 h 1074087"/>
                    <a:gd name="connsiteX11" fmla="*/ 11090 w 633822"/>
                    <a:gd name="connsiteY11" fmla="*/ 783389 h 1074087"/>
                    <a:gd name="connsiteX12" fmla="*/ 10241 w 633822"/>
                    <a:gd name="connsiteY12" fmla="*/ 780844 h 1074087"/>
                    <a:gd name="connsiteX13" fmla="*/ 10241 w 633822"/>
                    <a:gd name="connsiteY13" fmla="*/ 779147 h 1074087"/>
                    <a:gd name="connsiteX14" fmla="*/ 9392 w 633822"/>
                    <a:gd name="connsiteY14" fmla="*/ 775727 h 1074087"/>
                    <a:gd name="connsiteX15" fmla="*/ 10241 w 633822"/>
                    <a:gd name="connsiteY15" fmla="*/ 773182 h 1074087"/>
                    <a:gd name="connsiteX16" fmla="*/ 10241 w 633822"/>
                    <a:gd name="connsiteY16" fmla="*/ 771459 h 1074087"/>
                    <a:gd name="connsiteX17" fmla="*/ 11939 w 633822"/>
                    <a:gd name="connsiteY17" fmla="*/ 770610 h 1074087"/>
                    <a:gd name="connsiteX18" fmla="*/ 12788 w 633822"/>
                    <a:gd name="connsiteY18" fmla="*/ 768065 h 1074087"/>
                    <a:gd name="connsiteX19" fmla="*/ 15361 w 633822"/>
                    <a:gd name="connsiteY19" fmla="*/ 766342 h 1074087"/>
                    <a:gd name="connsiteX20" fmla="*/ 15361 w 633822"/>
                    <a:gd name="connsiteY20" fmla="*/ 765494 h 1074087"/>
                    <a:gd name="connsiteX21" fmla="*/ 16210 w 633822"/>
                    <a:gd name="connsiteY21" fmla="*/ 763797 h 1074087"/>
                    <a:gd name="connsiteX22" fmla="*/ 16210 w 633822"/>
                    <a:gd name="connsiteY22" fmla="*/ 760377 h 1074087"/>
                    <a:gd name="connsiteX23" fmla="*/ 15361 w 633822"/>
                    <a:gd name="connsiteY23" fmla="*/ 758680 h 1074087"/>
                    <a:gd name="connsiteX24" fmla="*/ 15361 w 633822"/>
                    <a:gd name="connsiteY24" fmla="*/ 755260 h 1074087"/>
                    <a:gd name="connsiteX25" fmla="*/ 14512 w 633822"/>
                    <a:gd name="connsiteY25" fmla="*/ 752715 h 1074087"/>
                    <a:gd name="connsiteX26" fmla="*/ 15361 w 633822"/>
                    <a:gd name="connsiteY26" fmla="*/ 751018 h 1074087"/>
                    <a:gd name="connsiteX27" fmla="*/ 13637 w 633822"/>
                    <a:gd name="connsiteY27" fmla="*/ 746750 h 1074087"/>
                    <a:gd name="connsiteX28" fmla="*/ 15361 w 633822"/>
                    <a:gd name="connsiteY28" fmla="*/ 744178 h 1074087"/>
                    <a:gd name="connsiteX29" fmla="*/ 17908 w 633822"/>
                    <a:gd name="connsiteY29" fmla="*/ 741633 h 1074087"/>
                    <a:gd name="connsiteX30" fmla="*/ 17908 w 633822"/>
                    <a:gd name="connsiteY30" fmla="*/ 739910 h 1074087"/>
                    <a:gd name="connsiteX31" fmla="*/ 17059 w 633822"/>
                    <a:gd name="connsiteY31" fmla="*/ 738213 h 1074087"/>
                    <a:gd name="connsiteX32" fmla="*/ 15361 w 633822"/>
                    <a:gd name="connsiteY32" fmla="*/ 737365 h 1074087"/>
                    <a:gd name="connsiteX33" fmla="*/ 15361 w 633822"/>
                    <a:gd name="connsiteY33" fmla="*/ 733945 h 1074087"/>
                    <a:gd name="connsiteX34" fmla="*/ 15361 w 633822"/>
                    <a:gd name="connsiteY34" fmla="*/ 733097 h 1074087"/>
                    <a:gd name="connsiteX35" fmla="*/ 16210 w 633822"/>
                    <a:gd name="connsiteY35" fmla="*/ 731400 h 1074087"/>
                    <a:gd name="connsiteX36" fmla="*/ 16210 w 633822"/>
                    <a:gd name="connsiteY36" fmla="*/ 730551 h 1074087"/>
                    <a:gd name="connsiteX37" fmla="*/ 17059 w 633822"/>
                    <a:gd name="connsiteY37" fmla="*/ 729703 h 1074087"/>
                    <a:gd name="connsiteX38" fmla="*/ 18757 w 633822"/>
                    <a:gd name="connsiteY38" fmla="*/ 729703 h 1074087"/>
                    <a:gd name="connsiteX39" fmla="*/ 18757 w 633822"/>
                    <a:gd name="connsiteY39" fmla="*/ 728855 h 1074087"/>
                    <a:gd name="connsiteX40" fmla="*/ 18757 w 633822"/>
                    <a:gd name="connsiteY40" fmla="*/ 727131 h 1074087"/>
                    <a:gd name="connsiteX41" fmla="*/ 21331 w 633822"/>
                    <a:gd name="connsiteY41" fmla="*/ 722863 h 1074087"/>
                    <a:gd name="connsiteX42" fmla="*/ 20482 w 633822"/>
                    <a:gd name="connsiteY42" fmla="*/ 720318 h 1074087"/>
                    <a:gd name="connsiteX43" fmla="*/ 20482 w 633822"/>
                    <a:gd name="connsiteY43" fmla="*/ 718621 h 1074087"/>
                    <a:gd name="connsiteX44" fmla="*/ 19606 w 633822"/>
                    <a:gd name="connsiteY44" fmla="*/ 716898 h 1074087"/>
                    <a:gd name="connsiteX45" fmla="*/ 19606 w 633822"/>
                    <a:gd name="connsiteY45" fmla="*/ 714353 h 1074087"/>
                    <a:gd name="connsiteX46" fmla="*/ 17059 w 633822"/>
                    <a:gd name="connsiteY46" fmla="*/ 712656 h 1074087"/>
                    <a:gd name="connsiteX47" fmla="*/ 17059 w 633822"/>
                    <a:gd name="connsiteY47" fmla="*/ 710933 h 1074087"/>
                    <a:gd name="connsiteX48" fmla="*/ 19606 w 633822"/>
                    <a:gd name="connsiteY48" fmla="*/ 708388 h 1074087"/>
                    <a:gd name="connsiteX49" fmla="*/ 21331 w 633822"/>
                    <a:gd name="connsiteY49" fmla="*/ 705816 h 1074087"/>
                    <a:gd name="connsiteX50" fmla="*/ 22180 w 633822"/>
                    <a:gd name="connsiteY50" fmla="*/ 704119 h 1074087"/>
                    <a:gd name="connsiteX51" fmla="*/ 23878 w 633822"/>
                    <a:gd name="connsiteY51" fmla="*/ 704119 h 1074087"/>
                    <a:gd name="connsiteX52" fmla="*/ 24727 w 633822"/>
                    <a:gd name="connsiteY52" fmla="*/ 704119 h 1074087"/>
                    <a:gd name="connsiteX53" fmla="*/ 25602 w 633822"/>
                    <a:gd name="connsiteY53" fmla="*/ 703271 h 1074087"/>
                    <a:gd name="connsiteX54" fmla="*/ 26451 w 633822"/>
                    <a:gd name="connsiteY54" fmla="*/ 700700 h 1074087"/>
                    <a:gd name="connsiteX55" fmla="*/ 28149 w 633822"/>
                    <a:gd name="connsiteY55" fmla="*/ 698154 h 1074087"/>
                    <a:gd name="connsiteX56" fmla="*/ 27300 w 633822"/>
                    <a:gd name="connsiteY56" fmla="*/ 695583 h 1074087"/>
                    <a:gd name="connsiteX57" fmla="*/ 28149 w 633822"/>
                    <a:gd name="connsiteY57" fmla="*/ 693038 h 1074087"/>
                    <a:gd name="connsiteX58" fmla="*/ 28149 w 633822"/>
                    <a:gd name="connsiteY58" fmla="*/ 690493 h 1074087"/>
                    <a:gd name="connsiteX59" fmla="*/ 30696 w 633822"/>
                    <a:gd name="connsiteY59" fmla="*/ 689618 h 1074087"/>
                    <a:gd name="connsiteX60" fmla="*/ 31572 w 633822"/>
                    <a:gd name="connsiteY60" fmla="*/ 689618 h 1074087"/>
                    <a:gd name="connsiteX61" fmla="*/ 32421 w 633822"/>
                    <a:gd name="connsiteY61" fmla="*/ 688769 h 1074087"/>
                    <a:gd name="connsiteX62" fmla="*/ 31572 w 633822"/>
                    <a:gd name="connsiteY62" fmla="*/ 686224 h 1074087"/>
                    <a:gd name="connsiteX63" fmla="*/ 33270 w 633822"/>
                    <a:gd name="connsiteY63" fmla="*/ 677688 h 1074087"/>
                    <a:gd name="connsiteX64" fmla="*/ 36666 w 633822"/>
                    <a:gd name="connsiteY64" fmla="*/ 675991 h 1074087"/>
                    <a:gd name="connsiteX65" fmla="*/ 37541 w 633822"/>
                    <a:gd name="connsiteY65" fmla="*/ 674294 h 1074087"/>
                    <a:gd name="connsiteX66" fmla="*/ 40088 w 633822"/>
                    <a:gd name="connsiteY66" fmla="*/ 672571 h 1074087"/>
                    <a:gd name="connsiteX67" fmla="*/ 40937 w 633822"/>
                    <a:gd name="connsiteY67" fmla="*/ 671722 h 1074087"/>
                    <a:gd name="connsiteX68" fmla="*/ 40088 w 633822"/>
                    <a:gd name="connsiteY68" fmla="*/ 669177 h 1074087"/>
                    <a:gd name="connsiteX69" fmla="*/ 40088 w 633822"/>
                    <a:gd name="connsiteY69" fmla="*/ 668329 h 1074087"/>
                    <a:gd name="connsiteX70" fmla="*/ 42662 w 633822"/>
                    <a:gd name="connsiteY70" fmla="*/ 662364 h 1074087"/>
                    <a:gd name="connsiteX71" fmla="*/ 43511 w 633822"/>
                    <a:gd name="connsiteY71" fmla="*/ 658095 h 1074087"/>
                    <a:gd name="connsiteX72" fmla="*/ 45209 w 633822"/>
                    <a:gd name="connsiteY72" fmla="*/ 653827 h 1074087"/>
                    <a:gd name="connsiteX73" fmla="*/ 44360 w 633822"/>
                    <a:gd name="connsiteY73" fmla="*/ 647862 h 1074087"/>
                    <a:gd name="connsiteX74" fmla="*/ 43511 w 633822"/>
                    <a:gd name="connsiteY74" fmla="*/ 647862 h 1074087"/>
                    <a:gd name="connsiteX75" fmla="*/ 43511 w 633822"/>
                    <a:gd name="connsiteY75" fmla="*/ 647014 h 1074087"/>
                    <a:gd name="connsiteX76" fmla="*/ 44360 w 633822"/>
                    <a:gd name="connsiteY76" fmla="*/ 642745 h 1074087"/>
                    <a:gd name="connsiteX77" fmla="*/ 46058 w 633822"/>
                    <a:gd name="connsiteY77" fmla="*/ 639325 h 1074087"/>
                    <a:gd name="connsiteX78" fmla="*/ 47782 w 633822"/>
                    <a:gd name="connsiteY78" fmla="*/ 637629 h 1074087"/>
                    <a:gd name="connsiteX79" fmla="*/ 48631 w 633822"/>
                    <a:gd name="connsiteY79" fmla="*/ 635083 h 1074087"/>
                    <a:gd name="connsiteX80" fmla="*/ 50329 w 633822"/>
                    <a:gd name="connsiteY80" fmla="*/ 633360 h 1074087"/>
                    <a:gd name="connsiteX81" fmla="*/ 53752 w 633822"/>
                    <a:gd name="connsiteY81" fmla="*/ 631664 h 1074087"/>
                    <a:gd name="connsiteX82" fmla="*/ 55450 w 633822"/>
                    <a:gd name="connsiteY82" fmla="*/ 629967 h 1074087"/>
                    <a:gd name="connsiteX83" fmla="*/ 56299 w 633822"/>
                    <a:gd name="connsiteY83" fmla="*/ 627395 h 1074087"/>
                    <a:gd name="connsiteX84" fmla="*/ 56299 w 633822"/>
                    <a:gd name="connsiteY84" fmla="*/ 624002 h 1074087"/>
                    <a:gd name="connsiteX85" fmla="*/ 57997 w 633822"/>
                    <a:gd name="connsiteY85" fmla="*/ 621430 h 1074087"/>
                    <a:gd name="connsiteX86" fmla="*/ 57997 w 633822"/>
                    <a:gd name="connsiteY86" fmla="*/ 619733 h 1074087"/>
                    <a:gd name="connsiteX87" fmla="*/ 59721 w 633822"/>
                    <a:gd name="connsiteY87" fmla="*/ 617162 h 1074087"/>
                    <a:gd name="connsiteX88" fmla="*/ 59721 w 633822"/>
                    <a:gd name="connsiteY88" fmla="*/ 613768 h 1074087"/>
                    <a:gd name="connsiteX89" fmla="*/ 62268 w 633822"/>
                    <a:gd name="connsiteY89" fmla="*/ 608652 h 1074087"/>
                    <a:gd name="connsiteX90" fmla="*/ 64841 w 633822"/>
                    <a:gd name="connsiteY90" fmla="*/ 606080 h 1074087"/>
                    <a:gd name="connsiteX91" fmla="*/ 64841 w 633822"/>
                    <a:gd name="connsiteY91" fmla="*/ 605232 h 1074087"/>
                    <a:gd name="connsiteX92" fmla="*/ 64841 w 633822"/>
                    <a:gd name="connsiteY92" fmla="*/ 604383 h 1074087"/>
                    <a:gd name="connsiteX93" fmla="*/ 65690 w 633822"/>
                    <a:gd name="connsiteY93" fmla="*/ 603535 h 1074087"/>
                    <a:gd name="connsiteX94" fmla="*/ 66539 w 633822"/>
                    <a:gd name="connsiteY94" fmla="*/ 600990 h 1074087"/>
                    <a:gd name="connsiteX95" fmla="*/ 67388 w 633822"/>
                    <a:gd name="connsiteY95" fmla="*/ 598418 h 1074087"/>
                    <a:gd name="connsiteX96" fmla="*/ 68237 w 633822"/>
                    <a:gd name="connsiteY96" fmla="*/ 594150 h 1074087"/>
                    <a:gd name="connsiteX97" fmla="*/ 73358 w 633822"/>
                    <a:gd name="connsiteY97" fmla="*/ 588185 h 1074087"/>
                    <a:gd name="connsiteX98" fmla="*/ 73358 w 633822"/>
                    <a:gd name="connsiteY98" fmla="*/ 586488 h 1074087"/>
                    <a:gd name="connsiteX99" fmla="*/ 74207 w 633822"/>
                    <a:gd name="connsiteY99" fmla="*/ 585640 h 1074087"/>
                    <a:gd name="connsiteX100" fmla="*/ 74207 w 633822"/>
                    <a:gd name="connsiteY100" fmla="*/ 583068 h 1074087"/>
                    <a:gd name="connsiteX101" fmla="*/ 75931 w 633822"/>
                    <a:gd name="connsiteY101" fmla="*/ 580523 h 1074087"/>
                    <a:gd name="connsiteX102" fmla="*/ 75931 w 633822"/>
                    <a:gd name="connsiteY102" fmla="*/ 577103 h 1074087"/>
                    <a:gd name="connsiteX103" fmla="*/ 77629 w 633822"/>
                    <a:gd name="connsiteY103" fmla="*/ 576254 h 1074087"/>
                    <a:gd name="connsiteX104" fmla="*/ 78478 w 633822"/>
                    <a:gd name="connsiteY104" fmla="*/ 574558 h 1074087"/>
                    <a:gd name="connsiteX105" fmla="*/ 79327 w 633822"/>
                    <a:gd name="connsiteY105" fmla="*/ 572834 h 1074087"/>
                    <a:gd name="connsiteX106" fmla="*/ 79327 w 633822"/>
                    <a:gd name="connsiteY106" fmla="*/ 570289 h 1074087"/>
                    <a:gd name="connsiteX107" fmla="*/ 80176 w 633822"/>
                    <a:gd name="connsiteY107" fmla="*/ 568593 h 1074087"/>
                    <a:gd name="connsiteX108" fmla="*/ 81901 w 633822"/>
                    <a:gd name="connsiteY108" fmla="*/ 566869 h 1074087"/>
                    <a:gd name="connsiteX109" fmla="*/ 81025 w 633822"/>
                    <a:gd name="connsiteY109" fmla="*/ 564324 h 1074087"/>
                    <a:gd name="connsiteX110" fmla="*/ 79327 w 633822"/>
                    <a:gd name="connsiteY110" fmla="*/ 561753 h 1074087"/>
                    <a:gd name="connsiteX111" fmla="*/ 79327 w 633822"/>
                    <a:gd name="connsiteY111" fmla="*/ 560904 h 1074087"/>
                    <a:gd name="connsiteX112" fmla="*/ 80176 w 633822"/>
                    <a:gd name="connsiteY112" fmla="*/ 560904 h 1074087"/>
                    <a:gd name="connsiteX113" fmla="*/ 80176 w 633822"/>
                    <a:gd name="connsiteY113" fmla="*/ 559208 h 1074087"/>
                    <a:gd name="connsiteX114" fmla="*/ 80176 w 633822"/>
                    <a:gd name="connsiteY114" fmla="*/ 557511 h 1074087"/>
                    <a:gd name="connsiteX115" fmla="*/ 81901 w 633822"/>
                    <a:gd name="connsiteY115" fmla="*/ 551546 h 1074087"/>
                    <a:gd name="connsiteX116" fmla="*/ 85297 w 633822"/>
                    <a:gd name="connsiteY116" fmla="*/ 548126 h 1074087"/>
                    <a:gd name="connsiteX117" fmla="*/ 86146 w 633822"/>
                    <a:gd name="connsiteY117" fmla="*/ 544706 h 1074087"/>
                    <a:gd name="connsiteX118" fmla="*/ 86146 w 633822"/>
                    <a:gd name="connsiteY118" fmla="*/ 543857 h 1074087"/>
                    <a:gd name="connsiteX119" fmla="*/ 86146 w 633822"/>
                    <a:gd name="connsiteY119" fmla="*/ 540464 h 1074087"/>
                    <a:gd name="connsiteX120" fmla="*/ 86146 w 633822"/>
                    <a:gd name="connsiteY120" fmla="*/ 539589 h 1074087"/>
                    <a:gd name="connsiteX121" fmla="*/ 87021 w 633822"/>
                    <a:gd name="connsiteY121" fmla="*/ 536196 h 1074087"/>
                    <a:gd name="connsiteX122" fmla="*/ 87021 w 633822"/>
                    <a:gd name="connsiteY122" fmla="*/ 535347 h 1074087"/>
                    <a:gd name="connsiteX123" fmla="*/ 88719 w 633822"/>
                    <a:gd name="connsiteY123" fmla="*/ 533624 h 1074087"/>
                    <a:gd name="connsiteX124" fmla="*/ 90417 w 633822"/>
                    <a:gd name="connsiteY124" fmla="*/ 531927 h 1074087"/>
                    <a:gd name="connsiteX125" fmla="*/ 92991 w 633822"/>
                    <a:gd name="connsiteY125" fmla="*/ 531079 h 1074087"/>
                    <a:gd name="connsiteX126" fmla="*/ 93840 w 633822"/>
                    <a:gd name="connsiteY126" fmla="*/ 525962 h 1074087"/>
                    <a:gd name="connsiteX127" fmla="*/ 97236 w 633822"/>
                    <a:gd name="connsiteY127" fmla="*/ 525962 h 1074087"/>
                    <a:gd name="connsiteX128" fmla="*/ 100658 w 633822"/>
                    <a:gd name="connsiteY128" fmla="*/ 521694 h 1074087"/>
                    <a:gd name="connsiteX129" fmla="*/ 104930 w 633822"/>
                    <a:gd name="connsiteY129" fmla="*/ 518300 h 1074087"/>
                    <a:gd name="connsiteX130" fmla="*/ 104930 w 633822"/>
                    <a:gd name="connsiteY130" fmla="*/ 517425 h 1074087"/>
                    <a:gd name="connsiteX131" fmla="*/ 104930 w 633822"/>
                    <a:gd name="connsiteY131" fmla="*/ 515729 h 1074087"/>
                    <a:gd name="connsiteX132" fmla="*/ 105779 w 633822"/>
                    <a:gd name="connsiteY132" fmla="*/ 514880 h 1074087"/>
                    <a:gd name="connsiteX133" fmla="*/ 109201 w 633822"/>
                    <a:gd name="connsiteY133" fmla="*/ 509764 h 1074087"/>
                    <a:gd name="connsiteX134" fmla="*/ 110899 w 633822"/>
                    <a:gd name="connsiteY134" fmla="*/ 506370 h 1074087"/>
                    <a:gd name="connsiteX135" fmla="*/ 111748 w 633822"/>
                    <a:gd name="connsiteY135" fmla="*/ 503798 h 1074087"/>
                    <a:gd name="connsiteX136" fmla="*/ 111748 w 633822"/>
                    <a:gd name="connsiteY136" fmla="*/ 502102 h 1074087"/>
                    <a:gd name="connsiteX137" fmla="*/ 112597 w 633822"/>
                    <a:gd name="connsiteY137" fmla="*/ 499530 h 1074087"/>
                    <a:gd name="connsiteX138" fmla="*/ 119416 w 633822"/>
                    <a:gd name="connsiteY138" fmla="*/ 493565 h 1074087"/>
                    <a:gd name="connsiteX139" fmla="*/ 120291 w 633822"/>
                    <a:gd name="connsiteY139" fmla="*/ 491020 h 1074087"/>
                    <a:gd name="connsiteX140" fmla="*/ 121989 w 633822"/>
                    <a:gd name="connsiteY140" fmla="*/ 487600 h 1074087"/>
                    <a:gd name="connsiteX141" fmla="*/ 123687 w 633822"/>
                    <a:gd name="connsiteY141" fmla="*/ 485903 h 1074087"/>
                    <a:gd name="connsiteX142" fmla="*/ 125385 w 633822"/>
                    <a:gd name="connsiteY142" fmla="*/ 483332 h 1074087"/>
                    <a:gd name="connsiteX143" fmla="*/ 127109 w 633822"/>
                    <a:gd name="connsiteY143" fmla="*/ 482483 h 1074087"/>
                    <a:gd name="connsiteX144" fmla="*/ 133079 w 633822"/>
                    <a:gd name="connsiteY144" fmla="*/ 477366 h 1074087"/>
                    <a:gd name="connsiteX145" fmla="*/ 138199 w 633822"/>
                    <a:gd name="connsiteY145" fmla="*/ 475670 h 1074087"/>
                    <a:gd name="connsiteX146" fmla="*/ 141595 w 633822"/>
                    <a:gd name="connsiteY146" fmla="*/ 475670 h 1074087"/>
                    <a:gd name="connsiteX147" fmla="*/ 144169 w 633822"/>
                    <a:gd name="connsiteY147" fmla="*/ 474821 h 1074087"/>
                    <a:gd name="connsiteX148" fmla="*/ 145018 w 633822"/>
                    <a:gd name="connsiteY148" fmla="*/ 473098 h 1074087"/>
                    <a:gd name="connsiteX149" fmla="*/ 147565 w 633822"/>
                    <a:gd name="connsiteY149" fmla="*/ 469705 h 1074087"/>
                    <a:gd name="connsiteX150" fmla="*/ 150987 w 633822"/>
                    <a:gd name="connsiteY150" fmla="*/ 464588 h 1074087"/>
                    <a:gd name="connsiteX151" fmla="*/ 156957 w 633822"/>
                    <a:gd name="connsiteY151" fmla="*/ 456051 h 1074087"/>
                    <a:gd name="connsiteX152" fmla="*/ 158655 w 633822"/>
                    <a:gd name="connsiteY152" fmla="*/ 453506 h 1074087"/>
                    <a:gd name="connsiteX153" fmla="*/ 159530 w 633822"/>
                    <a:gd name="connsiteY153" fmla="*/ 450086 h 1074087"/>
                    <a:gd name="connsiteX154" fmla="*/ 161228 w 633822"/>
                    <a:gd name="connsiteY154" fmla="*/ 448389 h 1074087"/>
                    <a:gd name="connsiteX155" fmla="*/ 162077 w 633822"/>
                    <a:gd name="connsiteY155" fmla="*/ 445844 h 1074087"/>
                    <a:gd name="connsiteX156" fmla="*/ 167198 w 633822"/>
                    <a:gd name="connsiteY156" fmla="*/ 441576 h 1074087"/>
                    <a:gd name="connsiteX157" fmla="*/ 168896 w 633822"/>
                    <a:gd name="connsiteY157" fmla="*/ 439004 h 1074087"/>
                    <a:gd name="connsiteX158" fmla="*/ 168896 w 633822"/>
                    <a:gd name="connsiteY158" fmla="*/ 437308 h 1074087"/>
                    <a:gd name="connsiteX159" fmla="*/ 169745 w 633822"/>
                    <a:gd name="connsiteY159" fmla="*/ 429646 h 1074087"/>
                    <a:gd name="connsiteX160" fmla="*/ 170620 w 633822"/>
                    <a:gd name="connsiteY160" fmla="*/ 427922 h 1074087"/>
                    <a:gd name="connsiteX161" fmla="*/ 171469 w 633822"/>
                    <a:gd name="connsiteY161" fmla="*/ 425377 h 1074087"/>
                    <a:gd name="connsiteX162" fmla="*/ 174865 w 633822"/>
                    <a:gd name="connsiteY162" fmla="*/ 420261 h 1074087"/>
                    <a:gd name="connsiteX163" fmla="*/ 175741 w 633822"/>
                    <a:gd name="connsiteY163" fmla="*/ 420261 h 1074087"/>
                    <a:gd name="connsiteX164" fmla="*/ 179137 w 633822"/>
                    <a:gd name="connsiteY164" fmla="*/ 418564 h 1074087"/>
                    <a:gd name="connsiteX165" fmla="*/ 181710 w 633822"/>
                    <a:gd name="connsiteY165" fmla="*/ 416841 h 1074087"/>
                    <a:gd name="connsiteX166" fmla="*/ 183408 w 633822"/>
                    <a:gd name="connsiteY166" fmla="*/ 415144 h 1074087"/>
                    <a:gd name="connsiteX167" fmla="*/ 185106 w 633822"/>
                    <a:gd name="connsiteY167" fmla="*/ 410876 h 1074087"/>
                    <a:gd name="connsiteX168" fmla="*/ 185955 w 633822"/>
                    <a:gd name="connsiteY168" fmla="*/ 408330 h 1074087"/>
                    <a:gd name="connsiteX169" fmla="*/ 186831 w 633822"/>
                    <a:gd name="connsiteY169" fmla="*/ 401517 h 1074087"/>
                    <a:gd name="connsiteX170" fmla="*/ 189377 w 633822"/>
                    <a:gd name="connsiteY170" fmla="*/ 396400 h 1074087"/>
                    <a:gd name="connsiteX171" fmla="*/ 191075 w 633822"/>
                    <a:gd name="connsiteY171" fmla="*/ 392980 h 1074087"/>
                    <a:gd name="connsiteX172" fmla="*/ 191924 w 633822"/>
                    <a:gd name="connsiteY172" fmla="*/ 391284 h 1074087"/>
                    <a:gd name="connsiteX173" fmla="*/ 192800 w 633822"/>
                    <a:gd name="connsiteY173" fmla="*/ 388712 h 1074087"/>
                    <a:gd name="connsiteX174" fmla="*/ 193649 w 633822"/>
                    <a:gd name="connsiteY174" fmla="*/ 384470 h 1074087"/>
                    <a:gd name="connsiteX175" fmla="*/ 192800 w 633822"/>
                    <a:gd name="connsiteY175" fmla="*/ 381898 h 1074087"/>
                    <a:gd name="connsiteX176" fmla="*/ 193649 w 633822"/>
                    <a:gd name="connsiteY176" fmla="*/ 380202 h 1074087"/>
                    <a:gd name="connsiteX177" fmla="*/ 193649 w 633822"/>
                    <a:gd name="connsiteY177" fmla="*/ 377630 h 1074087"/>
                    <a:gd name="connsiteX178" fmla="*/ 194498 w 633822"/>
                    <a:gd name="connsiteY178" fmla="*/ 376782 h 1074087"/>
                    <a:gd name="connsiteX179" fmla="*/ 194498 w 633822"/>
                    <a:gd name="connsiteY179" fmla="*/ 375933 h 1074087"/>
                    <a:gd name="connsiteX180" fmla="*/ 196196 w 633822"/>
                    <a:gd name="connsiteY180" fmla="*/ 375085 h 1074087"/>
                    <a:gd name="connsiteX181" fmla="*/ 197045 w 633822"/>
                    <a:gd name="connsiteY181" fmla="*/ 373388 h 1074087"/>
                    <a:gd name="connsiteX182" fmla="*/ 197045 w 633822"/>
                    <a:gd name="connsiteY182" fmla="*/ 369120 h 1074087"/>
                    <a:gd name="connsiteX183" fmla="*/ 197045 w 633822"/>
                    <a:gd name="connsiteY183" fmla="*/ 367423 h 1074087"/>
                    <a:gd name="connsiteX184" fmla="*/ 196196 w 633822"/>
                    <a:gd name="connsiteY184" fmla="*/ 363155 h 1074087"/>
                    <a:gd name="connsiteX185" fmla="*/ 197920 w 633822"/>
                    <a:gd name="connsiteY185" fmla="*/ 360583 h 1074087"/>
                    <a:gd name="connsiteX186" fmla="*/ 197920 w 633822"/>
                    <a:gd name="connsiteY186" fmla="*/ 357190 h 1074087"/>
                    <a:gd name="connsiteX187" fmla="*/ 198769 w 633822"/>
                    <a:gd name="connsiteY187" fmla="*/ 353770 h 1074087"/>
                    <a:gd name="connsiteX188" fmla="*/ 197920 w 633822"/>
                    <a:gd name="connsiteY188" fmla="*/ 347805 h 1074087"/>
                    <a:gd name="connsiteX189" fmla="*/ 197920 w 633822"/>
                    <a:gd name="connsiteY189" fmla="*/ 346956 h 1074087"/>
                    <a:gd name="connsiteX190" fmla="*/ 197920 w 633822"/>
                    <a:gd name="connsiteY190" fmla="*/ 344385 h 1074087"/>
                    <a:gd name="connsiteX191" fmla="*/ 198769 w 633822"/>
                    <a:gd name="connsiteY191" fmla="*/ 343536 h 1074087"/>
                    <a:gd name="connsiteX192" fmla="*/ 199618 w 633822"/>
                    <a:gd name="connsiteY192" fmla="*/ 341840 h 1074087"/>
                    <a:gd name="connsiteX193" fmla="*/ 199618 w 633822"/>
                    <a:gd name="connsiteY193" fmla="*/ 340991 h 1074087"/>
                    <a:gd name="connsiteX194" fmla="*/ 198769 w 633822"/>
                    <a:gd name="connsiteY194" fmla="*/ 339268 h 1074087"/>
                    <a:gd name="connsiteX195" fmla="*/ 197045 w 633822"/>
                    <a:gd name="connsiteY195" fmla="*/ 338420 h 1074087"/>
                    <a:gd name="connsiteX196" fmla="*/ 193649 w 633822"/>
                    <a:gd name="connsiteY196" fmla="*/ 337571 h 1074087"/>
                    <a:gd name="connsiteX197" fmla="*/ 191075 w 633822"/>
                    <a:gd name="connsiteY197" fmla="*/ 335874 h 1074087"/>
                    <a:gd name="connsiteX198" fmla="*/ 188528 w 633822"/>
                    <a:gd name="connsiteY198" fmla="*/ 332454 h 1074087"/>
                    <a:gd name="connsiteX199" fmla="*/ 185955 w 633822"/>
                    <a:gd name="connsiteY199" fmla="*/ 330758 h 1074087"/>
                    <a:gd name="connsiteX200" fmla="*/ 181710 w 633822"/>
                    <a:gd name="connsiteY200" fmla="*/ 327338 h 1074087"/>
                    <a:gd name="connsiteX201" fmla="*/ 178288 w 633822"/>
                    <a:gd name="connsiteY201" fmla="*/ 325641 h 1074087"/>
                    <a:gd name="connsiteX202" fmla="*/ 176590 w 633822"/>
                    <a:gd name="connsiteY202" fmla="*/ 323944 h 1074087"/>
                    <a:gd name="connsiteX203" fmla="*/ 175741 w 633822"/>
                    <a:gd name="connsiteY203" fmla="*/ 322221 h 1074087"/>
                    <a:gd name="connsiteX204" fmla="*/ 173167 w 633822"/>
                    <a:gd name="connsiteY204" fmla="*/ 316256 h 1074087"/>
                    <a:gd name="connsiteX205" fmla="*/ 173167 w 633822"/>
                    <a:gd name="connsiteY205" fmla="*/ 315408 h 1074087"/>
                    <a:gd name="connsiteX206" fmla="*/ 170620 w 633822"/>
                    <a:gd name="connsiteY206" fmla="*/ 310291 h 1074087"/>
                    <a:gd name="connsiteX207" fmla="*/ 170620 w 633822"/>
                    <a:gd name="connsiteY207" fmla="*/ 307746 h 1074087"/>
                    <a:gd name="connsiteX208" fmla="*/ 171469 w 633822"/>
                    <a:gd name="connsiteY208" fmla="*/ 300932 h 1074087"/>
                    <a:gd name="connsiteX209" fmla="*/ 173167 w 633822"/>
                    <a:gd name="connsiteY209" fmla="*/ 300057 h 1074087"/>
                    <a:gd name="connsiteX210" fmla="*/ 174865 w 633822"/>
                    <a:gd name="connsiteY210" fmla="*/ 296664 h 1074087"/>
                    <a:gd name="connsiteX211" fmla="*/ 178288 w 633822"/>
                    <a:gd name="connsiteY211" fmla="*/ 292396 h 1074087"/>
                    <a:gd name="connsiteX212" fmla="*/ 183408 w 633822"/>
                    <a:gd name="connsiteY212" fmla="*/ 287279 h 1074087"/>
                    <a:gd name="connsiteX213" fmla="*/ 185106 w 633822"/>
                    <a:gd name="connsiteY213" fmla="*/ 285582 h 1074087"/>
                    <a:gd name="connsiteX214" fmla="*/ 185106 w 633822"/>
                    <a:gd name="connsiteY214" fmla="*/ 284734 h 1074087"/>
                    <a:gd name="connsiteX215" fmla="*/ 186831 w 633822"/>
                    <a:gd name="connsiteY215" fmla="*/ 282162 h 1074087"/>
                    <a:gd name="connsiteX216" fmla="*/ 189377 w 633822"/>
                    <a:gd name="connsiteY216" fmla="*/ 278769 h 1074087"/>
                    <a:gd name="connsiteX217" fmla="*/ 191924 w 633822"/>
                    <a:gd name="connsiteY217" fmla="*/ 275349 h 1074087"/>
                    <a:gd name="connsiteX218" fmla="*/ 192800 w 633822"/>
                    <a:gd name="connsiteY218" fmla="*/ 271929 h 1074087"/>
                    <a:gd name="connsiteX219" fmla="*/ 195347 w 633822"/>
                    <a:gd name="connsiteY219" fmla="*/ 267687 h 1074087"/>
                    <a:gd name="connsiteX220" fmla="*/ 196196 w 633822"/>
                    <a:gd name="connsiteY220" fmla="*/ 265115 h 1074087"/>
                    <a:gd name="connsiteX221" fmla="*/ 195347 w 633822"/>
                    <a:gd name="connsiteY221" fmla="*/ 261722 h 1074087"/>
                    <a:gd name="connsiteX222" fmla="*/ 194498 w 633822"/>
                    <a:gd name="connsiteY222" fmla="*/ 254033 h 1074087"/>
                    <a:gd name="connsiteX223" fmla="*/ 194498 w 633822"/>
                    <a:gd name="connsiteY223" fmla="*/ 246372 h 1074087"/>
                    <a:gd name="connsiteX224" fmla="*/ 194498 w 633822"/>
                    <a:gd name="connsiteY224" fmla="*/ 245523 h 1074087"/>
                    <a:gd name="connsiteX225" fmla="*/ 194498 w 633822"/>
                    <a:gd name="connsiteY225" fmla="*/ 242103 h 1074087"/>
                    <a:gd name="connsiteX226" fmla="*/ 194498 w 633822"/>
                    <a:gd name="connsiteY226" fmla="*/ 240406 h 1074087"/>
                    <a:gd name="connsiteX227" fmla="*/ 192800 w 633822"/>
                    <a:gd name="connsiteY227" fmla="*/ 234441 h 1074087"/>
                    <a:gd name="connsiteX228" fmla="*/ 191924 w 633822"/>
                    <a:gd name="connsiteY228" fmla="*/ 233566 h 1074087"/>
                    <a:gd name="connsiteX229" fmla="*/ 191924 w 633822"/>
                    <a:gd name="connsiteY229" fmla="*/ 231870 h 1074087"/>
                    <a:gd name="connsiteX230" fmla="*/ 191924 w 633822"/>
                    <a:gd name="connsiteY230" fmla="*/ 229325 h 1074087"/>
                    <a:gd name="connsiteX231" fmla="*/ 192800 w 633822"/>
                    <a:gd name="connsiteY231" fmla="*/ 227601 h 1074087"/>
                    <a:gd name="connsiteX232" fmla="*/ 195347 w 633822"/>
                    <a:gd name="connsiteY232" fmla="*/ 225056 h 1074087"/>
                    <a:gd name="connsiteX233" fmla="*/ 196196 w 633822"/>
                    <a:gd name="connsiteY233" fmla="*/ 223360 h 1074087"/>
                    <a:gd name="connsiteX234" fmla="*/ 197045 w 633822"/>
                    <a:gd name="connsiteY234" fmla="*/ 223360 h 1074087"/>
                    <a:gd name="connsiteX235" fmla="*/ 199618 w 633822"/>
                    <a:gd name="connsiteY235" fmla="*/ 222485 h 1074087"/>
                    <a:gd name="connsiteX236" fmla="*/ 204739 w 633822"/>
                    <a:gd name="connsiteY236" fmla="*/ 219940 h 1074087"/>
                    <a:gd name="connsiteX237" fmla="*/ 208135 w 633822"/>
                    <a:gd name="connsiteY237" fmla="*/ 216520 h 1074087"/>
                    <a:gd name="connsiteX238" fmla="*/ 213255 w 633822"/>
                    <a:gd name="connsiteY238" fmla="*/ 213126 h 1074087"/>
                    <a:gd name="connsiteX239" fmla="*/ 214980 w 633822"/>
                    <a:gd name="connsiteY239" fmla="*/ 211403 h 1074087"/>
                    <a:gd name="connsiteX240" fmla="*/ 216678 w 633822"/>
                    <a:gd name="connsiteY240" fmla="*/ 208858 h 1074087"/>
                    <a:gd name="connsiteX241" fmla="*/ 222647 w 633822"/>
                    <a:gd name="connsiteY241" fmla="*/ 208858 h 1074087"/>
                    <a:gd name="connsiteX242" fmla="*/ 226070 w 633822"/>
                    <a:gd name="connsiteY242" fmla="*/ 207161 h 1074087"/>
                    <a:gd name="connsiteX243" fmla="*/ 227768 w 633822"/>
                    <a:gd name="connsiteY243" fmla="*/ 206286 h 1074087"/>
                    <a:gd name="connsiteX244" fmla="*/ 229466 w 633822"/>
                    <a:gd name="connsiteY244" fmla="*/ 205438 h 1074087"/>
                    <a:gd name="connsiteX245" fmla="*/ 234586 w 633822"/>
                    <a:gd name="connsiteY245" fmla="*/ 204589 h 1074087"/>
                    <a:gd name="connsiteX246" fmla="*/ 238009 w 633822"/>
                    <a:gd name="connsiteY246" fmla="*/ 204589 h 1074087"/>
                    <a:gd name="connsiteX247" fmla="*/ 238858 w 633822"/>
                    <a:gd name="connsiteY247" fmla="*/ 204589 h 1074087"/>
                    <a:gd name="connsiteX248" fmla="*/ 240556 w 633822"/>
                    <a:gd name="connsiteY248" fmla="*/ 204589 h 1074087"/>
                    <a:gd name="connsiteX249" fmla="*/ 242254 w 633822"/>
                    <a:gd name="connsiteY249" fmla="*/ 204589 h 1074087"/>
                    <a:gd name="connsiteX250" fmla="*/ 246525 w 633822"/>
                    <a:gd name="connsiteY250" fmla="*/ 202893 h 1074087"/>
                    <a:gd name="connsiteX251" fmla="*/ 247374 w 633822"/>
                    <a:gd name="connsiteY251" fmla="*/ 202893 h 1074087"/>
                    <a:gd name="connsiteX252" fmla="*/ 249098 w 633822"/>
                    <a:gd name="connsiteY252" fmla="*/ 201196 h 1074087"/>
                    <a:gd name="connsiteX253" fmla="*/ 251645 w 633822"/>
                    <a:gd name="connsiteY253" fmla="*/ 196928 h 1074087"/>
                    <a:gd name="connsiteX254" fmla="*/ 258464 w 633822"/>
                    <a:gd name="connsiteY254" fmla="*/ 195231 h 1074087"/>
                    <a:gd name="connsiteX255" fmla="*/ 261037 w 633822"/>
                    <a:gd name="connsiteY255" fmla="*/ 193508 h 1074087"/>
                    <a:gd name="connsiteX256" fmla="*/ 261886 w 633822"/>
                    <a:gd name="connsiteY256" fmla="*/ 191811 h 1074087"/>
                    <a:gd name="connsiteX257" fmla="*/ 262735 w 633822"/>
                    <a:gd name="connsiteY257" fmla="*/ 190114 h 1074087"/>
                    <a:gd name="connsiteX258" fmla="*/ 262735 w 633822"/>
                    <a:gd name="connsiteY258" fmla="*/ 186694 h 1074087"/>
                    <a:gd name="connsiteX259" fmla="*/ 261037 w 633822"/>
                    <a:gd name="connsiteY259" fmla="*/ 181577 h 1074087"/>
                    <a:gd name="connsiteX260" fmla="*/ 261037 w 633822"/>
                    <a:gd name="connsiteY260" fmla="*/ 179881 h 1074087"/>
                    <a:gd name="connsiteX261" fmla="*/ 261886 w 633822"/>
                    <a:gd name="connsiteY261" fmla="*/ 177309 h 1074087"/>
                    <a:gd name="connsiteX262" fmla="*/ 263584 w 633822"/>
                    <a:gd name="connsiteY262" fmla="*/ 175612 h 1074087"/>
                    <a:gd name="connsiteX263" fmla="*/ 263584 w 633822"/>
                    <a:gd name="connsiteY263" fmla="*/ 173067 h 1074087"/>
                    <a:gd name="connsiteX264" fmla="*/ 265309 w 633822"/>
                    <a:gd name="connsiteY264" fmla="*/ 170496 h 1074087"/>
                    <a:gd name="connsiteX265" fmla="*/ 266158 w 633822"/>
                    <a:gd name="connsiteY265" fmla="*/ 169647 h 1074087"/>
                    <a:gd name="connsiteX266" fmla="*/ 267856 w 633822"/>
                    <a:gd name="connsiteY266" fmla="*/ 166227 h 1074087"/>
                    <a:gd name="connsiteX267" fmla="*/ 273825 w 633822"/>
                    <a:gd name="connsiteY267" fmla="*/ 161111 h 1074087"/>
                    <a:gd name="connsiteX268" fmla="*/ 275523 w 633822"/>
                    <a:gd name="connsiteY268" fmla="*/ 160262 h 1074087"/>
                    <a:gd name="connsiteX269" fmla="*/ 278097 w 633822"/>
                    <a:gd name="connsiteY269" fmla="*/ 157717 h 1074087"/>
                    <a:gd name="connsiteX270" fmla="*/ 278946 w 633822"/>
                    <a:gd name="connsiteY270" fmla="*/ 155994 h 1074087"/>
                    <a:gd name="connsiteX271" fmla="*/ 280644 w 633822"/>
                    <a:gd name="connsiteY271" fmla="*/ 153449 h 1074087"/>
                    <a:gd name="connsiteX272" fmla="*/ 281493 w 633822"/>
                    <a:gd name="connsiteY272" fmla="*/ 152600 h 1074087"/>
                    <a:gd name="connsiteX273" fmla="*/ 288338 w 633822"/>
                    <a:gd name="connsiteY273" fmla="*/ 152600 h 1074087"/>
                    <a:gd name="connsiteX274" fmla="*/ 290885 w 633822"/>
                    <a:gd name="connsiteY274" fmla="*/ 153449 h 1074087"/>
                    <a:gd name="connsiteX275" fmla="*/ 294307 w 633822"/>
                    <a:gd name="connsiteY275" fmla="*/ 155994 h 1074087"/>
                    <a:gd name="connsiteX276" fmla="*/ 296005 w 633822"/>
                    <a:gd name="connsiteY276" fmla="*/ 156869 h 1074087"/>
                    <a:gd name="connsiteX277" fmla="*/ 296854 w 633822"/>
                    <a:gd name="connsiteY277" fmla="*/ 155994 h 1074087"/>
                    <a:gd name="connsiteX278" fmla="*/ 297703 w 633822"/>
                    <a:gd name="connsiteY278" fmla="*/ 152600 h 1074087"/>
                    <a:gd name="connsiteX279" fmla="*/ 296854 w 633822"/>
                    <a:gd name="connsiteY279" fmla="*/ 150029 h 1074087"/>
                    <a:gd name="connsiteX280" fmla="*/ 296005 w 633822"/>
                    <a:gd name="connsiteY280" fmla="*/ 149180 h 1074087"/>
                    <a:gd name="connsiteX281" fmla="*/ 294307 w 633822"/>
                    <a:gd name="connsiteY281" fmla="*/ 148332 h 1074087"/>
                    <a:gd name="connsiteX282" fmla="*/ 292609 w 633822"/>
                    <a:gd name="connsiteY282" fmla="*/ 147484 h 1074087"/>
                    <a:gd name="connsiteX283" fmla="*/ 291734 w 633822"/>
                    <a:gd name="connsiteY283" fmla="*/ 145787 h 1074087"/>
                    <a:gd name="connsiteX284" fmla="*/ 291734 w 633822"/>
                    <a:gd name="connsiteY284" fmla="*/ 144938 h 1074087"/>
                    <a:gd name="connsiteX285" fmla="*/ 292609 w 633822"/>
                    <a:gd name="connsiteY285" fmla="*/ 144064 h 1074087"/>
                    <a:gd name="connsiteX286" fmla="*/ 291734 w 633822"/>
                    <a:gd name="connsiteY286" fmla="*/ 142367 h 1074087"/>
                    <a:gd name="connsiteX287" fmla="*/ 290885 w 633822"/>
                    <a:gd name="connsiteY287" fmla="*/ 138099 h 1074087"/>
                    <a:gd name="connsiteX288" fmla="*/ 290036 w 633822"/>
                    <a:gd name="connsiteY288" fmla="*/ 135553 h 1074087"/>
                    <a:gd name="connsiteX289" fmla="*/ 290036 w 633822"/>
                    <a:gd name="connsiteY289" fmla="*/ 132982 h 1074087"/>
                    <a:gd name="connsiteX290" fmla="*/ 290036 w 633822"/>
                    <a:gd name="connsiteY290" fmla="*/ 130437 h 1074087"/>
                    <a:gd name="connsiteX291" fmla="*/ 291734 w 633822"/>
                    <a:gd name="connsiteY291" fmla="*/ 128740 h 1074087"/>
                    <a:gd name="connsiteX292" fmla="*/ 293458 w 633822"/>
                    <a:gd name="connsiteY292" fmla="*/ 127017 h 1074087"/>
                    <a:gd name="connsiteX293" fmla="*/ 295156 w 633822"/>
                    <a:gd name="connsiteY293" fmla="*/ 126168 h 1074087"/>
                    <a:gd name="connsiteX294" fmla="*/ 298579 w 633822"/>
                    <a:gd name="connsiteY294" fmla="*/ 127017 h 1074087"/>
                    <a:gd name="connsiteX295" fmla="*/ 302824 w 633822"/>
                    <a:gd name="connsiteY295" fmla="*/ 125320 h 1074087"/>
                    <a:gd name="connsiteX296" fmla="*/ 306246 w 633822"/>
                    <a:gd name="connsiteY296" fmla="*/ 122775 h 1074087"/>
                    <a:gd name="connsiteX297" fmla="*/ 307944 w 633822"/>
                    <a:gd name="connsiteY297" fmla="*/ 121052 h 1074087"/>
                    <a:gd name="connsiteX298" fmla="*/ 308793 w 633822"/>
                    <a:gd name="connsiteY298" fmla="*/ 118506 h 1074087"/>
                    <a:gd name="connsiteX299" fmla="*/ 308793 w 633822"/>
                    <a:gd name="connsiteY299" fmla="*/ 116783 h 1074087"/>
                    <a:gd name="connsiteX300" fmla="*/ 306246 w 633822"/>
                    <a:gd name="connsiteY300" fmla="*/ 113390 h 1074087"/>
                    <a:gd name="connsiteX301" fmla="*/ 302824 w 633822"/>
                    <a:gd name="connsiteY301" fmla="*/ 112541 h 1074087"/>
                    <a:gd name="connsiteX302" fmla="*/ 301975 w 633822"/>
                    <a:gd name="connsiteY302" fmla="*/ 111693 h 1074087"/>
                    <a:gd name="connsiteX303" fmla="*/ 301975 w 633822"/>
                    <a:gd name="connsiteY303" fmla="*/ 109970 h 1074087"/>
                    <a:gd name="connsiteX304" fmla="*/ 302824 w 633822"/>
                    <a:gd name="connsiteY304" fmla="*/ 108273 h 1074087"/>
                    <a:gd name="connsiteX305" fmla="*/ 304548 w 633822"/>
                    <a:gd name="connsiteY305" fmla="*/ 105701 h 1074087"/>
                    <a:gd name="connsiteX306" fmla="*/ 306246 w 633822"/>
                    <a:gd name="connsiteY306" fmla="*/ 104005 h 1074087"/>
                    <a:gd name="connsiteX307" fmla="*/ 307944 w 633822"/>
                    <a:gd name="connsiteY307" fmla="*/ 103156 h 1074087"/>
                    <a:gd name="connsiteX308" fmla="*/ 313064 w 633822"/>
                    <a:gd name="connsiteY308" fmla="*/ 102308 h 1074087"/>
                    <a:gd name="connsiteX309" fmla="*/ 315638 w 633822"/>
                    <a:gd name="connsiteY309" fmla="*/ 100611 h 1074087"/>
                    <a:gd name="connsiteX310" fmla="*/ 315638 w 633822"/>
                    <a:gd name="connsiteY310" fmla="*/ 98040 h 1074087"/>
                    <a:gd name="connsiteX311" fmla="*/ 315638 w 633822"/>
                    <a:gd name="connsiteY311" fmla="*/ 97191 h 1074087"/>
                    <a:gd name="connsiteX312" fmla="*/ 313913 w 633822"/>
                    <a:gd name="connsiteY312" fmla="*/ 94620 h 1074087"/>
                    <a:gd name="connsiteX313" fmla="*/ 313913 w 633822"/>
                    <a:gd name="connsiteY313" fmla="*/ 93771 h 1074087"/>
                    <a:gd name="connsiteX314" fmla="*/ 310518 w 633822"/>
                    <a:gd name="connsiteY314" fmla="*/ 90378 h 1074087"/>
                    <a:gd name="connsiteX315" fmla="*/ 308793 w 633822"/>
                    <a:gd name="connsiteY315" fmla="*/ 87806 h 1074087"/>
                    <a:gd name="connsiteX316" fmla="*/ 307944 w 633822"/>
                    <a:gd name="connsiteY316" fmla="*/ 86958 h 1074087"/>
                    <a:gd name="connsiteX317" fmla="*/ 307944 w 633822"/>
                    <a:gd name="connsiteY317" fmla="*/ 86109 h 1074087"/>
                    <a:gd name="connsiteX318" fmla="*/ 307095 w 633822"/>
                    <a:gd name="connsiteY318" fmla="*/ 80144 h 1074087"/>
                    <a:gd name="connsiteX319" fmla="*/ 307095 w 633822"/>
                    <a:gd name="connsiteY319" fmla="*/ 79296 h 1074087"/>
                    <a:gd name="connsiteX320" fmla="*/ 307095 w 633822"/>
                    <a:gd name="connsiteY320" fmla="*/ 75876 h 1074087"/>
                    <a:gd name="connsiteX321" fmla="*/ 307944 w 633822"/>
                    <a:gd name="connsiteY321" fmla="*/ 74179 h 1074087"/>
                    <a:gd name="connsiteX322" fmla="*/ 308793 w 633822"/>
                    <a:gd name="connsiteY322" fmla="*/ 72456 h 1074087"/>
                    <a:gd name="connsiteX323" fmla="*/ 310518 w 633822"/>
                    <a:gd name="connsiteY323" fmla="*/ 71608 h 1074087"/>
                    <a:gd name="connsiteX324" fmla="*/ 316487 w 633822"/>
                    <a:gd name="connsiteY324" fmla="*/ 72456 h 1074087"/>
                    <a:gd name="connsiteX325" fmla="*/ 319034 w 633822"/>
                    <a:gd name="connsiteY325" fmla="*/ 71608 h 1074087"/>
                    <a:gd name="connsiteX326" fmla="*/ 319883 w 633822"/>
                    <a:gd name="connsiteY326" fmla="*/ 71608 h 1074087"/>
                    <a:gd name="connsiteX327" fmla="*/ 320758 w 633822"/>
                    <a:gd name="connsiteY327" fmla="*/ 70759 h 1074087"/>
                    <a:gd name="connsiteX328" fmla="*/ 322456 w 633822"/>
                    <a:gd name="connsiteY328" fmla="*/ 69911 h 1074087"/>
                    <a:gd name="connsiteX329" fmla="*/ 324154 w 633822"/>
                    <a:gd name="connsiteY329" fmla="*/ 67366 h 1074087"/>
                    <a:gd name="connsiteX330" fmla="*/ 326728 w 633822"/>
                    <a:gd name="connsiteY330" fmla="*/ 62249 h 1074087"/>
                    <a:gd name="connsiteX331" fmla="*/ 327577 w 633822"/>
                    <a:gd name="connsiteY331" fmla="*/ 60526 h 1074087"/>
                    <a:gd name="connsiteX332" fmla="*/ 327577 w 633822"/>
                    <a:gd name="connsiteY332" fmla="*/ 57981 h 1074087"/>
                    <a:gd name="connsiteX333" fmla="*/ 327577 w 633822"/>
                    <a:gd name="connsiteY333" fmla="*/ 56284 h 1074087"/>
                    <a:gd name="connsiteX334" fmla="*/ 322456 w 633822"/>
                    <a:gd name="connsiteY334" fmla="*/ 52864 h 1074087"/>
                    <a:gd name="connsiteX335" fmla="*/ 320758 w 633822"/>
                    <a:gd name="connsiteY335" fmla="*/ 52016 h 1074087"/>
                    <a:gd name="connsiteX336" fmla="*/ 319883 w 633822"/>
                    <a:gd name="connsiteY336" fmla="*/ 51167 h 1074087"/>
                    <a:gd name="connsiteX337" fmla="*/ 318185 w 633822"/>
                    <a:gd name="connsiteY337" fmla="*/ 49444 h 1074087"/>
                    <a:gd name="connsiteX338" fmla="*/ 315638 w 633822"/>
                    <a:gd name="connsiteY338" fmla="*/ 49444 h 1074087"/>
                    <a:gd name="connsiteX339" fmla="*/ 311366 w 633822"/>
                    <a:gd name="connsiteY339" fmla="*/ 48596 h 1074087"/>
                    <a:gd name="connsiteX340" fmla="*/ 309669 w 633822"/>
                    <a:gd name="connsiteY340" fmla="*/ 47747 h 1074087"/>
                    <a:gd name="connsiteX341" fmla="*/ 307944 w 633822"/>
                    <a:gd name="connsiteY341" fmla="*/ 46899 h 1074087"/>
                    <a:gd name="connsiteX342" fmla="*/ 307095 w 633822"/>
                    <a:gd name="connsiteY342" fmla="*/ 46051 h 1074087"/>
                    <a:gd name="connsiteX343" fmla="*/ 304548 w 633822"/>
                    <a:gd name="connsiteY343" fmla="*/ 42631 h 1074087"/>
                    <a:gd name="connsiteX344" fmla="*/ 303673 w 633822"/>
                    <a:gd name="connsiteY344" fmla="*/ 41782 h 1074087"/>
                    <a:gd name="connsiteX345" fmla="*/ 303673 w 633822"/>
                    <a:gd name="connsiteY345" fmla="*/ 42631 h 1074087"/>
                    <a:gd name="connsiteX346" fmla="*/ 303673 w 633822"/>
                    <a:gd name="connsiteY346" fmla="*/ 40934 h 1074087"/>
                    <a:gd name="connsiteX347" fmla="*/ 301975 w 633822"/>
                    <a:gd name="connsiteY347" fmla="*/ 38362 h 1074087"/>
                    <a:gd name="connsiteX348" fmla="*/ 301126 w 633822"/>
                    <a:gd name="connsiteY348" fmla="*/ 36665 h 1074087"/>
                    <a:gd name="connsiteX349" fmla="*/ 301126 w 633822"/>
                    <a:gd name="connsiteY349" fmla="*/ 34969 h 1074087"/>
                    <a:gd name="connsiteX350" fmla="*/ 301126 w 633822"/>
                    <a:gd name="connsiteY350" fmla="*/ 34120 h 1074087"/>
                    <a:gd name="connsiteX351" fmla="*/ 299428 w 633822"/>
                    <a:gd name="connsiteY351" fmla="*/ 32397 h 1074087"/>
                    <a:gd name="connsiteX352" fmla="*/ 298579 w 633822"/>
                    <a:gd name="connsiteY352" fmla="*/ 31549 h 1074087"/>
                    <a:gd name="connsiteX353" fmla="*/ 297703 w 633822"/>
                    <a:gd name="connsiteY353" fmla="*/ 29852 h 1074087"/>
                    <a:gd name="connsiteX354" fmla="*/ 296005 w 633822"/>
                    <a:gd name="connsiteY354" fmla="*/ 29004 h 1074087"/>
                    <a:gd name="connsiteX355" fmla="*/ 295156 w 633822"/>
                    <a:gd name="connsiteY355" fmla="*/ 29004 h 1074087"/>
                    <a:gd name="connsiteX356" fmla="*/ 294307 w 633822"/>
                    <a:gd name="connsiteY356" fmla="*/ 30700 h 1074087"/>
                    <a:gd name="connsiteX357" fmla="*/ 291734 w 633822"/>
                    <a:gd name="connsiteY357" fmla="*/ 29852 h 1074087"/>
                    <a:gd name="connsiteX358" fmla="*/ 289187 w 633822"/>
                    <a:gd name="connsiteY358" fmla="*/ 30700 h 1074087"/>
                    <a:gd name="connsiteX359" fmla="*/ 288338 w 633822"/>
                    <a:gd name="connsiteY359" fmla="*/ 30700 h 1074087"/>
                    <a:gd name="connsiteX360" fmla="*/ 287489 w 633822"/>
                    <a:gd name="connsiteY360" fmla="*/ 31549 h 1074087"/>
                    <a:gd name="connsiteX361" fmla="*/ 285764 w 633822"/>
                    <a:gd name="connsiteY361" fmla="*/ 31549 h 1074087"/>
                    <a:gd name="connsiteX362" fmla="*/ 284915 w 633822"/>
                    <a:gd name="connsiteY362" fmla="*/ 32397 h 1074087"/>
                    <a:gd name="connsiteX363" fmla="*/ 282368 w 633822"/>
                    <a:gd name="connsiteY363" fmla="*/ 33245 h 1074087"/>
                    <a:gd name="connsiteX364" fmla="*/ 280644 w 633822"/>
                    <a:gd name="connsiteY364" fmla="*/ 33245 h 1074087"/>
                    <a:gd name="connsiteX365" fmla="*/ 274674 w 633822"/>
                    <a:gd name="connsiteY365" fmla="*/ 32397 h 1074087"/>
                    <a:gd name="connsiteX366" fmla="*/ 270429 w 633822"/>
                    <a:gd name="connsiteY366" fmla="*/ 32397 h 1074087"/>
                    <a:gd name="connsiteX367" fmla="*/ 268705 w 633822"/>
                    <a:gd name="connsiteY367" fmla="*/ 32397 h 1074087"/>
                    <a:gd name="connsiteX368" fmla="*/ 265309 w 633822"/>
                    <a:gd name="connsiteY368" fmla="*/ 31549 h 1074087"/>
                    <a:gd name="connsiteX369" fmla="*/ 263584 w 633822"/>
                    <a:gd name="connsiteY369" fmla="*/ 28129 h 1074087"/>
                    <a:gd name="connsiteX370" fmla="*/ 262735 w 633822"/>
                    <a:gd name="connsiteY370" fmla="*/ 28129 h 1074087"/>
                    <a:gd name="connsiteX371" fmla="*/ 259339 w 633822"/>
                    <a:gd name="connsiteY371" fmla="*/ 27280 h 1074087"/>
                    <a:gd name="connsiteX372" fmla="*/ 254219 w 633822"/>
                    <a:gd name="connsiteY372" fmla="*/ 27280 h 1074087"/>
                    <a:gd name="connsiteX373" fmla="*/ 254219 w 633822"/>
                    <a:gd name="connsiteY373" fmla="*/ 26432 h 1074087"/>
                    <a:gd name="connsiteX374" fmla="*/ 252494 w 633822"/>
                    <a:gd name="connsiteY374" fmla="*/ 26432 h 1074087"/>
                    <a:gd name="connsiteX375" fmla="*/ 250796 w 633822"/>
                    <a:gd name="connsiteY375" fmla="*/ 25584 h 1074087"/>
                    <a:gd name="connsiteX376" fmla="*/ 249947 w 633822"/>
                    <a:gd name="connsiteY376" fmla="*/ 24735 h 1074087"/>
                    <a:gd name="connsiteX377" fmla="*/ 249947 w 633822"/>
                    <a:gd name="connsiteY377" fmla="*/ 23887 h 1074087"/>
                    <a:gd name="connsiteX378" fmla="*/ 249947 w 633822"/>
                    <a:gd name="connsiteY378" fmla="*/ 23039 h 1074087"/>
                    <a:gd name="connsiteX379" fmla="*/ 251645 w 633822"/>
                    <a:gd name="connsiteY379" fmla="*/ 23887 h 1074087"/>
                    <a:gd name="connsiteX380" fmla="*/ 252494 w 633822"/>
                    <a:gd name="connsiteY380" fmla="*/ 23039 h 1074087"/>
                    <a:gd name="connsiteX381" fmla="*/ 255068 w 633822"/>
                    <a:gd name="connsiteY381" fmla="*/ 23887 h 1074087"/>
                    <a:gd name="connsiteX382" fmla="*/ 255917 w 633822"/>
                    <a:gd name="connsiteY382" fmla="*/ 23039 h 1074087"/>
                    <a:gd name="connsiteX383" fmla="*/ 256766 w 633822"/>
                    <a:gd name="connsiteY383" fmla="*/ 19619 h 1074087"/>
                    <a:gd name="connsiteX384" fmla="*/ 257615 w 633822"/>
                    <a:gd name="connsiteY384" fmla="*/ 18770 h 1074087"/>
                    <a:gd name="connsiteX385" fmla="*/ 259339 w 633822"/>
                    <a:gd name="connsiteY385" fmla="*/ 17922 h 1074087"/>
                    <a:gd name="connsiteX386" fmla="*/ 262735 w 633822"/>
                    <a:gd name="connsiteY386" fmla="*/ 18770 h 1074087"/>
                    <a:gd name="connsiteX387" fmla="*/ 264433 w 633822"/>
                    <a:gd name="connsiteY387" fmla="*/ 19619 h 1074087"/>
                    <a:gd name="connsiteX388" fmla="*/ 265309 w 633822"/>
                    <a:gd name="connsiteY388" fmla="*/ 21315 h 1074087"/>
                    <a:gd name="connsiteX389" fmla="*/ 267856 w 633822"/>
                    <a:gd name="connsiteY389" fmla="*/ 22164 h 1074087"/>
                    <a:gd name="connsiteX390" fmla="*/ 268705 w 633822"/>
                    <a:gd name="connsiteY390" fmla="*/ 21315 h 1074087"/>
                    <a:gd name="connsiteX391" fmla="*/ 271278 w 633822"/>
                    <a:gd name="connsiteY391" fmla="*/ 18770 h 1074087"/>
                    <a:gd name="connsiteX392" fmla="*/ 272976 w 633822"/>
                    <a:gd name="connsiteY392" fmla="*/ 14502 h 1074087"/>
                    <a:gd name="connsiteX393" fmla="*/ 272976 w 633822"/>
                    <a:gd name="connsiteY393" fmla="*/ 11957 h 1074087"/>
                    <a:gd name="connsiteX394" fmla="*/ 273825 w 633822"/>
                    <a:gd name="connsiteY394" fmla="*/ 9385 h 1074087"/>
                    <a:gd name="connsiteX395" fmla="*/ 273825 w 633822"/>
                    <a:gd name="connsiteY395" fmla="*/ 7688 h 1074087"/>
                    <a:gd name="connsiteX396" fmla="*/ 276399 w 633822"/>
                    <a:gd name="connsiteY396" fmla="*/ 4268 h 1074087"/>
                    <a:gd name="connsiteX397" fmla="*/ 278946 w 633822"/>
                    <a:gd name="connsiteY397" fmla="*/ 2572 h 1074087"/>
                    <a:gd name="connsiteX398" fmla="*/ 283217 w 633822"/>
                    <a:gd name="connsiteY398" fmla="*/ 3420 h 1074087"/>
                    <a:gd name="connsiteX399" fmla="*/ 285764 w 633822"/>
                    <a:gd name="connsiteY399" fmla="*/ 1723 h 1074087"/>
                    <a:gd name="connsiteX400" fmla="*/ 298579 w 633822"/>
                    <a:gd name="connsiteY400" fmla="*/ 0 h 1074087"/>
                    <a:gd name="connsiteX401" fmla="*/ 300277 w 633822"/>
                    <a:gd name="connsiteY401" fmla="*/ 875 h 1074087"/>
                    <a:gd name="connsiteX402" fmla="*/ 304548 w 633822"/>
                    <a:gd name="connsiteY402" fmla="*/ 4268 h 1074087"/>
                    <a:gd name="connsiteX403" fmla="*/ 307944 w 633822"/>
                    <a:gd name="connsiteY403" fmla="*/ 4268 h 1074087"/>
                    <a:gd name="connsiteX404" fmla="*/ 310518 w 633822"/>
                    <a:gd name="connsiteY404" fmla="*/ 5965 h 1074087"/>
                    <a:gd name="connsiteX405" fmla="*/ 313913 w 633822"/>
                    <a:gd name="connsiteY405" fmla="*/ 7688 h 1074087"/>
                    <a:gd name="connsiteX406" fmla="*/ 315638 w 633822"/>
                    <a:gd name="connsiteY406" fmla="*/ 8537 h 1074087"/>
                    <a:gd name="connsiteX407" fmla="*/ 316487 w 633822"/>
                    <a:gd name="connsiteY407" fmla="*/ 8537 h 1074087"/>
                    <a:gd name="connsiteX408" fmla="*/ 318185 w 633822"/>
                    <a:gd name="connsiteY408" fmla="*/ 10233 h 1074087"/>
                    <a:gd name="connsiteX409" fmla="*/ 320758 w 633822"/>
                    <a:gd name="connsiteY409" fmla="*/ 11082 h 1074087"/>
                    <a:gd name="connsiteX410" fmla="*/ 322456 w 633822"/>
                    <a:gd name="connsiteY410" fmla="*/ 11957 h 1074087"/>
                    <a:gd name="connsiteX411" fmla="*/ 330973 w 633822"/>
                    <a:gd name="connsiteY411" fmla="*/ 12805 h 1074087"/>
                    <a:gd name="connsiteX412" fmla="*/ 334395 w 633822"/>
                    <a:gd name="connsiteY412" fmla="*/ 13653 h 1074087"/>
                    <a:gd name="connsiteX413" fmla="*/ 338667 w 633822"/>
                    <a:gd name="connsiteY413" fmla="*/ 12805 h 1074087"/>
                    <a:gd name="connsiteX414" fmla="*/ 342938 w 633822"/>
                    <a:gd name="connsiteY414" fmla="*/ 8537 h 1074087"/>
                    <a:gd name="connsiteX415" fmla="*/ 343787 w 633822"/>
                    <a:gd name="connsiteY415" fmla="*/ 8537 h 1074087"/>
                    <a:gd name="connsiteX416" fmla="*/ 345485 w 633822"/>
                    <a:gd name="connsiteY416" fmla="*/ 8537 h 1074087"/>
                    <a:gd name="connsiteX417" fmla="*/ 349757 w 633822"/>
                    <a:gd name="connsiteY417" fmla="*/ 9385 h 1074087"/>
                    <a:gd name="connsiteX418" fmla="*/ 352304 w 633822"/>
                    <a:gd name="connsiteY418" fmla="*/ 9385 h 1074087"/>
                    <a:gd name="connsiteX419" fmla="*/ 353153 w 633822"/>
                    <a:gd name="connsiteY419" fmla="*/ 9385 h 1074087"/>
                    <a:gd name="connsiteX420" fmla="*/ 359149 w 633822"/>
                    <a:gd name="connsiteY420" fmla="*/ 11957 h 1074087"/>
                    <a:gd name="connsiteX421" fmla="*/ 359998 w 633822"/>
                    <a:gd name="connsiteY421" fmla="*/ 13653 h 1074087"/>
                    <a:gd name="connsiteX422" fmla="*/ 360847 w 633822"/>
                    <a:gd name="connsiteY422" fmla="*/ 16199 h 1074087"/>
                    <a:gd name="connsiteX423" fmla="*/ 360847 w 633822"/>
                    <a:gd name="connsiteY423" fmla="*/ 17073 h 1074087"/>
                    <a:gd name="connsiteX424" fmla="*/ 360847 w 633822"/>
                    <a:gd name="connsiteY424" fmla="*/ 17922 h 1074087"/>
                    <a:gd name="connsiteX425" fmla="*/ 360847 w 633822"/>
                    <a:gd name="connsiteY425" fmla="*/ 22164 h 1074087"/>
                    <a:gd name="connsiteX426" fmla="*/ 364243 w 633822"/>
                    <a:gd name="connsiteY426" fmla="*/ 26432 h 1074087"/>
                    <a:gd name="connsiteX427" fmla="*/ 365967 w 633822"/>
                    <a:gd name="connsiteY427" fmla="*/ 28129 h 1074087"/>
                    <a:gd name="connsiteX428" fmla="*/ 370212 w 633822"/>
                    <a:gd name="connsiteY428" fmla="*/ 28129 h 1074087"/>
                    <a:gd name="connsiteX429" fmla="*/ 373634 w 633822"/>
                    <a:gd name="connsiteY429" fmla="*/ 27280 h 1074087"/>
                    <a:gd name="connsiteX430" fmla="*/ 377057 w 633822"/>
                    <a:gd name="connsiteY430" fmla="*/ 27280 h 1074087"/>
                    <a:gd name="connsiteX431" fmla="*/ 383875 w 633822"/>
                    <a:gd name="connsiteY431" fmla="*/ 31549 h 1074087"/>
                    <a:gd name="connsiteX432" fmla="*/ 386422 w 633822"/>
                    <a:gd name="connsiteY432" fmla="*/ 32397 h 1074087"/>
                    <a:gd name="connsiteX433" fmla="*/ 392392 w 633822"/>
                    <a:gd name="connsiteY433" fmla="*/ 37514 h 1074087"/>
                    <a:gd name="connsiteX434" fmla="*/ 397512 w 633822"/>
                    <a:gd name="connsiteY434" fmla="*/ 39237 h 1074087"/>
                    <a:gd name="connsiteX435" fmla="*/ 399237 w 633822"/>
                    <a:gd name="connsiteY435" fmla="*/ 38362 h 1074087"/>
                    <a:gd name="connsiteX436" fmla="*/ 400086 w 633822"/>
                    <a:gd name="connsiteY436" fmla="*/ 38362 h 1074087"/>
                    <a:gd name="connsiteX437" fmla="*/ 407753 w 633822"/>
                    <a:gd name="connsiteY437" fmla="*/ 46051 h 1074087"/>
                    <a:gd name="connsiteX438" fmla="*/ 409478 w 633822"/>
                    <a:gd name="connsiteY438" fmla="*/ 51167 h 1074087"/>
                    <a:gd name="connsiteX439" fmla="*/ 409478 w 633822"/>
                    <a:gd name="connsiteY439" fmla="*/ 55409 h 1074087"/>
                    <a:gd name="connsiteX440" fmla="*/ 410327 w 633822"/>
                    <a:gd name="connsiteY440" fmla="*/ 58829 h 1074087"/>
                    <a:gd name="connsiteX441" fmla="*/ 410327 w 633822"/>
                    <a:gd name="connsiteY441" fmla="*/ 60526 h 1074087"/>
                    <a:gd name="connsiteX442" fmla="*/ 410327 w 633822"/>
                    <a:gd name="connsiteY442" fmla="*/ 63946 h 1074087"/>
                    <a:gd name="connsiteX443" fmla="*/ 408602 w 633822"/>
                    <a:gd name="connsiteY443" fmla="*/ 69911 h 1074087"/>
                    <a:gd name="connsiteX444" fmla="*/ 407753 w 633822"/>
                    <a:gd name="connsiteY444" fmla="*/ 72456 h 1074087"/>
                    <a:gd name="connsiteX445" fmla="*/ 409478 w 633822"/>
                    <a:gd name="connsiteY445" fmla="*/ 75876 h 1074087"/>
                    <a:gd name="connsiteX446" fmla="*/ 411176 w 633822"/>
                    <a:gd name="connsiteY446" fmla="*/ 77573 h 1074087"/>
                    <a:gd name="connsiteX447" fmla="*/ 414572 w 633822"/>
                    <a:gd name="connsiteY447" fmla="*/ 85261 h 1074087"/>
                    <a:gd name="connsiteX448" fmla="*/ 415447 w 633822"/>
                    <a:gd name="connsiteY448" fmla="*/ 89529 h 1074087"/>
                    <a:gd name="connsiteX449" fmla="*/ 416296 w 633822"/>
                    <a:gd name="connsiteY449" fmla="*/ 90378 h 1074087"/>
                    <a:gd name="connsiteX450" fmla="*/ 416296 w 633822"/>
                    <a:gd name="connsiteY450" fmla="*/ 98888 h 1074087"/>
                    <a:gd name="connsiteX451" fmla="*/ 413723 w 633822"/>
                    <a:gd name="connsiteY451" fmla="*/ 106576 h 1074087"/>
                    <a:gd name="connsiteX452" fmla="*/ 415447 w 633822"/>
                    <a:gd name="connsiteY452" fmla="*/ 109121 h 1074087"/>
                    <a:gd name="connsiteX453" fmla="*/ 416296 w 633822"/>
                    <a:gd name="connsiteY453" fmla="*/ 112541 h 1074087"/>
                    <a:gd name="connsiteX454" fmla="*/ 416296 w 633822"/>
                    <a:gd name="connsiteY454" fmla="*/ 113390 h 1074087"/>
                    <a:gd name="connsiteX455" fmla="*/ 416296 w 633822"/>
                    <a:gd name="connsiteY455" fmla="*/ 115935 h 1074087"/>
                    <a:gd name="connsiteX456" fmla="*/ 415447 w 633822"/>
                    <a:gd name="connsiteY456" fmla="*/ 119355 h 1074087"/>
                    <a:gd name="connsiteX457" fmla="*/ 416296 w 633822"/>
                    <a:gd name="connsiteY457" fmla="*/ 122775 h 1074087"/>
                    <a:gd name="connsiteX458" fmla="*/ 417994 w 633822"/>
                    <a:gd name="connsiteY458" fmla="*/ 130437 h 1074087"/>
                    <a:gd name="connsiteX459" fmla="*/ 419692 w 633822"/>
                    <a:gd name="connsiteY459" fmla="*/ 134705 h 1074087"/>
                    <a:gd name="connsiteX460" fmla="*/ 421417 w 633822"/>
                    <a:gd name="connsiteY460" fmla="*/ 137250 h 1074087"/>
                    <a:gd name="connsiteX461" fmla="*/ 422266 w 633822"/>
                    <a:gd name="connsiteY461" fmla="*/ 139822 h 1074087"/>
                    <a:gd name="connsiteX462" fmla="*/ 422266 w 633822"/>
                    <a:gd name="connsiteY462" fmla="*/ 142367 h 1074087"/>
                    <a:gd name="connsiteX463" fmla="*/ 422266 w 633822"/>
                    <a:gd name="connsiteY463" fmla="*/ 144064 h 1074087"/>
                    <a:gd name="connsiteX464" fmla="*/ 418843 w 633822"/>
                    <a:gd name="connsiteY464" fmla="*/ 150904 h 1074087"/>
                    <a:gd name="connsiteX465" fmla="*/ 418843 w 633822"/>
                    <a:gd name="connsiteY465" fmla="*/ 151752 h 1074087"/>
                    <a:gd name="connsiteX466" fmla="*/ 417994 w 633822"/>
                    <a:gd name="connsiteY466" fmla="*/ 155994 h 1074087"/>
                    <a:gd name="connsiteX467" fmla="*/ 417145 w 633822"/>
                    <a:gd name="connsiteY467" fmla="*/ 159414 h 1074087"/>
                    <a:gd name="connsiteX468" fmla="*/ 416296 w 633822"/>
                    <a:gd name="connsiteY468" fmla="*/ 162834 h 1074087"/>
                    <a:gd name="connsiteX469" fmla="*/ 415447 w 633822"/>
                    <a:gd name="connsiteY469" fmla="*/ 163682 h 1074087"/>
                    <a:gd name="connsiteX470" fmla="*/ 417994 w 633822"/>
                    <a:gd name="connsiteY470" fmla="*/ 170496 h 1074087"/>
                    <a:gd name="connsiteX471" fmla="*/ 417145 w 633822"/>
                    <a:gd name="connsiteY471" fmla="*/ 172192 h 1074087"/>
                    <a:gd name="connsiteX472" fmla="*/ 416296 w 633822"/>
                    <a:gd name="connsiteY472" fmla="*/ 172192 h 1074087"/>
                    <a:gd name="connsiteX473" fmla="*/ 412874 w 633822"/>
                    <a:gd name="connsiteY473" fmla="*/ 177309 h 1074087"/>
                    <a:gd name="connsiteX474" fmla="*/ 412874 w 633822"/>
                    <a:gd name="connsiteY474" fmla="*/ 179032 h 1074087"/>
                    <a:gd name="connsiteX475" fmla="*/ 412025 w 633822"/>
                    <a:gd name="connsiteY475" fmla="*/ 179881 h 1074087"/>
                    <a:gd name="connsiteX476" fmla="*/ 412025 w 633822"/>
                    <a:gd name="connsiteY476" fmla="*/ 183274 h 1074087"/>
                    <a:gd name="connsiteX477" fmla="*/ 412025 w 633822"/>
                    <a:gd name="connsiteY477" fmla="*/ 185846 h 1074087"/>
                    <a:gd name="connsiteX478" fmla="*/ 412025 w 633822"/>
                    <a:gd name="connsiteY478" fmla="*/ 186694 h 1074087"/>
                    <a:gd name="connsiteX479" fmla="*/ 410327 w 633822"/>
                    <a:gd name="connsiteY479" fmla="*/ 189239 h 1074087"/>
                    <a:gd name="connsiteX480" fmla="*/ 407753 w 633822"/>
                    <a:gd name="connsiteY480" fmla="*/ 194356 h 1074087"/>
                    <a:gd name="connsiteX481" fmla="*/ 408602 w 633822"/>
                    <a:gd name="connsiteY481" fmla="*/ 196928 h 1074087"/>
                    <a:gd name="connsiteX482" fmla="*/ 407753 w 633822"/>
                    <a:gd name="connsiteY482" fmla="*/ 197776 h 1074087"/>
                    <a:gd name="connsiteX483" fmla="*/ 407753 w 633822"/>
                    <a:gd name="connsiteY483" fmla="*/ 199473 h 1074087"/>
                    <a:gd name="connsiteX484" fmla="*/ 407753 w 633822"/>
                    <a:gd name="connsiteY484" fmla="*/ 205438 h 1074087"/>
                    <a:gd name="connsiteX485" fmla="*/ 405206 w 633822"/>
                    <a:gd name="connsiteY485" fmla="*/ 209706 h 1074087"/>
                    <a:gd name="connsiteX486" fmla="*/ 403482 w 633822"/>
                    <a:gd name="connsiteY486" fmla="*/ 214823 h 1074087"/>
                    <a:gd name="connsiteX487" fmla="*/ 403482 w 633822"/>
                    <a:gd name="connsiteY487" fmla="*/ 215671 h 1074087"/>
                    <a:gd name="connsiteX488" fmla="*/ 404357 w 633822"/>
                    <a:gd name="connsiteY488" fmla="*/ 215671 h 1074087"/>
                    <a:gd name="connsiteX489" fmla="*/ 404357 w 633822"/>
                    <a:gd name="connsiteY489" fmla="*/ 216520 h 1074087"/>
                    <a:gd name="connsiteX490" fmla="*/ 406055 w 633822"/>
                    <a:gd name="connsiteY490" fmla="*/ 220788 h 1074087"/>
                    <a:gd name="connsiteX491" fmla="*/ 406904 w 633822"/>
                    <a:gd name="connsiteY491" fmla="*/ 223360 h 1074087"/>
                    <a:gd name="connsiteX492" fmla="*/ 406055 w 633822"/>
                    <a:gd name="connsiteY492" fmla="*/ 225056 h 1074087"/>
                    <a:gd name="connsiteX493" fmla="*/ 403482 w 633822"/>
                    <a:gd name="connsiteY493" fmla="*/ 230173 h 1074087"/>
                    <a:gd name="connsiteX494" fmla="*/ 403482 w 633822"/>
                    <a:gd name="connsiteY494" fmla="*/ 233566 h 1074087"/>
                    <a:gd name="connsiteX495" fmla="*/ 402633 w 633822"/>
                    <a:gd name="connsiteY495" fmla="*/ 235290 h 1074087"/>
                    <a:gd name="connsiteX496" fmla="*/ 401784 w 633822"/>
                    <a:gd name="connsiteY496" fmla="*/ 237835 h 1074087"/>
                    <a:gd name="connsiteX497" fmla="*/ 401784 w 633822"/>
                    <a:gd name="connsiteY497" fmla="*/ 238683 h 1074087"/>
                    <a:gd name="connsiteX498" fmla="*/ 400935 w 633822"/>
                    <a:gd name="connsiteY498" fmla="*/ 240406 h 1074087"/>
                    <a:gd name="connsiteX499" fmla="*/ 397512 w 633822"/>
                    <a:gd name="connsiteY499" fmla="*/ 243800 h 1074087"/>
                    <a:gd name="connsiteX500" fmla="*/ 395814 w 633822"/>
                    <a:gd name="connsiteY500" fmla="*/ 244648 h 1074087"/>
                    <a:gd name="connsiteX501" fmla="*/ 392392 w 633822"/>
                    <a:gd name="connsiteY501" fmla="*/ 248917 h 1074087"/>
                    <a:gd name="connsiteX502" fmla="*/ 391543 w 633822"/>
                    <a:gd name="connsiteY502" fmla="*/ 252337 h 1074087"/>
                    <a:gd name="connsiteX503" fmla="*/ 388996 w 633822"/>
                    <a:gd name="connsiteY503" fmla="*/ 255730 h 1074087"/>
                    <a:gd name="connsiteX504" fmla="*/ 387298 w 633822"/>
                    <a:gd name="connsiteY504" fmla="*/ 256605 h 1074087"/>
                    <a:gd name="connsiteX505" fmla="*/ 385573 w 633822"/>
                    <a:gd name="connsiteY505" fmla="*/ 255730 h 1074087"/>
                    <a:gd name="connsiteX506" fmla="*/ 383026 w 633822"/>
                    <a:gd name="connsiteY506" fmla="*/ 254882 h 1074087"/>
                    <a:gd name="connsiteX507" fmla="*/ 381302 w 633822"/>
                    <a:gd name="connsiteY507" fmla="*/ 254882 h 1074087"/>
                    <a:gd name="connsiteX508" fmla="*/ 380453 w 633822"/>
                    <a:gd name="connsiteY508" fmla="*/ 255730 h 1074087"/>
                    <a:gd name="connsiteX509" fmla="*/ 376208 w 633822"/>
                    <a:gd name="connsiteY509" fmla="*/ 258302 h 1074087"/>
                    <a:gd name="connsiteX510" fmla="*/ 376208 w 633822"/>
                    <a:gd name="connsiteY510" fmla="*/ 259150 h 1074087"/>
                    <a:gd name="connsiteX511" fmla="*/ 376208 w 633822"/>
                    <a:gd name="connsiteY511" fmla="*/ 261722 h 1074087"/>
                    <a:gd name="connsiteX512" fmla="*/ 376208 w 633822"/>
                    <a:gd name="connsiteY512" fmla="*/ 263418 h 1074087"/>
                    <a:gd name="connsiteX513" fmla="*/ 377906 w 633822"/>
                    <a:gd name="connsiteY513" fmla="*/ 265115 h 1074087"/>
                    <a:gd name="connsiteX514" fmla="*/ 383026 w 633822"/>
                    <a:gd name="connsiteY514" fmla="*/ 267687 h 1074087"/>
                    <a:gd name="connsiteX515" fmla="*/ 385573 w 633822"/>
                    <a:gd name="connsiteY515" fmla="*/ 270232 h 1074087"/>
                    <a:gd name="connsiteX516" fmla="*/ 388147 w 633822"/>
                    <a:gd name="connsiteY516" fmla="*/ 276197 h 1074087"/>
                    <a:gd name="connsiteX517" fmla="*/ 388996 w 633822"/>
                    <a:gd name="connsiteY517" fmla="*/ 276197 h 1074087"/>
                    <a:gd name="connsiteX518" fmla="*/ 389845 w 633822"/>
                    <a:gd name="connsiteY518" fmla="*/ 276197 h 1074087"/>
                    <a:gd name="connsiteX519" fmla="*/ 391543 w 633822"/>
                    <a:gd name="connsiteY519" fmla="*/ 276197 h 1074087"/>
                    <a:gd name="connsiteX520" fmla="*/ 394116 w 633822"/>
                    <a:gd name="connsiteY520" fmla="*/ 271929 h 1074087"/>
                    <a:gd name="connsiteX521" fmla="*/ 395814 w 633822"/>
                    <a:gd name="connsiteY521" fmla="*/ 271080 h 1074087"/>
                    <a:gd name="connsiteX522" fmla="*/ 401784 w 633822"/>
                    <a:gd name="connsiteY522" fmla="*/ 271080 h 1074087"/>
                    <a:gd name="connsiteX523" fmla="*/ 402633 w 633822"/>
                    <a:gd name="connsiteY523" fmla="*/ 271929 h 1074087"/>
                    <a:gd name="connsiteX524" fmla="*/ 407753 w 633822"/>
                    <a:gd name="connsiteY524" fmla="*/ 275349 h 1074087"/>
                    <a:gd name="connsiteX525" fmla="*/ 409478 w 633822"/>
                    <a:gd name="connsiteY525" fmla="*/ 278769 h 1074087"/>
                    <a:gd name="connsiteX526" fmla="*/ 410327 w 633822"/>
                    <a:gd name="connsiteY526" fmla="*/ 280465 h 1074087"/>
                    <a:gd name="connsiteX527" fmla="*/ 409478 w 633822"/>
                    <a:gd name="connsiteY527" fmla="*/ 284734 h 1074087"/>
                    <a:gd name="connsiteX528" fmla="*/ 406055 w 633822"/>
                    <a:gd name="connsiteY528" fmla="*/ 286430 h 1074087"/>
                    <a:gd name="connsiteX529" fmla="*/ 406055 w 633822"/>
                    <a:gd name="connsiteY529" fmla="*/ 287279 h 1074087"/>
                    <a:gd name="connsiteX530" fmla="*/ 399237 w 633822"/>
                    <a:gd name="connsiteY530" fmla="*/ 289850 h 1074087"/>
                    <a:gd name="connsiteX531" fmla="*/ 397512 w 633822"/>
                    <a:gd name="connsiteY531" fmla="*/ 290699 h 1074087"/>
                    <a:gd name="connsiteX532" fmla="*/ 395814 w 633822"/>
                    <a:gd name="connsiteY532" fmla="*/ 294092 h 1074087"/>
                    <a:gd name="connsiteX533" fmla="*/ 399237 w 633822"/>
                    <a:gd name="connsiteY533" fmla="*/ 294941 h 1074087"/>
                    <a:gd name="connsiteX534" fmla="*/ 400935 w 633822"/>
                    <a:gd name="connsiteY534" fmla="*/ 294092 h 1074087"/>
                    <a:gd name="connsiteX535" fmla="*/ 403482 w 633822"/>
                    <a:gd name="connsiteY535" fmla="*/ 293244 h 1074087"/>
                    <a:gd name="connsiteX536" fmla="*/ 405206 w 633822"/>
                    <a:gd name="connsiteY536" fmla="*/ 293244 h 1074087"/>
                    <a:gd name="connsiteX537" fmla="*/ 406904 w 633822"/>
                    <a:gd name="connsiteY537" fmla="*/ 293244 h 1074087"/>
                    <a:gd name="connsiteX538" fmla="*/ 406904 w 633822"/>
                    <a:gd name="connsiteY538" fmla="*/ 294941 h 1074087"/>
                    <a:gd name="connsiteX539" fmla="*/ 407753 w 633822"/>
                    <a:gd name="connsiteY539" fmla="*/ 299209 h 1074087"/>
                    <a:gd name="connsiteX540" fmla="*/ 409478 w 633822"/>
                    <a:gd name="connsiteY540" fmla="*/ 300932 h 1074087"/>
                    <a:gd name="connsiteX541" fmla="*/ 409478 w 633822"/>
                    <a:gd name="connsiteY541" fmla="*/ 305174 h 1074087"/>
                    <a:gd name="connsiteX542" fmla="*/ 410327 w 633822"/>
                    <a:gd name="connsiteY542" fmla="*/ 306022 h 1074087"/>
                    <a:gd name="connsiteX543" fmla="*/ 411176 w 633822"/>
                    <a:gd name="connsiteY543" fmla="*/ 306022 h 1074087"/>
                    <a:gd name="connsiteX544" fmla="*/ 412025 w 633822"/>
                    <a:gd name="connsiteY544" fmla="*/ 304326 h 1074087"/>
                    <a:gd name="connsiteX545" fmla="*/ 415447 w 633822"/>
                    <a:gd name="connsiteY545" fmla="*/ 304326 h 1074087"/>
                    <a:gd name="connsiteX546" fmla="*/ 416296 w 633822"/>
                    <a:gd name="connsiteY546" fmla="*/ 305174 h 1074087"/>
                    <a:gd name="connsiteX547" fmla="*/ 417145 w 633822"/>
                    <a:gd name="connsiteY547" fmla="*/ 306022 h 1074087"/>
                    <a:gd name="connsiteX548" fmla="*/ 417145 w 633822"/>
                    <a:gd name="connsiteY548" fmla="*/ 306897 h 1074087"/>
                    <a:gd name="connsiteX549" fmla="*/ 416296 w 633822"/>
                    <a:gd name="connsiteY549" fmla="*/ 307746 h 1074087"/>
                    <a:gd name="connsiteX550" fmla="*/ 415447 w 633822"/>
                    <a:gd name="connsiteY550" fmla="*/ 308594 h 1074087"/>
                    <a:gd name="connsiteX551" fmla="*/ 415447 w 633822"/>
                    <a:gd name="connsiteY551" fmla="*/ 309442 h 1074087"/>
                    <a:gd name="connsiteX552" fmla="*/ 416296 w 633822"/>
                    <a:gd name="connsiteY552" fmla="*/ 309442 h 1074087"/>
                    <a:gd name="connsiteX553" fmla="*/ 417145 w 633822"/>
                    <a:gd name="connsiteY553" fmla="*/ 309442 h 1074087"/>
                    <a:gd name="connsiteX554" fmla="*/ 418843 w 633822"/>
                    <a:gd name="connsiteY554" fmla="*/ 310291 h 1074087"/>
                    <a:gd name="connsiteX555" fmla="*/ 419692 w 633822"/>
                    <a:gd name="connsiteY555" fmla="*/ 310291 h 1074087"/>
                    <a:gd name="connsiteX556" fmla="*/ 420568 w 633822"/>
                    <a:gd name="connsiteY556" fmla="*/ 311139 h 1074087"/>
                    <a:gd name="connsiteX557" fmla="*/ 419692 w 633822"/>
                    <a:gd name="connsiteY557" fmla="*/ 312862 h 1074087"/>
                    <a:gd name="connsiteX558" fmla="*/ 422266 w 633822"/>
                    <a:gd name="connsiteY558" fmla="*/ 314559 h 1074087"/>
                    <a:gd name="connsiteX559" fmla="*/ 422266 w 633822"/>
                    <a:gd name="connsiteY559" fmla="*/ 317104 h 1074087"/>
                    <a:gd name="connsiteX560" fmla="*/ 421417 w 633822"/>
                    <a:gd name="connsiteY560" fmla="*/ 318828 h 1074087"/>
                    <a:gd name="connsiteX561" fmla="*/ 421417 w 633822"/>
                    <a:gd name="connsiteY561" fmla="*/ 319676 h 1074087"/>
                    <a:gd name="connsiteX562" fmla="*/ 422266 w 633822"/>
                    <a:gd name="connsiteY562" fmla="*/ 321373 h 1074087"/>
                    <a:gd name="connsiteX563" fmla="*/ 423964 w 633822"/>
                    <a:gd name="connsiteY563" fmla="*/ 322221 h 1074087"/>
                    <a:gd name="connsiteX564" fmla="*/ 425662 w 633822"/>
                    <a:gd name="connsiteY564" fmla="*/ 320524 h 1074087"/>
                    <a:gd name="connsiteX565" fmla="*/ 425662 w 633822"/>
                    <a:gd name="connsiteY565" fmla="*/ 319676 h 1074087"/>
                    <a:gd name="connsiteX566" fmla="*/ 423964 w 633822"/>
                    <a:gd name="connsiteY566" fmla="*/ 319676 h 1074087"/>
                    <a:gd name="connsiteX567" fmla="*/ 423115 w 633822"/>
                    <a:gd name="connsiteY567" fmla="*/ 317979 h 1074087"/>
                    <a:gd name="connsiteX568" fmla="*/ 423115 w 633822"/>
                    <a:gd name="connsiteY568" fmla="*/ 317104 h 1074087"/>
                    <a:gd name="connsiteX569" fmla="*/ 424813 w 633822"/>
                    <a:gd name="connsiteY569" fmla="*/ 317104 h 1074087"/>
                    <a:gd name="connsiteX570" fmla="*/ 425662 w 633822"/>
                    <a:gd name="connsiteY570" fmla="*/ 317104 h 1074087"/>
                    <a:gd name="connsiteX571" fmla="*/ 426537 w 633822"/>
                    <a:gd name="connsiteY571" fmla="*/ 318828 h 1074087"/>
                    <a:gd name="connsiteX572" fmla="*/ 428235 w 633822"/>
                    <a:gd name="connsiteY572" fmla="*/ 319676 h 1074087"/>
                    <a:gd name="connsiteX573" fmla="*/ 429933 w 633822"/>
                    <a:gd name="connsiteY573" fmla="*/ 321373 h 1074087"/>
                    <a:gd name="connsiteX574" fmla="*/ 430782 w 633822"/>
                    <a:gd name="connsiteY574" fmla="*/ 322221 h 1074087"/>
                    <a:gd name="connsiteX575" fmla="*/ 429933 w 633822"/>
                    <a:gd name="connsiteY575" fmla="*/ 323096 h 1074087"/>
                    <a:gd name="connsiteX576" fmla="*/ 429084 w 633822"/>
                    <a:gd name="connsiteY576" fmla="*/ 323096 h 1074087"/>
                    <a:gd name="connsiteX577" fmla="*/ 427386 w 633822"/>
                    <a:gd name="connsiteY577" fmla="*/ 323096 h 1074087"/>
                    <a:gd name="connsiteX578" fmla="*/ 428235 w 633822"/>
                    <a:gd name="connsiteY578" fmla="*/ 323944 h 1074087"/>
                    <a:gd name="connsiteX579" fmla="*/ 428235 w 633822"/>
                    <a:gd name="connsiteY579" fmla="*/ 324793 h 1074087"/>
                    <a:gd name="connsiteX580" fmla="*/ 428235 w 633822"/>
                    <a:gd name="connsiteY580" fmla="*/ 325641 h 1074087"/>
                    <a:gd name="connsiteX581" fmla="*/ 432507 w 633822"/>
                    <a:gd name="connsiteY581" fmla="*/ 326489 h 1074087"/>
                    <a:gd name="connsiteX582" fmla="*/ 432507 w 633822"/>
                    <a:gd name="connsiteY582" fmla="*/ 328186 h 1074087"/>
                    <a:gd name="connsiteX583" fmla="*/ 431658 w 633822"/>
                    <a:gd name="connsiteY583" fmla="*/ 328186 h 1074087"/>
                    <a:gd name="connsiteX584" fmla="*/ 430782 w 633822"/>
                    <a:gd name="connsiteY584" fmla="*/ 327338 h 1074087"/>
                    <a:gd name="connsiteX585" fmla="*/ 430782 w 633822"/>
                    <a:gd name="connsiteY585" fmla="*/ 328186 h 1074087"/>
                    <a:gd name="connsiteX586" fmla="*/ 431658 w 633822"/>
                    <a:gd name="connsiteY586" fmla="*/ 329061 h 1074087"/>
                    <a:gd name="connsiteX587" fmla="*/ 430782 w 633822"/>
                    <a:gd name="connsiteY587" fmla="*/ 329909 h 1074087"/>
                    <a:gd name="connsiteX588" fmla="*/ 430782 w 633822"/>
                    <a:gd name="connsiteY588" fmla="*/ 331606 h 1074087"/>
                    <a:gd name="connsiteX589" fmla="*/ 431658 w 633822"/>
                    <a:gd name="connsiteY589" fmla="*/ 331606 h 1074087"/>
                    <a:gd name="connsiteX590" fmla="*/ 432507 w 633822"/>
                    <a:gd name="connsiteY590" fmla="*/ 332454 h 1074087"/>
                    <a:gd name="connsiteX591" fmla="*/ 433356 w 633822"/>
                    <a:gd name="connsiteY591" fmla="*/ 331606 h 1074087"/>
                    <a:gd name="connsiteX592" fmla="*/ 435053 w 633822"/>
                    <a:gd name="connsiteY592" fmla="*/ 332454 h 1074087"/>
                    <a:gd name="connsiteX593" fmla="*/ 435902 w 633822"/>
                    <a:gd name="connsiteY593" fmla="*/ 331606 h 1074087"/>
                    <a:gd name="connsiteX594" fmla="*/ 435902 w 633822"/>
                    <a:gd name="connsiteY594" fmla="*/ 332454 h 1074087"/>
                    <a:gd name="connsiteX595" fmla="*/ 435902 w 633822"/>
                    <a:gd name="connsiteY595" fmla="*/ 333303 h 1074087"/>
                    <a:gd name="connsiteX596" fmla="*/ 437627 w 633822"/>
                    <a:gd name="connsiteY596" fmla="*/ 333303 h 1074087"/>
                    <a:gd name="connsiteX597" fmla="*/ 437627 w 633822"/>
                    <a:gd name="connsiteY597" fmla="*/ 334178 h 1074087"/>
                    <a:gd name="connsiteX598" fmla="*/ 436751 w 633822"/>
                    <a:gd name="connsiteY598" fmla="*/ 335874 h 1074087"/>
                    <a:gd name="connsiteX599" fmla="*/ 437627 w 633822"/>
                    <a:gd name="connsiteY599" fmla="*/ 335026 h 1074087"/>
                    <a:gd name="connsiteX600" fmla="*/ 438476 w 633822"/>
                    <a:gd name="connsiteY600" fmla="*/ 335026 h 1074087"/>
                    <a:gd name="connsiteX601" fmla="*/ 439325 w 633822"/>
                    <a:gd name="connsiteY601" fmla="*/ 335026 h 1074087"/>
                    <a:gd name="connsiteX602" fmla="*/ 438476 w 633822"/>
                    <a:gd name="connsiteY602" fmla="*/ 335874 h 1074087"/>
                    <a:gd name="connsiteX603" fmla="*/ 439325 w 633822"/>
                    <a:gd name="connsiteY603" fmla="*/ 338420 h 1074087"/>
                    <a:gd name="connsiteX604" fmla="*/ 440174 w 633822"/>
                    <a:gd name="connsiteY604" fmla="*/ 340143 h 1074087"/>
                    <a:gd name="connsiteX605" fmla="*/ 439325 w 633822"/>
                    <a:gd name="connsiteY605" fmla="*/ 340991 h 1074087"/>
                    <a:gd name="connsiteX606" fmla="*/ 441023 w 633822"/>
                    <a:gd name="connsiteY606" fmla="*/ 340991 h 1074087"/>
                    <a:gd name="connsiteX607" fmla="*/ 439325 w 633822"/>
                    <a:gd name="connsiteY607" fmla="*/ 341840 h 1074087"/>
                    <a:gd name="connsiteX608" fmla="*/ 439325 w 633822"/>
                    <a:gd name="connsiteY608" fmla="*/ 342688 h 1074087"/>
                    <a:gd name="connsiteX609" fmla="*/ 440174 w 633822"/>
                    <a:gd name="connsiteY609" fmla="*/ 342688 h 1074087"/>
                    <a:gd name="connsiteX610" fmla="*/ 441023 w 633822"/>
                    <a:gd name="connsiteY610" fmla="*/ 342688 h 1074087"/>
                    <a:gd name="connsiteX611" fmla="*/ 441023 w 633822"/>
                    <a:gd name="connsiteY611" fmla="*/ 343536 h 1074087"/>
                    <a:gd name="connsiteX612" fmla="*/ 441872 w 633822"/>
                    <a:gd name="connsiteY612" fmla="*/ 344385 h 1074087"/>
                    <a:gd name="connsiteX613" fmla="*/ 442747 w 633822"/>
                    <a:gd name="connsiteY613" fmla="*/ 345260 h 1074087"/>
                    <a:gd name="connsiteX614" fmla="*/ 444445 w 633822"/>
                    <a:gd name="connsiteY614" fmla="*/ 345260 h 1074087"/>
                    <a:gd name="connsiteX615" fmla="*/ 444445 w 633822"/>
                    <a:gd name="connsiteY615" fmla="*/ 346108 h 1074087"/>
                    <a:gd name="connsiteX616" fmla="*/ 445294 w 633822"/>
                    <a:gd name="connsiteY616" fmla="*/ 346108 h 1074087"/>
                    <a:gd name="connsiteX617" fmla="*/ 445294 w 633822"/>
                    <a:gd name="connsiteY617" fmla="*/ 346956 h 1074087"/>
                    <a:gd name="connsiteX618" fmla="*/ 446992 w 633822"/>
                    <a:gd name="connsiteY618" fmla="*/ 346108 h 1074087"/>
                    <a:gd name="connsiteX619" fmla="*/ 446992 w 633822"/>
                    <a:gd name="connsiteY619" fmla="*/ 347805 h 1074087"/>
                    <a:gd name="connsiteX620" fmla="*/ 447841 w 633822"/>
                    <a:gd name="connsiteY620" fmla="*/ 347805 h 1074087"/>
                    <a:gd name="connsiteX621" fmla="*/ 447841 w 633822"/>
                    <a:gd name="connsiteY621" fmla="*/ 348653 h 1074087"/>
                    <a:gd name="connsiteX622" fmla="*/ 447841 w 633822"/>
                    <a:gd name="connsiteY622" fmla="*/ 349501 h 1074087"/>
                    <a:gd name="connsiteX623" fmla="*/ 449566 w 633822"/>
                    <a:gd name="connsiteY623" fmla="*/ 351225 h 1074087"/>
                    <a:gd name="connsiteX624" fmla="*/ 450415 w 633822"/>
                    <a:gd name="connsiteY624" fmla="*/ 352073 h 1074087"/>
                    <a:gd name="connsiteX625" fmla="*/ 450415 w 633822"/>
                    <a:gd name="connsiteY625" fmla="*/ 352921 h 1074087"/>
                    <a:gd name="connsiteX626" fmla="*/ 452113 w 633822"/>
                    <a:gd name="connsiteY626" fmla="*/ 352921 h 1074087"/>
                    <a:gd name="connsiteX627" fmla="*/ 452113 w 633822"/>
                    <a:gd name="connsiteY627" fmla="*/ 355466 h 1074087"/>
                    <a:gd name="connsiteX628" fmla="*/ 452113 w 633822"/>
                    <a:gd name="connsiteY628" fmla="*/ 357190 h 1074087"/>
                    <a:gd name="connsiteX629" fmla="*/ 453811 w 633822"/>
                    <a:gd name="connsiteY629" fmla="*/ 356341 h 1074087"/>
                    <a:gd name="connsiteX630" fmla="*/ 454686 w 633822"/>
                    <a:gd name="connsiteY630" fmla="*/ 356341 h 1074087"/>
                    <a:gd name="connsiteX631" fmla="*/ 455535 w 633822"/>
                    <a:gd name="connsiteY631" fmla="*/ 358886 h 1074087"/>
                    <a:gd name="connsiteX632" fmla="*/ 456384 w 633822"/>
                    <a:gd name="connsiteY632" fmla="*/ 358038 h 1074087"/>
                    <a:gd name="connsiteX633" fmla="*/ 455535 w 633822"/>
                    <a:gd name="connsiteY633" fmla="*/ 360583 h 1074087"/>
                    <a:gd name="connsiteX634" fmla="*/ 456384 w 633822"/>
                    <a:gd name="connsiteY634" fmla="*/ 361432 h 1074087"/>
                    <a:gd name="connsiteX635" fmla="*/ 457233 w 633822"/>
                    <a:gd name="connsiteY635" fmla="*/ 360583 h 1074087"/>
                    <a:gd name="connsiteX636" fmla="*/ 457233 w 633822"/>
                    <a:gd name="connsiteY636" fmla="*/ 361432 h 1074087"/>
                    <a:gd name="connsiteX637" fmla="*/ 457233 w 633822"/>
                    <a:gd name="connsiteY637" fmla="*/ 362306 h 1074087"/>
                    <a:gd name="connsiteX638" fmla="*/ 456384 w 633822"/>
                    <a:gd name="connsiteY638" fmla="*/ 362306 h 1074087"/>
                    <a:gd name="connsiteX639" fmla="*/ 458082 w 633822"/>
                    <a:gd name="connsiteY639" fmla="*/ 364003 h 1074087"/>
                    <a:gd name="connsiteX640" fmla="*/ 456384 w 633822"/>
                    <a:gd name="connsiteY640" fmla="*/ 364852 h 1074087"/>
                    <a:gd name="connsiteX641" fmla="*/ 459807 w 633822"/>
                    <a:gd name="connsiteY641" fmla="*/ 364852 h 1074087"/>
                    <a:gd name="connsiteX642" fmla="*/ 462354 w 633822"/>
                    <a:gd name="connsiteY642" fmla="*/ 367423 h 1074087"/>
                    <a:gd name="connsiteX643" fmla="*/ 462354 w 633822"/>
                    <a:gd name="connsiteY643" fmla="*/ 369968 h 1074087"/>
                    <a:gd name="connsiteX644" fmla="*/ 464052 w 633822"/>
                    <a:gd name="connsiteY644" fmla="*/ 370817 h 1074087"/>
                    <a:gd name="connsiteX645" fmla="*/ 463203 w 633822"/>
                    <a:gd name="connsiteY645" fmla="*/ 371665 h 1074087"/>
                    <a:gd name="connsiteX646" fmla="*/ 464927 w 633822"/>
                    <a:gd name="connsiteY646" fmla="*/ 372513 h 1074087"/>
                    <a:gd name="connsiteX647" fmla="*/ 464927 w 633822"/>
                    <a:gd name="connsiteY647" fmla="*/ 373388 h 1074087"/>
                    <a:gd name="connsiteX648" fmla="*/ 467474 w 633822"/>
                    <a:gd name="connsiteY648" fmla="*/ 373388 h 1074087"/>
                    <a:gd name="connsiteX649" fmla="*/ 467474 w 633822"/>
                    <a:gd name="connsiteY649" fmla="*/ 374237 h 1074087"/>
                    <a:gd name="connsiteX650" fmla="*/ 468323 w 633822"/>
                    <a:gd name="connsiteY650" fmla="*/ 374237 h 1074087"/>
                    <a:gd name="connsiteX651" fmla="*/ 469172 w 633822"/>
                    <a:gd name="connsiteY651" fmla="*/ 374237 h 1074087"/>
                    <a:gd name="connsiteX652" fmla="*/ 470021 w 633822"/>
                    <a:gd name="connsiteY652" fmla="*/ 374237 h 1074087"/>
                    <a:gd name="connsiteX653" fmla="*/ 470021 w 633822"/>
                    <a:gd name="connsiteY653" fmla="*/ 375085 h 1074087"/>
                    <a:gd name="connsiteX654" fmla="*/ 470897 w 633822"/>
                    <a:gd name="connsiteY654" fmla="*/ 375085 h 1074087"/>
                    <a:gd name="connsiteX655" fmla="*/ 471746 w 633822"/>
                    <a:gd name="connsiteY655" fmla="*/ 372513 h 1074087"/>
                    <a:gd name="connsiteX656" fmla="*/ 472595 w 633822"/>
                    <a:gd name="connsiteY656" fmla="*/ 373388 h 1074087"/>
                    <a:gd name="connsiteX657" fmla="*/ 472595 w 633822"/>
                    <a:gd name="connsiteY657" fmla="*/ 372513 h 1074087"/>
                    <a:gd name="connsiteX658" fmla="*/ 475142 w 633822"/>
                    <a:gd name="connsiteY658" fmla="*/ 371665 h 1074087"/>
                    <a:gd name="connsiteX659" fmla="*/ 474293 w 633822"/>
                    <a:gd name="connsiteY659" fmla="*/ 370817 h 1074087"/>
                    <a:gd name="connsiteX660" fmla="*/ 475991 w 633822"/>
                    <a:gd name="connsiteY660" fmla="*/ 369968 h 1074087"/>
                    <a:gd name="connsiteX661" fmla="*/ 475991 w 633822"/>
                    <a:gd name="connsiteY661" fmla="*/ 368272 h 1074087"/>
                    <a:gd name="connsiteX662" fmla="*/ 475991 w 633822"/>
                    <a:gd name="connsiteY662" fmla="*/ 367423 h 1074087"/>
                    <a:gd name="connsiteX663" fmla="*/ 476866 w 633822"/>
                    <a:gd name="connsiteY663" fmla="*/ 367423 h 1074087"/>
                    <a:gd name="connsiteX664" fmla="*/ 477715 w 633822"/>
                    <a:gd name="connsiteY664" fmla="*/ 365700 h 1074087"/>
                    <a:gd name="connsiteX665" fmla="*/ 479413 w 633822"/>
                    <a:gd name="connsiteY665" fmla="*/ 365700 h 1074087"/>
                    <a:gd name="connsiteX666" fmla="*/ 480262 w 633822"/>
                    <a:gd name="connsiteY666" fmla="*/ 365700 h 1074087"/>
                    <a:gd name="connsiteX667" fmla="*/ 480262 w 633822"/>
                    <a:gd name="connsiteY667" fmla="*/ 364852 h 1074087"/>
                    <a:gd name="connsiteX668" fmla="*/ 480262 w 633822"/>
                    <a:gd name="connsiteY668" fmla="*/ 364003 h 1074087"/>
                    <a:gd name="connsiteX669" fmla="*/ 481111 w 633822"/>
                    <a:gd name="connsiteY669" fmla="*/ 364003 h 1074087"/>
                    <a:gd name="connsiteX670" fmla="*/ 481987 w 633822"/>
                    <a:gd name="connsiteY670" fmla="*/ 364852 h 1074087"/>
                    <a:gd name="connsiteX671" fmla="*/ 482836 w 633822"/>
                    <a:gd name="connsiteY671" fmla="*/ 364852 h 1074087"/>
                    <a:gd name="connsiteX672" fmla="*/ 483685 w 633822"/>
                    <a:gd name="connsiteY672" fmla="*/ 363155 h 1074087"/>
                    <a:gd name="connsiteX673" fmla="*/ 484534 w 633822"/>
                    <a:gd name="connsiteY673" fmla="*/ 363155 h 1074087"/>
                    <a:gd name="connsiteX674" fmla="*/ 484534 w 633822"/>
                    <a:gd name="connsiteY674" fmla="*/ 361432 h 1074087"/>
                    <a:gd name="connsiteX675" fmla="*/ 486232 w 633822"/>
                    <a:gd name="connsiteY675" fmla="*/ 360583 h 1074087"/>
                    <a:gd name="connsiteX676" fmla="*/ 486232 w 633822"/>
                    <a:gd name="connsiteY676" fmla="*/ 361432 h 1074087"/>
                    <a:gd name="connsiteX677" fmla="*/ 487081 w 633822"/>
                    <a:gd name="connsiteY677" fmla="*/ 362306 h 1074087"/>
                    <a:gd name="connsiteX678" fmla="*/ 487956 w 633822"/>
                    <a:gd name="connsiteY678" fmla="*/ 361432 h 1074087"/>
                    <a:gd name="connsiteX679" fmla="*/ 488805 w 633822"/>
                    <a:gd name="connsiteY679" fmla="*/ 360583 h 1074087"/>
                    <a:gd name="connsiteX680" fmla="*/ 489654 w 633822"/>
                    <a:gd name="connsiteY680" fmla="*/ 362306 h 1074087"/>
                    <a:gd name="connsiteX681" fmla="*/ 490503 w 633822"/>
                    <a:gd name="connsiteY681" fmla="*/ 362306 h 1074087"/>
                    <a:gd name="connsiteX682" fmla="*/ 490503 w 633822"/>
                    <a:gd name="connsiteY682" fmla="*/ 361432 h 1074087"/>
                    <a:gd name="connsiteX683" fmla="*/ 491352 w 633822"/>
                    <a:gd name="connsiteY683" fmla="*/ 361432 h 1074087"/>
                    <a:gd name="connsiteX684" fmla="*/ 493926 w 633822"/>
                    <a:gd name="connsiteY684" fmla="*/ 360583 h 1074087"/>
                    <a:gd name="connsiteX685" fmla="*/ 494775 w 633822"/>
                    <a:gd name="connsiteY685" fmla="*/ 359735 h 1074087"/>
                    <a:gd name="connsiteX686" fmla="*/ 495624 w 633822"/>
                    <a:gd name="connsiteY686" fmla="*/ 360583 h 1074087"/>
                    <a:gd name="connsiteX687" fmla="*/ 496472 w 633822"/>
                    <a:gd name="connsiteY687" fmla="*/ 360583 h 1074087"/>
                    <a:gd name="connsiteX688" fmla="*/ 496472 w 633822"/>
                    <a:gd name="connsiteY688" fmla="*/ 359735 h 1074087"/>
                    <a:gd name="connsiteX689" fmla="*/ 497321 w 633822"/>
                    <a:gd name="connsiteY689" fmla="*/ 360583 h 1074087"/>
                    <a:gd name="connsiteX690" fmla="*/ 497321 w 633822"/>
                    <a:gd name="connsiteY690" fmla="*/ 359735 h 1074087"/>
                    <a:gd name="connsiteX691" fmla="*/ 498170 w 633822"/>
                    <a:gd name="connsiteY691" fmla="*/ 358886 h 1074087"/>
                    <a:gd name="connsiteX692" fmla="*/ 499046 w 633822"/>
                    <a:gd name="connsiteY692" fmla="*/ 358038 h 1074087"/>
                    <a:gd name="connsiteX693" fmla="*/ 499046 w 633822"/>
                    <a:gd name="connsiteY693" fmla="*/ 358886 h 1074087"/>
                    <a:gd name="connsiteX694" fmla="*/ 499895 w 633822"/>
                    <a:gd name="connsiteY694" fmla="*/ 358886 h 1074087"/>
                    <a:gd name="connsiteX695" fmla="*/ 500744 w 633822"/>
                    <a:gd name="connsiteY695" fmla="*/ 356341 h 1074087"/>
                    <a:gd name="connsiteX696" fmla="*/ 501593 w 633822"/>
                    <a:gd name="connsiteY696" fmla="*/ 357190 h 1074087"/>
                    <a:gd name="connsiteX697" fmla="*/ 502442 w 633822"/>
                    <a:gd name="connsiteY697" fmla="*/ 356341 h 1074087"/>
                    <a:gd name="connsiteX698" fmla="*/ 503291 w 633822"/>
                    <a:gd name="connsiteY698" fmla="*/ 356341 h 1074087"/>
                    <a:gd name="connsiteX699" fmla="*/ 504166 w 633822"/>
                    <a:gd name="connsiteY699" fmla="*/ 356341 h 1074087"/>
                    <a:gd name="connsiteX700" fmla="*/ 505015 w 633822"/>
                    <a:gd name="connsiteY700" fmla="*/ 355466 h 1074087"/>
                    <a:gd name="connsiteX701" fmla="*/ 505864 w 633822"/>
                    <a:gd name="connsiteY701" fmla="*/ 355466 h 1074087"/>
                    <a:gd name="connsiteX702" fmla="*/ 506713 w 633822"/>
                    <a:gd name="connsiteY702" fmla="*/ 354618 h 1074087"/>
                    <a:gd name="connsiteX703" fmla="*/ 508411 w 633822"/>
                    <a:gd name="connsiteY703" fmla="*/ 355466 h 1074087"/>
                    <a:gd name="connsiteX704" fmla="*/ 509260 w 633822"/>
                    <a:gd name="connsiteY704" fmla="*/ 355466 h 1074087"/>
                    <a:gd name="connsiteX705" fmla="*/ 510985 w 633822"/>
                    <a:gd name="connsiteY705" fmla="*/ 355466 h 1074087"/>
                    <a:gd name="connsiteX706" fmla="*/ 511834 w 633822"/>
                    <a:gd name="connsiteY706" fmla="*/ 353770 h 1074087"/>
                    <a:gd name="connsiteX707" fmla="*/ 512683 w 633822"/>
                    <a:gd name="connsiteY707" fmla="*/ 353770 h 1074087"/>
                    <a:gd name="connsiteX708" fmla="*/ 514381 w 633822"/>
                    <a:gd name="connsiteY708" fmla="*/ 354618 h 1074087"/>
                    <a:gd name="connsiteX709" fmla="*/ 515256 w 633822"/>
                    <a:gd name="connsiteY709" fmla="*/ 354618 h 1074087"/>
                    <a:gd name="connsiteX710" fmla="*/ 516954 w 633822"/>
                    <a:gd name="connsiteY710" fmla="*/ 352921 h 1074087"/>
                    <a:gd name="connsiteX711" fmla="*/ 519501 w 633822"/>
                    <a:gd name="connsiteY711" fmla="*/ 352921 h 1074087"/>
                    <a:gd name="connsiteX712" fmla="*/ 521226 w 633822"/>
                    <a:gd name="connsiteY712" fmla="*/ 353770 h 1074087"/>
                    <a:gd name="connsiteX713" fmla="*/ 521226 w 633822"/>
                    <a:gd name="connsiteY713" fmla="*/ 354618 h 1074087"/>
                    <a:gd name="connsiteX714" fmla="*/ 522924 w 633822"/>
                    <a:gd name="connsiteY714" fmla="*/ 354618 h 1074087"/>
                    <a:gd name="connsiteX715" fmla="*/ 523773 w 633822"/>
                    <a:gd name="connsiteY715" fmla="*/ 355466 h 1074087"/>
                    <a:gd name="connsiteX716" fmla="*/ 525471 w 633822"/>
                    <a:gd name="connsiteY716" fmla="*/ 356341 h 1074087"/>
                    <a:gd name="connsiteX717" fmla="*/ 525471 w 633822"/>
                    <a:gd name="connsiteY717" fmla="*/ 357190 h 1074087"/>
                    <a:gd name="connsiteX718" fmla="*/ 525471 w 633822"/>
                    <a:gd name="connsiteY718" fmla="*/ 358886 h 1074087"/>
                    <a:gd name="connsiteX719" fmla="*/ 527195 w 633822"/>
                    <a:gd name="connsiteY719" fmla="*/ 359735 h 1074087"/>
                    <a:gd name="connsiteX720" fmla="*/ 530591 w 633822"/>
                    <a:gd name="connsiteY720" fmla="*/ 361432 h 1074087"/>
                    <a:gd name="connsiteX721" fmla="*/ 534014 w 633822"/>
                    <a:gd name="connsiteY721" fmla="*/ 364003 h 1074087"/>
                    <a:gd name="connsiteX722" fmla="*/ 534863 w 633822"/>
                    <a:gd name="connsiteY722" fmla="*/ 365700 h 1074087"/>
                    <a:gd name="connsiteX723" fmla="*/ 534863 w 633822"/>
                    <a:gd name="connsiteY723" fmla="*/ 366548 h 1074087"/>
                    <a:gd name="connsiteX724" fmla="*/ 535712 w 633822"/>
                    <a:gd name="connsiteY724" fmla="*/ 367423 h 1074087"/>
                    <a:gd name="connsiteX725" fmla="*/ 535712 w 633822"/>
                    <a:gd name="connsiteY725" fmla="*/ 368272 h 1074087"/>
                    <a:gd name="connsiteX726" fmla="*/ 535712 w 633822"/>
                    <a:gd name="connsiteY726" fmla="*/ 371665 h 1074087"/>
                    <a:gd name="connsiteX727" fmla="*/ 535712 w 633822"/>
                    <a:gd name="connsiteY727" fmla="*/ 373388 h 1074087"/>
                    <a:gd name="connsiteX728" fmla="*/ 537436 w 633822"/>
                    <a:gd name="connsiteY728" fmla="*/ 375085 h 1074087"/>
                    <a:gd name="connsiteX729" fmla="*/ 537436 w 633822"/>
                    <a:gd name="connsiteY729" fmla="*/ 376782 h 1074087"/>
                    <a:gd name="connsiteX730" fmla="*/ 536561 w 633822"/>
                    <a:gd name="connsiteY730" fmla="*/ 377630 h 1074087"/>
                    <a:gd name="connsiteX731" fmla="*/ 534863 w 633822"/>
                    <a:gd name="connsiteY731" fmla="*/ 377630 h 1074087"/>
                    <a:gd name="connsiteX732" fmla="*/ 534014 w 633822"/>
                    <a:gd name="connsiteY732" fmla="*/ 379353 h 1074087"/>
                    <a:gd name="connsiteX733" fmla="*/ 534014 w 633822"/>
                    <a:gd name="connsiteY733" fmla="*/ 381050 h 1074087"/>
                    <a:gd name="connsiteX734" fmla="*/ 531440 w 633822"/>
                    <a:gd name="connsiteY734" fmla="*/ 387864 h 1074087"/>
                    <a:gd name="connsiteX735" fmla="*/ 531440 w 633822"/>
                    <a:gd name="connsiteY735" fmla="*/ 388712 h 1074087"/>
                    <a:gd name="connsiteX736" fmla="*/ 531440 w 633822"/>
                    <a:gd name="connsiteY736" fmla="*/ 389587 h 1074087"/>
                    <a:gd name="connsiteX737" fmla="*/ 533165 w 633822"/>
                    <a:gd name="connsiteY737" fmla="*/ 390435 h 1074087"/>
                    <a:gd name="connsiteX738" fmla="*/ 534863 w 633822"/>
                    <a:gd name="connsiteY738" fmla="*/ 392132 h 1074087"/>
                    <a:gd name="connsiteX739" fmla="*/ 534014 w 633822"/>
                    <a:gd name="connsiteY739" fmla="*/ 392980 h 1074087"/>
                    <a:gd name="connsiteX740" fmla="*/ 532316 w 633822"/>
                    <a:gd name="connsiteY740" fmla="*/ 394677 h 1074087"/>
                    <a:gd name="connsiteX741" fmla="*/ 531440 w 633822"/>
                    <a:gd name="connsiteY741" fmla="*/ 397249 h 1074087"/>
                    <a:gd name="connsiteX742" fmla="*/ 532316 w 633822"/>
                    <a:gd name="connsiteY742" fmla="*/ 401517 h 1074087"/>
                    <a:gd name="connsiteX743" fmla="*/ 530591 w 633822"/>
                    <a:gd name="connsiteY743" fmla="*/ 404062 h 1074087"/>
                    <a:gd name="connsiteX744" fmla="*/ 528893 w 633822"/>
                    <a:gd name="connsiteY744" fmla="*/ 405759 h 1074087"/>
                    <a:gd name="connsiteX745" fmla="*/ 527195 w 633822"/>
                    <a:gd name="connsiteY745" fmla="*/ 407482 h 1074087"/>
                    <a:gd name="connsiteX746" fmla="*/ 525471 w 633822"/>
                    <a:gd name="connsiteY746" fmla="*/ 408330 h 1074087"/>
                    <a:gd name="connsiteX747" fmla="*/ 522924 w 633822"/>
                    <a:gd name="connsiteY747" fmla="*/ 408330 h 1074087"/>
                    <a:gd name="connsiteX748" fmla="*/ 521226 w 633822"/>
                    <a:gd name="connsiteY748" fmla="*/ 409179 h 1074087"/>
                    <a:gd name="connsiteX749" fmla="*/ 519501 w 633822"/>
                    <a:gd name="connsiteY749" fmla="*/ 409179 h 1074087"/>
                    <a:gd name="connsiteX750" fmla="*/ 516105 w 633822"/>
                    <a:gd name="connsiteY750" fmla="*/ 407482 h 1074087"/>
                    <a:gd name="connsiteX751" fmla="*/ 512683 w 633822"/>
                    <a:gd name="connsiteY751" fmla="*/ 409179 h 1074087"/>
                    <a:gd name="connsiteX752" fmla="*/ 510985 w 633822"/>
                    <a:gd name="connsiteY752" fmla="*/ 410027 h 1074087"/>
                    <a:gd name="connsiteX753" fmla="*/ 509260 w 633822"/>
                    <a:gd name="connsiteY753" fmla="*/ 410876 h 1074087"/>
                    <a:gd name="connsiteX754" fmla="*/ 506713 w 633822"/>
                    <a:gd name="connsiteY754" fmla="*/ 411750 h 1074087"/>
                    <a:gd name="connsiteX755" fmla="*/ 505864 w 633822"/>
                    <a:gd name="connsiteY755" fmla="*/ 413447 h 1074087"/>
                    <a:gd name="connsiteX756" fmla="*/ 505015 w 633822"/>
                    <a:gd name="connsiteY756" fmla="*/ 414296 h 1074087"/>
                    <a:gd name="connsiteX757" fmla="*/ 504166 w 633822"/>
                    <a:gd name="connsiteY757" fmla="*/ 415992 h 1074087"/>
                    <a:gd name="connsiteX758" fmla="*/ 503291 w 633822"/>
                    <a:gd name="connsiteY758" fmla="*/ 415144 h 1074087"/>
                    <a:gd name="connsiteX759" fmla="*/ 502442 w 633822"/>
                    <a:gd name="connsiteY759" fmla="*/ 415144 h 1074087"/>
                    <a:gd name="connsiteX760" fmla="*/ 501593 w 633822"/>
                    <a:gd name="connsiteY760" fmla="*/ 415144 h 1074087"/>
                    <a:gd name="connsiteX761" fmla="*/ 499895 w 633822"/>
                    <a:gd name="connsiteY761" fmla="*/ 415144 h 1074087"/>
                    <a:gd name="connsiteX762" fmla="*/ 497321 w 633822"/>
                    <a:gd name="connsiteY762" fmla="*/ 414296 h 1074087"/>
                    <a:gd name="connsiteX763" fmla="*/ 497321 w 633822"/>
                    <a:gd name="connsiteY763" fmla="*/ 415144 h 1074087"/>
                    <a:gd name="connsiteX764" fmla="*/ 497321 w 633822"/>
                    <a:gd name="connsiteY764" fmla="*/ 415992 h 1074087"/>
                    <a:gd name="connsiteX765" fmla="*/ 496472 w 633822"/>
                    <a:gd name="connsiteY765" fmla="*/ 415992 h 1074087"/>
                    <a:gd name="connsiteX766" fmla="*/ 497321 w 633822"/>
                    <a:gd name="connsiteY766" fmla="*/ 417716 h 1074087"/>
                    <a:gd name="connsiteX767" fmla="*/ 495624 w 633822"/>
                    <a:gd name="connsiteY767" fmla="*/ 418564 h 1074087"/>
                    <a:gd name="connsiteX768" fmla="*/ 494775 w 633822"/>
                    <a:gd name="connsiteY768" fmla="*/ 417716 h 1074087"/>
                    <a:gd name="connsiteX769" fmla="*/ 495624 w 633822"/>
                    <a:gd name="connsiteY769" fmla="*/ 420261 h 1074087"/>
                    <a:gd name="connsiteX770" fmla="*/ 495624 w 633822"/>
                    <a:gd name="connsiteY770" fmla="*/ 421109 h 1074087"/>
                    <a:gd name="connsiteX771" fmla="*/ 495624 w 633822"/>
                    <a:gd name="connsiteY771" fmla="*/ 421957 h 1074087"/>
                    <a:gd name="connsiteX772" fmla="*/ 494775 w 633822"/>
                    <a:gd name="connsiteY772" fmla="*/ 423681 h 1074087"/>
                    <a:gd name="connsiteX773" fmla="*/ 495624 w 633822"/>
                    <a:gd name="connsiteY773" fmla="*/ 424529 h 1074087"/>
                    <a:gd name="connsiteX774" fmla="*/ 493077 w 633822"/>
                    <a:gd name="connsiteY774" fmla="*/ 427074 h 1074087"/>
                    <a:gd name="connsiteX775" fmla="*/ 492201 w 633822"/>
                    <a:gd name="connsiteY775" fmla="*/ 427922 h 1074087"/>
                    <a:gd name="connsiteX776" fmla="*/ 491352 w 633822"/>
                    <a:gd name="connsiteY776" fmla="*/ 426226 h 1074087"/>
                    <a:gd name="connsiteX777" fmla="*/ 490503 w 633822"/>
                    <a:gd name="connsiteY777" fmla="*/ 427074 h 1074087"/>
                    <a:gd name="connsiteX778" fmla="*/ 490503 w 633822"/>
                    <a:gd name="connsiteY778" fmla="*/ 427922 h 1074087"/>
                    <a:gd name="connsiteX779" fmla="*/ 488805 w 633822"/>
                    <a:gd name="connsiteY779" fmla="*/ 427922 h 1074087"/>
                    <a:gd name="connsiteX780" fmla="*/ 488805 w 633822"/>
                    <a:gd name="connsiteY780" fmla="*/ 429646 h 1074087"/>
                    <a:gd name="connsiteX781" fmla="*/ 489654 w 633822"/>
                    <a:gd name="connsiteY781" fmla="*/ 431342 h 1074087"/>
                    <a:gd name="connsiteX782" fmla="*/ 488805 w 633822"/>
                    <a:gd name="connsiteY782" fmla="*/ 431342 h 1074087"/>
                    <a:gd name="connsiteX783" fmla="*/ 489654 w 633822"/>
                    <a:gd name="connsiteY783" fmla="*/ 432191 h 1074087"/>
                    <a:gd name="connsiteX784" fmla="*/ 488805 w 633822"/>
                    <a:gd name="connsiteY784" fmla="*/ 433039 h 1074087"/>
                    <a:gd name="connsiteX785" fmla="*/ 489654 w 633822"/>
                    <a:gd name="connsiteY785" fmla="*/ 433888 h 1074087"/>
                    <a:gd name="connsiteX786" fmla="*/ 488805 w 633822"/>
                    <a:gd name="connsiteY786" fmla="*/ 434762 h 1074087"/>
                    <a:gd name="connsiteX787" fmla="*/ 489654 w 633822"/>
                    <a:gd name="connsiteY787" fmla="*/ 435611 h 1074087"/>
                    <a:gd name="connsiteX788" fmla="*/ 488805 w 633822"/>
                    <a:gd name="connsiteY788" fmla="*/ 435611 h 1074087"/>
                    <a:gd name="connsiteX789" fmla="*/ 488805 w 633822"/>
                    <a:gd name="connsiteY789" fmla="*/ 436459 h 1074087"/>
                    <a:gd name="connsiteX790" fmla="*/ 487956 w 633822"/>
                    <a:gd name="connsiteY790" fmla="*/ 437308 h 1074087"/>
                    <a:gd name="connsiteX791" fmla="*/ 487956 w 633822"/>
                    <a:gd name="connsiteY791" fmla="*/ 438156 h 1074087"/>
                    <a:gd name="connsiteX792" fmla="*/ 487081 w 633822"/>
                    <a:gd name="connsiteY792" fmla="*/ 439004 h 1074087"/>
                    <a:gd name="connsiteX793" fmla="*/ 486232 w 633822"/>
                    <a:gd name="connsiteY793" fmla="*/ 438156 h 1074087"/>
                    <a:gd name="connsiteX794" fmla="*/ 486232 w 633822"/>
                    <a:gd name="connsiteY794" fmla="*/ 439004 h 1074087"/>
                    <a:gd name="connsiteX795" fmla="*/ 485383 w 633822"/>
                    <a:gd name="connsiteY795" fmla="*/ 439004 h 1074087"/>
                    <a:gd name="connsiteX796" fmla="*/ 486232 w 633822"/>
                    <a:gd name="connsiteY796" fmla="*/ 439879 h 1074087"/>
                    <a:gd name="connsiteX797" fmla="*/ 485383 w 633822"/>
                    <a:gd name="connsiteY797" fmla="*/ 439879 h 1074087"/>
                    <a:gd name="connsiteX798" fmla="*/ 485383 w 633822"/>
                    <a:gd name="connsiteY798" fmla="*/ 440728 h 1074087"/>
                    <a:gd name="connsiteX799" fmla="*/ 484534 w 633822"/>
                    <a:gd name="connsiteY799" fmla="*/ 439879 h 1074087"/>
                    <a:gd name="connsiteX800" fmla="*/ 484534 w 633822"/>
                    <a:gd name="connsiteY800" fmla="*/ 440728 h 1074087"/>
                    <a:gd name="connsiteX801" fmla="*/ 483685 w 633822"/>
                    <a:gd name="connsiteY801" fmla="*/ 440728 h 1074087"/>
                    <a:gd name="connsiteX802" fmla="*/ 483685 w 633822"/>
                    <a:gd name="connsiteY802" fmla="*/ 439879 h 1074087"/>
                    <a:gd name="connsiteX803" fmla="*/ 483685 w 633822"/>
                    <a:gd name="connsiteY803" fmla="*/ 441576 h 1074087"/>
                    <a:gd name="connsiteX804" fmla="*/ 482836 w 633822"/>
                    <a:gd name="connsiteY804" fmla="*/ 440728 h 1074087"/>
                    <a:gd name="connsiteX805" fmla="*/ 482836 w 633822"/>
                    <a:gd name="connsiteY805" fmla="*/ 441576 h 1074087"/>
                    <a:gd name="connsiteX806" fmla="*/ 482836 w 633822"/>
                    <a:gd name="connsiteY806" fmla="*/ 442424 h 1074087"/>
                    <a:gd name="connsiteX807" fmla="*/ 482836 w 633822"/>
                    <a:gd name="connsiteY807" fmla="*/ 443273 h 1074087"/>
                    <a:gd name="connsiteX808" fmla="*/ 481987 w 633822"/>
                    <a:gd name="connsiteY808" fmla="*/ 443273 h 1074087"/>
                    <a:gd name="connsiteX809" fmla="*/ 481111 w 633822"/>
                    <a:gd name="connsiteY809" fmla="*/ 442424 h 1074087"/>
                    <a:gd name="connsiteX810" fmla="*/ 481111 w 633822"/>
                    <a:gd name="connsiteY810" fmla="*/ 443273 h 1074087"/>
                    <a:gd name="connsiteX811" fmla="*/ 480262 w 633822"/>
                    <a:gd name="connsiteY811" fmla="*/ 443273 h 1074087"/>
                    <a:gd name="connsiteX812" fmla="*/ 481111 w 633822"/>
                    <a:gd name="connsiteY812" fmla="*/ 443273 h 1074087"/>
                    <a:gd name="connsiteX813" fmla="*/ 481111 w 633822"/>
                    <a:gd name="connsiteY813" fmla="*/ 444121 h 1074087"/>
                    <a:gd name="connsiteX814" fmla="*/ 481987 w 633822"/>
                    <a:gd name="connsiteY814" fmla="*/ 443273 h 1074087"/>
                    <a:gd name="connsiteX815" fmla="*/ 482836 w 633822"/>
                    <a:gd name="connsiteY815" fmla="*/ 444121 h 1074087"/>
                    <a:gd name="connsiteX816" fmla="*/ 482836 w 633822"/>
                    <a:gd name="connsiteY816" fmla="*/ 444969 h 1074087"/>
                    <a:gd name="connsiteX817" fmla="*/ 481987 w 633822"/>
                    <a:gd name="connsiteY817" fmla="*/ 444969 h 1074087"/>
                    <a:gd name="connsiteX818" fmla="*/ 482836 w 633822"/>
                    <a:gd name="connsiteY818" fmla="*/ 445844 h 1074087"/>
                    <a:gd name="connsiteX819" fmla="*/ 481987 w 633822"/>
                    <a:gd name="connsiteY819" fmla="*/ 445844 h 1074087"/>
                    <a:gd name="connsiteX820" fmla="*/ 481987 w 633822"/>
                    <a:gd name="connsiteY820" fmla="*/ 446693 h 1074087"/>
                    <a:gd name="connsiteX821" fmla="*/ 481111 w 633822"/>
                    <a:gd name="connsiteY821" fmla="*/ 446693 h 1074087"/>
                    <a:gd name="connsiteX822" fmla="*/ 481111 w 633822"/>
                    <a:gd name="connsiteY822" fmla="*/ 447541 h 1074087"/>
                    <a:gd name="connsiteX823" fmla="*/ 480262 w 633822"/>
                    <a:gd name="connsiteY823" fmla="*/ 448389 h 1074087"/>
                    <a:gd name="connsiteX824" fmla="*/ 481111 w 633822"/>
                    <a:gd name="connsiteY824" fmla="*/ 449238 h 1074087"/>
                    <a:gd name="connsiteX825" fmla="*/ 480262 w 633822"/>
                    <a:gd name="connsiteY825" fmla="*/ 450086 h 1074087"/>
                    <a:gd name="connsiteX826" fmla="*/ 481987 w 633822"/>
                    <a:gd name="connsiteY826" fmla="*/ 450934 h 1074087"/>
                    <a:gd name="connsiteX827" fmla="*/ 482836 w 633822"/>
                    <a:gd name="connsiteY827" fmla="*/ 450934 h 1074087"/>
                    <a:gd name="connsiteX828" fmla="*/ 481987 w 633822"/>
                    <a:gd name="connsiteY828" fmla="*/ 451809 h 1074087"/>
                    <a:gd name="connsiteX829" fmla="*/ 483685 w 633822"/>
                    <a:gd name="connsiteY829" fmla="*/ 451809 h 1074087"/>
                    <a:gd name="connsiteX830" fmla="*/ 482836 w 633822"/>
                    <a:gd name="connsiteY830" fmla="*/ 452658 h 1074087"/>
                    <a:gd name="connsiteX831" fmla="*/ 483685 w 633822"/>
                    <a:gd name="connsiteY831" fmla="*/ 453506 h 1074087"/>
                    <a:gd name="connsiteX832" fmla="*/ 484534 w 633822"/>
                    <a:gd name="connsiteY832" fmla="*/ 455203 h 1074087"/>
                    <a:gd name="connsiteX833" fmla="*/ 483685 w 633822"/>
                    <a:gd name="connsiteY833" fmla="*/ 456051 h 1074087"/>
                    <a:gd name="connsiteX834" fmla="*/ 482836 w 633822"/>
                    <a:gd name="connsiteY834" fmla="*/ 456051 h 1074087"/>
                    <a:gd name="connsiteX835" fmla="*/ 481111 w 633822"/>
                    <a:gd name="connsiteY835" fmla="*/ 457774 h 1074087"/>
                    <a:gd name="connsiteX836" fmla="*/ 481111 w 633822"/>
                    <a:gd name="connsiteY836" fmla="*/ 460320 h 1074087"/>
                    <a:gd name="connsiteX837" fmla="*/ 480262 w 633822"/>
                    <a:gd name="connsiteY837" fmla="*/ 460320 h 1074087"/>
                    <a:gd name="connsiteX838" fmla="*/ 479413 w 633822"/>
                    <a:gd name="connsiteY838" fmla="*/ 460320 h 1074087"/>
                    <a:gd name="connsiteX839" fmla="*/ 478564 w 633822"/>
                    <a:gd name="connsiteY839" fmla="*/ 460320 h 1074087"/>
                    <a:gd name="connsiteX840" fmla="*/ 479413 w 633822"/>
                    <a:gd name="connsiteY840" fmla="*/ 462891 h 1074087"/>
                    <a:gd name="connsiteX841" fmla="*/ 480262 w 633822"/>
                    <a:gd name="connsiteY841" fmla="*/ 463740 h 1074087"/>
                    <a:gd name="connsiteX842" fmla="*/ 480262 w 633822"/>
                    <a:gd name="connsiteY842" fmla="*/ 465436 h 1074087"/>
                    <a:gd name="connsiteX843" fmla="*/ 481111 w 633822"/>
                    <a:gd name="connsiteY843" fmla="*/ 465436 h 1074087"/>
                    <a:gd name="connsiteX844" fmla="*/ 481111 w 633822"/>
                    <a:gd name="connsiteY844" fmla="*/ 466285 h 1074087"/>
                    <a:gd name="connsiteX845" fmla="*/ 481987 w 633822"/>
                    <a:gd name="connsiteY845" fmla="*/ 466285 h 1074087"/>
                    <a:gd name="connsiteX846" fmla="*/ 482836 w 633822"/>
                    <a:gd name="connsiteY846" fmla="*/ 468856 h 1074087"/>
                    <a:gd name="connsiteX847" fmla="*/ 481987 w 633822"/>
                    <a:gd name="connsiteY847" fmla="*/ 469705 h 1074087"/>
                    <a:gd name="connsiteX848" fmla="*/ 481987 w 633822"/>
                    <a:gd name="connsiteY848" fmla="*/ 472250 h 1074087"/>
                    <a:gd name="connsiteX849" fmla="*/ 481111 w 633822"/>
                    <a:gd name="connsiteY849" fmla="*/ 473098 h 1074087"/>
                    <a:gd name="connsiteX850" fmla="*/ 481987 w 633822"/>
                    <a:gd name="connsiteY850" fmla="*/ 473973 h 1074087"/>
                    <a:gd name="connsiteX851" fmla="*/ 481111 w 633822"/>
                    <a:gd name="connsiteY851" fmla="*/ 474821 h 1074087"/>
                    <a:gd name="connsiteX852" fmla="*/ 480262 w 633822"/>
                    <a:gd name="connsiteY852" fmla="*/ 474821 h 1074087"/>
                    <a:gd name="connsiteX853" fmla="*/ 480262 w 633822"/>
                    <a:gd name="connsiteY853" fmla="*/ 475670 h 1074087"/>
                    <a:gd name="connsiteX854" fmla="*/ 481111 w 633822"/>
                    <a:gd name="connsiteY854" fmla="*/ 476518 h 1074087"/>
                    <a:gd name="connsiteX855" fmla="*/ 480262 w 633822"/>
                    <a:gd name="connsiteY855" fmla="*/ 477366 h 1074087"/>
                    <a:gd name="connsiteX856" fmla="*/ 477715 w 633822"/>
                    <a:gd name="connsiteY856" fmla="*/ 477366 h 1074087"/>
                    <a:gd name="connsiteX857" fmla="*/ 475991 w 633822"/>
                    <a:gd name="connsiteY857" fmla="*/ 479090 h 1074087"/>
                    <a:gd name="connsiteX858" fmla="*/ 475142 w 633822"/>
                    <a:gd name="connsiteY858" fmla="*/ 479938 h 1074087"/>
                    <a:gd name="connsiteX859" fmla="*/ 474293 w 633822"/>
                    <a:gd name="connsiteY859" fmla="*/ 479090 h 1074087"/>
                    <a:gd name="connsiteX860" fmla="*/ 473444 w 633822"/>
                    <a:gd name="connsiteY860" fmla="*/ 479090 h 1074087"/>
                    <a:gd name="connsiteX861" fmla="*/ 472595 w 633822"/>
                    <a:gd name="connsiteY861" fmla="*/ 479090 h 1074087"/>
                    <a:gd name="connsiteX862" fmla="*/ 470897 w 633822"/>
                    <a:gd name="connsiteY862" fmla="*/ 479938 h 1074087"/>
                    <a:gd name="connsiteX863" fmla="*/ 471746 w 633822"/>
                    <a:gd name="connsiteY863" fmla="*/ 481635 h 1074087"/>
                    <a:gd name="connsiteX864" fmla="*/ 471746 w 633822"/>
                    <a:gd name="connsiteY864" fmla="*/ 482483 h 1074087"/>
                    <a:gd name="connsiteX865" fmla="*/ 472595 w 633822"/>
                    <a:gd name="connsiteY865" fmla="*/ 483332 h 1074087"/>
                    <a:gd name="connsiteX866" fmla="*/ 473444 w 633822"/>
                    <a:gd name="connsiteY866" fmla="*/ 483332 h 1074087"/>
                    <a:gd name="connsiteX867" fmla="*/ 474293 w 633822"/>
                    <a:gd name="connsiteY867" fmla="*/ 485055 h 1074087"/>
                    <a:gd name="connsiteX868" fmla="*/ 472595 w 633822"/>
                    <a:gd name="connsiteY868" fmla="*/ 485903 h 1074087"/>
                    <a:gd name="connsiteX869" fmla="*/ 472595 w 633822"/>
                    <a:gd name="connsiteY869" fmla="*/ 486752 h 1074087"/>
                    <a:gd name="connsiteX870" fmla="*/ 470897 w 633822"/>
                    <a:gd name="connsiteY870" fmla="*/ 487600 h 1074087"/>
                    <a:gd name="connsiteX871" fmla="*/ 470897 w 633822"/>
                    <a:gd name="connsiteY871" fmla="*/ 488448 h 1074087"/>
                    <a:gd name="connsiteX872" fmla="*/ 469172 w 633822"/>
                    <a:gd name="connsiteY872" fmla="*/ 489297 h 1074087"/>
                    <a:gd name="connsiteX873" fmla="*/ 468323 w 633822"/>
                    <a:gd name="connsiteY873" fmla="*/ 489297 h 1074087"/>
                    <a:gd name="connsiteX874" fmla="*/ 467474 w 633822"/>
                    <a:gd name="connsiteY874" fmla="*/ 490172 h 1074087"/>
                    <a:gd name="connsiteX875" fmla="*/ 468323 w 633822"/>
                    <a:gd name="connsiteY875" fmla="*/ 491868 h 1074087"/>
                    <a:gd name="connsiteX876" fmla="*/ 468323 w 633822"/>
                    <a:gd name="connsiteY876" fmla="*/ 492717 h 1074087"/>
                    <a:gd name="connsiteX877" fmla="*/ 467474 w 633822"/>
                    <a:gd name="connsiteY877" fmla="*/ 493565 h 1074087"/>
                    <a:gd name="connsiteX878" fmla="*/ 467474 w 633822"/>
                    <a:gd name="connsiteY878" fmla="*/ 494413 h 1074087"/>
                    <a:gd name="connsiteX879" fmla="*/ 465776 w 633822"/>
                    <a:gd name="connsiteY879" fmla="*/ 494413 h 1074087"/>
                    <a:gd name="connsiteX880" fmla="*/ 465776 w 633822"/>
                    <a:gd name="connsiteY880" fmla="*/ 493565 h 1074087"/>
                    <a:gd name="connsiteX881" fmla="*/ 465776 w 633822"/>
                    <a:gd name="connsiteY881" fmla="*/ 494413 h 1074087"/>
                    <a:gd name="connsiteX882" fmla="*/ 464927 w 633822"/>
                    <a:gd name="connsiteY882" fmla="*/ 496137 h 1074087"/>
                    <a:gd name="connsiteX883" fmla="*/ 464927 w 633822"/>
                    <a:gd name="connsiteY883" fmla="*/ 496985 h 1074087"/>
                    <a:gd name="connsiteX884" fmla="*/ 462354 w 633822"/>
                    <a:gd name="connsiteY884" fmla="*/ 496985 h 1074087"/>
                    <a:gd name="connsiteX885" fmla="*/ 461505 w 633822"/>
                    <a:gd name="connsiteY885" fmla="*/ 497833 h 1074087"/>
                    <a:gd name="connsiteX886" fmla="*/ 463203 w 633822"/>
                    <a:gd name="connsiteY886" fmla="*/ 498682 h 1074087"/>
                    <a:gd name="connsiteX887" fmla="*/ 464052 w 633822"/>
                    <a:gd name="connsiteY887" fmla="*/ 497833 h 1074087"/>
                    <a:gd name="connsiteX888" fmla="*/ 464052 w 633822"/>
                    <a:gd name="connsiteY888" fmla="*/ 498682 h 1074087"/>
                    <a:gd name="connsiteX889" fmla="*/ 464927 w 633822"/>
                    <a:gd name="connsiteY889" fmla="*/ 498682 h 1074087"/>
                    <a:gd name="connsiteX890" fmla="*/ 464927 w 633822"/>
                    <a:gd name="connsiteY890" fmla="*/ 499530 h 1074087"/>
                    <a:gd name="connsiteX891" fmla="*/ 463203 w 633822"/>
                    <a:gd name="connsiteY891" fmla="*/ 500378 h 1074087"/>
                    <a:gd name="connsiteX892" fmla="*/ 463203 w 633822"/>
                    <a:gd name="connsiteY892" fmla="*/ 501253 h 1074087"/>
                    <a:gd name="connsiteX893" fmla="*/ 463203 w 633822"/>
                    <a:gd name="connsiteY893" fmla="*/ 502102 h 1074087"/>
                    <a:gd name="connsiteX894" fmla="*/ 462354 w 633822"/>
                    <a:gd name="connsiteY894" fmla="*/ 502102 h 1074087"/>
                    <a:gd name="connsiteX895" fmla="*/ 463203 w 633822"/>
                    <a:gd name="connsiteY895" fmla="*/ 502950 h 1074087"/>
                    <a:gd name="connsiteX896" fmla="*/ 461505 w 633822"/>
                    <a:gd name="connsiteY896" fmla="*/ 502950 h 1074087"/>
                    <a:gd name="connsiteX897" fmla="*/ 461505 w 633822"/>
                    <a:gd name="connsiteY897" fmla="*/ 503798 h 1074087"/>
                    <a:gd name="connsiteX898" fmla="*/ 464052 w 633822"/>
                    <a:gd name="connsiteY898" fmla="*/ 505495 h 1074087"/>
                    <a:gd name="connsiteX899" fmla="*/ 464052 w 633822"/>
                    <a:gd name="connsiteY899" fmla="*/ 504647 h 1074087"/>
                    <a:gd name="connsiteX900" fmla="*/ 465776 w 633822"/>
                    <a:gd name="connsiteY900" fmla="*/ 504647 h 1074087"/>
                    <a:gd name="connsiteX901" fmla="*/ 467474 w 633822"/>
                    <a:gd name="connsiteY901" fmla="*/ 505495 h 1074087"/>
                    <a:gd name="connsiteX902" fmla="*/ 469172 w 633822"/>
                    <a:gd name="connsiteY902" fmla="*/ 504647 h 1074087"/>
                    <a:gd name="connsiteX903" fmla="*/ 468323 w 633822"/>
                    <a:gd name="connsiteY903" fmla="*/ 506370 h 1074087"/>
                    <a:gd name="connsiteX904" fmla="*/ 469172 w 633822"/>
                    <a:gd name="connsiteY904" fmla="*/ 506370 h 1074087"/>
                    <a:gd name="connsiteX905" fmla="*/ 470021 w 633822"/>
                    <a:gd name="connsiteY905" fmla="*/ 506370 h 1074087"/>
                    <a:gd name="connsiteX906" fmla="*/ 470021 w 633822"/>
                    <a:gd name="connsiteY906" fmla="*/ 505495 h 1074087"/>
                    <a:gd name="connsiteX907" fmla="*/ 471746 w 633822"/>
                    <a:gd name="connsiteY907" fmla="*/ 505495 h 1074087"/>
                    <a:gd name="connsiteX908" fmla="*/ 473444 w 633822"/>
                    <a:gd name="connsiteY908" fmla="*/ 506370 h 1074087"/>
                    <a:gd name="connsiteX909" fmla="*/ 477715 w 633822"/>
                    <a:gd name="connsiteY909" fmla="*/ 504647 h 1074087"/>
                    <a:gd name="connsiteX910" fmla="*/ 480262 w 633822"/>
                    <a:gd name="connsiteY910" fmla="*/ 504647 h 1074087"/>
                    <a:gd name="connsiteX911" fmla="*/ 481111 w 633822"/>
                    <a:gd name="connsiteY911" fmla="*/ 506370 h 1074087"/>
                    <a:gd name="connsiteX912" fmla="*/ 480262 w 633822"/>
                    <a:gd name="connsiteY912" fmla="*/ 507218 h 1074087"/>
                    <a:gd name="connsiteX913" fmla="*/ 479413 w 633822"/>
                    <a:gd name="connsiteY913" fmla="*/ 507218 h 1074087"/>
                    <a:gd name="connsiteX914" fmla="*/ 478564 w 633822"/>
                    <a:gd name="connsiteY914" fmla="*/ 507218 h 1074087"/>
                    <a:gd name="connsiteX915" fmla="*/ 479413 w 633822"/>
                    <a:gd name="connsiteY915" fmla="*/ 508067 h 1074087"/>
                    <a:gd name="connsiteX916" fmla="*/ 478564 w 633822"/>
                    <a:gd name="connsiteY916" fmla="*/ 508067 h 1074087"/>
                    <a:gd name="connsiteX917" fmla="*/ 479413 w 633822"/>
                    <a:gd name="connsiteY917" fmla="*/ 508915 h 1074087"/>
                    <a:gd name="connsiteX918" fmla="*/ 478564 w 633822"/>
                    <a:gd name="connsiteY918" fmla="*/ 509764 h 1074087"/>
                    <a:gd name="connsiteX919" fmla="*/ 479413 w 633822"/>
                    <a:gd name="connsiteY919" fmla="*/ 511460 h 1074087"/>
                    <a:gd name="connsiteX920" fmla="*/ 478564 w 633822"/>
                    <a:gd name="connsiteY920" fmla="*/ 511460 h 1074087"/>
                    <a:gd name="connsiteX921" fmla="*/ 479413 w 633822"/>
                    <a:gd name="connsiteY921" fmla="*/ 513184 h 1074087"/>
                    <a:gd name="connsiteX922" fmla="*/ 480262 w 633822"/>
                    <a:gd name="connsiteY922" fmla="*/ 513184 h 1074087"/>
                    <a:gd name="connsiteX923" fmla="*/ 481987 w 633822"/>
                    <a:gd name="connsiteY923" fmla="*/ 513184 h 1074087"/>
                    <a:gd name="connsiteX924" fmla="*/ 482836 w 633822"/>
                    <a:gd name="connsiteY924" fmla="*/ 512335 h 1074087"/>
                    <a:gd name="connsiteX925" fmla="*/ 483685 w 633822"/>
                    <a:gd name="connsiteY925" fmla="*/ 511460 h 1074087"/>
                    <a:gd name="connsiteX926" fmla="*/ 483685 w 633822"/>
                    <a:gd name="connsiteY926" fmla="*/ 512335 h 1074087"/>
                    <a:gd name="connsiteX927" fmla="*/ 483685 w 633822"/>
                    <a:gd name="connsiteY927" fmla="*/ 514032 h 1074087"/>
                    <a:gd name="connsiteX928" fmla="*/ 484534 w 633822"/>
                    <a:gd name="connsiteY928" fmla="*/ 514032 h 1074087"/>
                    <a:gd name="connsiteX929" fmla="*/ 487956 w 633822"/>
                    <a:gd name="connsiteY929" fmla="*/ 514880 h 1074087"/>
                    <a:gd name="connsiteX930" fmla="*/ 488805 w 633822"/>
                    <a:gd name="connsiteY930" fmla="*/ 515729 h 1074087"/>
                    <a:gd name="connsiteX931" fmla="*/ 489654 w 633822"/>
                    <a:gd name="connsiteY931" fmla="*/ 517425 h 1074087"/>
                    <a:gd name="connsiteX932" fmla="*/ 488805 w 633822"/>
                    <a:gd name="connsiteY932" fmla="*/ 519997 h 1074087"/>
                    <a:gd name="connsiteX933" fmla="*/ 488805 w 633822"/>
                    <a:gd name="connsiteY933" fmla="*/ 520845 h 1074087"/>
                    <a:gd name="connsiteX934" fmla="*/ 490503 w 633822"/>
                    <a:gd name="connsiteY934" fmla="*/ 521694 h 1074087"/>
                    <a:gd name="connsiteX935" fmla="*/ 492201 w 633822"/>
                    <a:gd name="connsiteY935" fmla="*/ 520845 h 1074087"/>
                    <a:gd name="connsiteX936" fmla="*/ 492201 w 633822"/>
                    <a:gd name="connsiteY936" fmla="*/ 521694 h 1074087"/>
                    <a:gd name="connsiteX937" fmla="*/ 493077 w 633822"/>
                    <a:gd name="connsiteY937" fmla="*/ 523417 h 1074087"/>
                    <a:gd name="connsiteX938" fmla="*/ 492201 w 633822"/>
                    <a:gd name="connsiteY938" fmla="*/ 525114 h 1074087"/>
                    <a:gd name="connsiteX939" fmla="*/ 491352 w 633822"/>
                    <a:gd name="connsiteY939" fmla="*/ 526810 h 1074087"/>
                    <a:gd name="connsiteX940" fmla="*/ 493077 w 633822"/>
                    <a:gd name="connsiteY940" fmla="*/ 529382 h 1074087"/>
                    <a:gd name="connsiteX941" fmla="*/ 492201 w 633822"/>
                    <a:gd name="connsiteY941" fmla="*/ 530230 h 1074087"/>
                    <a:gd name="connsiteX942" fmla="*/ 491352 w 633822"/>
                    <a:gd name="connsiteY942" fmla="*/ 531079 h 1074087"/>
                    <a:gd name="connsiteX943" fmla="*/ 491352 w 633822"/>
                    <a:gd name="connsiteY943" fmla="*/ 531927 h 1074087"/>
                    <a:gd name="connsiteX944" fmla="*/ 489654 w 633822"/>
                    <a:gd name="connsiteY944" fmla="*/ 532776 h 1074087"/>
                    <a:gd name="connsiteX945" fmla="*/ 489654 w 633822"/>
                    <a:gd name="connsiteY945" fmla="*/ 533624 h 1074087"/>
                    <a:gd name="connsiteX946" fmla="*/ 489654 w 633822"/>
                    <a:gd name="connsiteY946" fmla="*/ 534499 h 1074087"/>
                    <a:gd name="connsiteX947" fmla="*/ 490503 w 633822"/>
                    <a:gd name="connsiteY947" fmla="*/ 536196 h 1074087"/>
                    <a:gd name="connsiteX948" fmla="*/ 493077 w 633822"/>
                    <a:gd name="connsiteY948" fmla="*/ 535347 h 1074087"/>
                    <a:gd name="connsiteX949" fmla="*/ 493926 w 633822"/>
                    <a:gd name="connsiteY949" fmla="*/ 535347 h 1074087"/>
                    <a:gd name="connsiteX950" fmla="*/ 493926 w 633822"/>
                    <a:gd name="connsiteY950" fmla="*/ 537044 h 1074087"/>
                    <a:gd name="connsiteX951" fmla="*/ 495624 w 633822"/>
                    <a:gd name="connsiteY951" fmla="*/ 539589 h 1074087"/>
                    <a:gd name="connsiteX952" fmla="*/ 497321 w 633822"/>
                    <a:gd name="connsiteY952" fmla="*/ 541312 h 1074087"/>
                    <a:gd name="connsiteX953" fmla="*/ 498170 w 633822"/>
                    <a:gd name="connsiteY953" fmla="*/ 542161 h 1074087"/>
                    <a:gd name="connsiteX954" fmla="*/ 499046 w 633822"/>
                    <a:gd name="connsiteY954" fmla="*/ 543009 h 1074087"/>
                    <a:gd name="connsiteX955" fmla="*/ 500744 w 633822"/>
                    <a:gd name="connsiteY955" fmla="*/ 545581 h 1074087"/>
                    <a:gd name="connsiteX956" fmla="*/ 499895 w 633822"/>
                    <a:gd name="connsiteY956" fmla="*/ 548126 h 1074087"/>
                    <a:gd name="connsiteX957" fmla="*/ 499895 w 633822"/>
                    <a:gd name="connsiteY957" fmla="*/ 548974 h 1074087"/>
                    <a:gd name="connsiteX958" fmla="*/ 502442 w 633822"/>
                    <a:gd name="connsiteY958" fmla="*/ 549822 h 1074087"/>
                    <a:gd name="connsiteX959" fmla="*/ 502442 w 633822"/>
                    <a:gd name="connsiteY959" fmla="*/ 548974 h 1074087"/>
                    <a:gd name="connsiteX960" fmla="*/ 503291 w 633822"/>
                    <a:gd name="connsiteY960" fmla="*/ 548126 h 1074087"/>
                    <a:gd name="connsiteX961" fmla="*/ 505015 w 633822"/>
                    <a:gd name="connsiteY961" fmla="*/ 547277 h 1074087"/>
                    <a:gd name="connsiteX962" fmla="*/ 508411 w 633822"/>
                    <a:gd name="connsiteY962" fmla="*/ 547277 h 1074087"/>
                    <a:gd name="connsiteX963" fmla="*/ 510985 w 633822"/>
                    <a:gd name="connsiteY963" fmla="*/ 546429 h 1074087"/>
                    <a:gd name="connsiteX964" fmla="*/ 511834 w 633822"/>
                    <a:gd name="connsiteY964" fmla="*/ 546429 h 1074087"/>
                    <a:gd name="connsiteX965" fmla="*/ 513532 w 633822"/>
                    <a:gd name="connsiteY965" fmla="*/ 548126 h 1074087"/>
                    <a:gd name="connsiteX966" fmla="*/ 516105 w 633822"/>
                    <a:gd name="connsiteY966" fmla="*/ 548974 h 1074087"/>
                    <a:gd name="connsiteX967" fmla="*/ 515256 w 633822"/>
                    <a:gd name="connsiteY967" fmla="*/ 549822 h 1074087"/>
                    <a:gd name="connsiteX968" fmla="*/ 514381 w 633822"/>
                    <a:gd name="connsiteY968" fmla="*/ 551546 h 1074087"/>
                    <a:gd name="connsiteX969" fmla="*/ 514381 w 633822"/>
                    <a:gd name="connsiteY969" fmla="*/ 553242 h 1074087"/>
                    <a:gd name="connsiteX970" fmla="*/ 515256 w 633822"/>
                    <a:gd name="connsiteY970" fmla="*/ 554091 h 1074087"/>
                    <a:gd name="connsiteX971" fmla="*/ 516954 w 633822"/>
                    <a:gd name="connsiteY971" fmla="*/ 555788 h 1074087"/>
                    <a:gd name="connsiteX972" fmla="*/ 518652 w 633822"/>
                    <a:gd name="connsiteY972" fmla="*/ 555788 h 1074087"/>
                    <a:gd name="connsiteX973" fmla="*/ 520350 w 633822"/>
                    <a:gd name="connsiteY973" fmla="*/ 556662 h 1074087"/>
                    <a:gd name="connsiteX974" fmla="*/ 521226 w 633822"/>
                    <a:gd name="connsiteY974" fmla="*/ 558359 h 1074087"/>
                    <a:gd name="connsiteX975" fmla="*/ 523773 w 633822"/>
                    <a:gd name="connsiteY975" fmla="*/ 557511 h 1074087"/>
                    <a:gd name="connsiteX976" fmla="*/ 525471 w 633822"/>
                    <a:gd name="connsiteY976" fmla="*/ 558359 h 1074087"/>
                    <a:gd name="connsiteX977" fmla="*/ 525471 w 633822"/>
                    <a:gd name="connsiteY977" fmla="*/ 560056 h 1074087"/>
                    <a:gd name="connsiteX978" fmla="*/ 523773 w 633822"/>
                    <a:gd name="connsiteY978" fmla="*/ 561753 h 1074087"/>
                    <a:gd name="connsiteX979" fmla="*/ 523773 w 633822"/>
                    <a:gd name="connsiteY979" fmla="*/ 562628 h 1074087"/>
                    <a:gd name="connsiteX980" fmla="*/ 525471 w 633822"/>
                    <a:gd name="connsiteY980" fmla="*/ 565173 h 1074087"/>
                    <a:gd name="connsiteX981" fmla="*/ 525471 w 633822"/>
                    <a:gd name="connsiteY981" fmla="*/ 566021 h 1074087"/>
                    <a:gd name="connsiteX982" fmla="*/ 528044 w 633822"/>
                    <a:gd name="connsiteY982" fmla="*/ 566869 h 1074087"/>
                    <a:gd name="connsiteX983" fmla="*/ 528044 w 633822"/>
                    <a:gd name="connsiteY983" fmla="*/ 567744 h 1074087"/>
                    <a:gd name="connsiteX984" fmla="*/ 522924 w 633822"/>
                    <a:gd name="connsiteY984" fmla="*/ 571138 h 1074087"/>
                    <a:gd name="connsiteX985" fmla="*/ 521226 w 633822"/>
                    <a:gd name="connsiteY985" fmla="*/ 571986 h 1074087"/>
                    <a:gd name="connsiteX986" fmla="*/ 521226 w 633822"/>
                    <a:gd name="connsiteY986" fmla="*/ 574558 h 1074087"/>
                    <a:gd name="connsiteX987" fmla="*/ 519501 w 633822"/>
                    <a:gd name="connsiteY987" fmla="*/ 577103 h 1074087"/>
                    <a:gd name="connsiteX988" fmla="*/ 519501 w 633822"/>
                    <a:gd name="connsiteY988" fmla="*/ 580523 h 1074087"/>
                    <a:gd name="connsiteX989" fmla="*/ 518652 w 633822"/>
                    <a:gd name="connsiteY989" fmla="*/ 582220 h 1074087"/>
                    <a:gd name="connsiteX990" fmla="*/ 513532 w 633822"/>
                    <a:gd name="connsiteY990" fmla="*/ 585640 h 1074087"/>
                    <a:gd name="connsiteX991" fmla="*/ 514381 w 633822"/>
                    <a:gd name="connsiteY991" fmla="*/ 589033 h 1074087"/>
                    <a:gd name="connsiteX992" fmla="*/ 514381 w 633822"/>
                    <a:gd name="connsiteY992" fmla="*/ 590756 h 1074087"/>
                    <a:gd name="connsiteX993" fmla="*/ 515256 w 633822"/>
                    <a:gd name="connsiteY993" fmla="*/ 591605 h 1074087"/>
                    <a:gd name="connsiteX994" fmla="*/ 515256 w 633822"/>
                    <a:gd name="connsiteY994" fmla="*/ 592453 h 1074087"/>
                    <a:gd name="connsiteX995" fmla="*/ 516954 w 633822"/>
                    <a:gd name="connsiteY995" fmla="*/ 592453 h 1074087"/>
                    <a:gd name="connsiteX996" fmla="*/ 521226 w 633822"/>
                    <a:gd name="connsiteY996" fmla="*/ 592453 h 1074087"/>
                    <a:gd name="connsiteX997" fmla="*/ 523773 w 633822"/>
                    <a:gd name="connsiteY997" fmla="*/ 594150 h 1074087"/>
                    <a:gd name="connsiteX998" fmla="*/ 524622 w 633822"/>
                    <a:gd name="connsiteY998" fmla="*/ 595873 h 1074087"/>
                    <a:gd name="connsiteX999" fmla="*/ 523773 w 633822"/>
                    <a:gd name="connsiteY999" fmla="*/ 596721 h 1074087"/>
                    <a:gd name="connsiteX1000" fmla="*/ 522924 w 633822"/>
                    <a:gd name="connsiteY1000" fmla="*/ 599266 h 1074087"/>
                    <a:gd name="connsiteX1001" fmla="*/ 522924 w 633822"/>
                    <a:gd name="connsiteY1001" fmla="*/ 600115 h 1074087"/>
                    <a:gd name="connsiteX1002" fmla="*/ 525471 w 633822"/>
                    <a:gd name="connsiteY1002" fmla="*/ 600990 h 1074087"/>
                    <a:gd name="connsiteX1003" fmla="*/ 528044 w 633822"/>
                    <a:gd name="connsiteY1003" fmla="*/ 600990 h 1074087"/>
                    <a:gd name="connsiteX1004" fmla="*/ 531440 w 633822"/>
                    <a:gd name="connsiteY1004" fmla="*/ 599266 h 1074087"/>
                    <a:gd name="connsiteX1005" fmla="*/ 532316 w 633822"/>
                    <a:gd name="connsiteY1005" fmla="*/ 600990 h 1074087"/>
                    <a:gd name="connsiteX1006" fmla="*/ 534014 w 633822"/>
                    <a:gd name="connsiteY1006" fmla="*/ 602686 h 1074087"/>
                    <a:gd name="connsiteX1007" fmla="*/ 533165 w 633822"/>
                    <a:gd name="connsiteY1007" fmla="*/ 605232 h 1074087"/>
                    <a:gd name="connsiteX1008" fmla="*/ 534014 w 633822"/>
                    <a:gd name="connsiteY1008" fmla="*/ 605232 h 1074087"/>
                    <a:gd name="connsiteX1009" fmla="*/ 535712 w 633822"/>
                    <a:gd name="connsiteY1009" fmla="*/ 606955 h 1074087"/>
                    <a:gd name="connsiteX1010" fmla="*/ 534014 w 633822"/>
                    <a:gd name="connsiteY1010" fmla="*/ 607803 h 1074087"/>
                    <a:gd name="connsiteX1011" fmla="*/ 534014 w 633822"/>
                    <a:gd name="connsiteY1011" fmla="*/ 608652 h 1074087"/>
                    <a:gd name="connsiteX1012" fmla="*/ 536561 w 633822"/>
                    <a:gd name="connsiteY1012" fmla="*/ 609500 h 1074087"/>
                    <a:gd name="connsiteX1013" fmla="*/ 536561 w 633822"/>
                    <a:gd name="connsiteY1013" fmla="*/ 612071 h 1074087"/>
                    <a:gd name="connsiteX1014" fmla="*/ 535712 w 633822"/>
                    <a:gd name="connsiteY1014" fmla="*/ 612920 h 1074087"/>
                    <a:gd name="connsiteX1015" fmla="*/ 535712 w 633822"/>
                    <a:gd name="connsiteY1015" fmla="*/ 615465 h 1074087"/>
                    <a:gd name="connsiteX1016" fmla="*/ 537436 w 633822"/>
                    <a:gd name="connsiteY1016" fmla="*/ 617162 h 1074087"/>
                    <a:gd name="connsiteX1017" fmla="*/ 535712 w 633822"/>
                    <a:gd name="connsiteY1017" fmla="*/ 618885 h 1074087"/>
                    <a:gd name="connsiteX1018" fmla="*/ 536561 w 633822"/>
                    <a:gd name="connsiteY1018" fmla="*/ 622278 h 1074087"/>
                    <a:gd name="connsiteX1019" fmla="*/ 535712 w 633822"/>
                    <a:gd name="connsiteY1019" fmla="*/ 624002 h 1074087"/>
                    <a:gd name="connsiteX1020" fmla="*/ 538285 w 633822"/>
                    <a:gd name="connsiteY1020" fmla="*/ 627395 h 1074087"/>
                    <a:gd name="connsiteX1021" fmla="*/ 538285 w 633822"/>
                    <a:gd name="connsiteY1021" fmla="*/ 631664 h 1074087"/>
                    <a:gd name="connsiteX1022" fmla="*/ 539134 w 633822"/>
                    <a:gd name="connsiteY1022" fmla="*/ 632512 h 1074087"/>
                    <a:gd name="connsiteX1023" fmla="*/ 539983 w 633822"/>
                    <a:gd name="connsiteY1023" fmla="*/ 635083 h 1074087"/>
                    <a:gd name="connsiteX1024" fmla="*/ 542530 w 633822"/>
                    <a:gd name="connsiteY1024" fmla="*/ 635932 h 1074087"/>
                    <a:gd name="connsiteX1025" fmla="*/ 543406 w 633822"/>
                    <a:gd name="connsiteY1025" fmla="*/ 635932 h 1074087"/>
                    <a:gd name="connsiteX1026" fmla="*/ 547651 w 633822"/>
                    <a:gd name="connsiteY1026" fmla="*/ 641049 h 1074087"/>
                    <a:gd name="connsiteX1027" fmla="*/ 549375 w 633822"/>
                    <a:gd name="connsiteY1027" fmla="*/ 647014 h 1074087"/>
                    <a:gd name="connsiteX1028" fmla="*/ 551922 w 633822"/>
                    <a:gd name="connsiteY1028" fmla="*/ 647862 h 1074087"/>
                    <a:gd name="connsiteX1029" fmla="*/ 554496 w 633822"/>
                    <a:gd name="connsiteY1029" fmla="*/ 649559 h 1074087"/>
                    <a:gd name="connsiteX1030" fmla="*/ 556194 w 633822"/>
                    <a:gd name="connsiteY1030" fmla="*/ 647862 h 1074087"/>
                    <a:gd name="connsiteX1031" fmla="*/ 557892 w 633822"/>
                    <a:gd name="connsiteY1031" fmla="*/ 648710 h 1074087"/>
                    <a:gd name="connsiteX1032" fmla="*/ 561314 w 633822"/>
                    <a:gd name="connsiteY1032" fmla="*/ 648710 h 1074087"/>
                    <a:gd name="connsiteX1033" fmla="*/ 565585 w 633822"/>
                    <a:gd name="connsiteY1033" fmla="*/ 647862 h 1074087"/>
                    <a:gd name="connsiteX1034" fmla="*/ 568981 w 633822"/>
                    <a:gd name="connsiteY1034" fmla="*/ 647014 h 1074087"/>
                    <a:gd name="connsiteX1035" fmla="*/ 570679 w 633822"/>
                    <a:gd name="connsiteY1035" fmla="*/ 647862 h 1074087"/>
                    <a:gd name="connsiteX1036" fmla="*/ 571555 w 633822"/>
                    <a:gd name="connsiteY1036" fmla="*/ 648710 h 1074087"/>
                    <a:gd name="connsiteX1037" fmla="*/ 572404 w 633822"/>
                    <a:gd name="connsiteY1037" fmla="*/ 649559 h 1074087"/>
                    <a:gd name="connsiteX1038" fmla="*/ 574951 w 633822"/>
                    <a:gd name="connsiteY1038" fmla="*/ 652979 h 1074087"/>
                    <a:gd name="connsiteX1039" fmla="*/ 578373 w 633822"/>
                    <a:gd name="connsiteY1039" fmla="*/ 652130 h 1074087"/>
                    <a:gd name="connsiteX1040" fmla="*/ 583494 w 633822"/>
                    <a:gd name="connsiteY1040" fmla="*/ 652979 h 1074087"/>
                    <a:gd name="connsiteX1041" fmla="*/ 589463 w 633822"/>
                    <a:gd name="connsiteY1041" fmla="*/ 648710 h 1074087"/>
                    <a:gd name="connsiteX1042" fmla="*/ 591161 w 633822"/>
                    <a:gd name="connsiteY1042" fmla="*/ 647862 h 1074087"/>
                    <a:gd name="connsiteX1043" fmla="*/ 592010 w 633822"/>
                    <a:gd name="connsiteY1043" fmla="*/ 647862 h 1074087"/>
                    <a:gd name="connsiteX1044" fmla="*/ 592859 w 633822"/>
                    <a:gd name="connsiteY1044" fmla="*/ 648710 h 1074087"/>
                    <a:gd name="connsiteX1045" fmla="*/ 593735 w 633822"/>
                    <a:gd name="connsiteY1045" fmla="*/ 656372 h 1074087"/>
                    <a:gd name="connsiteX1046" fmla="*/ 595433 w 633822"/>
                    <a:gd name="connsiteY1046" fmla="*/ 658944 h 1074087"/>
                    <a:gd name="connsiteX1047" fmla="*/ 596282 w 633822"/>
                    <a:gd name="connsiteY1047" fmla="*/ 658095 h 1074087"/>
                    <a:gd name="connsiteX1048" fmla="*/ 598855 w 633822"/>
                    <a:gd name="connsiteY1048" fmla="*/ 657247 h 1074087"/>
                    <a:gd name="connsiteX1049" fmla="*/ 602251 w 633822"/>
                    <a:gd name="connsiteY1049" fmla="*/ 658944 h 1074087"/>
                    <a:gd name="connsiteX1050" fmla="*/ 604825 w 633822"/>
                    <a:gd name="connsiteY1050" fmla="*/ 658095 h 1074087"/>
                    <a:gd name="connsiteX1051" fmla="*/ 610794 w 633822"/>
                    <a:gd name="connsiteY1051" fmla="*/ 656372 h 1074087"/>
                    <a:gd name="connsiteX1052" fmla="*/ 615915 w 633822"/>
                    <a:gd name="connsiteY1052" fmla="*/ 658944 h 1074087"/>
                    <a:gd name="connsiteX1053" fmla="*/ 621884 w 633822"/>
                    <a:gd name="connsiteY1053" fmla="*/ 659792 h 1074087"/>
                    <a:gd name="connsiteX1054" fmla="*/ 627853 w 633822"/>
                    <a:gd name="connsiteY1054" fmla="*/ 656372 h 1074087"/>
                    <a:gd name="connsiteX1055" fmla="*/ 629551 w 633822"/>
                    <a:gd name="connsiteY1055" fmla="*/ 654676 h 1074087"/>
                    <a:gd name="connsiteX1056" fmla="*/ 630400 w 633822"/>
                    <a:gd name="connsiteY1056" fmla="*/ 652130 h 1074087"/>
                    <a:gd name="connsiteX1057" fmla="*/ 629551 w 633822"/>
                    <a:gd name="connsiteY1057" fmla="*/ 649559 h 1074087"/>
                    <a:gd name="connsiteX1058" fmla="*/ 628702 w 633822"/>
                    <a:gd name="connsiteY1058" fmla="*/ 647862 h 1074087"/>
                    <a:gd name="connsiteX1059" fmla="*/ 630400 w 633822"/>
                    <a:gd name="connsiteY1059" fmla="*/ 645290 h 1074087"/>
                    <a:gd name="connsiteX1060" fmla="*/ 631249 w 633822"/>
                    <a:gd name="connsiteY1060" fmla="*/ 647014 h 1074087"/>
                    <a:gd name="connsiteX1061" fmla="*/ 633823 w 633822"/>
                    <a:gd name="connsiteY1061" fmla="*/ 647014 h 1074087"/>
                    <a:gd name="connsiteX1062" fmla="*/ 633823 w 633822"/>
                    <a:gd name="connsiteY1062" fmla="*/ 648710 h 1074087"/>
                    <a:gd name="connsiteX1063" fmla="*/ 632974 w 633822"/>
                    <a:gd name="connsiteY1063" fmla="*/ 649559 h 1074087"/>
                    <a:gd name="connsiteX1064" fmla="*/ 633823 w 633822"/>
                    <a:gd name="connsiteY1064" fmla="*/ 652979 h 1074087"/>
                    <a:gd name="connsiteX1065" fmla="*/ 633823 w 633822"/>
                    <a:gd name="connsiteY1065" fmla="*/ 656372 h 1074087"/>
                    <a:gd name="connsiteX1066" fmla="*/ 633823 w 633822"/>
                    <a:gd name="connsiteY1066" fmla="*/ 658944 h 1074087"/>
                    <a:gd name="connsiteX1067" fmla="*/ 633823 w 633822"/>
                    <a:gd name="connsiteY1067" fmla="*/ 659792 h 1074087"/>
                    <a:gd name="connsiteX1068" fmla="*/ 632974 w 633822"/>
                    <a:gd name="connsiteY1068" fmla="*/ 660641 h 1074087"/>
                    <a:gd name="connsiteX1069" fmla="*/ 632125 w 633822"/>
                    <a:gd name="connsiteY1069" fmla="*/ 662364 h 1074087"/>
                    <a:gd name="connsiteX1070" fmla="*/ 630400 w 633822"/>
                    <a:gd name="connsiteY1070" fmla="*/ 666606 h 1074087"/>
                    <a:gd name="connsiteX1071" fmla="*/ 628702 w 633822"/>
                    <a:gd name="connsiteY1071" fmla="*/ 670026 h 1074087"/>
                    <a:gd name="connsiteX1072" fmla="*/ 627004 w 633822"/>
                    <a:gd name="connsiteY1072" fmla="*/ 670874 h 1074087"/>
                    <a:gd name="connsiteX1073" fmla="*/ 621884 w 633822"/>
                    <a:gd name="connsiteY1073" fmla="*/ 670874 h 1074087"/>
                    <a:gd name="connsiteX1074" fmla="*/ 620160 w 633822"/>
                    <a:gd name="connsiteY1074" fmla="*/ 671722 h 1074087"/>
                    <a:gd name="connsiteX1075" fmla="*/ 618462 w 633822"/>
                    <a:gd name="connsiteY1075" fmla="*/ 672571 h 1074087"/>
                    <a:gd name="connsiteX1076" fmla="*/ 617613 w 633822"/>
                    <a:gd name="connsiteY1076" fmla="*/ 672571 h 1074087"/>
                    <a:gd name="connsiteX1077" fmla="*/ 617613 w 633822"/>
                    <a:gd name="connsiteY1077" fmla="*/ 673446 h 1074087"/>
                    <a:gd name="connsiteX1078" fmla="*/ 617613 w 633822"/>
                    <a:gd name="connsiteY1078" fmla="*/ 674294 h 1074087"/>
                    <a:gd name="connsiteX1079" fmla="*/ 616764 w 633822"/>
                    <a:gd name="connsiteY1079" fmla="*/ 675991 h 1074087"/>
                    <a:gd name="connsiteX1080" fmla="*/ 618462 w 633822"/>
                    <a:gd name="connsiteY1080" fmla="*/ 678536 h 1074087"/>
                    <a:gd name="connsiteX1081" fmla="*/ 617613 w 633822"/>
                    <a:gd name="connsiteY1081" fmla="*/ 681956 h 1074087"/>
                    <a:gd name="connsiteX1082" fmla="*/ 616764 w 633822"/>
                    <a:gd name="connsiteY1082" fmla="*/ 681956 h 1074087"/>
                    <a:gd name="connsiteX1083" fmla="*/ 612492 w 633822"/>
                    <a:gd name="connsiteY1083" fmla="*/ 681956 h 1074087"/>
                    <a:gd name="connsiteX1084" fmla="*/ 609945 w 633822"/>
                    <a:gd name="connsiteY1084" fmla="*/ 683653 h 1074087"/>
                    <a:gd name="connsiteX1085" fmla="*/ 608221 w 633822"/>
                    <a:gd name="connsiteY1085" fmla="*/ 685376 h 1074087"/>
                    <a:gd name="connsiteX1086" fmla="*/ 607372 w 633822"/>
                    <a:gd name="connsiteY1086" fmla="*/ 687073 h 1074087"/>
                    <a:gd name="connsiteX1087" fmla="*/ 602251 w 633822"/>
                    <a:gd name="connsiteY1087" fmla="*/ 690493 h 1074087"/>
                    <a:gd name="connsiteX1088" fmla="*/ 600553 w 633822"/>
                    <a:gd name="connsiteY1088" fmla="*/ 691341 h 1074087"/>
                    <a:gd name="connsiteX1089" fmla="*/ 599704 w 633822"/>
                    <a:gd name="connsiteY1089" fmla="*/ 693886 h 1074087"/>
                    <a:gd name="connsiteX1090" fmla="*/ 597980 w 633822"/>
                    <a:gd name="connsiteY1090" fmla="*/ 693886 h 1074087"/>
                    <a:gd name="connsiteX1091" fmla="*/ 596282 w 633822"/>
                    <a:gd name="connsiteY1091" fmla="*/ 694734 h 1074087"/>
                    <a:gd name="connsiteX1092" fmla="*/ 593735 w 633822"/>
                    <a:gd name="connsiteY1092" fmla="*/ 694734 h 1074087"/>
                    <a:gd name="connsiteX1093" fmla="*/ 592859 w 633822"/>
                    <a:gd name="connsiteY1093" fmla="*/ 695583 h 1074087"/>
                    <a:gd name="connsiteX1094" fmla="*/ 592010 w 633822"/>
                    <a:gd name="connsiteY1094" fmla="*/ 699003 h 1074087"/>
                    <a:gd name="connsiteX1095" fmla="*/ 588614 w 633822"/>
                    <a:gd name="connsiteY1095" fmla="*/ 699851 h 1074087"/>
                    <a:gd name="connsiteX1096" fmla="*/ 588614 w 633822"/>
                    <a:gd name="connsiteY1096" fmla="*/ 702423 h 1074087"/>
                    <a:gd name="connsiteX1097" fmla="*/ 587765 w 633822"/>
                    <a:gd name="connsiteY1097" fmla="*/ 703271 h 1074087"/>
                    <a:gd name="connsiteX1098" fmla="*/ 586041 w 633822"/>
                    <a:gd name="connsiteY1098" fmla="*/ 704119 h 1074087"/>
                    <a:gd name="connsiteX1099" fmla="*/ 583494 w 633822"/>
                    <a:gd name="connsiteY1099" fmla="*/ 703271 h 1074087"/>
                    <a:gd name="connsiteX1100" fmla="*/ 580920 w 633822"/>
                    <a:gd name="connsiteY1100" fmla="*/ 705816 h 1074087"/>
                    <a:gd name="connsiteX1101" fmla="*/ 578373 w 633822"/>
                    <a:gd name="connsiteY1101" fmla="*/ 705816 h 1074087"/>
                    <a:gd name="connsiteX1102" fmla="*/ 575800 w 633822"/>
                    <a:gd name="connsiteY1102" fmla="*/ 706691 h 1074087"/>
                    <a:gd name="connsiteX1103" fmla="*/ 574951 w 633822"/>
                    <a:gd name="connsiteY1103" fmla="*/ 705816 h 1074087"/>
                    <a:gd name="connsiteX1104" fmla="*/ 572404 w 633822"/>
                    <a:gd name="connsiteY1104" fmla="*/ 706691 h 1074087"/>
                    <a:gd name="connsiteX1105" fmla="*/ 572404 w 633822"/>
                    <a:gd name="connsiteY1105" fmla="*/ 707539 h 1074087"/>
                    <a:gd name="connsiteX1106" fmla="*/ 570679 w 633822"/>
                    <a:gd name="connsiteY1106" fmla="*/ 708388 h 1074087"/>
                    <a:gd name="connsiteX1107" fmla="*/ 568981 w 633822"/>
                    <a:gd name="connsiteY1107" fmla="*/ 709236 h 1074087"/>
                    <a:gd name="connsiteX1108" fmla="*/ 568981 w 633822"/>
                    <a:gd name="connsiteY1108" fmla="*/ 710085 h 1074087"/>
                    <a:gd name="connsiteX1109" fmla="*/ 569830 w 633822"/>
                    <a:gd name="connsiteY1109" fmla="*/ 710933 h 1074087"/>
                    <a:gd name="connsiteX1110" fmla="*/ 571555 w 633822"/>
                    <a:gd name="connsiteY1110" fmla="*/ 713505 h 1074087"/>
                    <a:gd name="connsiteX1111" fmla="*/ 572404 w 633822"/>
                    <a:gd name="connsiteY1111" fmla="*/ 714353 h 1074087"/>
                    <a:gd name="connsiteX1112" fmla="*/ 572404 w 633822"/>
                    <a:gd name="connsiteY1112" fmla="*/ 715201 h 1074087"/>
                    <a:gd name="connsiteX1113" fmla="*/ 571555 w 633822"/>
                    <a:gd name="connsiteY1113" fmla="*/ 718621 h 1074087"/>
                    <a:gd name="connsiteX1114" fmla="*/ 568981 w 633822"/>
                    <a:gd name="connsiteY1114" fmla="*/ 720318 h 1074087"/>
                    <a:gd name="connsiteX1115" fmla="*/ 563861 w 633822"/>
                    <a:gd name="connsiteY1115" fmla="*/ 723738 h 1074087"/>
                    <a:gd name="connsiteX1116" fmla="*/ 564710 w 633822"/>
                    <a:gd name="connsiteY1116" fmla="*/ 723738 h 1074087"/>
                    <a:gd name="connsiteX1117" fmla="*/ 567283 w 633822"/>
                    <a:gd name="connsiteY1117" fmla="*/ 724586 h 1074087"/>
                    <a:gd name="connsiteX1118" fmla="*/ 567283 w 633822"/>
                    <a:gd name="connsiteY1118" fmla="*/ 727980 h 1074087"/>
                    <a:gd name="connsiteX1119" fmla="*/ 566434 w 633822"/>
                    <a:gd name="connsiteY1119" fmla="*/ 729703 h 1074087"/>
                    <a:gd name="connsiteX1120" fmla="*/ 564710 w 633822"/>
                    <a:gd name="connsiteY1120" fmla="*/ 730551 h 1074087"/>
                    <a:gd name="connsiteX1121" fmla="*/ 561314 w 633822"/>
                    <a:gd name="connsiteY1121" fmla="*/ 732248 h 1074087"/>
                    <a:gd name="connsiteX1122" fmla="*/ 560465 w 633822"/>
                    <a:gd name="connsiteY1122" fmla="*/ 733097 h 1074087"/>
                    <a:gd name="connsiteX1123" fmla="*/ 559616 w 633822"/>
                    <a:gd name="connsiteY1123" fmla="*/ 734820 h 1074087"/>
                    <a:gd name="connsiteX1124" fmla="*/ 558740 w 633822"/>
                    <a:gd name="connsiteY1124" fmla="*/ 737365 h 1074087"/>
                    <a:gd name="connsiteX1125" fmla="*/ 558740 w 633822"/>
                    <a:gd name="connsiteY1125" fmla="*/ 738213 h 1074087"/>
                    <a:gd name="connsiteX1126" fmla="*/ 560465 w 633822"/>
                    <a:gd name="connsiteY1126" fmla="*/ 741633 h 1074087"/>
                    <a:gd name="connsiteX1127" fmla="*/ 560465 w 633822"/>
                    <a:gd name="connsiteY1127" fmla="*/ 742482 h 1074087"/>
                    <a:gd name="connsiteX1128" fmla="*/ 556194 w 633822"/>
                    <a:gd name="connsiteY1128" fmla="*/ 745027 h 1074087"/>
                    <a:gd name="connsiteX1129" fmla="*/ 554496 w 633822"/>
                    <a:gd name="connsiteY1129" fmla="*/ 747598 h 1074087"/>
                    <a:gd name="connsiteX1130" fmla="*/ 550224 w 633822"/>
                    <a:gd name="connsiteY1130" fmla="*/ 750143 h 1074087"/>
                    <a:gd name="connsiteX1131" fmla="*/ 549375 w 633822"/>
                    <a:gd name="connsiteY1131" fmla="*/ 751018 h 1074087"/>
                    <a:gd name="connsiteX1132" fmla="*/ 548500 w 633822"/>
                    <a:gd name="connsiteY1132" fmla="*/ 752715 h 1074087"/>
                    <a:gd name="connsiteX1133" fmla="*/ 545953 w 633822"/>
                    <a:gd name="connsiteY1133" fmla="*/ 754412 h 1074087"/>
                    <a:gd name="connsiteX1134" fmla="*/ 545104 w 633822"/>
                    <a:gd name="connsiteY1134" fmla="*/ 754412 h 1074087"/>
                    <a:gd name="connsiteX1135" fmla="*/ 545104 w 633822"/>
                    <a:gd name="connsiteY1135" fmla="*/ 756983 h 1074087"/>
                    <a:gd name="connsiteX1136" fmla="*/ 542530 w 633822"/>
                    <a:gd name="connsiteY1136" fmla="*/ 759529 h 1074087"/>
                    <a:gd name="connsiteX1137" fmla="*/ 539983 w 633822"/>
                    <a:gd name="connsiteY1137" fmla="*/ 766342 h 1074087"/>
                    <a:gd name="connsiteX1138" fmla="*/ 539134 w 633822"/>
                    <a:gd name="connsiteY1138" fmla="*/ 774879 h 1074087"/>
                    <a:gd name="connsiteX1139" fmla="*/ 536561 w 633822"/>
                    <a:gd name="connsiteY1139" fmla="*/ 779147 h 1074087"/>
                    <a:gd name="connsiteX1140" fmla="*/ 534863 w 633822"/>
                    <a:gd name="connsiteY1140" fmla="*/ 781692 h 1074087"/>
                    <a:gd name="connsiteX1141" fmla="*/ 533165 w 633822"/>
                    <a:gd name="connsiteY1141" fmla="*/ 781692 h 1074087"/>
                    <a:gd name="connsiteX1142" fmla="*/ 522924 w 633822"/>
                    <a:gd name="connsiteY1142" fmla="*/ 786809 h 1074087"/>
                    <a:gd name="connsiteX1143" fmla="*/ 519501 w 633822"/>
                    <a:gd name="connsiteY1143" fmla="*/ 787657 h 1074087"/>
                    <a:gd name="connsiteX1144" fmla="*/ 520350 w 633822"/>
                    <a:gd name="connsiteY1144" fmla="*/ 789354 h 1074087"/>
                    <a:gd name="connsiteX1145" fmla="*/ 519501 w 633822"/>
                    <a:gd name="connsiteY1145" fmla="*/ 791926 h 1074087"/>
                    <a:gd name="connsiteX1146" fmla="*/ 518652 w 633822"/>
                    <a:gd name="connsiteY1146" fmla="*/ 791926 h 1074087"/>
                    <a:gd name="connsiteX1147" fmla="*/ 518652 w 633822"/>
                    <a:gd name="connsiteY1147" fmla="*/ 793622 h 1074087"/>
                    <a:gd name="connsiteX1148" fmla="*/ 519501 w 633822"/>
                    <a:gd name="connsiteY1148" fmla="*/ 794471 h 1074087"/>
                    <a:gd name="connsiteX1149" fmla="*/ 519501 w 633822"/>
                    <a:gd name="connsiteY1149" fmla="*/ 796194 h 1074087"/>
                    <a:gd name="connsiteX1150" fmla="*/ 520350 w 633822"/>
                    <a:gd name="connsiteY1150" fmla="*/ 799587 h 1074087"/>
                    <a:gd name="connsiteX1151" fmla="*/ 522075 w 633822"/>
                    <a:gd name="connsiteY1151" fmla="*/ 802159 h 1074087"/>
                    <a:gd name="connsiteX1152" fmla="*/ 524622 w 633822"/>
                    <a:gd name="connsiteY1152" fmla="*/ 803007 h 1074087"/>
                    <a:gd name="connsiteX1153" fmla="*/ 525471 w 633822"/>
                    <a:gd name="connsiteY1153" fmla="*/ 803007 h 1074087"/>
                    <a:gd name="connsiteX1154" fmla="*/ 527195 w 633822"/>
                    <a:gd name="connsiteY1154" fmla="*/ 803856 h 1074087"/>
                    <a:gd name="connsiteX1155" fmla="*/ 527195 w 633822"/>
                    <a:gd name="connsiteY1155" fmla="*/ 807276 h 1074087"/>
                    <a:gd name="connsiteX1156" fmla="*/ 527195 w 633822"/>
                    <a:gd name="connsiteY1156" fmla="*/ 808124 h 1074087"/>
                    <a:gd name="connsiteX1157" fmla="*/ 529742 w 633822"/>
                    <a:gd name="connsiteY1157" fmla="*/ 809821 h 1074087"/>
                    <a:gd name="connsiteX1158" fmla="*/ 529742 w 633822"/>
                    <a:gd name="connsiteY1158" fmla="*/ 810669 h 1074087"/>
                    <a:gd name="connsiteX1159" fmla="*/ 529742 w 633822"/>
                    <a:gd name="connsiteY1159" fmla="*/ 814938 h 1074087"/>
                    <a:gd name="connsiteX1160" fmla="*/ 530591 w 633822"/>
                    <a:gd name="connsiteY1160" fmla="*/ 817483 h 1074087"/>
                    <a:gd name="connsiteX1161" fmla="*/ 531440 w 633822"/>
                    <a:gd name="connsiteY1161" fmla="*/ 818358 h 1074087"/>
                    <a:gd name="connsiteX1162" fmla="*/ 532316 w 633822"/>
                    <a:gd name="connsiteY1162" fmla="*/ 819206 h 1074087"/>
                    <a:gd name="connsiteX1163" fmla="*/ 534863 w 633822"/>
                    <a:gd name="connsiteY1163" fmla="*/ 820054 h 1074087"/>
                    <a:gd name="connsiteX1164" fmla="*/ 535712 w 633822"/>
                    <a:gd name="connsiteY1164" fmla="*/ 821751 h 1074087"/>
                    <a:gd name="connsiteX1165" fmla="*/ 536561 w 633822"/>
                    <a:gd name="connsiteY1165" fmla="*/ 821751 h 1074087"/>
                    <a:gd name="connsiteX1166" fmla="*/ 538285 w 633822"/>
                    <a:gd name="connsiteY1166" fmla="*/ 821751 h 1074087"/>
                    <a:gd name="connsiteX1167" fmla="*/ 539983 w 633822"/>
                    <a:gd name="connsiteY1167" fmla="*/ 821751 h 1074087"/>
                    <a:gd name="connsiteX1168" fmla="*/ 542530 w 633822"/>
                    <a:gd name="connsiteY1168" fmla="*/ 822599 h 1074087"/>
                    <a:gd name="connsiteX1169" fmla="*/ 543406 w 633822"/>
                    <a:gd name="connsiteY1169" fmla="*/ 824323 h 1074087"/>
                    <a:gd name="connsiteX1170" fmla="*/ 544255 w 633822"/>
                    <a:gd name="connsiteY1170" fmla="*/ 825171 h 1074087"/>
                    <a:gd name="connsiteX1171" fmla="*/ 545104 w 633822"/>
                    <a:gd name="connsiteY1171" fmla="*/ 825171 h 1074087"/>
                    <a:gd name="connsiteX1172" fmla="*/ 546802 w 633822"/>
                    <a:gd name="connsiteY1172" fmla="*/ 824323 h 1074087"/>
                    <a:gd name="connsiteX1173" fmla="*/ 547651 w 633822"/>
                    <a:gd name="connsiteY1173" fmla="*/ 824323 h 1074087"/>
                    <a:gd name="connsiteX1174" fmla="*/ 550224 w 633822"/>
                    <a:gd name="connsiteY1174" fmla="*/ 824323 h 1074087"/>
                    <a:gd name="connsiteX1175" fmla="*/ 551922 w 633822"/>
                    <a:gd name="connsiteY1175" fmla="*/ 825171 h 1074087"/>
                    <a:gd name="connsiteX1176" fmla="*/ 556194 w 633822"/>
                    <a:gd name="connsiteY1176" fmla="*/ 824323 h 1074087"/>
                    <a:gd name="connsiteX1177" fmla="*/ 559616 w 633822"/>
                    <a:gd name="connsiteY1177" fmla="*/ 826019 h 1074087"/>
                    <a:gd name="connsiteX1178" fmla="*/ 562163 w 633822"/>
                    <a:gd name="connsiteY1178" fmla="*/ 826868 h 1074087"/>
                    <a:gd name="connsiteX1179" fmla="*/ 563012 w 633822"/>
                    <a:gd name="connsiteY1179" fmla="*/ 826868 h 1074087"/>
                    <a:gd name="connsiteX1180" fmla="*/ 564710 w 633822"/>
                    <a:gd name="connsiteY1180" fmla="*/ 827716 h 1074087"/>
                    <a:gd name="connsiteX1181" fmla="*/ 566434 w 633822"/>
                    <a:gd name="connsiteY1181" fmla="*/ 827716 h 1074087"/>
                    <a:gd name="connsiteX1182" fmla="*/ 568132 w 633822"/>
                    <a:gd name="connsiteY1182" fmla="*/ 829439 h 1074087"/>
                    <a:gd name="connsiteX1183" fmla="*/ 568132 w 633822"/>
                    <a:gd name="connsiteY1183" fmla="*/ 830288 h 1074087"/>
                    <a:gd name="connsiteX1184" fmla="*/ 568981 w 633822"/>
                    <a:gd name="connsiteY1184" fmla="*/ 831985 h 1074087"/>
                    <a:gd name="connsiteX1185" fmla="*/ 570679 w 633822"/>
                    <a:gd name="connsiteY1185" fmla="*/ 832833 h 1074087"/>
                    <a:gd name="connsiteX1186" fmla="*/ 572404 w 633822"/>
                    <a:gd name="connsiteY1186" fmla="*/ 833681 h 1074087"/>
                    <a:gd name="connsiteX1187" fmla="*/ 573253 w 633822"/>
                    <a:gd name="connsiteY1187" fmla="*/ 832833 h 1074087"/>
                    <a:gd name="connsiteX1188" fmla="*/ 574951 w 633822"/>
                    <a:gd name="connsiteY1188" fmla="*/ 831985 h 1074087"/>
                    <a:gd name="connsiteX1189" fmla="*/ 575800 w 633822"/>
                    <a:gd name="connsiteY1189" fmla="*/ 833681 h 1074087"/>
                    <a:gd name="connsiteX1190" fmla="*/ 578373 w 633822"/>
                    <a:gd name="connsiteY1190" fmla="*/ 833681 h 1074087"/>
                    <a:gd name="connsiteX1191" fmla="*/ 580071 w 633822"/>
                    <a:gd name="connsiteY1191" fmla="*/ 832833 h 1074087"/>
                    <a:gd name="connsiteX1192" fmla="*/ 580920 w 633822"/>
                    <a:gd name="connsiteY1192" fmla="*/ 833681 h 1074087"/>
                    <a:gd name="connsiteX1193" fmla="*/ 583494 w 633822"/>
                    <a:gd name="connsiteY1193" fmla="*/ 834556 h 1074087"/>
                    <a:gd name="connsiteX1194" fmla="*/ 584343 w 633822"/>
                    <a:gd name="connsiteY1194" fmla="*/ 834556 h 1074087"/>
                    <a:gd name="connsiteX1195" fmla="*/ 585192 w 633822"/>
                    <a:gd name="connsiteY1195" fmla="*/ 835405 h 1074087"/>
                    <a:gd name="connsiteX1196" fmla="*/ 585192 w 633822"/>
                    <a:gd name="connsiteY1196" fmla="*/ 837101 h 1074087"/>
                    <a:gd name="connsiteX1197" fmla="*/ 585192 w 633822"/>
                    <a:gd name="connsiteY1197" fmla="*/ 837950 h 1074087"/>
                    <a:gd name="connsiteX1198" fmla="*/ 579222 w 633822"/>
                    <a:gd name="connsiteY1198" fmla="*/ 838798 h 1074087"/>
                    <a:gd name="connsiteX1199" fmla="*/ 576675 w 633822"/>
                    <a:gd name="connsiteY1199" fmla="*/ 839646 h 1074087"/>
                    <a:gd name="connsiteX1200" fmla="*/ 574102 w 633822"/>
                    <a:gd name="connsiteY1200" fmla="*/ 838798 h 1074087"/>
                    <a:gd name="connsiteX1201" fmla="*/ 572404 w 633822"/>
                    <a:gd name="connsiteY1201" fmla="*/ 839646 h 1074087"/>
                    <a:gd name="connsiteX1202" fmla="*/ 568132 w 633822"/>
                    <a:gd name="connsiteY1202" fmla="*/ 837950 h 1074087"/>
                    <a:gd name="connsiteX1203" fmla="*/ 563861 w 633822"/>
                    <a:gd name="connsiteY1203" fmla="*/ 835405 h 1074087"/>
                    <a:gd name="connsiteX1204" fmla="*/ 563012 w 633822"/>
                    <a:gd name="connsiteY1204" fmla="*/ 835405 h 1074087"/>
                    <a:gd name="connsiteX1205" fmla="*/ 562163 w 633822"/>
                    <a:gd name="connsiteY1205" fmla="*/ 835405 h 1074087"/>
                    <a:gd name="connsiteX1206" fmla="*/ 561314 w 633822"/>
                    <a:gd name="connsiteY1206" fmla="*/ 835405 h 1074087"/>
                    <a:gd name="connsiteX1207" fmla="*/ 559616 w 633822"/>
                    <a:gd name="connsiteY1207" fmla="*/ 836253 h 1074087"/>
                    <a:gd name="connsiteX1208" fmla="*/ 557892 w 633822"/>
                    <a:gd name="connsiteY1208" fmla="*/ 835405 h 1074087"/>
                    <a:gd name="connsiteX1209" fmla="*/ 556194 w 633822"/>
                    <a:gd name="connsiteY1209" fmla="*/ 836253 h 1074087"/>
                    <a:gd name="connsiteX1210" fmla="*/ 556194 w 633822"/>
                    <a:gd name="connsiteY1210" fmla="*/ 837950 h 1074087"/>
                    <a:gd name="connsiteX1211" fmla="*/ 557043 w 633822"/>
                    <a:gd name="connsiteY1211" fmla="*/ 839646 h 1074087"/>
                    <a:gd name="connsiteX1212" fmla="*/ 557892 w 633822"/>
                    <a:gd name="connsiteY1212" fmla="*/ 840521 h 1074087"/>
                    <a:gd name="connsiteX1213" fmla="*/ 558740 w 633822"/>
                    <a:gd name="connsiteY1213" fmla="*/ 843066 h 1074087"/>
                    <a:gd name="connsiteX1214" fmla="*/ 558740 w 633822"/>
                    <a:gd name="connsiteY1214" fmla="*/ 844763 h 1074087"/>
                    <a:gd name="connsiteX1215" fmla="*/ 557043 w 633822"/>
                    <a:gd name="connsiteY1215" fmla="*/ 845638 h 1074087"/>
                    <a:gd name="connsiteX1216" fmla="*/ 554496 w 633822"/>
                    <a:gd name="connsiteY1216" fmla="*/ 849880 h 1074087"/>
                    <a:gd name="connsiteX1217" fmla="*/ 550224 w 633822"/>
                    <a:gd name="connsiteY1217" fmla="*/ 851603 h 1074087"/>
                    <a:gd name="connsiteX1218" fmla="*/ 548500 w 633822"/>
                    <a:gd name="connsiteY1218" fmla="*/ 852451 h 1074087"/>
                    <a:gd name="connsiteX1219" fmla="*/ 549375 w 633822"/>
                    <a:gd name="connsiteY1219" fmla="*/ 853300 h 1074087"/>
                    <a:gd name="connsiteX1220" fmla="*/ 551922 w 633822"/>
                    <a:gd name="connsiteY1220" fmla="*/ 852451 h 1074087"/>
                    <a:gd name="connsiteX1221" fmla="*/ 553620 w 633822"/>
                    <a:gd name="connsiteY1221" fmla="*/ 854148 h 1074087"/>
                    <a:gd name="connsiteX1222" fmla="*/ 555345 w 633822"/>
                    <a:gd name="connsiteY1222" fmla="*/ 854997 h 1074087"/>
                    <a:gd name="connsiteX1223" fmla="*/ 555345 w 633822"/>
                    <a:gd name="connsiteY1223" fmla="*/ 855845 h 1074087"/>
                    <a:gd name="connsiteX1224" fmla="*/ 553620 w 633822"/>
                    <a:gd name="connsiteY1224" fmla="*/ 856720 h 1074087"/>
                    <a:gd name="connsiteX1225" fmla="*/ 553620 w 633822"/>
                    <a:gd name="connsiteY1225" fmla="*/ 857568 h 1074087"/>
                    <a:gd name="connsiteX1226" fmla="*/ 554496 w 633822"/>
                    <a:gd name="connsiteY1226" fmla="*/ 858417 h 1074087"/>
                    <a:gd name="connsiteX1227" fmla="*/ 553620 w 633822"/>
                    <a:gd name="connsiteY1227" fmla="*/ 860113 h 1074087"/>
                    <a:gd name="connsiteX1228" fmla="*/ 551922 w 633822"/>
                    <a:gd name="connsiteY1228" fmla="*/ 860962 h 1074087"/>
                    <a:gd name="connsiteX1229" fmla="*/ 551922 w 633822"/>
                    <a:gd name="connsiteY1229" fmla="*/ 861810 h 1074087"/>
                    <a:gd name="connsiteX1230" fmla="*/ 551922 w 633822"/>
                    <a:gd name="connsiteY1230" fmla="*/ 862685 h 1074087"/>
                    <a:gd name="connsiteX1231" fmla="*/ 551073 w 633822"/>
                    <a:gd name="connsiteY1231" fmla="*/ 863533 h 1074087"/>
                    <a:gd name="connsiteX1232" fmla="*/ 549375 w 633822"/>
                    <a:gd name="connsiteY1232" fmla="*/ 862685 h 1074087"/>
                    <a:gd name="connsiteX1233" fmla="*/ 548500 w 633822"/>
                    <a:gd name="connsiteY1233" fmla="*/ 863533 h 1074087"/>
                    <a:gd name="connsiteX1234" fmla="*/ 549375 w 633822"/>
                    <a:gd name="connsiteY1234" fmla="*/ 865230 h 1074087"/>
                    <a:gd name="connsiteX1235" fmla="*/ 548500 w 633822"/>
                    <a:gd name="connsiteY1235" fmla="*/ 866927 h 1074087"/>
                    <a:gd name="connsiteX1236" fmla="*/ 550224 w 633822"/>
                    <a:gd name="connsiteY1236" fmla="*/ 869498 h 1074087"/>
                    <a:gd name="connsiteX1237" fmla="*/ 551922 w 633822"/>
                    <a:gd name="connsiteY1237" fmla="*/ 868650 h 1074087"/>
                    <a:gd name="connsiteX1238" fmla="*/ 552771 w 633822"/>
                    <a:gd name="connsiteY1238" fmla="*/ 869498 h 1074087"/>
                    <a:gd name="connsiteX1239" fmla="*/ 554496 w 633822"/>
                    <a:gd name="connsiteY1239" fmla="*/ 871195 h 1074087"/>
                    <a:gd name="connsiteX1240" fmla="*/ 556194 w 633822"/>
                    <a:gd name="connsiteY1240" fmla="*/ 871195 h 1074087"/>
                    <a:gd name="connsiteX1241" fmla="*/ 559616 w 633822"/>
                    <a:gd name="connsiteY1241" fmla="*/ 869498 h 1074087"/>
                    <a:gd name="connsiteX1242" fmla="*/ 562163 w 633822"/>
                    <a:gd name="connsiteY1242" fmla="*/ 870347 h 1074087"/>
                    <a:gd name="connsiteX1243" fmla="*/ 563861 w 633822"/>
                    <a:gd name="connsiteY1243" fmla="*/ 871195 h 1074087"/>
                    <a:gd name="connsiteX1244" fmla="*/ 565585 w 633822"/>
                    <a:gd name="connsiteY1244" fmla="*/ 872043 h 1074087"/>
                    <a:gd name="connsiteX1245" fmla="*/ 568981 w 633822"/>
                    <a:gd name="connsiteY1245" fmla="*/ 871195 h 1074087"/>
                    <a:gd name="connsiteX1246" fmla="*/ 570679 w 633822"/>
                    <a:gd name="connsiteY1246" fmla="*/ 869498 h 1074087"/>
                    <a:gd name="connsiteX1247" fmla="*/ 572404 w 633822"/>
                    <a:gd name="connsiteY1247" fmla="*/ 869498 h 1074087"/>
                    <a:gd name="connsiteX1248" fmla="*/ 573253 w 633822"/>
                    <a:gd name="connsiteY1248" fmla="*/ 869498 h 1074087"/>
                    <a:gd name="connsiteX1249" fmla="*/ 574102 w 633822"/>
                    <a:gd name="connsiteY1249" fmla="*/ 871195 h 1074087"/>
                    <a:gd name="connsiteX1250" fmla="*/ 574102 w 633822"/>
                    <a:gd name="connsiteY1250" fmla="*/ 872892 h 1074087"/>
                    <a:gd name="connsiteX1251" fmla="*/ 571555 w 633822"/>
                    <a:gd name="connsiteY1251" fmla="*/ 875463 h 1074087"/>
                    <a:gd name="connsiteX1252" fmla="*/ 568981 w 633822"/>
                    <a:gd name="connsiteY1252" fmla="*/ 875463 h 1074087"/>
                    <a:gd name="connsiteX1253" fmla="*/ 564710 w 633822"/>
                    <a:gd name="connsiteY1253" fmla="*/ 877160 h 1074087"/>
                    <a:gd name="connsiteX1254" fmla="*/ 559616 w 633822"/>
                    <a:gd name="connsiteY1254" fmla="*/ 878009 h 1074087"/>
                    <a:gd name="connsiteX1255" fmla="*/ 557892 w 633822"/>
                    <a:gd name="connsiteY1255" fmla="*/ 878009 h 1074087"/>
                    <a:gd name="connsiteX1256" fmla="*/ 554496 w 633822"/>
                    <a:gd name="connsiteY1256" fmla="*/ 878857 h 1074087"/>
                    <a:gd name="connsiteX1257" fmla="*/ 553620 w 633822"/>
                    <a:gd name="connsiteY1257" fmla="*/ 880580 h 1074087"/>
                    <a:gd name="connsiteX1258" fmla="*/ 552771 w 633822"/>
                    <a:gd name="connsiteY1258" fmla="*/ 881429 h 1074087"/>
                    <a:gd name="connsiteX1259" fmla="*/ 551073 w 633822"/>
                    <a:gd name="connsiteY1259" fmla="*/ 882277 h 1074087"/>
                    <a:gd name="connsiteX1260" fmla="*/ 548500 w 633822"/>
                    <a:gd name="connsiteY1260" fmla="*/ 884849 h 1074087"/>
                    <a:gd name="connsiteX1261" fmla="*/ 548500 w 633822"/>
                    <a:gd name="connsiteY1261" fmla="*/ 886545 h 1074087"/>
                    <a:gd name="connsiteX1262" fmla="*/ 547651 w 633822"/>
                    <a:gd name="connsiteY1262" fmla="*/ 886545 h 1074087"/>
                    <a:gd name="connsiteX1263" fmla="*/ 545953 w 633822"/>
                    <a:gd name="connsiteY1263" fmla="*/ 887394 h 1074087"/>
                    <a:gd name="connsiteX1264" fmla="*/ 545953 w 633822"/>
                    <a:gd name="connsiteY1264" fmla="*/ 889090 h 1074087"/>
                    <a:gd name="connsiteX1265" fmla="*/ 547651 w 633822"/>
                    <a:gd name="connsiteY1265" fmla="*/ 890814 h 1074087"/>
                    <a:gd name="connsiteX1266" fmla="*/ 547651 w 633822"/>
                    <a:gd name="connsiteY1266" fmla="*/ 891662 h 1074087"/>
                    <a:gd name="connsiteX1267" fmla="*/ 548500 w 633822"/>
                    <a:gd name="connsiteY1267" fmla="*/ 892510 h 1074087"/>
                    <a:gd name="connsiteX1268" fmla="*/ 546802 w 633822"/>
                    <a:gd name="connsiteY1268" fmla="*/ 893359 h 1074087"/>
                    <a:gd name="connsiteX1269" fmla="*/ 547651 w 633822"/>
                    <a:gd name="connsiteY1269" fmla="*/ 895055 h 1074087"/>
                    <a:gd name="connsiteX1270" fmla="*/ 547651 w 633822"/>
                    <a:gd name="connsiteY1270" fmla="*/ 895930 h 1074087"/>
                    <a:gd name="connsiteX1271" fmla="*/ 549375 w 633822"/>
                    <a:gd name="connsiteY1271" fmla="*/ 896779 h 1074087"/>
                    <a:gd name="connsiteX1272" fmla="*/ 550224 w 633822"/>
                    <a:gd name="connsiteY1272" fmla="*/ 898475 h 1074087"/>
                    <a:gd name="connsiteX1273" fmla="*/ 549375 w 633822"/>
                    <a:gd name="connsiteY1273" fmla="*/ 900172 h 1074087"/>
                    <a:gd name="connsiteX1274" fmla="*/ 549375 w 633822"/>
                    <a:gd name="connsiteY1274" fmla="*/ 901895 h 1074087"/>
                    <a:gd name="connsiteX1275" fmla="*/ 548500 w 633822"/>
                    <a:gd name="connsiteY1275" fmla="*/ 904441 h 1074087"/>
                    <a:gd name="connsiteX1276" fmla="*/ 548500 w 633822"/>
                    <a:gd name="connsiteY1276" fmla="*/ 905289 h 1074087"/>
                    <a:gd name="connsiteX1277" fmla="*/ 546802 w 633822"/>
                    <a:gd name="connsiteY1277" fmla="*/ 906137 h 1074087"/>
                    <a:gd name="connsiteX1278" fmla="*/ 547651 w 633822"/>
                    <a:gd name="connsiteY1278" fmla="*/ 907012 h 1074087"/>
                    <a:gd name="connsiteX1279" fmla="*/ 547651 w 633822"/>
                    <a:gd name="connsiteY1279" fmla="*/ 907861 h 1074087"/>
                    <a:gd name="connsiteX1280" fmla="*/ 547651 w 633822"/>
                    <a:gd name="connsiteY1280" fmla="*/ 908709 h 1074087"/>
                    <a:gd name="connsiteX1281" fmla="*/ 546802 w 633822"/>
                    <a:gd name="connsiteY1281" fmla="*/ 909557 h 1074087"/>
                    <a:gd name="connsiteX1282" fmla="*/ 549375 w 633822"/>
                    <a:gd name="connsiteY1282" fmla="*/ 910406 h 1074087"/>
                    <a:gd name="connsiteX1283" fmla="*/ 549375 w 633822"/>
                    <a:gd name="connsiteY1283" fmla="*/ 912102 h 1074087"/>
                    <a:gd name="connsiteX1284" fmla="*/ 550224 w 633822"/>
                    <a:gd name="connsiteY1284" fmla="*/ 912977 h 1074087"/>
                    <a:gd name="connsiteX1285" fmla="*/ 549375 w 633822"/>
                    <a:gd name="connsiteY1285" fmla="*/ 915522 h 1074087"/>
                    <a:gd name="connsiteX1286" fmla="*/ 547651 w 633822"/>
                    <a:gd name="connsiteY1286" fmla="*/ 916371 h 1074087"/>
                    <a:gd name="connsiteX1287" fmla="*/ 548500 w 633822"/>
                    <a:gd name="connsiteY1287" fmla="*/ 916371 h 1074087"/>
                    <a:gd name="connsiteX1288" fmla="*/ 550224 w 633822"/>
                    <a:gd name="connsiteY1288" fmla="*/ 918942 h 1074087"/>
                    <a:gd name="connsiteX1289" fmla="*/ 549375 w 633822"/>
                    <a:gd name="connsiteY1289" fmla="*/ 919791 h 1074087"/>
                    <a:gd name="connsiteX1290" fmla="*/ 548500 w 633822"/>
                    <a:gd name="connsiteY1290" fmla="*/ 921487 h 1074087"/>
                    <a:gd name="connsiteX1291" fmla="*/ 551073 w 633822"/>
                    <a:gd name="connsiteY1291" fmla="*/ 922336 h 1074087"/>
                    <a:gd name="connsiteX1292" fmla="*/ 551922 w 633822"/>
                    <a:gd name="connsiteY1292" fmla="*/ 922336 h 1074087"/>
                    <a:gd name="connsiteX1293" fmla="*/ 554496 w 633822"/>
                    <a:gd name="connsiteY1293" fmla="*/ 923184 h 1074087"/>
                    <a:gd name="connsiteX1294" fmla="*/ 555345 w 633822"/>
                    <a:gd name="connsiteY1294" fmla="*/ 923184 h 1074087"/>
                    <a:gd name="connsiteX1295" fmla="*/ 555345 w 633822"/>
                    <a:gd name="connsiteY1295" fmla="*/ 924059 h 1074087"/>
                    <a:gd name="connsiteX1296" fmla="*/ 551922 w 633822"/>
                    <a:gd name="connsiteY1296" fmla="*/ 924907 h 1074087"/>
                    <a:gd name="connsiteX1297" fmla="*/ 551922 w 633822"/>
                    <a:gd name="connsiteY1297" fmla="*/ 925756 h 1074087"/>
                    <a:gd name="connsiteX1298" fmla="*/ 551922 w 633822"/>
                    <a:gd name="connsiteY1298" fmla="*/ 926604 h 1074087"/>
                    <a:gd name="connsiteX1299" fmla="*/ 551073 w 633822"/>
                    <a:gd name="connsiteY1299" fmla="*/ 927453 h 1074087"/>
                    <a:gd name="connsiteX1300" fmla="*/ 551922 w 633822"/>
                    <a:gd name="connsiteY1300" fmla="*/ 928301 h 1074087"/>
                    <a:gd name="connsiteX1301" fmla="*/ 552771 w 633822"/>
                    <a:gd name="connsiteY1301" fmla="*/ 927453 h 1074087"/>
                    <a:gd name="connsiteX1302" fmla="*/ 553620 w 633822"/>
                    <a:gd name="connsiteY1302" fmla="*/ 929176 h 1074087"/>
                    <a:gd name="connsiteX1303" fmla="*/ 555345 w 633822"/>
                    <a:gd name="connsiteY1303" fmla="*/ 930024 h 1074087"/>
                    <a:gd name="connsiteX1304" fmla="*/ 556194 w 633822"/>
                    <a:gd name="connsiteY1304" fmla="*/ 930024 h 1074087"/>
                    <a:gd name="connsiteX1305" fmla="*/ 558740 w 633822"/>
                    <a:gd name="connsiteY1305" fmla="*/ 931721 h 1074087"/>
                    <a:gd name="connsiteX1306" fmla="*/ 559616 w 633822"/>
                    <a:gd name="connsiteY1306" fmla="*/ 933418 h 1074087"/>
                    <a:gd name="connsiteX1307" fmla="*/ 558740 w 633822"/>
                    <a:gd name="connsiteY1307" fmla="*/ 934266 h 1074087"/>
                    <a:gd name="connsiteX1308" fmla="*/ 558740 w 633822"/>
                    <a:gd name="connsiteY1308" fmla="*/ 935989 h 1074087"/>
                    <a:gd name="connsiteX1309" fmla="*/ 557892 w 633822"/>
                    <a:gd name="connsiteY1309" fmla="*/ 936838 h 1074087"/>
                    <a:gd name="connsiteX1310" fmla="*/ 557892 w 633822"/>
                    <a:gd name="connsiteY1310" fmla="*/ 937686 h 1074087"/>
                    <a:gd name="connsiteX1311" fmla="*/ 558740 w 633822"/>
                    <a:gd name="connsiteY1311" fmla="*/ 938534 h 1074087"/>
                    <a:gd name="connsiteX1312" fmla="*/ 559616 w 633822"/>
                    <a:gd name="connsiteY1312" fmla="*/ 937686 h 1074087"/>
                    <a:gd name="connsiteX1313" fmla="*/ 560465 w 633822"/>
                    <a:gd name="connsiteY1313" fmla="*/ 937686 h 1074087"/>
                    <a:gd name="connsiteX1314" fmla="*/ 561314 w 633822"/>
                    <a:gd name="connsiteY1314" fmla="*/ 937686 h 1074087"/>
                    <a:gd name="connsiteX1315" fmla="*/ 562163 w 633822"/>
                    <a:gd name="connsiteY1315" fmla="*/ 937686 h 1074087"/>
                    <a:gd name="connsiteX1316" fmla="*/ 563861 w 633822"/>
                    <a:gd name="connsiteY1316" fmla="*/ 939383 h 1074087"/>
                    <a:gd name="connsiteX1317" fmla="*/ 564710 w 633822"/>
                    <a:gd name="connsiteY1317" fmla="*/ 941106 h 1074087"/>
                    <a:gd name="connsiteX1318" fmla="*/ 564710 w 633822"/>
                    <a:gd name="connsiteY1318" fmla="*/ 941954 h 1074087"/>
                    <a:gd name="connsiteX1319" fmla="*/ 563861 w 633822"/>
                    <a:gd name="connsiteY1319" fmla="*/ 943651 h 1074087"/>
                    <a:gd name="connsiteX1320" fmla="*/ 563861 w 633822"/>
                    <a:gd name="connsiteY1320" fmla="*/ 947919 h 1074087"/>
                    <a:gd name="connsiteX1321" fmla="*/ 567283 w 633822"/>
                    <a:gd name="connsiteY1321" fmla="*/ 948768 h 1074087"/>
                    <a:gd name="connsiteX1322" fmla="*/ 573253 w 633822"/>
                    <a:gd name="connsiteY1322" fmla="*/ 946223 h 1074087"/>
                    <a:gd name="connsiteX1323" fmla="*/ 575800 w 633822"/>
                    <a:gd name="connsiteY1323" fmla="*/ 945348 h 1074087"/>
                    <a:gd name="connsiteX1324" fmla="*/ 576675 w 633822"/>
                    <a:gd name="connsiteY1324" fmla="*/ 947071 h 1074087"/>
                    <a:gd name="connsiteX1325" fmla="*/ 575800 w 633822"/>
                    <a:gd name="connsiteY1325" fmla="*/ 948768 h 1074087"/>
                    <a:gd name="connsiteX1326" fmla="*/ 576675 w 633822"/>
                    <a:gd name="connsiteY1326" fmla="*/ 950465 h 1074087"/>
                    <a:gd name="connsiteX1327" fmla="*/ 575800 w 633822"/>
                    <a:gd name="connsiteY1327" fmla="*/ 953036 h 1074087"/>
                    <a:gd name="connsiteX1328" fmla="*/ 570679 w 633822"/>
                    <a:gd name="connsiteY1328" fmla="*/ 953036 h 1074087"/>
                    <a:gd name="connsiteX1329" fmla="*/ 567283 w 633822"/>
                    <a:gd name="connsiteY1329" fmla="*/ 953885 h 1074087"/>
                    <a:gd name="connsiteX1330" fmla="*/ 564710 w 633822"/>
                    <a:gd name="connsiteY1330" fmla="*/ 954733 h 1074087"/>
                    <a:gd name="connsiteX1331" fmla="*/ 563861 w 633822"/>
                    <a:gd name="connsiteY1331" fmla="*/ 954733 h 1074087"/>
                    <a:gd name="connsiteX1332" fmla="*/ 563012 w 633822"/>
                    <a:gd name="connsiteY1332" fmla="*/ 955581 h 1074087"/>
                    <a:gd name="connsiteX1333" fmla="*/ 562163 w 633822"/>
                    <a:gd name="connsiteY1333" fmla="*/ 958153 h 1074087"/>
                    <a:gd name="connsiteX1334" fmla="*/ 561314 w 633822"/>
                    <a:gd name="connsiteY1334" fmla="*/ 959001 h 1074087"/>
                    <a:gd name="connsiteX1335" fmla="*/ 560465 w 633822"/>
                    <a:gd name="connsiteY1335" fmla="*/ 959850 h 1074087"/>
                    <a:gd name="connsiteX1336" fmla="*/ 561314 w 633822"/>
                    <a:gd name="connsiteY1336" fmla="*/ 961546 h 1074087"/>
                    <a:gd name="connsiteX1337" fmla="*/ 559616 w 633822"/>
                    <a:gd name="connsiteY1337" fmla="*/ 965815 h 1074087"/>
                    <a:gd name="connsiteX1338" fmla="*/ 561314 w 633822"/>
                    <a:gd name="connsiteY1338" fmla="*/ 966663 h 1074087"/>
                    <a:gd name="connsiteX1339" fmla="*/ 561314 w 633822"/>
                    <a:gd name="connsiteY1339" fmla="*/ 967511 h 1074087"/>
                    <a:gd name="connsiteX1340" fmla="*/ 562163 w 633822"/>
                    <a:gd name="connsiteY1340" fmla="*/ 967511 h 1074087"/>
                    <a:gd name="connsiteX1341" fmla="*/ 563012 w 633822"/>
                    <a:gd name="connsiteY1341" fmla="*/ 967511 h 1074087"/>
                    <a:gd name="connsiteX1342" fmla="*/ 563861 w 633822"/>
                    <a:gd name="connsiteY1342" fmla="*/ 969235 h 1074087"/>
                    <a:gd name="connsiteX1343" fmla="*/ 562163 w 633822"/>
                    <a:gd name="connsiteY1343" fmla="*/ 970931 h 1074087"/>
                    <a:gd name="connsiteX1344" fmla="*/ 560465 w 633822"/>
                    <a:gd name="connsiteY1344" fmla="*/ 971780 h 1074087"/>
                    <a:gd name="connsiteX1345" fmla="*/ 558740 w 633822"/>
                    <a:gd name="connsiteY1345" fmla="*/ 974351 h 1074087"/>
                    <a:gd name="connsiteX1346" fmla="*/ 559616 w 633822"/>
                    <a:gd name="connsiteY1346" fmla="*/ 974351 h 1074087"/>
                    <a:gd name="connsiteX1347" fmla="*/ 559616 w 633822"/>
                    <a:gd name="connsiteY1347" fmla="*/ 975200 h 1074087"/>
                    <a:gd name="connsiteX1348" fmla="*/ 561314 w 633822"/>
                    <a:gd name="connsiteY1348" fmla="*/ 976048 h 1074087"/>
                    <a:gd name="connsiteX1349" fmla="*/ 562163 w 633822"/>
                    <a:gd name="connsiteY1349" fmla="*/ 976897 h 1074087"/>
                    <a:gd name="connsiteX1350" fmla="*/ 562163 w 633822"/>
                    <a:gd name="connsiteY1350" fmla="*/ 980317 h 1074087"/>
                    <a:gd name="connsiteX1351" fmla="*/ 560465 w 633822"/>
                    <a:gd name="connsiteY1351" fmla="*/ 981165 h 1074087"/>
                    <a:gd name="connsiteX1352" fmla="*/ 561314 w 633822"/>
                    <a:gd name="connsiteY1352" fmla="*/ 982862 h 1074087"/>
                    <a:gd name="connsiteX1353" fmla="*/ 561314 w 633822"/>
                    <a:gd name="connsiteY1353" fmla="*/ 984558 h 1074087"/>
                    <a:gd name="connsiteX1354" fmla="*/ 560465 w 633822"/>
                    <a:gd name="connsiteY1354" fmla="*/ 985433 h 1074087"/>
                    <a:gd name="connsiteX1355" fmla="*/ 560465 w 633822"/>
                    <a:gd name="connsiteY1355" fmla="*/ 987130 h 1074087"/>
                    <a:gd name="connsiteX1356" fmla="*/ 560465 w 633822"/>
                    <a:gd name="connsiteY1356" fmla="*/ 988827 h 1074087"/>
                    <a:gd name="connsiteX1357" fmla="*/ 561314 w 633822"/>
                    <a:gd name="connsiteY1357" fmla="*/ 989675 h 1074087"/>
                    <a:gd name="connsiteX1358" fmla="*/ 562163 w 633822"/>
                    <a:gd name="connsiteY1358" fmla="*/ 990550 h 1074087"/>
                    <a:gd name="connsiteX1359" fmla="*/ 563012 w 633822"/>
                    <a:gd name="connsiteY1359" fmla="*/ 992247 h 1074087"/>
                    <a:gd name="connsiteX1360" fmla="*/ 561314 w 633822"/>
                    <a:gd name="connsiteY1360" fmla="*/ 993943 h 1074087"/>
                    <a:gd name="connsiteX1361" fmla="*/ 558740 w 633822"/>
                    <a:gd name="connsiteY1361" fmla="*/ 995667 h 1074087"/>
                    <a:gd name="connsiteX1362" fmla="*/ 560465 w 633822"/>
                    <a:gd name="connsiteY1362" fmla="*/ 998212 h 1074087"/>
                    <a:gd name="connsiteX1363" fmla="*/ 559616 w 633822"/>
                    <a:gd name="connsiteY1363" fmla="*/ 999909 h 1074087"/>
                    <a:gd name="connsiteX1364" fmla="*/ 558740 w 633822"/>
                    <a:gd name="connsiteY1364" fmla="*/ 1001632 h 1074087"/>
                    <a:gd name="connsiteX1365" fmla="*/ 558740 w 633822"/>
                    <a:gd name="connsiteY1365" fmla="*/ 1003329 h 1074087"/>
                    <a:gd name="connsiteX1366" fmla="*/ 557892 w 633822"/>
                    <a:gd name="connsiteY1366" fmla="*/ 1007597 h 1074087"/>
                    <a:gd name="connsiteX1367" fmla="*/ 560465 w 633822"/>
                    <a:gd name="connsiteY1367" fmla="*/ 1006722 h 1074087"/>
                    <a:gd name="connsiteX1368" fmla="*/ 561314 w 633822"/>
                    <a:gd name="connsiteY1368" fmla="*/ 1005025 h 1074087"/>
                    <a:gd name="connsiteX1369" fmla="*/ 562163 w 633822"/>
                    <a:gd name="connsiteY1369" fmla="*/ 1005025 h 1074087"/>
                    <a:gd name="connsiteX1370" fmla="*/ 568132 w 633822"/>
                    <a:gd name="connsiteY1370" fmla="*/ 1005874 h 1074087"/>
                    <a:gd name="connsiteX1371" fmla="*/ 570679 w 633822"/>
                    <a:gd name="connsiteY1371" fmla="*/ 1004177 h 1074087"/>
                    <a:gd name="connsiteX1372" fmla="*/ 572404 w 633822"/>
                    <a:gd name="connsiteY1372" fmla="*/ 1004177 h 1074087"/>
                    <a:gd name="connsiteX1373" fmla="*/ 578373 w 633822"/>
                    <a:gd name="connsiteY1373" fmla="*/ 1001632 h 1074087"/>
                    <a:gd name="connsiteX1374" fmla="*/ 580071 w 633822"/>
                    <a:gd name="connsiteY1374" fmla="*/ 1002480 h 1074087"/>
                    <a:gd name="connsiteX1375" fmla="*/ 581796 w 633822"/>
                    <a:gd name="connsiteY1375" fmla="*/ 1003329 h 1074087"/>
                    <a:gd name="connsiteX1376" fmla="*/ 580920 w 633822"/>
                    <a:gd name="connsiteY1376" fmla="*/ 1004177 h 1074087"/>
                    <a:gd name="connsiteX1377" fmla="*/ 577524 w 633822"/>
                    <a:gd name="connsiteY1377" fmla="*/ 1005874 h 1074087"/>
                    <a:gd name="connsiteX1378" fmla="*/ 575800 w 633822"/>
                    <a:gd name="connsiteY1378" fmla="*/ 1005025 h 1074087"/>
                    <a:gd name="connsiteX1379" fmla="*/ 573253 w 633822"/>
                    <a:gd name="connsiteY1379" fmla="*/ 1005874 h 1074087"/>
                    <a:gd name="connsiteX1380" fmla="*/ 573253 w 633822"/>
                    <a:gd name="connsiteY1380" fmla="*/ 1006722 h 1074087"/>
                    <a:gd name="connsiteX1381" fmla="*/ 572404 w 633822"/>
                    <a:gd name="connsiteY1381" fmla="*/ 1007597 h 1074087"/>
                    <a:gd name="connsiteX1382" fmla="*/ 571555 w 633822"/>
                    <a:gd name="connsiteY1382" fmla="*/ 1008445 h 1074087"/>
                    <a:gd name="connsiteX1383" fmla="*/ 568132 w 633822"/>
                    <a:gd name="connsiteY1383" fmla="*/ 1008445 h 1074087"/>
                    <a:gd name="connsiteX1384" fmla="*/ 565585 w 633822"/>
                    <a:gd name="connsiteY1384" fmla="*/ 1009294 h 1074087"/>
                    <a:gd name="connsiteX1385" fmla="*/ 565585 w 633822"/>
                    <a:gd name="connsiteY1385" fmla="*/ 1008445 h 1074087"/>
                    <a:gd name="connsiteX1386" fmla="*/ 561314 w 633822"/>
                    <a:gd name="connsiteY1386" fmla="*/ 1010142 h 1074087"/>
                    <a:gd name="connsiteX1387" fmla="*/ 560465 w 633822"/>
                    <a:gd name="connsiteY1387" fmla="*/ 1009294 h 1074087"/>
                    <a:gd name="connsiteX1388" fmla="*/ 559616 w 633822"/>
                    <a:gd name="connsiteY1388" fmla="*/ 1010142 h 1074087"/>
                    <a:gd name="connsiteX1389" fmla="*/ 557043 w 633822"/>
                    <a:gd name="connsiteY1389" fmla="*/ 1010990 h 1074087"/>
                    <a:gd name="connsiteX1390" fmla="*/ 553620 w 633822"/>
                    <a:gd name="connsiteY1390" fmla="*/ 1010990 h 1074087"/>
                    <a:gd name="connsiteX1391" fmla="*/ 553620 w 633822"/>
                    <a:gd name="connsiteY1391" fmla="*/ 1011839 h 1074087"/>
                    <a:gd name="connsiteX1392" fmla="*/ 550224 w 633822"/>
                    <a:gd name="connsiteY1392" fmla="*/ 1012714 h 1074087"/>
                    <a:gd name="connsiteX1393" fmla="*/ 548500 w 633822"/>
                    <a:gd name="connsiteY1393" fmla="*/ 1011839 h 1074087"/>
                    <a:gd name="connsiteX1394" fmla="*/ 549375 w 633822"/>
                    <a:gd name="connsiteY1394" fmla="*/ 1010142 h 1074087"/>
                    <a:gd name="connsiteX1395" fmla="*/ 548500 w 633822"/>
                    <a:gd name="connsiteY1395" fmla="*/ 1009294 h 1074087"/>
                    <a:gd name="connsiteX1396" fmla="*/ 549375 w 633822"/>
                    <a:gd name="connsiteY1396" fmla="*/ 1008445 h 1074087"/>
                    <a:gd name="connsiteX1397" fmla="*/ 549375 w 633822"/>
                    <a:gd name="connsiteY1397" fmla="*/ 1006722 h 1074087"/>
                    <a:gd name="connsiteX1398" fmla="*/ 549375 w 633822"/>
                    <a:gd name="connsiteY1398" fmla="*/ 1005874 h 1074087"/>
                    <a:gd name="connsiteX1399" fmla="*/ 550224 w 633822"/>
                    <a:gd name="connsiteY1399" fmla="*/ 1005025 h 1074087"/>
                    <a:gd name="connsiteX1400" fmla="*/ 550224 w 633822"/>
                    <a:gd name="connsiteY1400" fmla="*/ 1002480 h 1074087"/>
                    <a:gd name="connsiteX1401" fmla="*/ 550224 w 633822"/>
                    <a:gd name="connsiteY1401" fmla="*/ 1001632 h 1074087"/>
                    <a:gd name="connsiteX1402" fmla="*/ 549375 w 633822"/>
                    <a:gd name="connsiteY1402" fmla="*/ 1000757 h 1074087"/>
                    <a:gd name="connsiteX1403" fmla="*/ 550224 w 633822"/>
                    <a:gd name="connsiteY1403" fmla="*/ 999909 h 1074087"/>
                    <a:gd name="connsiteX1404" fmla="*/ 549375 w 633822"/>
                    <a:gd name="connsiteY1404" fmla="*/ 999060 h 1074087"/>
                    <a:gd name="connsiteX1405" fmla="*/ 550224 w 633822"/>
                    <a:gd name="connsiteY1405" fmla="*/ 998212 h 1074087"/>
                    <a:gd name="connsiteX1406" fmla="*/ 549375 w 633822"/>
                    <a:gd name="connsiteY1406" fmla="*/ 998212 h 1074087"/>
                    <a:gd name="connsiteX1407" fmla="*/ 550224 w 633822"/>
                    <a:gd name="connsiteY1407" fmla="*/ 996515 h 1074087"/>
                    <a:gd name="connsiteX1408" fmla="*/ 548500 w 633822"/>
                    <a:gd name="connsiteY1408" fmla="*/ 995667 h 1074087"/>
                    <a:gd name="connsiteX1409" fmla="*/ 548500 w 633822"/>
                    <a:gd name="connsiteY1409" fmla="*/ 993943 h 1074087"/>
                    <a:gd name="connsiteX1410" fmla="*/ 548500 w 633822"/>
                    <a:gd name="connsiteY1410" fmla="*/ 994792 h 1074087"/>
                    <a:gd name="connsiteX1411" fmla="*/ 547651 w 633822"/>
                    <a:gd name="connsiteY1411" fmla="*/ 993943 h 1074087"/>
                    <a:gd name="connsiteX1412" fmla="*/ 545953 w 633822"/>
                    <a:gd name="connsiteY1412" fmla="*/ 994792 h 1074087"/>
                    <a:gd name="connsiteX1413" fmla="*/ 545104 w 633822"/>
                    <a:gd name="connsiteY1413" fmla="*/ 993943 h 1074087"/>
                    <a:gd name="connsiteX1414" fmla="*/ 544255 w 633822"/>
                    <a:gd name="connsiteY1414" fmla="*/ 993943 h 1074087"/>
                    <a:gd name="connsiteX1415" fmla="*/ 544255 w 633822"/>
                    <a:gd name="connsiteY1415" fmla="*/ 993095 h 1074087"/>
                    <a:gd name="connsiteX1416" fmla="*/ 544255 w 633822"/>
                    <a:gd name="connsiteY1416" fmla="*/ 991398 h 1074087"/>
                    <a:gd name="connsiteX1417" fmla="*/ 543406 w 633822"/>
                    <a:gd name="connsiteY1417" fmla="*/ 990550 h 1074087"/>
                    <a:gd name="connsiteX1418" fmla="*/ 541681 w 633822"/>
                    <a:gd name="connsiteY1418" fmla="*/ 1005025 h 1074087"/>
                    <a:gd name="connsiteX1419" fmla="*/ 540832 w 633822"/>
                    <a:gd name="connsiteY1419" fmla="*/ 1005025 h 1074087"/>
                    <a:gd name="connsiteX1420" fmla="*/ 539983 w 633822"/>
                    <a:gd name="connsiteY1420" fmla="*/ 1005874 h 1074087"/>
                    <a:gd name="connsiteX1421" fmla="*/ 539134 w 633822"/>
                    <a:gd name="connsiteY1421" fmla="*/ 1006722 h 1074087"/>
                    <a:gd name="connsiteX1422" fmla="*/ 539134 w 633822"/>
                    <a:gd name="connsiteY1422" fmla="*/ 1010142 h 1074087"/>
                    <a:gd name="connsiteX1423" fmla="*/ 535712 w 633822"/>
                    <a:gd name="connsiteY1423" fmla="*/ 1010142 h 1074087"/>
                    <a:gd name="connsiteX1424" fmla="*/ 516105 w 633822"/>
                    <a:gd name="connsiteY1424" fmla="*/ 1010142 h 1074087"/>
                    <a:gd name="connsiteX1425" fmla="*/ 501593 w 633822"/>
                    <a:gd name="connsiteY1425" fmla="*/ 1009294 h 1074087"/>
                    <a:gd name="connsiteX1426" fmla="*/ 493077 w 633822"/>
                    <a:gd name="connsiteY1426" fmla="*/ 1014410 h 1074087"/>
                    <a:gd name="connsiteX1427" fmla="*/ 492201 w 633822"/>
                    <a:gd name="connsiteY1427" fmla="*/ 1014410 h 1074087"/>
                    <a:gd name="connsiteX1428" fmla="*/ 493077 w 633822"/>
                    <a:gd name="connsiteY1428" fmla="*/ 1015259 h 1074087"/>
                    <a:gd name="connsiteX1429" fmla="*/ 491352 w 633822"/>
                    <a:gd name="connsiteY1429" fmla="*/ 1016107 h 1074087"/>
                    <a:gd name="connsiteX1430" fmla="*/ 491352 w 633822"/>
                    <a:gd name="connsiteY1430" fmla="*/ 1017804 h 1074087"/>
                    <a:gd name="connsiteX1431" fmla="*/ 490503 w 633822"/>
                    <a:gd name="connsiteY1431" fmla="*/ 1017804 h 1074087"/>
                    <a:gd name="connsiteX1432" fmla="*/ 489654 w 633822"/>
                    <a:gd name="connsiteY1432" fmla="*/ 1019527 h 1074087"/>
                    <a:gd name="connsiteX1433" fmla="*/ 489654 w 633822"/>
                    <a:gd name="connsiteY1433" fmla="*/ 1020375 h 1074087"/>
                    <a:gd name="connsiteX1434" fmla="*/ 488805 w 633822"/>
                    <a:gd name="connsiteY1434" fmla="*/ 1020375 h 1074087"/>
                    <a:gd name="connsiteX1435" fmla="*/ 488805 w 633822"/>
                    <a:gd name="connsiteY1435" fmla="*/ 1021224 h 1074087"/>
                    <a:gd name="connsiteX1436" fmla="*/ 488805 w 633822"/>
                    <a:gd name="connsiteY1436" fmla="*/ 1022072 h 1074087"/>
                    <a:gd name="connsiteX1437" fmla="*/ 486232 w 633822"/>
                    <a:gd name="connsiteY1437" fmla="*/ 1022921 h 1074087"/>
                    <a:gd name="connsiteX1438" fmla="*/ 486232 w 633822"/>
                    <a:gd name="connsiteY1438" fmla="*/ 1022072 h 1074087"/>
                    <a:gd name="connsiteX1439" fmla="*/ 486232 w 633822"/>
                    <a:gd name="connsiteY1439" fmla="*/ 1021224 h 1074087"/>
                    <a:gd name="connsiteX1440" fmla="*/ 485383 w 633822"/>
                    <a:gd name="connsiteY1440" fmla="*/ 1022072 h 1074087"/>
                    <a:gd name="connsiteX1441" fmla="*/ 485383 w 633822"/>
                    <a:gd name="connsiteY1441" fmla="*/ 1021224 h 1074087"/>
                    <a:gd name="connsiteX1442" fmla="*/ 485383 w 633822"/>
                    <a:gd name="connsiteY1442" fmla="*/ 1020375 h 1074087"/>
                    <a:gd name="connsiteX1443" fmla="*/ 483685 w 633822"/>
                    <a:gd name="connsiteY1443" fmla="*/ 1020375 h 1074087"/>
                    <a:gd name="connsiteX1444" fmla="*/ 482836 w 633822"/>
                    <a:gd name="connsiteY1444" fmla="*/ 1022072 h 1074087"/>
                    <a:gd name="connsiteX1445" fmla="*/ 481111 w 633822"/>
                    <a:gd name="connsiteY1445" fmla="*/ 1022921 h 1074087"/>
                    <a:gd name="connsiteX1446" fmla="*/ 479413 w 633822"/>
                    <a:gd name="connsiteY1446" fmla="*/ 1024644 h 1074087"/>
                    <a:gd name="connsiteX1447" fmla="*/ 479413 w 633822"/>
                    <a:gd name="connsiteY1447" fmla="*/ 1025492 h 1074087"/>
                    <a:gd name="connsiteX1448" fmla="*/ 476866 w 633822"/>
                    <a:gd name="connsiteY1448" fmla="*/ 1026341 h 1074087"/>
                    <a:gd name="connsiteX1449" fmla="*/ 475991 w 633822"/>
                    <a:gd name="connsiteY1449" fmla="*/ 1028037 h 1074087"/>
                    <a:gd name="connsiteX1450" fmla="*/ 474293 w 633822"/>
                    <a:gd name="connsiteY1450" fmla="*/ 1028037 h 1074087"/>
                    <a:gd name="connsiteX1451" fmla="*/ 472595 w 633822"/>
                    <a:gd name="connsiteY1451" fmla="*/ 1029760 h 1074087"/>
                    <a:gd name="connsiteX1452" fmla="*/ 472595 w 633822"/>
                    <a:gd name="connsiteY1452" fmla="*/ 1030609 h 1074087"/>
                    <a:gd name="connsiteX1453" fmla="*/ 471746 w 633822"/>
                    <a:gd name="connsiteY1453" fmla="*/ 1030609 h 1074087"/>
                    <a:gd name="connsiteX1454" fmla="*/ 471746 w 633822"/>
                    <a:gd name="connsiteY1454" fmla="*/ 1029760 h 1074087"/>
                    <a:gd name="connsiteX1455" fmla="*/ 470897 w 633822"/>
                    <a:gd name="connsiteY1455" fmla="*/ 1029760 h 1074087"/>
                    <a:gd name="connsiteX1456" fmla="*/ 470021 w 633822"/>
                    <a:gd name="connsiteY1456" fmla="*/ 1029760 h 1074087"/>
                    <a:gd name="connsiteX1457" fmla="*/ 469172 w 633822"/>
                    <a:gd name="connsiteY1457" fmla="*/ 1029760 h 1074087"/>
                    <a:gd name="connsiteX1458" fmla="*/ 469172 w 633822"/>
                    <a:gd name="connsiteY1458" fmla="*/ 1030609 h 1074087"/>
                    <a:gd name="connsiteX1459" fmla="*/ 469172 w 633822"/>
                    <a:gd name="connsiteY1459" fmla="*/ 1032306 h 1074087"/>
                    <a:gd name="connsiteX1460" fmla="*/ 467474 w 633822"/>
                    <a:gd name="connsiteY1460" fmla="*/ 1032306 h 1074087"/>
                    <a:gd name="connsiteX1461" fmla="*/ 465776 w 633822"/>
                    <a:gd name="connsiteY1461" fmla="*/ 1033154 h 1074087"/>
                    <a:gd name="connsiteX1462" fmla="*/ 464927 w 633822"/>
                    <a:gd name="connsiteY1462" fmla="*/ 1033154 h 1074087"/>
                    <a:gd name="connsiteX1463" fmla="*/ 464052 w 633822"/>
                    <a:gd name="connsiteY1463" fmla="*/ 1034002 h 1074087"/>
                    <a:gd name="connsiteX1464" fmla="*/ 462354 w 633822"/>
                    <a:gd name="connsiteY1464" fmla="*/ 1034877 h 1074087"/>
                    <a:gd name="connsiteX1465" fmla="*/ 461505 w 633822"/>
                    <a:gd name="connsiteY1465" fmla="*/ 1034002 h 1074087"/>
                    <a:gd name="connsiteX1466" fmla="*/ 461505 w 633822"/>
                    <a:gd name="connsiteY1466" fmla="*/ 1034877 h 1074087"/>
                    <a:gd name="connsiteX1467" fmla="*/ 459807 w 633822"/>
                    <a:gd name="connsiteY1467" fmla="*/ 1034877 h 1074087"/>
                    <a:gd name="connsiteX1468" fmla="*/ 459807 w 633822"/>
                    <a:gd name="connsiteY1468" fmla="*/ 1035726 h 1074087"/>
                    <a:gd name="connsiteX1469" fmla="*/ 459807 w 633822"/>
                    <a:gd name="connsiteY1469" fmla="*/ 1036574 h 1074087"/>
                    <a:gd name="connsiteX1470" fmla="*/ 458931 w 633822"/>
                    <a:gd name="connsiteY1470" fmla="*/ 1037422 h 1074087"/>
                    <a:gd name="connsiteX1471" fmla="*/ 458931 w 633822"/>
                    <a:gd name="connsiteY1471" fmla="*/ 1036574 h 1074087"/>
                    <a:gd name="connsiteX1472" fmla="*/ 458082 w 633822"/>
                    <a:gd name="connsiteY1472" fmla="*/ 1035726 h 1074087"/>
                    <a:gd name="connsiteX1473" fmla="*/ 457233 w 633822"/>
                    <a:gd name="connsiteY1473" fmla="*/ 1036574 h 1074087"/>
                    <a:gd name="connsiteX1474" fmla="*/ 457233 w 633822"/>
                    <a:gd name="connsiteY1474" fmla="*/ 1037422 h 1074087"/>
                    <a:gd name="connsiteX1475" fmla="*/ 456384 w 633822"/>
                    <a:gd name="connsiteY1475" fmla="*/ 1037422 h 1074087"/>
                    <a:gd name="connsiteX1476" fmla="*/ 456384 w 633822"/>
                    <a:gd name="connsiteY1476" fmla="*/ 1035726 h 1074087"/>
                    <a:gd name="connsiteX1477" fmla="*/ 455535 w 633822"/>
                    <a:gd name="connsiteY1477" fmla="*/ 1036574 h 1074087"/>
                    <a:gd name="connsiteX1478" fmla="*/ 453811 w 633822"/>
                    <a:gd name="connsiteY1478" fmla="*/ 1036574 h 1074087"/>
                    <a:gd name="connsiteX1479" fmla="*/ 452113 w 633822"/>
                    <a:gd name="connsiteY1479" fmla="*/ 1038271 h 1074087"/>
                    <a:gd name="connsiteX1480" fmla="*/ 452962 w 633822"/>
                    <a:gd name="connsiteY1480" fmla="*/ 1038271 h 1074087"/>
                    <a:gd name="connsiteX1481" fmla="*/ 452962 w 633822"/>
                    <a:gd name="connsiteY1481" fmla="*/ 1039967 h 1074087"/>
                    <a:gd name="connsiteX1482" fmla="*/ 451264 w 633822"/>
                    <a:gd name="connsiteY1482" fmla="*/ 1040842 h 1074087"/>
                    <a:gd name="connsiteX1483" fmla="*/ 449566 w 633822"/>
                    <a:gd name="connsiteY1483" fmla="*/ 1039967 h 1074087"/>
                    <a:gd name="connsiteX1484" fmla="*/ 448717 w 633822"/>
                    <a:gd name="connsiteY1484" fmla="*/ 1040842 h 1074087"/>
                    <a:gd name="connsiteX1485" fmla="*/ 446992 w 633822"/>
                    <a:gd name="connsiteY1485" fmla="*/ 1039967 h 1074087"/>
                    <a:gd name="connsiteX1486" fmla="*/ 447841 w 633822"/>
                    <a:gd name="connsiteY1486" fmla="*/ 1039119 h 1074087"/>
                    <a:gd name="connsiteX1487" fmla="*/ 446992 w 633822"/>
                    <a:gd name="connsiteY1487" fmla="*/ 1038271 h 1074087"/>
                    <a:gd name="connsiteX1488" fmla="*/ 445294 w 633822"/>
                    <a:gd name="connsiteY1488" fmla="*/ 1039119 h 1074087"/>
                    <a:gd name="connsiteX1489" fmla="*/ 443596 w 633822"/>
                    <a:gd name="connsiteY1489" fmla="*/ 1038271 h 1074087"/>
                    <a:gd name="connsiteX1490" fmla="*/ 442747 w 633822"/>
                    <a:gd name="connsiteY1490" fmla="*/ 1039119 h 1074087"/>
                    <a:gd name="connsiteX1491" fmla="*/ 441872 w 633822"/>
                    <a:gd name="connsiteY1491" fmla="*/ 1039119 h 1074087"/>
                    <a:gd name="connsiteX1492" fmla="*/ 441023 w 633822"/>
                    <a:gd name="connsiteY1492" fmla="*/ 1039119 h 1074087"/>
                    <a:gd name="connsiteX1493" fmla="*/ 441023 w 633822"/>
                    <a:gd name="connsiteY1493" fmla="*/ 1039967 h 1074087"/>
                    <a:gd name="connsiteX1494" fmla="*/ 438476 w 633822"/>
                    <a:gd name="connsiteY1494" fmla="*/ 1040842 h 1074087"/>
                    <a:gd name="connsiteX1495" fmla="*/ 439325 w 633822"/>
                    <a:gd name="connsiteY1495" fmla="*/ 1043387 h 1074087"/>
                    <a:gd name="connsiteX1496" fmla="*/ 438476 w 633822"/>
                    <a:gd name="connsiteY1496" fmla="*/ 1044236 h 1074087"/>
                    <a:gd name="connsiteX1497" fmla="*/ 436751 w 633822"/>
                    <a:gd name="connsiteY1497" fmla="*/ 1044236 h 1074087"/>
                    <a:gd name="connsiteX1498" fmla="*/ 436751 w 633822"/>
                    <a:gd name="connsiteY1498" fmla="*/ 1045959 h 1074087"/>
                    <a:gd name="connsiteX1499" fmla="*/ 435902 w 633822"/>
                    <a:gd name="connsiteY1499" fmla="*/ 1045959 h 1074087"/>
                    <a:gd name="connsiteX1500" fmla="*/ 435053 w 633822"/>
                    <a:gd name="connsiteY1500" fmla="*/ 1047656 h 1074087"/>
                    <a:gd name="connsiteX1501" fmla="*/ 433356 w 633822"/>
                    <a:gd name="connsiteY1501" fmla="*/ 1047656 h 1074087"/>
                    <a:gd name="connsiteX1502" fmla="*/ 434205 w 633822"/>
                    <a:gd name="connsiteY1502" fmla="*/ 1046807 h 1074087"/>
                    <a:gd name="connsiteX1503" fmla="*/ 433356 w 633822"/>
                    <a:gd name="connsiteY1503" fmla="*/ 1046807 h 1074087"/>
                    <a:gd name="connsiteX1504" fmla="*/ 433356 w 633822"/>
                    <a:gd name="connsiteY1504" fmla="*/ 1045959 h 1074087"/>
                    <a:gd name="connsiteX1505" fmla="*/ 430782 w 633822"/>
                    <a:gd name="connsiteY1505" fmla="*/ 1045959 h 1074087"/>
                    <a:gd name="connsiteX1506" fmla="*/ 429933 w 633822"/>
                    <a:gd name="connsiteY1506" fmla="*/ 1046807 h 1074087"/>
                    <a:gd name="connsiteX1507" fmla="*/ 427386 w 633822"/>
                    <a:gd name="connsiteY1507" fmla="*/ 1045959 h 1074087"/>
                    <a:gd name="connsiteX1508" fmla="*/ 425662 w 633822"/>
                    <a:gd name="connsiteY1508" fmla="*/ 1045959 h 1074087"/>
                    <a:gd name="connsiteX1509" fmla="*/ 423964 w 633822"/>
                    <a:gd name="connsiteY1509" fmla="*/ 1044236 h 1074087"/>
                    <a:gd name="connsiteX1510" fmla="*/ 423115 w 633822"/>
                    <a:gd name="connsiteY1510" fmla="*/ 1043387 h 1074087"/>
                    <a:gd name="connsiteX1511" fmla="*/ 422266 w 633822"/>
                    <a:gd name="connsiteY1511" fmla="*/ 1045084 h 1074087"/>
                    <a:gd name="connsiteX1512" fmla="*/ 421417 w 633822"/>
                    <a:gd name="connsiteY1512" fmla="*/ 1045084 h 1074087"/>
                    <a:gd name="connsiteX1513" fmla="*/ 420568 w 633822"/>
                    <a:gd name="connsiteY1513" fmla="*/ 1045959 h 1074087"/>
                    <a:gd name="connsiteX1514" fmla="*/ 420568 w 633822"/>
                    <a:gd name="connsiteY1514" fmla="*/ 1047656 h 1074087"/>
                    <a:gd name="connsiteX1515" fmla="*/ 417994 w 633822"/>
                    <a:gd name="connsiteY1515" fmla="*/ 1048504 h 1074087"/>
                    <a:gd name="connsiteX1516" fmla="*/ 417145 w 633822"/>
                    <a:gd name="connsiteY1516" fmla="*/ 1051049 h 1074087"/>
                    <a:gd name="connsiteX1517" fmla="*/ 416296 w 633822"/>
                    <a:gd name="connsiteY1517" fmla="*/ 1051049 h 1074087"/>
                    <a:gd name="connsiteX1518" fmla="*/ 415447 w 633822"/>
                    <a:gd name="connsiteY1518" fmla="*/ 1050201 h 1074087"/>
                    <a:gd name="connsiteX1519" fmla="*/ 415447 w 633822"/>
                    <a:gd name="connsiteY1519" fmla="*/ 1048504 h 1074087"/>
                    <a:gd name="connsiteX1520" fmla="*/ 412874 w 633822"/>
                    <a:gd name="connsiteY1520" fmla="*/ 1045959 h 1074087"/>
                    <a:gd name="connsiteX1521" fmla="*/ 413723 w 633822"/>
                    <a:gd name="connsiteY1521" fmla="*/ 1045084 h 1074087"/>
                    <a:gd name="connsiteX1522" fmla="*/ 416296 w 633822"/>
                    <a:gd name="connsiteY1522" fmla="*/ 1044236 h 1074087"/>
                    <a:gd name="connsiteX1523" fmla="*/ 415447 w 633822"/>
                    <a:gd name="connsiteY1523" fmla="*/ 1043387 h 1074087"/>
                    <a:gd name="connsiteX1524" fmla="*/ 413723 w 633822"/>
                    <a:gd name="connsiteY1524" fmla="*/ 1042539 h 1074087"/>
                    <a:gd name="connsiteX1525" fmla="*/ 412025 w 633822"/>
                    <a:gd name="connsiteY1525" fmla="*/ 1043387 h 1074087"/>
                    <a:gd name="connsiteX1526" fmla="*/ 408602 w 633822"/>
                    <a:gd name="connsiteY1526" fmla="*/ 1042539 h 1074087"/>
                    <a:gd name="connsiteX1527" fmla="*/ 408602 w 633822"/>
                    <a:gd name="connsiteY1527" fmla="*/ 1040842 h 1074087"/>
                    <a:gd name="connsiteX1528" fmla="*/ 410327 w 633822"/>
                    <a:gd name="connsiteY1528" fmla="*/ 1037422 h 1074087"/>
                    <a:gd name="connsiteX1529" fmla="*/ 408602 w 633822"/>
                    <a:gd name="connsiteY1529" fmla="*/ 1037422 h 1074087"/>
                    <a:gd name="connsiteX1530" fmla="*/ 406904 w 633822"/>
                    <a:gd name="connsiteY1530" fmla="*/ 1038271 h 1074087"/>
                    <a:gd name="connsiteX1531" fmla="*/ 406055 w 633822"/>
                    <a:gd name="connsiteY1531" fmla="*/ 1038271 h 1074087"/>
                    <a:gd name="connsiteX1532" fmla="*/ 404357 w 633822"/>
                    <a:gd name="connsiteY1532" fmla="*/ 1037422 h 1074087"/>
                    <a:gd name="connsiteX1533" fmla="*/ 403482 w 633822"/>
                    <a:gd name="connsiteY1533" fmla="*/ 1037422 h 1074087"/>
                    <a:gd name="connsiteX1534" fmla="*/ 401784 w 633822"/>
                    <a:gd name="connsiteY1534" fmla="*/ 1038271 h 1074087"/>
                    <a:gd name="connsiteX1535" fmla="*/ 399237 w 633822"/>
                    <a:gd name="connsiteY1535" fmla="*/ 1037422 h 1074087"/>
                    <a:gd name="connsiteX1536" fmla="*/ 398388 w 633822"/>
                    <a:gd name="connsiteY1536" fmla="*/ 1033154 h 1074087"/>
                    <a:gd name="connsiteX1537" fmla="*/ 399237 w 633822"/>
                    <a:gd name="connsiteY1537" fmla="*/ 1029760 h 1074087"/>
                    <a:gd name="connsiteX1538" fmla="*/ 398388 w 633822"/>
                    <a:gd name="connsiteY1538" fmla="*/ 1028886 h 1074087"/>
                    <a:gd name="connsiteX1539" fmla="*/ 395814 w 633822"/>
                    <a:gd name="connsiteY1539" fmla="*/ 1028886 h 1074087"/>
                    <a:gd name="connsiteX1540" fmla="*/ 392392 w 633822"/>
                    <a:gd name="connsiteY1540" fmla="*/ 1027189 h 1074087"/>
                    <a:gd name="connsiteX1541" fmla="*/ 391543 w 633822"/>
                    <a:gd name="connsiteY1541" fmla="*/ 1028037 h 1074087"/>
                    <a:gd name="connsiteX1542" fmla="*/ 390694 w 633822"/>
                    <a:gd name="connsiteY1542" fmla="*/ 1027189 h 1074087"/>
                    <a:gd name="connsiteX1543" fmla="*/ 389845 w 633822"/>
                    <a:gd name="connsiteY1543" fmla="*/ 1028886 h 1074087"/>
                    <a:gd name="connsiteX1544" fmla="*/ 388996 w 633822"/>
                    <a:gd name="connsiteY1544" fmla="*/ 1029760 h 1074087"/>
                    <a:gd name="connsiteX1545" fmla="*/ 388996 w 633822"/>
                    <a:gd name="connsiteY1545" fmla="*/ 1030609 h 1074087"/>
                    <a:gd name="connsiteX1546" fmla="*/ 388147 w 633822"/>
                    <a:gd name="connsiteY1546" fmla="*/ 1030609 h 1074087"/>
                    <a:gd name="connsiteX1547" fmla="*/ 388996 w 633822"/>
                    <a:gd name="connsiteY1547" fmla="*/ 1031457 h 1074087"/>
                    <a:gd name="connsiteX1548" fmla="*/ 388996 w 633822"/>
                    <a:gd name="connsiteY1548" fmla="*/ 1032306 h 1074087"/>
                    <a:gd name="connsiteX1549" fmla="*/ 388996 w 633822"/>
                    <a:gd name="connsiteY1549" fmla="*/ 1033154 h 1074087"/>
                    <a:gd name="connsiteX1550" fmla="*/ 388147 w 633822"/>
                    <a:gd name="connsiteY1550" fmla="*/ 1033154 h 1074087"/>
                    <a:gd name="connsiteX1551" fmla="*/ 388147 w 633822"/>
                    <a:gd name="connsiteY1551" fmla="*/ 1034002 h 1074087"/>
                    <a:gd name="connsiteX1552" fmla="*/ 387298 w 633822"/>
                    <a:gd name="connsiteY1552" fmla="*/ 1034877 h 1074087"/>
                    <a:gd name="connsiteX1553" fmla="*/ 385573 w 633822"/>
                    <a:gd name="connsiteY1553" fmla="*/ 1035726 h 1074087"/>
                    <a:gd name="connsiteX1554" fmla="*/ 388147 w 633822"/>
                    <a:gd name="connsiteY1554" fmla="*/ 1036574 h 1074087"/>
                    <a:gd name="connsiteX1555" fmla="*/ 387298 w 633822"/>
                    <a:gd name="connsiteY1555" fmla="*/ 1038271 h 1074087"/>
                    <a:gd name="connsiteX1556" fmla="*/ 386422 w 633822"/>
                    <a:gd name="connsiteY1556" fmla="*/ 1039119 h 1074087"/>
                    <a:gd name="connsiteX1557" fmla="*/ 387298 w 633822"/>
                    <a:gd name="connsiteY1557" fmla="*/ 1039119 h 1074087"/>
                    <a:gd name="connsiteX1558" fmla="*/ 386422 w 633822"/>
                    <a:gd name="connsiteY1558" fmla="*/ 1039967 h 1074087"/>
                    <a:gd name="connsiteX1559" fmla="*/ 387298 w 633822"/>
                    <a:gd name="connsiteY1559" fmla="*/ 1040842 h 1074087"/>
                    <a:gd name="connsiteX1560" fmla="*/ 386422 w 633822"/>
                    <a:gd name="connsiteY1560" fmla="*/ 1040842 h 1074087"/>
                    <a:gd name="connsiteX1561" fmla="*/ 386422 w 633822"/>
                    <a:gd name="connsiteY1561" fmla="*/ 1041691 h 1074087"/>
                    <a:gd name="connsiteX1562" fmla="*/ 388147 w 633822"/>
                    <a:gd name="connsiteY1562" fmla="*/ 1042539 h 1074087"/>
                    <a:gd name="connsiteX1563" fmla="*/ 388147 w 633822"/>
                    <a:gd name="connsiteY1563" fmla="*/ 1043387 h 1074087"/>
                    <a:gd name="connsiteX1564" fmla="*/ 387298 w 633822"/>
                    <a:gd name="connsiteY1564" fmla="*/ 1044236 h 1074087"/>
                    <a:gd name="connsiteX1565" fmla="*/ 388996 w 633822"/>
                    <a:gd name="connsiteY1565" fmla="*/ 1045084 h 1074087"/>
                    <a:gd name="connsiteX1566" fmla="*/ 388996 w 633822"/>
                    <a:gd name="connsiteY1566" fmla="*/ 1045959 h 1074087"/>
                    <a:gd name="connsiteX1567" fmla="*/ 389845 w 633822"/>
                    <a:gd name="connsiteY1567" fmla="*/ 1047656 h 1074087"/>
                    <a:gd name="connsiteX1568" fmla="*/ 388147 w 633822"/>
                    <a:gd name="connsiteY1568" fmla="*/ 1049353 h 1074087"/>
                    <a:gd name="connsiteX1569" fmla="*/ 387298 w 633822"/>
                    <a:gd name="connsiteY1569" fmla="*/ 1049353 h 1074087"/>
                    <a:gd name="connsiteX1570" fmla="*/ 387298 w 633822"/>
                    <a:gd name="connsiteY1570" fmla="*/ 1051924 h 1074087"/>
                    <a:gd name="connsiteX1571" fmla="*/ 387298 w 633822"/>
                    <a:gd name="connsiteY1571" fmla="*/ 1052773 h 1074087"/>
                    <a:gd name="connsiteX1572" fmla="*/ 388147 w 633822"/>
                    <a:gd name="connsiteY1572" fmla="*/ 1054469 h 1074087"/>
                    <a:gd name="connsiteX1573" fmla="*/ 387298 w 633822"/>
                    <a:gd name="connsiteY1573" fmla="*/ 1055318 h 1074087"/>
                    <a:gd name="connsiteX1574" fmla="*/ 388147 w 633822"/>
                    <a:gd name="connsiteY1574" fmla="*/ 1057889 h 1074087"/>
                    <a:gd name="connsiteX1575" fmla="*/ 388147 w 633822"/>
                    <a:gd name="connsiteY1575" fmla="*/ 1059586 h 1074087"/>
                    <a:gd name="connsiteX1576" fmla="*/ 389845 w 633822"/>
                    <a:gd name="connsiteY1576" fmla="*/ 1061283 h 1074087"/>
                    <a:gd name="connsiteX1577" fmla="*/ 391543 w 633822"/>
                    <a:gd name="connsiteY1577" fmla="*/ 1061283 h 1074087"/>
                    <a:gd name="connsiteX1578" fmla="*/ 391543 w 633822"/>
                    <a:gd name="connsiteY1578" fmla="*/ 1063854 h 1074087"/>
                    <a:gd name="connsiteX1579" fmla="*/ 390694 w 633822"/>
                    <a:gd name="connsiteY1579" fmla="*/ 1064703 h 1074087"/>
                    <a:gd name="connsiteX1580" fmla="*/ 389845 w 633822"/>
                    <a:gd name="connsiteY1580" fmla="*/ 1064703 h 1074087"/>
                    <a:gd name="connsiteX1581" fmla="*/ 388996 w 633822"/>
                    <a:gd name="connsiteY1581" fmla="*/ 1066399 h 1074087"/>
                    <a:gd name="connsiteX1582" fmla="*/ 388147 w 633822"/>
                    <a:gd name="connsiteY1582" fmla="*/ 1067248 h 1074087"/>
                    <a:gd name="connsiteX1583" fmla="*/ 387298 w 633822"/>
                    <a:gd name="connsiteY1583" fmla="*/ 1068971 h 1074087"/>
                    <a:gd name="connsiteX1584" fmla="*/ 386422 w 633822"/>
                    <a:gd name="connsiteY1584" fmla="*/ 1069819 h 1074087"/>
                    <a:gd name="connsiteX1585" fmla="*/ 385573 w 633822"/>
                    <a:gd name="connsiteY1585" fmla="*/ 1071516 h 1074087"/>
                    <a:gd name="connsiteX1586" fmla="*/ 384724 w 633822"/>
                    <a:gd name="connsiteY1586" fmla="*/ 1074088 h 1074087"/>
                    <a:gd name="connsiteX1587" fmla="*/ 369363 w 633822"/>
                    <a:gd name="connsiteY1587" fmla="*/ 1057041 h 1074087"/>
                    <a:gd name="connsiteX1588" fmla="*/ 369363 w 633822"/>
                    <a:gd name="connsiteY1588" fmla="*/ 1056166 h 1074087"/>
                    <a:gd name="connsiteX1589" fmla="*/ 366816 w 633822"/>
                    <a:gd name="connsiteY1589" fmla="*/ 1054469 h 1074087"/>
                    <a:gd name="connsiteX1590" fmla="*/ 364243 w 633822"/>
                    <a:gd name="connsiteY1590" fmla="*/ 1055318 h 1074087"/>
                    <a:gd name="connsiteX1591" fmla="*/ 361696 w 633822"/>
                    <a:gd name="connsiteY1591" fmla="*/ 1054469 h 1074087"/>
                    <a:gd name="connsiteX1592" fmla="*/ 360847 w 633822"/>
                    <a:gd name="connsiteY1592" fmla="*/ 1055318 h 1074087"/>
                    <a:gd name="connsiteX1593" fmla="*/ 359149 w 633822"/>
                    <a:gd name="connsiteY1593" fmla="*/ 1055318 h 1074087"/>
                    <a:gd name="connsiteX1594" fmla="*/ 358273 w 633822"/>
                    <a:gd name="connsiteY1594" fmla="*/ 1054469 h 1074087"/>
                    <a:gd name="connsiteX1595" fmla="*/ 358273 w 633822"/>
                    <a:gd name="connsiteY1595" fmla="*/ 1053621 h 1074087"/>
                    <a:gd name="connsiteX1596" fmla="*/ 357424 w 633822"/>
                    <a:gd name="connsiteY1596" fmla="*/ 1054469 h 1074087"/>
                    <a:gd name="connsiteX1597" fmla="*/ 356575 w 633822"/>
                    <a:gd name="connsiteY1597" fmla="*/ 1054469 h 1074087"/>
                    <a:gd name="connsiteX1598" fmla="*/ 356575 w 633822"/>
                    <a:gd name="connsiteY1598" fmla="*/ 1052773 h 1074087"/>
                    <a:gd name="connsiteX1599" fmla="*/ 355726 w 633822"/>
                    <a:gd name="connsiteY1599" fmla="*/ 1051924 h 1074087"/>
                    <a:gd name="connsiteX1600" fmla="*/ 354877 w 633822"/>
                    <a:gd name="connsiteY1600" fmla="*/ 1051924 h 1074087"/>
                    <a:gd name="connsiteX1601" fmla="*/ 354877 w 633822"/>
                    <a:gd name="connsiteY1601" fmla="*/ 1052773 h 1074087"/>
                    <a:gd name="connsiteX1602" fmla="*/ 354877 w 633822"/>
                    <a:gd name="connsiteY1602" fmla="*/ 1051924 h 1074087"/>
                    <a:gd name="connsiteX1603" fmla="*/ 354028 w 633822"/>
                    <a:gd name="connsiteY1603" fmla="*/ 1051924 h 1074087"/>
                    <a:gd name="connsiteX1604" fmla="*/ 353153 w 633822"/>
                    <a:gd name="connsiteY1604" fmla="*/ 1051924 h 1074087"/>
                    <a:gd name="connsiteX1605" fmla="*/ 352304 w 633822"/>
                    <a:gd name="connsiteY1605" fmla="*/ 1051049 h 1074087"/>
                    <a:gd name="connsiteX1606" fmla="*/ 351455 w 633822"/>
                    <a:gd name="connsiteY1606" fmla="*/ 1053621 h 1074087"/>
                    <a:gd name="connsiteX1607" fmla="*/ 350606 w 633822"/>
                    <a:gd name="connsiteY1607" fmla="*/ 1053621 h 1074087"/>
                    <a:gd name="connsiteX1608" fmla="*/ 349757 w 633822"/>
                    <a:gd name="connsiteY1608" fmla="*/ 1053621 h 1074087"/>
                    <a:gd name="connsiteX1609" fmla="*/ 348908 w 633822"/>
                    <a:gd name="connsiteY1609" fmla="*/ 1054469 h 1074087"/>
                    <a:gd name="connsiteX1610" fmla="*/ 348032 w 633822"/>
                    <a:gd name="connsiteY1610" fmla="*/ 1053621 h 1074087"/>
                    <a:gd name="connsiteX1611" fmla="*/ 348032 w 633822"/>
                    <a:gd name="connsiteY1611" fmla="*/ 1052773 h 1074087"/>
                    <a:gd name="connsiteX1612" fmla="*/ 347183 w 633822"/>
                    <a:gd name="connsiteY1612" fmla="*/ 1051924 h 1074087"/>
                    <a:gd name="connsiteX1613" fmla="*/ 346334 w 633822"/>
                    <a:gd name="connsiteY1613" fmla="*/ 1049353 h 1074087"/>
                    <a:gd name="connsiteX1614" fmla="*/ 344636 w 633822"/>
                    <a:gd name="connsiteY1614" fmla="*/ 1049353 h 1074087"/>
                    <a:gd name="connsiteX1615" fmla="*/ 342063 w 633822"/>
                    <a:gd name="connsiteY1615" fmla="*/ 1050201 h 1074087"/>
                    <a:gd name="connsiteX1616" fmla="*/ 341214 w 633822"/>
                    <a:gd name="connsiteY1616" fmla="*/ 1048504 h 1074087"/>
                    <a:gd name="connsiteX1617" fmla="*/ 340365 w 633822"/>
                    <a:gd name="connsiteY1617" fmla="*/ 1049353 h 1074087"/>
                    <a:gd name="connsiteX1618" fmla="*/ 340365 w 633822"/>
                    <a:gd name="connsiteY1618" fmla="*/ 1048504 h 1074087"/>
                    <a:gd name="connsiteX1619" fmla="*/ 341214 w 633822"/>
                    <a:gd name="connsiteY1619" fmla="*/ 1047656 h 1074087"/>
                    <a:gd name="connsiteX1620" fmla="*/ 340365 w 633822"/>
                    <a:gd name="connsiteY1620" fmla="*/ 1046807 h 1074087"/>
                    <a:gd name="connsiteX1621" fmla="*/ 337818 w 633822"/>
                    <a:gd name="connsiteY1621" fmla="*/ 1046807 h 1074087"/>
                    <a:gd name="connsiteX1622" fmla="*/ 337818 w 633822"/>
                    <a:gd name="connsiteY1622" fmla="*/ 1045959 h 1074087"/>
                    <a:gd name="connsiteX1623" fmla="*/ 337818 w 633822"/>
                    <a:gd name="connsiteY1623" fmla="*/ 1045084 h 1074087"/>
                    <a:gd name="connsiteX1624" fmla="*/ 337818 w 633822"/>
                    <a:gd name="connsiteY1624" fmla="*/ 1044236 h 1074087"/>
                    <a:gd name="connsiteX1625" fmla="*/ 336969 w 633822"/>
                    <a:gd name="connsiteY1625" fmla="*/ 1045084 h 1074087"/>
                    <a:gd name="connsiteX1626" fmla="*/ 336969 w 633822"/>
                    <a:gd name="connsiteY1626" fmla="*/ 1044236 h 1074087"/>
                    <a:gd name="connsiteX1627" fmla="*/ 335244 w 633822"/>
                    <a:gd name="connsiteY1627" fmla="*/ 1045084 h 1074087"/>
                    <a:gd name="connsiteX1628" fmla="*/ 335244 w 633822"/>
                    <a:gd name="connsiteY1628" fmla="*/ 1044236 h 1074087"/>
                    <a:gd name="connsiteX1629" fmla="*/ 334395 w 633822"/>
                    <a:gd name="connsiteY1629" fmla="*/ 1045084 h 1074087"/>
                    <a:gd name="connsiteX1630" fmla="*/ 335244 w 633822"/>
                    <a:gd name="connsiteY1630" fmla="*/ 1048504 h 1074087"/>
                    <a:gd name="connsiteX1631" fmla="*/ 334395 w 633822"/>
                    <a:gd name="connsiteY1631" fmla="*/ 1048504 h 1074087"/>
                    <a:gd name="connsiteX1632" fmla="*/ 334395 w 633822"/>
                    <a:gd name="connsiteY1632" fmla="*/ 1049353 h 1074087"/>
                    <a:gd name="connsiteX1633" fmla="*/ 334395 w 633822"/>
                    <a:gd name="connsiteY1633" fmla="*/ 1050201 h 1074087"/>
                    <a:gd name="connsiteX1634" fmla="*/ 334395 w 633822"/>
                    <a:gd name="connsiteY1634" fmla="*/ 1051049 h 1074087"/>
                    <a:gd name="connsiteX1635" fmla="*/ 332697 w 633822"/>
                    <a:gd name="connsiteY1635" fmla="*/ 1051049 h 1074087"/>
                    <a:gd name="connsiteX1636" fmla="*/ 331848 w 633822"/>
                    <a:gd name="connsiteY1636" fmla="*/ 1051924 h 1074087"/>
                    <a:gd name="connsiteX1637" fmla="*/ 330973 w 633822"/>
                    <a:gd name="connsiteY1637" fmla="*/ 1051049 h 1074087"/>
                    <a:gd name="connsiteX1638" fmla="*/ 330124 w 633822"/>
                    <a:gd name="connsiteY1638" fmla="*/ 1051924 h 1074087"/>
                    <a:gd name="connsiteX1639" fmla="*/ 329275 w 633822"/>
                    <a:gd name="connsiteY1639" fmla="*/ 1051049 h 1074087"/>
                    <a:gd name="connsiteX1640" fmla="*/ 329275 w 633822"/>
                    <a:gd name="connsiteY1640" fmla="*/ 1051924 h 1074087"/>
                    <a:gd name="connsiteX1641" fmla="*/ 326728 w 633822"/>
                    <a:gd name="connsiteY1641" fmla="*/ 1052773 h 1074087"/>
                    <a:gd name="connsiteX1642" fmla="*/ 325852 w 633822"/>
                    <a:gd name="connsiteY1642" fmla="*/ 1053621 h 1074087"/>
                    <a:gd name="connsiteX1643" fmla="*/ 325003 w 633822"/>
                    <a:gd name="connsiteY1643" fmla="*/ 1052773 h 1074087"/>
                    <a:gd name="connsiteX1644" fmla="*/ 325003 w 633822"/>
                    <a:gd name="connsiteY1644" fmla="*/ 1053621 h 1074087"/>
                    <a:gd name="connsiteX1645" fmla="*/ 324154 w 633822"/>
                    <a:gd name="connsiteY1645" fmla="*/ 1052773 h 1074087"/>
                    <a:gd name="connsiteX1646" fmla="*/ 323305 w 633822"/>
                    <a:gd name="connsiteY1646" fmla="*/ 1053621 h 1074087"/>
                    <a:gd name="connsiteX1647" fmla="*/ 323305 w 633822"/>
                    <a:gd name="connsiteY1647" fmla="*/ 1052773 h 1074087"/>
                    <a:gd name="connsiteX1648" fmla="*/ 325003 w 633822"/>
                    <a:gd name="connsiteY1648" fmla="*/ 1050201 h 1074087"/>
                    <a:gd name="connsiteX1649" fmla="*/ 325003 w 633822"/>
                    <a:gd name="connsiteY1649" fmla="*/ 1045959 h 1074087"/>
                    <a:gd name="connsiteX1650" fmla="*/ 324154 w 633822"/>
                    <a:gd name="connsiteY1650" fmla="*/ 1045959 h 1074087"/>
                    <a:gd name="connsiteX1651" fmla="*/ 323305 w 633822"/>
                    <a:gd name="connsiteY1651" fmla="*/ 1045084 h 1074087"/>
                    <a:gd name="connsiteX1652" fmla="*/ 323305 w 633822"/>
                    <a:gd name="connsiteY1652" fmla="*/ 1044236 h 1074087"/>
                    <a:gd name="connsiteX1653" fmla="*/ 324154 w 633822"/>
                    <a:gd name="connsiteY1653" fmla="*/ 1043387 h 1074087"/>
                    <a:gd name="connsiteX1654" fmla="*/ 325003 w 633822"/>
                    <a:gd name="connsiteY1654" fmla="*/ 1042539 h 1074087"/>
                    <a:gd name="connsiteX1655" fmla="*/ 324154 w 633822"/>
                    <a:gd name="connsiteY1655" fmla="*/ 1040842 h 1074087"/>
                    <a:gd name="connsiteX1656" fmla="*/ 324154 w 633822"/>
                    <a:gd name="connsiteY1656" fmla="*/ 1039967 h 1074087"/>
                    <a:gd name="connsiteX1657" fmla="*/ 324154 w 633822"/>
                    <a:gd name="connsiteY1657" fmla="*/ 1039119 h 1074087"/>
                    <a:gd name="connsiteX1658" fmla="*/ 324154 w 633822"/>
                    <a:gd name="connsiteY1658" fmla="*/ 1038271 h 1074087"/>
                    <a:gd name="connsiteX1659" fmla="*/ 324154 w 633822"/>
                    <a:gd name="connsiteY1659" fmla="*/ 1037422 h 1074087"/>
                    <a:gd name="connsiteX1660" fmla="*/ 325003 w 633822"/>
                    <a:gd name="connsiteY1660" fmla="*/ 1036574 h 1074087"/>
                    <a:gd name="connsiteX1661" fmla="*/ 325003 w 633822"/>
                    <a:gd name="connsiteY1661" fmla="*/ 1034877 h 1074087"/>
                    <a:gd name="connsiteX1662" fmla="*/ 325852 w 633822"/>
                    <a:gd name="connsiteY1662" fmla="*/ 1034002 h 1074087"/>
                    <a:gd name="connsiteX1663" fmla="*/ 325852 w 633822"/>
                    <a:gd name="connsiteY1663" fmla="*/ 1033154 h 1074087"/>
                    <a:gd name="connsiteX1664" fmla="*/ 325003 w 633822"/>
                    <a:gd name="connsiteY1664" fmla="*/ 1034002 h 1074087"/>
                    <a:gd name="connsiteX1665" fmla="*/ 324154 w 633822"/>
                    <a:gd name="connsiteY1665" fmla="*/ 1034002 h 1074087"/>
                    <a:gd name="connsiteX1666" fmla="*/ 322456 w 633822"/>
                    <a:gd name="connsiteY1666" fmla="*/ 1033154 h 1074087"/>
                    <a:gd name="connsiteX1667" fmla="*/ 321607 w 633822"/>
                    <a:gd name="connsiteY1667" fmla="*/ 1034002 h 1074087"/>
                    <a:gd name="connsiteX1668" fmla="*/ 320758 w 633822"/>
                    <a:gd name="connsiteY1668" fmla="*/ 1034002 h 1074087"/>
                    <a:gd name="connsiteX1669" fmla="*/ 319883 w 633822"/>
                    <a:gd name="connsiteY1669" fmla="*/ 1034877 h 1074087"/>
                    <a:gd name="connsiteX1670" fmla="*/ 319883 w 633822"/>
                    <a:gd name="connsiteY1670" fmla="*/ 1035726 h 1074087"/>
                    <a:gd name="connsiteX1671" fmla="*/ 318185 w 633822"/>
                    <a:gd name="connsiteY1671" fmla="*/ 1036574 h 1074087"/>
                    <a:gd name="connsiteX1672" fmla="*/ 317336 w 633822"/>
                    <a:gd name="connsiteY1672" fmla="*/ 1035726 h 1074087"/>
                    <a:gd name="connsiteX1673" fmla="*/ 316487 w 633822"/>
                    <a:gd name="connsiteY1673" fmla="*/ 1036574 h 1074087"/>
                    <a:gd name="connsiteX1674" fmla="*/ 315638 w 633822"/>
                    <a:gd name="connsiteY1674" fmla="*/ 1035726 h 1074087"/>
                    <a:gd name="connsiteX1675" fmla="*/ 314789 w 633822"/>
                    <a:gd name="connsiteY1675" fmla="*/ 1037422 h 1074087"/>
                    <a:gd name="connsiteX1676" fmla="*/ 313913 w 633822"/>
                    <a:gd name="connsiteY1676" fmla="*/ 1037422 h 1074087"/>
                    <a:gd name="connsiteX1677" fmla="*/ 313913 w 633822"/>
                    <a:gd name="connsiteY1677" fmla="*/ 1038271 h 1074087"/>
                    <a:gd name="connsiteX1678" fmla="*/ 313064 w 633822"/>
                    <a:gd name="connsiteY1678" fmla="*/ 1039119 h 1074087"/>
                    <a:gd name="connsiteX1679" fmla="*/ 311366 w 633822"/>
                    <a:gd name="connsiteY1679" fmla="*/ 1039119 h 1074087"/>
                    <a:gd name="connsiteX1680" fmla="*/ 311366 w 633822"/>
                    <a:gd name="connsiteY1680" fmla="*/ 1039967 h 1074087"/>
                    <a:gd name="connsiteX1681" fmla="*/ 310518 w 633822"/>
                    <a:gd name="connsiteY1681" fmla="*/ 1039967 h 1074087"/>
                    <a:gd name="connsiteX1682" fmla="*/ 309669 w 633822"/>
                    <a:gd name="connsiteY1682" fmla="*/ 1040842 h 1074087"/>
                    <a:gd name="connsiteX1683" fmla="*/ 309669 w 633822"/>
                    <a:gd name="connsiteY1683" fmla="*/ 1039119 h 1074087"/>
                    <a:gd name="connsiteX1684" fmla="*/ 309669 w 633822"/>
                    <a:gd name="connsiteY1684" fmla="*/ 1039967 h 1074087"/>
                    <a:gd name="connsiteX1685" fmla="*/ 308793 w 633822"/>
                    <a:gd name="connsiteY1685" fmla="*/ 1039967 h 1074087"/>
                    <a:gd name="connsiteX1686" fmla="*/ 307944 w 633822"/>
                    <a:gd name="connsiteY1686" fmla="*/ 1039967 h 1074087"/>
                    <a:gd name="connsiteX1687" fmla="*/ 307944 w 633822"/>
                    <a:gd name="connsiteY1687" fmla="*/ 1041691 h 1074087"/>
                    <a:gd name="connsiteX1688" fmla="*/ 307944 w 633822"/>
                    <a:gd name="connsiteY1688" fmla="*/ 1042539 h 1074087"/>
                    <a:gd name="connsiteX1689" fmla="*/ 305397 w 633822"/>
                    <a:gd name="connsiteY1689" fmla="*/ 1043387 h 1074087"/>
                    <a:gd name="connsiteX1690" fmla="*/ 306246 w 633822"/>
                    <a:gd name="connsiteY1690" fmla="*/ 1043387 h 1074087"/>
                    <a:gd name="connsiteX1691" fmla="*/ 305397 w 633822"/>
                    <a:gd name="connsiteY1691" fmla="*/ 1043387 h 1074087"/>
                    <a:gd name="connsiteX1692" fmla="*/ 306246 w 633822"/>
                    <a:gd name="connsiteY1692" fmla="*/ 1043387 h 1074087"/>
                    <a:gd name="connsiteX1693" fmla="*/ 306246 w 633822"/>
                    <a:gd name="connsiteY1693" fmla="*/ 1044236 h 1074087"/>
                    <a:gd name="connsiteX1694" fmla="*/ 305397 w 633822"/>
                    <a:gd name="connsiteY1694" fmla="*/ 1044236 h 1074087"/>
                    <a:gd name="connsiteX1695" fmla="*/ 304548 w 633822"/>
                    <a:gd name="connsiteY1695" fmla="*/ 1044236 h 1074087"/>
                    <a:gd name="connsiteX1696" fmla="*/ 304548 w 633822"/>
                    <a:gd name="connsiteY1696" fmla="*/ 1043387 h 1074087"/>
                    <a:gd name="connsiteX1697" fmla="*/ 303673 w 633822"/>
                    <a:gd name="connsiteY1697" fmla="*/ 1043387 h 1074087"/>
                    <a:gd name="connsiteX1698" fmla="*/ 302824 w 633822"/>
                    <a:gd name="connsiteY1698" fmla="*/ 1043387 h 1074087"/>
                    <a:gd name="connsiteX1699" fmla="*/ 301126 w 633822"/>
                    <a:gd name="connsiteY1699" fmla="*/ 1043387 h 1074087"/>
                    <a:gd name="connsiteX1700" fmla="*/ 301975 w 633822"/>
                    <a:gd name="connsiteY1700" fmla="*/ 1044236 h 1074087"/>
                    <a:gd name="connsiteX1701" fmla="*/ 301126 w 633822"/>
                    <a:gd name="connsiteY1701" fmla="*/ 1045084 h 1074087"/>
                    <a:gd name="connsiteX1702" fmla="*/ 301975 w 633822"/>
                    <a:gd name="connsiteY1702" fmla="*/ 1045959 h 1074087"/>
                    <a:gd name="connsiteX1703" fmla="*/ 301126 w 633822"/>
                    <a:gd name="connsiteY1703" fmla="*/ 1045959 h 1074087"/>
                    <a:gd name="connsiteX1704" fmla="*/ 300277 w 633822"/>
                    <a:gd name="connsiteY1704" fmla="*/ 1045084 h 1074087"/>
                    <a:gd name="connsiteX1705" fmla="*/ 299428 w 633822"/>
                    <a:gd name="connsiteY1705" fmla="*/ 1045084 h 1074087"/>
                    <a:gd name="connsiteX1706" fmla="*/ 298579 w 633822"/>
                    <a:gd name="connsiteY1706" fmla="*/ 1045959 h 1074087"/>
                    <a:gd name="connsiteX1707" fmla="*/ 297703 w 633822"/>
                    <a:gd name="connsiteY1707" fmla="*/ 1045959 h 1074087"/>
                    <a:gd name="connsiteX1708" fmla="*/ 297703 w 633822"/>
                    <a:gd name="connsiteY1708" fmla="*/ 1046807 h 1074087"/>
                    <a:gd name="connsiteX1709" fmla="*/ 296854 w 633822"/>
                    <a:gd name="connsiteY1709" fmla="*/ 1046807 h 1074087"/>
                    <a:gd name="connsiteX1710" fmla="*/ 296005 w 633822"/>
                    <a:gd name="connsiteY1710" fmla="*/ 1048504 h 1074087"/>
                    <a:gd name="connsiteX1711" fmla="*/ 296005 w 633822"/>
                    <a:gd name="connsiteY1711" fmla="*/ 1047656 h 1074087"/>
                    <a:gd name="connsiteX1712" fmla="*/ 295156 w 633822"/>
                    <a:gd name="connsiteY1712" fmla="*/ 1048504 h 1074087"/>
                    <a:gd name="connsiteX1713" fmla="*/ 294307 w 633822"/>
                    <a:gd name="connsiteY1713" fmla="*/ 1048504 h 1074087"/>
                    <a:gd name="connsiteX1714" fmla="*/ 293458 w 633822"/>
                    <a:gd name="connsiteY1714" fmla="*/ 1048504 h 1074087"/>
                    <a:gd name="connsiteX1715" fmla="*/ 291734 w 633822"/>
                    <a:gd name="connsiteY1715" fmla="*/ 1049353 h 1074087"/>
                    <a:gd name="connsiteX1716" fmla="*/ 290885 w 633822"/>
                    <a:gd name="connsiteY1716" fmla="*/ 1048504 h 1074087"/>
                    <a:gd name="connsiteX1717" fmla="*/ 290036 w 633822"/>
                    <a:gd name="connsiteY1717" fmla="*/ 1049353 h 1074087"/>
                    <a:gd name="connsiteX1718" fmla="*/ 290036 w 633822"/>
                    <a:gd name="connsiteY1718" fmla="*/ 1050201 h 1074087"/>
                    <a:gd name="connsiteX1719" fmla="*/ 290036 w 633822"/>
                    <a:gd name="connsiteY1719" fmla="*/ 1051049 h 1074087"/>
                    <a:gd name="connsiteX1720" fmla="*/ 289187 w 633822"/>
                    <a:gd name="connsiteY1720" fmla="*/ 1051924 h 1074087"/>
                    <a:gd name="connsiteX1721" fmla="*/ 288338 w 633822"/>
                    <a:gd name="connsiteY1721" fmla="*/ 1050201 h 1074087"/>
                    <a:gd name="connsiteX1722" fmla="*/ 286613 w 633822"/>
                    <a:gd name="connsiteY1722" fmla="*/ 1050201 h 1074087"/>
                    <a:gd name="connsiteX1723" fmla="*/ 286613 w 633822"/>
                    <a:gd name="connsiteY1723" fmla="*/ 1047656 h 1074087"/>
                    <a:gd name="connsiteX1724" fmla="*/ 287489 w 633822"/>
                    <a:gd name="connsiteY1724" fmla="*/ 1047656 h 1074087"/>
                    <a:gd name="connsiteX1725" fmla="*/ 286613 w 633822"/>
                    <a:gd name="connsiteY1725" fmla="*/ 1046807 h 1074087"/>
                    <a:gd name="connsiteX1726" fmla="*/ 286613 w 633822"/>
                    <a:gd name="connsiteY1726" fmla="*/ 1045959 h 1074087"/>
                    <a:gd name="connsiteX1727" fmla="*/ 287489 w 633822"/>
                    <a:gd name="connsiteY1727" fmla="*/ 1045959 h 1074087"/>
                    <a:gd name="connsiteX1728" fmla="*/ 285764 w 633822"/>
                    <a:gd name="connsiteY1728" fmla="*/ 1045084 h 1074087"/>
                    <a:gd name="connsiteX1729" fmla="*/ 285764 w 633822"/>
                    <a:gd name="connsiteY1729" fmla="*/ 1044236 h 1074087"/>
                    <a:gd name="connsiteX1730" fmla="*/ 284915 w 633822"/>
                    <a:gd name="connsiteY1730" fmla="*/ 1044236 h 1074087"/>
                    <a:gd name="connsiteX1731" fmla="*/ 284915 w 633822"/>
                    <a:gd name="connsiteY1731" fmla="*/ 1042539 h 1074087"/>
                    <a:gd name="connsiteX1732" fmla="*/ 284915 w 633822"/>
                    <a:gd name="connsiteY1732" fmla="*/ 1041691 h 1074087"/>
                    <a:gd name="connsiteX1733" fmla="*/ 284915 w 633822"/>
                    <a:gd name="connsiteY1733" fmla="*/ 1040842 h 1074087"/>
                    <a:gd name="connsiteX1734" fmla="*/ 284915 w 633822"/>
                    <a:gd name="connsiteY1734" fmla="*/ 1039967 h 1074087"/>
                    <a:gd name="connsiteX1735" fmla="*/ 284066 w 633822"/>
                    <a:gd name="connsiteY1735" fmla="*/ 1039119 h 1074087"/>
                    <a:gd name="connsiteX1736" fmla="*/ 284915 w 633822"/>
                    <a:gd name="connsiteY1736" fmla="*/ 1038271 h 1074087"/>
                    <a:gd name="connsiteX1737" fmla="*/ 284915 w 633822"/>
                    <a:gd name="connsiteY1737" fmla="*/ 1036574 h 1074087"/>
                    <a:gd name="connsiteX1738" fmla="*/ 284915 w 633822"/>
                    <a:gd name="connsiteY1738" fmla="*/ 1035726 h 1074087"/>
                    <a:gd name="connsiteX1739" fmla="*/ 284915 w 633822"/>
                    <a:gd name="connsiteY1739" fmla="*/ 1034877 h 1074087"/>
                    <a:gd name="connsiteX1740" fmla="*/ 285764 w 633822"/>
                    <a:gd name="connsiteY1740" fmla="*/ 1034877 h 1074087"/>
                    <a:gd name="connsiteX1741" fmla="*/ 284915 w 633822"/>
                    <a:gd name="connsiteY1741" fmla="*/ 1032306 h 1074087"/>
                    <a:gd name="connsiteX1742" fmla="*/ 284915 w 633822"/>
                    <a:gd name="connsiteY1742" fmla="*/ 1031457 h 1074087"/>
                    <a:gd name="connsiteX1743" fmla="*/ 284066 w 633822"/>
                    <a:gd name="connsiteY1743" fmla="*/ 1030609 h 1074087"/>
                    <a:gd name="connsiteX1744" fmla="*/ 284066 w 633822"/>
                    <a:gd name="connsiteY1744" fmla="*/ 1032306 h 1074087"/>
                    <a:gd name="connsiteX1745" fmla="*/ 283217 w 633822"/>
                    <a:gd name="connsiteY1745" fmla="*/ 1032306 h 1074087"/>
                    <a:gd name="connsiteX1746" fmla="*/ 282368 w 633822"/>
                    <a:gd name="connsiteY1746" fmla="*/ 1031457 h 1074087"/>
                    <a:gd name="connsiteX1747" fmla="*/ 280644 w 633822"/>
                    <a:gd name="connsiteY1747" fmla="*/ 1030609 h 1074087"/>
                    <a:gd name="connsiteX1748" fmla="*/ 278946 w 633822"/>
                    <a:gd name="connsiteY1748" fmla="*/ 1032306 h 1074087"/>
                    <a:gd name="connsiteX1749" fmla="*/ 278946 w 633822"/>
                    <a:gd name="connsiteY1749" fmla="*/ 1035726 h 1074087"/>
                    <a:gd name="connsiteX1750" fmla="*/ 278097 w 633822"/>
                    <a:gd name="connsiteY1750" fmla="*/ 1037422 h 1074087"/>
                    <a:gd name="connsiteX1751" fmla="*/ 278097 w 633822"/>
                    <a:gd name="connsiteY1751" fmla="*/ 1038271 h 1074087"/>
                    <a:gd name="connsiteX1752" fmla="*/ 276399 w 633822"/>
                    <a:gd name="connsiteY1752" fmla="*/ 1039119 h 1074087"/>
                    <a:gd name="connsiteX1753" fmla="*/ 274674 w 633822"/>
                    <a:gd name="connsiteY1753" fmla="*/ 1039967 h 1074087"/>
                    <a:gd name="connsiteX1754" fmla="*/ 274674 w 633822"/>
                    <a:gd name="connsiteY1754" fmla="*/ 1042539 h 1074087"/>
                    <a:gd name="connsiteX1755" fmla="*/ 275523 w 633822"/>
                    <a:gd name="connsiteY1755" fmla="*/ 1043387 h 1074087"/>
                    <a:gd name="connsiteX1756" fmla="*/ 274674 w 633822"/>
                    <a:gd name="connsiteY1756" fmla="*/ 1044236 h 1074087"/>
                    <a:gd name="connsiteX1757" fmla="*/ 274674 w 633822"/>
                    <a:gd name="connsiteY1757" fmla="*/ 1046807 h 1074087"/>
                    <a:gd name="connsiteX1758" fmla="*/ 273825 w 633822"/>
                    <a:gd name="connsiteY1758" fmla="*/ 1049353 h 1074087"/>
                    <a:gd name="connsiteX1759" fmla="*/ 274674 w 633822"/>
                    <a:gd name="connsiteY1759" fmla="*/ 1050201 h 1074087"/>
                    <a:gd name="connsiteX1760" fmla="*/ 274674 w 633822"/>
                    <a:gd name="connsiteY1760" fmla="*/ 1052773 h 1074087"/>
                    <a:gd name="connsiteX1761" fmla="*/ 272976 w 633822"/>
                    <a:gd name="connsiteY1761" fmla="*/ 1054469 h 1074087"/>
                    <a:gd name="connsiteX1762" fmla="*/ 272127 w 633822"/>
                    <a:gd name="connsiteY1762" fmla="*/ 1054469 h 1074087"/>
                    <a:gd name="connsiteX1763" fmla="*/ 271278 w 633822"/>
                    <a:gd name="connsiteY1763" fmla="*/ 1054469 h 1074087"/>
                    <a:gd name="connsiteX1764" fmla="*/ 268705 w 633822"/>
                    <a:gd name="connsiteY1764" fmla="*/ 1051924 h 1074087"/>
                    <a:gd name="connsiteX1765" fmla="*/ 269554 w 633822"/>
                    <a:gd name="connsiteY1765" fmla="*/ 1050201 h 1074087"/>
                    <a:gd name="connsiteX1766" fmla="*/ 270429 w 633822"/>
                    <a:gd name="connsiteY1766" fmla="*/ 1047656 h 1074087"/>
                    <a:gd name="connsiteX1767" fmla="*/ 270429 w 633822"/>
                    <a:gd name="connsiteY1767" fmla="*/ 1046807 h 1074087"/>
                    <a:gd name="connsiteX1768" fmla="*/ 269554 w 633822"/>
                    <a:gd name="connsiteY1768" fmla="*/ 1045959 h 1074087"/>
                    <a:gd name="connsiteX1769" fmla="*/ 268705 w 633822"/>
                    <a:gd name="connsiteY1769" fmla="*/ 1044236 h 1074087"/>
                    <a:gd name="connsiteX1770" fmla="*/ 269554 w 633822"/>
                    <a:gd name="connsiteY1770" fmla="*/ 1044236 h 1074087"/>
                    <a:gd name="connsiteX1771" fmla="*/ 271278 w 633822"/>
                    <a:gd name="connsiteY1771" fmla="*/ 1042539 h 1074087"/>
                    <a:gd name="connsiteX1772" fmla="*/ 271278 w 633822"/>
                    <a:gd name="connsiteY1772" fmla="*/ 1040842 h 1074087"/>
                    <a:gd name="connsiteX1773" fmla="*/ 271278 w 633822"/>
                    <a:gd name="connsiteY1773" fmla="*/ 1038271 h 1074087"/>
                    <a:gd name="connsiteX1774" fmla="*/ 272127 w 633822"/>
                    <a:gd name="connsiteY1774" fmla="*/ 1038271 h 1074087"/>
                    <a:gd name="connsiteX1775" fmla="*/ 271278 w 633822"/>
                    <a:gd name="connsiteY1775" fmla="*/ 1037422 h 1074087"/>
                    <a:gd name="connsiteX1776" fmla="*/ 272127 w 633822"/>
                    <a:gd name="connsiteY1776" fmla="*/ 1036574 h 1074087"/>
                    <a:gd name="connsiteX1777" fmla="*/ 270429 w 633822"/>
                    <a:gd name="connsiteY1777" fmla="*/ 1035726 h 1074087"/>
                    <a:gd name="connsiteX1778" fmla="*/ 270429 w 633822"/>
                    <a:gd name="connsiteY1778" fmla="*/ 1034002 h 1074087"/>
                    <a:gd name="connsiteX1779" fmla="*/ 269554 w 633822"/>
                    <a:gd name="connsiteY1779" fmla="*/ 1033154 h 1074087"/>
                    <a:gd name="connsiteX1780" fmla="*/ 270429 w 633822"/>
                    <a:gd name="connsiteY1780" fmla="*/ 1033154 h 1074087"/>
                    <a:gd name="connsiteX1781" fmla="*/ 270429 w 633822"/>
                    <a:gd name="connsiteY1781" fmla="*/ 1032306 h 1074087"/>
                    <a:gd name="connsiteX1782" fmla="*/ 271278 w 633822"/>
                    <a:gd name="connsiteY1782" fmla="*/ 1032306 h 1074087"/>
                    <a:gd name="connsiteX1783" fmla="*/ 271278 w 633822"/>
                    <a:gd name="connsiteY1783" fmla="*/ 1030609 h 1074087"/>
                    <a:gd name="connsiteX1784" fmla="*/ 272127 w 633822"/>
                    <a:gd name="connsiteY1784" fmla="*/ 1029760 h 1074087"/>
                    <a:gd name="connsiteX1785" fmla="*/ 271278 w 633822"/>
                    <a:gd name="connsiteY1785" fmla="*/ 1027189 h 1074087"/>
                    <a:gd name="connsiteX1786" fmla="*/ 269554 w 633822"/>
                    <a:gd name="connsiteY1786" fmla="*/ 1027189 h 1074087"/>
                    <a:gd name="connsiteX1787" fmla="*/ 270429 w 633822"/>
                    <a:gd name="connsiteY1787" fmla="*/ 1026341 h 1074087"/>
                    <a:gd name="connsiteX1788" fmla="*/ 269554 w 633822"/>
                    <a:gd name="connsiteY1788" fmla="*/ 1024644 h 1074087"/>
                    <a:gd name="connsiteX1789" fmla="*/ 269554 w 633822"/>
                    <a:gd name="connsiteY1789" fmla="*/ 1023795 h 1074087"/>
                    <a:gd name="connsiteX1790" fmla="*/ 268705 w 633822"/>
                    <a:gd name="connsiteY1790" fmla="*/ 1023795 h 1074087"/>
                    <a:gd name="connsiteX1791" fmla="*/ 268705 w 633822"/>
                    <a:gd name="connsiteY1791" fmla="*/ 1022072 h 1074087"/>
                    <a:gd name="connsiteX1792" fmla="*/ 268705 w 633822"/>
                    <a:gd name="connsiteY1792" fmla="*/ 1021224 h 1074087"/>
                    <a:gd name="connsiteX1793" fmla="*/ 267856 w 633822"/>
                    <a:gd name="connsiteY1793" fmla="*/ 1021224 h 1074087"/>
                    <a:gd name="connsiteX1794" fmla="*/ 267007 w 633822"/>
                    <a:gd name="connsiteY1794" fmla="*/ 1020375 h 1074087"/>
                    <a:gd name="connsiteX1795" fmla="*/ 265309 w 633822"/>
                    <a:gd name="connsiteY1795" fmla="*/ 1020375 h 1074087"/>
                    <a:gd name="connsiteX1796" fmla="*/ 264433 w 633822"/>
                    <a:gd name="connsiteY1796" fmla="*/ 1017804 h 1074087"/>
                    <a:gd name="connsiteX1797" fmla="*/ 264433 w 633822"/>
                    <a:gd name="connsiteY1797" fmla="*/ 1016107 h 1074087"/>
                    <a:gd name="connsiteX1798" fmla="*/ 264433 w 633822"/>
                    <a:gd name="connsiteY1798" fmla="*/ 1015259 h 1074087"/>
                    <a:gd name="connsiteX1799" fmla="*/ 262735 w 633822"/>
                    <a:gd name="connsiteY1799" fmla="*/ 1015259 h 1074087"/>
                    <a:gd name="connsiteX1800" fmla="*/ 261886 w 633822"/>
                    <a:gd name="connsiteY1800" fmla="*/ 1015259 h 1074087"/>
                    <a:gd name="connsiteX1801" fmla="*/ 261886 w 633822"/>
                    <a:gd name="connsiteY1801" fmla="*/ 1014410 h 1074087"/>
                    <a:gd name="connsiteX1802" fmla="*/ 261037 w 633822"/>
                    <a:gd name="connsiteY1802" fmla="*/ 1013562 h 1074087"/>
                    <a:gd name="connsiteX1803" fmla="*/ 260188 w 633822"/>
                    <a:gd name="connsiteY1803" fmla="*/ 1014410 h 1074087"/>
                    <a:gd name="connsiteX1804" fmla="*/ 259339 w 633822"/>
                    <a:gd name="connsiteY1804" fmla="*/ 1012714 h 1074087"/>
                    <a:gd name="connsiteX1805" fmla="*/ 258464 w 633822"/>
                    <a:gd name="connsiteY1805" fmla="*/ 1012714 h 1074087"/>
                    <a:gd name="connsiteX1806" fmla="*/ 258464 w 633822"/>
                    <a:gd name="connsiteY1806" fmla="*/ 1014410 h 1074087"/>
                    <a:gd name="connsiteX1807" fmla="*/ 257615 w 633822"/>
                    <a:gd name="connsiteY1807" fmla="*/ 1014410 h 1074087"/>
                    <a:gd name="connsiteX1808" fmla="*/ 257615 w 633822"/>
                    <a:gd name="connsiteY1808" fmla="*/ 1013562 h 1074087"/>
                    <a:gd name="connsiteX1809" fmla="*/ 255917 w 633822"/>
                    <a:gd name="connsiteY1809" fmla="*/ 1013562 h 1074087"/>
                    <a:gd name="connsiteX1810" fmla="*/ 255917 w 633822"/>
                    <a:gd name="connsiteY1810" fmla="*/ 1014410 h 1074087"/>
                    <a:gd name="connsiteX1811" fmla="*/ 255068 w 633822"/>
                    <a:gd name="connsiteY1811" fmla="*/ 1013562 h 1074087"/>
                    <a:gd name="connsiteX1812" fmla="*/ 254219 w 633822"/>
                    <a:gd name="connsiteY1812" fmla="*/ 1014410 h 1074087"/>
                    <a:gd name="connsiteX1813" fmla="*/ 253343 w 633822"/>
                    <a:gd name="connsiteY1813" fmla="*/ 1012714 h 1074087"/>
                    <a:gd name="connsiteX1814" fmla="*/ 252494 w 633822"/>
                    <a:gd name="connsiteY1814" fmla="*/ 1012714 h 1074087"/>
                    <a:gd name="connsiteX1815" fmla="*/ 252494 w 633822"/>
                    <a:gd name="connsiteY1815" fmla="*/ 1010142 h 1074087"/>
                    <a:gd name="connsiteX1816" fmla="*/ 252494 w 633822"/>
                    <a:gd name="connsiteY1816" fmla="*/ 1008445 h 1074087"/>
                    <a:gd name="connsiteX1817" fmla="*/ 251645 w 633822"/>
                    <a:gd name="connsiteY1817" fmla="*/ 1006722 h 1074087"/>
                    <a:gd name="connsiteX1818" fmla="*/ 252494 w 633822"/>
                    <a:gd name="connsiteY1818" fmla="*/ 1005025 h 1074087"/>
                    <a:gd name="connsiteX1819" fmla="*/ 251645 w 633822"/>
                    <a:gd name="connsiteY1819" fmla="*/ 1003329 h 1074087"/>
                    <a:gd name="connsiteX1820" fmla="*/ 250796 w 633822"/>
                    <a:gd name="connsiteY1820" fmla="*/ 1003329 h 1074087"/>
                    <a:gd name="connsiteX1821" fmla="*/ 249947 w 633822"/>
                    <a:gd name="connsiteY1821" fmla="*/ 1001632 h 1074087"/>
                    <a:gd name="connsiteX1822" fmla="*/ 249098 w 633822"/>
                    <a:gd name="connsiteY1822" fmla="*/ 1001632 h 1074087"/>
                    <a:gd name="connsiteX1823" fmla="*/ 248250 w 633822"/>
                    <a:gd name="connsiteY1823" fmla="*/ 1000757 h 1074087"/>
                    <a:gd name="connsiteX1824" fmla="*/ 245676 w 633822"/>
                    <a:gd name="connsiteY1824" fmla="*/ 998212 h 1074087"/>
                    <a:gd name="connsiteX1825" fmla="*/ 245676 w 633822"/>
                    <a:gd name="connsiteY1825" fmla="*/ 999060 h 1074087"/>
                    <a:gd name="connsiteX1826" fmla="*/ 244827 w 633822"/>
                    <a:gd name="connsiteY1826" fmla="*/ 999060 h 1074087"/>
                    <a:gd name="connsiteX1827" fmla="*/ 244827 w 633822"/>
                    <a:gd name="connsiteY1827" fmla="*/ 997363 h 1074087"/>
                    <a:gd name="connsiteX1828" fmla="*/ 243978 w 633822"/>
                    <a:gd name="connsiteY1828" fmla="*/ 997363 h 1074087"/>
                    <a:gd name="connsiteX1829" fmla="*/ 243129 w 633822"/>
                    <a:gd name="connsiteY1829" fmla="*/ 996515 h 1074087"/>
                    <a:gd name="connsiteX1830" fmla="*/ 242254 w 633822"/>
                    <a:gd name="connsiteY1830" fmla="*/ 996515 h 1074087"/>
                    <a:gd name="connsiteX1831" fmla="*/ 242254 w 633822"/>
                    <a:gd name="connsiteY1831" fmla="*/ 995667 h 1074087"/>
                    <a:gd name="connsiteX1832" fmla="*/ 241405 w 633822"/>
                    <a:gd name="connsiteY1832" fmla="*/ 994792 h 1074087"/>
                    <a:gd name="connsiteX1833" fmla="*/ 241405 w 633822"/>
                    <a:gd name="connsiteY1833" fmla="*/ 993943 h 1074087"/>
                    <a:gd name="connsiteX1834" fmla="*/ 240556 w 633822"/>
                    <a:gd name="connsiteY1834" fmla="*/ 993943 h 1074087"/>
                    <a:gd name="connsiteX1835" fmla="*/ 239707 w 633822"/>
                    <a:gd name="connsiteY1835" fmla="*/ 993095 h 1074087"/>
                    <a:gd name="connsiteX1836" fmla="*/ 239707 w 633822"/>
                    <a:gd name="connsiteY1836" fmla="*/ 993943 h 1074087"/>
                    <a:gd name="connsiteX1837" fmla="*/ 238858 w 633822"/>
                    <a:gd name="connsiteY1837" fmla="*/ 993943 h 1074087"/>
                    <a:gd name="connsiteX1838" fmla="*/ 238009 w 633822"/>
                    <a:gd name="connsiteY1838" fmla="*/ 993095 h 1074087"/>
                    <a:gd name="connsiteX1839" fmla="*/ 238858 w 633822"/>
                    <a:gd name="connsiteY1839" fmla="*/ 991398 h 1074087"/>
                    <a:gd name="connsiteX1840" fmla="*/ 238009 w 633822"/>
                    <a:gd name="connsiteY1840" fmla="*/ 990550 h 1074087"/>
                    <a:gd name="connsiteX1841" fmla="*/ 238009 w 633822"/>
                    <a:gd name="connsiteY1841" fmla="*/ 988827 h 1074087"/>
                    <a:gd name="connsiteX1842" fmla="*/ 237160 w 633822"/>
                    <a:gd name="connsiteY1842" fmla="*/ 988827 h 1074087"/>
                    <a:gd name="connsiteX1843" fmla="*/ 236284 w 633822"/>
                    <a:gd name="connsiteY1843" fmla="*/ 988827 h 1074087"/>
                    <a:gd name="connsiteX1844" fmla="*/ 235435 w 633822"/>
                    <a:gd name="connsiteY1844" fmla="*/ 987978 h 1074087"/>
                    <a:gd name="connsiteX1845" fmla="*/ 234586 w 633822"/>
                    <a:gd name="connsiteY1845" fmla="*/ 988827 h 1074087"/>
                    <a:gd name="connsiteX1846" fmla="*/ 235435 w 633822"/>
                    <a:gd name="connsiteY1846" fmla="*/ 989675 h 1074087"/>
                    <a:gd name="connsiteX1847" fmla="*/ 234586 w 633822"/>
                    <a:gd name="connsiteY1847" fmla="*/ 989675 h 1074087"/>
                    <a:gd name="connsiteX1848" fmla="*/ 233737 w 633822"/>
                    <a:gd name="connsiteY1848" fmla="*/ 990550 h 1074087"/>
                    <a:gd name="connsiteX1849" fmla="*/ 221798 w 633822"/>
                    <a:gd name="connsiteY1849" fmla="*/ 1008445 h 1074087"/>
                    <a:gd name="connsiteX1850" fmla="*/ 220949 w 633822"/>
                    <a:gd name="connsiteY1850" fmla="*/ 1006722 h 1074087"/>
                    <a:gd name="connsiteX1851" fmla="*/ 218376 w 633822"/>
                    <a:gd name="connsiteY1851" fmla="*/ 1005025 h 1074087"/>
                    <a:gd name="connsiteX1852" fmla="*/ 217527 w 633822"/>
                    <a:gd name="connsiteY1852" fmla="*/ 1003329 h 1074087"/>
                    <a:gd name="connsiteX1853" fmla="*/ 216678 w 633822"/>
                    <a:gd name="connsiteY1853" fmla="*/ 1002480 h 1074087"/>
                    <a:gd name="connsiteX1854" fmla="*/ 215829 w 633822"/>
                    <a:gd name="connsiteY1854" fmla="*/ 1001632 h 1074087"/>
                    <a:gd name="connsiteX1855" fmla="*/ 214980 w 633822"/>
                    <a:gd name="connsiteY1855" fmla="*/ 1001632 h 1074087"/>
                    <a:gd name="connsiteX1856" fmla="*/ 213255 w 633822"/>
                    <a:gd name="connsiteY1856" fmla="*/ 1002480 h 1074087"/>
                    <a:gd name="connsiteX1857" fmla="*/ 212406 w 633822"/>
                    <a:gd name="connsiteY1857" fmla="*/ 1002480 h 1074087"/>
                    <a:gd name="connsiteX1858" fmla="*/ 212406 w 633822"/>
                    <a:gd name="connsiteY1858" fmla="*/ 1001632 h 1074087"/>
                    <a:gd name="connsiteX1859" fmla="*/ 208984 w 633822"/>
                    <a:gd name="connsiteY1859" fmla="*/ 1001632 h 1074087"/>
                    <a:gd name="connsiteX1860" fmla="*/ 208135 w 633822"/>
                    <a:gd name="connsiteY1860" fmla="*/ 999909 h 1074087"/>
                    <a:gd name="connsiteX1861" fmla="*/ 208135 w 633822"/>
                    <a:gd name="connsiteY1861" fmla="*/ 999060 h 1074087"/>
                    <a:gd name="connsiteX1862" fmla="*/ 208984 w 633822"/>
                    <a:gd name="connsiteY1862" fmla="*/ 999060 h 1074087"/>
                    <a:gd name="connsiteX1863" fmla="*/ 208135 w 633822"/>
                    <a:gd name="connsiteY1863" fmla="*/ 998212 h 1074087"/>
                    <a:gd name="connsiteX1864" fmla="*/ 209859 w 633822"/>
                    <a:gd name="connsiteY1864" fmla="*/ 996515 h 1074087"/>
                    <a:gd name="connsiteX1865" fmla="*/ 209859 w 633822"/>
                    <a:gd name="connsiteY1865" fmla="*/ 995667 h 1074087"/>
                    <a:gd name="connsiteX1866" fmla="*/ 209859 w 633822"/>
                    <a:gd name="connsiteY1866" fmla="*/ 994792 h 1074087"/>
                    <a:gd name="connsiteX1867" fmla="*/ 210708 w 633822"/>
                    <a:gd name="connsiteY1867" fmla="*/ 993943 h 1074087"/>
                    <a:gd name="connsiteX1868" fmla="*/ 208135 w 633822"/>
                    <a:gd name="connsiteY1868" fmla="*/ 993943 h 1074087"/>
                    <a:gd name="connsiteX1869" fmla="*/ 206437 w 633822"/>
                    <a:gd name="connsiteY1869" fmla="*/ 992247 h 1074087"/>
                    <a:gd name="connsiteX1870" fmla="*/ 205588 w 633822"/>
                    <a:gd name="connsiteY1870" fmla="*/ 992247 h 1074087"/>
                    <a:gd name="connsiteX1871" fmla="*/ 203890 w 633822"/>
                    <a:gd name="connsiteY1871" fmla="*/ 986282 h 1074087"/>
                    <a:gd name="connsiteX1872" fmla="*/ 201316 w 633822"/>
                    <a:gd name="connsiteY1872" fmla="*/ 987978 h 1074087"/>
                    <a:gd name="connsiteX1873" fmla="*/ 200467 w 633822"/>
                    <a:gd name="connsiteY1873" fmla="*/ 990550 h 1074087"/>
                    <a:gd name="connsiteX1874" fmla="*/ 199618 w 633822"/>
                    <a:gd name="connsiteY1874" fmla="*/ 990550 h 1074087"/>
                    <a:gd name="connsiteX1875" fmla="*/ 197920 w 633822"/>
                    <a:gd name="connsiteY1875" fmla="*/ 992247 h 1074087"/>
                    <a:gd name="connsiteX1876" fmla="*/ 195347 w 633822"/>
                    <a:gd name="connsiteY1876" fmla="*/ 993943 h 1074087"/>
                    <a:gd name="connsiteX1877" fmla="*/ 194498 w 633822"/>
                    <a:gd name="connsiteY1877" fmla="*/ 994792 h 1074087"/>
                    <a:gd name="connsiteX1878" fmla="*/ 194498 w 633822"/>
                    <a:gd name="connsiteY1878" fmla="*/ 996515 h 1074087"/>
                    <a:gd name="connsiteX1879" fmla="*/ 192800 w 633822"/>
                    <a:gd name="connsiteY1879" fmla="*/ 997363 h 1074087"/>
                    <a:gd name="connsiteX1880" fmla="*/ 191924 w 633822"/>
                    <a:gd name="connsiteY1880" fmla="*/ 998212 h 1074087"/>
                    <a:gd name="connsiteX1881" fmla="*/ 191075 w 633822"/>
                    <a:gd name="connsiteY1881" fmla="*/ 997363 h 1074087"/>
                    <a:gd name="connsiteX1882" fmla="*/ 190226 w 633822"/>
                    <a:gd name="connsiteY1882" fmla="*/ 998212 h 1074087"/>
                    <a:gd name="connsiteX1883" fmla="*/ 189377 w 633822"/>
                    <a:gd name="connsiteY1883" fmla="*/ 999060 h 1074087"/>
                    <a:gd name="connsiteX1884" fmla="*/ 189377 w 633822"/>
                    <a:gd name="connsiteY1884" fmla="*/ 999909 h 1074087"/>
                    <a:gd name="connsiteX1885" fmla="*/ 187679 w 633822"/>
                    <a:gd name="connsiteY1885" fmla="*/ 1000757 h 1074087"/>
                    <a:gd name="connsiteX1886" fmla="*/ 187679 w 633822"/>
                    <a:gd name="connsiteY1886" fmla="*/ 1003329 h 1074087"/>
                    <a:gd name="connsiteX1887" fmla="*/ 186831 w 633822"/>
                    <a:gd name="connsiteY1887" fmla="*/ 1005025 h 1074087"/>
                    <a:gd name="connsiteX1888" fmla="*/ 186831 w 633822"/>
                    <a:gd name="connsiteY1888" fmla="*/ 1005874 h 1074087"/>
                    <a:gd name="connsiteX1889" fmla="*/ 185955 w 633822"/>
                    <a:gd name="connsiteY1889" fmla="*/ 1005874 h 1074087"/>
                    <a:gd name="connsiteX1890" fmla="*/ 185106 w 633822"/>
                    <a:gd name="connsiteY1890" fmla="*/ 1006722 h 1074087"/>
                    <a:gd name="connsiteX1891" fmla="*/ 183408 w 633822"/>
                    <a:gd name="connsiteY1891" fmla="*/ 1010142 h 1074087"/>
                    <a:gd name="connsiteX1892" fmla="*/ 183408 w 633822"/>
                    <a:gd name="connsiteY1892" fmla="*/ 1010990 h 1074087"/>
                    <a:gd name="connsiteX1893" fmla="*/ 184257 w 633822"/>
                    <a:gd name="connsiteY1893" fmla="*/ 1010990 h 1074087"/>
                    <a:gd name="connsiteX1894" fmla="*/ 184257 w 633822"/>
                    <a:gd name="connsiteY1894" fmla="*/ 1012714 h 1074087"/>
                    <a:gd name="connsiteX1895" fmla="*/ 183408 w 633822"/>
                    <a:gd name="connsiteY1895" fmla="*/ 1012714 h 1074087"/>
                    <a:gd name="connsiteX1896" fmla="*/ 180835 w 633822"/>
                    <a:gd name="connsiteY1896" fmla="*/ 1016955 h 1074087"/>
                    <a:gd name="connsiteX1897" fmla="*/ 178288 w 633822"/>
                    <a:gd name="connsiteY1897" fmla="*/ 1020375 h 1074087"/>
                    <a:gd name="connsiteX1898" fmla="*/ 176590 w 633822"/>
                    <a:gd name="connsiteY1898" fmla="*/ 1022072 h 1074087"/>
                    <a:gd name="connsiteX1899" fmla="*/ 174016 w 633822"/>
                    <a:gd name="connsiteY1899" fmla="*/ 1027189 h 1074087"/>
                    <a:gd name="connsiteX1900" fmla="*/ 174016 w 633822"/>
                    <a:gd name="connsiteY1900" fmla="*/ 1028037 h 1074087"/>
                    <a:gd name="connsiteX1901" fmla="*/ 175741 w 633822"/>
                    <a:gd name="connsiteY1901" fmla="*/ 1028886 h 1074087"/>
                    <a:gd name="connsiteX1902" fmla="*/ 175741 w 633822"/>
                    <a:gd name="connsiteY1902" fmla="*/ 1030609 h 1074087"/>
                    <a:gd name="connsiteX1903" fmla="*/ 174865 w 633822"/>
                    <a:gd name="connsiteY1903" fmla="*/ 1032306 h 1074087"/>
                    <a:gd name="connsiteX1904" fmla="*/ 174016 w 633822"/>
                    <a:gd name="connsiteY1904" fmla="*/ 1034002 h 1074087"/>
                    <a:gd name="connsiteX1905" fmla="*/ 175741 w 633822"/>
                    <a:gd name="connsiteY1905" fmla="*/ 1036574 h 1074087"/>
                    <a:gd name="connsiteX1906" fmla="*/ 174865 w 633822"/>
                    <a:gd name="connsiteY1906" fmla="*/ 1038271 h 1074087"/>
                    <a:gd name="connsiteX1907" fmla="*/ 175741 w 633822"/>
                    <a:gd name="connsiteY1907" fmla="*/ 1039967 h 1074087"/>
                    <a:gd name="connsiteX1908" fmla="*/ 174865 w 633822"/>
                    <a:gd name="connsiteY1908" fmla="*/ 1041691 h 1074087"/>
                    <a:gd name="connsiteX1909" fmla="*/ 175741 w 633822"/>
                    <a:gd name="connsiteY1909" fmla="*/ 1044236 h 1074087"/>
                    <a:gd name="connsiteX1910" fmla="*/ 175741 w 633822"/>
                    <a:gd name="connsiteY1910" fmla="*/ 1045084 h 1074087"/>
                    <a:gd name="connsiteX1911" fmla="*/ 175741 w 633822"/>
                    <a:gd name="connsiteY1911" fmla="*/ 1046807 h 1074087"/>
                    <a:gd name="connsiteX1912" fmla="*/ 172318 w 633822"/>
                    <a:gd name="connsiteY1912" fmla="*/ 1049353 h 1074087"/>
                    <a:gd name="connsiteX1913" fmla="*/ 160379 w 633822"/>
                    <a:gd name="connsiteY1913" fmla="*/ 1042539 h 1074087"/>
                    <a:gd name="connsiteX1914" fmla="*/ 142471 w 633822"/>
                    <a:gd name="connsiteY1914" fmla="*/ 1032306 h 1074087"/>
                    <a:gd name="connsiteX1915" fmla="*/ 104930 w 633822"/>
                    <a:gd name="connsiteY1915" fmla="*/ 1010142 h 1074087"/>
                    <a:gd name="connsiteX1916" fmla="*/ 104081 w 633822"/>
                    <a:gd name="connsiteY1916" fmla="*/ 1009294 h 1074087"/>
                    <a:gd name="connsiteX1917" fmla="*/ 103205 w 633822"/>
                    <a:gd name="connsiteY1917" fmla="*/ 1009294 h 1074087"/>
                    <a:gd name="connsiteX1918" fmla="*/ 100658 w 633822"/>
                    <a:gd name="connsiteY1918" fmla="*/ 1008445 h 1074087"/>
                    <a:gd name="connsiteX1919" fmla="*/ 98960 w 633822"/>
                    <a:gd name="connsiteY1919" fmla="*/ 1008445 h 1074087"/>
                    <a:gd name="connsiteX1920" fmla="*/ 95538 w 633822"/>
                    <a:gd name="connsiteY1920" fmla="*/ 1005874 h 1074087"/>
                    <a:gd name="connsiteX1921" fmla="*/ 94689 w 633822"/>
                    <a:gd name="connsiteY1921" fmla="*/ 1006722 h 1074087"/>
                    <a:gd name="connsiteX1922" fmla="*/ 92991 w 633822"/>
                    <a:gd name="connsiteY1922" fmla="*/ 1005025 h 1074087"/>
                    <a:gd name="connsiteX1923" fmla="*/ 91266 w 633822"/>
                    <a:gd name="connsiteY1923" fmla="*/ 1004177 h 1074087"/>
                    <a:gd name="connsiteX1924" fmla="*/ 88719 w 633822"/>
                    <a:gd name="connsiteY1924" fmla="*/ 1005025 h 1074087"/>
                    <a:gd name="connsiteX1925" fmla="*/ 87870 w 633822"/>
                    <a:gd name="connsiteY1925" fmla="*/ 1005025 h 1074087"/>
                    <a:gd name="connsiteX1926" fmla="*/ 87021 w 633822"/>
                    <a:gd name="connsiteY1926" fmla="*/ 1003329 h 1074087"/>
                    <a:gd name="connsiteX1927" fmla="*/ 84448 w 633822"/>
                    <a:gd name="connsiteY1927" fmla="*/ 1003329 h 1074087"/>
                    <a:gd name="connsiteX1928" fmla="*/ 83599 w 633822"/>
                    <a:gd name="connsiteY1928" fmla="*/ 1001632 h 1074087"/>
                    <a:gd name="connsiteX1929" fmla="*/ 80176 w 633822"/>
                    <a:gd name="connsiteY1929" fmla="*/ 1001632 h 1074087"/>
                    <a:gd name="connsiteX1930" fmla="*/ 79327 w 633822"/>
                    <a:gd name="connsiteY1930" fmla="*/ 1002480 h 1074087"/>
                    <a:gd name="connsiteX1931" fmla="*/ 77629 w 633822"/>
                    <a:gd name="connsiteY1931" fmla="*/ 1001632 h 1074087"/>
                    <a:gd name="connsiteX1932" fmla="*/ 74207 w 633822"/>
                    <a:gd name="connsiteY1932" fmla="*/ 1000757 h 1074087"/>
                    <a:gd name="connsiteX1933" fmla="*/ 73358 w 633822"/>
                    <a:gd name="connsiteY1933" fmla="*/ 999909 h 1074087"/>
                    <a:gd name="connsiteX1934" fmla="*/ 71660 w 633822"/>
                    <a:gd name="connsiteY1934" fmla="*/ 1000757 h 1074087"/>
                    <a:gd name="connsiteX1935" fmla="*/ 70811 w 633822"/>
                    <a:gd name="connsiteY1935" fmla="*/ 999909 h 1074087"/>
                    <a:gd name="connsiteX1936" fmla="*/ 69962 w 633822"/>
                    <a:gd name="connsiteY1936" fmla="*/ 999909 h 1074087"/>
                    <a:gd name="connsiteX1937" fmla="*/ 69962 w 633822"/>
                    <a:gd name="connsiteY1937" fmla="*/ 1000757 h 1074087"/>
                    <a:gd name="connsiteX1938" fmla="*/ 68237 w 633822"/>
                    <a:gd name="connsiteY1938" fmla="*/ 999909 h 1074087"/>
                    <a:gd name="connsiteX1939" fmla="*/ 68237 w 633822"/>
                    <a:gd name="connsiteY1939" fmla="*/ 999060 h 1074087"/>
                    <a:gd name="connsiteX1940" fmla="*/ 67388 w 633822"/>
                    <a:gd name="connsiteY1940" fmla="*/ 999060 h 1074087"/>
                    <a:gd name="connsiteX1941" fmla="*/ 66539 w 633822"/>
                    <a:gd name="connsiteY1941" fmla="*/ 997363 h 1074087"/>
                    <a:gd name="connsiteX1942" fmla="*/ 66539 w 633822"/>
                    <a:gd name="connsiteY1942" fmla="*/ 998212 h 1074087"/>
                    <a:gd name="connsiteX1943" fmla="*/ 64841 w 633822"/>
                    <a:gd name="connsiteY1943" fmla="*/ 997363 h 1074087"/>
                    <a:gd name="connsiteX1944" fmla="*/ 64841 w 633822"/>
                    <a:gd name="connsiteY1944" fmla="*/ 995667 h 1074087"/>
                    <a:gd name="connsiteX1945" fmla="*/ 63966 w 633822"/>
                    <a:gd name="connsiteY1945" fmla="*/ 995667 h 1074087"/>
                    <a:gd name="connsiteX1946" fmla="*/ 63966 w 633822"/>
                    <a:gd name="connsiteY1946" fmla="*/ 994792 h 1074087"/>
                    <a:gd name="connsiteX1947" fmla="*/ 63117 w 633822"/>
                    <a:gd name="connsiteY1947" fmla="*/ 995667 h 1074087"/>
                    <a:gd name="connsiteX1948" fmla="*/ 63117 w 633822"/>
                    <a:gd name="connsiteY1948" fmla="*/ 994792 h 1074087"/>
                    <a:gd name="connsiteX1949" fmla="*/ 61419 w 633822"/>
                    <a:gd name="connsiteY1949" fmla="*/ 994792 h 1074087"/>
                    <a:gd name="connsiteX1950" fmla="*/ 61419 w 633822"/>
                    <a:gd name="connsiteY1950" fmla="*/ 993943 h 1074087"/>
                    <a:gd name="connsiteX1951" fmla="*/ 59721 w 633822"/>
                    <a:gd name="connsiteY1951" fmla="*/ 993943 h 1074087"/>
                    <a:gd name="connsiteX1952" fmla="*/ 60570 w 633822"/>
                    <a:gd name="connsiteY1952" fmla="*/ 993943 h 1074087"/>
                    <a:gd name="connsiteX1953" fmla="*/ 58846 w 633822"/>
                    <a:gd name="connsiteY1953" fmla="*/ 993095 h 1074087"/>
                    <a:gd name="connsiteX1954" fmla="*/ 58846 w 633822"/>
                    <a:gd name="connsiteY1954" fmla="*/ 993943 h 1074087"/>
                    <a:gd name="connsiteX1955" fmla="*/ 57997 w 633822"/>
                    <a:gd name="connsiteY1955" fmla="*/ 993095 h 1074087"/>
                    <a:gd name="connsiteX1956" fmla="*/ 57148 w 633822"/>
                    <a:gd name="connsiteY1956" fmla="*/ 993095 h 1074087"/>
                    <a:gd name="connsiteX1957" fmla="*/ 57148 w 633822"/>
                    <a:gd name="connsiteY1957" fmla="*/ 992247 h 1074087"/>
                    <a:gd name="connsiteX1958" fmla="*/ 56299 w 633822"/>
                    <a:gd name="connsiteY1958" fmla="*/ 993095 h 1074087"/>
                    <a:gd name="connsiteX1959" fmla="*/ 56299 w 633822"/>
                    <a:gd name="connsiteY1959" fmla="*/ 991398 h 1074087"/>
                    <a:gd name="connsiteX1960" fmla="*/ 55450 w 633822"/>
                    <a:gd name="connsiteY1960" fmla="*/ 991398 h 1074087"/>
                    <a:gd name="connsiteX1961" fmla="*/ 55450 w 633822"/>
                    <a:gd name="connsiteY1961" fmla="*/ 990550 h 1074087"/>
                    <a:gd name="connsiteX1962" fmla="*/ 54601 w 633822"/>
                    <a:gd name="connsiteY1962" fmla="*/ 990550 h 1074087"/>
                    <a:gd name="connsiteX1963" fmla="*/ 54601 w 633822"/>
                    <a:gd name="connsiteY1963" fmla="*/ 988827 h 1074087"/>
                    <a:gd name="connsiteX1964" fmla="*/ 53752 w 633822"/>
                    <a:gd name="connsiteY1964" fmla="*/ 987978 h 1074087"/>
                    <a:gd name="connsiteX1965" fmla="*/ 54601 w 633822"/>
                    <a:gd name="connsiteY1965" fmla="*/ 986282 h 1074087"/>
                    <a:gd name="connsiteX1966" fmla="*/ 55450 w 633822"/>
                    <a:gd name="connsiteY1966" fmla="*/ 985433 h 1074087"/>
                    <a:gd name="connsiteX1967" fmla="*/ 54601 w 633822"/>
                    <a:gd name="connsiteY1967" fmla="*/ 983710 h 1074087"/>
                    <a:gd name="connsiteX1968" fmla="*/ 56299 w 633822"/>
                    <a:gd name="connsiteY1968" fmla="*/ 982013 h 1074087"/>
                    <a:gd name="connsiteX1969" fmla="*/ 55450 w 633822"/>
                    <a:gd name="connsiteY1969" fmla="*/ 981165 h 1074087"/>
                    <a:gd name="connsiteX1970" fmla="*/ 56299 w 633822"/>
                    <a:gd name="connsiteY1970" fmla="*/ 980317 h 1074087"/>
                    <a:gd name="connsiteX1971" fmla="*/ 55450 w 633822"/>
                    <a:gd name="connsiteY1971" fmla="*/ 980317 h 1074087"/>
                    <a:gd name="connsiteX1972" fmla="*/ 57148 w 633822"/>
                    <a:gd name="connsiteY1972" fmla="*/ 979468 h 1074087"/>
                    <a:gd name="connsiteX1973" fmla="*/ 57148 w 633822"/>
                    <a:gd name="connsiteY1973" fmla="*/ 976897 h 1074087"/>
                    <a:gd name="connsiteX1974" fmla="*/ 55450 w 633822"/>
                    <a:gd name="connsiteY1974" fmla="*/ 976048 h 1074087"/>
                    <a:gd name="connsiteX1975" fmla="*/ 56299 w 633822"/>
                    <a:gd name="connsiteY1975" fmla="*/ 975200 h 1074087"/>
                    <a:gd name="connsiteX1976" fmla="*/ 56299 w 633822"/>
                    <a:gd name="connsiteY1976" fmla="*/ 974351 h 1074087"/>
                    <a:gd name="connsiteX1977" fmla="*/ 55450 w 633822"/>
                    <a:gd name="connsiteY1977" fmla="*/ 972628 h 1074087"/>
                    <a:gd name="connsiteX1978" fmla="*/ 56299 w 633822"/>
                    <a:gd name="connsiteY1978" fmla="*/ 971780 h 1074087"/>
                    <a:gd name="connsiteX1979" fmla="*/ 56299 w 633822"/>
                    <a:gd name="connsiteY1979" fmla="*/ 972628 h 1074087"/>
                    <a:gd name="connsiteX1980" fmla="*/ 56299 w 633822"/>
                    <a:gd name="connsiteY1980" fmla="*/ 973503 h 1074087"/>
                    <a:gd name="connsiteX1981" fmla="*/ 56299 w 633822"/>
                    <a:gd name="connsiteY1981" fmla="*/ 972628 h 1074087"/>
                    <a:gd name="connsiteX1982" fmla="*/ 57148 w 633822"/>
                    <a:gd name="connsiteY1982" fmla="*/ 972628 h 1074087"/>
                    <a:gd name="connsiteX1983" fmla="*/ 57997 w 633822"/>
                    <a:gd name="connsiteY1983" fmla="*/ 973503 h 1074087"/>
                    <a:gd name="connsiteX1984" fmla="*/ 57997 w 633822"/>
                    <a:gd name="connsiteY1984" fmla="*/ 971780 h 1074087"/>
                    <a:gd name="connsiteX1985" fmla="*/ 58846 w 633822"/>
                    <a:gd name="connsiteY1985" fmla="*/ 972628 h 1074087"/>
                    <a:gd name="connsiteX1986" fmla="*/ 59721 w 633822"/>
                    <a:gd name="connsiteY1986" fmla="*/ 972628 h 1074087"/>
                    <a:gd name="connsiteX1987" fmla="*/ 58846 w 633822"/>
                    <a:gd name="connsiteY1987" fmla="*/ 971780 h 1074087"/>
                    <a:gd name="connsiteX1988" fmla="*/ 59721 w 633822"/>
                    <a:gd name="connsiteY1988" fmla="*/ 970083 h 1074087"/>
                    <a:gd name="connsiteX1989" fmla="*/ 59721 w 633822"/>
                    <a:gd name="connsiteY1989" fmla="*/ 969235 h 1074087"/>
                    <a:gd name="connsiteX1990" fmla="*/ 60570 w 633822"/>
                    <a:gd name="connsiteY1990" fmla="*/ 967511 h 1074087"/>
                    <a:gd name="connsiteX1991" fmla="*/ 60570 w 633822"/>
                    <a:gd name="connsiteY1991" fmla="*/ 966663 h 1074087"/>
                    <a:gd name="connsiteX1992" fmla="*/ 61419 w 633822"/>
                    <a:gd name="connsiteY1992" fmla="*/ 964966 h 1074087"/>
                    <a:gd name="connsiteX1993" fmla="*/ 62268 w 633822"/>
                    <a:gd name="connsiteY1993" fmla="*/ 965815 h 1074087"/>
                    <a:gd name="connsiteX1994" fmla="*/ 63117 w 633822"/>
                    <a:gd name="connsiteY1994" fmla="*/ 964966 h 1074087"/>
                    <a:gd name="connsiteX1995" fmla="*/ 62268 w 633822"/>
                    <a:gd name="connsiteY1995" fmla="*/ 961546 h 1074087"/>
                    <a:gd name="connsiteX1996" fmla="*/ 63117 w 633822"/>
                    <a:gd name="connsiteY1996" fmla="*/ 959001 h 1074087"/>
                    <a:gd name="connsiteX1997" fmla="*/ 63966 w 633822"/>
                    <a:gd name="connsiteY1997" fmla="*/ 959001 h 1074087"/>
                    <a:gd name="connsiteX1998" fmla="*/ 63966 w 633822"/>
                    <a:gd name="connsiteY1998" fmla="*/ 959850 h 1074087"/>
                    <a:gd name="connsiteX1999" fmla="*/ 64841 w 633822"/>
                    <a:gd name="connsiteY1999" fmla="*/ 959850 h 1074087"/>
                    <a:gd name="connsiteX2000" fmla="*/ 67388 w 633822"/>
                    <a:gd name="connsiteY2000" fmla="*/ 958153 h 1074087"/>
                    <a:gd name="connsiteX2001" fmla="*/ 67388 w 633822"/>
                    <a:gd name="connsiteY2001" fmla="*/ 957305 h 1074087"/>
                    <a:gd name="connsiteX2002" fmla="*/ 69086 w 633822"/>
                    <a:gd name="connsiteY2002" fmla="*/ 957305 h 1074087"/>
                    <a:gd name="connsiteX2003" fmla="*/ 68237 w 633822"/>
                    <a:gd name="connsiteY2003" fmla="*/ 956430 h 1074087"/>
                    <a:gd name="connsiteX2004" fmla="*/ 67388 w 633822"/>
                    <a:gd name="connsiteY2004" fmla="*/ 955581 h 1074087"/>
                    <a:gd name="connsiteX2005" fmla="*/ 67388 w 633822"/>
                    <a:gd name="connsiteY2005" fmla="*/ 956430 h 1074087"/>
                    <a:gd name="connsiteX2006" fmla="*/ 66539 w 633822"/>
                    <a:gd name="connsiteY2006" fmla="*/ 957305 h 1074087"/>
                    <a:gd name="connsiteX2007" fmla="*/ 66539 w 633822"/>
                    <a:gd name="connsiteY2007" fmla="*/ 955581 h 1074087"/>
                    <a:gd name="connsiteX2008" fmla="*/ 64841 w 633822"/>
                    <a:gd name="connsiteY2008" fmla="*/ 954733 h 1074087"/>
                    <a:gd name="connsiteX2009" fmla="*/ 63966 w 633822"/>
                    <a:gd name="connsiteY2009" fmla="*/ 953036 h 1074087"/>
                    <a:gd name="connsiteX2010" fmla="*/ 65690 w 633822"/>
                    <a:gd name="connsiteY2010" fmla="*/ 951339 h 1074087"/>
                    <a:gd name="connsiteX2011" fmla="*/ 65690 w 633822"/>
                    <a:gd name="connsiteY2011" fmla="*/ 947071 h 1074087"/>
                    <a:gd name="connsiteX2012" fmla="*/ 66539 w 633822"/>
                    <a:gd name="connsiteY2012" fmla="*/ 947071 h 1074087"/>
                    <a:gd name="connsiteX2013" fmla="*/ 67388 w 633822"/>
                    <a:gd name="connsiteY2013" fmla="*/ 946223 h 1074087"/>
                    <a:gd name="connsiteX2014" fmla="*/ 67388 w 633822"/>
                    <a:gd name="connsiteY2014" fmla="*/ 944499 h 1074087"/>
                    <a:gd name="connsiteX2015" fmla="*/ 68237 w 633822"/>
                    <a:gd name="connsiteY2015" fmla="*/ 943651 h 1074087"/>
                    <a:gd name="connsiteX2016" fmla="*/ 69962 w 633822"/>
                    <a:gd name="connsiteY2016" fmla="*/ 942803 h 1074087"/>
                    <a:gd name="connsiteX2017" fmla="*/ 70811 w 633822"/>
                    <a:gd name="connsiteY2017" fmla="*/ 941954 h 1074087"/>
                    <a:gd name="connsiteX2018" fmla="*/ 70811 w 633822"/>
                    <a:gd name="connsiteY2018" fmla="*/ 941106 h 1074087"/>
                    <a:gd name="connsiteX2019" fmla="*/ 72509 w 633822"/>
                    <a:gd name="connsiteY2019" fmla="*/ 941106 h 1074087"/>
                    <a:gd name="connsiteX2020" fmla="*/ 72509 w 633822"/>
                    <a:gd name="connsiteY2020" fmla="*/ 940231 h 1074087"/>
                    <a:gd name="connsiteX2021" fmla="*/ 73358 w 633822"/>
                    <a:gd name="connsiteY2021" fmla="*/ 940231 h 1074087"/>
                    <a:gd name="connsiteX2022" fmla="*/ 73358 w 633822"/>
                    <a:gd name="connsiteY2022" fmla="*/ 937686 h 1074087"/>
                    <a:gd name="connsiteX2023" fmla="*/ 75056 w 633822"/>
                    <a:gd name="connsiteY2023" fmla="*/ 935141 h 1074087"/>
                    <a:gd name="connsiteX2024" fmla="*/ 71660 w 633822"/>
                    <a:gd name="connsiteY2024" fmla="*/ 936838 h 1074087"/>
                    <a:gd name="connsiteX2025" fmla="*/ 71660 w 633822"/>
                    <a:gd name="connsiteY2025" fmla="*/ 938534 h 1074087"/>
                    <a:gd name="connsiteX2026" fmla="*/ 70811 w 633822"/>
                    <a:gd name="connsiteY2026" fmla="*/ 939383 h 1074087"/>
                    <a:gd name="connsiteX2027" fmla="*/ 69962 w 633822"/>
                    <a:gd name="connsiteY2027" fmla="*/ 939383 h 1074087"/>
                    <a:gd name="connsiteX2028" fmla="*/ 69086 w 633822"/>
                    <a:gd name="connsiteY2028" fmla="*/ 938534 h 1074087"/>
                    <a:gd name="connsiteX2029" fmla="*/ 69086 w 633822"/>
                    <a:gd name="connsiteY2029" fmla="*/ 937686 h 1074087"/>
                    <a:gd name="connsiteX2030" fmla="*/ 68237 w 633822"/>
                    <a:gd name="connsiteY2030" fmla="*/ 937686 h 1074087"/>
                    <a:gd name="connsiteX2031" fmla="*/ 68237 w 633822"/>
                    <a:gd name="connsiteY2031" fmla="*/ 938534 h 1074087"/>
                    <a:gd name="connsiteX2032" fmla="*/ 69962 w 633822"/>
                    <a:gd name="connsiteY2032" fmla="*/ 939383 h 1074087"/>
                    <a:gd name="connsiteX2033" fmla="*/ 69962 w 633822"/>
                    <a:gd name="connsiteY2033" fmla="*/ 940231 h 1074087"/>
                    <a:gd name="connsiteX2034" fmla="*/ 68237 w 633822"/>
                    <a:gd name="connsiteY2034" fmla="*/ 940231 h 1074087"/>
                    <a:gd name="connsiteX2035" fmla="*/ 66539 w 633822"/>
                    <a:gd name="connsiteY2035" fmla="*/ 941106 h 1074087"/>
                    <a:gd name="connsiteX2036" fmla="*/ 65690 w 633822"/>
                    <a:gd name="connsiteY2036" fmla="*/ 941106 h 1074087"/>
                    <a:gd name="connsiteX2037" fmla="*/ 67388 w 633822"/>
                    <a:gd name="connsiteY2037" fmla="*/ 941954 h 1074087"/>
                    <a:gd name="connsiteX2038" fmla="*/ 64841 w 633822"/>
                    <a:gd name="connsiteY2038" fmla="*/ 941954 h 1074087"/>
                    <a:gd name="connsiteX2039" fmla="*/ 63966 w 633822"/>
                    <a:gd name="connsiteY2039" fmla="*/ 943651 h 1074087"/>
                    <a:gd name="connsiteX2040" fmla="*/ 61419 w 633822"/>
                    <a:gd name="connsiteY2040" fmla="*/ 943651 h 1074087"/>
                    <a:gd name="connsiteX2041" fmla="*/ 60570 w 633822"/>
                    <a:gd name="connsiteY2041" fmla="*/ 946223 h 1074087"/>
                    <a:gd name="connsiteX2042" fmla="*/ 59721 w 633822"/>
                    <a:gd name="connsiteY2042" fmla="*/ 946223 h 1074087"/>
                    <a:gd name="connsiteX2043" fmla="*/ 57148 w 633822"/>
                    <a:gd name="connsiteY2043" fmla="*/ 946223 h 1074087"/>
                    <a:gd name="connsiteX2044" fmla="*/ 57148 w 633822"/>
                    <a:gd name="connsiteY2044" fmla="*/ 947071 h 1074087"/>
                    <a:gd name="connsiteX2045" fmla="*/ 53752 w 633822"/>
                    <a:gd name="connsiteY2045" fmla="*/ 948768 h 1074087"/>
                    <a:gd name="connsiteX2046" fmla="*/ 52876 w 633822"/>
                    <a:gd name="connsiteY2046" fmla="*/ 949616 h 1074087"/>
                    <a:gd name="connsiteX2047" fmla="*/ 52876 w 633822"/>
                    <a:gd name="connsiteY2047" fmla="*/ 950465 h 1074087"/>
                    <a:gd name="connsiteX2048" fmla="*/ 53752 w 633822"/>
                    <a:gd name="connsiteY2048" fmla="*/ 951339 h 1074087"/>
                    <a:gd name="connsiteX2049" fmla="*/ 53752 w 633822"/>
                    <a:gd name="connsiteY2049" fmla="*/ 952188 h 1074087"/>
                    <a:gd name="connsiteX2050" fmla="*/ 52027 w 633822"/>
                    <a:gd name="connsiteY2050" fmla="*/ 951339 h 1074087"/>
                    <a:gd name="connsiteX2051" fmla="*/ 51178 w 633822"/>
                    <a:gd name="connsiteY2051" fmla="*/ 951339 h 1074087"/>
                    <a:gd name="connsiteX2052" fmla="*/ 52027 w 633822"/>
                    <a:gd name="connsiteY2052" fmla="*/ 953036 h 1074087"/>
                    <a:gd name="connsiteX2053" fmla="*/ 51178 w 633822"/>
                    <a:gd name="connsiteY2053" fmla="*/ 953885 h 1074087"/>
                    <a:gd name="connsiteX2054" fmla="*/ 49480 w 633822"/>
                    <a:gd name="connsiteY2054" fmla="*/ 953036 h 1074087"/>
                    <a:gd name="connsiteX2055" fmla="*/ 49480 w 633822"/>
                    <a:gd name="connsiteY2055" fmla="*/ 953885 h 1074087"/>
                    <a:gd name="connsiteX2056" fmla="*/ 49480 w 633822"/>
                    <a:gd name="connsiteY2056" fmla="*/ 954733 h 1074087"/>
                    <a:gd name="connsiteX2057" fmla="*/ 47782 w 633822"/>
                    <a:gd name="connsiteY2057" fmla="*/ 954733 h 1074087"/>
                    <a:gd name="connsiteX2058" fmla="*/ 46907 w 633822"/>
                    <a:gd name="connsiteY2058" fmla="*/ 954733 h 1074087"/>
                    <a:gd name="connsiteX2059" fmla="*/ 47782 w 633822"/>
                    <a:gd name="connsiteY2059" fmla="*/ 955581 h 1074087"/>
                    <a:gd name="connsiteX2060" fmla="*/ 46907 w 633822"/>
                    <a:gd name="connsiteY2060" fmla="*/ 956430 h 1074087"/>
                    <a:gd name="connsiteX2061" fmla="*/ 46907 w 633822"/>
                    <a:gd name="connsiteY2061" fmla="*/ 958153 h 1074087"/>
                    <a:gd name="connsiteX2062" fmla="*/ 46907 w 633822"/>
                    <a:gd name="connsiteY2062" fmla="*/ 959001 h 1074087"/>
                    <a:gd name="connsiteX2063" fmla="*/ 45209 w 633822"/>
                    <a:gd name="connsiteY2063" fmla="*/ 959001 h 1074087"/>
                    <a:gd name="connsiteX2064" fmla="*/ 44360 w 633822"/>
                    <a:gd name="connsiteY2064" fmla="*/ 960698 h 1074087"/>
                    <a:gd name="connsiteX2065" fmla="*/ 43511 w 633822"/>
                    <a:gd name="connsiteY2065" fmla="*/ 962395 h 1074087"/>
                    <a:gd name="connsiteX2066" fmla="*/ 44360 w 633822"/>
                    <a:gd name="connsiteY2066" fmla="*/ 962395 h 1074087"/>
                    <a:gd name="connsiteX2067" fmla="*/ 43511 w 633822"/>
                    <a:gd name="connsiteY2067" fmla="*/ 963270 h 1074087"/>
                    <a:gd name="connsiteX2068" fmla="*/ 41786 w 633822"/>
                    <a:gd name="connsiteY2068" fmla="*/ 964118 h 1074087"/>
                    <a:gd name="connsiteX2069" fmla="*/ 40937 w 633822"/>
                    <a:gd name="connsiteY2069" fmla="*/ 964966 h 1074087"/>
                    <a:gd name="connsiteX2070" fmla="*/ 41786 w 633822"/>
                    <a:gd name="connsiteY2070" fmla="*/ 967511 h 1074087"/>
                    <a:gd name="connsiteX2071" fmla="*/ 40937 w 633822"/>
                    <a:gd name="connsiteY2071" fmla="*/ 968386 h 1074087"/>
                    <a:gd name="connsiteX2072" fmla="*/ 39239 w 633822"/>
                    <a:gd name="connsiteY2072" fmla="*/ 967511 h 1074087"/>
                    <a:gd name="connsiteX2073" fmla="*/ 37541 w 633822"/>
                    <a:gd name="connsiteY2073" fmla="*/ 969235 h 1074087"/>
                    <a:gd name="connsiteX2074" fmla="*/ 38390 w 633822"/>
                    <a:gd name="connsiteY2074" fmla="*/ 969235 h 1074087"/>
                    <a:gd name="connsiteX2075" fmla="*/ 38390 w 633822"/>
                    <a:gd name="connsiteY2075" fmla="*/ 968386 h 1074087"/>
                    <a:gd name="connsiteX2076" fmla="*/ 39239 w 633822"/>
                    <a:gd name="connsiteY2076" fmla="*/ 968386 h 1074087"/>
                    <a:gd name="connsiteX2077" fmla="*/ 39239 w 633822"/>
                    <a:gd name="connsiteY2077" fmla="*/ 969235 h 1074087"/>
                    <a:gd name="connsiteX2078" fmla="*/ 38390 w 633822"/>
                    <a:gd name="connsiteY2078" fmla="*/ 970083 h 1074087"/>
                    <a:gd name="connsiteX2079" fmla="*/ 39239 w 633822"/>
                    <a:gd name="connsiteY2079" fmla="*/ 970931 h 1074087"/>
                    <a:gd name="connsiteX2080" fmla="*/ 38390 w 633822"/>
                    <a:gd name="connsiteY2080" fmla="*/ 971780 h 1074087"/>
                    <a:gd name="connsiteX2081" fmla="*/ 39239 w 633822"/>
                    <a:gd name="connsiteY2081" fmla="*/ 973503 h 1074087"/>
                    <a:gd name="connsiteX2082" fmla="*/ 38390 w 633822"/>
                    <a:gd name="connsiteY2082" fmla="*/ 974351 h 1074087"/>
                    <a:gd name="connsiteX2083" fmla="*/ 37541 w 633822"/>
                    <a:gd name="connsiteY2083" fmla="*/ 974351 h 1074087"/>
                    <a:gd name="connsiteX2084" fmla="*/ 34968 w 633822"/>
                    <a:gd name="connsiteY2084" fmla="*/ 974351 h 1074087"/>
                    <a:gd name="connsiteX2085" fmla="*/ 34968 w 633822"/>
                    <a:gd name="connsiteY2085" fmla="*/ 975200 h 1074087"/>
                    <a:gd name="connsiteX2086" fmla="*/ 33270 w 633822"/>
                    <a:gd name="connsiteY2086" fmla="*/ 976048 h 1074087"/>
                    <a:gd name="connsiteX2087" fmla="*/ 33270 w 633822"/>
                    <a:gd name="connsiteY2087" fmla="*/ 976897 h 1074087"/>
                    <a:gd name="connsiteX2088" fmla="*/ 34119 w 633822"/>
                    <a:gd name="connsiteY2088" fmla="*/ 977745 h 1074087"/>
                    <a:gd name="connsiteX2089" fmla="*/ 34968 w 633822"/>
                    <a:gd name="connsiteY2089" fmla="*/ 978593 h 1074087"/>
                    <a:gd name="connsiteX2090" fmla="*/ 34119 w 633822"/>
                    <a:gd name="connsiteY2090" fmla="*/ 979468 h 1074087"/>
                    <a:gd name="connsiteX2091" fmla="*/ 32421 w 633822"/>
                    <a:gd name="connsiteY2091" fmla="*/ 980317 h 1074087"/>
                    <a:gd name="connsiteX2092" fmla="*/ 32421 w 633822"/>
                    <a:gd name="connsiteY2092" fmla="*/ 981165 h 1074087"/>
                    <a:gd name="connsiteX2093" fmla="*/ 32421 w 633822"/>
                    <a:gd name="connsiteY2093" fmla="*/ 982013 h 1074087"/>
                    <a:gd name="connsiteX2094" fmla="*/ 34119 w 633822"/>
                    <a:gd name="connsiteY2094" fmla="*/ 982013 h 1074087"/>
                    <a:gd name="connsiteX2095" fmla="*/ 33270 w 633822"/>
                    <a:gd name="connsiteY2095" fmla="*/ 982862 h 1074087"/>
                    <a:gd name="connsiteX2096" fmla="*/ 33270 w 633822"/>
                    <a:gd name="connsiteY2096" fmla="*/ 984558 h 1074087"/>
                    <a:gd name="connsiteX2097" fmla="*/ 32421 w 633822"/>
                    <a:gd name="connsiteY2097" fmla="*/ 984558 h 1074087"/>
                    <a:gd name="connsiteX2098" fmla="*/ 31572 w 633822"/>
                    <a:gd name="connsiteY2098" fmla="*/ 986282 h 1074087"/>
                    <a:gd name="connsiteX2099" fmla="*/ 32421 w 633822"/>
                    <a:gd name="connsiteY2099" fmla="*/ 989675 h 1074087"/>
                    <a:gd name="connsiteX2100" fmla="*/ 31572 w 633822"/>
                    <a:gd name="connsiteY2100" fmla="*/ 989675 h 1074087"/>
                    <a:gd name="connsiteX2101" fmla="*/ 30696 w 633822"/>
                    <a:gd name="connsiteY2101" fmla="*/ 990550 h 1074087"/>
                    <a:gd name="connsiteX2102" fmla="*/ 31572 w 633822"/>
                    <a:gd name="connsiteY2102" fmla="*/ 991398 h 1074087"/>
                    <a:gd name="connsiteX2103" fmla="*/ 30696 w 633822"/>
                    <a:gd name="connsiteY2103" fmla="*/ 993095 h 1074087"/>
                    <a:gd name="connsiteX2104" fmla="*/ 28998 w 633822"/>
                    <a:gd name="connsiteY2104" fmla="*/ 995667 h 1074087"/>
                    <a:gd name="connsiteX2105" fmla="*/ 28998 w 633822"/>
                    <a:gd name="connsiteY2105" fmla="*/ 993943 h 1074087"/>
                    <a:gd name="connsiteX2106" fmla="*/ 28149 w 633822"/>
                    <a:gd name="connsiteY2106" fmla="*/ 992247 h 1074087"/>
                    <a:gd name="connsiteX2107" fmla="*/ 26451 w 633822"/>
                    <a:gd name="connsiteY2107" fmla="*/ 993095 h 1074087"/>
                    <a:gd name="connsiteX2108" fmla="*/ 22180 w 633822"/>
                    <a:gd name="connsiteY2108" fmla="*/ 993095 h 1074087"/>
                    <a:gd name="connsiteX2109" fmla="*/ 17908 w 633822"/>
                    <a:gd name="connsiteY2109" fmla="*/ 991398 h 1074087"/>
                    <a:gd name="connsiteX2110" fmla="*/ 17908 w 633822"/>
                    <a:gd name="connsiteY2110" fmla="*/ 990550 h 1074087"/>
                    <a:gd name="connsiteX2111" fmla="*/ 20482 w 633822"/>
                    <a:gd name="connsiteY2111" fmla="*/ 988827 h 1074087"/>
                    <a:gd name="connsiteX2112" fmla="*/ 20482 w 633822"/>
                    <a:gd name="connsiteY2112" fmla="*/ 987978 h 1074087"/>
                    <a:gd name="connsiteX2113" fmla="*/ 19606 w 633822"/>
                    <a:gd name="connsiteY2113" fmla="*/ 987978 h 1074087"/>
                    <a:gd name="connsiteX2114" fmla="*/ 17059 w 633822"/>
                    <a:gd name="connsiteY2114" fmla="*/ 987978 h 1074087"/>
                    <a:gd name="connsiteX2115" fmla="*/ 16210 w 633822"/>
                    <a:gd name="connsiteY2115" fmla="*/ 990550 h 1074087"/>
                    <a:gd name="connsiteX2116" fmla="*/ 15361 w 633822"/>
                    <a:gd name="connsiteY2116" fmla="*/ 990550 h 1074087"/>
                    <a:gd name="connsiteX2117" fmla="*/ 14512 w 633822"/>
                    <a:gd name="connsiteY2117" fmla="*/ 989675 h 1074087"/>
                    <a:gd name="connsiteX2118" fmla="*/ 14512 w 633822"/>
                    <a:gd name="connsiteY2118" fmla="*/ 987978 h 1074087"/>
                    <a:gd name="connsiteX2119" fmla="*/ 16210 w 633822"/>
                    <a:gd name="connsiteY2119" fmla="*/ 984558 h 1074087"/>
                    <a:gd name="connsiteX2120" fmla="*/ 13637 w 633822"/>
                    <a:gd name="connsiteY2120" fmla="*/ 984558 h 1074087"/>
                    <a:gd name="connsiteX2121" fmla="*/ 14512 w 633822"/>
                    <a:gd name="connsiteY2121" fmla="*/ 982862 h 1074087"/>
                    <a:gd name="connsiteX2122" fmla="*/ 14512 w 633822"/>
                    <a:gd name="connsiteY2122" fmla="*/ 979468 h 1074087"/>
                    <a:gd name="connsiteX2123" fmla="*/ 12788 w 633822"/>
                    <a:gd name="connsiteY2123" fmla="*/ 977745 h 1074087"/>
                    <a:gd name="connsiteX2124" fmla="*/ 13637 w 633822"/>
                    <a:gd name="connsiteY2124" fmla="*/ 975200 h 1074087"/>
                    <a:gd name="connsiteX2125" fmla="*/ 11939 w 633822"/>
                    <a:gd name="connsiteY2125" fmla="*/ 975200 h 1074087"/>
                    <a:gd name="connsiteX2126" fmla="*/ 11090 w 633822"/>
                    <a:gd name="connsiteY2126" fmla="*/ 971780 h 1074087"/>
                    <a:gd name="connsiteX2127" fmla="*/ 11939 w 633822"/>
                    <a:gd name="connsiteY2127" fmla="*/ 970083 h 1074087"/>
                    <a:gd name="connsiteX2128" fmla="*/ 11939 w 633822"/>
                    <a:gd name="connsiteY2128" fmla="*/ 968386 h 1074087"/>
                    <a:gd name="connsiteX2129" fmla="*/ 11090 w 633822"/>
                    <a:gd name="connsiteY2129" fmla="*/ 967511 h 1074087"/>
                    <a:gd name="connsiteX2130" fmla="*/ 5120 w 633822"/>
                    <a:gd name="connsiteY2130" fmla="*/ 968386 h 1074087"/>
                    <a:gd name="connsiteX2131" fmla="*/ 5120 w 633822"/>
                    <a:gd name="connsiteY2131" fmla="*/ 964966 h 1074087"/>
                    <a:gd name="connsiteX2132" fmla="*/ 4271 w 633822"/>
                    <a:gd name="connsiteY2132" fmla="*/ 963270 h 1074087"/>
                    <a:gd name="connsiteX2133" fmla="*/ 5120 w 633822"/>
                    <a:gd name="connsiteY2133" fmla="*/ 961546 h 1074087"/>
                    <a:gd name="connsiteX2134" fmla="*/ 5969 w 633822"/>
                    <a:gd name="connsiteY2134" fmla="*/ 960698 h 1074087"/>
                    <a:gd name="connsiteX2135" fmla="*/ 8516 w 633822"/>
                    <a:gd name="connsiteY2135" fmla="*/ 961546 h 1074087"/>
                    <a:gd name="connsiteX2136" fmla="*/ 9392 w 633822"/>
                    <a:gd name="connsiteY2136" fmla="*/ 961546 h 1074087"/>
                    <a:gd name="connsiteX2137" fmla="*/ 9392 w 633822"/>
                    <a:gd name="connsiteY2137" fmla="*/ 959850 h 1074087"/>
                    <a:gd name="connsiteX2138" fmla="*/ 6818 w 633822"/>
                    <a:gd name="connsiteY2138" fmla="*/ 958153 h 1074087"/>
                    <a:gd name="connsiteX2139" fmla="*/ 7667 w 633822"/>
                    <a:gd name="connsiteY2139" fmla="*/ 955581 h 1074087"/>
                    <a:gd name="connsiteX2140" fmla="*/ 9392 w 633822"/>
                    <a:gd name="connsiteY2140" fmla="*/ 953885 h 1074087"/>
                    <a:gd name="connsiteX2141" fmla="*/ 10241 w 633822"/>
                    <a:gd name="connsiteY2141" fmla="*/ 949616 h 1074087"/>
                    <a:gd name="connsiteX2142" fmla="*/ 11939 w 633822"/>
                    <a:gd name="connsiteY2142" fmla="*/ 947071 h 1074087"/>
                    <a:gd name="connsiteX2143" fmla="*/ 11090 w 633822"/>
                    <a:gd name="connsiteY2143" fmla="*/ 943651 h 1074087"/>
                    <a:gd name="connsiteX2144" fmla="*/ 12788 w 633822"/>
                    <a:gd name="connsiteY2144" fmla="*/ 942803 h 1074087"/>
                    <a:gd name="connsiteX2145" fmla="*/ 14512 w 633822"/>
                    <a:gd name="connsiteY2145" fmla="*/ 943651 h 1074087"/>
                    <a:gd name="connsiteX2146" fmla="*/ 14512 w 633822"/>
                    <a:gd name="connsiteY2146" fmla="*/ 942803 h 1074087"/>
                    <a:gd name="connsiteX2147" fmla="*/ 15361 w 633822"/>
                    <a:gd name="connsiteY2147" fmla="*/ 939383 h 1074087"/>
                    <a:gd name="connsiteX2148" fmla="*/ 13637 w 633822"/>
                    <a:gd name="connsiteY2148" fmla="*/ 938534 h 1074087"/>
                    <a:gd name="connsiteX2149" fmla="*/ 14512 w 633822"/>
                    <a:gd name="connsiteY2149" fmla="*/ 934266 h 1074087"/>
                    <a:gd name="connsiteX2150" fmla="*/ 13637 w 633822"/>
                    <a:gd name="connsiteY2150" fmla="*/ 931721 h 1074087"/>
                    <a:gd name="connsiteX2151" fmla="*/ 11939 w 633822"/>
                    <a:gd name="connsiteY2151" fmla="*/ 929176 h 1074087"/>
                    <a:gd name="connsiteX2152" fmla="*/ 12788 w 633822"/>
                    <a:gd name="connsiteY2152" fmla="*/ 926604 h 1074087"/>
                    <a:gd name="connsiteX2153" fmla="*/ 11939 w 633822"/>
                    <a:gd name="connsiteY2153" fmla="*/ 925756 h 1074087"/>
                    <a:gd name="connsiteX2154" fmla="*/ 11939 w 633822"/>
                    <a:gd name="connsiteY2154" fmla="*/ 923184 h 1074087"/>
                    <a:gd name="connsiteX2155" fmla="*/ 11939 w 633822"/>
                    <a:gd name="connsiteY2155" fmla="*/ 922336 h 1074087"/>
                    <a:gd name="connsiteX2156" fmla="*/ 13637 w 633822"/>
                    <a:gd name="connsiteY2156" fmla="*/ 920639 h 1074087"/>
                    <a:gd name="connsiteX2157" fmla="*/ 13637 w 633822"/>
                    <a:gd name="connsiteY2157" fmla="*/ 918942 h 1074087"/>
                    <a:gd name="connsiteX2158" fmla="*/ 11939 w 633822"/>
                    <a:gd name="connsiteY2158" fmla="*/ 916371 h 1074087"/>
                    <a:gd name="connsiteX2159" fmla="*/ 11939 w 633822"/>
                    <a:gd name="connsiteY2159" fmla="*/ 912977 h 1074087"/>
                    <a:gd name="connsiteX2160" fmla="*/ 11090 w 633822"/>
                    <a:gd name="connsiteY2160" fmla="*/ 912102 h 1074087"/>
                    <a:gd name="connsiteX2161" fmla="*/ 7667 w 633822"/>
                    <a:gd name="connsiteY2161" fmla="*/ 912977 h 1074087"/>
                    <a:gd name="connsiteX2162" fmla="*/ 6818 w 633822"/>
                    <a:gd name="connsiteY2162" fmla="*/ 910406 h 1074087"/>
                    <a:gd name="connsiteX2163" fmla="*/ 7667 w 633822"/>
                    <a:gd name="connsiteY2163" fmla="*/ 908709 h 1074087"/>
                    <a:gd name="connsiteX2164" fmla="*/ 7667 w 633822"/>
                    <a:gd name="connsiteY2164" fmla="*/ 904441 h 1074087"/>
                    <a:gd name="connsiteX2165" fmla="*/ 8516 w 633822"/>
                    <a:gd name="connsiteY2165" fmla="*/ 902744 h 1074087"/>
                    <a:gd name="connsiteX2166" fmla="*/ 8516 w 633822"/>
                    <a:gd name="connsiteY2166" fmla="*/ 900172 h 1074087"/>
                    <a:gd name="connsiteX2167" fmla="*/ 9392 w 633822"/>
                    <a:gd name="connsiteY2167" fmla="*/ 895055 h 1074087"/>
                    <a:gd name="connsiteX2168" fmla="*/ 9392 w 633822"/>
                    <a:gd name="connsiteY2168" fmla="*/ 892510 h 1074087"/>
                    <a:gd name="connsiteX2169" fmla="*/ 6818 w 633822"/>
                    <a:gd name="connsiteY2169" fmla="*/ 889939 h 1074087"/>
                    <a:gd name="connsiteX2170" fmla="*/ 6818 w 633822"/>
                    <a:gd name="connsiteY2170" fmla="*/ 889090 h 1074087"/>
                    <a:gd name="connsiteX2171" fmla="*/ 7667 w 633822"/>
                    <a:gd name="connsiteY2171" fmla="*/ 886545 h 1074087"/>
                    <a:gd name="connsiteX2172" fmla="*/ 7667 w 633822"/>
                    <a:gd name="connsiteY2172" fmla="*/ 885697 h 1074087"/>
                    <a:gd name="connsiteX2173" fmla="*/ 6818 w 633822"/>
                    <a:gd name="connsiteY2173" fmla="*/ 884849 h 1074087"/>
                    <a:gd name="connsiteX2174" fmla="*/ 7667 w 633822"/>
                    <a:gd name="connsiteY2174" fmla="*/ 883125 h 1074087"/>
                    <a:gd name="connsiteX2175" fmla="*/ 11090 w 633822"/>
                    <a:gd name="connsiteY2175" fmla="*/ 879732 h 1074087"/>
                    <a:gd name="connsiteX2176" fmla="*/ 11090 w 633822"/>
                    <a:gd name="connsiteY2176" fmla="*/ 877160 h 1074087"/>
                    <a:gd name="connsiteX2177" fmla="*/ 9392 w 633822"/>
                    <a:gd name="connsiteY2177" fmla="*/ 874615 h 1074087"/>
                    <a:gd name="connsiteX2178" fmla="*/ 10241 w 633822"/>
                    <a:gd name="connsiteY2178" fmla="*/ 872892 h 1074087"/>
                    <a:gd name="connsiteX2179" fmla="*/ 12788 w 633822"/>
                    <a:gd name="connsiteY2179" fmla="*/ 872043 h 1074087"/>
                    <a:gd name="connsiteX2180" fmla="*/ 12788 w 633822"/>
                    <a:gd name="connsiteY2180" fmla="*/ 869498 h 1074087"/>
                    <a:gd name="connsiteX2181" fmla="*/ 10241 w 633822"/>
                    <a:gd name="connsiteY2181" fmla="*/ 866927 h 1074087"/>
                    <a:gd name="connsiteX2182" fmla="*/ 7667 w 633822"/>
                    <a:gd name="connsiteY2182" fmla="*/ 866927 h 1074087"/>
                    <a:gd name="connsiteX2183" fmla="*/ 6818 w 633822"/>
                    <a:gd name="connsiteY2183" fmla="*/ 866078 h 1074087"/>
                    <a:gd name="connsiteX2184" fmla="*/ 6818 w 633822"/>
                    <a:gd name="connsiteY2184" fmla="*/ 861810 h 1074087"/>
                    <a:gd name="connsiteX2185" fmla="*/ 5969 w 633822"/>
                    <a:gd name="connsiteY2185" fmla="*/ 860113 h 1074087"/>
                    <a:gd name="connsiteX2186" fmla="*/ 5120 w 633822"/>
                    <a:gd name="connsiteY2186" fmla="*/ 858417 h 1074087"/>
                    <a:gd name="connsiteX2187" fmla="*/ 4271 w 633822"/>
                    <a:gd name="connsiteY2187" fmla="*/ 854148 h 1074087"/>
                    <a:gd name="connsiteX2188" fmla="*/ 3422 w 633822"/>
                    <a:gd name="connsiteY2188" fmla="*/ 852451 h 1074087"/>
                    <a:gd name="connsiteX2189" fmla="*/ 2547 w 633822"/>
                    <a:gd name="connsiteY2189" fmla="*/ 850728 h 1074087"/>
                    <a:gd name="connsiteX2190" fmla="*/ 2547 w 633822"/>
                    <a:gd name="connsiteY2190" fmla="*/ 849880 h 1074087"/>
                    <a:gd name="connsiteX2191" fmla="*/ 5969 w 633822"/>
                    <a:gd name="connsiteY2191" fmla="*/ 846486 h 1074087"/>
                    <a:gd name="connsiteX2192" fmla="*/ 6818 w 633822"/>
                    <a:gd name="connsiteY2192" fmla="*/ 845638 h 1074087"/>
                    <a:gd name="connsiteX2193" fmla="*/ 8516 w 633822"/>
                    <a:gd name="connsiteY2193" fmla="*/ 844763 h 1074087"/>
                    <a:gd name="connsiteX2194" fmla="*/ 9392 w 633822"/>
                    <a:gd name="connsiteY2194" fmla="*/ 843066 h 1074087"/>
                    <a:gd name="connsiteX2195" fmla="*/ 10241 w 633822"/>
                    <a:gd name="connsiteY2195" fmla="*/ 842218 h 1074087"/>
                    <a:gd name="connsiteX2196" fmla="*/ 10241 w 633822"/>
                    <a:gd name="connsiteY2196" fmla="*/ 838798 h 1074087"/>
                    <a:gd name="connsiteX2197" fmla="*/ 9392 w 633822"/>
                    <a:gd name="connsiteY2197" fmla="*/ 836253 h 1074087"/>
                    <a:gd name="connsiteX2198" fmla="*/ 10241 w 633822"/>
                    <a:gd name="connsiteY2198" fmla="*/ 834556 h 1074087"/>
                    <a:gd name="connsiteX2199" fmla="*/ 10241 w 633822"/>
                    <a:gd name="connsiteY2199" fmla="*/ 833681 h 1074087"/>
                    <a:gd name="connsiteX2200" fmla="*/ 10241 w 633822"/>
                    <a:gd name="connsiteY2200" fmla="*/ 831985 h 1074087"/>
                    <a:gd name="connsiteX2201" fmla="*/ 10241 w 633822"/>
                    <a:gd name="connsiteY2201" fmla="*/ 831136 h 1074087"/>
                    <a:gd name="connsiteX2202" fmla="*/ 9392 w 633822"/>
                    <a:gd name="connsiteY2202" fmla="*/ 830288 h 1074087"/>
                    <a:gd name="connsiteX2203" fmla="*/ 8516 w 633822"/>
                    <a:gd name="connsiteY2203" fmla="*/ 830288 h 1074087"/>
                    <a:gd name="connsiteX2204" fmla="*/ 6818 w 633822"/>
                    <a:gd name="connsiteY2204" fmla="*/ 830288 h 1074087"/>
                    <a:gd name="connsiteX2205" fmla="*/ 3422 w 633822"/>
                    <a:gd name="connsiteY2205" fmla="*/ 829439 h 1074087"/>
                    <a:gd name="connsiteX2206" fmla="*/ 2547 w 633822"/>
                    <a:gd name="connsiteY2206" fmla="*/ 829439 h 1074087"/>
                    <a:gd name="connsiteX2207" fmla="*/ 0 w 633822"/>
                    <a:gd name="connsiteY2207" fmla="*/ 824323 h 1074087"/>
                    <a:gd name="connsiteX2208" fmla="*/ 849 w 633822"/>
                    <a:gd name="connsiteY2208" fmla="*/ 820903 h 1074087"/>
                    <a:gd name="connsiteX2209" fmla="*/ 0 w 633822"/>
                    <a:gd name="connsiteY2209" fmla="*/ 819206 h 1074087"/>
                    <a:gd name="connsiteX2210" fmla="*/ 0 w 633822"/>
                    <a:gd name="connsiteY2210" fmla="*/ 815786 h 1074087"/>
                    <a:gd name="connsiteX2211" fmla="*/ 0 w 633822"/>
                    <a:gd name="connsiteY2211" fmla="*/ 814089 h 1074087"/>
                    <a:gd name="connsiteX2212" fmla="*/ 0 w 633822"/>
                    <a:gd name="connsiteY2212" fmla="*/ 811518 h 107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Lst>
                  <a:rect l="l" t="t" r="r" b="b"/>
                  <a:pathLst>
                    <a:path w="633822" h="1074087">
                      <a:moveTo>
                        <a:pt x="0" y="811518"/>
                      </a:moveTo>
                      <a:lnTo>
                        <a:pt x="1698" y="808124"/>
                      </a:lnTo>
                      <a:lnTo>
                        <a:pt x="1698" y="804704"/>
                      </a:lnTo>
                      <a:lnTo>
                        <a:pt x="3422" y="801311"/>
                      </a:lnTo>
                      <a:lnTo>
                        <a:pt x="4271" y="798739"/>
                      </a:lnTo>
                      <a:lnTo>
                        <a:pt x="4271" y="797042"/>
                      </a:lnTo>
                      <a:lnTo>
                        <a:pt x="5120" y="795319"/>
                      </a:lnTo>
                      <a:lnTo>
                        <a:pt x="5969" y="794471"/>
                      </a:lnTo>
                      <a:lnTo>
                        <a:pt x="7667" y="792774"/>
                      </a:lnTo>
                      <a:lnTo>
                        <a:pt x="9392" y="791926"/>
                      </a:lnTo>
                      <a:lnTo>
                        <a:pt x="10241" y="786809"/>
                      </a:lnTo>
                      <a:lnTo>
                        <a:pt x="11090" y="783389"/>
                      </a:lnTo>
                      <a:lnTo>
                        <a:pt x="10241" y="780844"/>
                      </a:lnTo>
                      <a:lnTo>
                        <a:pt x="10241" y="779147"/>
                      </a:lnTo>
                      <a:lnTo>
                        <a:pt x="9392" y="775727"/>
                      </a:lnTo>
                      <a:lnTo>
                        <a:pt x="10241" y="773182"/>
                      </a:lnTo>
                      <a:lnTo>
                        <a:pt x="10241" y="771459"/>
                      </a:lnTo>
                      <a:lnTo>
                        <a:pt x="11939" y="770610"/>
                      </a:lnTo>
                      <a:lnTo>
                        <a:pt x="12788" y="768065"/>
                      </a:lnTo>
                      <a:lnTo>
                        <a:pt x="15361" y="766342"/>
                      </a:lnTo>
                      <a:lnTo>
                        <a:pt x="15361" y="765494"/>
                      </a:lnTo>
                      <a:lnTo>
                        <a:pt x="16210" y="763797"/>
                      </a:lnTo>
                      <a:lnTo>
                        <a:pt x="16210" y="760377"/>
                      </a:lnTo>
                      <a:lnTo>
                        <a:pt x="15361" y="758680"/>
                      </a:lnTo>
                      <a:lnTo>
                        <a:pt x="15361" y="755260"/>
                      </a:lnTo>
                      <a:lnTo>
                        <a:pt x="14512" y="752715"/>
                      </a:lnTo>
                      <a:lnTo>
                        <a:pt x="15361" y="751018"/>
                      </a:lnTo>
                      <a:lnTo>
                        <a:pt x="13637" y="746750"/>
                      </a:lnTo>
                      <a:lnTo>
                        <a:pt x="15361" y="744178"/>
                      </a:lnTo>
                      <a:lnTo>
                        <a:pt x="17908" y="741633"/>
                      </a:lnTo>
                      <a:lnTo>
                        <a:pt x="17908" y="739910"/>
                      </a:lnTo>
                      <a:lnTo>
                        <a:pt x="17059" y="738213"/>
                      </a:lnTo>
                      <a:lnTo>
                        <a:pt x="15361" y="737365"/>
                      </a:lnTo>
                      <a:lnTo>
                        <a:pt x="15361" y="733945"/>
                      </a:lnTo>
                      <a:lnTo>
                        <a:pt x="15361" y="733097"/>
                      </a:lnTo>
                      <a:lnTo>
                        <a:pt x="16210" y="731400"/>
                      </a:lnTo>
                      <a:lnTo>
                        <a:pt x="16210" y="730551"/>
                      </a:lnTo>
                      <a:lnTo>
                        <a:pt x="17059" y="729703"/>
                      </a:lnTo>
                      <a:lnTo>
                        <a:pt x="18757" y="729703"/>
                      </a:lnTo>
                      <a:lnTo>
                        <a:pt x="18757" y="728855"/>
                      </a:lnTo>
                      <a:lnTo>
                        <a:pt x="18757" y="727131"/>
                      </a:lnTo>
                      <a:lnTo>
                        <a:pt x="21331" y="722863"/>
                      </a:lnTo>
                      <a:lnTo>
                        <a:pt x="20482" y="720318"/>
                      </a:lnTo>
                      <a:lnTo>
                        <a:pt x="20482" y="718621"/>
                      </a:lnTo>
                      <a:lnTo>
                        <a:pt x="19606" y="716898"/>
                      </a:lnTo>
                      <a:lnTo>
                        <a:pt x="19606" y="714353"/>
                      </a:lnTo>
                      <a:lnTo>
                        <a:pt x="17059" y="712656"/>
                      </a:lnTo>
                      <a:lnTo>
                        <a:pt x="17059" y="710933"/>
                      </a:lnTo>
                      <a:lnTo>
                        <a:pt x="19606" y="708388"/>
                      </a:lnTo>
                      <a:lnTo>
                        <a:pt x="21331" y="705816"/>
                      </a:lnTo>
                      <a:lnTo>
                        <a:pt x="22180" y="704119"/>
                      </a:lnTo>
                      <a:lnTo>
                        <a:pt x="23878" y="704119"/>
                      </a:lnTo>
                      <a:lnTo>
                        <a:pt x="24727" y="704119"/>
                      </a:lnTo>
                      <a:lnTo>
                        <a:pt x="25602" y="703271"/>
                      </a:lnTo>
                      <a:lnTo>
                        <a:pt x="26451" y="700700"/>
                      </a:lnTo>
                      <a:lnTo>
                        <a:pt x="28149" y="698154"/>
                      </a:lnTo>
                      <a:lnTo>
                        <a:pt x="27300" y="695583"/>
                      </a:lnTo>
                      <a:lnTo>
                        <a:pt x="28149" y="693038"/>
                      </a:lnTo>
                      <a:lnTo>
                        <a:pt x="28149" y="690493"/>
                      </a:lnTo>
                      <a:lnTo>
                        <a:pt x="30696" y="689618"/>
                      </a:lnTo>
                      <a:lnTo>
                        <a:pt x="31572" y="689618"/>
                      </a:lnTo>
                      <a:lnTo>
                        <a:pt x="32421" y="688769"/>
                      </a:lnTo>
                      <a:lnTo>
                        <a:pt x="31572" y="686224"/>
                      </a:lnTo>
                      <a:lnTo>
                        <a:pt x="33270" y="677688"/>
                      </a:lnTo>
                      <a:lnTo>
                        <a:pt x="36666" y="675991"/>
                      </a:lnTo>
                      <a:lnTo>
                        <a:pt x="37541" y="674294"/>
                      </a:lnTo>
                      <a:lnTo>
                        <a:pt x="40088" y="672571"/>
                      </a:lnTo>
                      <a:lnTo>
                        <a:pt x="40937" y="671722"/>
                      </a:lnTo>
                      <a:lnTo>
                        <a:pt x="40088" y="669177"/>
                      </a:lnTo>
                      <a:lnTo>
                        <a:pt x="40088" y="668329"/>
                      </a:lnTo>
                      <a:lnTo>
                        <a:pt x="42662" y="662364"/>
                      </a:lnTo>
                      <a:lnTo>
                        <a:pt x="43511" y="658095"/>
                      </a:lnTo>
                      <a:lnTo>
                        <a:pt x="45209" y="653827"/>
                      </a:lnTo>
                      <a:lnTo>
                        <a:pt x="44360" y="647862"/>
                      </a:lnTo>
                      <a:lnTo>
                        <a:pt x="43511" y="647862"/>
                      </a:lnTo>
                      <a:lnTo>
                        <a:pt x="43511" y="647014"/>
                      </a:lnTo>
                      <a:lnTo>
                        <a:pt x="44360" y="642745"/>
                      </a:lnTo>
                      <a:lnTo>
                        <a:pt x="46058" y="639325"/>
                      </a:lnTo>
                      <a:lnTo>
                        <a:pt x="47782" y="637629"/>
                      </a:lnTo>
                      <a:lnTo>
                        <a:pt x="48631" y="635083"/>
                      </a:lnTo>
                      <a:lnTo>
                        <a:pt x="50329" y="633360"/>
                      </a:lnTo>
                      <a:lnTo>
                        <a:pt x="53752" y="631664"/>
                      </a:lnTo>
                      <a:lnTo>
                        <a:pt x="55450" y="629967"/>
                      </a:lnTo>
                      <a:lnTo>
                        <a:pt x="56299" y="627395"/>
                      </a:lnTo>
                      <a:lnTo>
                        <a:pt x="56299" y="624002"/>
                      </a:lnTo>
                      <a:lnTo>
                        <a:pt x="57997" y="621430"/>
                      </a:lnTo>
                      <a:lnTo>
                        <a:pt x="57997" y="619733"/>
                      </a:lnTo>
                      <a:lnTo>
                        <a:pt x="59721" y="617162"/>
                      </a:lnTo>
                      <a:lnTo>
                        <a:pt x="59721" y="613768"/>
                      </a:lnTo>
                      <a:lnTo>
                        <a:pt x="62268" y="608652"/>
                      </a:lnTo>
                      <a:lnTo>
                        <a:pt x="64841" y="606080"/>
                      </a:lnTo>
                      <a:lnTo>
                        <a:pt x="64841" y="605232"/>
                      </a:lnTo>
                      <a:lnTo>
                        <a:pt x="64841" y="604383"/>
                      </a:lnTo>
                      <a:lnTo>
                        <a:pt x="65690" y="603535"/>
                      </a:lnTo>
                      <a:lnTo>
                        <a:pt x="66539" y="600990"/>
                      </a:lnTo>
                      <a:lnTo>
                        <a:pt x="67388" y="598418"/>
                      </a:lnTo>
                      <a:lnTo>
                        <a:pt x="68237" y="594150"/>
                      </a:lnTo>
                      <a:lnTo>
                        <a:pt x="73358" y="588185"/>
                      </a:lnTo>
                      <a:lnTo>
                        <a:pt x="73358" y="586488"/>
                      </a:lnTo>
                      <a:lnTo>
                        <a:pt x="74207" y="585640"/>
                      </a:lnTo>
                      <a:lnTo>
                        <a:pt x="74207" y="583068"/>
                      </a:lnTo>
                      <a:lnTo>
                        <a:pt x="75931" y="580523"/>
                      </a:lnTo>
                      <a:lnTo>
                        <a:pt x="75931" y="577103"/>
                      </a:lnTo>
                      <a:lnTo>
                        <a:pt x="77629" y="576254"/>
                      </a:lnTo>
                      <a:lnTo>
                        <a:pt x="78478" y="574558"/>
                      </a:lnTo>
                      <a:lnTo>
                        <a:pt x="79327" y="572834"/>
                      </a:lnTo>
                      <a:lnTo>
                        <a:pt x="79327" y="570289"/>
                      </a:lnTo>
                      <a:lnTo>
                        <a:pt x="80176" y="568593"/>
                      </a:lnTo>
                      <a:lnTo>
                        <a:pt x="81901" y="566869"/>
                      </a:lnTo>
                      <a:lnTo>
                        <a:pt x="81025" y="564324"/>
                      </a:lnTo>
                      <a:lnTo>
                        <a:pt x="79327" y="561753"/>
                      </a:lnTo>
                      <a:lnTo>
                        <a:pt x="79327" y="560904"/>
                      </a:lnTo>
                      <a:lnTo>
                        <a:pt x="80176" y="560904"/>
                      </a:lnTo>
                      <a:lnTo>
                        <a:pt x="80176" y="559208"/>
                      </a:lnTo>
                      <a:lnTo>
                        <a:pt x="80176" y="557511"/>
                      </a:lnTo>
                      <a:lnTo>
                        <a:pt x="81901" y="551546"/>
                      </a:lnTo>
                      <a:lnTo>
                        <a:pt x="85297" y="548126"/>
                      </a:lnTo>
                      <a:lnTo>
                        <a:pt x="86146" y="544706"/>
                      </a:lnTo>
                      <a:lnTo>
                        <a:pt x="86146" y="543857"/>
                      </a:lnTo>
                      <a:lnTo>
                        <a:pt x="86146" y="540464"/>
                      </a:lnTo>
                      <a:lnTo>
                        <a:pt x="86146" y="539589"/>
                      </a:lnTo>
                      <a:lnTo>
                        <a:pt x="87021" y="536196"/>
                      </a:lnTo>
                      <a:lnTo>
                        <a:pt x="87021" y="535347"/>
                      </a:lnTo>
                      <a:lnTo>
                        <a:pt x="88719" y="533624"/>
                      </a:lnTo>
                      <a:lnTo>
                        <a:pt x="90417" y="531927"/>
                      </a:lnTo>
                      <a:lnTo>
                        <a:pt x="92991" y="531079"/>
                      </a:lnTo>
                      <a:lnTo>
                        <a:pt x="93840" y="525962"/>
                      </a:lnTo>
                      <a:lnTo>
                        <a:pt x="97236" y="525962"/>
                      </a:lnTo>
                      <a:lnTo>
                        <a:pt x="100658" y="521694"/>
                      </a:lnTo>
                      <a:lnTo>
                        <a:pt x="104930" y="518300"/>
                      </a:lnTo>
                      <a:lnTo>
                        <a:pt x="104930" y="517425"/>
                      </a:lnTo>
                      <a:lnTo>
                        <a:pt x="104930" y="515729"/>
                      </a:lnTo>
                      <a:lnTo>
                        <a:pt x="105779" y="514880"/>
                      </a:lnTo>
                      <a:lnTo>
                        <a:pt x="109201" y="509764"/>
                      </a:lnTo>
                      <a:lnTo>
                        <a:pt x="110899" y="506370"/>
                      </a:lnTo>
                      <a:lnTo>
                        <a:pt x="111748" y="503798"/>
                      </a:lnTo>
                      <a:lnTo>
                        <a:pt x="111748" y="502102"/>
                      </a:lnTo>
                      <a:lnTo>
                        <a:pt x="112597" y="499530"/>
                      </a:lnTo>
                      <a:lnTo>
                        <a:pt x="119416" y="493565"/>
                      </a:lnTo>
                      <a:lnTo>
                        <a:pt x="120291" y="491020"/>
                      </a:lnTo>
                      <a:lnTo>
                        <a:pt x="121989" y="487600"/>
                      </a:lnTo>
                      <a:lnTo>
                        <a:pt x="123687" y="485903"/>
                      </a:lnTo>
                      <a:lnTo>
                        <a:pt x="125385" y="483332"/>
                      </a:lnTo>
                      <a:lnTo>
                        <a:pt x="127109" y="482483"/>
                      </a:lnTo>
                      <a:lnTo>
                        <a:pt x="133079" y="477366"/>
                      </a:lnTo>
                      <a:lnTo>
                        <a:pt x="138199" y="475670"/>
                      </a:lnTo>
                      <a:lnTo>
                        <a:pt x="141595" y="475670"/>
                      </a:lnTo>
                      <a:lnTo>
                        <a:pt x="144169" y="474821"/>
                      </a:lnTo>
                      <a:lnTo>
                        <a:pt x="145018" y="473098"/>
                      </a:lnTo>
                      <a:lnTo>
                        <a:pt x="147565" y="469705"/>
                      </a:lnTo>
                      <a:lnTo>
                        <a:pt x="150987" y="464588"/>
                      </a:lnTo>
                      <a:lnTo>
                        <a:pt x="156957" y="456051"/>
                      </a:lnTo>
                      <a:lnTo>
                        <a:pt x="158655" y="453506"/>
                      </a:lnTo>
                      <a:lnTo>
                        <a:pt x="159530" y="450086"/>
                      </a:lnTo>
                      <a:lnTo>
                        <a:pt x="161228" y="448389"/>
                      </a:lnTo>
                      <a:lnTo>
                        <a:pt x="162077" y="445844"/>
                      </a:lnTo>
                      <a:lnTo>
                        <a:pt x="167198" y="441576"/>
                      </a:lnTo>
                      <a:lnTo>
                        <a:pt x="168896" y="439004"/>
                      </a:lnTo>
                      <a:lnTo>
                        <a:pt x="168896" y="437308"/>
                      </a:lnTo>
                      <a:lnTo>
                        <a:pt x="169745" y="429646"/>
                      </a:lnTo>
                      <a:lnTo>
                        <a:pt x="170620" y="427922"/>
                      </a:lnTo>
                      <a:lnTo>
                        <a:pt x="171469" y="425377"/>
                      </a:lnTo>
                      <a:lnTo>
                        <a:pt x="174865" y="420261"/>
                      </a:lnTo>
                      <a:lnTo>
                        <a:pt x="175741" y="420261"/>
                      </a:lnTo>
                      <a:lnTo>
                        <a:pt x="179137" y="418564"/>
                      </a:lnTo>
                      <a:lnTo>
                        <a:pt x="181710" y="416841"/>
                      </a:lnTo>
                      <a:lnTo>
                        <a:pt x="183408" y="415144"/>
                      </a:lnTo>
                      <a:lnTo>
                        <a:pt x="185106" y="410876"/>
                      </a:lnTo>
                      <a:lnTo>
                        <a:pt x="185955" y="408330"/>
                      </a:lnTo>
                      <a:lnTo>
                        <a:pt x="186831" y="401517"/>
                      </a:lnTo>
                      <a:lnTo>
                        <a:pt x="189377" y="396400"/>
                      </a:lnTo>
                      <a:lnTo>
                        <a:pt x="191075" y="392980"/>
                      </a:lnTo>
                      <a:lnTo>
                        <a:pt x="191924" y="391284"/>
                      </a:lnTo>
                      <a:lnTo>
                        <a:pt x="192800" y="388712"/>
                      </a:lnTo>
                      <a:lnTo>
                        <a:pt x="193649" y="384470"/>
                      </a:lnTo>
                      <a:lnTo>
                        <a:pt x="192800" y="381898"/>
                      </a:lnTo>
                      <a:lnTo>
                        <a:pt x="193649" y="380202"/>
                      </a:lnTo>
                      <a:lnTo>
                        <a:pt x="193649" y="377630"/>
                      </a:lnTo>
                      <a:lnTo>
                        <a:pt x="194498" y="376782"/>
                      </a:lnTo>
                      <a:lnTo>
                        <a:pt x="194498" y="375933"/>
                      </a:lnTo>
                      <a:lnTo>
                        <a:pt x="196196" y="375085"/>
                      </a:lnTo>
                      <a:lnTo>
                        <a:pt x="197045" y="373388"/>
                      </a:lnTo>
                      <a:lnTo>
                        <a:pt x="197045" y="369120"/>
                      </a:lnTo>
                      <a:lnTo>
                        <a:pt x="197045" y="367423"/>
                      </a:lnTo>
                      <a:lnTo>
                        <a:pt x="196196" y="363155"/>
                      </a:lnTo>
                      <a:lnTo>
                        <a:pt x="197920" y="360583"/>
                      </a:lnTo>
                      <a:lnTo>
                        <a:pt x="197920" y="357190"/>
                      </a:lnTo>
                      <a:lnTo>
                        <a:pt x="198769" y="353770"/>
                      </a:lnTo>
                      <a:lnTo>
                        <a:pt x="197920" y="347805"/>
                      </a:lnTo>
                      <a:lnTo>
                        <a:pt x="197920" y="346956"/>
                      </a:lnTo>
                      <a:lnTo>
                        <a:pt x="197920" y="344385"/>
                      </a:lnTo>
                      <a:lnTo>
                        <a:pt x="198769" y="343536"/>
                      </a:lnTo>
                      <a:lnTo>
                        <a:pt x="199618" y="341840"/>
                      </a:lnTo>
                      <a:lnTo>
                        <a:pt x="199618" y="340991"/>
                      </a:lnTo>
                      <a:lnTo>
                        <a:pt x="198769" y="339268"/>
                      </a:lnTo>
                      <a:lnTo>
                        <a:pt x="197045" y="338420"/>
                      </a:lnTo>
                      <a:lnTo>
                        <a:pt x="193649" y="337571"/>
                      </a:lnTo>
                      <a:lnTo>
                        <a:pt x="191075" y="335874"/>
                      </a:lnTo>
                      <a:lnTo>
                        <a:pt x="188528" y="332454"/>
                      </a:lnTo>
                      <a:lnTo>
                        <a:pt x="185955" y="330758"/>
                      </a:lnTo>
                      <a:lnTo>
                        <a:pt x="181710" y="327338"/>
                      </a:lnTo>
                      <a:lnTo>
                        <a:pt x="178288" y="325641"/>
                      </a:lnTo>
                      <a:lnTo>
                        <a:pt x="176590" y="323944"/>
                      </a:lnTo>
                      <a:lnTo>
                        <a:pt x="175741" y="322221"/>
                      </a:lnTo>
                      <a:lnTo>
                        <a:pt x="173167" y="316256"/>
                      </a:lnTo>
                      <a:lnTo>
                        <a:pt x="173167" y="315408"/>
                      </a:lnTo>
                      <a:lnTo>
                        <a:pt x="170620" y="310291"/>
                      </a:lnTo>
                      <a:lnTo>
                        <a:pt x="170620" y="307746"/>
                      </a:lnTo>
                      <a:lnTo>
                        <a:pt x="171469" y="300932"/>
                      </a:lnTo>
                      <a:lnTo>
                        <a:pt x="173167" y="300057"/>
                      </a:lnTo>
                      <a:lnTo>
                        <a:pt x="174865" y="296664"/>
                      </a:lnTo>
                      <a:lnTo>
                        <a:pt x="178288" y="292396"/>
                      </a:lnTo>
                      <a:lnTo>
                        <a:pt x="183408" y="287279"/>
                      </a:lnTo>
                      <a:lnTo>
                        <a:pt x="185106" y="285582"/>
                      </a:lnTo>
                      <a:lnTo>
                        <a:pt x="185106" y="284734"/>
                      </a:lnTo>
                      <a:lnTo>
                        <a:pt x="186831" y="282162"/>
                      </a:lnTo>
                      <a:lnTo>
                        <a:pt x="189377" y="278769"/>
                      </a:lnTo>
                      <a:lnTo>
                        <a:pt x="191924" y="275349"/>
                      </a:lnTo>
                      <a:lnTo>
                        <a:pt x="192800" y="271929"/>
                      </a:lnTo>
                      <a:lnTo>
                        <a:pt x="195347" y="267687"/>
                      </a:lnTo>
                      <a:lnTo>
                        <a:pt x="196196" y="265115"/>
                      </a:lnTo>
                      <a:lnTo>
                        <a:pt x="195347" y="261722"/>
                      </a:lnTo>
                      <a:lnTo>
                        <a:pt x="194498" y="254033"/>
                      </a:lnTo>
                      <a:lnTo>
                        <a:pt x="194498" y="246372"/>
                      </a:lnTo>
                      <a:lnTo>
                        <a:pt x="194498" y="245523"/>
                      </a:lnTo>
                      <a:lnTo>
                        <a:pt x="194498" y="242103"/>
                      </a:lnTo>
                      <a:lnTo>
                        <a:pt x="194498" y="240406"/>
                      </a:lnTo>
                      <a:lnTo>
                        <a:pt x="192800" y="234441"/>
                      </a:lnTo>
                      <a:lnTo>
                        <a:pt x="191924" y="233566"/>
                      </a:lnTo>
                      <a:lnTo>
                        <a:pt x="191924" y="231870"/>
                      </a:lnTo>
                      <a:lnTo>
                        <a:pt x="191924" y="229325"/>
                      </a:lnTo>
                      <a:lnTo>
                        <a:pt x="192800" y="227601"/>
                      </a:lnTo>
                      <a:lnTo>
                        <a:pt x="195347" y="225056"/>
                      </a:lnTo>
                      <a:lnTo>
                        <a:pt x="196196" y="223360"/>
                      </a:lnTo>
                      <a:lnTo>
                        <a:pt x="197045" y="223360"/>
                      </a:lnTo>
                      <a:lnTo>
                        <a:pt x="199618" y="222485"/>
                      </a:lnTo>
                      <a:lnTo>
                        <a:pt x="204739" y="219940"/>
                      </a:lnTo>
                      <a:lnTo>
                        <a:pt x="208135" y="216520"/>
                      </a:lnTo>
                      <a:lnTo>
                        <a:pt x="213255" y="213126"/>
                      </a:lnTo>
                      <a:lnTo>
                        <a:pt x="214980" y="211403"/>
                      </a:lnTo>
                      <a:lnTo>
                        <a:pt x="216678" y="208858"/>
                      </a:lnTo>
                      <a:lnTo>
                        <a:pt x="222647" y="208858"/>
                      </a:lnTo>
                      <a:lnTo>
                        <a:pt x="226070" y="207161"/>
                      </a:lnTo>
                      <a:lnTo>
                        <a:pt x="227768" y="206286"/>
                      </a:lnTo>
                      <a:lnTo>
                        <a:pt x="229466" y="205438"/>
                      </a:lnTo>
                      <a:lnTo>
                        <a:pt x="234586" y="204589"/>
                      </a:lnTo>
                      <a:lnTo>
                        <a:pt x="238009" y="204589"/>
                      </a:lnTo>
                      <a:lnTo>
                        <a:pt x="238858" y="204589"/>
                      </a:lnTo>
                      <a:lnTo>
                        <a:pt x="240556" y="204589"/>
                      </a:lnTo>
                      <a:lnTo>
                        <a:pt x="242254" y="204589"/>
                      </a:lnTo>
                      <a:lnTo>
                        <a:pt x="246525" y="202893"/>
                      </a:lnTo>
                      <a:lnTo>
                        <a:pt x="247374" y="202893"/>
                      </a:lnTo>
                      <a:lnTo>
                        <a:pt x="249098" y="201196"/>
                      </a:lnTo>
                      <a:lnTo>
                        <a:pt x="251645" y="196928"/>
                      </a:lnTo>
                      <a:lnTo>
                        <a:pt x="258464" y="195231"/>
                      </a:lnTo>
                      <a:lnTo>
                        <a:pt x="261037" y="193508"/>
                      </a:lnTo>
                      <a:lnTo>
                        <a:pt x="261886" y="191811"/>
                      </a:lnTo>
                      <a:lnTo>
                        <a:pt x="262735" y="190114"/>
                      </a:lnTo>
                      <a:lnTo>
                        <a:pt x="262735" y="186694"/>
                      </a:lnTo>
                      <a:lnTo>
                        <a:pt x="261037" y="181577"/>
                      </a:lnTo>
                      <a:lnTo>
                        <a:pt x="261037" y="179881"/>
                      </a:lnTo>
                      <a:lnTo>
                        <a:pt x="261886" y="177309"/>
                      </a:lnTo>
                      <a:lnTo>
                        <a:pt x="263584" y="175612"/>
                      </a:lnTo>
                      <a:lnTo>
                        <a:pt x="263584" y="173067"/>
                      </a:lnTo>
                      <a:lnTo>
                        <a:pt x="265309" y="170496"/>
                      </a:lnTo>
                      <a:lnTo>
                        <a:pt x="266158" y="169647"/>
                      </a:lnTo>
                      <a:lnTo>
                        <a:pt x="267856" y="166227"/>
                      </a:lnTo>
                      <a:lnTo>
                        <a:pt x="273825" y="161111"/>
                      </a:lnTo>
                      <a:lnTo>
                        <a:pt x="275523" y="160262"/>
                      </a:lnTo>
                      <a:lnTo>
                        <a:pt x="278097" y="157717"/>
                      </a:lnTo>
                      <a:lnTo>
                        <a:pt x="278946" y="155994"/>
                      </a:lnTo>
                      <a:lnTo>
                        <a:pt x="280644" y="153449"/>
                      </a:lnTo>
                      <a:lnTo>
                        <a:pt x="281493" y="152600"/>
                      </a:lnTo>
                      <a:lnTo>
                        <a:pt x="288338" y="152600"/>
                      </a:lnTo>
                      <a:lnTo>
                        <a:pt x="290885" y="153449"/>
                      </a:lnTo>
                      <a:lnTo>
                        <a:pt x="294307" y="155994"/>
                      </a:lnTo>
                      <a:lnTo>
                        <a:pt x="296005" y="156869"/>
                      </a:lnTo>
                      <a:lnTo>
                        <a:pt x="296854" y="155994"/>
                      </a:lnTo>
                      <a:lnTo>
                        <a:pt x="297703" y="152600"/>
                      </a:lnTo>
                      <a:lnTo>
                        <a:pt x="296854" y="150029"/>
                      </a:lnTo>
                      <a:lnTo>
                        <a:pt x="296005" y="149180"/>
                      </a:lnTo>
                      <a:lnTo>
                        <a:pt x="294307" y="148332"/>
                      </a:lnTo>
                      <a:lnTo>
                        <a:pt x="292609" y="147484"/>
                      </a:lnTo>
                      <a:lnTo>
                        <a:pt x="291734" y="145787"/>
                      </a:lnTo>
                      <a:lnTo>
                        <a:pt x="291734" y="144938"/>
                      </a:lnTo>
                      <a:lnTo>
                        <a:pt x="292609" y="144064"/>
                      </a:lnTo>
                      <a:lnTo>
                        <a:pt x="291734" y="142367"/>
                      </a:lnTo>
                      <a:lnTo>
                        <a:pt x="290885" y="138099"/>
                      </a:lnTo>
                      <a:lnTo>
                        <a:pt x="290036" y="135553"/>
                      </a:lnTo>
                      <a:lnTo>
                        <a:pt x="290036" y="132982"/>
                      </a:lnTo>
                      <a:lnTo>
                        <a:pt x="290036" y="130437"/>
                      </a:lnTo>
                      <a:lnTo>
                        <a:pt x="291734" y="128740"/>
                      </a:lnTo>
                      <a:lnTo>
                        <a:pt x="293458" y="127017"/>
                      </a:lnTo>
                      <a:lnTo>
                        <a:pt x="295156" y="126168"/>
                      </a:lnTo>
                      <a:lnTo>
                        <a:pt x="298579" y="127017"/>
                      </a:lnTo>
                      <a:lnTo>
                        <a:pt x="302824" y="125320"/>
                      </a:lnTo>
                      <a:lnTo>
                        <a:pt x="306246" y="122775"/>
                      </a:lnTo>
                      <a:lnTo>
                        <a:pt x="307944" y="121052"/>
                      </a:lnTo>
                      <a:lnTo>
                        <a:pt x="308793" y="118506"/>
                      </a:lnTo>
                      <a:lnTo>
                        <a:pt x="308793" y="116783"/>
                      </a:lnTo>
                      <a:lnTo>
                        <a:pt x="306246" y="113390"/>
                      </a:lnTo>
                      <a:lnTo>
                        <a:pt x="302824" y="112541"/>
                      </a:lnTo>
                      <a:lnTo>
                        <a:pt x="301975" y="111693"/>
                      </a:lnTo>
                      <a:lnTo>
                        <a:pt x="301975" y="109970"/>
                      </a:lnTo>
                      <a:lnTo>
                        <a:pt x="302824" y="108273"/>
                      </a:lnTo>
                      <a:lnTo>
                        <a:pt x="304548" y="105701"/>
                      </a:lnTo>
                      <a:lnTo>
                        <a:pt x="306246" y="104005"/>
                      </a:lnTo>
                      <a:lnTo>
                        <a:pt x="307944" y="103156"/>
                      </a:lnTo>
                      <a:lnTo>
                        <a:pt x="313064" y="102308"/>
                      </a:lnTo>
                      <a:lnTo>
                        <a:pt x="315638" y="100611"/>
                      </a:lnTo>
                      <a:lnTo>
                        <a:pt x="315638" y="98040"/>
                      </a:lnTo>
                      <a:lnTo>
                        <a:pt x="315638" y="97191"/>
                      </a:lnTo>
                      <a:lnTo>
                        <a:pt x="313913" y="94620"/>
                      </a:lnTo>
                      <a:lnTo>
                        <a:pt x="313913" y="93771"/>
                      </a:lnTo>
                      <a:lnTo>
                        <a:pt x="310518" y="90378"/>
                      </a:lnTo>
                      <a:lnTo>
                        <a:pt x="308793" y="87806"/>
                      </a:lnTo>
                      <a:lnTo>
                        <a:pt x="307944" y="86958"/>
                      </a:lnTo>
                      <a:lnTo>
                        <a:pt x="307944" y="86109"/>
                      </a:lnTo>
                      <a:lnTo>
                        <a:pt x="307095" y="80144"/>
                      </a:lnTo>
                      <a:lnTo>
                        <a:pt x="307095" y="79296"/>
                      </a:lnTo>
                      <a:lnTo>
                        <a:pt x="307095" y="75876"/>
                      </a:lnTo>
                      <a:lnTo>
                        <a:pt x="307944" y="74179"/>
                      </a:lnTo>
                      <a:lnTo>
                        <a:pt x="308793" y="72456"/>
                      </a:lnTo>
                      <a:lnTo>
                        <a:pt x="310518" y="71608"/>
                      </a:lnTo>
                      <a:lnTo>
                        <a:pt x="316487" y="72456"/>
                      </a:lnTo>
                      <a:lnTo>
                        <a:pt x="319034" y="71608"/>
                      </a:lnTo>
                      <a:lnTo>
                        <a:pt x="319883" y="71608"/>
                      </a:lnTo>
                      <a:lnTo>
                        <a:pt x="320758" y="70759"/>
                      </a:lnTo>
                      <a:lnTo>
                        <a:pt x="322456" y="69911"/>
                      </a:lnTo>
                      <a:lnTo>
                        <a:pt x="324154" y="67366"/>
                      </a:lnTo>
                      <a:lnTo>
                        <a:pt x="326728" y="62249"/>
                      </a:lnTo>
                      <a:lnTo>
                        <a:pt x="327577" y="60526"/>
                      </a:lnTo>
                      <a:lnTo>
                        <a:pt x="327577" y="57981"/>
                      </a:lnTo>
                      <a:lnTo>
                        <a:pt x="327577" y="56284"/>
                      </a:lnTo>
                      <a:lnTo>
                        <a:pt x="322456" y="52864"/>
                      </a:lnTo>
                      <a:lnTo>
                        <a:pt x="320758" y="52016"/>
                      </a:lnTo>
                      <a:lnTo>
                        <a:pt x="319883" y="51167"/>
                      </a:lnTo>
                      <a:lnTo>
                        <a:pt x="318185" y="49444"/>
                      </a:lnTo>
                      <a:lnTo>
                        <a:pt x="315638" y="49444"/>
                      </a:lnTo>
                      <a:lnTo>
                        <a:pt x="311366" y="48596"/>
                      </a:lnTo>
                      <a:lnTo>
                        <a:pt x="309669" y="47747"/>
                      </a:lnTo>
                      <a:lnTo>
                        <a:pt x="307944" y="46899"/>
                      </a:lnTo>
                      <a:lnTo>
                        <a:pt x="307095" y="46051"/>
                      </a:lnTo>
                      <a:lnTo>
                        <a:pt x="304548" y="42631"/>
                      </a:lnTo>
                      <a:lnTo>
                        <a:pt x="303673" y="41782"/>
                      </a:lnTo>
                      <a:lnTo>
                        <a:pt x="303673" y="42631"/>
                      </a:lnTo>
                      <a:lnTo>
                        <a:pt x="303673" y="40934"/>
                      </a:lnTo>
                      <a:lnTo>
                        <a:pt x="301975" y="38362"/>
                      </a:lnTo>
                      <a:lnTo>
                        <a:pt x="301126" y="36665"/>
                      </a:lnTo>
                      <a:lnTo>
                        <a:pt x="301126" y="34969"/>
                      </a:lnTo>
                      <a:lnTo>
                        <a:pt x="301126" y="34120"/>
                      </a:lnTo>
                      <a:lnTo>
                        <a:pt x="299428" y="32397"/>
                      </a:lnTo>
                      <a:lnTo>
                        <a:pt x="298579" y="31549"/>
                      </a:lnTo>
                      <a:lnTo>
                        <a:pt x="297703" y="29852"/>
                      </a:lnTo>
                      <a:lnTo>
                        <a:pt x="296005" y="29004"/>
                      </a:lnTo>
                      <a:lnTo>
                        <a:pt x="295156" y="29004"/>
                      </a:lnTo>
                      <a:lnTo>
                        <a:pt x="294307" y="30700"/>
                      </a:lnTo>
                      <a:lnTo>
                        <a:pt x="291734" y="29852"/>
                      </a:lnTo>
                      <a:lnTo>
                        <a:pt x="289187" y="30700"/>
                      </a:lnTo>
                      <a:lnTo>
                        <a:pt x="288338" y="30700"/>
                      </a:lnTo>
                      <a:lnTo>
                        <a:pt x="287489" y="31549"/>
                      </a:lnTo>
                      <a:lnTo>
                        <a:pt x="285764" y="31549"/>
                      </a:lnTo>
                      <a:lnTo>
                        <a:pt x="284915" y="32397"/>
                      </a:lnTo>
                      <a:lnTo>
                        <a:pt x="282368" y="33245"/>
                      </a:lnTo>
                      <a:lnTo>
                        <a:pt x="280644" y="33245"/>
                      </a:lnTo>
                      <a:lnTo>
                        <a:pt x="274674" y="32397"/>
                      </a:lnTo>
                      <a:lnTo>
                        <a:pt x="270429" y="32397"/>
                      </a:lnTo>
                      <a:lnTo>
                        <a:pt x="268705" y="32397"/>
                      </a:lnTo>
                      <a:lnTo>
                        <a:pt x="265309" y="31549"/>
                      </a:lnTo>
                      <a:lnTo>
                        <a:pt x="263584" y="28129"/>
                      </a:lnTo>
                      <a:lnTo>
                        <a:pt x="262735" y="28129"/>
                      </a:lnTo>
                      <a:lnTo>
                        <a:pt x="259339" y="27280"/>
                      </a:lnTo>
                      <a:lnTo>
                        <a:pt x="254219" y="27280"/>
                      </a:lnTo>
                      <a:lnTo>
                        <a:pt x="254219" y="26432"/>
                      </a:lnTo>
                      <a:lnTo>
                        <a:pt x="252494" y="26432"/>
                      </a:lnTo>
                      <a:lnTo>
                        <a:pt x="250796" y="25584"/>
                      </a:lnTo>
                      <a:lnTo>
                        <a:pt x="249947" y="24735"/>
                      </a:lnTo>
                      <a:lnTo>
                        <a:pt x="249947" y="23887"/>
                      </a:lnTo>
                      <a:lnTo>
                        <a:pt x="249947" y="23039"/>
                      </a:lnTo>
                      <a:lnTo>
                        <a:pt x="251645" y="23887"/>
                      </a:lnTo>
                      <a:lnTo>
                        <a:pt x="252494" y="23039"/>
                      </a:lnTo>
                      <a:lnTo>
                        <a:pt x="255068" y="23887"/>
                      </a:lnTo>
                      <a:lnTo>
                        <a:pt x="255917" y="23039"/>
                      </a:lnTo>
                      <a:lnTo>
                        <a:pt x="256766" y="19619"/>
                      </a:lnTo>
                      <a:lnTo>
                        <a:pt x="257615" y="18770"/>
                      </a:lnTo>
                      <a:lnTo>
                        <a:pt x="259339" y="17922"/>
                      </a:lnTo>
                      <a:lnTo>
                        <a:pt x="262735" y="18770"/>
                      </a:lnTo>
                      <a:lnTo>
                        <a:pt x="264433" y="19619"/>
                      </a:lnTo>
                      <a:lnTo>
                        <a:pt x="265309" y="21315"/>
                      </a:lnTo>
                      <a:lnTo>
                        <a:pt x="267856" y="22164"/>
                      </a:lnTo>
                      <a:lnTo>
                        <a:pt x="268705" y="21315"/>
                      </a:lnTo>
                      <a:lnTo>
                        <a:pt x="271278" y="18770"/>
                      </a:lnTo>
                      <a:lnTo>
                        <a:pt x="272976" y="14502"/>
                      </a:lnTo>
                      <a:lnTo>
                        <a:pt x="272976" y="11957"/>
                      </a:lnTo>
                      <a:lnTo>
                        <a:pt x="273825" y="9385"/>
                      </a:lnTo>
                      <a:lnTo>
                        <a:pt x="273825" y="7688"/>
                      </a:lnTo>
                      <a:lnTo>
                        <a:pt x="276399" y="4268"/>
                      </a:lnTo>
                      <a:lnTo>
                        <a:pt x="278946" y="2572"/>
                      </a:lnTo>
                      <a:lnTo>
                        <a:pt x="283217" y="3420"/>
                      </a:lnTo>
                      <a:lnTo>
                        <a:pt x="285764" y="1723"/>
                      </a:lnTo>
                      <a:lnTo>
                        <a:pt x="298579" y="0"/>
                      </a:lnTo>
                      <a:lnTo>
                        <a:pt x="300277" y="875"/>
                      </a:lnTo>
                      <a:lnTo>
                        <a:pt x="304548" y="4268"/>
                      </a:lnTo>
                      <a:lnTo>
                        <a:pt x="307944" y="4268"/>
                      </a:lnTo>
                      <a:lnTo>
                        <a:pt x="310518" y="5965"/>
                      </a:lnTo>
                      <a:lnTo>
                        <a:pt x="313913" y="7688"/>
                      </a:lnTo>
                      <a:lnTo>
                        <a:pt x="315638" y="8537"/>
                      </a:lnTo>
                      <a:lnTo>
                        <a:pt x="316487" y="8537"/>
                      </a:lnTo>
                      <a:lnTo>
                        <a:pt x="318185" y="10233"/>
                      </a:lnTo>
                      <a:lnTo>
                        <a:pt x="320758" y="11082"/>
                      </a:lnTo>
                      <a:lnTo>
                        <a:pt x="322456" y="11957"/>
                      </a:lnTo>
                      <a:lnTo>
                        <a:pt x="330973" y="12805"/>
                      </a:lnTo>
                      <a:lnTo>
                        <a:pt x="334395" y="13653"/>
                      </a:lnTo>
                      <a:lnTo>
                        <a:pt x="338667" y="12805"/>
                      </a:lnTo>
                      <a:lnTo>
                        <a:pt x="342938" y="8537"/>
                      </a:lnTo>
                      <a:lnTo>
                        <a:pt x="343787" y="8537"/>
                      </a:lnTo>
                      <a:lnTo>
                        <a:pt x="345485" y="8537"/>
                      </a:lnTo>
                      <a:lnTo>
                        <a:pt x="349757" y="9385"/>
                      </a:lnTo>
                      <a:lnTo>
                        <a:pt x="352304" y="9385"/>
                      </a:lnTo>
                      <a:lnTo>
                        <a:pt x="353153" y="9385"/>
                      </a:lnTo>
                      <a:lnTo>
                        <a:pt x="359149" y="11957"/>
                      </a:lnTo>
                      <a:lnTo>
                        <a:pt x="359998" y="13653"/>
                      </a:lnTo>
                      <a:lnTo>
                        <a:pt x="360847" y="16199"/>
                      </a:lnTo>
                      <a:lnTo>
                        <a:pt x="360847" y="17073"/>
                      </a:lnTo>
                      <a:lnTo>
                        <a:pt x="360847" y="17922"/>
                      </a:lnTo>
                      <a:lnTo>
                        <a:pt x="360847" y="22164"/>
                      </a:lnTo>
                      <a:lnTo>
                        <a:pt x="364243" y="26432"/>
                      </a:lnTo>
                      <a:lnTo>
                        <a:pt x="365967" y="28129"/>
                      </a:lnTo>
                      <a:lnTo>
                        <a:pt x="370212" y="28129"/>
                      </a:lnTo>
                      <a:lnTo>
                        <a:pt x="373634" y="27280"/>
                      </a:lnTo>
                      <a:lnTo>
                        <a:pt x="377057" y="27280"/>
                      </a:lnTo>
                      <a:lnTo>
                        <a:pt x="383875" y="31549"/>
                      </a:lnTo>
                      <a:lnTo>
                        <a:pt x="386422" y="32397"/>
                      </a:lnTo>
                      <a:lnTo>
                        <a:pt x="392392" y="37514"/>
                      </a:lnTo>
                      <a:lnTo>
                        <a:pt x="397512" y="39237"/>
                      </a:lnTo>
                      <a:lnTo>
                        <a:pt x="399237" y="38362"/>
                      </a:lnTo>
                      <a:lnTo>
                        <a:pt x="400086" y="38362"/>
                      </a:lnTo>
                      <a:lnTo>
                        <a:pt x="407753" y="46051"/>
                      </a:lnTo>
                      <a:lnTo>
                        <a:pt x="409478" y="51167"/>
                      </a:lnTo>
                      <a:lnTo>
                        <a:pt x="409478" y="55409"/>
                      </a:lnTo>
                      <a:lnTo>
                        <a:pt x="410327" y="58829"/>
                      </a:lnTo>
                      <a:lnTo>
                        <a:pt x="410327" y="60526"/>
                      </a:lnTo>
                      <a:lnTo>
                        <a:pt x="410327" y="63946"/>
                      </a:lnTo>
                      <a:lnTo>
                        <a:pt x="408602" y="69911"/>
                      </a:lnTo>
                      <a:lnTo>
                        <a:pt x="407753" y="72456"/>
                      </a:lnTo>
                      <a:lnTo>
                        <a:pt x="409478" y="75876"/>
                      </a:lnTo>
                      <a:lnTo>
                        <a:pt x="411176" y="77573"/>
                      </a:lnTo>
                      <a:lnTo>
                        <a:pt x="414572" y="85261"/>
                      </a:lnTo>
                      <a:lnTo>
                        <a:pt x="415447" y="89529"/>
                      </a:lnTo>
                      <a:lnTo>
                        <a:pt x="416296" y="90378"/>
                      </a:lnTo>
                      <a:lnTo>
                        <a:pt x="416296" y="98888"/>
                      </a:lnTo>
                      <a:lnTo>
                        <a:pt x="413723" y="106576"/>
                      </a:lnTo>
                      <a:lnTo>
                        <a:pt x="415447" y="109121"/>
                      </a:lnTo>
                      <a:lnTo>
                        <a:pt x="416296" y="112541"/>
                      </a:lnTo>
                      <a:lnTo>
                        <a:pt x="416296" y="113390"/>
                      </a:lnTo>
                      <a:lnTo>
                        <a:pt x="416296" y="115935"/>
                      </a:lnTo>
                      <a:lnTo>
                        <a:pt x="415447" y="119355"/>
                      </a:lnTo>
                      <a:lnTo>
                        <a:pt x="416296" y="122775"/>
                      </a:lnTo>
                      <a:lnTo>
                        <a:pt x="417994" y="130437"/>
                      </a:lnTo>
                      <a:lnTo>
                        <a:pt x="419692" y="134705"/>
                      </a:lnTo>
                      <a:lnTo>
                        <a:pt x="421417" y="137250"/>
                      </a:lnTo>
                      <a:lnTo>
                        <a:pt x="422266" y="139822"/>
                      </a:lnTo>
                      <a:lnTo>
                        <a:pt x="422266" y="142367"/>
                      </a:lnTo>
                      <a:lnTo>
                        <a:pt x="422266" y="144064"/>
                      </a:lnTo>
                      <a:lnTo>
                        <a:pt x="418843" y="150904"/>
                      </a:lnTo>
                      <a:lnTo>
                        <a:pt x="418843" y="151752"/>
                      </a:lnTo>
                      <a:lnTo>
                        <a:pt x="417994" y="155994"/>
                      </a:lnTo>
                      <a:lnTo>
                        <a:pt x="417145" y="159414"/>
                      </a:lnTo>
                      <a:lnTo>
                        <a:pt x="416296" y="162834"/>
                      </a:lnTo>
                      <a:lnTo>
                        <a:pt x="415447" y="163682"/>
                      </a:lnTo>
                      <a:lnTo>
                        <a:pt x="417994" y="170496"/>
                      </a:lnTo>
                      <a:lnTo>
                        <a:pt x="417145" y="172192"/>
                      </a:lnTo>
                      <a:lnTo>
                        <a:pt x="416296" y="172192"/>
                      </a:lnTo>
                      <a:lnTo>
                        <a:pt x="412874" y="177309"/>
                      </a:lnTo>
                      <a:lnTo>
                        <a:pt x="412874" y="179032"/>
                      </a:lnTo>
                      <a:lnTo>
                        <a:pt x="412025" y="179881"/>
                      </a:lnTo>
                      <a:lnTo>
                        <a:pt x="412025" y="183274"/>
                      </a:lnTo>
                      <a:lnTo>
                        <a:pt x="412025" y="185846"/>
                      </a:lnTo>
                      <a:lnTo>
                        <a:pt x="412025" y="186694"/>
                      </a:lnTo>
                      <a:lnTo>
                        <a:pt x="410327" y="189239"/>
                      </a:lnTo>
                      <a:lnTo>
                        <a:pt x="407753" y="194356"/>
                      </a:lnTo>
                      <a:lnTo>
                        <a:pt x="408602" y="196928"/>
                      </a:lnTo>
                      <a:lnTo>
                        <a:pt x="407753" y="197776"/>
                      </a:lnTo>
                      <a:lnTo>
                        <a:pt x="407753" y="199473"/>
                      </a:lnTo>
                      <a:lnTo>
                        <a:pt x="407753" y="205438"/>
                      </a:lnTo>
                      <a:lnTo>
                        <a:pt x="405206" y="209706"/>
                      </a:lnTo>
                      <a:lnTo>
                        <a:pt x="403482" y="214823"/>
                      </a:lnTo>
                      <a:lnTo>
                        <a:pt x="403482" y="215671"/>
                      </a:lnTo>
                      <a:lnTo>
                        <a:pt x="404357" y="215671"/>
                      </a:lnTo>
                      <a:lnTo>
                        <a:pt x="404357" y="216520"/>
                      </a:lnTo>
                      <a:lnTo>
                        <a:pt x="406055" y="220788"/>
                      </a:lnTo>
                      <a:lnTo>
                        <a:pt x="406904" y="223360"/>
                      </a:lnTo>
                      <a:lnTo>
                        <a:pt x="406055" y="225056"/>
                      </a:lnTo>
                      <a:lnTo>
                        <a:pt x="403482" y="230173"/>
                      </a:lnTo>
                      <a:lnTo>
                        <a:pt x="403482" y="233566"/>
                      </a:lnTo>
                      <a:lnTo>
                        <a:pt x="402633" y="235290"/>
                      </a:lnTo>
                      <a:lnTo>
                        <a:pt x="401784" y="237835"/>
                      </a:lnTo>
                      <a:lnTo>
                        <a:pt x="401784" y="238683"/>
                      </a:lnTo>
                      <a:lnTo>
                        <a:pt x="400935" y="240406"/>
                      </a:lnTo>
                      <a:lnTo>
                        <a:pt x="397512" y="243800"/>
                      </a:lnTo>
                      <a:lnTo>
                        <a:pt x="395814" y="244648"/>
                      </a:lnTo>
                      <a:lnTo>
                        <a:pt x="392392" y="248917"/>
                      </a:lnTo>
                      <a:lnTo>
                        <a:pt x="391543" y="252337"/>
                      </a:lnTo>
                      <a:lnTo>
                        <a:pt x="388996" y="255730"/>
                      </a:lnTo>
                      <a:lnTo>
                        <a:pt x="387298" y="256605"/>
                      </a:lnTo>
                      <a:lnTo>
                        <a:pt x="385573" y="255730"/>
                      </a:lnTo>
                      <a:lnTo>
                        <a:pt x="383026" y="254882"/>
                      </a:lnTo>
                      <a:lnTo>
                        <a:pt x="381302" y="254882"/>
                      </a:lnTo>
                      <a:lnTo>
                        <a:pt x="380453" y="255730"/>
                      </a:lnTo>
                      <a:lnTo>
                        <a:pt x="376208" y="258302"/>
                      </a:lnTo>
                      <a:lnTo>
                        <a:pt x="376208" y="259150"/>
                      </a:lnTo>
                      <a:lnTo>
                        <a:pt x="376208" y="261722"/>
                      </a:lnTo>
                      <a:lnTo>
                        <a:pt x="376208" y="263418"/>
                      </a:lnTo>
                      <a:lnTo>
                        <a:pt x="377906" y="265115"/>
                      </a:lnTo>
                      <a:lnTo>
                        <a:pt x="383026" y="267687"/>
                      </a:lnTo>
                      <a:lnTo>
                        <a:pt x="385573" y="270232"/>
                      </a:lnTo>
                      <a:lnTo>
                        <a:pt x="388147" y="276197"/>
                      </a:lnTo>
                      <a:lnTo>
                        <a:pt x="388996" y="276197"/>
                      </a:lnTo>
                      <a:lnTo>
                        <a:pt x="389845" y="276197"/>
                      </a:lnTo>
                      <a:lnTo>
                        <a:pt x="391543" y="276197"/>
                      </a:lnTo>
                      <a:lnTo>
                        <a:pt x="394116" y="271929"/>
                      </a:lnTo>
                      <a:lnTo>
                        <a:pt x="395814" y="271080"/>
                      </a:lnTo>
                      <a:lnTo>
                        <a:pt x="401784" y="271080"/>
                      </a:lnTo>
                      <a:lnTo>
                        <a:pt x="402633" y="271929"/>
                      </a:lnTo>
                      <a:lnTo>
                        <a:pt x="407753" y="275349"/>
                      </a:lnTo>
                      <a:lnTo>
                        <a:pt x="409478" y="278769"/>
                      </a:lnTo>
                      <a:lnTo>
                        <a:pt x="410327" y="280465"/>
                      </a:lnTo>
                      <a:lnTo>
                        <a:pt x="409478" y="284734"/>
                      </a:lnTo>
                      <a:lnTo>
                        <a:pt x="406055" y="286430"/>
                      </a:lnTo>
                      <a:lnTo>
                        <a:pt x="406055" y="287279"/>
                      </a:lnTo>
                      <a:lnTo>
                        <a:pt x="399237" y="289850"/>
                      </a:lnTo>
                      <a:lnTo>
                        <a:pt x="397512" y="290699"/>
                      </a:lnTo>
                      <a:lnTo>
                        <a:pt x="395814" y="294092"/>
                      </a:lnTo>
                      <a:lnTo>
                        <a:pt x="399237" y="294941"/>
                      </a:lnTo>
                      <a:lnTo>
                        <a:pt x="400935" y="294092"/>
                      </a:lnTo>
                      <a:lnTo>
                        <a:pt x="403482" y="293244"/>
                      </a:lnTo>
                      <a:lnTo>
                        <a:pt x="405206" y="293244"/>
                      </a:lnTo>
                      <a:lnTo>
                        <a:pt x="406904" y="293244"/>
                      </a:lnTo>
                      <a:lnTo>
                        <a:pt x="406904" y="294941"/>
                      </a:lnTo>
                      <a:lnTo>
                        <a:pt x="407753" y="299209"/>
                      </a:lnTo>
                      <a:lnTo>
                        <a:pt x="409478" y="300932"/>
                      </a:lnTo>
                      <a:lnTo>
                        <a:pt x="409478" y="305174"/>
                      </a:lnTo>
                      <a:lnTo>
                        <a:pt x="410327" y="306022"/>
                      </a:lnTo>
                      <a:lnTo>
                        <a:pt x="411176" y="306022"/>
                      </a:lnTo>
                      <a:lnTo>
                        <a:pt x="412025" y="304326"/>
                      </a:lnTo>
                      <a:lnTo>
                        <a:pt x="415447" y="304326"/>
                      </a:lnTo>
                      <a:lnTo>
                        <a:pt x="416296" y="305174"/>
                      </a:lnTo>
                      <a:lnTo>
                        <a:pt x="417145" y="306022"/>
                      </a:lnTo>
                      <a:lnTo>
                        <a:pt x="417145" y="306897"/>
                      </a:lnTo>
                      <a:lnTo>
                        <a:pt x="416296" y="307746"/>
                      </a:lnTo>
                      <a:lnTo>
                        <a:pt x="415447" y="308594"/>
                      </a:lnTo>
                      <a:lnTo>
                        <a:pt x="415447" y="309442"/>
                      </a:lnTo>
                      <a:lnTo>
                        <a:pt x="416296" y="309442"/>
                      </a:lnTo>
                      <a:lnTo>
                        <a:pt x="417145" y="309442"/>
                      </a:lnTo>
                      <a:lnTo>
                        <a:pt x="418843" y="310291"/>
                      </a:lnTo>
                      <a:lnTo>
                        <a:pt x="419692" y="310291"/>
                      </a:lnTo>
                      <a:lnTo>
                        <a:pt x="420568" y="311139"/>
                      </a:lnTo>
                      <a:lnTo>
                        <a:pt x="419692" y="312862"/>
                      </a:lnTo>
                      <a:lnTo>
                        <a:pt x="422266" y="314559"/>
                      </a:lnTo>
                      <a:lnTo>
                        <a:pt x="422266" y="317104"/>
                      </a:lnTo>
                      <a:lnTo>
                        <a:pt x="421417" y="318828"/>
                      </a:lnTo>
                      <a:lnTo>
                        <a:pt x="421417" y="319676"/>
                      </a:lnTo>
                      <a:lnTo>
                        <a:pt x="422266" y="321373"/>
                      </a:lnTo>
                      <a:lnTo>
                        <a:pt x="423964" y="322221"/>
                      </a:lnTo>
                      <a:lnTo>
                        <a:pt x="425662" y="320524"/>
                      </a:lnTo>
                      <a:lnTo>
                        <a:pt x="425662" y="319676"/>
                      </a:lnTo>
                      <a:lnTo>
                        <a:pt x="423964" y="319676"/>
                      </a:lnTo>
                      <a:lnTo>
                        <a:pt x="423115" y="317979"/>
                      </a:lnTo>
                      <a:lnTo>
                        <a:pt x="423115" y="317104"/>
                      </a:lnTo>
                      <a:lnTo>
                        <a:pt x="424813" y="317104"/>
                      </a:lnTo>
                      <a:lnTo>
                        <a:pt x="425662" y="317104"/>
                      </a:lnTo>
                      <a:lnTo>
                        <a:pt x="426537" y="318828"/>
                      </a:lnTo>
                      <a:lnTo>
                        <a:pt x="428235" y="319676"/>
                      </a:lnTo>
                      <a:lnTo>
                        <a:pt x="429933" y="321373"/>
                      </a:lnTo>
                      <a:lnTo>
                        <a:pt x="430782" y="322221"/>
                      </a:lnTo>
                      <a:lnTo>
                        <a:pt x="429933" y="323096"/>
                      </a:lnTo>
                      <a:lnTo>
                        <a:pt x="429084" y="323096"/>
                      </a:lnTo>
                      <a:lnTo>
                        <a:pt x="427386" y="323096"/>
                      </a:lnTo>
                      <a:lnTo>
                        <a:pt x="428235" y="323944"/>
                      </a:lnTo>
                      <a:lnTo>
                        <a:pt x="428235" y="324793"/>
                      </a:lnTo>
                      <a:lnTo>
                        <a:pt x="428235" y="325641"/>
                      </a:lnTo>
                      <a:lnTo>
                        <a:pt x="432507" y="326489"/>
                      </a:lnTo>
                      <a:lnTo>
                        <a:pt x="432507" y="328186"/>
                      </a:lnTo>
                      <a:lnTo>
                        <a:pt x="431658" y="328186"/>
                      </a:lnTo>
                      <a:lnTo>
                        <a:pt x="430782" y="327338"/>
                      </a:lnTo>
                      <a:lnTo>
                        <a:pt x="430782" y="328186"/>
                      </a:lnTo>
                      <a:lnTo>
                        <a:pt x="431658" y="329061"/>
                      </a:lnTo>
                      <a:lnTo>
                        <a:pt x="430782" y="329909"/>
                      </a:lnTo>
                      <a:lnTo>
                        <a:pt x="430782" y="331606"/>
                      </a:lnTo>
                      <a:lnTo>
                        <a:pt x="431658" y="331606"/>
                      </a:lnTo>
                      <a:lnTo>
                        <a:pt x="432507" y="332454"/>
                      </a:lnTo>
                      <a:lnTo>
                        <a:pt x="433356" y="331606"/>
                      </a:lnTo>
                      <a:lnTo>
                        <a:pt x="435053" y="332454"/>
                      </a:lnTo>
                      <a:lnTo>
                        <a:pt x="435902" y="331606"/>
                      </a:lnTo>
                      <a:lnTo>
                        <a:pt x="435902" y="332454"/>
                      </a:lnTo>
                      <a:lnTo>
                        <a:pt x="435902" y="333303"/>
                      </a:lnTo>
                      <a:lnTo>
                        <a:pt x="437627" y="333303"/>
                      </a:lnTo>
                      <a:lnTo>
                        <a:pt x="437627" y="334178"/>
                      </a:lnTo>
                      <a:lnTo>
                        <a:pt x="436751" y="335874"/>
                      </a:lnTo>
                      <a:lnTo>
                        <a:pt x="437627" y="335026"/>
                      </a:lnTo>
                      <a:lnTo>
                        <a:pt x="438476" y="335026"/>
                      </a:lnTo>
                      <a:lnTo>
                        <a:pt x="439325" y="335026"/>
                      </a:lnTo>
                      <a:lnTo>
                        <a:pt x="438476" y="335874"/>
                      </a:lnTo>
                      <a:lnTo>
                        <a:pt x="439325" y="338420"/>
                      </a:lnTo>
                      <a:lnTo>
                        <a:pt x="440174" y="340143"/>
                      </a:lnTo>
                      <a:lnTo>
                        <a:pt x="439325" y="340991"/>
                      </a:lnTo>
                      <a:lnTo>
                        <a:pt x="441023" y="340991"/>
                      </a:lnTo>
                      <a:lnTo>
                        <a:pt x="439325" y="341840"/>
                      </a:lnTo>
                      <a:lnTo>
                        <a:pt x="439325" y="342688"/>
                      </a:lnTo>
                      <a:lnTo>
                        <a:pt x="440174" y="342688"/>
                      </a:lnTo>
                      <a:lnTo>
                        <a:pt x="441023" y="342688"/>
                      </a:lnTo>
                      <a:lnTo>
                        <a:pt x="441023" y="343536"/>
                      </a:lnTo>
                      <a:lnTo>
                        <a:pt x="441872" y="344385"/>
                      </a:lnTo>
                      <a:lnTo>
                        <a:pt x="442747" y="345260"/>
                      </a:lnTo>
                      <a:lnTo>
                        <a:pt x="444445" y="345260"/>
                      </a:lnTo>
                      <a:lnTo>
                        <a:pt x="444445" y="346108"/>
                      </a:lnTo>
                      <a:lnTo>
                        <a:pt x="445294" y="346108"/>
                      </a:lnTo>
                      <a:lnTo>
                        <a:pt x="445294" y="346956"/>
                      </a:lnTo>
                      <a:lnTo>
                        <a:pt x="446992" y="346108"/>
                      </a:lnTo>
                      <a:lnTo>
                        <a:pt x="446992" y="347805"/>
                      </a:lnTo>
                      <a:lnTo>
                        <a:pt x="447841" y="347805"/>
                      </a:lnTo>
                      <a:lnTo>
                        <a:pt x="447841" y="348653"/>
                      </a:lnTo>
                      <a:lnTo>
                        <a:pt x="447841" y="349501"/>
                      </a:lnTo>
                      <a:lnTo>
                        <a:pt x="449566" y="351225"/>
                      </a:lnTo>
                      <a:lnTo>
                        <a:pt x="450415" y="352073"/>
                      </a:lnTo>
                      <a:lnTo>
                        <a:pt x="450415" y="352921"/>
                      </a:lnTo>
                      <a:lnTo>
                        <a:pt x="452113" y="352921"/>
                      </a:lnTo>
                      <a:lnTo>
                        <a:pt x="452113" y="355466"/>
                      </a:lnTo>
                      <a:lnTo>
                        <a:pt x="452113" y="357190"/>
                      </a:lnTo>
                      <a:lnTo>
                        <a:pt x="453811" y="356341"/>
                      </a:lnTo>
                      <a:lnTo>
                        <a:pt x="454686" y="356341"/>
                      </a:lnTo>
                      <a:lnTo>
                        <a:pt x="455535" y="358886"/>
                      </a:lnTo>
                      <a:lnTo>
                        <a:pt x="456384" y="358038"/>
                      </a:lnTo>
                      <a:lnTo>
                        <a:pt x="455535" y="360583"/>
                      </a:lnTo>
                      <a:lnTo>
                        <a:pt x="456384" y="361432"/>
                      </a:lnTo>
                      <a:lnTo>
                        <a:pt x="457233" y="360583"/>
                      </a:lnTo>
                      <a:lnTo>
                        <a:pt x="457233" y="361432"/>
                      </a:lnTo>
                      <a:lnTo>
                        <a:pt x="457233" y="362306"/>
                      </a:lnTo>
                      <a:lnTo>
                        <a:pt x="456384" y="362306"/>
                      </a:lnTo>
                      <a:lnTo>
                        <a:pt x="458082" y="364003"/>
                      </a:lnTo>
                      <a:lnTo>
                        <a:pt x="456384" y="364852"/>
                      </a:lnTo>
                      <a:lnTo>
                        <a:pt x="459807" y="364852"/>
                      </a:lnTo>
                      <a:lnTo>
                        <a:pt x="462354" y="367423"/>
                      </a:lnTo>
                      <a:lnTo>
                        <a:pt x="462354" y="369968"/>
                      </a:lnTo>
                      <a:lnTo>
                        <a:pt x="464052" y="370817"/>
                      </a:lnTo>
                      <a:lnTo>
                        <a:pt x="463203" y="371665"/>
                      </a:lnTo>
                      <a:lnTo>
                        <a:pt x="464927" y="372513"/>
                      </a:lnTo>
                      <a:lnTo>
                        <a:pt x="464927" y="373388"/>
                      </a:lnTo>
                      <a:lnTo>
                        <a:pt x="467474" y="373388"/>
                      </a:lnTo>
                      <a:lnTo>
                        <a:pt x="467474" y="374237"/>
                      </a:lnTo>
                      <a:lnTo>
                        <a:pt x="468323" y="374237"/>
                      </a:lnTo>
                      <a:lnTo>
                        <a:pt x="469172" y="374237"/>
                      </a:lnTo>
                      <a:lnTo>
                        <a:pt x="470021" y="374237"/>
                      </a:lnTo>
                      <a:lnTo>
                        <a:pt x="470021" y="375085"/>
                      </a:lnTo>
                      <a:lnTo>
                        <a:pt x="470897" y="375085"/>
                      </a:lnTo>
                      <a:lnTo>
                        <a:pt x="471746" y="372513"/>
                      </a:lnTo>
                      <a:lnTo>
                        <a:pt x="472595" y="373388"/>
                      </a:lnTo>
                      <a:lnTo>
                        <a:pt x="472595" y="372513"/>
                      </a:lnTo>
                      <a:lnTo>
                        <a:pt x="475142" y="371665"/>
                      </a:lnTo>
                      <a:lnTo>
                        <a:pt x="474293" y="370817"/>
                      </a:lnTo>
                      <a:lnTo>
                        <a:pt x="475991" y="369968"/>
                      </a:lnTo>
                      <a:lnTo>
                        <a:pt x="475991" y="368272"/>
                      </a:lnTo>
                      <a:lnTo>
                        <a:pt x="475991" y="367423"/>
                      </a:lnTo>
                      <a:lnTo>
                        <a:pt x="476866" y="367423"/>
                      </a:lnTo>
                      <a:lnTo>
                        <a:pt x="477715" y="365700"/>
                      </a:lnTo>
                      <a:lnTo>
                        <a:pt x="479413" y="365700"/>
                      </a:lnTo>
                      <a:lnTo>
                        <a:pt x="480262" y="365700"/>
                      </a:lnTo>
                      <a:lnTo>
                        <a:pt x="480262" y="364852"/>
                      </a:lnTo>
                      <a:lnTo>
                        <a:pt x="480262" y="364003"/>
                      </a:lnTo>
                      <a:lnTo>
                        <a:pt x="481111" y="364003"/>
                      </a:lnTo>
                      <a:lnTo>
                        <a:pt x="481987" y="364852"/>
                      </a:lnTo>
                      <a:lnTo>
                        <a:pt x="482836" y="364852"/>
                      </a:lnTo>
                      <a:lnTo>
                        <a:pt x="483685" y="363155"/>
                      </a:lnTo>
                      <a:lnTo>
                        <a:pt x="484534" y="363155"/>
                      </a:lnTo>
                      <a:lnTo>
                        <a:pt x="484534" y="361432"/>
                      </a:lnTo>
                      <a:lnTo>
                        <a:pt x="486232" y="360583"/>
                      </a:lnTo>
                      <a:lnTo>
                        <a:pt x="486232" y="361432"/>
                      </a:lnTo>
                      <a:lnTo>
                        <a:pt x="487081" y="362306"/>
                      </a:lnTo>
                      <a:lnTo>
                        <a:pt x="487956" y="361432"/>
                      </a:lnTo>
                      <a:lnTo>
                        <a:pt x="488805" y="360583"/>
                      </a:lnTo>
                      <a:lnTo>
                        <a:pt x="489654" y="362306"/>
                      </a:lnTo>
                      <a:lnTo>
                        <a:pt x="490503" y="362306"/>
                      </a:lnTo>
                      <a:lnTo>
                        <a:pt x="490503" y="361432"/>
                      </a:lnTo>
                      <a:lnTo>
                        <a:pt x="491352" y="361432"/>
                      </a:lnTo>
                      <a:lnTo>
                        <a:pt x="493926" y="360583"/>
                      </a:lnTo>
                      <a:lnTo>
                        <a:pt x="494775" y="359735"/>
                      </a:lnTo>
                      <a:lnTo>
                        <a:pt x="495624" y="360583"/>
                      </a:lnTo>
                      <a:lnTo>
                        <a:pt x="496472" y="360583"/>
                      </a:lnTo>
                      <a:lnTo>
                        <a:pt x="496472" y="359735"/>
                      </a:lnTo>
                      <a:lnTo>
                        <a:pt x="497321" y="360583"/>
                      </a:lnTo>
                      <a:lnTo>
                        <a:pt x="497321" y="359735"/>
                      </a:lnTo>
                      <a:lnTo>
                        <a:pt x="498170" y="358886"/>
                      </a:lnTo>
                      <a:lnTo>
                        <a:pt x="499046" y="358038"/>
                      </a:lnTo>
                      <a:lnTo>
                        <a:pt x="499046" y="358886"/>
                      </a:lnTo>
                      <a:lnTo>
                        <a:pt x="499895" y="358886"/>
                      </a:lnTo>
                      <a:lnTo>
                        <a:pt x="500744" y="356341"/>
                      </a:lnTo>
                      <a:lnTo>
                        <a:pt x="501593" y="357190"/>
                      </a:lnTo>
                      <a:lnTo>
                        <a:pt x="502442" y="356341"/>
                      </a:lnTo>
                      <a:lnTo>
                        <a:pt x="503291" y="356341"/>
                      </a:lnTo>
                      <a:lnTo>
                        <a:pt x="504166" y="356341"/>
                      </a:lnTo>
                      <a:lnTo>
                        <a:pt x="505015" y="355466"/>
                      </a:lnTo>
                      <a:lnTo>
                        <a:pt x="505864" y="355466"/>
                      </a:lnTo>
                      <a:lnTo>
                        <a:pt x="506713" y="354618"/>
                      </a:lnTo>
                      <a:lnTo>
                        <a:pt x="508411" y="355466"/>
                      </a:lnTo>
                      <a:lnTo>
                        <a:pt x="509260" y="355466"/>
                      </a:lnTo>
                      <a:lnTo>
                        <a:pt x="510985" y="355466"/>
                      </a:lnTo>
                      <a:lnTo>
                        <a:pt x="511834" y="353770"/>
                      </a:lnTo>
                      <a:lnTo>
                        <a:pt x="512683" y="353770"/>
                      </a:lnTo>
                      <a:lnTo>
                        <a:pt x="514381" y="354618"/>
                      </a:lnTo>
                      <a:lnTo>
                        <a:pt x="515256" y="354618"/>
                      </a:lnTo>
                      <a:lnTo>
                        <a:pt x="516954" y="352921"/>
                      </a:lnTo>
                      <a:lnTo>
                        <a:pt x="519501" y="352921"/>
                      </a:lnTo>
                      <a:lnTo>
                        <a:pt x="521226" y="353770"/>
                      </a:lnTo>
                      <a:lnTo>
                        <a:pt x="521226" y="354618"/>
                      </a:lnTo>
                      <a:lnTo>
                        <a:pt x="522924" y="354618"/>
                      </a:lnTo>
                      <a:lnTo>
                        <a:pt x="523773" y="355466"/>
                      </a:lnTo>
                      <a:lnTo>
                        <a:pt x="525471" y="356341"/>
                      </a:lnTo>
                      <a:lnTo>
                        <a:pt x="525471" y="357190"/>
                      </a:lnTo>
                      <a:lnTo>
                        <a:pt x="525471" y="358886"/>
                      </a:lnTo>
                      <a:lnTo>
                        <a:pt x="527195" y="359735"/>
                      </a:lnTo>
                      <a:lnTo>
                        <a:pt x="530591" y="361432"/>
                      </a:lnTo>
                      <a:lnTo>
                        <a:pt x="534014" y="364003"/>
                      </a:lnTo>
                      <a:lnTo>
                        <a:pt x="534863" y="365700"/>
                      </a:lnTo>
                      <a:lnTo>
                        <a:pt x="534863" y="366548"/>
                      </a:lnTo>
                      <a:lnTo>
                        <a:pt x="535712" y="367423"/>
                      </a:lnTo>
                      <a:lnTo>
                        <a:pt x="535712" y="368272"/>
                      </a:lnTo>
                      <a:lnTo>
                        <a:pt x="535712" y="371665"/>
                      </a:lnTo>
                      <a:lnTo>
                        <a:pt x="535712" y="373388"/>
                      </a:lnTo>
                      <a:lnTo>
                        <a:pt x="537436" y="375085"/>
                      </a:lnTo>
                      <a:lnTo>
                        <a:pt x="537436" y="376782"/>
                      </a:lnTo>
                      <a:lnTo>
                        <a:pt x="536561" y="377630"/>
                      </a:lnTo>
                      <a:lnTo>
                        <a:pt x="534863" y="377630"/>
                      </a:lnTo>
                      <a:lnTo>
                        <a:pt x="534014" y="379353"/>
                      </a:lnTo>
                      <a:lnTo>
                        <a:pt x="534014" y="381050"/>
                      </a:lnTo>
                      <a:lnTo>
                        <a:pt x="531440" y="387864"/>
                      </a:lnTo>
                      <a:lnTo>
                        <a:pt x="531440" y="388712"/>
                      </a:lnTo>
                      <a:lnTo>
                        <a:pt x="531440" y="389587"/>
                      </a:lnTo>
                      <a:lnTo>
                        <a:pt x="533165" y="390435"/>
                      </a:lnTo>
                      <a:lnTo>
                        <a:pt x="534863" y="392132"/>
                      </a:lnTo>
                      <a:lnTo>
                        <a:pt x="534014" y="392980"/>
                      </a:lnTo>
                      <a:lnTo>
                        <a:pt x="532316" y="394677"/>
                      </a:lnTo>
                      <a:lnTo>
                        <a:pt x="531440" y="397249"/>
                      </a:lnTo>
                      <a:lnTo>
                        <a:pt x="532316" y="401517"/>
                      </a:lnTo>
                      <a:lnTo>
                        <a:pt x="530591" y="404062"/>
                      </a:lnTo>
                      <a:lnTo>
                        <a:pt x="528893" y="405759"/>
                      </a:lnTo>
                      <a:lnTo>
                        <a:pt x="527195" y="407482"/>
                      </a:lnTo>
                      <a:lnTo>
                        <a:pt x="525471" y="408330"/>
                      </a:lnTo>
                      <a:lnTo>
                        <a:pt x="522924" y="408330"/>
                      </a:lnTo>
                      <a:lnTo>
                        <a:pt x="521226" y="409179"/>
                      </a:lnTo>
                      <a:lnTo>
                        <a:pt x="519501" y="409179"/>
                      </a:lnTo>
                      <a:lnTo>
                        <a:pt x="516105" y="407482"/>
                      </a:lnTo>
                      <a:lnTo>
                        <a:pt x="512683" y="409179"/>
                      </a:lnTo>
                      <a:lnTo>
                        <a:pt x="510985" y="410027"/>
                      </a:lnTo>
                      <a:lnTo>
                        <a:pt x="509260" y="410876"/>
                      </a:lnTo>
                      <a:lnTo>
                        <a:pt x="506713" y="411750"/>
                      </a:lnTo>
                      <a:lnTo>
                        <a:pt x="505864" y="413447"/>
                      </a:lnTo>
                      <a:lnTo>
                        <a:pt x="505015" y="414296"/>
                      </a:lnTo>
                      <a:lnTo>
                        <a:pt x="504166" y="415992"/>
                      </a:lnTo>
                      <a:lnTo>
                        <a:pt x="503291" y="415144"/>
                      </a:lnTo>
                      <a:lnTo>
                        <a:pt x="502442" y="415144"/>
                      </a:lnTo>
                      <a:lnTo>
                        <a:pt x="501593" y="415144"/>
                      </a:lnTo>
                      <a:lnTo>
                        <a:pt x="499895" y="415144"/>
                      </a:lnTo>
                      <a:lnTo>
                        <a:pt x="497321" y="414296"/>
                      </a:lnTo>
                      <a:lnTo>
                        <a:pt x="497321" y="415144"/>
                      </a:lnTo>
                      <a:lnTo>
                        <a:pt x="497321" y="415992"/>
                      </a:lnTo>
                      <a:lnTo>
                        <a:pt x="496472" y="415992"/>
                      </a:lnTo>
                      <a:lnTo>
                        <a:pt x="497321" y="417716"/>
                      </a:lnTo>
                      <a:lnTo>
                        <a:pt x="495624" y="418564"/>
                      </a:lnTo>
                      <a:lnTo>
                        <a:pt x="494775" y="417716"/>
                      </a:lnTo>
                      <a:lnTo>
                        <a:pt x="495624" y="420261"/>
                      </a:lnTo>
                      <a:lnTo>
                        <a:pt x="495624" y="421109"/>
                      </a:lnTo>
                      <a:lnTo>
                        <a:pt x="495624" y="421957"/>
                      </a:lnTo>
                      <a:lnTo>
                        <a:pt x="494775" y="423681"/>
                      </a:lnTo>
                      <a:lnTo>
                        <a:pt x="495624" y="424529"/>
                      </a:lnTo>
                      <a:lnTo>
                        <a:pt x="493077" y="427074"/>
                      </a:lnTo>
                      <a:lnTo>
                        <a:pt x="492201" y="427922"/>
                      </a:lnTo>
                      <a:lnTo>
                        <a:pt x="491352" y="426226"/>
                      </a:lnTo>
                      <a:lnTo>
                        <a:pt x="490503" y="427074"/>
                      </a:lnTo>
                      <a:lnTo>
                        <a:pt x="490503" y="427922"/>
                      </a:lnTo>
                      <a:lnTo>
                        <a:pt x="488805" y="427922"/>
                      </a:lnTo>
                      <a:lnTo>
                        <a:pt x="488805" y="429646"/>
                      </a:lnTo>
                      <a:lnTo>
                        <a:pt x="489654" y="431342"/>
                      </a:lnTo>
                      <a:lnTo>
                        <a:pt x="488805" y="431342"/>
                      </a:lnTo>
                      <a:lnTo>
                        <a:pt x="489654" y="432191"/>
                      </a:lnTo>
                      <a:lnTo>
                        <a:pt x="488805" y="433039"/>
                      </a:lnTo>
                      <a:lnTo>
                        <a:pt x="489654" y="433888"/>
                      </a:lnTo>
                      <a:lnTo>
                        <a:pt x="488805" y="434762"/>
                      </a:lnTo>
                      <a:lnTo>
                        <a:pt x="489654" y="435611"/>
                      </a:lnTo>
                      <a:lnTo>
                        <a:pt x="488805" y="435611"/>
                      </a:lnTo>
                      <a:lnTo>
                        <a:pt x="488805" y="436459"/>
                      </a:lnTo>
                      <a:lnTo>
                        <a:pt x="487956" y="437308"/>
                      </a:lnTo>
                      <a:lnTo>
                        <a:pt x="487956" y="438156"/>
                      </a:lnTo>
                      <a:lnTo>
                        <a:pt x="487081" y="439004"/>
                      </a:lnTo>
                      <a:lnTo>
                        <a:pt x="486232" y="438156"/>
                      </a:lnTo>
                      <a:lnTo>
                        <a:pt x="486232" y="439004"/>
                      </a:lnTo>
                      <a:lnTo>
                        <a:pt x="485383" y="439004"/>
                      </a:lnTo>
                      <a:lnTo>
                        <a:pt x="486232" y="439879"/>
                      </a:lnTo>
                      <a:lnTo>
                        <a:pt x="485383" y="439879"/>
                      </a:lnTo>
                      <a:lnTo>
                        <a:pt x="485383" y="440728"/>
                      </a:lnTo>
                      <a:lnTo>
                        <a:pt x="484534" y="439879"/>
                      </a:lnTo>
                      <a:lnTo>
                        <a:pt x="484534" y="440728"/>
                      </a:lnTo>
                      <a:lnTo>
                        <a:pt x="483685" y="440728"/>
                      </a:lnTo>
                      <a:lnTo>
                        <a:pt x="483685" y="439879"/>
                      </a:lnTo>
                      <a:lnTo>
                        <a:pt x="483685" y="441576"/>
                      </a:lnTo>
                      <a:lnTo>
                        <a:pt x="482836" y="440728"/>
                      </a:lnTo>
                      <a:lnTo>
                        <a:pt x="482836" y="441576"/>
                      </a:lnTo>
                      <a:lnTo>
                        <a:pt x="482836" y="442424"/>
                      </a:lnTo>
                      <a:lnTo>
                        <a:pt x="482836" y="443273"/>
                      </a:lnTo>
                      <a:lnTo>
                        <a:pt x="481987" y="443273"/>
                      </a:lnTo>
                      <a:lnTo>
                        <a:pt x="481111" y="442424"/>
                      </a:lnTo>
                      <a:lnTo>
                        <a:pt x="481111" y="443273"/>
                      </a:lnTo>
                      <a:lnTo>
                        <a:pt x="480262" y="443273"/>
                      </a:lnTo>
                      <a:lnTo>
                        <a:pt x="481111" y="443273"/>
                      </a:lnTo>
                      <a:lnTo>
                        <a:pt x="481111" y="444121"/>
                      </a:lnTo>
                      <a:lnTo>
                        <a:pt x="481987" y="443273"/>
                      </a:lnTo>
                      <a:lnTo>
                        <a:pt x="482836" y="444121"/>
                      </a:lnTo>
                      <a:lnTo>
                        <a:pt x="482836" y="444969"/>
                      </a:lnTo>
                      <a:lnTo>
                        <a:pt x="481987" y="444969"/>
                      </a:lnTo>
                      <a:lnTo>
                        <a:pt x="482836" y="445844"/>
                      </a:lnTo>
                      <a:lnTo>
                        <a:pt x="481987" y="445844"/>
                      </a:lnTo>
                      <a:lnTo>
                        <a:pt x="481987" y="446693"/>
                      </a:lnTo>
                      <a:lnTo>
                        <a:pt x="481111" y="446693"/>
                      </a:lnTo>
                      <a:lnTo>
                        <a:pt x="481111" y="447541"/>
                      </a:lnTo>
                      <a:lnTo>
                        <a:pt x="480262" y="448389"/>
                      </a:lnTo>
                      <a:lnTo>
                        <a:pt x="481111" y="449238"/>
                      </a:lnTo>
                      <a:lnTo>
                        <a:pt x="480262" y="450086"/>
                      </a:lnTo>
                      <a:lnTo>
                        <a:pt x="481987" y="450934"/>
                      </a:lnTo>
                      <a:lnTo>
                        <a:pt x="482836" y="450934"/>
                      </a:lnTo>
                      <a:lnTo>
                        <a:pt x="481987" y="451809"/>
                      </a:lnTo>
                      <a:lnTo>
                        <a:pt x="483685" y="451809"/>
                      </a:lnTo>
                      <a:lnTo>
                        <a:pt x="482836" y="452658"/>
                      </a:lnTo>
                      <a:lnTo>
                        <a:pt x="483685" y="453506"/>
                      </a:lnTo>
                      <a:lnTo>
                        <a:pt x="484534" y="455203"/>
                      </a:lnTo>
                      <a:lnTo>
                        <a:pt x="483685" y="456051"/>
                      </a:lnTo>
                      <a:lnTo>
                        <a:pt x="482836" y="456051"/>
                      </a:lnTo>
                      <a:lnTo>
                        <a:pt x="481111" y="457774"/>
                      </a:lnTo>
                      <a:lnTo>
                        <a:pt x="481111" y="460320"/>
                      </a:lnTo>
                      <a:lnTo>
                        <a:pt x="480262" y="460320"/>
                      </a:lnTo>
                      <a:lnTo>
                        <a:pt x="479413" y="460320"/>
                      </a:lnTo>
                      <a:lnTo>
                        <a:pt x="478564" y="460320"/>
                      </a:lnTo>
                      <a:lnTo>
                        <a:pt x="479413" y="462891"/>
                      </a:lnTo>
                      <a:lnTo>
                        <a:pt x="480262" y="463740"/>
                      </a:lnTo>
                      <a:lnTo>
                        <a:pt x="480262" y="465436"/>
                      </a:lnTo>
                      <a:lnTo>
                        <a:pt x="481111" y="465436"/>
                      </a:lnTo>
                      <a:lnTo>
                        <a:pt x="481111" y="466285"/>
                      </a:lnTo>
                      <a:lnTo>
                        <a:pt x="481987" y="466285"/>
                      </a:lnTo>
                      <a:lnTo>
                        <a:pt x="482836" y="468856"/>
                      </a:lnTo>
                      <a:lnTo>
                        <a:pt x="481987" y="469705"/>
                      </a:lnTo>
                      <a:lnTo>
                        <a:pt x="481987" y="472250"/>
                      </a:lnTo>
                      <a:lnTo>
                        <a:pt x="481111" y="473098"/>
                      </a:lnTo>
                      <a:lnTo>
                        <a:pt x="481987" y="473973"/>
                      </a:lnTo>
                      <a:lnTo>
                        <a:pt x="481111" y="474821"/>
                      </a:lnTo>
                      <a:lnTo>
                        <a:pt x="480262" y="474821"/>
                      </a:lnTo>
                      <a:lnTo>
                        <a:pt x="480262" y="475670"/>
                      </a:lnTo>
                      <a:lnTo>
                        <a:pt x="481111" y="476518"/>
                      </a:lnTo>
                      <a:lnTo>
                        <a:pt x="480262" y="477366"/>
                      </a:lnTo>
                      <a:lnTo>
                        <a:pt x="477715" y="477366"/>
                      </a:lnTo>
                      <a:lnTo>
                        <a:pt x="475991" y="479090"/>
                      </a:lnTo>
                      <a:lnTo>
                        <a:pt x="475142" y="479938"/>
                      </a:lnTo>
                      <a:lnTo>
                        <a:pt x="474293" y="479090"/>
                      </a:lnTo>
                      <a:lnTo>
                        <a:pt x="473444" y="479090"/>
                      </a:lnTo>
                      <a:lnTo>
                        <a:pt x="472595" y="479090"/>
                      </a:lnTo>
                      <a:lnTo>
                        <a:pt x="470897" y="479938"/>
                      </a:lnTo>
                      <a:lnTo>
                        <a:pt x="471746" y="481635"/>
                      </a:lnTo>
                      <a:lnTo>
                        <a:pt x="471746" y="482483"/>
                      </a:lnTo>
                      <a:lnTo>
                        <a:pt x="472595" y="483332"/>
                      </a:lnTo>
                      <a:lnTo>
                        <a:pt x="473444" y="483332"/>
                      </a:lnTo>
                      <a:lnTo>
                        <a:pt x="474293" y="485055"/>
                      </a:lnTo>
                      <a:lnTo>
                        <a:pt x="472595" y="485903"/>
                      </a:lnTo>
                      <a:lnTo>
                        <a:pt x="472595" y="486752"/>
                      </a:lnTo>
                      <a:lnTo>
                        <a:pt x="470897" y="487600"/>
                      </a:lnTo>
                      <a:lnTo>
                        <a:pt x="470897" y="488448"/>
                      </a:lnTo>
                      <a:lnTo>
                        <a:pt x="469172" y="489297"/>
                      </a:lnTo>
                      <a:lnTo>
                        <a:pt x="468323" y="489297"/>
                      </a:lnTo>
                      <a:lnTo>
                        <a:pt x="467474" y="490172"/>
                      </a:lnTo>
                      <a:lnTo>
                        <a:pt x="468323" y="491868"/>
                      </a:lnTo>
                      <a:lnTo>
                        <a:pt x="468323" y="492717"/>
                      </a:lnTo>
                      <a:lnTo>
                        <a:pt x="467474" y="493565"/>
                      </a:lnTo>
                      <a:lnTo>
                        <a:pt x="467474" y="494413"/>
                      </a:lnTo>
                      <a:lnTo>
                        <a:pt x="465776" y="494413"/>
                      </a:lnTo>
                      <a:lnTo>
                        <a:pt x="465776" y="493565"/>
                      </a:lnTo>
                      <a:lnTo>
                        <a:pt x="465776" y="494413"/>
                      </a:lnTo>
                      <a:lnTo>
                        <a:pt x="464927" y="496137"/>
                      </a:lnTo>
                      <a:lnTo>
                        <a:pt x="464927" y="496985"/>
                      </a:lnTo>
                      <a:lnTo>
                        <a:pt x="462354" y="496985"/>
                      </a:lnTo>
                      <a:lnTo>
                        <a:pt x="461505" y="497833"/>
                      </a:lnTo>
                      <a:lnTo>
                        <a:pt x="463203" y="498682"/>
                      </a:lnTo>
                      <a:lnTo>
                        <a:pt x="464052" y="497833"/>
                      </a:lnTo>
                      <a:lnTo>
                        <a:pt x="464052" y="498682"/>
                      </a:lnTo>
                      <a:lnTo>
                        <a:pt x="464927" y="498682"/>
                      </a:lnTo>
                      <a:lnTo>
                        <a:pt x="464927" y="499530"/>
                      </a:lnTo>
                      <a:lnTo>
                        <a:pt x="463203" y="500378"/>
                      </a:lnTo>
                      <a:lnTo>
                        <a:pt x="463203" y="501253"/>
                      </a:lnTo>
                      <a:lnTo>
                        <a:pt x="463203" y="502102"/>
                      </a:lnTo>
                      <a:lnTo>
                        <a:pt x="462354" y="502102"/>
                      </a:lnTo>
                      <a:lnTo>
                        <a:pt x="463203" y="502950"/>
                      </a:lnTo>
                      <a:lnTo>
                        <a:pt x="461505" y="502950"/>
                      </a:lnTo>
                      <a:lnTo>
                        <a:pt x="461505" y="503798"/>
                      </a:lnTo>
                      <a:lnTo>
                        <a:pt x="464052" y="505495"/>
                      </a:lnTo>
                      <a:lnTo>
                        <a:pt x="464052" y="504647"/>
                      </a:lnTo>
                      <a:lnTo>
                        <a:pt x="465776" y="504647"/>
                      </a:lnTo>
                      <a:lnTo>
                        <a:pt x="467474" y="505495"/>
                      </a:lnTo>
                      <a:lnTo>
                        <a:pt x="469172" y="504647"/>
                      </a:lnTo>
                      <a:lnTo>
                        <a:pt x="468323" y="506370"/>
                      </a:lnTo>
                      <a:lnTo>
                        <a:pt x="469172" y="506370"/>
                      </a:lnTo>
                      <a:lnTo>
                        <a:pt x="470021" y="506370"/>
                      </a:lnTo>
                      <a:lnTo>
                        <a:pt x="470021" y="505495"/>
                      </a:lnTo>
                      <a:lnTo>
                        <a:pt x="471746" y="505495"/>
                      </a:lnTo>
                      <a:lnTo>
                        <a:pt x="473444" y="506370"/>
                      </a:lnTo>
                      <a:lnTo>
                        <a:pt x="477715" y="504647"/>
                      </a:lnTo>
                      <a:lnTo>
                        <a:pt x="480262" y="504647"/>
                      </a:lnTo>
                      <a:lnTo>
                        <a:pt x="481111" y="506370"/>
                      </a:lnTo>
                      <a:lnTo>
                        <a:pt x="480262" y="507218"/>
                      </a:lnTo>
                      <a:lnTo>
                        <a:pt x="479413" y="507218"/>
                      </a:lnTo>
                      <a:lnTo>
                        <a:pt x="478564" y="507218"/>
                      </a:lnTo>
                      <a:lnTo>
                        <a:pt x="479413" y="508067"/>
                      </a:lnTo>
                      <a:lnTo>
                        <a:pt x="478564" y="508067"/>
                      </a:lnTo>
                      <a:lnTo>
                        <a:pt x="479413" y="508915"/>
                      </a:lnTo>
                      <a:lnTo>
                        <a:pt x="478564" y="509764"/>
                      </a:lnTo>
                      <a:lnTo>
                        <a:pt x="479413" y="511460"/>
                      </a:lnTo>
                      <a:lnTo>
                        <a:pt x="478564" y="511460"/>
                      </a:lnTo>
                      <a:lnTo>
                        <a:pt x="479413" y="513184"/>
                      </a:lnTo>
                      <a:lnTo>
                        <a:pt x="480262" y="513184"/>
                      </a:lnTo>
                      <a:lnTo>
                        <a:pt x="481987" y="513184"/>
                      </a:lnTo>
                      <a:lnTo>
                        <a:pt x="482836" y="512335"/>
                      </a:lnTo>
                      <a:lnTo>
                        <a:pt x="483685" y="511460"/>
                      </a:lnTo>
                      <a:lnTo>
                        <a:pt x="483685" y="512335"/>
                      </a:lnTo>
                      <a:lnTo>
                        <a:pt x="483685" y="514032"/>
                      </a:lnTo>
                      <a:lnTo>
                        <a:pt x="484534" y="514032"/>
                      </a:lnTo>
                      <a:lnTo>
                        <a:pt x="487956" y="514880"/>
                      </a:lnTo>
                      <a:lnTo>
                        <a:pt x="488805" y="515729"/>
                      </a:lnTo>
                      <a:lnTo>
                        <a:pt x="489654" y="517425"/>
                      </a:lnTo>
                      <a:lnTo>
                        <a:pt x="488805" y="519997"/>
                      </a:lnTo>
                      <a:lnTo>
                        <a:pt x="488805" y="520845"/>
                      </a:lnTo>
                      <a:lnTo>
                        <a:pt x="490503" y="521694"/>
                      </a:lnTo>
                      <a:lnTo>
                        <a:pt x="492201" y="520845"/>
                      </a:lnTo>
                      <a:lnTo>
                        <a:pt x="492201" y="521694"/>
                      </a:lnTo>
                      <a:lnTo>
                        <a:pt x="493077" y="523417"/>
                      </a:lnTo>
                      <a:lnTo>
                        <a:pt x="492201" y="525114"/>
                      </a:lnTo>
                      <a:lnTo>
                        <a:pt x="491352" y="526810"/>
                      </a:lnTo>
                      <a:lnTo>
                        <a:pt x="493077" y="529382"/>
                      </a:lnTo>
                      <a:lnTo>
                        <a:pt x="492201" y="530230"/>
                      </a:lnTo>
                      <a:lnTo>
                        <a:pt x="491352" y="531079"/>
                      </a:lnTo>
                      <a:lnTo>
                        <a:pt x="491352" y="531927"/>
                      </a:lnTo>
                      <a:lnTo>
                        <a:pt x="489654" y="532776"/>
                      </a:lnTo>
                      <a:lnTo>
                        <a:pt x="489654" y="533624"/>
                      </a:lnTo>
                      <a:lnTo>
                        <a:pt x="489654" y="534499"/>
                      </a:lnTo>
                      <a:lnTo>
                        <a:pt x="490503" y="536196"/>
                      </a:lnTo>
                      <a:lnTo>
                        <a:pt x="493077" y="535347"/>
                      </a:lnTo>
                      <a:lnTo>
                        <a:pt x="493926" y="535347"/>
                      </a:lnTo>
                      <a:lnTo>
                        <a:pt x="493926" y="537044"/>
                      </a:lnTo>
                      <a:lnTo>
                        <a:pt x="495624" y="539589"/>
                      </a:lnTo>
                      <a:lnTo>
                        <a:pt x="497321" y="541312"/>
                      </a:lnTo>
                      <a:lnTo>
                        <a:pt x="498170" y="542161"/>
                      </a:lnTo>
                      <a:lnTo>
                        <a:pt x="499046" y="543009"/>
                      </a:lnTo>
                      <a:lnTo>
                        <a:pt x="500744" y="545581"/>
                      </a:lnTo>
                      <a:lnTo>
                        <a:pt x="499895" y="548126"/>
                      </a:lnTo>
                      <a:lnTo>
                        <a:pt x="499895" y="548974"/>
                      </a:lnTo>
                      <a:lnTo>
                        <a:pt x="502442" y="549822"/>
                      </a:lnTo>
                      <a:lnTo>
                        <a:pt x="502442" y="548974"/>
                      </a:lnTo>
                      <a:lnTo>
                        <a:pt x="503291" y="548126"/>
                      </a:lnTo>
                      <a:lnTo>
                        <a:pt x="505015" y="547277"/>
                      </a:lnTo>
                      <a:lnTo>
                        <a:pt x="508411" y="547277"/>
                      </a:lnTo>
                      <a:lnTo>
                        <a:pt x="510985" y="546429"/>
                      </a:lnTo>
                      <a:lnTo>
                        <a:pt x="511834" y="546429"/>
                      </a:lnTo>
                      <a:lnTo>
                        <a:pt x="513532" y="548126"/>
                      </a:lnTo>
                      <a:lnTo>
                        <a:pt x="516105" y="548974"/>
                      </a:lnTo>
                      <a:lnTo>
                        <a:pt x="515256" y="549822"/>
                      </a:lnTo>
                      <a:lnTo>
                        <a:pt x="514381" y="551546"/>
                      </a:lnTo>
                      <a:lnTo>
                        <a:pt x="514381" y="553242"/>
                      </a:lnTo>
                      <a:lnTo>
                        <a:pt x="515256" y="554091"/>
                      </a:lnTo>
                      <a:lnTo>
                        <a:pt x="516954" y="555788"/>
                      </a:lnTo>
                      <a:lnTo>
                        <a:pt x="518652" y="555788"/>
                      </a:lnTo>
                      <a:lnTo>
                        <a:pt x="520350" y="556662"/>
                      </a:lnTo>
                      <a:lnTo>
                        <a:pt x="521226" y="558359"/>
                      </a:lnTo>
                      <a:lnTo>
                        <a:pt x="523773" y="557511"/>
                      </a:lnTo>
                      <a:lnTo>
                        <a:pt x="525471" y="558359"/>
                      </a:lnTo>
                      <a:lnTo>
                        <a:pt x="525471" y="560056"/>
                      </a:lnTo>
                      <a:lnTo>
                        <a:pt x="523773" y="561753"/>
                      </a:lnTo>
                      <a:lnTo>
                        <a:pt x="523773" y="562628"/>
                      </a:lnTo>
                      <a:lnTo>
                        <a:pt x="525471" y="565173"/>
                      </a:lnTo>
                      <a:lnTo>
                        <a:pt x="525471" y="566021"/>
                      </a:lnTo>
                      <a:lnTo>
                        <a:pt x="528044" y="566869"/>
                      </a:lnTo>
                      <a:lnTo>
                        <a:pt x="528044" y="567744"/>
                      </a:lnTo>
                      <a:lnTo>
                        <a:pt x="522924" y="571138"/>
                      </a:lnTo>
                      <a:lnTo>
                        <a:pt x="521226" y="571986"/>
                      </a:lnTo>
                      <a:lnTo>
                        <a:pt x="521226" y="574558"/>
                      </a:lnTo>
                      <a:lnTo>
                        <a:pt x="519501" y="577103"/>
                      </a:lnTo>
                      <a:lnTo>
                        <a:pt x="519501" y="580523"/>
                      </a:lnTo>
                      <a:lnTo>
                        <a:pt x="518652" y="582220"/>
                      </a:lnTo>
                      <a:lnTo>
                        <a:pt x="513532" y="585640"/>
                      </a:lnTo>
                      <a:lnTo>
                        <a:pt x="514381" y="589033"/>
                      </a:lnTo>
                      <a:lnTo>
                        <a:pt x="514381" y="590756"/>
                      </a:lnTo>
                      <a:lnTo>
                        <a:pt x="515256" y="591605"/>
                      </a:lnTo>
                      <a:lnTo>
                        <a:pt x="515256" y="592453"/>
                      </a:lnTo>
                      <a:lnTo>
                        <a:pt x="516954" y="592453"/>
                      </a:lnTo>
                      <a:lnTo>
                        <a:pt x="521226" y="592453"/>
                      </a:lnTo>
                      <a:lnTo>
                        <a:pt x="523773" y="594150"/>
                      </a:lnTo>
                      <a:lnTo>
                        <a:pt x="524622" y="595873"/>
                      </a:lnTo>
                      <a:lnTo>
                        <a:pt x="523773" y="596721"/>
                      </a:lnTo>
                      <a:lnTo>
                        <a:pt x="522924" y="599266"/>
                      </a:lnTo>
                      <a:lnTo>
                        <a:pt x="522924" y="600115"/>
                      </a:lnTo>
                      <a:lnTo>
                        <a:pt x="525471" y="600990"/>
                      </a:lnTo>
                      <a:lnTo>
                        <a:pt x="528044" y="600990"/>
                      </a:lnTo>
                      <a:lnTo>
                        <a:pt x="531440" y="599266"/>
                      </a:lnTo>
                      <a:lnTo>
                        <a:pt x="532316" y="600990"/>
                      </a:lnTo>
                      <a:lnTo>
                        <a:pt x="534014" y="602686"/>
                      </a:lnTo>
                      <a:lnTo>
                        <a:pt x="533165" y="605232"/>
                      </a:lnTo>
                      <a:lnTo>
                        <a:pt x="534014" y="605232"/>
                      </a:lnTo>
                      <a:lnTo>
                        <a:pt x="535712" y="606955"/>
                      </a:lnTo>
                      <a:lnTo>
                        <a:pt x="534014" y="607803"/>
                      </a:lnTo>
                      <a:lnTo>
                        <a:pt x="534014" y="608652"/>
                      </a:lnTo>
                      <a:lnTo>
                        <a:pt x="536561" y="609500"/>
                      </a:lnTo>
                      <a:lnTo>
                        <a:pt x="536561" y="612071"/>
                      </a:lnTo>
                      <a:lnTo>
                        <a:pt x="535712" y="612920"/>
                      </a:lnTo>
                      <a:lnTo>
                        <a:pt x="535712" y="615465"/>
                      </a:lnTo>
                      <a:lnTo>
                        <a:pt x="537436" y="617162"/>
                      </a:lnTo>
                      <a:lnTo>
                        <a:pt x="535712" y="618885"/>
                      </a:lnTo>
                      <a:lnTo>
                        <a:pt x="536561" y="622278"/>
                      </a:lnTo>
                      <a:lnTo>
                        <a:pt x="535712" y="624002"/>
                      </a:lnTo>
                      <a:lnTo>
                        <a:pt x="538285" y="627395"/>
                      </a:lnTo>
                      <a:lnTo>
                        <a:pt x="538285" y="631664"/>
                      </a:lnTo>
                      <a:lnTo>
                        <a:pt x="539134" y="632512"/>
                      </a:lnTo>
                      <a:lnTo>
                        <a:pt x="539983" y="635083"/>
                      </a:lnTo>
                      <a:lnTo>
                        <a:pt x="542530" y="635932"/>
                      </a:lnTo>
                      <a:lnTo>
                        <a:pt x="543406" y="635932"/>
                      </a:lnTo>
                      <a:lnTo>
                        <a:pt x="547651" y="641049"/>
                      </a:lnTo>
                      <a:lnTo>
                        <a:pt x="549375" y="647014"/>
                      </a:lnTo>
                      <a:lnTo>
                        <a:pt x="551922" y="647862"/>
                      </a:lnTo>
                      <a:lnTo>
                        <a:pt x="554496" y="649559"/>
                      </a:lnTo>
                      <a:lnTo>
                        <a:pt x="556194" y="647862"/>
                      </a:lnTo>
                      <a:lnTo>
                        <a:pt x="557892" y="648710"/>
                      </a:lnTo>
                      <a:lnTo>
                        <a:pt x="561314" y="648710"/>
                      </a:lnTo>
                      <a:lnTo>
                        <a:pt x="565585" y="647862"/>
                      </a:lnTo>
                      <a:lnTo>
                        <a:pt x="568981" y="647014"/>
                      </a:lnTo>
                      <a:lnTo>
                        <a:pt x="570679" y="647862"/>
                      </a:lnTo>
                      <a:lnTo>
                        <a:pt x="571555" y="648710"/>
                      </a:lnTo>
                      <a:lnTo>
                        <a:pt x="572404" y="649559"/>
                      </a:lnTo>
                      <a:lnTo>
                        <a:pt x="574951" y="652979"/>
                      </a:lnTo>
                      <a:lnTo>
                        <a:pt x="578373" y="652130"/>
                      </a:lnTo>
                      <a:lnTo>
                        <a:pt x="583494" y="652979"/>
                      </a:lnTo>
                      <a:lnTo>
                        <a:pt x="589463" y="648710"/>
                      </a:lnTo>
                      <a:lnTo>
                        <a:pt x="591161" y="647862"/>
                      </a:lnTo>
                      <a:lnTo>
                        <a:pt x="592010" y="647862"/>
                      </a:lnTo>
                      <a:lnTo>
                        <a:pt x="592859" y="648710"/>
                      </a:lnTo>
                      <a:lnTo>
                        <a:pt x="593735" y="656372"/>
                      </a:lnTo>
                      <a:lnTo>
                        <a:pt x="595433" y="658944"/>
                      </a:lnTo>
                      <a:lnTo>
                        <a:pt x="596282" y="658095"/>
                      </a:lnTo>
                      <a:lnTo>
                        <a:pt x="598855" y="657247"/>
                      </a:lnTo>
                      <a:lnTo>
                        <a:pt x="602251" y="658944"/>
                      </a:lnTo>
                      <a:lnTo>
                        <a:pt x="604825" y="658095"/>
                      </a:lnTo>
                      <a:lnTo>
                        <a:pt x="610794" y="656372"/>
                      </a:lnTo>
                      <a:lnTo>
                        <a:pt x="615915" y="658944"/>
                      </a:lnTo>
                      <a:lnTo>
                        <a:pt x="621884" y="659792"/>
                      </a:lnTo>
                      <a:lnTo>
                        <a:pt x="627853" y="656372"/>
                      </a:lnTo>
                      <a:lnTo>
                        <a:pt x="629551" y="654676"/>
                      </a:lnTo>
                      <a:lnTo>
                        <a:pt x="630400" y="652130"/>
                      </a:lnTo>
                      <a:lnTo>
                        <a:pt x="629551" y="649559"/>
                      </a:lnTo>
                      <a:lnTo>
                        <a:pt x="628702" y="647862"/>
                      </a:lnTo>
                      <a:lnTo>
                        <a:pt x="630400" y="645290"/>
                      </a:lnTo>
                      <a:lnTo>
                        <a:pt x="631249" y="647014"/>
                      </a:lnTo>
                      <a:lnTo>
                        <a:pt x="633823" y="647014"/>
                      </a:lnTo>
                      <a:lnTo>
                        <a:pt x="633823" y="648710"/>
                      </a:lnTo>
                      <a:lnTo>
                        <a:pt x="632974" y="649559"/>
                      </a:lnTo>
                      <a:lnTo>
                        <a:pt x="633823" y="652979"/>
                      </a:lnTo>
                      <a:lnTo>
                        <a:pt x="633823" y="656372"/>
                      </a:lnTo>
                      <a:lnTo>
                        <a:pt x="633823" y="658944"/>
                      </a:lnTo>
                      <a:lnTo>
                        <a:pt x="633823" y="659792"/>
                      </a:lnTo>
                      <a:lnTo>
                        <a:pt x="632974" y="660641"/>
                      </a:lnTo>
                      <a:lnTo>
                        <a:pt x="632125" y="662364"/>
                      </a:lnTo>
                      <a:lnTo>
                        <a:pt x="630400" y="666606"/>
                      </a:lnTo>
                      <a:lnTo>
                        <a:pt x="628702" y="670026"/>
                      </a:lnTo>
                      <a:lnTo>
                        <a:pt x="627004" y="670874"/>
                      </a:lnTo>
                      <a:lnTo>
                        <a:pt x="621884" y="670874"/>
                      </a:lnTo>
                      <a:lnTo>
                        <a:pt x="620160" y="671722"/>
                      </a:lnTo>
                      <a:lnTo>
                        <a:pt x="618462" y="672571"/>
                      </a:lnTo>
                      <a:lnTo>
                        <a:pt x="617613" y="672571"/>
                      </a:lnTo>
                      <a:lnTo>
                        <a:pt x="617613" y="673446"/>
                      </a:lnTo>
                      <a:lnTo>
                        <a:pt x="617613" y="674294"/>
                      </a:lnTo>
                      <a:lnTo>
                        <a:pt x="616764" y="675991"/>
                      </a:lnTo>
                      <a:lnTo>
                        <a:pt x="618462" y="678536"/>
                      </a:lnTo>
                      <a:lnTo>
                        <a:pt x="617613" y="681956"/>
                      </a:lnTo>
                      <a:lnTo>
                        <a:pt x="616764" y="681956"/>
                      </a:lnTo>
                      <a:lnTo>
                        <a:pt x="612492" y="681956"/>
                      </a:lnTo>
                      <a:lnTo>
                        <a:pt x="609945" y="683653"/>
                      </a:lnTo>
                      <a:lnTo>
                        <a:pt x="608221" y="685376"/>
                      </a:lnTo>
                      <a:lnTo>
                        <a:pt x="607372" y="687073"/>
                      </a:lnTo>
                      <a:lnTo>
                        <a:pt x="602251" y="690493"/>
                      </a:lnTo>
                      <a:lnTo>
                        <a:pt x="600553" y="691341"/>
                      </a:lnTo>
                      <a:lnTo>
                        <a:pt x="599704" y="693886"/>
                      </a:lnTo>
                      <a:lnTo>
                        <a:pt x="597980" y="693886"/>
                      </a:lnTo>
                      <a:lnTo>
                        <a:pt x="596282" y="694734"/>
                      </a:lnTo>
                      <a:lnTo>
                        <a:pt x="593735" y="694734"/>
                      </a:lnTo>
                      <a:lnTo>
                        <a:pt x="592859" y="695583"/>
                      </a:lnTo>
                      <a:lnTo>
                        <a:pt x="592010" y="699003"/>
                      </a:lnTo>
                      <a:lnTo>
                        <a:pt x="588614" y="699851"/>
                      </a:lnTo>
                      <a:lnTo>
                        <a:pt x="588614" y="702423"/>
                      </a:lnTo>
                      <a:lnTo>
                        <a:pt x="587765" y="703271"/>
                      </a:lnTo>
                      <a:lnTo>
                        <a:pt x="586041" y="704119"/>
                      </a:lnTo>
                      <a:lnTo>
                        <a:pt x="583494" y="703271"/>
                      </a:lnTo>
                      <a:lnTo>
                        <a:pt x="580920" y="705816"/>
                      </a:lnTo>
                      <a:lnTo>
                        <a:pt x="578373" y="705816"/>
                      </a:lnTo>
                      <a:lnTo>
                        <a:pt x="575800" y="706691"/>
                      </a:lnTo>
                      <a:lnTo>
                        <a:pt x="574951" y="705816"/>
                      </a:lnTo>
                      <a:lnTo>
                        <a:pt x="572404" y="706691"/>
                      </a:lnTo>
                      <a:lnTo>
                        <a:pt x="572404" y="707539"/>
                      </a:lnTo>
                      <a:lnTo>
                        <a:pt x="570679" y="708388"/>
                      </a:lnTo>
                      <a:lnTo>
                        <a:pt x="568981" y="709236"/>
                      </a:lnTo>
                      <a:lnTo>
                        <a:pt x="568981" y="710085"/>
                      </a:lnTo>
                      <a:lnTo>
                        <a:pt x="569830" y="710933"/>
                      </a:lnTo>
                      <a:lnTo>
                        <a:pt x="571555" y="713505"/>
                      </a:lnTo>
                      <a:lnTo>
                        <a:pt x="572404" y="714353"/>
                      </a:lnTo>
                      <a:lnTo>
                        <a:pt x="572404" y="715201"/>
                      </a:lnTo>
                      <a:lnTo>
                        <a:pt x="571555" y="718621"/>
                      </a:lnTo>
                      <a:lnTo>
                        <a:pt x="568981" y="720318"/>
                      </a:lnTo>
                      <a:lnTo>
                        <a:pt x="563861" y="723738"/>
                      </a:lnTo>
                      <a:lnTo>
                        <a:pt x="564710" y="723738"/>
                      </a:lnTo>
                      <a:lnTo>
                        <a:pt x="567283" y="724586"/>
                      </a:lnTo>
                      <a:lnTo>
                        <a:pt x="567283" y="727980"/>
                      </a:lnTo>
                      <a:lnTo>
                        <a:pt x="566434" y="729703"/>
                      </a:lnTo>
                      <a:lnTo>
                        <a:pt x="564710" y="730551"/>
                      </a:lnTo>
                      <a:lnTo>
                        <a:pt x="561314" y="732248"/>
                      </a:lnTo>
                      <a:lnTo>
                        <a:pt x="560465" y="733097"/>
                      </a:lnTo>
                      <a:lnTo>
                        <a:pt x="559616" y="734820"/>
                      </a:lnTo>
                      <a:lnTo>
                        <a:pt x="558740" y="737365"/>
                      </a:lnTo>
                      <a:lnTo>
                        <a:pt x="558740" y="738213"/>
                      </a:lnTo>
                      <a:lnTo>
                        <a:pt x="560465" y="741633"/>
                      </a:lnTo>
                      <a:lnTo>
                        <a:pt x="560465" y="742482"/>
                      </a:lnTo>
                      <a:lnTo>
                        <a:pt x="556194" y="745027"/>
                      </a:lnTo>
                      <a:lnTo>
                        <a:pt x="554496" y="747598"/>
                      </a:lnTo>
                      <a:lnTo>
                        <a:pt x="550224" y="750143"/>
                      </a:lnTo>
                      <a:lnTo>
                        <a:pt x="549375" y="751018"/>
                      </a:lnTo>
                      <a:lnTo>
                        <a:pt x="548500" y="752715"/>
                      </a:lnTo>
                      <a:lnTo>
                        <a:pt x="545953" y="754412"/>
                      </a:lnTo>
                      <a:lnTo>
                        <a:pt x="545104" y="754412"/>
                      </a:lnTo>
                      <a:lnTo>
                        <a:pt x="545104" y="756983"/>
                      </a:lnTo>
                      <a:lnTo>
                        <a:pt x="542530" y="759529"/>
                      </a:lnTo>
                      <a:lnTo>
                        <a:pt x="539983" y="766342"/>
                      </a:lnTo>
                      <a:lnTo>
                        <a:pt x="539134" y="774879"/>
                      </a:lnTo>
                      <a:lnTo>
                        <a:pt x="536561" y="779147"/>
                      </a:lnTo>
                      <a:lnTo>
                        <a:pt x="534863" y="781692"/>
                      </a:lnTo>
                      <a:lnTo>
                        <a:pt x="533165" y="781692"/>
                      </a:lnTo>
                      <a:lnTo>
                        <a:pt x="522924" y="786809"/>
                      </a:lnTo>
                      <a:lnTo>
                        <a:pt x="519501" y="787657"/>
                      </a:lnTo>
                      <a:lnTo>
                        <a:pt x="520350" y="789354"/>
                      </a:lnTo>
                      <a:lnTo>
                        <a:pt x="519501" y="791926"/>
                      </a:lnTo>
                      <a:lnTo>
                        <a:pt x="518652" y="791926"/>
                      </a:lnTo>
                      <a:lnTo>
                        <a:pt x="518652" y="793622"/>
                      </a:lnTo>
                      <a:lnTo>
                        <a:pt x="519501" y="794471"/>
                      </a:lnTo>
                      <a:lnTo>
                        <a:pt x="519501" y="796194"/>
                      </a:lnTo>
                      <a:lnTo>
                        <a:pt x="520350" y="799587"/>
                      </a:lnTo>
                      <a:lnTo>
                        <a:pt x="522075" y="802159"/>
                      </a:lnTo>
                      <a:lnTo>
                        <a:pt x="524622" y="803007"/>
                      </a:lnTo>
                      <a:lnTo>
                        <a:pt x="525471" y="803007"/>
                      </a:lnTo>
                      <a:lnTo>
                        <a:pt x="527195" y="803856"/>
                      </a:lnTo>
                      <a:lnTo>
                        <a:pt x="527195" y="807276"/>
                      </a:lnTo>
                      <a:lnTo>
                        <a:pt x="527195" y="808124"/>
                      </a:lnTo>
                      <a:lnTo>
                        <a:pt x="529742" y="809821"/>
                      </a:lnTo>
                      <a:lnTo>
                        <a:pt x="529742" y="810669"/>
                      </a:lnTo>
                      <a:lnTo>
                        <a:pt x="529742" y="814938"/>
                      </a:lnTo>
                      <a:lnTo>
                        <a:pt x="530591" y="817483"/>
                      </a:lnTo>
                      <a:lnTo>
                        <a:pt x="531440" y="818358"/>
                      </a:lnTo>
                      <a:lnTo>
                        <a:pt x="532316" y="819206"/>
                      </a:lnTo>
                      <a:lnTo>
                        <a:pt x="534863" y="820054"/>
                      </a:lnTo>
                      <a:lnTo>
                        <a:pt x="535712" y="821751"/>
                      </a:lnTo>
                      <a:lnTo>
                        <a:pt x="536561" y="821751"/>
                      </a:lnTo>
                      <a:lnTo>
                        <a:pt x="538285" y="821751"/>
                      </a:lnTo>
                      <a:lnTo>
                        <a:pt x="539983" y="821751"/>
                      </a:lnTo>
                      <a:lnTo>
                        <a:pt x="542530" y="822599"/>
                      </a:lnTo>
                      <a:lnTo>
                        <a:pt x="543406" y="824323"/>
                      </a:lnTo>
                      <a:lnTo>
                        <a:pt x="544255" y="825171"/>
                      </a:lnTo>
                      <a:lnTo>
                        <a:pt x="545104" y="825171"/>
                      </a:lnTo>
                      <a:lnTo>
                        <a:pt x="546802" y="824323"/>
                      </a:lnTo>
                      <a:lnTo>
                        <a:pt x="547651" y="824323"/>
                      </a:lnTo>
                      <a:lnTo>
                        <a:pt x="550224" y="824323"/>
                      </a:lnTo>
                      <a:lnTo>
                        <a:pt x="551922" y="825171"/>
                      </a:lnTo>
                      <a:lnTo>
                        <a:pt x="556194" y="824323"/>
                      </a:lnTo>
                      <a:lnTo>
                        <a:pt x="559616" y="826019"/>
                      </a:lnTo>
                      <a:lnTo>
                        <a:pt x="562163" y="826868"/>
                      </a:lnTo>
                      <a:lnTo>
                        <a:pt x="563012" y="826868"/>
                      </a:lnTo>
                      <a:lnTo>
                        <a:pt x="564710" y="827716"/>
                      </a:lnTo>
                      <a:lnTo>
                        <a:pt x="566434" y="827716"/>
                      </a:lnTo>
                      <a:lnTo>
                        <a:pt x="568132" y="829439"/>
                      </a:lnTo>
                      <a:lnTo>
                        <a:pt x="568132" y="830288"/>
                      </a:lnTo>
                      <a:lnTo>
                        <a:pt x="568981" y="831985"/>
                      </a:lnTo>
                      <a:lnTo>
                        <a:pt x="570679" y="832833"/>
                      </a:lnTo>
                      <a:lnTo>
                        <a:pt x="572404" y="833681"/>
                      </a:lnTo>
                      <a:lnTo>
                        <a:pt x="573253" y="832833"/>
                      </a:lnTo>
                      <a:lnTo>
                        <a:pt x="574951" y="831985"/>
                      </a:lnTo>
                      <a:lnTo>
                        <a:pt x="575800" y="833681"/>
                      </a:lnTo>
                      <a:lnTo>
                        <a:pt x="578373" y="833681"/>
                      </a:lnTo>
                      <a:lnTo>
                        <a:pt x="580071" y="832833"/>
                      </a:lnTo>
                      <a:lnTo>
                        <a:pt x="580920" y="833681"/>
                      </a:lnTo>
                      <a:lnTo>
                        <a:pt x="583494" y="834556"/>
                      </a:lnTo>
                      <a:lnTo>
                        <a:pt x="584343" y="834556"/>
                      </a:lnTo>
                      <a:lnTo>
                        <a:pt x="585192" y="835405"/>
                      </a:lnTo>
                      <a:lnTo>
                        <a:pt x="585192" y="837101"/>
                      </a:lnTo>
                      <a:lnTo>
                        <a:pt x="585192" y="837950"/>
                      </a:lnTo>
                      <a:lnTo>
                        <a:pt x="579222" y="838798"/>
                      </a:lnTo>
                      <a:lnTo>
                        <a:pt x="576675" y="839646"/>
                      </a:lnTo>
                      <a:lnTo>
                        <a:pt x="574102" y="838798"/>
                      </a:lnTo>
                      <a:lnTo>
                        <a:pt x="572404" y="839646"/>
                      </a:lnTo>
                      <a:lnTo>
                        <a:pt x="568132" y="837950"/>
                      </a:lnTo>
                      <a:lnTo>
                        <a:pt x="563861" y="835405"/>
                      </a:lnTo>
                      <a:lnTo>
                        <a:pt x="563012" y="835405"/>
                      </a:lnTo>
                      <a:lnTo>
                        <a:pt x="562163" y="835405"/>
                      </a:lnTo>
                      <a:lnTo>
                        <a:pt x="561314" y="835405"/>
                      </a:lnTo>
                      <a:lnTo>
                        <a:pt x="559616" y="836253"/>
                      </a:lnTo>
                      <a:lnTo>
                        <a:pt x="557892" y="835405"/>
                      </a:lnTo>
                      <a:lnTo>
                        <a:pt x="556194" y="836253"/>
                      </a:lnTo>
                      <a:lnTo>
                        <a:pt x="556194" y="837950"/>
                      </a:lnTo>
                      <a:lnTo>
                        <a:pt x="557043" y="839646"/>
                      </a:lnTo>
                      <a:lnTo>
                        <a:pt x="557892" y="840521"/>
                      </a:lnTo>
                      <a:lnTo>
                        <a:pt x="558740" y="843066"/>
                      </a:lnTo>
                      <a:lnTo>
                        <a:pt x="558740" y="844763"/>
                      </a:lnTo>
                      <a:lnTo>
                        <a:pt x="557043" y="845638"/>
                      </a:lnTo>
                      <a:lnTo>
                        <a:pt x="554496" y="849880"/>
                      </a:lnTo>
                      <a:lnTo>
                        <a:pt x="550224" y="851603"/>
                      </a:lnTo>
                      <a:lnTo>
                        <a:pt x="548500" y="852451"/>
                      </a:lnTo>
                      <a:lnTo>
                        <a:pt x="549375" y="853300"/>
                      </a:lnTo>
                      <a:lnTo>
                        <a:pt x="551922" y="852451"/>
                      </a:lnTo>
                      <a:lnTo>
                        <a:pt x="553620" y="854148"/>
                      </a:lnTo>
                      <a:lnTo>
                        <a:pt x="555345" y="854997"/>
                      </a:lnTo>
                      <a:lnTo>
                        <a:pt x="555345" y="855845"/>
                      </a:lnTo>
                      <a:lnTo>
                        <a:pt x="553620" y="856720"/>
                      </a:lnTo>
                      <a:lnTo>
                        <a:pt x="553620" y="857568"/>
                      </a:lnTo>
                      <a:lnTo>
                        <a:pt x="554496" y="858417"/>
                      </a:lnTo>
                      <a:lnTo>
                        <a:pt x="553620" y="860113"/>
                      </a:lnTo>
                      <a:lnTo>
                        <a:pt x="551922" y="860962"/>
                      </a:lnTo>
                      <a:lnTo>
                        <a:pt x="551922" y="861810"/>
                      </a:lnTo>
                      <a:lnTo>
                        <a:pt x="551922" y="862685"/>
                      </a:lnTo>
                      <a:lnTo>
                        <a:pt x="551073" y="863533"/>
                      </a:lnTo>
                      <a:lnTo>
                        <a:pt x="549375" y="862685"/>
                      </a:lnTo>
                      <a:lnTo>
                        <a:pt x="548500" y="863533"/>
                      </a:lnTo>
                      <a:lnTo>
                        <a:pt x="549375" y="865230"/>
                      </a:lnTo>
                      <a:lnTo>
                        <a:pt x="548500" y="866927"/>
                      </a:lnTo>
                      <a:lnTo>
                        <a:pt x="550224" y="869498"/>
                      </a:lnTo>
                      <a:lnTo>
                        <a:pt x="551922" y="868650"/>
                      </a:lnTo>
                      <a:lnTo>
                        <a:pt x="552771" y="869498"/>
                      </a:lnTo>
                      <a:lnTo>
                        <a:pt x="554496" y="871195"/>
                      </a:lnTo>
                      <a:lnTo>
                        <a:pt x="556194" y="871195"/>
                      </a:lnTo>
                      <a:lnTo>
                        <a:pt x="559616" y="869498"/>
                      </a:lnTo>
                      <a:lnTo>
                        <a:pt x="562163" y="870347"/>
                      </a:lnTo>
                      <a:lnTo>
                        <a:pt x="563861" y="871195"/>
                      </a:lnTo>
                      <a:lnTo>
                        <a:pt x="565585" y="872043"/>
                      </a:lnTo>
                      <a:lnTo>
                        <a:pt x="568981" y="871195"/>
                      </a:lnTo>
                      <a:lnTo>
                        <a:pt x="570679" y="869498"/>
                      </a:lnTo>
                      <a:lnTo>
                        <a:pt x="572404" y="869498"/>
                      </a:lnTo>
                      <a:lnTo>
                        <a:pt x="573253" y="869498"/>
                      </a:lnTo>
                      <a:lnTo>
                        <a:pt x="574102" y="871195"/>
                      </a:lnTo>
                      <a:lnTo>
                        <a:pt x="574102" y="872892"/>
                      </a:lnTo>
                      <a:lnTo>
                        <a:pt x="571555" y="875463"/>
                      </a:lnTo>
                      <a:lnTo>
                        <a:pt x="568981" y="875463"/>
                      </a:lnTo>
                      <a:lnTo>
                        <a:pt x="564710" y="877160"/>
                      </a:lnTo>
                      <a:lnTo>
                        <a:pt x="559616" y="878009"/>
                      </a:lnTo>
                      <a:lnTo>
                        <a:pt x="557892" y="878009"/>
                      </a:lnTo>
                      <a:lnTo>
                        <a:pt x="554496" y="878857"/>
                      </a:lnTo>
                      <a:lnTo>
                        <a:pt x="553620" y="880580"/>
                      </a:lnTo>
                      <a:lnTo>
                        <a:pt x="552771" y="881429"/>
                      </a:lnTo>
                      <a:lnTo>
                        <a:pt x="551073" y="882277"/>
                      </a:lnTo>
                      <a:lnTo>
                        <a:pt x="548500" y="884849"/>
                      </a:lnTo>
                      <a:lnTo>
                        <a:pt x="548500" y="886545"/>
                      </a:lnTo>
                      <a:lnTo>
                        <a:pt x="547651" y="886545"/>
                      </a:lnTo>
                      <a:lnTo>
                        <a:pt x="545953" y="887394"/>
                      </a:lnTo>
                      <a:lnTo>
                        <a:pt x="545953" y="889090"/>
                      </a:lnTo>
                      <a:lnTo>
                        <a:pt x="547651" y="890814"/>
                      </a:lnTo>
                      <a:lnTo>
                        <a:pt x="547651" y="891662"/>
                      </a:lnTo>
                      <a:lnTo>
                        <a:pt x="548500" y="892510"/>
                      </a:lnTo>
                      <a:lnTo>
                        <a:pt x="546802" y="893359"/>
                      </a:lnTo>
                      <a:lnTo>
                        <a:pt x="547651" y="895055"/>
                      </a:lnTo>
                      <a:lnTo>
                        <a:pt x="547651" y="895930"/>
                      </a:lnTo>
                      <a:lnTo>
                        <a:pt x="549375" y="896779"/>
                      </a:lnTo>
                      <a:lnTo>
                        <a:pt x="550224" y="898475"/>
                      </a:lnTo>
                      <a:lnTo>
                        <a:pt x="549375" y="900172"/>
                      </a:lnTo>
                      <a:lnTo>
                        <a:pt x="549375" y="901895"/>
                      </a:lnTo>
                      <a:lnTo>
                        <a:pt x="548500" y="904441"/>
                      </a:lnTo>
                      <a:lnTo>
                        <a:pt x="548500" y="905289"/>
                      </a:lnTo>
                      <a:lnTo>
                        <a:pt x="546802" y="906137"/>
                      </a:lnTo>
                      <a:lnTo>
                        <a:pt x="547651" y="907012"/>
                      </a:lnTo>
                      <a:lnTo>
                        <a:pt x="547651" y="907861"/>
                      </a:lnTo>
                      <a:lnTo>
                        <a:pt x="547651" y="908709"/>
                      </a:lnTo>
                      <a:lnTo>
                        <a:pt x="546802" y="909557"/>
                      </a:lnTo>
                      <a:lnTo>
                        <a:pt x="549375" y="910406"/>
                      </a:lnTo>
                      <a:lnTo>
                        <a:pt x="549375" y="912102"/>
                      </a:lnTo>
                      <a:lnTo>
                        <a:pt x="550224" y="912977"/>
                      </a:lnTo>
                      <a:lnTo>
                        <a:pt x="549375" y="915522"/>
                      </a:lnTo>
                      <a:lnTo>
                        <a:pt x="547651" y="916371"/>
                      </a:lnTo>
                      <a:lnTo>
                        <a:pt x="548500" y="916371"/>
                      </a:lnTo>
                      <a:lnTo>
                        <a:pt x="550224" y="918942"/>
                      </a:lnTo>
                      <a:lnTo>
                        <a:pt x="549375" y="919791"/>
                      </a:lnTo>
                      <a:lnTo>
                        <a:pt x="548500" y="921487"/>
                      </a:lnTo>
                      <a:lnTo>
                        <a:pt x="551073" y="922336"/>
                      </a:lnTo>
                      <a:lnTo>
                        <a:pt x="551922" y="922336"/>
                      </a:lnTo>
                      <a:lnTo>
                        <a:pt x="554496" y="923184"/>
                      </a:lnTo>
                      <a:lnTo>
                        <a:pt x="555345" y="923184"/>
                      </a:lnTo>
                      <a:lnTo>
                        <a:pt x="555345" y="924059"/>
                      </a:lnTo>
                      <a:lnTo>
                        <a:pt x="551922" y="924907"/>
                      </a:lnTo>
                      <a:lnTo>
                        <a:pt x="551922" y="925756"/>
                      </a:lnTo>
                      <a:lnTo>
                        <a:pt x="551922" y="926604"/>
                      </a:lnTo>
                      <a:lnTo>
                        <a:pt x="551073" y="927453"/>
                      </a:lnTo>
                      <a:lnTo>
                        <a:pt x="551922" y="928301"/>
                      </a:lnTo>
                      <a:lnTo>
                        <a:pt x="552771" y="927453"/>
                      </a:lnTo>
                      <a:lnTo>
                        <a:pt x="553620" y="929176"/>
                      </a:lnTo>
                      <a:lnTo>
                        <a:pt x="555345" y="930024"/>
                      </a:lnTo>
                      <a:lnTo>
                        <a:pt x="556194" y="930024"/>
                      </a:lnTo>
                      <a:lnTo>
                        <a:pt x="558740" y="931721"/>
                      </a:lnTo>
                      <a:lnTo>
                        <a:pt x="559616" y="933418"/>
                      </a:lnTo>
                      <a:lnTo>
                        <a:pt x="558740" y="934266"/>
                      </a:lnTo>
                      <a:lnTo>
                        <a:pt x="558740" y="935989"/>
                      </a:lnTo>
                      <a:lnTo>
                        <a:pt x="557892" y="936838"/>
                      </a:lnTo>
                      <a:lnTo>
                        <a:pt x="557892" y="937686"/>
                      </a:lnTo>
                      <a:lnTo>
                        <a:pt x="558740" y="938534"/>
                      </a:lnTo>
                      <a:lnTo>
                        <a:pt x="559616" y="937686"/>
                      </a:lnTo>
                      <a:lnTo>
                        <a:pt x="560465" y="937686"/>
                      </a:lnTo>
                      <a:lnTo>
                        <a:pt x="561314" y="937686"/>
                      </a:lnTo>
                      <a:lnTo>
                        <a:pt x="562163" y="937686"/>
                      </a:lnTo>
                      <a:lnTo>
                        <a:pt x="563861" y="939383"/>
                      </a:lnTo>
                      <a:lnTo>
                        <a:pt x="564710" y="941106"/>
                      </a:lnTo>
                      <a:lnTo>
                        <a:pt x="564710" y="941954"/>
                      </a:lnTo>
                      <a:lnTo>
                        <a:pt x="563861" y="943651"/>
                      </a:lnTo>
                      <a:lnTo>
                        <a:pt x="563861" y="947919"/>
                      </a:lnTo>
                      <a:lnTo>
                        <a:pt x="567283" y="948768"/>
                      </a:lnTo>
                      <a:lnTo>
                        <a:pt x="573253" y="946223"/>
                      </a:lnTo>
                      <a:lnTo>
                        <a:pt x="575800" y="945348"/>
                      </a:lnTo>
                      <a:lnTo>
                        <a:pt x="576675" y="947071"/>
                      </a:lnTo>
                      <a:lnTo>
                        <a:pt x="575800" y="948768"/>
                      </a:lnTo>
                      <a:lnTo>
                        <a:pt x="576675" y="950465"/>
                      </a:lnTo>
                      <a:lnTo>
                        <a:pt x="575800" y="953036"/>
                      </a:lnTo>
                      <a:lnTo>
                        <a:pt x="570679" y="953036"/>
                      </a:lnTo>
                      <a:lnTo>
                        <a:pt x="567283" y="953885"/>
                      </a:lnTo>
                      <a:lnTo>
                        <a:pt x="564710" y="954733"/>
                      </a:lnTo>
                      <a:lnTo>
                        <a:pt x="563861" y="954733"/>
                      </a:lnTo>
                      <a:lnTo>
                        <a:pt x="563012" y="955581"/>
                      </a:lnTo>
                      <a:lnTo>
                        <a:pt x="562163" y="958153"/>
                      </a:lnTo>
                      <a:lnTo>
                        <a:pt x="561314" y="959001"/>
                      </a:lnTo>
                      <a:lnTo>
                        <a:pt x="560465" y="959850"/>
                      </a:lnTo>
                      <a:lnTo>
                        <a:pt x="561314" y="961546"/>
                      </a:lnTo>
                      <a:lnTo>
                        <a:pt x="559616" y="965815"/>
                      </a:lnTo>
                      <a:lnTo>
                        <a:pt x="561314" y="966663"/>
                      </a:lnTo>
                      <a:lnTo>
                        <a:pt x="561314" y="967511"/>
                      </a:lnTo>
                      <a:lnTo>
                        <a:pt x="562163" y="967511"/>
                      </a:lnTo>
                      <a:lnTo>
                        <a:pt x="563012" y="967511"/>
                      </a:lnTo>
                      <a:lnTo>
                        <a:pt x="563861" y="969235"/>
                      </a:lnTo>
                      <a:lnTo>
                        <a:pt x="562163" y="970931"/>
                      </a:lnTo>
                      <a:lnTo>
                        <a:pt x="560465" y="971780"/>
                      </a:lnTo>
                      <a:lnTo>
                        <a:pt x="558740" y="974351"/>
                      </a:lnTo>
                      <a:lnTo>
                        <a:pt x="559616" y="974351"/>
                      </a:lnTo>
                      <a:lnTo>
                        <a:pt x="559616" y="975200"/>
                      </a:lnTo>
                      <a:lnTo>
                        <a:pt x="561314" y="976048"/>
                      </a:lnTo>
                      <a:lnTo>
                        <a:pt x="562163" y="976897"/>
                      </a:lnTo>
                      <a:lnTo>
                        <a:pt x="562163" y="980317"/>
                      </a:lnTo>
                      <a:lnTo>
                        <a:pt x="560465" y="981165"/>
                      </a:lnTo>
                      <a:lnTo>
                        <a:pt x="561314" y="982862"/>
                      </a:lnTo>
                      <a:lnTo>
                        <a:pt x="561314" y="984558"/>
                      </a:lnTo>
                      <a:lnTo>
                        <a:pt x="560465" y="985433"/>
                      </a:lnTo>
                      <a:lnTo>
                        <a:pt x="560465" y="987130"/>
                      </a:lnTo>
                      <a:lnTo>
                        <a:pt x="560465" y="988827"/>
                      </a:lnTo>
                      <a:lnTo>
                        <a:pt x="561314" y="989675"/>
                      </a:lnTo>
                      <a:lnTo>
                        <a:pt x="562163" y="990550"/>
                      </a:lnTo>
                      <a:lnTo>
                        <a:pt x="563012" y="992247"/>
                      </a:lnTo>
                      <a:lnTo>
                        <a:pt x="561314" y="993943"/>
                      </a:lnTo>
                      <a:lnTo>
                        <a:pt x="558740" y="995667"/>
                      </a:lnTo>
                      <a:lnTo>
                        <a:pt x="560465" y="998212"/>
                      </a:lnTo>
                      <a:lnTo>
                        <a:pt x="559616" y="999909"/>
                      </a:lnTo>
                      <a:lnTo>
                        <a:pt x="558740" y="1001632"/>
                      </a:lnTo>
                      <a:lnTo>
                        <a:pt x="558740" y="1003329"/>
                      </a:lnTo>
                      <a:lnTo>
                        <a:pt x="557892" y="1007597"/>
                      </a:lnTo>
                      <a:lnTo>
                        <a:pt x="560465" y="1006722"/>
                      </a:lnTo>
                      <a:lnTo>
                        <a:pt x="561314" y="1005025"/>
                      </a:lnTo>
                      <a:lnTo>
                        <a:pt x="562163" y="1005025"/>
                      </a:lnTo>
                      <a:lnTo>
                        <a:pt x="568132" y="1005874"/>
                      </a:lnTo>
                      <a:lnTo>
                        <a:pt x="570679" y="1004177"/>
                      </a:lnTo>
                      <a:lnTo>
                        <a:pt x="572404" y="1004177"/>
                      </a:lnTo>
                      <a:lnTo>
                        <a:pt x="578373" y="1001632"/>
                      </a:lnTo>
                      <a:lnTo>
                        <a:pt x="580071" y="1002480"/>
                      </a:lnTo>
                      <a:lnTo>
                        <a:pt x="581796" y="1003329"/>
                      </a:lnTo>
                      <a:lnTo>
                        <a:pt x="580920" y="1004177"/>
                      </a:lnTo>
                      <a:lnTo>
                        <a:pt x="577524" y="1005874"/>
                      </a:lnTo>
                      <a:lnTo>
                        <a:pt x="575800" y="1005025"/>
                      </a:lnTo>
                      <a:lnTo>
                        <a:pt x="573253" y="1005874"/>
                      </a:lnTo>
                      <a:lnTo>
                        <a:pt x="573253" y="1006722"/>
                      </a:lnTo>
                      <a:lnTo>
                        <a:pt x="572404" y="1007597"/>
                      </a:lnTo>
                      <a:lnTo>
                        <a:pt x="571555" y="1008445"/>
                      </a:lnTo>
                      <a:lnTo>
                        <a:pt x="568132" y="1008445"/>
                      </a:lnTo>
                      <a:lnTo>
                        <a:pt x="565585" y="1009294"/>
                      </a:lnTo>
                      <a:lnTo>
                        <a:pt x="565585" y="1008445"/>
                      </a:lnTo>
                      <a:lnTo>
                        <a:pt x="561314" y="1010142"/>
                      </a:lnTo>
                      <a:lnTo>
                        <a:pt x="560465" y="1009294"/>
                      </a:lnTo>
                      <a:lnTo>
                        <a:pt x="559616" y="1010142"/>
                      </a:lnTo>
                      <a:lnTo>
                        <a:pt x="557043" y="1010990"/>
                      </a:lnTo>
                      <a:lnTo>
                        <a:pt x="553620" y="1010990"/>
                      </a:lnTo>
                      <a:lnTo>
                        <a:pt x="553620" y="1011839"/>
                      </a:lnTo>
                      <a:lnTo>
                        <a:pt x="550224" y="1012714"/>
                      </a:lnTo>
                      <a:lnTo>
                        <a:pt x="548500" y="1011839"/>
                      </a:lnTo>
                      <a:lnTo>
                        <a:pt x="549375" y="1010142"/>
                      </a:lnTo>
                      <a:lnTo>
                        <a:pt x="548500" y="1009294"/>
                      </a:lnTo>
                      <a:lnTo>
                        <a:pt x="549375" y="1008445"/>
                      </a:lnTo>
                      <a:lnTo>
                        <a:pt x="549375" y="1006722"/>
                      </a:lnTo>
                      <a:lnTo>
                        <a:pt x="549375" y="1005874"/>
                      </a:lnTo>
                      <a:lnTo>
                        <a:pt x="550224" y="1005025"/>
                      </a:lnTo>
                      <a:lnTo>
                        <a:pt x="550224" y="1002480"/>
                      </a:lnTo>
                      <a:lnTo>
                        <a:pt x="550224" y="1001632"/>
                      </a:lnTo>
                      <a:lnTo>
                        <a:pt x="549375" y="1000757"/>
                      </a:lnTo>
                      <a:lnTo>
                        <a:pt x="550224" y="999909"/>
                      </a:lnTo>
                      <a:lnTo>
                        <a:pt x="549375" y="999060"/>
                      </a:lnTo>
                      <a:lnTo>
                        <a:pt x="550224" y="998212"/>
                      </a:lnTo>
                      <a:lnTo>
                        <a:pt x="549375" y="998212"/>
                      </a:lnTo>
                      <a:lnTo>
                        <a:pt x="550224" y="996515"/>
                      </a:lnTo>
                      <a:lnTo>
                        <a:pt x="548500" y="995667"/>
                      </a:lnTo>
                      <a:lnTo>
                        <a:pt x="548500" y="993943"/>
                      </a:lnTo>
                      <a:lnTo>
                        <a:pt x="548500" y="994792"/>
                      </a:lnTo>
                      <a:lnTo>
                        <a:pt x="547651" y="993943"/>
                      </a:lnTo>
                      <a:lnTo>
                        <a:pt x="545953" y="994792"/>
                      </a:lnTo>
                      <a:lnTo>
                        <a:pt x="545104" y="993943"/>
                      </a:lnTo>
                      <a:lnTo>
                        <a:pt x="544255" y="993943"/>
                      </a:lnTo>
                      <a:lnTo>
                        <a:pt x="544255" y="993095"/>
                      </a:lnTo>
                      <a:lnTo>
                        <a:pt x="544255" y="991398"/>
                      </a:lnTo>
                      <a:lnTo>
                        <a:pt x="543406" y="990550"/>
                      </a:lnTo>
                      <a:lnTo>
                        <a:pt x="541681" y="1005025"/>
                      </a:lnTo>
                      <a:lnTo>
                        <a:pt x="540832" y="1005025"/>
                      </a:lnTo>
                      <a:lnTo>
                        <a:pt x="539983" y="1005874"/>
                      </a:lnTo>
                      <a:lnTo>
                        <a:pt x="539134" y="1006722"/>
                      </a:lnTo>
                      <a:lnTo>
                        <a:pt x="539134" y="1010142"/>
                      </a:lnTo>
                      <a:lnTo>
                        <a:pt x="535712" y="1010142"/>
                      </a:lnTo>
                      <a:lnTo>
                        <a:pt x="516105" y="1010142"/>
                      </a:lnTo>
                      <a:lnTo>
                        <a:pt x="501593" y="1009294"/>
                      </a:lnTo>
                      <a:lnTo>
                        <a:pt x="493077" y="1014410"/>
                      </a:lnTo>
                      <a:lnTo>
                        <a:pt x="492201" y="1014410"/>
                      </a:lnTo>
                      <a:lnTo>
                        <a:pt x="493077" y="1015259"/>
                      </a:lnTo>
                      <a:lnTo>
                        <a:pt x="491352" y="1016107"/>
                      </a:lnTo>
                      <a:lnTo>
                        <a:pt x="491352" y="1017804"/>
                      </a:lnTo>
                      <a:lnTo>
                        <a:pt x="490503" y="1017804"/>
                      </a:lnTo>
                      <a:lnTo>
                        <a:pt x="489654" y="1019527"/>
                      </a:lnTo>
                      <a:lnTo>
                        <a:pt x="489654" y="1020375"/>
                      </a:lnTo>
                      <a:lnTo>
                        <a:pt x="488805" y="1020375"/>
                      </a:lnTo>
                      <a:lnTo>
                        <a:pt x="488805" y="1021224"/>
                      </a:lnTo>
                      <a:lnTo>
                        <a:pt x="488805" y="1022072"/>
                      </a:lnTo>
                      <a:lnTo>
                        <a:pt x="486232" y="1022921"/>
                      </a:lnTo>
                      <a:lnTo>
                        <a:pt x="486232" y="1022072"/>
                      </a:lnTo>
                      <a:lnTo>
                        <a:pt x="486232" y="1021224"/>
                      </a:lnTo>
                      <a:lnTo>
                        <a:pt x="485383" y="1022072"/>
                      </a:lnTo>
                      <a:lnTo>
                        <a:pt x="485383" y="1021224"/>
                      </a:lnTo>
                      <a:lnTo>
                        <a:pt x="485383" y="1020375"/>
                      </a:lnTo>
                      <a:lnTo>
                        <a:pt x="483685" y="1020375"/>
                      </a:lnTo>
                      <a:lnTo>
                        <a:pt x="482836" y="1022072"/>
                      </a:lnTo>
                      <a:lnTo>
                        <a:pt x="481111" y="1022921"/>
                      </a:lnTo>
                      <a:lnTo>
                        <a:pt x="479413" y="1024644"/>
                      </a:lnTo>
                      <a:lnTo>
                        <a:pt x="479413" y="1025492"/>
                      </a:lnTo>
                      <a:lnTo>
                        <a:pt x="476866" y="1026341"/>
                      </a:lnTo>
                      <a:lnTo>
                        <a:pt x="475991" y="1028037"/>
                      </a:lnTo>
                      <a:lnTo>
                        <a:pt x="474293" y="1028037"/>
                      </a:lnTo>
                      <a:lnTo>
                        <a:pt x="472595" y="1029760"/>
                      </a:lnTo>
                      <a:lnTo>
                        <a:pt x="472595" y="1030609"/>
                      </a:lnTo>
                      <a:lnTo>
                        <a:pt x="471746" y="1030609"/>
                      </a:lnTo>
                      <a:lnTo>
                        <a:pt x="471746" y="1029760"/>
                      </a:lnTo>
                      <a:lnTo>
                        <a:pt x="470897" y="1029760"/>
                      </a:lnTo>
                      <a:lnTo>
                        <a:pt x="470021" y="1029760"/>
                      </a:lnTo>
                      <a:lnTo>
                        <a:pt x="469172" y="1029760"/>
                      </a:lnTo>
                      <a:lnTo>
                        <a:pt x="469172" y="1030609"/>
                      </a:lnTo>
                      <a:lnTo>
                        <a:pt x="469172" y="1032306"/>
                      </a:lnTo>
                      <a:lnTo>
                        <a:pt x="467474" y="1032306"/>
                      </a:lnTo>
                      <a:lnTo>
                        <a:pt x="465776" y="1033154"/>
                      </a:lnTo>
                      <a:lnTo>
                        <a:pt x="464927" y="1033154"/>
                      </a:lnTo>
                      <a:lnTo>
                        <a:pt x="464052" y="1034002"/>
                      </a:lnTo>
                      <a:lnTo>
                        <a:pt x="462354" y="1034877"/>
                      </a:lnTo>
                      <a:lnTo>
                        <a:pt x="461505" y="1034002"/>
                      </a:lnTo>
                      <a:lnTo>
                        <a:pt x="461505" y="1034877"/>
                      </a:lnTo>
                      <a:lnTo>
                        <a:pt x="459807" y="1034877"/>
                      </a:lnTo>
                      <a:lnTo>
                        <a:pt x="459807" y="1035726"/>
                      </a:lnTo>
                      <a:lnTo>
                        <a:pt x="459807" y="1036574"/>
                      </a:lnTo>
                      <a:lnTo>
                        <a:pt x="458931" y="1037422"/>
                      </a:lnTo>
                      <a:lnTo>
                        <a:pt x="458931" y="1036574"/>
                      </a:lnTo>
                      <a:lnTo>
                        <a:pt x="458082" y="1035726"/>
                      </a:lnTo>
                      <a:lnTo>
                        <a:pt x="457233" y="1036574"/>
                      </a:lnTo>
                      <a:lnTo>
                        <a:pt x="457233" y="1037422"/>
                      </a:lnTo>
                      <a:lnTo>
                        <a:pt x="456384" y="1037422"/>
                      </a:lnTo>
                      <a:lnTo>
                        <a:pt x="456384" y="1035726"/>
                      </a:lnTo>
                      <a:lnTo>
                        <a:pt x="455535" y="1036574"/>
                      </a:lnTo>
                      <a:lnTo>
                        <a:pt x="453811" y="1036574"/>
                      </a:lnTo>
                      <a:lnTo>
                        <a:pt x="452113" y="1038271"/>
                      </a:lnTo>
                      <a:lnTo>
                        <a:pt x="452962" y="1038271"/>
                      </a:lnTo>
                      <a:lnTo>
                        <a:pt x="452962" y="1039967"/>
                      </a:lnTo>
                      <a:lnTo>
                        <a:pt x="451264" y="1040842"/>
                      </a:lnTo>
                      <a:lnTo>
                        <a:pt x="449566" y="1039967"/>
                      </a:lnTo>
                      <a:lnTo>
                        <a:pt x="448717" y="1040842"/>
                      </a:lnTo>
                      <a:lnTo>
                        <a:pt x="446992" y="1039967"/>
                      </a:lnTo>
                      <a:lnTo>
                        <a:pt x="447841" y="1039119"/>
                      </a:lnTo>
                      <a:lnTo>
                        <a:pt x="446992" y="1038271"/>
                      </a:lnTo>
                      <a:lnTo>
                        <a:pt x="445294" y="1039119"/>
                      </a:lnTo>
                      <a:lnTo>
                        <a:pt x="443596" y="1038271"/>
                      </a:lnTo>
                      <a:lnTo>
                        <a:pt x="442747" y="1039119"/>
                      </a:lnTo>
                      <a:lnTo>
                        <a:pt x="441872" y="1039119"/>
                      </a:lnTo>
                      <a:lnTo>
                        <a:pt x="441023" y="1039119"/>
                      </a:lnTo>
                      <a:lnTo>
                        <a:pt x="441023" y="1039967"/>
                      </a:lnTo>
                      <a:lnTo>
                        <a:pt x="438476" y="1040842"/>
                      </a:lnTo>
                      <a:lnTo>
                        <a:pt x="439325" y="1043387"/>
                      </a:lnTo>
                      <a:lnTo>
                        <a:pt x="438476" y="1044236"/>
                      </a:lnTo>
                      <a:lnTo>
                        <a:pt x="436751" y="1044236"/>
                      </a:lnTo>
                      <a:lnTo>
                        <a:pt x="436751" y="1045959"/>
                      </a:lnTo>
                      <a:lnTo>
                        <a:pt x="435902" y="1045959"/>
                      </a:lnTo>
                      <a:lnTo>
                        <a:pt x="435053" y="1047656"/>
                      </a:lnTo>
                      <a:lnTo>
                        <a:pt x="433356" y="1047656"/>
                      </a:lnTo>
                      <a:lnTo>
                        <a:pt x="434205" y="1046807"/>
                      </a:lnTo>
                      <a:lnTo>
                        <a:pt x="433356" y="1046807"/>
                      </a:lnTo>
                      <a:lnTo>
                        <a:pt x="433356" y="1045959"/>
                      </a:lnTo>
                      <a:lnTo>
                        <a:pt x="430782" y="1045959"/>
                      </a:lnTo>
                      <a:lnTo>
                        <a:pt x="429933" y="1046807"/>
                      </a:lnTo>
                      <a:lnTo>
                        <a:pt x="427386" y="1045959"/>
                      </a:lnTo>
                      <a:lnTo>
                        <a:pt x="425662" y="1045959"/>
                      </a:lnTo>
                      <a:lnTo>
                        <a:pt x="423964" y="1044236"/>
                      </a:lnTo>
                      <a:lnTo>
                        <a:pt x="423115" y="1043387"/>
                      </a:lnTo>
                      <a:lnTo>
                        <a:pt x="422266" y="1045084"/>
                      </a:lnTo>
                      <a:lnTo>
                        <a:pt x="421417" y="1045084"/>
                      </a:lnTo>
                      <a:lnTo>
                        <a:pt x="420568" y="1045959"/>
                      </a:lnTo>
                      <a:lnTo>
                        <a:pt x="420568" y="1047656"/>
                      </a:lnTo>
                      <a:lnTo>
                        <a:pt x="417994" y="1048504"/>
                      </a:lnTo>
                      <a:lnTo>
                        <a:pt x="417145" y="1051049"/>
                      </a:lnTo>
                      <a:lnTo>
                        <a:pt x="416296" y="1051049"/>
                      </a:lnTo>
                      <a:lnTo>
                        <a:pt x="415447" y="1050201"/>
                      </a:lnTo>
                      <a:lnTo>
                        <a:pt x="415447" y="1048504"/>
                      </a:lnTo>
                      <a:lnTo>
                        <a:pt x="412874" y="1045959"/>
                      </a:lnTo>
                      <a:lnTo>
                        <a:pt x="413723" y="1045084"/>
                      </a:lnTo>
                      <a:lnTo>
                        <a:pt x="416296" y="1044236"/>
                      </a:lnTo>
                      <a:lnTo>
                        <a:pt x="415447" y="1043387"/>
                      </a:lnTo>
                      <a:lnTo>
                        <a:pt x="413723" y="1042539"/>
                      </a:lnTo>
                      <a:lnTo>
                        <a:pt x="412025" y="1043387"/>
                      </a:lnTo>
                      <a:lnTo>
                        <a:pt x="408602" y="1042539"/>
                      </a:lnTo>
                      <a:lnTo>
                        <a:pt x="408602" y="1040842"/>
                      </a:lnTo>
                      <a:lnTo>
                        <a:pt x="410327" y="1037422"/>
                      </a:lnTo>
                      <a:lnTo>
                        <a:pt x="408602" y="1037422"/>
                      </a:lnTo>
                      <a:lnTo>
                        <a:pt x="406904" y="1038271"/>
                      </a:lnTo>
                      <a:lnTo>
                        <a:pt x="406055" y="1038271"/>
                      </a:lnTo>
                      <a:lnTo>
                        <a:pt x="404357" y="1037422"/>
                      </a:lnTo>
                      <a:lnTo>
                        <a:pt x="403482" y="1037422"/>
                      </a:lnTo>
                      <a:lnTo>
                        <a:pt x="401784" y="1038271"/>
                      </a:lnTo>
                      <a:lnTo>
                        <a:pt x="399237" y="1037422"/>
                      </a:lnTo>
                      <a:lnTo>
                        <a:pt x="398388" y="1033154"/>
                      </a:lnTo>
                      <a:lnTo>
                        <a:pt x="399237" y="1029760"/>
                      </a:lnTo>
                      <a:lnTo>
                        <a:pt x="398388" y="1028886"/>
                      </a:lnTo>
                      <a:lnTo>
                        <a:pt x="395814" y="1028886"/>
                      </a:lnTo>
                      <a:lnTo>
                        <a:pt x="392392" y="1027189"/>
                      </a:lnTo>
                      <a:lnTo>
                        <a:pt x="391543" y="1028037"/>
                      </a:lnTo>
                      <a:lnTo>
                        <a:pt x="390694" y="1027189"/>
                      </a:lnTo>
                      <a:lnTo>
                        <a:pt x="389845" y="1028886"/>
                      </a:lnTo>
                      <a:lnTo>
                        <a:pt x="388996" y="1029760"/>
                      </a:lnTo>
                      <a:lnTo>
                        <a:pt x="388996" y="1030609"/>
                      </a:lnTo>
                      <a:lnTo>
                        <a:pt x="388147" y="1030609"/>
                      </a:lnTo>
                      <a:lnTo>
                        <a:pt x="388996" y="1031457"/>
                      </a:lnTo>
                      <a:lnTo>
                        <a:pt x="388996" y="1032306"/>
                      </a:lnTo>
                      <a:lnTo>
                        <a:pt x="388996" y="1033154"/>
                      </a:lnTo>
                      <a:lnTo>
                        <a:pt x="388147" y="1033154"/>
                      </a:lnTo>
                      <a:lnTo>
                        <a:pt x="388147" y="1034002"/>
                      </a:lnTo>
                      <a:lnTo>
                        <a:pt x="387298" y="1034877"/>
                      </a:lnTo>
                      <a:lnTo>
                        <a:pt x="385573" y="1035726"/>
                      </a:lnTo>
                      <a:lnTo>
                        <a:pt x="388147" y="1036574"/>
                      </a:lnTo>
                      <a:lnTo>
                        <a:pt x="387298" y="1038271"/>
                      </a:lnTo>
                      <a:lnTo>
                        <a:pt x="386422" y="1039119"/>
                      </a:lnTo>
                      <a:lnTo>
                        <a:pt x="387298" y="1039119"/>
                      </a:lnTo>
                      <a:lnTo>
                        <a:pt x="386422" y="1039967"/>
                      </a:lnTo>
                      <a:lnTo>
                        <a:pt x="387298" y="1040842"/>
                      </a:lnTo>
                      <a:lnTo>
                        <a:pt x="386422" y="1040842"/>
                      </a:lnTo>
                      <a:lnTo>
                        <a:pt x="386422" y="1041691"/>
                      </a:lnTo>
                      <a:lnTo>
                        <a:pt x="388147" y="1042539"/>
                      </a:lnTo>
                      <a:lnTo>
                        <a:pt x="388147" y="1043387"/>
                      </a:lnTo>
                      <a:lnTo>
                        <a:pt x="387298" y="1044236"/>
                      </a:lnTo>
                      <a:lnTo>
                        <a:pt x="388996" y="1045084"/>
                      </a:lnTo>
                      <a:lnTo>
                        <a:pt x="388996" y="1045959"/>
                      </a:lnTo>
                      <a:lnTo>
                        <a:pt x="389845" y="1047656"/>
                      </a:lnTo>
                      <a:lnTo>
                        <a:pt x="388147" y="1049353"/>
                      </a:lnTo>
                      <a:lnTo>
                        <a:pt x="387298" y="1049353"/>
                      </a:lnTo>
                      <a:lnTo>
                        <a:pt x="387298" y="1051924"/>
                      </a:lnTo>
                      <a:lnTo>
                        <a:pt x="387298" y="1052773"/>
                      </a:lnTo>
                      <a:lnTo>
                        <a:pt x="388147" y="1054469"/>
                      </a:lnTo>
                      <a:lnTo>
                        <a:pt x="387298" y="1055318"/>
                      </a:lnTo>
                      <a:lnTo>
                        <a:pt x="388147" y="1057889"/>
                      </a:lnTo>
                      <a:lnTo>
                        <a:pt x="388147" y="1059586"/>
                      </a:lnTo>
                      <a:lnTo>
                        <a:pt x="389845" y="1061283"/>
                      </a:lnTo>
                      <a:lnTo>
                        <a:pt x="391543" y="1061283"/>
                      </a:lnTo>
                      <a:lnTo>
                        <a:pt x="391543" y="1063854"/>
                      </a:lnTo>
                      <a:lnTo>
                        <a:pt x="390694" y="1064703"/>
                      </a:lnTo>
                      <a:lnTo>
                        <a:pt x="389845" y="1064703"/>
                      </a:lnTo>
                      <a:lnTo>
                        <a:pt x="388996" y="1066399"/>
                      </a:lnTo>
                      <a:lnTo>
                        <a:pt x="388147" y="1067248"/>
                      </a:lnTo>
                      <a:lnTo>
                        <a:pt x="387298" y="1068971"/>
                      </a:lnTo>
                      <a:lnTo>
                        <a:pt x="386422" y="1069819"/>
                      </a:lnTo>
                      <a:lnTo>
                        <a:pt x="385573" y="1071516"/>
                      </a:lnTo>
                      <a:lnTo>
                        <a:pt x="384724" y="1074088"/>
                      </a:lnTo>
                      <a:lnTo>
                        <a:pt x="369363" y="1057041"/>
                      </a:lnTo>
                      <a:lnTo>
                        <a:pt x="369363" y="1056166"/>
                      </a:lnTo>
                      <a:lnTo>
                        <a:pt x="366816" y="1054469"/>
                      </a:lnTo>
                      <a:lnTo>
                        <a:pt x="364243" y="1055318"/>
                      </a:lnTo>
                      <a:lnTo>
                        <a:pt x="361696" y="1054469"/>
                      </a:lnTo>
                      <a:lnTo>
                        <a:pt x="360847" y="1055318"/>
                      </a:lnTo>
                      <a:lnTo>
                        <a:pt x="359149" y="1055318"/>
                      </a:lnTo>
                      <a:lnTo>
                        <a:pt x="358273" y="1054469"/>
                      </a:lnTo>
                      <a:lnTo>
                        <a:pt x="358273" y="1053621"/>
                      </a:lnTo>
                      <a:lnTo>
                        <a:pt x="357424" y="1054469"/>
                      </a:lnTo>
                      <a:lnTo>
                        <a:pt x="356575" y="1054469"/>
                      </a:lnTo>
                      <a:lnTo>
                        <a:pt x="356575" y="1052773"/>
                      </a:lnTo>
                      <a:lnTo>
                        <a:pt x="355726" y="1051924"/>
                      </a:lnTo>
                      <a:lnTo>
                        <a:pt x="354877" y="1051924"/>
                      </a:lnTo>
                      <a:lnTo>
                        <a:pt x="354877" y="1052773"/>
                      </a:lnTo>
                      <a:lnTo>
                        <a:pt x="354877" y="1051924"/>
                      </a:lnTo>
                      <a:lnTo>
                        <a:pt x="354028" y="1051924"/>
                      </a:lnTo>
                      <a:lnTo>
                        <a:pt x="353153" y="1051924"/>
                      </a:lnTo>
                      <a:lnTo>
                        <a:pt x="352304" y="1051049"/>
                      </a:lnTo>
                      <a:lnTo>
                        <a:pt x="351455" y="1053621"/>
                      </a:lnTo>
                      <a:lnTo>
                        <a:pt x="350606" y="1053621"/>
                      </a:lnTo>
                      <a:lnTo>
                        <a:pt x="349757" y="1053621"/>
                      </a:lnTo>
                      <a:lnTo>
                        <a:pt x="348908" y="1054469"/>
                      </a:lnTo>
                      <a:lnTo>
                        <a:pt x="348032" y="1053621"/>
                      </a:lnTo>
                      <a:lnTo>
                        <a:pt x="348032" y="1052773"/>
                      </a:lnTo>
                      <a:lnTo>
                        <a:pt x="347183" y="1051924"/>
                      </a:lnTo>
                      <a:lnTo>
                        <a:pt x="346334" y="1049353"/>
                      </a:lnTo>
                      <a:lnTo>
                        <a:pt x="344636" y="1049353"/>
                      </a:lnTo>
                      <a:lnTo>
                        <a:pt x="342063" y="1050201"/>
                      </a:lnTo>
                      <a:lnTo>
                        <a:pt x="341214" y="1048504"/>
                      </a:lnTo>
                      <a:lnTo>
                        <a:pt x="340365" y="1049353"/>
                      </a:lnTo>
                      <a:lnTo>
                        <a:pt x="340365" y="1048504"/>
                      </a:lnTo>
                      <a:lnTo>
                        <a:pt x="341214" y="1047656"/>
                      </a:lnTo>
                      <a:lnTo>
                        <a:pt x="340365" y="1046807"/>
                      </a:lnTo>
                      <a:lnTo>
                        <a:pt x="337818" y="1046807"/>
                      </a:lnTo>
                      <a:lnTo>
                        <a:pt x="337818" y="1045959"/>
                      </a:lnTo>
                      <a:lnTo>
                        <a:pt x="337818" y="1045084"/>
                      </a:lnTo>
                      <a:lnTo>
                        <a:pt x="337818" y="1044236"/>
                      </a:lnTo>
                      <a:lnTo>
                        <a:pt x="336969" y="1045084"/>
                      </a:lnTo>
                      <a:lnTo>
                        <a:pt x="336969" y="1044236"/>
                      </a:lnTo>
                      <a:lnTo>
                        <a:pt x="335244" y="1045084"/>
                      </a:lnTo>
                      <a:lnTo>
                        <a:pt x="335244" y="1044236"/>
                      </a:lnTo>
                      <a:lnTo>
                        <a:pt x="334395" y="1045084"/>
                      </a:lnTo>
                      <a:lnTo>
                        <a:pt x="335244" y="1048504"/>
                      </a:lnTo>
                      <a:lnTo>
                        <a:pt x="334395" y="1048504"/>
                      </a:lnTo>
                      <a:lnTo>
                        <a:pt x="334395" y="1049353"/>
                      </a:lnTo>
                      <a:lnTo>
                        <a:pt x="334395" y="1050201"/>
                      </a:lnTo>
                      <a:lnTo>
                        <a:pt x="334395" y="1051049"/>
                      </a:lnTo>
                      <a:lnTo>
                        <a:pt x="332697" y="1051049"/>
                      </a:lnTo>
                      <a:lnTo>
                        <a:pt x="331848" y="1051924"/>
                      </a:lnTo>
                      <a:lnTo>
                        <a:pt x="330973" y="1051049"/>
                      </a:lnTo>
                      <a:lnTo>
                        <a:pt x="330124" y="1051924"/>
                      </a:lnTo>
                      <a:lnTo>
                        <a:pt x="329275" y="1051049"/>
                      </a:lnTo>
                      <a:lnTo>
                        <a:pt x="329275" y="1051924"/>
                      </a:lnTo>
                      <a:lnTo>
                        <a:pt x="326728" y="1052773"/>
                      </a:lnTo>
                      <a:lnTo>
                        <a:pt x="325852" y="1053621"/>
                      </a:lnTo>
                      <a:lnTo>
                        <a:pt x="325003" y="1052773"/>
                      </a:lnTo>
                      <a:lnTo>
                        <a:pt x="325003" y="1053621"/>
                      </a:lnTo>
                      <a:lnTo>
                        <a:pt x="324154" y="1052773"/>
                      </a:lnTo>
                      <a:lnTo>
                        <a:pt x="323305" y="1053621"/>
                      </a:lnTo>
                      <a:lnTo>
                        <a:pt x="323305" y="1052773"/>
                      </a:lnTo>
                      <a:lnTo>
                        <a:pt x="325003" y="1050201"/>
                      </a:lnTo>
                      <a:lnTo>
                        <a:pt x="325003" y="1045959"/>
                      </a:lnTo>
                      <a:lnTo>
                        <a:pt x="324154" y="1045959"/>
                      </a:lnTo>
                      <a:lnTo>
                        <a:pt x="323305" y="1045084"/>
                      </a:lnTo>
                      <a:lnTo>
                        <a:pt x="323305" y="1044236"/>
                      </a:lnTo>
                      <a:lnTo>
                        <a:pt x="324154" y="1043387"/>
                      </a:lnTo>
                      <a:lnTo>
                        <a:pt x="325003" y="1042539"/>
                      </a:lnTo>
                      <a:lnTo>
                        <a:pt x="324154" y="1040842"/>
                      </a:lnTo>
                      <a:lnTo>
                        <a:pt x="324154" y="1039967"/>
                      </a:lnTo>
                      <a:lnTo>
                        <a:pt x="324154" y="1039119"/>
                      </a:lnTo>
                      <a:lnTo>
                        <a:pt x="324154" y="1038271"/>
                      </a:lnTo>
                      <a:lnTo>
                        <a:pt x="324154" y="1037422"/>
                      </a:lnTo>
                      <a:lnTo>
                        <a:pt x="325003" y="1036574"/>
                      </a:lnTo>
                      <a:lnTo>
                        <a:pt x="325003" y="1034877"/>
                      </a:lnTo>
                      <a:lnTo>
                        <a:pt x="325852" y="1034002"/>
                      </a:lnTo>
                      <a:lnTo>
                        <a:pt x="325852" y="1033154"/>
                      </a:lnTo>
                      <a:lnTo>
                        <a:pt x="325003" y="1034002"/>
                      </a:lnTo>
                      <a:lnTo>
                        <a:pt x="324154" y="1034002"/>
                      </a:lnTo>
                      <a:lnTo>
                        <a:pt x="322456" y="1033154"/>
                      </a:lnTo>
                      <a:lnTo>
                        <a:pt x="321607" y="1034002"/>
                      </a:lnTo>
                      <a:lnTo>
                        <a:pt x="320758" y="1034002"/>
                      </a:lnTo>
                      <a:lnTo>
                        <a:pt x="319883" y="1034877"/>
                      </a:lnTo>
                      <a:lnTo>
                        <a:pt x="319883" y="1035726"/>
                      </a:lnTo>
                      <a:lnTo>
                        <a:pt x="318185" y="1036574"/>
                      </a:lnTo>
                      <a:lnTo>
                        <a:pt x="317336" y="1035726"/>
                      </a:lnTo>
                      <a:lnTo>
                        <a:pt x="316487" y="1036574"/>
                      </a:lnTo>
                      <a:lnTo>
                        <a:pt x="315638" y="1035726"/>
                      </a:lnTo>
                      <a:lnTo>
                        <a:pt x="314789" y="1037422"/>
                      </a:lnTo>
                      <a:lnTo>
                        <a:pt x="313913" y="1037422"/>
                      </a:lnTo>
                      <a:lnTo>
                        <a:pt x="313913" y="1038271"/>
                      </a:lnTo>
                      <a:lnTo>
                        <a:pt x="313064" y="1039119"/>
                      </a:lnTo>
                      <a:lnTo>
                        <a:pt x="311366" y="1039119"/>
                      </a:lnTo>
                      <a:lnTo>
                        <a:pt x="311366" y="1039967"/>
                      </a:lnTo>
                      <a:lnTo>
                        <a:pt x="310518" y="1039967"/>
                      </a:lnTo>
                      <a:lnTo>
                        <a:pt x="309669" y="1040842"/>
                      </a:lnTo>
                      <a:lnTo>
                        <a:pt x="309669" y="1039119"/>
                      </a:lnTo>
                      <a:lnTo>
                        <a:pt x="309669" y="1039967"/>
                      </a:lnTo>
                      <a:lnTo>
                        <a:pt x="308793" y="1039967"/>
                      </a:lnTo>
                      <a:lnTo>
                        <a:pt x="307944" y="1039967"/>
                      </a:lnTo>
                      <a:lnTo>
                        <a:pt x="307944" y="1041691"/>
                      </a:lnTo>
                      <a:lnTo>
                        <a:pt x="307944" y="1042539"/>
                      </a:lnTo>
                      <a:lnTo>
                        <a:pt x="305397" y="1043387"/>
                      </a:lnTo>
                      <a:lnTo>
                        <a:pt x="306246" y="1043387"/>
                      </a:lnTo>
                      <a:lnTo>
                        <a:pt x="305397" y="1043387"/>
                      </a:lnTo>
                      <a:lnTo>
                        <a:pt x="306246" y="1043387"/>
                      </a:lnTo>
                      <a:lnTo>
                        <a:pt x="306246" y="1044236"/>
                      </a:lnTo>
                      <a:lnTo>
                        <a:pt x="305397" y="1044236"/>
                      </a:lnTo>
                      <a:lnTo>
                        <a:pt x="304548" y="1044236"/>
                      </a:lnTo>
                      <a:lnTo>
                        <a:pt x="304548" y="1043387"/>
                      </a:lnTo>
                      <a:lnTo>
                        <a:pt x="303673" y="1043387"/>
                      </a:lnTo>
                      <a:lnTo>
                        <a:pt x="302824" y="1043387"/>
                      </a:lnTo>
                      <a:lnTo>
                        <a:pt x="301126" y="1043387"/>
                      </a:lnTo>
                      <a:lnTo>
                        <a:pt x="301975" y="1044236"/>
                      </a:lnTo>
                      <a:lnTo>
                        <a:pt x="301126" y="1045084"/>
                      </a:lnTo>
                      <a:lnTo>
                        <a:pt x="301975" y="1045959"/>
                      </a:lnTo>
                      <a:lnTo>
                        <a:pt x="301126" y="1045959"/>
                      </a:lnTo>
                      <a:lnTo>
                        <a:pt x="300277" y="1045084"/>
                      </a:lnTo>
                      <a:lnTo>
                        <a:pt x="299428" y="1045084"/>
                      </a:lnTo>
                      <a:lnTo>
                        <a:pt x="298579" y="1045959"/>
                      </a:lnTo>
                      <a:lnTo>
                        <a:pt x="297703" y="1045959"/>
                      </a:lnTo>
                      <a:lnTo>
                        <a:pt x="297703" y="1046807"/>
                      </a:lnTo>
                      <a:lnTo>
                        <a:pt x="296854" y="1046807"/>
                      </a:lnTo>
                      <a:lnTo>
                        <a:pt x="296005" y="1048504"/>
                      </a:lnTo>
                      <a:lnTo>
                        <a:pt x="296005" y="1047656"/>
                      </a:lnTo>
                      <a:lnTo>
                        <a:pt x="295156" y="1048504"/>
                      </a:lnTo>
                      <a:lnTo>
                        <a:pt x="294307" y="1048504"/>
                      </a:lnTo>
                      <a:lnTo>
                        <a:pt x="293458" y="1048504"/>
                      </a:lnTo>
                      <a:lnTo>
                        <a:pt x="291734" y="1049353"/>
                      </a:lnTo>
                      <a:lnTo>
                        <a:pt x="290885" y="1048504"/>
                      </a:lnTo>
                      <a:lnTo>
                        <a:pt x="290036" y="1049353"/>
                      </a:lnTo>
                      <a:lnTo>
                        <a:pt x="290036" y="1050201"/>
                      </a:lnTo>
                      <a:lnTo>
                        <a:pt x="290036" y="1051049"/>
                      </a:lnTo>
                      <a:lnTo>
                        <a:pt x="289187" y="1051924"/>
                      </a:lnTo>
                      <a:lnTo>
                        <a:pt x="288338" y="1050201"/>
                      </a:lnTo>
                      <a:lnTo>
                        <a:pt x="286613" y="1050201"/>
                      </a:lnTo>
                      <a:lnTo>
                        <a:pt x="286613" y="1047656"/>
                      </a:lnTo>
                      <a:lnTo>
                        <a:pt x="287489" y="1047656"/>
                      </a:lnTo>
                      <a:lnTo>
                        <a:pt x="286613" y="1046807"/>
                      </a:lnTo>
                      <a:lnTo>
                        <a:pt x="286613" y="1045959"/>
                      </a:lnTo>
                      <a:lnTo>
                        <a:pt x="287489" y="1045959"/>
                      </a:lnTo>
                      <a:lnTo>
                        <a:pt x="285764" y="1045084"/>
                      </a:lnTo>
                      <a:lnTo>
                        <a:pt x="285764" y="1044236"/>
                      </a:lnTo>
                      <a:lnTo>
                        <a:pt x="284915" y="1044236"/>
                      </a:lnTo>
                      <a:lnTo>
                        <a:pt x="284915" y="1042539"/>
                      </a:lnTo>
                      <a:lnTo>
                        <a:pt x="284915" y="1041691"/>
                      </a:lnTo>
                      <a:lnTo>
                        <a:pt x="284915" y="1040842"/>
                      </a:lnTo>
                      <a:lnTo>
                        <a:pt x="284915" y="1039967"/>
                      </a:lnTo>
                      <a:lnTo>
                        <a:pt x="284066" y="1039119"/>
                      </a:lnTo>
                      <a:lnTo>
                        <a:pt x="284915" y="1038271"/>
                      </a:lnTo>
                      <a:lnTo>
                        <a:pt x="284915" y="1036574"/>
                      </a:lnTo>
                      <a:lnTo>
                        <a:pt x="284915" y="1035726"/>
                      </a:lnTo>
                      <a:lnTo>
                        <a:pt x="284915" y="1034877"/>
                      </a:lnTo>
                      <a:lnTo>
                        <a:pt x="285764" y="1034877"/>
                      </a:lnTo>
                      <a:lnTo>
                        <a:pt x="284915" y="1032306"/>
                      </a:lnTo>
                      <a:lnTo>
                        <a:pt x="284915" y="1031457"/>
                      </a:lnTo>
                      <a:lnTo>
                        <a:pt x="284066" y="1030609"/>
                      </a:lnTo>
                      <a:lnTo>
                        <a:pt x="284066" y="1032306"/>
                      </a:lnTo>
                      <a:lnTo>
                        <a:pt x="283217" y="1032306"/>
                      </a:lnTo>
                      <a:lnTo>
                        <a:pt x="282368" y="1031457"/>
                      </a:lnTo>
                      <a:lnTo>
                        <a:pt x="280644" y="1030609"/>
                      </a:lnTo>
                      <a:lnTo>
                        <a:pt x="278946" y="1032306"/>
                      </a:lnTo>
                      <a:lnTo>
                        <a:pt x="278946" y="1035726"/>
                      </a:lnTo>
                      <a:lnTo>
                        <a:pt x="278097" y="1037422"/>
                      </a:lnTo>
                      <a:lnTo>
                        <a:pt x="278097" y="1038271"/>
                      </a:lnTo>
                      <a:lnTo>
                        <a:pt x="276399" y="1039119"/>
                      </a:lnTo>
                      <a:lnTo>
                        <a:pt x="274674" y="1039967"/>
                      </a:lnTo>
                      <a:lnTo>
                        <a:pt x="274674" y="1042539"/>
                      </a:lnTo>
                      <a:lnTo>
                        <a:pt x="275523" y="1043387"/>
                      </a:lnTo>
                      <a:lnTo>
                        <a:pt x="274674" y="1044236"/>
                      </a:lnTo>
                      <a:lnTo>
                        <a:pt x="274674" y="1046807"/>
                      </a:lnTo>
                      <a:lnTo>
                        <a:pt x="273825" y="1049353"/>
                      </a:lnTo>
                      <a:lnTo>
                        <a:pt x="274674" y="1050201"/>
                      </a:lnTo>
                      <a:lnTo>
                        <a:pt x="274674" y="1052773"/>
                      </a:lnTo>
                      <a:lnTo>
                        <a:pt x="272976" y="1054469"/>
                      </a:lnTo>
                      <a:lnTo>
                        <a:pt x="272127" y="1054469"/>
                      </a:lnTo>
                      <a:lnTo>
                        <a:pt x="271278" y="1054469"/>
                      </a:lnTo>
                      <a:lnTo>
                        <a:pt x="268705" y="1051924"/>
                      </a:lnTo>
                      <a:lnTo>
                        <a:pt x="269554" y="1050201"/>
                      </a:lnTo>
                      <a:lnTo>
                        <a:pt x="270429" y="1047656"/>
                      </a:lnTo>
                      <a:lnTo>
                        <a:pt x="270429" y="1046807"/>
                      </a:lnTo>
                      <a:lnTo>
                        <a:pt x="269554" y="1045959"/>
                      </a:lnTo>
                      <a:lnTo>
                        <a:pt x="268705" y="1044236"/>
                      </a:lnTo>
                      <a:lnTo>
                        <a:pt x="269554" y="1044236"/>
                      </a:lnTo>
                      <a:lnTo>
                        <a:pt x="271278" y="1042539"/>
                      </a:lnTo>
                      <a:lnTo>
                        <a:pt x="271278" y="1040842"/>
                      </a:lnTo>
                      <a:lnTo>
                        <a:pt x="271278" y="1038271"/>
                      </a:lnTo>
                      <a:lnTo>
                        <a:pt x="272127" y="1038271"/>
                      </a:lnTo>
                      <a:lnTo>
                        <a:pt x="271278" y="1037422"/>
                      </a:lnTo>
                      <a:lnTo>
                        <a:pt x="272127" y="1036574"/>
                      </a:lnTo>
                      <a:lnTo>
                        <a:pt x="270429" y="1035726"/>
                      </a:lnTo>
                      <a:lnTo>
                        <a:pt x="270429" y="1034002"/>
                      </a:lnTo>
                      <a:lnTo>
                        <a:pt x="269554" y="1033154"/>
                      </a:lnTo>
                      <a:lnTo>
                        <a:pt x="270429" y="1033154"/>
                      </a:lnTo>
                      <a:lnTo>
                        <a:pt x="270429" y="1032306"/>
                      </a:lnTo>
                      <a:lnTo>
                        <a:pt x="271278" y="1032306"/>
                      </a:lnTo>
                      <a:lnTo>
                        <a:pt x="271278" y="1030609"/>
                      </a:lnTo>
                      <a:lnTo>
                        <a:pt x="272127" y="1029760"/>
                      </a:lnTo>
                      <a:lnTo>
                        <a:pt x="271278" y="1027189"/>
                      </a:lnTo>
                      <a:lnTo>
                        <a:pt x="269554" y="1027189"/>
                      </a:lnTo>
                      <a:lnTo>
                        <a:pt x="270429" y="1026341"/>
                      </a:lnTo>
                      <a:lnTo>
                        <a:pt x="269554" y="1024644"/>
                      </a:lnTo>
                      <a:lnTo>
                        <a:pt x="269554" y="1023795"/>
                      </a:lnTo>
                      <a:lnTo>
                        <a:pt x="268705" y="1023795"/>
                      </a:lnTo>
                      <a:lnTo>
                        <a:pt x="268705" y="1022072"/>
                      </a:lnTo>
                      <a:lnTo>
                        <a:pt x="268705" y="1021224"/>
                      </a:lnTo>
                      <a:lnTo>
                        <a:pt x="267856" y="1021224"/>
                      </a:lnTo>
                      <a:lnTo>
                        <a:pt x="267007" y="1020375"/>
                      </a:lnTo>
                      <a:lnTo>
                        <a:pt x="265309" y="1020375"/>
                      </a:lnTo>
                      <a:lnTo>
                        <a:pt x="264433" y="1017804"/>
                      </a:lnTo>
                      <a:lnTo>
                        <a:pt x="264433" y="1016107"/>
                      </a:lnTo>
                      <a:lnTo>
                        <a:pt x="264433" y="1015259"/>
                      </a:lnTo>
                      <a:lnTo>
                        <a:pt x="262735" y="1015259"/>
                      </a:lnTo>
                      <a:lnTo>
                        <a:pt x="261886" y="1015259"/>
                      </a:lnTo>
                      <a:lnTo>
                        <a:pt x="261886" y="1014410"/>
                      </a:lnTo>
                      <a:lnTo>
                        <a:pt x="261037" y="1013562"/>
                      </a:lnTo>
                      <a:lnTo>
                        <a:pt x="260188" y="1014410"/>
                      </a:lnTo>
                      <a:lnTo>
                        <a:pt x="259339" y="1012714"/>
                      </a:lnTo>
                      <a:lnTo>
                        <a:pt x="258464" y="1012714"/>
                      </a:lnTo>
                      <a:lnTo>
                        <a:pt x="258464" y="1014410"/>
                      </a:lnTo>
                      <a:lnTo>
                        <a:pt x="257615" y="1014410"/>
                      </a:lnTo>
                      <a:lnTo>
                        <a:pt x="257615" y="1013562"/>
                      </a:lnTo>
                      <a:lnTo>
                        <a:pt x="255917" y="1013562"/>
                      </a:lnTo>
                      <a:lnTo>
                        <a:pt x="255917" y="1014410"/>
                      </a:lnTo>
                      <a:lnTo>
                        <a:pt x="255068" y="1013562"/>
                      </a:lnTo>
                      <a:lnTo>
                        <a:pt x="254219" y="1014410"/>
                      </a:lnTo>
                      <a:lnTo>
                        <a:pt x="253343" y="1012714"/>
                      </a:lnTo>
                      <a:lnTo>
                        <a:pt x="252494" y="1012714"/>
                      </a:lnTo>
                      <a:lnTo>
                        <a:pt x="252494" y="1010142"/>
                      </a:lnTo>
                      <a:lnTo>
                        <a:pt x="252494" y="1008445"/>
                      </a:lnTo>
                      <a:lnTo>
                        <a:pt x="251645" y="1006722"/>
                      </a:lnTo>
                      <a:lnTo>
                        <a:pt x="252494" y="1005025"/>
                      </a:lnTo>
                      <a:lnTo>
                        <a:pt x="251645" y="1003329"/>
                      </a:lnTo>
                      <a:lnTo>
                        <a:pt x="250796" y="1003329"/>
                      </a:lnTo>
                      <a:lnTo>
                        <a:pt x="249947" y="1001632"/>
                      </a:lnTo>
                      <a:lnTo>
                        <a:pt x="249098" y="1001632"/>
                      </a:lnTo>
                      <a:lnTo>
                        <a:pt x="248250" y="1000757"/>
                      </a:lnTo>
                      <a:lnTo>
                        <a:pt x="245676" y="998212"/>
                      </a:lnTo>
                      <a:lnTo>
                        <a:pt x="245676" y="999060"/>
                      </a:lnTo>
                      <a:lnTo>
                        <a:pt x="244827" y="999060"/>
                      </a:lnTo>
                      <a:lnTo>
                        <a:pt x="244827" y="997363"/>
                      </a:lnTo>
                      <a:lnTo>
                        <a:pt x="243978" y="997363"/>
                      </a:lnTo>
                      <a:lnTo>
                        <a:pt x="243129" y="996515"/>
                      </a:lnTo>
                      <a:lnTo>
                        <a:pt x="242254" y="996515"/>
                      </a:lnTo>
                      <a:lnTo>
                        <a:pt x="242254" y="995667"/>
                      </a:lnTo>
                      <a:lnTo>
                        <a:pt x="241405" y="994792"/>
                      </a:lnTo>
                      <a:lnTo>
                        <a:pt x="241405" y="993943"/>
                      </a:lnTo>
                      <a:lnTo>
                        <a:pt x="240556" y="993943"/>
                      </a:lnTo>
                      <a:lnTo>
                        <a:pt x="239707" y="993095"/>
                      </a:lnTo>
                      <a:lnTo>
                        <a:pt x="239707" y="993943"/>
                      </a:lnTo>
                      <a:lnTo>
                        <a:pt x="238858" y="993943"/>
                      </a:lnTo>
                      <a:lnTo>
                        <a:pt x="238009" y="993095"/>
                      </a:lnTo>
                      <a:lnTo>
                        <a:pt x="238858" y="991398"/>
                      </a:lnTo>
                      <a:lnTo>
                        <a:pt x="238009" y="990550"/>
                      </a:lnTo>
                      <a:lnTo>
                        <a:pt x="238009" y="988827"/>
                      </a:lnTo>
                      <a:lnTo>
                        <a:pt x="237160" y="988827"/>
                      </a:lnTo>
                      <a:lnTo>
                        <a:pt x="236284" y="988827"/>
                      </a:lnTo>
                      <a:lnTo>
                        <a:pt x="235435" y="987978"/>
                      </a:lnTo>
                      <a:lnTo>
                        <a:pt x="234586" y="988827"/>
                      </a:lnTo>
                      <a:lnTo>
                        <a:pt x="235435" y="989675"/>
                      </a:lnTo>
                      <a:lnTo>
                        <a:pt x="234586" y="989675"/>
                      </a:lnTo>
                      <a:lnTo>
                        <a:pt x="233737" y="990550"/>
                      </a:lnTo>
                      <a:lnTo>
                        <a:pt x="221798" y="1008445"/>
                      </a:lnTo>
                      <a:lnTo>
                        <a:pt x="220949" y="1006722"/>
                      </a:lnTo>
                      <a:lnTo>
                        <a:pt x="218376" y="1005025"/>
                      </a:lnTo>
                      <a:lnTo>
                        <a:pt x="217527" y="1003329"/>
                      </a:lnTo>
                      <a:lnTo>
                        <a:pt x="216678" y="1002480"/>
                      </a:lnTo>
                      <a:lnTo>
                        <a:pt x="215829" y="1001632"/>
                      </a:lnTo>
                      <a:lnTo>
                        <a:pt x="214980" y="1001632"/>
                      </a:lnTo>
                      <a:lnTo>
                        <a:pt x="213255" y="1002480"/>
                      </a:lnTo>
                      <a:lnTo>
                        <a:pt x="212406" y="1002480"/>
                      </a:lnTo>
                      <a:lnTo>
                        <a:pt x="212406" y="1001632"/>
                      </a:lnTo>
                      <a:lnTo>
                        <a:pt x="208984" y="1001632"/>
                      </a:lnTo>
                      <a:lnTo>
                        <a:pt x="208135" y="999909"/>
                      </a:lnTo>
                      <a:lnTo>
                        <a:pt x="208135" y="999060"/>
                      </a:lnTo>
                      <a:lnTo>
                        <a:pt x="208984" y="999060"/>
                      </a:lnTo>
                      <a:lnTo>
                        <a:pt x="208135" y="998212"/>
                      </a:lnTo>
                      <a:lnTo>
                        <a:pt x="209859" y="996515"/>
                      </a:lnTo>
                      <a:lnTo>
                        <a:pt x="209859" y="995667"/>
                      </a:lnTo>
                      <a:lnTo>
                        <a:pt x="209859" y="994792"/>
                      </a:lnTo>
                      <a:lnTo>
                        <a:pt x="210708" y="993943"/>
                      </a:lnTo>
                      <a:lnTo>
                        <a:pt x="208135" y="993943"/>
                      </a:lnTo>
                      <a:lnTo>
                        <a:pt x="206437" y="992247"/>
                      </a:lnTo>
                      <a:lnTo>
                        <a:pt x="205588" y="992247"/>
                      </a:lnTo>
                      <a:lnTo>
                        <a:pt x="203890" y="986282"/>
                      </a:lnTo>
                      <a:lnTo>
                        <a:pt x="201316" y="987978"/>
                      </a:lnTo>
                      <a:lnTo>
                        <a:pt x="200467" y="990550"/>
                      </a:lnTo>
                      <a:lnTo>
                        <a:pt x="199618" y="990550"/>
                      </a:lnTo>
                      <a:lnTo>
                        <a:pt x="197920" y="992247"/>
                      </a:lnTo>
                      <a:lnTo>
                        <a:pt x="195347" y="993943"/>
                      </a:lnTo>
                      <a:lnTo>
                        <a:pt x="194498" y="994792"/>
                      </a:lnTo>
                      <a:lnTo>
                        <a:pt x="194498" y="996515"/>
                      </a:lnTo>
                      <a:lnTo>
                        <a:pt x="192800" y="997363"/>
                      </a:lnTo>
                      <a:lnTo>
                        <a:pt x="191924" y="998212"/>
                      </a:lnTo>
                      <a:lnTo>
                        <a:pt x="191075" y="997363"/>
                      </a:lnTo>
                      <a:lnTo>
                        <a:pt x="190226" y="998212"/>
                      </a:lnTo>
                      <a:lnTo>
                        <a:pt x="189377" y="999060"/>
                      </a:lnTo>
                      <a:lnTo>
                        <a:pt x="189377" y="999909"/>
                      </a:lnTo>
                      <a:lnTo>
                        <a:pt x="187679" y="1000757"/>
                      </a:lnTo>
                      <a:lnTo>
                        <a:pt x="187679" y="1003329"/>
                      </a:lnTo>
                      <a:lnTo>
                        <a:pt x="186831" y="1005025"/>
                      </a:lnTo>
                      <a:lnTo>
                        <a:pt x="186831" y="1005874"/>
                      </a:lnTo>
                      <a:lnTo>
                        <a:pt x="185955" y="1005874"/>
                      </a:lnTo>
                      <a:lnTo>
                        <a:pt x="185106" y="1006722"/>
                      </a:lnTo>
                      <a:lnTo>
                        <a:pt x="183408" y="1010142"/>
                      </a:lnTo>
                      <a:lnTo>
                        <a:pt x="183408" y="1010990"/>
                      </a:lnTo>
                      <a:lnTo>
                        <a:pt x="184257" y="1010990"/>
                      </a:lnTo>
                      <a:lnTo>
                        <a:pt x="184257" y="1012714"/>
                      </a:lnTo>
                      <a:lnTo>
                        <a:pt x="183408" y="1012714"/>
                      </a:lnTo>
                      <a:lnTo>
                        <a:pt x="180835" y="1016955"/>
                      </a:lnTo>
                      <a:lnTo>
                        <a:pt x="178288" y="1020375"/>
                      </a:lnTo>
                      <a:lnTo>
                        <a:pt x="176590" y="1022072"/>
                      </a:lnTo>
                      <a:lnTo>
                        <a:pt x="174016" y="1027189"/>
                      </a:lnTo>
                      <a:lnTo>
                        <a:pt x="174016" y="1028037"/>
                      </a:lnTo>
                      <a:lnTo>
                        <a:pt x="175741" y="1028886"/>
                      </a:lnTo>
                      <a:lnTo>
                        <a:pt x="175741" y="1030609"/>
                      </a:lnTo>
                      <a:lnTo>
                        <a:pt x="174865" y="1032306"/>
                      </a:lnTo>
                      <a:lnTo>
                        <a:pt x="174016" y="1034002"/>
                      </a:lnTo>
                      <a:lnTo>
                        <a:pt x="175741" y="1036574"/>
                      </a:lnTo>
                      <a:lnTo>
                        <a:pt x="174865" y="1038271"/>
                      </a:lnTo>
                      <a:lnTo>
                        <a:pt x="175741" y="1039967"/>
                      </a:lnTo>
                      <a:lnTo>
                        <a:pt x="174865" y="1041691"/>
                      </a:lnTo>
                      <a:lnTo>
                        <a:pt x="175741" y="1044236"/>
                      </a:lnTo>
                      <a:lnTo>
                        <a:pt x="175741" y="1045084"/>
                      </a:lnTo>
                      <a:lnTo>
                        <a:pt x="175741" y="1046807"/>
                      </a:lnTo>
                      <a:lnTo>
                        <a:pt x="172318" y="1049353"/>
                      </a:lnTo>
                      <a:lnTo>
                        <a:pt x="160379" y="1042539"/>
                      </a:lnTo>
                      <a:lnTo>
                        <a:pt x="142471" y="1032306"/>
                      </a:lnTo>
                      <a:lnTo>
                        <a:pt x="104930" y="1010142"/>
                      </a:lnTo>
                      <a:lnTo>
                        <a:pt x="104081" y="1009294"/>
                      </a:lnTo>
                      <a:lnTo>
                        <a:pt x="103205" y="1009294"/>
                      </a:lnTo>
                      <a:lnTo>
                        <a:pt x="100658" y="1008445"/>
                      </a:lnTo>
                      <a:lnTo>
                        <a:pt x="98960" y="1008445"/>
                      </a:lnTo>
                      <a:lnTo>
                        <a:pt x="95538" y="1005874"/>
                      </a:lnTo>
                      <a:lnTo>
                        <a:pt x="94689" y="1006722"/>
                      </a:lnTo>
                      <a:lnTo>
                        <a:pt x="92991" y="1005025"/>
                      </a:lnTo>
                      <a:lnTo>
                        <a:pt x="91266" y="1004177"/>
                      </a:lnTo>
                      <a:lnTo>
                        <a:pt x="88719" y="1005025"/>
                      </a:lnTo>
                      <a:lnTo>
                        <a:pt x="87870" y="1005025"/>
                      </a:lnTo>
                      <a:lnTo>
                        <a:pt x="87021" y="1003329"/>
                      </a:lnTo>
                      <a:lnTo>
                        <a:pt x="84448" y="1003329"/>
                      </a:lnTo>
                      <a:lnTo>
                        <a:pt x="83599" y="1001632"/>
                      </a:lnTo>
                      <a:lnTo>
                        <a:pt x="80176" y="1001632"/>
                      </a:lnTo>
                      <a:lnTo>
                        <a:pt x="79327" y="1002480"/>
                      </a:lnTo>
                      <a:lnTo>
                        <a:pt x="77629" y="1001632"/>
                      </a:lnTo>
                      <a:lnTo>
                        <a:pt x="74207" y="1000757"/>
                      </a:lnTo>
                      <a:lnTo>
                        <a:pt x="73358" y="999909"/>
                      </a:lnTo>
                      <a:lnTo>
                        <a:pt x="71660" y="1000757"/>
                      </a:lnTo>
                      <a:lnTo>
                        <a:pt x="70811" y="999909"/>
                      </a:lnTo>
                      <a:lnTo>
                        <a:pt x="69962" y="999909"/>
                      </a:lnTo>
                      <a:lnTo>
                        <a:pt x="69962" y="1000757"/>
                      </a:lnTo>
                      <a:lnTo>
                        <a:pt x="68237" y="999909"/>
                      </a:lnTo>
                      <a:lnTo>
                        <a:pt x="68237" y="999060"/>
                      </a:lnTo>
                      <a:lnTo>
                        <a:pt x="67388" y="999060"/>
                      </a:lnTo>
                      <a:lnTo>
                        <a:pt x="66539" y="997363"/>
                      </a:lnTo>
                      <a:lnTo>
                        <a:pt x="66539" y="998212"/>
                      </a:lnTo>
                      <a:lnTo>
                        <a:pt x="64841" y="997363"/>
                      </a:lnTo>
                      <a:lnTo>
                        <a:pt x="64841" y="995667"/>
                      </a:lnTo>
                      <a:lnTo>
                        <a:pt x="63966" y="995667"/>
                      </a:lnTo>
                      <a:lnTo>
                        <a:pt x="63966" y="994792"/>
                      </a:lnTo>
                      <a:lnTo>
                        <a:pt x="63117" y="995667"/>
                      </a:lnTo>
                      <a:lnTo>
                        <a:pt x="63117" y="994792"/>
                      </a:lnTo>
                      <a:lnTo>
                        <a:pt x="61419" y="994792"/>
                      </a:lnTo>
                      <a:lnTo>
                        <a:pt x="61419" y="993943"/>
                      </a:lnTo>
                      <a:lnTo>
                        <a:pt x="59721" y="993943"/>
                      </a:lnTo>
                      <a:lnTo>
                        <a:pt x="60570" y="993943"/>
                      </a:lnTo>
                      <a:lnTo>
                        <a:pt x="58846" y="993095"/>
                      </a:lnTo>
                      <a:lnTo>
                        <a:pt x="58846" y="993943"/>
                      </a:lnTo>
                      <a:lnTo>
                        <a:pt x="57997" y="993095"/>
                      </a:lnTo>
                      <a:lnTo>
                        <a:pt x="57148" y="993095"/>
                      </a:lnTo>
                      <a:lnTo>
                        <a:pt x="57148" y="992247"/>
                      </a:lnTo>
                      <a:lnTo>
                        <a:pt x="56299" y="993095"/>
                      </a:lnTo>
                      <a:lnTo>
                        <a:pt x="56299" y="991398"/>
                      </a:lnTo>
                      <a:lnTo>
                        <a:pt x="55450" y="991398"/>
                      </a:lnTo>
                      <a:lnTo>
                        <a:pt x="55450" y="990550"/>
                      </a:lnTo>
                      <a:lnTo>
                        <a:pt x="54601" y="990550"/>
                      </a:lnTo>
                      <a:lnTo>
                        <a:pt x="54601" y="988827"/>
                      </a:lnTo>
                      <a:lnTo>
                        <a:pt x="53752" y="987978"/>
                      </a:lnTo>
                      <a:lnTo>
                        <a:pt x="54601" y="986282"/>
                      </a:lnTo>
                      <a:lnTo>
                        <a:pt x="55450" y="985433"/>
                      </a:lnTo>
                      <a:lnTo>
                        <a:pt x="54601" y="983710"/>
                      </a:lnTo>
                      <a:lnTo>
                        <a:pt x="56299" y="982013"/>
                      </a:lnTo>
                      <a:lnTo>
                        <a:pt x="55450" y="981165"/>
                      </a:lnTo>
                      <a:lnTo>
                        <a:pt x="56299" y="980317"/>
                      </a:lnTo>
                      <a:lnTo>
                        <a:pt x="55450" y="980317"/>
                      </a:lnTo>
                      <a:lnTo>
                        <a:pt x="57148" y="979468"/>
                      </a:lnTo>
                      <a:lnTo>
                        <a:pt x="57148" y="976897"/>
                      </a:lnTo>
                      <a:lnTo>
                        <a:pt x="55450" y="976048"/>
                      </a:lnTo>
                      <a:lnTo>
                        <a:pt x="56299" y="975200"/>
                      </a:lnTo>
                      <a:lnTo>
                        <a:pt x="56299" y="974351"/>
                      </a:lnTo>
                      <a:lnTo>
                        <a:pt x="55450" y="972628"/>
                      </a:lnTo>
                      <a:lnTo>
                        <a:pt x="56299" y="971780"/>
                      </a:lnTo>
                      <a:lnTo>
                        <a:pt x="56299" y="972628"/>
                      </a:lnTo>
                      <a:lnTo>
                        <a:pt x="56299" y="973503"/>
                      </a:lnTo>
                      <a:lnTo>
                        <a:pt x="56299" y="972628"/>
                      </a:lnTo>
                      <a:lnTo>
                        <a:pt x="57148" y="972628"/>
                      </a:lnTo>
                      <a:lnTo>
                        <a:pt x="57997" y="973503"/>
                      </a:lnTo>
                      <a:lnTo>
                        <a:pt x="57997" y="971780"/>
                      </a:lnTo>
                      <a:lnTo>
                        <a:pt x="58846" y="972628"/>
                      </a:lnTo>
                      <a:lnTo>
                        <a:pt x="59721" y="972628"/>
                      </a:lnTo>
                      <a:lnTo>
                        <a:pt x="58846" y="971780"/>
                      </a:lnTo>
                      <a:lnTo>
                        <a:pt x="59721" y="970083"/>
                      </a:lnTo>
                      <a:lnTo>
                        <a:pt x="59721" y="969235"/>
                      </a:lnTo>
                      <a:lnTo>
                        <a:pt x="60570" y="967511"/>
                      </a:lnTo>
                      <a:lnTo>
                        <a:pt x="60570" y="966663"/>
                      </a:lnTo>
                      <a:lnTo>
                        <a:pt x="61419" y="964966"/>
                      </a:lnTo>
                      <a:lnTo>
                        <a:pt x="62268" y="965815"/>
                      </a:lnTo>
                      <a:lnTo>
                        <a:pt x="63117" y="964966"/>
                      </a:lnTo>
                      <a:lnTo>
                        <a:pt x="62268" y="961546"/>
                      </a:lnTo>
                      <a:lnTo>
                        <a:pt x="63117" y="959001"/>
                      </a:lnTo>
                      <a:lnTo>
                        <a:pt x="63966" y="959001"/>
                      </a:lnTo>
                      <a:lnTo>
                        <a:pt x="63966" y="959850"/>
                      </a:lnTo>
                      <a:lnTo>
                        <a:pt x="64841" y="959850"/>
                      </a:lnTo>
                      <a:lnTo>
                        <a:pt x="67388" y="958153"/>
                      </a:lnTo>
                      <a:lnTo>
                        <a:pt x="67388" y="957305"/>
                      </a:lnTo>
                      <a:lnTo>
                        <a:pt x="69086" y="957305"/>
                      </a:lnTo>
                      <a:lnTo>
                        <a:pt x="68237" y="956430"/>
                      </a:lnTo>
                      <a:lnTo>
                        <a:pt x="67388" y="955581"/>
                      </a:lnTo>
                      <a:lnTo>
                        <a:pt x="67388" y="956430"/>
                      </a:lnTo>
                      <a:lnTo>
                        <a:pt x="66539" y="957305"/>
                      </a:lnTo>
                      <a:lnTo>
                        <a:pt x="66539" y="955581"/>
                      </a:lnTo>
                      <a:lnTo>
                        <a:pt x="64841" y="954733"/>
                      </a:lnTo>
                      <a:lnTo>
                        <a:pt x="63966" y="953036"/>
                      </a:lnTo>
                      <a:lnTo>
                        <a:pt x="65690" y="951339"/>
                      </a:lnTo>
                      <a:lnTo>
                        <a:pt x="65690" y="947071"/>
                      </a:lnTo>
                      <a:lnTo>
                        <a:pt x="66539" y="947071"/>
                      </a:lnTo>
                      <a:lnTo>
                        <a:pt x="67388" y="946223"/>
                      </a:lnTo>
                      <a:lnTo>
                        <a:pt x="67388" y="944499"/>
                      </a:lnTo>
                      <a:lnTo>
                        <a:pt x="68237" y="943651"/>
                      </a:lnTo>
                      <a:lnTo>
                        <a:pt x="69962" y="942803"/>
                      </a:lnTo>
                      <a:lnTo>
                        <a:pt x="70811" y="941954"/>
                      </a:lnTo>
                      <a:lnTo>
                        <a:pt x="70811" y="941106"/>
                      </a:lnTo>
                      <a:lnTo>
                        <a:pt x="72509" y="941106"/>
                      </a:lnTo>
                      <a:lnTo>
                        <a:pt x="72509" y="940231"/>
                      </a:lnTo>
                      <a:lnTo>
                        <a:pt x="73358" y="940231"/>
                      </a:lnTo>
                      <a:lnTo>
                        <a:pt x="73358" y="937686"/>
                      </a:lnTo>
                      <a:lnTo>
                        <a:pt x="75056" y="935141"/>
                      </a:lnTo>
                      <a:lnTo>
                        <a:pt x="71660" y="936838"/>
                      </a:lnTo>
                      <a:lnTo>
                        <a:pt x="71660" y="938534"/>
                      </a:lnTo>
                      <a:lnTo>
                        <a:pt x="70811" y="939383"/>
                      </a:lnTo>
                      <a:lnTo>
                        <a:pt x="69962" y="939383"/>
                      </a:lnTo>
                      <a:lnTo>
                        <a:pt x="69086" y="938534"/>
                      </a:lnTo>
                      <a:lnTo>
                        <a:pt x="69086" y="937686"/>
                      </a:lnTo>
                      <a:lnTo>
                        <a:pt x="68237" y="937686"/>
                      </a:lnTo>
                      <a:lnTo>
                        <a:pt x="68237" y="938534"/>
                      </a:lnTo>
                      <a:lnTo>
                        <a:pt x="69962" y="939383"/>
                      </a:lnTo>
                      <a:lnTo>
                        <a:pt x="69962" y="940231"/>
                      </a:lnTo>
                      <a:lnTo>
                        <a:pt x="68237" y="940231"/>
                      </a:lnTo>
                      <a:lnTo>
                        <a:pt x="66539" y="941106"/>
                      </a:lnTo>
                      <a:lnTo>
                        <a:pt x="65690" y="941106"/>
                      </a:lnTo>
                      <a:lnTo>
                        <a:pt x="67388" y="941954"/>
                      </a:lnTo>
                      <a:lnTo>
                        <a:pt x="64841" y="941954"/>
                      </a:lnTo>
                      <a:lnTo>
                        <a:pt x="63966" y="943651"/>
                      </a:lnTo>
                      <a:lnTo>
                        <a:pt x="61419" y="943651"/>
                      </a:lnTo>
                      <a:lnTo>
                        <a:pt x="60570" y="946223"/>
                      </a:lnTo>
                      <a:lnTo>
                        <a:pt x="59721" y="946223"/>
                      </a:lnTo>
                      <a:lnTo>
                        <a:pt x="57148" y="946223"/>
                      </a:lnTo>
                      <a:lnTo>
                        <a:pt x="57148" y="947071"/>
                      </a:lnTo>
                      <a:lnTo>
                        <a:pt x="53752" y="948768"/>
                      </a:lnTo>
                      <a:lnTo>
                        <a:pt x="52876" y="949616"/>
                      </a:lnTo>
                      <a:lnTo>
                        <a:pt x="52876" y="950465"/>
                      </a:lnTo>
                      <a:lnTo>
                        <a:pt x="53752" y="951339"/>
                      </a:lnTo>
                      <a:lnTo>
                        <a:pt x="53752" y="952188"/>
                      </a:lnTo>
                      <a:lnTo>
                        <a:pt x="52027" y="951339"/>
                      </a:lnTo>
                      <a:lnTo>
                        <a:pt x="51178" y="951339"/>
                      </a:lnTo>
                      <a:lnTo>
                        <a:pt x="52027" y="953036"/>
                      </a:lnTo>
                      <a:lnTo>
                        <a:pt x="51178" y="953885"/>
                      </a:lnTo>
                      <a:lnTo>
                        <a:pt x="49480" y="953036"/>
                      </a:lnTo>
                      <a:lnTo>
                        <a:pt x="49480" y="953885"/>
                      </a:lnTo>
                      <a:lnTo>
                        <a:pt x="49480" y="954733"/>
                      </a:lnTo>
                      <a:lnTo>
                        <a:pt x="47782" y="954733"/>
                      </a:lnTo>
                      <a:lnTo>
                        <a:pt x="46907" y="954733"/>
                      </a:lnTo>
                      <a:lnTo>
                        <a:pt x="47782" y="955581"/>
                      </a:lnTo>
                      <a:lnTo>
                        <a:pt x="46907" y="956430"/>
                      </a:lnTo>
                      <a:lnTo>
                        <a:pt x="46907" y="958153"/>
                      </a:lnTo>
                      <a:lnTo>
                        <a:pt x="46907" y="959001"/>
                      </a:lnTo>
                      <a:lnTo>
                        <a:pt x="45209" y="959001"/>
                      </a:lnTo>
                      <a:lnTo>
                        <a:pt x="44360" y="960698"/>
                      </a:lnTo>
                      <a:lnTo>
                        <a:pt x="43511" y="962395"/>
                      </a:lnTo>
                      <a:lnTo>
                        <a:pt x="44360" y="962395"/>
                      </a:lnTo>
                      <a:lnTo>
                        <a:pt x="43511" y="963270"/>
                      </a:lnTo>
                      <a:lnTo>
                        <a:pt x="41786" y="964118"/>
                      </a:lnTo>
                      <a:lnTo>
                        <a:pt x="40937" y="964966"/>
                      </a:lnTo>
                      <a:lnTo>
                        <a:pt x="41786" y="967511"/>
                      </a:lnTo>
                      <a:lnTo>
                        <a:pt x="40937" y="968386"/>
                      </a:lnTo>
                      <a:lnTo>
                        <a:pt x="39239" y="967511"/>
                      </a:lnTo>
                      <a:lnTo>
                        <a:pt x="37541" y="969235"/>
                      </a:lnTo>
                      <a:lnTo>
                        <a:pt x="38390" y="969235"/>
                      </a:lnTo>
                      <a:lnTo>
                        <a:pt x="38390" y="968386"/>
                      </a:lnTo>
                      <a:lnTo>
                        <a:pt x="39239" y="968386"/>
                      </a:lnTo>
                      <a:lnTo>
                        <a:pt x="39239" y="969235"/>
                      </a:lnTo>
                      <a:lnTo>
                        <a:pt x="38390" y="970083"/>
                      </a:lnTo>
                      <a:lnTo>
                        <a:pt x="39239" y="970931"/>
                      </a:lnTo>
                      <a:lnTo>
                        <a:pt x="38390" y="971780"/>
                      </a:lnTo>
                      <a:lnTo>
                        <a:pt x="39239" y="973503"/>
                      </a:lnTo>
                      <a:lnTo>
                        <a:pt x="38390" y="974351"/>
                      </a:lnTo>
                      <a:lnTo>
                        <a:pt x="37541" y="974351"/>
                      </a:lnTo>
                      <a:lnTo>
                        <a:pt x="34968" y="974351"/>
                      </a:lnTo>
                      <a:lnTo>
                        <a:pt x="34968" y="975200"/>
                      </a:lnTo>
                      <a:lnTo>
                        <a:pt x="33270" y="976048"/>
                      </a:lnTo>
                      <a:lnTo>
                        <a:pt x="33270" y="976897"/>
                      </a:lnTo>
                      <a:lnTo>
                        <a:pt x="34119" y="977745"/>
                      </a:lnTo>
                      <a:lnTo>
                        <a:pt x="34968" y="978593"/>
                      </a:lnTo>
                      <a:lnTo>
                        <a:pt x="34119" y="979468"/>
                      </a:lnTo>
                      <a:lnTo>
                        <a:pt x="32421" y="980317"/>
                      </a:lnTo>
                      <a:lnTo>
                        <a:pt x="32421" y="981165"/>
                      </a:lnTo>
                      <a:lnTo>
                        <a:pt x="32421" y="982013"/>
                      </a:lnTo>
                      <a:lnTo>
                        <a:pt x="34119" y="982013"/>
                      </a:lnTo>
                      <a:lnTo>
                        <a:pt x="33270" y="982862"/>
                      </a:lnTo>
                      <a:lnTo>
                        <a:pt x="33270" y="984558"/>
                      </a:lnTo>
                      <a:lnTo>
                        <a:pt x="32421" y="984558"/>
                      </a:lnTo>
                      <a:lnTo>
                        <a:pt x="31572" y="986282"/>
                      </a:lnTo>
                      <a:lnTo>
                        <a:pt x="32421" y="989675"/>
                      </a:lnTo>
                      <a:lnTo>
                        <a:pt x="31572" y="989675"/>
                      </a:lnTo>
                      <a:lnTo>
                        <a:pt x="30696" y="990550"/>
                      </a:lnTo>
                      <a:lnTo>
                        <a:pt x="31572" y="991398"/>
                      </a:lnTo>
                      <a:lnTo>
                        <a:pt x="30696" y="993095"/>
                      </a:lnTo>
                      <a:lnTo>
                        <a:pt x="28998" y="995667"/>
                      </a:lnTo>
                      <a:lnTo>
                        <a:pt x="28998" y="993943"/>
                      </a:lnTo>
                      <a:lnTo>
                        <a:pt x="28149" y="992247"/>
                      </a:lnTo>
                      <a:lnTo>
                        <a:pt x="26451" y="993095"/>
                      </a:lnTo>
                      <a:lnTo>
                        <a:pt x="22180" y="993095"/>
                      </a:lnTo>
                      <a:lnTo>
                        <a:pt x="17908" y="991398"/>
                      </a:lnTo>
                      <a:lnTo>
                        <a:pt x="17908" y="990550"/>
                      </a:lnTo>
                      <a:lnTo>
                        <a:pt x="20482" y="988827"/>
                      </a:lnTo>
                      <a:lnTo>
                        <a:pt x="20482" y="987978"/>
                      </a:lnTo>
                      <a:lnTo>
                        <a:pt x="19606" y="987978"/>
                      </a:lnTo>
                      <a:lnTo>
                        <a:pt x="17059" y="987978"/>
                      </a:lnTo>
                      <a:lnTo>
                        <a:pt x="16210" y="990550"/>
                      </a:lnTo>
                      <a:lnTo>
                        <a:pt x="15361" y="990550"/>
                      </a:lnTo>
                      <a:lnTo>
                        <a:pt x="14512" y="989675"/>
                      </a:lnTo>
                      <a:lnTo>
                        <a:pt x="14512" y="987978"/>
                      </a:lnTo>
                      <a:lnTo>
                        <a:pt x="16210" y="984558"/>
                      </a:lnTo>
                      <a:lnTo>
                        <a:pt x="13637" y="984558"/>
                      </a:lnTo>
                      <a:lnTo>
                        <a:pt x="14512" y="982862"/>
                      </a:lnTo>
                      <a:lnTo>
                        <a:pt x="14512" y="979468"/>
                      </a:lnTo>
                      <a:lnTo>
                        <a:pt x="12788" y="977745"/>
                      </a:lnTo>
                      <a:lnTo>
                        <a:pt x="13637" y="975200"/>
                      </a:lnTo>
                      <a:lnTo>
                        <a:pt x="11939" y="975200"/>
                      </a:lnTo>
                      <a:lnTo>
                        <a:pt x="11090" y="971780"/>
                      </a:lnTo>
                      <a:lnTo>
                        <a:pt x="11939" y="970083"/>
                      </a:lnTo>
                      <a:lnTo>
                        <a:pt x="11939" y="968386"/>
                      </a:lnTo>
                      <a:lnTo>
                        <a:pt x="11090" y="967511"/>
                      </a:lnTo>
                      <a:lnTo>
                        <a:pt x="5120" y="968386"/>
                      </a:lnTo>
                      <a:lnTo>
                        <a:pt x="5120" y="964966"/>
                      </a:lnTo>
                      <a:lnTo>
                        <a:pt x="4271" y="963270"/>
                      </a:lnTo>
                      <a:lnTo>
                        <a:pt x="5120" y="961546"/>
                      </a:lnTo>
                      <a:lnTo>
                        <a:pt x="5969" y="960698"/>
                      </a:lnTo>
                      <a:lnTo>
                        <a:pt x="8516" y="961546"/>
                      </a:lnTo>
                      <a:lnTo>
                        <a:pt x="9392" y="961546"/>
                      </a:lnTo>
                      <a:lnTo>
                        <a:pt x="9392" y="959850"/>
                      </a:lnTo>
                      <a:lnTo>
                        <a:pt x="6818" y="958153"/>
                      </a:lnTo>
                      <a:lnTo>
                        <a:pt x="7667" y="955581"/>
                      </a:lnTo>
                      <a:lnTo>
                        <a:pt x="9392" y="953885"/>
                      </a:lnTo>
                      <a:lnTo>
                        <a:pt x="10241" y="949616"/>
                      </a:lnTo>
                      <a:lnTo>
                        <a:pt x="11939" y="947071"/>
                      </a:lnTo>
                      <a:lnTo>
                        <a:pt x="11090" y="943651"/>
                      </a:lnTo>
                      <a:lnTo>
                        <a:pt x="12788" y="942803"/>
                      </a:lnTo>
                      <a:lnTo>
                        <a:pt x="14512" y="943651"/>
                      </a:lnTo>
                      <a:lnTo>
                        <a:pt x="14512" y="942803"/>
                      </a:lnTo>
                      <a:lnTo>
                        <a:pt x="15361" y="939383"/>
                      </a:lnTo>
                      <a:lnTo>
                        <a:pt x="13637" y="938534"/>
                      </a:lnTo>
                      <a:lnTo>
                        <a:pt x="14512" y="934266"/>
                      </a:lnTo>
                      <a:lnTo>
                        <a:pt x="13637" y="931721"/>
                      </a:lnTo>
                      <a:lnTo>
                        <a:pt x="11939" y="929176"/>
                      </a:lnTo>
                      <a:lnTo>
                        <a:pt x="12788" y="926604"/>
                      </a:lnTo>
                      <a:lnTo>
                        <a:pt x="11939" y="925756"/>
                      </a:lnTo>
                      <a:lnTo>
                        <a:pt x="11939" y="923184"/>
                      </a:lnTo>
                      <a:lnTo>
                        <a:pt x="11939" y="922336"/>
                      </a:lnTo>
                      <a:lnTo>
                        <a:pt x="13637" y="920639"/>
                      </a:lnTo>
                      <a:lnTo>
                        <a:pt x="13637" y="918942"/>
                      </a:lnTo>
                      <a:lnTo>
                        <a:pt x="11939" y="916371"/>
                      </a:lnTo>
                      <a:lnTo>
                        <a:pt x="11939" y="912977"/>
                      </a:lnTo>
                      <a:lnTo>
                        <a:pt x="11090" y="912102"/>
                      </a:lnTo>
                      <a:lnTo>
                        <a:pt x="7667" y="912977"/>
                      </a:lnTo>
                      <a:lnTo>
                        <a:pt x="6818" y="910406"/>
                      </a:lnTo>
                      <a:lnTo>
                        <a:pt x="7667" y="908709"/>
                      </a:lnTo>
                      <a:lnTo>
                        <a:pt x="7667" y="904441"/>
                      </a:lnTo>
                      <a:lnTo>
                        <a:pt x="8516" y="902744"/>
                      </a:lnTo>
                      <a:lnTo>
                        <a:pt x="8516" y="900172"/>
                      </a:lnTo>
                      <a:lnTo>
                        <a:pt x="9392" y="895055"/>
                      </a:lnTo>
                      <a:lnTo>
                        <a:pt x="9392" y="892510"/>
                      </a:lnTo>
                      <a:lnTo>
                        <a:pt x="6818" y="889939"/>
                      </a:lnTo>
                      <a:lnTo>
                        <a:pt x="6818" y="889090"/>
                      </a:lnTo>
                      <a:lnTo>
                        <a:pt x="7667" y="886545"/>
                      </a:lnTo>
                      <a:lnTo>
                        <a:pt x="7667" y="885697"/>
                      </a:lnTo>
                      <a:lnTo>
                        <a:pt x="6818" y="884849"/>
                      </a:lnTo>
                      <a:lnTo>
                        <a:pt x="7667" y="883125"/>
                      </a:lnTo>
                      <a:lnTo>
                        <a:pt x="11090" y="879732"/>
                      </a:lnTo>
                      <a:lnTo>
                        <a:pt x="11090" y="877160"/>
                      </a:lnTo>
                      <a:lnTo>
                        <a:pt x="9392" y="874615"/>
                      </a:lnTo>
                      <a:lnTo>
                        <a:pt x="10241" y="872892"/>
                      </a:lnTo>
                      <a:lnTo>
                        <a:pt x="12788" y="872043"/>
                      </a:lnTo>
                      <a:lnTo>
                        <a:pt x="12788" y="869498"/>
                      </a:lnTo>
                      <a:lnTo>
                        <a:pt x="10241" y="866927"/>
                      </a:lnTo>
                      <a:lnTo>
                        <a:pt x="7667" y="866927"/>
                      </a:lnTo>
                      <a:lnTo>
                        <a:pt x="6818" y="866078"/>
                      </a:lnTo>
                      <a:lnTo>
                        <a:pt x="6818" y="861810"/>
                      </a:lnTo>
                      <a:lnTo>
                        <a:pt x="5969" y="860113"/>
                      </a:lnTo>
                      <a:lnTo>
                        <a:pt x="5120" y="858417"/>
                      </a:lnTo>
                      <a:lnTo>
                        <a:pt x="4271" y="854148"/>
                      </a:lnTo>
                      <a:lnTo>
                        <a:pt x="3422" y="852451"/>
                      </a:lnTo>
                      <a:lnTo>
                        <a:pt x="2547" y="850728"/>
                      </a:lnTo>
                      <a:lnTo>
                        <a:pt x="2547" y="849880"/>
                      </a:lnTo>
                      <a:lnTo>
                        <a:pt x="5969" y="846486"/>
                      </a:lnTo>
                      <a:lnTo>
                        <a:pt x="6818" y="845638"/>
                      </a:lnTo>
                      <a:lnTo>
                        <a:pt x="8516" y="844763"/>
                      </a:lnTo>
                      <a:lnTo>
                        <a:pt x="9392" y="843066"/>
                      </a:lnTo>
                      <a:lnTo>
                        <a:pt x="10241" y="842218"/>
                      </a:lnTo>
                      <a:lnTo>
                        <a:pt x="10241" y="838798"/>
                      </a:lnTo>
                      <a:lnTo>
                        <a:pt x="9392" y="836253"/>
                      </a:lnTo>
                      <a:lnTo>
                        <a:pt x="10241" y="834556"/>
                      </a:lnTo>
                      <a:lnTo>
                        <a:pt x="10241" y="833681"/>
                      </a:lnTo>
                      <a:lnTo>
                        <a:pt x="10241" y="831985"/>
                      </a:lnTo>
                      <a:lnTo>
                        <a:pt x="10241" y="831136"/>
                      </a:lnTo>
                      <a:lnTo>
                        <a:pt x="9392" y="830288"/>
                      </a:lnTo>
                      <a:lnTo>
                        <a:pt x="8516" y="830288"/>
                      </a:lnTo>
                      <a:lnTo>
                        <a:pt x="6818" y="830288"/>
                      </a:lnTo>
                      <a:lnTo>
                        <a:pt x="3422" y="829439"/>
                      </a:lnTo>
                      <a:lnTo>
                        <a:pt x="2547" y="829439"/>
                      </a:lnTo>
                      <a:lnTo>
                        <a:pt x="0" y="824323"/>
                      </a:lnTo>
                      <a:lnTo>
                        <a:pt x="849" y="820903"/>
                      </a:lnTo>
                      <a:lnTo>
                        <a:pt x="0" y="819206"/>
                      </a:lnTo>
                      <a:lnTo>
                        <a:pt x="0" y="815786"/>
                      </a:lnTo>
                      <a:lnTo>
                        <a:pt x="0" y="814089"/>
                      </a:lnTo>
                      <a:lnTo>
                        <a:pt x="0" y="811518"/>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0" name="Forma Livre 29">
                  <a:extLst>
                    <a:ext uri="{FF2B5EF4-FFF2-40B4-BE49-F238E27FC236}">
                      <a16:creationId xmlns:a16="http://schemas.microsoft.com/office/drawing/2014/main" id="{44F03B73-E67F-CDC1-2A4F-A2B4D392F156}"/>
                    </a:ext>
                  </a:extLst>
                </p:cNvPr>
                <p:cNvSpPr/>
                <p:nvPr/>
              </p:nvSpPr>
              <p:spPr>
                <a:xfrm>
                  <a:off x="1689151" y="2023663"/>
                  <a:ext cx="880232" cy="850264"/>
                </a:xfrm>
                <a:custGeom>
                  <a:avLst/>
                  <a:gdLst>
                    <a:gd name="connsiteX0" fmla="*/ 0 w 1433145"/>
                    <a:gd name="connsiteY0" fmla="*/ 249765 h 1384352"/>
                    <a:gd name="connsiteX1" fmla="*/ 0 w 1433145"/>
                    <a:gd name="connsiteY1" fmla="*/ 248068 h 1384352"/>
                    <a:gd name="connsiteX2" fmla="*/ 0 w 1433145"/>
                    <a:gd name="connsiteY2" fmla="*/ 247220 h 1384352"/>
                    <a:gd name="connsiteX3" fmla="*/ 4271 w 1433145"/>
                    <a:gd name="connsiteY3" fmla="*/ 247220 h 1384352"/>
                    <a:gd name="connsiteX4" fmla="*/ 5120 w 1433145"/>
                    <a:gd name="connsiteY4" fmla="*/ 245497 h 1384352"/>
                    <a:gd name="connsiteX5" fmla="*/ 6818 w 1433145"/>
                    <a:gd name="connsiteY5" fmla="*/ 244648 h 1384352"/>
                    <a:gd name="connsiteX6" fmla="*/ 9392 w 1433145"/>
                    <a:gd name="connsiteY6" fmla="*/ 244648 h 1384352"/>
                    <a:gd name="connsiteX7" fmla="*/ 11939 w 1433145"/>
                    <a:gd name="connsiteY7" fmla="*/ 245497 h 1384352"/>
                    <a:gd name="connsiteX8" fmla="*/ 12788 w 1433145"/>
                    <a:gd name="connsiteY8" fmla="*/ 246372 h 1384352"/>
                    <a:gd name="connsiteX9" fmla="*/ 13663 w 1433145"/>
                    <a:gd name="connsiteY9" fmla="*/ 245497 h 1384352"/>
                    <a:gd name="connsiteX10" fmla="*/ 12788 w 1433145"/>
                    <a:gd name="connsiteY10" fmla="*/ 243800 h 1384352"/>
                    <a:gd name="connsiteX11" fmla="*/ 13663 w 1433145"/>
                    <a:gd name="connsiteY11" fmla="*/ 239532 h 1384352"/>
                    <a:gd name="connsiteX12" fmla="*/ 13663 w 1433145"/>
                    <a:gd name="connsiteY12" fmla="*/ 238683 h 1384352"/>
                    <a:gd name="connsiteX13" fmla="*/ 13663 w 1433145"/>
                    <a:gd name="connsiteY13" fmla="*/ 236986 h 1384352"/>
                    <a:gd name="connsiteX14" fmla="*/ 12788 w 1433145"/>
                    <a:gd name="connsiteY14" fmla="*/ 236138 h 1384352"/>
                    <a:gd name="connsiteX15" fmla="*/ 11939 w 1433145"/>
                    <a:gd name="connsiteY15" fmla="*/ 233566 h 1384352"/>
                    <a:gd name="connsiteX16" fmla="*/ 11090 w 1433145"/>
                    <a:gd name="connsiteY16" fmla="*/ 232718 h 1384352"/>
                    <a:gd name="connsiteX17" fmla="*/ 9392 w 1433145"/>
                    <a:gd name="connsiteY17" fmla="*/ 230173 h 1384352"/>
                    <a:gd name="connsiteX18" fmla="*/ 9392 w 1433145"/>
                    <a:gd name="connsiteY18" fmla="*/ 228450 h 1384352"/>
                    <a:gd name="connsiteX19" fmla="*/ 9392 w 1433145"/>
                    <a:gd name="connsiteY19" fmla="*/ 226753 h 1384352"/>
                    <a:gd name="connsiteX20" fmla="*/ 9392 w 1433145"/>
                    <a:gd name="connsiteY20" fmla="*/ 225056 h 1384352"/>
                    <a:gd name="connsiteX21" fmla="*/ 10241 w 1433145"/>
                    <a:gd name="connsiteY21" fmla="*/ 222485 h 1384352"/>
                    <a:gd name="connsiteX22" fmla="*/ 11090 w 1433145"/>
                    <a:gd name="connsiteY22" fmla="*/ 222485 h 1384352"/>
                    <a:gd name="connsiteX23" fmla="*/ 11090 w 1433145"/>
                    <a:gd name="connsiteY23" fmla="*/ 220788 h 1384352"/>
                    <a:gd name="connsiteX24" fmla="*/ 12788 w 1433145"/>
                    <a:gd name="connsiteY24" fmla="*/ 219091 h 1384352"/>
                    <a:gd name="connsiteX25" fmla="*/ 12788 w 1433145"/>
                    <a:gd name="connsiteY25" fmla="*/ 216520 h 1384352"/>
                    <a:gd name="connsiteX26" fmla="*/ 13663 w 1433145"/>
                    <a:gd name="connsiteY26" fmla="*/ 213974 h 1384352"/>
                    <a:gd name="connsiteX27" fmla="*/ 17059 w 1433145"/>
                    <a:gd name="connsiteY27" fmla="*/ 207135 h 1384352"/>
                    <a:gd name="connsiteX28" fmla="*/ 17908 w 1433145"/>
                    <a:gd name="connsiteY28" fmla="*/ 206286 h 1384352"/>
                    <a:gd name="connsiteX29" fmla="*/ 20482 w 1433145"/>
                    <a:gd name="connsiteY29" fmla="*/ 202893 h 1384352"/>
                    <a:gd name="connsiteX30" fmla="*/ 18757 w 1433145"/>
                    <a:gd name="connsiteY30" fmla="*/ 201169 h 1384352"/>
                    <a:gd name="connsiteX31" fmla="*/ 17908 w 1433145"/>
                    <a:gd name="connsiteY31" fmla="*/ 198624 h 1384352"/>
                    <a:gd name="connsiteX32" fmla="*/ 15361 w 1433145"/>
                    <a:gd name="connsiteY32" fmla="*/ 196053 h 1384352"/>
                    <a:gd name="connsiteX33" fmla="*/ 14512 w 1433145"/>
                    <a:gd name="connsiteY33" fmla="*/ 192659 h 1384352"/>
                    <a:gd name="connsiteX34" fmla="*/ 13663 w 1433145"/>
                    <a:gd name="connsiteY34" fmla="*/ 191811 h 1384352"/>
                    <a:gd name="connsiteX35" fmla="*/ 13663 w 1433145"/>
                    <a:gd name="connsiteY35" fmla="*/ 190936 h 1384352"/>
                    <a:gd name="connsiteX36" fmla="*/ 13663 w 1433145"/>
                    <a:gd name="connsiteY36" fmla="*/ 190088 h 1384352"/>
                    <a:gd name="connsiteX37" fmla="*/ 11939 w 1433145"/>
                    <a:gd name="connsiteY37" fmla="*/ 190088 h 1384352"/>
                    <a:gd name="connsiteX38" fmla="*/ 11090 w 1433145"/>
                    <a:gd name="connsiteY38" fmla="*/ 190088 h 1384352"/>
                    <a:gd name="connsiteX39" fmla="*/ 7667 w 1433145"/>
                    <a:gd name="connsiteY39" fmla="*/ 188391 h 1384352"/>
                    <a:gd name="connsiteX40" fmla="*/ 6818 w 1433145"/>
                    <a:gd name="connsiteY40" fmla="*/ 188391 h 1384352"/>
                    <a:gd name="connsiteX41" fmla="*/ 5969 w 1433145"/>
                    <a:gd name="connsiteY41" fmla="*/ 187543 h 1384352"/>
                    <a:gd name="connsiteX42" fmla="*/ 98111 w 1433145"/>
                    <a:gd name="connsiteY42" fmla="*/ 187543 h 1384352"/>
                    <a:gd name="connsiteX43" fmla="*/ 99809 w 1433145"/>
                    <a:gd name="connsiteY43" fmla="*/ 187543 h 1384352"/>
                    <a:gd name="connsiteX44" fmla="*/ 110899 w 1433145"/>
                    <a:gd name="connsiteY44" fmla="*/ 187543 h 1384352"/>
                    <a:gd name="connsiteX45" fmla="*/ 151836 w 1433145"/>
                    <a:gd name="connsiteY45" fmla="*/ 187543 h 1384352"/>
                    <a:gd name="connsiteX46" fmla="*/ 222647 w 1433145"/>
                    <a:gd name="connsiteY46" fmla="*/ 188391 h 1384352"/>
                    <a:gd name="connsiteX47" fmla="*/ 314789 w 1433145"/>
                    <a:gd name="connsiteY47" fmla="*/ 188391 h 1384352"/>
                    <a:gd name="connsiteX48" fmla="*/ 318185 w 1433145"/>
                    <a:gd name="connsiteY48" fmla="*/ 188391 h 1384352"/>
                    <a:gd name="connsiteX49" fmla="*/ 393267 w 1433145"/>
                    <a:gd name="connsiteY49" fmla="*/ 188391 h 1384352"/>
                    <a:gd name="connsiteX50" fmla="*/ 400935 w 1433145"/>
                    <a:gd name="connsiteY50" fmla="*/ 187543 h 1384352"/>
                    <a:gd name="connsiteX51" fmla="*/ 402633 w 1433145"/>
                    <a:gd name="connsiteY51" fmla="*/ 186694 h 1384352"/>
                    <a:gd name="connsiteX52" fmla="*/ 403508 w 1433145"/>
                    <a:gd name="connsiteY52" fmla="*/ 186694 h 1384352"/>
                    <a:gd name="connsiteX53" fmla="*/ 404357 w 1433145"/>
                    <a:gd name="connsiteY53" fmla="*/ 186694 h 1384352"/>
                    <a:gd name="connsiteX54" fmla="*/ 405206 w 1433145"/>
                    <a:gd name="connsiteY54" fmla="*/ 186694 h 1384352"/>
                    <a:gd name="connsiteX55" fmla="*/ 406904 w 1433145"/>
                    <a:gd name="connsiteY55" fmla="*/ 184971 h 1384352"/>
                    <a:gd name="connsiteX56" fmla="*/ 412025 w 1433145"/>
                    <a:gd name="connsiteY56" fmla="*/ 179881 h 1384352"/>
                    <a:gd name="connsiteX57" fmla="*/ 414598 w 1433145"/>
                    <a:gd name="connsiteY57" fmla="*/ 178157 h 1384352"/>
                    <a:gd name="connsiteX58" fmla="*/ 415447 w 1433145"/>
                    <a:gd name="connsiteY58" fmla="*/ 177309 h 1384352"/>
                    <a:gd name="connsiteX59" fmla="*/ 415447 w 1433145"/>
                    <a:gd name="connsiteY59" fmla="*/ 176461 h 1384352"/>
                    <a:gd name="connsiteX60" fmla="*/ 412025 w 1433145"/>
                    <a:gd name="connsiteY60" fmla="*/ 174764 h 1384352"/>
                    <a:gd name="connsiteX61" fmla="*/ 408629 w 1433145"/>
                    <a:gd name="connsiteY61" fmla="*/ 175612 h 1384352"/>
                    <a:gd name="connsiteX62" fmla="*/ 407753 w 1433145"/>
                    <a:gd name="connsiteY62" fmla="*/ 175612 h 1384352"/>
                    <a:gd name="connsiteX63" fmla="*/ 404357 w 1433145"/>
                    <a:gd name="connsiteY63" fmla="*/ 177309 h 1384352"/>
                    <a:gd name="connsiteX64" fmla="*/ 401784 w 1433145"/>
                    <a:gd name="connsiteY64" fmla="*/ 176461 h 1384352"/>
                    <a:gd name="connsiteX65" fmla="*/ 400935 w 1433145"/>
                    <a:gd name="connsiteY65" fmla="*/ 175612 h 1384352"/>
                    <a:gd name="connsiteX66" fmla="*/ 404357 w 1433145"/>
                    <a:gd name="connsiteY66" fmla="*/ 167924 h 1384352"/>
                    <a:gd name="connsiteX67" fmla="*/ 405206 w 1433145"/>
                    <a:gd name="connsiteY67" fmla="*/ 166227 h 1384352"/>
                    <a:gd name="connsiteX68" fmla="*/ 406055 w 1433145"/>
                    <a:gd name="connsiteY68" fmla="*/ 163682 h 1384352"/>
                    <a:gd name="connsiteX69" fmla="*/ 406904 w 1433145"/>
                    <a:gd name="connsiteY69" fmla="*/ 162807 h 1384352"/>
                    <a:gd name="connsiteX70" fmla="*/ 406904 w 1433145"/>
                    <a:gd name="connsiteY70" fmla="*/ 161111 h 1384352"/>
                    <a:gd name="connsiteX71" fmla="*/ 406055 w 1433145"/>
                    <a:gd name="connsiteY71" fmla="*/ 159414 h 1384352"/>
                    <a:gd name="connsiteX72" fmla="*/ 404357 w 1433145"/>
                    <a:gd name="connsiteY72" fmla="*/ 157717 h 1384352"/>
                    <a:gd name="connsiteX73" fmla="*/ 405206 w 1433145"/>
                    <a:gd name="connsiteY73" fmla="*/ 154297 h 1384352"/>
                    <a:gd name="connsiteX74" fmla="*/ 405206 w 1433145"/>
                    <a:gd name="connsiteY74" fmla="*/ 152600 h 1384352"/>
                    <a:gd name="connsiteX75" fmla="*/ 404357 w 1433145"/>
                    <a:gd name="connsiteY75" fmla="*/ 150877 h 1384352"/>
                    <a:gd name="connsiteX76" fmla="*/ 403508 w 1433145"/>
                    <a:gd name="connsiteY76" fmla="*/ 148332 h 1384352"/>
                    <a:gd name="connsiteX77" fmla="*/ 405206 w 1433145"/>
                    <a:gd name="connsiteY77" fmla="*/ 144912 h 1384352"/>
                    <a:gd name="connsiteX78" fmla="*/ 406055 w 1433145"/>
                    <a:gd name="connsiteY78" fmla="*/ 144064 h 1384352"/>
                    <a:gd name="connsiteX79" fmla="*/ 407753 w 1433145"/>
                    <a:gd name="connsiteY79" fmla="*/ 141519 h 1384352"/>
                    <a:gd name="connsiteX80" fmla="*/ 408629 w 1433145"/>
                    <a:gd name="connsiteY80" fmla="*/ 139795 h 1384352"/>
                    <a:gd name="connsiteX81" fmla="*/ 412025 w 1433145"/>
                    <a:gd name="connsiteY81" fmla="*/ 135553 h 1384352"/>
                    <a:gd name="connsiteX82" fmla="*/ 412025 w 1433145"/>
                    <a:gd name="connsiteY82" fmla="*/ 133830 h 1384352"/>
                    <a:gd name="connsiteX83" fmla="*/ 412874 w 1433145"/>
                    <a:gd name="connsiteY83" fmla="*/ 132133 h 1384352"/>
                    <a:gd name="connsiteX84" fmla="*/ 412025 w 1433145"/>
                    <a:gd name="connsiteY84" fmla="*/ 130437 h 1384352"/>
                    <a:gd name="connsiteX85" fmla="*/ 412874 w 1433145"/>
                    <a:gd name="connsiteY85" fmla="*/ 128713 h 1384352"/>
                    <a:gd name="connsiteX86" fmla="*/ 416296 w 1433145"/>
                    <a:gd name="connsiteY86" fmla="*/ 127017 h 1384352"/>
                    <a:gd name="connsiteX87" fmla="*/ 417145 w 1433145"/>
                    <a:gd name="connsiteY87" fmla="*/ 126168 h 1384352"/>
                    <a:gd name="connsiteX88" fmla="*/ 416296 w 1433145"/>
                    <a:gd name="connsiteY88" fmla="*/ 123597 h 1384352"/>
                    <a:gd name="connsiteX89" fmla="*/ 415447 w 1433145"/>
                    <a:gd name="connsiteY89" fmla="*/ 122748 h 1384352"/>
                    <a:gd name="connsiteX90" fmla="*/ 415447 w 1433145"/>
                    <a:gd name="connsiteY90" fmla="*/ 121052 h 1384352"/>
                    <a:gd name="connsiteX91" fmla="*/ 416296 w 1433145"/>
                    <a:gd name="connsiteY91" fmla="*/ 119355 h 1384352"/>
                    <a:gd name="connsiteX92" fmla="*/ 415447 w 1433145"/>
                    <a:gd name="connsiteY92" fmla="*/ 114238 h 1384352"/>
                    <a:gd name="connsiteX93" fmla="*/ 417145 w 1433145"/>
                    <a:gd name="connsiteY93" fmla="*/ 111667 h 1384352"/>
                    <a:gd name="connsiteX94" fmla="*/ 415447 w 1433145"/>
                    <a:gd name="connsiteY94" fmla="*/ 106550 h 1384352"/>
                    <a:gd name="connsiteX95" fmla="*/ 416296 w 1433145"/>
                    <a:gd name="connsiteY95" fmla="*/ 104005 h 1384352"/>
                    <a:gd name="connsiteX96" fmla="*/ 419692 w 1433145"/>
                    <a:gd name="connsiteY96" fmla="*/ 102308 h 1384352"/>
                    <a:gd name="connsiteX97" fmla="*/ 420568 w 1433145"/>
                    <a:gd name="connsiteY97" fmla="*/ 100585 h 1384352"/>
                    <a:gd name="connsiteX98" fmla="*/ 419692 w 1433145"/>
                    <a:gd name="connsiteY98" fmla="*/ 98040 h 1384352"/>
                    <a:gd name="connsiteX99" fmla="*/ 420568 w 1433145"/>
                    <a:gd name="connsiteY99" fmla="*/ 95468 h 1384352"/>
                    <a:gd name="connsiteX100" fmla="*/ 419692 w 1433145"/>
                    <a:gd name="connsiteY100" fmla="*/ 93771 h 1384352"/>
                    <a:gd name="connsiteX101" fmla="*/ 416296 w 1433145"/>
                    <a:gd name="connsiteY101" fmla="*/ 87806 h 1384352"/>
                    <a:gd name="connsiteX102" fmla="*/ 415447 w 1433145"/>
                    <a:gd name="connsiteY102" fmla="*/ 85261 h 1384352"/>
                    <a:gd name="connsiteX103" fmla="*/ 415447 w 1433145"/>
                    <a:gd name="connsiteY103" fmla="*/ 83538 h 1384352"/>
                    <a:gd name="connsiteX104" fmla="*/ 414598 w 1433145"/>
                    <a:gd name="connsiteY104" fmla="*/ 80144 h 1384352"/>
                    <a:gd name="connsiteX105" fmla="*/ 412025 w 1433145"/>
                    <a:gd name="connsiteY105" fmla="*/ 76724 h 1384352"/>
                    <a:gd name="connsiteX106" fmla="*/ 409478 w 1433145"/>
                    <a:gd name="connsiteY106" fmla="*/ 72456 h 1384352"/>
                    <a:gd name="connsiteX107" fmla="*/ 409478 w 1433145"/>
                    <a:gd name="connsiteY107" fmla="*/ 66491 h 1384352"/>
                    <a:gd name="connsiteX108" fmla="*/ 407753 w 1433145"/>
                    <a:gd name="connsiteY108" fmla="*/ 64794 h 1384352"/>
                    <a:gd name="connsiteX109" fmla="*/ 407753 w 1433145"/>
                    <a:gd name="connsiteY109" fmla="*/ 63097 h 1384352"/>
                    <a:gd name="connsiteX110" fmla="*/ 408629 w 1433145"/>
                    <a:gd name="connsiteY110" fmla="*/ 63097 h 1384352"/>
                    <a:gd name="connsiteX111" fmla="*/ 409478 w 1433145"/>
                    <a:gd name="connsiteY111" fmla="*/ 61374 h 1384352"/>
                    <a:gd name="connsiteX112" fmla="*/ 414598 w 1433145"/>
                    <a:gd name="connsiteY112" fmla="*/ 58829 h 1384352"/>
                    <a:gd name="connsiteX113" fmla="*/ 418843 w 1433145"/>
                    <a:gd name="connsiteY113" fmla="*/ 54561 h 1384352"/>
                    <a:gd name="connsiteX114" fmla="*/ 420568 w 1433145"/>
                    <a:gd name="connsiteY114" fmla="*/ 52016 h 1384352"/>
                    <a:gd name="connsiteX115" fmla="*/ 420568 w 1433145"/>
                    <a:gd name="connsiteY115" fmla="*/ 50292 h 1384352"/>
                    <a:gd name="connsiteX116" fmla="*/ 420568 w 1433145"/>
                    <a:gd name="connsiteY116" fmla="*/ 46899 h 1384352"/>
                    <a:gd name="connsiteX117" fmla="*/ 421417 w 1433145"/>
                    <a:gd name="connsiteY117" fmla="*/ 46024 h 1384352"/>
                    <a:gd name="connsiteX118" fmla="*/ 424813 w 1433145"/>
                    <a:gd name="connsiteY118" fmla="*/ 42631 h 1384352"/>
                    <a:gd name="connsiteX119" fmla="*/ 426537 w 1433145"/>
                    <a:gd name="connsiteY119" fmla="*/ 39211 h 1384352"/>
                    <a:gd name="connsiteX120" fmla="*/ 430809 w 1433145"/>
                    <a:gd name="connsiteY120" fmla="*/ 34942 h 1384352"/>
                    <a:gd name="connsiteX121" fmla="*/ 430809 w 1433145"/>
                    <a:gd name="connsiteY121" fmla="*/ 32397 h 1384352"/>
                    <a:gd name="connsiteX122" fmla="*/ 429933 w 1433145"/>
                    <a:gd name="connsiteY122" fmla="*/ 30700 h 1384352"/>
                    <a:gd name="connsiteX123" fmla="*/ 429084 w 1433145"/>
                    <a:gd name="connsiteY123" fmla="*/ 26432 h 1384352"/>
                    <a:gd name="connsiteX124" fmla="*/ 428235 w 1433145"/>
                    <a:gd name="connsiteY124" fmla="*/ 23012 h 1384352"/>
                    <a:gd name="connsiteX125" fmla="*/ 429084 w 1433145"/>
                    <a:gd name="connsiteY125" fmla="*/ 18770 h 1384352"/>
                    <a:gd name="connsiteX126" fmla="*/ 429933 w 1433145"/>
                    <a:gd name="connsiteY126" fmla="*/ 14502 h 1384352"/>
                    <a:gd name="connsiteX127" fmla="*/ 434205 w 1433145"/>
                    <a:gd name="connsiteY127" fmla="*/ 5965 h 1384352"/>
                    <a:gd name="connsiteX128" fmla="*/ 438476 w 1433145"/>
                    <a:gd name="connsiteY128" fmla="*/ 1723 h 1384352"/>
                    <a:gd name="connsiteX129" fmla="*/ 439325 w 1433145"/>
                    <a:gd name="connsiteY129" fmla="*/ 848 h 1384352"/>
                    <a:gd name="connsiteX130" fmla="*/ 439325 w 1433145"/>
                    <a:gd name="connsiteY130" fmla="*/ 0 h 1384352"/>
                    <a:gd name="connsiteX131" fmla="*/ 441023 w 1433145"/>
                    <a:gd name="connsiteY131" fmla="*/ 848 h 1384352"/>
                    <a:gd name="connsiteX132" fmla="*/ 447841 w 1433145"/>
                    <a:gd name="connsiteY132" fmla="*/ 5117 h 1384352"/>
                    <a:gd name="connsiteX133" fmla="*/ 448717 w 1433145"/>
                    <a:gd name="connsiteY133" fmla="*/ 6813 h 1384352"/>
                    <a:gd name="connsiteX134" fmla="*/ 452113 w 1433145"/>
                    <a:gd name="connsiteY134" fmla="*/ 13653 h 1384352"/>
                    <a:gd name="connsiteX135" fmla="*/ 456384 w 1433145"/>
                    <a:gd name="connsiteY135" fmla="*/ 17895 h 1384352"/>
                    <a:gd name="connsiteX136" fmla="*/ 459807 w 1433145"/>
                    <a:gd name="connsiteY136" fmla="*/ 23860 h 1384352"/>
                    <a:gd name="connsiteX137" fmla="*/ 463203 w 1433145"/>
                    <a:gd name="connsiteY137" fmla="*/ 32397 h 1384352"/>
                    <a:gd name="connsiteX138" fmla="*/ 463203 w 1433145"/>
                    <a:gd name="connsiteY138" fmla="*/ 33245 h 1384352"/>
                    <a:gd name="connsiteX139" fmla="*/ 464052 w 1433145"/>
                    <a:gd name="connsiteY139" fmla="*/ 39211 h 1384352"/>
                    <a:gd name="connsiteX140" fmla="*/ 464927 w 1433145"/>
                    <a:gd name="connsiteY140" fmla="*/ 40059 h 1384352"/>
                    <a:gd name="connsiteX141" fmla="*/ 466625 w 1433145"/>
                    <a:gd name="connsiteY141" fmla="*/ 40059 h 1384352"/>
                    <a:gd name="connsiteX142" fmla="*/ 468323 w 1433145"/>
                    <a:gd name="connsiteY142" fmla="*/ 40934 h 1384352"/>
                    <a:gd name="connsiteX143" fmla="*/ 469172 w 1433145"/>
                    <a:gd name="connsiteY143" fmla="*/ 42631 h 1384352"/>
                    <a:gd name="connsiteX144" fmla="*/ 470897 w 1433145"/>
                    <a:gd name="connsiteY144" fmla="*/ 53712 h 1384352"/>
                    <a:gd name="connsiteX145" fmla="*/ 471746 w 1433145"/>
                    <a:gd name="connsiteY145" fmla="*/ 58829 h 1384352"/>
                    <a:gd name="connsiteX146" fmla="*/ 476017 w 1433145"/>
                    <a:gd name="connsiteY146" fmla="*/ 66491 h 1384352"/>
                    <a:gd name="connsiteX147" fmla="*/ 476866 w 1433145"/>
                    <a:gd name="connsiteY147" fmla="*/ 69063 h 1384352"/>
                    <a:gd name="connsiteX148" fmla="*/ 477715 w 1433145"/>
                    <a:gd name="connsiteY148" fmla="*/ 78421 h 1384352"/>
                    <a:gd name="connsiteX149" fmla="*/ 477715 w 1433145"/>
                    <a:gd name="connsiteY149" fmla="*/ 80993 h 1384352"/>
                    <a:gd name="connsiteX150" fmla="*/ 481138 w 1433145"/>
                    <a:gd name="connsiteY150" fmla="*/ 84386 h 1384352"/>
                    <a:gd name="connsiteX151" fmla="*/ 484534 w 1433145"/>
                    <a:gd name="connsiteY151" fmla="*/ 91226 h 1384352"/>
                    <a:gd name="connsiteX152" fmla="*/ 490503 w 1433145"/>
                    <a:gd name="connsiteY152" fmla="*/ 96316 h 1384352"/>
                    <a:gd name="connsiteX153" fmla="*/ 491352 w 1433145"/>
                    <a:gd name="connsiteY153" fmla="*/ 103156 h 1384352"/>
                    <a:gd name="connsiteX154" fmla="*/ 492201 w 1433145"/>
                    <a:gd name="connsiteY154" fmla="*/ 104853 h 1384352"/>
                    <a:gd name="connsiteX155" fmla="*/ 493077 w 1433145"/>
                    <a:gd name="connsiteY155" fmla="*/ 105701 h 1384352"/>
                    <a:gd name="connsiteX156" fmla="*/ 496472 w 1433145"/>
                    <a:gd name="connsiteY156" fmla="*/ 106550 h 1384352"/>
                    <a:gd name="connsiteX157" fmla="*/ 498197 w 1433145"/>
                    <a:gd name="connsiteY157" fmla="*/ 107425 h 1384352"/>
                    <a:gd name="connsiteX158" fmla="*/ 500744 w 1433145"/>
                    <a:gd name="connsiteY158" fmla="*/ 111667 h 1384352"/>
                    <a:gd name="connsiteX159" fmla="*/ 500744 w 1433145"/>
                    <a:gd name="connsiteY159" fmla="*/ 113390 h 1384352"/>
                    <a:gd name="connsiteX160" fmla="*/ 500744 w 1433145"/>
                    <a:gd name="connsiteY160" fmla="*/ 114238 h 1384352"/>
                    <a:gd name="connsiteX161" fmla="*/ 499046 w 1433145"/>
                    <a:gd name="connsiteY161" fmla="*/ 118480 h 1384352"/>
                    <a:gd name="connsiteX162" fmla="*/ 498197 w 1433145"/>
                    <a:gd name="connsiteY162" fmla="*/ 122748 h 1384352"/>
                    <a:gd name="connsiteX163" fmla="*/ 496472 w 1433145"/>
                    <a:gd name="connsiteY163" fmla="*/ 125320 h 1384352"/>
                    <a:gd name="connsiteX164" fmla="*/ 496472 w 1433145"/>
                    <a:gd name="connsiteY164" fmla="*/ 126168 h 1384352"/>
                    <a:gd name="connsiteX165" fmla="*/ 496472 w 1433145"/>
                    <a:gd name="connsiteY165" fmla="*/ 127865 h 1384352"/>
                    <a:gd name="connsiteX166" fmla="*/ 498197 w 1433145"/>
                    <a:gd name="connsiteY166" fmla="*/ 131285 h 1384352"/>
                    <a:gd name="connsiteX167" fmla="*/ 498197 w 1433145"/>
                    <a:gd name="connsiteY167" fmla="*/ 132133 h 1384352"/>
                    <a:gd name="connsiteX168" fmla="*/ 498197 w 1433145"/>
                    <a:gd name="connsiteY168" fmla="*/ 132982 h 1384352"/>
                    <a:gd name="connsiteX169" fmla="*/ 495624 w 1433145"/>
                    <a:gd name="connsiteY169" fmla="*/ 137250 h 1384352"/>
                    <a:gd name="connsiteX170" fmla="*/ 495624 w 1433145"/>
                    <a:gd name="connsiteY170" fmla="*/ 138099 h 1384352"/>
                    <a:gd name="connsiteX171" fmla="*/ 496472 w 1433145"/>
                    <a:gd name="connsiteY171" fmla="*/ 140644 h 1384352"/>
                    <a:gd name="connsiteX172" fmla="*/ 499895 w 1433145"/>
                    <a:gd name="connsiteY172" fmla="*/ 144912 h 1384352"/>
                    <a:gd name="connsiteX173" fmla="*/ 499895 w 1433145"/>
                    <a:gd name="connsiteY173" fmla="*/ 146635 h 1384352"/>
                    <a:gd name="connsiteX174" fmla="*/ 499046 w 1433145"/>
                    <a:gd name="connsiteY174" fmla="*/ 148332 h 1384352"/>
                    <a:gd name="connsiteX175" fmla="*/ 499046 w 1433145"/>
                    <a:gd name="connsiteY175" fmla="*/ 149180 h 1384352"/>
                    <a:gd name="connsiteX176" fmla="*/ 501593 w 1433145"/>
                    <a:gd name="connsiteY176" fmla="*/ 150877 h 1384352"/>
                    <a:gd name="connsiteX177" fmla="*/ 502442 w 1433145"/>
                    <a:gd name="connsiteY177" fmla="*/ 151725 h 1384352"/>
                    <a:gd name="connsiteX178" fmla="*/ 501593 w 1433145"/>
                    <a:gd name="connsiteY178" fmla="*/ 154297 h 1384352"/>
                    <a:gd name="connsiteX179" fmla="*/ 499895 w 1433145"/>
                    <a:gd name="connsiteY179" fmla="*/ 155994 h 1384352"/>
                    <a:gd name="connsiteX180" fmla="*/ 500744 w 1433145"/>
                    <a:gd name="connsiteY180" fmla="*/ 158565 h 1384352"/>
                    <a:gd name="connsiteX181" fmla="*/ 500744 w 1433145"/>
                    <a:gd name="connsiteY181" fmla="*/ 159414 h 1384352"/>
                    <a:gd name="connsiteX182" fmla="*/ 502442 w 1433145"/>
                    <a:gd name="connsiteY182" fmla="*/ 160262 h 1384352"/>
                    <a:gd name="connsiteX183" fmla="*/ 504166 w 1433145"/>
                    <a:gd name="connsiteY183" fmla="*/ 161111 h 1384352"/>
                    <a:gd name="connsiteX184" fmla="*/ 503317 w 1433145"/>
                    <a:gd name="connsiteY184" fmla="*/ 167076 h 1384352"/>
                    <a:gd name="connsiteX185" fmla="*/ 504166 w 1433145"/>
                    <a:gd name="connsiteY185" fmla="*/ 167924 h 1384352"/>
                    <a:gd name="connsiteX186" fmla="*/ 505864 w 1433145"/>
                    <a:gd name="connsiteY186" fmla="*/ 170496 h 1384352"/>
                    <a:gd name="connsiteX187" fmla="*/ 507562 w 1433145"/>
                    <a:gd name="connsiteY187" fmla="*/ 175612 h 1384352"/>
                    <a:gd name="connsiteX188" fmla="*/ 506713 w 1433145"/>
                    <a:gd name="connsiteY188" fmla="*/ 179881 h 1384352"/>
                    <a:gd name="connsiteX189" fmla="*/ 507562 w 1433145"/>
                    <a:gd name="connsiteY189" fmla="*/ 182426 h 1384352"/>
                    <a:gd name="connsiteX190" fmla="*/ 510985 w 1433145"/>
                    <a:gd name="connsiteY190" fmla="*/ 182426 h 1384352"/>
                    <a:gd name="connsiteX191" fmla="*/ 515256 w 1433145"/>
                    <a:gd name="connsiteY191" fmla="*/ 180729 h 1384352"/>
                    <a:gd name="connsiteX192" fmla="*/ 521226 w 1433145"/>
                    <a:gd name="connsiteY192" fmla="*/ 184123 h 1384352"/>
                    <a:gd name="connsiteX193" fmla="*/ 523773 w 1433145"/>
                    <a:gd name="connsiteY193" fmla="*/ 185846 h 1384352"/>
                    <a:gd name="connsiteX194" fmla="*/ 525497 w 1433145"/>
                    <a:gd name="connsiteY194" fmla="*/ 185846 h 1384352"/>
                    <a:gd name="connsiteX195" fmla="*/ 528044 w 1433145"/>
                    <a:gd name="connsiteY195" fmla="*/ 185846 h 1384352"/>
                    <a:gd name="connsiteX196" fmla="*/ 529742 w 1433145"/>
                    <a:gd name="connsiteY196" fmla="*/ 187543 h 1384352"/>
                    <a:gd name="connsiteX197" fmla="*/ 529742 w 1433145"/>
                    <a:gd name="connsiteY197" fmla="*/ 190936 h 1384352"/>
                    <a:gd name="connsiteX198" fmla="*/ 528893 w 1433145"/>
                    <a:gd name="connsiteY198" fmla="*/ 194356 h 1384352"/>
                    <a:gd name="connsiteX199" fmla="*/ 529742 w 1433145"/>
                    <a:gd name="connsiteY199" fmla="*/ 195204 h 1384352"/>
                    <a:gd name="connsiteX200" fmla="*/ 531467 w 1433145"/>
                    <a:gd name="connsiteY200" fmla="*/ 196053 h 1384352"/>
                    <a:gd name="connsiteX201" fmla="*/ 534014 w 1433145"/>
                    <a:gd name="connsiteY201" fmla="*/ 198624 h 1384352"/>
                    <a:gd name="connsiteX202" fmla="*/ 538285 w 1433145"/>
                    <a:gd name="connsiteY202" fmla="*/ 198624 h 1384352"/>
                    <a:gd name="connsiteX203" fmla="*/ 542557 w 1433145"/>
                    <a:gd name="connsiteY203" fmla="*/ 199473 h 1384352"/>
                    <a:gd name="connsiteX204" fmla="*/ 543406 w 1433145"/>
                    <a:gd name="connsiteY204" fmla="*/ 202044 h 1384352"/>
                    <a:gd name="connsiteX205" fmla="*/ 544255 w 1433145"/>
                    <a:gd name="connsiteY205" fmla="*/ 202893 h 1384352"/>
                    <a:gd name="connsiteX206" fmla="*/ 545953 w 1433145"/>
                    <a:gd name="connsiteY206" fmla="*/ 202893 h 1384352"/>
                    <a:gd name="connsiteX207" fmla="*/ 550224 w 1433145"/>
                    <a:gd name="connsiteY207" fmla="*/ 202044 h 1384352"/>
                    <a:gd name="connsiteX208" fmla="*/ 551073 w 1433145"/>
                    <a:gd name="connsiteY208" fmla="*/ 201169 h 1384352"/>
                    <a:gd name="connsiteX209" fmla="*/ 552771 w 1433145"/>
                    <a:gd name="connsiteY209" fmla="*/ 202044 h 1384352"/>
                    <a:gd name="connsiteX210" fmla="*/ 555345 w 1433145"/>
                    <a:gd name="connsiteY210" fmla="*/ 202893 h 1384352"/>
                    <a:gd name="connsiteX211" fmla="*/ 557043 w 1433145"/>
                    <a:gd name="connsiteY211" fmla="*/ 203741 h 1384352"/>
                    <a:gd name="connsiteX212" fmla="*/ 557892 w 1433145"/>
                    <a:gd name="connsiteY212" fmla="*/ 204589 h 1384352"/>
                    <a:gd name="connsiteX213" fmla="*/ 564736 w 1433145"/>
                    <a:gd name="connsiteY213" fmla="*/ 213100 h 1384352"/>
                    <a:gd name="connsiteX214" fmla="*/ 569830 w 1433145"/>
                    <a:gd name="connsiteY214" fmla="*/ 215671 h 1384352"/>
                    <a:gd name="connsiteX215" fmla="*/ 570706 w 1433145"/>
                    <a:gd name="connsiteY215" fmla="*/ 218216 h 1384352"/>
                    <a:gd name="connsiteX216" fmla="*/ 572404 w 1433145"/>
                    <a:gd name="connsiteY216" fmla="*/ 220788 h 1384352"/>
                    <a:gd name="connsiteX217" fmla="*/ 574102 w 1433145"/>
                    <a:gd name="connsiteY217" fmla="*/ 221636 h 1384352"/>
                    <a:gd name="connsiteX218" fmla="*/ 574102 w 1433145"/>
                    <a:gd name="connsiteY218" fmla="*/ 224208 h 1384352"/>
                    <a:gd name="connsiteX219" fmla="*/ 575826 w 1433145"/>
                    <a:gd name="connsiteY219" fmla="*/ 225056 h 1384352"/>
                    <a:gd name="connsiteX220" fmla="*/ 576675 w 1433145"/>
                    <a:gd name="connsiteY220" fmla="*/ 226753 h 1384352"/>
                    <a:gd name="connsiteX221" fmla="*/ 576675 w 1433145"/>
                    <a:gd name="connsiteY221" fmla="*/ 228450 h 1384352"/>
                    <a:gd name="connsiteX222" fmla="*/ 574102 w 1433145"/>
                    <a:gd name="connsiteY222" fmla="*/ 231870 h 1384352"/>
                    <a:gd name="connsiteX223" fmla="*/ 574951 w 1433145"/>
                    <a:gd name="connsiteY223" fmla="*/ 234415 h 1384352"/>
                    <a:gd name="connsiteX224" fmla="*/ 574102 w 1433145"/>
                    <a:gd name="connsiteY224" fmla="*/ 236138 h 1384352"/>
                    <a:gd name="connsiteX225" fmla="*/ 574102 w 1433145"/>
                    <a:gd name="connsiteY225" fmla="*/ 236986 h 1384352"/>
                    <a:gd name="connsiteX226" fmla="*/ 574951 w 1433145"/>
                    <a:gd name="connsiteY226" fmla="*/ 237835 h 1384352"/>
                    <a:gd name="connsiteX227" fmla="*/ 576675 w 1433145"/>
                    <a:gd name="connsiteY227" fmla="*/ 239532 h 1384352"/>
                    <a:gd name="connsiteX228" fmla="*/ 577524 w 1433145"/>
                    <a:gd name="connsiteY228" fmla="*/ 241255 h 1384352"/>
                    <a:gd name="connsiteX229" fmla="*/ 579222 w 1433145"/>
                    <a:gd name="connsiteY229" fmla="*/ 242103 h 1384352"/>
                    <a:gd name="connsiteX230" fmla="*/ 580920 w 1433145"/>
                    <a:gd name="connsiteY230" fmla="*/ 242952 h 1384352"/>
                    <a:gd name="connsiteX231" fmla="*/ 582645 w 1433145"/>
                    <a:gd name="connsiteY231" fmla="*/ 243800 h 1384352"/>
                    <a:gd name="connsiteX232" fmla="*/ 587765 w 1433145"/>
                    <a:gd name="connsiteY232" fmla="*/ 242952 h 1384352"/>
                    <a:gd name="connsiteX233" fmla="*/ 589463 w 1433145"/>
                    <a:gd name="connsiteY233" fmla="*/ 243800 h 1384352"/>
                    <a:gd name="connsiteX234" fmla="*/ 597131 w 1433145"/>
                    <a:gd name="connsiteY234" fmla="*/ 244648 h 1384352"/>
                    <a:gd name="connsiteX235" fmla="*/ 598006 w 1433145"/>
                    <a:gd name="connsiteY235" fmla="*/ 244648 h 1384352"/>
                    <a:gd name="connsiteX236" fmla="*/ 599704 w 1433145"/>
                    <a:gd name="connsiteY236" fmla="*/ 243800 h 1384352"/>
                    <a:gd name="connsiteX237" fmla="*/ 601402 w 1433145"/>
                    <a:gd name="connsiteY237" fmla="*/ 244648 h 1384352"/>
                    <a:gd name="connsiteX238" fmla="*/ 604825 w 1433145"/>
                    <a:gd name="connsiteY238" fmla="*/ 245497 h 1384352"/>
                    <a:gd name="connsiteX239" fmla="*/ 606523 w 1433145"/>
                    <a:gd name="connsiteY239" fmla="*/ 248068 h 1384352"/>
                    <a:gd name="connsiteX240" fmla="*/ 609096 w 1433145"/>
                    <a:gd name="connsiteY240" fmla="*/ 254882 h 1384352"/>
                    <a:gd name="connsiteX241" fmla="*/ 609945 w 1433145"/>
                    <a:gd name="connsiteY241" fmla="*/ 254882 h 1384352"/>
                    <a:gd name="connsiteX242" fmla="*/ 609945 w 1433145"/>
                    <a:gd name="connsiteY242" fmla="*/ 256578 h 1384352"/>
                    <a:gd name="connsiteX243" fmla="*/ 609945 w 1433145"/>
                    <a:gd name="connsiteY243" fmla="*/ 260847 h 1384352"/>
                    <a:gd name="connsiteX244" fmla="*/ 610794 w 1433145"/>
                    <a:gd name="connsiteY244" fmla="*/ 262544 h 1384352"/>
                    <a:gd name="connsiteX245" fmla="*/ 610794 w 1433145"/>
                    <a:gd name="connsiteY245" fmla="*/ 264267 h 1384352"/>
                    <a:gd name="connsiteX246" fmla="*/ 611643 w 1433145"/>
                    <a:gd name="connsiteY246" fmla="*/ 265964 h 1384352"/>
                    <a:gd name="connsiteX247" fmla="*/ 612492 w 1433145"/>
                    <a:gd name="connsiteY247" fmla="*/ 265964 h 1384352"/>
                    <a:gd name="connsiteX248" fmla="*/ 615066 w 1433145"/>
                    <a:gd name="connsiteY248" fmla="*/ 265115 h 1384352"/>
                    <a:gd name="connsiteX249" fmla="*/ 617613 w 1433145"/>
                    <a:gd name="connsiteY249" fmla="*/ 263418 h 1384352"/>
                    <a:gd name="connsiteX250" fmla="*/ 617613 w 1433145"/>
                    <a:gd name="connsiteY250" fmla="*/ 262544 h 1384352"/>
                    <a:gd name="connsiteX251" fmla="*/ 618462 w 1433145"/>
                    <a:gd name="connsiteY251" fmla="*/ 262544 h 1384352"/>
                    <a:gd name="connsiteX252" fmla="*/ 620159 w 1433145"/>
                    <a:gd name="connsiteY252" fmla="*/ 262544 h 1384352"/>
                    <a:gd name="connsiteX253" fmla="*/ 623582 w 1433145"/>
                    <a:gd name="connsiteY253" fmla="*/ 261695 h 1384352"/>
                    <a:gd name="connsiteX254" fmla="*/ 673062 w 1433145"/>
                    <a:gd name="connsiteY254" fmla="*/ 265964 h 1384352"/>
                    <a:gd name="connsiteX255" fmla="*/ 687574 w 1433145"/>
                    <a:gd name="connsiteY255" fmla="*/ 266812 h 1384352"/>
                    <a:gd name="connsiteX256" fmla="*/ 733632 w 1433145"/>
                    <a:gd name="connsiteY256" fmla="*/ 271080 h 1384352"/>
                    <a:gd name="connsiteX257" fmla="*/ 833441 w 1433145"/>
                    <a:gd name="connsiteY257" fmla="*/ 278742 h 1384352"/>
                    <a:gd name="connsiteX258" fmla="*/ 866711 w 1433145"/>
                    <a:gd name="connsiteY258" fmla="*/ 282162 h 1384352"/>
                    <a:gd name="connsiteX259" fmla="*/ 882072 w 1433145"/>
                    <a:gd name="connsiteY259" fmla="*/ 283010 h 1384352"/>
                    <a:gd name="connsiteX260" fmla="*/ 945189 w 1433145"/>
                    <a:gd name="connsiteY260" fmla="*/ 288127 h 1384352"/>
                    <a:gd name="connsiteX261" fmla="*/ 1010880 w 1433145"/>
                    <a:gd name="connsiteY261" fmla="*/ 293244 h 1384352"/>
                    <a:gd name="connsiteX262" fmla="*/ 1068027 w 1433145"/>
                    <a:gd name="connsiteY262" fmla="*/ 297512 h 1384352"/>
                    <a:gd name="connsiteX263" fmla="*/ 1125175 w 1433145"/>
                    <a:gd name="connsiteY263" fmla="*/ 301754 h 1384352"/>
                    <a:gd name="connsiteX264" fmla="*/ 1131993 w 1433145"/>
                    <a:gd name="connsiteY264" fmla="*/ 301754 h 1384352"/>
                    <a:gd name="connsiteX265" fmla="*/ 1178078 w 1433145"/>
                    <a:gd name="connsiteY265" fmla="*/ 305174 h 1384352"/>
                    <a:gd name="connsiteX266" fmla="*/ 1277887 w 1433145"/>
                    <a:gd name="connsiteY266" fmla="*/ 311988 h 1384352"/>
                    <a:gd name="connsiteX267" fmla="*/ 1297493 w 1433145"/>
                    <a:gd name="connsiteY267" fmla="*/ 313711 h 1384352"/>
                    <a:gd name="connsiteX268" fmla="*/ 1328216 w 1433145"/>
                    <a:gd name="connsiteY268" fmla="*/ 315408 h 1384352"/>
                    <a:gd name="connsiteX269" fmla="*/ 1355516 w 1433145"/>
                    <a:gd name="connsiteY269" fmla="*/ 317104 h 1384352"/>
                    <a:gd name="connsiteX270" fmla="*/ 1433145 w 1433145"/>
                    <a:gd name="connsiteY270" fmla="*/ 322221 h 1384352"/>
                    <a:gd name="connsiteX271" fmla="*/ 1433145 w 1433145"/>
                    <a:gd name="connsiteY271" fmla="*/ 323069 h 1384352"/>
                    <a:gd name="connsiteX272" fmla="*/ 1433145 w 1433145"/>
                    <a:gd name="connsiteY272" fmla="*/ 323918 h 1384352"/>
                    <a:gd name="connsiteX273" fmla="*/ 1430572 w 1433145"/>
                    <a:gd name="connsiteY273" fmla="*/ 326489 h 1384352"/>
                    <a:gd name="connsiteX274" fmla="*/ 1428025 w 1433145"/>
                    <a:gd name="connsiteY274" fmla="*/ 331606 h 1384352"/>
                    <a:gd name="connsiteX275" fmla="*/ 1428025 w 1433145"/>
                    <a:gd name="connsiteY275" fmla="*/ 335000 h 1384352"/>
                    <a:gd name="connsiteX276" fmla="*/ 1426301 w 1433145"/>
                    <a:gd name="connsiteY276" fmla="*/ 337571 h 1384352"/>
                    <a:gd name="connsiteX277" fmla="*/ 1426301 w 1433145"/>
                    <a:gd name="connsiteY277" fmla="*/ 339268 h 1384352"/>
                    <a:gd name="connsiteX278" fmla="*/ 1424603 w 1433145"/>
                    <a:gd name="connsiteY278" fmla="*/ 341840 h 1384352"/>
                    <a:gd name="connsiteX279" fmla="*/ 1424603 w 1433145"/>
                    <a:gd name="connsiteY279" fmla="*/ 345233 h 1384352"/>
                    <a:gd name="connsiteX280" fmla="*/ 1423754 w 1433145"/>
                    <a:gd name="connsiteY280" fmla="*/ 347805 h 1384352"/>
                    <a:gd name="connsiteX281" fmla="*/ 1422056 w 1433145"/>
                    <a:gd name="connsiteY281" fmla="*/ 349501 h 1384352"/>
                    <a:gd name="connsiteX282" fmla="*/ 1418633 w 1433145"/>
                    <a:gd name="connsiteY282" fmla="*/ 351198 h 1384352"/>
                    <a:gd name="connsiteX283" fmla="*/ 1416935 w 1433145"/>
                    <a:gd name="connsiteY283" fmla="*/ 352921 h 1384352"/>
                    <a:gd name="connsiteX284" fmla="*/ 1416086 w 1433145"/>
                    <a:gd name="connsiteY284" fmla="*/ 355466 h 1384352"/>
                    <a:gd name="connsiteX285" fmla="*/ 1414362 w 1433145"/>
                    <a:gd name="connsiteY285" fmla="*/ 357163 h 1384352"/>
                    <a:gd name="connsiteX286" fmla="*/ 1412664 w 1433145"/>
                    <a:gd name="connsiteY286" fmla="*/ 360583 h 1384352"/>
                    <a:gd name="connsiteX287" fmla="*/ 1411815 w 1433145"/>
                    <a:gd name="connsiteY287" fmla="*/ 364852 h 1384352"/>
                    <a:gd name="connsiteX288" fmla="*/ 1411815 w 1433145"/>
                    <a:gd name="connsiteY288" fmla="*/ 365700 h 1384352"/>
                    <a:gd name="connsiteX289" fmla="*/ 1412664 w 1433145"/>
                    <a:gd name="connsiteY289" fmla="*/ 365700 h 1384352"/>
                    <a:gd name="connsiteX290" fmla="*/ 1413513 w 1433145"/>
                    <a:gd name="connsiteY290" fmla="*/ 371665 h 1384352"/>
                    <a:gd name="connsiteX291" fmla="*/ 1411815 w 1433145"/>
                    <a:gd name="connsiteY291" fmla="*/ 375933 h 1384352"/>
                    <a:gd name="connsiteX292" fmla="*/ 1410966 w 1433145"/>
                    <a:gd name="connsiteY292" fmla="*/ 380202 h 1384352"/>
                    <a:gd name="connsiteX293" fmla="*/ 1408392 w 1433145"/>
                    <a:gd name="connsiteY293" fmla="*/ 386167 h 1384352"/>
                    <a:gd name="connsiteX294" fmla="*/ 1408392 w 1433145"/>
                    <a:gd name="connsiteY294" fmla="*/ 387015 h 1384352"/>
                    <a:gd name="connsiteX295" fmla="*/ 1409241 w 1433145"/>
                    <a:gd name="connsiteY295" fmla="*/ 389560 h 1384352"/>
                    <a:gd name="connsiteX296" fmla="*/ 1408392 w 1433145"/>
                    <a:gd name="connsiteY296" fmla="*/ 390409 h 1384352"/>
                    <a:gd name="connsiteX297" fmla="*/ 1405845 w 1433145"/>
                    <a:gd name="connsiteY297" fmla="*/ 392132 h 1384352"/>
                    <a:gd name="connsiteX298" fmla="*/ 1404970 w 1433145"/>
                    <a:gd name="connsiteY298" fmla="*/ 393829 h 1384352"/>
                    <a:gd name="connsiteX299" fmla="*/ 1401574 w 1433145"/>
                    <a:gd name="connsiteY299" fmla="*/ 395525 h 1384352"/>
                    <a:gd name="connsiteX300" fmla="*/ 1399876 w 1433145"/>
                    <a:gd name="connsiteY300" fmla="*/ 404062 h 1384352"/>
                    <a:gd name="connsiteX301" fmla="*/ 1400725 w 1433145"/>
                    <a:gd name="connsiteY301" fmla="*/ 406607 h 1384352"/>
                    <a:gd name="connsiteX302" fmla="*/ 1399876 w 1433145"/>
                    <a:gd name="connsiteY302" fmla="*/ 407456 h 1384352"/>
                    <a:gd name="connsiteX303" fmla="*/ 1399000 w 1433145"/>
                    <a:gd name="connsiteY303" fmla="*/ 407456 h 1384352"/>
                    <a:gd name="connsiteX304" fmla="*/ 1396453 w 1433145"/>
                    <a:gd name="connsiteY304" fmla="*/ 408330 h 1384352"/>
                    <a:gd name="connsiteX305" fmla="*/ 1396453 w 1433145"/>
                    <a:gd name="connsiteY305" fmla="*/ 410876 h 1384352"/>
                    <a:gd name="connsiteX306" fmla="*/ 1395604 w 1433145"/>
                    <a:gd name="connsiteY306" fmla="*/ 413421 h 1384352"/>
                    <a:gd name="connsiteX307" fmla="*/ 1396453 w 1433145"/>
                    <a:gd name="connsiteY307" fmla="*/ 415992 h 1384352"/>
                    <a:gd name="connsiteX308" fmla="*/ 1394755 w 1433145"/>
                    <a:gd name="connsiteY308" fmla="*/ 418537 h 1384352"/>
                    <a:gd name="connsiteX309" fmla="*/ 1393906 w 1433145"/>
                    <a:gd name="connsiteY309" fmla="*/ 421109 h 1384352"/>
                    <a:gd name="connsiteX310" fmla="*/ 1393031 w 1433145"/>
                    <a:gd name="connsiteY310" fmla="*/ 421957 h 1384352"/>
                    <a:gd name="connsiteX311" fmla="*/ 1392182 w 1433145"/>
                    <a:gd name="connsiteY311" fmla="*/ 421957 h 1384352"/>
                    <a:gd name="connsiteX312" fmla="*/ 1390484 w 1433145"/>
                    <a:gd name="connsiteY312" fmla="*/ 421957 h 1384352"/>
                    <a:gd name="connsiteX313" fmla="*/ 1389635 w 1433145"/>
                    <a:gd name="connsiteY313" fmla="*/ 423654 h 1384352"/>
                    <a:gd name="connsiteX314" fmla="*/ 1387910 w 1433145"/>
                    <a:gd name="connsiteY314" fmla="*/ 426226 h 1384352"/>
                    <a:gd name="connsiteX315" fmla="*/ 1385363 w 1433145"/>
                    <a:gd name="connsiteY315" fmla="*/ 428771 h 1384352"/>
                    <a:gd name="connsiteX316" fmla="*/ 1385363 w 1433145"/>
                    <a:gd name="connsiteY316" fmla="*/ 430494 h 1384352"/>
                    <a:gd name="connsiteX317" fmla="*/ 1387910 w 1433145"/>
                    <a:gd name="connsiteY317" fmla="*/ 432191 h 1384352"/>
                    <a:gd name="connsiteX318" fmla="*/ 1387910 w 1433145"/>
                    <a:gd name="connsiteY318" fmla="*/ 434736 h 1384352"/>
                    <a:gd name="connsiteX319" fmla="*/ 1388786 w 1433145"/>
                    <a:gd name="connsiteY319" fmla="*/ 436459 h 1384352"/>
                    <a:gd name="connsiteX320" fmla="*/ 1388786 w 1433145"/>
                    <a:gd name="connsiteY320" fmla="*/ 438156 h 1384352"/>
                    <a:gd name="connsiteX321" fmla="*/ 1389635 w 1433145"/>
                    <a:gd name="connsiteY321" fmla="*/ 440701 h 1384352"/>
                    <a:gd name="connsiteX322" fmla="*/ 1387061 w 1433145"/>
                    <a:gd name="connsiteY322" fmla="*/ 444969 h 1384352"/>
                    <a:gd name="connsiteX323" fmla="*/ 1387061 w 1433145"/>
                    <a:gd name="connsiteY323" fmla="*/ 446693 h 1384352"/>
                    <a:gd name="connsiteX324" fmla="*/ 1387061 w 1433145"/>
                    <a:gd name="connsiteY324" fmla="*/ 447541 h 1384352"/>
                    <a:gd name="connsiteX325" fmla="*/ 1385363 w 1433145"/>
                    <a:gd name="connsiteY325" fmla="*/ 447541 h 1384352"/>
                    <a:gd name="connsiteX326" fmla="*/ 1384514 w 1433145"/>
                    <a:gd name="connsiteY326" fmla="*/ 448389 h 1384352"/>
                    <a:gd name="connsiteX327" fmla="*/ 1384514 w 1433145"/>
                    <a:gd name="connsiteY327" fmla="*/ 449238 h 1384352"/>
                    <a:gd name="connsiteX328" fmla="*/ 1383665 w 1433145"/>
                    <a:gd name="connsiteY328" fmla="*/ 450934 h 1384352"/>
                    <a:gd name="connsiteX329" fmla="*/ 1383665 w 1433145"/>
                    <a:gd name="connsiteY329" fmla="*/ 451783 h 1384352"/>
                    <a:gd name="connsiteX330" fmla="*/ 1383665 w 1433145"/>
                    <a:gd name="connsiteY330" fmla="*/ 455203 h 1384352"/>
                    <a:gd name="connsiteX331" fmla="*/ 1385363 w 1433145"/>
                    <a:gd name="connsiteY331" fmla="*/ 456051 h 1384352"/>
                    <a:gd name="connsiteX332" fmla="*/ 1386212 w 1433145"/>
                    <a:gd name="connsiteY332" fmla="*/ 457748 h 1384352"/>
                    <a:gd name="connsiteX333" fmla="*/ 1386212 w 1433145"/>
                    <a:gd name="connsiteY333" fmla="*/ 459471 h 1384352"/>
                    <a:gd name="connsiteX334" fmla="*/ 1383665 w 1433145"/>
                    <a:gd name="connsiteY334" fmla="*/ 462016 h 1384352"/>
                    <a:gd name="connsiteX335" fmla="*/ 1381941 w 1433145"/>
                    <a:gd name="connsiteY335" fmla="*/ 464588 h 1384352"/>
                    <a:gd name="connsiteX336" fmla="*/ 1383665 w 1433145"/>
                    <a:gd name="connsiteY336" fmla="*/ 468856 h 1384352"/>
                    <a:gd name="connsiteX337" fmla="*/ 1382816 w 1433145"/>
                    <a:gd name="connsiteY337" fmla="*/ 470553 h 1384352"/>
                    <a:gd name="connsiteX338" fmla="*/ 1383665 w 1433145"/>
                    <a:gd name="connsiteY338" fmla="*/ 473098 h 1384352"/>
                    <a:gd name="connsiteX339" fmla="*/ 1383665 w 1433145"/>
                    <a:gd name="connsiteY339" fmla="*/ 476518 h 1384352"/>
                    <a:gd name="connsiteX340" fmla="*/ 1384514 w 1433145"/>
                    <a:gd name="connsiteY340" fmla="*/ 478215 h 1384352"/>
                    <a:gd name="connsiteX341" fmla="*/ 1384514 w 1433145"/>
                    <a:gd name="connsiteY341" fmla="*/ 481635 h 1384352"/>
                    <a:gd name="connsiteX342" fmla="*/ 1383665 w 1433145"/>
                    <a:gd name="connsiteY342" fmla="*/ 483332 h 1384352"/>
                    <a:gd name="connsiteX343" fmla="*/ 1383665 w 1433145"/>
                    <a:gd name="connsiteY343" fmla="*/ 484180 h 1384352"/>
                    <a:gd name="connsiteX344" fmla="*/ 1381092 w 1433145"/>
                    <a:gd name="connsiteY344" fmla="*/ 485903 h 1384352"/>
                    <a:gd name="connsiteX345" fmla="*/ 1380243 w 1433145"/>
                    <a:gd name="connsiteY345" fmla="*/ 488448 h 1384352"/>
                    <a:gd name="connsiteX346" fmla="*/ 1378545 w 1433145"/>
                    <a:gd name="connsiteY346" fmla="*/ 489297 h 1384352"/>
                    <a:gd name="connsiteX347" fmla="*/ 1378545 w 1433145"/>
                    <a:gd name="connsiteY347" fmla="*/ 491020 h 1384352"/>
                    <a:gd name="connsiteX348" fmla="*/ 1377696 w 1433145"/>
                    <a:gd name="connsiteY348" fmla="*/ 493565 h 1384352"/>
                    <a:gd name="connsiteX349" fmla="*/ 1378545 w 1433145"/>
                    <a:gd name="connsiteY349" fmla="*/ 496985 h 1384352"/>
                    <a:gd name="connsiteX350" fmla="*/ 1378545 w 1433145"/>
                    <a:gd name="connsiteY350" fmla="*/ 498682 h 1384352"/>
                    <a:gd name="connsiteX351" fmla="*/ 1379394 w 1433145"/>
                    <a:gd name="connsiteY351" fmla="*/ 501227 h 1384352"/>
                    <a:gd name="connsiteX352" fmla="*/ 1378545 w 1433145"/>
                    <a:gd name="connsiteY352" fmla="*/ 504647 h 1384352"/>
                    <a:gd name="connsiteX353" fmla="*/ 1377696 w 1433145"/>
                    <a:gd name="connsiteY353" fmla="*/ 509764 h 1384352"/>
                    <a:gd name="connsiteX354" fmla="*/ 1375971 w 1433145"/>
                    <a:gd name="connsiteY354" fmla="*/ 510612 h 1384352"/>
                    <a:gd name="connsiteX355" fmla="*/ 1374273 w 1433145"/>
                    <a:gd name="connsiteY355" fmla="*/ 512309 h 1384352"/>
                    <a:gd name="connsiteX356" fmla="*/ 1373424 w 1433145"/>
                    <a:gd name="connsiteY356" fmla="*/ 513157 h 1384352"/>
                    <a:gd name="connsiteX357" fmla="*/ 1372575 w 1433145"/>
                    <a:gd name="connsiteY357" fmla="*/ 514880 h 1384352"/>
                    <a:gd name="connsiteX358" fmla="*/ 1372575 w 1433145"/>
                    <a:gd name="connsiteY358" fmla="*/ 516577 h 1384352"/>
                    <a:gd name="connsiteX359" fmla="*/ 1371726 w 1433145"/>
                    <a:gd name="connsiteY359" fmla="*/ 519149 h 1384352"/>
                    <a:gd name="connsiteX360" fmla="*/ 1370002 w 1433145"/>
                    <a:gd name="connsiteY360" fmla="*/ 522542 h 1384352"/>
                    <a:gd name="connsiteX361" fmla="*/ 1370002 w 1433145"/>
                    <a:gd name="connsiteY361" fmla="*/ 525962 h 1384352"/>
                    <a:gd name="connsiteX362" fmla="*/ 1368304 w 1433145"/>
                    <a:gd name="connsiteY362" fmla="*/ 529356 h 1384352"/>
                    <a:gd name="connsiteX363" fmla="*/ 1368304 w 1433145"/>
                    <a:gd name="connsiteY363" fmla="*/ 531927 h 1384352"/>
                    <a:gd name="connsiteX364" fmla="*/ 1368304 w 1433145"/>
                    <a:gd name="connsiteY364" fmla="*/ 533624 h 1384352"/>
                    <a:gd name="connsiteX365" fmla="*/ 1368304 w 1433145"/>
                    <a:gd name="connsiteY365" fmla="*/ 537044 h 1384352"/>
                    <a:gd name="connsiteX366" fmla="*/ 1369153 w 1433145"/>
                    <a:gd name="connsiteY366" fmla="*/ 538741 h 1384352"/>
                    <a:gd name="connsiteX367" fmla="*/ 1368304 w 1433145"/>
                    <a:gd name="connsiteY367" fmla="*/ 542161 h 1384352"/>
                    <a:gd name="connsiteX368" fmla="*/ 1370851 w 1433145"/>
                    <a:gd name="connsiteY368" fmla="*/ 547277 h 1384352"/>
                    <a:gd name="connsiteX369" fmla="*/ 1371726 w 1433145"/>
                    <a:gd name="connsiteY369" fmla="*/ 547277 h 1384352"/>
                    <a:gd name="connsiteX370" fmla="*/ 1375122 w 1433145"/>
                    <a:gd name="connsiteY370" fmla="*/ 548126 h 1384352"/>
                    <a:gd name="connsiteX371" fmla="*/ 1376820 w 1433145"/>
                    <a:gd name="connsiteY371" fmla="*/ 548126 h 1384352"/>
                    <a:gd name="connsiteX372" fmla="*/ 1377696 w 1433145"/>
                    <a:gd name="connsiteY372" fmla="*/ 548126 h 1384352"/>
                    <a:gd name="connsiteX373" fmla="*/ 1378545 w 1433145"/>
                    <a:gd name="connsiteY373" fmla="*/ 548974 h 1384352"/>
                    <a:gd name="connsiteX374" fmla="*/ 1378545 w 1433145"/>
                    <a:gd name="connsiteY374" fmla="*/ 549822 h 1384352"/>
                    <a:gd name="connsiteX375" fmla="*/ 1378545 w 1433145"/>
                    <a:gd name="connsiteY375" fmla="*/ 551519 h 1384352"/>
                    <a:gd name="connsiteX376" fmla="*/ 1378545 w 1433145"/>
                    <a:gd name="connsiteY376" fmla="*/ 552394 h 1384352"/>
                    <a:gd name="connsiteX377" fmla="*/ 1377696 w 1433145"/>
                    <a:gd name="connsiteY377" fmla="*/ 554091 h 1384352"/>
                    <a:gd name="connsiteX378" fmla="*/ 1378545 w 1433145"/>
                    <a:gd name="connsiteY378" fmla="*/ 556636 h 1384352"/>
                    <a:gd name="connsiteX379" fmla="*/ 1378545 w 1433145"/>
                    <a:gd name="connsiteY379" fmla="*/ 560056 h 1384352"/>
                    <a:gd name="connsiteX380" fmla="*/ 1377696 w 1433145"/>
                    <a:gd name="connsiteY380" fmla="*/ 560904 h 1384352"/>
                    <a:gd name="connsiteX381" fmla="*/ 1376820 w 1433145"/>
                    <a:gd name="connsiteY381" fmla="*/ 562601 h 1384352"/>
                    <a:gd name="connsiteX382" fmla="*/ 1375122 w 1433145"/>
                    <a:gd name="connsiteY382" fmla="*/ 563476 h 1384352"/>
                    <a:gd name="connsiteX383" fmla="*/ 1374273 w 1433145"/>
                    <a:gd name="connsiteY383" fmla="*/ 564324 h 1384352"/>
                    <a:gd name="connsiteX384" fmla="*/ 1370851 w 1433145"/>
                    <a:gd name="connsiteY384" fmla="*/ 567718 h 1384352"/>
                    <a:gd name="connsiteX385" fmla="*/ 1370851 w 1433145"/>
                    <a:gd name="connsiteY385" fmla="*/ 568566 h 1384352"/>
                    <a:gd name="connsiteX386" fmla="*/ 1371726 w 1433145"/>
                    <a:gd name="connsiteY386" fmla="*/ 570289 h 1384352"/>
                    <a:gd name="connsiteX387" fmla="*/ 1372575 w 1433145"/>
                    <a:gd name="connsiteY387" fmla="*/ 571986 h 1384352"/>
                    <a:gd name="connsiteX388" fmla="*/ 1373424 w 1433145"/>
                    <a:gd name="connsiteY388" fmla="*/ 576254 h 1384352"/>
                    <a:gd name="connsiteX389" fmla="*/ 1374273 w 1433145"/>
                    <a:gd name="connsiteY389" fmla="*/ 577951 h 1384352"/>
                    <a:gd name="connsiteX390" fmla="*/ 1375122 w 1433145"/>
                    <a:gd name="connsiteY390" fmla="*/ 579648 h 1384352"/>
                    <a:gd name="connsiteX391" fmla="*/ 1375122 w 1433145"/>
                    <a:gd name="connsiteY391" fmla="*/ 583916 h 1384352"/>
                    <a:gd name="connsiteX392" fmla="*/ 1375971 w 1433145"/>
                    <a:gd name="connsiteY392" fmla="*/ 584765 h 1384352"/>
                    <a:gd name="connsiteX393" fmla="*/ 1378545 w 1433145"/>
                    <a:gd name="connsiteY393" fmla="*/ 584765 h 1384352"/>
                    <a:gd name="connsiteX394" fmla="*/ 1381092 w 1433145"/>
                    <a:gd name="connsiteY394" fmla="*/ 587336 h 1384352"/>
                    <a:gd name="connsiteX395" fmla="*/ 1381092 w 1433145"/>
                    <a:gd name="connsiteY395" fmla="*/ 589881 h 1384352"/>
                    <a:gd name="connsiteX396" fmla="*/ 1378545 w 1433145"/>
                    <a:gd name="connsiteY396" fmla="*/ 590730 h 1384352"/>
                    <a:gd name="connsiteX397" fmla="*/ 1377696 w 1433145"/>
                    <a:gd name="connsiteY397" fmla="*/ 592453 h 1384352"/>
                    <a:gd name="connsiteX398" fmla="*/ 1379394 w 1433145"/>
                    <a:gd name="connsiteY398" fmla="*/ 594998 h 1384352"/>
                    <a:gd name="connsiteX399" fmla="*/ 1379394 w 1433145"/>
                    <a:gd name="connsiteY399" fmla="*/ 597570 h 1384352"/>
                    <a:gd name="connsiteX400" fmla="*/ 1375971 w 1433145"/>
                    <a:gd name="connsiteY400" fmla="*/ 600963 h 1384352"/>
                    <a:gd name="connsiteX401" fmla="*/ 1375122 w 1433145"/>
                    <a:gd name="connsiteY401" fmla="*/ 602686 h 1384352"/>
                    <a:gd name="connsiteX402" fmla="*/ 1375971 w 1433145"/>
                    <a:gd name="connsiteY402" fmla="*/ 603535 h 1384352"/>
                    <a:gd name="connsiteX403" fmla="*/ 1375971 w 1433145"/>
                    <a:gd name="connsiteY403" fmla="*/ 604383 h 1384352"/>
                    <a:gd name="connsiteX404" fmla="*/ 1375122 w 1433145"/>
                    <a:gd name="connsiteY404" fmla="*/ 606928 h 1384352"/>
                    <a:gd name="connsiteX405" fmla="*/ 1375122 w 1433145"/>
                    <a:gd name="connsiteY405" fmla="*/ 607777 h 1384352"/>
                    <a:gd name="connsiteX406" fmla="*/ 1377696 w 1433145"/>
                    <a:gd name="connsiteY406" fmla="*/ 610348 h 1384352"/>
                    <a:gd name="connsiteX407" fmla="*/ 1377696 w 1433145"/>
                    <a:gd name="connsiteY407" fmla="*/ 612893 h 1384352"/>
                    <a:gd name="connsiteX408" fmla="*/ 1376820 w 1433145"/>
                    <a:gd name="connsiteY408" fmla="*/ 618010 h 1384352"/>
                    <a:gd name="connsiteX409" fmla="*/ 1376820 w 1433145"/>
                    <a:gd name="connsiteY409" fmla="*/ 620582 h 1384352"/>
                    <a:gd name="connsiteX410" fmla="*/ 1375971 w 1433145"/>
                    <a:gd name="connsiteY410" fmla="*/ 622278 h 1384352"/>
                    <a:gd name="connsiteX411" fmla="*/ 1375971 w 1433145"/>
                    <a:gd name="connsiteY411" fmla="*/ 626547 h 1384352"/>
                    <a:gd name="connsiteX412" fmla="*/ 1375122 w 1433145"/>
                    <a:gd name="connsiteY412" fmla="*/ 628244 h 1384352"/>
                    <a:gd name="connsiteX413" fmla="*/ 1375971 w 1433145"/>
                    <a:gd name="connsiteY413" fmla="*/ 630815 h 1384352"/>
                    <a:gd name="connsiteX414" fmla="*/ 1379394 w 1433145"/>
                    <a:gd name="connsiteY414" fmla="*/ 629940 h 1384352"/>
                    <a:gd name="connsiteX415" fmla="*/ 1380243 w 1433145"/>
                    <a:gd name="connsiteY415" fmla="*/ 630815 h 1384352"/>
                    <a:gd name="connsiteX416" fmla="*/ 1380243 w 1433145"/>
                    <a:gd name="connsiteY416" fmla="*/ 634209 h 1384352"/>
                    <a:gd name="connsiteX417" fmla="*/ 1381941 w 1433145"/>
                    <a:gd name="connsiteY417" fmla="*/ 636780 h 1384352"/>
                    <a:gd name="connsiteX418" fmla="*/ 1381941 w 1433145"/>
                    <a:gd name="connsiteY418" fmla="*/ 638477 h 1384352"/>
                    <a:gd name="connsiteX419" fmla="*/ 1380243 w 1433145"/>
                    <a:gd name="connsiteY419" fmla="*/ 640174 h 1384352"/>
                    <a:gd name="connsiteX420" fmla="*/ 1380243 w 1433145"/>
                    <a:gd name="connsiteY420" fmla="*/ 641022 h 1384352"/>
                    <a:gd name="connsiteX421" fmla="*/ 1380243 w 1433145"/>
                    <a:gd name="connsiteY421" fmla="*/ 643594 h 1384352"/>
                    <a:gd name="connsiteX422" fmla="*/ 1381092 w 1433145"/>
                    <a:gd name="connsiteY422" fmla="*/ 644442 h 1384352"/>
                    <a:gd name="connsiteX423" fmla="*/ 1380243 w 1433145"/>
                    <a:gd name="connsiteY423" fmla="*/ 647014 h 1384352"/>
                    <a:gd name="connsiteX424" fmla="*/ 1381941 w 1433145"/>
                    <a:gd name="connsiteY424" fmla="*/ 649559 h 1384352"/>
                    <a:gd name="connsiteX425" fmla="*/ 1382816 w 1433145"/>
                    <a:gd name="connsiteY425" fmla="*/ 652104 h 1384352"/>
                    <a:gd name="connsiteX426" fmla="*/ 1381941 w 1433145"/>
                    <a:gd name="connsiteY426" fmla="*/ 656372 h 1384352"/>
                    <a:gd name="connsiteX427" fmla="*/ 1383665 w 1433145"/>
                    <a:gd name="connsiteY427" fmla="*/ 657221 h 1384352"/>
                    <a:gd name="connsiteX428" fmla="*/ 1382816 w 1433145"/>
                    <a:gd name="connsiteY428" fmla="*/ 660641 h 1384352"/>
                    <a:gd name="connsiteX429" fmla="*/ 1382816 w 1433145"/>
                    <a:gd name="connsiteY429" fmla="*/ 661489 h 1384352"/>
                    <a:gd name="connsiteX430" fmla="*/ 1381092 w 1433145"/>
                    <a:gd name="connsiteY430" fmla="*/ 660641 h 1384352"/>
                    <a:gd name="connsiteX431" fmla="*/ 1379394 w 1433145"/>
                    <a:gd name="connsiteY431" fmla="*/ 661489 h 1384352"/>
                    <a:gd name="connsiteX432" fmla="*/ 1380243 w 1433145"/>
                    <a:gd name="connsiteY432" fmla="*/ 664909 h 1384352"/>
                    <a:gd name="connsiteX433" fmla="*/ 1378545 w 1433145"/>
                    <a:gd name="connsiteY433" fmla="*/ 667454 h 1384352"/>
                    <a:gd name="connsiteX434" fmla="*/ 1377696 w 1433145"/>
                    <a:gd name="connsiteY434" fmla="*/ 671722 h 1384352"/>
                    <a:gd name="connsiteX435" fmla="*/ 1375971 w 1433145"/>
                    <a:gd name="connsiteY435" fmla="*/ 673419 h 1384352"/>
                    <a:gd name="connsiteX436" fmla="*/ 1375122 w 1433145"/>
                    <a:gd name="connsiteY436" fmla="*/ 675991 h 1384352"/>
                    <a:gd name="connsiteX437" fmla="*/ 1377696 w 1433145"/>
                    <a:gd name="connsiteY437" fmla="*/ 677688 h 1384352"/>
                    <a:gd name="connsiteX438" fmla="*/ 1377696 w 1433145"/>
                    <a:gd name="connsiteY438" fmla="*/ 679384 h 1384352"/>
                    <a:gd name="connsiteX439" fmla="*/ 1376820 w 1433145"/>
                    <a:gd name="connsiteY439" fmla="*/ 679384 h 1384352"/>
                    <a:gd name="connsiteX440" fmla="*/ 1374273 w 1433145"/>
                    <a:gd name="connsiteY440" fmla="*/ 678536 h 1384352"/>
                    <a:gd name="connsiteX441" fmla="*/ 1373424 w 1433145"/>
                    <a:gd name="connsiteY441" fmla="*/ 679384 h 1384352"/>
                    <a:gd name="connsiteX442" fmla="*/ 1372575 w 1433145"/>
                    <a:gd name="connsiteY442" fmla="*/ 681107 h 1384352"/>
                    <a:gd name="connsiteX443" fmla="*/ 1373424 w 1433145"/>
                    <a:gd name="connsiteY443" fmla="*/ 682804 h 1384352"/>
                    <a:gd name="connsiteX444" fmla="*/ 1373424 w 1433145"/>
                    <a:gd name="connsiteY444" fmla="*/ 686224 h 1384352"/>
                    <a:gd name="connsiteX445" fmla="*/ 1379394 w 1433145"/>
                    <a:gd name="connsiteY445" fmla="*/ 685349 h 1384352"/>
                    <a:gd name="connsiteX446" fmla="*/ 1380243 w 1433145"/>
                    <a:gd name="connsiteY446" fmla="*/ 686224 h 1384352"/>
                    <a:gd name="connsiteX447" fmla="*/ 1380243 w 1433145"/>
                    <a:gd name="connsiteY447" fmla="*/ 687921 h 1384352"/>
                    <a:gd name="connsiteX448" fmla="*/ 1379394 w 1433145"/>
                    <a:gd name="connsiteY448" fmla="*/ 689618 h 1384352"/>
                    <a:gd name="connsiteX449" fmla="*/ 1380243 w 1433145"/>
                    <a:gd name="connsiteY449" fmla="*/ 693038 h 1384352"/>
                    <a:gd name="connsiteX450" fmla="*/ 1381941 w 1433145"/>
                    <a:gd name="connsiteY450" fmla="*/ 693038 h 1384352"/>
                    <a:gd name="connsiteX451" fmla="*/ 1381092 w 1433145"/>
                    <a:gd name="connsiteY451" fmla="*/ 695583 h 1384352"/>
                    <a:gd name="connsiteX452" fmla="*/ 1382816 w 1433145"/>
                    <a:gd name="connsiteY452" fmla="*/ 697306 h 1384352"/>
                    <a:gd name="connsiteX453" fmla="*/ 1382816 w 1433145"/>
                    <a:gd name="connsiteY453" fmla="*/ 700700 h 1384352"/>
                    <a:gd name="connsiteX454" fmla="*/ 1381941 w 1433145"/>
                    <a:gd name="connsiteY454" fmla="*/ 702396 h 1384352"/>
                    <a:gd name="connsiteX455" fmla="*/ 1384514 w 1433145"/>
                    <a:gd name="connsiteY455" fmla="*/ 702396 h 1384352"/>
                    <a:gd name="connsiteX456" fmla="*/ 1382816 w 1433145"/>
                    <a:gd name="connsiteY456" fmla="*/ 705816 h 1384352"/>
                    <a:gd name="connsiteX457" fmla="*/ 1382816 w 1433145"/>
                    <a:gd name="connsiteY457" fmla="*/ 707513 h 1384352"/>
                    <a:gd name="connsiteX458" fmla="*/ 1383665 w 1433145"/>
                    <a:gd name="connsiteY458" fmla="*/ 708388 h 1384352"/>
                    <a:gd name="connsiteX459" fmla="*/ 1384514 w 1433145"/>
                    <a:gd name="connsiteY459" fmla="*/ 708388 h 1384352"/>
                    <a:gd name="connsiteX460" fmla="*/ 1385363 w 1433145"/>
                    <a:gd name="connsiteY460" fmla="*/ 705816 h 1384352"/>
                    <a:gd name="connsiteX461" fmla="*/ 1387910 w 1433145"/>
                    <a:gd name="connsiteY461" fmla="*/ 705816 h 1384352"/>
                    <a:gd name="connsiteX462" fmla="*/ 1388786 w 1433145"/>
                    <a:gd name="connsiteY462" fmla="*/ 705816 h 1384352"/>
                    <a:gd name="connsiteX463" fmla="*/ 1388786 w 1433145"/>
                    <a:gd name="connsiteY463" fmla="*/ 706665 h 1384352"/>
                    <a:gd name="connsiteX464" fmla="*/ 1386212 w 1433145"/>
                    <a:gd name="connsiteY464" fmla="*/ 708388 h 1384352"/>
                    <a:gd name="connsiteX465" fmla="*/ 1386212 w 1433145"/>
                    <a:gd name="connsiteY465" fmla="*/ 709236 h 1384352"/>
                    <a:gd name="connsiteX466" fmla="*/ 1390484 w 1433145"/>
                    <a:gd name="connsiteY466" fmla="*/ 710933 h 1384352"/>
                    <a:gd name="connsiteX467" fmla="*/ 1394755 w 1433145"/>
                    <a:gd name="connsiteY467" fmla="*/ 710933 h 1384352"/>
                    <a:gd name="connsiteX468" fmla="*/ 1396453 w 1433145"/>
                    <a:gd name="connsiteY468" fmla="*/ 710085 h 1384352"/>
                    <a:gd name="connsiteX469" fmla="*/ 1397302 w 1433145"/>
                    <a:gd name="connsiteY469" fmla="*/ 711781 h 1384352"/>
                    <a:gd name="connsiteX470" fmla="*/ 1397302 w 1433145"/>
                    <a:gd name="connsiteY470" fmla="*/ 713505 h 1384352"/>
                    <a:gd name="connsiteX471" fmla="*/ 1398151 w 1433145"/>
                    <a:gd name="connsiteY471" fmla="*/ 715201 h 1384352"/>
                    <a:gd name="connsiteX472" fmla="*/ 1398151 w 1433145"/>
                    <a:gd name="connsiteY472" fmla="*/ 716898 h 1384352"/>
                    <a:gd name="connsiteX473" fmla="*/ 1397302 w 1433145"/>
                    <a:gd name="connsiteY473" fmla="*/ 718595 h 1384352"/>
                    <a:gd name="connsiteX474" fmla="*/ 1396453 w 1433145"/>
                    <a:gd name="connsiteY474" fmla="*/ 721166 h 1384352"/>
                    <a:gd name="connsiteX475" fmla="*/ 1395604 w 1433145"/>
                    <a:gd name="connsiteY475" fmla="*/ 723712 h 1384352"/>
                    <a:gd name="connsiteX476" fmla="*/ 1395604 w 1433145"/>
                    <a:gd name="connsiteY476" fmla="*/ 728828 h 1384352"/>
                    <a:gd name="connsiteX477" fmla="*/ 1393031 w 1433145"/>
                    <a:gd name="connsiteY477" fmla="*/ 729677 h 1384352"/>
                    <a:gd name="connsiteX478" fmla="*/ 1391333 w 1433145"/>
                    <a:gd name="connsiteY478" fmla="*/ 732248 h 1384352"/>
                    <a:gd name="connsiteX479" fmla="*/ 1390484 w 1433145"/>
                    <a:gd name="connsiteY479" fmla="*/ 732248 h 1384352"/>
                    <a:gd name="connsiteX480" fmla="*/ 1388786 w 1433145"/>
                    <a:gd name="connsiteY480" fmla="*/ 731400 h 1384352"/>
                    <a:gd name="connsiteX481" fmla="*/ 1387061 w 1433145"/>
                    <a:gd name="connsiteY481" fmla="*/ 732248 h 1384352"/>
                    <a:gd name="connsiteX482" fmla="*/ 1387910 w 1433145"/>
                    <a:gd name="connsiteY482" fmla="*/ 734793 h 1384352"/>
                    <a:gd name="connsiteX483" fmla="*/ 1389635 w 1433145"/>
                    <a:gd name="connsiteY483" fmla="*/ 735642 h 1384352"/>
                    <a:gd name="connsiteX484" fmla="*/ 1389635 w 1433145"/>
                    <a:gd name="connsiteY484" fmla="*/ 736517 h 1384352"/>
                    <a:gd name="connsiteX485" fmla="*/ 1388786 w 1433145"/>
                    <a:gd name="connsiteY485" fmla="*/ 738213 h 1384352"/>
                    <a:gd name="connsiteX486" fmla="*/ 1385363 w 1433145"/>
                    <a:gd name="connsiteY486" fmla="*/ 739062 h 1384352"/>
                    <a:gd name="connsiteX487" fmla="*/ 1384514 w 1433145"/>
                    <a:gd name="connsiteY487" fmla="*/ 739910 h 1384352"/>
                    <a:gd name="connsiteX488" fmla="*/ 1386212 w 1433145"/>
                    <a:gd name="connsiteY488" fmla="*/ 743330 h 1384352"/>
                    <a:gd name="connsiteX489" fmla="*/ 1387061 w 1433145"/>
                    <a:gd name="connsiteY489" fmla="*/ 744178 h 1384352"/>
                    <a:gd name="connsiteX490" fmla="*/ 1387061 w 1433145"/>
                    <a:gd name="connsiteY490" fmla="*/ 745875 h 1384352"/>
                    <a:gd name="connsiteX491" fmla="*/ 1386212 w 1433145"/>
                    <a:gd name="connsiteY491" fmla="*/ 750143 h 1384352"/>
                    <a:gd name="connsiteX492" fmla="*/ 1387061 w 1433145"/>
                    <a:gd name="connsiteY492" fmla="*/ 753563 h 1384352"/>
                    <a:gd name="connsiteX493" fmla="*/ 1386212 w 1433145"/>
                    <a:gd name="connsiteY493" fmla="*/ 755260 h 1384352"/>
                    <a:gd name="connsiteX494" fmla="*/ 1385363 w 1433145"/>
                    <a:gd name="connsiteY494" fmla="*/ 756957 h 1384352"/>
                    <a:gd name="connsiteX495" fmla="*/ 1386212 w 1433145"/>
                    <a:gd name="connsiteY495" fmla="*/ 756957 h 1384352"/>
                    <a:gd name="connsiteX496" fmla="*/ 1387910 w 1433145"/>
                    <a:gd name="connsiteY496" fmla="*/ 758680 h 1384352"/>
                    <a:gd name="connsiteX497" fmla="*/ 1387910 w 1433145"/>
                    <a:gd name="connsiteY497" fmla="*/ 760377 h 1384352"/>
                    <a:gd name="connsiteX498" fmla="*/ 1387910 w 1433145"/>
                    <a:gd name="connsiteY498" fmla="*/ 763797 h 1384352"/>
                    <a:gd name="connsiteX499" fmla="*/ 1386212 w 1433145"/>
                    <a:gd name="connsiteY499" fmla="*/ 766342 h 1384352"/>
                    <a:gd name="connsiteX500" fmla="*/ 1385363 w 1433145"/>
                    <a:gd name="connsiteY500" fmla="*/ 767190 h 1384352"/>
                    <a:gd name="connsiteX501" fmla="*/ 1385363 w 1433145"/>
                    <a:gd name="connsiteY501" fmla="*/ 771459 h 1384352"/>
                    <a:gd name="connsiteX502" fmla="*/ 1384514 w 1433145"/>
                    <a:gd name="connsiteY502" fmla="*/ 772307 h 1384352"/>
                    <a:gd name="connsiteX503" fmla="*/ 1382816 w 1433145"/>
                    <a:gd name="connsiteY503" fmla="*/ 774879 h 1384352"/>
                    <a:gd name="connsiteX504" fmla="*/ 1381092 w 1433145"/>
                    <a:gd name="connsiteY504" fmla="*/ 776575 h 1384352"/>
                    <a:gd name="connsiteX505" fmla="*/ 1380243 w 1433145"/>
                    <a:gd name="connsiteY505" fmla="*/ 778272 h 1384352"/>
                    <a:gd name="connsiteX506" fmla="*/ 1377696 w 1433145"/>
                    <a:gd name="connsiteY506" fmla="*/ 779969 h 1384352"/>
                    <a:gd name="connsiteX507" fmla="*/ 1377696 w 1433145"/>
                    <a:gd name="connsiteY507" fmla="*/ 783389 h 1384352"/>
                    <a:gd name="connsiteX508" fmla="*/ 1378545 w 1433145"/>
                    <a:gd name="connsiteY508" fmla="*/ 786809 h 1384352"/>
                    <a:gd name="connsiteX509" fmla="*/ 1377696 w 1433145"/>
                    <a:gd name="connsiteY509" fmla="*/ 788506 h 1384352"/>
                    <a:gd name="connsiteX510" fmla="*/ 1375971 w 1433145"/>
                    <a:gd name="connsiteY510" fmla="*/ 789354 h 1384352"/>
                    <a:gd name="connsiteX511" fmla="*/ 1374273 w 1433145"/>
                    <a:gd name="connsiteY511" fmla="*/ 792774 h 1384352"/>
                    <a:gd name="connsiteX512" fmla="*/ 1371726 w 1433145"/>
                    <a:gd name="connsiteY512" fmla="*/ 795319 h 1384352"/>
                    <a:gd name="connsiteX513" fmla="*/ 1368304 w 1433145"/>
                    <a:gd name="connsiteY513" fmla="*/ 797042 h 1384352"/>
                    <a:gd name="connsiteX514" fmla="*/ 1365757 w 1433145"/>
                    <a:gd name="connsiteY514" fmla="*/ 800436 h 1384352"/>
                    <a:gd name="connsiteX515" fmla="*/ 1364882 w 1433145"/>
                    <a:gd name="connsiteY515" fmla="*/ 808973 h 1384352"/>
                    <a:gd name="connsiteX516" fmla="*/ 1363184 w 1433145"/>
                    <a:gd name="connsiteY516" fmla="*/ 811518 h 1384352"/>
                    <a:gd name="connsiteX517" fmla="*/ 1362335 w 1433145"/>
                    <a:gd name="connsiteY517" fmla="*/ 815786 h 1384352"/>
                    <a:gd name="connsiteX518" fmla="*/ 1360637 w 1433145"/>
                    <a:gd name="connsiteY518" fmla="*/ 820903 h 1384352"/>
                    <a:gd name="connsiteX519" fmla="*/ 1358063 w 1433145"/>
                    <a:gd name="connsiteY519" fmla="*/ 824296 h 1384352"/>
                    <a:gd name="connsiteX520" fmla="*/ 1356365 w 1433145"/>
                    <a:gd name="connsiteY520" fmla="*/ 823448 h 1384352"/>
                    <a:gd name="connsiteX521" fmla="*/ 1354641 w 1433145"/>
                    <a:gd name="connsiteY521" fmla="*/ 824296 h 1384352"/>
                    <a:gd name="connsiteX522" fmla="*/ 1353792 w 1433145"/>
                    <a:gd name="connsiteY522" fmla="*/ 824296 h 1384352"/>
                    <a:gd name="connsiteX523" fmla="*/ 1352943 w 1433145"/>
                    <a:gd name="connsiteY523" fmla="*/ 825171 h 1384352"/>
                    <a:gd name="connsiteX524" fmla="*/ 1352094 w 1433145"/>
                    <a:gd name="connsiteY524" fmla="*/ 826868 h 1384352"/>
                    <a:gd name="connsiteX525" fmla="*/ 1354641 w 1433145"/>
                    <a:gd name="connsiteY525" fmla="*/ 830261 h 1384352"/>
                    <a:gd name="connsiteX526" fmla="*/ 1353792 w 1433145"/>
                    <a:gd name="connsiteY526" fmla="*/ 834530 h 1384352"/>
                    <a:gd name="connsiteX527" fmla="*/ 1354641 w 1433145"/>
                    <a:gd name="connsiteY527" fmla="*/ 836253 h 1384352"/>
                    <a:gd name="connsiteX528" fmla="*/ 1353792 w 1433145"/>
                    <a:gd name="connsiteY528" fmla="*/ 838798 h 1384352"/>
                    <a:gd name="connsiteX529" fmla="*/ 1355516 w 1433145"/>
                    <a:gd name="connsiteY529" fmla="*/ 842218 h 1384352"/>
                    <a:gd name="connsiteX530" fmla="*/ 1355516 w 1433145"/>
                    <a:gd name="connsiteY530" fmla="*/ 843066 h 1384352"/>
                    <a:gd name="connsiteX531" fmla="*/ 1355516 w 1433145"/>
                    <a:gd name="connsiteY531" fmla="*/ 845611 h 1384352"/>
                    <a:gd name="connsiteX532" fmla="*/ 1355516 w 1433145"/>
                    <a:gd name="connsiteY532" fmla="*/ 846460 h 1384352"/>
                    <a:gd name="connsiteX533" fmla="*/ 1355516 w 1433145"/>
                    <a:gd name="connsiteY533" fmla="*/ 848183 h 1384352"/>
                    <a:gd name="connsiteX534" fmla="*/ 1355516 w 1433145"/>
                    <a:gd name="connsiteY534" fmla="*/ 851577 h 1384352"/>
                    <a:gd name="connsiteX535" fmla="*/ 1355516 w 1433145"/>
                    <a:gd name="connsiteY535" fmla="*/ 853300 h 1384352"/>
                    <a:gd name="connsiteX536" fmla="*/ 1352943 w 1433145"/>
                    <a:gd name="connsiteY536" fmla="*/ 855845 h 1384352"/>
                    <a:gd name="connsiteX537" fmla="*/ 1352943 w 1433145"/>
                    <a:gd name="connsiteY537" fmla="*/ 858417 h 1384352"/>
                    <a:gd name="connsiteX538" fmla="*/ 1354641 w 1433145"/>
                    <a:gd name="connsiteY538" fmla="*/ 860962 h 1384352"/>
                    <a:gd name="connsiteX539" fmla="*/ 1354641 w 1433145"/>
                    <a:gd name="connsiteY539" fmla="*/ 864382 h 1384352"/>
                    <a:gd name="connsiteX540" fmla="*/ 1357214 w 1433145"/>
                    <a:gd name="connsiteY540" fmla="*/ 870347 h 1384352"/>
                    <a:gd name="connsiteX541" fmla="*/ 1356365 w 1433145"/>
                    <a:gd name="connsiteY541" fmla="*/ 872892 h 1384352"/>
                    <a:gd name="connsiteX542" fmla="*/ 1355516 w 1433145"/>
                    <a:gd name="connsiteY542" fmla="*/ 874589 h 1384352"/>
                    <a:gd name="connsiteX543" fmla="*/ 1352094 w 1433145"/>
                    <a:gd name="connsiteY543" fmla="*/ 877160 h 1384352"/>
                    <a:gd name="connsiteX544" fmla="*/ 1349547 w 1433145"/>
                    <a:gd name="connsiteY544" fmla="*/ 877160 h 1384352"/>
                    <a:gd name="connsiteX545" fmla="*/ 1347822 w 1433145"/>
                    <a:gd name="connsiteY545" fmla="*/ 875463 h 1384352"/>
                    <a:gd name="connsiteX546" fmla="*/ 1346973 w 1433145"/>
                    <a:gd name="connsiteY546" fmla="*/ 875463 h 1384352"/>
                    <a:gd name="connsiteX547" fmla="*/ 1346124 w 1433145"/>
                    <a:gd name="connsiteY547" fmla="*/ 875463 h 1384352"/>
                    <a:gd name="connsiteX548" fmla="*/ 1346124 w 1433145"/>
                    <a:gd name="connsiteY548" fmla="*/ 877160 h 1384352"/>
                    <a:gd name="connsiteX549" fmla="*/ 1346973 w 1433145"/>
                    <a:gd name="connsiteY549" fmla="*/ 880554 h 1384352"/>
                    <a:gd name="connsiteX550" fmla="*/ 1346973 w 1433145"/>
                    <a:gd name="connsiteY550" fmla="*/ 883125 h 1384352"/>
                    <a:gd name="connsiteX551" fmla="*/ 1345275 w 1433145"/>
                    <a:gd name="connsiteY551" fmla="*/ 884822 h 1384352"/>
                    <a:gd name="connsiteX552" fmla="*/ 1343577 w 1433145"/>
                    <a:gd name="connsiteY552" fmla="*/ 888242 h 1384352"/>
                    <a:gd name="connsiteX553" fmla="*/ 1341004 w 1433145"/>
                    <a:gd name="connsiteY553" fmla="*/ 893359 h 1384352"/>
                    <a:gd name="connsiteX554" fmla="*/ 1339306 w 1433145"/>
                    <a:gd name="connsiteY554" fmla="*/ 898475 h 1384352"/>
                    <a:gd name="connsiteX555" fmla="*/ 1338457 w 1433145"/>
                    <a:gd name="connsiteY555" fmla="*/ 900172 h 1384352"/>
                    <a:gd name="connsiteX556" fmla="*/ 1339306 w 1433145"/>
                    <a:gd name="connsiteY556" fmla="*/ 904441 h 1384352"/>
                    <a:gd name="connsiteX557" fmla="*/ 1338457 w 1433145"/>
                    <a:gd name="connsiteY557" fmla="*/ 906986 h 1384352"/>
                    <a:gd name="connsiteX558" fmla="*/ 1336732 w 1433145"/>
                    <a:gd name="connsiteY558" fmla="*/ 907834 h 1384352"/>
                    <a:gd name="connsiteX559" fmla="*/ 1337581 w 1433145"/>
                    <a:gd name="connsiteY559" fmla="*/ 911254 h 1384352"/>
                    <a:gd name="connsiteX560" fmla="*/ 1337581 w 1433145"/>
                    <a:gd name="connsiteY560" fmla="*/ 912102 h 1384352"/>
                    <a:gd name="connsiteX561" fmla="*/ 1336732 w 1433145"/>
                    <a:gd name="connsiteY561" fmla="*/ 913826 h 1384352"/>
                    <a:gd name="connsiteX562" fmla="*/ 1335883 w 1433145"/>
                    <a:gd name="connsiteY562" fmla="*/ 915522 h 1384352"/>
                    <a:gd name="connsiteX563" fmla="*/ 1337581 w 1433145"/>
                    <a:gd name="connsiteY563" fmla="*/ 918067 h 1384352"/>
                    <a:gd name="connsiteX564" fmla="*/ 1337581 w 1433145"/>
                    <a:gd name="connsiteY564" fmla="*/ 919791 h 1384352"/>
                    <a:gd name="connsiteX565" fmla="*/ 1339306 w 1433145"/>
                    <a:gd name="connsiteY565" fmla="*/ 921487 h 1384352"/>
                    <a:gd name="connsiteX566" fmla="*/ 1340155 w 1433145"/>
                    <a:gd name="connsiteY566" fmla="*/ 923184 h 1384352"/>
                    <a:gd name="connsiteX567" fmla="*/ 1339306 w 1433145"/>
                    <a:gd name="connsiteY567" fmla="*/ 925756 h 1384352"/>
                    <a:gd name="connsiteX568" fmla="*/ 1340155 w 1433145"/>
                    <a:gd name="connsiteY568" fmla="*/ 929149 h 1384352"/>
                    <a:gd name="connsiteX569" fmla="*/ 1335883 w 1433145"/>
                    <a:gd name="connsiteY569" fmla="*/ 935989 h 1384352"/>
                    <a:gd name="connsiteX570" fmla="*/ 1336732 w 1433145"/>
                    <a:gd name="connsiteY570" fmla="*/ 940231 h 1384352"/>
                    <a:gd name="connsiteX571" fmla="*/ 1333336 w 1433145"/>
                    <a:gd name="connsiteY571" fmla="*/ 947045 h 1384352"/>
                    <a:gd name="connsiteX572" fmla="*/ 1332461 w 1433145"/>
                    <a:gd name="connsiteY572" fmla="*/ 947045 h 1384352"/>
                    <a:gd name="connsiteX573" fmla="*/ 1331612 w 1433145"/>
                    <a:gd name="connsiteY573" fmla="*/ 948768 h 1384352"/>
                    <a:gd name="connsiteX574" fmla="*/ 1332461 w 1433145"/>
                    <a:gd name="connsiteY574" fmla="*/ 951313 h 1384352"/>
                    <a:gd name="connsiteX575" fmla="*/ 1332461 w 1433145"/>
                    <a:gd name="connsiteY575" fmla="*/ 952161 h 1384352"/>
                    <a:gd name="connsiteX576" fmla="*/ 1331612 w 1433145"/>
                    <a:gd name="connsiteY576" fmla="*/ 953885 h 1384352"/>
                    <a:gd name="connsiteX577" fmla="*/ 1330763 w 1433145"/>
                    <a:gd name="connsiteY577" fmla="*/ 954733 h 1384352"/>
                    <a:gd name="connsiteX578" fmla="*/ 1329914 w 1433145"/>
                    <a:gd name="connsiteY578" fmla="*/ 956430 h 1384352"/>
                    <a:gd name="connsiteX579" fmla="*/ 1329065 w 1433145"/>
                    <a:gd name="connsiteY579" fmla="*/ 957278 h 1384352"/>
                    <a:gd name="connsiteX580" fmla="*/ 1329065 w 1433145"/>
                    <a:gd name="connsiteY580" fmla="*/ 959850 h 1384352"/>
                    <a:gd name="connsiteX581" fmla="*/ 1330763 w 1433145"/>
                    <a:gd name="connsiteY581" fmla="*/ 962395 h 1384352"/>
                    <a:gd name="connsiteX582" fmla="*/ 1329914 w 1433145"/>
                    <a:gd name="connsiteY582" fmla="*/ 964118 h 1384352"/>
                    <a:gd name="connsiteX583" fmla="*/ 1327367 w 1433145"/>
                    <a:gd name="connsiteY583" fmla="*/ 965815 h 1384352"/>
                    <a:gd name="connsiteX584" fmla="*/ 1324793 w 1433145"/>
                    <a:gd name="connsiteY584" fmla="*/ 970083 h 1384352"/>
                    <a:gd name="connsiteX585" fmla="*/ 1324793 w 1433145"/>
                    <a:gd name="connsiteY585" fmla="*/ 972628 h 1384352"/>
                    <a:gd name="connsiteX586" fmla="*/ 1324793 w 1433145"/>
                    <a:gd name="connsiteY586" fmla="*/ 974325 h 1384352"/>
                    <a:gd name="connsiteX587" fmla="*/ 1323944 w 1433145"/>
                    <a:gd name="connsiteY587" fmla="*/ 976897 h 1384352"/>
                    <a:gd name="connsiteX588" fmla="*/ 1325642 w 1433145"/>
                    <a:gd name="connsiteY588" fmla="*/ 978593 h 1384352"/>
                    <a:gd name="connsiteX589" fmla="*/ 1325642 w 1433145"/>
                    <a:gd name="connsiteY589" fmla="*/ 979442 h 1384352"/>
                    <a:gd name="connsiteX590" fmla="*/ 1324793 w 1433145"/>
                    <a:gd name="connsiteY590" fmla="*/ 979442 h 1384352"/>
                    <a:gd name="connsiteX591" fmla="*/ 1319673 w 1433145"/>
                    <a:gd name="connsiteY591" fmla="*/ 982862 h 1384352"/>
                    <a:gd name="connsiteX592" fmla="*/ 1318824 w 1433145"/>
                    <a:gd name="connsiteY592" fmla="*/ 982862 h 1384352"/>
                    <a:gd name="connsiteX593" fmla="*/ 1317126 w 1433145"/>
                    <a:gd name="connsiteY593" fmla="*/ 985407 h 1384352"/>
                    <a:gd name="connsiteX594" fmla="*/ 1317126 w 1433145"/>
                    <a:gd name="connsiteY594" fmla="*/ 987978 h 1384352"/>
                    <a:gd name="connsiteX595" fmla="*/ 1311156 w 1433145"/>
                    <a:gd name="connsiteY595" fmla="*/ 991372 h 1384352"/>
                    <a:gd name="connsiteX596" fmla="*/ 1305187 w 1433145"/>
                    <a:gd name="connsiteY596" fmla="*/ 994792 h 1384352"/>
                    <a:gd name="connsiteX597" fmla="*/ 1301765 w 1433145"/>
                    <a:gd name="connsiteY597" fmla="*/ 995640 h 1384352"/>
                    <a:gd name="connsiteX598" fmla="*/ 1299218 w 1433145"/>
                    <a:gd name="connsiteY598" fmla="*/ 994792 h 1384352"/>
                    <a:gd name="connsiteX599" fmla="*/ 1298342 w 1433145"/>
                    <a:gd name="connsiteY599" fmla="*/ 993095 h 1384352"/>
                    <a:gd name="connsiteX600" fmla="*/ 1297493 w 1433145"/>
                    <a:gd name="connsiteY600" fmla="*/ 988827 h 1384352"/>
                    <a:gd name="connsiteX601" fmla="*/ 1294946 w 1433145"/>
                    <a:gd name="connsiteY601" fmla="*/ 987130 h 1384352"/>
                    <a:gd name="connsiteX602" fmla="*/ 1293222 w 1433145"/>
                    <a:gd name="connsiteY602" fmla="*/ 987130 h 1384352"/>
                    <a:gd name="connsiteX603" fmla="*/ 1292373 w 1433145"/>
                    <a:gd name="connsiteY603" fmla="*/ 988827 h 1384352"/>
                    <a:gd name="connsiteX604" fmla="*/ 1290675 w 1433145"/>
                    <a:gd name="connsiteY604" fmla="*/ 990523 h 1384352"/>
                    <a:gd name="connsiteX605" fmla="*/ 1288128 w 1433145"/>
                    <a:gd name="connsiteY605" fmla="*/ 992247 h 1384352"/>
                    <a:gd name="connsiteX606" fmla="*/ 1285554 w 1433145"/>
                    <a:gd name="connsiteY606" fmla="*/ 990523 h 1384352"/>
                    <a:gd name="connsiteX607" fmla="*/ 1282132 w 1433145"/>
                    <a:gd name="connsiteY607" fmla="*/ 991372 h 1384352"/>
                    <a:gd name="connsiteX608" fmla="*/ 1280434 w 1433145"/>
                    <a:gd name="connsiteY608" fmla="*/ 994792 h 1384352"/>
                    <a:gd name="connsiteX609" fmla="*/ 1278736 w 1433145"/>
                    <a:gd name="connsiteY609" fmla="*/ 994792 h 1384352"/>
                    <a:gd name="connsiteX610" fmla="*/ 1277887 w 1433145"/>
                    <a:gd name="connsiteY610" fmla="*/ 996489 h 1384352"/>
                    <a:gd name="connsiteX611" fmla="*/ 1276162 w 1433145"/>
                    <a:gd name="connsiteY611" fmla="*/ 998212 h 1384352"/>
                    <a:gd name="connsiteX612" fmla="*/ 1271042 w 1433145"/>
                    <a:gd name="connsiteY612" fmla="*/ 997363 h 1384352"/>
                    <a:gd name="connsiteX613" fmla="*/ 1270193 w 1433145"/>
                    <a:gd name="connsiteY613" fmla="*/ 998212 h 1384352"/>
                    <a:gd name="connsiteX614" fmla="*/ 1268495 w 1433145"/>
                    <a:gd name="connsiteY614" fmla="*/ 999909 h 1384352"/>
                    <a:gd name="connsiteX615" fmla="*/ 1266797 w 1433145"/>
                    <a:gd name="connsiteY615" fmla="*/ 1004177 h 1384352"/>
                    <a:gd name="connsiteX616" fmla="*/ 1263374 w 1433145"/>
                    <a:gd name="connsiteY616" fmla="*/ 1005025 h 1384352"/>
                    <a:gd name="connsiteX617" fmla="*/ 1260827 w 1433145"/>
                    <a:gd name="connsiteY617" fmla="*/ 1010990 h 1384352"/>
                    <a:gd name="connsiteX618" fmla="*/ 1259952 w 1433145"/>
                    <a:gd name="connsiteY618" fmla="*/ 1011839 h 1384352"/>
                    <a:gd name="connsiteX619" fmla="*/ 1256556 w 1433145"/>
                    <a:gd name="connsiteY619" fmla="*/ 1011839 h 1384352"/>
                    <a:gd name="connsiteX620" fmla="*/ 1253982 w 1433145"/>
                    <a:gd name="connsiteY620" fmla="*/ 1013535 h 1384352"/>
                    <a:gd name="connsiteX621" fmla="*/ 1253982 w 1433145"/>
                    <a:gd name="connsiteY621" fmla="*/ 1016955 h 1384352"/>
                    <a:gd name="connsiteX622" fmla="*/ 1252284 w 1433145"/>
                    <a:gd name="connsiteY622" fmla="*/ 1019527 h 1384352"/>
                    <a:gd name="connsiteX623" fmla="*/ 1252284 w 1433145"/>
                    <a:gd name="connsiteY623" fmla="*/ 1022072 h 1384352"/>
                    <a:gd name="connsiteX624" fmla="*/ 1253133 w 1433145"/>
                    <a:gd name="connsiteY624" fmla="*/ 1023769 h 1384352"/>
                    <a:gd name="connsiteX625" fmla="*/ 1254858 w 1433145"/>
                    <a:gd name="connsiteY625" fmla="*/ 1024617 h 1384352"/>
                    <a:gd name="connsiteX626" fmla="*/ 1254858 w 1433145"/>
                    <a:gd name="connsiteY626" fmla="*/ 1025492 h 1384352"/>
                    <a:gd name="connsiteX627" fmla="*/ 1252284 w 1433145"/>
                    <a:gd name="connsiteY627" fmla="*/ 1027189 h 1384352"/>
                    <a:gd name="connsiteX628" fmla="*/ 1250586 w 1433145"/>
                    <a:gd name="connsiteY628" fmla="*/ 1028037 h 1384352"/>
                    <a:gd name="connsiteX629" fmla="*/ 1249737 w 1433145"/>
                    <a:gd name="connsiteY629" fmla="*/ 1030609 h 1384352"/>
                    <a:gd name="connsiteX630" fmla="*/ 1249737 w 1433145"/>
                    <a:gd name="connsiteY630" fmla="*/ 1034851 h 1384352"/>
                    <a:gd name="connsiteX631" fmla="*/ 1251435 w 1433145"/>
                    <a:gd name="connsiteY631" fmla="*/ 1036574 h 1384352"/>
                    <a:gd name="connsiteX632" fmla="*/ 1251435 w 1433145"/>
                    <a:gd name="connsiteY632" fmla="*/ 1038271 h 1384352"/>
                    <a:gd name="connsiteX633" fmla="*/ 1248013 w 1433145"/>
                    <a:gd name="connsiteY633" fmla="*/ 1043387 h 1384352"/>
                    <a:gd name="connsiteX634" fmla="*/ 1248013 w 1433145"/>
                    <a:gd name="connsiteY634" fmla="*/ 1044236 h 1384352"/>
                    <a:gd name="connsiteX635" fmla="*/ 1248862 w 1433145"/>
                    <a:gd name="connsiteY635" fmla="*/ 1045933 h 1384352"/>
                    <a:gd name="connsiteX636" fmla="*/ 1248862 w 1433145"/>
                    <a:gd name="connsiteY636" fmla="*/ 1046781 h 1384352"/>
                    <a:gd name="connsiteX637" fmla="*/ 1247164 w 1433145"/>
                    <a:gd name="connsiteY637" fmla="*/ 1049353 h 1384352"/>
                    <a:gd name="connsiteX638" fmla="*/ 1248013 w 1433145"/>
                    <a:gd name="connsiteY638" fmla="*/ 1051898 h 1384352"/>
                    <a:gd name="connsiteX639" fmla="*/ 1248013 w 1433145"/>
                    <a:gd name="connsiteY639" fmla="*/ 1052746 h 1384352"/>
                    <a:gd name="connsiteX640" fmla="*/ 1248013 w 1433145"/>
                    <a:gd name="connsiteY640" fmla="*/ 1053621 h 1384352"/>
                    <a:gd name="connsiteX641" fmla="*/ 1247164 w 1433145"/>
                    <a:gd name="connsiteY641" fmla="*/ 1054469 h 1384352"/>
                    <a:gd name="connsiteX642" fmla="*/ 1244617 w 1433145"/>
                    <a:gd name="connsiteY642" fmla="*/ 1055318 h 1384352"/>
                    <a:gd name="connsiteX643" fmla="*/ 1243768 w 1433145"/>
                    <a:gd name="connsiteY643" fmla="*/ 1057014 h 1384352"/>
                    <a:gd name="connsiteX644" fmla="*/ 1243768 w 1433145"/>
                    <a:gd name="connsiteY644" fmla="*/ 1057863 h 1384352"/>
                    <a:gd name="connsiteX645" fmla="*/ 1244617 w 1433145"/>
                    <a:gd name="connsiteY645" fmla="*/ 1060434 h 1384352"/>
                    <a:gd name="connsiteX646" fmla="*/ 1244617 w 1433145"/>
                    <a:gd name="connsiteY646" fmla="*/ 1062131 h 1384352"/>
                    <a:gd name="connsiteX647" fmla="*/ 1242892 w 1433145"/>
                    <a:gd name="connsiteY647" fmla="*/ 1062131 h 1384352"/>
                    <a:gd name="connsiteX648" fmla="*/ 1241195 w 1433145"/>
                    <a:gd name="connsiteY648" fmla="*/ 1062131 h 1384352"/>
                    <a:gd name="connsiteX649" fmla="*/ 1240346 w 1433145"/>
                    <a:gd name="connsiteY649" fmla="*/ 1059586 h 1384352"/>
                    <a:gd name="connsiteX650" fmla="*/ 1238648 w 1433145"/>
                    <a:gd name="connsiteY650" fmla="*/ 1059586 h 1384352"/>
                    <a:gd name="connsiteX651" fmla="*/ 1238648 w 1433145"/>
                    <a:gd name="connsiteY651" fmla="*/ 1060434 h 1384352"/>
                    <a:gd name="connsiteX652" fmla="*/ 1237799 w 1433145"/>
                    <a:gd name="connsiteY652" fmla="*/ 1060434 h 1384352"/>
                    <a:gd name="connsiteX653" fmla="*/ 1238648 w 1433145"/>
                    <a:gd name="connsiteY653" fmla="*/ 1062979 h 1384352"/>
                    <a:gd name="connsiteX654" fmla="*/ 1241195 w 1433145"/>
                    <a:gd name="connsiteY654" fmla="*/ 1069819 h 1384352"/>
                    <a:gd name="connsiteX655" fmla="*/ 1241195 w 1433145"/>
                    <a:gd name="connsiteY655" fmla="*/ 1071516 h 1384352"/>
                    <a:gd name="connsiteX656" fmla="*/ 1240346 w 1433145"/>
                    <a:gd name="connsiteY656" fmla="*/ 1074061 h 1384352"/>
                    <a:gd name="connsiteX657" fmla="*/ 1239497 w 1433145"/>
                    <a:gd name="connsiteY657" fmla="*/ 1074910 h 1384352"/>
                    <a:gd name="connsiteX658" fmla="*/ 1235225 w 1433145"/>
                    <a:gd name="connsiteY658" fmla="*/ 1082598 h 1384352"/>
                    <a:gd name="connsiteX659" fmla="*/ 1235225 w 1433145"/>
                    <a:gd name="connsiteY659" fmla="*/ 1084295 h 1384352"/>
                    <a:gd name="connsiteX660" fmla="*/ 1231803 w 1433145"/>
                    <a:gd name="connsiteY660" fmla="*/ 1085991 h 1384352"/>
                    <a:gd name="connsiteX661" fmla="*/ 1229256 w 1433145"/>
                    <a:gd name="connsiteY661" fmla="*/ 1090260 h 1384352"/>
                    <a:gd name="connsiteX662" fmla="*/ 1228407 w 1433145"/>
                    <a:gd name="connsiteY662" fmla="*/ 1091983 h 1384352"/>
                    <a:gd name="connsiteX663" fmla="*/ 1225833 w 1433145"/>
                    <a:gd name="connsiteY663" fmla="*/ 1094528 h 1384352"/>
                    <a:gd name="connsiteX664" fmla="*/ 1224984 w 1433145"/>
                    <a:gd name="connsiteY664" fmla="*/ 1097073 h 1384352"/>
                    <a:gd name="connsiteX665" fmla="*/ 1224135 w 1433145"/>
                    <a:gd name="connsiteY665" fmla="*/ 1097948 h 1384352"/>
                    <a:gd name="connsiteX666" fmla="*/ 1221588 w 1433145"/>
                    <a:gd name="connsiteY666" fmla="*/ 1095377 h 1384352"/>
                    <a:gd name="connsiteX667" fmla="*/ 1216468 w 1433145"/>
                    <a:gd name="connsiteY667" fmla="*/ 1095377 h 1384352"/>
                    <a:gd name="connsiteX668" fmla="*/ 1215619 w 1433145"/>
                    <a:gd name="connsiteY668" fmla="*/ 1097073 h 1384352"/>
                    <a:gd name="connsiteX669" fmla="*/ 1215619 w 1433145"/>
                    <a:gd name="connsiteY669" fmla="*/ 1098797 h 1384352"/>
                    <a:gd name="connsiteX670" fmla="*/ 1215619 w 1433145"/>
                    <a:gd name="connsiteY670" fmla="*/ 1099645 h 1384352"/>
                    <a:gd name="connsiteX671" fmla="*/ 1213894 w 1433145"/>
                    <a:gd name="connsiteY671" fmla="*/ 1098797 h 1384352"/>
                    <a:gd name="connsiteX672" fmla="*/ 1212196 w 1433145"/>
                    <a:gd name="connsiteY672" fmla="*/ 1099645 h 1384352"/>
                    <a:gd name="connsiteX673" fmla="*/ 1210498 w 1433145"/>
                    <a:gd name="connsiteY673" fmla="*/ 1103913 h 1384352"/>
                    <a:gd name="connsiteX674" fmla="*/ 1208774 w 1433145"/>
                    <a:gd name="connsiteY674" fmla="*/ 1104762 h 1384352"/>
                    <a:gd name="connsiteX675" fmla="*/ 1202804 w 1433145"/>
                    <a:gd name="connsiteY675" fmla="*/ 1105610 h 1384352"/>
                    <a:gd name="connsiteX676" fmla="*/ 1200257 w 1433145"/>
                    <a:gd name="connsiteY676" fmla="*/ 1104762 h 1384352"/>
                    <a:gd name="connsiteX677" fmla="*/ 1198533 w 1433145"/>
                    <a:gd name="connsiteY677" fmla="*/ 1104762 h 1384352"/>
                    <a:gd name="connsiteX678" fmla="*/ 1197684 w 1433145"/>
                    <a:gd name="connsiteY678" fmla="*/ 1105610 h 1384352"/>
                    <a:gd name="connsiteX679" fmla="*/ 1196835 w 1433145"/>
                    <a:gd name="connsiteY679" fmla="*/ 1104762 h 1384352"/>
                    <a:gd name="connsiteX680" fmla="*/ 1194288 w 1433145"/>
                    <a:gd name="connsiteY680" fmla="*/ 1106458 h 1384352"/>
                    <a:gd name="connsiteX681" fmla="*/ 1185745 w 1433145"/>
                    <a:gd name="connsiteY681" fmla="*/ 1104762 h 1384352"/>
                    <a:gd name="connsiteX682" fmla="*/ 1184047 w 1433145"/>
                    <a:gd name="connsiteY682" fmla="*/ 1105610 h 1384352"/>
                    <a:gd name="connsiteX683" fmla="*/ 1180625 w 1433145"/>
                    <a:gd name="connsiteY683" fmla="*/ 1105610 h 1384352"/>
                    <a:gd name="connsiteX684" fmla="*/ 1178078 w 1433145"/>
                    <a:gd name="connsiteY684" fmla="*/ 1105610 h 1384352"/>
                    <a:gd name="connsiteX685" fmla="*/ 1178927 w 1433145"/>
                    <a:gd name="connsiteY685" fmla="*/ 1108155 h 1384352"/>
                    <a:gd name="connsiteX686" fmla="*/ 1178078 w 1433145"/>
                    <a:gd name="connsiteY686" fmla="*/ 1111575 h 1384352"/>
                    <a:gd name="connsiteX687" fmla="*/ 1177229 w 1433145"/>
                    <a:gd name="connsiteY687" fmla="*/ 1111575 h 1384352"/>
                    <a:gd name="connsiteX688" fmla="*/ 1177229 w 1433145"/>
                    <a:gd name="connsiteY688" fmla="*/ 1113272 h 1384352"/>
                    <a:gd name="connsiteX689" fmla="*/ 1173806 w 1433145"/>
                    <a:gd name="connsiteY689" fmla="*/ 1115843 h 1384352"/>
                    <a:gd name="connsiteX690" fmla="*/ 1173806 w 1433145"/>
                    <a:gd name="connsiteY690" fmla="*/ 1118389 h 1384352"/>
                    <a:gd name="connsiteX691" fmla="*/ 1172957 w 1433145"/>
                    <a:gd name="connsiteY691" fmla="*/ 1119237 h 1384352"/>
                    <a:gd name="connsiteX692" fmla="*/ 1171259 w 1433145"/>
                    <a:gd name="connsiteY692" fmla="*/ 1120960 h 1384352"/>
                    <a:gd name="connsiteX693" fmla="*/ 1170384 w 1433145"/>
                    <a:gd name="connsiteY693" fmla="*/ 1123505 h 1384352"/>
                    <a:gd name="connsiteX694" fmla="*/ 1169535 w 1433145"/>
                    <a:gd name="connsiteY694" fmla="*/ 1125202 h 1384352"/>
                    <a:gd name="connsiteX695" fmla="*/ 1169535 w 1433145"/>
                    <a:gd name="connsiteY695" fmla="*/ 1126077 h 1384352"/>
                    <a:gd name="connsiteX696" fmla="*/ 1168686 w 1433145"/>
                    <a:gd name="connsiteY696" fmla="*/ 1128622 h 1384352"/>
                    <a:gd name="connsiteX697" fmla="*/ 1168686 w 1433145"/>
                    <a:gd name="connsiteY697" fmla="*/ 1129470 h 1384352"/>
                    <a:gd name="connsiteX698" fmla="*/ 1166139 w 1433145"/>
                    <a:gd name="connsiteY698" fmla="*/ 1131194 h 1384352"/>
                    <a:gd name="connsiteX699" fmla="*/ 1165263 w 1433145"/>
                    <a:gd name="connsiteY699" fmla="*/ 1130319 h 1384352"/>
                    <a:gd name="connsiteX700" fmla="*/ 1164414 w 1433145"/>
                    <a:gd name="connsiteY700" fmla="*/ 1131194 h 1384352"/>
                    <a:gd name="connsiteX701" fmla="*/ 1163565 w 1433145"/>
                    <a:gd name="connsiteY701" fmla="*/ 1132042 h 1384352"/>
                    <a:gd name="connsiteX702" fmla="*/ 1162716 w 1433145"/>
                    <a:gd name="connsiteY702" fmla="*/ 1132890 h 1384352"/>
                    <a:gd name="connsiteX703" fmla="*/ 1160143 w 1433145"/>
                    <a:gd name="connsiteY703" fmla="*/ 1132042 h 1384352"/>
                    <a:gd name="connsiteX704" fmla="*/ 1155049 w 1433145"/>
                    <a:gd name="connsiteY704" fmla="*/ 1134587 h 1384352"/>
                    <a:gd name="connsiteX705" fmla="*/ 1152475 w 1433145"/>
                    <a:gd name="connsiteY705" fmla="*/ 1136310 h 1384352"/>
                    <a:gd name="connsiteX706" fmla="*/ 1150777 w 1433145"/>
                    <a:gd name="connsiteY706" fmla="*/ 1136310 h 1384352"/>
                    <a:gd name="connsiteX707" fmla="*/ 1149079 w 1433145"/>
                    <a:gd name="connsiteY707" fmla="*/ 1137159 h 1384352"/>
                    <a:gd name="connsiteX708" fmla="*/ 1148204 w 1433145"/>
                    <a:gd name="connsiteY708" fmla="*/ 1138007 h 1384352"/>
                    <a:gd name="connsiteX709" fmla="*/ 1147355 w 1433145"/>
                    <a:gd name="connsiteY709" fmla="*/ 1138007 h 1384352"/>
                    <a:gd name="connsiteX710" fmla="*/ 1145657 w 1433145"/>
                    <a:gd name="connsiteY710" fmla="*/ 1137159 h 1384352"/>
                    <a:gd name="connsiteX711" fmla="*/ 1143959 w 1433145"/>
                    <a:gd name="connsiteY711" fmla="*/ 1138007 h 1384352"/>
                    <a:gd name="connsiteX712" fmla="*/ 1143959 w 1433145"/>
                    <a:gd name="connsiteY712" fmla="*/ 1140552 h 1384352"/>
                    <a:gd name="connsiteX713" fmla="*/ 1141385 w 1433145"/>
                    <a:gd name="connsiteY713" fmla="*/ 1141401 h 1384352"/>
                    <a:gd name="connsiteX714" fmla="*/ 1142234 w 1433145"/>
                    <a:gd name="connsiteY714" fmla="*/ 1143124 h 1384352"/>
                    <a:gd name="connsiteX715" fmla="*/ 1141385 w 1433145"/>
                    <a:gd name="connsiteY715" fmla="*/ 1144821 h 1384352"/>
                    <a:gd name="connsiteX716" fmla="*/ 1141385 w 1433145"/>
                    <a:gd name="connsiteY716" fmla="*/ 1149089 h 1384352"/>
                    <a:gd name="connsiteX717" fmla="*/ 1140536 w 1433145"/>
                    <a:gd name="connsiteY717" fmla="*/ 1149089 h 1384352"/>
                    <a:gd name="connsiteX718" fmla="*/ 1138838 w 1433145"/>
                    <a:gd name="connsiteY718" fmla="*/ 1149089 h 1384352"/>
                    <a:gd name="connsiteX719" fmla="*/ 1138838 w 1433145"/>
                    <a:gd name="connsiteY719" fmla="*/ 1149937 h 1384352"/>
                    <a:gd name="connsiteX720" fmla="*/ 1141385 w 1433145"/>
                    <a:gd name="connsiteY720" fmla="*/ 1153357 h 1384352"/>
                    <a:gd name="connsiteX721" fmla="*/ 1141385 w 1433145"/>
                    <a:gd name="connsiteY721" fmla="*/ 1154206 h 1384352"/>
                    <a:gd name="connsiteX722" fmla="*/ 1140536 w 1433145"/>
                    <a:gd name="connsiteY722" fmla="*/ 1154206 h 1384352"/>
                    <a:gd name="connsiteX723" fmla="*/ 1139687 w 1433145"/>
                    <a:gd name="connsiteY723" fmla="*/ 1154206 h 1384352"/>
                    <a:gd name="connsiteX724" fmla="*/ 1137989 w 1433145"/>
                    <a:gd name="connsiteY724" fmla="*/ 1152482 h 1384352"/>
                    <a:gd name="connsiteX725" fmla="*/ 1137114 w 1433145"/>
                    <a:gd name="connsiteY725" fmla="*/ 1152482 h 1384352"/>
                    <a:gd name="connsiteX726" fmla="*/ 1136265 w 1433145"/>
                    <a:gd name="connsiteY726" fmla="*/ 1154206 h 1384352"/>
                    <a:gd name="connsiteX727" fmla="*/ 1136265 w 1433145"/>
                    <a:gd name="connsiteY727" fmla="*/ 1155054 h 1384352"/>
                    <a:gd name="connsiteX728" fmla="*/ 1133718 w 1433145"/>
                    <a:gd name="connsiteY728" fmla="*/ 1155054 h 1384352"/>
                    <a:gd name="connsiteX729" fmla="*/ 1131993 w 1433145"/>
                    <a:gd name="connsiteY729" fmla="*/ 1156751 h 1384352"/>
                    <a:gd name="connsiteX730" fmla="*/ 1130295 w 1433145"/>
                    <a:gd name="connsiteY730" fmla="*/ 1156751 h 1384352"/>
                    <a:gd name="connsiteX731" fmla="*/ 1128597 w 1433145"/>
                    <a:gd name="connsiteY731" fmla="*/ 1156751 h 1384352"/>
                    <a:gd name="connsiteX732" fmla="*/ 1128597 w 1433145"/>
                    <a:gd name="connsiteY732" fmla="*/ 1155902 h 1384352"/>
                    <a:gd name="connsiteX733" fmla="*/ 1127748 w 1433145"/>
                    <a:gd name="connsiteY733" fmla="*/ 1155902 h 1384352"/>
                    <a:gd name="connsiteX734" fmla="*/ 1125175 w 1433145"/>
                    <a:gd name="connsiteY734" fmla="*/ 1157599 h 1384352"/>
                    <a:gd name="connsiteX735" fmla="*/ 1125175 w 1433145"/>
                    <a:gd name="connsiteY735" fmla="*/ 1159322 h 1384352"/>
                    <a:gd name="connsiteX736" fmla="*/ 1124326 w 1433145"/>
                    <a:gd name="connsiteY736" fmla="*/ 1159322 h 1384352"/>
                    <a:gd name="connsiteX737" fmla="*/ 1123477 w 1433145"/>
                    <a:gd name="connsiteY737" fmla="*/ 1161019 h 1384352"/>
                    <a:gd name="connsiteX738" fmla="*/ 1124326 w 1433145"/>
                    <a:gd name="connsiteY738" fmla="*/ 1161867 h 1384352"/>
                    <a:gd name="connsiteX739" fmla="*/ 1124326 w 1433145"/>
                    <a:gd name="connsiteY739" fmla="*/ 1162716 h 1384352"/>
                    <a:gd name="connsiteX740" fmla="*/ 1124326 w 1433145"/>
                    <a:gd name="connsiteY740" fmla="*/ 1164439 h 1384352"/>
                    <a:gd name="connsiteX741" fmla="*/ 1123477 w 1433145"/>
                    <a:gd name="connsiteY741" fmla="*/ 1165287 h 1384352"/>
                    <a:gd name="connsiteX742" fmla="*/ 1123477 w 1433145"/>
                    <a:gd name="connsiteY742" fmla="*/ 1166136 h 1384352"/>
                    <a:gd name="connsiteX743" fmla="*/ 1123477 w 1433145"/>
                    <a:gd name="connsiteY743" fmla="*/ 1167833 h 1384352"/>
                    <a:gd name="connsiteX744" fmla="*/ 1125175 w 1433145"/>
                    <a:gd name="connsiteY744" fmla="*/ 1169529 h 1384352"/>
                    <a:gd name="connsiteX745" fmla="*/ 1123477 w 1433145"/>
                    <a:gd name="connsiteY745" fmla="*/ 1170404 h 1384352"/>
                    <a:gd name="connsiteX746" fmla="*/ 1123477 w 1433145"/>
                    <a:gd name="connsiteY746" fmla="*/ 1171253 h 1384352"/>
                    <a:gd name="connsiteX747" fmla="*/ 1125175 w 1433145"/>
                    <a:gd name="connsiteY747" fmla="*/ 1172949 h 1384352"/>
                    <a:gd name="connsiteX748" fmla="*/ 1128597 w 1433145"/>
                    <a:gd name="connsiteY748" fmla="*/ 1172949 h 1384352"/>
                    <a:gd name="connsiteX749" fmla="*/ 1129446 w 1433145"/>
                    <a:gd name="connsiteY749" fmla="*/ 1172949 h 1384352"/>
                    <a:gd name="connsiteX750" fmla="*/ 1129446 w 1433145"/>
                    <a:gd name="connsiteY750" fmla="*/ 1173798 h 1384352"/>
                    <a:gd name="connsiteX751" fmla="*/ 1129446 w 1433145"/>
                    <a:gd name="connsiteY751" fmla="*/ 1175521 h 1384352"/>
                    <a:gd name="connsiteX752" fmla="*/ 1130295 w 1433145"/>
                    <a:gd name="connsiteY752" fmla="*/ 1176369 h 1384352"/>
                    <a:gd name="connsiteX753" fmla="*/ 1132869 w 1433145"/>
                    <a:gd name="connsiteY753" fmla="*/ 1178066 h 1384352"/>
                    <a:gd name="connsiteX754" fmla="*/ 1131993 w 1433145"/>
                    <a:gd name="connsiteY754" fmla="*/ 1178914 h 1384352"/>
                    <a:gd name="connsiteX755" fmla="*/ 1131993 w 1433145"/>
                    <a:gd name="connsiteY755" fmla="*/ 1179763 h 1384352"/>
                    <a:gd name="connsiteX756" fmla="*/ 1132869 w 1433145"/>
                    <a:gd name="connsiteY756" fmla="*/ 1178914 h 1384352"/>
                    <a:gd name="connsiteX757" fmla="*/ 1134567 w 1433145"/>
                    <a:gd name="connsiteY757" fmla="*/ 1179763 h 1384352"/>
                    <a:gd name="connsiteX758" fmla="*/ 1132869 w 1433145"/>
                    <a:gd name="connsiteY758" fmla="*/ 1180638 h 1384352"/>
                    <a:gd name="connsiteX759" fmla="*/ 1133718 w 1433145"/>
                    <a:gd name="connsiteY759" fmla="*/ 1181486 h 1384352"/>
                    <a:gd name="connsiteX760" fmla="*/ 1133718 w 1433145"/>
                    <a:gd name="connsiteY760" fmla="*/ 1182334 h 1384352"/>
                    <a:gd name="connsiteX761" fmla="*/ 1133718 w 1433145"/>
                    <a:gd name="connsiteY761" fmla="*/ 1183183 h 1384352"/>
                    <a:gd name="connsiteX762" fmla="*/ 1132869 w 1433145"/>
                    <a:gd name="connsiteY762" fmla="*/ 1184879 h 1384352"/>
                    <a:gd name="connsiteX763" fmla="*/ 1131993 w 1433145"/>
                    <a:gd name="connsiteY763" fmla="*/ 1184879 h 1384352"/>
                    <a:gd name="connsiteX764" fmla="*/ 1130295 w 1433145"/>
                    <a:gd name="connsiteY764" fmla="*/ 1184879 h 1384352"/>
                    <a:gd name="connsiteX765" fmla="*/ 1130295 w 1433145"/>
                    <a:gd name="connsiteY765" fmla="*/ 1186603 h 1384352"/>
                    <a:gd name="connsiteX766" fmla="*/ 1131144 w 1433145"/>
                    <a:gd name="connsiteY766" fmla="*/ 1186603 h 1384352"/>
                    <a:gd name="connsiteX767" fmla="*/ 1131144 w 1433145"/>
                    <a:gd name="connsiteY767" fmla="*/ 1187451 h 1384352"/>
                    <a:gd name="connsiteX768" fmla="*/ 1131144 w 1433145"/>
                    <a:gd name="connsiteY768" fmla="*/ 1189148 h 1384352"/>
                    <a:gd name="connsiteX769" fmla="*/ 1130295 w 1433145"/>
                    <a:gd name="connsiteY769" fmla="*/ 1189996 h 1384352"/>
                    <a:gd name="connsiteX770" fmla="*/ 1130295 w 1433145"/>
                    <a:gd name="connsiteY770" fmla="*/ 1191693 h 1384352"/>
                    <a:gd name="connsiteX771" fmla="*/ 1128597 w 1433145"/>
                    <a:gd name="connsiteY771" fmla="*/ 1190845 h 1384352"/>
                    <a:gd name="connsiteX772" fmla="*/ 1128597 w 1433145"/>
                    <a:gd name="connsiteY772" fmla="*/ 1192568 h 1384352"/>
                    <a:gd name="connsiteX773" fmla="*/ 1126899 w 1433145"/>
                    <a:gd name="connsiteY773" fmla="*/ 1190845 h 1384352"/>
                    <a:gd name="connsiteX774" fmla="*/ 1126024 w 1433145"/>
                    <a:gd name="connsiteY774" fmla="*/ 1190845 h 1384352"/>
                    <a:gd name="connsiteX775" fmla="*/ 1126024 w 1433145"/>
                    <a:gd name="connsiteY775" fmla="*/ 1192568 h 1384352"/>
                    <a:gd name="connsiteX776" fmla="*/ 1126899 w 1433145"/>
                    <a:gd name="connsiteY776" fmla="*/ 1193416 h 1384352"/>
                    <a:gd name="connsiteX777" fmla="*/ 1125175 w 1433145"/>
                    <a:gd name="connsiteY777" fmla="*/ 1193416 h 1384352"/>
                    <a:gd name="connsiteX778" fmla="*/ 1126024 w 1433145"/>
                    <a:gd name="connsiteY778" fmla="*/ 1195113 h 1384352"/>
                    <a:gd name="connsiteX779" fmla="*/ 1125175 w 1433145"/>
                    <a:gd name="connsiteY779" fmla="*/ 1195961 h 1384352"/>
                    <a:gd name="connsiteX780" fmla="*/ 1123477 w 1433145"/>
                    <a:gd name="connsiteY780" fmla="*/ 1195961 h 1384352"/>
                    <a:gd name="connsiteX781" fmla="*/ 1121779 w 1433145"/>
                    <a:gd name="connsiteY781" fmla="*/ 1194265 h 1384352"/>
                    <a:gd name="connsiteX782" fmla="*/ 1120930 w 1433145"/>
                    <a:gd name="connsiteY782" fmla="*/ 1194265 h 1384352"/>
                    <a:gd name="connsiteX783" fmla="*/ 1121779 w 1433145"/>
                    <a:gd name="connsiteY783" fmla="*/ 1197684 h 1384352"/>
                    <a:gd name="connsiteX784" fmla="*/ 1119206 w 1433145"/>
                    <a:gd name="connsiteY784" fmla="*/ 1195961 h 1384352"/>
                    <a:gd name="connsiteX785" fmla="*/ 1118357 w 1433145"/>
                    <a:gd name="connsiteY785" fmla="*/ 1195961 h 1384352"/>
                    <a:gd name="connsiteX786" fmla="*/ 1117508 w 1433145"/>
                    <a:gd name="connsiteY786" fmla="*/ 1195961 h 1384352"/>
                    <a:gd name="connsiteX787" fmla="*/ 1118357 w 1433145"/>
                    <a:gd name="connsiteY787" fmla="*/ 1197684 h 1384352"/>
                    <a:gd name="connsiteX788" fmla="*/ 1117508 w 1433145"/>
                    <a:gd name="connsiteY788" fmla="*/ 1198533 h 1384352"/>
                    <a:gd name="connsiteX789" fmla="*/ 1117508 w 1433145"/>
                    <a:gd name="connsiteY789" fmla="*/ 1199381 h 1384352"/>
                    <a:gd name="connsiteX790" fmla="*/ 1119206 w 1433145"/>
                    <a:gd name="connsiteY790" fmla="*/ 1199381 h 1384352"/>
                    <a:gd name="connsiteX791" fmla="*/ 1120054 w 1433145"/>
                    <a:gd name="connsiteY791" fmla="*/ 1202801 h 1384352"/>
                    <a:gd name="connsiteX792" fmla="*/ 1119206 w 1433145"/>
                    <a:gd name="connsiteY792" fmla="*/ 1203650 h 1384352"/>
                    <a:gd name="connsiteX793" fmla="*/ 1118357 w 1433145"/>
                    <a:gd name="connsiteY793" fmla="*/ 1201926 h 1384352"/>
                    <a:gd name="connsiteX794" fmla="*/ 1117508 w 1433145"/>
                    <a:gd name="connsiteY794" fmla="*/ 1201078 h 1384352"/>
                    <a:gd name="connsiteX795" fmla="*/ 1116659 w 1433145"/>
                    <a:gd name="connsiteY795" fmla="*/ 1201926 h 1384352"/>
                    <a:gd name="connsiteX796" fmla="*/ 1115810 w 1433145"/>
                    <a:gd name="connsiteY796" fmla="*/ 1202801 h 1384352"/>
                    <a:gd name="connsiteX797" fmla="*/ 1117508 w 1433145"/>
                    <a:gd name="connsiteY797" fmla="*/ 1205346 h 1384352"/>
                    <a:gd name="connsiteX798" fmla="*/ 1116659 w 1433145"/>
                    <a:gd name="connsiteY798" fmla="*/ 1204498 h 1384352"/>
                    <a:gd name="connsiteX799" fmla="*/ 1114934 w 1433145"/>
                    <a:gd name="connsiteY799" fmla="*/ 1205346 h 1384352"/>
                    <a:gd name="connsiteX800" fmla="*/ 1113236 w 1433145"/>
                    <a:gd name="connsiteY800" fmla="*/ 1206195 h 1384352"/>
                    <a:gd name="connsiteX801" fmla="*/ 1113236 w 1433145"/>
                    <a:gd name="connsiteY801" fmla="*/ 1207043 h 1384352"/>
                    <a:gd name="connsiteX802" fmla="*/ 1114934 w 1433145"/>
                    <a:gd name="connsiteY802" fmla="*/ 1207043 h 1384352"/>
                    <a:gd name="connsiteX803" fmla="*/ 1114085 w 1433145"/>
                    <a:gd name="connsiteY803" fmla="*/ 1207891 h 1384352"/>
                    <a:gd name="connsiteX804" fmla="*/ 1114085 w 1433145"/>
                    <a:gd name="connsiteY804" fmla="*/ 1211311 h 1384352"/>
                    <a:gd name="connsiteX805" fmla="*/ 1112387 w 1433145"/>
                    <a:gd name="connsiteY805" fmla="*/ 1211311 h 1384352"/>
                    <a:gd name="connsiteX806" fmla="*/ 1111538 w 1433145"/>
                    <a:gd name="connsiteY806" fmla="*/ 1213008 h 1384352"/>
                    <a:gd name="connsiteX807" fmla="*/ 1111538 w 1433145"/>
                    <a:gd name="connsiteY807" fmla="*/ 1213857 h 1384352"/>
                    <a:gd name="connsiteX808" fmla="*/ 1111538 w 1433145"/>
                    <a:gd name="connsiteY808" fmla="*/ 1215580 h 1384352"/>
                    <a:gd name="connsiteX809" fmla="*/ 1110689 w 1433145"/>
                    <a:gd name="connsiteY809" fmla="*/ 1215580 h 1384352"/>
                    <a:gd name="connsiteX810" fmla="*/ 1109814 w 1433145"/>
                    <a:gd name="connsiteY810" fmla="*/ 1216428 h 1384352"/>
                    <a:gd name="connsiteX811" fmla="*/ 1108965 w 1433145"/>
                    <a:gd name="connsiteY811" fmla="*/ 1215580 h 1384352"/>
                    <a:gd name="connsiteX812" fmla="*/ 1106418 w 1433145"/>
                    <a:gd name="connsiteY812" fmla="*/ 1218125 h 1384352"/>
                    <a:gd name="connsiteX813" fmla="*/ 1105569 w 1433145"/>
                    <a:gd name="connsiteY813" fmla="*/ 1218125 h 1384352"/>
                    <a:gd name="connsiteX814" fmla="*/ 1105569 w 1433145"/>
                    <a:gd name="connsiteY814" fmla="*/ 1219848 h 1384352"/>
                    <a:gd name="connsiteX815" fmla="*/ 1104720 w 1433145"/>
                    <a:gd name="connsiteY815" fmla="*/ 1219848 h 1384352"/>
                    <a:gd name="connsiteX816" fmla="*/ 1104720 w 1433145"/>
                    <a:gd name="connsiteY816" fmla="*/ 1218973 h 1384352"/>
                    <a:gd name="connsiteX817" fmla="*/ 1103844 w 1433145"/>
                    <a:gd name="connsiteY817" fmla="*/ 1218973 h 1384352"/>
                    <a:gd name="connsiteX818" fmla="*/ 1102995 w 1433145"/>
                    <a:gd name="connsiteY818" fmla="*/ 1219848 h 1384352"/>
                    <a:gd name="connsiteX819" fmla="*/ 1102146 w 1433145"/>
                    <a:gd name="connsiteY819" fmla="*/ 1218973 h 1384352"/>
                    <a:gd name="connsiteX820" fmla="*/ 1101297 w 1433145"/>
                    <a:gd name="connsiteY820" fmla="*/ 1220696 h 1384352"/>
                    <a:gd name="connsiteX821" fmla="*/ 1099599 w 1433145"/>
                    <a:gd name="connsiteY821" fmla="*/ 1220696 h 1384352"/>
                    <a:gd name="connsiteX822" fmla="*/ 1097875 w 1433145"/>
                    <a:gd name="connsiteY822" fmla="*/ 1221545 h 1384352"/>
                    <a:gd name="connsiteX823" fmla="*/ 1098750 w 1433145"/>
                    <a:gd name="connsiteY823" fmla="*/ 1221545 h 1384352"/>
                    <a:gd name="connsiteX824" fmla="*/ 1097875 w 1433145"/>
                    <a:gd name="connsiteY824" fmla="*/ 1222393 h 1384352"/>
                    <a:gd name="connsiteX825" fmla="*/ 1096177 w 1433145"/>
                    <a:gd name="connsiteY825" fmla="*/ 1223242 h 1384352"/>
                    <a:gd name="connsiteX826" fmla="*/ 1096177 w 1433145"/>
                    <a:gd name="connsiteY826" fmla="*/ 1224938 h 1384352"/>
                    <a:gd name="connsiteX827" fmla="*/ 1095328 w 1433145"/>
                    <a:gd name="connsiteY827" fmla="*/ 1224938 h 1384352"/>
                    <a:gd name="connsiteX828" fmla="*/ 1094479 w 1433145"/>
                    <a:gd name="connsiteY828" fmla="*/ 1225813 h 1384352"/>
                    <a:gd name="connsiteX829" fmla="*/ 1093630 w 1433145"/>
                    <a:gd name="connsiteY829" fmla="*/ 1225813 h 1384352"/>
                    <a:gd name="connsiteX830" fmla="*/ 1093630 w 1433145"/>
                    <a:gd name="connsiteY830" fmla="*/ 1224090 h 1384352"/>
                    <a:gd name="connsiteX831" fmla="*/ 1092754 w 1433145"/>
                    <a:gd name="connsiteY831" fmla="*/ 1224090 h 1384352"/>
                    <a:gd name="connsiteX832" fmla="*/ 1092754 w 1433145"/>
                    <a:gd name="connsiteY832" fmla="*/ 1224938 h 1384352"/>
                    <a:gd name="connsiteX833" fmla="*/ 1091905 w 1433145"/>
                    <a:gd name="connsiteY833" fmla="*/ 1224938 h 1384352"/>
                    <a:gd name="connsiteX834" fmla="*/ 1093630 w 1433145"/>
                    <a:gd name="connsiteY834" fmla="*/ 1226662 h 1384352"/>
                    <a:gd name="connsiteX835" fmla="*/ 1092754 w 1433145"/>
                    <a:gd name="connsiteY835" fmla="*/ 1228358 h 1384352"/>
                    <a:gd name="connsiteX836" fmla="*/ 1093630 w 1433145"/>
                    <a:gd name="connsiteY836" fmla="*/ 1228358 h 1384352"/>
                    <a:gd name="connsiteX837" fmla="*/ 1093630 w 1433145"/>
                    <a:gd name="connsiteY837" fmla="*/ 1229207 h 1384352"/>
                    <a:gd name="connsiteX838" fmla="*/ 1090207 w 1433145"/>
                    <a:gd name="connsiteY838" fmla="*/ 1229207 h 1384352"/>
                    <a:gd name="connsiteX839" fmla="*/ 1091056 w 1433145"/>
                    <a:gd name="connsiteY839" fmla="*/ 1229207 h 1384352"/>
                    <a:gd name="connsiteX840" fmla="*/ 1091905 w 1433145"/>
                    <a:gd name="connsiteY840" fmla="*/ 1230930 h 1384352"/>
                    <a:gd name="connsiteX841" fmla="*/ 1091056 w 1433145"/>
                    <a:gd name="connsiteY841" fmla="*/ 1230930 h 1384352"/>
                    <a:gd name="connsiteX842" fmla="*/ 1091056 w 1433145"/>
                    <a:gd name="connsiteY842" fmla="*/ 1230055 h 1384352"/>
                    <a:gd name="connsiteX843" fmla="*/ 1090207 w 1433145"/>
                    <a:gd name="connsiteY843" fmla="*/ 1230055 h 1384352"/>
                    <a:gd name="connsiteX844" fmla="*/ 1090207 w 1433145"/>
                    <a:gd name="connsiteY844" fmla="*/ 1230930 h 1384352"/>
                    <a:gd name="connsiteX845" fmla="*/ 1090207 w 1433145"/>
                    <a:gd name="connsiteY845" fmla="*/ 1231778 h 1384352"/>
                    <a:gd name="connsiteX846" fmla="*/ 1089358 w 1433145"/>
                    <a:gd name="connsiteY846" fmla="*/ 1230930 h 1384352"/>
                    <a:gd name="connsiteX847" fmla="*/ 1089358 w 1433145"/>
                    <a:gd name="connsiteY847" fmla="*/ 1231778 h 1384352"/>
                    <a:gd name="connsiteX848" fmla="*/ 1088509 w 1433145"/>
                    <a:gd name="connsiteY848" fmla="*/ 1232627 h 1384352"/>
                    <a:gd name="connsiteX849" fmla="*/ 1087660 w 1433145"/>
                    <a:gd name="connsiteY849" fmla="*/ 1231778 h 1384352"/>
                    <a:gd name="connsiteX850" fmla="*/ 1085936 w 1433145"/>
                    <a:gd name="connsiteY850" fmla="*/ 1231778 h 1384352"/>
                    <a:gd name="connsiteX851" fmla="*/ 1085087 w 1433145"/>
                    <a:gd name="connsiteY851" fmla="*/ 1231778 h 1384352"/>
                    <a:gd name="connsiteX852" fmla="*/ 1084238 w 1433145"/>
                    <a:gd name="connsiteY852" fmla="*/ 1230930 h 1384352"/>
                    <a:gd name="connsiteX853" fmla="*/ 1083389 w 1433145"/>
                    <a:gd name="connsiteY853" fmla="*/ 1231778 h 1384352"/>
                    <a:gd name="connsiteX854" fmla="*/ 1083389 w 1433145"/>
                    <a:gd name="connsiteY854" fmla="*/ 1230930 h 1384352"/>
                    <a:gd name="connsiteX855" fmla="*/ 1082540 w 1433145"/>
                    <a:gd name="connsiteY855" fmla="*/ 1231778 h 1384352"/>
                    <a:gd name="connsiteX856" fmla="*/ 1082540 w 1433145"/>
                    <a:gd name="connsiteY856" fmla="*/ 1233475 h 1384352"/>
                    <a:gd name="connsiteX857" fmla="*/ 1083389 w 1433145"/>
                    <a:gd name="connsiteY857" fmla="*/ 1234323 h 1384352"/>
                    <a:gd name="connsiteX858" fmla="*/ 1082540 w 1433145"/>
                    <a:gd name="connsiteY858" fmla="*/ 1234323 h 1384352"/>
                    <a:gd name="connsiteX859" fmla="*/ 1082540 w 1433145"/>
                    <a:gd name="connsiteY859" fmla="*/ 1236020 h 1384352"/>
                    <a:gd name="connsiteX860" fmla="*/ 1081664 w 1433145"/>
                    <a:gd name="connsiteY860" fmla="*/ 1236895 h 1384352"/>
                    <a:gd name="connsiteX861" fmla="*/ 1080815 w 1433145"/>
                    <a:gd name="connsiteY861" fmla="*/ 1236895 h 1384352"/>
                    <a:gd name="connsiteX862" fmla="*/ 1080815 w 1433145"/>
                    <a:gd name="connsiteY862" fmla="*/ 1237743 h 1384352"/>
                    <a:gd name="connsiteX863" fmla="*/ 1079966 w 1433145"/>
                    <a:gd name="connsiteY863" fmla="*/ 1237743 h 1384352"/>
                    <a:gd name="connsiteX864" fmla="*/ 1079966 w 1433145"/>
                    <a:gd name="connsiteY864" fmla="*/ 1239440 h 1384352"/>
                    <a:gd name="connsiteX865" fmla="*/ 1079966 w 1433145"/>
                    <a:gd name="connsiteY865" fmla="*/ 1240289 h 1384352"/>
                    <a:gd name="connsiteX866" fmla="*/ 1079966 w 1433145"/>
                    <a:gd name="connsiteY866" fmla="*/ 1241137 h 1384352"/>
                    <a:gd name="connsiteX867" fmla="*/ 1079966 w 1433145"/>
                    <a:gd name="connsiteY867" fmla="*/ 1242012 h 1384352"/>
                    <a:gd name="connsiteX868" fmla="*/ 1079117 w 1433145"/>
                    <a:gd name="connsiteY868" fmla="*/ 1242860 h 1384352"/>
                    <a:gd name="connsiteX869" fmla="*/ 1079117 w 1433145"/>
                    <a:gd name="connsiteY869" fmla="*/ 1243708 h 1384352"/>
                    <a:gd name="connsiteX870" fmla="*/ 1078268 w 1433145"/>
                    <a:gd name="connsiteY870" fmla="*/ 1245405 h 1384352"/>
                    <a:gd name="connsiteX871" fmla="*/ 1078268 w 1433145"/>
                    <a:gd name="connsiteY871" fmla="*/ 1244557 h 1384352"/>
                    <a:gd name="connsiteX872" fmla="*/ 1077419 w 1433145"/>
                    <a:gd name="connsiteY872" fmla="*/ 1244557 h 1384352"/>
                    <a:gd name="connsiteX873" fmla="*/ 1077419 w 1433145"/>
                    <a:gd name="connsiteY873" fmla="*/ 1247977 h 1384352"/>
                    <a:gd name="connsiteX874" fmla="*/ 1078268 w 1433145"/>
                    <a:gd name="connsiteY874" fmla="*/ 1248825 h 1384352"/>
                    <a:gd name="connsiteX875" fmla="*/ 1077419 w 1433145"/>
                    <a:gd name="connsiteY875" fmla="*/ 1249674 h 1384352"/>
                    <a:gd name="connsiteX876" fmla="*/ 1077419 w 1433145"/>
                    <a:gd name="connsiteY876" fmla="*/ 1250522 h 1384352"/>
                    <a:gd name="connsiteX877" fmla="*/ 1077419 w 1433145"/>
                    <a:gd name="connsiteY877" fmla="*/ 1251370 h 1384352"/>
                    <a:gd name="connsiteX878" fmla="*/ 1076570 w 1433145"/>
                    <a:gd name="connsiteY878" fmla="*/ 1251370 h 1384352"/>
                    <a:gd name="connsiteX879" fmla="*/ 1077419 w 1433145"/>
                    <a:gd name="connsiteY879" fmla="*/ 1252219 h 1384352"/>
                    <a:gd name="connsiteX880" fmla="*/ 1076570 w 1433145"/>
                    <a:gd name="connsiteY880" fmla="*/ 1252219 h 1384352"/>
                    <a:gd name="connsiteX881" fmla="*/ 1076570 w 1433145"/>
                    <a:gd name="connsiteY881" fmla="*/ 1253094 h 1384352"/>
                    <a:gd name="connsiteX882" fmla="*/ 1075695 w 1433145"/>
                    <a:gd name="connsiteY882" fmla="*/ 1253094 h 1384352"/>
                    <a:gd name="connsiteX883" fmla="*/ 1076570 w 1433145"/>
                    <a:gd name="connsiteY883" fmla="*/ 1254790 h 1384352"/>
                    <a:gd name="connsiteX884" fmla="*/ 1075695 w 1433145"/>
                    <a:gd name="connsiteY884" fmla="*/ 1254790 h 1384352"/>
                    <a:gd name="connsiteX885" fmla="*/ 1075695 w 1433145"/>
                    <a:gd name="connsiteY885" fmla="*/ 1255639 h 1384352"/>
                    <a:gd name="connsiteX886" fmla="*/ 1076570 w 1433145"/>
                    <a:gd name="connsiteY886" fmla="*/ 1255639 h 1384352"/>
                    <a:gd name="connsiteX887" fmla="*/ 1076570 w 1433145"/>
                    <a:gd name="connsiteY887" fmla="*/ 1256487 h 1384352"/>
                    <a:gd name="connsiteX888" fmla="*/ 1076570 w 1433145"/>
                    <a:gd name="connsiteY888" fmla="*/ 1257335 h 1384352"/>
                    <a:gd name="connsiteX889" fmla="*/ 1076570 w 1433145"/>
                    <a:gd name="connsiteY889" fmla="*/ 1256487 h 1384352"/>
                    <a:gd name="connsiteX890" fmla="*/ 1077419 w 1433145"/>
                    <a:gd name="connsiteY890" fmla="*/ 1257335 h 1384352"/>
                    <a:gd name="connsiteX891" fmla="*/ 1077419 w 1433145"/>
                    <a:gd name="connsiteY891" fmla="*/ 1258184 h 1384352"/>
                    <a:gd name="connsiteX892" fmla="*/ 1076570 w 1433145"/>
                    <a:gd name="connsiteY892" fmla="*/ 1259059 h 1384352"/>
                    <a:gd name="connsiteX893" fmla="*/ 1075695 w 1433145"/>
                    <a:gd name="connsiteY893" fmla="*/ 1259059 h 1384352"/>
                    <a:gd name="connsiteX894" fmla="*/ 1075695 w 1433145"/>
                    <a:gd name="connsiteY894" fmla="*/ 1259907 h 1384352"/>
                    <a:gd name="connsiteX895" fmla="*/ 1075695 w 1433145"/>
                    <a:gd name="connsiteY895" fmla="*/ 1259059 h 1384352"/>
                    <a:gd name="connsiteX896" fmla="*/ 1075695 w 1433145"/>
                    <a:gd name="connsiteY896" fmla="*/ 1260755 h 1384352"/>
                    <a:gd name="connsiteX897" fmla="*/ 1074846 w 1433145"/>
                    <a:gd name="connsiteY897" fmla="*/ 1259907 h 1384352"/>
                    <a:gd name="connsiteX898" fmla="*/ 1073997 w 1433145"/>
                    <a:gd name="connsiteY898" fmla="*/ 1259907 h 1384352"/>
                    <a:gd name="connsiteX899" fmla="*/ 1074846 w 1433145"/>
                    <a:gd name="connsiteY899" fmla="*/ 1260755 h 1384352"/>
                    <a:gd name="connsiteX900" fmla="*/ 1073148 w 1433145"/>
                    <a:gd name="connsiteY900" fmla="*/ 1260755 h 1384352"/>
                    <a:gd name="connsiteX901" fmla="*/ 1073997 w 1433145"/>
                    <a:gd name="connsiteY901" fmla="*/ 1261604 h 1384352"/>
                    <a:gd name="connsiteX902" fmla="*/ 1073148 w 1433145"/>
                    <a:gd name="connsiteY902" fmla="*/ 1261604 h 1384352"/>
                    <a:gd name="connsiteX903" fmla="*/ 1073148 w 1433145"/>
                    <a:gd name="connsiteY903" fmla="*/ 1262452 h 1384352"/>
                    <a:gd name="connsiteX904" fmla="*/ 1072299 w 1433145"/>
                    <a:gd name="connsiteY904" fmla="*/ 1262452 h 1384352"/>
                    <a:gd name="connsiteX905" fmla="*/ 1071450 w 1433145"/>
                    <a:gd name="connsiteY905" fmla="*/ 1262452 h 1384352"/>
                    <a:gd name="connsiteX906" fmla="*/ 1072299 w 1433145"/>
                    <a:gd name="connsiteY906" fmla="*/ 1263301 h 1384352"/>
                    <a:gd name="connsiteX907" fmla="*/ 1071450 w 1433145"/>
                    <a:gd name="connsiteY907" fmla="*/ 1263301 h 1384352"/>
                    <a:gd name="connsiteX908" fmla="*/ 1070574 w 1433145"/>
                    <a:gd name="connsiteY908" fmla="*/ 1263301 h 1384352"/>
                    <a:gd name="connsiteX909" fmla="*/ 1069725 w 1433145"/>
                    <a:gd name="connsiteY909" fmla="*/ 1264175 h 1384352"/>
                    <a:gd name="connsiteX910" fmla="*/ 1069725 w 1433145"/>
                    <a:gd name="connsiteY910" fmla="*/ 1265024 h 1384352"/>
                    <a:gd name="connsiteX911" fmla="*/ 1069725 w 1433145"/>
                    <a:gd name="connsiteY911" fmla="*/ 1265872 h 1384352"/>
                    <a:gd name="connsiteX912" fmla="*/ 1068876 w 1433145"/>
                    <a:gd name="connsiteY912" fmla="*/ 1268417 h 1384352"/>
                    <a:gd name="connsiteX913" fmla="*/ 1068027 w 1433145"/>
                    <a:gd name="connsiteY913" fmla="*/ 1268417 h 1384352"/>
                    <a:gd name="connsiteX914" fmla="*/ 1068027 w 1433145"/>
                    <a:gd name="connsiteY914" fmla="*/ 1269266 h 1384352"/>
                    <a:gd name="connsiteX915" fmla="*/ 1067178 w 1433145"/>
                    <a:gd name="connsiteY915" fmla="*/ 1270140 h 1384352"/>
                    <a:gd name="connsiteX916" fmla="*/ 1066329 w 1433145"/>
                    <a:gd name="connsiteY916" fmla="*/ 1271837 h 1384352"/>
                    <a:gd name="connsiteX917" fmla="*/ 1065480 w 1433145"/>
                    <a:gd name="connsiteY917" fmla="*/ 1270989 h 1384352"/>
                    <a:gd name="connsiteX918" fmla="*/ 1064605 w 1433145"/>
                    <a:gd name="connsiteY918" fmla="*/ 1271837 h 1384352"/>
                    <a:gd name="connsiteX919" fmla="*/ 1064605 w 1433145"/>
                    <a:gd name="connsiteY919" fmla="*/ 1273534 h 1384352"/>
                    <a:gd name="connsiteX920" fmla="*/ 1063756 w 1433145"/>
                    <a:gd name="connsiteY920" fmla="*/ 1276106 h 1384352"/>
                    <a:gd name="connsiteX921" fmla="*/ 1063756 w 1433145"/>
                    <a:gd name="connsiteY921" fmla="*/ 1276954 h 1384352"/>
                    <a:gd name="connsiteX922" fmla="*/ 1063756 w 1433145"/>
                    <a:gd name="connsiteY922" fmla="*/ 1277802 h 1384352"/>
                    <a:gd name="connsiteX923" fmla="*/ 1062907 w 1433145"/>
                    <a:gd name="connsiteY923" fmla="*/ 1277802 h 1384352"/>
                    <a:gd name="connsiteX924" fmla="*/ 1062907 w 1433145"/>
                    <a:gd name="connsiteY924" fmla="*/ 1280347 h 1384352"/>
                    <a:gd name="connsiteX925" fmla="*/ 1062058 w 1433145"/>
                    <a:gd name="connsiteY925" fmla="*/ 1281222 h 1384352"/>
                    <a:gd name="connsiteX926" fmla="*/ 1061209 w 1433145"/>
                    <a:gd name="connsiteY926" fmla="*/ 1282919 h 1384352"/>
                    <a:gd name="connsiteX927" fmla="*/ 1059484 w 1433145"/>
                    <a:gd name="connsiteY927" fmla="*/ 1282919 h 1384352"/>
                    <a:gd name="connsiteX928" fmla="*/ 1060360 w 1433145"/>
                    <a:gd name="connsiteY928" fmla="*/ 1285464 h 1384352"/>
                    <a:gd name="connsiteX929" fmla="*/ 1058635 w 1433145"/>
                    <a:gd name="connsiteY929" fmla="*/ 1286339 h 1384352"/>
                    <a:gd name="connsiteX930" fmla="*/ 1058635 w 1433145"/>
                    <a:gd name="connsiteY930" fmla="*/ 1287187 h 1384352"/>
                    <a:gd name="connsiteX931" fmla="*/ 1056938 w 1433145"/>
                    <a:gd name="connsiteY931" fmla="*/ 1288036 h 1384352"/>
                    <a:gd name="connsiteX932" fmla="*/ 1056938 w 1433145"/>
                    <a:gd name="connsiteY932" fmla="*/ 1288884 h 1384352"/>
                    <a:gd name="connsiteX933" fmla="*/ 1056938 w 1433145"/>
                    <a:gd name="connsiteY933" fmla="*/ 1289732 h 1384352"/>
                    <a:gd name="connsiteX934" fmla="*/ 1057787 w 1433145"/>
                    <a:gd name="connsiteY934" fmla="*/ 1288884 h 1384352"/>
                    <a:gd name="connsiteX935" fmla="*/ 1057787 w 1433145"/>
                    <a:gd name="connsiteY935" fmla="*/ 1289732 h 1384352"/>
                    <a:gd name="connsiteX936" fmla="*/ 1058635 w 1433145"/>
                    <a:gd name="connsiteY936" fmla="*/ 1289732 h 1384352"/>
                    <a:gd name="connsiteX937" fmla="*/ 1057787 w 1433145"/>
                    <a:gd name="connsiteY937" fmla="*/ 1290581 h 1384352"/>
                    <a:gd name="connsiteX938" fmla="*/ 1057787 w 1433145"/>
                    <a:gd name="connsiteY938" fmla="*/ 1291429 h 1384352"/>
                    <a:gd name="connsiteX939" fmla="*/ 1056938 w 1433145"/>
                    <a:gd name="connsiteY939" fmla="*/ 1291429 h 1384352"/>
                    <a:gd name="connsiteX940" fmla="*/ 1058635 w 1433145"/>
                    <a:gd name="connsiteY940" fmla="*/ 1292304 h 1384352"/>
                    <a:gd name="connsiteX941" fmla="*/ 1059484 w 1433145"/>
                    <a:gd name="connsiteY941" fmla="*/ 1293152 h 1384352"/>
                    <a:gd name="connsiteX942" fmla="*/ 1058635 w 1433145"/>
                    <a:gd name="connsiteY942" fmla="*/ 1294001 h 1384352"/>
                    <a:gd name="connsiteX943" fmla="*/ 1059484 w 1433145"/>
                    <a:gd name="connsiteY943" fmla="*/ 1294001 h 1384352"/>
                    <a:gd name="connsiteX944" fmla="*/ 1059484 w 1433145"/>
                    <a:gd name="connsiteY944" fmla="*/ 1294849 h 1384352"/>
                    <a:gd name="connsiteX945" fmla="*/ 1058635 w 1433145"/>
                    <a:gd name="connsiteY945" fmla="*/ 1294849 h 1384352"/>
                    <a:gd name="connsiteX946" fmla="*/ 1058635 w 1433145"/>
                    <a:gd name="connsiteY946" fmla="*/ 1295698 h 1384352"/>
                    <a:gd name="connsiteX947" fmla="*/ 1058635 w 1433145"/>
                    <a:gd name="connsiteY947" fmla="*/ 1296546 h 1384352"/>
                    <a:gd name="connsiteX948" fmla="*/ 1060360 w 1433145"/>
                    <a:gd name="connsiteY948" fmla="*/ 1296546 h 1384352"/>
                    <a:gd name="connsiteX949" fmla="*/ 1059484 w 1433145"/>
                    <a:gd name="connsiteY949" fmla="*/ 1297394 h 1384352"/>
                    <a:gd name="connsiteX950" fmla="*/ 1058635 w 1433145"/>
                    <a:gd name="connsiteY950" fmla="*/ 1297394 h 1384352"/>
                    <a:gd name="connsiteX951" fmla="*/ 1059484 w 1433145"/>
                    <a:gd name="connsiteY951" fmla="*/ 1297394 h 1384352"/>
                    <a:gd name="connsiteX952" fmla="*/ 1059484 w 1433145"/>
                    <a:gd name="connsiteY952" fmla="*/ 1299118 h 1384352"/>
                    <a:gd name="connsiteX953" fmla="*/ 1058635 w 1433145"/>
                    <a:gd name="connsiteY953" fmla="*/ 1299966 h 1384352"/>
                    <a:gd name="connsiteX954" fmla="*/ 1058635 w 1433145"/>
                    <a:gd name="connsiteY954" fmla="*/ 1299118 h 1384352"/>
                    <a:gd name="connsiteX955" fmla="*/ 1058635 w 1433145"/>
                    <a:gd name="connsiteY955" fmla="*/ 1299966 h 1384352"/>
                    <a:gd name="connsiteX956" fmla="*/ 1057787 w 1433145"/>
                    <a:gd name="connsiteY956" fmla="*/ 1300814 h 1384352"/>
                    <a:gd name="connsiteX957" fmla="*/ 1058635 w 1433145"/>
                    <a:gd name="connsiteY957" fmla="*/ 1300814 h 1384352"/>
                    <a:gd name="connsiteX958" fmla="*/ 1058635 w 1433145"/>
                    <a:gd name="connsiteY958" fmla="*/ 1301663 h 1384352"/>
                    <a:gd name="connsiteX959" fmla="*/ 1057787 w 1433145"/>
                    <a:gd name="connsiteY959" fmla="*/ 1301663 h 1384352"/>
                    <a:gd name="connsiteX960" fmla="*/ 1057787 w 1433145"/>
                    <a:gd name="connsiteY960" fmla="*/ 1302511 h 1384352"/>
                    <a:gd name="connsiteX961" fmla="*/ 1056938 w 1433145"/>
                    <a:gd name="connsiteY961" fmla="*/ 1302511 h 1384352"/>
                    <a:gd name="connsiteX962" fmla="*/ 1056938 w 1433145"/>
                    <a:gd name="connsiteY962" fmla="*/ 1303386 h 1384352"/>
                    <a:gd name="connsiteX963" fmla="*/ 1056089 w 1433145"/>
                    <a:gd name="connsiteY963" fmla="*/ 1304234 h 1384352"/>
                    <a:gd name="connsiteX964" fmla="*/ 1055240 w 1433145"/>
                    <a:gd name="connsiteY964" fmla="*/ 1305083 h 1384352"/>
                    <a:gd name="connsiteX965" fmla="*/ 1056089 w 1433145"/>
                    <a:gd name="connsiteY965" fmla="*/ 1305931 h 1384352"/>
                    <a:gd name="connsiteX966" fmla="*/ 1055240 w 1433145"/>
                    <a:gd name="connsiteY966" fmla="*/ 1306779 h 1384352"/>
                    <a:gd name="connsiteX967" fmla="*/ 1056089 w 1433145"/>
                    <a:gd name="connsiteY967" fmla="*/ 1306779 h 1384352"/>
                    <a:gd name="connsiteX968" fmla="*/ 1056089 w 1433145"/>
                    <a:gd name="connsiteY968" fmla="*/ 1308476 h 1384352"/>
                    <a:gd name="connsiteX969" fmla="*/ 1056089 w 1433145"/>
                    <a:gd name="connsiteY969" fmla="*/ 1309351 h 1384352"/>
                    <a:gd name="connsiteX970" fmla="*/ 1056089 w 1433145"/>
                    <a:gd name="connsiteY970" fmla="*/ 1310199 h 1384352"/>
                    <a:gd name="connsiteX971" fmla="*/ 1056089 w 1433145"/>
                    <a:gd name="connsiteY971" fmla="*/ 1309351 h 1384352"/>
                    <a:gd name="connsiteX972" fmla="*/ 1055240 w 1433145"/>
                    <a:gd name="connsiteY972" fmla="*/ 1311048 h 1384352"/>
                    <a:gd name="connsiteX973" fmla="*/ 1055240 w 1433145"/>
                    <a:gd name="connsiteY973" fmla="*/ 1311896 h 1384352"/>
                    <a:gd name="connsiteX974" fmla="*/ 1054391 w 1433145"/>
                    <a:gd name="connsiteY974" fmla="*/ 1313593 h 1384352"/>
                    <a:gd name="connsiteX975" fmla="*/ 1054391 w 1433145"/>
                    <a:gd name="connsiteY975" fmla="*/ 1314468 h 1384352"/>
                    <a:gd name="connsiteX976" fmla="*/ 1054391 w 1433145"/>
                    <a:gd name="connsiteY976" fmla="*/ 1316164 h 1384352"/>
                    <a:gd name="connsiteX977" fmla="*/ 1054391 w 1433145"/>
                    <a:gd name="connsiteY977" fmla="*/ 1315316 h 1384352"/>
                    <a:gd name="connsiteX978" fmla="*/ 1054391 w 1433145"/>
                    <a:gd name="connsiteY978" fmla="*/ 1316164 h 1384352"/>
                    <a:gd name="connsiteX979" fmla="*/ 1053515 w 1433145"/>
                    <a:gd name="connsiteY979" fmla="*/ 1317861 h 1384352"/>
                    <a:gd name="connsiteX980" fmla="*/ 1053515 w 1433145"/>
                    <a:gd name="connsiteY980" fmla="*/ 1318710 h 1384352"/>
                    <a:gd name="connsiteX981" fmla="*/ 1054391 w 1433145"/>
                    <a:gd name="connsiteY981" fmla="*/ 1318710 h 1384352"/>
                    <a:gd name="connsiteX982" fmla="*/ 1053515 w 1433145"/>
                    <a:gd name="connsiteY982" fmla="*/ 1318710 h 1384352"/>
                    <a:gd name="connsiteX983" fmla="*/ 1053515 w 1433145"/>
                    <a:gd name="connsiteY983" fmla="*/ 1320433 h 1384352"/>
                    <a:gd name="connsiteX984" fmla="*/ 1054391 w 1433145"/>
                    <a:gd name="connsiteY984" fmla="*/ 1321281 h 1384352"/>
                    <a:gd name="connsiteX985" fmla="*/ 1053515 w 1433145"/>
                    <a:gd name="connsiteY985" fmla="*/ 1322130 h 1384352"/>
                    <a:gd name="connsiteX986" fmla="*/ 1054391 w 1433145"/>
                    <a:gd name="connsiteY986" fmla="*/ 1322978 h 1384352"/>
                    <a:gd name="connsiteX987" fmla="*/ 1054391 w 1433145"/>
                    <a:gd name="connsiteY987" fmla="*/ 1323826 h 1384352"/>
                    <a:gd name="connsiteX988" fmla="*/ 1054391 w 1433145"/>
                    <a:gd name="connsiteY988" fmla="*/ 1324675 h 1384352"/>
                    <a:gd name="connsiteX989" fmla="*/ 1054391 w 1433145"/>
                    <a:gd name="connsiteY989" fmla="*/ 1325550 h 1384352"/>
                    <a:gd name="connsiteX990" fmla="*/ 1054391 w 1433145"/>
                    <a:gd name="connsiteY990" fmla="*/ 1326398 h 1384352"/>
                    <a:gd name="connsiteX991" fmla="*/ 1054391 w 1433145"/>
                    <a:gd name="connsiteY991" fmla="*/ 1327246 h 1384352"/>
                    <a:gd name="connsiteX992" fmla="*/ 1053515 w 1433145"/>
                    <a:gd name="connsiteY992" fmla="*/ 1328095 h 1384352"/>
                    <a:gd name="connsiteX993" fmla="*/ 1053515 w 1433145"/>
                    <a:gd name="connsiteY993" fmla="*/ 1328943 h 1384352"/>
                    <a:gd name="connsiteX994" fmla="*/ 1052666 w 1433145"/>
                    <a:gd name="connsiteY994" fmla="*/ 1329791 h 1384352"/>
                    <a:gd name="connsiteX995" fmla="*/ 1053515 w 1433145"/>
                    <a:gd name="connsiteY995" fmla="*/ 1329791 h 1384352"/>
                    <a:gd name="connsiteX996" fmla="*/ 1052666 w 1433145"/>
                    <a:gd name="connsiteY996" fmla="*/ 1330640 h 1384352"/>
                    <a:gd name="connsiteX997" fmla="*/ 1052666 w 1433145"/>
                    <a:gd name="connsiteY997" fmla="*/ 1332363 h 1384352"/>
                    <a:gd name="connsiteX998" fmla="*/ 1053515 w 1433145"/>
                    <a:gd name="connsiteY998" fmla="*/ 1334060 h 1384352"/>
                    <a:gd name="connsiteX999" fmla="*/ 1053515 w 1433145"/>
                    <a:gd name="connsiteY999" fmla="*/ 1335756 h 1384352"/>
                    <a:gd name="connsiteX1000" fmla="*/ 1054391 w 1433145"/>
                    <a:gd name="connsiteY1000" fmla="*/ 1335756 h 1384352"/>
                    <a:gd name="connsiteX1001" fmla="*/ 1053515 w 1433145"/>
                    <a:gd name="connsiteY1001" fmla="*/ 1336631 h 1384352"/>
                    <a:gd name="connsiteX1002" fmla="*/ 1054391 w 1433145"/>
                    <a:gd name="connsiteY1002" fmla="*/ 1337480 h 1384352"/>
                    <a:gd name="connsiteX1003" fmla="*/ 1054391 w 1433145"/>
                    <a:gd name="connsiteY1003" fmla="*/ 1338328 h 1384352"/>
                    <a:gd name="connsiteX1004" fmla="*/ 1053515 w 1433145"/>
                    <a:gd name="connsiteY1004" fmla="*/ 1339176 h 1384352"/>
                    <a:gd name="connsiteX1005" fmla="*/ 1054391 w 1433145"/>
                    <a:gd name="connsiteY1005" fmla="*/ 1339176 h 1384352"/>
                    <a:gd name="connsiteX1006" fmla="*/ 1054391 w 1433145"/>
                    <a:gd name="connsiteY1006" fmla="*/ 1340025 h 1384352"/>
                    <a:gd name="connsiteX1007" fmla="*/ 1055240 w 1433145"/>
                    <a:gd name="connsiteY1007" fmla="*/ 1340873 h 1384352"/>
                    <a:gd name="connsiteX1008" fmla="*/ 1054391 w 1433145"/>
                    <a:gd name="connsiteY1008" fmla="*/ 1341722 h 1384352"/>
                    <a:gd name="connsiteX1009" fmla="*/ 1056938 w 1433145"/>
                    <a:gd name="connsiteY1009" fmla="*/ 1343445 h 1384352"/>
                    <a:gd name="connsiteX1010" fmla="*/ 1056938 w 1433145"/>
                    <a:gd name="connsiteY1010" fmla="*/ 1342596 h 1384352"/>
                    <a:gd name="connsiteX1011" fmla="*/ 1057787 w 1433145"/>
                    <a:gd name="connsiteY1011" fmla="*/ 1343445 h 1384352"/>
                    <a:gd name="connsiteX1012" fmla="*/ 1059484 w 1433145"/>
                    <a:gd name="connsiteY1012" fmla="*/ 1344293 h 1384352"/>
                    <a:gd name="connsiteX1013" fmla="*/ 1059484 w 1433145"/>
                    <a:gd name="connsiteY1013" fmla="*/ 1345142 h 1384352"/>
                    <a:gd name="connsiteX1014" fmla="*/ 1060360 w 1433145"/>
                    <a:gd name="connsiteY1014" fmla="*/ 1345990 h 1384352"/>
                    <a:gd name="connsiteX1015" fmla="*/ 1061209 w 1433145"/>
                    <a:gd name="connsiteY1015" fmla="*/ 1346838 h 1384352"/>
                    <a:gd name="connsiteX1016" fmla="*/ 1062058 w 1433145"/>
                    <a:gd name="connsiteY1016" fmla="*/ 1346838 h 1384352"/>
                    <a:gd name="connsiteX1017" fmla="*/ 1062907 w 1433145"/>
                    <a:gd name="connsiteY1017" fmla="*/ 1348562 h 1384352"/>
                    <a:gd name="connsiteX1018" fmla="*/ 1063756 w 1433145"/>
                    <a:gd name="connsiteY1018" fmla="*/ 1348562 h 1384352"/>
                    <a:gd name="connsiteX1019" fmla="*/ 1062907 w 1433145"/>
                    <a:gd name="connsiteY1019" fmla="*/ 1349410 h 1384352"/>
                    <a:gd name="connsiteX1020" fmla="*/ 1064605 w 1433145"/>
                    <a:gd name="connsiteY1020" fmla="*/ 1351107 h 1384352"/>
                    <a:gd name="connsiteX1021" fmla="*/ 1063756 w 1433145"/>
                    <a:gd name="connsiteY1021" fmla="*/ 1351955 h 1384352"/>
                    <a:gd name="connsiteX1022" fmla="*/ 1064605 w 1433145"/>
                    <a:gd name="connsiteY1022" fmla="*/ 1353678 h 1384352"/>
                    <a:gd name="connsiteX1023" fmla="*/ 1066329 w 1433145"/>
                    <a:gd name="connsiteY1023" fmla="*/ 1355375 h 1384352"/>
                    <a:gd name="connsiteX1024" fmla="*/ 1066329 w 1433145"/>
                    <a:gd name="connsiteY1024" fmla="*/ 1356223 h 1384352"/>
                    <a:gd name="connsiteX1025" fmla="*/ 1067178 w 1433145"/>
                    <a:gd name="connsiteY1025" fmla="*/ 1357920 h 1384352"/>
                    <a:gd name="connsiteX1026" fmla="*/ 1066329 w 1433145"/>
                    <a:gd name="connsiteY1026" fmla="*/ 1362188 h 1384352"/>
                    <a:gd name="connsiteX1027" fmla="*/ 1067178 w 1433145"/>
                    <a:gd name="connsiteY1027" fmla="*/ 1363037 h 1384352"/>
                    <a:gd name="connsiteX1028" fmla="*/ 1068027 w 1433145"/>
                    <a:gd name="connsiteY1028" fmla="*/ 1363885 h 1384352"/>
                    <a:gd name="connsiteX1029" fmla="*/ 1068027 w 1433145"/>
                    <a:gd name="connsiteY1029" fmla="*/ 1364760 h 1384352"/>
                    <a:gd name="connsiteX1030" fmla="*/ 1068876 w 1433145"/>
                    <a:gd name="connsiteY1030" fmla="*/ 1365608 h 1384352"/>
                    <a:gd name="connsiteX1031" fmla="*/ 1068027 w 1433145"/>
                    <a:gd name="connsiteY1031" fmla="*/ 1368154 h 1384352"/>
                    <a:gd name="connsiteX1032" fmla="*/ 1072299 w 1433145"/>
                    <a:gd name="connsiteY1032" fmla="*/ 1370725 h 1384352"/>
                    <a:gd name="connsiteX1033" fmla="*/ 1073997 w 1433145"/>
                    <a:gd name="connsiteY1033" fmla="*/ 1374119 h 1384352"/>
                    <a:gd name="connsiteX1034" fmla="*/ 1074846 w 1433145"/>
                    <a:gd name="connsiteY1034" fmla="*/ 1374967 h 1384352"/>
                    <a:gd name="connsiteX1035" fmla="*/ 1075695 w 1433145"/>
                    <a:gd name="connsiteY1035" fmla="*/ 1376690 h 1384352"/>
                    <a:gd name="connsiteX1036" fmla="*/ 1075695 w 1433145"/>
                    <a:gd name="connsiteY1036" fmla="*/ 1384352 h 1384352"/>
                    <a:gd name="connsiteX1037" fmla="*/ 1062907 w 1433145"/>
                    <a:gd name="connsiteY1037" fmla="*/ 1384352 h 1384352"/>
                    <a:gd name="connsiteX1038" fmla="*/ 1060360 w 1433145"/>
                    <a:gd name="connsiteY1038" fmla="*/ 1383504 h 1384352"/>
                    <a:gd name="connsiteX1039" fmla="*/ 1059484 w 1433145"/>
                    <a:gd name="connsiteY1039" fmla="*/ 1381807 h 1384352"/>
                    <a:gd name="connsiteX1040" fmla="*/ 1058635 w 1433145"/>
                    <a:gd name="connsiteY1040" fmla="*/ 1381807 h 1384352"/>
                    <a:gd name="connsiteX1041" fmla="*/ 1056938 w 1433145"/>
                    <a:gd name="connsiteY1041" fmla="*/ 1380959 h 1384352"/>
                    <a:gd name="connsiteX1042" fmla="*/ 1055240 w 1433145"/>
                    <a:gd name="connsiteY1042" fmla="*/ 1380084 h 1384352"/>
                    <a:gd name="connsiteX1043" fmla="*/ 1054391 w 1433145"/>
                    <a:gd name="connsiteY1043" fmla="*/ 1380084 h 1384352"/>
                    <a:gd name="connsiteX1044" fmla="*/ 1051817 w 1433145"/>
                    <a:gd name="connsiteY1044" fmla="*/ 1379235 h 1384352"/>
                    <a:gd name="connsiteX1045" fmla="*/ 1046697 w 1433145"/>
                    <a:gd name="connsiteY1045" fmla="*/ 1378387 h 1384352"/>
                    <a:gd name="connsiteX1046" fmla="*/ 1043301 w 1433145"/>
                    <a:gd name="connsiteY1046" fmla="*/ 1379235 h 1384352"/>
                    <a:gd name="connsiteX1047" fmla="*/ 1042425 w 1433145"/>
                    <a:gd name="connsiteY1047" fmla="*/ 1380084 h 1384352"/>
                    <a:gd name="connsiteX1048" fmla="*/ 1041576 w 1433145"/>
                    <a:gd name="connsiteY1048" fmla="*/ 1380084 h 1384352"/>
                    <a:gd name="connsiteX1049" fmla="*/ 1039029 w 1433145"/>
                    <a:gd name="connsiteY1049" fmla="*/ 1379235 h 1384352"/>
                    <a:gd name="connsiteX1050" fmla="*/ 1036456 w 1433145"/>
                    <a:gd name="connsiteY1050" fmla="*/ 1380084 h 1384352"/>
                    <a:gd name="connsiteX1051" fmla="*/ 1033909 w 1433145"/>
                    <a:gd name="connsiteY1051" fmla="*/ 1378387 h 1384352"/>
                    <a:gd name="connsiteX1052" fmla="*/ 1033060 w 1433145"/>
                    <a:gd name="connsiteY1052" fmla="*/ 1378387 h 1384352"/>
                    <a:gd name="connsiteX1053" fmla="*/ 1033060 w 1433145"/>
                    <a:gd name="connsiteY1053" fmla="*/ 1377539 h 1384352"/>
                    <a:gd name="connsiteX1054" fmla="*/ 1032211 w 1433145"/>
                    <a:gd name="connsiteY1054" fmla="*/ 1378387 h 1384352"/>
                    <a:gd name="connsiteX1055" fmla="*/ 1031335 w 1433145"/>
                    <a:gd name="connsiteY1055" fmla="*/ 1376690 h 1384352"/>
                    <a:gd name="connsiteX1056" fmla="*/ 1031335 w 1433145"/>
                    <a:gd name="connsiteY1056" fmla="*/ 1377539 h 1384352"/>
                    <a:gd name="connsiteX1057" fmla="*/ 1030486 w 1433145"/>
                    <a:gd name="connsiteY1057" fmla="*/ 1377539 h 1384352"/>
                    <a:gd name="connsiteX1058" fmla="*/ 1030486 w 1433145"/>
                    <a:gd name="connsiteY1058" fmla="*/ 1376690 h 1384352"/>
                    <a:gd name="connsiteX1059" fmla="*/ 1029637 w 1433145"/>
                    <a:gd name="connsiteY1059" fmla="*/ 1377539 h 1384352"/>
                    <a:gd name="connsiteX1060" fmla="*/ 1029637 w 1433145"/>
                    <a:gd name="connsiteY1060" fmla="*/ 1376690 h 1384352"/>
                    <a:gd name="connsiteX1061" fmla="*/ 1028788 w 1433145"/>
                    <a:gd name="connsiteY1061" fmla="*/ 1377539 h 1384352"/>
                    <a:gd name="connsiteX1062" fmla="*/ 1028788 w 1433145"/>
                    <a:gd name="connsiteY1062" fmla="*/ 1378387 h 1384352"/>
                    <a:gd name="connsiteX1063" fmla="*/ 1027939 w 1433145"/>
                    <a:gd name="connsiteY1063" fmla="*/ 1377539 h 1384352"/>
                    <a:gd name="connsiteX1064" fmla="*/ 1027939 w 1433145"/>
                    <a:gd name="connsiteY1064" fmla="*/ 1378387 h 1384352"/>
                    <a:gd name="connsiteX1065" fmla="*/ 1027090 w 1433145"/>
                    <a:gd name="connsiteY1065" fmla="*/ 1378387 h 1384352"/>
                    <a:gd name="connsiteX1066" fmla="*/ 1027090 w 1433145"/>
                    <a:gd name="connsiteY1066" fmla="*/ 1380959 h 1384352"/>
                    <a:gd name="connsiteX1067" fmla="*/ 1026215 w 1433145"/>
                    <a:gd name="connsiteY1067" fmla="*/ 1381807 h 1384352"/>
                    <a:gd name="connsiteX1068" fmla="*/ 1025366 w 1433145"/>
                    <a:gd name="connsiteY1068" fmla="*/ 1383504 h 1384352"/>
                    <a:gd name="connsiteX1069" fmla="*/ 1024517 w 1433145"/>
                    <a:gd name="connsiteY1069" fmla="*/ 1383504 h 1384352"/>
                    <a:gd name="connsiteX1070" fmla="*/ 1023668 w 1433145"/>
                    <a:gd name="connsiteY1070" fmla="*/ 1384352 h 1384352"/>
                    <a:gd name="connsiteX1071" fmla="*/ 1021970 w 1433145"/>
                    <a:gd name="connsiteY1071" fmla="*/ 1383504 h 1384352"/>
                    <a:gd name="connsiteX1072" fmla="*/ 1021121 w 1433145"/>
                    <a:gd name="connsiteY1072" fmla="*/ 1382655 h 1384352"/>
                    <a:gd name="connsiteX1073" fmla="*/ 1020245 w 1433145"/>
                    <a:gd name="connsiteY1073" fmla="*/ 1382655 h 1384352"/>
                    <a:gd name="connsiteX1074" fmla="*/ 1019396 w 1433145"/>
                    <a:gd name="connsiteY1074" fmla="*/ 1381807 h 1384352"/>
                    <a:gd name="connsiteX1075" fmla="*/ 1017698 w 1433145"/>
                    <a:gd name="connsiteY1075" fmla="*/ 1381807 h 1384352"/>
                    <a:gd name="connsiteX1076" fmla="*/ 1016000 w 1433145"/>
                    <a:gd name="connsiteY1076" fmla="*/ 1380959 h 1384352"/>
                    <a:gd name="connsiteX1077" fmla="*/ 1014276 w 1433145"/>
                    <a:gd name="connsiteY1077" fmla="*/ 1380959 h 1384352"/>
                    <a:gd name="connsiteX1078" fmla="*/ 1014276 w 1433145"/>
                    <a:gd name="connsiteY1078" fmla="*/ 1379235 h 1384352"/>
                    <a:gd name="connsiteX1079" fmla="*/ 1013427 w 1433145"/>
                    <a:gd name="connsiteY1079" fmla="*/ 1379235 h 1384352"/>
                    <a:gd name="connsiteX1080" fmla="*/ 1012578 w 1433145"/>
                    <a:gd name="connsiteY1080" fmla="*/ 1380084 h 1384352"/>
                    <a:gd name="connsiteX1081" fmla="*/ 1010880 w 1433145"/>
                    <a:gd name="connsiteY1081" fmla="*/ 1380084 h 1384352"/>
                    <a:gd name="connsiteX1082" fmla="*/ 1010880 w 1433145"/>
                    <a:gd name="connsiteY1082" fmla="*/ 1379235 h 1384352"/>
                    <a:gd name="connsiteX1083" fmla="*/ 1008306 w 1433145"/>
                    <a:gd name="connsiteY1083" fmla="*/ 1378387 h 1384352"/>
                    <a:gd name="connsiteX1084" fmla="*/ 1007457 w 1433145"/>
                    <a:gd name="connsiteY1084" fmla="*/ 1376690 h 1384352"/>
                    <a:gd name="connsiteX1085" fmla="*/ 1007457 w 1433145"/>
                    <a:gd name="connsiteY1085" fmla="*/ 1375842 h 1384352"/>
                    <a:gd name="connsiteX1086" fmla="*/ 1005759 w 1433145"/>
                    <a:gd name="connsiteY1086" fmla="*/ 1375842 h 1384352"/>
                    <a:gd name="connsiteX1087" fmla="*/ 1005759 w 1433145"/>
                    <a:gd name="connsiteY1087" fmla="*/ 1376690 h 1384352"/>
                    <a:gd name="connsiteX1088" fmla="*/ 1004910 w 1433145"/>
                    <a:gd name="connsiteY1088" fmla="*/ 1375842 h 1384352"/>
                    <a:gd name="connsiteX1089" fmla="*/ 1001488 w 1433145"/>
                    <a:gd name="connsiteY1089" fmla="*/ 1375842 h 1384352"/>
                    <a:gd name="connsiteX1090" fmla="*/ 1001488 w 1433145"/>
                    <a:gd name="connsiteY1090" fmla="*/ 1376690 h 1384352"/>
                    <a:gd name="connsiteX1091" fmla="*/ 999790 w 1433145"/>
                    <a:gd name="connsiteY1091" fmla="*/ 1377539 h 1384352"/>
                    <a:gd name="connsiteX1092" fmla="*/ 998941 w 1433145"/>
                    <a:gd name="connsiteY1092" fmla="*/ 1378387 h 1384352"/>
                    <a:gd name="connsiteX1093" fmla="*/ 998065 w 1433145"/>
                    <a:gd name="connsiteY1093" fmla="*/ 1379235 h 1384352"/>
                    <a:gd name="connsiteX1094" fmla="*/ 997216 w 1433145"/>
                    <a:gd name="connsiteY1094" fmla="*/ 1380959 h 1384352"/>
                    <a:gd name="connsiteX1095" fmla="*/ 996367 w 1433145"/>
                    <a:gd name="connsiteY1095" fmla="*/ 1379235 h 1384352"/>
                    <a:gd name="connsiteX1096" fmla="*/ 994669 w 1433145"/>
                    <a:gd name="connsiteY1096" fmla="*/ 1379235 h 1384352"/>
                    <a:gd name="connsiteX1097" fmla="*/ 994669 w 1433145"/>
                    <a:gd name="connsiteY1097" fmla="*/ 1378387 h 1384352"/>
                    <a:gd name="connsiteX1098" fmla="*/ 993821 w 1433145"/>
                    <a:gd name="connsiteY1098" fmla="*/ 1378387 h 1384352"/>
                    <a:gd name="connsiteX1099" fmla="*/ 992972 w 1433145"/>
                    <a:gd name="connsiteY1099" fmla="*/ 1379235 h 1384352"/>
                    <a:gd name="connsiteX1100" fmla="*/ 992096 w 1433145"/>
                    <a:gd name="connsiteY1100" fmla="*/ 1378387 h 1384352"/>
                    <a:gd name="connsiteX1101" fmla="*/ 991247 w 1433145"/>
                    <a:gd name="connsiteY1101" fmla="*/ 1378387 h 1384352"/>
                    <a:gd name="connsiteX1102" fmla="*/ 986976 w 1433145"/>
                    <a:gd name="connsiteY1102" fmla="*/ 1379235 h 1384352"/>
                    <a:gd name="connsiteX1103" fmla="*/ 986127 w 1433145"/>
                    <a:gd name="connsiteY1103" fmla="*/ 1378387 h 1384352"/>
                    <a:gd name="connsiteX1104" fmla="*/ 985278 w 1433145"/>
                    <a:gd name="connsiteY1104" fmla="*/ 1377539 h 1384352"/>
                    <a:gd name="connsiteX1105" fmla="*/ 985278 w 1433145"/>
                    <a:gd name="connsiteY1105" fmla="*/ 1376690 h 1384352"/>
                    <a:gd name="connsiteX1106" fmla="*/ 984429 w 1433145"/>
                    <a:gd name="connsiteY1106" fmla="*/ 1376690 h 1384352"/>
                    <a:gd name="connsiteX1107" fmla="*/ 985278 w 1433145"/>
                    <a:gd name="connsiteY1107" fmla="*/ 1375842 h 1384352"/>
                    <a:gd name="connsiteX1108" fmla="*/ 984429 w 1433145"/>
                    <a:gd name="connsiteY1108" fmla="*/ 1375842 h 1384352"/>
                    <a:gd name="connsiteX1109" fmla="*/ 983580 w 1433145"/>
                    <a:gd name="connsiteY1109" fmla="*/ 1375842 h 1384352"/>
                    <a:gd name="connsiteX1110" fmla="*/ 983580 w 1433145"/>
                    <a:gd name="connsiteY1110" fmla="*/ 1374967 h 1384352"/>
                    <a:gd name="connsiteX1111" fmla="*/ 982731 w 1433145"/>
                    <a:gd name="connsiteY1111" fmla="*/ 1374967 h 1384352"/>
                    <a:gd name="connsiteX1112" fmla="*/ 982731 w 1433145"/>
                    <a:gd name="connsiteY1112" fmla="*/ 1374119 h 1384352"/>
                    <a:gd name="connsiteX1113" fmla="*/ 982731 w 1433145"/>
                    <a:gd name="connsiteY1113" fmla="*/ 1373270 h 1384352"/>
                    <a:gd name="connsiteX1114" fmla="*/ 981855 w 1433145"/>
                    <a:gd name="connsiteY1114" fmla="*/ 1373270 h 1384352"/>
                    <a:gd name="connsiteX1115" fmla="*/ 981006 w 1433145"/>
                    <a:gd name="connsiteY1115" fmla="*/ 1374119 h 1384352"/>
                    <a:gd name="connsiteX1116" fmla="*/ 981006 w 1433145"/>
                    <a:gd name="connsiteY1116" fmla="*/ 1373270 h 1384352"/>
                    <a:gd name="connsiteX1117" fmla="*/ 981006 w 1433145"/>
                    <a:gd name="connsiteY1117" fmla="*/ 1372422 h 1384352"/>
                    <a:gd name="connsiteX1118" fmla="*/ 980157 w 1433145"/>
                    <a:gd name="connsiteY1118" fmla="*/ 1371574 h 1384352"/>
                    <a:gd name="connsiteX1119" fmla="*/ 979308 w 1433145"/>
                    <a:gd name="connsiteY1119" fmla="*/ 1371574 h 1384352"/>
                    <a:gd name="connsiteX1120" fmla="*/ 979308 w 1433145"/>
                    <a:gd name="connsiteY1120" fmla="*/ 1370725 h 1384352"/>
                    <a:gd name="connsiteX1121" fmla="*/ 978459 w 1433145"/>
                    <a:gd name="connsiteY1121" fmla="*/ 1370725 h 1384352"/>
                    <a:gd name="connsiteX1122" fmla="*/ 978459 w 1433145"/>
                    <a:gd name="connsiteY1122" fmla="*/ 1369850 h 1384352"/>
                    <a:gd name="connsiteX1123" fmla="*/ 977610 w 1433145"/>
                    <a:gd name="connsiteY1123" fmla="*/ 1370725 h 1384352"/>
                    <a:gd name="connsiteX1124" fmla="*/ 977610 w 1433145"/>
                    <a:gd name="connsiteY1124" fmla="*/ 1369850 h 1384352"/>
                    <a:gd name="connsiteX1125" fmla="*/ 976761 w 1433145"/>
                    <a:gd name="connsiteY1125" fmla="*/ 1369002 h 1384352"/>
                    <a:gd name="connsiteX1126" fmla="*/ 975037 w 1433145"/>
                    <a:gd name="connsiteY1126" fmla="*/ 1369850 h 1384352"/>
                    <a:gd name="connsiteX1127" fmla="*/ 975037 w 1433145"/>
                    <a:gd name="connsiteY1127" fmla="*/ 1368154 h 1384352"/>
                    <a:gd name="connsiteX1128" fmla="*/ 974188 w 1433145"/>
                    <a:gd name="connsiteY1128" fmla="*/ 1368154 h 1384352"/>
                    <a:gd name="connsiteX1129" fmla="*/ 975037 w 1433145"/>
                    <a:gd name="connsiteY1129" fmla="*/ 1369002 h 1384352"/>
                    <a:gd name="connsiteX1130" fmla="*/ 974188 w 1433145"/>
                    <a:gd name="connsiteY1130" fmla="*/ 1369002 h 1384352"/>
                    <a:gd name="connsiteX1131" fmla="*/ 973339 w 1433145"/>
                    <a:gd name="connsiteY1131" fmla="*/ 1367305 h 1384352"/>
                    <a:gd name="connsiteX1132" fmla="*/ 971641 w 1433145"/>
                    <a:gd name="connsiteY1132" fmla="*/ 1367305 h 1384352"/>
                    <a:gd name="connsiteX1133" fmla="*/ 970792 w 1433145"/>
                    <a:gd name="connsiteY1133" fmla="*/ 1367305 h 1384352"/>
                    <a:gd name="connsiteX1134" fmla="*/ 970792 w 1433145"/>
                    <a:gd name="connsiteY1134" fmla="*/ 1368154 h 1384352"/>
                    <a:gd name="connsiteX1135" fmla="*/ 969916 w 1433145"/>
                    <a:gd name="connsiteY1135" fmla="*/ 1368154 h 1384352"/>
                    <a:gd name="connsiteX1136" fmla="*/ 968218 w 1433145"/>
                    <a:gd name="connsiteY1136" fmla="*/ 1368154 h 1384352"/>
                    <a:gd name="connsiteX1137" fmla="*/ 967369 w 1433145"/>
                    <a:gd name="connsiteY1137" fmla="*/ 1367305 h 1384352"/>
                    <a:gd name="connsiteX1138" fmla="*/ 966520 w 1433145"/>
                    <a:gd name="connsiteY1138" fmla="*/ 1368154 h 1384352"/>
                    <a:gd name="connsiteX1139" fmla="*/ 965671 w 1433145"/>
                    <a:gd name="connsiteY1139" fmla="*/ 1368154 h 1384352"/>
                    <a:gd name="connsiteX1140" fmla="*/ 965671 w 1433145"/>
                    <a:gd name="connsiteY1140" fmla="*/ 1369002 h 1384352"/>
                    <a:gd name="connsiteX1141" fmla="*/ 964796 w 1433145"/>
                    <a:gd name="connsiteY1141" fmla="*/ 1368154 h 1384352"/>
                    <a:gd name="connsiteX1142" fmla="*/ 965671 w 1433145"/>
                    <a:gd name="connsiteY1142" fmla="*/ 1366457 h 1384352"/>
                    <a:gd name="connsiteX1143" fmla="*/ 964796 w 1433145"/>
                    <a:gd name="connsiteY1143" fmla="*/ 1366457 h 1384352"/>
                    <a:gd name="connsiteX1144" fmla="*/ 965671 w 1433145"/>
                    <a:gd name="connsiteY1144" fmla="*/ 1365608 h 1384352"/>
                    <a:gd name="connsiteX1145" fmla="*/ 964796 w 1433145"/>
                    <a:gd name="connsiteY1145" fmla="*/ 1363885 h 1384352"/>
                    <a:gd name="connsiteX1146" fmla="*/ 964796 w 1433145"/>
                    <a:gd name="connsiteY1146" fmla="*/ 1363037 h 1384352"/>
                    <a:gd name="connsiteX1147" fmla="*/ 964796 w 1433145"/>
                    <a:gd name="connsiteY1147" fmla="*/ 1362188 h 1384352"/>
                    <a:gd name="connsiteX1148" fmla="*/ 965671 w 1433145"/>
                    <a:gd name="connsiteY1148" fmla="*/ 1360492 h 1384352"/>
                    <a:gd name="connsiteX1149" fmla="*/ 966520 w 1433145"/>
                    <a:gd name="connsiteY1149" fmla="*/ 1359643 h 1384352"/>
                    <a:gd name="connsiteX1150" fmla="*/ 966520 w 1433145"/>
                    <a:gd name="connsiteY1150" fmla="*/ 1357920 h 1384352"/>
                    <a:gd name="connsiteX1151" fmla="*/ 969916 w 1433145"/>
                    <a:gd name="connsiteY1151" fmla="*/ 1353678 h 1384352"/>
                    <a:gd name="connsiteX1152" fmla="*/ 970792 w 1433145"/>
                    <a:gd name="connsiteY1152" fmla="*/ 1351955 h 1384352"/>
                    <a:gd name="connsiteX1153" fmla="*/ 971641 w 1433145"/>
                    <a:gd name="connsiteY1153" fmla="*/ 1350258 h 1384352"/>
                    <a:gd name="connsiteX1154" fmla="*/ 971641 w 1433145"/>
                    <a:gd name="connsiteY1154" fmla="*/ 1349410 h 1384352"/>
                    <a:gd name="connsiteX1155" fmla="*/ 973339 w 1433145"/>
                    <a:gd name="connsiteY1155" fmla="*/ 1345990 h 1384352"/>
                    <a:gd name="connsiteX1156" fmla="*/ 974188 w 1433145"/>
                    <a:gd name="connsiteY1156" fmla="*/ 1345142 h 1384352"/>
                    <a:gd name="connsiteX1157" fmla="*/ 974188 w 1433145"/>
                    <a:gd name="connsiteY1157" fmla="*/ 1344293 h 1384352"/>
                    <a:gd name="connsiteX1158" fmla="*/ 975886 w 1433145"/>
                    <a:gd name="connsiteY1158" fmla="*/ 1343445 h 1384352"/>
                    <a:gd name="connsiteX1159" fmla="*/ 976761 w 1433145"/>
                    <a:gd name="connsiteY1159" fmla="*/ 1342596 h 1384352"/>
                    <a:gd name="connsiteX1160" fmla="*/ 976761 w 1433145"/>
                    <a:gd name="connsiteY1160" fmla="*/ 1340025 h 1384352"/>
                    <a:gd name="connsiteX1161" fmla="*/ 978459 w 1433145"/>
                    <a:gd name="connsiteY1161" fmla="*/ 1339176 h 1384352"/>
                    <a:gd name="connsiteX1162" fmla="*/ 982731 w 1433145"/>
                    <a:gd name="connsiteY1162" fmla="*/ 1337480 h 1384352"/>
                    <a:gd name="connsiteX1163" fmla="*/ 983580 w 1433145"/>
                    <a:gd name="connsiteY1163" fmla="*/ 1336631 h 1384352"/>
                    <a:gd name="connsiteX1164" fmla="*/ 984429 w 1433145"/>
                    <a:gd name="connsiteY1164" fmla="*/ 1336631 h 1384352"/>
                    <a:gd name="connsiteX1165" fmla="*/ 986127 w 1433145"/>
                    <a:gd name="connsiteY1165" fmla="*/ 1336631 h 1384352"/>
                    <a:gd name="connsiteX1166" fmla="*/ 986976 w 1433145"/>
                    <a:gd name="connsiteY1166" fmla="*/ 1336631 h 1384352"/>
                    <a:gd name="connsiteX1167" fmla="*/ 989549 w 1433145"/>
                    <a:gd name="connsiteY1167" fmla="*/ 1336631 h 1384352"/>
                    <a:gd name="connsiteX1168" fmla="*/ 990398 w 1433145"/>
                    <a:gd name="connsiteY1168" fmla="*/ 1336631 h 1384352"/>
                    <a:gd name="connsiteX1169" fmla="*/ 992096 w 1433145"/>
                    <a:gd name="connsiteY1169" fmla="*/ 1334908 h 1384352"/>
                    <a:gd name="connsiteX1170" fmla="*/ 993821 w 1433145"/>
                    <a:gd name="connsiteY1170" fmla="*/ 1335756 h 1384352"/>
                    <a:gd name="connsiteX1171" fmla="*/ 995518 w 1433145"/>
                    <a:gd name="connsiteY1171" fmla="*/ 1334908 h 1384352"/>
                    <a:gd name="connsiteX1172" fmla="*/ 996367 w 1433145"/>
                    <a:gd name="connsiteY1172" fmla="*/ 1334908 h 1384352"/>
                    <a:gd name="connsiteX1173" fmla="*/ 998941 w 1433145"/>
                    <a:gd name="connsiteY1173" fmla="*/ 1282071 h 1384352"/>
                    <a:gd name="connsiteX1174" fmla="*/ 997216 w 1433145"/>
                    <a:gd name="connsiteY1174" fmla="*/ 1281222 h 1384352"/>
                    <a:gd name="connsiteX1175" fmla="*/ 997216 w 1433145"/>
                    <a:gd name="connsiteY1175" fmla="*/ 1279499 h 1384352"/>
                    <a:gd name="connsiteX1176" fmla="*/ 995518 w 1433145"/>
                    <a:gd name="connsiteY1176" fmla="*/ 1278651 h 1384352"/>
                    <a:gd name="connsiteX1177" fmla="*/ 992096 w 1433145"/>
                    <a:gd name="connsiteY1177" fmla="*/ 1279499 h 1384352"/>
                    <a:gd name="connsiteX1178" fmla="*/ 990398 w 1433145"/>
                    <a:gd name="connsiteY1178" fmla="*/ 1281222 h 1384352"/>
                    <a:gd name="connsiteX1179" fmla="*/ 989549 w 1433145"/>
                    <a:gd name="connsiteY1179" fmla="*/ 1281222 h 1384352"/>
                    <a:gd name="connsiteX1180" fmla="*/ 988700 w 1433145"/>
                    <a:gd name="connsiteY1180" fmla="*/ 1281222 h 1384352"/>
                    <a:gd name="connsiteX1181" fmla="*/ 988700 w 1433145"/>
                    <a:gd name="connsiteY1181" fmla="*/ 1282919 h 1384352"/>
                    <a:gd name="connsiteX1182" fmla="*/ 987851 w 1433145"/>
                    <a:gd name="connsiteY1182" fmla="*/ 1283767 h 1384352"/>
                    <a:gd name="connsiteX1183" fmla="*/ 986127 w 1433145"/>
                    <a:gd name="connsiteY1183" fmla="*/ 1286339 h 1384352"/>
                    <a:gd name="connsiteX1184" fmla="*/ 983580 w 1433145"/>
                    <a:gd name="connsiteY1184" fmla="*/ 1286339 h 1384352"/>
                    <a:gd name="connsiteX1185" fmla="*/ 981855 w 1433145"/>
                    <a:gd name="connsiteY1185" fmla="*/ 1287187 h 1384352"/>
                    <a:gd name="connsiteX1186" fmla="*/ 981006 w 1433145"/>
                    <a:gd name="connsiteY1186" fmla="*/ 1289732 h 1384352"/>
                    <a:gd name="connsiteX1187" fmla="*/ 980157 w 1433145"/>
                    <a:gd name="connsiteY1187" fmla="*/ 1290581 h 1384352"/>
                    <a:gd name="connsiteX1188" fmla="*/ 979308 w 1433145"/>
                    <a:gd name="connsiteY1188" fmla="*/ 1293152 h 1384352"/>
                    <a:gd name="connsiteX1189" fmla="*/ 980157 w 1433145"/>
                    <a:gd name="connsiteY1189" fmla="*/ 1295698 h 1384352"/>
                    <a:gd name="connsiteX1190" fmla="*/ 975037 w 1433145"/>
                    <a:gd name="connsiteY1190" fmla="*/ 1297394 h 1384352"/>
                    <a:gd name="connsiteX1191" fmla="*/ 974188 w 1433145"/>
                    <a:gd name="connsiteY1191" fmla="*/ 1298269 h 1384352"/>
                    <a:gd name="connsiteX1192" fmla="*/ 973339 w 1433145"/>
                    <a:gd name="connsiteY1192" fmla="*/ 1299966 h 1384352"/>
                    <a:gd name="connsiteX1193" fmla="*/ 969916 w 1433145"/>
                    <a:gd name="connsiteY1193" fmla="*/ 1303386 h 1384352"/>
                    <a:gd name="connsiteX1194" fmla="*/ 969067 w 1433145"/>
                    <a:gd name="connsiteY1194" fmla="*/ 1304234 h 1384352"/>
                    <a:gd name="connsiteX1195" fmla="*/ 968218 w 1433145"/>
                    <a:gd name="connsiteY1195" fmla="*/ 1305083 h 1384352"/>
                    <a:gd name="connsiteX1196" fmla="*/ 967369 w 1433145"/>
                    <a:gd name="connsiteY1196" fmla="*/ 1305931 h 1384352"/>
                    <a:gd name="connsiteX1197" fmla="*/ 965671 w 1433145"/>
                    <a:gd name="connsiteY1197" fmla="*/ 1307628 h 1384352"/>
                    <a:gd name="connsiteX1198" fmla="*/ 964796 w 1433145"/>
                    <a:gd name="connsiteY1198" fmla="*/ 1308476 h 1384352"/>
                    <a:gd name="connsiteX1199" fmla="*/ 962249 w 1433145"/>
                    <a:gd name="connsiteY1199" fmla="*/ 1309351 h 1384352"/>
                    <a:gd name="connsiteX1200" fmla="*/ 962249 w 1433145"/>
                    <a:gd name="connsiteY1200" fmla="*/ 1310199 h 1384352"/>
                    <a:gd name="connsiteX1201" fmla="*/ 961400 w 1433145"/>
                    <a:gd name="connsiteY1201" fmla="*/ 1310199 h 1384352"/>
                    <a:gd name="connsiteX1202" fmla="*/ 960551 w 1433145"/>
                    <a:gd name="connsiteY1202" fmla="*/ 1311048 h 1384352"/>
                    <a:gd name="connsiteX1203" fmla="*/ 959675 w 1433145"/>
                    <a:gd name="connsiteY1203" fmla="*/ 1310199 h 1384352"/>
                    <a:gd name="connsiteX1204" fmla="*/ 958826 w 1433145"/>
                    <a:gd name="connsiteY1204" fmla="*/ 1310199 h 1384352"/>
                    <a:gd name="connsiteX1205" fmla="*/ 955430 w 1433145"/>
                    <a:gd name="connsiteY1205" fmla="*/ 1311048 h 1384352"/>
                    <a:gd name="connsiteX1206" fmla="*/ 954581 w 1433145"/>
                    <a:gd name="connsiteY1206" fmla="*/ 1312744 h 1384352"/>
                    <a:gd name="connsiteX1207" fmla="*/ 953706 w 1433145"/>
                    <a:gd name="connsiteY1207" fmla="*/ 1314468 h 1384352"/>
                    <a:gd name="connsiteX1208" fmla="*/ 952857 w 1433145"/>
                    <a:gd name="connsiteY1208" fmla="*/ 1314468 h 1384352"/>
                    <a:gd name="connsiteX1209" fmla="*/ 952857 w 1433145"/>
                    <a:gd name="connsiteY1209" fmla="*/ 1315316 h 1384352"/>
                    <a:gd name="connsiteX1210" fmla="*/ 952008 w 1433145"/>
                    <a:gd name="connsiteY1210" fmla="*/ 1314468 h 1384352"/>
                    <a:gd name="connsiteX1211" fmla="*/ 952008 w 1433145"/>
                    <a:gd name="connsiteY1211" fmla="*/ 1316164 h 1384352"/>
                    <a:gd name="connsiteX1212" fmla="*/ 952008 w 1433145"/>
                    <a:gd name="connsiteY1212" fmla="*/ 1317013 h 1384352"/>
                    <a:gd name="connsiteX1213" fmla="*/ 952008 w 1433145"/>
                    <a:gd name="connsiteY1213" fmla="*/ 1317861 h 1384352"/>
                    <a:gd name="connsiteX1214" fmla="*/ 952857 w 1433145"/>
                    <a:gd name="connsiteY1214" fmla="*/ 1317861 h 1384352"/>
                    <a:gd name="connsiteX1215" fmla="*/ 952857 w 1433145"/>
                    <a:gd name="connsiteY1215" fmla="*/ 1318710 h 1384352"/>
                    <a:gd name="connsiteX1216" fmla="*/ 952008 w 1433145"/>
                    <a:gd name="connsiteY1216" fmla="*/ 1320433 h 1384352"/>
                    <a:gd name="connsiteX1217" fmla="*/ 952008 w 1433145"/>
                    <a:gd name="connsiteY1217" fmla="*/ 1322130 h 1384352"/>
                    <a:gd name="connsiteX1218" fmla="*/ 952008 w 1433145"/>
                    <a:gd name="connsiteY1218" fmla="*/ 1322978 h 1384352"/>
                    <a:gd name="connsiteX1219" fmla="*/ 949461 w 1433145"/>
                    <a:gd name="connsiteY1219" fmla="*/ 1325550 h 1384352"/>
                    <a:gd name="connsiteX1220" fmla="*/ 949461 w 1433145"/>
                    <a:gd name="connsiteY1220" fmla="*/ 1326398 h 1384352"/>
                    <a:gd name="connsiteX1221" fmla="*/ 948612 w 1433145"/>
                    <a:gd name="connsiteY1221" fmla="*/ 1328095 h 1384352"/>
                    <a:gd name="connsiteX1222" fmla="*/ 949461 w 1433145"/>
                    <a:gd name="connsiteY1222" fmla="*/ 1328943 h 1384352"/>
                    <a:gd name="connsiteX1223" fmla="*/ 948612 w 1433145"/>
                    <a:gd name="connsiteY1223" fmla="*/ 1329791 h 1384352"/>
                    <a:gd name="connsiteX1224" fmla="*/ 946887 w 1433145"/>
                    <a:gd name="connsiteY1224" fmla="*/ 1328943 h 1384352"/>
                    <a:gd name="connsiteX1225" fmla="*/ 945189 w 1433145"/>
                    <a:gd name="connsiteY1225" fmla="*/ 1328943 h 1384352"/>
                    <a:gd name="connsiteX1226" fmla="*/ 944340 w 1433145"/>
                    <a:gd name="connsiteY1226" fmla="*/ 1329791 h 1384352"/>
                    <a:gd name="connsiteX1227" fmla="*/ 944340 w 1433145"/>
                    <a:gd name="connsiteY1227" fmla="*/ 1328943 h 1384352"/>
                    <a:gd name="connsiteX1228" fmla="*/ 944340 w 1433145"/>
                    <a:gd name="connsiteY1228" fmla="*/ 1329791 h 1384352"/>
                    <a:gd name="connsiteX1229" fmla="*/ 943491 w 1433145"/>
                    <a:gd name="connsiteY1229" fmla="*/ 1328943 h 1384352"/>
                    <a:gd name="connsiteX1230" fmla="*/ 941767 w 1433145"/>
                    <a:gd name="connsiteY1230" fmla="*/ 1329791 h 1384352"/>
                    <a:gd name="connsiteX1231" fmla="*/ 940918 w 1433145"/>
                    <a:gd name="connsiteY1231" fmla="*/ 1328095 h 1384352"/>
                    <a:gd name="connsiteX1232" fmla="*/ 940069 w 1433145"/>
                    <a:gd name="connsiteY1232" fmla="*/ 1328943 h 1384352"/>
                    <a:gd name="connsiteX1233" fmla="*/ 939220 w 1433145"/>
                    <a:gd name="connsiteY1233" fmla="*/ 1328095 h 1384352"/>
                    <a:gd name="connsiteX1234" fmla="*/ 937495 w 1433145"/>
                    <a:gd name="connsiteY1234" fmla="*/ 1328095 h 1384352"/>
                    <a:gd name="connsiteX1235" fmla="*/ 936646 w 1433145"/>
                    <a:gd name="connsiteY1235" fmla="*/ 1327246 h 1384352"/>
                    <a:gd name="connsiteX1236" fmla="*/ 934948 w 1433145"/>
                    <a:gd name="connsiteY1236" fmla="*/ 1328095 h 1384352"/>
                    <a:gd name="connsiteX1237" fmla="*/ 934099 w 1433145"/>
                    <a:gd name="connsiteY1237" fmla="*/ 1328943 h 1384352"/>
                    <a:gd name="connsiteX1238" fmla="*/ 933250 w 1433145"/>
                    <a:gd name="connsiteY1238" fmla="*/ 1328943 h 1384352"/>
                    <a:gd name="connsiteX1239" fmla="*/ 932402 w 1433145"/>
                    <a:gd name="connsiteY1239" fmla="*/ 1329791 h 1384352"/>
                    <a:gd name="connsiteX1240" fmla="*/ 930677 w 1433145"/>
                    <a:gd name="connsiteY1240" fmla="*/ 1329791 h 1384352"/>
                    <a:gd name="connsiteX1241" fmla="*/ 929828 w 1433145"/>
                    <a:gd name="connsiteY1241" fmla="*/ 1330640 h 1384352"/>
                    <a:gd name="connsiteX1242" fmla="*/ 928130 w 1433145"/>
                    <a:gd name="connsiteY1242" fmla="*/ 1330640 h 1384352"/>
                    <a:gd name="connsiteX1243" fmla="*/ 927281 w 1433145"/>
                    <a:gd name="connsiteY1243" fmla="*/ 1332363 h 1384352"/>
                    <a:gd name="connsiteX1244" fmla="*/ 925557 w 1433145"/>
                    <a:gd name="connsiteY1244" fmla="*/ 1333211 h 1384352"/>
                    <a:gd name="connsiteX1245" fmla="*/ 924708 w 1433145"/>
                    <a:gd name="connsiteY1245" fmla="*/ 1334060 h 1384352"/>
                    <a:gd name="connsiteX1246" fmla="*/ 923010 w 1433145"/>
                    <a:gd name="connsiteY1246" fmla="*/ 1334060 h 1384352"/>
                    <a:gd name="connsiteX1247" fmla="*/ 922161 w 1433145"/>
                    <a:gd name="connsiteY1247" fmla="*/ 1334060 h 1384352"/>
                    <a:gd name="connsiteX1248" fmla="*/ 921312 w 1433145"/>
                    <a:gd name="connsiteY1248" fmla="*/ 1334908 h 1384352"/>
                    <a:gd name="connsiteX1249" fmla="*/ 920436 w 1433145"/>
                    <a:gd name="connsiteY1249" fmla="*/ 1334908 h 1384352"/>
                    <a:gd name="connsiteX1250" fmla="*/ 918738 w 1433145"/>
                    <a:gd name="connsiteY1250" fmla="*/ 1334908 h 1384352"/>
                    <a:gd name="connsiteX1251" fmla="*/ 917889 w 1433145"/>
                    <a:gd name="connsiteY1251" fmla="*/ 1334908 h 1384352"/>
                    <a:gd name="connsiteX1252" fmla="*/ 917040 w 1433145"/>
                    <a:gd name="connsiteY1252" fmla="*/ 1334908 h 1384352"/>
                    <a:gd name="connsiteX1253" fmla="*/ 915342 w 1433145"/>
                    <a:gd name="connsiteY1253" fmla="*/ 1334060 h 1384352"/>
                    <a:gd name="connsiteX1254" fmla="*/ 914467 w 1433145"/>
                    <a:gd name="connsiteY1254" fmla="*/ 1334060 h 1384352"/>
                    <a:gd name="connsiteX1255" fmla="*/ 914467 w 1433145"/>
                    <a:gd name="connsiteY1255" fmla="*/ 1333211 h 1384352"/>
                    <a:gd name="connsiteX1256" fmla="*/ 914467 w 1433145"/>
                    <a:gd name="connsiteY1256" fmla="*/ 1334060 h 1384352"/>
                    <a:gd name="connsiteX1257" fmla="*/ 911920 w 1433145"/>
                    <a:gd name="connsiteY1257" fmla="*/ 1332363 h 1384352"/>
                    <a:gd name="connsiteX1258" fmla="*/ 910222 w 1433145"/>
                    <a:gd name="connsiteY1258" fmla="*/ 1331515 h 1384352"/>
                    <a:gd name="connsiteX1259" fmla="*/ 911071 w 1433145"/>
                    <a:gd name="connsiteY1259" fmla="*/ 1330640 h 1384352"/>
                    <a:gd name="connsiteX1260" fmla="*/ 911920 w 1433145"/>
                    <a:gd name="connsiteY1260" fmla="*/ 1328095 h 1384352"/>
                    <a:gd name="connsiteX1261" fmla="*/ 911071 w 1433145"/>
                    <a:gd name="connsiteY1261" fmla="*/ 1328095 h 1384352"/>
                    <a:gd name="connsiteX1262" fmla="*/ 911071 w 1433145"/>
                    <a:gd name="connsiteY1262" fmla="*/ 1327246 h 1384352"/>
                    <a:gd name="connsiteX1263" fmla="*/ 910222 w 1433145"/>
                    <a:gd name="connsiteY1263" fmla="*/ 1327246 h 1384352"/>
                    <a:gd name="connsiteX1264" fmla="*/ 911071 w 1433145"/>
                    <a:gd name="connsiteY1264" fmla="*/ 1326398 h 1384352"/>
                    <a:gd name="connsiteX1265" fmla="*/ 910222 w 1433145"/>
                    <a:gd name="connsiteY1265" fmla="*/ 1325550 h 1384352"/>
                    <a:gd name="connsiteX1266" fmla="*/ 910222 w 1433145"/>
                    <a:gd name="connsiteY1266" fmla="*/ 1323826 h 1384352"/>
                    <a:gd name="connsiteX1267" fmla="*/ 911071 w 1433145"/>
                    <a:gd name="connsiteY1267" fmla="*/ 1324675 h 1384352"/>
                    <a:gd name="connsiteX1268" fmla="*/ 911071 w 1433145"/>
                    <a:gd name="connsiteY1268" fmla="*/ 1323826 h 1384352"/>
                    <a:gd name="connsiteX1269" fmla="*/ 911071 w 1433145"/>
                    <a:gd name="connsiteY1269" fmla="*/ 1322978 h 1384352"/>
                    <a:gd name="connsiteX1270" fmla="*/ 908497 w 1433145"/>
                    <a:gd name="connsiteY1270" fmla="*/ 1322130 h 1384352"/>
                    <a:gd name="connsiteX1271" fmla="*/ 907648 w 1433145"/>
                    <a:gd name="connsiteY1271" fmla="*/ 1321281 h 1384352"/>
                    <a:gd name="connsiteX1272" fmla="*/ 906799 w 1433145"/>
                    <a:gd name="connsiteY1272" fmla="*/ 1320433 h 1384352"/>
                    <a:gd name="connsiteX1273" fmla="*/ 906799 w 1433145"/>
                    <a:gd name="connsiteY1273" fmla="*/ 1319558 h 1384352"/>
                    <a:gd name="connsiteX1274" fmla="*/ 905950 w 1433145"/>
                    <a:gd name="connsiteY1274" fmla="*/ 1318710 h 1384352"/>
                    <a:gd name="connsiteX1275" fmla="*/ 905101 w 1433145"/>
                    <a:gd name="connsiteY1275" fmla="*/ 1319558 h 1384352"/>
                    <a:gd name="connsiteX1276" fmla="*/ 904252 w 1433145"/>
                    <a:gd name="connsiteY1276" fmla="*/ 1318710 h 1384352"/>
                    <a:gd name="connsiteX1277" fmla="*/ 899981 w 1433145"/>
                    <a:gd name="connsiteY1277" fmla="*/ 1317861 h 1384352"/>
                    <a:gd name="connsiteX1278" fmla="*/ 899132 w 1433145"/>
                    <a:gd name="connsiteY1278" fmla="*/ 1316164 h 1384352"/>
                    <a:gd name="connsiteX1279" fmla="*/ 899132 w 1433145"/>
                    <a:gd name="connsiteY1279" fmla="*/ 1315316 h 1384352"/>
                    <a:gd name="connsiteX1280" fmla="*/ 898283 w 1433145"/>
                    <a:gd name="connsiteY1280" fmla="*/ 1315316 h 1384352"/>
                    <a:gd name="connsiteX1281" fmla="*/ 899132 w 1433145"/>
                    <a:gd name="connsiteY1281" fmla="*/ 1313593 h 1384352"/>
                    <a:gd name="connsiteX1282" fmla="*/ 898283 w 1433145"/>
                    <a:gd name="connsiteY1282" fmla="*/ 1313593 h 1384352"/>
                    <a:gd name="connsiteX1283" fmla="*/ 898283 w 1433145"/>
                    <a:gd name="connsiteY1283" fmla="*/ 1312744 h 1384352"/>
                    <a:gd name="connsiteX1284" fmla="*/ 897407 w 1433145"/>
                    <a:gd name="connsiteY1284" fmla="*/ 1312744 h 1384352"/>
                    <a:gd name="connsiteX1285" fmla="*/ 895709 w 1433145"/>
                    <a:gd name="connsiteY1285" fmla="*/ 1311896 h 1384352"/>
                    <a:gd name="connsiteX1286" fmla="*/ 893162 w 1433145"/>
                    <a:gd name="connsiteY1286" fmla="*/ 1311896 h 1384352"/>
                    <a:gd name="connsiteX1287" fmla="*/ 892287 w 1433145"/>
                    <a:gd name="connsiteY1287" fmla="*/ 1311048 h 1384352"/>
                    <a:gd name="connsiteX1288" fmla="*/ 891438 w 1433145"/>
                    <a:gd name="connsiteY1288" fmla="*/ 1311048 h 1384352"/>
                    <a:gd name="connsiteX1289" fmla="*/ 888891 w 1433145"/>
                    <a:gd name="connsiteY1289" fmla="*/ 1312744 h 1384352"/>
                    <a:gd name="connsiteX1290" fmla="*/ 888042 w 1433145"/>
                    <a:gd name="connsiteY1290" fmla="*/ 1311048 h 1384352"/>
                    <a:gd name="connsiteX1291" fmla="*/ 887166 w 1433145"/>
                    <a:gd name="connsiteY1291" fmla="*/ 1311896 h 1384352"/>
                    <a:gd name="connsiteX1292" fmla="*/ 887166 w 1433145"/>
                    <a:gd name="connsiteY1292" fmla="*/ 1311048 h 1384352"/>
                    <a:gd name="connsiteX1293" fmla="*/ 885468 w 1433145"/>
                    <a:gd name="connsiteY1293" fmla="*/ 1310199 h 1384352"/>
                    <a:gd name="connsiteX1294" fmla="*/ 884619 w 1433145"/>
                    <a:gd name="connsiteY1294" fmla="*/ 1311048 h 1384352"/>
                    <a:gd name="connsiteX1295" fmla="*/ 881197 w 1433145"/>
                    <a:gd name="connsiteY1295" fmla="*/ 1312744 h 1384352"/>
                    <a:gd name="connsiteX1296" fmla="*/ 878650 w 1433145"/>
                    <a:gd name="connsiteY1296" fmla="*/ 1313593 h 1384352"/>
                    <a:gd name="connsiteX1297" fmla="*/ 876952 w 1433145"/>
                    <a:gd name="connsiteY1297" fmla="*/ 1312744 h 1384352"/>
                    <a:gd name="connsiteX1298" fmla="*/ 876103 w 1433145"/>
                    <a:gd name="connsiteY1298" fmla="*/ 1313593 h 1384352"/>
                    <a:gd name="connsiteX1299" fmla="*/ 874378 w 1433145"/>
                    <a:gd name="connsiteY1299" fmla="*/ 1314468 h 1384352"/>
                    <a:gd name="connsiteX1300" fmla="*/ 873529 w 1433145"/>
                    <a:gd name="connsiteY1300" fmla="*/ 1314468 h 1384352"/>
                    <a:gd name="connsiteX1301" fmla="*/ 873529 w 1433145"/>
                    <a:gd name="connsiteY1301" fmla="*/ 1315316 h 1384352"/>
                    <a:gd name="connsiteX1302" fmla="*/ 871831 w 1433145"/>
                    <a:gd name="connsiteY1302" fmla="*/ 1314468 h 1384352"/>
                    <a:gd name="connsiteX1303" fmla="*/ 870982 w 1433145"/>
                    <a:gd name="connsiteY1303" fmla="*/ 1313593 h 1384352"/>
                    <a:gd name="connsiteX1304" fmla="*/ 870982 w 1433145"/>
                    <a:gd name="connsiteY1304" fmla="*/ 1315316 h 1384352"/>
                    <a:gd name="connsiteX1305" fmla="*/ 869258 w 1433145"/>
                    <a:gd name="connsiteY1305" fmla="*/ 1316164 h 1384352"/>
                    <a:gd name="connsiteX1306" fmla="*/ 868409 w 1433145"/>
                    <a:gd name="connsiteY1306" fmla="*/ 1316164 h 1384352"/>
                    <a:gd name="connsiteX1307" fmla="*/ 867560 w 1433145"/>
                    <a:gd name="connsiteY1307" fmla="*/ 1316164 h 1384352"/>
                    <a:gd name="connsiteX1308" fmla="*/ 864987 w 1433145"/>
                    <a:gd name="connsiteY1308" fmla="*/ 1317013 h 1384352"/>
                    <a:gd name="connsiteX1309" fmla="*/ 864138 w 1433145"/>
                    <a:gd name="connsiteY1309" fmla="*/ 1318710 h 1384352"/>
                    <a:gd name="connsiteX1310" fmla="*/ 864138 w 1433145"/>
                    <a:gd name="connsiteY1310" fmla="*/ 1319558 h 1384352"/>
                    <a:gd name="connsiteX1311" fmla="*/ 863289 w 1433145"/>
                    <a:gd name="connsiteY1311" fmla="*/ 1321281 h 1384352"/>
                    <a:gd name="connsiteX1312" fmla="*/ 864138 w 1433145"/>
                    <a:gd name="connsiteY1312" fmla="*/ 1321281 h 1384352"/>
                    <a:gd name="connsiteX1313" fmla="*/ 863289 w 1433145"/>
                    <a:gd name="connsiteY1313" fmla="*/ 1322130 h 1384352"/>
                    <a:gd name="connsiteX1314" fmla="*/ 863289 w 1433145"/>
                    <a:gd name="connsiteY1314" fmla="*/ 1322978 h 1384352"/>
                    <a:gd name="connsiteX1315" fmla="*/ 862440 w 1433145"/>
                    <a:gd name="connsiteY1315" fmla="*/ 1322978 h 1384352"/>
                    <a:gd name="connsiteX1316" fmla="*/ 860742 w 1433145"/>
                    <a:gd name="connsiteY1316" fmla="*/ 1322978 h 1384352"/>
                    <a:gd name="connsiteX1317" fmla="*/ 859017 w 1433145"/>
                    <a:gd name="connsiteY1317" fmla="*/ 1324675 h 1384352"/>
                    <a:gd name="connsiteX1318" fmla="*/ 858168 w 1433145"/>
                    <a:gd name="connsiteY1318" fmla="*/ 1324675 h 1384352"/>
                    <a:gd name="connsiteX1319" fmla="*/ 856470 w 1433145"/>
                    <a:gd name="connsiteY1319" fmla="*/ 1326398 h 1384352"/>
                    <a:gd name="connsiteX1320" fmla="*/ 855621 w 1433145"/>
                    <a:gd name="connsiteY1320" fmla="*/ 1326398 h 1384352"/>
                    <a:gd name="connsiteX1321" fmla="*/ 855621 w 1433145"/>
                    <a:gd name="connsiteY1321" fmla="*/ 1327246 h 1384352"/>
                    <a:gd name="connsiteX1322" fmla="*/ 855621 w 1433145"/>
                    <a:gd name="connsiteY1322" fmla="*/ 1328095 h 1384352"/>
                    <a:gd name="connsiteX1323" fmla="*/ 853048 w 1433145"/>
                    <a:gd name="connsiteY1323" fmla="*/ 1328943 h 1384352"/>
                    <a:gd name="connsiteX1324" fmla="*/ 852199 w 1433145"/>
                    <a:gd name="connsiteY1324" fmla="*/ 1328943 h 1384352"/>
                    <a:gd name="connsiteX1325" fmla="*/ 850501 w 1433145"/>
                    <a:gd name="connsiteY1325" fmla="*/ 1329791 h 1384352"/>
                    <a:gd name="connsiteX1326" fmla="*/ 847927 w 1433145"/>
                    <a:gd name="connsiteY1326" fmla="*/ 1328943 h 1384352"/>
                    <a:gd name="connsiteX1327" fmla="*/ 846229 w 1433145"/>
                    <a:gd name="connsiteY1327" fmla="*/ 1329791 h 1384352"/>
                    <a:gd name="connsiteX1328" fmla="*/ 845380 w 1433145"/>
                    <a:gd name="connsiteY1328" fmla="*/ 1328095 h 1384352"/>
                    <a:gd name="connsiteX1329" fmla="*/ 844531 w 1433145"/>
                    <a:gd name="connsiteY1329" fmla="*/ 1328095 h 1384352"/>
                    <a:gd name="connsiteX1330" fmla="*/ 840260 w 1433145"/>
                    <a:gd name="connsiteY1330" fmla="*/ 1328095 h 1384352"/>
                    <a:gd name="connsiteX1331" fmla="*/ 839411 w 1433145"/>
                    <a:gd name="connsiteY1331" fmla="*/ 1328943 h 1384352"/>
                    <a:gd name="connsiteX1332" fmla="*/ 837713 w 1433145"/>
                    <a:gd name="connsiteY1332" fmla="*/ 1328943 h 1384352"/>
                    <a:gd name="connsiteX1333" fmla="*/ 837713 w 1433145"/>
                    <a:gd name="connsiteY1333" fmla="*/ 1329791 h 1384352"/>
                    <a:gd name="connsiteX1334" fmla="*/ 836837 w 1433145"/>
                    <a:gd name="connsiteY1334" fmla="*/ 1328943 h 1384352"/>
                    <a:gd name="connsiteX1335" fmla="*/ 835988 w 1433145"/>
                    <a:gd name="connsiteY1335" fmla="*/ 1330640 h 1384352"/>
                    <a:gd name="connsiteX1336" fmla="*/ 835139 w 1433145"/>
                    <a:gd name="connsiteY1336" fmla="*/ 1329791 h 1384352"/>
                    <a:gd name="connsiteX1337" fmla="*/ 834290 w 1433145"/>
                    <a:gd name="connsiteY1337" fmla="*/ 1331515 h 1384352"/>
                    <a:gd name="connsiteX1338" fmla="*/ 834290 w 1433145"/>
                    <a:gd name="connsiteY1338" fmla="*/ 1332363 h 1384352"/>
                    <a:gd name="connsiteX1339" fmla="*/ 833441 w 1433145"/>
                    <a:gd name="connsiteY1339" fmla="*/ 1331515 h 1384352"/>
                    <a:gd name="connsiteX1340" fmla="*/ 831743 w 1433145"/>
                    <a:gd name="connsiteY1340" fmla="*/ 1330640 h 1384352"/>
                    <a:gd name="connsiteX1341" fmla="*/ 831743 w 1433145"/>
                    <a:gd name="connsiteY1341" fmla="*/ 1331515 h 1384352"/>
                    <a:gd name="connsiteX1342" fmla="*/ 830868 w 1433145"/>
                    <a:gd name="connsiteY1342" fmla="*/ 1330640 h 1384352"/>
                    <a:gd name="connsiteX1343" fmla="*/ 830868 w 1433145"/>
                    <a:gd name="connsiteY1343" fmla="*/ 1331515 h 1384352"/>
                    <a:gd name="connsiteX1344" fmla="*/ 830019 w 1433145"/>
                    <a:gd name="connsiteY1344" fmla="*/ 1331515 h 1384352"/>
                    <a:gd name="connsiteX1345" fmla="*/ 830019 w 1433145"/>
                    <a:gd name="connsiteY1345" fmla="*/ 1332363 h 1384352"/>
                    <a:gd name="connsiteX1346" fmla="*/ 830019 w 1433145"/>
                    <a:gd name="connsiteY1346" fmla="*/ 1331515 h 1384352"/>
                    <a:gd name="connsiteX1347" fmla="*/ 829170 w 1433145"/>
                    <a:gd name="connsiteY1347" fmla="*/ 1332363 h 1384352"/>
                    <a:gd name="connsiteX1348" fmla="*/ 827472 w 1433145"/>
                    <a:gd name="connsiteY1348" fmla="*/ 1332363 h 1384352"/>
                    <a:gd name="connsiteX1349" fmla="*/ 827472 w 1433145"/>
                    <a:gd name="connsiteY1349" fmla="*/ 1331515 h 1384352"/>
                    <a:gd name="connsiteX1350" fmla="*/ 827472 w 1433145"/>
                    <a:gd name="connsiteY1350" fmla="*/ 1332363 h 1384352"/>
                    <a:gd name="connsiteX1351" fmla="*/ 826623 w 1433145"/>
                    <a:gd name="connsiteY1351" fmla="*/ 1332363 h 1384352"/>
                    <a:gd name="connsiteX1352" fmla="*/ 825747 w 1433145"/>
                    <a:gd name="connsiteY1352" fmla="*/ 1332363 h 1384352"/>
                    <a:gd name="connsiteX1353" fmla="*/ 824898 w 1433145"/>
                    <a:gd name="connsiteY1353" fmla="*/ 1332363 h 1384352"/>
                    <a:gd name="connsiteX1354" fmla="*/ 824049 w 1433145"/>
                    <a:gd name="connsiteY1354" fmla="*/ 1331515 h 1384352"/>
                    <a:gd name="connsiteX1355" fmla="*/ 823200 w 1433145"/>
                    <a:gd name="connsiteY1355" fmla="*/ 1330640 h 1384352"/>
                    <a:gd name="connsiteX1356" fmla="*/ 823200 w 1433145"/>
                    <a:gd name="connsiteY1356" fmla="*/ 1331515 h 1384352"/>
                    <a:gd name="connsiteX1357" fmla="*/ 822351 w 1433145"/>
                    <a:gd name="connsiteY1357" fmla="*/ 1330640 h 1384352"/>
                    <a:gd name="connsiteX1358" fmla="*/ 821502 w 1433145"/>
                    <a:gd name="connsiteY1358" fmla="*/ 1331515 h 1384352"/>
                    <a:gd name="connsiteX1359" fmla="*/ 820653 w 1433145"/>
                    <a:gd name="connsiteY1359" fmla="*/ 1330640 h 1384352"/>
                    <a:gd name="connsiteX1360" fmla="*/ 820653 w 1433145"/>
                    <a:gd name="connsiteY1360" fmla="*/ 1331515 h 1384352"/>
                    <a:gd name="connsiteX1361" fmla="*/ 819778 w 1433145"/>
                    <a:gd name="connsiteY1361" fmla="*/ 1330640 h 1384352"/>
                    <a:gd name="connsiteX1362" fmla="*/ 818929 w 1433145"/>
                    <a:gd name="connsiteY1362" fmla="*/ 1332363 h 1384352"/>
                    <a:gd name="connsiteX1363" fmla="*/ 817231 w 1433145"/>
                    <a:gd name="connsiteY1363" fmla="*/ 1334060 h 1384352"/>
                    <a:gd name="connsiteX1364" fmla="*/ 815533 w 1433145"/>
                    <a:gd name="connsiteY1364" fmla="*/ 1333211 h 1384352"/>
                    <a:gd name="connsiteX1365" fmla="*/ 815533 w 1433145"/>
                    <a:gd name="connsiteY1365" fmla="*/ 1332363 h 1384352"/>
                    <a:gd name="connsiteX1366" fmla="*/ 813808 w 1433145"/>
                    <a:gd name="connsiteY1366" fmla="*/ 1332363 h 1384352"/>
                    <a:gd name="connsiteX1367" fmla="*/ 812959 w 1433145"/>
                    <a:gd name="connsiteY1367" fmla="*/ 1332363 h 1384352"/>
                    <a:gd name="connsiteX1368" fmla="*/ 812110 w 1433145"/>
                    <a:gd name="connsiteY1368" fmla="*/ 1331515 h 1384352"/>
                    <a:gd name="connsiteX1369" fmla="*/ 812110 w 1433145"/>
                    <a:gd name="connsiteY1369" fmla="*/ 1332363 h 1384352"/>
                    <a:gd name="connsiteX1370" fmla="*/ 811261 w 1433145"/>
                    <a:gd name="connsiteY1370" fmla="*/ 1332363 h 1384352"/>
                    <a:gd name="connsiteX1371" fmla="*/ 812110 w 1433145"/>
                    <a:gd name="connsiteY1371" fmla="*/ 1331515 h 1384352"/>
                    <a:gd name="connsiteX1372" fmla="*/ 811261 w 1433145"/>
                    <a:gd name="connsiteY1372" fmla="*/ 1331515 h 1384352"/>
                    <a:gd name="connsiteX1373" fmla="*/ 811261 w 1433145"/>
                    <a:gd name="connsiteY1373" fmla="*/ 1330640 h 1384352"/>
                    <a:gd name="connsiteX1374" fmla="*/ 810412 w 1433145"/>
                    <a:gd name="connsiteY1374" fmla="*/ 1329791 h 1384352"/>
                    <a:gd name="connsiteX1375" fmla="*/ 808688 w 1433145"/>
                    <a:gd name="connsiteY1375" fmla="*/ 1330640 h 1384352"/>
                    <a:gd name="connsiteX1376" fmla="*/ 808688 w 1433145"/>
                    <a:gd name="connsiteY1376" fmla="*/ 1329791 h 1384352"/>
                    <a:gd name="connsiteX1377" fmla="*/ 807839 w 1433145"/>
                    <a:gd name="connsiteY1377" fmla="*/ 1329791 h 1384352"/>
                    <a:gd name="connsiteX1378" fmla="*/ 807839 w 1433145"/>
                    <a:gd name="connsiteY1378" fmla="*/ 1328943 h 1384352"/>
                    <a:gd name="connsiteX1379" fmla="*/ 805292 w 1433145"/>
                    <a:gd name="connsiteY1379" fmla="*/ 1328943 h 1384352"/>
                    <a:gd name="connsiteX1380" fmla="*/ 805292 w 1433145"/>
                    <a:gd name="connsiteY1380" fmla="*/ 1328095 h 1384352"/>
                    <a:gd name="connsiteX1381" fmla="*/ 806141 w 1433145"/>
                    <a:gd name="connsiteY1381" fmla="*/ 1328943 h 1384352"/>
                    <a:gd name="connsiteX1382" fmla="*/ 806141 w 1433145"/>
                    <a:gd name="connsiteY1382" fmla="*/ 1328095 h 1384352"/>
                    <a:gd name="connsiteX1383" fmla="*/ 804443 w 1433145"/>
                    <a:gd name="connsiteY1383" fmla="*/ 1327246 h 1384352"/>
                    <a:gd name="connsiteX1384" fmla="*/ 804443 w 1433145"/>
                    <a:gd name="connsiteY1384" fmla="*/ 1326398 h 1384352"/>
                    <a:gd name="connsiteX1385" fmla="*/ 803568 w 1433145"/>
                    <a:gd name="connsiteY1385" fmla="*/ 1326398 h 1384352"/>
                    <a:gd name="connsiteX1386" fmla="*/ 803568 w 1433145"/>
                    <a:gd name="connsiteY1386" fmla="*/ 1327246 h 1384352"/>
                    <a:gd name="connsiteX1387" fmla="*/ 802719 w 1433145"/>
                    <a:gd name="connsiteY1387" fmla="*/ 1326398 h 1384352"/>
                    <a:gd name="connsiteX1388" fmla="*/ 802719 w 1433145"/>
                    <a:gd name="connsiteY1388" fmla="*/ 1327246 h 1384352"/>
                    <a:gd name="connsiteX1389" fmla="*/ 801870 w 1433145"/>
                    <a:gd name="connsiteY1389" fmla="*/ 1326398 h 1384352"/>
                    <a:gd name="connsiteX1390" fmla="*/ 802719 w 1433145"/>
                    <a:gd name="connsiteY1390" fmla="*/ 1325550 h 1384352"/>
                    <a:gd name="connsiteX1391" fmla="*/ 801870 w 1433145"/>
                    <a:gd name="connsiteY1391" fmla="*/ 1326398 h 1384352"/>
                    <a:gd name="connsiteX1392" fmla="*/ 801870 w 1433145"/>
                    <a:gd name="connsiteY1392" fmla="*/ 1324675 h 1384352"/>
                    <a:gd name="connsiteX1393" fmla="*/ 801021 w 1433145"/>
                    <a:gd name="connsiteY1393" fmla="*/ 1324675 h 1384352"/>
                    <a:gd name="connsiteX1394" fmla="*/ 801021 w 1433145"/>
                    <a:gd name="connsiteY1394" fmla="*/ 1323826 h 1384352"/>
                    <a:gd name="connsiteX1395" fmla="*/ 800172 w 1433145"/>
                    <a:gd name="connsiteY1395" fmla="*/ 1323826 h 1384352"/>
                    <a:gd name="connsiteX1396" fmla="*/ 799323 w 1433145"/>
                    <a:gd name="connsiteY1396" fmla="*/ 1322978 h 1384352"/>
                    <a:gd name="connsiteX1397" fmla="*/ 800172 w 1433145"/>
                    <a:gd name="connsiteY1397" fmla="*/ 1322130 h 1384352"/>
                    <a:gd name="connsiteX1398" fmla="*/ 799323 w 1433145"/>
                    <a:gd name="connsiteY1398" fmla="*/ 1321281 h 1384352"/>
                    <a:gd name="connsiteX1399" fmla="*/ 799323 w 1433145"/>
                    <a:gd name="connsiteY1399" fmla="*/ 1322130 h 1384352"/>
                    <a:gd name="connsiteX1400" fmla="*/ 798474 w 1433145"/>
                    <a:gd name="connsiteY1400" fmla="*/ 1322130 h 1384352"/>
                    <a:gd name="connsiteX1401" fmla="*/ 797598 w 1433145"/>
                    <a:gd name="connsiteY1401" fmla="*/ 1322130 h 1384352"/>
                    <a:gd name="connsiteX1402" fmla="*/ 797598 w 1433145"/>
                    <a:gd name="connsiteY1402" fmla="*/ 1321281 h 1384352"/>
                    <a:gd name="connsiteX1403" fmla="*/ 796749 w 1433145"/>
                    <a:gd name="connsiteY1403" fmla="*/ 1322130 h 1384352"/>
                    <a:gd name="connsiteX1404" fmla="*/ 797598 w 1433145"/>
                    <a:gd name="connsiteY1404" fmla="*/ 1321281 h 1384352"/>
                    <a:gd name="connsiteX1405" fmla="*/ 795900 w 1433145"/>
                    <a:gd name="connsiteY1405" fmla="*/ 1320433 h 1384352"/>
                    <a:gd name="connsiteX1406" fmla="*/ 796749 w 1433145"/>
                    <a:gd name="connsiteY1406" fmla="*/ 1319558 h 1384352"/>
                    <a:gd name="connsiteX1407" fmla="*/ 795900 w 1433145"/>
                    <a:gd name="connsiteY1407" fmla="*/ 1319558 h 1384352"/>
                    <a:gd name="connsiteX1408" fmla="*/ 793353 w 1433145"/>
                    <a:gd name="connsiteY1408" fmla="*/ 1320433 h 1384352"/>
                    <a:gd name="connsiteX1409" fmla="*/ 792478 w 1433145"/>
                    <a:gd name="connsiteY1409" fmla="*/ 1319558 h 1384352"/>
                    <a:gd name="connsiteX1410" fmla="*/ 791629 w 1433145"/>
                    <a:gd name="connsiteY1410" fmla="*/ 1320433 h 1384352"/>
                    <a:gd name="connsiteX1411" fmla="*/ 792478 w 1433145"/>
                    <a:gd name="connsiteY1411" fmla="*/ 1320433 h 1384352"/>
                    <a:gd name="connsiteX1412" fmla="*/ 792478 w 1433145"/>
                    <a:gd name="connsiteY1412" fmla="*/ 1321281 h 1384352"/>
                    <a:gd name="connsiteX1413" fmla="*/ 790780 w 1433145"/>
                    <a:gd name="connsiteY1413" fmla="*/ 1320433 h 1384352"/>
                    <a:gd name="connsiteX1414" fmla="*/ 790780 w 1433145"/>
                    <a:gd name="connsiteY1414" fmla="*/ 1319558 h 1384352"/>
                    <a:gd name="connsiteX1415" fmla="*/ 790780 w 1433145"/>
                    <a:gd name="connsiteY1415" fmla="*/ 1320433 h 1384352"/>
                    <a:gd name="connsiteX1416" fmla="*/ 789082 w 1433145"/>
                    <a:gd name="connsiteY1416" fmla="*/ 1320433 h 1384352"/>
                    <a:gd name="connsiteX1417" fmla="*/ 789082 w 1433145"/>
                    <a:gd name="connsiteY1417" fmla="*/ 1317861 h 1384352"/>
                    <a:gd name="connsiteX1418" fmla="*/ 788233 w 1433145"/>
                    <a:gd name="connsiteY1418" fmla="*/ 1317861 h 1384352"/>
                    <a:gd name="connsiteX1419" fmla="*/ 786508 w 1433145"/>
                    <a:gd name="connsiteY1419" fmla="*/ 1317013 h 1384352"/>
                    <a:gd name="connsiteX1420" fmla="*/ 785659 w 1433145"/>
                    <a:gd name="connsiteY1420" fmla="*/ 1316164 h 1384352"/>
                    <a:gd name="connsiteX1421" fmla="*/ 784810 w 1433145"/>
                    <a:gd name="connsiteY1421" fmla="*/ 1317013 h 1384352"/>
                    <a:gd name="connsiteX1422" fmla="*/ 783961 w 1433145"/>
                    <a:gd name="connsiteY1422" fmla="*/ 1317013 h 1384352"/>
                    <a:gd name="connsiteX1423" fmla="*/ 783961 w 1433145"/>
                    <a:gd name="connsiteY1423" fmla="*/ 1316164 h 1384352"/>
                    <a:gd name="connsiteX1424" fmla="*/ 782263 w 1433145"/>
                    <a:gd name="connsiteY1424" fmla="*/ 1315316 h 1384352"/>
                    <a:gd name="connsiteX1425" fmla="*/ 780539 w 1433145"/>
                    <a:gd name="connsiteY1425" fmla="*/ 1316164 h 1384352"/>
                    <a:gd name="connsiteX1426" fmla="*/ 779690 w 1433145"/>
                    <a:gd name="connsiteY1426" fmla="*/ 1315316 h 1384352"/>
                    <a:gd name="connsiteX1427" fmla="*/ 778841 w 1433145"/>
                    <a:gd name="connsiteY1427" fmla="*/ 1315316 h 1384352"/>
                    <a:gd name="connsiteX1428" fmla="*/ 777143 w 1433145"/>
                    <a:gd name="connsiteY1428" fmla="*/ 1315316 h 1384352"/>
                    <a:gd name="connsiteX1429" fmla="*/ 776294 w 1433145"/>
                    <a:gd name="connsiteY1429" fmla="*/ 1315316 h 1384352"/>
                    <a:gd name="connsiteX1430" fmla="*/ 776294 w 1433145"/>
                    <a:gd name="connsiteY1430" fmla="*/ 1314468 h 1384352"/>
                    <a:gd name="connsiteX1431" fmla="*/ 775418 w 1433145"/>
                    <a:gd name="connsiteY1431" fmla="*/ 1314468 h 1384352"/>
                    <a:gd name="connsiteX1432" fmla="*/ 775418 w 1433145"/>
                    <a:gd name="connsiteY1432" fmla="*/ 1313593 h 1384352"/>
                    <a:gd name="connsiteX1433" fmla="*/ 773720 w 1433145"/>
                    <a:gd name="connsiteY1433" fmla="*/ 1311896 h 1384352"/>
                    <a:gd name="connsiteX1434" fmla="*/ 772871 w 1433145"/>
                    <a:gd name="connsiteY1434" fmla="*/ 1311048 h 1384352"/>
                    <a:gd name="connsiteX1435" fmla="*/ 772022 w 1433145"/>
                    <a:gd name="connsiteY1435" fmla="*/ 1311896 h 1384352"/>
                    <a:gd name="connsiteX1436" fmla="*/ 771173 w 1433145"/>
                    <a:gd name="connsiteY1436" fmla="*/ 1311896 h 1384352"/>
                    <a:gd name="connsiteX1437" fmla="*/ 770324 w 1433145"/>
                    <a:gd name="connsiteY1437" fmla="*/ 1312744 h 1384352"/>
                    <a:gd name="connsiteX1438" fmla="*/ 770324 w 1433145"/>
                    <a:gd name="connsiteY1438" fmla="*/ 1311896 h 1384352"/>
                    <a:gd name="connsiteX1439" fmla="*/ 769449 w 1433145"/>
                    <a:gd name="connsiteY1439" fmla="*/ 1312744 h 1384352"/>
                    <a:gd name="connsiteX1440" fmla="*/ 769449 w 1433145"/>
                    <a:gd name="connsiteY1440" fmla="*/ 1311896 h 1384352"/>
                    <a:gd name="connsiteX1441" fmla="*/ 768600 w 1433145"/>
                    <a:gd name="connsiteY1441" fmla="*/ 1311896 h 1384352"/>
                    <a:gd name="connsiteX1442" fmla="*/ 767751 w 1433145"/>
                    <a:gd name="connsiteY1442" fmla="*/ 1311896 h 1384352"/>
                    <a:gd name="connsiteX1443" fmla="*/ 767751 w 1433145"/>
                    <a:gd name="connsiteY1443" fmla="*/ 1310199 h 1384352"/>
                    <a:gd name="connsiteX1444" fmla="*/ 766053 w 1433145"/>
                    <a:gd name="connsiteY1444" fmla="*/ 1310199 h 1384352"/>
                    <a:gd name="connsiteX1445" fmla="*/ 765204 w 1433145"/>
                    <a:gd name="connsiteY1445" fmla="*/ 1309351 h 1384352"/>
                    <a:gd name="connsiteX1446" fmla="*/ 765204 w 1433145"/>
                    <a:gd name="connsiteY1446" fmla="*/ 1308476 h 1384352"/>
                    <a:gd name="connsiteX1447" fmla="*/ 763479 w 1433145"/>
                    <a:gd name="connsiteY1447" fmla="*/ 1307628 h 1384352"/>
                    <a:gd name="connsiteX1448" fmla="*/ 764328 w 1433145"/>
                    <a:gd name="connsiteY1448" fmla="*/ 1307628 h 1384352"/>
                    <a:gd name="connsiteX1449" fmla="*/ 762630 w 1433145"/>
                    <a:gd name="connsiteY1449" fmla="*/ 1305931 h 1384352"/>
                    <a:gd name="connsiteX1450" fmla="*/ 762630 w 1433145"/>
                    <a:gd name="connsiteY1450" fmla="*/ 1306779 h 1384352"/>
                    <a:gd name="connsiteX1451" fmla="*/ 761781 w 1433145"/>
                    <a:gd name="connsiteY1451" fmla="*/ 1305931 h 1384352"/>
                    <a:gd name="connsiteX1452" fmla="*/ 760932 w 1433145"/>
                    <a:gd name="connsiteY1452" fmla="*/ 1305931 h 1384352"/>
                    <a:gd name="connsiteX1453" fmla="*/ 760932 w 1433145"/>
                    <a:gd name="connsiteY1453" fmla="*/ 1304234 h 1384352"/>
                    <a:gd name="connsiteX1454" fmla="*/ 760932 w 1433145"/>
                    <a:gd name="connsiteY1454" fmla="*/ 1303386 h 1384352"/>
                    <a:gd name="connsiteX1455" fmla="*/ 760083 w 1433145"/>
                    <a:gd name="connsiteY1455" fmla="*/ 1303386 h 1384352"/>
                    <a:gd name="connsiteX1456" fmla="*/ 760083 w 1433145"/>
                    <a:gd name="connsiteY1456" fmla="*/ 1304234 h 1384352"/>
                    <a:gd name="connsiteX1457" fmla="*/ 759208 w 1433145"/>
                    <a:gd name="connsiteY1457" fmla="*/ 1303386 h 1384352"/>
                    <a:gd name="connsiteX1458" fmla="*/ 759208 w 1433145"/>
                    <a:gd name="connsiteY1458" fmla="*/ 1301663 h 1384352"/>
                    <a:gd name="connsiteX1459" fmla="*/ 760083 w 1433145"/>
                    <a:gd name="connsiteY1459" fmla="*/ 1301663 h 1384352"/>
                    <a:gd name="connsiteX1460" fmla="*/ 759208 w 1433145"/>
                    <a:gd name="connsiteY1460" fmla="*/ 1300814 h 1384352"/>
                    <a:gd name="connsiteX1461" fmla="*/ 760083 w 1433145"/>
                    <a:gd name="connsiteY1461" fmla="*/ 1300814 h 1384352"/>
                    <a:gd name="connsiteX1462" fmla="*/ 759208 w 1433145"/>
                    <a:gd name="connsiteY1462" fmla="*/ 1299966 h 1384352"/>
                    <a:gd name="connsiteX1463" fmla="*/ 760083 w 1433145"/>
                    <a:gd name="connsiteY1463" fmla="*/ 1298269 h 1384352"/>
                    <a:gd name="connsiteX1464" fmla="*/ 759208 w 1433145"/>
                    <a:gd name="connsiteY1464" fmla="*/ 1298269 h 1384352"/>
                    <a:gd name="connsiteX1465" fmla="*/ 760083 w 1433145"/>
                    <a:gd name="connsiteY1465" fmla="*/ 1297394 h 1384352"/>
                    <a:gd name="connsiteX1466" fmla="*/ 758359 w 1433145"/>
                    <a:gd name="connsiteY1466" fmla="*/ 1298269 h 1384352"/>
                    <a:gd name="connsiteX1467" fmla="*/ 757510 w 1433145"/>
                    <a:gd name="connsiteY1467" fmla="*/ 1297394 h 1384352"/>
                    <a:gd name="connsiteX1468" fmla="*/ 755812 w 1433145"/>
                    <a:gd name="connsiteY1468" fmla="*/ 1295698 h 1384352"/>
                    <a:gd name="connsiteX1469" fmla="*/ 755812 w 1433145"/>
                    <a:gd name="connsiteY1469" fmla="*/ 1297394 h 1384352"/>
                    <a:gd name="connsiteX1470" fmla="*/ 754963 w 1433145"/>
                    <a:gd name="connsiteY1470" fmla="*/ 1296546 h 1384352"/>
                    <a:gd name="connsiteX1471" fmla="*/ 753238 w 1433145"/>
                    <a:gd name="connsiteY1471" fmla="*/ 1294849 h 1384352"/>
                    <a:gd name="connsiteX1472" fmla="*/ 752389 w 1433145"/>
                    <a:gd name="connsiteY1472" fmla="*/ 1293152 h 1384352"/>
                    <a:gd name="connsiteX1473" fmla="*/ 752389 w 1433145"/>
                    <a:gd name="connsiteY1473" fmla="*/ 1294001 h 1384352"/>
                    <a:gd name="connsiteX1474" fmla="*/ 752389 w 1433145"/>
                    <a:gd name="connsiteY1474" fmla="*/ 1294849 h 1384352"/>
                    <a:gd name="connsiteX1475" fmla="*/ 752389 w 1433145"/>
                    <a:gd name="connsiteY1475" fmla="*/ 1295698 h 1384352"/>
                    <a:gd name="connsiteX1476" fmla="*/ 750691 w 1433145"/>
                    <a:gd name="connsiteY1476" fmla="*/ 1294849 h 1384352"/>
                    <a:gd name="connsiteX1477" fmla="*/ 750691 w 1433145"/>
                    <a:gd name="connsiteY1477" fmla="*/ 1294001 h 1384352"/>
                    <a:gd name="connsiteX1478" fmla="*/ 750691 w 1433145"/>
                    <a:gd name="connsiteY1478" fmla="*/ 1293152 h 1384352"/>
                    <a:gd name="connsiteX1479" fmla="*/ 748993 w 1433145"/>
                    <a:gd name="connsiteY1479" fmla="*/ 1294849 h 1384352"/>
                    <a:gd name="connsiteX1480" fmla="*/ 748144 w 1433145"/>
                    <a:gd name="connsiteY1480" fmla="*/ 1293152 h 1384352"/>
                    <a:gd name="connsiteX1481" fmla="*/ 747269 w 1433145"/>
                    <a:gd name="connsiteY1481" fmla="*/ 1294849 h 1384352"/>
                    <a:gd name="connsiteX1482" fmla="*/ 746420 w 1433145"/>
                    <a:gd name="connsiteY1482" fmla="*/ 1293152 h 1384352"/>
                    <a:gd name="connsiteX1483" fmla="*/ 744722 w 1433145"/>
                    <a:gd name="connsiteY1483" fmla="*/ 1294849 h 1384352"/>
                    <a:gd name="connsiteX1484" fmla="*/ 743873 w 1433145"/>
                    <a:gd name="connsiteY1484" fmla="*/ 1293152 h 1384352"/>
                    <a:gd name="connsiteX1485" fmla="*/ 742149 w 1433145"/>
                    <a:gd name="connsiteY1485" fmla="*/ 1294849 h 1384352"/>
                    <a:gd name="connsiteX1486" fmla="*/ 741300 w 1433145"/>
                    <a:gd name="connsiteY1486" fmla="*/ 1293152 h 1384352"/>
                    <a:gd name="connsiteX1487" fmla="*/ 740451 w 1433145"/>
                    <a:gd name="connsiteY1487" fmla="*/ 1293152 h 1384352"/>
                    <a:gd name="connsiteX1488" fmla="*/ 739602 w 1433145"/>
                    <a:gd name="connsiteY1488" fmla="*/ 1292304 h 1384352"/>
                    <a:gd name="connsiteX1489" fmla="*/ 738753 w 1433145"/>
                    <a:gd name="connsiteY1489" fmla="*/ 1292304 h 1384352"/>
                    <a:gd name="connsiteX1490" fmla="*/ 737904 w 1433145"/>
                    <a:gd name="connsiteY1490" fmla="*/ 1291429 h 1384352"/>
                    <a:gd name="connsiteX1491" fmla="*/ 737028 w 1433145"/>
                    <a:gd name="connsiteY1491" fmla="*/ 1291429 h 1384352"/>
                    <a:gd name="connsiteX1492" fmla="*/ 736179 w 1433145"/>
                    <a:gd name="connsiteY1492" fmla="*/ 1292304 h 1384352"/>
                    <a:gd name="connsiteX1493" fmla="*/ 735330 w 1433145"/>
                    <a:gd name="connsiteY1493" fmla="*/ 1290581 h 1384352"/>
                    <a:gd name="connsiteX1494" fmla="*/ 734481 w 1433145"/>
                    <a:gd name="connsiteY1494" fmla="*/ 1291429 h 1384352"/>
                    <a:gd name="connsiteX1495" fmla="*/ 734481 w 1433145"/>
                    <a:gd name="connsiteY1495" fmla="*/ 1292304 h 1384352"/>
                    <a:gd name="connsiteX1496" fmla="*/ 731934 w 1433145"/>
                    <a:gd name="connsiteY1496" fmla="*/ 1289732 h 1384352"/>
                    <a:gd name="connsiteX1497" fmla="*/ 732783 w 1433145"/>
                    <a:gd name="connsiteY1497" fmla="*/ 1288036 h 1384352"/>
                    <a:gd name="connsiteX1498" fmla="*/ 731934 w 1433145"/>
                    <a:gd name="connsiteY1498" fmla="*/ 1288036 h 1384352"/>
                    <a:gd name="connsiteX1499" fmla="*/ 730210 w 1433145"/>
                    <a:gd name="connsiteY1499" fmla="*/ 1288036 h 1384352"/>
                    <a:gd name="connsiteX1500" fmla="*/ 729361 w 1433145"/>
                    <a:gd name="connsiteY1500" fmla="*/ 1288884 h 1384352"/>
                    <a:gd name="connsiteX1501" fmla="*/ 728512 w 1433145"/>
                    <a:gd name="connsiteY1501" fmla="*/ 1288036 h 1384352"/>
                    <a:gd name="connsiteX1502" fmla="*/ 729361 w 1433145"/>
                    <a:gd name="connsiteY1502" fmla="*/ 1287187 h 1384352"/>
                    <a:gd name="connsiteX1503" fmla="*/ 728512 w 1433145"/>
                    <a:gd name="connsiteY1503" fmla="*/ 1287187 h 1384352"/>
                    <a:gd name="connsiteX1504" fmla="*/ 727663 w 1433145"/>
                    <a:gd name="connsiteY1504" fmla="*/ 1288036 h 1384352"/>
                    <a:gd name="connsiteX1505" fmla="*/ 726814 w 1433145"/>
                    <a:gd name="connsiteY1505" fmla="*/ 1287187 h 1384352"/>
                    <a:gd name="connsiteX1506" fmla="*/ 725965 w 1433145"/>
                    <a:gd name="connsiteY1506" fmla="*/ 1285464 h 1384352"/>
                    <a:gd name="connsiteX1507" fmla="*/ 725089 w 1433145"/>
                    <a:gd name="connsiteY1507" fmla="*/ 1286339 h 1384352"/>
                    <a:gd name="connsiteX1508" fmla="*/ 723391 w 1433145"/>
                    <a:gd name="connsiteY1508" fmla="*/ 1283767 h 1384352"/>
                    <a:gd name="connsiteX1509" fmla="*/ 722542 w 1433145"/>
                    <a:gd name="connsiteY1509" fmla="*/ 1284616 h 1384352"/>
                    <a:gd name="connsiteX1510" fmla="*/ 723391 w 1433145"/>
                    <a:gd name="connsiteY1510" fmla="*/ 1285464 h 1384352"/>
                    <a:gd name="connsiteX1511" fmla="*/ 721693 w 1433145"/>
                    <a:gd name="connsiteY1511" fmla="*/ 1286339 h 1384352"/>
                    <a:gd name="connsiteX1512" fmla="*/ 720844 w 1433145"/>
                    <a:gd name="connsiteY1512" fmla="*/ 1285464 h 1384352"/>
                    <a:gd name="connsiteX1513" fmla="*/ 721693 w 1433145"/>
                    <a:gd name="connsiteY1513" fmla="*/ 1284616 h 1384352"/>
                    <a:gd name="connsiteX1514" fmla="*/ 719969 w 1433145"/>
                    <a:gd name="connsiteY1514" fmla="*/ 1285464 h 1384352"/>
                    <a:gd name="connsiteX1515" fmla="*/ 719969 w 1433145"/>
                    <a:gd name="connsiteY1515" fmla="*/ 1284616 h 1384352"/>
                    <a:gd name="connsiteX1516" fmla="*/ 720844 w 1433145"/>
                    <a:gd name="connsiteY1516" fmla="*/ 1284616 h 1384352"/>
                    <a:gd name="connsiteX1517" fmla="*/ 721693 w 1433145"/>
                    <a:gd name="connsiteY1517" fmla="*/ 1283767 h 1384352"/>
                    <a:gd name="connsiteX1518" fmla="*/ 718271 w 1433145"/>
                    <a:gd name="connsiteY1518" fmla="*/ 1283767 h 1384352"/>
                    <a:gd name="connsiteX1519" fmla="*/ 716573 w 1433145"/>
                    <a:gd name="connsiteY1519" fmla="*/ 1282919 h 1384352"/>
                    <a:gd name="connsiteX1520" fmla="*/ 716573 w 1433145"/>
                    <a:gd name="connsiteY1520" fmla="*/ 1283767 h 1384352"/>
                    <a:gd name="connsiteX1521" fmla="*/ 716573 w 1433145"/>
                    <a:gd name="connsiteY1521" fmla="*/ 1284616 h 1384352"/>
                    <a:gd name="connsiteX1522" fmla="*/ 714848 w 1433145"/>
                    <a:gd name="connsiteY1522" fmla="*/ 1285464 h 1384352"/>
                    <a:gd name="connsiteX1523" fmla="*/ 713150 w 1433145"/>
                    <a:gd name="connsiteY1523" fmla="*/ 1282919 h 1384352"/>
                    <a:gd name="connsiteX1524" fmla="*/ 713999 w 1433145"/>
                    <a:gd name="connsiteY1524" fmla="*/ 1282071 h 1384352"/>
                    <a:gd name="connsiteX1525" fmla="*/ 712301 w 1433145"/>
                    <a:gd name="connsiteY1525" fmla="*/ 1282071 h 1384352"/>
                    <a:gd name="connsiteX1526" fmla="*/ 711452 w 1433145"/>
                    <a:gd name="connsiteY1526" fmla="*/ 1282071 h 1384352"/>
                    <a:gd name="connsiteX1527" fmla="*/ 710603 w 1433145"/>
                    <a:gd name="connsiteY1527" fmla="*/ 1282071 h 1384352"/>
                    <a:gd name="connsiteX1528" fmla="*/ 709754 w 1433145"/>
                    <a:gd name="connsiteY1528" fmla="*/ 1281222 h 1384352"/>
                    <a:gd name="connsiteX1529" fmla="*/ 708879 w 1433145"/>
                    <a:gd name="connsiteY1529" fmla="*/ 1282919 h 1384352"/>
                    <a:gd name="connsiteX1530" fmla="*/ 708879 w 1433145"/>
                    <a:gd name="connsiteY1530" fmla="*/ 1280347 h 1384352"/>
                    <a:gd name="connsiteX1531" fmla="*/ 708030 w 1433145"/>
                    <a:gd name="connsiteY1531" fmla="*/ 1280347 h 1384352"/>
                    <a:gd name="connsiteX1532" fmla="*/ 707181 w 1433145"/>
                    <a:gd name="connsiteY1532" fmla="*/ 1281222 h 1384352"/>
                    <a:gd name="connsiteX1533" fmla="*/ 707181 w 1433145"/>
                    <a:gd name="connsiteY1533" fmla="*/ 1279499 h 1384352"/>
                    <a:gd name="connsiteX1534" fmla="*/ 706332 w 1433145"/>
                    <a:gd name="connsiteY1534" fmla="*/ 1280347 h 1384352"/>
                    <a:gd name="connsiteX1535" fmla="*/ 706332 w 1433145"/>
                    <a:gd name="connsiteY1535" fmla="*/ 1277802 h 1384352"/>
                    <a:gd name="connsiteX1536" fmla="*/ 706332 w 1433145"/>
                    <a:gd name="connsiteY1536" fmla="*/ 1276954 h 1384352"/>
                    <a:gd name="connsiteX1537" fmla="*/ 705483 w 1433145"/>
                    <a:gd name="connsiteY1537" fmla="*/ 1277802 h 1384352"/>
                    <a:gd name="connsiteX1538" fmla="*/ 705483 w 1433145"/>
                    <a:gd name="connsiteY1538" fmla="*/ 1276106 h 1384352"/>
                    <a:gd name="connsiteX1539" fmla="*/ 707181 w 1433145"/>
                    <a:gd name="connsiteY1539" fmla="*/ 1276106 h 1384352"/>
                    <a:gd name="connsiteX1540" fmla="*/ 705483 w 1433145"/>
                    <a:gd name="connsiteY1540" fmla="*/ 1274382 h 1384352"/>
                    <a:gd name="connsiteX1541" fmla="*/ 703785 w 1433145"/>
                    <a:gd name="connsiteY1541" fmla="*/ 1273534 h 1384352"/>
                    <a:gd name="connsiteX1542" fmla="*/ 702060 w 1433145"/>
                    <a:gd name="connsiteY1542" fmla="*/ 1271837 h 1384352"/>
                    <a:gd name="connsiteX1543" fmla="*/ 701211 w 1433145"/>
                    <a:gd name="connsiteY1543" fmla="*/ 1271837 h 1384352"/>
                    <a:gd name="connsiteX1544" fmla="*/ 702060 w 1433145"/>
                    <a:gd name="connsiteY1544" fmla="*/ 1273534 h 1384352"/>
                    <a:gd name="connsiteX1545" fmla="*/ 701211 w 1433145"/>
                    <a:gd name="connsiteY1545" fmla="*/ 1273534 h 1384352"/>
                    <a:gd name="connsiteX1546" fmla="*/ 700362 w 1433145"/>
                    <a:gd name="connsiteY1546" fmla="*/ 1271837 h 1384352"/>
                    <a:gd name="connsiteX1547" fmla="*/ 699513 w 1433145"/>
                    <a:gd name="connsiteY1547" fmla="*/ 1271837 h 1384352"/>
                    <a:gd name="connsiteX1548" fmla="*/ 698664 w 1433145"/>
                    <a:gd name="connsiteY1548" fmla="*/ 1271837 h 1384352"/>
                    <a:gd name="connsiteX1549" fmla="*/ 696940 w 1433145"/>
                    <a:gd name="connsiteY1549" fmla="*/ 1272686 h 1384352"/>
                    <a:gd name="connsiteX1550" fmla="*/ 694393 w 1433145"/>
                    <a:gd name="connsiteY1550" fmla="*/ 1271837 h 1384352"/>
                    <a:gd name="connsiteX1551" fmla="*/ 693544 w 1433145"/>
                    <a:gd name="connsiteY1551" fmla="*/ 1270989 h 1384352"/>
                    <a:gd name="connsiteX1552" fmla="*/ 692668 w 1433145"/>
                    <a:gd name="connsiteY1552" fmla="*/ 1271837 h 1384352"/>
                    <a:gd name="connsiteX1553" fmla="*/ 691819 w 1433145"/>
                    <a:gd name="connsiteY1553" fmla="*/ 1271837 h 1384352"/>
                    <a:gd name="connsiteX1554" fmla="*/ 690970 w 1433145"/>
                    <a:gd name="connsiteY1554" fmla="*/ 1272686 h 1384352"/>
                    <a:gd name="connsiteX1555" fmla="*/ 690121 w 1433145"/>
                    <a:gd name="connsiteY1555" fmla="*/ 1272686 h 1384352"/>
                    <a:gd name="connsiteX1556" fmla="*/ 690121 w 1433145"/>
                    <a:gd name="connsiteY1556" fmla="*/ 1273534 h 1384352"/>
                    <a:gd name="connsiteX1557" fmla="*/ 690121 w 1433145"/>
                    <a:gd name="connsiteY1557" fmla="*/ 1274382 h 1384352"/>
                    <a:gd name="connsiteX1558" fmla="*/ 689272 w 1433145"/>
                    <a:gd name="connsiteY1558" fmla="*/ 1273534 h 1384352"/>
                    <a:gd name="connsiteX1559" fmla="*/ 688423 w 1433145"/>
                    <a:gd name="connsiteY1559" fmla="*/ 1273534 h 1384352"/>
                    <a:gd name="connsiteX1560" fmla="*/ 686699 w 1433145"/>
                    <a:gd name="connsiteY1560" fmla="*/ 1274382 h 1384352"/>
                    <a:gd name="connsiteX1561" fmla="*/ 685850 w 1433145"/>
                    <a:gd name="connsiteY1561" fmla="*/ 1273534 h 1384352"/>
                    <a:gd name="connsiteX1562" fmla="*/ 685001 w 1433145"/>
                    <a:gd name="connsiteY1562" fmla="*/ 1274382 h 1384352"/>
                    <a:gd name="connsiteX1563" fmla="*/ 684152 w 1433145"/>
                    <a:gd name="connsiteY1563" fmla="*/ 1273534 h 1384352"/>
                    <a:gd name="connsiteX1564" fmla="*/ 684152 w 1433145"/>
                    <a:gd name="connsiteY1564" fmla="*/ 1276954 h 1384352"/>
                    <a:gd name="connsiteX1565" fmla="*/ 682454 w 1433145"/>
                    <a:gd name="connsiteY1565" fmla="*/ 1276106 h 1384352"/>
                    <a:gd name="connsiteX1566" fmla="*/ 681605 w 1433145"/>
                    <a:gd name="connsiteY1566" fmla="*/ 1276954 h 1384352"/>
                    <a:gd name="connsiteX1567" fmla="*/ 680730 w 1433145"/>
                    <a:gd name="connsiteY1567" fmla="*/ 1276954 h 1384352"/>
                    <a:gd name="connsiteX1568" fmla="*/ 681605 w 1433145"/>
                    <a:gd name="connsiteY1568" fmla="*/ 1278651 h 1384352"/>
                    <a:gd name="connsiteX1569" fmla="*/ 679881 w 1433145"/>
                    <a:gd name="connsiteY1569" fmla="*/ 1277802 h 1384352"/>
                    <a:gd name="connsiteX1570" fmla="*/ 679881 w 1433145"/>
                    <a:gd name="connsiteY1570" fmla="*/ 1278651 h 1384352"/>
                    <a:gd name="connsiteX1571" fmla="*/ 678183 w 1433145"/>
                    <a:gd name="connsiteY1571" fmla="*/ 1278651 h 1384352"/>
                    <a:gd name="connsiteX1572" fmla="*/ 677334 w 1433145"/>
                    <a:gd name="connsiteY1572" fmla="*/ 1277802 h 1384352"/>
                    <a:gd name="connsiteX1573" fmla="*/ 675636 w 1433145"/>
                    <a:gd name="connsiteY1573" fmla="*/ 1277802 h 1384352"/>
                    <a:gd name="connsiteX1574" fmla="*/ 675636 w 1433145"/>
                    <a:gd name="connsiteY1574" fmla="*/ 1279499 h 1384352"/>
                    <a:gd name="connsiteX1575" fmla="*/ 674760 w 1433145"/>
                    <a:gd name="connsiteY1575" fmla="*/ 1278651 h 1384352"/>
                    <a:gd name="connsiteX1576" fmla="*/ 674760 w 1433145"/>
                    <a:gd name="connsiteY1576" fmla="*/ 1279499 h 1384352"/>
                    <a:gd name="connsiteX1577" fmla="*/ 675636 w 1433145"/>
                    <a:gd name="connsiteY1577" fmla="*/ 1281222 h 1384352"/>
                    <a:gd name="connsiteX1578" fmla="*/ 673911 w 1433145"/>
                    <a:gd name="connsiteY1578" fmla="*/ 1280347 h 1384352"/>
                    <a:gd name="connsiteX1579" fmla="*/ 673062 w 1433145"/>
                    <a:gd name="connsiteY1579" fmla="*/ 1281222 h 1384352"/>
                    <a:gd name="connsiteX1580" fmla="*/ 673911 w 1433145"/>
                    <a:gd name="connsiteY1580" fmla="*/ 1281222 h 1384352"/>
                    <a:gd name="connsiteX1581" fmla="*/ 672213 w 1433145"/>
                    <a:gd name="connsiteY1581" fmla="*/ 1281222 h 1384352"/>
                    <a:gd name="connsiteX1582" fmla="*/ 671364 w 1433145"/>
                    <a:gd name="connsiteY1582" fmla="*/ 1281222 h 1384352"/>
                    <a:gd name="connsiteX1583" fmla="*/ 671364 w 1433145"/>
                    <a:gd name="connsiteY1583" fmla="*/ 1282071 h 1384352"/>
                    <a:gd name="connsiteX1584" fmla="*/ 672213 w 1433145"/>
                    <a:gd name="connsiteY1584" fmla="*/ 1282919 h 1384352"/>
                    <a:gd name="connsiteX1585" fmla="*/ 671364 w 1433145"/>
                    <a:gd name="connsiteY1585" fmla="*/ 1284616 h 1384352"/>
                    <a:gd name="connsiteX1586" fmla="*/ 670515 w 1433145"/>
                    <a:gd name="connsiteY1586" fmla="*/ 1284616 h 1384352"/>
                    <a:gd name="connsiteX1587" fmla="*/ 669640 w 1433145"/>
                    <a:gd name="connsiteY1587" fmla="*/ 1285464 h 1384352"/>
                    <a:gd name="connsiteX1588" fmla="*/ 668791 w 1433145"/>
                    <a:gd name="connsiteY1588" fmla="*/ 1284616 h 1384352"/>
                    <a:gd name="connsiteX1589" fmla="*/ 667942 w 1433145"/>
                    <a:gd name="connsiteY1589" fmla="*/ 1284616 h 1384352"/>
                    <a:gd name="connsiteX1590" fmla="*/ 667093 w 1433145"/>
                    <a:gd name="connsiteY1590" fmla="*/ 1285464 h 1384352"/>
                    <a:gd name="connsiteX1591" fmla="*/ 667093 w 1433145"/>
                    <a:gd name="connsiteY1591" fmla="*/ 1286339 h 1384352"/>
                    <a:gd name="connsiteX1592" fmla="*/ 665395 w 1433145"/>
                    <a:gd name="connsiteY1592" fmla="*/ 1286339 h 1384352"/>
                    <a:gd name="connsiteX1593" fmla="*/ 665395 w 1433145"/>
                    <a:gd name="connsiteY1593" fmla="*/ 1287187 h 1384352"/>
                    <a:gd name="connsiteX1594" fmla="*/ 663670 w 1433145"/>
                    <a:gd name="connsiteY1594" fmla="*/ 1285464 h 1384352"/>
                    <a:gd name="connsiteX1595" fmla="*/ 663670 w 1433145"/>
                    <a:gd name="connsiteY1595" fmla="*/ 1284616 h 1384352"/>
                    <a:gd name="connsiteX1596" fmla="*/ 664519 w 1433145"/>
                    <a:gd name="connsiteY1596" fmla="*/ 1285464 h 1384352"/>
                    <a:gd name="connsiteX1597" fmla="*/ 664519 w 1433145"/>
                    <a:gd name="connsiteY1597" fmla="*/ 1284616 h 1384352"/>
                    <a:gd name="connsiteX1598" fmla="*/ 662821 w 1433145"/>
                    <a:gd name="connsiteY1598" fmla="*/ 1283767 h 1384352"/>
                    <a:gd name="connsiteX1599" fmla="*/ 662821 w 1433145"/>
                    <a:gd name="connsiteY1599" fmla="*/ 1284616 h 1384352"/>
                    <a:gd name="connsiteX1600" fmla="*/ 661972 w 1433145"/>
                    <a:gd name="connsiteY1600" fmla="*/ 1284616 h 1384352"/>
                    <a:gd name="connsiteX1601" fmla="*/ 661972 w 1433145"/>
                    <a:gd name="connsiteY1601" fmla="*/ 1285464 h 1384352"/>
                    <a:gd name="connsiteX1602" fmla="*/ 659425 w 1433145"/>
                    <a:gd name="connsiteY1602" fmla="*/ 1286339 h 1384352"/>
                    <a:gd name="connsiteX1603" fmla="*/ 659425 w 1433145"/>
                    <a:gd name="connsiteY1603" fmla="*/ 1287187 h 1384352"/>
                    <a:gd name="connsiteX1604" fmla="*/ 658550 w 1433145"/>
                    <a:gd name="connsiteY1604" fmla="*/ 1288884 h 1384352"/>
                    <a:gd name="connsiteX1605" fmla="*/ 656852 w 1433145"/>
                    <a:gd name="connsiteY1605" fmla="*/ 1288884 h 1384352"/>
                    <a:gd name="connsiteX1606" fmla="*/ 656003 w 1433145"/>
                    <a:gd name="connsiteY1606" fmla="*/ 1290581 h 1384352"/>
                    <a:gd name="connsiteX1607" fmla="*/ 655154 w 1433145"/>
                    <a:gd name="connsiteY1607" fmla="*/ 1289732 h 1384352"/>
                    <a:gd name="connsiteX1608" fmla="*/ 653456 w 1433145"/>
                    <a:gd name="connsiteY1608" fmla="*/ 1290581 h 1384352"/>
                    <a:gd name="connsiteX1609" fmla="*/ 651731 w 1433145"/>
                    <a:gd name="connsiteY1609" fmla="*/ 1292304 h 1384352"/>
                    <a:gd name="connsiteX1610" fmla="*/ 650882 w 1433145"/>
                    <a:gd name="connsiteY1610" fmla="*/ 1291429 h 1384352"/>
                    <a:gd name="connsiteX1611" fmla="*/ 650882 w 1433145"/>
                    <a:gd name="connsiteY1611" fmla="*/ 1289732 h 1384352"/>
                    <a:gd name="connsiteX1612" fmla="*/ 649184 w 1433145"/>
                    <a:gd name="connsiteY1612" fmla="*/ 1290581 h 1384352"/>
                    <a:gd name="connsiteX1613" fmla="*/ 649184 w 1433145"/>
                    <a:gd name="connsiteY1613" fmla="*/ 1288884 h 1384352"/>
                    <a:gd name="connsiteX1614" fmla="*/ 648335 w 1433145"/>
                    <a:gd name="connsiteY1614" fmla="*/ 1288884 h 1384352"/>
                    <a:gd name="connsiteX1615" fmla="*/ 648335 w 1433145"/>
                    <a:gd name="connsiteY1615" fmla="*/ 1289732 h 1384352"/>
                    <a:gd name="connsiteX1616" fmla="*/ 645762 w 1433145"/>
                    <a:gd name="connsiteY1616" fmla="*/ 1288036 h 1384352"/>
                    <a:gd name="connsiteX1617" fmla="*/ 644913 w 1433145"/>
                    <a:gd name="connsiteY1617" fmla="*/ 1288036 h 1384352"/>
                    <a:gd name="connsiteX1618" fmla="*/ 644913 w 1433145"/>
                    <a:gd name="connsiteY1618" fmla="*/ 1286339 h 1384352"/>
                    <a:gd name="connsiteX1619" fmla="*/ 644064 w 1433145"/>
                    <a:gd name="connsiteY1619" fmla="*/ 1288036 h 1384352"/>
                    <a:gd name="connsiteX1620" fmla="*/ 643215 w 1433145"/>
                    <a:gd name="connsiteY1620" fmla="*/ 1287187 h 1384352"/>
                    <a:gd name="connsiteX1621" fmla="*/ 644064 w 1433145"/>
                    <a:gd name="connsiteY1621" fmla="*/ 1288884 h 1384352"/>
                    <a:gd name="connsiteX1622" fmla="*/ 643215 w 1433145"/>
                    <a:gd name="connsiteY1622" fmla="*/ 1288884 h 1384352"/>
                    <a:gd name="connsiteX1623" fmla="*/ 643215 w 1433145"/>
                    <a:gd name="connsiteY1623" fmla="*/ 1289732 h 1384352"/>
                    <a:gd name="connsiteX1624" fmla="*/ 642339 w 1433145"/>
                    <a:gd name="connsiteY1624" fmla="*/ 1289732 h 1384352"/>
                    <a:gd name="connsiteX1625" fmla="*/ 641490 w 1433145"/>
                    <a:gd name="connsiteY1625" fmla="*/ 1290581 h 1384352"/>
                    <a:gd name="connsiteX1626" fmla="*/ 640641 w 1433145"/>
                    <a:gd name="connsiteY1626" fmla="*/ 1289732 h 1384352"/>
                    <a:gd name="connsiteX1627" fmla="*/ 638094 w 1433145"/>
                    <a:gd name="connsiteY1627" fmla="*/ 1291429 h 1384352"/>
                    <a:gd name="connsiteX1628" fmla="*/ 635521 w 1433145"/>
                    <a:gd name="connsiteY1628" fmla="*/ 1290581 h 1384352"/>
                    <a:gd name="connsiteX1629" fmla="*/ 634672 w 1433145"/>
                    <a:gd name="connsiteY1629" fmla="*/ 1290581 h 1384352"/>
                    <a:gd name="connsiteX1630" fmla="*/ 635521 w 1433145"/>
                    <a:gd name="connsiteY1630" fmla="*/ 1292304 h 1384352"/>
                    <a:gd name="connsiteX1631" fmla="*/ 633823 w 1433145"/>
                    <a:gd name="connsiteY1631" fmla="*/ 1292304 h 1384352"/>
                    <a:gd name="connsiteX1632" fmla="*/ 632974 w 1433145"/>
                    <a:gd name="connsiteY1632" fmla="*/ 1292304 h 1384352"/>
                    <a:gd name="connsiteX1633" fmla="*/ 631276 w 1433145"/>
                    <a:gd name="connsiteY1633" fmla="*/ 1292304 h 1384352"/>
                    <a:gd name="connsiteX1634" fmla="*/ 630400 w 1433145"/>
                    <a:gd name="connsiteY1634" fmla="*/ 1292304 h 1384352"/>
                    <a:gd name="connsiteX1635" fmla="*/ 630400 w 1433145"/>
                    <a:gd name="connsiteY1635" fmla="*/ 1291429 h 1384352"/>
                    <a:gd name="connsiteX1636" fmla="*/ 628702 w 1433145"/>
                    <a:gd name="connsiteY1636" fmla="*/ 1291429 h 1384352"/>
                    <a:gd name="connsiteX1637" fmla="*/ 628702 w 1433145"/>
                    <a:gd name="connsiteY1637" fmla="*/ 1292304 h 1384352"/>
                    <a:gd name="connsiteX1638" fmla="*/ 627004 w 1433145"/>
                    <a:gd name="connsiteY1638" fmla="*/ 1291429 h 1384352"/>
                    <a:gd name="connsiteX1639" fmla="*/ 626155 w 1433145"/>
                    <a:gd name="connsiteY1639" fmla="*/ 1290581 h 1384352"/>
                    <a:gd name="connsiteX1640" fmla="*/ 626155 w 1433145"/>
                    <a:gd name="connsiteY1640" fmla="*/ 1291429 h 1384352"/>
                    <a:gd name="connsiteX1641" fmla="*/ 627004 w 1433145"/>
                    <a:gd name="connsiteY1641" fmla="*/ 1292304 h 1384352"/>
                    <a:gd name="connsiteX1642" fmla="*/ 626155 w 1433145"/>
                    <a:gd name="connsiteY1642" fmla="*/ 1293152 h 1384352"/>
                    <a:gd name="connsiteX1643" fmla="*/ 625280 w 1433145"/>
                    <a:gd name="connsiteY1643" fmla="*/ 1291429 h 1384352"/>
                    <a:gd name="connsiteX1644" fmla="*/ 624431 w 1433145"/>
                    <a:gd name="connsiteY1644" fmla="*/ 1291429 h 1384352"/>
                    <a:gd name="connsiteX1645" fmla="*/ 625280 w 1433145"/>
                    <a:gd name="connsiteY1645" fmla="*/ 1292304 h 1384352"/>
                    <a:gd name="connsiteX1646" fmla="*/ 624431 w 1433145"/>
                    <a:gd name="connsiteY1646" fmla="*/ 1293152 h 1384352"/>
                    <a:gd name="connsiteX1647" fmla="*/ 622733 w 1433145"/>
                    <a:gd name="connsiteY1647" fmla="*/ 1292304 h 1384352"/>
                    <a:gd name="connsiteX1648" fmla="*/ 622733 w 1433145"/>
                    <a:gd name="connsiteY1648" fmla="*/ 1291429 h 1384352"/>
                    <a:gd name="connsiteX1649" fmla="*/ 621884 w 1433145"/>
                    <a:gd name="connsiteY1649" fmla="*/ 1290581 h 1384352"/>
                    <a:gd name="connsiteX1650" fmla="*/ 620159 w 1433145"/>
                    <a:gd name="connsiteY1650" fmla="*/ 1291429 h 1384352"/>
                    <a:gd name="connsiteX1651" fmla="*/ 621035 w 1433145"/>
                    <a:gd name="connsiteY1651" fmla="*/ 1290581 h 1384352"/>
                    <a:gd name="connsiteX1652" fmla="*/ 617613 w 1433145"/>
                    <a:gd name="connsiteY1652" fmla="*/ 1290581 h 1384352"/>
                    <a:gd name="connsiteX1653" fmla="*/ 616764 w 1433145"/>
                    <a:gd name="connsiteY1653" fmla="*/ 1289732 h 1384352"/>
                    <a:gd name="connsiteX1654" fmla="*/ 615066 w 1433145"/>
                    <a:gd name="connsiteY1654" fmla="*/ 1289732 h 1384352"/>
                    <a:gd name="connsiteX1655" fmla="*/ 615066 w 1433145"/>
                    <a:gd name="connsiteY1655" fmla="*/ 1291429 h 1384352"/>
                    <a:gd name="connsiteX1656" fmla="*/ 614190 w 1433145"/>
                    <a:gd name="connsiteY1656" fmla="*/ 1291429 h 1384352"/>
                    <a:gd name="connsiteX1657" fmla="*/ 612492 w 1433145"/>
                    <a:gd name="connsiteY1657" fmla="*/ 1291429 h 1384352"/>
                    <a:gd name="connsiteX1658" fmla="*/ 612492 w 1433145"/>
                    <a:gd name="connsiteY1658" fmla="*/ 1293152 h 1384352"/>
                    <a:gd name="connsiteX1659" fmla="*/ 610794 w 1433145"/>
                    <a:gd name="connsiteY1659" fmla="*/ 1294001 h 1384352"/>
                    <a:gd name="connsiteX1660" fmla="*/ 611643 w 1433145"/>
                    <a:gd name="connsiteY1660" fmla="*/ 1294849 h 1384352"/>
                    <a:gd name="connsiteX1661" fmla="*/ 611643 w 1433145"/>
                    <a:gd name="connsiteY1661" fmla="*/ 1295698 h 1384352"/>
                    <a:gd name="connsiteX1662" fmla="*/ 609096 w 1433145"/>
                    <a:gd name="connsiteY1662" fmla="*/ 1297394 h 1384352"/>
                    <a:gd name="connsiteX1663" fmla="*/ 608221 w 1433145"/>
                    <a:gd name="connsiteY1663" fmla="*/ 1298269 h 1384352"/>
                    <a:gd name="connsiteX1664" fmla="*/ 609096 w 1433145"/>
                    <a:gd name="connsiteY1664" fmla="*/ 1299966 h 1384352"/>
                    <a:gd name="connsiteX1665" fmla="*/ 608221 w 1433145"/>
                    <a:gd name="connsiteY1665" fmla="*/ 1299966 h 1384352"/>
                    <a:gd name="connsiteX1666" fmla="*/ 606523 w 1433145"/>
                    <a:gd name="connsiteY1666" fmla="*/ 1299118 h 1384352"/>
                    <a:gd name="connsiteX1667" fmla="*/ 603100 w 1433145"/>
                    <a:gd name="connsiteY1667" fmla="*/ 1299966 h 1384352"/>
                    <a:gd name="connsiteX1668" fmla="*/ 603100 w 1433145"/>
                    <a:gd name="connsiteY1668" fmla="*/ 1302511 h 1384352"/>
                    <a:gd name="connsiteX1669" fmla="*/ 601402 w 1433145"/>
                    <a:gd name="connsiteY1669" fmla="*/ 1303386 h 1384352"/>
                    <a:gd name="connsiteX1670" fmla="*/ 603100 w 1433145"/>
                    <a:gd name="connsiteY1670" fmla="*/ 1304234 h 1384352"/>
                    <a:gd name="connsiteX1671" fmla="*/ 603976 w 1433145"/>
                    <a:gd name="connsiteY1671" fmla="*/ 1304234 h 1384352"/>
                    <a:gd name="connsiteX1672" fmla="*/ 604825 w 1433145"/>
                    <a:gd name="connsiteY1672" fmla="*/ 1305083 h 1384352"/>
                    <a:gd name="connsiteX1673" fmla="*/ 603976 w 1433145"/>
                    <a:gd name="connsiteY1673" fmla="*/ 1305931 h 1384352"/>
                    <a:gd name="connsiteX1674" fmla="*/ 603100 w 1433145"/>
                    <a:gd name="connsiteY1674" fmla="*/ 1305931 h 1384352"/>
                    <a:gd name="connsiteX1675" fmla="*/ 602251 w 1433145"/>
                    <a:gd name="connsiteY1675" fmla="*/ 1306779 h 1384352"/>
                    <a:gd name="connsiteX1676" fmla="*/ 603976 w 1433145"/>
                    <a:gd name="connsiteY1676" fmla="*/ 1307628 h 1384352"/>
                    <a:gd name="connsiteX1677" fmla="*/ 603976 w 1433145"/>
                    <a:gd name="connsiteY1677" fmla="*/ 1308476 h 1384352"/>
                    <a:gd name="connsiteX1678" fmla="*/ 603100 w 1433145"/>
                    <a:gd name="connsiteY1678" fmla="*/ 1309351 h 1384352"/>
                    <a:gd name="connsiteX1679" fmla="*/ 601402 w 1433145"/>
                    <a:gd name="connsiteY1679" fmla="*/ 1309351 h 1384352"/>
                    <a:gd name="connsiteX1680" fmla="*/ 600553 w 1433145"/>
                    <a:gd name="connsiteY1680" fmla="*/ 1310199 h 1384352"/>
                    <a:gd name="connsiteX1681" fmla="*/ 601402 w 1433145"/>
                    <a:gd name="connsiteY1681" fmla="*/ 1311896 h 1384352"/>
                    <a:gd name="connsiteX1682" fmla="*/ 600553 w 1433145"/>
                    <a:gd name="connsiteY1682" fmla="*/ 1312744 h 1384352"/>
                    <a:gd name="connsiteX1683" fmla="*/ 599704 w 1433145"/>
                    <a:gd name="connsiteY1683" fmla="*/ 1311896 h 1384352"/>
                    <a:gd name="connsiteX1684" fmla="*/ 598855 w 1433145"/>
                    <a:gd name="connsiteY1684" fmla="*/ 1313593 h 1384352"/>
                    <a:gd name="connsiteX1685" fmla="*/ 599704 w 1433145"/>
                    <a:gd name="connsiteY1685" fmla="*/ 1314468 h 1384352"/>
                    <a:gd name="connsiteX1686" fmla="*/ 598855 w 1433145"/>
                    <a:gd name="connsiteY1686" fmla="*/ 1316164 h 1384352"/>
                    <a:gd name="connsiteX1687" fmla="*/ 598006 w 1433145"/>
                    <a:gd name="connsiteY1687" fmla="*/ 1316164 h 1384352"/>
                    <a:gd name="connsiteX1688" fmla="*/ 597131 w 1433145"/>
                    <a:gd name="connsiteY1688" fmla="*/ 1318710 h 1384352"/>
                    <a:gd name="connsiteX1689" fmla="*/ 595433 w 1433145"/>
                    <a:gd name="connsiteY1689" fmla="*/ 1319558 h 1384352"/>
                    <a:gd name="connsiteX1690" fmla="*/ 593735 w 1433145"/>
                    <a:gd name="connsiteY1690" fmla="*/ 1318710 h 1384352"/>
                    <a:gd name="connsiteX1691" fmla="*/ 592010 w 1433145"/>
                    <a:gd name="connsiteY1691" fmla="*/ 1319558 h 1384352"/>
                    <a:gd name="connsiteX1692" fmla="*/ 589463 w 1433145"/>
                    <a:gd name="connsiteY1692" fmla="*/ 1320433 h 1384352"/>
                    <a:gd name="connsiteX1693" fmla="*/ 587765 w 1433145"/>
                    <a:gd name="connsiteY1693" fmla="*/ 1322978 h 1384352"/>
                    <a:gd name="connsiteX1694" fmla="*/ 586041 w 1433145"/>
                    <a:gd name="connsiteY1694" fmla="*/ 1322978 h 1384352"/>
                    <a:gd name="connsiteX1695" fmla="*/ 585192 w 1433145"/>
                    <a:gd name="connsiteY1695" fmla="*/ 1324675 h 1384352"/>
                    <a:gd name="connsiteX1696" fmla="*/ 584343 w 1433145"/>
                    <a:gd name="connsiteY1696" fmla="*/ 1324675 h 1384352"/>
                    <a:gd name="connsiteX1697" fmla="*/ 585192 w 1433145"/>
                    <a:gd name="connsiteY1697" fmla="*/ 1326398 h 1384352"/>
                    <a:gd name="connsiteX1698" fmla="*/ 584343 w 1433145"/>
                    <a:gd name="connsiteY1698" fmla="*/ 1327246 h 1384352"/>
                    <a:gd name="connsiteX1699" fmla="*/ 584343 w 1433145"/>
                    <a:gd name="connsiteY1699" fmla="*/ 1328095 h 1384352"/>
                    <a:gd name="connsiteX1700" fmla="*/ 585192 w 1433145"/>
                    <a:gd name="connsiteY1700" fmla="*/ 1328943 h 1384352"/>
                    <a:gd name="connsiteX1701" fmla="*/ 586916 w 1433145"/>
                    <a:gd name="connsiteY1701" fmla="*/ 1328095 h 1384352"/>
                    <a:gd name="connsiteX1702" fmla="*/ 586916 w 1433145"/>
                    <a:gd name="connsiteY1702" fmla="*/ 1328943 h 1384352"/>
                    <a:gd name="connsiteX1703" fmla="*/ 584343 w 1433145"/>
                    <a:gd name="connsiteY1703" fmla="*/ 1332363 h 1384352"/>
                    <a:gd name="connsiteX1704" fmla="*/ 583494 w 1433145"/>
                    <a:gd name="connsiteY1704" fmla="*/ 1334908 h 1384352"/>
                    <a:gd name="connsiteX1705" fmla="*/ 581796 w 1433145"/>
                    <a:gd name="connsiteY1705" fmla="*/ 1336631 h 1384352"/>
                    <a:gd name="connsiteX1706" fmla="*/ 580920 w 1433145"/>
                    <a:gd name="connsiteY1706" fmla="*/ 1336631 h 1384352"/>
                    <a:gd name="connsiteX1707" fmla="*/ 580071 w 1433145"/>
                    <a:gd name="connsiteY1707" fmla="*/ 1336631 h 1384352"/>
                    <a:gd name="connsiteX1708" fmla="*/ 579222 w 1433145"/>
                    <a:gd name="connsiteY1708" fmla="*/ 1338328 h 1384352"/>
                    <a:gd name="connsiteX1709" fmla="*/ 579222 w 1433145"/>
                    <a:gd name="connsiteY1709" fmla="*/ 1339176 h 1384352"/>
                    <a:gd name="connsiteX1710" fmla="*/ 577524 w 1433145"/>
                    <a:gd name="connsiteY1710" fmla="*/ 1339176 h 1384352"/>
                    <a:gd name="connsiteX1711" fmla="*/ 576675 w 1433145"/>
                    <a:gd name="connsiteY1711" fmla="*/ 1344293 h 1384352"/>
                    <a:gd name="connsiteX1712" fmla="*/ 575826 w 1433145"/>
                    <a:gd name="connsiteY1712" fmla="*/ 1344293 h 1384352"/>
                    <a:gd name="connsiteX1713" fmla="*/ 574951 w 1433145"/>
                    <a:gd name="connsiteY1713" fmla="*/ 1343445 h 1384352"/>
                    <a:gd name="connsiteX1714" fmla="*/ 574102 w 1433145"/>
                    <a:gd name="connsiteY1714" fmla="*/ 1344293 h 1384352"/>
                    <a:gd name="connsiteX1715" fmla="*/ 572404 w 1433145"/>
                    <a:gd name="connsiteY1715" fmla="*/ 1344293 h 1384352"/>
                    <a:gd name="connsiteX1716" fmla="*/ 571555 w 1433145"/>
                    <a:gd name="connsiteY1716" fmla="*/ 1345990 h 1384352"/>
                    <a:gd name="connsiteX1717" fmla="*/ 569830 w 1433145"/>
                    <a:gd name="connsiteY1717" fmla="*/ 1346838 h 1384352"/>
                    <a:gd name="connsiteX1718" fmla="*/ 569830 w 1433145"/>
                    <a:gd name="connsiteY1718" fmla="*/ 1349410 h 1384352"/>
                    <a:gd name="connsiteX1719" fmla="*/ 567283 w 1433145"/>
                    <a:gd name="connsiteY1719" fmla="*/ 1349410 h 1384352"/>
                    <a:gd name="connsiteX1720" fmla="*/ 567283 w 1433145"/>
                    <a:gd name="connsiteY1720" fmla="*/ 1350258 h 1384352"/>
                    <a:gd name="connsiteX1721" fmla="*/ 563861 w 1433145"/>
                    <a:gd name="connsiteY1721" fmla="*/ 1348562 h 1384352"/>
                    <a:gd name="connsiteX1722" fmla="*/ 562163 w 1433145"/>
                    <a:gd name="connsiteY1722" fmla="*/ 1350258 h 1384352"/>
                    <a:gd name="connsiteX1723" fmla="*/ 559616 w 1433145"/>
                    <a:gd name="connsiteY1723" fmla="*/ 1350258 h 1384352"/>
                    <a:gd name="connsiteX1724" fmla="*/ 557043 w 1433145"/>
                    <a:gd name="connsiteY1724" fmla="*/ 1351107 h 1384352"/>
                    <a:gd name="connsiteX1725" fmla="*/ 554496 w 1433145"/>
                    <a:gd name="connsiteY1725" fmla="*/ 1351107 h 1384352"/>
                    <a:gd name="connsiteX1726" fmla="*/ 553647 w 1433145"/>
                    <a:gd name="connsiteY1726" fmla="*/ 1351107 h 1384352"/>
                    <a:gd name="connsiteX1727" fmla="*/ 553647 w 1433145"/>
                    <a:gd name="connsiteY1727" fmla="*/ 1351955 h 1384352"/>
                    <a:gd name="connsiteX1728" fmla="*/ 552771 w 1433145"/>
                    <a:gd name="connsiteY1728" fmla="*/ 1351107 h 1384352"/>
                    <a:gd name="connsiteX1729" fmla="*/ 551073 w 1433145"/>
                    <a:gd name="connsiteY1729" fmla="*/ 1352803 h 1384352"/>
                    <a:gd name="connsiteX1730" fmla="*/ 550224 w 1433145"/>
                    <a:gd name="connsiteY1730" fmla="*/ 1351955 h 1384352"/>
                    <a:gd name="connsiteX1731" fmla="*/ 551073 w 1433145"/>
                    <a:gd name="connsiteY1731" fmla="*/ 1353678 h 1384352"/>
                    <a:gd name="connsiteX1732" fmla="*/ 552771 w 1433145"/>
                    <a:gd name="connsiteY1732" fmla="*/ 1353678 h 1384352"/>
                    <a:gd name="connsiteX1733" fmla="*/ 552771 w 1433145"/>
                    <a:gd name="connsiteY1733" fmla="*/ 1354527 h 1384352"/>
                    <a:gd name="connsiteX1734" fmla="*/ 550224 w 1433145"/>
                    <a:gd name="connsiteY1734" fmla="*/ 1354527 h 1384352"/>
                    <a:gd name="connsiteX1735" fmla="*/ 548526 w 1433145"/>
                    <a:gd name="connsiteY1735" fmla="*/ 1355375 h 1384352"/>
                    <a:gd name="connsiteX1736" fmla="*/ 545953 w 1433145"/>
                    <a:gd name="connsiteY1736" fmla="*/ 1354527 h 1384352"/>
                    <a:gd name="connsiteX1737" fmla="*/ 545953 w 1433145"/>
                    <a:gd name="connsiteY1737" fmla="*/ 1356223 h 1384352"/>
                    <a:gd name="connsiteX1738" fmla="*/ 545104 w 1433145"/>
                    <a:gd name="connsiteY1738" fmla="*/ 1355375 h 1384352"/>
                    <a:gd name="connsiteX1739" fmla="*/ 545953 w 1433145"/>
                    <a:gd name="connsiteY1739" fmla="*/ 1354527 h 1384352"/>
                    <a:gd name="connsiteX1740" fmla="*/ 545104 w 1433145"/>
                    <a:gd name="connsiteY1740" fmla="*/ 1354527 h 1384352"/>
                    <a:gd name="connsiteX1741" fmla="*/ 544255 w 1433145"/>
                    <a:gd name="connsiteY1741" fmla="*/ 1355375 h 1384352"/>
                    <a:gd name="connsiteX1742" fmla="*/ 543406 w 1433145"/>
                    <a:gd name="connsiteY1742" fmla="*/ 1354527 h 1384352"/>
                    <a:gd name="connsiteX1743" fmla="*/ 542557 w 1433145"/>
                    <a:gd name="connsiteY1743" fmla="*/ 1355375 h 1384352"/>
                    <a:gd name="connsiteX1744" fmla="*/ 540832 w 1433145"/>
                    <a:gd name="connsiteY1744" fmla="*/ 1356223 h 1384352"/>
                    <a:gd name="connsiteX1745" fmla="*/ 540832 w 1433145"/>
                    <a:gd name="connsiteY1745" fmla="*/ 1357072 h 1384352"/>
                    <a:gd name="connsiteX1746" fmla="*/ 539134 w 1433145"/>
                    <a:gd name="connsiteY1746" fmla="*/ 1357072 h 1384352"/>
                    <a:gd name="connsiteX1747" fmla="*/ 539134 w 1433145"/>
                    <a:gd name="connsiteY1747" fmla="*/ 1357920 h 1384352"/>
                    <a:gd name="connsiteX1748" fmla="*/ 538285 w 1433145"/>
                    <a:gd name="connsiteY1748" fmla="*/ 1357072 h 1384352"/>
                    <a:gd name="connsiteX1749" fmla="*/ 537436 w 1433145"/>
                    <a:gd name="connsiteY1749" fmla="*/ 1357920 h 1384352"/>
                    <a:gd name="connsiteX1750" fmla="*/ 536561 w 1433145"/>
                    <a:gd name="connsiteY1750" fmla="*/ 1357072 h 1384352"/>
                    <a:gd name="connsiteX1751" fmla="*/ 535712 w 1433145"/>
                    <a:gd name="connsiteY1751" fmla="*/ 1356223 h 1384352"/>
                    <a:gd name="connsiteX1752" fmla="*/ 534863 w 1433145"/>
                    <a:gd name="connsiteY1752" fmla="*/ 1356223 h 1384352"/>
                    <a:gd name="connsiteX1753" fmla="*/ 533165 w 1433145"/>
                    <a:gd name="connsiteY1753" fmla="*/ 1358795 h 1384352"/>
                    <a:gd name="connsiteX1754" fmla="*/ 531467 w 1433145"/>
                    <a:gd name="connsiteY1754" fmla="*/ 1357920 h 1384352"/>
                    <a:gd name="connsiteX1755" fmla="*/ 531467 w 1433145"/>
                    <a:gd name="connsiteY1755" fmla="*/ 1358795 h 1384352"/>
                    <a:gd name="connsiteX1756" fmla="*/ 530591 w 1433145"/>
                    <a:gd name="connsiteY1756" fmla="*/ 1359643 h 1384352"/>
                    <a:gd name="connsiteX1757" fmla="*/ 530591 w 1433145"/>
                    <a:gd name="connsiteY1757" fmla="*/ 1360492 h 1384352"/>
                    <a:gd name="connsiteX1758" fmla="*/ 528893 w 1433145"/>
                    <a:gd name="connsiteY1758" fmla="*/ 1359643 h 1384352"/>
                    <a:gd name="connsiteX1759" fmla="*/ 527195 w 1433145"/>
                    <a:gd name="connsiteY1759" fmla="*/ 1362188 h 1384352"/>
                    <a:gd name="connsiteX1760" fmla="*/ 525497 w 1433145"/>
                    <a:gd name="connsiteY1760" fmla="*/ 1362188 h 1384352"/>
                    <a:gd name="connsiteX1761" fmla="*/ 526346 w 1433145"/>
                    <a:gd name="connsiteY1761" fmla="*/ 1364760 h 1384352"/>
                    <a:gd name="connsiteX1762" fmla="*/ 525497 w 1433145"/>
                    <a:gd name="connsiteY1762" fmla="*/ 1366457 h 1384352"/>
                    <a:gd name="connsiteX1763" fmla="*/ 523773 w 1433145"/>
                    <a:gd name="connsiteY1763" fmla="*/ 1365608 h 1384352"/>
                    <a:gd name="connsiteX1764" fmla="*/ 522075 w 1433145"/>
                    <a:gd name="connsiteY1764" fmla="*/ 1363037 h 1384352"/>
                    <a:gd name="connsiteX1765" fmla="*/ 522075 w 1433145"/>
                    <a:gd name="connsiteY1765" fmla="*/ 1360492 h 1384352"/>
                    <a:gd name="connsiteX1766" fmla="*/ 517803 w 1433145"/>
                    <a:gd name="connsiteY1766" fmla="*/ 1361340 h 1384352"/>
                    <a:gd name="connsiteX1767" fmla="*/ 514381 w 1433145"/>
                    <a:gd name="connsiteY1767" fmla="*/ 1359643 h 1384352"/>
                    <a:gd name="connsiteX1768" fmla="*/ 515256 w 1433145"/>
                    <a:gd name="connsiteY1768" fmla="*/ 1357920 h 1384352"/>
                    <a:gd name="connsiteX1769" fmla="*/ 512683 w 1433145"/>
                    <a:gd name="connsiteY1769" fmla="*/ 1356223 h 1384352"/>
                    <a:gd name="connsiteX1770" fmla="*/ 511834 w 1433145"/>
                    <a:gd name="connsiteY1770" fmla="*/ 1355375 h 1384352"/>
                    <a:gd name="connsiteX1771" fmla="*/ 510136 w 1433145"/>
                    <a:gd name="connsiteY1771" fmla="*/ 1355375 h 1384352"/>
                    <a:gd name="connsiteX1772" fmla="*/ 509287 w 1433145"/>
                    <a:gd name="connsiteY1772" fmla="*/ 1352803 h 1384352"/>
                    <a:gd name="connsiteX1773" fmla="*/ 505864 w 1433145"/>
                    <a:gd name="connsiteY1773" fmla="*/ 1353678 h 1384352"/>
                    <a:gd name="connsiteX1774" fmla="*/ 505864 w 1433145"/>
                    <a:gd name="connsiteY1774" fmla="*/ 1352803 h 1384352"/>
                    <a:gd name="connsiteX1775" fmla="*/ 505015 w 1433145"/>
                    <a:gd name="connsiteY1775" fmla="*/ 1350258 h 1384352"/>
                    <a:gd name="connsiteX1776" fmla="*/ 505864 w 1433145"/>
                    <a:gd name="connsiteY1776" fmla="*/ 1350258 h 1384352"/>
                    <a:gd name="connsiteX1777" fmla="*/ 506713 w 1433145"/>
                    <a:gd name="connsiteY1777" fmla="*/ 1349410 h 1384352"/>
                    <a:gd name="connsiteX1778" fmla="*/ 505015 w 1433145"/>
                    <a:gd name="connsiteY1778" fmla="*/ 1348562 h 1384352"/>
                    <a:gd name="connsiteX1779" fmla="*/ 504166 w 1433145"/>
                    <a:gd name="connsiteY1779" fmla="*/ 1346838 h 1384352"/>
                    <a:gd name="connsiteX1780" fmla="*/ 505015 w 1433145"/>
                    <a:gd name="connsiteY1780" fmla="*/ 1346838 h 1384352"/>
                    <a:gd name="connsiteX1781" fmla="*/ 504166 w 1433145"/>
                    <a:gd name="connsiteY1781" fmla="*/ 1345990 h 1384352"/>
                    <a:gd name="connsiteX1782" fmla="*/ 503317 w 1433145"/>
                    <a:gd name="connsiteY1782" fmla="*/ 1344293 h 1384352"/>
                    <a:gd name="connsiteX1783" fmla="*/ 501593 w 1433145"/>
                    <a:gd name="connsiteY1783" fmla="*/ 1342596 h 1384352"/>
                    <a:gd name="connsiteX1784" fmla="*/ 500744 w 1433145"/>
                    <a:gd name="connsiteY1784" fmla="*/ 1342596 h 1384352"/>
                    <a:gd name="connsiteX1785" fmla="*/ 500744 w 1433145"/>
                    <a:gd name="connsiteY1785" fmla="*/ 1343445 h 1384352"/>
                    <a:gd name="connsiteX1786" fmla="*/ 498197 w 1433145"/>
                    <a:gd name="connsiteY1786" fmla="*/ 1344293 h 1384352"/>
                    <a:gd name="connsiteX1787" fmla="*/ 498197 w 1433145"/>
                    <a:gd name="connsiteY1787" fmla="*/ 1343445 h 1384352"/>
                    <a:gd name="connsiteX1788" fmla="*/ 497321 w 1433145"/>
                    <a:gd name="connsiteY1788" fmla="*/ 1343445 h 1384352"/>
                    <a:gd name="connsiteX1789" fmla="*/ 497321 w 1433145"/>
                    <a:gd name="connsiteY1789" fmla="*/ 1342596 h 1384352"/>
                    <a:gd name="connsiteX1790" fmla="*/ 495624 w 1433145"/>
                    <a:gd name="connsiteY1790" fmla="*/ 1341722 h 1384352"/>
                    <a:gd name="connsiteX1791" fmla="*/ 496472 w 1433145"/>
                    <a:gd name="connsiteY1791" fmla="*/ 1340873 h 1384352"/>
                    <a:gd name="connsiteX1792" fmla="*/ 496472 w 1433145"/>
                    <a:gd name="connsiteY1792" fmla="*/ 1339176 h 1384352"/>
                    <a:gd name="connsiteX1793" fmla="*/ 496472 w 1433145"/>
                    <a:gd name="connsiteY1793" fmla="*/ 1338328 h 1384352"/>
                    <a:gd name="connsiteX1794" fmla="*/ 497321 w 1433145"/>
                    <a:gd name="connsiteY1794" fmla="*/ 1337480 h 1384352"/>
                    <a:gd name="connsiteX1795" fmla="*/ 498197 w 1433145"/>
                    <a:gd name="connsiteY1795" fmla="*/ 1336631 h 1384352"/>
                    <a:gd name="connsiteX1796" fmla="*/ 497321 w 1433145"/>
                    <a:gd name="connsiteY1796" fmla="*/ 1336631 h 1384352"/>
                    <a:gd name="connsiteX1797" fmla="*/ 497321 w 1433145"/>
                    <a:gd name="connsiteY1797" fmla="*/ 1335756 h 1384352"/>
                    <a:gd name="connsiteX1798" fmla="*/ 496472 w 1433145"/>
                    <a:gd name="connsiteY1798" fmla="*/ 1334908 h 1384352"/>
                    <a:gd name="connsiteX1799" fmla="*/ 496472 w 1433145"/>
                    <a:gd name="connsiteY1799" fmla="*/ 1334060 h 1384352"/>
                    <a:gd name="connsiteX1800" fmla="*/ 496472 w 1433145"/>
                    <a:gd name="connsiteY1800" fmla="*/ 1333211 h 1384352"/>
                    <a:gd name="connsiteX1801" fmla="*/ 496472 w 1433145"/>
                    <a:gd name="connsiteY1801" fmla="*/ 1332363 h 1384352"/>
                    <a:gd name="connsiteX1802" fmla="*/ 495624 w 1433145"/>
                    <a:gd name="connsiteY1802" fmla="*/ 1332363 h 1384352"/>
                    <a:gd name="connsiteX1803" fmla="*/ 495624 w 1433145"/>
                    <a:gd name="connsiteY1803" fmla="*/ 1330640 h 1384352"/>
                    <a:gd name="connsiteX1804" fmla="*/ 494775 w 1433145"/>
                    <a:gd name="connsiteY1804" fmla="*/ 1330640 h 1384352"/>
                    <a:gd name="connsiteX1805" fmla="*/ 493926 w 1433145"/>
                    <a:gd name="connsiteY1805" fmla="*/ 1327246 h 1384352"/>
                    <a:gd name="connsiteX1806" fmla="*/ 493926 w 1433145"/>
                    <a:gd name="connsiteY1806" fmla="*/ 1325550 h 1384352"/>
                    <a:gd name="connsiteX1807" fmla="*/ 493926 w 1433145"/>
                    <a:gd name="connsiteY1807" fmla="*/ 1323826 h 1384352"/>
                    <a:gd name="connsiteX1808" fmla="*/ 492201 w 1433145"/>
                    <a:gd name="connsiteY1808" fmla="*/ 1322978 h 1384352"/>
                    <a:gd name="connsiteX1809" fmla="*/ 492201 w 1433145"/>
                    <a:gd name="connsiteY1809" fmla="*/ 1319558 h 1384352"/>
                    <a:gd name="connsiteX1810" fmla="*/ 490503 w 1433145"/>
                    <a:gd name="connsiteY1810" fmla="*/ 1317861 h 1384352"/>
                    <a:gd name="connsiteX1811" fmla="*/ 488805 w 1433145"/>
                    <a:gd name="connsiteY1811" fmla="*/ 1318710 h 1384352"/>
                    <a:gd name="connsiteX1812" fmla="*/ 487107 w 1433145"/>
                    <a:gd name="connsiteY1812" fmla="*/ 1322130 h 1384352"/>
                    <a:gd name="connsiteX1813" fmla="*/ 470897 w 1433145"/>
                    <a:gd name="connsiteY1813" fmla="*/ 1307628 h 1384352"/>
                    <a:gd name="connsiteX1814" fmla="*/ 458958 w 1433145"/>
                    <a:gd name="connsiteY1814" fmla="*/ 1315316 h 1384352"/>
                    <a:gd name="connsiteX1815" fmla="*/ 456384 w 1433145"/>
                    <a:gd name="connsiteY1815" fmla="*/ 1316164 h 1384352"/>
                    <a:gd name="connsiteX1816" fmla="*/ 456384 w 1433145"/>
                    <a:gd name="connsiteY1816" fmla="*/ 1314468 h 1384352"/>
                    <a:gd name="connsiteX1817" fmla="*/ 455535 w 1433145"/>
                    <a:gd name="connsiteY1817" fmla="*/ 1315316 h 1384352"/>
                    <a:gd name="connsiteX1818" fmla="*/ 454686 w 1433145"/>
                    <a:gd name="connsiteY1818" fmla="*/ 1314468 h 1384352"/>
                    <a:gd name="connsiteX1819" fmla="*/ 453837 w 1433145"/>
                    <a:gd name="connsiteY1819" fmla="*/ 1314468 h 1384352"/>
                    <a:gd name="connsiteX1820" fmla="*/ 452962 w 1433145"/>
                    <a:gd name="connsiteY1820" fmla="*/ 1313593 h 1384352"/>
                    <a:gd name="connsiteX1821" fmla="*/ 452113 w 1433145"/>
                    <a:gd name="connsiteY1821" fmla="*/ 1313593 h 1384352"/>
                    <a:gd name="connsiteX1822" fmla="*/ 450415 w 1433145"/>
                    <a:gd name="connsiteY1822" fmla="*/ 1312744 h 1384352"/>
                    <a:gd name="connsiteX1823" fmla="*/ 450415 w 1433145"/>
                    <a:gd name="connsiteY1823" fmla="*/ 1309351 h 1384352"/>
                    <a:gd name="connsiteX1824" fmla="*/ 448717 w 1433145"/>
                    <a:gd name="connsiteY1824" fmla="*/ 1307628 h 1384352"/>
                    <a:gd name="connsiteX1825" fmla="*/ 446992 w 1433145"/>
                    <a:gd name="connsiteY1825" fmla="*/ 1307628 h 1384352"/>
                    <a:gd name="connsiteX1826" fmla="*/ 445294 w 1433145"/>
                    <a:gd name="connsiteY1826" fmla="*/ 1309351 h 1384352"/>
                    <a:gd name="connsiteX1827" fmla="*/ 441023 w 1433145"/>
                    <a:gd name="connsiteY1827" fmla="*/ 1307628 h 1384352"/>
                    <a:gd name="connsiteX1828" fmla="*/ 441023 w 1433145"/>
                    <a:gd name="connsiteY1828" fmla="*/ 1303386 h 1384352"/>
                    <a:gd name="connsiteX1829" fmla="*/ 440174 w 1433145"/>
                    <a:gd name="connsiteY1829" fmla="*/ 1302511 h 1384352"/>
                    <a:gd name="connsiteX1830" fmla="*/ 438476 w 1433145"/>
                    <a:gd name="connsiteY1830" fmla="*/ 1303386 h 1384352"/>
                    <a:gd name="connsiteX1831" fmla="*/ 437627 w 1433145"/>
                    <a:gd name="connsiteY1831" fmla="*/ 1302511 h 1384352"/>
                    <a:gd name="connsiteX1832" fmla="*/ 436778 w 1433145"/>
                    <a:gd name="connsiteY1832" fmla="*/ 1301663 h 1384352"/>
                    <a:gd name="connsiteX1833" fmla="*/ 437627 w 1433145"/>
                    <a:gd name="connsiteY1833" fmla="*/ 1299118 h 1384352"/>
                    <a:gd name="connsiteX1834" fmla="*/ 433356 w 1433145"/>
                    <a:gd name="connsiteY1834" fmla="*/ 1299966 h 1384352"/>
                    <a:gd name="connsiteX1835" fmla="*/ 430809 w 1433145"/>
                    <a:gd name="connsiteY1835" fmla="*/ 1299118 h 1384352"/>
                    <a:gd name="connsiteX1836" fmla="*/ 431658 w 1433145"/>
                    <a:gd name="connsiteY1836" fmla="*/ 1297394 h 1384352"/>
                    <a:gd name="connsiteX1837" fmla="*/ 430809 w 1433145"/>
                    <a:gd name="connsiteY1837" fmla="*/ 1295698 h 1384352"/>
                    <a:gd name="connsiteX1838" fmla="*/ 428235 w 1433145"/>
                    <a:gd name="connsiteY1838" fmla="*/ 1295698 h 1384352"/>
                    <a:gd name="connsiteX1839" fmla="*/ 427386 w 1433145"/>
                    <a:gd name="connsiteY1839" fmla="*/ 1295698 h 1384352"/>
                    <a:gd name="connsiteX1840" fmla="*/ 427386 w 1433145"/>
                    <a:gd name="connsiteY1840" fmla="*/ 1294849 h 1384352"/>
                    <a:gd name="connsiteX1841" fmla="*/ 426537 w 1433145"/>
                    <a:gd name="connsiteY1841" fmla="*/ 1294849 h 1384352"/>
                    <a:gd name="connsiteX1842" fmla="*/ 425688 w 1433145"/>
                    <a:gd name="connsiteY1842" fmla="*/ 1294849 h 1384352"/>
                    <a:gd name="connsiteX1843" fmla="*/ 425688 w 1433145"/>
                    <a:gd name="connsiteY1843" fmla="*/ 1295698 h 1384352"/>
                    <a:gd name="connsiteX1844" fmla="*/ 423964 w 1433145"/>
                    <a:gd name="connsiteY1844" fmla="*/ 1294849 h 1384352"/>
                    <a:gd name="connsiteX1845" fmla="*/ 423964 w 1433145"/>
                    <a:gd name="connsiteY1845" fmla="*/ 1294001 h 1384352"/>
                    <a:gd name="connsiteX1846" fmla="*/ 423115 w 1433145"/>
                    <a:gd name="connsiteY1846" fmla="*/ 1294001 h 1384352"/>
                    <a:gd name="connsiteX1847" fmla="*/ 423115 w 1433145"/>
                    <a:gd name="connsiteY1847" fmla="*/ 1292304 h 1384352"/>
                    <a:gd name="connsiteX1848" fmla="*/ 421417 w 1433145"/>
                    <a:gd name="connsiteY1848" fmla="*/ 1291429 h 1384352"/>
                    <a:gd name="connsiteX1849" fmla="*/ 421417 w 1433145"/>
                    <a:gd name="connsiteY1849" fmla="*/ 1288036 h 1384352"/>
                    <a:gd name="connsiteX1850" fmla="*/ 419692 w 1433145"/>
                    <a:gd name="connsiteY1850" fmla="*/ 1288884 h 1384352"/>
                    <a:gd name="connsiteX1851" fmla="*/ 418843 w 1433145"/>
                    <a:gd name="connsiteY1851" fmla="*/ 1288036 h 1384352"/>
                    <a:gd name="connsiteX1852" fmla="*/ 418843 w 1433145"/>
                    <a:gd name="connsiteY1852" fmla="*/ 1287187 h 1384352"/>
                    <a:gd name="connsiteX1853" fmla="*/ 419692 w 1433145"/>
                    <a:gd name="connsiteY1853" fmla="*/ 1286339 h 1384352"/>
                    <a:gd name="connsiteX1854" fmla="*/ 417994 w 1433145"/>
                    <a:gd name="connsiteY1854" fmla="*/ 1285464 h 1384352"/>
                    <a:gd name="connsiteX1855" fmla="*/ 417994 w 1433145"/>
                    <a:gd name="connsiteY1855" fmla="*/ 1284616 h 1384352"/>
                    <a:gd name="connsiteX1856" fmla="*/ 416296 w 1433145"/>
                    <a:gd name="connsiteY1856" fmla="*/ 1283767 h 1384352"/>
                    <a:gd name="connsiteX1857" fmla="*/ 415447 w 1433145"/>
                    <a:gd name="connsiteY1857" fmla="*/ 1282919 h 1384352"/>
                    <a:gd name="connsiteX1858" fmla="*/ 416296 w 1433145"/>
                    <a:gd name="connsiteY1858" fmla="*/ 1282071 h 1384352"/>
                    <a:gd name="connsiteX1859" fmla="*/ 413723 w 1433145"/>
                    <a:gd name="connsiteY1859" fmla="*/ 1280347 h 1384352"/>
                    <a:gd name="connsiteX1860" fmla="*/ 413723 w 1433145"/>
                    <a:gd name="connsiteY1860" fmla="*/ 1279499 h 1384352"/>
                    <a:gd name="connsiteX1861" fmla="*/ 412874 w 1433145"/>
                    <a:gd name="connsiteY1861" fmla="*/ 1279499 h 1384352"/>
                    <a:gd name="connsiteX1862" fmla="*/ 411176 w 1433145"/>
                    <a:gd name="connsiteY1862" fmla="*/ 1276954 h 1384352"/>
                    <a:gd name="connsiteX1863" fmla="*/ 410327 w 1433145"/>
                    <a:gd name="connsiteY1863" fmla="*/ 1276954 h 1384352"/>
                    <a:gd name="connsiteX1864" fmla="*/ 410327 w 1433145"/>
                    <a:gd name="connsiteY1864" fmla="*/ 1275257 h 1384352"/>
                    <a:gd name="connsiteX1865" fmla="*/ 409478 w 1433145"/>
                    <a:gd name="connsiteY1865" fmla="*/ 1275257 h 1384352"/>
                    <a:gd name="connsiteX1866" fmla="*/ 406904 w 1433145"/>
                    <a:gd name="connsiteY1866" fmla="*/ 1273534 h 1384352"/>
                    <a:gd name="connsiteX1867" fmla="*/ 406055 w 1433145"/>
                    <a:gd name="connsiteY1867" fmla="*/ 1266720 h 1384352"/>
                    <a:gd name="connsiteX1868" fmla="*/ 407753 w 1433145"/>
                    <a:gd name="connsiteY1868" fmla="*/ 1264175 h 1384352"/>
                    <a:gd name="connsiteX1869" fmla="*/ 406904 w 1433145"/>
                    <a:gd name="connsiteY1869" fmla="*/ 1263301 h 1384352"/>
                    <a:gd name="connsiteX1870" fmla="*/ 406055 w 1433145"/>
                    <a:gd name="connsiteY1870" fmla="*/ 1263301 h 1384352"/>
                    <a:gd name="connsiteX1871" fmla="*/ 403508 w 1433145"/>
                    <a:gd name="connsiteY1871" fmla="*/ 1264175 h 1384352"/>
                    <a:gd name="connsiteX1872" fmla="*/ 402633 w 1433145"/>
                    <a:gd name="connsiteY1872" fmla="*/ 1264175 h 1384352"/>
                    <a:gd name="connsiteX1873" fmla="*/ 402633 w 1433145"/>
                    <a:gd name="connsiteY1873" fmla="*/ 1263301 h 1384352"/>
                    <a:gd name="connsiteX1874" fmla="*/ 402633 w 1433145"/>
                    <a:gd name="connsiteY1874" fmla="*/ 1260755 h 1384352"/>
                    <a:gd name="connsiteX1875" fmla="*/ 401784 w 1433145"/>
                    <a:gd name="connsiteY1875" fmla="*/ 1260755 h 1384352"/>
                    <a:gd name="connsiteX1876" fmla="*/ 401784 w 1433145"/>
                    <a:gd name="connsiteY1876" fmla="*/ 1259907 h 1384352"/>
                    <a:gd name="connsiteX1877" fmla="*/ 401784 w 1433145"/>
                    <a:gd name="connsiteY1877" fmla="*/ 1259059 h 1384352"/>
                    <a:gd name="connsiteX1878" fmla="*/ 401784 w 1433145"/>
                    <a:gd name="connsiteY1878" fmla="*/ 1257335 h 1384352"/>
                    <a:gd name="connsiteX1879" fmla="*/ 403508 w 1433145"/>
                    <a:gd name="connsiteY1879" fmla="*/ 1255639 h 1384352"/>
                    <a:gd name="connsiteX1880" fmla="*/ 401784 w 1433145"/>
                    <a:gd name="connsiteY1880" fmla="*/ 1255639 h 1384352"/>
                    <a:gd name="connsiteX1881" fmla="*/ 401784 w 1433145"/>
                    <a:gd name="connsiteY1881" fmla="*/ 1254790 h 1384352"/>
                    <a:gd name="connsiteX1882" fmla="*/ 401784 w 1433145"/>
                    <a:gd name="connsiteY1882" fmla="*/ 1253942 h 1384352"/>
                    <a:gd name="connsiteX1883" fmla="*/ 403508 w 1433145"/>
                    <a:gd name="connsiteY1883" fmla="*/ 1253942 h 1384352"/>
                    <a:gd name="connsiteX1884" fmla="*/ 403508 w 1433145"/>
                    <a:gd name="connsiteY1884" fmla="*/ 1253094 h 1384352"/>
                    <a:gd name="connsiteX1885" fmla="*/ 401784 w 1433145"/>
                    <a:gd name="connsiteY1885" fmla="*/ 1253094 h 1384352"/>
                    <a:gd name="connsiteX1886" fmla="*/ 401784 w 1433145"/>
                    <a:gd name="connsiteY1886" fmla="*/ 1250522 h 1384352"/>
                    <a:gd name="connsiteX1887" fmla="*/ 402633 w 1433145"/>
                    <a:gd name="connsiteY1887" fmla="*/ 1249674 h 1384352"/>
                    <a:gd name="connsiteX1888" fmla="*/ 403508 w 1433145"/>
                    <a:gd name="connsiteY1888" fmla="*/ 1247977 h 1384352"/>
                    <a:gd name="connsiteX1889" fmla="*/ 401784 w 1433145"/>
                    <a:gd name="connsiteY1889" fmla="*/ 1247977 h 1384352"/>
                    <a:gd name="connsiteX1890" fmla="*/ 400086 w 1433145"/>
                    <a:gd name="connsiteY1890" fmla="*/ 1246254 h 1384352"/>
                    <a:gd name="connsiteX1891" fmla="*/ 400086 w 1433145"/>
                    <a:gd name="connsiteY1891" fmla="*/ 1245405 h 1384352"/>
                    <a:gd name="connsiteX1892" fmla="*/ 399237 w 1433145"/>
                    <a:gd name="connsiteY1892" fmla="*/ 1245405 h 1384352"/>
                    <a:gd name="connsiteX1893" fmla="*/ 398388 w 1433145"/>
                    <a:gd name="connsiteY1893" fmla="*/ 1245405 h 1384352"/>
                    <a:gd name="connsiteX1894" fmla="*/ 398388 w 1433145"/>
                    <a:gd name="connsiteY1894" fmla="*/ 1243708 h 1384352"/>
                    <a:gd name="connsiteX1895" fmla="*/ 399237 w 1433145"/>
                    <a:gd name="connsiteY1895" fmla="*/ 1242012 h 1384352"/>
                    <a:gd name="connsiteX1896" fmla="*/ 398388 w 1433145"/>
                    <a:gd name="connsiteY1896" fmla="*/ 1241137 h 1384352"/>
                    <a:gd name="connsiteX1897" fmla="*/ 397512 w 1433145"/>
                    <a:gd name="connsiteY1897" fmla="*/ 1242012 h 1384352"/>
                    <a:gd name="connsiteX1898" fmla="*/ 396663 w 1433145"/>
                    <a:gd name="connsiteY1898" fmla="*/ 1241137 h 1384352"/>
                    <a:gd name="connsiteX1899" fmla="*/ 397512 w 1433145"/>
                    <a:gd name="connsiteY1899" fmla="*/ 1239440 h 1384352"/>
                    <a:gd name="connsiteX1900" fmla="*/ 396663 w 1433145"/>
                    <a:gd name="connsiteY1900" fmla="*/ 1238592 h 1384352"/>
                    <a:gd name="connsiteX1901" fmla="*/ 397512 w 1433145"/>
                    <a:gd name="connsiteY1901" fmla="*/ 1237743 h 1384352"/>
                    <a:gd name="connsiteX1902" fmla="*/ 398388 w 1433145"/>
                    <a:gd name="connsiteY1902" fmla="*/ 1236020 h 1384352"/>
                    <a:gd name="connsiteX1903" fmla="*/ 397512 w 1433145"/>
                    <a:gd name="connsiteY1903" fmla="*/ 1236020 h 1384352"/>
                    <a:gd name="connsiteX1904" fmla="*/ 398388 w 1433145"/>
                    <a:gd name="connsiteY1904" fmla="*/ 1232627 h 1384352"/>
                    <a:gd name="connsiteX1905" fmla="*/ 397512 w 1433145"/>
                    <a:gd name="connsiteY1905" fmla="*/ 1232627 h 1384352"/>
                    <a:gd name="connsiteX1906" fmla="*/ 398388 w 1433145"/>
                    <a:gd name="connsiteY1906" fmla="*/ 1231778 h 1384352"/>
                    <a:gd name="connsiteX1907" fmla="*/ 397512 w 1433145"/>
                    <a:gd name="connsiteY1907" fmla="*/ 1230930 h 1384352"/>
                    <a:gd name="connsiteX1908" fmla="*/ 398388 w 1433145"/>
                    <a:gd name="connsiteY1908" fmla="*/ 1230055 h 1384352"/>
                    <a:gd name="connsiteX1909" fmla="*/ 397512 w 1433145"/>
                    <a:gd name="connsiteY1909" fmla="*/ 1230055 h 1384352"/>
                    <a:gd name="connsiteX1910" fmla="*/ 398388 w 1433145"/>
                    <a:gd name="connsiteY1910" fmla="*/ 1229207 h 1384352"/>
                    <a:gd name="connsiteX1911" fmla="*/ 396663 w 1433145"/>
                    <a:gd name="connsiteY1911" fmla="*/ 1226662 h 1384352"/>
                    <a:gd name="connsiteX1912" fmla="*/ 396663 w 1433145"/>
                    <a:gd name="connsiteY1912" fmla="*/ 1225813 h 1384352"/>
                    <a:gd name="connsiteX1913" fmla="*/ 396663 w 1433145"/>
                    <a:gd name="connsiteY1913" fmla="*/ 1222393 h 1384352"/>
                    <a:gd name="connsiteX1914" fmla="*/ 398388 w 1433145"/>
                    <a:gd name="connsiteY1914" fmla="*/ 1222393 h 1384352"/>
                    <a:gd name="connsiteX1915" fmla="*/ 398388 w 1433145"/>
                    <a:gd name="connsiteY1915" fmla="*/ 1221545 h 1384352"/>
                    <a:gd name="connsiteX1916" fmla="*/ 398388 w 1433145"/>
                    <a:gd name="connsiteY1916" fmla="*/ 1220696 h 1384352"/>
                    <a:gd name="connsiteX1917" fmla="*/ 397512 w 1433145"/>
                    <a:gd name="connsiteY1917" fmla="*/ 1218125 h 1384352"/>
                    <a:gd name="connsiteX1918" fmla="*/ 396663 w 1433145"/>
                    <a:gd name="connsiteY1918" fmla="*/ 1216428 h 1384352"/>
                    <a:gd name="connsiteX1919" fmla="*/ 397512 w 1433145"/>
                    <a:gd name="connsiteY1919" fmla="*/ 1213008 h 1384352"/>
                    <a:gd name="connsiteX1920" fmla="*/ 397512 w 1433145"/>
                    <a:gd name="connsiteY1920" fmla="*/ 1211311 h 1384352"/>
                    <a:gd name="connsiteX1921" fmla="*/ 398388 w 1433145"/>
                    <a:gd name="connsiteY1921" fmla="*/ 1206195 h 1384352"/>
                    <a:gd name="connsiteX1922" fmla="*/ 398388 w 1433145"/>
                    <a:gd name="connsiteY1922" fmla="*/ 1204498 h 1384352"/>
                    <a:gd name="connsiteX1923" fmla="*/ 401784 w 1433145"/>
                    <a:gd name="connsiteY1923" fmla="*/ 1196810 h 1384352"/>
                    <a:gd name="connsiteX1924" fmla="*/ 402633 w 1433145"/>
                    <a:gd name="connsiteY1924" fmla="*/ 1195961 h 1384352"/>
                    <a:gd name="connsiteX1925" fmla="*/ 403508 w 1433145"/>
                    <a:gd name="connsiteY1925" fmla="*/ 1194265 h 1384352"/>
                    <a:gd name="connsiteX1926" fmla="*/ 406904 w 1433145"/>
                    <a:gd name="connsiteY1926" fmla="*/ 1192568 h 1384352"/>
                    <a:gd name="connsiteX1927" fmla="*/ 407753 w 1433145"/>
                    <a:gd name="connsiteY1927" fmla="*/ 1189996 h 1384352"/>
                    <a:gd name="connsiteX1928" fmla="*/ 411176 w 1433145"/>
                    <a:gd name="connsiteY1928" fmla="*/ 1188299 h 1384352"/>
                    <a:gd name="connsiteX1929" fmla="*/ 412874 w 1433145"/>
                    <a:gd name="connsiteY1929" fmla="*/ 1186603 h 1384352"/>
                    <a:gd name="connsiteX1930" fmla="*/ 414598 w 1433145"/>
                    <a:gd name="connsiteY1930" fmla="*/ 1183183 h 1384352"/>
                    <a:gd name="connsiteX1931" fmla="*/ 414598 w 1433145"/>
                    <a:gd name="connsiteY1931" fmla="*/ 1181486 h 1384352"/>
                    <a:gd name="connsiteX1932" fmla="*/ 412874 w 1433145"/>
                    <a:gd name="connsiteY1932" fmla="*/ 1178914 h 1384352"/>
                    <a:gd name="connsiteX1933" fmla="*/ 411176 w 1433145"/>
                    <a:gd name="connsiteY1933" fmla="*/ 1175521 h 1384352"/>
                    <a:gd name="connsiteX1934" fmla="*/ 412874 w 1433145"/>
                    <a:gd name="connsiteY1934" fmla="*/ 1171253 h 1384352"/>
                    <a:gd name="connsiteX1935" fmla="*/ 412874 w 1433145"/>
                    <a:gd name="connsiteY1935" fmla="*/ 1170404 h 1384352"/>
                    <a:gd name="connsiteX1936" fmla="*/ 413723 w 1433145"/>
                    <a:gd name="connsiteY1936" fmla="*/ 1169529 h 1384352"/>
                    <a:gd name="connsiteX1937" fmla="*/ 414598 w 1433145"/>
                    <a:gd name="connsiteY1937" fmla="*/ 1170404 h 1384352"/>
                    <a:gd name="connsiteX1938" fmla="*/ 415447 w 1433145"/>
                    <a:gd name="connsiteY1938" fmla="*/ 1169529 h 1384352"/>
                    <a:gd name="connsiteX1939" fmla="*/ 417994 w 1433145"/>
                    <a:gd name="connsiteY1939" fmla="*/ 1167833 h 1384352"/>
                    <a:gd name="connsiteX1940" fmla="*/ 417145 w 1433145"/>
                    <a:gd name="connsiteY1940" fmla="*/ 1166984 h 1384352"/>
                    <a:gd name="connsiteX1941" fmla="*/ 417994 w 1433145"/>
                    <a:gd name="connsiteY1941" fmla="*/ 1162716 h 1384352"/>
                    <a:gd name="connsiteX1942" fmla="*/ 417994 w 1433145"/>
                    <a:gd name="connsiteY1942" fmla="*/ 1160171 h 1384352"/>
                    <a:gd name="connsiteX1943" fmla="*/ 416296 w 1433145"/>
                    <a:gd name="connsiteY1943" fmla="*/ 1157599 h 1384352"/>
                    <a:gd name="connsiteX1944" fmla="*/ 416296 w 1433145"/>
                    <a:gd name="connsiteY1944" fmla="*/ 1154206 h 1384352"/>
                    <a:gd name="connsiteX1945" fmla="*/ 413723 w 1433145"/>
                    <a:gd name="connsiteY1945" fmla="*/ 1155054 h 1384352"/>
                    <a:gd name="connsiteX1946" fmla="*/ 412874 w 1433145"/>
                    <a:gd name="connsiteY1946" fmla="*/ 1155054 h 1384352"/>
                    <a:gd name="connsiteX1947" fmla="*/ 412025 w 1433145"/>
                    <a:gd name="connsiteY1947" fmla="*/ 1155054 h 1384352"/>
                    <a:gd name="connsiteX1948" fmla="*/ 410327 w 1433145"/>
                    <a:gd name="connsiteY1948" fmla="*/ 1155054 h 1384352"/>
                    <a:gd name="connsiteX1949" fmla="*/ 407753 w 1433145"/>
                    <a:gd name="connsiteY1949" fmla="*/ 1153357 h 1384352"/>
                    <a:gd name="connsiteX1950" fmla="*/ 406904 w 1433145"/>
                    <a:gd name="connsiteY1950" fmla="*/ 1158474 h 1384352"/>
                    <a:gd name="connsiteX1951" fmla="*/ 405206 w 1433145"/>
                    <a:gd name="connsiteY1951" fmla="*/ 1160171 h 1384352"/>
                    <a:gd name="connsiteX1952" fmla="*/ 401784 w 1433145"/>
                    <a:gd name="connsiteY1952" fmla="*/ 1161867 h 1384352"/>
                    <a:gd name="connsiteX1953" fmla="*/ 357424 w 1433145"/>
                    <a:gd name="connsiteY1953" fmla="*/ 1159322 h 1384352"/>
                    <a:gd name="connsiteX1954" fmla="*/ 271278 w 1433145"/>
                    <a:gd name="connsiteY1954" fmla="*/ 1155902 h 1384352"/>
                    <a:gd name="connsiteX1955" fmla="*/ 183408 w 1433145"/>
                    <a:gd name="connsiteY1955" fmla="*/ 1154206 h 1384352"/>
                    <a:gd name="connsiteX1956" fmla="*/ 179137 w 1433145"/>
                    <a:gd name="connsiteY1956" fmla="*/ 1104762 h 1384352"/>
                    <a:gd name="connsiteX1957" fmla="*/ 174865 w 1433145"/>
                    <a:gd name="connsiteY1957" fmla="*/ 1051898 h 1384352"/>
                    <a:gd name="connsiteX1958" fmla="*/ 133928 w 1433145"/>
                    <a:gd name="connsiteY1958" fmla="*/ 1004177 h 1384352"/>
                    <a:gd name="connsiteX1959" fmla="*/ 141622 w 1433145"/>
                    <a:gd name="connsiteY1959" fmla="*/ 1003329 h 1384352"/>
                    <a:gd name="connsiteX1960" fmla="*/ 174016 w 1433145"/>
                    <a:gd name="connsiteY1960" fmla="*/ 1003329 h 1384352"/>
                    <a:gd name="connsiteX1961" fmla="*/ 170620 w 1433145"/>
                    <a:gd name="connsiteY1961" fmla="*/ 941079 h 1384352"/>
                    <a:gd name="connsiteX1962" fmla="*/ 168047 w 1433145"/>
                    <a:gd name="connsiteY1962" fmla="*/ 941954 h 1384352"/>
                    <a:gd name="connsiteX1963" fmla="*/ 164651 w 1433145"/>
                    <a:gd name="connsiteY1963" fmla="*/ 940231 h 1384352"/>
                    <a:gd name="connsiteX1964" fmla="*/ 163802 w 1433145"/>
                    <a:gd name="connsiteY1964" fmla="*/ 935989 h 1384352"/>
                    <a:gd name="connsiteX1965" fmla="*/ 162926 w 1433145"/>
                    <a:gd name="connsiteY1965" fmla="*/ 934266 h 1384352"/>
                    <a:gd name="connsiteX1966" fmla="*/ 163802 w 1433145"/>
                    <a:gd name="connsiteY1966" fmla="*/ 934266 h 1384352"/>
                    <a:gd name="connsiteX1967" fmla="*/ 162926 w 1433145"/>
                    <a:gd name="connsiteY1967" fmla="*/ 932569 h 1384352"/>
                    <a:gd name="connsiteX1968" fmla="*/ 162926 w 1433145"/>
                    <a:gd name="connsiteY1968" fmla="*/ 930873 h 1384352"/>
                    <a:gd name="connsiteX1969" fmla="*/ 162077 w 1433145"/>
                    <a:gd name="connsiteY1969" fmla="*/ 929998 h 1384352"/>
                    <a:gd name="connsiteX1970" fmla="*/ 162926 w 1433145"/>
                    <a:gd name="connsiteY1970" fmla="*/ 929998 h 1384352"/>
                    <a:gd name="connsiteX1971" fmla="*/ 162077 w 1433145"/>
                    <a:gd name="connsiteY1971" fmla="*/ 929149 h 1384352"/>
                    <a:gd name="connsiteX1972" fmla="*/ 162077 w 1433145"/>
                    <a:gd name="connsiteY1972" fmla="*/ 927453 h 1384352"/>
                    <a:gd name="connsiteX1973" fmla="*/ 161228 w 1433145"/>
                    <a:gd name="connsiteY1973" fmla="*/ 926604 h 1384352"/>
                    <a:gd name="connsiteX1974" fmla="*/ 161228 w 1433145"/>
                    <a:gd name="connsiteY1974" fmla="*/ 924881 h 1384352"/>
                    <a:gd name="connsiteX1975" fmla="*/ 158681 w 1433145"/>
                    <a:gd name="connsiteY1975" fmla="*/ 924033 h 1384352"/>
                    <a:gd name="connsiteX1976" fmla="*/ 158681 w 1433145"/>
                    <a:gd name="connsiteY1976" fmla="*/ 923184 h 1384352"/>
                    <a:gd name="connsiteX1977" fmla="*/ 159530 w 1433145"/>
                    <a:gd name="connsiteY1977" fmla="*/ 924033 h 1384352"/>
                    <a:gd name="connsiteX1978" fmla="*/ 159530 w 1433145"/>
                    <a:gd name="connsiteY1978" fmla="*/ 922336 h 1384352"/>
                    <a:gd name="connsiteX1979" fmla="*/ 156957 w 1433145"/>
                    <a:gd name="connsiteY1979" fmla="*/ 920639 h 1384352"/>
                    <a:gd name="connsiteX1980" fmla="*/ 157806 w 1433145"/>
                    <a:gd name="connsiteY1980" fmla="*/ 919791 h 1384352"/>
                    <a:gd name="connsiteX1981" fmla="*/ 156957 w 1433145"/>
                    <a:gd name="connsiteY1981" fmla="*/ 919791 h 1384352"/>
                    <a:gd name="connsiteX1982" fmla="*/ 156957 w 1433145"/>
                    <a:gd name="connsiteY1982" fmla="*/ 918067 h 1384352"/>
                    <a:gd name="connsiteX1983" fmla="*/ 156108 w 1433145"/>
                    <a:gd name="connsiteY1983" fmla="*/ 917219 h 1384352"/>
                    <a:gd name="connsiteX1984" fmla="*/ 155259 w 1433145"/>
                    <a:gd name="connsiteY1984" fmla="*/ 917219 h 1384352"/>
                    <a:gd name="connsiteX1985" fmla="*/ 154410 w 1433145"/>
                    <a:gd name="connsiteY1985" fmla="*/ 917219 h 1384352"/>
                    <a:gd name="connsiteX1986" fmla="*/ 155259 w 1433145"/>
                    <a:gd name="connsiteY1986" fmla="*/ 916371 h 1384352"/>
                    <a:gd name="connsiteX1987" fmla="*/ 155259 w 1433145"/>
                    <a:gd name="connsiteY1987" fmla="*/ 915522 h 1384352"/>
                    <a:gd name="connsiteX1988" fmla="*/ 154410 w 1433145"/>
                    <a:gd name="connsiteY1988" fmla="*/ 915522 h 1384352"/>
                    <a:gd name="connsiteX1989" fmla="*/ 154410 w 1433145"/>
                    <a:gd name="connsiteY1989" fmla="*/ 914674 h 1384352"/>
                    <a:gd name="connsiteX1990" fmla="*/ 153561 w 1433145"/>
                    <a:gd name="connsiteY1990" fmla="*/ 914674 h 1384352"/>
                    <a:gd name="connsiteX1991" fmla="*/ 154410 w 1433145"/>
                    <a:gd name="connsiteY1991" fmla="*/ 913826 h 1384352"/>
                    <a:gd name="connsiteX1992" fmla="*/ 154410 w 1433145"/>
                    <a:gd name="connsiteY1992" fmla="*/ 912951 h 1384352"/>
                    <a:gd name="connsiteX1993" fmla="*/ 154410 w 1433145"/>
                    <a:gd name="connsiteY1993" fmla="*/ 911254 h 1384352"/>
                    <a:gd name="connsiteX1994" fmla="*/ 154410 w 1433145"/>
                    <a:gd name="connsiteY1994" fmla="*/ 910406 h 1384352"/>
                    <a:gd name="connsiteX1995" fmla="*/ 155259 w 1433145"/>
                    <a:gd name="connsiteY1995" fmla="*/ 911254 h 1384352"/>
                    <a:gd name="connsiteX1996" fmla="*/ 155259 w 1433145"/>
                    <a:gd name="connsiteY1996" fmla="*/ 910406 h 1384352"/>
                    <a:gd name="connsiteX1997" fmla="*/ 155259 w 1433145"/>
                    <a:gd name="connsiteY1997" fmla="*/ 909557 h 1384352"/>
                    <a:gd name="connsiteX1998" fmla="*/ 155259 w 1433145"/>
                    <a:gd name="connsiteY1998" fmla="*/ 907834 h 1384352"/>
                    <a:gd name="connsiteX1999" fmla="*/ 154410 w 1433145"/>
                    <a:gd name="connsiteY1999" fmla="*/ 908709 h 1384352"/>
                    <a:gd name="connsiteX2000" fmla="*/ 154410 w 1433145"/>
                    <a:gd name="connsiteY2000" fmla="*/ 907834 h 1384352"/>
                    <a:gd name="connsiteX2001" fmla="*/ 153561 w 1433145"/>
                    <a:gd name="connsiteY2001" fmla="*/ 908709 h 1384352"/>
                    <a:gd name="connsiteX2002" fmla="*/ 153561 w 1433145"/>
                    <a:gd name="connsiteY2002" fmla="*/ 907834 h 1384352"/>
                    <a:gd name="connsiteX2003" fmla="*/ 153561 w 1433145"/>
                    <a:gd name="connsiteY2003" fmla="*/ 906986 h 1384352"/>
                    <a:gd name="connsiteX2004" fmla="*/ 152685 w 1433145"/>
                    <a:gd name="connsiteY2004" fmla="*/ 907834 h 1384352"/>
                    <a:gd name="connsiteX2005" fmla="*/ 152685 w 1433145"/>
                    <a:gd name="connsiteY2005" fmla="*/ 906986 h 1384352"/>
                    <a:gd name="connsiteX2006" fmla="*/ 152685 w 1433145"/>
                    <a:gd name="connsiteY2006" fmla="*/ 906137 h 1384352"/>
                    <a:gd name="connsiteX2007" fmla="*/ 151836 w 1433145"/>
                    <a:gd name="connsiteY2007" fmla="*/ 906986 h 1384352"/>
                    <a:gd name="connsiteX2008" fmla="*/ 150987 w 1433145"/>
                    <a:gd name="connsiteY2008" fmla="*/ 906137 h 1384352"/>
                    <a:gd name="connsiteX2009" fmla="*/ 151836 w 1433145"/>
                    <a:gd name="connsiteY2009" fmla="*/ 905289 h 1384352"/>
                    <a:gd name="connsiteX2010" fmla="*/ 150138 w 1433145"/>
                    <a:gd name="connsiteY2010" fmla="*/ 904441 h 1384352"/>
                    <a:gd name="connsiteX2011" fmla="*/ 149289 w 1433145"/>
                    <a:gd name="connsiteY2011" fmla="*/ 902717 h 1384352"/>
                    <a:gd name="connsiteX2012" fmla="*/ 148440 w 1433145"/>
                    <a:gd name="connsiteY2012" fmla="*/ 901869 h 1384352"/>
                    <a:gd name="connsiteX2013" fmla="*/ 148440 w 1433145"/>
                    <a:gd name="connsiteY2013" fmla="*/ 901021 h 1384352"/>
                    <a:gd name="connsiteX2014" fmla="*/ 147591 w 1433145"/>
                    <a:gd name="connsiteY2014" fmla="*/ 900172 h 1384352"/>
                    <a:gd name="connsiteX2015" fmla="*/ 147591 w 1433145"/>
                    <a:gd name="connsiteY2015" fmla="*/ 898475 h 1384352"/>
                    <a:gd name="connsiteX2016" fmla="*/ 146716 w 1433145"/>
                    <a:gd name="connsiteY2016" fmla="*/ 897627 h 1384352"/>
                    <a:gd name="connsiteX2017" fmla="*/ 147591 w 1433145"/>
                    <a:gd name="connsiteY2017" fmla="*/ 896752 h 1384352"/>
                    <a:gd name="connsiteX2018" fmla="*/ 146716 w 1433145"/>
                    <a:gd name="connsiteY2018" fmla="*/ 895055 h 1384352"/>
                    <a:gd name="connsiteX2019" fmla="*/ 146716 w 1433145"/>
                    <a:gd name="connsiteY2019" fmla="*/ 894207 h 1384352"/>
                    <a:gd name="connsiteX2020" fmla="*/ 148440 w 1433145"/>
                    <a:gd name="connsiteY2020" fmla="*/ 893359 h 1384352"/>
                    <a:gd name="connsiteX2021" fmla="*/ 148440 w 1433145"/>
                    <a:gd name="connsiteY2021" fmla="*/ 892510 h 1384352"/>
                    <a:gd name="connsiteX2022" fmla="*/ 146716 w 1433145"/>
                    <a:gd name="connsiteY2022" fmla="*/ 891662 h 1384352"/>
                    <a:gd name="connsiteX2023" fmla="*/ 146716 w 1433145"/>
                    <a:gd name="connsiteY2023" fmla="*/ 889939 h 1384352"/>
                    <a:gd name="connsiteX2024" fmla="*/ 145867 w 1433145"/>
                    <a:gd name="connsiteY2024" fmla="*/ 889090 h 1384352"/>
                    <a:gd name="connsiteX2025" fmla="*/ 145867 w 1433145"/>
                    <a:gd name="connsiteY2025" fmla="*/ 887394 h 1384352"/>
                    <a:gd name="connsiteX2026" fmla="*/ 145867 w 1433145"/>
                    <a:gd name="connsiteY2026" fmla="*/ 885670 h 1384352"/>
                    <a:gd name="connsiteX2027" fmla="*/ 144169 w 1433145"/>
                    <a:gd name="connsiteY2027" fmla="*/ 885670 h 1384352"/>
                    <a:gd name="connsiteX2028" fmla="*/ 143320 w 1433145"/>
                    <a:gd name="connsiteY2028" fmla="*/ 885670 h 1384352"/>
                    <a:gd name="connsiteX2029" fmla="*/ 143320 w 1433145"/>
                    <a:gd name="connsiteY2029" fmla="*/ 884822 h 1384352"/>
                    <a:gd name="connsiteX2030" fmla="*/ 143320 w 1433145"/>
                    <a:gd name="connsiteY2030" fmla="*/ 883125 h 1384352"/>
                    <a:gd name="connsiteX2031" fmla="*/ 144169 w 1433145"/>
                    <a:gd name="connsiteY2031" fmla="*/ 882277 h 1384352"/>
                    <a:gd name="connsiteX2032" fmla="*/ 145018 w 1433145"/>
                    <a:gd name="connsiteY2032" fmla="*/ 881429 h 1384352"/>
                    <a:gd name="connsiteX2033" fmla="*/ 145018 w 1433145"/>
                    <a:gd name="connsiteY2033" fmla="*/ 880554 h 1384352"/>
                    <a:gd name="connsiteX2034" fmla="*/ 144169 w 1433145"/>
                    <a:gd name="connsiteY2034" fmla="*/ 878857 h 1384352"/>
                    <a:gd name="connsiteX2035" fmla="*/ 145867 w 1433145"/>
                    <a:gd name="connsiteY2035" fmla="*/ 878009 h 1384352"/>
                    <a:gd name="connsiteX2036" fmla="*/ 144169 w 1433145"/>
                    <a:gd name="connsiteY2036" fmla="*/ 876312 h 1384352"/>
                    <a:gd name="connsiteX2037" fmla="*/ 145867 w 1433145"/>
                    <a:gd name="connsiteY2037" fmla="*/ 875463 h 1384352"/>
                    <a:gd name="connsiteX2038" fmla="*/ 145018 w 1433145"/>
                    <a:gd name="connsiteY2038" fmla="*/ 874589 h 1384352"/>
                    <a:gd name="connsiteX2039" fmla="*/ 145018 w 1433145"/>
                    <a:gd name="connsiteY2039" fmla="*/ 873740 h 1384352"/>
                    <a:gd name="connsiteX2040" fmla="*/ 145867 w 1433145"/>
                    <a:gd name="connsiteY2040" fmla="*/ 872892 h 1384352"/>
                    <a:gd name="connsiteX2041" fmla="*/ 146716 w 1433145"/>
                    <a:gd name="connsiteY2041" fmla="*/ 872892 h 1384352"/>
                    <a:gd name="connsiteX2042" fmla="*/ 148440 w 1433145"/>
                    <a:gd name="connsiteY2042" fmla="*/ 872043 h 1384352"/>
                    <a:gd name="connsiteX2043" fmla="*/ 150987 w 1433145"/>
                    <a:gd name="connsiteY2043" fmla="*/ 869498 h 1384352"/>
                    <a:gd name="connsiteX2044" fmla="*/ 150987 w 1433145"/>
                    <a:gd name="connsiteY2044" fmla="*/ 868623 h 1384352"/>
                    <a:gd name="connsiteX2045" fmla="*/ 151836 w 1433145"/>
                    <a:gd name="connsiteY2045" fmla="*/ 866927 h 1384352"/>
                    <a:gd name="connsiteX2046" fmla="*/ 153561 w 1433145"/>
                    <a:gd name="connsiteY2046" fmla="*/ 865230 h 1384352"/>
                    <a:gd name="connsiteX2047" fmla="*/ 153561 w 1433145"/>
                    <a:gd name="connsiteY2047" fmla="*/ 864382 h 1384352"/>
                    <a:gd name="connsiteX2048" fmla="*/ 154410 w 1433145"/>
                    <a:gd name="connsiteY2048" fmla="*/ 862658 h 1384352"/>
                    <a:gd name="connsiteX2049" fmla="*/ 154410 w 1433145"/>
                    <a:gd name="connsiteY2049" fmla="*/ 860962 h 1384352"/>
                    <a:gd name="connsiteX2050" fmla="*/ 155259 w 1433145"/>
                    <a:gd name="connsiteY2050" fmla="*/ 860113 h 1384352"/>
                    <a:gd name="connsiteX2051" fmla="*/ 155259 w 1433145"/>
                    <a:gd name="connsiteY2051" fmla="*/ 860962 h 1384352"/>
                    <a:gd name="connsiteX2052" fmla="*/ 155259 w 1433145"/>
                    <a:gd name="connsiteY2052" fmla="*/ 860113 h 1384352"/>
                    <a:gd name="connsiteX2053" fmla="*/ 156957 w 1433145"/>
                    <a:gd name="connsiteY2053" fmla="*/ 860113 h 1384352"/>
                    <a:gd name="connsiteX2054" fmla="*/ 156957 w 1433145"/>
                    <a:gd name="connsiteY2054" fmla="*/ 859265 h 1384352"/>
                    <a:gd name="connsiteX2055" fmla="*/ 156108 w 1433145"/>
                    <a:gd name="connsiteY2055" fmla="*/ 858417 h 1384352"/>
                    <a:gd name="connsiteX2056" fmla="*/ 152685 w 1433145"/>
                    <a:gd name="connsiteY2056" fmla="*/ 858417 h 1384352"/>
                    <a:gd name="connsiteX2057" fmla="*/ 150987 w 1433145"/>
                    <a:gd name="connsiteY2057" fmla="*/ 855845 h 1384352"/>
                    <a:gd name="connsiteX2058" fmla="*/ 151836 w 1433145"/>
                    <a:gd name="connsiteY2058" fmla="*/ 856693 h 1384352"/>
                    <a:gd name="connsiteX2059" fmla="*/ 152685 w 1433145"/>
                    <a:gd name="connsiteY2059" fmla="*/ 854997 h 1384352"/>
                    <a:gd name="connsiteX2060" fmla="*/ 153561 w 1433145"/>
                    <a:gd name="connsiteY2060" fmla="*/ 854997 h 1384352"/>
                    <a:gd name="connsiteX2061" fmla="*/ 152685 w 1433145"/>
                    <a:gd name="connsiteY2061" fmla="*/ 854148 h 1384352"/>
                    <a:gd name="connsiteX2062" fmla="*/ 152685 w 1433145"/>
                    <a:gd name="connsiteY2062" fmla="*/ 853300 h 1384352"/>
                    <a:gd name="connsiteX2063" fmla="*/ 151836 w 1433145"/>
                    <a:gd name="connsiteY2063" fmla="*/ 853300 h 1384352"/>
                    <a:gd name="connsiteX2064" fmla="*/ 150987 w 1433145"/>
                    <a:gd name="connsiteY2064" fmla="*/ 853300 h 1384352"/>
                    <a:gd name="connsiteX2065" fmla="*/ 149289 w 1433145"/>
                    <a:gd name="connsiteY2065" fmla="*/ 852425 h 1384352"/>
                    <a:gd name="connsiteX2066" fmla="*/ 148440 w 1433145"/>
                    <a:gd name="connsiteY2066" fmla="*/ 852425 h 1384352"/>
                    <a:gd name="connsiteX2067" fmla="*/ 149289 w 1433145"/>
                    <a:gd name="connsiteY2067" fmla="*/ 853300 h 1384352"/>
                    <a:gd name="connsiteX2068" fmla="*/ 148440 w 1433145"/>
                    <a:gd name="connsiteY2068" fmla="*/ 853300 h 1384352"/>
                    <a:gd name="connsiteX2069" fmla="*/ 148440 w 1433145"/>
                    <a:gd name="connsiteY2069" fmla="*/ 849031 h 1384352"/>
                    <a:gd name="connsiteX2070" fmla="*/ 147591 w 1433145"/>
                    <a:gd name="connsiteY2070" fmla="*/ 847335 h 1384352"/>
                    <a:gd name="connsiteX2071" fmla="*/ 148440 w 1433145"/>
                    <a:gd name="connsiteY2071" fmla="*/ 846460 h 1384352"/>
                    <a:gd name="connsiteX2072" fmla="*/ 148440 w 1433145"/>
                    <a:gd name="connsiteY2072" fmla="*/ 845611 h 1384352"/>
                    <a:gd name="connsiteX2073" fmla="*/ 147591 w 1433145"/>
                    <a:gd name="connsiteY2073" fmla="*/ 845611 h 1384352"/>
                    <a:gd name="connsiteX2074" fmla="*/ 146716 w 1433145"/>
                    <a:gd name="connsiteY2074" fmla="*/ 845611 h 1384352"/>
                    <a:gd name="connsiteX2075" fmla="*/ 145867 w 1433145"/>
                    <a:gd name="connsiteY2075" fmla="*/ 846460 h 1384352"/>
                    <a:gd name="connsiteX2076" fmla="*/ 145867 w 1433145"/>
                    <a:gd name="connsiteY2076" fmla="*/ 847335 h 1384352"/>
                    <a:gd name="connsiteX2077" fmla="*/ 145018 w 1433145"/>
                    <a:gd name="connsiteY2077" fmla="*/ 846460 h 1384352"/>
                    <a:gd name="connsiteX2078" fmla="*/ 145867 w 1433145"/>
                    <a:gd name="connsiteY2078" fmla="*/ 845611 h 1384352"/>
                    <a:gd name="connsiteX2079" fmla="*/ 146716 w 1433145"/>
                    <a:gd name="connsiteY2079" fmla="*/ 844763 h 1384352"/>
                    <a:gd name="connsiteX2080" fmla="*/ 146716 w 1433145"/>
                    <a:gd name="connsiteY2080" fmla="*/ 843066 h 1384352"/>
                    <a:gd name="connsiteX2081" fmla="*/ 147591 w 1433145"/>
                    <a:gd name="connsiteY2081" fmla="*/ 842218 h 1384352"/>
                    <a:gd name="connsiteX2082" fmla="*/ 145867 w 1433145"/>
                    <a:gd name="connsiteY2082" fmla="*/ 842218 h 1384352"/>
                    <a:gd name="connsiteX2083" fmla="*/ 145018 w 1433145"/>
                    <a:gd name="connsiteY2083" fmla="*/ 842218 h 1384352"/>
                    <a:gd name="connsiteX2084" fmla="*/ 144169 w 1433145"/>
                    <a:gd name="connsiteY2084" fmla="*/ 842218 h 1384352"/>
                    <a:gd name="connsiteX2085" fmla="*/ 143320 w 1433145"/>
                    <a:gd name="connsiteY2085" fmla="*/ 842218 h 1384352"/>
                    <a:gd name="connsiteX2086" fmla="*/ 145867 w 1433145"/>
                    <a:gd name="connsiteY2086" fmla="*/ 839646 h 1384352"/>
                    <a:gd name="connsiteX2087" fmla="*/ 145867 w 1433145"/>
                    <a:gd name="connsiteY2087" fmla="*/ 838798 h 1384352"/>
                    <a:gd name="connsiteX2088" fmla="*/ 144169 w 1433145"/>
                    <a:gd name="connsiteY2088" fmla="*/ 839646 h 1384352"/>
                    <a:gd name="connsiteX2089" fmla="*/ 143320 w 1433145"/>
                    <a:gd name="connsiteY2089" fmla="*/ 838798 h 1384352"/>
                    <a:gd name="connsiteX2090" fmla="*/ 143320 w 1433145"/>
                    <a:gd name="connsiteY2090" fmla="*/ 837950 h 1384352"/>
                    <a:gd name="connsiteX2091" fmla="*/ 144169 w 1433145"/>
                    <a:gd name="connsiteY2091" fmla="*/ 837950 h 1384352"/>
                    <a:gd name="connsiteX2092" fmla="*/ 145867 w 1433145"/>
                    <a:gd name="connsiteY2092" fmla="*/ 837950 h 1384352"/>
                    <a:gd name="connsiteX2093" fmla="*/ 146716 w 1433145"/>
                    <a:gd name="connsiteY2093" fmla="*/ 837101 h 1384352"/>
                    <a:gd name="connsiteX2094" fmla="*/ 145018 w 1433145"/>
                    <a:gd name="connsiteY2094" fmla="*/ 836253 h 1384352"/>
                    <a:gd name="connsiteX2095" fmla="*/ 145018 w 1433145"/>
                    <a:gd name="connsiteY2095" fmla="*/ 835378 h 1384352"/>
                    <a:gd name="connsiteX2096" fmla="*/ 145867 w 1433145"/>
                    <a:gd name="connsiteY2096" fmla="*/ 835378 h 1384352"/>
                    <a:gd name="connsiteX2097" fmla="*/ 146716 w 1433145"/>
                    <a:gd name="connsiteY2097" fmla="*/ 835378 h 1384352"/>
                    <a:gd name="connsiteX2098" fmla="*/ 145867 w 1433145"/>
                    <a:gd name="connsiteY2098" fmla="*/ 834530 h 1384352"/>
                    <a:gd name="connsiteX2099" fmla="*/ 143320 w 1433145"/>
                    <a:gd name="connsiteY2099" fmla="*/ 834530 h 1384352"/>
                    <a:gd name="connsiteX2100" fmla="*/ 142471 w 1433145"/>
                    <a:gd name="connsiteY2100" fmla="*/ 833681 h 1384352"/>
                    <a:gd name="connsiteX2101" fmla="*/ 141622 w 1433145"/>
                    <a:gd name="connsiteY2101" fmla="*/ 834530 h 1384352"/>
                    <a:gd name="connsiteX2102" fmla="*/ 140746 w 1433145"/>
                    <a:gd name="connsiteY2102" fmla="*/ 833681 h 1384352"/>
                    <a:gd name="connsiteX2103" fmla="*/ 138199 w 1433145"/>
                    <a:gd name="connsiteY2103" fmla="*/ 833681 h 1384352"/>
                    <a:gd name="connsiteX2104" fmla="*/ 139897 w 1433145"/>
                    <a:gd name="connsiteY2104" fmla="*/ 831985 h 1384352"/>
                    <a:gd name="connsiteX2105" fmla="*/ 139048 w 1433145"/>
                    <a:gd name="connsiteY2105" fmla="*/ 831136 h 1384352"/>
                    <a:gd name="connsiteX2106" fmla="*/ 138199 w 1433145"/>
                    <a:gd name="connsiteY2106" fmla="*/ 831136 h 1384352"/>
                    <a:gd name="connsiteX2107" fmla="*/ 136501 w 1433145"/>
                    <a:gd name="connsiteY2107" fmla="*/ 831136 h 1384352"/>
                    <a:gd name="connsiteX2108" fmla="*/ 136501 w 1433145"/>
                    <a:gd name="connsiteY2108" fmla="*/ 832833 h 1384352"/>
                    <a:gd name="connsiteX2109" fmla="*/ 135626 w 1433145"/>
                    <a:gd name="connsiteY2109" fmla="*/ 832833 h 1384352"/>
                    <a:gd name="connsiteX2110" fmla="*/ 134777 w 1433145"/>
                    <a:gd name="connsiteY2110" fmla="*/ 831136 h 1384352"/>
                    <a:gd name="connsiteX2111" fmla="*/ 133079 w 1433145"/>
                    <a:gd name="connsiteY2111" fmla="*/ 831136 h 1384352"/>
                    <a:gd name="connsiteX2112" fmla="*/ 133928 w 1433145"/>
                    <a:gd name="connsiteY2112" fmla="*/ 829413 h 1384352"/>
                    <a:gd name="connsiteX2113" fmla="*/ 132230 w 1433145"/>
                    <a:gd name="connsiteY2113" fmla="*/ 829413 h 1384352"/>
                    <a:gd name="connsiteX2114" fmla="*/ 133079 w 1433145"/>
                    <a:gd name="connsiteY2114" fmla="*/ 828565 h 1384352"/>
                    <a:gd name="connsiteX2115" fmla="*/ 131381 w 1433145"/>
                    <a:gd name="connsiteY2115" fmla="*/ 828565 h 1384352"/>
                    <a:gd name="connsiteX2116" fmla="*/ 130532 w 1433145"/>
                    <a:gd name="connsiteY2116" fmla="*/ 827716 h 1384352"/>
                    <a:gd name="connsiteX2117" fmla="*/ 129656 w 1433145"/>
                    <a:gd name="connsiteY2117" fmla="*/ 828565 h 1384352"/>
                    <a:gd name="connsiteX2118" fmla="*/ 128807 w 1433145"/>
                    <a:gd name="connsiteY2118" fmla="*/ 828565 h 1384352"/>
                    <a:gd name="connsiteX2119" fmla="*/ 128807 w 1433145"/>
                    <a:gd name="connsiteY2119" fmla="*/ 826868 h 1384352"/>
                    <a:gd name="connsiteX2120" fmla="*/ 127958 w 1433145"/>
                    <a:gd name="connsiteY2120" fmla="*/ 827716 h 1384352"/>
                    <a:gd name="connsiteX2121" fmla="*/ 127958 w 1433145"/>
                    <a:gd name="connsiteY2121" fmla="*/ 826868 h 1384352"/>
                    <a:gd name="connsiteX2122" fmla="*/ 127958 w 1433145"/>
                    <a:gd name="connsiteY2122" fmla="*/ 826019 h 1384352"/>
                    <a:gd name="connsiteX2123" fmla="*/ 126260 w 1433145"/>
                    <a:gd name="connsiteY2123" fmla="*/ 824296 h 1384352"/>
                    <a:gd name="connsiteX2124" fmla="*/ 125412 w 1433145"/>
                    <a:gd name="connsiteY2124" fmla="*/ 826019 h 1384352"/>
                    <a:gd name="connsiteX2125" fmla="*/ 124536 w 1433145"/>
                    <a:gd name="connsiteY2125" fmla="*/ 826019 h 1384352"/>
                    <a:gd name="connsiteX2126" fmla="*/ 123687 w 1433145"/>
                    <a:gd name="connsiteY2126" fmla="*/ 826868 h 1384352"/>
                    <a:gd name="connsiteX2127" fmla="*/ 122838 w 1433145"/>
                    <a:gd name="connsiteY2127" fmla="*/ 826868 h 1384352"/>
                    <a:gd name="connsiteX2128" fmla="*/ 122838 w 1433145"/>
                    <a:gd name="connsiteY2128" fmla="*/ 826019 h 1384352"/>
                    <a:gd name="connsiteX2129" fmla="*/ 122838 w 1433145"/>
                    <a:gd name="connsiteY2129" fmla="*/ 826868 h 1384352"/>
                    <a:gd name="connsiteX2130" fmla="*/ 121140 w 1433145"/>
                    <a:gd name="connsiteY2130" fmla="*/ 826019 h 1384352"/>
                    <a:gd name="connsiteX2131" fmla="*/ 119442 w 1433145"/>
                    <a:gd name="connsiteY2131" fmla="*/ 824296 h 1384352"/>
                    <a:gd name="connsiteX2132" fmla="*/ 118567 w 1433145"/>
                    <a:gd name="connsiteY2132" fmla="*/ 821751 h 1384352"/>
                    <a:gd name="connsiteX2133" fmla="*/ 117718 w 1433145"/>
                    <a:gd name="connsiteY2133" fmla="*/ 822599 h 1384352"/>
                    <a:gd name="connsiteX2134" fmla="*/ 117718 w 1433145"/>
                    <a:gd name="connsiteY2134" fmla="*/ 824296 h 1384352"/>
                    <a:gd name="connsiteX2135" fmla="*/ 116020 w 1433145"/>
                    <a:gd name="connsiteY2135" fmla="*/ 822599 h 1384352"/>
                    <a:gd name="connsiteX2136" fmla="*/ 116020 w 1433145"/>
                    <a:gd name="connsiteY2136" fmla="*/ 820903 h 1384352"/>
                    <a:gd name="connsiteX2137" fmla="*/ 115171 w 1433145"/>
                    <a:gd name="connsiteY2137" fmla="*/ 820054 h 1384352"/>
                    <a:gd name="connsiteX2138" fmla="*/ 115171 w 1433145"/>
                    <a:gd name="connsiteY2138" fmla="*/ 819206 h 1384352"/>
                    <a:gd name="connsiteX2139" fmla="*/ 116020 w 1433145"/>
                    <a:gd name="connsiteY2139" fmla="*/ 819206 h 1384352"/>
                    <a:gd name="connsiteX2140" fmla="*/ 116020 w 1433145"/>
                    <a:gd name="connsiteY2140" fmla="*/ 818331 h 1384352"/>
                    <a:gd name="connsiteX2141" fmla="*/ 116869 w 1433145"/>
                    <a:gd name="connsiteY2141" fmla="*/ 818331 h 1384352"/>
                    <a:gd name="connsiteX2142" fmla="*/ 117718 w 1433145"/>
                    <a:gd name="connsiteY2142" fmla="*/ 817483 h 1384352"/>
                    <a:gd name="connsiteX2143" fmla="*/ 116869 w 1433145"/>
                    <a:gd name="connsiteY2143" fmla="*/ 816634 h 1384352"/>
                    <a:gd name="connsiteX2144" fmla="*/ 117718 w 1433145"/>
                    <a:gd name="connsiteY2144" fmla="*/ 816634 h 1384352"/>
                    <a:gd name="connsiteX2145" fmla="*/ 116869 w 1433145"/>
                    <a:gd name="connsiteY2145" fmla="*/ 816634 h 1384352"/>
                    <a:gd name="connsiteX2146" fmla="*/ 117718 w 1433145"/>
                    <a:gd name="connsiteY2146" fmla="*/ 815786 h 1384352"/>
                    <a:gd name="connsiteX2147" fmla="*/ 118567 w 1433145"/>
                    <a:gd name="connsiteY2147" fmla="*/ 815786 h 1384352"/>
                    <a:gd name="connsiteX2148" fmla="*/ 117718 w 1433145"/>
                    <a:gd name="connsiteY2148" fmla="*/ 814938 h 1384352"/>
                    <a:gd name="connsiteX2149" fmla="*/ 118567 w 1433145"/>
                    <a:gd name="connsiteY2149" fmla="*/ 814089 h 1384352"/>
                    <a:gd name="connsiteX2150" fmla="*/ 118567 w 1433145"/>
                    <a:gd name="connsiteY2150" fmla="*/ 813214 h 1384352"/>
                    <a:gd name="connsiteX2151" fmla="*/ 118567 w 1433145"/>
                    <a:gd name="connsiteY2151" fmla="*/ 812366 h 1384352"/>
                    <a:gd name="connsiteX2152" fmla="*/ 120291 w 1433145"/>
                    <a:gd name="connsiteY2152" fmla="*/ 811518 h 1384352"/>
                    <a:gd name="connsiteX2153" fmla="*/ 120291 w 1433145"/>
                    <a:gd name="connsiteY2153" fmla="*/ 810669 h 1384352"/>
                    <a:gd name="connsiteX2154" fmla="*/ 121140 w 1433145"/>
                    <a:gd name="connsiteY2154" fmla="*/ 810669 h 1384352"/>
                    <a:gd name="connsiteX2155" fmla="*/ 121140 w 1433145"/>
                    <a:gd name="connsiteY2155" fmla="*/ 809821 h 1384352"/>
                    <a:gd name="connsiteX2156" fmla="*/ 122838 w 1433145"/>
                    <a:gd name="connsiteY2156" fmla="*/ 809821 h 1384352"/>
                    <a:gd name="connsiteX2157" fmla="*/ 123687 w 1433145"/>
                    <a:gd name="connsiteY2157" fmla="*/ 808098 h 1384352"/>
                    <a:gd name="connsiteX2158" fmla="*/ 124536 w 1433145"/>
                    <a:gd name="connsiteY2158" fmla="*/ 808973 h 1384352"/>
                    <a:gd name="connsiteX2159" fmla="*/ 124536 w 1433145"/>
                    <a:gd name="connsiteY2159" fmla="*/ 808098 h 1384352"/>
                    <a:gd name="connsiteX2160" fmla="*/ 124536 w 1433145"/>
                    <a:gd name="connsiteY2160" fmla="*/ 807249 h 1384352"/>
                    <a:gd name="connsiteX2161" fmla="*/ 125412 w 1433145"/>
                    <a:gd name="connsiteY2161" fmla="*/ 806401 h 1384352"/>
                    <a:gd name="connsiteX2162" fmla="*/ 125412 w 1433145"/>
                    <a:gd name="connsiteY2162" fmla="*/ 805553 h 1384352"/>
                    <a:gd name="connsiteX2163" fmla="*/ 127958 w 1433145"/>
                    <a:gd name="connsiteY2163" fmla="*/ 804704 h 1384352"/>
                    <a:gd name="connsiteX2164" fmla="*/ 129656 w 1433145"/>
                    <a:gd name="connsiteY2164" fmla="*/ 805553 h 1384352"/>
                    <a:gd name="connsiteX2165" fmla="*/ 130532 w 1433145"/>
                    <a:gd name="connsiteY2165" fmla="*/ 805553 h 1384352"/>
                    <a:gd name="connsiteX2166" fmla="*/ 131381 w 1433145"/>
                    <a:gd name="connsiteY2166" fmla="*/ 804704 h 1384352"/>
                    <a:gd name="connsiteX2167" fmla="*/ 132230 w 1433145"/>
                    <a:gd name="connsiteY2167" fmla="*/ 804704 h 1384352"/>
                    <a:gd name="connsiteX2168" fmla="*/ 134777 w 1433145"/>
                    <a:gd name="connsiteY2168" fmla="*/ 803007 h 1384352"/>
                    <a:gd name="connsiteX2169" fmla="*/ 135626 w 1433145"/>
                    <a:gd name="connsiteY2169" fmla="*/ 802133 h 1384352"/>
                    <a:gd name="connsiteX2170" fmla="*/ 136501 w 1433145"/>
                    <a:gd name="connsiteY2170" fmla="*/ 802133 h 1384352"/>
                    <a:gd name="connsiteX2171" fmla="*/ 136501 w 1433145"/>
                    <a:gd name="connsiteY2171" fmla="*/ 801284 h 1384352"/>
                    <a:gd name="connsiteX2172" fmla="*/ 138199 w 1433145"/>
                    <a:gd name="connsiteY2172" fmla="*/ 801284 h 1384352"/>
                    <a:gd name="connsiteX2173" fmla="*/ 138199 w 1433145"/>
                    <a:gd name="connsiteY2173" fmla="*/ 798739 h 1384352"/>
                    <a:gd name="connsiteX2174" fmla="*/ 141622 w 1433145"/>
                    <a:gd name="connsiteY2174" fmla="*/ 796167 h 1384352"/>
                    <a:gd name="connsiteX2175" fmla="*/ 144169 w 1433145"/>
                    <a:gd name="connsiteY2175" fmla="*/ 795319 h 1384352"/>
                    <a:gd name="connsiteX2176" fmla="*/ 144169 w 1433145"/>
                    <a:gd name="connsiteY2176" fmla="*/ 796167 h 1384352"/>
                    <a:gd name="connsiteX2177" fmla="*/ 145018 w 1433145"/>
                    <a:gd name="connsiteY2177" fmla="*/ 795319 h 1384352"/>
                    <a:gd name="connsiteX2178" fmla="*/ 146716 w 1433145"/>
                    <a:gd name="connsiteY2178" fmla="*/ 794471 h 1384352"/>
                    <a:gd name="connsiteX2179" fmla="*/ 147591 w 1433145"/>
                    <a:gd name="connsiteY2179" fmla="*/ 795319 h 1384352"/>
                    <a:gd name="connsiteX2180" fmla="*/ 150987 w 1433145"/>
                    <a:gd name="connsiteY2180" fmla="*/ 794471 h 1384352"/>
                    <a:gd name="connsiteX2181" fmla="*/ 150987 w 1433145"/>
                    <a:gd name="connsiteY2181" fmla="*/ 793622 h 1384352"/>
                    <a:gd name="connsiteX2182" fmla="*/ 153561 w 1433145"/>
                    <a:gd name="connsiteY2182" fmla="*/ 791051 h 1384352"/>
                    <a:gd name="connsiteX2183" fmla="*/ 154410 w 1433145"/>
                    <a:gd name="connsiteY2183" fmla="*/ 791051 h 1384352"/>
                    <a:gd name="connsiteX2184" fmla="*/ 154410 w 1433145"/>
                    <a:gd name="connsiteY2184" fmla="*/ 790202 h 1384352"/>
                    <a:gd name="connsiteX2185" fmla="*/ 156108 w 1433145"/>
                    <a:gd name="connsiteY2185" fmla="*/ 790202 h 1384352"/>
                    <a:gd name="connsiteX2186" fmla="*/ 156957 w 1433145"/>
                    <a:gd name="connsiteY2186" fmla="*/ 788506 h 1384352"/>
                    <a:gd name="connsiteX2187" fmla="*/ 156957 w 1433145"/>
                    <a:gd name="connsiteY2187" fmla="*/ 785961 h 1384352"/>
                    <a:gd name="connsiteX2188" fmla="*/ 156957 w 1433145"/>
                    <a:gd name="connsiteY2188" fmla="*/ 785086 h 1384352"/>
                    <a:gd name="connsiteX2189" fmla="*/ 158681 w 1433145"/>
                    <a:gd name="connsiteY2189" fmla="*/ 784237 h 1384352"/>
                    <a:gd name="connsiteX2190" fmla="*/ 156957 w 1433145"/>
                    <a:gd name="connsiteY2190" fmla="*/ 782541 h 1384352"/>
                    <a:gd name="connsiteX2191" fmla="*/ 156957 w 1433145"/>
                    <a:gd name="connsiteY2191" fmla="*/ 779969 h 1384352"/>
                    <a:gd name="connsiteX2192" fmla="*/ 157806 w 1433145"/>
                    <a:gd name="connsiteY2192" fmla="*/ 779969 h 1384352"/>
                    <a:gd name="connsiteX2193" fmla="*/ 157806 w 1433145"/>
                    <a:gd name="connsiteY2193" fmla="*/ 779121 h 1384352"/>
                    <a:gd name="connsiteX2194" fmla="*/ 158681 w 1433145"/>
                    <a:gd name="connsiteY2194" fmla="*/ 779121 h 1384352"/>
                    <a:gd name="connsiteX2195" fmla="*/ 158681 w 1433145"/>
                    <a:gd name="connsiteY2195" fmla="*/ 777424 h 1384352"/>
                    <a:gd name="connsiteX2196" fmla="*/ 158681 w 1433145"/>
                    <a:gd name="connsiteY2196" fmla="*/ 776575 h 1384352"/>
                    <a:gd name="connsiteX2197" fmla="*/ 158681 w 1433145"/>
                    <a:gd name="connsiteY2197" fmla="*/ 775727 h 1384352"/>
                    <a:gd name="connsiteX2198" fmla="*/ 158681 w 1433145"/>
                    <a:gd name="connsiteY2198" fmla="*/ 774879 h 1384352"/>
                    <a:gd name="connsiteX2199" fmla="*/ 157806 w 1433145"/>
                    <a:gd name="connsiteY2199" fmla="*/ 773155 h 1384352"/>
                    <a:gd name="connsiteX2200" fmla="*/ 158681 w 1433145"/>
                    <a:gd name="connsiteY2200" fmla="*/ 773155 h 1384352"/>
                    <a:gd name="connsiteX2201" fmla="*/ 159530 w 1433145"/>
                    <a:gd name="connsiteY2201" fmla="*/ 771459 h 1384352"/>
                    <a:gd name="connsiteX2202" fmla="*/ 159530 w 1433145"/>
                    <a:gd name="connsiteY2202" fmla="*/ 770610 h 1384352"/>
                    <a:gd name="connsiteX2203" fmla="*/ 159530 w 1433145"/>
                    <a:gd name="connsiteY2203" fmla="*/ 769762 h 1384352"/>
                    <a:gd name="connsiteX2204" fmla="*/ 159530 w 1433145"/>
                    <a:gd name="connsiteY2204" fmla="*/ 770610 h 1384352"/>
                    <a:gd name="connsiteX2205" fmla="*/ 160379 w 1433145"/>
                    <a:gd name="connsiteY2205" fmla="*/ 769762 h 1384352"/>
                    <a:gd name="connsiteX2206" fmla="*/ 160379 w 1433145"/>
                    <a:gd name="connsiteY2206" fmla="*/ 768039 h 1384352"/>
                    <a:gd name="connsiteX2207" fmla="*/ 160379 w 1433145"/>
                    <a:gd name="connsiteY2207" fmla="*/ 767190 h 1384352"/>
                    <a:gd name="connsiteX2208" fmla="*/ 162077 w 1433145"/>
                    <a:gd name="connsiteY2208" fmla="*/ 767190 h 1384352"/>
                    <a:gd name="connsiteX2209" fmla="*/ 162926 w 1433145"/>
                    <a:gd name="connsiteY2209" fmla="*/ 764645 h 1384352"/>
                    <a:gd name="connsiteX2210" fmla="*/ 163802 w 1433145"/>
                    <a:gd name="connsiteY2210" fmla="*/ 764645 h 1384352"/>
                    <a:gd name="connsiteX2211" fmla="*/ 163802 w 1433145"/>
                    <a:gd name="connsiteY2211" fmla="*/ 761225 h 1384352"/>
                    <a:gd name="connsiteX2212" fmla="*/ 164651 w 1433145"/>
                    <a:gd name="connsiteY2212" fmla="*/ 761225 h 1384352"/>
                    <a:gd name="connsiteX2213" fmla="*/ 164651 w 1433145"/>
                    <a:gd name="connsiteY2213" fmla="*/ 759529 h 1384352"/>
                    <a:gd name="connsiteX2214" fmla="*/ 166349 w 1433145"/>
                    <a:gd name="connsiteY2214" fmla="*/ 756957 h 1384352"/>
                    <a:gd name="connsiteX2215" fmla="*/ 166349 w 1433145"/>
                    <a:gd name="connsiteY2215" fmla="*/ 756109 h 1384352"/>
                    <a:gd name="connsiteX2216" fmla="*/ 166349 w 1433145"/>
                    <a:gd name="connsiteY2216" fmla="*/ 754412 h 1384352"/>
                    <a:gd name="connsiteX2217" fmla="*/ 167198 w 1433145"/>
                    <a:gd name="connsiteY2217" fmla="*/ 754412 h 1384352"/>
                    <a:gd name="connsiteX2218" fmla="*/ 168047 w 1433145"/>
                    <a:gd name="connsiteY2218" fmla="*/ 754412 h 1384352"/>
                    <a:gd name="connsiteX2219" fmla="*/ 171469 w 1433145"/>
                    <a:gd name="connsiteY2219" fmla="*/ 750143 h 1384352"/>
                    <a:gd name="connsiteX2220" fmla="*/ 169771 w 1433145"/>
                    <a:gd name="connsiteY2220" fmla="*/ 749295 h 1384352"/>
                    <a:gd name="connsiteX2221" fmla="*/ 170620 w 1433145"/>
                    <a:gd name="connsiteY2221" fmla="*/ 747598 h 1384352"/>
                    <a:gd name="connsiteX2222" fmla="*/ 169771 w 1433145"/>
                    <a:gd name="connsiteY2222" fmla="*/ 746724 h 1384352"/>
                    <a:gd name="connsiteX2223" fmla="*/ 169771 w 1433145"/>
                    <a:gd name="connsiteY2223" fmla="*/ 745875 h 1384352"/>
                    <a:gd name="connsiteX2224" fmla="*/ 169771 w 1433145"/>
                    <a:gd name="connsiteY2224" fmla="*/ 745027 h 1384352"/>
                    <a:gd name="connsiteX2225" fmla="*/ 168896 w 1433145"/>
                    <a:gd name="connsiteY2225" fmla="*/ 744178 h 1384352"/>
                    <a:gd name="connsiteX2226" fmla="*/ 169771 w 1433145"/>
                    <a:gd name="connsiteY2226" fmla="*/ 743330 h 1384352"/>
                    <a:gd name="connsiteX2227" fmla="*/ 169771 w 1433145"/>
                    <a:gd name="connsiteY2227" fmla="*/ 741633 h 1384352"/>
                    <a:gd name="connsiteX2228" fmla="*/ 171469 w 1433145"/>
                    <a:gd name="connsiteY2228" fmla="*/ 741633 h 1384352"/>
                    <a:gd name="connsiteX2229" fmla="*/ 173167 w 1433145"/>
                    <a:gd name="connsiteY2229" fmla="*/ 739062 h 1384352"/>
                    <a:gd name="connsiteX2230" fmla="*/ 174016 w 1433145"/>
                    <a:gd name="connsiteY2230" fmla="*/ 739062 h 1384352"/>
                    <a:gd name="connsiteX2231" fmla="*/ 174865 w 1433145"/>
                    <a:gd name="connsiteY2231" fmla="*/ 737365 h 1384352"/>
                    <a:gd name="connsiteX2232" fmla="*/ 174865 w 1433145"/>
                    <a:gd name="connsiteY2232" fmla="*/ 735642 h 1384352"/>
                    <a:gd name="connsiteX2233" fmla="*/ 176590 w 1433145"/>
                    <a:gd name="connsiteY2233" fmla="*/ 735642 h 1384352"/>
                    <a:gd name="connsiteX2234" fmla="*/ 177439 w 1433145"/>
                    <a:gd name="connsiteY2234" fmla="*/ 734793 h 1384352"/>
                    <a:gd name="connsiteX2235" fmla="*/ 178288 w 1433145"/>
                    <a:gd name="connsiteY2235" fmla="*/ 734793 h 1384352"/>
                    <a:gd name="connsiteX2236" fmla="*/ 178288 w 1433145"/>
                    <a:gd name="connsiteY2236" fmla="*/ 732248 h 1384352"/>
                    <a:gd name="connsiteX2237" fmla="*/ 179137 w 1433145"/>
                    <a:gd name="connsiteY2237" fmla="*/ 731400 h 1384352"/>
                    <a:gd name="connsiteX2238" fmla="*/ 179986 w 1433145"/>
                    <a:gd name="connsiteY2238" fmla="*/ 729677 h 1384352"/>
                    <a:gd name="connsiteX2239" fmla="*/ 180861 w 1433145"/>
                    <a:gd name="connsiteY2239" fmla="*/ 728828 h 1384352"/>
                    <a:gd name="connsiteX2240" fmla="*/ 180861 w 1433145"/>
                    <a:gd name="connsiteY2240" fmla="*/ 727980 h 1384352"/>
                    <a:gd name="connsiteX2241" fmla="*/ 181710 w 1433145"/>
                    <a:gd name="connsiteY2241" fmla="*/ 727131 h 1384352"/>
                    <a:gd name="connsiteX2242" fmla="*/ 184257 w 1433145"/>
                    <a:gd name="connsiteY2242" fmla="*/ 727980 h 1384352"/>
                    <a:gd name="connsiteX2243" fmla="*/ 185106 w 1433145"/>
                    <a:gd name="connsiteY2243" fmla="*/ 727131 h 1384352"/>
                    <a:gd name="connsiteX2244" fmla="*/ 185982 w 1433145"/>
                    <a:gd name="connsiteY2244" fmla="*/ 727131 h 1384352"/>
                    <a:gd name="connsiteX2245" fmla="*/ 186831 w 1433145"/>
                    <a:gd name="connsiteY2245" fmla="*/ 727131 h 1384352"/>
                    <a:gd name="connsiteX2246" fmla="*/ 187679 w 1433145"/>
                    <a:gd name="connsiteY2246" fmla="*/ 727980 h 1384352"/>
                    <a:gd name="connsiteX2247" fmla="*/ 188528 w 1433145"/>
                    <a:gd name="connsiteY2247" fmla="*/ 726283 h 1384352"/>
                    <a:gd name="connsiteX2248" fmla="*/ 190226 w 1433145"/>
                    <a:gd name="connsiteY2248" fmla="*/ 726283 h 1384352"/>
                    <a:gd name="connsiteX2249" fmla="*/ 191951 w 1433145"/>
                    <a:gd name="connsiteY2249" fmla="*/ 721166 h 1384352"/>
                    <a:gd name="connsiteX2250" fmla="*/ 194498 w 1433145"/>
                    <a:gd name="connsiteY2250" fmla="*/ 718595 h 1384352"/>
                    <a:gd name="connsiteX2251" fmla="*/ 195347 w 1433145"/>
                    <a:gd name="connsiteY2251" fmla="*/ 716050 h 1384352"/>
                    <a:gd name="connsiteX2252" fmla="*/ 194498 w 1433145"/>
                    <a:gd name="connsiteY2252" fmla="*/ 710085 h 1384352"/>
                    <a:gd name="connsiteX2253" fmla="*/ 195347 w 1433145"/>
                    <a:gd name="connsiteY2253" fmla="*/ 705816 h 1384352"/>
                    <a:gd name="connsiteX2254" fmla="*/ 195347 w 1433145"/>
                    <a:gd name="connsiteY2254" fmla="*/ 702396 h 1384352"/>
                    <a:gd name="connsiteX2255" fmla="*/ 193649 w 1433145"/>
                    <a:gd name="connsiteY2255" fmla="*/ 698154 h 1384352"/>
                    <a:gd name="connsiteX2256" fmla="*/ 193649 w 1433145"/>
                    <a:gd name="connsiteY2256" fmla="*/ 697306 h 1384352"/>
                    <a:gd name="connsiteX2257" fmla="*/ 193649 w 1433145"/>
                    <a:gd name="connsiteY2257" fmla="*/ 695583 h 1384352"/>
                    <a:gd name="connsiteX2258" fmla="*/ 195347 w 1433145"/>
                    <a:gd name="connsiteY2258" fmla="*/ 691341 h 1384352"/>
                    <a:gd name="connsiteX2259" fmla="*/ 195347 w 1433145"/>
                    <a:gd name="connsiteY2259" fmla="*/ 687921 h 1384352"/>
                    <a:gd name="connsiteX2260" fmla="*/ 197045 w 1433145"/>
                    <a:gd name="connsiteY2260" fmla="*/ 685349 h 1384352"/>
                    <a:gd name="connsiteX2261" fmla="*/ 197045 w 1433145"/>
                    <a:gd name="connsiteY2261" fmla="*/ 683653 h 1384352"/>
                    <a:gd name="connsiteX2262" fmla="*/ 196196 w 1433145"/>
                    <a:gd name="connsiteY2262" fmla="*/ 681956 h 1384352"/>
                    <a:gd name="connsiteX2263" fmla="*/ 197920 w 1433145"/>
                    <a:gd name="connsiteY2263" fmla="*/ 680233 h 1384352"/>
                    <a:gd name="connsiteX2264" fmla="*/ 199618 w 1433145"/>
                    <a:gd name="connsiteY2264" fmla="*/ 679384 h 1384352"/>
                    <a:gd name="connsiteX2265" fmla="*/ 200467 w 1433145"/>
                    <a:gd name="connsiteY2265" fmla="*/ 679384 h 1384352"/>
                    <a:gd name="connsiteX2266" fmla="*/ 201316 w 1433145"/>
                    <a:gd name="connsiteY2266" fmla="*/ 676839 h 1384352"/>
                    <a:gd name="connsiteX2267" fmla="*/ 201316 w 1433145"/>
                    <a:gd name="connsiteY2267" fmla="*/ 675142 h 1384352"/>
                    <a:gd name="connsiteX2268" fmla="*/ 202165 w 1433145"/>
                    <a:gd name="connsiteY2268" fmla="*/ 674268 h 1384352"/>
                    <a:gd name="connsiteX2269" fmla="*/ 203890 w 1433145"/>
                    <a:gd name="connsiteY2269" fmla="*/ 672571 h 1384352"/>
                    <a:gd name="connsiteX2270" fmla="*/ 204739 w 1433145"/>
                    <a:gd name="connsiteY2270" fmla="*/ 671722 h 1384352"/>
                    <a:gd name="connsiteX2271" fmla="*/ 208161 w 1433145"/>
                    <a:gd name="connsiteY2271" fmla="*/ 670874 h 1384352"/>
                    <a:gd name="connsiteX2272" fmla="*/ 210708 w 1433145"/>
                    <a:gd name="connsiteY2272" fmla="*/ 667454 h 1384352"/>
                    <a:gd name="connsiteX2273" fmla="*/ 213255 w 1433145"/>
                    <a:gd name="connsiteY2273" fmla="*/ 666606 h 1384352"/>
                    <a:gd name="connsiteX2274" fmla="*/ 213255 w 1433145"/>
                    <a:gd name="connsiteY2274" fmla="*/ 665757 h 1384352"/>
                    <a:gd name="connsiteX2275" fmla="*/ 213255 w 1433145"/>
                    <a:gd name="connsiteY2275" fmla="*/ 664909 h 1384352"/>
                    <a:gd name="connsiteX2276" fmla="*/ 214131 w 1433145"/>
                    <a:gd name="connsiteY2276" fmla="*/ 664909 h 1384352"/>
                    <a:gd name="connsiteX2277" fmla="*/ 214131 w 1433145"/>
                    <a:gd name="connsiteY2277" fmla="*/ 664061 h 1384352"/>
                    <a:gd name="connsiteX2278" fmla="*/ 215829 w 1433145"/>
                    <a:gd name="connsiteY2278" fmla="*/ 664061 h 1384352"/>
                    <a:gd name="connsiteX2279" fmla="*/ 216678 w 1433145"/>
                    <a:gd name="connsiteY2279" fmla="*/ 664061 h 1384352"/>
                    <a:gd name="connsiteX2280" fmla="*/ 217527 w 1433145"/>
                    <a:gd name="connsiteY2280" fmla="*/ 663186 h 1384352"/>
                    <a:gd name="connsiteX2281" fmla="*/ 217527 w 1433145"/>
                    <a:gd name="connsiteY2281" fmla="*/ 664061 h 1384352"/>
                    <a:gd name="connsiteX2282" fmla="*/ 219225 w 1433145"/>
                    <a:gd name="connsiteY2282" fmla="*/ 663186 h 1384352"/>
                    <a:gd name="connsiteX2283" fmla="*/ 220100 w 1433145"/>
                    <a:gd name="connsiteY2283" fmla="*/ 664061 h 1384352"/>
                    <a:gd name="connsiteX2284" fmla="*/ 221798 w 1433145"/>
                    <a:gd name="connsiteY2284" fmla="*/ 664909 h 1384352"/>
                    <a:gd name="connsiteX2285" fmla="*/ 223496 w 1433145"/>
                    <a:gd name="connsiteY2285" fmla="*/ 664061 h 1384352"/>
                    <a:gd name="connsiteX2286" fmla="*/ 224345 w 1433145"/>
                    <a:gd name="connsiteY2286" fmla="*/ 663186 h 1384352"/>
                    <a:gd name="connsiteX2287" fmla="*/ 225194 w 1433145"/>
                    <a:gd name="connsiteY2287" fmla="*/ 661489 h 1384352"/>
                    <a:gd name="connsiteX2288" fmla="*/ 224345 w 1433145"/>
                    <a:gd name="connsiteY2288" fmla="*/ 657221 h 1384352"/>
                    <a:gd name="connsiteX2289" fmla="*/ 226070 w 1433145"/>
                    <a:gd name="connsiteY2289" fmla="*/ 655524 h 1384352"/>
                    <a:gd name="connsiteX2290" fmla="*/ 226070 w 1433145"/>
                    <a:gd name="connsiteY2290" fmla="*/ 653827 h 1384352"/>
                    <a:gd name="connsiteX2291" fmla="*/ 226919 w 1433145"/>
                    <a:gd name="connsiteY2291" fmla="*/ 652979 h 1384352"/>
                    <a:gd name="connsiteX2292" fmla="*/ 227768 w 1433145"/>
                    <a:gd name="connsiteY2292" fmla="*/ 652979 h 1384352"/>
                    <a:gd name="connsiteX2293" fmla="*/ 227768 w 1433145"/>
                    <a:gd name="connsiteY2293" fmla="*/ 651256 h 1384352"/>
                    <a:gd name="connsiteX2294" fmla="*/ 229466 w 1433145"/>
                    <a:gd name="connsiteY2294" fmla="*/ 649559 h 1384352"/>
                    <a:gd name="connsiteX2295" fmla="*/ 229466 w 1433145"/>
                    <a:gd name="connsiteY2295" fmla="*/ 648710 h 1384352"/>
                    <a:gd name="connsiteX2296" fmla="*/ 231190 w 1433145"/>
                    <a:gd name="connsiteY2296" fmla="*/ 647014 h 1384352"/>
                    <a:gd name="connsiteX2297" fmla="*/ 233737 w 1433145"/>
                    <a:gd name="connsiteY2297" fmla="*/ 646139 h 1384352"/>
                    <a:gd name="connsiteX2298" fmla="*/ 219225 w 1433145"/>
                    <a:gd name="connsiteY2298" fmla="*/ 634209 h 1384352"/>
                    <a:gd name="connsiteX2299" fmla="*/ 218376 w 1433145"/>
                    <a:gd name="connsiteY2299" fmla="*/ 634209 h 1384352"/>
                    <a:gd name="connsiteX2300" fmla="*/ 218376 w 1433145"/>
                    <a:gd name="connsiteY2300" fmla="*/ 633360 h 1384352"/>
                    <a:gd name="connsiteX2301" fmla="*/ 218376 w 1433145"/>
                    <a:gd name="connsiteY2301" fmla="*/ 632512 h 1384352"/>
                    <a:gd name="connsiteX2302" fmla="*/ 217527 w 1433145"/>
                    <a:gd name="connsiteY2302" fmla="*/ 630815 h 1384352"/>
                    <a:gd name="connsiteX2303" fmla="*/ 217527 w 1433145"/>
                    <a:gd name="connsiteY2303" fmla="*/ 629940 h 1384352"/>
                    <a:gd name="connsiteX2304" fmla="*/ 216678 w 1433145"/>
                    <a:gd name="connsiteY2304" fmla="*/ 627395 h 1384352"/>
                    <a:gd name="connsiteX2305" fmla="*/ 216678 w 1433145"/>
                    <a:gd name="connsiteY2305" fmla="*/ 625698 h 1384352"/>
                    <a:gd name="connsiteX2306" fmla="*/ 217527 w 1433145"/>
                    <a:gd name="connsiteY2306" fmla="*/ 624850 h 1384352"/>
                    <a:gd name="connsiteX2307" fmla="*/ 217527 w 1433145"/>
                    <a:gd name="connsiteY2307" fmla="*/ 623975 h 1384352"/>
                    <a:gd name="connsiteX2308" fmla="*/ 217527 w 1433145"/>
                    <a:gd name="connsiteY2308" fmla="*/ 622278 h 1384352"/>
                    <a:gd name="connsiteX2309" fmla="*/ 217527 w 1433145"/>
                    <a:gd name="connsiteY2309" fmla="*/ 617162 h 1384352"/>
                    <a:gd name="connsiteX2310" fmla="*/ 215829 w 1433145"/>
                    <a:gd name="connsiteY2310" fmla="*/ 614617 h 1384352"/>
                    <a:gd name="connsiteX2311" fmla="*/ 214980 w 1433145"/>
                    <a:gd name="connsiteY2311" fmla="*/ 614617 h 1384352"/>
                    <a:gd name="connsiteX2312" fmla="*/ 214131 w 1433145"/>
                    <a:gd name="connsiteY2312" fmla="*/ 612045 h 1384352"/>
                    <a:gd name="connsiteX2313" fmla="*/ 211557 w 1433145"/>
                    <a:gd name="connsiteY2313" fmla="*/ 610348 h 1384352"/>
                    <a:gd name="connsiteX2314" fmla="*/ 210708 w 1433145"/>
                    <a:gd name="connsiteY2314" fmla="*/ 610348 h 1384352"/>
                    <a:gd name="connsiteX2315" fmla="*/ 210708 w 1433145"/>
                    <a:gd name="connsiteY2315" fmla="*/ 609500 h 1384352"/>
                    <a:gd name="connsiteX2316" fmla="*/ 209859 w 1433145"/>
                    <a:gd name="connsiteY2316" fmla="*/ 609500 h 1384352"/>
                    <a:gd name="connsiteX2317" fmla="*/ 209859 w 1433145"/>
                    <a:gd name="connsiteY2317" fmla="*/ 608652 h 1384352"/>
                    <a:gd name="connsiteX2318" fmla="*/ 209010 w 1433145"/>
                    <a:gd name="connsiteY2318" fmla="*/ 607777 h 1384352"/>
                    <a:gd name="connsiteX2319" fmla="*/ 209010 w 1433145"/>
                    <a:gd name="connsiteY2319" fmla="*/ 606080 h 1384352"/>
                    <a:gd name="connsiteX2320" fmla="*/ 207286 w 1433145"/>
                    <a:gd name="connsiteY2320" fmla="*/ 606080 h 1384352"/>
                    <a:gd name="connsiteX2321" fmla="*/ 208161 w 1433145"/>
                    <a:gd name="connsiteY2321" fmla="*/ 604383 h 1384352"/>
                    <a:gd name="connsiteX2322" fmla="*/ 209010 w 1433145"/>
                    <a:gd name="connsiteY2322" fmla="*/ 602686 h 1384352"/>
                    <a:gd name="connsiteX2323" fmla="*/ 209010 w 1433145"/>
                    <a:gd name="connsiteY2323" fmla="*/ 601812 h 1384352"/>
                    <a:gd name="connsiteX2324" fmla="*/ 207286 w 1433145"/>
                    <a:gd name="connsiteY2324" fmla="*/ 600963 h 1384352"/>
                    <a:gd name="connsiteX2325" fmla="*/ 208161 w 1433145"/>
                    <a:gd name="connsiteY2325" fmla="*/ 600963 h 1384352"/>
                    <a:gd name="connsiteX2326" fmla="*/ 209010 w 1433145"/>
                    <a:gd name="connsiteY2326" fmla="*/ 600963 h 1384352"/>
                    <a:gd name="connsiteX2327" fmla="*/ 209010 w 1433145"/>
                    <a:gd name="connsiteY2327" fmla="*/ 600115 h 1384352"/>
                    <a:gd name="connsiteX2328" fmla="*/ 208161 w 1433145"/>
                    <a:gd name="connsiteY2328" fmla="*/ 599266 h 1384352"/>
                    <a:gd name="connsiteX2329" fmla="*/ 209010 w 1433145"/>
                    <a:gd name="connsiteY2329" fmla="*/ 598418 h 1384352"/>
                    <a:gd name="connsiteX2330" fmla="*/ 206437 w 1433145"/>
                    <a:gd name="connsiteY2330" fmla="*/ 596695 h 1384352"/>
                    <a:gd name="connsiteX2331" fmla="*/ 207286 w 1433145"/>
                    <a:gd name="connsiteY2331" fmla="*/ 596695 h 1384352"/>
                    <a:gd name="connsiteX2332" fmla="*/ 207286 w 1433145"/>
                    <a:gd name="connsiteY2332" fmla="*/ 595846 h 1384352"/>
                    <a:gd name="connsiteX2333" fmla="*/ 207286 w 1433145"/>
                    <a:gd name="connsiteY2333" fmla="*/ 594998 h 1384352"/>
                    <a:gd name="connsiteX2334" fmla="*/ 206437 w 1433145"/>
                    <a:gd name="connsiteY2334" fmla="*/ 593301 h 1384352"/>
                    <a:gd name="connsiteX2335" fmla="*/ 207286 w 1433145"/>
                    <a:gd name="connsiteY2335" fmla="*/ 591605 h 1384352"/>
                    <a:gd name="connsiteX2336" fmla="*/ 206437 w 1433145"/>
                    <a:gd name="connsiteY2336" fmla="*/ 590730 h 1384352"/>
                    <a:gd name="connsiteX2337" fmla="*/ 205588 w 1433145"/>
                    <a:gd name="connsiteY2337" fmla="*/ 590730 h 1384352"/>
                    <a:gd name="connsiteX2338" fmla="*/ 203890 w 1433145"/>
                    <a:gd name="connsiteY2338" fmla="*/ 588185 h 1384352"/>
                    <a:gd name="connsiteX2339" fmla="*/ 202165 w 1433145"/>
                    <a:gd name="connsiteY2339" fmla="*/ 589033 h 1384352"/>
                    <a:gd name="connsiteX2340" fmla="*/ 201316 w 1433145"/>
                    <a:gd name="connsiteY2340" fmla="*/ 588185 h 1384352"/>
                    <a:gd name="connsiteX2341" fmla="*/ 200467 w 1433145"/>
                    <a:gd name="connsiteY2341" fmla="*/ 589033 h 1384352"/>
                    <a:gd name="connsiteX2342" fmla="*/ 199618 w 1433145"/>
                    <a:gd name="connsiteY2342" fmla="*/ 588185 h 1384352"/>
                    <a:gd name="connsiteX2343" fmla="*/ 198769 w 1433145"/>
                    <a:gd name="connsiteY2343" fmla="*/ 589033 h 1384352"/>
                    <a:gd name="connsiteX2344" fmla="*/ 197045 w 1433145"/>
                    <a:gd name="connsiteY2344" fmla="*/ 588185 h 1384352"/>
                    <a:gd name="connsiteX2345" fmla="*/ 195347 w 1433145"/>
                    <a:gd name="connsiteY2345" fmla="*/ 587336 h 1384352"/>
                    <a:gd name="connsiteX2346" fmla="*/ 195347 w 1433145"/>
                    <a:gd name="connsiteY2346" fmla="*/ 586488 h 1384352"/>
                    <a:gd name="connsiteX2347" fmla="*/ 195347 w 1433145"/>
                    <a:gd name="connsiteY2347" fmla="*/ 585613 h 1384352"/>
                    <a:gd name="connsiteX2348" fmla="*/ 194498 w 1433145"/>
                    <a:gd name="connsiteY2348" fmla="*/ 584765 h 1384352"/>
                    <a:gd name="connsiteX2349" fmla="*/ 194498 w 1433145"/>
                    <a:gd name="connsiteY2349" fmla="*/ 583916 h 1384352"/>
                    <a:gd name="connsiteX2350" fmla="*/ 193649 w 1433145"/>
                    <a:gd name="connsiteY2350" fmla="*/ 583916 h 1384352"/>
                    <a:gd name="connsiteX2351" fmla="*/ 193649 w 1433145"/>
                    <a:gd name="connsiteY2351" fmla="*/ 583068 h 1384352"/>
                    <a:gd name="connsiteX2352" fmla="*/ 192800 w 1433145"/>
                    <a:gd name="connsiteY2352" fmla="*/ 583068 h 1384352"/>
                    <a:gd name="connsiteX2353" fmla="*/ 192800 w 1433145"/>
                    <a:gd name="connsiteY2353" fmla="*/ 583916 h 1384352"/>
                    <a:gd name="connsiteX2354" fmla="*/ 192800 w 1433145"/>
                    <a:gd name="connsiteY2354" fmla="*/ 582220 h 1384352"/>
                    <a:gd name="connsiteX2355" fmla="*/ 192800 w 1433145"/>
                    <a:gd name="connsiteY2355" fmla="*/ 581371 h 1384352"/>
                    <a:gd name="connsiteX2356" fmla="*/ 191951 w 1433145"/>
                    <a:gd name="connsiteY2356" fmla="*/ 580523 h 1384352"/>
                    <a:gd name="connsiteX2357" fmla="*/ 191075 w 1433145"/>
                    <a:gd name="connsiteY2357" fmla="*/ 581371 h 1384352"/>
                    <a:gd name="connsiteX2358" fmla="*/ 192800 w 1433145"/>
                    <a:gd name="connsiteY2358" fmla="*/ 580523 h 1384352"/>
                    <a:gd name="connsiteX2359" fmla="*/ 191951 w 1433145"/>
                    <a:gd name="connsiteY2359" fmla="*/ 578800 h 1384352"/>
                    <a:gd name="connsiteX2360" fmla="*/ 192800 w 1433145"/>
                    <a:gd name="connsiteY2360" fmla="*/ 578800 h 1384352"/>
                    <a:gd name="connsiteX2361" fmla="*/ 191951 w 1433145"/>
                    <a:gd name="connsiteY2361" fmla="*/ 577951 h 1384352"/>
                    <a:gd name="connsiteX2362" fmla="*/ 192800 w 1433145"/>
                    <a:gd name="connsiteY2362" fmla="*/ 577103 h 1384352"/>
                    <a:gd name="connsiteX2363" fmla="*/ 191951 w 1433145"/>
                    <a:gd name="connsiteY2363" fmla="*/ 576254 h 1384352"/>
                    <a:gd name="connsiteX2364" fmla="*/ 192800 w 1433145"/>
                    <a:gd name="connsiteY2364" fmla="*/ 576254 h 1384352"/>
                    <a:gd name="connsiteX2365" fmla="*/ 192800 w 1433145"/>
                    <a:gd name="connsiteY2365" fmla="*/ 575406 h 1384352"/>
                    <a:gd name="connsiteX2366" fmla="*/ 191075 w 1433145"/>
                    <a:gd name="connsiteY2366" fmla="*/ 575406 h 1384352"/>
                    <a:gd name="connsiteX2367" fmla="*/ 191951 w 1433145"/>
                    <a:gd name="connsiteY2367" fmla="*/ 574558 h 1384352"/>
                    <a:gd name="connsiteX2368" fmla="*/ 191951 w 1433145"/>
                    <a:gd name="connsiteY2368" fmla="*/ 573683 h 1384352"/>
                    <a:gd name="connsiteX2369" fmla="*/ 191075 w 1433145"/>
                    <a:gd name="connsiteY2369" fmla="*/ 573683 h 1384352"/>
                    <a:gd name="connsiteX2370" fmla="*/ 191075 w 1433145"/>
                    <a:gd name="connsiteY2370" fmla="*/ 572834 h 1384352"/>
                    <a:gd name="connsiteX2371" fmla="*/ 191951 w 1433145"/>
                    <a:gd name="connsiteY2371" fmla="*/ 572834 h 1384352"/>
                    <a:gd name="connsiteX2372" fmla="*/ 191951 w 1433145"/>
                    <a:gd name="connsiteY2372" fmla="*/ 571986 h 1384352"/>
                    <a:gd name="connsiteX2373" fmla="*/ 191951 w 1433145"/>
                    <a:gd name="connsiteY2373" fmla="*/ 571138 h 1384352"/>
                    <a:gd name="connsiteX2374" fmla="*/ 191075 w 1433145"/>
                    <a:gd name="connsiteY2374" fmla="*/ 571138 h 1384352"/>
                    <a:gd name="connsiteX2375" fmla="*/ 191075 w 1433145"/>
                    <a:gd name="connsiteY2375" fmla="*/ 569441 h 1384352"/>
                    <a:gd name="connsiteX2376" fmla="*/ 190226 w 1433145"/>
                    <a:gd name="connsiteY2376" fmla="*/ 566869 h 1384352"/>
                    <a:gd name="connsiteX2377" fmla="*/ 191075 w 1433145"/>
                    <a:gd name="connsiteY2377" fmla="*/ 566021 h 1384352"/>
                    <a:gd name="connsiteX2378" fmla="*/ 189377 w 1433145"/>
                    <a:gd name="connsiteY2378" fmla="*/ 565173 h 1384352"/>
                    <a:gd name="connsiteX2379" fmla="*/ 190226 w 1433145"/>
                    <a:gd name="connsiteY2379" fmla="*/ 564324 h 1384352"/>
                    <a:gd name="connsiteX2380" fmla="*/ 190226 w 1433145"/>
                    <a:gd name="connsiteY2380" fmla="*/ 563476 h 1384352"/>
                    <a:gd name="connsiteX2381" fmla="*/ 190226 w 1433145"/>
                    <a:gd name="connsiteY2381" fmla="*/ 561753 h 1384352"/>
                    <a:gd name="connsiteX2382" fmla="*/ 189377 w 1433145"/>
                    <a:gd name="connsiteY2382" fmla="*/ 560904 h 1384352"/>
                    <a:gd name="connsiteX2383" fmla="*/ 190226 w 1433145"/>
                    <a:gd name="connsiteY2383" fmla="*/ 560904 h 1384352"/>
                    <a:gd name="connsiteX2384" fmla="*/ 190226 w 1433145"/>
                    <a:gd name="connsiteY2384" fmla="*/ 558359 h 1384352"/>
                    <a:gd name="connsiteX2385" fmla="*/ 190226 w 1433145"/>
                    <a:gd name="connsiteY2385" fmla="*/ 557484 h 1384352"/>
                    <a:gd name="connsiteX2386" fmla="*/ 190226 w 1433145"/>
                    <a:gd name="connsiteY2386" fmla="*/ 555788 h 1384352"/>
                    <a:gd name="connsiteX2387" fmla="*/ 191075 w 1433145"/>
                    <a:gd name="connsiteY2387" fmla="*/ 555788 h 1384352"/>
                    <a:gd name="connsiteX2388" fmla="*/ 190226 w 1433145"/>
                    <a:gd name="connsiteY2388" fmla="*/ 554939 h 1384352"/>
                    <a:gd name="connsiteX2389" fmla="*/ 191075 w 1433145"/>
                    <a:gd name="connsiteY2389" fmla="*/ 553242 h 1384352"/>
                    <a:gd name="connsiteX2390" fmla="*/ 190226 w 1433145"/>
                    <a:gd name="connsiteY2390" fmla="*/ 553242 h 1384352"/>
                    <a:gd name="connsiteX2391" fmla="*/ 191075 w 1433145"/>
                    <a:gd name="connsiteY2391" fmla="*/ 552394 h 1384352"/>
                    <a:gd name="connsiteX2392" fmla="*/ 190226 w 1433145"/>
                    <a:gd name="connsiteY2392" fmla="*/ 550671 h 1384352"/>
                    <a:gd name="connsiteX2393" fmla="*/ 191075 w 1433145"/>
                    <a:gd name="connsiteY2393" fmla="*/ 549822 h 1384352"/>
                    <a:gd name="connsiteX2394" fmla="*/ 190226 w 1433145"/>
                    <a:gd name="connsiteY2394" fmla="*/ 548974 h 1384352"/>
                    <a:gd name="connsiteX2395" fmla="*/ 191075 w 1433145"/>
                    <a:gd name="connsiteY2395" fmla="*/ 548126 h 1384352"/>
                    <a:gd name="connsiteX2396" fmla="*/ 191951 w 1433145"/>
                    <a:gd name="connsiteY2396" fmla="*/ 548126 h 1384352"/>
                    <a:gd name="connsiteX2397" fmla="*/ 192800 w 1433145"/>
                    <a:gd name="connsiteY2397" fmla="*/ 548126 h 1384352"/>
                    <a:gd name="connsiteX2398" fmla="*/ 191951 w 1433145"/>
                    <a:gd name="connsiteY2398" fmla="*/ 547277 h 1384352"/>
                    <a:gd name="connsiteX2399" fmla="*/ 193649 w 1433145"/>
                    <a:gd name="connsiteY2399" fmla="*/ 547277 h 1384352"/>
                    <a:gd name="connsiteX2400" fmla="*/ 192800 w 1433145"/>
                    <a:gd name="connsiteY2400" fmla="*/ 546402 h 1384352"/>
                    <a:gd name="connsiteX2401" fmla="*/ 193649 w 1433145"/>
                    <a:gd name="connsiteY2401" fmla="*/ 546402 h 1384352"/>
                    <a:gd name="connsiteX2402" fmla="*/ 192800 w 1433145"/>
                    <a:gd name="connsiteY2402" fmla="*/ 545554 h 1384352"/>
                    <a:gd name="connsiteX2403" fmla="*/ 193649 w 1433145"/>
                    <a:gd name="connsiteY2403" fmla="*/ 544706 h 1384352"/>
                    <a:gd name="connsiteX2404" fmla="*/ 193649 w 1433145"/>
                    <a:gd name="connsiteY2404" fmla="*/ 545554 h 1384352"/>
                    <a:gd name="connsiteX2405" fmla="*/ 194498 w 1433145"/>
                    <a:gd name="connsiteY2405" fmla="*/ 544706 h 1384352"/>
                    <a:gd name="connsiteX2406" fmla="*/ 195347 w 1433145"/>
                    <a:gd name="connsiteY2406" fmla="*/ 544706 h 1384352"/>
                    <a:gd name="connsiteX2407" fmla="*/ 195347 w 1433145"/>
                    <a:gd name="connsiteY2407" fmla="*/ 543857 h 1384352"/>
                    <a:gd name="connsiteX2408" fmla="*/ 197920 w 1433145"/>
                    <a:gd name="connsiteY2408" fmla="*/ 543009 h 1384352"/>
                    <a:gd name="connsiteX2409" fmla="*/ 197920 w 1433145"/>
                    <a:gd name="connsiteY2409" fmla="*/ 542161 h 1384352"/>
                    <a:gd name="connsiteX2410" fmla="*/ 199618 w 1433145"/>
                    <a:gd name="connsiteY2410" fmla="*/ 539589 h 1384352"/>
                    <a:gd name="connsiteX2411" fmla="*/ 201316 w 1433145"/>
                    <a:gd name="connsiteY2411" fmla="*/ 537892 h 1384352"/>
                    <a:gd name="connsiteX2412" fmla="*/ 201316 w 1433145"/>
                    <a:gd name="connsiteY2412" fmla="*/ 537044 h 1384352"/>
                    <a:gd name="connsiteX2413" fmla="*/ 201316 w 1433145"/>
                    <a:gd name="connsiteY2413" fmla="*/ 536196 h 1384352"/>
                    <a:gd name="connsiteX2414" fmla="*/ 202165 w 1433145"/>
                    <a:gd name="connsiteY2414" fmla="*/ 537044 h 1384352"/>
                    <a:gd name="connsiteX2415" fmla="*/ 203041 w 1433145"/>
                    <a:gd name="connsiteY2415" fmla="*/ 536196 h 1384352"/>
                    <a:gd name="connsiteX2416" fmla="*/ 203890 w 1433145"/>
                    <a:gd name="connsiteY2416" fmla="*/ 535321 h 1384352"/>
                    <a:gd name="connsiteX2417" fmla="*/ 204739 w 1433145"/>
                    <a:gd name="connsiteY2417" fmla="*/ 534472 h 1384352"/>
                    <a:gd name="connsiteX2418" fmla="*/ 206437 w 1433145"/>
                    <a:gd name="connsiteY2418" fmla="*/ 533624 h 1384352"/>
                    <a:gd name="connsiteX2419" fmla="*/ 208161 w 1433145"/>
                    <a:gd name="connsiteY2419" fmla="*/ 529356 h 1384352"/>
                    <a:gd name="connsiteX2420" fmla="*/ 210708 w 1433145"/>
                    <a:gd name="connsiteY2420" fmla="*/ 529356 h 1384352"/>
                    <a:gd name="connsiteX2421" fmla="*/ 211557 w 1433145"/>
                    <a:gd name="connsiteY2421" fmla="*/ 528507 h 1384352"/>
                    <a:gd name="connsiteX2422" fmla="*/ 212406 w 1433145"/>
                    <a:gd name="connsiteY2422" fmla="*/ 527659 h 1384352"/>
                    <a:gd name="connsiteX2423" fmla="*/ 213255 w 1433145"/>
                    <a:gd name="connsiteY2423" fmla="*/ 527659 h 1384352"/>
                    <a:gd name="connsiteX2424" fmla="*/ 214131 w 1433145"/>
                    <a:gd name="connsiteY2424" fmla="*/ 526810 h 1384352"/>
                    <a:gd name="connsiteX2425" fmla="*/ 214131 w 1433145"/>
                    <a:gd name="connsiteY2425" fmla="*/ 525962 h 1384352"/>
                    <a:gd name="connsiteX2426" fmla="*/ 214980 w 1433145"/>
                    <a:gd name="connsiteY2426" fmla="*/ 524239 h 1384352"/>
                    <a:gd name="connsiteX2427" fmla="*/ 214980 w 1433145"/>
                    <a:gd name="connsiteY2427" fmla="*/ 523390 h 1384352"/>
                    <a:gd name="connsiteX2428" fmla="*/ 214980 w 1433145"/>
                    <a:gd name="connsiteY2428" fmla="*/ 521694 h 1384352"/>
                    <a:gd name="connsiteX2429" fmla="*/ 214131 w 1433145"/>
                    <a:gd name="connsiteY2429" fmla="*/ 519149 h 1384352"/>
                    <a:gd name="connsiteX2430" fmla="*/ 214980 w 1433145"/>
                    <a:gd name="connsiteY2430" fmla="*/ 518274 h 1384352"/>
                    <a:gd name="connsiteX2431" fmla="*/ 214131 w 1433145"/>
                    <a:gd name="connsiteY2431" fmla="*/ 518274 h 1384352"/>
                    <a:gd name="connsiteX2432" fmla="*/ 214980 w 1433145"/>
                    <a:gd name="connsiteY2432" fmla="*/ 517425 h 1384352"/>
                    <a:gd name="connsiteX2433" fmla="*/ 214980 w 1433145"/>
                    <a:gd name="connsiteY2433" fmla="*/ 515729 h 1384352"/>
                    <a:gd name="connsiteX2434" fmla="*/ 214131 w 1433145"/>
                    <a:gd name="connsiteY2434" fmla="*/ 513157 h 1384352"/>
                    <a:gd name="connsiteX2435" fmla="*/ 211557 w 1433145"/>
                    <a:gd name="connsiteY2435" fmla="*/ 512309 h 1384352"/>
                    <a:gd name="connsiteX2436" fmla="*/ 209859 w 1433145"/>
                    <a:gd name="connsiteY2436" fmla="*/ 510612 h 1384352"/>
                    <a:gd name="connsiteX2437" fmla="*/ 209859 w 1433145"/>
                    <a:gd name="connsiteY2437" fmla="*/ 508915 h 1384352"/>
                    <a:gd name="connsiteX2438" fmla="*/ 209010 w 1433145"/>
                    <a:gd name="connsiteY2438" fmla="*/ 507192 h 1384352"/>
                    <a:gd name="connsiteX2439" fmla="*/ 209010 w 1433145"/>
                    <a:gd name="connsiteY2439" fmla="*/ 505495 h 1384352"/>
                    <a:gd name="connsiteX2440" fmla="*/ 207286 w 1433145"/>
                    <a:gd name="connsiteY2440" fmla="*/ 502950 h 1384352"/>
                    <a:gd name="connsiteX2441" fmla="*/ 207286 w 1433145"/>
                    <a:gd name="connsiteY2441" fmla="*/ 500378 h 1384352"/>
                    <a:gd name="connsiteX2442" fmla="*/ 207286 w 1433145"/>
                    <a:gd name="connsiteY2442" fmla="*/ 498682 h 1384352"/>
                    <a:gd name="connsiteX2443" fmla="*/ 208161 w 1433145"/>
                    <a:gd name="connsiteY2443" fmla="*/ 498682 h 1384352"/>
                    <a:gd name="connsiteX2444" fmla="*/ 209010 w 1433145"/>
                    <a:gd name="connsiteY2444" fmla="*/ 497833 h 1384352"/>
                    <a:gd name="connsiteX2445" fmla="*/ 209859 w 1433145"/>
                    <a:gd name="connsiteY2445" fmla="*/ 496985 h 1384352"/>
                    <a:gd name="connsiteX2446" fmla="*/ 209010 w 1433145"/>
                    <a:gd name="connsiteY2446" fmla="*/ 496985 h 1384352"/>
                    <a:gd name="connsiteX2447" fmla="*/ 209010 w 1433145"/>
                    <a:gd name="connsiteY2447" fmla="*/ 496110 h 1384352"/>
                    <a:gd name="connsiteX2448" fmla="*/ 207286 w 1433145"/>
                    <a:gd name="connsiteY2448" fmla="*/ 496110 h 1384352"/>
                    <a:gd name="connsiteX2449" fmla="*/ 206437 w 1433145"/>
                    <a:gd name="connsiteY2449" fmla="*/ 494413 h 1384352"/>
                    <a:gd name="connsiteX2450" fmla="*/ 206437 w 1433145"/>
                    <a:gd name="connsiteY2450" fmla="*/ 493565 h 1384352"/>
                    <a:gd name="connsiteX2451" fmla="*/ 205588 w 1433145"/>
                    <a:gd name="connsiteY2451" fmla="*/ 492717 h 1384352"/>
                    <a:gd name="connsiteX2452" fmla="*/ 205588 w 1433145"/>
                    <a:gd name="connsiteY2452" fmla="*/ 491868 h 1384352"/>
                    <a:gd name="connsiteX2453" fmla="*/ 207286 w 1433145"/>
                    <a:gd name="connsiteY2453" fmla="*/ 491868 h 1384352"/>
                    <a:gd name="connsiteX2454" fmla="*/ 206437 w 1433145"/>
                    <a:gd name="connsiteY2454" fmla="*/ 490145 h 1384352"/>
                    <a:gd name="connsiteX2455" fmla="*/ 207286 w 1433145"/>
                    <a:gd name="connsiteY2455" fmla="*/ 491020 h 1384352"/>
                    <a:gd name="connsiteX2456" fmla="*/ 208161 w 1433145"/>
                    <a:gd name="connsiteY2456" fmla="*/ 488448 h 1384352"/>
                    <a:gd name="connsiteX2457" fmla="*/ 206437 w 1433145"/>
                    <a:gd name="connsiteY2457" fmla="*/ 487600 h 1384352"/>
                    <a:gd name="connsiteX2458" fmla="*/ 206437 w 1433145"/>
                    <a:gd name="connsiteY2458" fmla="*/ 488448 h 1384352"/>
                    <a:gd name="connsiteX2459" fmla="*/ 204739 w 1433145"/>
                    <a:gd name="connsiteY2459" fmla="*/ 488448 h 1384352"/>
                    <a:gd name="connsiteX2460" fmla="*/ 203041 w 1433145"/>
                    <a:gd name="connsiteY2460" fmla="*/ 488448 h 1384352"/>
                    <a:gd name="connsiteX2461" fmla="*/ 203041 w 1433145"/>
                    <a:gd name="connsiteY2461" fmla="*/ 487600 h 1384352"/>
                    <a:gd name="connsiteX2462" fmla="*/ 202165 w 1433145"/>
                    <a:gd name="connsiteY2462" fmla="*/ 489297 h 1384352"/>
                    <a:gd name="connsiteX2463" fmla="*/ 201316 w 1433145"/>
                    <a:gd name="connsiteY2463" fmla="*/ 489297 h 1384352"/>
                    <a:gd name="connsiteX2464" fmla="*/ 200467 w 1433145"/>
                    <a:gd name="connsiteY2464" fmla="*/ 487600 h 1384352"/>
                    <a:gd name="connsiteX2465" fmla="*/ 199618 w 1433145"/>
                    <a:gd name="connsiteY2465" fmla="*/ 488448 h 1384352"/>
                    <a:gd name="connsiteX2466" fmla="*/ 196196 w 1433145"/>
                    <a:gd name="connsiteY2466" fmla="*/ 489297 h 1384352"/>
                    <a:gd name="connsiteX2467" fmla="*/ 195347 w 1433145"/>
                    <a:gd name="connsiteY2467" fmla="*/ 485903 h 1384352"/>
                    <a:gd name="connsiteX2468" fmla="*/ 194498 w 1433145"/>
                    <a:gd name="connsiteY2468" fmla="*/ 485028 h 1384352"/>
                    <a:gd name="connsiteX2469" fmla="*/ 193649 w 1433145"/>
                    <a:gd name="connsiteY2469" fmla="*/ 485903 h 1384352"/>
                    <a:gd name="connsiteX2470" fmla="*/ 193649 w 1433145"/>
                    <a:gd name="connsiteY2470" fmla="*/ 486752 h 1384352"/>
                    <a:gd name="connsiteX2471" fmla="*/ 192800 w 1433145"/>
                    <a:gd name="connsiteY2471" fmla="*/ 486752 h 1384352"/>
                    <a:gd name="connsiteX2472" fmla="*/ 191951 w 1433145"/>
                    <a:gd name="connsiteY2472" fmla="*/ 486752 h 1384352"/>
                    <a:gd name="connsiteX2473" fmla="*/ 191075 w 1433145"/>
                    <a:gd name="connsiteY2473" fmla="*/ 485903 h 1384352"/>
                    <a:gd name="connsiteX2474" fmla="*/ 190226 w 1433145"/>
                    <a:gd name="connsiteY2474" fmla="*/ 486752 h 1384352"/>
                    <a:gd name="connsiteX2475" fmla="*/ 188528 w 1433145"/>
                    <a:gd name="connsiteY2475" fmla="*/ 485903 h 1384352"/>
                    <a:gd name="connsiteX2476" fmla="*/ 186831 w 1433145"/>
                    <a:gd name="connsiteY2476" fmla="*/ 486752 h 1384352"/>
                    <a:gd name="connsiteX2477" fmla="*/ 185982 w 1433145"/>
                    <a:gd name="connsiteY2477" fmla="*/ 485903 h 1384352"/>
                    <a:gd name="connsiteX2478" fmla="*/ 185106 w 1433145"/>
                    <a:gd name="connsiteY2478" fmla="*/ 485028 h 1384352"/>
                    <a:gd name="connsiteX2479" fmla="*/ 182559 w 1433145"/>
                    <a:gd name="connsiteY2479" fmla="*/ 485903 h 1384352"/>
                    <a:gd name="connsiteX2480" fmla="*/ 181710 w 1433145"/>
                    <a:gd name="connsiteY2480" fmla="*/ 485903 h 1384352"/>
                    <a:gd name="connsiteX2481" fmla="*/ 180861 w 1433145"/>
                    <a:gd name="connsiteY2481" fmla="*/ 487600 h 1384352"/>
                    <a:gd name="connsiteX2482" fmla="*/ 179137 w 1433145"/>
                    <a:gd name="connsiteY2482" fmla="*/ 486752 h 1384352"/>
                    <a:gd name="connsiteX2483" fmla="*/ 178288 w 1433145"/>
                    <a:gd name="connsiteY2483" fmla="*/ 486752 h 1384352"/>
                    <a:gd name="connsiteX2484" fmla="*/ 176590 w 1433145"/>
                    <a:gd name="connsiteY2484" fmla="*/ 485903 h 1384352"/>
                    <a:gd name="connsiteX2485" fmla="*/ 174865 w 1433145"/>
                    <a:gd name="connsiteY2485" fmla="*/ 485028 h 1384352"/>
                    <a:gd name="connsiteX2486" fmla="*/ 174016 w 1433145"/>
                    <a:gd name="connsiteY2486" fmla="*/ 485028 h 1384352"/>
                    <a:gd name="connsiteX2487" fmla="*/ 171469 w 1433145"/>
                    <a:gd name="connsiteY2487" fmla="*/ 485028 h 1384352"/>
                    <a:gd name="connsiteX2488" fmla="*/ 170620 w 1433145"/>
                    <a:gd name="connsiteY2488" fmla="*/ 485028 h 1384352"/>
                    <a:gd name="connsiteX2489" fmla="*/ 169771 w 1433145"/>
                    <a:gd name="connsiteY2489" fmla="*/ 484180 h 1384352"/>
                    <a:gd name="connsiteX2490" fmla="*/ 169771 w 1433145"/>
                    <a:gd name="connsiteY2490" fmla="*/ 483332 h 1384352"/>
                    <a:gd name="connsiteX2491" fmla="*/ 169771 w 1433145"/>
                    <a:gd name="connsiteY2491" fmla="*/ 481635 h 1384352"/>
                    <a:gd name="connsiteX2492" fmla="*/ 169771 w 1433145"/>
                    <a:gd name="connsiteY2492" fmla="*/ 480786 h 1384352"/>
                    <a:gd name="connsiteX2493" fmla="*/ 168896 w 1433145"/>
                    <a:gd name="connsiteY2493" fmla="*/ 480786 h 1384352"/>
                    <a:gd name="connsiteX2494" fmla="*/ 168047 w 1433145"/>
                    <a:gd name="connsiteY2494" fmla="*/ 480786 h 1384352"/>
                    <a:gd name="connsiteX2495" fmla="*/ 167198 w 1433145"/>
                    <a:gd name="connsiteY2495" fmla="*/ 479912 h 1384352"/>
                    <a:gd name="connsiteX2496" fmla="*/ 166349 w 1433145"/>
                    <a:gd name="connsiteY2496" fmla="*/ 480786 h 1384352"/>
                    <a:gd name="connsiteX2497" fmla="*/ 165500 w 1433145"/>
                    <a:gd name="connsiteY2497" fmla="*/ 480786 h 1384352"/>
                    <a:gd name="connsiteX2498" fmla="*/ 162926 w 1433145"/>
                    <a:gd name="connsiteY2498" fmla="*/ 483332 h 1384352"/>
                    <a:gd name="connsiteX2499" fmla="*/ 161228 w 1433145"/>
                    <a:gd name="connsiteY2499" fmla="*/ 482483 h 1384352"/>
                    <a:gd name="connsiteX2500" fmla="*/ 162077 w 1433145"/>
                    <a:gd name="connsiteY2500" fmla="*/ 483332 h 1384352"/>
                    <a:gd name="connsiteX2501" fmla="*/ 161228 w 1433145"/>
                    <a:gd name="connsiteY2501" fmla="*/ 485903 h 1384352"/>
                    <a:gd name="connsiteX2502" fmla="*/ 162077 w 1433145"/>
                    <a:gd name="connsiteY2502" fmla="*/ 485903 h 1384352"/>
                    <a:gd name="connsiteX2503" fmla="*/ 161228 w 1433145"/>
                    <a:gd name="connsiteY2503" fmla="*/ 486752 h 1384352"/>
                    <a:gd name="connsiteX2504" fmla="*/ 158681 w 1433145"/>
                    <a:gd name="connsiteY2504" fmla="*/ 485028 h 1384352"/>
                    <a:gd name="connsiteX2505" fmla="*/ 157806 w 1433145"/>
                    <a:gd name="connsiteY2505" fmla="*/ 485028 h 1384352"/>
                    <a:gd name="connsiteX2506" fmla="*/ 156957 w 1433145"/>
                    <a:gd name="connsiteY2506" fmla="*/ 485028 h 1384352"/>
                    <a:gd name="connsiteX2507" fmla="*/ 156108 w 1433145"/>
                    <a:gd name="connsiteY2507" fmla="*/ 485028 h 1384352"/>
                    <a:gd name="connsiteX2508" fmla="*/ 155259 w 1433145"/>
                    <a:gd name="connsiteY2508" fmla="*/ 484180 h 1384352"/>
                    <a:gd name="connsiteX2509" fmla="*/ 155259 w 1433145"/>
                    <a:gd name="connsiteY2509" fmla="*/ 483332 h 1384352"/>
                    <a:gd name="connsiteX2510" fmla="*/ 154410 w 1433145"/>
                    <a:gd name="connsiteY2510" fmla="*/ 482483 h 1384352"/>
                    <a:gd name="connsiteX2511" fmla="*/ 154410 w 1433145"/>
                    <a:gd name="connsiteY2511" fmla="*/ 481635 h 1384352"/>
                    <a:gd name="connsiteX2512" fmla="*/ 153561 w 1433145"/>
                    <a:gd name="connsiteY2512" fmla="*/ 481635 h 1384352"/>
                    <a:gd name="connsiteX2513" fmla="*/ 152685 w 1433145"/>
                    <a:gd name="connsiteY2513" fmla="*/ 481635 h 1384352"/>
                    <a:gd name="connsiteX2514" fmla="*/ 153561 w 1433145"/>
                    <a:gd name="connsiteY2514" fmla="*/ 479063 h 1384352"/>
                    <a:gd name="connsiteX2515" fmla="*/ 152685 w 1433145"/>
                    <a:gd name="connsiteY2515" fmla="*/ 478215 h 1384352"/>
                    <a:gd name="connsiteX2516" fmla="*/ 150987 w 1433145"/>
                    <a:gd name="connsiteY2516" fmla="*/ 477366 h 1384352"/>
                    <a:gd name="connsiteX2517" fmla="*/ 150138 w 1433145"/>
                    <a:gd name="connsiteY2517" fmla="*/ 478215 h 1384352"/>
                    <a:gd name="connsiteX2518" fmla="*/ 149289 w 1433145"/>
                    <a:gd name="connsiteY2518" fmla="*/ 478215 h 1384352"/>
                    <a:gd name="connsiteX2519" fmla="*/ 150138 w 1433145"/>
                    <a:gd name="connsiteY2519" fmla="*/ 474821 h 1384352"/>
                    <a:gd name="connsiteX2520" fmla="*/ 149289 w 1433145"/>
                    <a:gd name="connsiteY2520" fmla="*/ 474821 h 1384352"/>
                    <a:gd name="connsiteX2521" fmla="*/ 148440 w 1433145"/>
                    <a:gd name="connsiteY2521" fmla="*/ 473946 h 1384352"/>
                    <a:gd name="connsiteX2522" fmla="*/ 148440 w 1433145"/>
                    <a:gd name="connsiteY2522" fmla="*/ 471401 h 1384352"/>
                    <a:gd name="connsiteX2523" fmla="*/ 147591 w 1433145"/>
                    <a:gd name="connsiteY2523" fmla="*/ 471401 h 1384352"/>
                    <a:gd name="connsiteX2524" fmla="*/ 79327 w 1433145"/>
                    <a:gd name="connsiteY2524" fmla="*/ 471401 h 1384352"/>
                    <a:gd name="connsiteX2525" fmla="*/ 25602 w 1433145"/>
                    <a:gd name="connsiteY2525" fmla="*/ 471401 h 1384352"/>
                    <a:gd name="connsiteX2526" fmla="*/ 10241 w 1433145"/>
                    <a:gd name="connsiteY2526" fmla="*/ 470553 h 1384352"/>
                    <a:gd name="connsiteX2527" fmla="*/ 10241 w 1433145"/>
                    <a:gd name="connsiteY2527" fmla="*/ 469705 h 1384352"/>
                    <a:gd name="connsiteX2528" fmla="*/ 11939 w 1433145"/>
                    <a:gd name="connsiteY2528" fmla="*/ 469705 h 1384352"/>
                    <a:gd name="connsiteX2529" fmla="*/ 12788 w 1433145"/>
                    <a:gd name="connsiteY2529" fmla="*/ 469705 h 1384352"/>
                    <a:gd name="connsiteX2530" fmla="*/ 12788 w 1433145"/>
                    <a:gd name="connsiteY2530" fmla="*/ 467133 h 1384352"/>
                    <a:gd name="connsiteX2531" fmla="*/ 13663 w 1433145"/>
                    <a:gd name="connsiteY2531" fmla="*/ 466285 h 1384352"/>
                    <a:gd name="connsiteX2532" fmla="*/ 13663 w 1433145"/>
                    <a:gd name="connsiteY2532" fmla="*/ 464588 h 1384352"/>
                    <a:gd name="connsiteX2533" fmla="*/ 14512 w 1433145"/>
                    <a:gd name="connsiteY2533" fmla="*/ 462016 h 1384352"/>
                    <a:gd name="connsiteX2534" fmla="*/ 14512 w 1433145"/>
                    <a:gd name="connsiteY2534" fmla="*/ 460320 h 1384352"/>
                    <a:gd name="connsiteX2535" fmla="*/ 13663 w 1433145"/>
                    <a:gd name="connsiteY2535" fmla="*/ 460320 h 1384352"/>
                    <a:gd name="connsiteX2536" fmla="*/ 13663 w 1433145"/>
                    <a:gd name="connsiteY2536" fmla="*/ 458623 h 1384352"/>
                    <a:gd name="connsiteX2537" fmla="*/ 12788 w 1433145"/>
                    <a:gd name="connsiteY2537" fmla="*/ 457748 h 1384352"/>
                    <a:gd name="connsiteX2538" fmla="*/ 13663 w 1433145"/>
                    <a:gd name="connsiteY2538" fmla="*/ 457748 h 1384352"/>
                    <a:gd name="connsiteX2539" fmla="*/ 13663 w 1433145"/>
                    <a:gd name="connsiteY2539" fmla="*/ 454354 h 1384352"/>
                    <a:gd name="connsiteX2540" fmla="*/ 13663 w 1433145"/>
                    <a:gd name="connsiteY2540" fmla="*/ 452658 h 1384352"/>
                    <a:gd name="connsiteX2541" fmla="*/ 15361 w 1433145"/>
                    <a:gd name="connsiteY2541" fmla="*/ 451783 h 1384352"/>
                    <a:gd name="connsiteX2542" fmla="*/ 15361 w 1433145"/>
                    <a:gd name="connsiteY2542" fmla="*/ 449238 h 1384352"/>
                    <a:gd name="connsiteX2543" fmla="*/ 16210 w 1433145"/>
                    <a:gd name="connsiteY2543" fmla="*/ 447541 h 1384352"/>
                    <a:gd name="connsiteX2544" fmla="*/ 15361 w 1433145"/>
                    <a:gd name="connsiteY2544" fmla="*/ 445818 h 1384352"/>
                    <a:gd name="connsiteX2545" fmla="*/ 16210 w 1433145"/>
                    <a:gd name="connsiteY2545" fmla="*/ 444969 h 1384352"/>
                    <a:gd name="connsiteX2546" fmla="*/ 17059 w 1433145"/>
                    <a:gd name="connsiteY2546" fmla="*/ 444121 h 1384352"/>
                    <a:gd name="connsiteX2547" fmla="*/ 17059 w 1433145"/>
                    <a:gd name="connsiteY2547" fmla="*/ 444969 h 1384352"/>
                    <a:gd name="connsiteX2548" fmla="*/ 17908 w 1433145"/>
                    <a:gd name="connsiteY2548" fmla="*/ 445818 h 1384352"/>
                    <a:gd name="connsiteX2549" fmla="*/ 17908 w 1433145"/>
                    <a:gd name="connsiteY2549" fmla="*/ 446693 h 1384352"/>
                    <a:gd name="connsiteX2550" fmla="*/ 19633 w 1433145"/>
                    <a:gd name="connsiteY2550" fmla="*/ 446693 h 1384352"/>
                    <a:gd name="connsiteX2551" fmla="*/ 18757 w 1433145"/>
                    <a:gd name="connsiteY2551" fmla="*/ 444969 h 1384352"/>
                    <a:gd name="connsiteX2552" fmla="*/ 19633 w 1433145"/>
                    <a:gd name="connsiteY2552" fmla="*/ 442424 h 1384352"/>
                    <a:gd name="connsiteX2553" fmla="*/ 18757 w 1433145"/>
                    <a:gd name="connsiteY2553" fmla="*/ 441576 h 1384352"/>
                    <a:gd name="connsiteX2554" fmla="*/ 18757 w 1433145"/>
                    <a:gd name="connsiteY2554" fmla="*/ 439853 h 1384352"/>
                    <a:gd name="connsiteX2555" fmla="*/ 17908 w 1433145"/>
                    <a:gd name="connsiteY2555" fmla="*/ 438156 h 1384352"/>
                    <a:gd name="connsiteX2556" fmla="*/ 17908 w 1433145"/>
                    <a:gd name="connsiteY2556" fmla="*/ 437308 h 1384352"/>
                    <a:gd name="connsiteX2557" fmla="*/ 19633 w 1433145"/>
                    <a:gd name="connsiteY2557" fmla="*/ 436459 h 1384352"/>
                    <a:gd name="connsiteX2558" fmla="*/ 19633 w 1433145"/>
                    <a:gd name="connsiteY2558" fmla="*/ 435584 h 1384352"/>
                    <a:gd name="connsiteX2559" fmla="*/ 18757 w 1433145"/>
                    <a:gd name="connsiteY2559" fmla="*/ 435584 h 1384352"/>
                    <a:gd name="connsiteX2560" fmla="*/ 17059 w 1433145"/>
                    <a:gd name="connsiteY2560" fmla="*/ 433888 h 1384352"/>
                    <a:gd name="connsiteX2561" fmla="*/ 17059 w 1433145"/>
                    <a:gd name="connsiteY2561" fmla="*/ 431342 h 1384352"/>
                    <a:gd name="connsiteX2562" fmla="*/ 17908 w 1433145"/>
                    <a:gd name="connsiteY2562" fmla="*/ 430494 h 1384352"/>
                    <a:gd name="connsiteX2563" fmla="*/ 18757 w 1433145"/>
                    <a:gd name="connsiteY2563" fmla="*/ 430494 h 1384352"/>
                    <a:gd name="connsiteX2564" fmla="*/ 18757 w 1433145"/>
                    <a:gd name="connsiteY2564" fmla="*/ 429619 h 1384352"/>
                    <a:gd name="connsiteX2565" fmla="*/ 18757 w 1433145"/>
                    <a:gd name="connsiteY2565" fmla="*/ 427922 h 1384352"/>
                    <a:gd name="connsiteX2566" fmla="*/ 18757 w 1433145"/>
                    <a:gd name="connsiteY2566" fmla="*/ 426226 h 1384352"/>
                    <a:gd name="connsiteX2567" fmla="*/ 18757 w 1433145"/>
                    <a:gd name="connsiteY2567" fmla="*/ 425377 h 1384352"/>
                    <a:gd name="connsiteX2568" fmla="*/ 17908 w 1433145"/>
                    <a:gd name="connsiteY2568" fmla="*/ 424529 h 1384352"/>
                    <a:gd name="connsiteX2569" fmla="*/ 19633 w 1433145"/>
                    <a:gd name="connsiteY2569" fmla="*/ 421957 h 1384352"/>
                    <a:gd name="connsiteX2570" fmla="*/ 18757 w 1433145"/>
                    <a:gd name="connsiteY2570" fmla="*/ 420261 h 1384352"/>
                    <a:gd name="connsiteX2571" fmla="*/ 19633 w 1433145"/>
                    <a:gd name="connsiteY2571" fmla="*/ 419412 h 1384352"/>
                    <a:gd name="connsiteX2572" fmla="*/ 18757 w 1433145"/>
                    <a:gd name="connsiteY2572" fmla="*/ 416841 h 1384352"/>
                    <a:gd name="connsiteX2573" fmla="*/ 20482 w 1433145"/>
                    <a:gd name="connsiteY2573" fmla="*/ 415144 h 1384352"/>
                    <a:gd name="connsiteX2574" fmla="*/ 20482 w 1433145"/>
                    <a:gd name="connsiteY2574" fmla="*/ 413421 h 1384352"/>
                    <a:gd name="connsiteX2575" fmla="*/ 18757 w 1433145"/>
                    <a:gd name="connsiteY2575" fmla="*/ 411724 h 1384352"/>
                    <a:gd name="connsiteX2576" fmla="*/ 18757 w 1433145"/>
                    <a:gd name="connsiteY2576" fmla="*/ 406607 h 1384352"/>
                    <a:gd name="connsiteX2577" fmla="*/ 20482 w 1433145"/>
                    <a:gd name="connsiteY2577" fmla="*/ 403214 h 1384352"/>
                    <a:gd name="connsiteX2578" fmla="*/ 19633 w 1433145"/>
                    <a:gd name="connsiteY2578" fmla="*/ 402365 h 1384352"/>
                    <a:gd name="connsiteX2579" fmla="*/ 20482 w 1433145"/>
                    <a:gd name="connsiteY2579" fmla="*/ 401490 h 1384352"/>
                    <a:gd name="connsiteX2580" fmla="*/ 21331 w 1433145"/>
                    <a:gd name="connsiteY2580" fmla="*/ 397249 h 1384352"/>
                    <a:gd name="connsiteX2581" fmla="*/ 20482 w 1433145"/>
                    <a:gd name="connsiteY2581" fmla="*/ 397249 h 1384352"/>
                    <a:gd name="connsiteX2582" fmla="*/ 19633 w 1433145"/>
                    <a:gd name="connsiteY2582" fmla="*/ 397249 h 1384352"/>
                    <a:gd name="connsiteX2583" fmla="*/ 19633 w 1433145"/>
                    <a:gd name="connsiteY2583" fmla="*/ 396374 h 1384352"/>
                    <a:gd name="connsiteX2584" fmla="*/ 20482 w 1433145"/>
                    <a:gd name="connsiteY2584" fmla="*/ 395525 h 1384352"/>
                    <a:gd name="connsiteX2585" fmla="*/ 18757 w 1433145"/>
                    <a:gd name="connsiteY2585" fmla="*/ 394677 h 1384352"/>
                    <a:gd name="connsiteX2586" fmla="*/ 17908 w 1433145"/>
                    <a:gd name="connsiteY2586" fmla="*/ 393829 h 1384352"/>
                    <a:gd name="connsiteX2587" fmla="*/ 17059 w 1433145"/>
                    <a:gd name="connsiteY2587" fmla="*/ 393829 h 1384352"/>
                    <a:gd name="connsiteX2588" fmla="*/ 16210 w 1433145"/>
                    <a:gd name="connsiteY2588" fmla="*/ 392132 h 1384352"/>
                    <a:gd name="connsiteX2589" fmla="*/ 16210 w 1433145"/>
                    <a:gd name="connsiteY2589" fmla="*/ 388712 h 1384352"/>
                    <a:gd name="connsiteX2590" fmla="*/ 15361 w 1433145"/>
                    <a:gd name="connsiteY2590" fmla="*/ 388712 h 1384352"/>
                    <a:gd name="connsiteX2591" fmla="*/ 14512 w 1433145"/>
                    <a:gd name="connsiteY2591" fmla="*/ 386167 h 1384352"/>
                    <a:gd name="connsiteX2592" fmla="*/ 13663 w 1433145"/>
                    <a:gd name="connsiteY2592" fmla="*/ 386167 h 1384352"/>
                    <a:gd name="connsiteX2593" fmla="*/ 11939 w 1433145"/>
                    <a:gd name="connsiteY2593" fmla="*/ 386167 h 1384352"/>
                    <a:gd name="connsiteX2594" fmla="*/ 11090 w 1433145"/>
                    <a:gd name="connsiteY2594" fmla="*/ 384444 h 1384352"/>
                    <a:gd name="connsiteX2595" fmla="*/ 10241 w 1433145"/>
                    <a:gd name="connsiteY2595" fmla="*/ 384444 h 1384352"/>
                    <a:gd name="connsiteX2596" fmla="*/ 9392 w 1433145"/>
                    <a:gd name="connsiteY2596" fmla="*/ 382747 h 1384352"/>
                    <a:gd name="connsiteX2597" fmla="*/ 11090 w 1433145"/>
                    <a:gd name="connsiteY2597" fmla="*/ 381898 h 1384352"/>
                    <a:gd name="connsiteX2598" fmla="*/ 9392 w 1433145"/>
                    <a:gd name="connsiteY2598" fmla="*/ 379327 h 1384352"/>
                    <a:gd name="connsiteX2599" fmla="*/ 7667 w 1433145"/>
                    <a:gd name="connsiteY2599" fmla="*/ 376782 h 1384352"/>
                    <a:gd name="connsiteX2600" fmla="*/ 6818 w 1433145"/>
                    <a:gd name="connsiteY2600" fmla="*/ 375085 h 1384352"/>
                    <a:gd name="connsiteX2601" fmla="*/ 6818 w 1433145"/>
                    <a:gd name="connsiteY2601" fmla="*/ 372513 h 1384352"/>
                    <a:gd name="connsiteX2602" fmla="*/ 6818 w 1433145"/>
                    <a:gd name="connsiteY2602" fmla="*/ 371665 h 1384352"/>
                    <a:gd name="connsiteX2603" fmla="*/ 6818 w 1433145"/>
                    <a:gd name="connsiteY2603" fmla="*/ 369968 h 1384352"/>
                    <a:gd name="connsiteX2604" fmla="*/ 10241 w 1433145"/>
                    <a:gd name="connsiteY2604" fmla="*/ 369120 h 1384352"/>
                    <a:gd name="connsiteX2605" fmla="*/ 9392 w 1433145"/>
                    <a:gd name="connsiteY2605" fmla="*/ 368245 h 1384352"/>
                    <a:gd name="connsiteX2606" fmla="*/ 9392 w 1433145"/>
                    <a:gd name="connsiteY2606" fmla="*/ 366548 h 1384352"/>
                    <a:gd name="connsiteX2607" fmla="*/ 9392 w 1433145"/>
                    <a:gd name="connsiteY2607" fmla="*/ 365700 h 1384352"/>
                    <a:gd name="connsiteX2608" fmla="*/ 6818 w 1433145"/>
                    <a:gd name="connsiteY2608" fmla="*/ 364852 h 1384352"/>
                    <a:gd name="connsiteX2609" fmla="*/ 6818 w 1433145"/>
                    <a:gd name="connsiteY2609" fmla="*/ 364003 h 1384352"/>
                    <a:gd name="connsiteX2610" fmla="*/ 4271 w 1433145"/>
                    <a:gd name="connsiteY2610" fmla="*/ 364003 h 1384352"/>
                    <a:gd name="connsiteX2611" fmla="*/ 4271 w 1433145"/>
                    <a:gd name="connsiteY2611" fmla="*/ 363128 h 1384352"/>
                    <a:gd name="connsiteX2612" fmla="*/ 5120 w 1433145"/>
                    <a:gd name="connsiteY2612" fmla="*/ 358886 h 1384352"/>
                    <a:gd name="connsiteX2613" fmla="*/ 5120 w 1433145"/>
                    <a:gd name="connsiteY2613" fmla="*/ 357163 h 1384352"/>
                    <a:gd name="connsiteX2614" fmla="*/ 5969 w 1433145"/>
                    <a:gd name="connsiteY2614" fmla="*/ 355466 h 1384352"/>
                    <a:gd name="connsiteX2615" fmla="*/ 5969 w 1433145"/>
                    <a:gd name="connsiteY2615" fmla="*/ 353770 h 1384352"/>
                    <a:gd name="connsiteX2616" fmla="*/ 6818 w 1433145"/>
                    <a:gd name="connsiteY2616" fmla="*/ 353770 h 1384352"/>
                    <a:gd name="connsiteX2617" fmla="*/ 5969 w 1433145"/>
                    <a:gd name="connsiteY2617" fmla="*/ 351198 h 1384352"/>
                    <a:gd name="connsiteX2618" fmla="*/ 6818 w 1433145"/>
                    <a:gd name="connsiteY2618" fmla="*/ 350350 h 1384352"/>
                    <a:gd name="connsiteX2619" fmla="*/ 6818 w 1433145"/>
                    <a:gd name="connsiteY2619" fmla="*/ 349501 h 1384352"/>
                    <a:gd name="connsiteX2620" fmla="*/ 9392 w 1433145"/>
                    <a:gd name="connsiteY2620" fmla="*/ 347805 h 1384352"/>
                    <a:gd name="connsiteX2621" fmla="*/ 11090 w 1433145"/>
                    <a:gd name="connsiteY2621" fmla="*/ 343536 h 1384352"/>
                    <a:gd name="connsiteX2622" fmla="*/ 11090 w 1433145"/>
                    <a:gd name="connsiteY2622" fmla="*/ 342688 h 1384352"/>
                    <a:gd name="connsiteX2623" fmla="*/ 12788 w 1433145"/>
                    <a:gd name="connsiteY2623" fmla="*/ 341840 h 1384352"/>
                    <a:gd name="connsiteX2624" fmla="*/ 12788 w 1433145"/>
                    <a:gd name="connsiteY2624" fmla="*/ 339268 h 1384352"/>
                    <a:gd name="connsiteX2625" fmla="*/ 11939 w 1433145"/>
                    <a:gd name="connsiteY2625" fmla="*/ 338420 h 1384352"/>
                    <a:gd name="connsiteX2626" fmla="*/ 12788 w 1433145"/>
                    <a:gd name="connsiteY2626" fmla="*/ 336723 h 1384352"/>
                    <a:gd name="connsiteX2627" fmla="*/ 13663 w 1433145"/>
                    <a:gd name="connsiteY2627" fmla="*/ 336723 h 1384352"/>
                    <a:gd name="connsiteX2628" fmla="*/ 13663 w 1433145"/>
                    <a:gd name="connsiteY2628" fmla="*/ 335874 h 1384352"/>
                    <a:gd name="connsiteX2629" fmla="*/ 12788 w 1433145"/>
                    <a:gd name="connsiteY2629" fmla="*/ 335000 h 1384352"/>
                    <a:gd name="connsiteX2630" fmla="*/ 13663 w 1433145"/>
                    <a:gd name="connsiteY2630" fmla="*/ 334151 h 1384352"/>
                    <a:gd name="connsiteX2631" fmla="*/ 13663 w 1433145"/>
                    <a:gd name="connsiteY2631" fmla="*/ 330758 h 1384352"/>
                    <a:gd name="connsiteX2632" fmla="*/ 15361 w 1433145"/>
                    <a:gd name="connsiteY2632" fmla="*/ 329034 h 1384352"/>
                    <a:gd name="connsiteX2633" fmla="*/ 15361 w 1433145"/>
                    <a:gd name="connsiteY2633" fmla="*/ 326489 h 1384352"/>
                    <a:gd name="connsiteX2634" fmla="*/ 15361 w 1433145"/>
                    <a:gd name="connsiteY2634" fmla="*/ 325641 h 1384352"/>
                    <a:gd name="connsiteX2635" fmla="*/ 14512 w 1433145"/>
                    <a:gd name="connsiteY2635" fmla="*/ 323069 h 1384352"/>
                    <a:gd name="connsiteX2636" fmla="*/ 14512 w 1433145"/>
                    <a:gd name="connsiteY2636" fmla="*/ 320524 h 1384352"/>
                    <a:gd name="connsiteX2637" fmla="*/ 12788 w 1433145"/>
                    <a:gd name="connsiteY2637" fmla="*/ 319676 h 1384352"/>
                    <a:gd name="connsiteX2638" fmla="*/ 13663 w 1433145"/>
                    <a:gd name="connsiteY2638" fmla="*/ 317953 h 1384352"/>
                    <a:gd name="connsiteX2639" fmla="*/ 13663 w 1433145"/>
                    <a:gd name="connsiteY2639" fmla="*/ 317104 h 1384352"/>
                    <a:gd name="connsiteX2640" fmla="*/ 11939 w 1433145"/>
                    <a:gd name="connsiteY2640" fmla="*/ 316256 h 1384352"/>
                    <a:gd name="connsiteX2641" fmla="*/ 10241 w 1433145"/>
                    <a:gd name="connsiteY2641" fmla="*/ 315408 h 1384352"/>
                    <a:gd name="connsiteX2642" fmla="*/ 12788 w 1433145"/>
                    <a:gd name="connsiteY2642" fmla="*/ 311988 h 1384352"/>
                    <a:gd name="connsiteX2643" fmla="*/ 12788 w 1433145"/>
                    <a:gd name="connsiteY2643" fmla="*/ 309442 h 1384352"/>
                    <a:gd name="connsiteX2644" fmla="*/ 9392 w 1433145"/>
                    <a:gd name="connsiteY2644" fmla="*/ 307746 h 1384352"/>
                    <a:gd name="connsiteX2645" fmla="*/ 7667 w 1433145"/>
                    <a:gd name="connsiteY2645" fmla="*/ 307746 h 1384352"/>
                    <a:gd name="connsiteX2646" fmla="*/ 6818 w 1433145"/>
                    <a:gd name="connsiteY2646" fmla="*/ 306871 h 1384352"/>
                    <a:gd name="connsiteX2647" fmla="*/ 10241 w 1433145"/>
                    <a:gd name="connsiteY2647" fmla="*/ 305174 h 1384352"/>
                    <a:gd name="connsiteX2648" fmla="*/ 11090 w 1433145"/>
                    <a:gd name="connsiteY2648" fmla="*/ 306022 h 1384352"/>
                    <a:gd name="connsiteX2649" fmla="*/ 12788 w 1433145"/>
                    <a:gd name="connsiteY2649" fmla="*/ 306022 h 1384352"/>
                    <a:gd name="connsiteX2650" fmla="*/ 13663 w 1433145"/>
                    <a:gd name="connsiteY2650" fmla="*/ 304326 h 1384352"/>
                    <a:gd name="connsiteX2651" fmla="*/ 16210 w 1433145"/>
                    <a:gd name="connsiteY2651" fmla="*/ 303477 h 1384352"/>
                    <a:gd name="connsiteX2652" fmla="*/ 16210 w 1433145"/>
                    <a:gd name="connsiteY2652" fmla="*/ 301754 h 1384352"/>
                    <a:gd name="connsiteX2653" fmla="*/ 15361 w 1433145"/>
                    <a:gd name="connsiteY2653" fmla="*/ 299209 h 1384352"/>
                    <a:gd name="connsiteX2654" fmla="*/ 17059 w 1433145"/>
                    <a:gd name="connsiteY2654" fmla="*/ 299209 h 1384352"/>
                    <a:gd name="connsiteX2655" fmla="*/ 18757 w 1433145"/>
                    <a:gd name="connsiteY2655" fmla="*/ 295789 h 1384352"/>
                    <a:gd name="connsiteX2656" fmla="*/ 19633 w 1433145"/>
                    <a:gd name="connsiteY2656" fmla="*/ 294941 h 1384352"/>
                    <a:gd name="connsiteX2657" fmla="*/ 18757 w 1433145"/>
                    <a:gd name="connsiteY2657" fmla="*/ 294941 h 1384352"/>
                    <a:gd name="connsiteX2658" fmla="*/ 18757 w 1433145"/>
                    <a:gd name="connsiteY2658" fmla="*/ 294092 h 1384352"/>
                    <a:gd name="connsiteX2659" fmla="*/ 17908 w 1433145"/>
                    <a:gd name="connsiteY2659" fmla="*/ 294941 h 1384352"/>
                    <a:gd name="connsiteX2660" fmla="*/ 17059 w 1433145"/>
                    <a:gd name="connsiteY2660" fmla="*/ 294941 h 1384352"/>
                    <a:gd name="connsiteX2661" fmla="*/ 16210 w 1433145"/>
                    <a:gd name="connsiteY2661" fmla="*/ 293244 h 1384352"/>
                    <a:gd name="connsiteX2662" fmla="*/ 17059 w 1433145"/>
                    <a:gd name="connsiteY2662" fmla="*/ 288976 h 1384352"/>
                    <a:gd name="connsiteX2663" fmla="*/ 17059 w 1433145"/>
                    <a:gd name="connsiteY2663" fmla="*/ 288127 h 1384352"/>
                    <a:gd name="connsiteX2664" fmla="*/ 16210 w 1433145"/>
                    <a:gd name="connsiteY2664" fmla="*/ 288127 h 1384352"/>
                    <a:gd name="connsiteX2665" fmla="*/ 16210 w 1433145"/>
                    <a:gd name="connsiteY2665" fmla="*/ 287279 h 1384352"/>
                    <a:gd name="connsiteX2666" fmla="*/ 15361 w 1433145"/>
                    <a:gd name="connsiteY2666" fmla="*/ 287279 h 1384352"/>
                    <a:gd name="connsiteX2667" fmla="*/ 15361 w 1433145"/>
                    <a:gd name="connsiteY2667" fmla="*/ 283859 h 1384352"/>
                    <a:gd name="connsiteX2668" fmla="*/ 14512 w 1433145"/>
                    <a:gd name="connsiteY2668" fmla="*/ 283859 h 1384352"/>
                    <a:gd name="connsiteX2669" fmla="*/ 14512 w 1433145"/>
                    <a:gd name="connsiteY2669" fmla="*/ 282162 h 1384352"/>
                    <a:gd name="connsiteX2670" fmla="*/ 12788 w 1433145"/>
                    <a:gd name="connsiteY2670" fmla="*/ 283010 h 1384352"/>
                    <a:gd name="connsiteX2671" fmla="*/ 10241 w 1433145"/>
                    <a:gd name="connsiteY2671" fmla="*/ 280465 h 1384352"/>
                    <a:gd name="connsiteX2672" fmla="*/ 10241 w 1433145"/>
                    <a:gd name="connsiteY2672" fmla="*/ 279591 h 1384352"/>
                    <a:gd name="connsiteX2673" fmla="*/ 13663 w 1433145"/>
                    <a:gd name="connsiteY2673" fmla="*/ 278742 h 1384352"/>
                    <a:gd name="connsiteX2674" fmla="*/ 8543 w 1433145"/>
                    <a:gd name="connsiteY2674" fmla="*/ 276197 h 1384352"/>
                    <a:gd name="connsiteX2675" fmla="*/ 7667 w 1433145"/>
                    <a:gd name="connsiteY2675" fmla="*/ 275349 h 1384352"/>
                    <a:gd name="connsiteX2676" fmla="*/ 6818 w 1433145"/>
                    <a:gd name="connsiteY2676" fmla="*/ 274500 h 1384352"/>
                    <a:gd name="connsiteX2677" fmla="*/ 6818 w 1433145"/>
                    <a:gd name="connsiteY2677" fmla="*/ 273625 h 1384352"/>
                    <a:gd name="connsiteX2678" fmla="*/ 5969 w 1433145"/>
                    <a:gd name="connsiteY2678" fmla="*/ 272777 h 1384352"/>
                    <a:gd name="connsiteX2679" fmla="*/ 8543 w 1433145"/>
                    <a:gd name="connsiteY2679" fmla="*/ 270232 h 1384352"/>
                    <a:gd name="connsiteX2680" fmla="*/ 9392 w 1433145"/>
                    <a:gd name="connsiteY2680" fmla="*/ 270232 h 1384352"/>
                    <a:gd name="connsiteX2681" fmla="*/ 9392 w 1433145"/>
                    <a:gd name="connsiteY2681" fmla="*/ 268509 h 1384352"/>
                    <a:gd name="connsiteX2682" fmla="*/ 10241 w 1433145"/>
                    <a:gd name="connsiteY2682" fmla="*/ 267660 h 1384352"/>
                    <a:gd name="connsiteX2683" fmla="*/ 8543 w 1433145"/>
                    <a:gd name="connsiteY2683" fmla="*/ 265115 h 1384352"/>
                    <a:gd name="connsiteX2684" fmla="*/ 10241 w 1433145"/>
                    <a:gd name="connsiteY2684" fmla="*/ 264267 h 1384352"/>
                    <a:gd name="connsiteX2685" fmla="*/ 8543 w 1433145"/>
                    <a:gd name="connsiteY2685" fmla="*/ 263418 h 1384352"/>
                    <a:gd name="connsiteX2686" fmla="*/ 6818 w 1433145"/>
                    <a:gd name="connsiteY2686" fmla="*/ 261695 h 1384352"/>
                    <a:gd name="connsiteX2687" fmla="*/ 4271 w 1433145"/>
                    <a:gd name="connsiteY2687" fmla="*/ 261695 h 1384352"/>
                    <a:gd name="connsiteX2688" fmla="*/ 2547 w 1433145"/>
                    <a:gd name="connsiteY2688" fmla="*/ 260847 h 1384352"/>
                    <a:gd name="connsiteX2689" fmla="*/ 2547 w 1433145"/>
                    <a:gd name="connsiteY2689" fmla="*/ 259998 h 1384352"/>
                    <a:gd name="connsiteX2690" fmla="*/ 849 w 1433145"/>
                    <a:gd name="connsiteY2690" fmla="*/ 260847 h 1384352"/>
                    <a:gd name="connsiteX2691" fmla="*/ 849 w 1433145"/>
                    <a:gd name="connsiteY2691" fmla="*/ 258302 h 1384352"/>
                    <a:gd name="connsiteX2692" fmla="*/ 849 w 1433145"/>
                    <a:gd name="connsiteY2692" fmla="*/ 257427 h 1384352"/>
                    <a:gd name="connsiteX2693" fmla="*/ 1698 w 1433145"/>
                    <a:gd name="connsiteY2693" fmla="*/ 255730 h 1384352"/>
                    <a:gd name="connsiteX2694" fmla="*/ 2547 w 1433145"/>
                    <a:gd name="connsiteY2694" fmla="*/ 254882 h 1384352"/>
                    <a:gd name="connsiteX2695" fmla="*/ 1698 w 1433145"/>
                    <a:gd name="connsiteY2695" fmla="*/ 253185 h 1384352"/>
                    <a:gd name="connsiteX2696" fmla="*/ 2547 w 1433145"/>
                    <a:gd name="connsiteY2696" fmla="*/ 250613 h 1384352"/>
                    <a:gd name="connsiteX2697" fmla="*/ 2547 w 1433145"/>
                    <a:gd name="connsiteY2697" fmla="*/ 249765 h 1384352"/>
                    <a:gd name="connsiteX2698" fmla="*/ 849 w 1433145"/>
                    <a:gd name="connsiteY2698" fmla="*/ 250613 h 1384352"/>
                    <a:gd name="connsiteX2699" fmla="*/ 0 w 1433145"/>
                    <a:gd name="connsiteY2699" fmla="*/ 249765 h 138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Lst>
                  <a:rect l="l" t="t" r="r" b="b"/>
                  <a:pathLst>
                    <a:path w="1433145" h="1384352">
                      <a:moveTo>
                        <a:pt x="0" y="249765"/>
                      </a:moveTo>
                      <a:lnTo>
                        <a:pt x="0" y="248068"/>
                      </a:lnTo>
                      <a:lnTo>
                        <a:pt x="0" y="247220"/>
                      </a:lnTo>
                      <a:lnTo>
                        <a:pt x="4271" y="247220"/>
                      </a:lnTo>
                      <a:lnTo>
                        <a:pt x="5120" y="245497"/>
                      </a:lnTo>
                      <a:lnTo>
                        <a:pt x="6818" y="244648"/>
                      </a:lnTo>
                      <a:lnTo>
                        <a:pt x="9392" y="244648"/>
                      </a:lnTo>
                      <a:lnTo>
                        <a:pt x="11939" y="245497"/>
                      </a:lnTo>
                      <a:lnTo>
                        <a:pt x="12788" y="246372"/>
                      </a:lnTo>
                      <a:lnTo>
                        <a:pt x="13663" y="245497"/>
                      </a:lnTo>
                      <a:lnTo>
                        <a:pt x="12788" y="243800"/>
                      </a:lnTo>
                      <a:lnTo>
                        <a:pt x="13663" y="239532"/>
                      </a:lnTo>
                      <a:lnTo>
                        <a:pt x="13663" y="238683"/>
                      </a:lnTo>
                      <a:lnTo>
                        <a:pt x="13663" y="236986"/>
                      </a:lnTo>
                      <a:lnTo>
                        <a:pt x="12788" y="236138"/>
                      </a:lnTo>
                      <a:lnTo>
                        <a:pt x="11939" y="233566"/>
                      </a:lnTo>
                      <a:lnTo>
                        <a:pt x="11090" y="232718"/>
                      </a:lnTo>
                      <a:lnTo>
                        <a:pt x="9392" y="230173"/>
                      </a:lnTo>
                      <a:lnTo>
                        <a:pt x="9392" y="228450"/>
                      </a:lnTo>
                      <a:lnTo>
                        <a:pt x="9392" y="226753"/>
                      </a:lnTo>
                      <a:lnTo>
                        <a:pt x="9392" y="225056"/>
                      </a:lnTo>
                      <a:lnTo>
                        <a:pt x="10241" y="222485"/>
                      </a:lnTo>
                      <a:lnTo>
                        <a:pt x="11090" y="222485"/>
                      </a:lnTo>
                      <a:lnTo>
                        <a:pt x="11090" y="220788"/>
                      </a:lnTo>
                      <a:lnTo>
                        <a:pt x="12788" y="219091"/>
                      </a:lnTo>
                      <a:lnTo>
                        <a:pt x="12788" y="216520"/>
                      </a:lnTo>
                      <a:lnTo>
                        <a:pt x="13663" y="213974"/>
                      </a:lnTo>
                      <a:lnTo>
                        <a:pt x="17059" y="207135"/>
                      </a:lnTo>
                      <a:lnTo>
                        <a:pt x="17908" y="206286"/>
                      </a:lnTo>
                      <a:lnTo>
                        <a:pt x="20482" y="202893"/>
                      </a:lnTo>
                      <a:lnTo>
                        <a:pt x="18757" y="201169"/>
                      </a:lnTo>
                      <a:lnTo>
                        <a:pt x="17908" y="198624"/>
                      </a:lnTo>
                      <a:lnTo>
                        <a:pt x="15361" y="196053"/>
                      </a:lnTo>
                      <a:lnTo>
                        <a:pt x="14512" y="192659"/>
                      </a:lnTo>
                      <a:lnTo>
                        <a:pt x="13663" y="191811"/>
                      </a:lnTo>
                      <a:lnTo>
                        <a:pt x="13663" y="190936"/>
                      </a:lnTo>
                      <a:lnTo>
                        <a:pt x="13663" y="190088"/>
                      </a:lnTo>
                      <a:lnTo>
                        <a:pt x="11939" y="190088"/>
                      </a:lnTo>
                      <a:lnTo>
                        <a:pt x="11090" y="190088"/>
                      </a:lnTo>
                      <a:lnTo>
                        <a:pt x="7667" y="188391"/>
                      </a:lnTo>
                      <a:lnTo>
                        <a:pt x="6818" y="188391"/>
                      </a:lnTo>
                      <a:lnTo>
                        <a:pt x="5969" y="187543"/>
                      </a:lnTo>
                      <a:lnTo>
                        <a:pt x="98111" y="187543"/>
                      </a:lnTo>
                      <a:lnTo>
                        <a:pt x="99809" y="187543"/>
                      </a:lnTo>
                      <a:lnTo>
                        <a:pt x="110899" y="187543"/>
                      </a:lnTo>
                      <a:lnTo>
                        <a:pt x="151836" y="187543"/>
                      </a:lnTo>
                      <a:lnTo>
                        <a:pt x="222647" y="188391"/>
                      </a:lnTo>
                      <a:lnTo>
                        <a:pt x="314789" y="188391"/>
                      </a:lnTo>
                      <a:lnTo>
                        <a:pt x="318185" y="188391"/>
                      </a:lnTo>
                      <a:lnTo>
                        <a:pt x="393267" y="188391"/>
                      </a:lnTo>
                      <a:lnTo>
                        <a:pt x="400935" y="187543"/>
                      </a:lnTo>
                      <a:lnTo>
                        <a:pt x="402633" y="186694"/>
                      </a:lnTo>
                      <a:lnTo>
                        <a:pt x="403508" y="186694"/>
                      </a:lnTo>
                      <a:lnTo>
                        <a:pt x="404357" y="186694"/>
                      </a:lnTo>
                      <a:lnTo>
                        <a:pt x="405206" y="186694"/>
                      </a:lnTo>
                      <a:lnTo>
                        <a:pt x="406904" y="184971"/>
                      </a:lnTo>
                      <a:lnTo>
                        <a:pt x="412025" y="179881"/>
                      </a:lnTo>
                      <a:lnTo>
                        <a:pt x="414598" y="178157"/>
                      </a:lnTo>
                      <a:lnTo>
                        <a:pt x="415447" y="177309"/>
                      </a:lnTo>
                      <a:lnTo>
                        <a:pt x="415447" y="176461"/>
                      </a:lnTo>
                      <a:lnTo>
                        <a:pt x="412025" y="174764"/>
                      </a:lnTo>
                      <a:lnTo>
                        <a:pt x="408629" y="175612"/>
                      </a:lnTo>
                      <a:lnTo>
                        <a:pt x="407753" y="175612"/>
                      </a:lnTo>
                      <a:lnTo>
                        <a:pt x="404357" y="177309"/>
                      </a:lnTo>
                      <a:lnTo>
                        <a:pt x="401784" y="176461"/>
                      </a:lnTo>
                      <a:lnTo>
                        <a:pt x="400935" y="175612"/>
                      </a:lnTo>
                      <a:lnTo>
                        <a:pt x="404357" y="167924"/>
                      </a:lnTo>
                      <a:lnTo>
                        <a:pt x="405206" y="166227"/>
                      </a:lnTo>
                      <a:lnTo>
                        <a:pt x="406055" y="163682"/>
                      </a:lnTo>
                      <a:lnTo>
                        <a:pt x="406904" y="162807"/>
                      </a:lnTo>
                      <a:lnTo>
                        <a:pt x="406904" y="161111"/>
                      </a:lnTo>
                      <a:lnTo>
                        <a:pt x="406055" y="159414"/>
                      </a:lnTo>
                      <a:lnTo>
                        <a:pt x="404357" y="157717"/>
                      </a:lnTo>
                      <a:lnTo>
                        <a:pt x="405206" y="154297"/>
                      </a:lnTo>
                      <a:lnTo>
                        <a:pt x="405206" y="152600"/>
                      </a:lnTo>
                      <a:lnTo>
                        <a:pt x="404357" y="150877"/>
                      </a:lnTo>
                      <a:lnTo>
                        <a:pt x="403508" y="148332"/>
                      </a:lnTo>
                      <a:lnTo>
                        <a:pt x="405206" y="144912"/>
                      </a:lnTo>
                      <a:lnTo>
                        <a:pt x="406055" y="144064"/>
                      </a:lnTo>
                      <a:lnTo>
                        <a:pt x="407753" y="141519"/>
                      </a:lnTo>
                      <a:lnTo>
                        <a:pt x="408629" y="139795"/>
                      </a:lnTo>
                      <a:lnTo>
                        <a:pt x="412025" y="135553"/>
                      </a:lnTo>
                      <a:lnTo>
                        <a:pt x="412025" y="133830"/>
                      </a:lnTo>
                      <a:lnTo>
                        <a:pt x="412874" y="132133"/>
                      </a:lnTo>
                      <a:lnTo>
                        <a:pt x="412025" y="130437"/>
                      </a:lnTo>
                      <a:lnTo>
                        <a:pt x="412874" y="128713"/>
                      </a:lnTo>
                      <a:lnTo>
                        <a:pt x="416296" y="127017"/>
                      </a:lnTo>
                      <a:lnTo>
                        <a:pt x="417145" y="126168"/>
                      </a:lnTo>
                      <a:lnTo>
                        <a:pt x="416296" y="123597"/>
                      </a:lnTo>
                      <a:lnTo>
                        <a:pt x="415447" y="122748"/>
                      </a:lnTo>
                      <a:lnTo>
                        <a:pt x="415447" y="121052"/>
                      </a:lnTo>
                      <a:lnTo>
                        <a:pt x="416296" y="119355"/>
                      </a:lnTo>
                      <a:lnTo>
                        <a:pt x="415447" y="114238"/>
                      </a:lnTo>
                      <a:lnTo>
                        <a:pt x="417145" y="111667"/>
                      </a:lnTo>
                      <a:lnTo>
                        <a:pt x="415447" y="106550"/>
                      </a:lnTo>
                      <a:lnTo>
                        <a:pt x="416296" y="104005"/>
                      </a:lnTo>
                      <a:lnTo>
                        <a:pt x="419692" y="102308"/>
                      </a:lnTo>
                      <a:lnTo>
                        <a:pt x="420568" y="100585"/>
                      </a:lnTo>
                      <a:lnTo>
                        <a:pt x="419692" y="98040"/>
                      </a:lnTo>
                      <a:lnTo>
                        <a:pt x="420568" y="95468"/>
                      </a:lnTo>
                      <a:lnTo>
                        <a:pt x="419692" y="93771"/>
                      </a:lnTo>
                      <a:lnTo>
                        <a:pt x="416296" y="87806"/>
                      </a:lnTo>
                      <a:lnTo>
                        <a:pt x="415447" y="85261"/>
                      </a:lnTo>
                      <a:lnTo>
                        <a:pt x="415447" y="83538"/>
                      </a:lnTo>
                      <a:lnTo>
                        <a:pt x="414598" y="80144"/>
                      </a:lnTo>
                      <a:lnTo>
                        <a:pt x="412025" y="76724"/>
                      </a:lnTo>
                      <a:lnTo>
                        <a:pt x="409478" y="72456"/>
                      </a:lnTo>
                      <a:lnTo>
                        <a:pt x="409478" y="66491"/>
                      </a:lnTo>
                      <a:lnTo>
                        <a:pt x="407753" y="64794"/>
                      </a:lnTo>
                      <a:lnTo>
                        <a:pt x="407753" y="63097"/>
                      </a:lnTo>
                      <a:lnTo>
                        <a:pt x="408629" y="63097"/>
                      </a:lnTo>
                      <a:lnTo>
                        <a:pt x="409478" y="61374"/>
                      </a:lnTo>
                      <a:lnTo>
                        <a:pt x="414598" y="58829"/>
                      </a:lnTo>
                      <a:lnTo>
                        <a:pt x="418843" y="54561"/>
                      </a:lnTo>
                      <a:lnTo>
                        <a:pt x="420568" y="52016"/>
                      </a:lnTo>
                      <a:lnTo>
                        <a:pt x="420568" y="50292"/>
                      </a:lnTo>
                      <a:lnTo>
                        <a:pt x="420568" y="46899"/>
                      </a:lnTo>
                      <a:lnTo>
                        <a:pt x="421417" y="46024"/>
                      </a:lnTo>
                      <a:lnTo>
                        <a:pt x="424813" y="42631"/>
                      </a:lnTo>
                      <a:lnTo>
                        <a:pt x="426537" y="39211"/>
                      </a:lnTo>
                      <a:lnTo>
                        <a:pt x="430809" y="34942"/>
                      </a:lnTo>
                      <a:lnTo>
                        <a:pt x="430809" y="32397"/>
                      </a:lnTo>
                      <a:lnTo>
                        <a:pt x="429933" y="30700"/>
                      </a:lnTo>
                      <a:lnTo>
                        <a:pt x="429084" y="26432"/>
                      </a:lnTo>
                      <a:lnTo>
                        <a:pt x="428235" y="23012"/>
                      </a:lnTo>
                      <a:lnTo>
                        <a:pt x="429084" y="18770"/>
                      </a:lnTo>
                      <a:lnTo>
                        <a:pt x="429933" y="14502"/>
                      </a:lnTo>
                      <a:lnTo>
                        <a:pt x="434205" y="5965"/>
                      </a:lnTo>
                      <a:lnTo>
                        <a:pt x="438476" y="1723"/>
                      </a:lnTo>
                      <a:lnTo>
                        <a:pt x="439325" y="848"/>
                      </a:lnTo>
                      <a:lnTo>
                        <a:pt x="439325" y="0"/>
                      </a:lnTo>
                      <a:lnTo>
                        <a:pt x="441023" y="848"/>
                      </a:lnTo>
                      <a:lnTo>
                        <a:pt x="447841" y="5117"/>
                      </a:lnTo>
                      <a:lnTo>
                        <a:pt x="448717" y="6813"/>
                      </a:lnTo>
                      <a:lnTo>
                        <a:pt x="452113" y="13653"/>
                      </a:lnTo>
                      <a:lnTo>
                        <a:pt x="456384" y="17895"/>
                      </a:lnTo>
                      <a:lnTo>
                        <a:pt x="459807" y="23860"/>
                      </a:lnTo>
                      <a:lnTo>
                        <a:pt x="463203" y="32397"/>
                      </a:lnTo>
                      <a:lnTo>
                        <a:pt x="463203" y="33245"/>
                      </a:lnTo>
                      <a:lnTo>
                        <a:pt x="464052" y="39211"/>
                      </a:lnTo>
                      <a:lnTo>
                        <a:pt x="464927" y="40059"/>
                      </a:lnTo>
                      <a:lnTo>
                        <a:pt x="466625" y="40059"/>
                      </a:lnTo>
                      <a:lnTo>
                        <a:pt x="468323" y="40934"/>
                      </a:lnTo>
                      <a:lnTo>
                        <a:pt x="469172" y="42631"/>
                      </a:lnTo>
                      <a:lnTo>
                        <a:pt x="470897" y="53712"/>
                      </a:lnTo>
                      <a:lnTo>
                        <a:pt x="471746" y="58829"/>
                      </a:lnTo>
                      <a:lnTo>
                        <a:pt x="476017" y="66491"/>
                      </a:lnTo>
                      <a:lnTo>
                        <a:pt x="476866" y="69063"/>
                      </a:lnTo>
                      <a:lnTo>
                        <a:pt x="477715" y="78421"/>
                      </a:lnTo>
                      <a:lnTo>
                        <a:pt x="477715" y="80993"/>
                      </a:lnTo>
                      <a:lnTo>
                        <a:pt x="481138" y="84386"/>
                      </a:lnTo>
                      <a:lnTo>
                        <a:pt x="484534" y="91226"/>
                      </a:lnTo>
                      <a:lnTo>
                        <a:pt x="490503" y="96316"/>
                      </a:lnTo>
                      <a:lnTo>
                        <a:pt x="491352" y="103156"/>
                      </a:lnTo>
                      <a:lnTo>
                        <a:pt x="492201" y="104853"/>
                      </a:lnTo>
                      <a:lnTo>
                        <a:pt x="493077" y="105701"/>
                      </a:lnTo>
                      <a:lnTo>
                        <a:pt x="496472" y="106550"/>
                      </a:lnTo>
                      <a:lnTo>
                        <a:pt x="498197" y="107425"/>
                      </a:lnTo>
                      <a:lnTo>
                        <a:pt x="500744" y="111667"/>
                      </a:lnTo>
                      <a:lnTo>
                        <a:pt x="500744" y="113390"/>
                      </a:lnTo>
                      <a:lnTo>
                        <a:pt x="500744" y="114238"/>
                      </a:lnTo>
                      <a:lnTo>
                        <a:pt x="499046" y="118480"/>
                      </a:lnTo>
                      <a:lnTo>
                        <a:pt x="498197" y="122748"/>
                      </a:lnTo>
                      <a:lnTo>
                        <a:pt x="496472" y="125320"/>
                      </a:lnTo>
                      <a:lnTo>
                        <a:pt x="496472" y="126168"/>
                      </a:lnTo>
                      <a:lnTo>
                        <a:pt x="496472" y="127865"/>
                      </a:lnTo>
                      <a:lnTo>
                        <a:pt x="498197" y="131285"/>
                      </a:lnTo>
                      <a:lnTo>
                        <a:pt x="498197" y="132133"/>
                      </a:lnTo>
                      <a:lnTo>
                        <a:pt x="498197" y="132982"/>
                      </a:lnTo>
                      <a:lnTo>
                        <a:pt x="495624" y="137250"/>
                      </a:lnTo>
                      <a:lnTo>
                        <a:pt x="495624" y="138099"/>
                      </a:lnTo>
                      <a:lnTo>
                        <a:pt x="496472" y="140644"/>
                      </a:lnTo>
                      <a:lnTo>
                        <a:pt x="499895" y="144912"/>
                      </a:lnTo>
                      <a:lnTo>
                        <a:pt x="499895" y="146635"/>
                      </a:lnTo>
                      <a:lnTo>
                        <a:pt x="499046" y="148332"/>
                      </a:lnTo>
                      <a:lnTo>
                        <a:pt x="499046" y="149180"/>
                      </a:lnTo>
                      <a:lnTo>
                        <a:pt x="501593" y="150877"/>
                      </a:lnTo>
                      <a:lnTo>
                        <a:pt x="502442" y="151725"/>
                      </a:lnTo>
                      <a:lnTo>
                        <a:pt x="501593" y="154297"/>
                      </a:lnTo>
                      <a:lnTo>
                        <a:pt x="499895" y="155994"/>
                      </a:lnTo>
                      <a:lnTo>
                        <a:pt x="500744" y="158565"/>
                      </a:lnTo>
                      <a:lnTo>
                        <a:pt x="500744" y="159414"/>
                      </a:lnTo>
                      <a:lnTo>
                        <a:pt x="502442" y="160262"/>
                      </a:lnTo>
                      <a:lnTo>
                        <a:pt x="504166" y="161111"/>
                      </a:lnTo>
                      <a:lnTo>
                        <a:pt x="503317" y="167076"/>
                      </a:lnTo>
                      <a:lnTo>
                        <a:pt x="504166" y="167924"/>
                      </a:lnTo>
                      <a:lnTo>
                        <a:pt x="505864" y="170496"/>
                      </a:lnTo>
                      <a:lnTo>
                        <a:pt x="507562" y="175612"/>
                      </a:lnTo>
                      <a:lnTo>
                        <a:pt x="506713" y="179881"/>
                      </a:lnTo>
                      <a:lnTo>
                        <a:pt x="507562" y="182426"/>
                      </a:lnTo>
                      <a:lnTo>
                        <a:pt x="510985" y="182426"/>
                      </a:lnTo>
                      <a:lnTo>
                        <a:pt x="515256" y="180729"/>
                      </a:lnTo>
                      <a:lnTo>
                        <a:pt x="521226" y="184123"/>
                      </a:lnTo>
                      <a:lnTo>
                        <a:pt x="523773" y="185846"/>
                      </a:lnTo>
                      <a:lnTo>
                        <a:pt x="525497" y="185846"/>
                      </a:lnTo>
                      <a:lnTo>
                        <a:pt x="528044" y="185846"/>
                      </a:lnTo>
                      <a:lnTo>
                        <a:pt x="529742" y="187543"/>
                      </a:lnTo>
                      <a:lnTo>
                        <a:pt x="529742" y="190936"/>
                      </a:lnTo>
                      <a:lnTo>
                        <a:pt x="528893" y="194356"/>
                      </a:lnTo>
                      <a:lnTo>
                        <a:pt x="529742" y="195204"/>
                      </a:lnTo>
                      <a:lnTo>
                        <a:pt x="531467" y="196053"/>
                      </a:lnTo>
                      <a:lnTo>
                        <a:pt x="534014" y="198624"/>
                      </a:lnTo>
                      <a:lnTo>
                        <a:pt x="538285" y="198624"/>
                      </a:lnTo>
                      <a:lnTo>
                        <a:pt x="542557" y="199473"/>
                      </a:lnTo>
                      <a:lnTo>
                        <a:pt x="543406" y="202044"/>
                      </a:lnTo>
                      <a:lnTo>
                        <a:pt x="544255" y="202893"/>
                      </a:lnTo>
                      <a:lnTo>
                        <a:pt x="545953" y="202893"/>
                      </a:lnTo>
                      <a:lnTo>
                        <a:pt x="550224" y="202044"/>
                      </a:lnTo>
                      <a:lnTo>
                        <a:pt x="551073" y="201169"/>
                      </a:lnTo>
                      <a:lnTo>
                        <a:pt x="552771" y="202044"/>
                      </a:lnTo>
                      <a:lnTo>
                        <a:pt x="555345" y="202893"/>
                      </a:lnTo>
                      <a:lnTo>
                        <a:pt x="557043" y="203741"/>
                      </a:lnTo>
                      <a:lnTo>
                        <a:pt x="557892" y="204589"/>
                      </a:lnTo>
                      <a:lnTo>
                        <a:pt x="564736" y="213100"/>
                      </a:lnTo>
                      <a:lnTo>
                        <a:pt x="569830" y="215671"/>
                      </a:lnTo>
                      <a:lnTo>
                        <a:pt x="570706" y="218216"/>
                      </a:lnTo>
                      <a:lnTo>
                        <a:pt x="572404" y="220788"/>
                      </a:lnTo>
                      <a:lnTo>
                        <a:pt x="574102" y="221636"/>
                      </a:lnTo>
                      <a:lnTo>
                        <a:pt x="574102" y="224208"/>
                      </a:lnTo>
                      <a:lnTo>
                        <a:pt x="575826" y="225056"/>
                      </a:lnTo>
                      <a:lnTo>
                        <a:pt x="576675" y="226753"/>
                      </a:lnTo>
                      <a:lnTo>
                        <a:pt x="576675" y="228450"/>
                      </a:lnTo>
                      <a:lnTo>
                        <a:pt x="574102" y="231870"/>
                      </a:lnTo>
                      <a:lnTo>
                        <a:pt x="574951" y="234415"/>
                      </a:lnTo>
                      <a:lnTo>
                        <a:pt x="574102" y="236138"/>
                      </a:lnTo>
                      <a:lnTo>
                        <a:pt x="574102" y="236986"/>
                      </a:lnTo>
                      <a:lnTo>
                        <a:pt x="574951" y="237835"/>
                      </a:lnTo>
                      <a:lnTo>
                        <a:pt x="576675" y="239532"/>
                      </a:lnTo>
                      <a:lnTo>
                        <a:pt x="577524" y="241255"/>
                      </a:lnTo>
                      <a:lnTo>
                        <a:pt x="579222" y="242103"/>
                      </a:lnTo>
                      <a:lnTo>
                        <a:pt x="580920" y="242952"/>
                      </a:lnTo>
                      <a:lnTo>
                        <a:pt x="582645" y="243800"/>
                      </a:lnTo>
                      <a:lnTo>
                        <a:pt x="587765" y="242952"/>
                      </a:lnTo>
                      <a:lnTo>
                        <a:pt x="589463" y="243800"/>
                      </a:lnTo>
                      <a:lnTo>
                        <a:pt x="597131" y="244648"/>
                      </a:lnTo>
                      <a:lnTo>
                        <a:pt x="598006" y="244648"/>
                      </a:lnTo>
                      <a:lnTo>
                        <a:pt x="599704" y="243800"/>
                      </a:lnTo>
                      <a:lnTo>
                        <a:pt x="601402" y="244648"/>
                      </a:lnTo>
                      <a:lnTo>
                        <a:pt x="604825" y="245497"/>
                      </a:lnTo>
                      <a:lnTo>
                        <a:pt x="606523" y="248068"/>
                      </a:lnTo>
                      <a:lnTo>
                        <a:pt x="609096" y="254882"/>
                      </a:lnTo>
                      <a:lnTo>
                        <a:pt x="609945" y="254882"/>
                      </a:lnTo>
                      <a:lnTo>
                        <a:pt x="609945" y="256578"/>
                      </a:lnTo>
                      <a:lnTo>
                        <a:pt x="609945" y="260847"/>
                      </a:lnTo>
                      <a:lnTo>
                        <a:pt x="610794" y="262544"/>
                      </a:lnTo>
                      <a:lnTo>
                        <a:pt x="610794" y="264267"/>
                      </a:lnTo>
                      <a:lnTo>
                        <a:pt x="611643" y="265964"/>
                      </a:lnTo>
                      <a:lnTo>
                        <a:pt x="612492" y="265964"/>
                      </a:lnTo>
                      <a:lnTo>
                        <a:pt x="615066" y="265115"/>
                      </a:lnTo>
                      <a:lnTo>
                        <a:pt x="617613" y="263418"/>
                      </a:lnTo>
                      <a:lnTo>
                        <a:pt x="617613" y="262544"/>
                      </a:lnTo>
                      <a:lnTo>
                        <a:pt x="618462" y="262544"/>
                      </a:lnTo>
                      <a:lnTo>
                        <a:pt x="620159" y="262544"/>
                      </a:lnTo>
                      <a:lnTo>
                        <a:pt x="623582" y="261695"/>
                      </a:lnTo>
                      <a:lnTo>
                        <a:pt x="673062" y="265964"/>
                      </a:lnTo>
                      <a:lnTo>
                        <a:pt x="687574" y="266812"/>
                      </a:lnTo>
                      <a:lnTo>
                        <a:pt x="733632" y="271080"/>
                      </a:lnTo>
                      <a:lnTo>
                        <a:pt x="833441" y="278742"/>
                      </a:lnTo>
                      <a:lnTo>
                        <a:pt x="866711" y="282162"/>
                      </a:lnTo>
                      <a:lnTo>
                        <a:pt x="882072" y="283010"/>
                      </a:lnTo>
                      <a:lnTo>
                        <a:pt x="945189" y="288127"/>
                      </a:lnTo>
                      <a:lnTo>
                        <a:pt x="1010880" y="293244"/>
                      </a:lnTo>
                      <a:lnTo>
                        <a:pt x="1068027" y="297512"/>
                      </a:lnTo>
                      <a:lnTo>
                        <a:pt x="1125175" y="301754"/>
                      </a:lnTo>
                      <a:lnTo>
                        <a:pt x="1131993" y="301754"/>
                      </a:lnTo>
                      <a:lnTo>
                        <a:pt x="1178078" y="305174"/>
                      </a:lnTo>
                      <a:lnTo>
                        <a:pt x="1277887" y="311988"/>
                      </a:lnTo>
                      <a:lnTo>
                        <a:pt x="1297493" y="313711"/>
                      </a:lnTo>
                      <a:lnTo>
                        <a:pt x="1328216" y="315408"/>
                      </a:lnTo>
                      <a:lnTo>
                        <a:pt x="1355516" y="317104"/>
                      </a:lnTo>
                      <a:lnTo>
                        <a:pt x="1433145" y="322221"/>
                      </a:lnTo>
                      <a:lnTo>
                        <a:pt x="1433145" y="323069"/>
                      </a:lnTo>
                      <a:lnTo>
                        <a:pt x="1433145" y="323918"/>
                      </a:lnTo>
                      <a:lnTo>
                        <a:pt x="1430572" y="326489"/>
                      </a:lnTo>
                      <a:lnTo>
                        <a:pt x="1428025" y="331606"/>
                      </a:lnTo>
                      <a:lnTo>
                        <a:pt x="1428025" y="335000"/>
                      </a:lnTo>
                      <a:lnTo>
                        <a:pt x="1426301" y="337571"/>
                      </a:lnTo>
                      <a:lnTo>
                        <a:pt x="1426301" y="339268"/>
                      </a:lnTo>
                      <a:lnTo>
                        <a:pt x="1424603" y="341840"/>
                      </a:lnTo>
                      <a:lnTo>
                        <a:pt x="1424603" y="345233"/>
                      </a:lnTo>
                      <a:lnTo>
                        <a:pt x="1423754" y="347805"/>
                      </a:lnTo>
                      <a:lnTo>
                        <a:pt x="1422056" y="349501"/>
                      </a:lnTo>
                      <a:lnTo>
                        <a:pt x="1418633" y="351198"/>
                      </a:lnTo>
                      <a:lnTo>
                        <a:pt x="1416935" y="352921"/>
                      </a:lnTo>
                      <a:lnTo>
                        <a:pt x="1416086" y="355466"/>
                      </a:lnTo>
                      <a:lnTo>
                        <a:pt x="1414362" y="357163"/>
                      </a:lnTo>
                      <a:lnTo>
                        <a:pt x="1412664" y="360583"/>
                      </a:lnTo>
                      <a:lnTo>
                        <a:pt x="1411815" y="364852"/>
                      </a:lnTo>
                      <a:lnTo>
                        <a:pt x="1411815" y="365700"/>
                      </a:lnTo>
                      <a:lnTo>
                        <a:pt x="1412664" y="365700"/>
                      </a:lnTo>
                      <a:lnTo>
                        <a:pt x="1413513" y="371665"/>
                      </a:lnTo>
                      <a:lnTo>
                        <a:pt x="1411815" y="375933"/>
                      </a:lnTo>
                      <a:lnTo>
                        <a:pt x="1410966" y="380202"/>
                      </a:lnTo>
                      <a:lnTo>
                        <a:pt x="1408392" y="386167"/>
                      </a:lnTo>
                      <a:lnTo>
                        <a:pt x="1408392" y="387015"/>
                      </a:lnTo>
                      <a:lnTo>
                        <a:pt x="1409241" y="389560"/>
                      </a:lnTo>
                      <a:lnTo>
                        <a:pt x="1408392" y="390409"/>
                      </a:lnTo>
                      <a:lnTo>
                        <a:pt x="1405845" y="392132"/>
                      </a:lnTo>
                      <a:lnTo>
                        <a:pt x="1404970" y="393829"/>
                      </a:lnTo>
                      <a:lnTo>
                        <a:pt x="1401574" y="395525"/>
                      </a:lnTo>
                      <a:lnTo>
                        <a:pt x="1399876" y="404062"/>
                      </a:lnTo>
                      <a:lnTo>
                        <a:pt x="1400725" y="406607"/>
                      </a:lnTo>
                      <a:lnTo>
                        <a:pt x="1399876" y="407456"/>
                      </a:lnTo>
                      <a:lnTo>
                        <a:pt x="1399000" y="407456"/>
                      </a:lnTo>
                      <a:lnTo>
                        <a:pt x="1396453" y="408330"/>
                      </a:lnTo>
                      <a:lnTo>
                        <a:pt x="1396453" y="410876"/>
                      </a:lnTo>
                      <a:lnTo>
                        <a:pt x="1395604" y="413421"/>
                      </a:lnTo>
                      <a:lnTo>
                        <a:pt x="1396453" y="415992"/>
                      </a:lnTo>
                      <a:lnTo>
                        <a:pt x="1394755" y="418537"/>
                      </a:lnTo>
                      <a:lnTo>
                        <a:pt x="1393906" y="421109"/>
                      </a:lnTo>
                      <a:lnTo>
                        <a:pt x="1393031" y="421957"/>
                      </a:lnTo>
                      <a:lnTo>
                        <a:pt x="1392182" y="421957"/>
                      </a:lnTo>
                      <a:lnTo>
                        <a:pt x="1390484" y="421957"/>
                      </a:lnTo>
                      <a:lnTo>
                        <a:pt x="1389635" y="423654"/>
                      </a:lnTo>
                      <a:lnTo>
                        <a:pt x="1387910" y="426226"/>
                      </a:lnTo>
                      <a:lnTo>
                        <a:pt x="1385363" y="428771"/>
                      </a:lnTo>
                      <a:lnTo>
                        <a:pt x="1385363" y="430494"/>
                      </a:lnTo>
                      <a:lnTo>
                        <a:pt x="1387910" y="432191"/>
                      </a:lnTo>
                      <a:lnTo>
                        <a:pt x="1387910" y="434736"/>
                      </a:lnTo>
                      <a:lnTo>
                        <a:pt x="1388786" y="436459"/>
                      </a:lnTo>
                      <a:lnTo>
                        <a:pt x="1388786" y="438156"/>
                      </a:lnTo>
                      <a:lnTo>
                        <a:pt x="1389635" y="440701"/>
                      </a:lnTo>
                      <a:lnTo>
                        <a:pt x="1387061" y="444969"/>
                      </a:lnTo>
                      <a:lnTo>
                        <a:pt x="1387061" y="446693"/>
                      </a:lnTo>
                      <a:lnTo>
                        <a:pt x="1387061" y="447541"/>
                      </a:lnTo>
                      <a:lnTo>
                        <a:pt x="1385363" y="447541"/>
                      </a:lnTo>
                      <a:lnTo>
                        <a:pt x="1384514" y="448389"/>
                      </a:lnTo>
                      <a:lnTo>
                        <a:pt x="1384514" y="449238"/>
                      </a:lnTo>
                      <a:lnTo>
                        <a:pt x="1383665" y="450934"/>
                      </a:lnTo>
                      <a:lnTo>
                        <a:pt x="1383665" y="451783"/>
                      </a:lnTo>
                      <a:lnTo>
                        <a:pt x="1383665" y="455203"/>
                      </a:lnTo>
                      <a:lnTo>
                        <a:pt x="1385363" y="456051"/>
                      </a:lnTo>
                      <a:lnTo>
                        <a:pt x="1386212" y="457748"/>
                      </a:lnTo>
                      <a:lnTo>
                        <a:pt x="1386212" y="459471"/>
                      </a:lnTo>
                      <a:lnTo>
                        <a:pt x="1383665" y="462016"/>
                      </a:lnTo>
                      <a:lnTo>
                        <a:pt x="1381941" y="464588"/>
                      </a:lnTo>
                      <a:lnTo>
                        <a:pt x="1383665" y="468856"/>
                      </a:lnTo>
                      <a:lnTo>
                        <a:pt x="1382816" y="470553"/>
                      </a:lnTo>
                      <a:lnTo>
                        <a:pt x="1383665" y="473098"/>
                      </a:lnTo>
                      <a:lnTo>
                        <a:pt x="1383665" y="476518"/>
                      </a:lnTo>
                      <a:lnTo>
                        <a:pt x="1384514" y="478215"/>
                      </a:lnTo>
                      <a:lnTo>
                        <a:pt x="1384514" y="481635"/>
                      </a:lnTo>
                      <a:lnTo>
                        <a:pt x="1383665" y="483332"/>
                      </a:lnTo>
                      <a:lnTo>
                        <a:pt x="1383665" y="484180"/>
                      </a:lnTo>
                      <a:lnTo>
                        <a:pt x="1381092" y="485903"/>
                      </a:lnTo>
                      <a:lnTo>
                        <a:pt x="1380243" y="488448"/>
                      </a:lnTo>
                      <a:lnTo>
                        <a:pt x="1378545" y="489297"/>
                      </a:lnTo>
                      <a:lnTo>
                        <a:pt x="1378545" y="491020"/>
                      </a:lnTo>
                      <a:lnTo>
                        <a:pt x="1377696" y="493565"/>
                      </a:lnTo>
                      <a:lnTo>
                        <a:pt x="1378545" y="496985"/>
                      </a:lnTo>
                      <a:lnTo>
                        <a:pt x="1378545" y="498682"/>
                      </a:lnTo>
                      <a:lnTo>
                        <a:pt x="1379394" y="501227"/>
                      </a:lnTo>
                      <a:lnTo>
                        <a:pt x="1378545" y="504647"/>
                      </a:lnTo>
                      <a:lnTo>
                        <a:pt x="1377696" y="509764"/>
                      </a:lnTo>
                      <a:lnTo>
                        <a:pt x="1375971" y="510612"/>
                      </a:lnTo>
                      <a:lnTo>
                        <a:pt x="1374273" y="512309"/>
                      </a:lnTo>
                      <a:lnTo>
                        <a:pt x="1373424" y="513157"/>
                      </a:lnTo>
                      <a:lnTo>
                        <a:pt x="1372575" y="514880"/>
                      </a:lnTo>
                      <a:lnTo>
                        <a:pt x="1372575" y="516577"/>
                      </a:lnTo>
                      <a:lnTo>
                        <a:pt x="1371726" y="519149"/>
                      </a:lnTo>
                      <a:lnTo>
                        <a:pt x="1370002" y="522542"/>
                      </a:lnTo>
                      <a:lnTo>
                        <a:pt x="1370002" y="525962"/>
                      </a:lnTo>
                      <a:lnTo>
                        <a:pt x="1368304" y="529356"/>
                      </a:lnTo>
                      <a:lnTo>
                        <a:pt x="1368304" y="531927"/>
                      </a:lnTo>
                      <a:lnTo>
                        <a:pt x="1368304" y="533624"/>
                      </a:lnTo>
                      <a:lnTo>
                        <a:pt x="1368304" y="537044"/>
                      </a:lnTo>
                      <a:lnTo>
                        <a:pt x="1369153" y="538741"/>
                      </a:lnTo>
                      <a:lnTo>
                        <a:pt x="1368304" y="542161"/>
                      </a:lnTo>
                      <a:lnTo>
                        <a:pt x="1370851" y="547277"/>
                      </a:lnTo>
                      <a:lnTo>
                        <a:pt x="1371726" y="547277"/>
                      </a:lnTo>
                      <a:lnTo>
                        <a:pt x="1375122" y="548126"/>
                      </a:lnTo>
                      <a:lnTo>
                        <a:pt x="1376820" y="548126"/>
                      </a:lnTo>
                      <a:lnTo>
                        <a:pt x="1377696" y="548126"/>
                      </a:lnTo>
                      <a:lnTo>
                        <a:pt x="1378545" y="548974"/>
                      </a:lnTo>
                      <a:lnTo>
                        <a:pt x="1378545" y="549822"/>
                      </a:lnTo>
                      <a:lnTo>
                        <a:pt x="1378545" y="551519"/>
                      </a:lnTo>
                      <a:lnTo>
                        <a:pt x="1378545" y="552394"/>
                      </a:lnTo>
                      <a:lnTo>
                        <a:pt x="1377696" y="554091"/>
                      </a:lnTo>
                      <a:lnTo>
                        <a:pt x="1378545" y="556636"/>
                      </a:lnTo>
                      <a:lnTo>
                        <a:pt x="1378545" y="560056"/>
                      </a:lnTo>
                      <a:lnTo>
                        <a:pt x="1377696" y="560904"/>
                      </a:lnTo>
                      <a:lnTo>
                        <a:pt x="1376820" y="562601"/>
                      </a:lnTo>
                      <a:lnTo>
                        <a:pt x="1375122" y="563476"/>
                      </a:lnTo>
                      <a:lnTo>
                        <a:pt x="1374273" y="564324"/>
                      </a:lnTo>
                      <a:lnTo>
                        <a:pt x="1370851" y="567718"/>
                      </a:lnTo>
                      <a:lnTo>
                        <a:pt x="1370851" y="568566"/>
                      </a:lnTo>
                      <a:lnTo>
                        <a:pt x="1371726" y="570289"/>
                      </a:lnTo>
                      <a:lnTo>
                        <a:pt x="1372575" y="571986"/>
                      </a:lnTo>
                      <a:lnTo>
                        <a:pt x="1373424" y="576254"/>
                      </a:lnTo>
                      <a:lnTo>
                        <a:pt x="1374273" y="577951"/>
                      </a:lnTo>
                      <a:lnTo>
                        <a:pt x="1375122" y="579648"/>
                      </a:lnTo>
                      <a:lnTo>
                        <a:pt x="1375122" y="583916"/>
                      </a:lnTo>
                      <a:lnTo>
                        <a:pt x="1375971" y="584765"/>
                      </a:lnTo>
                      <a:lnTo>
                        <a:pt x="1378545" y="584765"/>
                      </a:lnTo>
                      <a:lnTo>
                        <a:pt x="1381092" y="587336"/>
                      </a:lnTo>
                      <a:lnTo>
                        <a:pt x="1381092" y="589881"/>
                      </a:lnTo>
                      <a:lnTo>
                        <a:pt x="1378545" y="590730"/>
                      </a:lnTo>
                      <a:lnTo>
                        <a:pt x="1377696" y="592453"/>
                      </a:lnTo>
                      <a:lnTo>
                        <a:pt x="1379394" y="594998"/>
                      </a:lnTo>
                      <a:lnTo>
                        <a:pt x="1379394" y="597570"/>
                      </a:lnTo>
                      <a:lnTo>
                        <a:pt x="1375971" y="600963"/>
                      </a:lnTo>
                      <a:lnTo>
                        <a:pt x="1375122" y="602686"/>
                      </a:lnTo>
                      <a:lnTo>
                        <a:pt x="1375971" y="603535"/>
                      </a:lnTo>
                      <a:lnTo>
                        <a:pt x="1375971" y="604383"/>
                      </a:lnTo>
                      <a:lnTo>
                        <a:pt x="1375122" y="606928"/>
                      </a:lnTo>
                      <a:lnTo>
                        <a:pt x="1375122" y="607777"/>
                      </a:lnTo>
                      <a:lnTo>
                        <a:pt x="1377696" y="610348"/>
                      </a:lnTo>
                      <a:lnTo>
                        <a:pt x="1377696" y="612893"/>
                      </a:lnTo>
                      <a:lnTo>
                        <a:pt x="1376820" y="618010"/>
                      </a:lnTo>
                      <a:lnTo>
                        <a:pt x="1376820" y="620582"/>
                      </a:lnTo>
                      <a:lnTo>
                        <a:pt x="1375971" y="622278"/>
                      </a:lnTo>
                      <a:lnTo>
                        <a:pt x="1375971" y="626547"/>
                      </a:lnTo>
                      <a:lnTo>
                        <a:pt x="1375122" y="628244"/>
                      </a:lnTo>
                      <a:lnTo>
                        <a:pt x="1375971" y="630815"/>
                      </a:lnTo>
                      <a:lnTo>
                        <a:pt x="1379394" y="629940"/>
                      </a:lnTo>
                      <a:lnTo>
                        <a:pt x="1380243" y="630815"/>
                      </a:lnTo>
                      <a:lnTo>
                        <a:pt x="1380243" y="634209"/>
                      </a:lnTo>
                      <a:lnTo>
                        <a:pt x="1381941" y="636780"/>
                      </a:lnTo>
                      <a:lnTo>
                        <a:pt x="1381941" y="638477"/>
                      </a:lnTo>
                      <a:lnTo>
                        <a:pt x="1380243" y="640174"/>
                      </a:lnTo>
                      <a:lnTo>
                        <a:pt x="1380243" y="641022"/>
                      </a:lnTo>
                      <a:lnTo>
                        <a:pt x="1380243" y="643594"/>
                      </a:lnTo>
                      <a:lnTo>
                        <a:pt x="1381092" y="644442"/>
                      </a:lnTo>
                      <a:lnTo>
                        <a:pt x="1380243" y="647014"/>
                      </a:lnTo>
                      <a:lnTo>
                        <a:pt x="1381941" y="649559"/>
                      </a:lnTo>
                      <a:lnTo>
                        <a:pt x="1382816" y="652104"/>
                      </a:lnTo>
                      <a:lnTo>
                        <a:pt x="1381941" y="656372"/>
                      </a:lnTo>
                      <a:lnTo>
                        <a:pt x="1383665" y="657221"/>
                      </a:lnTo>
                      <a:lnTo>
                        <a:pt x="1382816" y="660641"/>
                      </a:lnTo>
                      <a:lnTo>
                        <a:pt x="1382816" y="661489"/>
                      </a:lnTo>
                      <a:lnTo>
                        <a:pt x="1381092" y="660641"/>
                      </a:lnTo>
                      <a:lnTo>
                        <a:pt x="1379394" y="661489"/>
                      </a:lnTo>
                      <a:lnTo>
                        <a:pt x="1380243" y="664909"/>
                      </a:lnTo>
                      <a:lnTo>
                        <a:pt x="1378545" y="667454"/>
                      </a:lnTo>
                      <a:lnTo>
                        <a:pt x="1377696" y="671722"/>
                      </a:lnTo>
                      <a:lnTo>
                        <a:pt x="1375971" y="673419"/>
                      </a:lnTo>
                      <a:lnTo>
                        <a:pt x="1375122" y="675991"/>
                      </a:lnTo>
                      <a:lnTo>
                        <a:pt x="1377696" y="677688"/>
                      </a:lnTo>
                      <a:lnTo>
                        <a:pt x="1377696" y="679384"/>
                      </a:lnTo>
                      <a:lnTo>
                        <a:pt x="1376820" y="679384"/>
                      </a:lnTo>
                      <a:lnTo>
                        <a:pt x="1374273" y="678536"/>
                      </a:lnTo>
                      <a:lnTo>
                        <a:pt x="1373424" y="679384"/>
                      </a:lnTo>
                      <a:lnTo>
                        <a:pt x="1372575" y="681107"/>
                      </a:lnTo>
                      <a:lnTo>
                        <a:pt x="1373424" y="682804"/>
                      </a:lnTo>
                      <a:lnTo>
                        <a:pt x="1373424" y="686224"/>
                      </a:lnTo>
                      <a:lnTo>
                        <a:pt x="1379394" y="685349"/>
                      </a:lnTo>
                      <a:lnTo>
                        <a:pt x="1380243" y="686224"/>
                      </a:lnTo>
                      <a:lnTo>
                        <a:pt x="1380243" y="687921"/>
                      </a:lnTo>
                      <a:lnTo>
                        <a:pt x="1379394" y="689618"/>
                      </a:lnTo>
                      <a:lnTo>
                        <a:pt x="1380243" y="693038"/>
                      </a:lnTo>
                      <a:lnTo>
                        <a:pt x="1381941" y="693038"/>
                      </a:lnTo>
                      <a:lnTo>
                        <a:pt x="1381092" y="695583"/>
                      </a:lnTo>
                      <a:lnTo>
                        <a:pt x="1382816" y="697306"/>
                      </a:lnTo>
                      <a:lnTo>
                        <a:pt x="1382816" y="700700"/>
                      </a:lnTo>
                      <a:lnTo>
                        <a:pt x="1381941" y="702396"/>
                      </a:lnTo>
                      <a:lnTo>
                        <a:pt x="1384514" y="702396"/>
                      </a:lnTo>
                      <a:lnTo>
                        <a:pt x="1382816" y="705816"/>
                      </a:lnTo>
                      <a:lnTo>
                        <a:pt x="1382816" y="707513"/>
                      </a:lnTo>
                      <a:lnTo>
                        <a:pt x="1383665" y="708388"/>
                      </a:lnTo>
                      <a:lnTo>
                        <a:pt x="1384514" y="708388"/>
                      </a:lnTo>
                      <a:lnTo>
                        <a:pt x="1385363" y="705816"/>
                      </a:lnTo>
                      <a:lnTo>
                        <a:pt x="1387910" y="705816"/>
                      </a:lnTo>
                      <a:lnTo>
                        <a:pt x="1388786" y="705816"/>
                      </a:lnTo>
                      <a:lnTo>
                        <a:pt x="1388786" y="706665"/>
                      </a:lnTo>
                      <a:lnTo>
                        <a:pt x="1386212" y="708388"/>
                      </a:lnTo>
                      <a:lnTo>
                        <a:pt x="1386212" y="709236"/>
                      </a:lnTo>
                      <a:lnTo>
                        <a:pt x="1390484" y="710933"/>
                      </a:lnTo>
                      <a:lnTo>
                        <a:pt x="1394755" y="710933"/>
                      </a:lnTo>
                      <a:lnTo>
                        <a:pt x="1396453" y="710085"/>
                      </a:lnTo>
                      <a:lnTo>
                        <a:pt x="1397302" y="711781"/>
                      </a:lnTo>
                      <a:lnTo>
                        <a:pt x="1397302" y="713505"/>
                      </a:lnTo>
                      <a:lnTo>
                        <a:pt x="1398151" y="715201"/>
                      </a:lnTo>
                      <a:lnTo>
                        <a:pt x="1398151" y="716898"/>
                      </a:lnTo>
                      <a:lnTo>
                        <a:pt x="1397302" y="718595"/>
                      </a:lnTo>
                      <a:lnTo>
                        <a:pt x="1396453" y="721166"/>
                      </a:lnTo>
                      <a:lnTo>
                        <a:pt x="1395604" y="723712"/>
                      </a:lnTo>
                      <a:lnTo>
                        <a:pt x="1395604" y="728828"/>
                      </a:lnTo>
                      <a:lnTo>
                        <a:pt x="1393031" y="729677"/>
                      </a:lnTo>
                      <a:lnTo>
                        <a:pt x="1391333" y="732248"/>
                      </a:lnTo>
                      <a:lnTo>
                        <a:pt x="1390484" y="732248"/>
                      </a:lnTo>
                      <a:lnTo>
                        <a:pt x="1388786" y="731400"/>
                      </a:lnTo>
                      <a:lnTo>
                        <a:pt x="1387061" y="732248"/>
                      </a:lnTo>
                      <a:lnTo>
                        <a:pt x="1387910" y="734793"/>
                      </a:lnTo>
                      <a:lnTo>
                        <a:pt x="1389635" y="735642"/>
                      </a:lnTo>
                      <a:lnTo>
                        <a:pt x="1389635" y="736517"/>
                      </a:lnTo>
                      <a:lnTo>
                        <a:pt x="1388786" y="738213"/>
                      </a:lnTo>
                      <a:lnTo>
                        <a:pt x="1385363" y="739062"/>
                      </a:lnTo>
                      <a:lnTo>
                        <a:pt x="1384514" y="739910"/>
                      </a:lnTo>
                      <a:lnTo>
                        <a:pt x="1386212" y="743330"/>
                      </a:lnTo>
                      <a:lnTo>
                        <a:pt x="1387061" y="744178"/>
                      </a:lnTo>
                      <a:lnTo>
                        <a:pt x="1387061" y="745875"/>
                      </a:lnTo>
                      <a:lnTo>
                        <a:pt x="1386212" y="750143"/>
                      </a:lnTo>
                      <a:lnTo>
                        <a:pt x="1387061" y="753563"/>
                      </a:lnTo>
                      <a:lnTo>
                        <a:pt x="1386212" y="755260"/>
                      </a:lnTo>
                      <a:lnTo>
                        <a:pt x="1385363" y="756957"/>
                      </a:lnTo>
                      <a:lnTo>
                        <a:pt x="1386212" y="756957"/>
                      </a:lnTo>
                      <a:lnTo>
                        <a:pt x="1387910" y="758680"/>
                      </a:lnTo>
                      <a:lnTo>
                        <a:pt x="1387910" y="760377"/>
                      </a:lnTo>
                      <a:lnTo>
                        <a:pt x="1387910" y="763797"/>
                      </a:lnTo>
                      <a:lnTo>
                        <a:pt x="1386212" y="766342"/>
                      </a:lnTo>
                      <a:lnTo>
                        <a:pt x="1385363" y="767190"/>
                      </a:lnTo>
                      <a:lnTo>
                        <a:pt x="1385363" y="771459"/>
                      </a:lnTo>
                      <a:lnTo>
                        <a:pt x="1384514" y="772307"/>
                      </a:lnTo>
                      <a:lnTo>
                        <a:pt x="1382816" y="774879"/>
                      </a:lnTo>
                      <a:lnTo>
                        <a:pt x="1381092" y="776575"/>
                      </a:lnTo>
                      <a:lnTo>
                        <a:pt x="1380243" y="778272"/>
                      </a:lnTo>
                      <a:lnTo>
                        <a:pt x="1377696" y="779969"/>
                      </a:lnTo>
                      <a:lnTo>
                        <a:pt x="1377696" y="783389"/>
                      </a:lnTo>
                      <a:lnTo>
                        <a:pt x="1378545" y="786809"/>
                      </a:lnTo>
                      <a:lnTo>
                        <a:pt x="1377696" y="788506"/>
                      </a:lnTo>
                      <a:lnTo>
                        <a:pt x="1375971" y="789354"/>
                      </a:lnTo>
                      <a:lnTo>
                        <a:pt x="1374273" y="792774"/>
                      </a:lnTo>
                      <a:lnTo>
                        <a:pt x="1371726" y="795319"/>
                      </a:lnTo>
                      <a:lnTo>
                        <a:pt x="1368304" y="797042"/>
                      </a:lnTo>
                      <a:lnTo>
                        <a:pt x="1365757" y="800436"/>
                      </a:lnTo>
                      <a:lnTo>
                        <a:pt x="1364882" y="808973"/>
                      </a:lnTo>
                      <a:lnTo>
                        <a:pt x="1363184" y="811518"/>
                      </a:lnTo>
                      <a:lnTo>
                        <a:pt x="1362335" y="815786"/>
                      </a:lnTo>
                      <a:lnTo>
                        <a:pt x="1360637" y="820903"/>
                      </a:lnTo>
                      <a:lnTo>
                        <a:pt x="1358063" y="824296"/>
                      </a:lnTo>
                      <a:lnTo>
                        <a:pt x="1356365" y="823448"/>
                      </a:lnTo>
                      <a:lnTo>
                        <a:pt x="1354641" y="824296"/>
                      </a:lnTo>
                      <a:lnTo>
                        <a:pt x="1353792" y="824296"/>
                      </a:lnTo>
                      <a:lnTo>
                        <a:pt x="1352943" y="825171"/>
                      </a:lnTo>
                      <a:lnTo>
                        <a:pt x="1352094" y="826868"/>
                      </a:lnTo>
                      <a:lnTo>
                        <a:pt x="1354641" y="830261"/>
                      </a:lnTo>
                      <a:lnTo>
                        <a:pt x="1353792" y="834530"/>
                      </a:lnTo>
                      <a:lnTo>
                        <a:pt x="1354641" y="836253"/>
                      </a:lnTo>
                      <a:lnTo>
                        <a:pt x="1353792" y="838798"/>
                      </a:lnTo>
                      <a:lnTo>
                        <a:pt x="1355516" y="842218"/>
                      </a:lnTo>
                      <a:lnTo>
                        <a:pt x="1355516" y="843066"/>
                      </a:lnTo>
                      <a:lnTo>
                        <a:pt x="1355516" y="845611"/>
                      </a:lnTo>
                      <a:lnTo>
                        <a:pt x="1355516" y="846460"/>
                      </a:lnTo>
                      <a:lnTo>
                        <a:pt x="1355516" y="848183"/>
                      </a:lnTo>
                      <a:lnTo>
                        <a:pt x="1355516" y="851577"/>
                      </a:lnTo>
                      <a:lnTo>
                        <a:pt x="1355516" y="853300"/>
                      </a:lnTo>
                      <a:lnTo>
                        <a:pt x="1352943" y="855845"/>
                      </a:lnTo>
                      <a:lnTo>
                        <a:pt x="1352943" y="858417"/>
                      </a:lnTo>
                      <a:lnTo>
                        <a:pt x="1354641" y="860962"/>
                      </a:lnTo>
                      <a:lnTo>
                        <a:pt x="1354641" y="864382"/>
                      </a:lnTo>
                      <a:lnTo>
                        <a:pt x="1357214" y="870347"/>
                      </a:lnTo>
                      <a:lnTo>
                        <a:pt x="1356365" y="872892"/>
                      </a:lnTo>
                      <a:lnTo>
                        <a:pt x="1355516" y="874589"/>
                      </a:lnTo>
                      <a:lnTo>
                        <a:pt x="1352094" y="877160"/>
                      </a:lnTo>
                      <a:lnTo>
                        <a:pt x="1349547" y="877160"/>
                      </a:lnTo>
                      <a:lnTo>
                        <a:pt x="1347822" y="875463"/>
                      </a:lnTo>
                      <a:lnTo>
                        <a:pt x="1346973" y="875463"/>
                      </a:lnTo>
                      <a:lnTo>
                        <a:pt x="1346124" y="875463"/>
                      </a:lnTo>
                      <a:lnTo>
                        <a:pt x="1346124" y="877160"/>
                      </a:lnTo>
                      <a:lnTo>
                        <a:pt x="1346973" y="880554"/>
                      </a:lnTo>
                      <a:lnTo>
                        <a:pt x="1346973" y="883125"/>
                      </a:lnTo>
                      <a:lnTo>
                        <a:pt x="1345275" y="884822"/>
                      </a:lnTo>
                      <a:lnTo>
                        <a:pt x="1343577" y="888242"/>
                      </a:lnTo>
                      <a:lnTo>
                        <a:pt x="1341004" y="893359"/>
                      </a:lnTo>
                      <a:lnTo>
                        <a:pt x="1339306" y="898475"/>
                      </a:lnTo>
                      <a:lnTo>
                        <a:pt x="1338457" y="900172"/>
                      </a:lnTo>
                      <a:lnTo>
                        <a:pt x="1339306" y="904441"/>
                      </a:lnTo>
                      <a:lnTo>
                        <a:pt x="1338457" y="906986"/>
                      </a:lnTo>
                      <a:lnTo>
                        <a:pt x="1336732" y="907834"/>
                      </a:lnTo>
                      <a:lnTo>
                        <a:pt x="1337581" y="911254"/>
                      </a:lnTo>
                      <a:lnTo>
                        <a:pt x="1337581" y="912102"/>
                      </a:lnTo>
                      <a:lnTo>
                        <a:pt x="1336732" y="913826"/>
                      </a:lnTo>
                      <a:lnTo>
                        <a:pt x="1335883" y="915522"/>
                      </a:lnTo>
                      <a:lnTo>
                        <a:pt x="1337581" y="918067"/>
                      </a:lnTo>
                      <a:lnTo>
                        <a:pt x="1337581" y="919791"/>
                      </a:lnTo>
                      <a:lnTo>
                        <a:pt x="1339306" y="921487"/>
                      </a:lnTo>
                      <a:lnTo>
                        <a:pt x="1340155" y="923184"/>
                      </a:lnTo>
                      <a:lnTo>
                        <a:pt x="1339306" y="925756"/>
                      </a:lnTo>
                      <a:lnTo>
                        <a:pt x="1340155" y="929149"/>
                      </a:lnTo>
                      <a:lnTo>
                        <a:pt x="1335883" y="935989"/>
                      </a:lnTo>
                      <a:lnTo>
                        <a:pt x="1336732" y="940231"/>
                      </a:lnTo>
                      <a:lnTo>
                        <a:pt x="1333336" y="947045"/>
                      </a:lnTo>
                      <a:lnTo>
                        <a:pt x="1332461" y="947045"/>
                      </a:lnTo>
                      <a:lnTo>
                        <a:pt x="1331612" y="948768"/>
                      </a:lnTo>
                      <a:lnTo>
                        <a:pt x="1332461" y="951313"/>
                      </a:lnTo>
                      <a:lnTo>
                        <a:pt x="1332461" y="952161"/>
                      </a:lnTo>
                      <a:lnTo>
                        <a:pt x="1331612" y="953885"/>
                      </a:lnTo>
                      <a:lnTo>
                        <a:pt x="1330763" y="954733"/>
                      </a:lnTo>
                      <a:lnTo>
                        <a:pt x="1329914" y="956430"/>
                      </a:lnTo>
                      <a:lnTo>
                        <a:pt x="1329065" y="957278"/>
                      </a:lnTo>
                      <a:lnTo>
                        <a:pt x="1329065" y="959850"/>
                      </a:lnTo>
                      <a:lnTo>
                        <a:pt x="1330763" y="962395"/>
                      </a:lnTo>
                      <a:lnTo>
                        <a:pt x="1329914" y="964118"/>
                      </a:lnTo>
                      <a:lnTo>
                        <a:pt x="1327367" y="965815"/>
                      </a:lnTo>
                      <a:lnTo>
                        <a:pt x="1324793" y="970083"/>
                      </a:lnTo>
                      <a:lnTo>
                        <a:pt x="1324793" y="972628"/>
                      </a:lnTo>
                      <a:lnTo>
                        <a:pt x="1324793" y="974325"/>
                      </a:lnTo>
                      <a:lnTo>
                        <a:pt x="1323944" y="976897"/>
                      </a:lnTo>
                      <a:lnTo>
                        <a:pt x="1325642" y="978593"/>
                      </a:lnTo>
                      <a:lnTo>
                        <a:pt x="1325642" y="979442"/>
                      </a:lnTo>
                      <a:lnTo>
                        <a:pt x="1324793" y="979442"/>
                      </a:lnTo>
                      <a:lnTo>
                        <a:pt x="1319673" y="982862"/>
                      </a:lnTo>
                      <a:lnTo>
                        <a:pt x="1318824" y="982862"/>
                      </a:lnTo>
                      <a:lnTo>
                        <a:pt x="1317126" y="985407"/>
                      </a:lnTo>
                      <a:lnTo>
                        <a:pt x="1317126" y="987978"/>
                      </a:lnTo>
                      <a:lnTo>
                        <a:pt x="1311156" y="991372"/>
                      </a:lnTo>
                      <a:lnTo>
                        <a:pt x="1305187" y="994792"/>
                      </a:lnTo>
                      <a:lnTo>
                        <a:pt x="1301765" y="995640"/>
                      </a:lnTo>
                      <a:lnTo>
                        <a:pt x="1299218" y="994792"/>
                      </a:lnTo>
                      <a:lnTo>
                        <a:pt x="1298342" y="993095"/>
                      </a:lnTo>
                      <a:lnTo>
                        <a:pt x="1297493" y="988827"/>
                      </a:lnTo>
                      <a:lnTo>
                        <a:pt x="1294946" y="987130"/>
                      </a:lnTo>
                      <a:lnTo>
                        <a:pt x="1293222" y="987130"/>
                      </a:lnTo>
                      <a:lnTo>
                        <a:pt x="1292373" y="988827"/>
                      </a:lnTo>
                      <a:lnTo>
                        <a:pt x="1290675" y="990523"/>
                      </a:lnTo>
                      <a:lnTo>
                        <a:pt x="1288128" y="992247"/>
                      </a:lnTo>
                      <a:lnTo>
                        <a:pt x="1285554" y="990523"/>
                      </a:lnTo>
                      <a:lnTo>
                        <a:pt x="1282132" y="991372"/>
                      </a:lnTo>
                      <a:lnTo>
                        <a:pt x="1280434" y="994792"/>
                      </a:lnTo>
                      <a:lnTo>
                        <a:pt x="1278736" y="994792"/>
                      </a:lnTo>
                      <a:lnTo>
                        <a:pt x="1277887" y="996489"/>
                      </a:lnTo>
                      <a:lnTo>
                        <a:pt x="1276162" y="998212"/>
                      </a:lnTo>
                      <a:lnTo>
                        <a:pt x="1271042" y="997363"/>
                      </a:lnTo>
                      <a:lnTo>
                        <a:pt x="1270193" y="998212"/>
                      </a:lnTo>
                      <a:lnTo>
                        <a:pt x="1268495" y="999909"/>
                      </a:lnTo>
                      <a:lnTo>
                        <a:pt x="1266797" y="1004177"/>
                      </a:lnTo>
                      <a:lnTo>
                        <a:pt x="1263374" y="1005025"/>
                      </a:lnTo>
                      <a:lnTo>
                        <a:pt x="1260827" y="1010990"/>
                      </a:lnTo>
                      <a:lnTo>
                        <a:pt x="1259952" y="1011839"/>
                      </a:lnTo>
                      <a:lnTo>
                        <a:pt x="1256556" y="1011839"/>
                      </a:lnTo>
                      <a:lnTo>
                        <a:pt x="1253982" y="1013535"/>
                      </a:lnTo>
                      <a:lnTo>
                        <a:pt x="1253982" y="1016955"/>
                      </a:lnTo>
                      <a:lnTo>
                        <a:pt x="1252284" y="1019527"/>
                      </a:lnTo>
                      <a:lnTo>
                        <a:pt x="1252284" y="1022072"/>
                      </a:lnTo>
                      <a:lnTo>
                        <a:pt x="1253133" y="1023769"/>
                      </a:lnTo>
                      <a:lnTo>
                        <a:pt x="1254858" y="1024617"/>
                      </a:lnTo>
                      <a:lnTo>
                        <a:pt x="1254858" y="1025492"/>
                      </a:lnTo>
                      <a:lnTo>
                        <a:pt x="1252284" y="1027189"/>
                      </a:lnTo>
                      <a:lnTo>
                        <a:pt x="1250586" y="1028037"/>
                      </a:lnTo>
                      <a:lnTo>
                        <a:pt x="1249737" y="1030609"/>
                      </a:lnTo>
                      <a:lnTo>
                        <a:pt x="1249737" y="1034851"/>
                      </a:lnTo>
                      <a:lnTo>
                        <a:pt x="1251435" y="1036574"/>
                      </a:lnTo>
                      <a:lnTo>
                        <a:pt x="1251435" y="1038271"/>
                      </a:lnTo>
                      <a:lnTo>
                        <a:pt x="1248013" y="1043387"/>
                      </a:lnTo>
                      <a:lnTo>
                        <a:pt x="1248013" y="1044236"/>
                      </a:lnTo>
                      <a:lnTo>
                        <a:pt x="1248862" y="1045933"/>
                      </a:lnTo>
                      <a:lnTo>
                        <a:pt x="1248862" y="1046781"/>
                      </a:lnTo>
                      <a:lnTo>
                        <a:pt x="1247164" y="1049353"/>
                      </a:lnTo>
                      <a:lnTo>
                        <a:pt x="1248013" y="1051898"/>
                      </a:lnTo>
                      <a:lnTo>
                        <a:pt x="1248013" y="1052746"/>
                      </a:lnTo>
                      <a:lnTo>
                        <a:pt x="1248013" y="1053621"/>
                      </a:lnTo>
                      <a:lnTo>
                        <a:pt x="1247164" y="1054469"/>
                      </a:lnTo>
                      <a:lnTo>
                        <a:pt x="1244617" y="1055318"/>
                      </a:lnTo>
                      <a:lnTo>
                        <a:pt x="1243768" y="1057014"/>
                      </a:lnTo>
                      <a:lnTo>
                        <a:pt x="1243768" y="1057863"/>
                      </a:lnTo>
                      <a:lnTo>
                        <a:pt x="1244617" y="1060434"/>
                      </a:lnTo>
                      <a:lnTo>
                        <a:pt x="1244617" y="1062131"/>
                      </a:lnTo>
                      <a:lnTo>
                        <a:pt x="1242892" y="1062131"/>
                      </a:lnTo>
                      <a:lnTo>
                        <a:pt x="1241195" y="1062131"/>
                      </a:lnTo>
                      <a:lnTo>
                        <a:pt x="1240346" y="1059586"/>
                      </a:lnTo>
                      <a:lnTo>
                        <a:pt x="1238648" y="1059586"/>
                      </a:lnTo>
                      <a:lnTo>
                        <a:pt x="1238648" y="1060434"/>
                      </a:lnTo>
                      <a:lnTo>
                        <a:pt x="1237799" y="1060434"/>
                      </a:lnTo>
                      <a:lnTo>
                        <a:pt x="1238648" y="1062979"/>
                      </a:lnTo>
                      <a:lnTo>
                        <a:pt x="1241195" y="1069819"/>
                      </a:lnTo>
                      <a:lnTo>
                        <a:pt x="1241195" y="1071516"/>
                      </a:lnTo>
                      <a:lnTo>
                        <a:pt x="1240346" y="1074061"/>
                      </a:lnTo>
                      <a:lnTo>
                        <a:pt x="1239497" y="1074910"/>
                      </a:lnTo>
                      <a:lnTo>
                        <a:pt x="1235225" y="1082598"/>
                      </a:lnTo>
                      <a:lnTo>
                        <a:pt x="1235225" y="1084295"/>
                      </a:lnTo>
                      <a:lnTo>
                        <a:pt x="1231803" y="1085991"/>
                      </a:lnTo>
                      <a:lnTo>
                        <a:pt x="1229256" y="1090260"/>
                      </a:lnTo>
                      <a:lnTo>
                        <a:pt x="1228407" y="1091983"/>
                      </a:lnTo>
                      <a:lnTo>
                        <a:pt x="1225833" y="1094528"/>
                      </a:lnTo>
                      <a:lnTo>
                        <a:pt x="1224984" y="1097073"/>
                      </a:lnTo>
                      <a:lnTo>
                        <a:pt x="1224135" y="1097948"/>
                      </a:lnTo>
                      <a:lnTo>
                        <a:pt x="1221588" y="1095377"/>
                      </a:lnTo>
                      <a:lnTo>
                        <a:pt x="1216468" y="1095377"/>
                      </a:lnTo>
                      <a:lnTo>
                        <a:pt x="1215619" y="1097073"/>
                      </a:lnTo>
                      <a:lnTo>
                        <a:pt x="1215619" y="1098797"/>
                      </a:lnTo>
                      <a:lnTo>
                        <a:pt x="1215619" y="1099645"/>
                      </a:lnTo>
                      <a:lnTo>
                        <a:pt x="1213894" y="1098797"/>
                      </a:lnTo>
                      <a:lnTo>
                        <a:pt x="1212196" y="1099645"/>
                      </a:lnTo>
                      <a:lnTo>
                        <a:pt x="1210498" y="1103913"/>
                      </a:lnTo>
                      <a:lnTo>
                        <a:pt x="1208774" y="1104762"/>
                      </a:lnTo>
                      <a:lnTo>
                        <a:pt x="1202804" y="1105610"/>
                      </a:lnTo>
                      <a:lnTo>
                        <a:pt x="1200257" y="1104762"/>
                      </a:lnTo>
                      <a:lnTo>
                        <a:pt x="1198533" y="1104762"/>
                      </a:lnTo>
                      <a:lnTo>
                        <a:pt x="1197684" y="1105610"/>
                      </a:lnTo>
                      <a:lnTo>
                        <a:pt x="1196835" y="1104762"/>
                      </a:lnTo>
                      <a:lnTo>
                        <a:pt x="1194288" y="1106458"/>
                      </a:lnTo>
                      <a:lnTo>
                        <a:pt x="1185745" y="1104762"/>
                      </a:lnTo>
                      <a:lnTo>
                        <a:pt x="1184047" y="1105610"/>
                      </a:lnTo>
                      <a:lnTo>
                        <a:pt x="1180625" y="1105610"/>
                      </a:lnTo>
                      <a:lnTo>
                        <a:pt x="1178078" y="1105610"/>
                      </a:lnTo>
                      <a:lnTo>
                        <a:pt x="1178927" y="1108155"/>
                      </a:lnTo>
                      <a:lnTo>
                        <a:pt x="1178078" y="1111575"/>
                      </a:lnTo>
                      <a:lnTo>
                        <a:pt x="1177229" y="1111575"/>
                      </a:lnTo>
                      <a:lnTo>
                        <a:pt x="1177229" y="1113272"/>
                      </a:lnTo>
                      <a:lnTo>
                        <a:pt x="1173806" y="1115843"/>
                      </a:lnTo>
                      <a:lnTo>
                        <a:pt x="1173806" y="1118389"/>
                      </a:lnTo>
                      <a:lnTo>
                        <a:pt x="1172957" y="1119237"/>
                      </a:lnTo>
                      <a:lnTo>
                        <a:pt x="1171259" y="1120960"/>
                      </a:lnTo>
                      <a:lnTo>
                        <a:pt x="1170384" y="1123505"/>
                      </a:lnTo>
                      <a:lnTo>
                        <a:pt x="1169535" y="1125202"/>
                      </a:lnTo>
                      <a:lnTo>
                        <a:pt x="1169535" y="1126077"/>
                      </a:lnTo>
                      <a:lnTo>
                        <a:pt x="1168686" y="1128622"/>
                      </a:lnTo>
                      <a:lnTo>
                        <a:pt x="1168686" y="1129470"/>
                      </a:lnTo>
                      <a:lnTo>
                        <a:pt x="1166139" y="1131194"/>
                      </a:lnTo>
                      <a:lnTo>
                        <a:pt x="1165263" y="1130319"/>
                      </a:lnTo>
                      <a:lnTo>
                        <a:pt x="1164414" y="1131194"/>
                      </a:lnTo>
                      <a:lnTo>
                        <a:pt x="1163565" y="1132042"/>
                      </a:lnTo>
                      <a:lnTo>
                        <a:pt x="1162716" y="1132890"/>
                      </a:lnTo>
                      <a:lnTo>
                        <a:pt x="1160143" y="1132042"/>
                      </a:lnTo>
                      <a:lnTo>
                        <a:pt x="1155049" y="1134587"/>
                      </a:lnTo>
                      <a:lnTo>
                        <a:pt x="1152475" y="1136310"/>
                      </a:lnTo>
                      <a:lnTo>
                        <a:pt x="1150777" y="1136310"/>
                      </a:lnTo>
                      <a:lnTo>
                        <a:pt x="1149079" y="1137159"/>
                      </a:lnTo>
                      <a:lnTo>
                        <a:pt x="1148204" y="1138007"/>
                      </a:lnTo>
                      <a:lnTo>
                        <a:pt x="1147355" y="1138007"/>
                      </a:lnTo>
                      <a:lnTo>
                        <a:pt x="1145657" y="1137159"/>
                      </a:lnTo>
                      <a:lnTo>
                        <a:pt x="1143959" y="1138007"/>
                      </a:lnTo>
                      <a:lnTo>
                        <a:pt x="1143959" y="1140552"/>
                      </a:lnTo>
                      <a:lnTo>
                        <a:pt x="1141385" y="1141401"/>
                      </a:lnTo>
                      <a:lnTo>
                        <a:pt x="1142234" y="1143124"/>
                      </a:lnTo>
                      <a:lnTo>
                        <a:pt x="1141385" y="1144821"/>
                      </a:lnTo>
                      <a:lnTo>
                        <a:pt x="1141385" y="1149089"/>
                      </a:lnTo>
                      <a:lnTo>
                        <a:pt x="1140536" y="1149089"/>
                      </a:lnTo>
                      <a:lnTo>
                        <a:pt x="1138838" y="1149089"/>
                      </a:lnTo>
                      <a:lnTo>
                        <a:pt x="1138838" y="1149937"/>
                      </a:lnTo>
                      <a:lnTo>
                        <a:pt x="1141385" y="1153357"/>
                      </a:lnTo>
                      <a:lnTo>
                        <a:pt x="1141385" y="1154206"/>
                      </a:lnTo>
                      <a:lnTo>
                        <a:pt x="1140536" y="1154206"/>
                      </a:lnTo>
                      <a:lnTo>
                        <a:pt x="1139687" y="1154206"/>
                      </a:lnTo>
                      <a:lnTo>
                        <a:pt x="1137989" y="1152482"/>
                      </a:lnTo>
                      <a:lnTo>
                        <a:pt x="1137114" y="1152482"/>
                      </a:lnTo>
                      <a:lnTo>
                        <a:pt x="1136265" y="1154206"/>
                      </a:lnTo>
                      <a:lnTo>
                        <a:pt x="1136265" y="1155054"/>
                      </a:lnTo>
                      <a:lnTo>
                        <a:pt x="1133718" y="1155054"/>
                      </a:lnTo>
                      <a:lnTo>
                        <a:pt x="1131993" y="1156751"/>
                      </a:lnTo>
                      <a:lnTo>
                        <a:pt x="1130295" y="1156751"/>
                      </a:lnTo>
                      <a:lnTo>
                        <a:pt x="1128597" y="1156751"/>
                      </a:lnTo>
                      <a:lnTo>
                        <a:pt x="1128597" y="1155902"/>
                      </a:lnTo>
                      <a:lnTo>
                        <a:pt x="1127748" y="1155902"/>
                      </a:lnTo>
                      <a:lnTo>
                        <a:pt x="1125175" y="1157599"/>
                      </a:lnTo>
                      <a:lnTo>
                        <a:pt x="1125175" y="1159322"/>
                      </a:lnTo>
                      <a:lnTo>
                        <a:pt x="1124326" y="1159322"/>
                      </a:lnTo>
                      <a:lnTo>
                        <a:pt x="1123477" y="1161019"/>
                      </a:lnTo>
                      <a:lnTo>
                        <a:pt x="1124326" y="1161867"/>
                      </a:lnTo>
                      <a:lnTo>
                        <a:pt x="1124326" y="1162716"/>
                      </a:lnTo>
                      <a:lnTo>
                        <a:pt x="1124326" y="1164439"/>
                      </a:lnTo>
                      <a:lnTo>
                        <a:pt x="1123477" y="1165287"/>
                      </a:lnTo>
                      <a:lnTo>
                        <a:pt x="1123477" y="1166136"/>
                      </a:lnTo>
                      <a:lnTo>
                        <a:pt x="1123477" y="1167833"/>
                      </a:lnTo>
                      <a:lnTo>
                        <a:pt x="1125175" y="1169529"/>
                      </a:lnTo>
                      <a:lnTo>
                        <a:pt x="1123477" y="1170404"/>
                      </a:lnTo>
                      <a:lnTo>
                        <a:pt x="1123477" y="1171253"/>
                      </a:lnTo>
                      <a:lnTo>
                        <a:pt x="1125175" y="1172949"/>
                      </a:lnTo>
                      <a:lnTo>
                        <a:pt x="1128597" y="1172949"/>
                      </a:lnTo>
                      <a:lnTo>
                        <a:pt x="1129446" y="1172949"/>
                      </a:lnTo>
                      <a:lnTo>
                        <a:pt x="1129446" y="1173798"/>
                      </a:lnTo>
                      <a:lnTo>
                        <a:pt x="1129446" y="1175521"/>
                      </a:lnTo>
                      <a:lnTo>
                        <a:pt x="1130295" y="1176369"/>
                      </a:lnTo>
                      <a:lnTo>
                        <a:pt x="1132869" y="1178066"/>
                      </a:lnTo>
                      <a:lnTo>
                        <a:pt x="1131993" y="1178914"/>
                      </a:lnTo>
                      <a:lnTo>
                        <a:pt x="1131993" y="1179763"/>
                      </a:lnTo>
                      <a:lnTo>
                        <a:pt x="1132869" y="1178914"/>
                      </a:lnTo>
                      <a:lnTo>
                        <a:pt x="1134567" y="1179763"/>
                      </a:lnTo>
                      <a:lnTo>
                        <a:pt x="1132869" y="1180638"/>
                      </a:lnTo>
                      <a:lnTo>
                        <a:pt x="1133718" y="1181486"/>
                      </a:lnTo>
                      <a:lnTo>
                        <a:pt x="1133718" y="1182334"/>
                      </a:lnTo>
                      <a:lnTo>
                        <a:pt x="1133718" y="1183183"/>
                      </a:lnTo>
                      <a:lnTo>
                        <a:pt x="1132869" y="1184879"/>
                      </a:lnTo>
                      <a:lnTo>
                        <a:pt x="1131993" y="1184879"/>
                      </a:lnTo>
                      <a:lnTo>
                        <a:pt x="1130295" y="1184879"/>
                      </a:lnTo>
                      <a:lnTo>
                        <a:pt x="1130295" y="1186603"/>
                      </a:lnTo>
                      <a:lnTo>
                        <a:pt x="1131144" y="1186603"/>
                      </a:lnTo>
                      <a:lnTo>
                        <a:pt x="1131144" y="1187451"/>
                      </a:lnTo>
                      <a:lnTo>
                        <a:pt x="1131144" y="1189148"/>
                      </a:lnTo>
                      <a:lnTo>
                        <a:pt x="1130295" y="1189996"/>
                      </a:lnTo>
                      <a:lnTo>
                        <a:pt x="1130295" y="1191693"/>
                      </a:lnTo>
                      <a:lnTo>
                        <a:pt x="1128597" y="1190845"/>
                      </a:lnTo>
                      <a:lnTo>
                        <a:pt x="1128597" y="1192568"/>
                      </a:lnTo>
                      <a:lnTo>
                        <a:pt x="1126899" y="1190845"/>
                      </a:lnTo>
                      <a:lnTo>
                        <a:pt x="1126024" y="1190845"/>
                      </a:lnTo>
                      <a:lnTo>
                        <a:pt x="1126024" y="1192568"/>
                      </a:lnTo>
                      <a:lnTo>
                        <a:pt x="1126899" y="1193416"/>
                      </a:lnTo>
                      <a:lnTo>
                        <a:pt x="1125175" y="1193416"/>
                      </a:lnTo>
                      <a:lnTo>
                        <a:pt x="1126024" y="1195113"/>
                      </a:lnTo>
                      <a:lnTo>
                        <a:pt x="1125175" y="1195961"/>
                      </a:lnTo>
                      <a:lnTo>
                        <a:pt x="1123477" y="1195961"/>
                      </a:lnTo>
                      <a:lnTo>
                        <a:pt x="1121779" y="1194265"/>
                      </a:lnTo>
                      <a:lnTo>
                        <a:pt x="1120930" y="1194265"/>
                      </a:lnTo>
                      <a:lnTo>
                        <a:pt x="1121779" y="1197684"/>
                      </a:lnTo>
                      <a:lnTo>
                        <a:pt x="1119206" y="1195961"/>
                      </a:lnTo>
                      <a:lnTo>
                        <a:pt x="1118357" y="1195961"/>
                      </a:lnTo>
                      <a:lnTo>
                        <a:pt x="1117508" y="1195961"/>
                      </a:lnTo>
                      <a:lnTo>
                        <a:pt x="1118357" y="1197684"/>
                      </a:lnTo>
                      <a:lnTo>
                        <a:pt x="1117508" y="1198533"/>
                      </a:lnTo>
                      <a:lnTo>
                        <a:pt x="1117508" y="1199381"/>
                      </a:lnTo>
                      <a:lnTo>
                        <a:pt x="1119206" y="1199381"/>
                      </a:lnTo>
                      <a:lnTo>
                        <a:pt x="1120054" y="1202801"/>
                      </a:lnTo>
                      <a:lnTo>
                        <a:pt x="1119206" y="1203650"/>
                      </a:lnTo>
                      <a:lnTo>
                        <a:pt x="1118357" y="1201926"/>
                      </a:lnTo>
                      <a:lnTo>
                        <a:pt x="1117508" y="1201078"/>
                      </a:lnTo>
                      <a:lnTo>
                        <a:pt x="1116659" y="1201926"/>
                      </a:lnTo>
                      <a:lnTo>
                        <a:pt x="1115810" y="1202801"/>
                      </a:lnTo>
                      <a:lnTo>
                        <a:pt x="1117508" y="1205346"/>
                      </a:lnTo>
                      <a:lnTo>
                        <a:pt x="1116659" y="1204498"/>
                      </a:lnTo>
                      <a:lnTo>
                        <a:pt x="1114934" y="1205346"/>
                      </a:lnTo>
                      <a:lnTo>
                        <a:pt x="1113236" y="1206195"/>
                      </a:lnTo>
                      <a:lnTo>
                        <a:pt x="1113236" y="1207043"/>
                      </a:lnTo>
                      <a:lnTo>
                        <a:pt x="1114934" y="1207043"/>
                      </a:lnTo>
                      <a:lnTo>
                        <a:pt x="1114085" y="1207891"/>
                      </a:lnTo>
                      <a:lnTo>
                        <a:pt x="1114085" y="1211311"/>
                      </a:lnTo>
                      <a:lnTo>
                        <a:pt x="1112387" y="1211311"/>
                      </a:lnTo>
                      <a:lnTo>
                        <a:pt x="1111538" y="1213008"/>
                      </a:lnTo>
                      <a:lnTo>
                        <a:pt x="1111538" y="1213857"/>
                      </a:lnTo>
                      <a:lnTo>
                        <a:pt x="1111538" y="1215580"/>
                      </a:lnTo>
                      <a:lnTo>
                        <a:pt x="1110689" y="1215580"/>
                      </a:lnTo>
                      <a:lnTo>
                        <a:pt x="1109814" y="1216428"/>
                      </a:lnTo>
                      <a:lnTo>
                        <a:pt x="1108965" y="1215580"/>
                      </a:lnTo>
                      <a:lnTo>
                        <a:pt x="1106418" y="1218125"/>
                      </a:lnTo>
                      <a:lnTo>
                        <a:pt x="1105569" y="1218125"/>
                      </a:lnTo>
                      <a:lnTo>
                        <a:pt x="1105569" y="1219848"/>
                      </a:lnTo>
                      <a:lnTo>
                        <a:pt x="1104720" y="1219848"/>
                      </a:lnTo>
                      <a:lnTo>
                        <a:pt x="1104720" y="1218973"/>
                      </a:lnTo>
                      <a:lnTo>
                        <a:pt x="1103844" y="1218973"/>
                      </a:lnTo>
                      <a:lnTo>
                        <a:pt x="1102995" y="1219848"/>
                      </a:lnTo>
                      <a:lnTo>
                        <a:pt x="1102146" y="1218973"/>
                      </a:lnTo>
                      <a:lnTo>
                        <a:pt x="1101297" y="1220696"/>
                      </a:lnTo>
                      <a:lnTo>
                        <a:pt x="1099599" y="1220696"/>
                      </a:lnTo>
                      <a:lnTo>
                        <a:pt x="1097875" y="1221545"/>
                      </a:lnTo>
                      <a:lnTo>
                        <a:pt x="1098750" y="1221545"/>
                      </a:lnTo>
                      <a:lnTo>
                        <a:pt x="1097875" y="1222393"/>
                      </a:lnTo>
                      <a:lnTo>
                        <a:pt x="1096177" y="1223242"/>
                      </a:lnTo>
                      <a:lnTo>
                        <a:pt x="1096177" y="1224938"/>
                      </a:lnTo>
                      <a:lnTo>
                        <a:pt x="1095328" y="1224938"/>
                      </a:lnTo>
                      <a:lnTo>
                        <a:pt x="1094479" y="1225813"/>
                      </a:lnTo>
                      <a:lnTo>
                        <a:pt x="1093630" y="1225813"/>
                      </a:lnTo>
                      <a:lnTo>
                        <a:pt x="1093630" y="1224090"/>
                      </a:lnTo>
                      <a:lnTo>
                        <a:pt x="1092754" y="1224090"/>
                      </a:lnTo>
                      <a:lnTo>
                        <a:pt x="1092754" y="1224938"/>
                      </a:lnTo>
                      <a:lnTo>
                        <a:pt x="1091905" y="1224938"/>
                      </a:lnTo>
                      <a:lnTo>
                        <a:pt x="1093630" y="1226662"/>
                      </a:lnTo>
                      <a:lnTo>
                        <a:pt x="1092754" y="1228358"/>
                      </a:lnTo>
                      <a:lnTo>
                        <a:pt x="1093630" y="1228358"/>
                      </a:lnTo>
                      <a:lnTo>
                        <a:pt x="1093630" y="1229207"/>
                      </a:lnTo>
                      <a:lnTo>
                        <a:pt x="1090207" y="1229207"/>
                      </a:lnTo>
                      <a:lnTo>
                        <a:pt x="1091056" y="1229207"/>
                      </a:lnTo>
                      <a:lnTo>
                        <a:pt x="1091905" y="1230930"/>
                      </a:lnTo>
                      <a:lnTo>
                        <a:pt x="1091056" y="1230930"/>
                      </a:lnTo>
                      <a:lnTo>
                        <a:pt x="1091056" y="1230055"/>
                      </a:lnTo>
                      <a:lnTo>
                        <a:pt x="1090207" y="1230055"/>
                      </a:lnTo>
                      <a:lnTo>
                        <a:pt x="1090207" y="1230930"/>
                      </a:lnTo>
                      <a:lnTo>
                        <a:pt x="1090207" y="1231778"/>
                      </a:lnTo>
                      <a:lnTo>
                        <a:pt x="1089358" y="1230930"/>
                      </a:lnTo>
                      <a:lnTo>
                        <a:pt x="1089358" y="1231778"/>
                      </a:lnTo>
                      <a:lnTo>
                        <a:pt x="1088509" y="1232627"/>
                      </a:lnTo>
                      <a:lnTo>
                        <a:pt x="1087660" y="1231778"/>
                      </a:lnTo>
                      <a:lnTo>
                        <a:pt x="1085936" y="1231778"/>
                      </a:lnTo>
                      <a:lnTo>
                        <a:pt x="1085087" y="1231778"/>
                      </a:lnTo>
                      <a:lnTo>
                        <a:pt x="1084238" y="1230930"/>
                      </a:lnTo>
                      <a:lnTo>
                        <a:pt x="1083389" y="1231778"/>
                      </a:lnTo>
                      <a:lnTo>
                        <a:pt x="1083389" y="1230930"/>
                      </a:lnTo>
                      <a:lnTo>
                        <a:pt x="1082540" y="1231778"/>
                      </a:lnTo>
                      <a:lnTo>
                        <a:pt x="1082540" y="1233475"/>
                      </a:lnTo>
                      <a:lnTo>
                        <a:pt x="1083389" y="1234323"/>
                      </a:lnTo>
                      <a:lnTo>
                        <a:pt x="1082540" y="1234323"/>
                      </a:lnTo>
                      <a:lnTo>
                        <a:pt x="1082540" y="1236020"/>
                      </a:lnTo>
                      <a:lnTo>
                        <a:pt x="1081664" y="1236895"/>
                      </a:lnTo>
                      <a:lnTo>
                        <a:pt x="1080815" y="1236895"/>
                      </a:lnTo>
                      <a:lnTo>
                        <a:pt x="1080815" y="1237743"/>
                      </a:lnTo>
                      <a:lnTo>
                        <a:pt x="1079966" y="1237743"/>
                      </a:lnTo>
                      <a:lnTo>
                        <a:pt x="1079966" y="1239440"/>
                      </a:lnTo>
                      <a:lnTo>
                        <a:pt x="1079966" y="1240289"/>
                      </a:lnTo>
                      <a:lnTo>
                        <a:pt x="1079966" y="1241137"/>
                      </a:lnTo>
                      <a:lnTo>
                        <a:pt x="1079966" y="1242012"/>
                      </a:lnTo>
                      <a:lnTo>
                        <a:pt x="1079117" y="1242860"/>
                      </a:lnTo>
                      <a:lnTo>
                        <a:pt x="1079117" y="1243708"/>
                      </a:lnTo>
                      <a:lnTo>
                        <a:pt x="1078268" y="1245405"/>
                      </a:lnTo>
                      <a:lnTo>
                        <a:pt x="1078268" y="1244557"/>
                      </a:lnTo>
                      <a:lnTo>
                        <a:pt x="1077419" y="1244557"/>
                      </a:lnTo>
                      <a:lnTo>
                        <a:pt x="1077419" y="1247977"/>
                      </a:lnTo>
                      <a:lnTo>
                        <a:pt x="1078268" y="1248825"/>
                      </a:lnTo>
                      <a:lnTo>
                        <a:pt x="1077419" y="1249674"/>
                      </a:lnTo>
                      <a:lnTo>
                        <a:pt x="1077419" y="1250522"/>
                      </a:lnTo>
                      <a:lnTo>
                        <a:pt x="1077419" y="1251370"/>
                      </a:lnTo>
                      <a:lnTo>
                        <a:pt x="1076570" y="1251370"/>
                      </a:lnTo>
                      <a:lnTo>
                        <a:pt x="1077419" y="1252219"/>
                      </a:lnTo>
                      <a:lnTo>
                        <a:pt x="1076570" y="1252219"/>
                      </a:lnTo>
                      <a:lnTo>
                        <a:pt x="1076570" y="1253094"/>
                      </a:lnTo>
                      <a:lnTo>
                        <a:pt x="1075695" y="1253094"/>
                      </a:lnTo>
                      <a:lnTo>
                        <a:pt x="1076570" y="1254790"/>
                      </a:lnTo>
                      <a:lnTo>
                        <a:pt x="1075695" y="1254790"/>
                      </a:lnTo>
                      <a:lnTo>
                        <a:pt x="1075695" y="1255639"/>
                      </a:lnTo>
                      <a:lnTo>
                        <a:pt x="1076570" y="1255639"/>
                      </a:lnTo>
                      <a:lnTo>
                        <a:pt x="1076570" y="1256487"/>
                      </a:lnTo>
                      <a:lnTo>
                        <a:pt x="1076570" y="1257335"/>
                      </a:lnTo>
                      <a:lnTo>
                        <a:pt x="1076570" y="1256487"/>
                      </a:lnTo>
                      <a:lnTo>
                        <a:pt x="1077419" y="1257335"/>
                      </a:lnTo>
                      <a:lnTo>
                        <a:pt x="1077419" y="1258184"/>
                      </a:lnTo>
                      <a:lnTo>
                        <a:pt x="1076570" y="1259059"/>
                      </a:lnTo>
                      <a:lnTo>
                        <a:pt x="1075695" y="1259059"/>
                      </a:lnTo>
                      <a:lnTo>
                        <a:pt x="1075695" y="1259907"/>
                      </a:lnTo>
                      <a:lnTo>
                        <a:pt x="1075695" y="1259059"/>
                      </a:lnTo>
                      <a:lnTo>
                        <a:pt x="1075695" y="1260755"/>
                      </a:lnTo>
                      <a:lnTo>
                        <a:pt x="1074846" y="1259907"/>
                      </a:lnTo>
                      <a:lnTo>
                        <a:pt x="1073997" y="1259907"/>
                      </a:lnTo>
                      <a:lnTo>
                        <a:pt x="1074846" y="1260755"/>
                      </a:lnTo>
                      <a:lnTo>
                        <a:pt x="1073148" y="1260755"/>
                      </a:lnTo>
                      <a:lnTo>
                        <a:pt x="1073997" y="1261604"/>
                      </a:lnTo>
                      <a:lnTo>
                        <a:pt x="1073148" y="1261604"/>
                      </a:lnTo>
                      <a:lnTo>
                        <a:pt x="1073148" y="1262452"/>
                      </a:lnTo>
                      <a:lnTo>
                        <a:pt x="1072299" y="1262452"/>
                      </a:lnTo>
                      <a:lnTo>
                        <a:pt x="1071450" y="1262452"/>
                      </a:lnTo>
                      <a:lnTo>
                        <a:pt x="1072299" y="1263301"/>
                      </a:lnTo>
                      <a:lnTo>
                        <a:pt x="1071450" y="1263301"/>
                      </a:lnTo>
                      <a:lnTo>
                        <a:pt x="1070574" y="1263301"/>
                      </a:lnTo>
                      <a:lnTo>
                        <a:pt x="1069725" y="1264175"/>
                      </a:lnTo>
                      <a:lnTo>
                        <a:pt x="1069725" y="1265024"/>
                      </a:lnTo>
                      <a:lnTo>
                        <a:pt x="1069725" y="1265872"/>
                      </a:lnTo>
                      <a:lnTo>
                        <a:pt x="1068876" y="1268417"/>
                      </a:lnTo>
                      <a:lnTo>
                        <a:pt x="1068027" y="1268417"/>
                      </a:lnTo>
                      <a:lnTo>
                        <a:pt x="1068027" y="1269266"/>
                      </a:lnTo>
                      <a:lnTo>
                        <a:pt x="1067178" y="1270140"/>
                      </a:lnTo>
                      <a:lnTo>
                        <a:pt x="1066329" y="1271837"/>
                      </a:lnTo>
                      <a:lnTo>
                        <a:pt x="1065480" y="1270989"/>
                      </a:lnTo>
                      <a:lnTo>
                        <a:pt x="1064605" y="1271837"/>
                      </a:lnTo>
                      <a:lnTo>
                        <a:pt x="1064605" y="1273534"/>
                      </a:lnTo>
                      <a:lnTo>
                        <a:pt x="1063756" y="1276106"/>
                      </a:lnTo>
                      <a:lnTo>
                        <a:pt x="1063756" y="1276954"/>
                      </a:lnTo>
                      <a:lnTo>
                        <a:pt x="1063756" y="1277802"/>
                      </a:lnTo>
                      <a:lnTo>
                        <a:pt x="1062907" y="1277802"/>
                      </a:lnTo>
                      <a:lnTo>
                        <a:pt x="1062907" y="1280347"/>
                      </a:lnTo>
                      <a:lnTo>
                        <a:pt x="1062058" y="1281222"/>
                      </a:lnTo>
                      <a:lnTo>
                        <a:pt x="1061209" y="1282919"/>
                      </a:lnTo>
                      <a:lnTo>
                        <a:pt x="1059484" y="1282919"/>
                      </a:lnTo>
                      <a:lnTo>
                        <a:pt x="1060360" y="1285464"/>
                      </a:lnTo>
                      <a:lnTo>
                        <a:pt x="1058635" y="1286339"/>
                      </a:lnTo>
                      <a:lnTo>
                        <a:pt x="1058635" y="1287187"/>
                      </a:lnTo>
                      <a:lnTo>
                        <a:pt x="1056938" y="1288036"/>
                      </a:lnTo>
                      <a:lnTo>
                        <a:pt x="1056938" y="1288884"/>
                      </a:lnTo>
                      <a:lnTo>
                        <a:pt x="1056938" y="1289732"/>
                      </a:lnTo>
                      <a:lnTo>
                        <a:pt x="1057787" y="1288884"/>
                      </a:lnTo>
                      <a:lnTo>
                        <a:pt x="1057787" y="1289732"/>
                      </a:lnTo>
                      <a:lnTo>
                        <a:pt x="1058635" y="1289732"/>
                      </a:lnTo>
                      <a:lnTo>
                        <a:pt x="1057787" y="1290581"/>
                      </a:lnTo>
                      <a:lnTo>
                        <a:pt x="1057787" y="1291429"/>
                      </a:lnTo>
                      <a:lnTo>
                        <a:pt x="1056938" y="1291429"/>
                      </a:lnTo>
                      <a:lnTo>
                        <a:pt x="1058635" y="1292304"/>
                      </a:lnTo>
                      <a:lnTo>
                        <a:pt x="1059484" y="1293152"/>
                      </a:lnTo>
                      <a:lnTo>
                        <a:pt x="1058635" y="1294001"/>
                      </a:lnTo>
                      <a:lnTo>
                        <a:pt x="1059484" y="1294001"/>
                      </a:lnTo>
                      <a:lnTo>
                        <a:pt x="1059484" y="1294849"/>
                      </a:lnTo>
                      <a:lnTo>
                        <a:pt x="1058635" y="1294849"/>
                      </a:lnTo>
                      <a:lnTo>
                        <a:pt x="1058635" y="1295698"/>
                      </a:lnTo>
                      <a:lnTo>
                        <a:pt x="1058635" y="1296546"/>
                      </a:lnTo>
                      <a:lnTo>
                        <a:pt x="1060360" y="1296546"/>
                      </a:lnTo>
                      <a:lnTo>
                        <a:pt x="1059484" y="1297394"/>
                      </a:lnTo>
                      <a:lnTo>
                        <a:pt x="1058635" y="1297394"/>
                      </a:lnTo>
                      <a:lnTo>
                        <a:pt x="1059484" y="1297394"/>
                      </a:lnTo>
                      <a:lnTo>
                        <a:pt x="1059484" y="1299118"/>
                      </a:lnTo>
                      <a:lnTo>
                        <a:pt x="1058635" y="1299966"/>
                      </a:lnTo>
                      <a:lnTo>
                        <a:pt x="1058635" y="1299118"/>
                      </a:lnTo>
                      <a:lnTo>
                        <a:pt x="1058635" y="1299966"/>
                      </a:lnTo>
                      <a:lnTo>
                        <a:pt x="1057787" y="1300814"/>
                      </a:lnTo>
                      <a:lnTo>
                        <a:pt x="1058635" y="1300814"/>
                      </a:lnTo>
                      <a:lnTo>
                        <a:pt x="1058635" y="1301663"/>
                      </a:lnTo>
                      <a:lnTo>
                        <a:pt x="1057787" y="1301663"/>
                      </a:lnTo>
                      <a:lnTo>
                        <a:pt x="1057787" y="1302511"/>
                      </a:lnTo>
                      <a:lnTo>
                        <a:pt x="1056938" y="1302511"/>
                      </a:lnTo>
                      <a:lnTo>
                        <a:pt x="1056938" y="1303386"/>
                      </a:lnTo>
                      <a:lnTo>
                        <a:pt x="1056089" y="1304234"/>
                      </a:lnTo>
                      <a:lnTo>
                        <a:pt x="1055240" y="1305083"/>
                      </a:lnTo>
                      <a:lnTo>
                        <a:pt x="1056089" y="1305931"/>
                      </a:lnTo>
                      <a:lnTo>
                        <a:pt x="1055240" y="1306779"/>
                      </a:lnTo>
                      <a:lnTo>
                        <a:pt x="1056089" y="1306779"/>
                      </a:lnTo>
                      <a:lnTo>
                        <a:pt x="1056089" y="1308476"/>
                      </a:lnTo>
                      <a:lnTo>
                        <a:pt x="1056089" y="1309351"/>
                      </a:lnTo>
                      <a:lnTo>
                        <a:pt x="1056089" y="1310199"/>
                      </a:lnTo>
                      <a:lnTo>
                        <a:pt x="1056089" y="1309351"/>
                      </a:lnTo>
                      <a:lnTo>
                        <a:pt x="1055240" y="1311048"/>
                      </a:lnTo>
                      <a:lnTo>
                        <a:pt x="1055240" y="1311896"/>
                      </a:lnTo>
                      <a:lnTo>
                        <a:pt x="1054391" y="1313593"/>
                      </a:lnTo>
                      <a:lnTo>
                        <a:pt x="1054391" y="1314468"/>
                      </a:lnTo>
                      <a:lnTo>
                        <a:pt x="1054391" y="1316164"/>
                      </a:lnTo>
                      <a:lnTo>
                        <a:pt x="1054391" y="1315316"/>
                      </a:lnTo>
                      <a:lnTo>
                        <a:pt x="1054391" y="1316164"/>
                      </a:lnTo>
                      <a:lnTo>
                        <a:pt x="1053515" y="1317861"/>
                      </a:lnTo>
                      <a:lnTo>
                        <a:pt x="1053515" y="1318710"/>
                      </a:lnTo>
                      <a:lnTo>
                        <a:pt x="1054391" y="1318710"/>
                      </a:lnTo>
                      <a:lnTo>
                        <a:pt x="1053515" y="1318710"/>
                      </a:lnTo>
                      <a:lnTo>
                        <a:pt x="1053515" y="1320433"/>
                      </a:lnTo>
                      <a:lnTo>
                        <a:pt x="1054391" y="1321281"/>
                      </a:lnTo>
                      <a:lnTo>
                        <a:pt x="1053515" y="1322130"/>
                      </a:lnTo>
                      <a:lnTo>
                        <a:pt x="1054391" y="1322978"/>
                      </a:lnTo>
                      <a:lnTo>
                        <a:pt x="1054391" y="1323826"/>
                      </a:lnTo>
                      <a:lnTo>
                        <a:pt x="1054391" y="1324675"/>
                      </a:lnTo>
                      <a:lnTo>
                        <a:pt x="1054391" y="1325550"/>
                      </a:lnTo>
                      <a:lnTo>
                        <a:pt x="1054391" y="1326398"/>
                      </a:lnTo>
                      <a:lnTo>
                        <a:pt x="1054391" y="1327246"/>
                      </a:lnTo>
                      <a:lnTo>
                        <a:pt x="1053515" y="1328095"/>
                      </a:lnTo>
                      <a:lnTo>
                        <a:pt x="1053515" y="1328943"/>
                      </a:lnTo>
                      <a:lnTo>
                        <a:pt x="1052666" y="1329791"/>
                      </a:lnTo>
                      <a:lnTo>
                        <a:pt x="1053515" y="1329791"/>
                      </a:lnTo>
                      <a:lnTo>
                        <a:pt x="1052666" y="1330640"/>
                      </a:lnTo>
                      <a:lnTo>
                        <a:pt x="1052666" y="1332363"/>
                      </a:lnTo>
                      <a:lnTo>
                        <a:pt x="1053515" y="1334060"/>
                      </a:lnTo>
                      <a:lnTo>
                        <a:pt x="1053515" y="1335756"/>
                      </a:lnTo>
                      <a:lnTo>
                        <a:pt x="1054391" y="1335756"/>
                      </a:lnTo>
                      <a:lnTo>
                        <a:pt x="1053515" y="1336631"/>
                      </a:lnTo>
                      <a:lnTo>
                        <a:pt x="1054391" y="1337480"/>
                      </a:lnTo>
                      <a:lnTo>
                        <a:pt x="1054391" y="1338328"/>
                      </a:lnTo>
                      <a:lnTo>
                        <a:pt x="1053515" y="1339176"/>
                      </a:lnTo>
                      <a:lnTo>
                        <a:pt x="1054391" y="1339176"/>
                      </a:lnTo>
                      <a:lnTo>
                        <a:pt x="1054391" y="1340025"/>
                      </a:lnTo>
                      <a:lnTo>
                        <a:pt x="1055240" y="1340873"/>
                      </a:lnTo>
                      <a:lnTo>
                        <a:pt x="1054391" y="1341722"/>
                      </a:lnTo>
                      <a:lnTo>
                        <a:pt x="1056938" y="1343445"/>
                      </a:lnTo>
                      <a:lnTo>
                        <a:pt x="1056938" y="1342596"/>
                      </a:lnTo>
                      <a:lnTo>
                        <a:pt x="1057787" y="1343445"/>
                      </a:lnTo>
                      <a:lnTo>
                        <a:pt x="1059484" y="1344293"/>
                      </a:lnTo>
                      <a:lnTo>
                        <a:pt x="1059484" y="1345142"/>
                      </a:lnTo>
                      <a:lnTo>
                        <a:pt x="1060360" y="1345990"/>
                      </a:lnTo>
                      <a:lnTo>
                        <a:pt x="1061209" y="1346838"/>
                      </a:lnTo>
                      <a:lnTo>
                        <a:pt x="1062058" y="1346838"/>
                      </a:lnTo>
                      <a:lnTo>
                        <a:pt x="1062907" y="1348562"/>
                      </a:lnTo>
                      <a:lnTo>
                        <a:pt x="1063756" y="1348562"/>
                      </a:lnTo>
                      <a:lnTo>
                        <a:pt x="1062907" y="1349410"/>
                      </a:lnTo>
                      <a:lnTo>
                        <a:pt x="1064605" y="1351107"/>
                      </a:lnTo>
                      <a:lnTo>
                        <a:pt x="1063756" y="1351955"/>
                      </a:lnTo>
                      <a:lnTo>
                        <a:pt x="1064605" y="1353678"/>
                      </a:lnTo>
                      <a:lnTo>
                        <a:pt x="1066329" y="1355375"/>
                      </a:lnTo>
                      <a:lnTo>
                        <a:pt x="1066329" y="1356223"/>
                      </a:lnTo>
                      <a:lnTo>
                        <a:pt x="1067178" y="1357920"/>
                      </a:lnTo>
                      <a:lnTo>
                        <a:pt x="1066329" y="1362188"/>
                      </a:lnTo>
                      <a:lnTo>
                        <a:pt x="1067178" y="1363037"/>
                      </a:lnTo>
                      <a:lnTo>
                        <a:pt x="1068027" y="1363885"/>
                      </a:lnTo>
                      <a:lnTo>
                        <a:pt x="1068027" y="1364760"/>
                      </a:lnTo>
                      <a:lnTo>
                        <a:pt x="1068876" y="1365608"/>
                      </a:lnTo>
                      <a:lnTo>
                        <a:pt x="1068027" y="1368154"/>
                      </a:lnTo>
                      <a:lnTo>
                        <a:pt x="1072299" y="1370725"/>
                      </a:lnTo>
                      <a:lnTo>
                        <a:pt x="1073997" y="1374119"/>
                      </a:lnTo>
                      <a:lnTo>
                        <a:pt x="1074846" y="1374967"/>
                      </a:lnTo>
                      <a:lnTo>
                        <a:pt x="1075695" y="1376690"/>
                      </a:lnTo>
                      <a:lnTo>
                        <a:pt x="1075695" y="1384352"/>
                      </a:lnTo>
                      <a:lnTo>
                        <a:pt x="1062907" y="1384352"/>
                      </a:lnTo>
                      <a:lnTo>
                        <a:pt x="1060360" y="1383504"/>
                      </a:lnTo>
                      <a:lnTo>
                        <a:pt x="1059484" y="1381807"/>
                      </a:lnTo>
                      <a:lnTo>
                        <a:pt x="1058635" y="1381807"/>
                      </a:lnTo>
                      <a:lnTo>
                        <a:pt x="1056938" y="1380959"/>
                      </a:lnTo>
                      <a:lnTo>
                        <a:pt x="1055240" y="1380084"/>
                      </a:lnTo>
                      <a:lnTo>
                        <a:pt x="1054391" y="1380084"/>
                      </a:lnTo>
                      <a:lnTo>
                        <a:pt x="1051817" y="1379235"/>
                      </a:lnTo>
                      <a:lnTo>
                        <a:pt x="1046697" y="1378387"/>
                      </a:lnTo>
                      <a:lnTo>
                        <a:pt x="1043301" y="1379235"/>
                      </a:lnTo>
                      <a:lnTo>
                        <a:pt x="1042425" y="1380084"/>
                      </a:lnTo>
                      <a:lnTo>
                        <a:pt x="1041576" y="1380084"/>
                      </a:lnTo>
                      <a:lnTo>
                        <a:pt x="1039029" y="1379235"/>
                      </a:lnTo>
                      <a:lnTo>
                        <a:pt x="1036456" y="1380084"/>
                      </a:lnTo>
                      <a:lnTo>
                        <a:pt x="1033909" y="1378387"/>
                      </a:lnTo>
                      <a:lnTo>
                        <a:pt x="1033060" y="1378387"/>
                      </a:lnTo>
                      <a:lnTo>
                        <a:pt x="1033060" y="1377539"/>
                      </a:lnTo>
                      <a:lnTo>
                        <a:pt x="1032211" y="1378387"/>
                      </a:lnTo>
                      <a:lnTo>
                        <a:pt x="1031335" y="1376690"/>
                      </a:lnTo>
                      <a:lnTo>
                        <a:pt x="1031335" y="1377539"/>
                      </a:lnTo>
                      <a:lnTo>
                        <a:pt x="1030486" y="1377539"/>
                      </a:lnTo>
                      <a:lnTo>
                        <a:pt x="1030486" y="1376690"/>
                      </a:lnTo>
                      <a:lnTo>
                        <a:pt x="1029637" y="1377539"/>
                      </a:lnTo>
                      <a:lnTo>
                        <a:pt x="1029637" y="1376690"/>
                      </a:lnTo>
                      <a:lnTo>
                        <a:pt x="1028788" y="1377539"/>
                      </a:lnTo>
                      <a:lnTo>
                        <a:pt x="1028788" y="1378387"/>
                      </a:lnTo>
                      <a:lnTo>
                        <a:pt x="1027939" y="1377539"/>
                      </a:lnTo>
                      <a:lnTo>
                        <a:pt x="1027939" y="1378387"/>
                      </a:lnTo>
                      <a:lnTo>
                        <a:pt x="1027090" y="1378387"/>
                      </a:lnTo>
                      <a:lnTo>
                        <a:pt x="1027090" y="1380959"/>
                      </a:lnTo>
                      <a:lnTo>
                        <a:pt x="1026215" y="1381807"/>
                      </a:lnTo>
                      <a:lnTo>
                        <a:pt x="1025366" y="1383504"/>
                      </a:lnTo>
                      <a:lnTo>
                        <a:pt x="1024517" y="1383504"/>
                      </a:lnTo>
                      <a:lnTo>
                        <a:pt x="1023668" y="1384352"/>
                      </a:lnTo>
                      <a:lnTo>
                        <a:pt x="1021970" y="1383504"/>
                      </a:lnTo>
                      <a:lnTo>
                        <a:pt x="1021121" y="1382655"/>
                      </a:lnTo>
                      <a:lnTo>
                        <a:pt x="1020245" y="1382655"/>
                      </a:lnTo>
                      <a:lnTo>
                        <a:pt x="1019396" y="1381807"/>
                      </a:lnTo>
                      <a:lnTo>
                        <a:pt x="1017698" y="1381807"/>
                      </a:lnTo>
                      <a:lnTo>
                        <a:pt x="1016000" y="1380959"/>
                      </a:lnTo>
                      <a:lnTo>
                        <a:pt x="1014276" y="1380959"/>
                      </a:lnTo>
                      <a:lnTo>
                        <a:pt x="1014276" y="1379235"/>
                      </a:lnTo>
                      <a:lnTo>
                        <a:pt x="1013427" y="1379235"/>
                      </a:lnTo>
                      <a:lnTo>
                        <a:pt x="1012578" y="1380084"/>
                      </a:lnTo>
                      <a:lnTo>
                        <a:pt x="1010880" y="1380084"/>
                      </a:lnTo>
                      <a:lnTo>
                        <a:pt x="1010880" y="1379235"/>
                      </a:lnTo>
                      <a:lnTo>
                        <a:pt x="1008306" y="1378387"/>
                      </a:lnTo>
                      <a:lnTo>
                        <a:pt x="1007457" y="1376690"/>
                      </a:lnTo>
                      <a:lnTo>
                        <a:pt x="1007457" y="1375842"/>
                      </a:lnTo>
                      <a:lnTo>
                        <a:pt x="1005759" y="1375842"/>
                      </a:lnTo>
                      <a:lnTo>
                        <a:pt x="1005759" y="1376690"/>
                      </a:lnTo>
                      <a:lnTo>
                        <a:pt x="1004910" y="1375842"/>
                      </a:lnTo>
                      <a:lnTo>
                        <a:pt x="1001488" y="1375842"/>
                      </a:lnTo>
                      <a:lnTo>
                        <a:pt x="1001488" y="1376690"/>
                      </a:lnTo>
                      <a:lnTo>
                        <a:pt x="999790" y="1377539"/>
                      </a:lnTo>
                      <a:lnTo>
                        <a:pt x="998941" y="1378387"/>
                      </a:lnTo>
                      <a:lnTo>
                        <a:pt x="998065" y="1379235"/>
                      </a:lnTo>
                      <a:lnTo>
                        <a:pt x="997216" y="1380959"/>
                      </a:lnTo>
                      <a:lnTo>
                        <a:pt x="996367" y="1379235"/>
                      </a:lnTo>
                      <a:lnTo>
                        <a:pt x="994669" y="1379235"/>
                      </a:lnTo>
                      <a:lnTo>
                        <a:pt x="994669" y="1378387"/>
                      </a:lnTo>
                      <a:lnTo>
                        <a:pt x="993821" y="1378387"/>
                      </a:lnTo>
                      <a:lnTo>
                        <a:pt x="992972" y="1379235"/>
                      </a:lnTo>
                      <a:lnTo>
                        <a:pt x="992096" y="1378387"/>
                      </a:lnTo>
                      <a:lnTo>
                        <a:pt x="991247" y="1378387"/>
                      </a:lnTo>
                      <a:lnTo>
                        <a:pt x="986976" y="1379235"/>
                      </a:lnTo>
                      <a:lnTo>
                        <a:pt x="986127" y="1378387"/>
                      </a:lnTo>
                      <a:lnTo>
                        <a:pt x="985278" y="1377539"/>
                      </a:lnTo>
                      <a:lnTo>
                        <a:pt x="985278" y="1376690"/>
                      </a:lnTo>
                      <a:lnTo>
                        <a:pt x="984429" y="1376690"/>
                      </a:lnTo>
                      <a:lnTo>
                        <a:pt x="985278" y="1375842"/>
                      </a:lnTo>
                      <a:lnTo>
                        <a:pt x="984429" y="1375842"/>
                      </a:lnTo>
                      <a:lnTo>
                        <a:pt x="983580" y="1375842"/>
                      </a:lnTo>
                      <a:lnTo>
                        <a:pt x="983580" y="1374967"/>
                      </a:lnTo>
                      <a:lnTo>
                        <a:pt x="982731" y="1374967"/>
                      </a:lnTo>
                      <a:lnTo>
                        <a:pt x="982731" y="1374119"/>
                      </a:lnTo>
                      <a:lnTo>
                        <a:pt x="982731" y="1373270"/>
                      </a:lnTo>
                      <a:lnTo>
                        <a:pt x="981855" y="1373270"/>
                      </a:lnTo>
                      <a:lnTo>
                        <a:pt x="981006" y="1374119"/>
                      </a:lnTo>
                      <a:lnTo>
                        <a:pt x="981006" y="1373270"/>
                      </a:lnTo>
                      <a:lnTo>
                        <a:pt x="981006" y="1372422"/>
                      </a:lnTo>
                      <a:lnTo>
                        <a:pt x="980157" y="1371574"/>
                      </a:lnTo>
                      <a:lnTo>
                        <a:pt x="979308" y="1371574"/>
                      </a:lnTo>
                      <a:lnTo>
                        <a:pt x="979308" y="1370725"/>
                      </a:lnTo>
                      <a:lnTo>
                        <a:pt x="978459" y="1370725"/>
                      </a:lnTo>
                      <a:lnTo>
                        <a:pt x="978459" y="1369850"/>
                      </a:lnTo>
                      <a:lnTo>
                        <a:pt x="977610" y="1370725"/>
                      </a:lnTo>
                      <a:lnTo>
                        <a:pt x="977610" y="1369850"/>
                      </a:lnTo>
                      <a:lnTo>
                        <a:pt x="976761" y="1369002"/>
                      </a:lnTo>
                      <a:lnTo>
                        <a:pt x="975037" y="1369850"/>
                      </a:lnTo>
                      <a:lnTo>
                        <a:pt x="975037" y="1368154"/>
                      </a:lnTo>
                      <a:lnTo>
                        <a:pt x="974188" y="1368154"/>
                      </a:lnTo>
                      <a:lnTo>
                        <a:pt x="975037" y="1369002"/>
                      </a:lnTo>
                      <a:lnTo>
                        <a:pt x="974188" y="1369002"/>
                      </a:lnTo>
                      <a:lnTo>
                        <a:pt x="973339" y="1367305"/>
                      </a:lnTo>
                      <a:lnTo>
                        <a:pt x="971641" y="1367305"/>
                      </a:lnTo>
                      <a:lnTo>
                        <a:pt x="970792" y="1367305"/>
                      </a:lnTo>
                      <a:lnTo>
                        <a:pt x="970792" y="1368154"/>
                      </a:lnTo>
                      <a:lnTo>
                        <a:pt x="969916" y="1368154"/>
                      </a:lnTo>
                      <a:lnTo>
                        <a:pt x="968218" y="1368154"/>
                      </a:lnTo>
                      <a:lnTo>
                        <a:pt x="967369" y="1367305"/>
                      </a:lnTo>
                      <a:lnTo>
                        <a:pt x="966520" y="1368154"/>
                      </a:lnTo>
                      <a:lnTo>
                        <a:pt x="965671" y="1368154"/>
                      </a:lnTo>
                      <a:lnTo>
                        <a:pt x="965671" y="1369002"/>
                      </a:lnTo>
                      <a:lnTo>
                        <a:pt x="964796" y="1368154"/>
                      </a:lnTo>
                      <a:lnTo>
                        <a:pt x="965671" y="1366457"/>
                      </a:lnTo>
                      <a:lnTo>
                        <a:pt x="964796" y="1366457"/>
                      </a:lnTo>
                      <a:lnTo>
                        <a:pt x="965671" y="1365608"/>
                      </a:lnTo>
                      <a:lnTo>
                        <a:pt x="964796" y="1363885"/>
                      </a:lnTo>
                      <a:lnTo>
                        <a:pt x="964796" y="1363037"/>
                      </a:lnTo>
                      <a:lnTo>
                        <a:pt x="964796" y="1362188"/>
                      </a:lnTo>
                      <a:lnTo>
                        <a:pt x="965671" y="1360492"/>
                      </a:lnTo>
                      <a:lnTo>
                        <a:pt x="966520" y="1359643"/>
                      </a:lnTo>
                      <a:lnTo>
                        <a:pt x="966520" y="1357920"/>
                      </a:lnTo>
                      <a:lnTo>
                        <a:pt x="969916" y="1353678"/>
                      </a:lnTo>
                      <a:lnTo>
                        <a:pt x="970792" y="1351955"/>
                      </a:lnTo>
                      <a:lnTo>
                        <a:pt x="971641" y="1350258"/>
                      </a:lnTo>
                      <a:lnTo>
                        <a:pt x="971641" y="1349410"/>
                      </a:lnTo>
                      <a:lnTo>
                        <a:pt x="973339" y="1345990"/>
                      </a:lnTo>
                      <a:lnTo>
                        <a:pt x="974188" y="1345142"/>
                      </a:lnTo>
                      <a:lnTo>
                        <a:pt x="974188" y="1344293"/>
                      </a:lnTo>
                      <a:lnTo>
                        <a:pt x="975886" y="1343445"/>
                      </a:lnTo>
                      <a:lnTo>
                        <a:pt x="976761" y="1342596"/>
                      </a:lnTo>
                      <a:lnTo>
                        <a:pt x="976761" y="1340025"/>
                      </a:lnTo>
                      <a:lnTo>
                        <a:pt x="978459" y="1339176"/>
                      </a:lnTo>
                      <a:lnTo>
                        <a:pt x="982731" y="1337480"/>
                      </a:lnTo>
                      <a:lnTo>
                        <a:pt x="983580" y="1336631"/>
                      </a:lnTo>
                      <a:lnTo>
                        <a:pt x="984429" y="1336631"/>
                      </a:lnTo>
                      <a:lnTo>
                        <a:pt x="986127" y="1336631"/>
                      </a:lnTo>
                      <a:lnTo>
                        <a:pt x="986976" y="1336631"/>
                      </a:lnTo>
                      <a:lnTo>
                        <a:pt x="989549" y="1336631"/>
                      </a:lnTo>
                      <a:lnTo>
                        <a:pt x="990398" y="1336631"/>
                      </a:lnTo>
                      <a:lnTo>
                        <a:pt x="992096" y="1334908"/>
                      </a:lnTo>
                      <a:lnTo>
                        <a:pt x="993821" y="1335756"/>
                      </a:lnTo>
                      <a:lnTo>
                        <a:pt x="995518" y="1334908"/>
                      </a:lnTo>
                      <a:lnTo>
                        <a:pt x="996367" y="1334908"/>
                      </a:lnTo>
                      <a:lnTo>
                        <a:pt x="998941" y="1282071"/>
                      </a:lnTo>
                      <a:lnTo>
                        <a:pt x="997216" y="1281222"/>
                      </a:lnTo>
                      <a:lnTo>
                        <a:pt x="997216" y="1279499"/>
                      </a:lnTo>
                      <a:lnTo>
                        <a:pt x="995518" y="1278651"/>
                      </a:lnTo>
                      <a:lnTo>
                        <a:pt x="992096" y="1279499"/>
                      </a:lnTo>
                      <a:lnTo>
                        <a:pt x="990398" y="1281222"/>
                      </a:lnTo>
                      <a:lnTo>
                        <a:pt x="989549" y="1281222"/>
                      </a:lnTo>
                      <a:lnTo>
                        <a:pt x="988700" y="1281222"/>
                      </a:lnTo>
                      <a:lnTo>
                        <a:pt x="988700" y="1282919"/>
                      </a:lnTo>
                      <a:lnTo>
                        <a:pt x="987851" y="1283767"/>
                      </a:lnTo>
                      <a:lnTo>
                        <a:pt x="986127" y="1286339"/>
                      </a:lnTo>
                      <a:lnTo>
                        <a:pt x="983580" y="1286339"/>
                      </a:lnTo>
                      <a:lnTo>
                        <a:pt x="981855" y="1287187"/>
                      </a:lnTo>
                      <a:lnTo>
                        <a:pt x="981006" y="1289732"/>
                      </a:lnTo>
                      <a:lnTo>
                        <a:pt x="980157" y="1290581"/>
                      </a:lnTo>
                      <a:lnTo>
                        <a:pt x="979308" y="1293152"/>
                      </a:lnTo>
                      <a:lnTo>
                        <a:pt x="980157" y="1295698"/>
                      </a:lnTo>
                      <a:lnTo>
                        <a:pt x="975037" y="1297394"/>
                      </a:lnTo>
                      <a:lnTo>
                        <a:pt x="974188" y="1298269"/>
                      </a:lnTo>
                      <a:lnTo>
                        <a:pt x="973339" y="1299966"/>
                      </a:lnTo>
                      <a:lnTo>
                        <a:pt x="969916" y="1303386"/>
                      </a:lnTo>
                      <a:lnTo>
                        <a:pt x="969067" y="1304234"/>
                      </a:lnTo>
                      <a:lnTo>
                        <a:pt x="968218" y="1305083"/>
                      </a:lnTo>
                      <a:lnTo>
                        <a:pt x="967369" y="1305931"/>
                      </a:lnTo>
                      <a:lnTo>
                        <a:pt x="965671" y="1307628"/>
                      </a:lnTo>
                      <a:lnTo>
                        <a:pt x="964796" y="1308476"/>
                      </a:lnTo>
                      <a:lnTo>
                        <a:pt x="962249" y="1309351"/>
                      </a:lnTo>
                      <a:lnTo>
                        <a:pt x="962249" y="1310199"/>
                      </a:lnTo>
                      <a:lnTo>
                        <a:pt x="961400" y="1310199"/>
                      </a:lnTo>
                      <a:lnTo>
                        <a:pt x="960551" y="1311048"/>
                      </a:lnTo>
                      <a:lnTo>
                        <a:pt x="959675" y="1310199"/>
                      </a:lnTo>
                      <a:lnTo>
                        <a:pt x="958826" y="1310199"/>
                      </a:lnTo>
                      <a:lnTo>
                        <a:pt x="955430" y="1311048"/>
                      </a:lnTo>
                      <a:lnTo>
                        <a:pt x="954581" y="1312744"/>
                      </a:lnTo>
                      <a:lnTo>
                        <a:pt x="953706" y="1314468"/>
                      </a:lnTo>
                      <a:lnTo>
                        <a:pt x="952857" y="1314468"/>
                      </a:lnTo>
                      <a:lnTo>
                        <a:pt x="952857" y="1315316"/>
                      </a:lnTo>
                      <a:lnTo>
                        <a:pt x="952008" y="1314468"/>
                      </a:lnTo>
                      <a:lnTo>
                        <a:pt x="952008" y="1316164"/>
                      </a:lnTo>
                      <a:lnTo>
                        <a:pt x="952008" y="1317013"/>
                      </a:lnTo>
                      <a:lnTo>
                        <a:pt x="952008" y="1317861"/>
                      </a:lnTo>
                      <a:lnTo>
                        <a:pt x="952857" y="1317861"/>
                      </a:lnTo>
                      <a:lnTo>
                        <a:pt x="952857" y="1318710"/>
                      </a:lnTo>
                      <a:lnTo>
                        <a:pt x="952008" y="1320433"/>
                      </a:lnTo>
                      <a:lnTo>
                        <a:pt x="952008" y="1322130"/>
                      </a:lnTo>
                      <a:lnTo>
                        <a:pt x="952008" y="1322978"/>
                      </a:lnTo>
                      <a:lnTo>
                        <a:pt x="949461" y="1325550"/>
                      </a:lnTo>
                      <a:lnTo>
                        <a:pt x="949461" y="1326398"/>
                      </a:lnTo>
                      <a:lnTo>
                        <a:pt x="948612" y="1328095"/>
                      </a:lnTo>
                      <a:lnTo>
                        <a:pt x="949461" y="1328943"/>
                      </a:lnTo>
                      <a:lnTo>
                        <a:pt x="948612" y="1329791"/>
                      </a:lnTo>
                      <a:lnTo>
                        <a:pt x="946887" y="1328943"/>
                      </a:lnTo>
                      <a:lnTo>
                        <a:pt x="945189" y="1328943"/>
                      </a:lnTo>
                      <a:lnTo>
                        <a:pt x="944340" y="1329791"/>
                      </a:lnTo>
                      <a:lnTo>
                        <a:pt x="944340" y="1328943"/>
                      </a:lnTo>
                      <a:lnTo>
                        <a:pt x="944340" y="1329791"/>
                      </a:lnTo>
                      <a:lnTo>
                        <a:pt x="943491" y="1328943"/>
                      </a:lnTo>
                      <a:lnTo>
                        <a:pt x="941767" y="1329791"/>
                      </a:lnTo>
                      <a:lnTo>
                        <a:pt x="940918" y="1328095"/>
                      </a:lnTo>
                      <a:lnTo>
                        <a:pt x="940069" y="1328943"/>
                      </a:lnTo>
                      <a:lnTo>
                        <a:pt x="939220" y="1328095"/>
                      </a:lnTo>
                      <a:lnTo>
                        <a:pt x="937495" y="1328095"/>
                      </a:lnTo>
                      <a:lnTo>
                        <a:pt x="936646" y="1327246"/>
                      </a:lnTo>
                      <a:lnTo>
                        <a:pt x="934948" y="1328095"/>
                      </a:lnTo>
                      <a:lnTo>
                        <a:pt x="934099" y="1328943"/>
                      </a:lnTo>
                      <a:lnTo>
                        <a:pt x="933250" y="1328943"/>
                      </a:lnTo>
                      <a:lnTo>
                        <a:pt x="932402" y="1329791"/>
                      </a:lnTo>
                      <a:lnTo>
                        <a:pt x="930677" y="1329791"/>
                      </a:lnTo>
                      <a:lnTo>
                        <a:pt x="929828" y="1330640"/>
                      </a:lnTo>
                      <a:lnTo>
                        <a:pt x="928130" y="1330640"/>
                      </a:lnTo>
                      <a:lnTo>
                        <a:pt x="927281" y="1332363"/>
                      </a:lnTo>
                      <a:lnTo>
                        <a:pt x="925557" y="1333211"/>
                      </a:lnTo>
                      <a:lnTo>
                        <a:pt x="924708" y="1334060"/>
                      </a:lnTo>
                      <a:lnTo>
                        <a:pt x="923010" y="1334060"/>
                      </a:lnTo>
                      <a:lnTo>
                        <a:pt x="922161" y="1334060"/>
                      </a:lnTo>
                      <a:lnTo>
                        <a:pt x="921312" y="1334908"/>
                      </a:lnTo>
                      <a:lnTo>
                        <a:pt x="920436" y="1334908"/>
                      </a:lnTo>
                      <a:lnTo>
                        <a:pt x="918738" y="1334908"/>
                      </a:lnTo>
                      <a:lnTo>
                        <a:pt x="917889" y="1334908"/>
                      </a:lnTo>
                      <a:lnTo>
                        <a:pt x="917040" y="1334908"/>
                      </a:lnTo>
                      <a:lnTo>
                        <a:pt x="915342" y="1334060"/>
                      </a:lnTo>
                      <a:lnTo>
                        <a:pt x="914467" y="1334060"/>
                      </a:lnTo>
                      <a:lnTo>
                        <a:pt x="914467" y="1333211"/>
                      </a:lnTo>
                      <a:lnTo>
                        <a:pt x="914467" y="1334060"/>
                      </a:lnTo>
                      <a:lnTo>
                        <a:pt x="911920" y="1332363"/>
                      </a:lnTo>
                      <a:lnTo>
                        <a:pt x="910222" y="1331515"/>
                      </a:lnTo>
                      <a:lnTo>
                        <a:pt x="911071" y="1330640"/>
                      </a:lnTo>
                      <a:lnTo>
                        <a:pt x="911920" y="1328095"/>
                      </a:lnTo>
                      <a:lnTo>
                        <a:pt x="911071" y="1328095"/>
                      </a:lnTo>
                      <a:lnTo>
                        <a:pt x="911071" y="1327246"/>
                      </a:lnTo>
                      <a:lnTo>
                        <a:pt x="910222" y="1327246"/>
                      </a:lnTo>
                      <a:lnTo>
                        <a:pt x="911071" y="1326398"/>
                      </a:lnTo>
                      <a:lnTo>
                        <a:pt x="910222" y="1325550"/>
                      </a:lnTo>
                      <a:lnTo>
                        <a:pt x="910222" y="1323826"/>
                      </a:lnTo>
                      <a:lnTo>
                        <a:pt x="911071" y="1324675"/>
                      </a:lnTo>
                      <a:lnTo>
                        <a:pt x="911071" y="1323826"/>
                      </a:lnTo>
                      <a:lnTo>
                        <a:pt x="911071" y="1322978"/>
                      </a:lnTo>
                      <a:lnTo>
                        <a:pt x="908497" y="1322130"/>
                      </a:lnTo>
                      <a:lnTo>
                        <a:pt x="907648" y="1321281"/>
                      </a:lnTo>
                      <a:lnTo>
                        <a:pt x="906799" y="1320433"/>
                      </a:lnTo>
                      <a:lnTo>
                        <a:pt x="906799" y="1319558"/>
                      </a:lnTo>
                      <a:lnTo>
                        <a:pt x="905950" y="1318710"/>
                      </a:lnTo>
                      <a:lnTo>
                        <a:pt x="905101" y="1319558"/>
                      </a:lnTo>
                      <a:lnTo>
                        <a:pt x="904252" y="1318710"/>
                      </a:lnTo>
                      <a:lnTo>
                        <a:pt x="899981" y="1317861"/>
                      </a:lnTo>
                      <a:lnTo>
                        <a:pt x="899132" y="1316164"/>
                      </a:lnTo>
                      <a:lnTo>
                        <a:pt x="899132" y="1315316"/>
                      </a:lnTo>
                      <a:lnTo>
                        <a:pt x="898283" y="1315316"/>
                      </a:lnTo>
                      <a:lnTo>
                        <a:pt x="899132" y="1313593"/>
                      </a:lnTo>
                      <a:lnTo>
                        <a:pt x="898283" y="1313593"/>
                      </a:lnTo>
                      <a:lnTo>
                        <a:pt x="898283" y="1312744"/>
                      </a:lnTo>
                      <a:lnTo>
                        <a:pt x="897407" y="1312744"/>
                      </a:lnTo>
                      <a:lnTo>
                        <a:pt x="895709" y="1311896"/>
                      </a:lnTo>
                      <a:lnTo>
                        <a:pt x="893162" y="1311896"/>
                      </a:lnTo>
                      <a:lnTo>
                        <a:pt x="892287" y="1311048"/>
                      </a:lnTo>
                      <a:lnTo>
                        <a:pt x="891438" y="1311048"/>
                      </a:lnTo>
                      <a:lnTo>
                        <a:pt x="888891" y="1312744"/>
                      </a:lnTo>
                      <a:lnTo>
                        <a:pt x="888042" y="1311048"/>
                      </a:lnTo>
                      <a:lnTo>
                        <a:pt x="887166" y="1311896"/>
                      </a:lnTo>
                      <a:lnTo>
                        <a:pt x="887166" y="1311048"/>
                      </a:lnTo>
                      <a:lnTo>
                        <a:pt x="885468" y="1310199"/>
                      </a:lnTo>
                      <a:lnTo>
                        <a:pt x="884619" y="1311048"/>
                      </a:lnTo>
                      <a:lnTo>
                        <a:pt x="881197" y="1312744"/>
                      </a:lnTo>
                      <a:lnTo>
                        <a:pt x="878650" y="1313593"/>
                      </a:lnTo>
                      <a:lnTo>
                        <a:pt x="876952" y="1312744"/>
                      </a:lnTo>
                      <a:lnTo>
                        <a:pt x="876103" y="1313593"/>
                      </a:lnTo>
                      <a:lnTo>
                        <a:pt x="874378" y="1314468"/>
                      </a:lnTo>
                      <a:lnTo>
                        <a:pt x="873529" y="1314468"/>
                      </a:lnTo>
                      <a:lnTo>
                        <a:pt x="873529" y="1315316"/>
                      </a:lnTo>
                      <a:lnTo>
                        <a:pt x="871831" y="1314468"/>
                      </a:lnTo>
                      <a:lnTo>
                        <a:pt x="870982" y="1313593"/>
                      </a:lnTo>
                      <a:lnTo>
                        <a:pt x="870982" y="1315316"/>
                      </a:lnTo>
                      <a:lnTo>
                        <a:pt x="869258" y="1316164"/>
                      </a:lnTo>
                      <a:lnTo>
                        <a:pt x="868409" y="1316164"/>
                      </a:lnTo>
                      <a:lnTo>
                        <a:pt x="867560" y="1316164"/>
                      </a:lnTo>
                      <a:lnTo>
                        <a:pt x="864987" y="1317013"/>
                      </a:lnTo>
                      <a:lnTo>
                        <a:pt x="864138" y="1318710"/>
                      </a:lnTo>
                      <a:lnTo>
                        <a:pt x="864138" y="1319558"/>
                      </a:lnTo>
                      <a:lnTo>
                        <a:pt x="863289" y="1321281"/>
                      </a:lnTo>
                      <a:lnTo>
                        <a:pt x="864138" y="1321281"/>
                      </a:lnTo>
                      <a:lnTo>
                        <a:pt x="863289" y="1322130"/>
                      </a:lnTo>
                      <a:lnTo>
                        <a:pt x="863289" y="1322978"/>
                      </a:lnTo>
                      <a:lnTo>
                        <a:pt x="862440" y="1322978"/>
                      </a:lnTo>
                      <a:lnTo>
                        <a:pt x="860742" y="1322978"/>
                      </a:lnTo>
                      <a:lnTo>
                        <a:pt x="859017" y="1324675"/>
                      </a:lnTo>
                      <a:lnTo>
                        <a:pt x="858168" y="1324675"/>
                      </a:lnTo>
                      <a:lnTo>
                        <a:pt x="856470" y="1326398"/>
                      </a:lnTo>
                      <a:lnTo>
                        <a:pt x="855621" y="1326398"/>
                      </a:lnTo>
                      <a:lnTo>
                        <a:pt x="855621" y="1327246"/>
                      </a:lnTo>
                      <a:lnTo>
                        <a:pt x="855621" y="1328095"/>
                      </a:lnTo>
                      <a:lnTo>
                        <a:pt x="853048" y="1328943"/>
                      </a:lnTo>
                      <a:lnTo>
                        <a:pt x="852199" y="1328943"/>
                      </a:lnTo>
                      <a:lnTo>
                        <a:pt x="850501" y="1329791"/>
                      </a:lnTo>
                      <a:lnTo>
                        <a:pt x="847927" y="1328943"/>
                      </a:lnTo>
                      <a:lnTo>
                        <a:pt x="846229" y="1329791"/>
                      </a:lnTo>
                      <a:lnTo>
                        <a:pt x="845380" y="1328095"/>
                      </a:lnTo>
                      <a:lnTo>
                        <a:pt x="844531" y="1328095"/>
                      </a:lnTo>
                      <a:lnTo>
                        <a:pt x="840260" y="1328095"/>
                      </a:lnTo>
                      <a:lnTo>
                        <a:pt x="839411" y="1328943"/>
                      </a:lnTo>
                      <a:lnTo>
                        <a:pt x="837713" y="1328943"/>
                      </a:lnTo>
                      <a:lnTo>
                        <a:pt x="837713" y="1329791"/>
                      </a:lnTo>
                      <a:lnTo>
                        <a:pt x="836837" y="1328943"/>
                      </a:lnTo>
                      <a:lnTo>
                        <a:pt x="835988" y="1330640"/>
                      </a:lnTo>
                      <a:lnTo>
                        <a:pt x="835139" y="1329791"/>
                      </a:lnTo>
                      <a:lnTo>
                        <a:pt x="834290" y="1331515"/>
                      </a:lnTo>
                      <a:lnTo>
                        <a:pt x="834290" y="1332363"/>
                      </a:lnTo>
                      <a:lnTo>
                        <a:pt x="833441" y="1331515"/>
                      </a:lnTo>
                      <a:lnTo>
                        <a:pt x="831743" y="1330640"/>
                      </a:lnTo>
                      <a:lnTo>
                        <a:pt x="831743" y="1331515"/>
                      </a:lnTo>
                      <a:lnTo>
                        <a:pt x="830868" y="1330640"/>
                      </a:lnTo>
                      <a:lnTo>
                        <a:pt x="830868" y="1331515"/>
                      </a:lnTo>
                      <a:lnTo>
                        <a:pt x="830019" y="1331515"/>
                      </a:lnTo>
                      <a:lnTo>
                        <a:pt x="830019" y="1332363"/>
                      </a:lnTo>
                      <a:lnTo>
                        <a:pt x="830019" y="1331515"/>
                      </a:lnTo>
                      <a:lnTo>
                        <a:pt x="829170" y="1332363"/>
                      </a:lnTo>
                      <a:lnTo>
                        <a:pt x="827472" y="1332363"/>
                      </a:lnTo>
                      <a:lnTo>
                        <a:pt x="827472" y="1331515"/>
                      </a:lnTo>
                      <a:lnTo>
                        <a:pt x="827472" y="1332363"/>
                      </a:lnTo>
                      <a:lnTo>
                        <a:pt x="826623" y="1332363"/>
                      </a:lnTo>
                      <a:lnTo>
                        <a:pt x="825747" y="1332363"/>
                      </a:lnTo>
                      <a:lnTo>
                        <a:pt x="824898" y="1332363"/>
                      </a:lnTo>
                      <a:lnTo>
                        <a:pt x="824049" y="1331515"/>
                      </a:lnTo>
                      <a:lnTo>
                        <a:pt x="823200" y="1330640"/>
                      </a:lnTo>
                      <a:lnTo>
                        <a:pt x="823200" y="1331515"/>
                      </a:lnTo>
                      <a:lnTo>
                        <a:pt x="822351" y="1330640"/>
                      </a:lnTo>
                      <a:lnTo>
                        <a:pt x="821502" y="1331515"/>
                      </a:lnTo>
                      <a:lnTo>
                        <a:pt x="820653" y="1330640"/>
                      </a:lnTo>
                      <a:lnTo>
                        <a:pt x="820653" y="1331515"/>
                      </a:lnTo>
                      <a:lnTo>
                        <a:pt x="819778" y="1330640"/>
                      </a:lnTo>
                      <a:lnTo>
                        <a:pt x="818929" y="1332363"/>
                      </a:lnTo>
                      <a:lnTo>
                        <a:pt x="817231" y="1334060"/>
                      </a:lnTo>
                      <a:lnTo>
                        <a:pt x="815533" y="1333211"/>
                      </a:lnTo>
                      <a:lnTo>
                        <a:pt x="815533" y="1332363"/>
                      </a:lnTo>
                      <a:lnTo>
                        <a:pt x="813808" y="1332363"/>
                      </a:lnTo>
                      <a:lnTo>
                        <a:pt x="812959" y="1332363"/>
                      </a:lnTo>
                      <a:lnTo>
                        <a:pt x="812110" y="1331515"/>
                      </a:lnTo>
                      <a:lnTo>
                        <a:pt x="812110" y="1332363"/>
                      </a:lnTo>
                      <a:lnTo>
                        <a:pt x="811261" y="1332363"/>
                      </a:lnTo>
                      <a:lnTo>
                        <a:pt x="812110" y="1331515"/>
                      </a:lnTo>
                      <a:lnTo>
                        <a:pt x="811261" y="1331515"/>
                      </a:lnTo>
                      <a:lnTo>
                        <a:pt x="811261" y="1330640"/>
                      </a:lnTo>
                      <a:lnTo>
                        <a:pt x="810412" y="1329791"/>
                      </a:lnTo>
                      <a:lnTo>
                        <a:pt x="808688" y="1330640"/>
                      </a:lnTo>
                      <a:lnTo>
                        <a:pt x="808688" y="1329791"/>
                      </a:lnTo>
                      <a:lnTo>
                        <a:pt x="807839" y="1329791"/>
                      </a:lnTo>
                      <a:lnTo>
                        <a:pt x="807839" y="1328943"/>
                      </a:lnTo>
                      <a:lnTo>
                        <a:pt x="805292" y="1328943"/>
                      </a:lnTo>
                      <a:lnTo>
                        <a:pt x="805292" y="1328095"/>
                      </a:lnTo>
                      <a:lnTo>
                        <a:pt x="806141" y="1328943"/>
                      </a:lnTo>
                      <a:lnTo>
                        <a:pt x="806141" y="1328095"/>
                      </a:lnTo>
                      <a:lnTo>
                        <a:pt x="804443" y="1327246"/>
                      </a:lnTo>
                      <a:lnTo>
                        <a:pt x="804443" y="1326398"/>
                      </a:lnTo>
                      <a:lnTo>
                        <a:pt x="803568" y="1326398"/>
                      </a:lnTo>
                      <a:lnTo>
                        <a:pt x="803568" y="1327246"/>
                      </a:lnTo>
                      <a:lnTo>
                        <a:pt x="802719" y="1326398"/>
                      </a:lnTo>
                      <a:lnTo>
                        <a:pt x="802719" y="1327246"/>
                      </a:lnTo>
                      <a:lnTo>
                        <a:pt x="801870" y="1326398"/>
                      </a:lnTo>
                      <a:lnTo>
                        <a:pt x="802719" y="1325550"/>
                      </a:lnTo>
                      <a:lnTo>
                        <a:pt x="801870" y="1326398"/>
                      </a:lnTo>
                      <a:lnTo>
                        <a:pt x="801870" y="1324675"/>
                      </a:lnTo>
                      <a:lnTo>
                        <a:pt x="801021" y="1324675"/>
                      </a:lnTo>
                      <a:lnTo>
                        <a:pt x="801021" y="1323826"/>
                      </a:lnTo>
                      <a:lnTo>
                        <a:pt x="800172" y="1323826"/>
                      </a:lnTo>
                      <a:lnTo>
                        <a:pt x="799323" y="1322978"/>
                      </a:lnTo>
                      <a:lnTo>
                        <a:pt x="800172" y="1322130"/>
                      </a:lnTo>
                      <a:lnTo>
                        <a:pt x="799323" y="1321281"/>
                      </a:lnTo>
                      <a:lnTo>
                        <a:pt x="799323" y="1322130"/>
                      </a:lnTo>
                      <a:lnTo>
                        <a:pt x="798474" y="1322130"/>
                      </a:lnTo>
                      <a:lnTo>
                        <a:pt x="797598" y="1322130"/>
                      </a:lnTo>
                      <a:lnTo>
                        <a:pt x="797598" y="1321281"/>
                      </a:lnTo>
                      <a:lnTo>
                        <a:pt x="796749" y="1322130"/>
                      </a:lnTo>
                      <a:lnTo>
                        <a:pt x="797598" y="1321281"/>
                      </a:lnTo>
                      <a:lnTo>
                        <a:pt x="795900" y="1320433"/>
                      </a:lnTo>
                      <a:lnTo>
                        <a:pt x="796749" y="1319558"/>
                      </a:lnTo>
                      <a:lnTo>
                        <a:pt x="795900" y="1319558"/>
                      </a:lnTo>
                      <a:lnTo>
                        <a:pt x="793353" y="1320433"/>
                      </a:lnTo>
                      <a:lnTo>
                        <a:pt x="792478" y="1319558"/>
                      </a:lnTo>
                      <a:lnTo>
                        <a:pt x="791629" y="1320433"/>
                      </a:lnTo>
                      <a:lnTo>
                        <a:pt x="792478" y="1320433"/>
                      </a:lnTo>
                      <a:lnTo>
                        <a:pt x="792478" y="1321281"/>
                      </a:lnTo>
                      <a:lnTo>
                        <a:pt x="790780" y="1320433"/>
                      </a:lnTo>
                      <a:lnTo>
                        <a:pt x="790780" y="1319558"/>
                      </a:lnTo>
                      <a:lnTo>
                        <a:pt x="790780" y="1320433"/>
                      </a:lnTo>
                      <a:lnTo>
                        <a:pt x="789082" y="1320433"/>
                      </a:lnTo>
                      <a:lnTo>
                        <a:pt x="789082" y="1317861"/>
                      </a:lnTo>
                      <a:lnTo>
                        <a:pt x="788233" y="1317861"/>
                      </a:lnTo>
                      <a:lnTo>
                        <a:pt x="786508" y="1317013"/>
                      </a:lnTo>
                      <a:lnTo>
                        <a:pt x="785659" y="1316164"/>
                      </a:lnTo>
                      <a:lnTo>
                        <a:pt x="784810" y="1317013"/>
                      </a:lnTo>
                      <a:lnTo>
                        <a:pt x="783961" y="1317013"/>
                      </a:lnTo>
                      <a:lnTo>
                        <a:pt x="783961" y="1316164"/>
                      </a:lnTo>
                      <a:lnTo>
                        <a:pt x="782263" y="1315316"/>
                      </a:lnTo>
                      <a:lnTo>
                        <a:pt x="780539" y="1316164"/>
                      </a:lnTo>
                      <a:lnTo>
                        <a:pt x="779690" y="1315316"/>
                      </a:lnTo>
                      <a:lnTo>
                        <a:pt x="778841" y="1315316"/>
                      </a:lnTo>
                      <a:lnTo>
                        <a:pt x="777143" y="1315316"/>
                      </a:lnTo>
                      <a:lnTo>
                        <a:pt x="776294" y="1315316"/>
                      </a:lnTo>
                      <a:lnTo>
                        <a:pt x="776294" y="1314468"/>
                      </a:lnTo>
                      <a:lnTo>
                        <a:pt x="775418" y="1314468"/>
                      </a:lnTo>
                      <a:lnTo>
                        <a:pt x="775418" y="1313593"/>
                      </a:lnTo>
                      <a:lnTo>
                        <a:pt x="773720" y="1311896"/>
                      </a:lnTo>
                      <a:lnTo>
                        <a:pt x="772871" y="1311048"/>
                      </a:lnTo>
                      <a:lnTo>
                        <a:pt x="772022" y="1311896"/>
                      </a:lnTo>
                      <a:lnTo>
                        <a:pt x="771173" y="1311896"/>
                      </a:lnTo>
                      <a:lnTo>
                        <a:pt x="770324" y="1312744"/>
                      </a:lnTo>
                      <a:lnTo>
                        <a:pt x="770324" y="1311896"/>
                      </a:lnTo>
                      <a:lnTo>
                        <a:pt x="769449" y="1312744"/>
                      </a:lnTo>
                      <a:lnTo>
                        <a:pt x="769449" y="1311896"/>
                      </a:lnTo>
                      <a:lnTo>
                        <a:pt x="768600" y="1311896"/>
                      </a:lnTo>
                      <a:lnTo>
                        <a:pt x="767751" y="1311896"/>
                      </a:lnTo>
                      <a:lnTo>
                        <a:pt x="767751" y="1310199"/>
                      </a:lnTo>
                      <a:lnTo>
                        <a:pt x="766053" y="1310199"/>
                      </a:lnTo>
                      <a:lnTo>
                        <a:pt x="765204" y="1309351"/>
                      </a:lnTo>
                      <a:lnTo>
                        <a:pt x="765204" y="1308476"/>
                      </a:lnTo>
                      <a:lnTo>
                        <a:pt x="763479" y="1307628"/>
                      </a:lnTo>
                      <a:lnTo>
                        <a:pt x="764328" y="1307628"/>
                      </a:lnTo>
                      <a:lnTo>
                        <a:pt x="762630" y="1305931"/>
                      </a:lnTo>
                      <a:lnTo>
                        <a:pt x="762630" y="1306779"/>
                      </a:lnTo>
                      <a:lnTo>
                        <a:pt x="761781" y="1305931"/>
                      </a:lnTo>
                      <a:lnTo>
                        <a:pt x="760932" y="1305931"/>
                      </a:lnTo>
                      <a:lnTo>
                        <a:pt x="760932" y="1304234"/>
                      </a:lnTo>
                      <a:lnTo>
                        <a:pt x="760932" y="1303386"/>
                      </a:lnTo>
                      <a:lnTo>
                        <a:pt x="760083" y="1303386"/>
                      </a:lnTo>
                      <a:lnTo>
                        <a:pt x="760083" y="1304234"/>
                      </a:lnTo>
                      <a:lnTo>
                        <a:pt x="759208" y="1303386"/>
                      </a:lnTo>
                      <a:lnTo>
                        <a:pt x="759208" y="1301663"/>
                      </a:lnTo>
                      <a:lnTo>
                        <a:pt x="760083" y="1301663"/>
                      </a:lnTo>
                      <a:lnTo>
                        <a:pt x="759208" y="1300814"/>
                      </a:lnTo>
                      <a:lnTo>
                        <a:pt x="760083" y="1300814"/>
                      </a:lnTo>
                      <a:lnTo>
                        <a:pt x="759208" y="1299966"/>
                      </a:lnTo>
                      <a:lnTo>
                        <a:pt x="760083" y="1298269"/>
                      </a:lnTo>
                      <a:lnTo>
                        <a:pt x="759208" y="1298269"/>
                      </a:lnTo>
                      <a:lnTo>
                        <a:pt x="760083" y="1297394"/>
                      </a:lnTo>
                      <a:lnTo>
                        <a:pt x="758359" y="1298269"/>
                      </a:lnTo>
                      <a:lnTo>
                        <a:pt x="757510" y="1297394"/>
                      </a:lnTo>
                      <a:lnTo>
                        <a:pt x="755812" y="1295698"/>
                      </a:lnTo>
                      <a:lnTo>
                        <a:pt x="755812" y="1297394"/>
                      </a:lnTo>
                      <a:lnTo>
                        <a:pt x="754963" y="1296546"/>
                      </a:lnTo>
                      <a:lnTo>
                        <a:pt x="753238" y="1294849"/>
                      </a:lnTo>
                      <a:lnTo>
                        <a:pt x="752389" y="1293152"/>
                      </a:lnTo>
                      <a:lnTo>
                        <a:pt x="752389" y="1294001"/>
                      </a:lnTo>
                      <a:lnTo>
                        <a:pt x="752389" y="1294849"/>
                      </a:lnTo>
                      <a:lnTo>
                        <a:pt x="752389" y="1295698"/>
                      </a:lnTo>
                      <a:lnTo>
                        <a:pt x="750691" y="1294849"/>
                      </a:lnTo>
                      <a:lnTo>
                        <a:pt x="750691" y="1294001"/>
                      </a:lnTo>
                      <a:lnTo>
                        <a:pt x="750691" y="1293152"/>
                      </a:lnTo>
                      <a:lnTo>
                        <a:pt x="748993" y="1294849"/>
                      </a:lnTo>
                      <a:lnTo>
                        <a:pt x="748144" y="1293152"/>
                      </a:lnTo>
                      <a:lnTo>
                        <a:pt x="747269" y="1294849"/>
                      </a:lnTo>
                      <a:lnTo>
                        <a:pt x="746420" y="1293152"/>
                      </a:lnTo>
                      <a:lnTo>
                        <a:pt x="744722" y="1294849"/>
                      </a:lnTo>
                      <a:lnTo>
                        <a:pt x="743873" y="1293152"/>
                      </a:lnTo>
                      <a:lnTo>
                        <a:pt x="742149" y="1294849"/>
                      </a:lnTo>
                      <a:lnTo>
                        <a:pt x="741300" y="1293152"/>
                      </a:lnTo>
                      <a:lnTo>
                        <a:pt x="740451" y="1293152"/>
                      </a:lnTo>
                      <a:lnTo>
                        <a:pt x="739602" y="1292304"/>
                      </a:lnTo>
                      <a:lnTo>
                        <a:pt x="738753" y="1292304"/>
                      </a:lnTo>
                      <a:lnTo>
                        <a:pt x="737904" y="1291429"/>
                      </a:lnTo>
                      <a:lnTo>
                        <a:pt x="737028" y="1291429"/>
                      </a:lnTo>
                      <a:lnTo>
                        <a:pt x="736179" y="1292304"/>
                      </a:lnTo>
                      <a:lnTo>
                        <a:pt x="735330" y="1290581"/>
                      </a:lnTo>
                      <a:lnTo>
                        <a:pt x="734481" y="1291429"/>
                      </a:lnTo>
                      <a:lnTo>
                        <a:pt x="734481" y="1292304"/>
                      </a:lnTo>
                      <a:lnTo>
                        <a:pt x="731934" y="1289732"/>
                      </a:lnTo>
                      <a:lnTo>
                        <a:pt x="732783" y="1288036"/>
                      </a:lnTo>
                      <a:lnTo>
                        <a:pt x="731934" y="1288036"/>
                      </a:lnTo>
                      <a:lnTo>
                        <a:pt x="730210" y="1288036"/>
                      </a:lnTo>
                      <a:lnTo>
                        <a:pt x="729361" y="1288884"/>
                      </a:lnTo>
                      <a:lnTo>
                        <a:pt x="728512" y="1288036"/>
                      </a:lnTo>
                      <a:lnTo>
                        <a:pt x="729361" y="1287187"/>
                      </a:lnTo>
                      <a:lnTo>
                        <a:pt x="728512" y="1287187"/>
                      </a:lnTo>
                      <a:lnTo>
                        <a:pt x="727663" y="1288036"/>
                      </a:lnTo>
                      <a:lnTo>
                        <a:pt x="726814" y="1287187"/>
                      </a:lnTo>
                      <a:lnTo>
                        <a:pt x="725965" y="1285464"/>
                      </a:lnTo>
                      <a:lnTo>
                        <a:pt x="725089" y="1286339"/>
                      </a:lnTo>
                      <a:lnTo>
                        <a:pt x="723391" y="1283767"/>
                      </a:lnTo>
                      <a:lnTo>
                        <a:pt x="722542" y="1284616"/>
                      </a:lnTo>
                      <a:lnTo>
                        <a:pt x="723391" y="1285464"/>
                      </a:lnTo>
                      <a:lnTo>
                        <a:pt x="721693" y="1286339"/>
                      </a:lnTo>
                      <a:lnTo>
                        <a:pt x="720844" y="1285464"/>
                      </a:lnTo>
                      <a:lnTo>
                        <a:pt x="721693" y="1284616"/>
                      </a:lnTo>
                      <a:lnTo>
                        <a:pt x="719969" y="1285464"/>
                      </a:lnTo>
                      <a:lnTo>
                        <a:pt x="719969" y="1284616"/>
                      </a:lnTo>
                      <a:lnTo>
                        <a:pt x="720844" y="1284616"/>
                      </a:lnTo>
                      <a:lnTo>
                        <a:pt x="721693" y="1283767"/>
                      </a:lnTo>
                      <a:lnTo>
                        <a:pt x="718271" y="1283767"/>
                      </a:lnTo>
                      <a:lnTo>
                        <a:pt x="716573" y="1282919"/>
                      </a:lnTo>
                      <a:lnTo>
                        <a:pt x="716573" y="1283767"/>
                      </a:lnTo>
                      <a:lnTo>
                        <a:pt x="716573" y="1284616"/>
                      </a:lnTo>
                      <a:lnTo>
                        <a:pt x="714848" y="1285464"/>
                      </a:lnTo>
                      <a:lnTo>
                        <a:pt x="713150" y="1282919"/>
                      </a:lnTo>
                      <a:lnTo>
                        <a:pt x="713999" y="1282071"/>
                      </a:lnTo>
                      <a:lnTo>
                        <a:pt x="712301" y="1282071"/>
                      </a:lnTo>
                      <a:lnTo>
                        <a:pt x="711452" y="1282071"/>
                      </a:lnTo>
                      <a:lnTo>
                        <a:pt x="710603" y="1282071"/>
                      </a:lnTo>
                      <a:lnTo>
                        <a:pt x="709754" y="1281222"/>
                      </a:lnTo>
                      <a:lnTo>
                        <a:pt x="708879" y="1282919"/>
                      </a:lnTo>
                      <a:lnTo>
                        <a:pt x="708879" y="1280347"/>
                      </a:lnTo>
                      <a:lnTo>
                        <a:pt x="708030" y="1280347"/>
                      </a:lnTo>
                      <a:lnTo>
                        <a:pt x="707181" y="1281222"/>
                      </a:lnTo>
                      <a:lnTo>
                        <a:pt x="707181" y="1279499"/>
                      </a:lnTo>
                      <a:lnTo>
                        <a:pt x="706332" y="1280347"/>
                      </a:lnTo>
                      <a:lnTo>
                        <a:pt x="706332" y="1277802"/>
                      </a:lnTo>
                      <a:lnTo>
                        <a:pt x="706332" y="1276954"/>
                      </a:lnTo>
                      <a:lnTo>
                        <a:pt x="705483" y="1277802"/>
                      </a:lnTo>
                      <a:lnTo>
                        <a:pt x="705483" y="1276106"/>
                      </a:lnTo>
                      <a:lnTo>
                        <a:pt x="707181" y="1276106"/>
                      </a:lnTo>
                      <a:lnTo>
                        <a:pt x="705483" y="1274382"/>
                      </a:lnTo>
                      <a:lnTo>
                        <a:pt x="703785" y="1273534"/>
                      </a:lnTo>
                      <a:lnTo>
                        <a:pt x="702060" y="1271837"/>
                      </a:lnTo>
                      <a:lnTo>
                        <a:pt x="701211" y="1271837"/>
                      </a:lnTo>
                      <a:lnTo>
                        <a:pt x="702060" y="1273534"/>
                      </a:lnTo>
                      <a:lnTo>
                        <a:pt x="701211" y="1273534"/>
                      </a:lnTo>
                      <a:lnTo>
                        <a:pt x="700362" y="1271837"/>
                      </a:lnTo>
                      <a:lnTo>
                        <a:pt x="699513" y="1271837"/>
                      </a:lnTo>
                      <a:lnTo>
                        <a:pt x="698664" y="1271837"/>
                      </a:lnTo>
                      <a:lnTo>
                        <a:pt x="696940" y="1272686"/>
                      </a:lnTo>
                      <a:lnTo>
                        <a:pt x="694393" y="1271837"/>
                      </a:lnTo>
                      <a:lnTo>
                        <a:pt x="693544" y="1270989"/>
                      </a:lnTo>
                      <a:lnTo>
                        <a:pt x="692668" y="1271837"/>
                      </a:lnTo>
                      <a:lnTo>
                        <a:pt x="691819" y="1271837"/>
                      </a:lnTo>
                      <a:lnTo>
                        <a:pt x="690970" y="1272686"/>
                      </a:lnTo>
                      <a:lnTo>
                        <a:pt x="690121" y="1272686"/>
                      </a:lnTo>
                      <a:lnTo>
                        <a:pt x="690121" y="1273534"/>
                      </a:lnTo>
                      <a:lnTo>
                        <a:pt x="690121" y="1274382"/>
                      </a:lnTo>
                      <a:lnTo>
                        <a:pt x="689272" y="1273534"/>
                      </a:lnTo>
                      <a:lnTo>
                        <a:pt x="688423" y="1273534"/>
                      </a:lnTo>
                      <a:lnTo>
                        <a:pt x="686699" y="1274382"/>
                      </a:lnTo>
                      <a:lnTo>
                        <a:pt x="685850" y="1273534"/>
                      </a:lnTo>
                      <a:lnTo>
                        <a:pt x="685001" y="1274382"/>
                      </a:lnTo>
                      <a:lnTo>
                        <a:pt x="684152" y="1273534"/>
                      </a:lnTo>
                      <a:lnTo>
                        <a:pt x="684152" y="1276954"/>
                      </a:lnTo>
                      <a:lnTo>
                        <a:pt x="682454" y="1276106"/>
                      </a:lnTo>
                      <a:lnTo>
                        <a:pt x="681605" y="1276954"/>
                      </a:lnTo>
                      <a:lnTo>
                        <a:pt x="680730" y="1276954"/>
                      </a:lnTo>
                      <a:lnTo>
                        <a:pt x="681605" y="1278651"/>
                      </a:lnTo>
                      <a:lnTo>
                        <a:pt x="679881" y="1277802"/>
                      </a:lnTo>
                      <a:lnTo>
                        <a:pt x="679881" y="1278651"/>
                      </a:lnTo>
                      <a:lnTo>
                        <a:pt x="678183" y="1278651"/>
                      </a:lnTo>
                      <a:lnTo>
                        <a:pt x="677334" y="1277802"/>
                      </a:lnTo>
                      <a:lnTo>
                        <a:pt x="675636" y="1277802"/>
                      </a:lnTo>
                      <a:lnTo>
                        <a:pt x="675636" y="1279499"/>
                      </a:lnTo>
                      <a:lnTo>
                        <a:pt x="674760" y="1278651"/>
                      </a:lnTo>
                      <a:lnTo>
                        <a:pt x="674760" y="1279499"/>
                      </a:lnTo>
                      <a:lnTo>
                        <a:pt x="675636" y="1281222"/>
                      </a:lnTo>
                      <a:lnTo>
                        <a:pt x="673911" y="1280347"/>
                      </a:lnTo>
                      <a:lnTo>
                        <a:pt x="673062" y="1281222"/>
                      </a:lnTo>
                      <a:lnTo>
                        <a:pt x="673911" y="1281222"/>
                      </a:lnTo>
                      <a:lnTo>
                        <a:pt x="672213" y="1281222"/>
                      </a:lnTo>
                      <a:lnTo>
                        <a:pt x="671364" y="1281222"/>
                      </a:lnTo>
                      <a:lnTo>
                        <a:pt x="671364" y="1282071"/>
                      </a:lnTo>
                      <a:lnTo>
                        <a:pt x="672213" y="1282919"/>
                      </a:lnTo>
                      <a:lnTo>
                        <a:pt x="671364" y="1284616"/>
                      </a:lnTo>
                      <a:lnTo>
                        <a:pt x="670515" y="1284616"/>
                      </a:lnTo>
                      <a:lnTo>
                        <a:pt x="669640" y="1285464"/>
                      </a:lnTo>
                      <a:lnTo>
                        <a:pt x="668791" y="1284616"/>
                      </a:lnTo>
                      <a:lnTo>
                        <a:pt x="667942" y="1284616"/>
                      </a:lnTo>
                      <a:lnTo>
                        <a:pt x="667093" y="1285464"/>
                      </a:lnTo>
                      <a:lnTo>
                        <a:pt x="667093" y="1286339"/>
                      </a:lnTo>
                      <a:lnTo>
                        <a:pt x="665395" y="1286339"/>
                      </a:lnTo>
                      <a:lnTo>
                        <a:pt x="665395" y="1287187"/>
                      </a:lnTo>
                      <a:lnTo>
                        <a:pt x="663670" y="1285464"/>
                      </a:lnTo>
                      <a:lnTo>
                        <a:pt x="663670" y="1284616"/>
                      </a:lnTo>
                      <a:lnTo>
                        <a:pt x="664519" y="1285464"/>
                      </a:lnTo>
                      <a:lnTo>
                        <a:pt x="664519" y="1284616"/>
                      </a:lnTo>
                      <a:lnTo>
                        <a:pt x="662821" y="1283767"/>
                      </a:lnTo>
                      <a:lnTo>
                        <a:pt x="662821" y="1284616"/>
                      </a:lnTo>
                      <a:lnTo>
                        <a:pt x="661972" y="1284616"/>
                      </a:lnTo>
                      <a:lnTo>
                        <a:pt x="661972" y="1285464"/>
                      </a:lnTo>
                      <a:lnTo>
                        <a:pt x="659425" y="1286339"/>
                      </a:lnTo>
                      <a:lnTo>
                        <a:pt x="659425" y="1287187"/>
                      </a:lnTo>
                      <a:lnTo>
                        <a:pt x="658550" y="1288884"/>
                      </a:lnTo>
                      <a:lnTo>
                        <a:pt x="656852" y="1288884"/>
                      </a:lnTo>
                      <a:lnTo>
                        <a:pt x="656003" y="1290581"/>
                      </a:lnTo>
                      <a:lnTo>
                        <a:pt x="655154" y="1289732"/>
                      </a:lnTo>
                      <a:lnTo>
                        <a:pt x="653456" y="1290581"/>
                      </a:lnTo>
                      <a:lnTo>
                        <a:pt x="651731" y="1292304"/>
                      </a:lnTo>
                      <a:lnTo>
                        <a:pt x="650882" y="1291429"/>
                      </a:lnTo>
                      <a:lnTo>
                        <a:pt x="650882" y="1289732"/>
                      </a:lnTo>
                      <a:lnTo>
                        <a:pt x="649184" y="1290581"/>
                      </a:lnTo>
                      <a:lnTo>
                        <a:pt x="649184" y="1288884"/>
                      </a:lnTo>
                      <a:lnTo>
                        <a:pt x="648335" y="1288884"/>
                      </a:lnTo>
                      <a:lnTo>
                        <a:pt x="648335" y="1289732"/>
                      </a:lnTo>
                      <a:lnTo>
                        <a:pt x="645762" y="1288036"/>
                      </a:lnTo>
                      <a:lnTo>
                        <a:pt x="644913" y="1288036"/>
                      </a:lnTo>
                      <a:lnTo>
                        <a:pt x="644913" y="1286339"/>
                      </a:lnTo>
                      <a:lnTo>
                        <a:pt x="644064" y="1288036"/>
                      </a:lnTo>
                      <a:lnTo>
                        <a:pt x="643215" y="1287187"/>
                      </a:lnTo>
                      <a:lnTo>
                        <a:pt x="644064" y="1288884"/>
                      </a:lnTo>
                      <a:lnTo>
                        <a:pt x="643215" y="1288884"/>
                      </a:lnTo>
                      <a:lnTo>
                        <a:pt x="643215" y="1289732"/>
                      </a:lnTo>
                      <a:lnTo>
                        <a:pt x="642339" y="1289732"/>
                      </a:lnTo>
                      <a:lnTo>
                        <a:pt x="641490" y="1290581"/>
                      </a:lnTo>
                      <a:lnTo>
                        <a:pt x="640641" y="1289732"/>
                      </a:lnTo>
                      <a:lnTo>
                        <a:pt x="638094" y="1291429"/>
                      </a:lnTo>
                      <a:lnTo>
                        <a:pt x="635521" y="1290581"/>
                      </a:lnTo>
                      <a:lnTo>
                        <a:pt x="634672" y="1290581"/>
                      </a:lnTo>
                      <a:lnTo>
                        <a:pt x="635521" y="1292304"/>
                      </a:lnTo>
                      <a:lnTo>
                        <a:pt x="633823" y="1292304"/>
                      </a:lnTo>
                      <a:lnTo>
                        <a:pt x="632974" y="1292304"/>
                      </a:lnTo>
                      <a:lnTo>
                        <a:pt x="631276" y="1292304"/>
                      </a:lnTo>
                      <a:lnTo>
                        <a:pt x="630400" y="1292304"/>
                      </a:lnTo>
                      <a:lnTo>
                        <a:pt x="630400" y="1291429"/>
                      </a:lnTo>
                      <a:lnTo>
                        <a:pt x="628702" y="1291429"/>
                      </a:lnTo>
                      <a:lnTo>
                        <a:pt x="628702" y="1292304"/>
                      </a:lnTo>
                      <a:lnTo>
                        <a:pt x="627004" y="1291429"/>
                      </a:lnTo>
                      <a:lnTo>
                        <a:pt x="626155" y="1290581"/>
                      </a:lnTo>
                      <a:lnTo>
                        <a:pt x="626155" y="1291429"/>
                      </a:lnTo>
                      <a:lnTo>
                        <a:pt x="627004" y="1292304"/>
                      </a:lnTo>
                      <a:lnTo>
                        <a:pt x="626155" y="1293152"/>
                      </a:lnTo>
                      <a:lnTo>
                        <a:pt x="625280" y="1291429"/>
                      </a:lnTo>
                      <a:lnTo>
                        <a:pt x="624431" y="1291429"/>
                      </a:lnTo>
                      <a:lnTo>
                        <a:pt x="625280" y="1292304"/>
                      </a:lnTo>
                      <a:lnTo>
                        <a:pt x="624431" y="1293152"/>
                      </a:lnTo>
                      <a:lnTo>
                        <a:pt x="622733" y="1292304"/>
                      </a:lnTo>
                      <a:lnTo>
                        <a:pt x="622733" y="1291429"/>
                      </a:lnTo>
                      <a:lnTo>
                        <a:pt x="621884" y="1290581"/>
                      </a:lnTo>
                      <a:lnTo>
                        <a:pt x="620159" y="1291429"/>
                      </a:lnTo>
                      <a:lnTo>
                        <a:pt x="621035" y="1290581"/>
                      </a:lnTo>
                      <a:lnTo>
                        <a:pt x="617613" y="1290581"/>
                      </a:lnTo>
                      <a:lnTo>
                        <a:pt x="616764" y="1289732"/>
                      </a:lnTo>
                      <a:lnTo>
                        <a:pt x="615066" y="1289732"/>
                      </a:lnTo>
                      <a:lnTo>
                        <a:pt x="615066" y="1291429"/>
                      </a:lnTo>
                      <a:lnTo>
                        <a:pt x="614190" y="1291429"/>
                      </a:lnTo>
                      <a:lnTo>
                        <a:pt x="612492" y="1291429"/>
                      </a:lnTo>
                      <a:lnTo>
                        <a:pt x="612492" y="1293152"/>
                      </a:lnTo>
                      <a:lnTo>
                        <a:pt x="610794" y="1294001"/>
                      </a:lnTo>
                      <a:lnTo>
                        <a:pt x="611643" y="1294849"/>
                      </a:lnTo>
                      <a:lnTo>
                        <a:pt x="611643" y="1295698"/>
                      </a:lnTo>
                      <a:lnTo>
                        <a:pt x="609096" y="1297394"/>
                      </a:lnTo>
                      <a:lnTo>
                        <a:pt x="608221" y="1298269"/>
                      </a:lnTo>
                      <a:lnTo>
                        <a:pt x="609096" y="1299966"/>
                      </a:lnTo>
                      <a:lnTo>
                        <a:pt x="608221" y="1299966"/>
                      </a:lnTo>
                      <a:lnTo>
                        <a:pt x="606523" y="1299118"/>
                      </a:lnTo>
                      <a:lnTo>
                        <a:pt x="603100" y="1299966"/>
                      </a:lnTo>
                      <a:lnTo>
                        <a:pt x="603100" y="1302511"/>
                      </a:lnTo>
                      <a:lnTo>
                        <a:pt x="601402" y="1303386"/>
                      </a:lnTo>
                      <a:lnTo>
                        <a:pt x="603100" y="1304234"/>
                      </a:lnTo>
                      <a:lnTo>
                        <a:pt x="603976" y="1304234"/>
                      </a:lnTo>
                      <a:lnTo>
                        <a:pt x="604825" y="1305083"/>
                      </a:lnTo>
                      <a:lnTo>
                        <a:pt x="603976" y="1305931"/>
                      </a:lnTo>
                      <a:lnTo>
                        <a:pt x="603100" y="1305931"/>
                      </a:lnTo>
                      <a:lnTo>
                        <a:pt x="602251" y="1306779"/>
                      </a:lnTo>
                      <a:lnTo>
                        <a:pt x="603976" y="1307628"/>
                      </a:lnTo>
                      <a:lnTo>
                        <a:pt x="603976" y="1308476"/>
                      </a:lnTo>
                      <a:lnTo>
                        <a:pt x="603100" y="1309351"/>
                      </a:lnTo>
                      <a:lnTo>
                        <a:pt x="601402" y="1309351"/>
                      </a:lnTo>
                      <a:lnTo>
                        <a:pt x="600553" y="1310199"/>
                      </a:lnTo>
                      <a:lnTo>
                        <a:pt x="601402" y="1311896"/>
                      </a:lnTo>
                      <a:lnTo>
                        <a:pt x="600553" y="1312744"/>
                      </a:lnTo>
                      <a:lnTo>
                        <a:pt x="599704" y="1311896"/>
                      </a:lnTo>
                      <a:lnTo>
                        <a:pt x="598855" y="1313593"/>
                      </a:lnTo>
                      <a:lnTo>
                        <a:pt x="599704" y="1314468"/>
                      </a:lnTo>
                      <a:lnTo>
                        <a:pt x="598855" y="1316164"/>
                      </a:lnTo>
                      <a:lnTo>
                        <a:pt x="598006" y="1316164"/>
                      </a:lnTo>
                      <a:lnTo>
                        <a:pt x="597131" y="1318710"/>
                      </a:lnTo>
                      <a:lnTo>
                        <a:pt x="595433" y="1319558"/>
                      </a:lnTo>
                      <a:lnTo>
                        <a:pt x="593735" y="1318710"/>
                      </a:lnTo>
                      <a:lnTo>
                        <a:pt x="592010" y="1319558"/>
                      </a:lnTo>
                      <a:lnTo>
                        <a:pt x="589463" y="1320433"/>
                      </a:lnTo>
                      <a:lnTo>
                        <a:pt x="587765" y="1322978"/>
                      </a:lnTo>
                      <a:lnTo>
                        <a:pt x="586041" y="1322978"/>
                      </a:lnTo>
                      <a:lnTo>
                        <a:pt x="585192" y="1324675"/>
                      </a:lnTo>
                      <a:lnTo>
                        <a:pt x="584343" y="1324675"/>
                      </a:lnTo>
                      <a:lnTo>
                        <a:pt x="585192" y="1326398"/>
                      </a:lnTo>
                      <a:lnTo>
                        <a:pt x="584343" y="1327246"/>
                      </a:lnTo>
                      <a:lnTo>
                        <a:pt x="584343" y="1328095"/>
                      </a:lnTo>
                      <a:lnTo>
                        <a:pt x="585192" y="1328943"/>
                      </a:lnTo>
                      <a:lnTo>
                        <a:pt x="586916" y="1328095"/>
                      </a:lnTo>
                      <a:lnTo>
                        <a:pt x="586916" y="1328943"/>
                      </a:lnTo>
                      <a:lnTo>
                        <a:pt x="584343" y="1332363"/>
                      </a:lnTo>
                      <a:lnTo>
                        <a:pt x="583494" y="1334908"/>
                      </a:lnTo>
                      <a:lnTo>
                        <a:pt x="581796" y="1336631"/>
                      </a:lnTo>
                      <a:lnTo>
                        <a:pt x="580920" y="1336631"/>
                      </a:lnTo>
                      <a:lnTo>
                        <a:pt x="580071" y="1336631"/>
                      </a:lnTo>
                      <a:lnTo>
                        <a:pt x="579222" y="1338328"/>
                      </a:lnTo>
                      <a:lnTo>
                        <a:pt x="579222" y="1339176"/>
                      </a:lnTo>
                      <a:lnTo>
                        <a:pt x="577524" y="1339176"/>
                      </a:lnTo>
                      <a:lnTo>
                        <a:pt x="576675" y="1344293"/>
                      </a:lnTo>
                      <a:lnTo>
                        <a:pt x="575826" y="1344293"/>
                      </a:lnTo>
                      <a:lnTo>
                        <a:pt x="574951" y="1343445"/>
                      </a:lnTo>
                      <a:lnTo>
                        <a:pt x="574102" y="1344293"/>
                      </a:lnTo>
                      <a:lnTo>
                        <a:pt x="572404" y="1344293"/>
                      </a:lnTo>
                      <a:lnTo>
                        <a:pt x="571555" y="1345990"/>
                      </a:lnTo>
                      <a:lnTo>
                        <a:pt x="569830" y="1346838"/>
                      </a:lnTo>
                      <a:lnTo>
                        <a:pt x="569830" y="1349410"/>
                      </a:lnTo>
                      <a:lnTo>
                        <a:pt x="567283" y="1349410"/>
                      </a:lnTo>
                      <a:lnTo>
                        <a:pt x="567283" y="1350258"/>
                      </a:lnTo>
                      <a:lnTo>
                        <a:pt x="563861" y="1348562"/>
                      </a:lnTo>
                      <a:lnTo>
                        <a:pt x="562163" y="1350258"/>
                      </a:lnTo>
                      <a:lnTo>
                        <a:pt x="559616" y="1350258"/>
                      </a:lnTo>
                      <a:lnTo>
                        <a:pt x="557043" y="1351107"/>
                      </a:lnTo>
                      <a:lnTo>
                        <a:pt x="554496" y="1351107"/>
                      </a:lnTo>
                      <a:lnTo>
                        <a:pt x="553647" y="1351107"/>
                      </a:lnTo>
                      <a:lnTo>
                        <a:pt x="553647" y="1351955"/>
                      </a:lnTo>
                      <a:lnTo>
                        <a:pt x="552771" y="1351107"/>
                      </a:lnTo>
                      <a:lnTo>
                        <a:pt x="551073" y="1352803"/>
                      </a:lnTo>
                      <a:lnTo>
                        <a:pt x="550224" y="1351955"/>
                      </a:lnTo>
                      <a:lnTo>
                        <a:pt x="551073" y="1353678"/>
                      </a:lnTo>
                      <a:lnTo>
                        <a:pt x="552771" y="1353678"/>
                      </a:lnTo>
                      <a:lnTo>
                        <a:pt x="552771" y="1354527"/>
                      </a:lnTo>
                      <a:lnTo>
                        <a:pt x="550224" y="1354527"/>
                      </a:lnTo>
                      <a:lnTo>
                        <a:pt x="548526" y="1355375"/>
                      </a:lnTo>
                      <a:lnTo>
                        <a:pt x="545953" y="1354527"/>
                      </a:lnTo>
                      <a:lnTo>
                        <a:pt x="545953" y="1356223"/>
                      </a:lnTo>
                      <a:lnTo>
                        <a:pt x="545104" y="1355375"/>
                      </a:lnTo>
                      <a:lnTo>
                        <a:pt x="545953" y="1354527"/>
                      </a:lnTo>
                      <a:lnTo>
                        <a:pt x="545104" y="1354527"/>
                      </a:lnTo>
                      <a:lnTo>
                        <a:pt x="544255" y="1355375"/>
                      </a:lnTo>
                      <a:lnTo>
                        <a:pt x="543406" y="1354527"/>
                      </a:lnTo>
                      <a:lnTo>
                        <a:pt x="542557" y="1355375"/>
                      </a:lnTo>
                      <a:lnTo>
                        <a:pt x="540832" y="1356223"/>
                      </a:lnTo>
                      <a:lnTo>
                        <a:pt x="540832" y="1357072"/>
                      </a:lnTo>
                      <a:lnTo>
                        <a:pt x="539134" y="1357072"/>
                      </a:lnTo>
                      <a:lnTo>
                        <a:pt x="539134" y="1357920"/>
                      </a:lnTo>
                      <a:lnTo>
                        <a:pt x="538285" y="1357072"/>
                      </a:lnTo>
                      <a:lnTo>
                        <a:pt x="537436" y="1357920"/>
                      </a:lnTo>
                      <a:lnTo>
                        <a:pt x="536561" y="1357072"/>
                      </a:lnTo>
                      <a:lnTo>
                        <a:pt x="535712" y="1356223"/>
                      </a:lnTo>
                      <a:lnTo>
                        <a:pt x="534863" y="1356223"/>
                      </a:lnTo>
                      <a:lnTo>
                        <a:pt x="533165" y="1358795"/>
                      </a:lnTo>
                      <a:lnTo>
                        <a:pt x="531467" y="1357920"/>
                      </a:lnTo>
                      <a:lnTo>
                        <a:pt x="531467" y="1358795"/>
                      </a:lnTo>
                      <a:lnTo>
                        <a:pt x="530591" y="1359643"/>
                      </a:lnTo>
                      <a:lnTo>
                        <a:pt x="530591" y="1360492"/>
                      </a:lnTo>
                      <a:lnTo>
                        <a:pt x="528893" y="1359643"/>
                      </a:lnTo>
                      <a:lnTo>
                        <a:pt x="527195" y="1362188"/>
                      </a:lnTo>
                      <a:lnTo>
                        <a:pt x="525497" y="1362188"/>
                      </a:lnTo>
                      <a:lnTo>
                        <a:pt x="526346" y="1364760"/>
                      </a:lnTo>
                      <a:lnTo>
                        <a:pt x="525497" y="1366457"/>
                      </a:lnTo>
                      <a:lnTo>
                        <a:pt x="523773" y="1365608"/>
                      </a:lnTo>
                      <a:lnTo>
                        <a:pt x="522075" y="1363037"/>
                      </a:lnTo>
                      <a:lnTo>
                        <a:pt x="522075" y="1360492"/>
                      </a:lnTo>
                      <a:lnTo>
                        <a:pt x="517803" y="1361340"/>
                      </a:lnTo>
                      <a:lnTo>
                        <a:pt x="514381" y="1359643"/>
                      </a:lnTo>
                      <a:lnTo>
                        <a:pt x="515256" y="1357920"/>
                      </a:lnTo>
                      <a:lnTo>
                        <a:pt x="512683" y="1356223"/>
                      </a:lnTo>
                      <a:lnTo>
                        <a:pt x="511834" y="1355375"/>
                      </a:lnTo>
                      <a:lnTo>
                        <a:pt x="510136" y="1355375"/>
                      </a:lnTo>
                      <a:lnTo>
                        <a:pt x="509287" y="1352803"/>
                      </a:lnTo>
                      <a:lnTo>
                        <a:pt x="505864" y="1353678"/>
                      </a:lnTo>
                      <a:lnTo>
                        <a:pt x="505864" y="1352803"/>
                      </a:lnTo>
                      <a:lnTo>
                        <a:pt x="505015" y="1350258"/>
                      </a:lnTo>
                      <a:lnTo>
                        <a:pt x="505864" y="1350258"/>
                      </a:lnTo>
                      <a:lnTo>
                        <a:pt x="506713" y="1349410"/>
                      </a:lnTo>
                      <a:lnTo>
                        <a:pt x="505015" y="1348562"/>
                      </a:lnTo>
                      <a:lnTo>
                        <a:pt x="504166" y="1346838"/>
                      </a:lnTo>
                      <a:lnTo>
                        <a:pt x="505015" y="1346838"/>
                      </a:lnTo>
                      <a:lnTo>
                        <a:pt x="504166" y="1345990"/>
                      </a:lnTo>
                      <a:lnTo>
                        <a:pt x="503317" y="1344293"/>
                      </a:lnTo>
                      <a:lnTo>
                        <a:pt x="501593" y="1342596"/>
                      </a:lnTo>
                      <a:lnTo>
                        <a:pt x="500744" y="1342596"/>
                      </a:lnTo>
                      <a:lnTo>
                        <a:pt x="500744" y="1343445"/>
                      </a:lnTo>
                      <a:lnTo>
                        <a:pt x="498197" y="1344293"/>
                      </a:lnTo>
                      <a:lnTo>
                        <a:pt x="498197" y="1343445"/>
                      </a:lnTo>
                      <a:lnTo>
                        <a:pt x="497321" y="1343445"/>
                      </a:lnTo>
                      <a:lnTo>
                        <a:pt x="497321" y="1342596"/>
                      </a:lnTo>
                      <a:lnTo>
                        <a:pt x="495624" y="1341722"/>
                      </a:lnTo>
                      <a:lnTo>
                        <a:pt x="496472" y="1340873"/>
                      </a:lnTo>
                      <a:lnTo>
                        <a:pt x="496472" y="1339176"/>
                      </a:lnTo>
                      <a:lnTo>
                        <a:pt x="496472" y="1338328"/>
                      </a:lnTo>
                      <a:lnTo>
                        <a:pt x="497321" y="1337480"/>
                      </a:lnTo>
                      <a:lnTo>
                        <a:pt x="498197" y="1336631"/>
                      </a:lnTo>
                      <a:lnTo>
                        <a:pt x="497321" y="1336631"/>
                      </a:lnTo>
                      <a:lnTo>
                        <a:pt x="497321" y="1335756"/>
                      </a:lnTo>
                      <a:lnTo>
                        <a:pt x="496472" y="1334908"/>
                      </a:lnTo>
                      <a:lnTo>
                        <a:pt x="496472" y="1334060"/>
                      </a:lnTo>
                      <a:lnTo>
                        <a:pt x="496472" y="1333211"/>
                      </a:lnTo>
                      <a:lnTo>
                        <a:pt x="496472" y="1332363"/>
                      </a:lnTo>
                      <a:lnTo>
                        <a:pt x="495624" y="1332363"/>
                      </a:lnTo>
                      <a:lnTo>
                        <a:pt x="495624" y="1330640"/>
                      </a:lnTo>
                      <a:lnTo>
                        <a:pt x="494775" y="1330640"/>
                      </a:lnTo>
                      <a:lnTo>
                        <a:pt x="493926" y="1327246"/>
                      </a:lnTo>
                      <a:lnTo>
                        <a:pt x="493926" y="1325550"/>
                      </a:lnTo>
                      <a:lnTo>
                        <a:pt x="493926" y="1323826"/>
                      </a:lnTo>
                      <a:lnTo>
                        <a:pt x="492201" y="1322978"/>
                      </a:lnTo>
                      <a:lnTo>
                        <a:pt x="492201" y="1319558"/>
                      </a:lnTo>
                      <a:lnTo>
                        <a:pt x="490503" y="1317861"/>
                      </a:lnTo>
                      <a:lnTo>
                        <a:pt x="488805" y="1318710"/>
                      </a:lnTo>
                      <a:lnTo>
                        <a:pt x="487107" y="1322130"/>
                      </a:lnTo>
                      <a:lnTo>
                        <a:pt x="470897" y="1307628"/>
                      </a:lnTo>
                      <a:lnTo>
                        <a:pt x="458958" y="1315316"/>
                      </a:lnTo>
                      <a:lnTo>
                        <a:pt x="456384" y="1316164"/>
                      </a:lnTo>
                      <a:lnTo>
                        <a:pt x="456384" y="1314468"/>
                      </a:lnTo>
                      <a:lnTo>
                        <a:pt x="455535" y="1315316"/>
                      </a:lnTo>
                      <a:lnTo>
                        <a:pt x="454686" y="1314468"/>
                      </a:lnTo>
                      <a:lnTo>
                        <a:pt x="453837" y="1314468"/>
                      </a:lnTo>
                      <a:lnTo>
                        <a:pt x="452962" y="1313593"/>
                      </a:lnTo>
                      <a:lnTo>
                        <a:pt x="452113" y="1313593"/>
                      </a:lnTo>
                      <a:lnTo>
                        <a:pt x="450415" y="1312744"/>
                      </a:lnTo>
                      <a:lnTo>
                        <a:pt x="450415" y="1309351"/>
                      </a:lnTo>
                      <a:lnTo>
                        <a:pt x="448717" y="1307628"/>
                      </a:lnTo>
                      <a:lnTo>
                        <a:pt x="446992" y="1307628"/>
                      </a:lnTo>
                      <a:lnTo>
                        <a:pt x="445294" y="1309351"/>
                      </a:lnTo>
                      <a:lnTo>
                        <a:pt x="441023" y="1307628"/>
                      </a:lnTo>
                      <a:lnTo>
                        <a:pt x="441023" y="1303386"/>
                      </a:lnTo>
                      <a:lnTo>
                        <a:pt x="440174" y="1302511"/>
                      </a:lnTo>
                      <a:lnTo>
                        <a:pt x="438476" y="1303386"/>
                      </a:lnTo>
                      <a:lnTo>
                        <a:pt x="437627" y="1302511"/>
                      </a:lnTo>
                      <a:lnTo>
                        <a:pt x="436778" y="1301663"/>
                      </a:lnTo>
                      <a:lnTo>
                        <a:pt x="437627" y="1299118"/>
                      </a:lnTo>
                      <a:lnTo>
                        <a:pt x="433356" y="1299966"/>
                      </a:lnTo>
                      <a:lnTo>
                        <a:pt x="430809" y="1299118"/>
                      </a:lnTo>
                      <a:lnTo>
                        <a:pt x="431658" y="1297394"/>
                      </a:lnTo>
                      <a:lnTo>
                        <a:pt x="430809" y="1295698"/>
                      </a:lnTo>
                      <a:lnTo>
                        <a:pt x="428235" y="1295698"/>
                      </a:lnTo>
                      <a:lnTo>
                        <a:pt x="427386" y="1295698"/>
                      </a:lnTo>
                      <a:lnTo>
                        <a:pt x="427386" y="1294849"/>
                      </a:lnTo>
                      <a:lnTo>
                        <a:pt x="426537" y="1294849"/>
                      </a:lnTo>
                      <a:lnTo>
                        <a:pt x="425688" y="1294849"/>
                      </a:lnTo>
                      <a:lnTo>
                        <a:pt x="425688" y="1295698"/>
                      </a:lnTo>
                      <a:lnTo>
                        <a:pt x="423964" y="1294849"/>
                      </a:lnTo>
                      <a:lnTo>
                        <a:pt x="423964" y="1294001"/>
                      </a:lnTo>
                      <a:lnTo>
                        <a:pt x="423115" y="1294001"/>
                      </a:lnTo>
                      <a:lnTo>
                        <a:pt x="423115" y="1292304"/>
                      </a:lnTo>
                      <a:lnTo>
                        <a:pt x="421417" y="1291429"/>
                      </a:lnTo>
                      <a:lnTo>
                        <a:pt x="421417" y="1288036"/>
                      </a:lnTo>
                      <a:lnTo>
                        <a:pt x="419692" y="1288884"/>
                      </a:lnTo>
                      <a:lnTo>
                        <a:pt x="418843" y="1288036"/>
                      </a:lnTo>
                      <a:lnTo>
                        <a:pt x="418843" y="1287187"/>
                      </a:lnTo>
                      <a:lnTo>
                        <a:pt x="419692" y="1286339"/>
                      </a:lnTo>
                      <a:lnTo>
                        <a:pt x="417994" y="1285464"/>
                      </a:lnTo>
                      <a:lnTo>
                        <a:pt x="417994" y="1284616"/>
                      </a:lnTo>
                      <a:lnTo>
                        <a:pt x="416296" y="1283767"/>
                      </a:lnTo>
                      <a:lnTo>
                        <a:pt x="415447" y="1282919"/>
                      </a:lnTo>
                      <a:lnTo>
                        <a:pt x="416296" y="1282071"/>
                      </a:lnTo>
                      <a:lnTo>
                        <a:pt x="413723" y="1280347"/>
                      </a:lnTo>
                      <a:lnTo>
                        <a:pt x="413723" y="1279499"/>
                      </a:lnTo>
                      <a:lnTo>
                        <a:pt x="412874" y="1279499"/>
                      </a:lnTo>
                      <a:lnTo>
                        <a:pt x="411176" y="1276954"/>
                      </a:lnTo>
                      <a:lnTo>
                        <a:pt x="410327" y="1276954"/>
                      </a:lnTo>
                      <a:lnTo>
                        <a:pt x="410327" y="1275257"/>
                      </a:lnTo>
                      <a:lnTo>
                        <a:pt x="409478" y="1275257"/>
                      </a:lnTo>
                      <a:lnTo>
                        <a:pt x="406904" y="1273534"/>
                      </a:lnTo>
                      <a:lnTo>
                        <a:pt x="406055" y="1266720"/>
                      </a:lnTo>
                      <a:lnTo>
                        <a:pt x="407753" y="1264175"/>
                      </a:lnTo>
                      <a:lnTo>
                        <a:pt x="406904" y="1263301"/>
                      </a:lnTo>
                      <a:lnTo>
                        <a:pt x="406055" y="1263301"/>
                      </a:lnTo>
                      <a:lnTo>
                        <a:pt x="403508" y="1264175"/>
                      </a:lnTo>
                      <a:lnTo>
                        <a:pt x="402633" y="1264175"/>
                      </a:lnTo>
                      <a:lnTo>
                        <a:pt x="402633" y="1263301"/>
                      </a:lnTo>
                      <a:lnTo>
                        <a:pt x="402633" y="1260755"/>
                      </a:lnTo>
                      <a:lnTo>
                        <a:pt x="401784" y="1260755"/>
                      </a:lnTo>
                      <a:lnTo>
                        <a:pt x="401784" y="1259907"/>
                      </a:lnTo>
                      <a:lnTo>
                        <a:pt x="401784" y="1259059"/>
                      </a:lnTo>
                      <a:lnTo>
                        <a:pt x="401784" y="1257335"/>
                      </a:lnTo>
                      <a:lnTo>
                        <a:pt x="403508" y="1255639"/>
                      </a:lnTo>
                      <a:lnTo>
                        <a:pt x="401784" y="1255639"/>
                      </a:lnTo>
                      <a:lnTo>
                        <a:pt x="401784" y="1254790"/>
                      </a:lnTo>
                      <a:lnTo>
                        <a:pt x="401784" y="1253942"/>
                      </a:lnTo>
                      <a:lnTo>
                        <a:pt x="403508" y="1253942"/>
                      </a:lnTo>
                      <a:lnTo>
                        <a:pt x="403508" y="1253094"/>
                      </a:lnTo>
                      <a:lnTo>
                        <a:pt x="401784" y="1253094"/>
                      </a:lnTo>
                      <a:lnTo>
                        <a:pt x="401784" y="1250522"/>
                      </a:lnTo>
                      <a:lnTo>
                        <a:pt x="402633" y="1249674"/>
                      </a:lnTo>
                      <a:lnTo>
                        <a:pt x="403508" y="1247977"/>
                      </a:lnTo>
                      <a:lnTo>
                        <a:pt x="401784" y="1247977"/>
                      </a:lnTo>
                      <a:lnTo>
                        <a:pt x="400086" y="1246254"/>
                      </a:lnTo>
                      <a:lnTo>
                        <a:pt x="400086" y="1245405"/>
                      </a:lnTo>
                      <a:lnTo>
                        <a:pt x="399237" y="1245405"/>
                      </a:lnTo>
                      <a:lnTo>
                        <a:pt x="398388" y="1245405"/>
                      </a:lnTo>
                      <a:lnTo>
                        <a:pt x="398388" y="1243708"/>
                      </a:lnTo>
                      <a:lnTo>
                        <a:pt x="399237" y="1242012"/>
                      </a:lnTo>
                      <a:lnTo>
                        <a:pt x="398388" y="1241137"/>
                      </a:lnTo>
                      <a:lnTo>
                        <a:pt x="397512" y="1242012"/>
                      </a:lnTo>
                      <a:lnTo>
                        <a:pt x="396663" y="1241137"/>
                      </a:lnTo>
                      <a:lnTo>
                        <a:pt x="397512" y="1239440"/>
                      </a:lnTo>
                      <a:lnTo>
                        <a:pt x="396663" y="1238592"/>
                      </a:lnTo>
                      <a:lnTo>
                        <a:pt x="397512" y="1237743"/>
                      </a:lnTo>
                      <a:lnTo>
                        <a:pt x="398388" y="1236020"/>
                      </a:lnTo>
                      <a:lnTo>
                        <a:pt x="397512" y="1236020"/>
                      </a:lnTo>
                      <a:lnTo>
                        <a:pt x="398388" y="1232627"/>
                      </a:lnTo>
                      <a:lnTo>
                        <a:pt x="397512" y="1232627"/>
                      </a:lnTo>
                      <a:lnTo>
                        <a:pt x="398388" y="1231778"/>
                      </a:lnTo>
                      <a:lnTo>
                        <a:pt x="397512" y="1230930"/>
                      </a:lnTo>
                      <a:lnTo>
                        <a:pt x="398388" y="1230055"/>
                      </a:lnTo>
                      <a:lnTo>
                        <a:pt x="397512" y="1230055"/>
                      </a:lnTo>
                      <a:lnTo>
                        <a:pt x="398388" y="1229207"/>
                      </a:lnTo>
                      <a:lnTo>
                        <a:pt x="396663" y="1226662"/>
                      </a:lnTo>
                      <a:lnTo>
                        <a:pt x="396663" y="1225813"/>
                      </a:lnTo>
                      <a:lnTo>
                        <a:pt x="396663" y="1222393"/>
                      </a:lnTo>
                      <a:lnTo>
                        <a:pt x="398388" y="1222393"/>
                      </a:lnTo>
                      <a:lnTo>
                        <a:pt x="398388" y="1221545"/>
                      </a:lnTo>
                      <a:lnTo>
                        <a:pt x="398388" y="1220696"/>
                      </a:lnTo>
                      <a:lnTo>
                        <a:pt x="397512" y="1218125"/>
                      </a:lnTo>
                      <a:lnTo>
                        <a:pt x="396663" y="1216428"/>
                      </a:lnTo>
                      <a:lnTo>
                        <a:pt x="397512" y="1213008"/>
                      </a:lnTo>
                      <a:lnTo>
                        <a:pt x="397512" y="1211311"/>
                      </a:lnTo>
                      <a:lnTo>
                        <a:pt x="398388" y="1206195"/>
                      </a:lnTo>
                      <a:lnTo>
                        <a:pt x="398388" y="1204498"/>
                      </a:lnTo>
                      <a:lnTo>
                        <a:pt x="401784" y="1196810"/>
                      </a:lnTo>
                      <a:lnTo>
                        <a:pt x="402633" y="1195961"/>
                      </a:lnTo>
                      <a:lnTo>
                        <a:pt x="403508" y="1194265"/>
                      </a:lnTo>
                      <a:lnTo>
                        <a:pt x="406904" y="1192568"/>
                      </a:lnTo>
                      <a:lnTo>
                        <a:pt x="407753" y="1189996"/>
                      </a:lnTo>
                      <a:lnTo>
                        <a:pt x="411176" y="1188299"/>
                      </a:lnTo>
                      <a:lnTo>
                        <a:pt x="412874" y="1186603"/>
                      </a:lnTo>
                      <a:lnTo>
                        <a:pt x="414598" y="1183183"/>
                      </a:lnTo>
                      <a:lnTo>
                        <a:pt x="414598" y="1181486"/>
                      </a:lnTo>
                      <a:lnTo>
                        <a:pt x="412874" y="1178914"/>
                      </a:lnTo>
                      <a:lnTo>
                        <a:pt x="411176" y="1175521"/>
                      </a:lnTo>
                      <a:lnTo>
                        <a:pt x="412874" y="1171253"/>
                      </a:lnTo>
                      <a:lnTo>
                        <a:pt x="412874" y="1170404"/>
                      </a:lnTo>
                      <a:lnTo>
                        <a:pt x="413723" y="1169529"/>
                      </a:lnTo>
                      <a:lnTo>
                        <a:pt x="414598" y="1170404"/>
                      </a:lnTo>
                      <a:lnTo>
                        <a:pt x="415447" y="1169529"/>
                      </a:lnTo>
                      <a:lnTo>
                        <a:pt x="417994" y="1167833"/>
                      </a:lnTo>
                      <a:lnTo>
                        <a:pt x="417145" y="1166984"/>
                      </a:lnTo>
                      <a:lnTo>
                        <a:pt x="417994" y="1162716"/>
                      </a:lnTo>
                      <a:lnTo>
                        <a:pt x="417994" y="1160171"/>
                      </a:lnTo>
                      <a:lnTo>
                        <a:pt x="416296" y="1157599"/>
                      </a:lnTo>
                      <a:lnTo>
                        <a:pt x="416296" y="1154206"/>
                      </a:lnTo>
                      <a:lnTo>
                        <a:pt x="413723" y="1155054"/>
                      </a:lnTo>
                      <a:lnTo>
                        <a:pt x="412874" y="1155054"/>
                      </a:lnTo>
                      <a:lnTo>
                        <a:pt x="412025" y="1155054"/>
                      </a:lnTo>
                      <a:lnTo>
                        <a:pt x="410327" y="1155054"/>
                      </a:lnTo>
                      <a:lnTo>
                        <a:pt x="407753" y="1153357"/>
                      </a:lnTo>
                      <a:lnTo>
                        <a:pt x="406904" y="1158474"/>
                      </a:lnTo>
                      <a:lnTo>
                        <a:pt x="405206" y="1160171"/>
                      </a:lnTo>
                      <a:lnTo>
                        <a:pt x="401784" y="1161867"/>
                      </a:lnTo>
                      <a:lnTo>
                        <a:pt x="357424" y="1159322"/>
                      </a:lnTo>
                      <a:lnTo>
                        <a:pt x="271278" y="1155902"/>
                      </a:lnTo>
                      <a:lnTo>
                        <a:pt x="183408" y="1154206"/>
                      </a:lnTo>
                      <a:lnTo>
                        <a:pt x="179137" y="1104762"/>
                      </a:lnTo>
                      <a:lnTo>
                        <a:pt x="174865" y="1051898"/>
                      </a:lnTo>
                      <a:lnTo>
                        <a:pt x="133928" y="1004177"/>
                      </a:lnTo>
                      <a:lnTo>
                        <a:pt x="141622" y="1003329"/>
                      </a:lnTo>
                      <a:lnTo>
                        <a:pt x="174016" y="1003329"/>
                      </a:lnTo>
                      <a:lnTo>
                        <a:pt x="170620" y="941079"/>
                      </a:lnTo>
                      <a:lnTo>
                        <a:pt x="168047" y="941954"/>
                      </a:lnTo>
                      <a:lnTo>
                        <a:pt x="164651" y="940231"/>
                      </a:lnTo>
                      <a:lnTo>
                        <a:pt x="163802" y="935989"/>
                      </a:lnTo>
                      <a:lnTo>
                        <a:pt x="162926" y="934266"/>
                      </a:lnTo>
                      <a:lnTo>
                        <a:pt x="163802" y="934266"/>
                      </a:lnTo>
                      <a:lnTo>
                        <a:pt x="162926" y="932569"/>
                      </a:lnTo>
                      <a:lnTo>
                        <a:pt x="162926" y="930873"/>
                      </a:lnTo>
                      <a:lnTo>
                        <a:pt x="162077" y="929998"/>
                      </a:lnTo>
                      <a:lnTo>
                        <a:pt x="162926" y="929998"/>
                      </a:lnTo>
                      <a:lnTo>
                        <a:pt x="162077" y="929149"/>
                      </a:lnTo>
                      <a:lnTo>
                        <a:pt x="162077" y="927453"/>
                      </a:lnTo>
                      <a:lnTo>
                        <a:pt x="161228" y="926604"/>
                      </a:lnTo>
                      <a:lnTo>
                        <a:pt x="161228" y="924881"/>
                      </a:lnTo>
                      <a:lnTo>
                        <a:pt x="158681" y="924033"/>
                      </a:lnTo>
                      <a:lnTo>
                        <a:pt x="158681" y="923184"/>
                      </a:lnTo>
                      <a:lnTo>
                        <a:pt x="159530" y="924033"/>
                      </a:lnTo>
                      <a:lnTo>
                        <a:pt x="159530" y="922336"/>
                      </a:lnTo>
                      <a:lnTo>
                        <a:pt x="156957" y="920639"/>
                      </a:lnTo>
                      <a:lnTo>
                        <a:pt x="157806" y="919791"/>
                      </a:lnTo>
                      <a:lnTo>
                        <a:pt x="156957" y="919791"/>
                      </a:lnTo>
                      <a:lnTo>
                        <a:pt x="156957" y="918067"/>
                      </a:lnTo>
                      <a:lnTo>
                        <a:pt x="156108" y="917219"/>
                      </a:lnTo>
                      <a:lnTo>
                        <a:pt x="155259" y="917219"/>
                      </a:lnTo>
                      <a:lnTo>
                        <a:pt x="154410" y="917219"/>
                      </a:lnTo>
                      <a:lnTo>
                        <a:pt x="155259" y="916371"/>
                      </a:lnTo>
                      <a:lnTo>
                        <a:pt x="155259" y="915522"/>
                      </a:lnTo>
                      <a:lnTo>
                        <a:pt x="154410" y="915522"/>
                      </a:lnTo>
                      <a:lnTo>
                        <a:pt x="154410" y="914674"/>
                      </a:lnTo>
                      <a:lnTo>
                        <a:pt x="153561" y="914674"/>
                      </a:lnTo>
                      <a:lnTo>
                        <a:pt x="154410" y="913826"/>
                      </a:lnTo>
                      <a:lnTo>
                        <a:pt x="154410" y="912951"/>
                      </a:lnTo>
                      <a:lnTo>
                        <a:pt x="154410" y="911254"/>
                      </a:lnTo>
                      <a:lnTo>
                        <a:pt x="154410" y="910406"/>
                      </a:lnTo>
                      <a:lnTo>
                        <a:pt x="155259" y="911254"/>
                      </a:lnTo>
                      <a:lnTo>
                        <a:pt x="155259" y="910406"/>
                      </a:lnTo>
                      <a:lnTo>
                        <a:pt x="155259" y="909557"/>
                      </a:lnTo>
                      <a:lnTo>
                        <a:pt x="155259" y="907834"/>
                      </a:lnTo>
                      <a:lnTo>
                        <a:pt x="154410" y="908709"/>
                      </a:lnTo>
                      <a:lnTo>
                        <a:pt x="154410" y="907834"/>
                      </a:lnTo>
                      <a:lnTo>
                        <a:pt x="153561" y="908709"/>
                      </a:lnTo>
                      <a:lnTo>
                        <a:pt x="153561" y="907834"/>
                      </a:lnTo>
                      <a:lnTo>
                        <a:pt x="153561" y="906986"/>
                      </a:lnTo>
                      <a:lnTo>
                        <a:pt x="152685" y="907834"/>
                      </a:lnTo>
                      <a:lnTo>
                        <a:pt x="152685" y="906986"/>
                      </a:lnTo>
                      <a:lnTo>
                        <a:pt x="152685" y="906137"/>
                      </a:lnTo>
                      <a:lnTo>
                        <a:pt x="151836" y="906986"/>
                      </a:lnTo>
                      <a:lnTo>
                        <a:pt x="150987" y="906137"/>
                      </a:lnTo>
                      <a:lnTo>
                        <a:pt x="151836" y="905289"/>
                      </a:lnTo>
                      <a:lnTo>
                        <a:pt x="150138" y="904441"/>
                      </a:lnTo>
                      <a:lnTo>
                        <a:pt x="149289" y="902717"/>
                      </a:lnTo>
                      <a:lnTo>
                        <a:pt x="148440" y="901869"/>
                      </a:lnTo>
                      <a:lnTo>
                        <a:pt x="148440" y="901021"/>
                      </a:lnTo>
                      <a:lnTo>
                        <a:pt x="147591" y="900172"/>
                      </a:lnTo>
                      <a:lnTo>
                        <a:pt x="147591" y="898475"/>
                      </a:lnTo>
                      <a:lnTo>
                        <a:pt x="146716" y="897627"/>
                      </a:lnTo>
                      <a:lnTo>
                        <a:pt x="147591" y="896752"/>
                      </a:lnTo>
                      <a:lnTo>
                        <a:pt x="146716" y="895055"/>
                      </a:lnTo>
                      <a:lnTo>
                        <a:pt x="146716" y="894207"/>
                      </a:lnTo>
                      <a:lnTo>
                        <a:pt x="148440" y="893359"/>
                      </a:lnTo>
                      <a:lnTo>
                        <a:pt x="148440" y="892510"/>
                      </a:lnTo>
                      <a:lnTo>
                        <a:pt x="146716" y="891662"/>
                      </a:lnTo>
                      <a:lnTo>
                        <a:pt x="146716" y="889939"/>
                      </a:lnTo>
                      <a:lnTo>
                        <a:pt x="145867" y="889090"/>
                      </a:lnTo>
                      <a:lnTo>
                        <a:pt x="145867" y="887394"/>
                      </a:lnTo>
                      <a:lnTo>
                        <a:pt x="145867" y="885670"/>
                      </a:lnTo>
                      <a:lnTo>
                        <a:pt x="144169" y="885670"/>
                      </a:lnTo>
                      <a:lnTo>
                        <a:pt x="143320" y="885670"/>
                      </a:lnTo>
                      <a:lnTo>
                        <a:pt x="143320" y="884822"/>
                      </a:lnTo>
                      <a:lnTo>
                        <a:pt x="143320" y="883125"/>
                      </a:lnTo>
                      <a:lnTo>
                        <a:pt x="144169" y="882277"/>
                      </a:lnTo>
                      <a:lnTo>
                        <a:pt x="145018" y="881429"/>
                      </a:lnTo>
                      <a:lnTo>
                        <a:pt x="145018" y="880554"/>
                      </a:lnTo>
                      <a:lnTo>
                        <a:pt x="144169" y="878857"/>
                      </a:lnTo>
                      <a:lnTo>
                        <a:pt x="145867" y="878009"/>
                      </a:lnTo>
                      <a:lnTo>
                        <a:pt x="144169" y="876312"/>
                      </a:lnTo>
                      <a:lnTo>
                        <a:pt x="145867" y="875463"/>
                      </a:lnTo>
                      <a:lnTo>
                        <a:pt x="145018" y="874589"/>
                      </a:lnTo>
                      <a:lnTo>
                        <a:pt x="145018" y="873740"/>
                      </a:lnTo>
                      <a:lnTo>
                        <a:pt x="145867" y="872892"/>
                      </a:lnTo>
                      <a:lnTo>
                        <a:pt x="146716" y="872892"/>
                      </a:lnTo>
                      <a:lnTo>
                        <a:pt x="148440" y="872043"/>
                      </a:lnTo>
                      <a:lnTo>
                        <a:pt x="150987" y="869498"/>
                      </a:lnTo>
                      <a:lnTo>
                        <a:pt x="150987" y="868623"/>
                      </a:lnTo>
                      <a:lnTo>
                        <a:pt x="151836" y="866927"/>
                      </a:lnTo>
                      <a:lnTo>
                        <a:pt x="153561" y="865230"/>
                      </a:lnTo>
                      <a:lnTo>
                        <a:pt x="153561" y="864382"/>
                      </a:lnTo>
                      <a:lnTo>
                        <a:pt x="154410" y="862658"/>
                      </a:lnTo>
                      <a:lnTo>
                        <a:pt x="154410" y="860962"/>
                      </a:lnTo>
                      <a:lnTo>
                        <a:pt x="155259" y="860113"/>
                      </a:lnTo>
                      <a:lnTo>
                        <a:pt x="155259" y="860962"/>
                      </a:lnTo>
                      <a:lnTo>
                        <a:pt x="155259" y="860113"/>
                      </a:lnTo>
                      <a:lnTo>
                        <a:pt x="156957" y="860113"/>
                      </a:lnTo>
                      <a:lnTo>
                        <a:pt x="156957" y="859265"/>
                      </a:lnTo>
                      <a:lnTo>
                        <a:pt x="156108" y="858417"/>
                      </a:lnTo>
                      <a:lnTo>
                        <a:pt x="152685" y="858417"/>
                      </a:lnTo>
                      <a:lnTo>
                        <a:pt x="150987" y="855845"/>
                      </a:lnTo>
                      <a:lnTo>
                        <a:pt x="151836" y="856693"/>
                      </a:lnTo>
                      <a:lnTo>
                        <a:pt x="152685" y="854997"/>
                      </a:lnTo>
                      <a:lnTo>
                        <a:pt x="153561" y="854997"/>
                      </a:lnTo>
                      <a:lnTo>
                        <a:pt x="152685" y="854148"/>
                      </a:lnTo>
                      <a:lnTo>
                        <a:pt x="152685" y="853300"/>
                      </a:lnTo>
                      <a:lnTo>
                        <a:pt x="151836" y="853300"/>
                      </a:lnTo>
                      <a:lnTo>
                        <a:pt x="150987" y="853300"/>
                      </a:lnTo>
                      <a:lnTo>
                        <a:pt x="149289" y="852425"/>
                      </a:lnTo>
                      <a:lnTo>
                        <a:pt x="148440" y="852425"/>
                      </a:lnTo>
                      <a:lnTo>
                        <a:pt x="149289" y="853300"/>
                      </a:lnTo>
                      <a:lnTo>
                        <a:pt x="148440" y="853300"/>
                      </a:lnTo>
                      <a:lnTo>
                        <a:pt x="148440" y="849031"/>
                      </a:lnTo>
                      <a:lnTo>
                        <a:pt x="147591" y="847335"/>
                      </a:lnTo>
                      <a:lnTo>
                        <a:pt x="148440" y="846460"/>
                      </a:lnTo>
                      <a:lnTo>
                        <a:pt x="148440" y="845611"/>
                      </a:lnTo>
                      <a:lnTo>
                        <a:pt x="147591" y="845611"/>
                      </a:lnTo>
                      <a:lnTo>
                        <a:pt x="146716" y="845611"/>
                      </a:lnTo>
                      <a:lnTo>
                        <a:pt x="145867" y="846460"/>
                      </a:lnTo>
                      <a:lnTo>
                        <a:pt x="145867" y="847335"/>
                      </a:lnTo>
                      <a:lnTo>
                        <a:pt x="145018" y="846460"/>
                      </a:lnTo>
                      <a:lnTo>
                        <a:pt x="145867" y="845611"/>
                      </a:lnTo>
                      <a:lnTo>
                        <a:pt x="146716" y="844763"/>
                      </a:lnTo>
                      <a:lnTo>
                        <a:pt x="146716" y="843066"/>
                      </a:lnTo>
                      <a:lnTo>
                        <a:pt x="147591" y="842218"/>
                      </a:lnTo>
                      <a:lnTo>
                        <a:pt x="145867" y="842218"/>
                      </a:lnTo>
                      <a:lnTo>
                        <a:pt x="145018" y="842218"/>
                      </a:lnTo>
                      <a:lnTo>
                        <a:pt x="144169" y="842218"/>
                      </a:lnTo>
                      <a:lnTo>
                        <a:pt x="143320" y="842218"/>
                      </a:lnTo>
                      <a:lnTo>
                        <a:pt x="145867" y="839646"/>
                      </a:lnTo>
                      <a:lnTo>
                        <a:pt x="145867" y="838798"/>
                      </a:lnTo>
                      <a:lnTo>
                        <a:pt x="144169" y="839646"/>
                      </a:lnTo>
                      <a:lnTo>
                        <a:pt x="143320" y="838798"/>
                      </a:lnTo>
                      <a:lnTo>
                        <a:pt x="143320" y="837950"/>
                      </a:lnTo>
                      <a:lnTo>
                        <a:pt x="144169" y="837950"/>
                      </a:lnTo>
                      <a:lnTo>
                        <a:pt x="145867" y="837950"/>
                      </a:lnTo>
                      <a:lnTo>
                        <a:pt x="146716" y="837101"/>
                      </a:lnTo>
                      <a:lnTo>
                        <a:pt x="145018" y="836253"/>
                      </a:lnTo>
                      <a:lnTo>
                        <a:pt x="145018" y="835378"/>
                      </a:lnTo>
                      <a:lnTo>
                        <a:pt x="145867" y="835378"/>
                      </a:lnTo>
                      <a:lnTo>
                        <a:pt x="146716" y="835378"/>
                      </a:lnTo>
                      <a:lnTo>
                        <a:pt x="145867" y="834530"/>
                      </a:lnTo>
                      <a:lnTo>
                        <a:pt x="143320" y="834530"/>
                      </a:lnTo>
                      <a:lnTo>
                        <a:pt x="142471" y="833681"/>
                      </a:lnTo>
                      <a:lnTo>
                        <a:pt x="141622" y="834530"/>
                      </a:lnTo>
                      <a:lnTo>
                        <a:pt x="140746" y="833681"/>
                      </a:lnTo>
                      <a:lnTo>
                        <a:pt x="138199" y="833681"/>
                      </a:lnTo>
                      <a:lnTo>
                        <a:pt x="139897" y="831985"/>
                      </a:lnTo>
                      <a:lnTo>
                        <a:pt x="139048" y="831136"/>
                      </a:lnTo>
                      <a:lnTo>
                        <a:pt x="138199" y="831136"/>
                      </a:lnTo>
                      <a:lnTo>
                        <a:pt x="136501" y="831136"/>
                      </a:lnTo>
                      <a:lnTo>
                        <a:pt x="136501" y="832833"/>
                      </a:lnTo>
                      <a:lnTo>
                        <a:pt x="135626" y="832833"/>
                      </a:lnTo>
                      <a:lnTo>
                        <a:pt x="134777" y="831136"/>
                      </a:lnTo>
                      <a:lnTo>
                        <a:pt x="133079" y="831136"/>
                      </a:lnTo>
                      <a:lnTo>
                        <a:pt x="133928" y="829413"/>
                      </a:lnTo>
                      <a:lnTo>
                        <a:pt x="132230" y="829413"/>
                      </a:lnTo>
                      <a:lnTo>
                        <a:pt x="133079" y="828565"/>
                      </a:lnTo>
                      <a:lnTo>
                        <a:pt x="131381" y="828565"/>
                      </a:lnTo>
                      <a:lnTo>
                        <a:pt x="130532" y="827716"/>
                      </a:lnTo>
                      <a:lnTo>
                        <a:pt x="129656" y="828565"/>
                      </a:lnTo>
                      <a:lnTo>
                        <a:pt x="128807" y="828565"/>
                      </a:lnTo>
                      <a:lnTo>
                        <a:pt x="128807" y="826868"/>
                      </a:lnTo>
                      <a:lnTo>
                        <a:pt x="127958" y="827716"/>
                      </a:lnTo>
                      <a:lnTo>
                        <a:pt x="127958" y="826868"/>
                      </a:lnTo>
                      <a:lnTo>
                        <a:pt x="127958" y="826019"/>
                      </a:lnTo>
                      <a:lnTo>
                        <a:pt x="126260" y="824296"/>
                      </a:lnTo>
                      <a:lnTo>
                        <a:pt x="125412" y="826019"/>
                      </a:lnTo>
                      <a:lnTo>
                        <a:pt x="124536" y="826019"/>
                      </a:lnTo>
                      <a:lnTo>
                        <a:pt x="123687" y="826868"/>
                      </a:lnTo>
                      <a:lnTo>
                        <a:pt x="122838" y="826868"/>
                      </a:lnTo>
                      <a:lnTo>
                        <a:pt x="122838" y="826019"/>
                      </a:lnTo>
                      <a:lnTo>
                        <a:pt x="122838" y="826868"/>
                      </a:lnTo>
                      <a:lnTo>
                        <a:pt x="121140" y="826019"/>
                      </a:lnTo>
                      <a:lnTo>
                        <a:pt x="119442" y="824296"/>
                      </a:lnTo>
                      <a:lnTo>
                        <a:pt x="118567" y="821751"/>
                      </a:lnTo>
                      <a:lnTo>
                        <a:pt x="117718" y="822599"/>
                      </a:lnTo>
                      <a:lnTo>
                        <a:pt x="117718" y="824296"/>
                      </a:lnTo>
                      <a:lnTo>
                        <a:pt x="116020" y="822599"/>
                      </a:lnTo>
                      <a:lnTo>
                        <a:pt x="116020" y="820903"/>
                      </a:lnTo>
                      <a:lnTo>
                        <a:pt x="115171" y="820054"/>
                      </a:lnTo>
                      <a:lnTo>
                        <a:pt x="115171" y="819206"/>
                      </a:lnTo>
                      <a:lnTo>
                        <a:pt x="116020" y="819206"/>
                      </a:lnTo>
                      <a:lnTo>
                        <a:pt x="116020" y="818331"/>
                      </a:lnTo>
                      <a:lnTo>
                        <a:pt x="116869" y="818331"/>
                      </a:lnTo>
                      <a:lnTo>
                        <a:pt x="117718" y="817483"/>
                      </a:lnTo>
                      <a:lnTo>
                        <a:pt x="116869" y="816634"/>
                      </a:lnTo>
                      <a:lnTo>
                        <a:pt x="117718" y="816634"/>
                      </a:lnTo>
                      <a:lnTo>
                        <a:pt x="116869" y="816634"/>
                      </a:lnTo>
                      <a:lnTo>
                        <a:pt x="117718" y="815786"/>
                      </a:lnTo>
                      <a:lnTo>
                        <a:pt x="118567" y="815786"/>
                      </a:lnTo>
                      <a:lnTo>
                        <a:pt x="117718" y="814938"/>
                      </a:lnTo>
                      <a:lnTo>
                        <a:pt x="118567" y="814089"/>
                      </a:lnTo>
                      <a:lnTo>
                        <a:pt x="118567" y="813214"/>
                      </a:lnTo>
                      <a:lnTo>
                        <a:pt x="118567" y="812366"/>
                      </a:lnTo>
                      <a:lnTo>
                        <a:pt x="120291" y="811518"/>
                      </a:lnTo>
                      <a:lnTo>
                        <a:pt x="120291" y="810669"/>
                      </a:lnTo>
                      <a:lnTo>
                        <a:pt x="121140" y="810669"/>
                      </a:lnTo>
                      <a:lnTo>
                        <a:pt x="121140" y="809821"/>
                      </a:lnTo>
                      <a:lnTo>
                        <a:pt x="122838" y="809821"/>
                      </a:lnTo>
                      <a:lnTo>
                        <a:pt x="123687" y="808098"/>
                      </a:lnTo>
                      <a:lnTo>
                        <a:pt x="124536" y="808973"/>
                      </a:lnTo>
                      <a:lnTo>
                        <a:pt x="124536" y="808098"/>
                      </a:lnTo>
                      <a:lnTo>
                        <a:pt x="124536" y="807249"/>
                      </a:lnTo>
                      <a:lnTo>
                        <a:pt x="125412" y="806401"/>
                      </a:lnTo>
                      <a:lnTo>
                        <a:pt x="125412" y="805553"/>
                      </a:lnTo>
                      <a:lnTo>
                        <a:pt x="127958" y="804704"/>
                      </a:lnTo>
                      <a:lnTo>
                        <a:pt x="129656" y="805553"/>
                      </a:lnTo>
                      <a:lnTo>
                        <a:pt x="130532" y="805553"/>
                      </a:lnTo>
                      <a:lnTo>
                        <a:pt x="131381" y="804704"/>
                      </a:lnTo>
                      <a:lnTo>
                        <a:pt x="132230" y="804704"/>
                      </a:lnTo>
                      <a:lnTo>
                        <a:pt x="134777" y="803007"/>
                      </a:lnTo>
                      <a:lnTo>
                        <a:pt x="135626" y="802133"/>
                      </a:lnTo>
                      <a:lnTo>
                        <a:pt x="136501" y="802133"/>
                      </a:lnTo>
                      <a:lnTo>
                        <a:pt x="136501" y="801284"/>
                      </a:lnTo>
                      <a:lnTo>
                        <a:pt x="138199" y="801284"/>
                      </a:lnTo>
                      <a:lnTo>
                        <a:pt x="138199" y="798739"/>
                      </a:lnTo>
                      <a:lnTo>
                        <a:pt x="141622" y="796167"/>
                      </a:lnTo>
                      <a:lnTo>
                        <a:pt x="144169" y="795319"/>
                      </a:lnTo>
                      <a:lnTo>
                        <a:pt x="144169" y="796167"/>
                      </a:lnTo>
                      <a:lnTo>
                        <a:pt x="145018" y="795319"/>
                      </a:lnTo>
                      <a:lnTo>
                        <a:pt x="146716" y="794471"/>
                      </a:lnTo>
                      <a:lnTo>
                        <a:pt x="147591" y="795319"/>
                      </a:lnTo>
                      <a:lnTo>
                        <a:pt x="150987" y="794471"/>
                      </a:lnTo>
                      <a:lnTo>
                        <a:pt x="150987" y="793622"/>
                      </a:lnTo>
                      <a:lnTo>
                        <a:pt x="153561" y="791051"/>
                      </a:lnTo>
                      <a:lnTo>
                        <a:pt x="154410" y="791051"/>
                      </a:lnTo>
                      <a:lnTo>
                        <a:pt x="154410" y="790202"/>
                      </a:lnTo>
                      <a:lnTo>
                        <a:pt x="156108" y="790202"/>
                      </a:lnTo>
                      <a:lnTo>
                        <a:pt x="156957" y="788506"/>
                      </a:lnTo>
                      <a:lnTo>
                        <a:pt x="156957" y="785961"/>
                      </a:lnTo>
                      <a:lnTo>
                        <a:pt x="156957" y="785086"/>
                      </a:lnTo>
                      <a:lnTo>
                        <a:pt x="158681" y="784237"/>
                      </a:lnTo>
                      <a:lnTo>
                        <a:pt x="156957" y="782541"/>
                      </a:lnTo>
                      <a:lnTo>
                        <a:pt x="156957" y="779969"/>
                      </a:lnTo>
                      <a:lnTo>
                        <a:pt x="157806" y="779969"/>
                      </a:lnTo>
                      <a:lnTo>
                        <a:pt x="157806" y="779121"/>
                      </a:lnTo>
                      <a:lnTo>
                        <a:pt x="158681" y="779121"/>
                      </a:lnTo>
                      <a:lnTo>
                        <a:pt x="158681" y="777424"/>
                      </a:lnTo>
                      <a:lnTo>
                        <a:pt x="158681" y="776575"/>
                      </a:lnTo>
                      <a:lnTo>
                        <a:pt x="158681" y="775727"/>
                      </a:lnTo>
                      <a:lnTo>
                        <a:pt x="158681" y="774879"/>
                      </a:lnTo>
                      <a:lnTo>
                        <a:pt x="157806" y="773155"/>
                      </a:lnTo>
                      <a:lnTo>
                        <a:pt x="158681" y="773155"/>
                      </a:lnTo>
                      <a:lnTo>
                        <a:pt x="159530" y="771459"/>
                      </a:lnTo>
                      <a:lnTo>
                        <a:pt x="159530" y="770610"/>
                      </a:lnTo>
                      <a:lnTo>
                        <a:pt x="159530" y="769762"/>
                      </a:lnTo>
                      <a:lnTo>
                        <a:pt x="159530" y="770610"/>
                      </a:lnTo>
                      <a:lnTo>
                        <a:pt x="160379" y="769762"/>
                      </a:lnTo>
                      <a:lnTo>
                        <a:pt x="160379" y="768039"/>
                      </a:lnTo>
                      <a:lnTo>
                        <a:pt x="160379" y="767190"/>
                      </a:lnTo>
                      <a:lnTo>
                        <a:pt x="162077" y="767190"/>
                      </a:lnTo>
                      <a:lnTo>
                        <a:pt x="162926" y="764645"/>
                      </a:lnTo>
                      <a:lnTo>
                        <a:pt x="163802" y="764645"/>
                      </a:lnTo>
                      <a:lnTo>
                        <a:pt x="163802" y="761225"/>
                      </a:lnTo>
                      <a:lnTo>
                        <a:pt x="164651" y="761225"/>
                      </a:lnTo>
                      <a:lnTo>
                        <a:pt x="164651" y="759529"/>
                      </a:lnTo>
                      <a:lnTo>
                        <a:pt x="166349" y="756957"/>
                      </a:lnTo>
                      <a:lnTo>
                        <a:pt x="166349" y="756109"/>
                      </a:lnTo>
                      <a:lnTo>
                        <a:pt x="166349" y="754412"/>
                      </a:lnTo>
                      <a:lnTo>
                        <a:pt x="167198" y="754412"/>
                      </a:lnTo>
                      <a:lnTo>
                        <a:pt x="168047" y="754412"/>
                      </a:lnTo>
                      <a:lnTo>
                        <a:pt x="171469" y="750143"/>
                      </a:lnTo>
                      <a:lnTo>
                        <a:pt x="169771" y="749295"/>
                      </a:lnTo>
                      <a:lnTo>
                        <a:pt x="170620" y="747598"/>
                      </a:lnTo>
                      <a:lnTo>
                        <a:pt x="169771" y="746724"/>
                      </a:lnTo>
                      <a:lnTo>
                        <a:pt x="169771" y="745875"/>
                      </a:lnTo>
                      <a:lnTo>
                        <a:pt x="169771" y="745027"/>
                      </a:lnTo>
                      <a:lnTo>
                        <a:pt x="168896" y="744178"/>
                      </a:lnTo>
                      <a:lnTo>
                        <a:pt x="169771" y="743330"/>
                      </a:lnTo>
                      <a:lnTo>
                        <a:pt x="169771" y="741633"/>
                      </a:lnTo>
                      <a:lnTo>
                        <a:pt x="171469" y="741633"/>
                      </a:lnTo>
                      <a:lnTo>
                        <a:pt x="173167" y="739062"/>
                      </a:lnTo>
                      <a:lnTo>
                        <a:pt x="174016" y="739062"/>
                      </a:lnTo>
                      <a:lnTo>
                        <a:pt x="174865" y="737365"/>
                      </a:lnTo>
                      <a:lnTo>
                        <a:pt x="174865" y="735642"/>
                      </a:lnTo>
                      <a:lnTo>
                        <a:pt x="176590" y="735642"/>
                      </a:lnTo>
                      <a:lnTo>
                        <a:pt x="177439" y="734793"/>
                      </a:lnTo>
                      <a:lnTo>
                        <a:pt x="178288" y="734793"/>
                      </a:lnTo>
                      <a:lnTo>
                        <a:pt x="178288" y="732248"/>
                      </a:lnTo>
                      <a:lnTo>
                        <a:pt x="179137" y="731400"/>
                      </a:lnTo>
                      <a:lnTo>
                        <a:pt x="179986" y="729677"/>
                      </a:lnTo>
                      <a:lnTo>
                        <a:pt x="180861" y="728828"/>
                      </a:lnTo>
                      <a:lnTo>
                        <a:pt x="180861" y="727980"/>
                      </a:lnTo>
                      <a:lnTo>
                        <a:pt x="181710" y="727131"/>
                      </a:lnTo>
                      <a:lnTo>
                        <a:pt x="184257" y="727980"/>
                      </a:lnTo>
                      <a:lnTo>
                        <a:pt x="185106" y="727131"/>
                      </a:lnTo>
                      <a:lnTo>
                        <a:pt x="185982" y="727131"/>
                      </a:lnTo>
                      <a:lnTo>
                        <a:pt x="186831" y="727131"/>
                      </a:lnTo>
                      <a:lnTo>
                        <a:pt x="187679" y="727980"/>
                      </a:lnTo>
                      <a:lnTo>
                        <a:pt x="188528" y="726283"/>
                      </a:lnTo>
                      <a:lnTo>
                        <a:pt x="190226" y="726283"/>
                      </a:lnTo>
                      <a:lnTo>
                        <a:pt x="191951" y="721166"/>
                      </a:lnTo>
                      <a:lnTo>
                        <a:pt x="194498" y="718595"/>
                      </a:lnTo>
                      <a:lnTo>
                        <a:pt x="195347" y="716050"/>
                      </a:lnTo>
                      <a:lnTo>
                        <a:pt x="194498" y="710085"/>
                      </a:lnTo>
                      <a:lnTo>
                        <a:pt x="195347" y="705816"/>
                      </a:lnTo>
                      <a:lnTo>
                        <a:pt x="195347" y="702396"/>
                      </a:lnTo>
                      <a:lnTo>
                        <a:pt x="193649" y="698154"/>
                      </a:lnTo>
                      <a:lnTo>
                        <a:pt x="193649" y="697306"/>
                      </a:lnTo>
                      <a:lnTo>
                        <a:pt x="193649" y="695583"/>
                      </a:lnTo>
                      <a:lnTo>
                        <a:pt x="195347" y="691341"/>
                      </a:lnTo>
                      <a:lnTo>
                        <a:pt x="195347" y="687921"/>
                      </a:lnTo>
                      <a:lnTo>
                        <a:pt x="197045" y="685349"/>
                      </a:lnTo>
                      <a:lnTo>
                        <a:pt x="197045" y="683653"/>
                      </a:lnTo>
                      <a:lnTo>
                        <a:pt x="196196" y="681956"/>
                      </a:lnTo>
                      <a:lnTo>
                        <a:pt x="197920" y="680233"/>
                      </a:lnTo>
                      <a:lnTo>
                        <a:pt x="199618" y="679384"/>
                      </a:lnTo>
                      <a:lnTo>
                        <a:pt x="200467" y="679384"/>
                      </a:lnTo>
                      <a:lnTo>
                        <a:pt x="201316" y="676839"/>
                      </a:lnTo>
                      <a:lnTo>
                        <a:pt x="201316" y="675142"/>
                      </a:lnTo>
                      <a:lnTo>
                        <a:pt x="202165" y="674268"/>
                      </a:lnTo>
                      <a:lnTo>
                        <a:pt x="203890" y="672571"/>
                      </a:lnTo>
                      <a:lnTo>
                        <a:pt x="204739" y="671722"/>
                      </a:lnTo>
                      <a:lnTo>
                        <a:pt x="208161" y="670874"/>
                      </a:lnTo>
                      <a:lnTo>
                        <a:pt x="210708" y="667454"/>
                      </a:lnTo>
                      <a:lnTo>
                        <a:pt x="213255" y="666606"/>
                      </a:lnTo>
                      <a:lnTo>
                        <a:pt x="213255" y="665757"/>
                      </a:lnTo>
                      <a:lnTo>
                        <a:pt x="213255" y="664909"/>
                      </a:lnTo>
                      <a:lnTo>
                        <a:pt x="214131" y="664909"/>
                      </a:lnTo>
                      <a:lnTo>
                        <a:pt x="214131" y="664061"/>
                      </a:lnTo>
                      <a:lnTo>
                        <a:pt x="215829" y="664061"/>
                      </a:lnTo>
                      <a:lnTo>
                        <a:pt x="216678" y="664061"/>
                      </a:lnTo>
                      <a:lnTo>
                        <a:pt x="217527" y="663186"/>
                      </a:lnTo>
                      <a:lnTo>
                        <a:pt x="217527" y="664061"/>
                      </a:lnTo>
                      <a:lnTo>
                        <a:pt x="219225" y="663186"/>
                      </a:lnTo>
                      <a:lnTo>
                        <a:pt x="220100" y="664061"/>
                      </a:lnTo>
                      <a:lnTo>
                        <a:pt x="221798" y="664909"/>
                      </a:lnTo>
                      <a:lnTo>
                        <a:pt x="223496" y="664061"/>
                      </a:lnTo>
                      <a:lnTo>
                        <a:pt x="224345" y="663186"/>
                      </a:lnTo>
                      <a:lnTo>
                        <a:pt x="225194" y="661489"/>
                      </a:lnTo>
                      <a:lnTo>
                        <a:pt x="224345" y="657221"/>
                      </a:lnTo>
                      <a:lnTo>
                        <a:pt x="226070" y="655524"/>
                      </a:lnTo>
                      <a:lnTo>
                        <a:pt x="226070" y="653827"/>
                      </a:lnTo>
                      <a:lnTo>
                        <a:pt x="226919" y="652979"/>
                      </a:lnTo>
                      <a:lnTo>
                        <a:pt x="227768" y="652979"/>
                      </a:lnTo>
                      <a:lnTo>
                        <a:pt x="227768" y="651256"/>
                      </a:lnTo>
                      <a:lnTo>
                        <a:pt x="229466" y="649559"/>
                      </a:lnTo>
                      <a:lnTo>
                        <a:pt x="229466" y="648710"/>
                      </a:lnTo>
                      <a:lnTo>
                        <a:pt x="231190" y="647014"/>
                      </a:lnTo>
                      <a:lnTo>
                        <a:pt x="233737" y="646139"/>
                      </a:lnTo>
                      <a:lnTo>
                        <a:pt x="219225" y="634209"/>
                      </a:lnTo>
                      <a:lnTo>
                        <a:pt x="218376" y="634209"/>
                      </a:lnTo>
                      <a:lnTo>
                        <a:pt x="218376" y="633360"/>
                      </a:lnTo>
                      <a:lnTo>
                        <a:pt x="218376" y="632512"/>
                      </a:lnTo>
                      <a:lnTo>
                        <a:pt x="217527" y="630815"/>
                      </a:lnTo>
                      <a:lnTo>
                        <a:pt x="217527" y="629940"/>
                      </a:lnTo>
                      <a:lnTo>
                        <a:pt x="216678" y="627395"/>
                      </a:lnTo>
                      <a:lnTo>
                        <a:pt x="216678" y="625698"/>
                      </a:lnTo>
                      <a:lnTo>
                        <a:pt x="217527" y="624850"/>
                      </a:lnTo>
                      <a:lnTo>
                        <a:pt x="217527" y="623975"/>
                      </a:lnTo>
                      <a:lnTo>
                        <a:pt x="217527" y="622278"/>
                      </a:lnTo>
                      <a:lnTo>
                        <a:pt x="217527" y="617162"/>
                      </a:lnTo>
                      <a:lnTo>
                        <a:pt x="215829" y="614617"/>
                      </a:lnTo>
                      <a:lnTo>
                        <a:pt x="214980" y="614617"/>
                      </a:lnTo>
                      <a:lnTo>
                        <a:pt x="214131" y="612045"/>
                      </a:lnTo>
                      <a:lnTo>
                        <a:pt x="211557" y="610348"/>
                      </a:lnTo>
                      <a:lnTo>
                        <a:pt x="210708" y="610348"/>
                      </a:lnTo>
                      <a:lnTo>
                        <a:pt x="210708" y="609500"/>
                      </a:lnTo>
                      <a:lnTo>
                        <a:pt x="209859" y="609500"/>
                      </a:lnTo>
                      <a:lnTo>
                        <a:pt x="209859" y="608652"/>
                      </a:lnTo>
                      <a:lnTo>
                        <a:pt x="209010" y="607777"/>
                      </a:lnTo>
                      <a:lnTo>
                        <a:pt x="209010" y="606080"/>
                      </a:lnTo>
                      <a:lnTo>
                        <a:pt x="207286" y="606080"/>
                      </a:lnTo>
                      <a:lnTo>
                        <a:pt x="208161" y="604383"/>
                      </a:lnTo>
                      <a:lnTo>
                        <a:pt x="209010" y="602686"/>
                      </a:lnTo>
                      <a:lnTo>
                        <a:pt x="209010" y="601812"/>
                      </a:lnTo>
                      <a:lnTo>
                        <a:pt x="207286" y="600963"/>
                      </a:lnTo>
                      <a:lnTo>
                        <a:pt x="208161" y="600963"/>
                      </a:lnTo>
                      <a:lnTo>
                        <a:pt x="209010" y="600963"/>
                      </a:lnTo>
                      <a:lnTo>
                        <a:pt x="209010" y="600115"/>
                      </a:lnTo>
                      <a:lnTo>
                        <a:pt x="208161" y="599266"/>
                      </a:lnTo>
                      <a:lnTo>
                        <a:pt x="209010" y="598418"/>
                      </a:lnTo>
                      <a:lnTo>
                        <a:pt x="206437" y="596695"/>
                      </a:lnTo>
                      <a:lnTo>
                        <a:pt x="207286" y="596695"/>
                      </a:lnTo>
                      <a:lnTo>
                        <a:pt x="207286" y="595846"/>
                      </a:lnTo>
                      <a:lnTo>
                        <a:pt x="207286" y="594998"/>
                      </a:lnTo>
                      <a:lnTo>
                        <a:pt x="206437" y="593301"/>
                      </a:lnTo>
                      <a:lnTo>
                        <a:pt x="207286" y="591605"/>
                      </a:lnTo>
                      <a:lnTo>
                        <a:pt x="206437" y="590730"/>
                      </a:lnTo>
                      <a:lnTo>
                        <a:pt x="205588" y="590730"/>
                      </a:lnTo>
                      <a:lnTo>
                        <a:pt x="203890" y="588185"/>
                      </a:lnTo>
                      <a:lnTo>
                        <a:pt x="202165" y="589033"/>
                      </a:lnTo>
                      <a:lnTo>
                        <a:pt x="201316" y="588185"/>
                      </a:lnTo>
                      <a:lnTo>
                        <a:pt x="200467" y="589033"/>
                      </a:lnTo>
                      <a:lnTo>
                        <a:pt x="199618" y="588185"/>
                      </a:lnTo>
                      <a:lnTo>
                        <a:pt x="198769" y="589033"/>
                      </a:lnTo>
                      <a:lnTo>
                        <a:pt x="197045" y="588185"/>
                      </a:lnTo>
                      <a:lnTo>
                        <a:pt x="195347" y="587336"/>
                      </a:lnTo>
                      <a:lnTo>
                        <a:pt x="195347" y="586488"/>
                      </a:lnTo>
                      <a:lnTo>
                        <a:pt x="195347" y="585613"/>
                      </a:lnTo>
                      <a:lnTo>
                        <a:pt x="194498" y="584765"/>
                      </a:lnTo>
                      <a:lnTo>
                        <a:pt x="194498" y="583916"/>
                      </a:lnTo>
                      <a:lnTo>
                        <a:pt x="193649" y="583916"/>
                      </a:lnTo>
                      <a:lnTo>
                        <a:pt x="193649" y="583068"/>
                      </a:lnTo>
                      <a:lnTo>
                        <a:pt x="192800" y="583068"/>
                      </a:lnTo>
                      <a:lnTo>
                        <a:pt x="192800" y="583916"/>
                      </a:lnTo>
                      <a:lnTo>
                        <a:pt x="192800" y="582220"/>
                      </a:lnTo>
                      <a:lnTo>
                        <a:pt x="192800" y="581371"/>
                      </a:lnTo>
                      <a:lnTo>
                        <a:pt x="191951" y="580523"/>
                      </a:lnTo>
                      <a:lnTo>
                        <a:pt x="191075" y="581371"/>
                      </a:lnTo>
                      <a:lnTo>
                        <a:pt x="192800" y="580523"/>
                      </a:lnTo>
                      <a:lnTo>
                        <a:pt x="191951" y="578800"/>
                      </a:lnTo>
                      <a:lnTo>
                        <a:pt x="192800" y="578800"/>
                      </a:lnTo>
                      <a:lnTo>
                        <a:pt x="191951" y="577951"/>
                      </a:lnTo>
                      <a:lnTo>
                        <a:pt x="192800" y="577103"/>
                      </a:lnTo>
                      <a:lnTo>
                        <a:pt x="191951" y="576254"/>
                      </a:lnTo>
                      <a:lnTo>
                        <a:pt x="192800" y="576254"/>
                      </a:lnTo>
                      <a:lnTo>
                        <a:pt x="192800" y="575406"/>
                      </a:lnTo>
                      <a:lnTo>
                        <a:pt x="191075" y="575406"/>
                      </a:lnTo>
                      <a:lnTo>
                        <a:pt x="191951" y="574558"/>
                      </a:lnTo>
                      <a:lnTo>
                        <a:pt x="191951" y="573683"/>
                      </a:lnTo>
                      <a:lnTo>
                        <a:pt x="191075" y="573683"/>
                      </a:lnTo>
                      <a:lnTo>
                        <a:pt x="191075" y="572834"/>
                      </a:lnTo>
                      <a:lnTo>
                        <a:pt x="191951" y="572834"/>
                      </a:lnTo>
                      <a:lnTo>
                        <a:pt x="191951" y="571986"/>
                      </a:lnTo>
                      <a:lnTo>
                        <a:pt x="191951" y="571138"/>
                      </a:lnTo>
                      <a:lnTo>
                        <a:pt x="191075" y="571138"/>
                      </a:lnTo>
                      <a:lnTo>
                        <a:pt x="191075" y="569441"/>
                      </a:lnTo>
                      <a:lnTo>
                        <a:pt x="190226" y="566869"/>
                      </a:lnTo>
                      <a:lnTo>
                        <a:pt x="191075" y="566021"/>
                      </a:lnTo>
                      <a:lnTo>
                        <a:pt x="189377" y="565173"/>
                      </a:lnTo>
                      <a:lnTo>
                        <a:pt x="190226" y="564324"/>
                      </a:lnTo>
                      <a:lnTo>
                        <a:pt x="190226" y="563476"/>
                      </a:lnTo>
                      <a:lnTo>
                        <a:pt x="190226" y="561753"/>
                      </a:lnTo>
                      <a:lnTo>
                        <a:pt x="189377" y="560904"/>
                      </a:lnTo>
                      <a:lnTo>
                        <a:pt x="190226" y="560904"/>
                      </a:lnTo>
                      <a:lnTo>
                        <a:pt x="190226" y="558359"/>
                      </a:lnTo>
                      <a:lnTo>
                        <a:pt x="190226" y="557484"/>
                      </a:lnTo>
                      <a:lnTo>
                        <a:pt x="190226" y="555788"/>
                      </a:lnTo>
                      <a:lnTo>
                        <a:pt x="191075" y="555788"/>
                      </a:lnTo>
                      <a:lnTo>
                        <a:pt x="190226" y="554939"/>
                      </a:lnTo>
                      <a:lnTo>
                        <a:pt x="191075" y="553242"/>
                      </a:lnTo>
                      <a:lnTo>
                        <a:pt x="190226" y="553242"/>
                      </a:lnTo>
                      <a:lnTo>
                        <a:pt x="191075" y="552394"/>
                      </a:lnTo>
                      <a:lnTo>
                        <a:pt x="190226" y="550671"/>
                      </a:lnTo>
                      <a:lnTo>
                        <a:pt x="191075" y="549822"/>
                      </a:lnTo>
                      <a:lnTo>
                        <a:pt x="190226" y="548974"/>
                      </a:lnTo>
                      <a:lnTo>
                        <a:pt x="191075" y="548126"/>
                      </a:lnTo>
                      <a:lnTo>
                        <a:pt x="191951" y="548126"/>
                      </a:lnTo>
                      <a:lnTo>
                        <a:pt x="192800" y="548126"/>
                      </a:lnTo>
                      <a:lnTo>
                        <a:pt x="191951" y="547277"/>
                      </a:lnTo>
                      <a:lnTo>
                        <a:pt x="193649" y="547277"/>
                      </a:lnTo>
                      <a:lnTo>
                        <a:pt x="192800" y="546402"/>
                      </a:lnTo>
                      <a:lnTo>
                        <a:pt x="193649" y="546402"/>
                      </a:lnTo>
                      <a:lnTo>
                        <a:pt x="192800" y="545554"/>
                      </a:lnTo>
                      <a:lnTo>
                        <a:pt x="193649" y="544706"/>
                      </a:lnTo>
                      <a:lnTo>
                        <a:pt x="193649" y="545554"/>
                      </a:lnTo>
                      <a:lnTo>
                        <a:pt x="194498" y="544706"/>
                      </a:lnTo>
                      <a:lnTo>
                        <a:pt x="195347" y="544706"/>
                      </a:lnTo>
                      <a:lnTo>
                        <a:pt x="195347" y="543857"/>
                      </a:lnTo>
                      <a:lnTo>
                        <a:pt x="197920" y="543009"/>
                      </a:lnTo>
                      <a:lnTo>
                        <a:pt x="197920" y="542161"/>
                      </a:lnTo>
                      <a:lnTo>
                        <a:pt x="199618" y="539589"/>
                      </a:lnTo>
                      <a:lnTo>
                        <a:pt x="201316" y="537892"/>
                      </a:lnTo>
                      <a:lnTo>
                        <a:pt x="201316" y="537044"/>
                      </a:lnTo>
                      <a:lnTo>
                        <a:pt x="201316" y="536196"/>
                      </a:lnTo>
                      <a:lnTo>
                        <a:pt x="202165" y="537044"/>
                      </a:lnTo>
                      <a:lnTo>
                        <a:pt x="203041" y="536196"/>
                      </a:lnTo>
                      <a:lnTo>
                        <a:pt x="203890" y="535321"/>
                      </a:lnTo>
                      <a:lnTo>
                        <a:pt x="204739" y="534472"/>
                      </a:lnTo>
                      <a:lnTo>
                        <a:pt x="206437" y="533624"/>
                      </a:lnTo>
                      <a:lnTo>
                        <a:pt x="208161" y="529356"/>
                      </a:lnTo>
                      <a:lnTo>
                        <a:pt x="210708" y="529356"/>
                      </a:lnTo>
                      <a:lnTo>
                        <a:pt x="211557" y="528507"/>
                      </a:lnTo>
                      <a:lnTo>
                        <a:pt x="212406" y="527659"/>
                      </a:lnTo>
                      <a:lnTo>
                        <a:pt x="213255" y="527659"/>
                      </a:lnTo>
                      <a:lnTo>
                        <a:pt x="214131" y="526810"/>
                      </a:lnTo>
                      <a:lnTo>
                        <a:pt x="214131" y="525962"/>
                      </a:lnTo>
                      <a:lnTo>
                        <a:pt x="214980" y="524239"/>
                      </a:lnTo>
                      <a:lnTo>
                        <a:pt x="214980" y="523390"/>
                      </a:lnTo>
                      <a:lnTo>
                        <a:pt x="214980" y="521694"/>
                      </a:lnTo>
                      <a:lnTo>
                        <a:pt x="214131" y="519149"/>
                      </a:lnTo>
                      <a:lnTo>
                        <a:pt x="214980" y="518274"/>
                      </a:lnTo>
                      <a:lnTo>
                        <a:pt x="214131" y="518274"/>
                      </a:lnTo>
                      <a:lnTo>
                        <a:pt x="214980" y="517425"/>
                      </a:lnTo>
                      <a:lnTo>
                        <a:pt x="214980" y="515729"/>
                      </a:lnTo>
                      <a:lnTo>
                        <a:pt x="214131" y="513157"/>
                      </a:lnTo>
                      <a:lnTo>
                        <a:pt x="211557" y="512309"/>
                      </a:lnTo>
                      <a:lnTo>
                        <a:pt x="209859" y="510612"/>
                      </a:lnTo>
                      <a:lnTo>
                        <a:pt x="209859" y="508915"/>
                      </a:lnTo>
                      <a:lnTo>
                        <a:pt x="209010" y="507192"/>
                      </a:lnTo>
                      <a:lnTo>
                        <a:pt x="209010" y="505495"/>
                      </a:lnTo>
                      <a:lnTo>
                        <a:pt x="207286" y="502950"/>
                      </a:lnTo>
                      <a:lnTo>
                        <a:pt x="207286" y="500378"/>
                      </a:lnTo>
                      <a:lnTo>
                        <a:pt x="207286" y="498682"/>
                      </a:lnTo>
                      <a:lnTo>
                        <a:pt x="208161" y="498682"/>
                      </a:lnTo>
                      <a:lnTo>
                        <a:pt x="209010" y="497833"/>
                      </a:lnTo>
                      <a:lnTo>
                        <a:pt x="209859" y="496985"/>
                      </a:lnTo>
                      <a:lnTo>
                        <a:pt x="209010" y="496985"/>
                      </a:lnTo>
                      <a:lnTo>
                        <a:pt x="209010" y="496110"/>
                      </a:lnTo>
                      <a:lnTo>
                        <a:pt x="207286" y="496110"/>
                      </a:lnTo>
                      <a:lnTo>
                        <a:pt x="206437" y="494413"/>
                      </a:lnTo>
                      <a:lnTo>
                        <a:pt x="206437" y="493565"/>
                      </a:lnTo>
                      <a:lnTo>
                        <a:pt x="205588" y="492717"/>
                      </a:lnTo>
                      <a:lnTo>
                        <a:pt x="205588" y="491868"/>
                      </a:lnTo>
                      <a:lnTo>
                        <a:pt x="207286" y="491868"/>
                      </a:lnTo>
                      <a:lnTo>
                        <a:pt x="206437" y="490145"/>
                      </a:lnTo>
                      <a:lnTo>
                        <a:pt x="207286" y="491020"/>
                      </a:lnTo>
                      <a:lnTo>
                        <a:pt x="208161" y="488448"/>
                      </a:lnTo>
                      <a:lnTo>
                        <a:pt x="206437" y="487600"/>
                      </a:lnTo>
                      <a:lnTo>
                        <a:pt x="206437" y="488448"/>
                      </a:lnTo>
                      <a:lnTo>
                        <a:pt x="204739" y="488448"/>
                      </a:lnTo>
                      <a:lnTo>
                        <a:pt x="203041" y="488448"/>
                      </a:lnTo>
                      <a:lnTo>
                        <a:pt x="203041" y="487600"/>
                      </a:lnTo>
                      <a:lnTo>
                        <a:pt x="202165" y="489297"/>
                      </a:lnTo>
                      <a:lnTo>
                        <a:pt x="201316" y="489297"/>
                      </a:lnTo>
                      <a:lnTo>
                        <a:pt x="200467" y="487600"/>
                      </a:lnTo>
                      <a:lnTo>
                        <a:pt x="199618" y="488448"/>
                      </a:lnTo>
                      <a:lnTo>
                        <a:pt x="196196" y="489297"/>
                      </a:lnTo>
                      <a:lnTo>
                        <a:pt x="195347" y="485903"/>
                      </a:lnTo>
                      <a:lnTo>
                        <a:pt x="194498" y="485028"/>
                      </a:lnTo>
                      <a:lnTo>
                        <a:pt x="193649" y="485903"/>
                      </a:lnTo>
                      <a:lnTo>
                        <a:pt x="193649" y="486752"/>
                      </a:lnTo>
                      <a:lnTo>
                        <a:pt x="192800" y="486752"/>
                      </a:lnTo>
                      <a:lnTo>
                        <a:pt x="191951" y="486752"/>
                      </a:lnTo>
                      <a:lnTo>
                        <a:pt x="191075" y="485903"/>
                      </a:lnTo>
                      <a:lnTo>
                        <a:pt x="190226" y="486752"/>
                      </a:lnTo>
                      <a:lnTo>
                        <a:pt x="188528" y="485903"/>
                      </a:lnTo>
                      <a:lnTo>
                        <a:pt x="186831" y="486752"/>
                      </a:lnTo>
                      <a:lnTo>
                        <a:pt x="185982" y="485903"/>
                      </a:lnTo>
                      <a:lnTo>
                        <a:pt x="185106" y="485028"/>
                      </a:lnTo>
                      <a:lnTo>
                        <a:pt x="182559" y="485903"/>
                      </a:lnTo>
                      <a:lnTo>
                        <a:pt x="181710" y="485903"/>
                      </a:lnTo>
                      <a:lnTo>
                        <a:pt x="180861" y="487600"/>
                      </a:lnTo>
                      <a:lnTo>
                        <a:pt x="179137" y="486752"/>
                      </a:lnTo>
                      <a:lnTo>
                        <a:pt x="178288" y="486752"/>
                      </a:lnTo>
                      <a:lnTo>
                        <a:pt x="176590" y="485903"/>
                      </a:lnTo>
                      <a:lnTo>
                        <a:pt x="174865" y="485028"/>
                      </a:lnTo>
                      <a:lnTo>
                        <a:pt x="174016" y="485028"/>
                      </a:lnTo>
                      <a:lnTo>
                        <a:pt x="171469" y="485028"/>
                      </a:lnTo>
                      <a:lnTo>
                        <a:pt x="170620" y="485028"/>
                      </a:lnTo>
                      <a:lnTo>
                        <a:pt x="169771" y="484180"/>
                      </a:lnTo>
                      <a:lnTo>
                        <a:pt x="169771" y="483332"/>
                      </a:lnTo>
                      <a:lnTo>
                        <a:pt x="169771" y="481635"/>
                      </a:lnTo>
                      <a:lnTo>
                        <a:pt x="169771" y="480786"/>
                      </a:lnTo>
                      <a:lnTo>
                        <a:pt x="168896" y="480786"/>
                      </a:lnTo>
                      <a:lnTo>
                        <a:pt x="168047" y="480786"/>
                      </a:lnTo>
                      <a:lnTo>
                        <a:pt x="167198" y="479912"/>
                      </a:lnTo>
                      <a:lnTo>
                        <a:pt x="166349" y="480786"/>
                      </a:lnTo>
                      <a:lnTo>
                        <a:pt x="165500" y="480786"/>
                      </a:lnTo>
                      <a:lnTo>
                        <a:pt x="162926" y="483332"/>
                      </a:lnTo>
                      <a:lnTo>
                        <a:pt x="161228" y="482483"/>
                      </a:lnTo>
                      <a:lnTo>
                        <a:pt x="162077" y="483332"/>
                      </a:lnTo>
                      <a:lnTo>
                        <a:pt x="161228" y="485903"/>
                      </a:lnTo>
                      <a:lnTo>
                        <a:pt x="162077" y="485903"/>
                      </a:lnTo>
                      <a:lnTo>
                        <a:pt x="161228" y="486752"/>
                      </a:lnTo>
                      <a:lnTo>
                        <a:pt x="158681" y="485028"/>
                      </a:lnTo>
                      <a:lnTo>
                        <a:pt x="157806" y="485028"/>
                      </a:lnTo>
                      <a:lnTo>
                        <a:pt x="156957" y="485028"/>
                      </a:lnTo>
                      <a:lnTo>
                        <a:pt x="156108" y="485028"/>
                      </a:lnTo>
                      <a:lnTo>
                        <a:pt x="155259" y="484180"/>
                      </a:lnTo>
                      <a:lnTo>
                        <a:pt x="155259" y="483332"/>
                      </a:lnTo>
                      <a:lnTo>
                        <a:pt x="154410" y="482483"/>
                      </a:lnTo>
                      <a:lnTo>
                        <a:pt x="154410" y="481635"/>
                      </a:lnTo>
                      <a:lnTo>
                        <a:pt x="153561" y="481635"/>
                      </a:lnTo>
                      <a:lnTo>
                        <a:pt x="152685" y="481635"/>
                      </a:lnTo>
                      <a:lnTo>
                        <a:pt x="153561" y="479063"/>
                      </a:lnTo>
                      <a:lnTo>
                        <a:pt x="152685" y="478215"/>
                      </a:lnTo>
                      <a:lnTo>
                        <a:pt x="150987" y="477366"/>
                      </a:lnTo>
                      <a:lnTo>
                        <a:pt x="150138" y="478215"/>
                      </a:lnTo>
                      <a:lnTo>
                        <a:pt x="149289" y="478215"/>
                      </a:lnTo>
                      <a:lnTo>
                        <a:pt x="150138" y="474821"/>
                      </a:lnTo>
                      <a:lnTo>
                        <a:pt x="149289" y="474821"/>
                      </a:lnTo>
                      <a:lnTo>
                        <a:pt x="148440" y="473946"/>
                      </a:lnTo>
                      <a:lnTo>
                        <a:pt x="148440" y="471401"/>
                      </a:lnTo>
                      <a:lnTo>
                        <a:pt x="147591" y="471401"/>
                      </a:lnTo>
                      <a:lnTo>
                        <a:pt x="79327" y="471401"/>
                      </a:lnTo>
                      <a:lnTo>
                        <a:pt x="25602" y="471401"/>
                      </a:lnTo>
                      <a:lnTo>
                        <a:pt x="10241" y="470553"/>
                      </a:lnTo>
                      <a:lnTo>
                        <a:pt x="10241" y="469705"/>
                      </a:lnTo>
                      <a:lnTo>
                        <a:pt x="11939" y="469705"/>
                      </a:lnTo>
                      <a:lnTo>
                        <a:pt x="12788" y="469705"/>
                      </a:lnTo>
                      <a:lnTo>
                        <a:pt x="12788" y="467133"/>
                      </a:lnTo>
                      <a:lnTo>
                        <a:pt x="13663" y="466285"/>
                      </a:lnTo>
                      <a:lnTo>
                        <a:pt x="13663" y="464588"/>
                      </a:lnTo>
                      <a:lnTo>
                        <a:pt x="14512" y="462016"/>
                      </a:lnTo>
                      <a:lnTo>
                        <a:pt x="14512" y="460320"/>
                      </a:lnTo>
                      <a:lnTo>
                        <a:pt x="13663" y="460320"/>
                      </a:lnTo>
                      <a:lnTo>
                        <a:pt x="13663" y="458623"/>
                      </a:lnTo>
                      <a:lnTo>
                        <a:pt x="12788" y="457748"/>
                      </a:lnTo>
                      <a:lnTo>
                        <a:pt x="13663" y="457748"/>
                      </a:lnTo>
                      <a:lnTo>
                        <a:pt x="13663" y="454354"/>
                      </a:lnTo>
                      <a:lnTo>
                        <a:pt x="13663" y="452658"/>
                      </a:lnTo>
                      <a:lnTo>
                        <a:pt x="15361" y="451783"/>
                      </a:lnTo>
                      <a:lnTo>
                        <a:pt x="15361" y="449238"/>
                      </a:lnTo>
                      <a:lnTo>
                        <a:pt x="16210" y="447541"/>
                      </a:lnTo>
                      <a:lnTo>
                        <a:pt x="15361" y="445818"/>
                      </a:lnTo>
                      <a:lnTo>
                        <a:pt x="16210" y="444969"/>
                      </a:lnTo>
                      <a:lnTo>
                        <a:pt x="17059" y="444121"/>
                      </a:lnTo>
                      <a:lnTo>
                        <a:pt x="17059" y="444969"/>
                      </a:lnTo>
                      <a:lnTo>
                        <a:pt x="17908" y="445818"/>
                      </a:lnTo>
                      <a:lnTo>
                        <a:pt x="17908" y="446693"/>
                      </a:lnTo>
                      <a:lnTo>
                        <a:pt x="19633" y="446693"/>
                      </a:lnTo>
                      <a:lnTo>
                        <a:pt x="18757" y="444969"/>
                      </a:lnTo>
                      <a:lnTo>
                        <a:pt x="19633" y="442424"/>
                      </a:lnTo>
                      <a:lnTo>
                        <a:pt x="18757" y="441576"/>
                      </a:lnTo>
                      <a:lnTo>
                        <a:pt x="18757" y="439853"/>
                      </a:lnTo>
                      <a:lnTo>
                        <a:pt x="17908" y="438156"/>
                      </a:lnTo>
                      <a:lnTo>
                        <a:pt x="17908" y="437308"/>
                      </a:lnTo>
                      <a:lnTo>
                        <a:pt x="19633" y="436459"/>
                      </a:lnTo>
                      <a:lnTo>
                        <a:pt x="19633" y="435584"/>
                      </a:lnTo>
                      <a:lnTo>
                        <a:pt x="18757" y="435584"/>
                      </a:lnTo>
                      <a:lnTo>
                        <a:pt x="17059" y="433888"/>
                      </a:lnTo>
                      <a:lnTo>
                        <a:pt x="17059" y="431342"/>
                      </a:lnTo>
                      <a:lnTo>
                        <a:pt x="17908" y="430494"/>
                      </a:lnTo>
                      <a:lnTo>
                        <a:pt x="18757" y="430494"/>
                      </a:lnTo>
                      <a:lnTo>
                        <a:pt x="18757" y="429619"/>
                      </a:lnTo>
                      <a:lnTo>
                        <a:pt x="18757" y="427922"/>
                      </a:lnTo>
                      <a:lnTo>
                        <a:pt x="18757" y="426226"/>
                      </a:lnTo>
                      <a:lnTo>
                        <a:pt x="18757" y="425377"/>
                      </a:lnTo>
                      <a:lnTo>
                        <a:pt x="17908" y="424529"/>
                      </a:lnTo>
                      <a:lnTo>
                        <a:pt x="19633" y="421957"/>
                      </a:lnTo>
                      <a:lnTo>
                        <a:pt x="18757" y="420261"/>
                      </a:lnTo>
                      <a:lnTo>
                        <a:pt x="19633" y="419412"/>
                      </a:lnTo>
                      <a:lnTo>
                        <a:pt x="18757" y="416841"/>
                      </a:lnTo>
                      <a:lnTo>
                        <a:pt x="20482" y="415144"/>
                      </a:lnTo>
                      <a:lnTo>
                        <a:pt x="20482" y="413421"/>
                      </a:lnTo>
                      <a:lnTo>
                        <a:pt x="18757" y="411724"/>
                      </a:lnTo>
                      <a:lnTo>
                        <a:pt x="18757" y="406607"/>
                      </a:lnTo>
                      <a:lnTo>
                        <a:pt x="20482" y="403214"/>
                      </a:lnTo>
                      <a:lnTo>
                        <a:pt x="19633" y="402365"/>
                      </a:lnTo>
                      <a:lnTo>
                        <a:pt x="20482" y="401490"/>
                      </a:lnTo>
                      <a:lnTo>
                        <a:pt x="21331" y="397249"/>
                      </a:lnTo>
                      <a:lnTo>
                        <a:pt x="20482" y="397249"/>
                      </a:lnTo>
                      <a:lnTo>
                        <a:pt x="19633" y="397249"/>
                      </a:lnTo>
                      <a:lnTo>
                        <a:pt x="19633" y="396374"/>
                      </a:lnTo>
                      <a:lnTo>
                        <a:pt x="20482" y="395525"/>
                      </a:lnTo>
                      <a:lnTo>
                        <a:pt x="18757" y="394677"/>
                      </a:lnTo>
                      <a:lnTo>
                        <a:pt x="17908" y="393829"/>
                      </a:lnTo>
                      <a:lnTo>
                        <a:pt x="17059" y="393829"/>
                      </a:lnTo>
                      <a:lnTo>
                        <a:pt x="16210" y="392132"/>
                      </a:lnTo>
                      <a:lnTo>
                        <a:pt x="16210" y="388712"/>
                      </a:lnTo>
                      <a:lnTo>
                        <a:pt x="15361" y="388712"/>
                      </a:lnTo>
                      <a:lnTo>
                        <a:pt x="14512" y="386167"/>
                      </a:lnTo>
                      <a:lnTo>
                        <a:pt x="13663" y="386167"/>
                      </a:lnTo>
                      <a:lnTo>
                        <a:pt x="11939" y="386167"/>
                      </a:lnTo>
                      <a:lnTo>
                        <a:pt x="11090" y="384444"/>
                      </a:lnTo>
                      <a:lnTo>
                        <a:pt x="10241" y="384444"/>
                      </a:lnTo>
                      <a:lnTo>
                        <a:pt x="9392" y="382747"/>
                      </a:lnTo>
                      <a:lnTo>
                        <a:pt x="11090" y="381898"/>
                      </a:lnTo>
                      <a:lnTo>
                        <a:pt x="9392" y="379327"/>
                      </a:lnTo>
                      <a:lnTo>
                        <a:pt x="7667" y="376782"/>
                      </a:lnTo>
                      <a:lnTo>
                        <a:pt x="6818" y="375085"/>
                      </a:lnTo>
                      <a:lnTo>
                        <a:pt x="6818" y="372513"/>
                      </a:lnTo>
                      <a:lnTo>
                        <a:pt x="6818" y="371665"/>
                      </a:lnTo>
                      <a:lnTo>
                        <a:pt x="6818" y="369968"/>
                      </a:lnTo>
                      <a:lnTo>
                        <a:pt x="10241" y="369120"/>
                      </a:lnTo>
                      <a:lnTo>
                        <a:pt x="9392" y="368245"/>
                      </a:lnTo>
                      <a:lnTo>
                        <a:pt x="9392" y="366548"/>
                      </a:lnTo>
                      <a:lnTo>
                        <a:pt x="9392" y="365700"/>
                      </a:lnTo>
                      <a:lnTo>
                        <a:pt x="6818" y="364852"/>
                      </a:lnTo>
                      <a:lnTo>
                        <a:pt x="6818" y="364003"/>
                      </a:lnTo>
                      <a:lnTo>
                        <a:pt x="4271" y="364003"/>
                      </a:lnTo>
                      <a:lnTo>
                        <a:pt x="4271" y="363128"/>
                      </a:lnTo>
                      <a:lnTo>
                        <a:pt x="5120" y="358886"/>
                      </a:lnTo>
                      <a:lnTo>
                        <a:pt x="5120" y="357163"/>
                      </a:lnTo>
                      <a:lnTo>
                        <a:pt x="5969" y="355466"/>
                      </a:lnTo>
                      <a:lnTo>
                        <a:pt x="5969" y="353770"/>
                      </a:lnTo>
                      <a:lnTo>
                        <a:pt x="6818" y="353770"/>
                      </a:lnTo>
                      <a:lnTo>
                        <a:pt x="5969" y="351198"/>
                      </a:lnTo>
                      <a:lnTo>
                        <a:pt x="6818" y="350350"/>
                      </a:lnTo>
                      <a:lnTo>
                        <a:pt x="6818" y="349501"/>
                      </a:lnTo>
                      <a:lnTo>
                        <a:pt x="9392" y="347805"/>
                      </a:lnTo>
                      <a:lnTo>
                        <a:pt x="11090" y="343536"/>
                      </a:lnTo>
                      <a:lnTo>
                        <a:pt x="11090" y="342688"/>
                      </a:lnTo>
                      <a:lnTo>
                        <a:pt x="12788" y="341840"/>
                      </a:lnTo>
                      <a:lnTo>
                        <a:pt x="12788" y="339268"/>
                      </a:lnTo>
                      <a:lnTo>
                        <a:pt x="11939" y="338420"/>
                      </a:lnTo>
                      <a:lnTo>
                        <a:pt x="12788" y="336723"/>
                      </a:lnTo>
                      <a:lnTo>
                        <a:pt x="13663" y="336723"/>
                      </a:lnTo>
                      <a:lnTo>
                        <a:pt x="13663" y="335874"/>
                      </a:lnTo>
                      <a:lnTo>
                        <a:pt x="12788" y="335000"/>
                      </a:lnTo>
                      <a:lnTo>
                        <a:pt x="13663" y="334151"/>
                      </a:lnTo>
                      <a:lnTo>
                        <a:pt x="13663" y="330758"/>
                      </a:lnTo>
                      <a:lnTo>
                        <a:pt x="15361" y="329034"/>
                      </a:lnTo>
                      <a:lnTo>
                        <a:pt x="15361" y="326489"/>
                      </a:lnTo>
                      <a:lnTo>
                        <a:pt x="15361" y="325641"/>
                      </a:lnTo>
                      <a:lnTo>
                        <a:pt x="14512" y="323069"/>
                      </a:lnTo>
                      <a:lnTo>
                        <a:pt x="14512" y="320524"/>
                      </a:lnTo>
                      <a:lnTo>
                        <a:pt x="12788" y="319676"/>
                      </a:lnTo>
                      <a:lnTo>
                        <a:pt x="13663" y="317953"/>
                      </a:lnTo>
                      <a:lnTo>
                        <a:pt x="13663" y="317104"/>
                      </a:lnTo>
                      <a:lnTo>
                        <a:pt x="11939" y="316256"/>
                      </a:lnTo>
                      <a:lnTo>
                        <a:pt x="10241" y="315408"/>
                      </a:lnTo>
                      <a:lnTo>
                        <a:pt x="12788" y="311988"/>
                      </a:lnTo>
                      <a:lnTo>
                        <a:pt x="12788" y="309442"/>
                      </a:lnTo>
                      <a:lnTo>
                        <a:pt x="9392" y="307746"/>
                      </a:lnTo>
                      <a:lnTo>
                        <a:pt x="7667" y="307746"/>
                      </a:lnTo>
                      <a:lnTo>
                        <a:pt x="6818" y="306871"/>
                      </a:lnTo>
                      <a:lnTo>
                        <a:pt x="10241" y="305174"/>
                      </a:lnTo>
                      <a:lnTo>
                        <a:pt x="11090" y="306022"/>
                      </a:lnTo>
                      <a:lnTo>
                        <a:pt x="12788" y="306022"/>
                      </a:lnTo>
                      <a:lnTo>
                        <a:pt x="13663" y="304326"/>
                      </a:lnTo>
                      <a:lnTo>
                        <a:pt x="16210" y="303477"/>
                      </a:lnTo>
                      <a:lnTo>
                        <a:pt x="16210" y="301754"/>
                      </a:lnTo>
                      <a:lnTo>
                        <a:pt x="15361" y="299209"/>
                      </a:lnTo>
                      <a:lnTo>
                        <a:pt x="17059" y="299209"/>
                      </a:lnTo>
                      <a:lnTo>
                        <a:pt x="18757" y="295789"/>
                      </a:lnTo>
                      <a:lnTo>
                        <a:pt x="19633" y="294941"/>
                      </a:lnTo>
                      <a:lnTo>
                        <a:pt x="18757" y="294941"/>
                      </a:lnTo>
                      <a:lnTo>
                        <a:pt x="18757" y="294092"/>
                      </a:lnTo>
                      <a:lnTo>
                        <a:pt x="17908" y="294941"/>
                      </a:lnTo>
                      <a:lnTo>
                        <a:pt x="17059" y="294941"/>
                      </a:lnTo>
                      <a:lnTo>
                        <a:pt x="16210" y="293244"/>
                      </a:lnTo>
                      <a:lnTo>
                        <a:pt x="17059" y="288976"/>
                      </a:lnTo>
                      <a:lnTo>
                        <a:pt x="17059" y="288127"/>
                      </a:lnTo>
                      <a:lnTo>
                        <a:pt x="16210" y="288127"/>
                      </a:lnTo>
                      <a:lnTo>
                        <a:pt x="16210" y="287279"/>
                      </a:lnTo>
                      <a:lnTo>
                        <a:pt x="15361" y="287279"/>
                      </a:lnTo>
                      <a:lnTo>
                        <a:pt x="15361" y="283859"/>
                      </a:lnTo>
                      <a:lnTo>
                        <a:pt x="14512" y="283859"/>
                      </a:lnTo>
                      <a:lnTo>
                        <a:pt x="14512" y="282162"/>
                      </a:lnTo>
                      <a:lnTo>
                        <a:pt x="12788" y="283010"/>
                      </a:lnTo>
                      <a:lnTo>
                        <a:pt x="10241" y="280465"/>
                      </a:lnTo>
                      <a:lnTo>
                        <a:pt x="10241" y="279591"/>
                      </a:lnTo>
                      <a:lnTo>
                        <a:pt x="13663" y="278742"/>
                      </a:lnTo>
                      <a:lnTo>
                        <a:pt x="8543" y="276197"/>
                      </a:lnTo>
                      <a:lnTo>
                        <a:pt x="7667" y="275349"/>
                      </a:lnTo>
                      <a:lnTo>
                        <a:pt x="6818" y="274500"/>
                      </a:lnTo>
                      <a:lnTo>
                        <a:pt x="6818" y="273625"/>
                      </a:lnTo>
                      <a:lnTo>
                        <a:pt x="5969" y="272777"/>
                      </a:lnTo>
                      <a:lnTo>
                        <a:pt x="8543" y="270232"/>
                      </a:lnTo>
                      <a:lnTo>
                        <a:pt x="9392" y="270232"/>
                      </a:lnTo>
                      <a:lnTo>
                        <a:pt x="9392" y="268509"/>
                      </a:lnTo>
                      <a:lnTo>
                        <a:pt x="10241" y="267660"/>
                      </a:lnTo>
                      <a:lnTo>
                        <a:pt x="8543" y="265115"/>
                      </a:lnTo>
                      <a:lnTo>
                        <a:pt x="10241" y="264267"/>
                      </a:lnTo>
                      <a:lnTo>
                        <a:pt x="8543" y="263418"/>
                      </a:lnTo>
                      <a:lnTo>
                        <a:pt x="6818" y="261695"/>
                      </a:lnTo>
                      <a:lnTo>
                        <a:pt x="4271" y="261695"/>
                      </a:lnTo>
                      <a:lnTo>
                        <a:pt x="2547" y="260847"/>
                      </a:lnTo>
                      <a:lnTo>
                        <a:pt x="2547" y="259998"/>
                      </a:lnTo>
                      <a:lnTo>
                        <a:pt x="849" y="260847"/>
                      </a:lnTo>
                      <a:lnTo>
                        <a:pt x="849" y="258302"/>
                      </a:lnTo>
                      <a:lnTo>
                        <a:pt x="849" y="257427"/>
                      </a:lnTo>
                      <a:lnTo>
                        <a:pt x="1698" y="255730"/>
                      </a:lnTo>
                      <a:lnTo>
                        <a:pt x="2547" y="254882"/>
                      </a:lnTo>
                      <a:lnTo>
                        <a:pt x="1698" y="253185"/>
                      </a:lnTo>
                      <a:lnTo>
                        <a:pt x="2547" y="250613"/>
                      </a:lnTo>
                      <a:lnTo>
                        <a:pt x="2547" y="249765"/>
                      </a:lnTo>
                      <a:lnTo>
                        <a:pt x="849" y="250613"/>
                      </a:lnTo>
                      <a:lnTo>
                        <a:pt x="0" y="249765"/>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1" name="Forma Livre 30">
                  <a:extLst>
                    <a:ext uri="{FF2B5EF4-FFF2-40B4-BE49-F238E27FC236}">
                      <a16:creationId xmlns:a16="http://schemas.microsoft.com/office/drawing/2014/main" id="{4A813839-08DE-A49A-8703-DA8E750F8195}"/>
                    </a:ext>
                  </a:extLst>
                </p:cNvPr>
                <p:cNvSpPr/>
                <p:nvPr/>
              </p:nvSpPr>
              <p:spPr>
                <a:xfrm>
                  <a:off x="2335694" y="2424721"/>
                  <a:ext cx="566909" cy="564916"/>
                </a:xfrm>
                <a:custGeom>
                  <a:avLst/>
                  <a:gdLst>
                    <a:gd name="connsiteX0" fmla="*/ 1725 w 923009"/>
                    <a:gd name="connsiteY0" fmla="*/ 661489 h 919764"/>
                    <a:gd name="connsiteX1" fmla="*/ 1725 w 923009"/>
                    <a:gd name="connsiteY1" fmla="*/ 660614 h 919764"/>
                    <a:gd name="connsiteX2" fmla="*/ 2573 w 923009"/>
                    <a:gd name="connsiteY2" fmla="*/ 658917 h 919764"/>
                    <a:gd name="connsiteX3" fmla="*/ 2573 w 923009"/>
                    <a:gd name="connsiteY3" fmla="*/ 658069 h 919764"/>
                    <a:gd name="connsiteX4" fmla="*/ 3422 w 923009"/>
                    <a:gd name="connsiteY4" fmla="*/ 656372 h 919764"/>
                    <a:gd name="connsiteX5" fmla="*/ 3422 w 923009"/>
                    <a:gd name="connsiteY5" fmla="*/ 657221 h 919764"/>
                    <a:gd name="connsiteX6" fmla="*/ 3422 w 923009"/>
                    <a:gd name="connsiteY6" fmla="*/ 656372 h 919764"/>
                    <a:gd name="connsiteX7" fmla="*/ 3422 w 923009"/>
                    <a:gd name="connsiteY7" fmla="*/ 655497 h 919764"/>
                    <a:gd name="connsiteX8" fmla="*/ 3422 w 923009"/>
                    <a:gd name="connsiteY8" fmla="*/ 653801 h 919764"/>
                    <a:gd name="connsiteX9" fmla="*/ 2573 w 923009"/>
                    <a:gd name="connsiteY9" fmla="*/ 653801 h 919764"/>
                    <a:gd name="connsiteX10" fmla="*/ 3422 w 923009"/>
                    <a:gd name="connsiteY10" fmla="*/ 652952 h 919764"/>
                    <a:gd name="connsiteX11" fmla="*/ 2573 w 923009"/>
                    <a:gd name="connsiteY11" fmla="*/ 652104 h 919764"/>
                    <a:gd name="connsiteX12" fmla="*/ 3422 w 923009"/>
                    <a:gd name="connsiteY12" fmla="*/ 651256 h 919764"/>
                    <a:gd name="connsiteX13" fmla="*/ 4271 w 923009"/>
                    <a:gd name="connsiteY13" fmla="*/ 650407 h 919764"/>
                    <a:gd name="connsiteX14" fmla="*/ 4271 w 923009"/>
                    <a:gd name="connsiteY14" fmla="*/ 649532 h 919764"/>
                    <a:gd name="connsiteX15" fmla="*/ 5120 w 923009"/>
                    <a:gd name="connsiteY15" fmla="*/ 649532 h 919764"/>
                    <a:gd name="connsiteX16" fmla="*/ 5120 w 923009"/>
                    <a:gd name="connsiteY16" fmla="*/ 648684 h 919764"/>
                    <a:gd name="connsiteX17" fmla="*/ 5969 w 923009"/>
                    <a:gd name="connsiteY17" fmla="*/ 648684 h 919764"/>
                    <a:gd name="connsiteX18" fmla="*/ 5969 w 923009"/>
                    <a:gd name="connsiteY18" fmla="*/ 647836 h 919764"/>
                    <a:gd name="connsiteX19" fmla="*/ 5120 w 923009"/>
                    <a:gd name="connsiteY19" fmla="*/ 647836 h 919764"/>
                    <a:gd name="connsiteX20" fmla="*/ 5969 w 923009"/>
                    <a:gd name="connsiteY20" fmla="*/ 646987 h 919764"/>
                    <a:gd name="connsiteX21" fmla="*/ 5969 w 923009"/>
                    <a:gd name="connsiteY21" fmla="*/ 646139 h 919764"/>
                    <a:gd name="connsiteX22" fmla="*/ 5969 w 923009"/>
                    <a:gd name="connsiteY22" fmla="*/ 646987 h 919764"/>
                    <a:gd name="connsiteX23" fmla="*/ 6818 w 923009"/>
                    <a:gd name="connsiteY23" fmla="*/ 646139 h 919764"/>
                    <a:gd name="connsiteX24" fmla="*/ 6818 w 923009"/>
                    <a:gd name="connsiteY24" fmla="*/ 644416 h 919764"/>
                    <a:gd name="connsiteX25" fmla="*/ 5969 w 923009"/>
                    <a:gd name="connsiteY25" fmla="*/ 644416 h 919764"/>
                    <a:gd name="connsiteX26" fmla="*/ 6818 w 923009"/>
                    <a:gd name="connsiteY26" fmla="*/ 644416 h 919764"/>
                    <a:gd name="connsiteX27" fmla="*/ 7694 w 923009"/>
                    <a:gd name="connsiteY27" fmla="*/ 643567 h 919764"/>
                    <a:gd name="connsiteX28" fmla="*/ 5969 w 923009"/>
                    <a:gd name="connsiteY28" fmla="*/ 643567 h 919764"/>
                    <a:gd name="connsiteX29" fmla="*/ 5969 w 923009"/>
                    <a:gd name="connsiteY29" fmla="*/ 642719 h 919764"/>
                    <a:gd name="connsiteX30" fmla="*/ 5969 w 923009"/>
                    <a:gd name="connsiteY30" fmla="*/ 641870 h 919764"/>
                    <a:gd name="connsiteX31" fmla="*/ 6818 w 923009"/>
                    <a:gd name="connsiteY31" fmla="*/ 641870 h 919764"/>
                    <a:gd name="connsiteX32" fmla="*/ 6818 w 923009"/>
                    <a:gd name="connsiteY32" fmla="*/ 641022 h 919764"/>
                    <a:gd name="connsiteX33" fmla="*/ 5969 w 923009"/>
                    <a:gd name="connsiteY33" fmla="*/ 641022 h 919764"/>
                    <a:gd name="connsiteX34" fmla="*/ 6818 w 923009"/>
                    <a:gd name="connsiteY34" fmla="*/ 640174 h 919764"/>
                    <a:gd name="connsiteX35" fmla="*/ 5969 w 923009"/>
                    <a:gd name="connsiteY35" fmla="*/ 639325 h 919764"/>
                    <a:gd name="connsiteX36" fmla="*/ 4271 w 923009"/>
                    <a:gd name="connsiteY36" fmla="*/ 638450 h 919764"/>
                    <a:gd name="connsiteX37" fmla="*/ 5120 w 923009"/>
                    <a:gd name="connsiteY37" fmla="*/ 638450 h 919764"/>
                    <a:gd name="connsiteX38" fmla="*/ 5120 w 923009"/>
                    <a:gd name="connsiteY38" fmla="*/ 637602 h 919764"/>
                    <a:gd name="connsiteX39" fmla="*/ 5969 w 923009"/>
                    <a:gd name="connsiteY39" fmla="*/ 636754 h 919764"/>
                    <a:gd name="connsiteX40" fmla="*/ 5120 w 923009"/>
                    <a:gd name="connsiteY40" fmla="*/ 636754 h 919764"/>
                    <a:gd name="connsiteX41" fmla="*/ 5120 w 923009"/>
                    <a:gd name="connsiteY41" fmla="*/ 635905 h 919764"/>
                    <a:gd name="connsiteX42" fmla="*/ 4271 w 923009"/>
                    <a:gd name="connsiteY42" fmla="*/ 636754 h 919764"/>
                    <a:gd name="connsiteX43" fmla="*/ 4271 w 923009"/>
                    <a:gd name="connsiteY43" fmla="*/ 635905 h 919764"/>
                    <a:gd name="connsiteX44" fmla="*/ 4271 w 923009"/>
                    <a:gd name="connsiteY44" fmla="*/ 635057 h 919764"/>
                    <a:gd name="connsiteX45" fmla="*/ 5969 w 923009"/>
                    <a:gd name="connsiteY45" fmla="*/ 634209 h 919764"/>
                    <a:gd name="connsiteX46" fmla="*/ 5969 w 923009"/>
                    <a:gd name="connsiteY46" fmla="*/ 633360 h 919764"/>
                    <a:gd name="connsiteX47" fmla="*/ 7694 w 923009"/>
                    <a:gd name="connsiteY47" fmla="*/ 632485 h 919764"/>
                    <a:gd name="connsiteX48" fmla="*/ 6818 w 923009"/>
                    <a:gd name="connsiteY48" fmla="*/ 629940 h 919764"/>
                    <a:gd name="connsiteX49" fmla="*/ 8543 w 923009"/>
                    <a:gd name="connsiteY49" fmla="*/ 629940 h 919764"/>
                    <a:gd name="connsiteX50" fmla="*/ 9392 w 923009"/>
                    <a:gd name="connsiteY50" fmla="*/ 628244 h 919764"/>
                    <a:gd name="connsiteX51" fmla="*/ 10241 w 923009"/>
                    <a:gd name="connsiteY51" fmla="*/ 627369 h 919764"/>
                    <a:gd name="connsiteX52" fmla="*/ 10241 w 923009"/>
                    <a:gd name="connsiteY52" fmla="*/ 624824 h 919764"/>
                    <a:gd name="connsiteX53" fmla="*/ 11090 w 923009"/>
                    <a:gd name="connsiteY53" fmla="*/ 624824 h 919764"/>
                    <a:gd name="connsiteX54" fmla="*/ 11090 w 923009"/>
                    <a:gd name="connsiteY54" fmla="*/ 623975 h 919764"/>
                    <a:gd name="connsiteX55" fmla="*/ 11090 w 923009"/>
                    <a:gd name="connsiteY55" fmla="*/ 623127 h 919764"/>
                    <a:gd name="connsiteX56" fmla="*/ 11939 w 923009"/>
                    <a:gd name="connsiteY56" fmla="*/ 620555 h 919764"/>
                    <a:gd name="connsiteX57" fmla="*/ 11939 w 923009"/>
                    <a:gd name="connsiteY57" fmla="*/ 618858 h 919764"/>
                    <a:gd name="connsiteX58" fmla="*/ 12814 w 923009"/>
                    <a:gd name="connsiteY58" fmla="*/ 618010 h 919764"/>
                    <a:gd name="connsiteX59" fmla="*/ 13663 w 923009"/>
                    <a:gd name="connsiteY59" fmla="*/ 618858 h 919764"/>
                    <a:gd name="connsiteX60" fmla="*/ 14512 w 923009"/>
                    <a:gd name="connsiteY60" fmla="*/ 617162 h 919764"/>
                    <a:gd name="connsiteX61" fmla="*/ 15361 w 923009"/>
                    <a:gd name="connsiteY61" fmla="*/ 616287 h 919764"/>
                    <a:gd name="connsiteX62" fmla="*/ 15361 w 923009"/>
                    <a:gd name="connsiteY62" fmla="*/ 615438 h 919764"/>
                    <a:gd name="connsiteX63" fmla="*/ 16210 w 923009"/>
                    <a:gd name="connsiteY63" fmla="*/ 615438 h 919764"/>
                    <a:gd name="connsiteX64" fmla="*/ 17059 w 923009"/>
                    <a:gd name="connsiteY64" fmla="*/ 612893 h 919764"/>
                    <a:gd name="connsiteX65" fmla="*/ 17059 w 923009"/>
                    <a:gd name="connsiteY65" fmla="*/ 612045 h 919764"/>
                    <a:gd name="connsiteX66" fmla="*/ 17059 w 923009"/>
                    <a:gd name="connsiteY66" fmla="*/ 611197 h 919764"/>
                    <a:gd name="connsiteX67" fmla="*/ 17908 w 923009"/>
                    <a:gd name="connsiteY67" fmla="*/ 610322 h 919764"/>
                    <a:gd name="connsiteX68" fmla="*/ 18784 w 923009"/>
                    <a:gd name="connsiteY68" fmla="*/ 610322 h 919764"/>
                    <a:gd name="connsiteX69" fmla="*/ 19633 w 923009"/>
                    <a:gd name="connsiteY69" fmla="*/ 610322 h 919764"/>
                    <a:gd name="connsiteX70" fmla="*/ 18784 w 923009"/>
                    <a:gd name="connsiteY70" fmla="*/ 609473 h 919764"/>
                    <a:gd name="connsiteX71" fmla="*/ 19633 w 923009"/>
                    <a:gd name="connsiteY71" fmla="*/ 609473 h 919764"/>
                    <a:gd name="connsiteX72" fmla="*/ 20482 w 923009"/>
                    <a:gd name="connsiteY72" fmla="*/ 609473 h 919764"/>
                    <a:gd name="connsiteX73" fmla="*/ 20482 w 923009"/>
                    <a:gd name="connsiteY73" fmla="*/ 608625 h 919764"/>
                    <a:gd name="connsiteX74" fmla="*/ 21331 w 923009"/>
                    <a:gd name="connsiteY74" fmla="*/ 608625 h 919764"/>
                    <a:gd name="connsiteX75" fmla="*/ 20482 w 923009"/>
                    <a:gd name="connsiteY75" fmla="*/ 607777 h 919764"/>
                    <a:gd name="connsiteX76" fmla="*/ 22180 w 923009"/>
                    <a:gd name="connsiteY76" fmla="*/ 607777 h 919764"/>
                    <a:gd name="connsiteX77" fmla="*/ 21331 w 923009"/>
                    <a:gd name="connsiteY77" fmla="*/ 606928 h 919764"/>
                    <a:gd name="connsiteX78" fmla="*/ 22180 w 923009"/>
                    <a:gd name="connsiteY78" fmla="*/ 606928 h 919764"/>
                    <a:gd name="connsiteX79" fmla="*/ 23029 w 923009"/>
                    <a:gd name="connsiteY79" fmla="*/ 607777 h 919764"/>
                    <a:gd name="connsiteX80" fmla="*/ 23029 w 923009"/>
                    <a:gd name="connsiteY80" fmla="*/ 606080 h 919764"/>
                    <a:gd name="connsiteX81" fmla="*/ 23029 w 923009"/>
                    <a:gd name="connsiteY81" fmla="*/ 606928 h 919764"/>
                    <a:gd name="connsiteX82" fmla="*/ 23029 w 923009"/>
                    <a:gd name="connsiteY82" fmla="*/ 606080 h 919764"/>
                    <a:gd name="connsiteX83" fmla="*/ 23904 w 923009"/>
                    <a:gd name="connsiteY83" fmla="*/ 606080 h 919764"/>
                    <a:gd name="connsiteX84" fmla="*/ 24753 w 923009"/>
                    <a:gd name="connsiteY84" fmla="*/ 605205 h 919764"/>
                    <a:gd name="connsiteX85" fmla="*/ 24753 w 923009"/>
                    <a:gd name="connsiteY85" fmla="*/ 604357 h 919764"/>
                    <a:gd name="connsiteX86" fmla="*/ 23904 w 923009"/>
                    <a:gd name="connsiteY86" fmla="*/ 603508 h 919764"/>
                    <a:gd name="connsiteX87" fmla="*/ 23904 w 923009"/>
                    <a:gd name="connsiteY87" fmla="*/ 604357 h 919764"/>
                    <a:gd name="connsiteX88" fmla="*/ 23904 w 923009"/>
                    <a:gd name="connsiteY88" fmla="*/ 603508 h 919764"/>
                    <a:gd name="connsiteX89" fmla="*/ 23904 w 923009"/>
                    <a:gd name="connsiteY89" fmla="*/ 602660 h 919764"/>
                    <a:gd name="connsiteX90" fmla="*/ 23029 w 923009"/>
                    <a:gd name="connsiteY90" fmla="*/ 602660 h 919764"/>
                    <a:gd name="connsiteX91" fmla="*/ 23029 w 923009"/>
                    <a:gd name="connsiteY91" fmla="*/ 601812 h 919764"/>
                    <a:gd name="connsiteX92" fmla="*/ 23904 w 923009"/>
                    <a:gd name="connsiteY92" fmla="*/ 601812 h 919764"/>
                    <a:gd name="connsiteX93" fmla="*/ 23029 w 923009"/>
                    <a:gd name="connsiteY93" fmla="*/ 600115 h 919764"/>
                    <a:gd name="connsiteX94" fmla="*/ 23904 w 923009"/>
                    <a:gd name="connsiteY94" fmla="*/ 600115 h 919764"/>
                    <a:gd name="connsiteX95" fmla="*/ 23904 w 923009"/>
                    <a:gd name="connsiteY95" fmla="*/ 599240 h 919764"/>
                    <a:gd name="connsiteX96" fmla="*/ 24753 w 923009"/>
                    <a:gd name="connsiteY96" fmla="*/ 599240 h 919764"/>
                    <a:gd name="connsiteX97" fmla="*/ 23904 w 923009"/>
                    <a:gd name="connsiteY97" fmla="*/ 598392 h 919764"/>
                    <a:gd name="connsiteX98" fmla="*/ 24753 w 923009"/>
                    <a:gd name="connsiteY98" fmla="*/ 598392 h 919764"/>
                    <a:gd name="connsiteX99" fmla="*/ 24753 w 923009"/>
                    <a:gd name="connsiteY99" fmla="*/ 597543 h 919764"/>
                    <a:gd name="connsiteX100" fmla="*/ 24753 w 923009"/>
                    <a:gd name="connsiteY100" fmla="*/ 596695 h 919764"/>
                    <a:gd name="connsiteX101" fmla="*/ 25602 w 923009"/>
                    <a:gd name="connsiteY101" fmla="*/ 595846 h 919764"/>
                    <a:gd name="connsiteX102" fmla="*/ 24753 w 923009"/>
                    <a:gd name="connsiteY102" fmla="*/ 594998 h 919764"/>
                    <a:gd name="connsiteX103" fmla="*/ 24753 w 923009"/>
                    <a:gd name="connsiteY103" fmla="*/ 591578 h 919764"/>
                    <a:gd name="connsiteX104" fmla="*/ 25602 w 923009"/>
                    <a:gd name="connsiteY104" fmla="*/ 591578 h 919764"/>
                    <a:gd name="connsiteX105" fmla="*/ 25602 w 923009"/>
                    <a:gd name="connsiteY105" fmla="*/ 592426 h 919764"/>
                    <a:gd name="connsiteX106" fmla="*/ 26451 w 923009"/>
                    <a:gd name="connsiteY106" fmla="*/ 590730 h 919764"/>
                    <a:gd name="connsiteX107" fmla="*/ 26451 w 923009"/>
                    <a:gd name="connsiteY107" fmla="*/ 589881 h 919764"/>
                    <a:gd name="connsiteX108" fmla="*/ 27300 w 923009"/>
                    <a:gd name="connsiteY108" fmla="*/ 589033 h 919764"/>
                    <a:gd name="connsiteX109" fmla="*/ 27300 w 923009"/>
                    <a:gd name="connsiteY109" fmla="*/ 588158 h 919764"/>
                    <a:gd name="connsiteX110" fmla="*/ 27300 w 923009"/>
                    <a:gd name="connsiteY110" fmla="*/ 587310 h 919764"/>
                    <a:gd name="connsiteX111" fmla="*/ 27300 w 923009"/>
                    <a:gd name="connsiteY111" fmla="*/ 586461 h 919764"/>
                    <a:gd name="connsiteX112" fmla="*/ 27300 w 923009"/>
                    <a:gd name="connsiteY112" fmla="*/ 584765 h 919764"/>
                    <a:gd name="connsiteX113" fmla="*/ 28149 w 923009"/>
                    <a:gd name="connsiteY113" fmla="*/ 584765 h 919764"/>
                    <a:gd name="connsiteX114" fmla="*/ 28149 w 923009"/>
                    <a:gd name="connsiteY114" fmla="*/ 583916 h 919764"/>
                    <a:gd name="connsiteX115" fmla="*/ 28998 w 923009"/>
                    <a:gd name="connsiteY115" fmla="*/ 583916 h 919764"/>
                    <a:gd name="connsiteX116" fmla="*/ 29874 w 923009"/>
                    <a:gd name="connsiteY116" fmla="*/ 583041 h 919764"/>
                    <a:gd name="connsiteX117" fmla="*/ 29874 w 923009"/>
                    <a:gd name="connsiteY117" fmla="*/ 581345 h 919764"/>
                    <a:gd name="connsiteX118" fmla="*/ 30723 w 923009"/>
                    <a:gd name="connsiteY118" fmla="*/ 581345 h 919764"/>
                    <a:gd name="connsiteX119" fmla="*/ 29874 w 923009"/>
                    <a:gd name="connsiteY119" fmla="*/ 580496 h 919764"/>
                    <a:gd name="connsiteX120" fmla="*/ 29874 w 923009"/>
                    <a:gd name="connsiteY120" fmla="*/ 578800 h 919764"/>
                    <a:gd name="connsiteX121" fmla="*/ 30723 w 923009"/>
                    <a:gd name="connsiteY121" fmla="*/ 577951 h 919764"/>
                    <a:gd name="connsiteX122" fmla="*/ 30723 w 923009"/>
                    <a:gd name="connsiteY122" fmla="*/ 578800 h 919764"/>
                    <a:gd name="connsiteX123" fmla="*/ 31572 w 923009"/>
                    <a:gd name="connsiteY123" fmla="*/ 577951 h 919764"/>
                    <a:gd name="connsiteX124" fmla="*/ 32421 w 923009"/>
                    <a:gd name="connsiteY124" fmla="*/ 578800 h 919764"/>
                    <a:gd name="connsiteX125" fmla="*/ 33270 w 923009"/>
                    <a:gd name="connsiteY125" fmla="*/ 578800 h 919764"/>
                    <a:gd name="connsiteX126" fmla="*/ 34994 w 923009"/>
                    <a:gd name="connsiteY126" fmla="*/ 578800 h 919764"/>
                    <a:gd name="connsiteX127" fmla="*/ 35843 w 923009"/>
                    <a:gd name="connsiteY127" fmla="*/ 579648 h 919764"/>
                    <a:gd name="connsiteX128" fmla="*/ 36692 w 923009"/>
                    <a:gd name="connsiteY128" fmla="*/ 578800 h 919764"/>
                    <a:gd name="connsiteX129" fmla="*/ 36692 w 923009"/>
                    <a:gd name="connsiteY129" fmla="*/ 577951 h 919764"/>
                    <a:gd name="connsiteX130" fmla="*/ 37541 w 923009"/>
                    <a:gd name="connsiteY130" fmla="*/ 578800 h 919764"/>
                    <a:gd name="connsiteX131" fmla="*/ 37541 w 923009"/>
                    <a:gd name="connsiteY131" fmla="*/ 577951 h 919764"/>
                    <a:gd name="connsiteX132" fmla="*/ 37541 w 923009"/>
                    <a:gd name="connsiteY132" fmla="*/ 577076 h 919764"/>
                    <a:gd name="connsiteX133" fmla="*/ 38390 w 923009"/>
                    <a:gd name="connsiteY133" fmla="*/ 577076 h 919764"/>
                    <a:gd name="connsiteX134" fmla="*/ 38390 w 923009"/>
                    <a:gd name="connsiteY134" fmla="*/ 577951 h 919764"/>
                    <a:gd name="connsiteX135" fmla="*/ 39239 w 923009"/>
                    <a:gd name="connsiteY135" fmla="*/ 577951 h 919764"/>
                    <a:gd name="connsiteX136" fmla="*/ 38390 w 923009"/>
                    <a:gd name="connsiteY136" fmla="*/ 576228 h 919764"/>
                    <a:gd name="connsiteX137" fmla="*/ 37541 w 923009"/>
                    <a:gd name="connsiteY137" fmla="*/ 576228 h 919764"/>
                    <a:gd name="connsiteX138" fmla="*/ 40964 w 923009"/>
                    <a:gd name="connsiteY138" fmla="*/ 576228 h 919764"/>
                    <a:gd name="connsiteX139" fmla="*/ 40964 w 923009"/>
                    <a:gd name="connsiteY139" fmla="*/ 575380 h 919764"/>
                    <a:gd name="connsiteX140" fmla="*/ 40088 w 923009"/>
                    <a:gd name="connsiteY140" fmla="*/ 575380 h 919764"/>
                    <a:gd name="connsiteX141" fmla="*/ 40964 w 923009"/>
                    <a:gd name="connsiteY141" fmla="*/ 573683 h 919764"/>
                    <a:gd name="connsiteX142" fmla="*/ 39239 w 923009"/>
                    <a:gd name="connsiteY142" fmla="*/ 571960 h 919764"/>
                    <a:gd name="connsiteX143" fmla="*/ 40088 w 923009"/>
                    <a:gd name="connsiteY143" fmla="*/ 571960 h 919764"/>
                    <a:gd name="connsiteX144" fmla="*/ 40088 w 923009"/>
                    <a:gd name="connsiteY144" fmla="*/ 571111 h 919764"/>
                    <a:gd name="connsiteX145" fmla="*/ 40964 w 923009"/>
                    <a:gd name="connsiteY145" fmla="*/ 571111 h 919764"/>
                    <a:gd name="connsiteX146" fmla="*/ 40964 w 923009"/>
                    <a:gd name="connsiteY146" fmla="*/ 572834 h 919764"/>
                    <a:gd name="connsiteX147" fmla="*/ 41813 w 923009"/>
                    <a:gd name="connsiteY147" fmla="*/ 572834 h 919764"/>
                    <a:gd name="connsiteX148" fmla="*/ 42662 w 923009"/>
                    <a:gd name="connsiteY148" fmla="*/ 571960 h 919764"/>
                    <a:gd name="connsiteX149" fmla="*/ 43511 w 923009"/>
                    <a:gd name="connsiteY149" fmla="*/ 571960 h 919764"/>
                    <a:gd name="connsiteX150" fmla="*/ 43511 w 923009"/>
                    <a:gd name="connsiteY150" fmla="*/ 570263 h 919764"/>
                    <a:gd name="connsiteX151" fmla="*/ 45209 w 923009"/>
                    <a:gd name="connsiteY151" fmla="*/ 569414 h 919764"/>
                    <a:gd name="connsiteX152" fmla="*/ 46084 w 923009"/>
                    <a:gd name="connsiteY152" fmla="*/ 568566 h 919764"/>
                    <a:gd name="connsiteX153" fmla="*/ 45209 w 923009"/>
                    <a:gd name="connsiteY153" fmla="*/ 568566 h 919764"/>
                    <a:gd name="connsiteX154" fmla="*/ 46933 w 923009"/>
                    <a:gd name="connsiteY154" fmla="*/ 567718 h 919764"/>
                    <a:gd name="connsiteX155" fmla="*/ 48631 w 923009"/>
                    <a:gd name="connsiteY155" fmla="*/ 567718 h 919764"/>
                    <a:gd name="connsiteX156" fmla="*/ 49480 w 923009"/>
                    <a:gd name="connsiteY156" fmla="*/ 565994 h 919764"/>
                    <a:gd name="connsiteX157" fmla="*/ 50329 w 923009"/>
                    <a:gd name="connsiteY157" fmla="*/ 566869 h 919764"/>
                    <a:gd name="connsiteX158" fmla="*/ 51178 w 923009"/>
                    <a:gd name="connsiteY158" fmla="*/ 565994 h 919764"/>
                    <a:gd name="connsiteX159" fmla="*/ 52054 w 923009"/>
                    <a:gd name="connsiteY159" fmla="*/ 565994 h 919764"/>
                    <a:gd name="connsiteX160" fmla="*/ 52054 w 923009"/>
                    <a:gd name="connsiteY160" fmla="*/ 566869 h 919764"/>
                    <a:gd name="connsiteX161" fmla="*/ 52903 w 923009"/>
                    <a:gd name="connsiteY161" fmla="*/ 566869 h 919764"/>
                    <a:gd name="connsiteX162" fmla="*/ 52903 w 923009"/>
                    <a:gd name="connsiteY162" fmla="*/ 565146 h 919764"/>
                    <a:gd name="connsiteX163" fmla="*/ 53752 w 923009"/>
                    <a:gd name="connsiteY163" fmla="*/ 565146 h 919764"/>
                    <a:gd name="connsiteX164" fmla="*/ 56299 w 923009"/>
                    <a:gd name="connsiteY164" fmla="*/ 562601 h 919764"/>
                    <a:gd name="connsiteX165" fmla="*/ 57148 w 923009"/>
                    <a:gd name="connsiteY165" fmla="*/ 563449 h 919764"/>
                    <a:gd name="connsiteX166" fmla="*/ 58023 w 923009"/>
                    <a:gd name="connsiteY166" fmla="*/ 562601 h 919764"/>
                    <a:gd name="connsiteX167" fmla="*/ 58872 w 923009"/>
                    <a:gd name="connsiteY167" fmla="*/ 562601 h 919764"/>
                    <a:gd name="connsiteX168" fmla="*/ 58872 w 923009"/>
                    <a:gd name="connsiteY168" fmla="*/ 560878 h 919764"/>
                    <a:gd name="connsiteX169" fmla="*/ 58872 w 923009"/>
                    <a:gd name="connsiteY169" fmla="*/ 560029 h 919764"/>
                    <a:gd name="connsiteX170" fmla="*/ 59721 w 923009"/>
                    <a:gd name="connsiteY170" fmla="*/ 558333 h 919764"/>
                    <a:gd name="connsiteX171" fmla="*/ 61419 w 923009"/>
                    <a:gd name="connsiteY171" fmla="*/ 558333 h 919764"/>
                    <a:gd name="connsiteX172" fmla="*/ 61419 w 923009"/>
                    <a:gd name="connsiteY172" fmla="*/ 554913 h 919764"/>
                    <a:gd name="connsiteX173" fmla="*/ 62268 w 923009"/>
                    <a:gd name="connsiteY173" fmla="*/ 554064 h 919764"/>
                    <a:gd name="connsiteX174" fmla="*/ 60570 w 923009"/>
                    <a:gd name="connsiteY174" fmla="*/ 554064 h 919764"/>
                    <a:gd name="connsiteX175" fmla="*/ 60570 w 923009"/>
                    <a:gd name="connsiteY175" fmla="*/ 553216 h 919764"/>
                    <a:gd name="connsiteX176" fmla="*/ 62268 w 923009"/>
                    <a:gd name="connsiteY176" fmla="*/ 552368 h 919764"/>
                    <a:gd name="connsiteX177" fmla="*/ 63992 w 923009"/>
                    <a:gd name="connsiteY177" fmla="*/ 551519 h 919764"/>
                    <a:gd name="connsiteX178" fmla="*/ 64841 w 923009"/>
                    <a:gd name="connsiteY178" fmla="*/ 552368 h 919764"/>
                    <a:gd name="connsiteX179" fmla="*/ 63144 w 923009"/>
                    <a:gd name="connsiteY179" fmla="*/ 549822 h 919764"/>
                    <a:gd name="connsiteX180" fmla="*/ 63992 w 923009"/>
                    <a:gd name="connsiteY180" fmla="*/ 548948 h 919764"/>
                    <a:gd name="connsiteX181" fmla="*/ 64841 w 923009"/>
                    <a:gd name="connsiteY181" fmla="*/ 548099 h 919764"/>
                    <a:gd name="connsiteX182" fmla="*/ 65690 w 923009"/>
                    <a:gd name="connsiteY182" fmla="*/ 548948 h 919764"/>
                    <a:gd name="connsiteX183" fmla="*/ 66539 w 923009"/>
                    <a:gd name="connsiteY183" fmla="*/ 550671 h 919764"/>
                    <a:gd name="connsiteX184" fmla="*/ 67388 w 923009"/>
                    <a:gd name="connsiteY184" fmla="*/ 549822 h 919764"/>
                    <a:gd name="connsiteX185" fmla="*/ 66539 w 923009"/>
                    <a:gd name="connsiteY185" fmla="*/ 546402 h 919764"/>
                    <a:gd name="connsiteX186" fmla="*/ 64841 w 923009"/>
                    <a:gd name="connsiteY186" fmla="*/ 546402 h 919764"/>
                    <a:gd name="connsiteX187" fmla="*/ 64841 w 923009"/>
                    <a:gd name="connsiteY187" fmla="*/ 545554 h 919764"/>
                    <a:gd name="connsiteX188" fmla="*/ 65690 w 923009"/>
                    <a:gd name="connsiteY188" fmla="*/ 544706 h 919764"/>
                    <a:gd name="connsiteX189" fmla="*/ 64841 w 923009"/>
                    <a:gd name="connsiteY189" fmla="*/ 542982 h 919764"/>
                    <a:gd name="connsiteX190" fmla="*/ 65690 w 923009"/>
                    <a:gd name="connsiteY190" fmla="*/ 542982 h 919764"/>
                    <a:gd name="connsiteX191" fmla="*/ 66539 w 923009"/>
                    <a:gd name="connsiteY191" fmla="*/ 542982 h 919764"/>
                    <a:gd name="connsiteX192" fmla="*/ 69113 w 923009"/>
                    <a:gd name="connsiteY192" fmla="*/ 544706 h 919764"/>
                    <a:gd name="connsiteX193" fmla="*/ 68264 w 923009"/>
                    <a:gd name="connsiteY193" fmla="*/ 541286 h 919764"/>
                    <a:gd name="connsiteX194" fmla="*/ 69113 w 923009"/>
                    <a:gd name="connsiteY194" fmla="*/ 541286 h 919764"/>
                    <a:gd name="connsiteX195" fmla="*/ 70811 w 923009"/>
                    <a:gd name="connsiteY195" fmla="*/ 542982 h 919764"/>
                    <a:gd name="connsiteX196" fmla="*/ 72509 w 923009"/>
                    <a:gd name="connsiteY196" fmla="*/ 542982 h 919764"/>
                    <a:gd name="connsiteX197" fmla="*/ 73358 w 923009"/>
                    <a:gd name="connsiteY197" fmla="*/ 542134 h 919764"/>
                    <a:gd name="connsiteX198" fmla="*/ 72509 w 923009"/>
                    <a:gd name="connsiteY198" fmla="*/ 540437 h 919764"/>
                    <a:gd name="connsiteX199" fmla="*/ 74233 w 923009"/>
                    <a:gd name="connsiteY199" fmla="*/ 540437 h 919764"/>
                    <a:gd name="connsiteX200" fmla="*/ 73358 w 923009"/>
                    <a:gd name="connsiteY200" fmla="*/ 539589 h 919764"/>
                    <a:gd name="connsiteX201" fmla="*/ 73358 w 923009"/>
                    <a:gd name="connsiteY201" fmla="*/ 537866 h 919764"/>
                    <a:gd name="connsiteX202" fmla="*/ 74233 w 923009"/>
                    <a:gd name="connsiteY202" fmla="*/ 537866 h 919764"/>
                    <a:gd name="connsiteX203" fmla="*/ 75931 w 923009"/>
                    <a:gd name="connsiteY203" fmla="*/ 539589 h 919764"/>
                    <a:gd name="connsiteX204" fmla="*/ 75931 w 923009"/>
                    <a:gd name="connsiteY204" fmla="*/ 537866 h 919764"/>
                    <a:gd name="connsiteX205" fmla="*/ 77629 w 923009"/>
                    <a:gd name="connsiteY205" fmla="*/ 538714 h 919764"/>
                    <a:gd name="connsiteX206" fmla="*/ 77629 w 923009"/>
                    <a:gd name="connsiteY206" fmla="*/ 537017 h 919764"/>
                    <a:gd name="connsiteX207" fmla="*/ 78478 w 923009"/>
                    <a:gd name="connsiteY207" fmla="*/ 536169 h 919764"/>
                    <a:gd name="connsiteX208" fmla="*/ 78478 w 923009"/>
                    <a:gd name="connsiteY208" fmla="*/ 534472 h 919764"/>
                    <a:gd name="connsiteX209" fmla="*/ 78478 w 923009"/>
                    <a:gd name="connsiteY209" fmla="*/ 533624 h 919764"/>
                    <a:gd name="connsiteX210" fmla="*/ 77629 w 923009"/>
                    <a:gd name="connsiteY210" fmla="*/ 533624 h 919764"/>
                    <a:gd name="connsiteX211" fmla="*/ 77629 w 923009"/>
                    <a:gd name="connsiteY211" fmla="*/ 531901 h 919764"/>
                    <a:gd name="connsiteX212" fmla="*/ 79327 w 923009"/>
                    <a:gd name="connsiteY212" fmla="*/ 531901 h 919764"/>
                    <a:gd name="connsiteX213" fmla="*/ 80203 w 923009"/>
                    <a:gd name="connsiteY213" fmla="*/ 531901 h 919764"/>
                    <a:gd name="connsiteX214" fmla="*/ 81052 w 923009"/>
                    <a:gd name="connsiteY214" fmla="*/ 530204 h 919764"/>
                    <a:gd name="connsiteX215" fmla="*/ 81052 w 923009"/>
                    <a:gd name="connsiteY215" fmla="*/ 529356 h 919764"/>
                    <a:gd name="connsiteX216" fmla="*/ 81052 w 923009"/>
                    <a:gd name="connsiteY216" fmla="*/ 528507 h 919764"/>
                    <a:gd name="connsiteX217" fmla="*/ 80203 w 923009"/>
                    <a:gd name="connsiteY217" fmla="*/ 527659 h 919764"/>
                    <a:gd name="connsiteX218" fmla="*/ 81901 w 923009"/>
                    <a:gd name="connsiteY218" fmla="*/ 526784 h 919764"/>
                    <a:gd name="connsiteX219" fmla="*/ 80203 w 923009"/>
                    <a:gd name="connsiteY219" fmla="*/ 525936 h 919764"/>
                    <a:gd name="connsiteX220" fmla="*/ 79327 w 923009"/>
                    <a:gd name="connsiteY220" fmla="*/ 526784 h 919764"/>
                    <a:gd name="connsiteX221" fmla="*/ 79327 w 923009"/>
                    <a:gd name="connsiteY221" fmla="*/ 525936 h 919764"/>
                    <a:gd name="connsiteX222" fmla="*/ 80203 w 923009"/>
                    <a:gd name="connsiteY222" fmla="*/ 525087 h 919764"/>
                    <a:gd name="connsiteX223" fmla="*/ 77629 w 923009"/>
                    <a:gd name="connsiteY223" fmla="*/ 523390 h 919764"/>
                    <a:gd name="connsiteX224" fmla="*/ 76780 w 923009"/>
                    <a:gd name="connsiteY224" fmla="*/ 522542 h 919764"/>
                    <a:gd name="connsiteX225" fmla="*/ 76780 w 923009"/>
                    <a:gd name="connsiteY225" fmla="*/ 520819 h 919764"/>
                    <a:gd name="connsiteX226" fmla="*/ 76780 w 923009"/>
                    <a:gd name="connsiteY226" fmla="*/ 519970 h 919764"/>
                    <a:gd name="connsiteX227" fmla="*/ 75931 w 923009"/>
                    <a:gd name="connsiteY227" fmla="*/ 519970 h 919764"/>
                    <a:gd name="connsiteX228" fmla="*/ 72509 w 923009"/>
                    <a:gd name="connsiteY228" fmla="*/ 519970 h 919764"/>
                    <a:gd name="connsiteX229" fmla="*/ 70811 w 923009"/>
                    <a:gd name="connsiteY229" fmla="*/ 518274 h 919764"/>
                    <a:gd name="connsiteX230" fmla="*/ 70811 w 923009"/>
                    <a:gd name="connsiteY230" fmla="*/ 517425 h 919764"/>
                    <a:gd name="connsiteX231" fmla="*/ 72509 w 923009"/>
                    <a:gd name="connsiteY231" fmla="*/ 516550 h 919764"/>
                    <a:gd name="connsiteX232" fmla="*/ 70811 w 923009"/>
                    <a:gd name="connsiteY232" fmla="*/ 514854 h 919764"/>
                    <a:gd name="connsiteX233" fmla="*/ 70811 w 923009"/>
                    <a:gd name="connsiteY233" fmla="*/ 513157 h 919764"/>
                    <a:gd name="connsiteX234" fmla="*/ 70811 w 923009"/>
                    <a:gd name="connsiteY234" fmla="*/ 512309 h 919764"/>
                    <a:gd name="connsiteX235" fmla="*/ 71660 w 923009"/>
                    <a:gd name="connsiteY235" fmla="*/ 511460 h 919764"/>
                    <a:gd name="connsiteX236" fmla="*/ 71660 w 923009"/>
                    <a:gd name="connsiteY236" fmla="*/ 509737 h 919764"/>
                    <a:gd name="connsiteX237" fmla="*/ 71660 w 923009"/>
                    <a:gd name="connsiteY237" fmla="*/ 508889 h 919764"/>
                    <a:gd name="connsiteX238" fmla="*/ 70811 w 923009"/>
                    <a:gd name="connsiteY238" fmla="*/ 508040 h 919764"/>
                    <a:gd name="connsiteX239" fmla="*/ 71660 w 923009"/>
                    <a:gd name="connsiteY239" fmla="*/ 506344 h 919764"/>
                    <a:gd name="connsiteX240" fmla="*/ 72509 w 923009"/>
                    <a:gd name="connsiteY240" fmla="*/ 506344 h 919764"/>
                    <a:gd name="connsiteX241" fmla="*/ 72509 w 923009"/>
                    <a:gd name="connsiteY241" fmla="*/ 504620 h 919764"/>
                    <a:gd name="connsiteX242" fmla="*/ 75082 w 923009"/>
                    <a:gd name="connsiteY242" fmla="*/ 502924 h 919764"/>
                    <a:gd name="connsiteX243" fmla="*/ 75931 w 923009"/>
                    <a:gd name="connsiteY243" fmla="*/ 502924 h 919764"/>
                    <a:gd name="connsiteX244" fmla="*/ 75931 w 923009"/>
                    <a:gd name="connsiteY244" fmla="*/ 503772 h 919764"/>
                    <a:gd name="connsiteX245" fmla="*/ 77629 w 923009"/>
                    <a:gd name="connsiteY245" fmla="*/ 503772 h 919764"/>
                    <a:gd name="connsiteX246" fmla="*/ 79327 w 923009"/>
                    <a:gd name="connsiteY246" fmla="*/ 503772 h 919764"/>
                    <a:gd name="connsiteX247" fmla="*/ 81052 w 923009"/>
                    <a:gd name="connsiteY247" fmla="*/ 502075 h 919764"/>
                    <a:gd name="connsiteX248" fmla="*/ 83599 w 923009"/>
                    <a:gd name="connsiteY248" fmla="*/ 502075 h 919764"/>
                    <a:gd name="connsiteX249" fmla="*/ 83599 w 923009"/>
                    <a:gd name="connsiteY249" fmla="*/ 501227 h 919764"/>
                    <a:gd name="connsiteX250" fmla="*/ 84448 w 923009"/>
                    <a:gd name="connsiteY250" fmla="*/ 499504 h 919764"/>
                    <a:gd name="connsiteX251" fmla="*/ 85323 w 923009"/>
                    <a:gd name="connsiteY251" fmla="*/ 499504 h 919764"/>
                    <a:gd name="connsiteX252" fmla="*/ 87021 w 923009"/>
                    <a:gd name="connsiteY252" fmla="*/ 501227 h 919764"/>
                    <a:gd name="connsiteX253" fmla="*/ 87870 w 923009"/>
                    <a:gd name="connsiteY253" fmla="*/ 501227 h 919764"/>
                    <a:gd name="connsiteX254" fmla="*/ 88719 w 923009"/>
                    <a:gd name="connsiteY254" fmla="*/ 501227 h 919764"/>
                    <a:gd name="connsiteX255" fmla="*/ 88719 w 923009"/>
                    <a:gd name="connsiteY255" fmla="*/ 500378 h 919764"/>
                    <a:gd name="connsiteX256" fmla="*/ 86172 w 923009"/>
                    <a:gd name="connsiteY256" fmla="*/ 496958 h 919764"/>
                    <a:gd name="connsiteX257" fmla="*/ 86172 w 923009"/>
                    <a:gd name="connsiteY257" fmla="*/ 496110 h 919764"/>
                    <a:gd name="connsiteX258" fmla="*/ 87870 w 923009"/>
                    <a:gd name="connsiteY258" fmla="*/ 496110 h 919764"/>
                    <a:gd name="connsiteX259" fmla="*/ 88719 w 923009"/>
                    <a:gd name="connsiteY259" fmla="*/ 496110 h 919764"/>
                    <a:gd name="connsiteX260" fmla="*/ 88719 w 923009"/>
                    <a:gd name="connsiteY260" fmla="*/ 491842 h 919764"/>
                    <a:gd name="connsiteX261" fmla="*/ 89568 w 923009"/>
                    <a:gd name="connsiteY261" fmla="*/ 490145 h 919764"/>
                    <a:gd name="connsiteX262" fmla="*/ 88719 w 923009"/>
                    <a:gd name="connsiteY262" fmla="*/ 488422 h 919764"/>
                    <a:gd name="connsiteX263" fmla="*/ 91293 w 923009"/>
                    <a:gd name="connsiteY263" fmla="*/ 487573 h 919764"/>
                    <a:gd name="connsiteX264" fmla="*/ 91293 w 923009"/>
                    <a:gd name="connsiteY264" fmla="*/ 485028 h 919764"/>
                    <a:gd name="connsiteX265" fmla="*/ 92991 w 923009"/>
                    <a:gd name="connsiteY265" fmla="*/ 484180 h 919764"/>
                    <a:gd name="connsiteX266" fmla="*/ 94689 w 923009"/>
                    <a:gd name="connsiteY266" fmla="*/ 485028 h 919764"/>
                    <a:gd name="connsiteX267" fmla="*/ 95538 w 923009"/>
                    <a:gd name="connsiteY267" fmla="*/ 485028 h 919764"/>
                    <a:gd name="connsiteX268" fmla="*/ 96413 w 923009"/>
                    <a:gd name="connsiteY268" fmla="*/ 484180 h 919764"/>
                    <a:gd name="connsiteX269" fmla="*/ 98111 w 923009"/>
                    <a:gd name="connsiteY269" fmla="*/ 483332 h 919764"/>
                    <a:gd name="connsiteX270" fmla="*/ 99809 w 923009"/>
                    <a:gd name="connsiteY270" fmla="*/ 483332 h 919764"/>
                    <a:gd name="connsiteX271" fmla="*/ 102383 w 923009"/>
                    <a:gd name="connsiteY271" fmla="*/ 481608 h 919764"/>
                    <a:gd name="connsiteX272" fmla="*/ 107477 w 923009"/>
                    <a:gd name="connsiteY272" fmla="*/ 479063 h 919764"/>
                    <a:gd name="connsiteX273" fmla="*/ 110050 w 923009"/>
                    <a:gd name="connsiteY273" fmla="*/ 479912 h 919764"/>
                    <a:gd name="connsiteX274" fmla="*/ 110899 w 923009"/>
                    <a:gd name="connsiteY274" fmla="*/ 479063 h 919764"/>
                    <a:gd name="connsiteX275" fmla="*/ 111748 w 923009"/>
                    <a:gd name="connsiteY275" fmla="*/ 478215 h 919764"/>
                    <a:gd name="connsiteX276" fmla="*/ 112597 w 923009"/>
                    <a:gd name="connsiteY276" fmla="*/ 477340 h 919764"/>
                    <a:gd name="connsiteX277" fmla="*/ 113473 w 923009"/>
                    <a:gd name="connsiteY277" fmla="*/ 478215 h 919764"/>
                    <a:gd name="connsiteX278" fmla="*/ 116020 w 923009"/>
                    <a:gd name="connsiteY278" fmla="*/ 476492 h 919764"/>
                    <a:gd name="connsiteX279" fmla="*/ 116020 w 923009"/>
                    <a:gd name="connsiteY279" fmla="*/ 475643 h 919764"/>
                    <a:gd name="connsiteX280" fmla="*/ 116869 w 923009"/>
                    <a:gd name="connsiteY280" fmla="*/ 473098 h 919764"/>
                    <a:gd name="connsiteX281" fmla="*/ 116869 w 923009"/>
                    <a:gd name="connsiteY281" fmla="*/ 472223 h 919764"/>
                    <a:gd name="connsiteX282" fmla="*/ 117718 w 923009"/>
                    <a:gd name="connsiteY282" fmla="*/ 470526 h 919764"/>
                    <a:gd name="connsiteX283" fmla="*/ 118593 w 923009"/>
                    <a:gd name="connsiteY283" fmla="*/ 467981 h 919764"/>
                    <a:gd name="connsiteX284" fmla="*/ 120291 w 923009"/>
                    <a:gd name="connsiteY284" fmla="*/ 466258 h 919764"/>
                    <a:gd name="connsiteX285" fmla="*/ 121140 w 923009"/>
                    <a:gd name="connsiteY285" fmla="*/ 465410 h 919764"/>
                    <a:gd name="connsiteX286" fmla="*/ 121140 w 923009"/>
                    <a:gd name="connsiteY286" fmla="*/ 462865 h 919764"/>
                    <a:gd name="connsiteX287" fmla="*/ 124563 w 923009"/>
                    <a:gd name="connsiteY287" fmla="*/ 460293 h 919764"/>
                    <a:gd name="connsiteX288" fmla="*/ 124563 w 923009"/>
                    <a:gd name="connsiteY288" fmla="*/ 458596 h 919764"/>
                    <a:gd name="connsiteX289" fmla="*/ 125412 w 923009"/>
                    <a:gd name="connsiteY289" fmla="*/ 458596 h 919764"/>
                    <a:gd name="connsiteX290" fmla="*/ 126260 w 923009"/>
                    <a:gd name="connsiteY290" fmla="*/ 455176 h 919764"/>
                    <a:gd name="connsiteX291" fmla="*/ 125412 w 923009"/>
                    <a:gd name="connsiteY291" fmla="*/ 452631 h 919764"/>
                    <a:gd name="connsiteX292" fmla="*/ 127958 w 923009"/>
                    <a:gd name="connsiteY292" fmla="*/ 452631 h 919764"/>
                    <a:gd name="connsiteX293" fmla="*/ 131381 w 923009"/>
                    <a:gd name="connsiteY293" fmla="*/ 452631 h 919764"/>
                    <a:gd name="connsiteX294" fmla="*/ 133079 w 923009"/>
                    <a:gd name="connsiteY294" fmla="*/ 451783 h 919764"/>
                    <a:gd name="connsiteX295" fmla="*/ 141622 w 923009"/>
                    <a:gd name="connsiteY295" fmla="*/ 453480 h 919764"/>
                    <a:gd name="connsiteX296" fmla="*/ 144169 w 923009"/>
                    <a:gd name="connsiteY296" fmla="*/ 451783 h 919764"/>
                    <a:gd name="connsiteX297" fmla="*/ 145018 w 923009"/>
                    <a:gd name="connsiteY297" fmla="*/ 452631 h 919764"/>
                    <a:gd name="connsiteX298" fmla="*/ 145867 w 923009"/>
                    <a:gd name="connsiteY298" fmla="*/ 451783 h 919764"/>
                    <a:gd name="connsiteX299" fmla="*/ 147591 w 923009"/>
                    <a:gd name="connsiteY299" fmla="*/ 451783 h 919764"/>
                    <a:gd name="connsiteX300" fmla="*/ 150138 w 923009"/>
                    <a:gd name="connsiteY300" fmla="*/ 452631 h 919764"/>
                    <a:gd name="connsiteX301" fmla="*/ 156108 w 923009"/>
                    <a:gd name="connsiteY301" fmla="*/ 451783 h 919764"/>
                    <a:gd name="connsiteX302" fmla="*/ 157832 w 923009"/>
                    <a:gd name="connsiteY302" fmla="*/ 450934 h 919764"/>
                    <a:gd name="connsiteX303" fmla="*/ 159530 w 923009"/>
                    <a:gd name="connsiteY303" fmla="*/ 446666 h 919764"/>
                    <a:gd name="connsiteX304" fmla="*/ 161228 w 923009"/>
                    <a:gd name="connsiteY304" fmla="*/ 445818 h 919764"/>
                    <a:gd name="connsiteX305" fmla="*/ 162953 w 923009"/>
                    <a:gd name="connsiteY305" fmla="*/ 446666 h 919764"/>
                    <a:gd name="connsiteX306" fmla="*/ 162953 w 923009"/>
                    <a:gd name="connsiteY306" fmla="*/ 445818 h 919764"/>
                    <a:gd name="connsiteX307" fmla="*/ 162953 w 923009"/>
                    <a:gd name="connsiteY307" fmla="*/ 444094 h 919764"/>
                    <a:gd name="connsiteX308" fmla="*/ 163802 w 923009"/>
                    <a:gd name="connsiteY308" fmla="*/ 442398 h 919764"/>
                    <a:gd name="connsiteX309" fmla="*/ 168922 w 923009"/>
                    <a:gd name="connsiteY309" fmla="*/ 442398 h 919764"/>
                    <a:gd name="connsiteX310" fmla="*/ 171469 w 923009"/>
                    <a:gd name="connsiteY310" fmla="*/ 444969 h 919764"/>
                    <a:gd name="connsiteX311" fmla="*/ 172318 w 923009"/>
                    <a:gd name="connsiteY311" fmla="*/ 444094 h 919764"/>
                    <a:gd name="connsiteX312" fmla="*/ 173167 w 923009"/>
                    <a:gd name="connsiteY312" fmla="*/ 441549 h 919764"/>
                    <a:gd name="connsiteX313" fmla="*/ 175741 w 923009"/>
                    <a:gd name="connsiteY313" fmla="*/ 439004 h 919764"/>
                    <a:gd name="connsiteX314" fmla="*/ 176590 w 923009"/>
                    <a:gd name="connsiteY314" fmla="*/ 437281 h 919764"/>
                    <a:gd name="connsiteX315" fmla="*/ 179137 w 923009"/>
                    <a:gd name="connsiteY315" fmla="*/ 433013 h 919764"/>
                    <a:gd name="connsiteX316" fmla="*/ 182559 w 923009"/>
                    <a:gd name="connsiteY316" fmla="*/ 431316 h 919764"/>
                    <a:gd name="connsiteX317" fmla="*/ 182559 w 923009"/>
                    <a:gd name="connsiteY317" fmla="*/ 429619 h 919764"/>
                    <a:gd name="connsiteX318" fmla="*/ 186831 w 923009"/>
                    <a:gd name="connsiteY318" fmla="*/ 421931 h 919764"/>
                    <a:gd name="connsiteX319" fmla="*/ 187679 w 923009"/>
                    <a:gd name="connsiteY319" fmla="*/ 421082 h 919764"/>
                    <a:gd name="connsiteX320" fmla="*/ 188528 w 923009"/>
                    <a:gd name="connsiteY320" fmla="*/ 418537 h 919764"/>
                    <a:gd name="connsiteX321" fmla="*/ 188528 w 923009"/>
                    <a:gd name="connsiteY321" fmla="*/ 416841 h 919764"/>
                    <a:gd name="connsiteX322" fmla="*/ 185982 w 923009"/>
                    <a:gd name="connsiteY322" fmla="*/ 410001 h 919764"/>
                    <a:gd name="connsiteX323" fmla="*/ 185133 w 923009"/>
                    <a:gd name="connsiteY323" fmla="*/ 407456 h 919764"/>
                    <a:gd name="connsiteX324" fmla="*/ 185982 w 923009"/>
                    <a:gd name="connsiteY324" fmla="*/ 407456 h 919764"/>
                    <a:gd name="connsiteX325" fmla="*/ 185982 w 923009"/>
                    <a:gd name="connsiteY325" fmla="*/ 406607 h 919764"/>
                    <a:gd name="connsiteX326" fmla="*/ 187679 w 923009"/>
                    <a:gd name="connsiteY326" fmla="*/ 406607 h 919764"/>
                    <a:gd name="connsiteX327" fmla="*/ 188528 w 923009"/>
                    <a:gd name="connsiteY327" fmla="*/ 409152 h 919764"/>
                    <a:gd name="connsiteX328" fmla="*/ 190226 w 923009"/>
                    <a:gd name="connsiteY328" fmla="*/ 409152 h 919764"/>
                    <a:gd name="connsiteX329" fmla="*/ 191951 w 923009"/>
                    <a:gd name="connsiteY329" fmla="*/ 409152 h 919764"/>
                    <a:gd name="connsiteX330" fmla="*/ 191951 w 923009"/>
                    <a:gd name="connsiteY330" fmla="*/ 407456 h 919764"/>
                    <a:gd name="connsiteX331" fmla="*/ 191102 w 923009"/>
                    <a:gd name="connsiteY331" fmla="*/ 404884 h 919764"/>
                    <a:gd name="connsiteX332" fmla="*/ 191102 w 923009"/>
                    <a:gd name="connsiteY332" fmla="*/ 404036 h 919764"/>
                    <a:gd name="connsiteX333" fmla="*/ 191951 w 923009"/>
                    <a:gd name="connsiteY333" fmla="*/ 402339 h 919764"/>
                    <a:gd name="connsiteX334" fmla="*/ 194498 w 923009"/>
                    <a:gd name="connsiteY334" fmla="*/ 401490 h 919764"/>
                    <a:gd name="connsiteX335" fmla="*/ 195347 w 923009"/>
                    <a:gd name="connsiteY335" fmla="*/ 400642 h 919764"/>
                    <a:gd name="connsiteX336" fmla="*/ 195347 w 923009"/>
                    <a:gd name="connsiteY336" fmla="*/ 399767 h 919764"/>
                    <a:gd name="connsiteX337" fmla="*/ 195347 w 923009"/>
                    <a:gd name="connsiteY337" fmla="*/ 398919 h 919764"/>
                    <a:gd name="connsiteX338" fmla="*/ 194498 w 923009"/>
                    <a:gd name="connsiteY338" fmla="*/ 396374 h 919764"/>
                    <a:gd name="connsiteX339" fmla="*/ 196196 w 923009"/>
                    <a:gd name="connsiteY339" fmla="*/ 393802 h 919764"/>
                    <a:gd name="connsiteX340" fmla="*/ 196196 w 923009"/>
                    <a:gd name="connsiteY340" fmla="*/ 392954 h 919764"/>
                    <a:gd name="connsiteX341" fmla="*/ 195347 w 923009"/>
                    <a:gd name="connsiteY341" fmla="*/ 391257 h 919764"/>
                    <a:gd name="connsiteX342" fmla="*/ 195347 w 923009"/>
                    <a:gd name="connsiteY342" fmla="*/ 390409 h 919764"/>
                    <a:gd name="connsiteX343" fmla="*/ 198769 w 923009"/>
                    <a:gd name="connsiteY343" fmla="*/ 385292 h 919764"/>
                    <a:gd name="connsiteX344" fmla="*/ 198769 w 923009"/>
                    <a:gd name="connsiteY344" fmla="*/ 383595 h 919764"/>
                    <a:gd name="connsiteX345" fmla="*/ 197071 w 923009"/>
                    <a:gd name="connsiteY345" fmla="*/ 381872 h 919764"/>
                    <a:gd name="connsiteX346" fmla="*/ 197071 w 923009"/>
                    <a:gd name="connsiteY346" fmla="*/ 377630 h 919764"/>
                    <a:gd name="connsiteX347" fmla="*/ 197920 w 923009"/>
                    <a:gd name="connsiteY347" fmla="*/ 375058 h 919764"/>
                    <a:gd name="connsiteX348" fmla="*/ 199618 w 923009"/>
                    <a:gd name="connsiteY348" fmla="*/ 374210 h 919764"/>
                    <a:gd name="connsiteX349" fmla="*/ 202192 w 923009"/>
                    <a:gd name="connsiteY349" fmla="*/ 372513 h 919764"/>
                    <a:gd name="connsiteX350" fmla="*/ 202192 w 923009"/>
                    <a:gd name="connsiteY350" fmla="*/ 371639 h 919764"/>
                    <a:gd name="connsiteX351" fmla="*/ 200467 w 923009"/>
                    <a:gd name="connsiteY351" fmla="*/ 370790 h 919764"/>
                    <a:gd name="connsiteX352" fmla="*/ 199618 w 923009"/>
                    <a:gd name="connsiteY352" fmla="*/ 369093 h 919764"/>
                    <a:gd name="connsiteX353" fmla="*/ 199618 w 923009"/>
                    <a:gd name="connsiteY353" fmla="*/ 366548 h 919764"/>
                    <a:gd name="connsiteX354" fmla="*/ 201316 w 923009"/>
                    <a:gd name="connsiteY354" fmla="*/ 363977 h 919764"/>
                    <a:gd name="connsiteX355" fmla="*/ 201316 w 923009"/>
                    <a:gd name="connsiteY355" fmla="*/ 360557 h 919764"/>
                    <a:gd name="connsiteX356" fmla="*/ 203890 w 923009"/>
                    <a:gd name="connsiteY356" fmla="*/ 358860 h 919764"/>
                    <a:gd name="connsiteX357" fmla="*/ 207286 w 923009"/>
                    <a:gd name="connsiteY357" fmla="*/ 358860 h 919764"/>
                    <a:gd name="connsiteX358" fmla="*/ 208161 w 923009"/>
                    <a:gd name="connsiteY358" fmla="*/ 358012 h 919764"/>
                    <a:gd name="connsiteX359" fmla="*/ 210708 w 923009"/>
                    <a:gd name="connsiteY359" fmla="*/ 352046 h 919764"/>
                    <a:gd name="connsiteX360" fmla="*/ 214131 w 923009"/>
                    <a:gd name="connsiteY360" fmla="*/ 351198 h 919764"/>
                    <a:gd name="connsiteX361" fmla="*/ 215829 w 923009"/>
                    <a:gd name="connsiteY361" fmla="*/ 346930 h 919764"/>
                    <a:gd name="connsiteX362" fmla="*/ 217527 w 923009"/>
                    <a:gd name="connsiteY362" fmla="*/ 345233 h 919764"/>
                    <a:gd name="connsiteX363" fmla="*/ 218376 w 923009"/>
                    <a:gd name="connsiteY363" fmla="*/ 344385 h 919764"/>
                    <a:gd name="connsiteX364" fmla="*/ 223496 w 923009"/>
                    <a:gd name="connsiteY364" fmla="*/ 345233 h 919764"/>
                    <a:gd name="connsiteX365" fmla="*/ 225221 w 923009"/>
                    <a:gd name="connsiteY365" fmla="*/ 343510 h 919764"/>
                    <a:gd name="connsiteX366" fmla="*/ 226070 w 923009"/>
                    <a:gd name="connsiteY366" fmla="*/ 341813 h 919764"/>
                    <a:gd name="connsiteX367" fmla="*/ 227768 w 923009"/>
                    <a:gd name="connsiteY367" fmla="*/ 341813 h 919764"/>
                    <a:gd name="connsiteX368" fmla="*/ 229466 w 923009"/>
                    <a:gd name="connsiteY368" fmla="*/ 338393 h 919764"/>
                    <a:gd name="connsiteX369" fmla="*/ 232888 w 923009"/>
                    <a:gd name="connsiteY369" fmla="*/ 337545 h 919764"/>
                    <a:gd name="connsiteX370" fmla="*/ 235462 w 923009"/>
                    <a:gd name="connsiteY370" fmla="*/ 339268 h 919764"/>
                    <a:gd name="connsiteX371" fmla="*/ 238009 w 923009"/>
                    <a:gd name="connsiteY371" fmla="*/ 337545 h 919764"/>
                    <a:gd name="connsiteX372" fmla="*/ 239707 w 923009"/>
                    <a:gd name="connsiteY372" fmla="*/ 335848 h 919764"/>
                    <a:gd name="connsiteX373" fmla="*/ 240556 w 923009"/>
                    <a:gd name="connsiteY373" fmla="*/ 334151 h 919764"/>
                    <a:gd name="connsiteX374" fmla="*/ 242280 w 923009"/>
                    <a:gd name="connsiteY374" fmla="*/ 334151 h 919764"/>
                    <a:gd name="connsiteX375" fmla="*/ 244827 w 923009"/>
                    <a:gd name="connsiteY375" fmla="*/ 335848 h 919764"/>
                    <a:gd name="connsiteX376" fmla="*/ 245676 w 923009"/>
                    <a:gd name="connsiteY376" fmla="*/ 340116 h 919764"/>
                    <a:gd name="connsiteX377" fmla="*/ 246552 w 923009"/>
                    <a:gd name="connsiteY377" fmla="*/ 341813 h 919764"/>
                    <a:gd name="connsiteX378" fmla="*/ 249098 w 923009"/>
                    <a:gd name="connsiteY378" fmla="*/ 342661 h 919764"/>
                    <a:gd name="connsiteX379" fmla="*/ 252521 w 923009"/>
                    <a:gd name="connsiteY379" fmla="*/ 341813 h 919764"/>
                    <a:gd name="connsiteX380" fmla="*/ 258490 w 923009"/>
                    <a:gd name="connsiteY380" fmla="*/ 338393 h 919764"/>
                    <a:gd name="connsiteX381" fmla="*/ 264460 w 923009"/>
                    <a:gd name="connsiteY381" fmla="*/ 335000 h 919764"/>
                    <a:gd name="connsiteX382" fmla="*/ 264460 w 923009"/>
                    <a:gd name="connsiteY382" fmla="*/ 332428 h 919764"/>
                    <a:gd name="connsiteX383" fmla="*/ 266158 w 923009"/>
                    <a:gd name="connsiteY383" fmla="*/ 329883 h 919764"/>
                    <a:gd name="connsiteX384" fmla="*/ 267007 w 923009"/>
                    <a:gd name="connsiteY384" fmla="*/ 329883 h 919764"/>
                    <a:gd name="connsiteX385" fmla="*/ 272127 w 923009"/>
                    <a:gd name="connsiteY385" fmla="*/ 326463 h 919764"/>
                    <a:gd name="connsiteX386" fmla="*/ 272976 w 923009"/>
                    <a:gd name="connsiteY386" fmla="*/ 326463 h 919764"/>
                    <a:gd name="connsiteX387" fmla="*/ 272976 w 923009"/>
                    <a:gd name="connsiteY387" fmla="*/ 325615 h 919764"/>
                    <a:gd name="connsiteX388" fmla="*/ 271278 w 923009"/>
                    <a:gd name="connsiteY388" fmla="*/ 323918 h 919764"/>
                    <a:gd name="connsiteX389" fmla="*/ 272127 w 923009"/>
                    <a:gd name="connsiteY389" fmla="*/ 321346 h 919764"/>
                    <a:gd name="connsiteX390" fmla="*/ 272127 w 923009"/>
                    <a:gd name="connsiteY390" fmla="*/ 319649 h 919764"/>
                    <a:gd name="connsiteX391" fmla="*/ 272127 w 923009"/>
                    <a:gd name="connsiteY391" fmla="*/ 317104 h 919764"/>
                    <a:gd name="connsiteX392" fmla="*/ 274701 w 923009"/>
                    <a:gd name="connsiteY392" fmla="*/ 312836 h 919764"/>
                    <a:gd name="connsiteX393" fmla="*/ 277248 w 923009"/>
                    <a:gd name="connsiteY393" fmla="*/ 311139 h 919764"/>
                    <a:gd name="connsiteX394" fmla="*/ 278097 w 923009"/>
                    <a:gd name="connsiteY394" fmla="*/ 309416 h 919764"/>
                    <a:gd name="connsiteX395" fmla="*/ 276399 w 923009"/>
                    <a:gd name="connsiteY395" fmla="*/ 306871 h 919764"/>
                    <a:gd name="connsiteX396" fmla="*/ 276399 w 923009"/>
                    <a:gd name="connsiteY396" fmla="*/ 304299 h 919764"/>
                    <a:gd name="connsiteX397" fmla="*/ 277248 w 923009"/>
                    <a:gd name="connsiteY397" fmla="*/ 303451 h 919764"/>
                    <a:gd name="connsiteX398" fmla="*/ 278097 w 923009"/>
                    <a:gd name="connsiteY398" fmla="*/ 301754 h 919764"/>
                    <a:gd name="connsiteX399" fmla="*/ 278946 w 923009"/>
                    <a:gd name="connsiteY399" fmla="*/ 300906 h 919764"/>
                    <a:gd name="connsiteX400" fmla="*/ 279795 w 923009"/>
                    <a:gd name="connsiteY400" fmla="*/ 299183 h 919764"/>
                    <a:gd name="connsiteX401" fmla="*/ 279795 w 923009"/>
                    <a:gd name="connsiteY401" fmla="*/ 298334 h 919764"/>
                    <a:gd name="connsiteX402" fmla="*/ 278946 w 923009"/>
                    <a:gd name="connsiteY402" fmla="*/ 295789 h 919764"/>
                    <a:gd name="connsiteX403" fmla="*/ 279795 w 923009"/>
                    <a:gd name="connsiteY403" fmla="*/ 294066 h 919764"/>
                    <a:gd name="connsiteX404" fmla="*/ 280670 w 923009"/>
                    <a:gd name="connsiteY404" fmla="*/ 294066 h 919764"/>
                    <a:gd name="connsiteX405" fmla="*/ 284066 w 923009"/>
                    <a:gd name="connsiteY405" fmla="*/ 287252 h 919764"/>
                    <a:gd name="connsiteX406" fmla="*/ 283217 w 923009"/>
                    <a:gd name="connsiteY406" fmla="*/ 283010 h 919764"/>
                    <a:gd name="connsiteX407" fmla="*/ 287489 w 923009"/>
                    <a:gd name="connsiteY407" fmla="*/ 276171 h 919764"/>
                    <a:gd name="connsiteX408" fmla="*/ 286640 w 923009"/>
                    <a:gd name="connsiteY408" fmla="*/ 272777 h 919764"/>
                    <a:gd name="connsiteX409" fmla="*/ 287489 w 923009"/>
                    <a:gd name="connsiteY409" fmla="*/ 270205 h 919764"/>
                    <a:gd name="connsiteX410" fmla="*/ 286640 w 923009"/>
                    <a:gd name="connsiteY410" fmla="*/ 268509 h 919764"/>
                    <a:gd name="connsiteX411" fmla="*/ 284915 w 923009"/>
                    <a:gd name="connsiteY411" fmla="*/ 266812 h 919764"/>
                    <a:gd name="connsiteX412" fmla="*/ 284915 w 923009"/>
                    <a:gd name="connsiteY412" fmla="*/ 265089 h 919764"/>
                    <a:gd name="connsiteX413" fmla="*/ 283217 w 923009"/>
                    <a:gd name="connsiteY413" fmla="*/ 262544 h 919764"/>
                    <a:gd name="connsiteX414" fmla="*/ 284066 w 923009"/>
                    <a:gd name="connsiteY414" fmla="*/ 260847 h 919764"/>
                    <a:gd name="connsiteX415" fmla="*/ 284915 w 923009"/>
                    <a:gd name="connsiteY415" fmla="*/ 259124 h 919764"/>
                    <a:gd name="connsiteX416" fmla="*/ 284915 w 923009"/>
                    <a:gd name="connsiteY416" fmla="*/ 258275 h 919764"/>
                    <a:gd name="connsiteX417" fmla="*/ 284066 w 923009"/>
                    <a:gd name="connsiteY417" fmla="*/ 254855 h 919764"/>
                    <a:gd name="connsiteX418" fmla="*/ 285791 w 923009"/>
                    <a:gd name="connsiteY418" fmla="*/ 254007 h 919764"/>
                    <a:gd name="connsiteX419" fmla="*/ 286640 w 923009"/>
                    <a:gd name="connsiteY419" fmla="*/ 251462 h 919764"/>
                    <a:gd name="connsiteX420" fmla="*/ 285791 w 923009"/>
                    <a:gd name="connsiteY420" fmla="*/ 247193 h 919764"/>
                    <a:gd name="connsiteX421" fmla="*/ 286640 w 923009"/>
                    <a:gd name="connsiteY421" fmla="*/ 245497 h 919764"/>
                    <a:gd name="connsiteX422" fmla="*/ 288338 w 923009"/>
                    <a:gd name="connsiteY422" fmla="*/ 240380 h 919764"/>
                    <a:gd name="connsiteX423" fmla="*/ 290911 w 923009"/>
                    <a:gd name="connsiteY423" fmla="*/ 235263 h 919764"/>
                    <a:gd name="connsiteX424" fmla="*/ 292609 w 923009"/>
                    <a:gd name="connsiteY424" fmla="*/ 231843 h 919764"/>
                    <a:gd name="connsiteX425" fmla="*/ 294307 w 923009"/>
                    <a:gd name="connsiteY425" fmla="*/ 230147 h 919764"/>
                    <a:gd name="connsiteX426" fmla="*/ 294307 w 923009"/>
                    <a:gd name="connsiteY426" fmla="*/ 227575 h 919764"/>
                    <a:gd name="connsiteX427" fmla="*/ 293458 w 923009"/>
                    <a:gd name="connsiteY427" fmla="*/ 224181 h 919764"/>
                    <a:gd name="connsiteX428" fmla="*/ 293458 w 923009"/>
                    <a:gd name="connsiteY428" fmla="*/ 222485 h 919764"/>
                    <a:gd name="connsiteX429" fmla="*/ 294307 w 923009"/>
                    <a:gd name="connsiteY429" fmla="*/ 222485 h 919764"/>
                    <a:gd name="connsiteX430" fmla="*/ 295156 w 923009"/>
                    <a:gd name="connsiteY430" fmla="*/ 222485 h 919764"/>
                    <a:gd name="connsiteX431" fmla="*/ 296881 w 923009"/>
                    <a:gd name="connsiteY431" fmla="*/ 224181 h 919764"/>
                    <a:gd name="connsiteX432" fmla="*/ 299428 w 923009"/>
                    <a:gd name="connsiteY432" fmla="*/ 224181 h 919764"/>
                    <a:gd name="connsiteX433" fmla="*/ 302850 w 923009"/>
                    <a:gd name="connsiteY433" fmla="*/ 221610 h 919764"/>
                    <a:gd name="connsiteX434" fmla="*/ 303699 w 923009"/>
                    <a:gd name="connsiteY434" fmla="*/ 219913 h 919764"/>
                    <a:gd name="connsiteX435" fmla="*/ 304548 w 923009"/>
                    <a:gd name="connsiteY435" fmla="*/ 217368 h 919764"/>
                    <a:gd name="connsiteX436" fmla="*/ 301975 w 923009"/>
                    <a:gd name="connsiteY436" fmla="*/ 211403 h 919764"/>
                    <a:gd name="connsiteX437" fmla="*/ 301975 w 923009"/>
                    <a:gd name="connsiteY437" fmla="*/ 207983 h 919764"/>
                    <a:gd name="connsiteX438" fmla="*/ 300277 w 923009"/>
                    <a:gd name="connsiteY438" fmla="*/ 205438 h 919764"/>
                    <a:gd name="connsiteX439" fmla="*/ 300277 w 923009"/>
                    <a:gd name="connsiteY439" fmla="*/ 202866 h 919764"/>
                    <a:gd name="connsiteX440" fmla="*/ 302850 w 923009"/>
                    <a:gd name="connsiteY440" fmla="*/ 200321 h 919764"/>
                    <a:gd name="connsiteX441" fmla="*/ 302850 w 923009"/>
                    <a:gd name="connsiteY441" fmla="*/ 198598 h 919764"/>
                    <a:gd name="connsiteX442" fmla="*/ 302850 w 923009"/>
                    <a:gd name="connsiteY442" fmla="*/ 195204 h 919764"/>
                    <a:gd name="connsiteX443" fmla="*/ 302850 w 923009"/>
                    <a:gd name="connsiteY443" fmla="*/ 193481 h 919764"/>
                    <a:gd name="connsiteX444" fmla="*/ 302850 w 923009"/>
                    <a:gd name="connsiteY444" fmla="*/ 192633 h 919764"/>
                    <a:gd name="connsiteX445" fmla="*/ 302850 w 923009"/>
                    <a:gd name="connsiteY445" fmla="*/ 190088 h 919764"/>
                    <a:gd name="connsiteX446" fmla="*/ 302850 w 923009"/>
                    <a:gd name="connsiteY446" fmla="*/ 189239 h 919764"/>
                    <a:gd name="connsiteX447" fmla="*/ 301126 w 923009"/>
                    <a:gd name="connsiteY447" fmla="*/ 185819 h 919764"/>
                    <a:gd name="connsiteX448" fmla="*/ 301975 w 923009"/>
                    <a:gd name="connsiteY448" fmla="*/ 183274 h 919764"/>
                    <a:gd name="connsiteX449" fmla="*/ 301126 w 923009"/>
                    <a:gd name="connsiteY449" fmla="*/ 181551 h 919764"/>
                    <a:gd name="connsiteX450" fmla="*/ 301975 w 923009"/>
                    <a:gd name="connsiteY450" fmla="*/ 177283 h 919764"/>
                    <a:gd name="connsiteX451" fmla="*/ 299428 w 923009"/>
                    <a:gd name="connsiteY451" fmla="*/ 173889 h 919764"/>
                    <a:gd name="connsiteX452" fmla="*/ 300277 w 923009"/>
                    <a:gd name="connsiteY452" fmla="*/ 172192 h 919764"/>
                    <a:gd name="connsiteX453" fmla="*/ 301126 w 923009"/>
                    <a:gd name="connsiteY453" fmla="*/ 171317 h 919764"/>
                    <a:gd name="connsiteX454" fmla="*/ 301975 w 923009"/>
                    <a:gd name="connsiteY454" fmla="*/ 171317 h 919764"/>
                    <a:gd name="connsiteX455" fmla="*/ 303699 w 923009"/>
                    <a:gd name="connsiteY455" fmla="*/ 170469 h 919764"/>
                    <a:gd name="connsiteX456" fmla="*/ 305397 w 923009"/>
                    <a:gd name="connsiteY456" fmla="*/ 171317 h 919764"/>
                    <a:gd name="connsiteX457" fmla="*/ 307971 w 923009"/>
                    <a:gd name="connsiteY457" fmla="*/ 167924 h 919764"/>
                    <a:gd name="connsiteX458" fmla="*/ 309669 w 923009"/>
                    <a:gd name="connsiteY458" fmla="*/ 162807 h 919764"/>
                    <a:gd name="connsiteX459" fmla="*/ 310518 w 923009"/>
                    <a:gd name="connsiteY459" fmla="*/ 158539 h 919764"/>
                    <a:gd name="connsiteX460" fmla="*/ 312215 w 923009"/>
                    <a:gd name="connsiteY460" fmla="*/ 155994 h 919764"/>
                    <a:gd name="connsiteX461" fmla="*/ 313091 w 923009"/>
                    <a:gd name="connsiteY461" fmla="*/ 147457 h 919764"/>
                    <a:gd name="connsiteX462" fmla="*/ 315638 w 923009"/>
                    <a:gd name="connsiteY462" fmla="*/ 144064 h 919764"/>
                    <a:gd name="connsiteX463" fmla="*/ 319060 w 923009"/>
                    <a:gd name="connsiteY463" fmla="*/ 142340 h 919764"/>
                    <a:gd name="connsiteX464" fmla="*/ 321607 w 923009"/>
                    <a:gd name="connsiteY464" fmla="*/ 139795 h 919764"/>
                    <a:gd name="connsiteX465" fmla="*/ 323305 w 923009"/>
                    <a:gd name="connsiteY465" fmla="*/ 136375 h 919764"/>
                    <a:gd name="connsiteX466" fmla="*/ 325030 w 923009"/>
                    <a:gd name="connsiteY466" fmla="*/ 135527 h 919764"/>
                    <a:gd name="connsiteX467" fmla="*/ 325879 w 923009"/>
                    <a:gd name="connsiteY467" fmla="*/ 133830 h 919764"/>
                    <a:gd name="connsiteX468" fmla="*/ 325030 w 923009"/>
                    <a:gd name="connsiteY468" fmla="*/ 130410 h 919764"/>
                    <a:gd name="connsiteX469" fmla="*/ 325030 w 923009"/>
                    <a:gd name="connsiteY469" fmla="*/ 126990 h 919764"/>
                    <a:gd name="connsiteX470" fmla="*/ 327577 w 923009"/>
                    <a:gd name="connsiteY470" fmla="*/ 125293 h 919764"/>
                    <a:gd name="connsiteX471" fmla="*/ 328426 w 923009"/>
                    <a:gd name="connsiteY471" fmla="*/ 123597 h 919764"/>
                    <a:gd name="connsiteX472" fmla="*/ 330150 w 923009"/>
                    <a:gd name="connsiteY472" fmla="*/ 121900 h 919764"/>
                    <a:gd name="connsiteX473" fmla="*/ 331848 w 923009"/>
                    <a:gd name="connsiteY473" fmla="*/ 119328 h 919764"/>
                    <a:gd name="connsiteX474" fmla="*/ 332697 w 923009"/>
                    <a:gd name="connsiteY474" fmla="*/ 118480 h 919764"/>
                    <a:gd name="connsiteX475" fmla="*/ 332697 w 923009"/>
                    <a:gd name="connsiteY475" fmla="*/ 114212 h 919764"/>
                    <a:gd name="connsiteX476" fmla="*/ 333546 w 923009"/>
                    <a:gd name="connsiteY476" fmla="*/ 113363 h 919764"/>
                    <a:gd name="connsiteX477" fmla="*/ 335244 w 923009"/>
                    <a:gd name="connsiteY477" fmla="*/ 110818 h 919764"/>
                    <a:gd name="connsiteX478" fmla="*/ 335244 w 923009"/>
                    <a:gd name="connsiteY478" fmla="*/ 107398 h 919764"/>
                    <a:gd name="connsiteX479" fmla="*/ 335244 w 923009"/>
                    <a:gd name="connsiteY479" fmla="*/ 105701 h 919764"/>
                    <a:gd name="connsiteX480" fmla="*/ 333546 w 923009"/>
                    <a:gd name="connsiteY480" fmla="*/ 103978 h 919764"/>
                    <a:gd name="connsiteX481" fmla="*/ 332697 w 923009"/>
                    <a:gd name="connsiteY481" fmla="*/ 103978 h 919764"/>
                    <a:gd name="connsiteX482" fmla="*/ 333546 w 923009"/>
                    <a:gd name="connsiteY482" fmla="*/ 102281 h 919764"/>
                    <a:gd name="connsiteX483" fmla="*/ 334395 w 923009"/>
                    <a:gd name="connsiteY483" fmla="*/ 100585 h 919764"/>
                    <a:gd name="connsiteX484" fmla="*/ 333546 w 923009"/>
                    <a:gd name="connsiteY484" fmla="*/ 97165 h 919764"/>
                    <a:gd name="connsiteX485" fmla="*/ 334395 w 923009"/>
                    <a:gd name="connsiteY485" fmla="*/ 92896 h 919764"/>
                    <a:gd name="connsiteX486" fmla="*/ 334395 w 923009"/>
                    <a:gd name="connsiteY486" fmla="*/ 91200 h 919764"/>
                    <a:gd name="connsiteX487" fmla="*/ 333546 w 923009"/>
                    <a:gd name="connsiteY487" fmla="*/ 90351 h 919764"/>
                    <a:gd name="connsiteX488" fmla="*/ 331848 w 923009"/>
                    <a:gd name="connsiteY488" fmla="*/ 86931 h 919764"/>
                    <a:gd name="connsiteX489" fmla="*/ 332697 w 923009"/>
                    <a:gd name="connsiteY489" fmla="*/ 86083 h 919764"/>
                    <a:gd name="connsiteX490" fmla="*/ 336120 w 923009"/>
                    <a:gd name="connsiteY490" fmla="*/ 85235 h 919764"/>
                    <a:gd name="connsiteX491" fmla="*/ 336969 w 923009"/>
                    <a:gd name="connsiteY491" fmla="*/ 83538 h 919764"/>
                    <a:gd name="connsiteX492" fmla="*/ 336969 w 923009"/>
                    <a:gd name="connsiteY492" fmla="*/ 82663 h 919764"/>
                    <a:gd name="connsiteX493" fmla="*/ 335244 w 923009"/>
                    <a:gd name="connsiteY493" fmla="*/ 81815 h 919764"/>
                    <a:gd name="connsiteX494" fmla="*/ 334395 w 923009"/>
                    <a:gd name="connsiteY494" fmla="*/ 79269 h 919764"/>
                    <a:gd name="connsiteX495" fmla="*/ 336120 w 923009"/>
                    <a:gd name="connsiteY495" fmla="*/ 78421 h 919764"/>
                    <a:gd name="connsiteX496" fmla="*/ 337818 w 923009"/>
                    <a:gd name="connsiteY496" fmla="*/ 79269 h 919764"/>
                    <a:gd name="connsiteX497" fmla="*/ 338667 w 923009"/>
                    <a:gd name="connsiteY497" fmla="*/ 79269 h 919764"/>
                    <a:gd name="connsiteX498" fmla="*/ 340365 w 923009"/>
                    <a:gd name="connsiteY498" fmla="*/ 76698 h 919764"/>
                    <a:gd name="connsiteX499" fmla="*/ 342938 w 923009"/>
                    <a:gd name="connsiteY499" fmla="*/ 75849 h 919764"/>
                    <a:gd name="connsiteX500" fmla="*/ 342938 w 923009"/>
                    <a:gd name="connsiteY500" fmla="*/ 70733 h 919764"/>
                    <a:gd name="connsiteX501" fmla="*/ 343787 w 923009"/>
                    <a:gd name="connsiteY501" fmla="*/ 68188 h 919764"/>
                    <a:gd name="connsiteX502" fmla="*/ 344636 w 923009"/>
                    <a:gd name="connsiteY502" fmla="*/ 65616 h 919764"/>
                    <a:gd name="connsiteX503" fmla="*/ 345485 w 923009"/>
                    <a:gd name="connsiteY503" fmla="*/ 63919 h 919764"/>
                    <a:gd name="connsiteX504" fmla="*/ 345485 w 923009"/>
                    <a:gd name="connsiteY504" fmla="*/ 62223 h 919764"/>
                    <a:gd name="connsiteX505" fmla="*/ 344636 w 923009"/>
                    <a:gd name="connsiteY505" fmla="*/ 60526 h 919764"/>
                    <a:gd name="connsiteX506" fmla="*/ 346334 w 923009"/>
                    <a:gd name="connsiteY506" fmla="*/ 57954 h 919764"/>
                    <a:gd name="connsiteX507" fmla="*/ 347210 w 923009"/>
                    <a:gd name="connsiteY507" fmla="*/ 56257 h 919764"/>
                    <a:gd name="connsiteX508" fmla="*/ 346334 w 923009"/>
                    <a:gd name="connsiteY508" fmla="*/ 55409 h 919764"/>
                    <a:gd name="connsiteX509" fmla="*/ 347210 w 923009"/>
                    <a:gd name="connsiteY509" fmla="*/ 54534 h 919764"/>
                    <a:gd name="connsiteX510" fmla="*/ 348059 w 923009"/>
                    <a:gd name="connsiteY510" fmla="*/ 54534 h 919764"/>
                    <a:gd name="connsiteX511" fmla="*/ 347210 w 923009"/>
                    <a:gd name="connsiteY511" fmla="*/ 51141 h 919764"/>
                    <a:gd name="connsiteX512" fmla="*/ 348059 w 923009"/>
                    <a:gd name="connsiteY512" fmla="*/ 49417 h 919764"/>
                    <a:gd name="connsiteX513" fmla="*/ 348908 w 923009"/>
                    <a:gd name="connsiteY513" fmla="*/ 49417 h 919764"/>
                    <a:gd name="connsiteX514" fmla="*/ 348908 w 923009"/>
                    <a:gd name="connsiteY514" fmla="*/ 47721 h 919764"/>
                    <a:gd name="connsiteX515" fmla="*/ 349757 w 923009"/>
                    <a:gd name="connsiteY515" fmla="*/ 46872 h 919764"/>
                    <a:gd name="connsiteX516" fmla="*/ 348059 w 923009"/>
                    <a:gd name="connsiteY516" fmla="*/ 46872 h 919764"/>
                    <a:gd name="connsiteX517" fmla="*/ 348059 w 923009"/>
                    <a:gd name="connsiteY517" fmla="*/ 46024 h 919764"/>
                    <a:gd name="connsiteX518" fmla="*/ 348059 w 923009"/>
                    <a:gd name="connsiteY518" fmla="*/ 45176 h 919764"/>
                    <a:gd name="connsiteX519" fmla="*/ 349757 w 923009"/>
                    <a:gd name="connsiteY519" fmla="*/ 44327 h 919764"/>
                    <a:gd name="connsiteX520" fmla="*/ 350606 w 923009"/>
                    <a:gd name="connsiteY520" fmla="*/ 43452 h 919764"/>
                    <a:gd name="connsiteX521" fmla="*/ 349757 w 923009"/>
                    <a:gd name="connsiteY521" fmla="*/ 42604 h 919764"/>
                    <a:gd name="connsiteX522" fmla="*/ 348908 w 923009"/>
                    <a:gd name="connsiteY522" fmla="*/ 41756 h 919764"/>
                    <a:gd name="connsiteX523" fmla="*/ 348908 w 923009"/>
                    <a:gd name="connsiteY523" fmla="*/ 40907 h 919764"/>
                    <a:gd name="connsiteX524" fmla="*/ 350606 w 923009"/>
                    <a:gd name="connsiteY524" fmla="*/ 40059 h 919764"/>
                    <a:gd name="connsiteX525" fmla="*/ 350606 w 923009"/>
                    <a:gd name="connsiteY525" fmla="*/ 39211 h 919764"/>
                    <a:gd name="connsiteX526" fmla="*/ 353179 w 923009"/>
                    <a:gd name="connsiteY526" fmla="*/ 39211 h 919764"/>
                    <a:gd name="connsiteX527" fmla="*/ 354028 w 923009"/>
                    <a:gd name="connsiteY527" fmla="*/ 39211 h 919764"/>
                    <a:gd name="connsiteX528" fmla="*/ 354877 w 923009"/>
                    <a:gd name="connsiteY528" fmla="*/ 38362 h 919764"/>
                    <a:gd name="connsiteX529" fmla="*/ 354028 w 923009"/>
                    <a:gd name="connsiteY529" fmla="*/ 36639 h 919764"/>
                    <a:gd name="connsiteX530" fmla="*/ 354877 w 923009"/>
                    <a:gd name="connsiteY530" fmla="*/ 35791 h 919764"/>
                    <a:gd name="connsiteX531" fmla="*/ 354028 w 923009"/>
                    <a:gd name="connsiteY531" fmla="*/ 34942 h 919764"/>
                    <a:gd name="connsiteX532" fmla="*/ 354877 w 923009"/>
                    <a:gd name="connsiteY532" fmla="*/ 34094 h 919764"/>
                    <a:gd name="connsiteX533" fmla="*/ 354877 w 923009"/>
                    <a:gd name="connsiteY533" fmla="*/ 33245 h 919764"/>
                    <a:gd name="connsiteX534" fmla="*/ 354028 w 923009"/>
                    <a:gd name="connsiteY534" fmla="*/ 33245 h 919764"/>
                    <a:gd name="connsiteX535" fmla="*/ 354028 w 923009"/>
                    <a:gd name="connsiteY535" fmla="*/ 34094 h 919764"/>
                    <a:gd name="connsiteX536" fmla="*/ 353179 w 923009"/>
                    <a:gd name="connsiteY536" fmla="*/ 34094 h 919764"/>
                    <a:gd name="connsiteX537" fmla="*/ 354877 w 923009"/>
                    <a:gd name="connsiteY537" fmla="*/ 32371 h 919764"/>
                    <a:gd name="connsiteX538" fmla="*/ 356575 w 923009"/>
                    <a:gd name="connsiteY538" fmla="*/ 33245 h 919764"/>
                    <a:gd name="connsiteX539" fmla="*/ 357424 w 923009"/>
                    <a:gd name="connsiteY539" fmla="*/ 32371 h 919764"/>
                    <a:gd name="connsiteX540" fmla="*/ 356575 w 923009"/>
                    <a:gd name="connsiteY540" fmla="*/ 29825 h 919764"/>
                    <a:gd name="connsiteX541" fmla="*/ 357424 w 923009"/>
                    <a:gd name="connsiteY541" fmla="*/ 28977 h 919764"/>
                    <a:gd name="connsiteX542" fmla="*/ 359149 w 923009"/>
                    <a:gd name="connsiteY542" fmla="*/ 28129 h 919764"/>
                    <a:gd name="connsiteX543" fmla="*/ 359998 w 923009"/>
                    <a:gd name="connsiteY543" fmla="*/ 27254 h 919764"/>
                    <a:gd name="connsiteX544" fmla="*/ 359149 w 923009"/>
                    <a:gd name="connsiteY544" fmla="*/ 27254 h 919764"/>
                    <a:gd name="connsiteX545" fmla="*/ 359998 w 923009"/>
                    <a:gd name="connsiteY545" fmla="*/ 25557 h 919764"/>
                    <a:gd name="connsiteX546" fmla="*/ 360847 w 923009"/>
                    <a:gd name="connsiteY546" fmla="*/ 23860 h 919764"/>
                    <a:gd name="connsiteX547" fmla="*/ 362545 w 923009"/>
                    <a:gd name="connsiteY547" fmla="*/ 23860 h 919764"/>
                    <a:gd name="connsiteX548" fmla="*/ 362545 w 923009"/>
                    <a:gd name="connsiteY548" fmla="*/ 23012 h 919764"/>
                    <a:gd name="connsiteX549" fmla="*/ 362545 w 923009"/>
                    <a:gd name="connsiteY549" fmla="*/ 21289 h 919764"/>
                    <a:gd name="connsiteX550" fmla="*/ 363420 w 923009"/>
                    <a:gd name="connsiteY550" fmla="*/ 20440 h 919764"/>
                    <a:gd name="connsiteX551" fmla="*/ 362545 w 923009"/>
                    <a:gd name="connsiteY551" fmla="*/ 19592 h 919764"/>
                    <a:gd name="connsiteX552" fmla="*/ 363420 w 923009"/>
                    <a:gd name="connsiteY552" fmla="*/ 19592 h 919764"/>
                    <a:gd name="connsiteX553" fmla="*/ 365118 w 923009"/>
                    <a:gd name="connsiteY553" fmla="*/ 19592 h 919764"/>
                    <a:gd name="connsiteX554" fmla="*/ 365118 w 923009"/>
                    <a:gd name="connsiteY554" fmla="*/ 18744 h 919764"/>
                    <a:gd name="connsiteX555" fmla="*/ 365118 w 923009"/>
                    <a:gd name="connsiteY555" fmla="*/ 17895 h 919764"/>
                    <a:gd name="connsiteX556" fmla="*/ 366816 w 923009"/>
                    <a:gd name="connsiteY556" fmla="*/ 18744 h 919764"/>
                    <a:gd name="connsiteX557" fmla="*/ 367665 w 923009"/>
                    <a:gd name="connsiteY557" fmla="*/ 17895 h 919764"/>
                    <a:gd name="connsiteX558" fmla="*/ 366816 w 923009"/>
                    <a:gd name="connsiteY558" fmla="*/ 16199 h 919764"/>
                    <a:gd name="connsiteX559" fmla="*/ 367665 w 923009"/>
                    <a:gd name="connsiteY559" fmla="*/ 16199 h 919764"/>
                    <a:gd name="connsiteX560" fmla="*/ 369390 w 923009"/>
                    <a:gd name="connsiteY560" fmla="*/ 17047 h 919764"/>
                    <a:gd name="connsiteX561" fmla="*/ 369390 w 923009"/>
                    <a:gd name="connsiteY561" fmla="*/ 16199 h 919764"/>
                    <a:gd name="connsiteX562" fmla="*/ 368514 w 923009"/>
                    <a:gd name="connsiteY562" fmla="*/ 15324 h 919764"/>
                    <a:gd name="connsiteX563" fmla="*/ 368514 w 923009"/>
                    <a:gd name="connsiteY563" fmla="*/ 14475 h 919764"/>
                    <a:gd name="connsiteX564" fmla="*/ 369390 w 923009"/>
                    <a:gd name="connsiteY564" fmla="*/ 13627 h 919764"/>
                    <a:gd name="connsiteX565" fmla="*/ 372785 w 923009"/>
                    <a:gd name="connsiteY565" fmla="*/ 11930 h 919764"/>
                    <a:gd name="connsiteX566" fmla="*/ 372785 w 923009"/>
                    <a:gd name="connsiteY566" fmla="*/ 11082 h 919764"/>
                    <a:gd name="connsiteX567" fmla="*/ 375359 w 923009"/>
                    <a:gd name="connsiteY567" fmla="*/ 11082 h 919764"/>
                    <a:gd name="connsiteX568" fmla="*/ 376208 w 923009"/>
                    <a:gd name="connsiteY568" fmla="*/ 11082 h 919764"/>
                    <a:gd name="connsiteX569" fmla="*/ 377057 w 923009"/>
                    <a:gd name="connsiteY569" fmla="*/ 8510 h 919764"/>
                    <a:gd name="connsiteX570" fmla="*/ 379604 w 923009"/>
                    <a:gd name="connsiteY570" fmla="*/ 8510 h 919764"/>
                    <a:gd name="connsiteX571" fmla="*/ 380479 w 923009"/>
                    <a:gd name="connsiteY571" fmla="*/ 6813 h 919764"/>
                    <a:gd name="connsiteX572" fmla="*/ 383026 w 923009"/>
                    <a:gd name="connsiteY572" fmla="*/ 6813 h 919764"/>
                    <a:gd name="connsiteX573" fmla="*/ 381328 w 923009"/>
                    <a:gd name="connsiteY573" fmla="*/ 5965 h 919764"/>
                    <a:gd name="connsiteX574" fmla="*/ 382177 w 923009"/>
                    <a:gd name="connsiteY574" fmla="*/ 5965 h 919764"/>
                    <a:gd name="connsiteX575" fmla="*/ 383875 w 923009"/>
                    <a:gd name="connsiteY575" fmla="*/ 5090 h 919764"/>
                    <a:gd name="connsiteX576" fmla="*/ 385600 w 923009"/>
                    <a:gd name="connsiteY576" fmla="*/ 5090 h 919764"/>
                    <a:gd name="connsiteX577" fmla="*/ 385600 w 923009"/>
                    <a:gd name="connsiteY577" fmla="*/ 4242 h 919764"/>
                    <a:gd name="connsiteX578" fmla="*/ 383875 w 923009"/>
                    <a:gd name="connsiteY578" fmla="*/ 3393 h 919764"/>
                    <a:gd name="connsiteX579" fmla="*/ 383875 w 923009"/>
                    <a:gd name="connsiteY579" fmla="*/ 2545 h 919764"/>
                    <a:gd name="connsiteX580" fmla="*/ 384724 w 923009"/>
                    <a:gd name="connsiteY580" fmla="*/ 2545 h 919764"/>
                    <a:gd name="connsiteX581" fmla="*/ 384724 w 923009"/>
                    <a:gd name="connsiteY581" fmla="*/ 3393 h 919764"/>
                    <a:gd name="connsiteX582" fmla="*/ 385600 w 923009"/>
                    <a:gd name="connsiteY582" fmla="*/ 4242 h 919764"/>
                    <a:gd name="connsiteX583" fmla="*/ 386449 w 923009"/>
                    <a:gd name="connsiteY583" fmla="*/ 4242 h 919764"/>
                    <a:gd name="connsiteX584" fmla="*/ 387298 w 923009"/>
                    <a:gd name="connsiteY584" fmla="*/ 3393 h 919764"/>
                    <a:gd name="connsiteX585" fmla="*/ 387298 w 923009"/>
                    <a:gd name="connsiteY585" fmla="*/ 1697 h 919764"/>
                    <a:gd name="connsiteX586" fmla="*/ 390694 w 923009"/>
                    <a:gd name="connsiteY586" fmla="*/ 0 h 919764"/>
                    <a:gd name="connsiteX587" fmla="*/ 388996 w 923009"/>
                    <a:gd name="connsiteY587" fmla="*/ 2545 h 919764"/>
                    <a:gd name="connsiteX588" fmla="*/ 388996 w 923009"/>
                    <a:gd name="connsiteY588" fmla="*/ 5090 h 919764"/>
                    <a:gd name="connsiteX589" fmla="*/ 388147 w 923009"/>
                    <a:gd name="connsiteY589" fmla="*/ 5090 h 919764"/>
                    <a:gd name="connsiteX590" fmla="*/ 388147 w 923009"/>
                    <a:gd name="connsiteY590" fmla="*/ 5965 h 919764"/>
                    <a:gd name="connsiteX591" fmla="*/ 386449 w 923009"/>
                    <a:gd name="connsiteY591" fmla="*/ 5965 h 919764"/>
                    <a:gd name="connsiteX592" fmla="*/ 386449 w 923009"/>
                    <a:gd name="connsiteY592" fmla="*/ 6813 h 919764"/>
                    <a:gd name="connsiteX593" fmla="*/ 385600 w 923009"/>
                    <a:gd name="connsiteY593" fmla="*/ 7662 h 919764"/>
                    <a:gd name="connsiteX594" fmla="*/ 383875 w 923009"/>
                    <a:gd name="connsiteY594" fmla="*/ 8510 h 919764"/>
                    <a:gd name="connsiteX595" fmla="*/ 383026 w 923009"/>
                    <a:gd name="connsiteY595" fmla="*/ 9359 h 919764"/>
                    <a:gd name="connsiteX596" fmla="*/ 383026 w 923009"/>
                    <a:gd name="connsiteY596" fmla="*/ 11082 h 919764"/>
                    <a:gd name="connsiteX597" fmla="*/ 382177 w 923009"/>
                    <a:gd name="connsiteY597" fmla="*/ 11930 h 919764"/>
                    <a:gd name="connsiteX598" fmla="*/ 381328 w 923009"/>
                    <a:gd name="connsiteY598" fmla="*/ 11930 h 919764"/>
                    <a:gd name="connsiteX599" fmla="*/ 381328 w 923009"/>
                    <a:gd name="connsiteY599" fmla="*/ 16199 h 919764"/>
                    <a:gd name="connsiteX600" fmla="*/ 379604 w 923009"/>
                    <a:gd name="connsiteY600" fmla="*/ 17895 h 919764"/>
                    <a:gd name="connsiteX601" fmla="*/ 380479 w 923009"/>
                    <a:gd name="connsiteY601" fmla="*/ 19592 h 919764"/>
                    <a:gd name="connsiteX602" fmla="*/ 382177 w 923009"/>
                    <a:gd name="connsiteY602" fmla="*/ 20440 h 919764"/>
                    <a:gd name="connsiteX603" fmla="*/ 382177 w 923009"/>
                    <a:gd name="connsiteY603" fmla="*/ 22164 h 919764"/>
                    <a:gd name="connsiteX604" fmla="*/ 383026 w 923009"/>
                    <a:gd name="connsiteY604" fmla="*/ 21289 h 919764"/>
                    <a:gd name="connsiteX605" fmla="*/ 383026 w 923009"/>
                    <a:gd name="connsiteY605" fmla="*/ 20440 h 919764"/>
                    <a:gd name="connsiteX606" fmla="*/ 383875 w 923009"/>
                    <a:gd name="connsiteY606" fmla="*/ 21289 h 919764"/>
                    <a:gd name="connsiteX607" fmla="*/ 384724 w 923009"/>
                    <a:gd name="connsiteY607" fmla="*/ 22164 h 919764"/>
                    <a:gd name="connsiteX608" fmla="*/ 383026 w 923009"/>
                    <a:gd name="connsiteY608" fmla="*/ 22164 h 919764"/>
                    <a:gd name="connsiteX609" fmla="*/ 383026 w 923009"/>
                    <a:gd name="connsiteY609" fmla="*/ 23012 h 919764"/>
                    <a:gd name="connsiteX610" fmla="*/ 380479 w 923009"/>
                    <a:gd name="connsiteY610" fmla="*/ 24709 h 919764"/>
                    <a:gd name="connsiteX611" fmla="*/ 379604 w 923009"/>
                    <a:gd name="connsiteY611" fmla="*/ 24709 h 919764"/>
                    <a:gd name="connsiteX612" fmla="*/ 379604 w 923009"/>
                    <a:gd name="connsiteY612" fmla="*/ 23860 h 919764"/>
                    <a:gd name="connsiteX613" fmla="*/ 378755 w 923009"/>
                    <a:gd name="connsiteY613" fmla="*/ 23860 h 919764"/>
                    <a:gd name="connsiteX614" fmla="*/ 377906 w 923009"/>
                    <a:gd name="connsiteY614" fmla="*/ 26405 h 919764"/>
                    <a:gd name="connsiteX615" fmla="*/ 378755 w 923009"/>
                    <a:gd name="connsiteY615" fmla="*/ 29825 h 919764"/>
                    <a:gd name="connsiteX616" fmla="*/ 377906 w 923009"/>
                    <a:gd name="connsiteY616" fmla="*/ 30674 h 919764"/>
                    <a:gd name="connsiteX617" fmla="*/ 377057 w 923009"/>
                    <a:gd name="connsiteY617" fmla="*/ 29825 h 919764"/>
                    <a:gd name="connsiteX618" fmla="*/ 376208 w 923009"/>
                    <a:gd name="connsiteY618" fmla="*/ 31522 h 919764"/>
                    <a:gd name="connsiteX619" fmla="*/ 376208 w 923009"/>
                    <a:gd name="connsiteY619" fmla="*/ 32371 h 919764"/>
                    <a:gd name="connsiteX620" fmla="*/ 375359 w 923009"/>
                    <a:gd name="connsiteY620" fmla="*/ 34094 h 919764"/>
                    <a:gd name="connsiteX621" fmla="*/ 375359 w 923009"/>
                    <a:gd name="connsiteY621" fmla="*/ 34942 h 919764"/>
                    <a:gd name="connsiteX622" fmla="*/ 374483 w 923009"/>
                    <a:gd name="connsiteY622" fmla="*/ 36639 h 919764"/>
                    <a:gd name="connsiteX623" fmla="*/ 375359 w 923009"/>
                    <a:gd name="connsiteY623" fmla="*/ 37487 h 919764"/>
                    <a:gd name="connsiteX624" fmla="*/ 374483 w 923009"/>
                    <a:gd name="connsiteY624" fmla="*/ 37487 h 919764"/>
                    <a:gd name="connsiteX625" fmla="*/ 373634 w 923009"/>
                    <a:gd name="connsiteY625" fmla="*/ 36639 h 919764"/>
                    <a:gd name="connsiteX626" fmla="*/ 373634 w 923009"/>
                    <a:gd name="connsiteY626" fmla="*/ 38362 h 919764"/>
                    <a:gd name="connsiteX627" fmla="*/ 372785 w 923009"/>
                    <a:gd name="connsiteY627" fmla="*/ 37487 h 919764"/>
                    <a:gd name="connsiteX628" fmla="*/ 371937 w 923009"/>
                    <a:gd name="connsiteY628" fmla="*/ 37487 h 919764"/>
                    <a:gd name="connsiteX629" fmla="*/ 371937 w 923009"/>
                    <a:gd name="connsiteY629" fmla="*/ 38362 h 919764"/>
                    <a:gd name="connsiteX630" fmla="*/ 371937 w 923009"/>
                    <a:gd name="connsiteY630" fmla="*/ 37487 h 919764"/>
                    <a:gd name="connsiteX631" fmla="*/ 371937 w 923009"/>
                    <a:gd name="connsiteY631" fmla="*/ 36639 h 919764"/>
                    <a:gd name="connsiteX632" fmla="*/ 371088 w 923009"/>
                    <a:gd name="connsiteY632" fmla="*/ 37487 h 919764"/>
                    <a:gd name="connsiteX633" fmla="*/ 371937 w 923009"/>
                    <a:gd name="connsiteY633" fmla="*/ 39211 h 919764"/>
                    <a:gd name="connsiteX634" fmla="*/ 371937 w 923009"/>
                    <a:gd name="connsiteY634" fmla="*/ 40059 h 919764"/>
                    <a:gd name="connsiteX635" fmla="*/ 371088 w 923009"/>
                    <a:gd name="connsiteY635" fmla="*/ 40907 h 919764"/>
                    <a:gd name="connsiteX636" fmla="*/ 372785 w 923009"/>
                    <a:gd name="connsiteY636" fmla="*/ 41756 h 919764"/>
                    <a:gd name="connsiteX637" fmla="*/ 372785 w 923009"/>
                    <a:gd name="connsiteY637" fmla="*/ 44327 h 919764"/>
                    <a:gd name="connsiteX638" fmla="*/ 371088 w 923009"/>
                    <a:gd name="connsiteY638" fmla="*/ 45176 h 919764"/>
                    <a:gd name="connsiteX639" fmla="*/ 371937 w 923009"/>
                    <a:gd name="connsiteY639" fmla="*/ 45176 h 919764"/>
                    <a:gd name="connsiteX640" fmla="*/ 371088 w 923009"/>
                    <a:gd name="connsiteY640" fmla="*/ 46024 h 919764"/>
                    <a:gd name="connsiteX641" fmla="*/ 371937 w 923009"/>
                    <a:gd name="connsiteY641" fmla="*/ 46872 h 919764"/>
                    <a:gd name="connsiteX642" fmla="*/ 370239 w 923009"/>
                    <a:gd name="connsiteY642" fmla="*/ 48569 h 919764"/>
                    <a:gd name="connsiteX643" fmla="*/ 371088 w 923009"/>
                    <a:gd name="connsiteY643" fmla="*/ 50292 h 919764"/>
                    <a:gd name="connsiteX644" fmla="*/ 370239 w 923009"/>
                    <a:gd name="connsiteY644" fmla="*/ 51141 h 919764"/>
                    <a:gd name="connsiteX645" fmla="*/ 369390 w 923009"/>
                    <a:gd name="connsiteY645" fmla="*/ 52837 h 919764"/>
                    <a:gd name="connsiteX646" fmla="*/ 370239 w 923009"/>
                    <a:gd name="connsiteY646" fmla="*/ 53686 h 919764"/>
                    <a:gd name="connsiteX647" fmla="*/ 370239 w 923009"/>
                    <a:gd name="connsiteY647" fmla="*/ 55409 h 919764"/>
                    <a:gd name="connsiteX648" fmla="*/ 371088 w 923009"/>
                    <a:gd name="connsiteY648" fmla="*/ 55409 h 919764"/>
                    <a:gd name="connsiteX649" fmla="*/ 371088 w 923009"/>
                    <a:gd name="connsiteY649" fmla="*/ 56257 h 919764"/>
                    <a:gd name="connsiteX650" fmla="*/ 371937 w 923009"/>
                    <a:gd name="connsiteY650" fmla="*/ 56257 h 919764"/>
                    <a:gd name="connsiteX651" fmla="*/ 371937 w 923009"/>
                    <a:gd name="connsiteY651" fmla="*/ 57954 h 919764"/>
                    <a:gd name="connsiteX652" fmla="*/ 372785 w 923009"/>
                    <a:gd name="connsiteY652" fmla="*/ 57106 h 919764"/>
                    <a:gd name="connsiteX653" fmla="*/ 372785 w 923009"/>
                    <a:gd name="connsiteY653" fmla="*/ 57954 h 919764"/>
                    <a:gd name="connsiteX654" fmla="*/ 373634 w 923009"/>
                    <a:gd name="connsiteY654" fmla="*/ 57954 h 919764"/>
                    <a:gd name="connsiteX655" fmla="*/ 374483 w 923009"/>
                    <a:gd name="connsiteY655" fmla="*/ 58803 h 919764"/>
                    <a:gd name="connsiteX656" fmla="*/ 374483 w 923009"/>
                    <a:gd name="connsiteY656" fmla="*/ 57954 h 919764"/>
                    <a:gd name="connsiteX657" fmla="*/ 376208 w 923009"/>
                    <a:gd name="connsiteY657" fmla="*/ 58803 h 919764"/>
                    <a:gd name="connsiteX658" fmla="*/ 375359 w 923009"/>
                    <a:gd name="connsiteY658" fmla="*/ 58803 h 919764"/>
                    <a:gd name="connsiteX659" fmla="*/ 377057 w 923009"/>
                    <a:gd name="connsiteY659" fmla="*/ 58803 h 919764"/>
                    <a:gd name="connsiteX660" fmla="*/ 377057 w 923009"/>
                    <a:gd name="connsiteY660" fmla="*/ 59651 h 919764"/>
                    <a:gd name="connsiteX661" fmla="*/ 378755 w 923009"/>
                    <a:gd name="connsiteY661" fmla="*/ 59651 h 919764"/>
                    <a:gd name="connsiteX662" fmla="*/ 378755 w 923009"/>
                    <a:gd name="connsiteY662" fmla="*/ 60526 h 919764"/>
                    <a:gd name="connsiteX663" fmla="*/ 379604 w 923009"/>
                    <a:gd name="connsiteY663" fmla="*/ 59651 h 919764"/>
                    <a:gd name="connsiteX664" fmla="*/ 379604 w 923009"/>
                    <a:gd name="connsiteY664" fmla="*/ 60526 h 919764"/>
                    <a:gd name="connsiteX665" fmla="*/ 380479 w 923009"/>
                    <a:gd name="connsiteY665" fmla="*/ 60526 h 919764"/>
                    <a:gd name="connsiteX666" fmla="*/ 380479 w 923009"/>
                    <a:gd name="connsiteY666" fmla="*/ 62223 h 919764"/>
                    <a:gd name="connsiteX667" fmla="*/ 382177 w 923009"/>
                    <a:gd name="connsiteY667" fmla="*/ 63071 h 919764"/>
                    <a:gd name="connsiteX668" fmla="*/ 382177 w 923009"/>
                    <a:gd name="connsiteY668" fmla="*/ 62223 h 919764"/>
                    <a:gd name="connsiteX669" fmla="*/ 383026 w 923009"/>
                    <a:gd name="connsiteY669" fmla="*/ 63919 h 919764"/>
                    <a:gd name="connsiteX670" fmla="*/ 383875 w 923009"/>
                    <a:gd name="connsiteY670" fmla="*/ 63919 h 919764"/>
                    <a:gd name="connsiteX671" fmla="*/ 383875 w 923009"/>
                    <a:gd name="connsiteY671" fmla="*/ 64768 h 919764"/>
                    <a:gd name="connsiteX672" fmla="*/ 385600 w 923009"/>
                    <a:gd name="connsiteY672" fmla="*/ 65616 h 919764"/>
                    <a:gd name="connsiteX673" fmla="*/ 385600 w 923009"/>
                    <a:gd name="connsiteY673" fmla="*/ 64768 h 919764"/>
                    <a:gd name="connsiteX674" fmla="*/ 386449 w 923009"/>
                    <a:gd name="connsiteY674" fmla="*/ 64768 h 919764"/>
                    <a:gd name="connsiteX675" fmla="*/ 387298 w 923009"/>
                    <a:gd name="connsiteY675" fmla="*/ 65616 h 919764"/>
                    <a:gd name="connsiteX676" fmla="*/ 388996 w 923009"/>
                    <a:gd name="connsiteY676" fmla="*/ 64768 h 919764"/>
                    <a:gd name="connsiteX677" fmla="*/ 389845 w 923009"/>
                    <a:gd name="connsiteY677" fmla="*/ 65616 h 919764"/>
                    <a:gd name="connsiteX678" fmla="*/ 393267 w 923009"/>
                    <a:gd name="connsiteY678" fmla="*/ 66491 h 919764"/>
                    <a:gd name="connsiteX679" fmla="*/ 394965 w 923009"/>
                    <a:gd name="connsiteY679" fmla="*/ 67339 h 919764"/>
                    <a:gd name="connsiteX680" fmla="*/ 395814 w 923009"/>
                    <a:gd name="connsiteY680" fmla="*/ 66491 h 919764"/>
                    <a:gd name="connsiteX681" fmla="*/ 399237 w 923009"/>
                    <a:gd name="connsiteY681" fmla="*/ 66491 h 919764"/>
                    <a:gd name="connsiteX682" fmla="*/ 400086 w 923009"/>
                    <a:gd name="connsiteY682" fmla="*/ 68188 h 919764"/>
                    <a:gd name="connsiteX683" fmla="*/ 402659 w 923009"/>
                    <a:gd name="connsiteY683" fmla="*/ 68188 h 919764"/>
                    <a:gd name="connsiteX684" fmla="*/ 403508 w 923009"/>
                    <a:gd name="connsiteY684" fmla="*/ 69884 h 919764"/>
                    <a:gd name="connsiteX685" fmla="*/ 404357 w 923009"/>
                    <a:gd name="connsiteY685" fmla="*/ 69884 h 919764"/>
                    <a:gd name="connsiteX686" fmla="*/ 406904 w 923009"/>
                    <a:gd name="connsiteY686" fmla="*/ 69036 h 919764"/>
                    <a:gd name="connsiteX687" fmla="*/ 408629 w 923009"/>
                    <a:gd name="connsiteY687" fmla="*/ 69884 h 919764"/>
                    <a:gd name="connsiteX688" fmla="*/ 410327 w 923009"/>
                    <a:gd name="connsiteY688" fmla="*/ 71581 h 919764"/>
                    <a:gd name="connsiteX689" fmla="*/ 411176 w 923009"/>
                    <a:gd name="connsiteY689" fmla="*/ 70733 h 919764"/>
                    <a:gd name="connsiteX690" fmla="*/ 414598 w 923009"/>
                    <a:gd name="connsiteY690" fmla="*/ 73304 h 919764"/>
                    <a:gd name="connsiteX691" fmla="*/ 416296 w 923009"/>
                    <a:gd name="connsiteY691" fmla="*/ 73304 h 919764"/>
                    <a:gd name="connsiteX692" fmla="*/ 418843 w 923009"/>
                    <a:gd name="connsiteY692" fmla="*/ 74153 h 919764"/>
                    <a:gd name="connsiteX693" fmla="*/ 419719 w 923009"/>
                    <a:gd name="connsiteY693" fmla="*/ 74153 h 919764"/>
                    <a:gd name="connsiteX694" fmla="*/ 420568 w 923009"/>
                    <a:gd name="connsiteY694" fmla="*/ 75001 h 919764"/>
                    <a:gd name="connsiteX695" fmla="*/ 458109 w 923009"/>
                    <a:gd name="connsiteY695" fmla="*/ 97165 h 919764"/>
                    <a:gd name="connsiteX696" fmla="*/ 476017 w 923009"/>
                    <a:gd name="connsiteY696" fmla="*/ 107398 h 919764"/>
                    <a:gd name="connsiteX697" fmla="*/ 487956 w 923009"/>
                    <a:gd name="connsiteY697" fmla="*/ 114212 h 919764"/>
                    <a:gd name="connsiteX698" fmla="*/ 491379 w 923009"/>
                    <a:gd name="connsiteY698" fmla="*/ 111667 h 919764"/>
                    <a:gd name="connsiteX699" fmla="*/ 491379 w 923009"/>
                    <a:gd name="connsiteY699" fmla="*/ 109943 h 919764"/>
                    <a:gd name="connsiteX700" fmla="*/ 491379 w 923009"/>
                    <a:gd name="connsiteY700" fmla="*/ 109095 h 919764"/>
                    <a:gd name="connsiteX701" fmla="*/ 490503 w 923009"/>
                    <a:gd name="connsiteY701" fmla="*/ 106550 h 919764"/>
                    <a:gd name="connsiteX702" fmla="*/ 491379 w 923009"/>
                    <a:gd name="connsiteY702" fmla="*/ 104827 h 919764"/>
                    <a:gd name="connsiteX703" fmla="*/ 490503 w 923009"/>
                    <a:gd name="connsiteY703" fmla="*/ 103130 h 919764"/>
                    <a:gd name="connsiteX704" fmla="*/ 491379 w 923009"/>
                    <a:gd name="connsiteY704" fmla="*/ 101433 h 919764"/>
                    <a:gd name="connsiteX705" fmla="*/ 489654 w 923009"/>
                    <a:gd name="connsiteY705" fmla="*/ 98861 h 919764"/>
                    <a:gd name="connsiteX706" fmla="*/ 490503 w 923009"/>
                    <a:gd name="connsiteY706" fmla="*/ 97165 h 919764"/>
                    <a:gd name="connsiteX707" fmla="*/ 491379 w 923009"/>
                    <a:gd name="connsiteY707" fmla="*/ 95468 h 919764"/>
                    <a:gd name="connsiteX708" fmla="*/ 491379 w 923009"/>
                    <a:gd name="connsiteY708" fmla="*/ 93745 h 919764"/>
                    <a:gd name="connsiteX709" fmla="*/ 489654 w 923009"/>
                    <a:gd name="connsiteY709" fmla="*/ 92896 h 919764"/>
                    <a:gd name="connsiteX710" fmla="*/ 489654 w 923009"/>
                    <a:gd name="connsiteY710" fmla="*/ 92048 h 919764"/>
                    <a:gd name="connsiteX711" fmla="*/ 492228 w 923009"/>
                    <a:gd name="connsiteY711" fmla="*/ 86931 h 919764"/>
                    <a:gd name="connsiteX712" fmla="*/ 493926 w 923009"/>
                    <a:gd name="connsiteY712" fmla="*/ 85235 h 919764"/>
                    <a:gd name="connsiteX713" fmla="*/ 496472 w 923009"/>
                    <a:gd name="connsiteY713" fmla="*/ 81815 h 919764"/>
                    <a:gd name="connsiteX714" fmla="*/ 499046 w 923009"/>
                    <a:gd name="connsiteY714" fmla="*/ 77573 h 919764"/>
                    <a:gd name="connsiteX715" fmla="*/ 499895 w 923009"/>
                    <a:gd name="connsiteY715" fmla="*/ 77573 h 919764"/>
                    <a:gd name="connsiteX716" fmla="*/ 499895 w 923009"/>
                    <a:gd name="connsiteY716" fmla="*/ 75849 h 919764"/>
                    <a:gd name="connsiteX717" fmla="*/ 499046 w 923009"/>
                    <a:gd name="connsiteY717" fmla="*/ 75849 h 919764"/>
                    <a:gd name="connsiteX718" fmla="*/ 499046 w 923009"/>
                    <a:gd name="connsiteY718" fmla="*/ 75001 h 919764"/>
                    <a:gd name="connsiteX719" fmla="*/ 500744 w 923009"/>
                    <a:gd name="connsiteY719" fmla="*/ 71581 h 919764"/>
                    <a:gd name="connsiteX720" fmla="*/ 501593 w 923009"/>
                    <a:gd name="connsiteY720" fmla="*/ 70733 h 919764"/>
                    <a:gd name="connsiteX721" fmla="*/ 502468 w 923009"/>
                    <a:gd name="connsiteY721" fmla="*/ 70733 h 919764"/>
                    <a:gd name="connsiteX722" fmla="*/ 502468 w 923009"/>
                    <a:gd name="connsiteY722" fmla="*/ 69884 h 919764"/>
                    <a:gd name="connsiteX723" fmla="*/ 503317 w 923009"/>
                    <a:gd name="connsiteY723" fmla="*/ 68188 h 919764"/>
                    <a:gd name="connsiteX724" fmla="*/ 503317 w 923009"/>
                    <a:gd name="connsiteY724" fmla="*/ 65616 h 919764"/>
                    <a:gd name="connsiteX725" fmla="*/ 505015 w 923009"/>
                    <a:gd name="connsiteY725" fmla="*/ 64768 h 919764"/>
                    <a:gd name="connsiteX726" fmla="*/ 505015 w 923009"/>
                    <a:gd name="connsiteY726" fmla="*/ 63919 h 919764"/>
                    <a:gd name="connsiteX727" fmla="*/ 505864 w 923009"/>
                    <a:gd name="connsiteY727" fmla="*/ 63071 h 919764"/>
                    <a:gd name="connsiteX728" fmla="*/ 506713 w 923009"/>
                    <a:gd name="connsiteY728" fmla="*/ 62223 h 919764"/>
                    <a:gd name="connsiteX729" fmla="*/ 507562 w 923009"/>
                    <a:gd name="connsiteY729" fmla="*/ 63071 h 919764"/>
                    <a:gd name="connsiteX730" fmla="*/ 508438 w 923009"/>
                    <a:gd name="connsiteY730" fmla="*/ 62223 h 919764"/>
                    <a:gd name="connsiteX731" fmla="*/ 510136 w 923009"/>
                    <a:gd name="connsiteY731" fmla="*/ 61374 h 919764"/>
                    <a:gd name="connsiteX732" fmla="*/ 510136 w 923009"/>
                    <a:gd name="connsiteY732" fmla="*/ 59651 h 919764"/>
                    <a:gd name="connsiteX733" fmla="*/ 510985 w 923009"/>
                    <a:gd name="connsiteY733" fmla="*/ 58803 h 919764"/>
                    <a:gd name="connsiteX734" fmla="*/ 513558 w 923009"/>
                    <a:gd name="connsiteY734" fmla="*/ 57106 h 919764"/>
                    <a:gd name="connsiteX735" fmla="*/ 515256 w 923009"/>
                    <a:gd name="connsiteY735" fmla="*/ 55409 h 919764"/>
                    <a:gd name="connsiteX736" fmla="*/ 516105 w 923009"/>
                    <a:gd name="connsiteY736" fmla="*/ 55409 h 919764"/>
                    <a:gd name="connsiteX737" fmla="*/ 516954 w 923009"/>
                    <a:gd name="connsiteY737" fmla="*/ 52837 h 919764"/>
                    <a:gd name="connsiteX738" fmla="*/ 519528 w 923009"/>
                    <a:gd name="connsiteY738" fmla="*/ 51141 h 919764"/>
                    <a:gd name="connsiteX739" fmla="*/ 521226 w 923009"/>
                    <a:gd name="connsiteY739" fmla="*/ 57106 h 919764"/>
                    <a:gd name="connsiteX740" fmla="*/ 522075 w 923009"/>
                    <a:gd name="connsiteY740" fmla="*/ 57106 h 919764"/>
                    <a:gd name="connsiteX741" fmla="*/ 523773 w 923009"/>
                    <a:gd name="connsiteY741" fmla="*/ 58803 h 919764"/>
                    <a:gd name="connsiteX742" fmla="*/ 526346 w 923009"/>
                    <a:gd name="connsiteY742" fmla="*/ 58803 h 919764"/>
                    <a:gd name="connsiteX743" fmla="*/ 525497 w 923009"/>
                    <a:gd name="connsiteY743" fmla="*/ 59651 h 919764"/>
                    <a:gd name="connsiteX744" fmla="*/ 525497 w 923009"/>
                    <a:gd name="connsiteY744" fmla="*/ 60526 h 919764"/>
                    <a:gd name="connsiteX745" fmla="*/ 525497 w 923009"/>
                    <a:gd name="connsiteY745" fmla="*/ 61374 h 919764"/>
                    <a:gd name="connsiteX746" fmla="*/ 523773 w 923009"/>
                    <a:gd name="connsiteY746" fmla="*/ 63071 h 919764"/>
                    <a:gd name="connsiteX747" fmla="*/ 524622 w 923009"/>
                    <a:gd name="connsiteY747" fmla="*/ 63919 h 919764"/>
                    <a:gd name="connsiteX748" fmla="*/ 523773 w 923009"/>
                    <a:gd name="connsiteY748" fmla="*/ 63919 h 919764"/>
                    <a:gd name="connsiteX749" fmla="*/ 523773 w 923009"/>
                    <a:gd name="connsiteY749" fmla="*/ 64768 h 919764"/>
                    <a:gd name="connsiteX750" fmla="*/ 524622 w 923009"/>
                    <a:gd name="connsiteY750" fmla="*/ 66491 h 919764"/>
                    <a:gd name="connsiteX751" fmla="*/ 528044 w 923009"/>
                    <a:gd name="connsiteY751" fmla="*/ 66491 h 919764"/>
                    <a:gd name="connsiteX752" fmla="*/ 528044 w 923009"/>
                    <a:gd name="connsiteY752" fmla="*/ 67339 h 919764"/>
                    <a:gd name="connsiteX753" fmla="*/ 528893 w 923009"/>
                    <a:gd name="connsiteY753" fmla="*/ 67339 h 919764"/>
                    <a:gd name="connsiteX754" fmla="*/ 530618 w 923009"/>
                    <a:gd name="connsiteY754" fmla="*/ 66491 h 919764"/>
                    <a:gd name="connsiteX755" fmla="*/ 531467 w 923009"/>
                    <a:gd name="connsiteY755" fmla="*/ 66491 h 919764"/>
                    <a:gd name="connsiteX756" fmla="*/ 532316 w 923009"/>
                    <a:gd name="connsiteY756" fmla="*/ 67339 h 919764"/>
                    <a:gd name="connsiteX757" fmla="*/ 533165 w 923009"/>
                    <a:gd name="connsiteY757" fmla="*/ 68188 h 919764"/>
                    <a:gd name="connsiteX758" fmla="*/ 534014 w 923009"/>
                    <a:gd name="connsiteY758" fmla="*/ 69884 h 919764"/>
                    <a:gd name="connsiteX759" fmla="*/ 536587 w 923009"/>
                    <a:gd name="connsiteY759" fmla="*/ 71581 h 919764"/>
                    <a:gd name="connsiteX760" fmla="*/ 537436 w 923009"/>
                    <a:gd name="connsiteY760" fmla="*/ 73304 h 919764"/>
                    <a:gd name="connsiteX761" fmla="*/ 549375 w 923009"/>
                    <a:gd name="connsiteY761" fmla="*/ 55409 h 919764"/>
                    <a:gd name="connsiteX762" fmla="*/ 550224 w 923009"/>
                    <a:gd name="connsiteY762" fmla="*/ 54534 h 919764"/>
                    <a:gd name="connsiteX763" fmla="*/ 551073 w 923009"/>
                    <a:gd name="connsiteY763" fmla="*/ 54534 h 919764"/>
                    <a:gd name="connsiteX764" fmla="*/ 550224 w 923009"/>
                    <a:gd name="connsiteY764" fmla="*/ 53686 h 919764"/>
                    <a:gd name="connsiteX765" fmla="*/ 551073 w 923009"/>
                    <a:gd name="connsiteY765" fmla="*/ 52837 h 919764"/>
                    <a:gd name="connsiteX766" fmla="*/ 551922 w 923009"/>
                    <a:gd name="connsiteY766" fmla="*/ 53686 h 919764"/>
                    <a:gd name="connsiteX767" fmla="*/ 552798 w 923009"/>
                    <a:gd name="connsiteY767" fmla="*/ 53686 h 919764"/>
                    <a:gd name="connsiteX768" fmla="*/ 553647 w 923009"/>
                    <a:gd name="connsiteY768" fmla="*/ 53686 h 919764"/>
                    <a:gd name="connsiteX769" fmla="*/ 553647 w 923009"/>
                    <a:gd name="connsiteY769" fmla="*/ 55409 h 919764"/>
                    <a:gd name="connsiteX770" fmla="*/ 554496 w 923009"/>
                    <a:gd name="connsiteY770" fmla="*/ 56257 h 919764"/>
                    <a:gd name="connsiteX771" fmla="*/ 553647 w 923009"/>
                    <a:gd name="connsiteY771" fmla="*/ 57954 h 919764"/>
                    <a:gd name="connsiteX772" fmla="*/ 554496 w 923009"/>
                    <a:gd name="connsiteY772" fmla="*/ 58803 h 919764"/>
                    <a:gd name="connsiteX773" fmla="*/ 555345 w 923009"/>
                    <a:gd name="connsiteY773" fmla="*/ 58803 h 919764"/>
                    <a:gd name="connsiteX774" fmla="*/ 555345 w 923009"/>
                    <a:gd name="connsiteY774" fmla="*/ 57954 h 919764"/>
                    <a:gd name="connsiteX775" fmla="*/ 556194 w 923009"/>
                    <a:gd name="connsiteY775" fmla="*/ 58803 h 919764"/>
                    <a:gd name="connsiteX776" fmla="*/ 557043 w 923009"/>
                    <a:gd name="connsiteY776" fmla="*/ 58803 h 919764"/>
                    <a:gd name="connsiteX777" fmla="*/ 557043 w 923009"/>
                    <a:gd name="connsiteY777" fmla="*/ 59651 h 919764"/>
                    <a:gd name="connsiteX778" fmla="*/ 557892 w 923009"/>
                    <a:gd name="connsiteY778" fmla="*/ 60526 h 919764"/>
                    <a:gd name="connsiteX779" fmla="*/ 557892 w 923009"/>
                    <a:gd name="connsiteY779" fmla="*/ 61374 h 919764"/>
                    <a:gd name="connsiteX780" fmla="*/ 558767 w 923009"/>
                    <a:gd name="connsiteY780" fmla="*/ 61374 h 919764"/>
                    <a:gd name="connsiteX781" fmla="*/ 559616 w 923009"/>
                    <a:gd name="connsiteY781" fmla="*/ 62223 h 919764"/>
                    <a:gd name="connsiteX782" fmla="*/ 560465 w 923009"/>
                    <a:gd name="connsiteY782" fmla="*/ 62223 h 919764"/>
                    <a:gd name="connsiteX783" fmla="*/ 560465 w 923009"/>
                    <a:gd name="connsiteY783" fmla="*/ 63919 h 919764"/>
                    <a:gd name="connsiteX784" fmla="*/ 561314 w 923009"/>
                    <a:gd name="connsiteY784" fmla="*/ 63919 h 919764"/>
                    <a:gd name="connsiteX785" fmla="*/ 561314 w 923009"/>
                    <a:gd name="connsiteY785" fmla="*/ 63071 h 919764"/>
                    <a:gd name="connsiteX786" fmla="*/ 563887 w 923009"/>
                    <a:gd name="connsiteY786" fmla="*/ 65616 h 919764"/>
                    <a:gd name="connsiteX787" fmla="*/ 564736 w 923009"/>
                    <a:gd name="connsiteY787" fmla="*/ 66491 h 919764"/>
                    <a:gd name="connsiteX788" fmla="*/ 565585 w 923009"/>
                    <a:gd name="connsiteY788" fmla="*/ 66491 h 919764"/>
                    <a:gd name="connsiteX789" fmla="*/ 566434 w 923009"/>
                    <a:gd name="connsiteY789" fmla="*/ 68188 h 919764"/>
                    <a:gd name="connsiteX790" fmla="*/ 567283 w 923009"/>
                    <a:gd name="connsiteY790" fmla="*/ 68188 h 919764"/>
                    <a:gd name="connsiteX791" fmla="*/ 568132 w 923009"/>
                    <a:gd name="connsiteY791" fmla="*/ 69884 h 919764"/>
                    <a:gd name="connsiteX792" fmla="*/ 567283 w 923009"/>
                    <a:gd name="connsiteY792" fmla="*/ 71581 h 919764"/>
                    <a:gd name="connsiteX793" fmla="*/ 568132 w 923009"/>
                    <a:gd name="connsiteY793" fmla="*/ 73304 h 919764"/>
                    <a:gd name="connsiteX794" fmla="*/ 568132 w 923009"/>
                    <a:gd name="connsiteY794" fmla="*/ 75001 h 919764"/>
                    <a:gd name="connsiteX795" fmla="*/ 568132 w 923009"/>
                    <a:gd name="connsiteY795" fmla="*/ 77573 h 919764"/>
                    <a:gd name="connsiteX796" fmla="*/ 568981 w 923009"/>
                    <a:gd name="connsiteY796" fmla="*/ 77573 h 919764"/>
                    <a:gd name="connsiteX797" fmla="*/ 569857 w 923009"/>
                    <a:gd name="connsiteY797" fmla="*/ 79269 h 919764"/>
                    <a:gd name="connsiteX798" fmla="*/ 570706 w 923009"/>
                    <a:gd name="connsiteY798" fmla="*/ 78421 h 919764"/>
                    <a:gd name="connsiteX799" fmla="*/ 571555 w 923009"/>
                    <a:gd name="connsiteY799" fmla="*/ 79269 h 919764"/>
                    <a:gd name="connsiteX800" fmla="*/ 571555 w 923009"/>
                    <a:gd name="connsiteY800" fmla="*/ 78421 h 919764"/>
                    <a:gd name="connsiteX801" fmla="*/ 573253 w 923009"/>
                    <a:gd name="connsiteY801" fmla="*/ 78421 h 919764"/>
                    <a:gd name="connsiteX802" fmla="*/ 573253 w 923009"/>
                    <a:gd name="connsiteY802" fmla="*/ 79269 h 919764"/>
                    <a:gd name="connsiteX803" fmla="*/ 574102 w 923009"/>
                    <a:gd name="connsiteY803" fmla="*/ 79269 h 919764"/>
                    <a:gd name="connsiteX804" fmla="*/ 574102 w 923009"/>
                    <a:gd name="connsiteY804" fmla="*/ 77573 h 919764"/>
                    <a:gd name="connsiteX805" fmla="*/ 574977 w 923009"/>
                    <a:gd name="connsiteY805" fmla="*/ 77573 h 919764"/>
                    <a:gd name="connsiteX806" fmla="*/ 575826 w 923009"/>
                    <a:gd name="connsiteY806" fmla="*/ 79269 h 919764"/>
                    <a:gd name="connsiteX807" fmla="*/ 576675 w 923009"/>
                    <a:gd name="connsiteY807" fmla="*/ 78421 h 919764"/>
                    <a:gd name="connsiteX808" fmla="*/ 577524 w 923009"/>
                    <a:gd name="connsiteY808" fmla="*/ 79269 h 919764"/>
                    <a:gd name="connsiteX809" fmla="*/ 577524 w 923009"/>
                    <a:gd name="connsiteY809" fmla="*/ 80118 h 919764"/>
                    <a:gd name="connsiteX810" fmla="*/ 578373 w 923009"/>
                    <a:gd name="connsiteY810" fmla="*/ 80118 h 919764"/>
                    <a:gd name="connsiteX811" fmla="*/ 580071 w 923009"/>
                    <a:gd name="connsiteY811" fmla="*/ 80118 h 919764"/>
                    <a:gd name="connsiteX812" fmla="*/ 580071 w 923009"/>
                    <a:gd name="connsiteY812" fmla="*/ 80966 h 919764"/>
                    <a:gd name="connsiteX813" fmla="*/ 580071 w 923009"/>
                    <a:gd name="connsiteY813" fmla="*/ 82663 h 919764"/>
                    <a:gd name="connsiteX814" fmla="*/ 580947 w 923009"/>
                    <a:gd name="connsiteY814" fmla="*/ 85235 h 919764"/>
                    <a:gd name="connsiteX815" fmla="*/ 582645 w 923009"/>
                    <a:gd name="connsiteY815" fmla="*/ 85235 h 919764"/>
                    <a:gd name="connsiteX816" fmla="*/ 583494 w 923009"/>
                    <a:gd name="connsiteY816" fmla="*/ 86083 h 919764"/>
                    <a:gd name="connsiteX817" fmla="*/ 584343 w 923009"/>
                    <a:gd name="connsiteY817" fmla="*/ 86083 h 919764"/>
                    <a:gd name="connsiteX818" fmla="*/ 584343 w 923009"/>
                    <a:gd name="connsiteY818" fmla="*/ 86931 h 919764"/>
                    <a:gd name="connsiteX819" fmla="*/ 584343 w 923009"/>
                    <a:gd name="connsiteY819" fmla="*/ 88655 h 919764"/>
                    <a:gd name="connsiteX820" fmla="*/ 585192 w 923009"/>
                    <a:gd name="connsiteY820" fmla="*/ 88655 h 919764"/>
                    <a:gd name="connsiteX821" fmla="*/ 585192 w 923009"/>
                    <a:gd name="connsiteY821" fmla="*/ 89503 h 919764"/>
                    <a:gd name="connsiteX822" fmla="*/ 586067 w 923009"/>
                    <a:gd name="connsiteY822" fmla="*/ 91200 h 919764"/>
                    <a:gd name="connsiteX823" fmla="*/ 585192 w 923009"/>
                    <a:gd name="connsiteY823" fmla="*/ 92048 h 919764"/>
                    <a:gd name="connsiteX824" fmla="*/ 586916 w 923009"/>
                    <a:gd name="connsiteY824" fmla="*/ 92048 h 919764"/>
                    <a:gd name="connsiteX825" fmla="*/ 587765 w 923009"/>
                    <a:gd name="connsiteY825" fmla="*/ 94620 h 919764"/>
                    <a:gd name="connsiteX826" fmla="*/ 586916 w 923009"/>
                    <a:gd name="connsiteY826" fmla="*/ 95468 h 919764"/>
                    <a:gd name="connsiteX827" fmla="*/ 586916 w 923009"/>
                    <a:gd name="connsiteY827" fmla="*/ 97165 h 919764"/>
                    <a:gd name="connsiteX828" fmla="*/ 586067 w 923009"/>
                    <a:gd name="connsiteY828" fmla="*/ 97165 h 919764"/>
                    <a:gd name="connsiteX829" fmla="*/ 586067 w 923009"/>
                    <a:gd name="connsiteY829" fmla="*/ 98013 h 919764"/>
                    <a:gd name="connsiteX830" fmla="*/ 585192 w 923009"/>
                    <a:gd name="connsiteY830" fmla="*/ 98013 h 919764"/>
                    <a:gd name="connsiteX831" fmla="*/ 586067 w 923009"/>
                    <a:gd name="connsiteY831" fmla="*/ 98861 h 919764"/>
                    <a:gd name="connsiteX832" fmla="*/ 586067 w 923009"/>
                    <a:gd name="connsiteY832" fmla="*/ 100585 h 919764"/>
                    <a:gd name="connsiteX833" fmla="*/ 587765 w 923009"/>
                    <a:gd name="connsiteY833" fmla="*/ 101433 h 919764"/>
                    <a:gd name="connsiteX834" fmla="*/ 586916 w 923009"/>
                    <a:gd name="connsiteY834" fmla="*/ 102281 h 919764"/>
                    <a:gd name="connsiteX835" fmla="*/ 587765 w 923009"/>
                    <a:gd name="connsiteY835" fmla="*/ 103130 h 919764"/>
                    <a:gd name="connsiteX836" fmla="*/ 586916 w 923009"/>
                    <a:gd name="connsiteY836" fmla="*/ 103130 h 919764"/>
                    <a:gd name="connsiteX837" fmla="*/ 586916 w 923009"/>
                    <a:gd name="connsiteY837" fmla="*/ 105701 h 919764"/>
                    <a:gd name="connsiteX838" fmla="*/ 586916 w 923009"/>
                    <a:gd name="connsiteY838" fmla="*/ 107398 h 919764"/>
                    <a:gd name="connsiteX839" fmla="*/ 585192 w 923009"/>
                    <a:gd name="connsiteY839" fmla="*/ 109095 h 919764"/>
                    <a:gd name="connsiteX840" fmla="*/ 584343 w 923009"/>
                    <a:gd name="connsiteY840" fmla="*/ 109095 h 919764"/>
                    <a:gd name="connsiteX841" fmla="*/ 585192 w 923009"/>
                    <a:gd name="connsiteY841" fmla="*/ 110818 h 919764"/>
                    <a:gd name="connsiteX842" fmla="*/ 586067 w 923009"/>
                    <a:gd name="connsiteY842" fmla="*/ 111667 h 919764"/>
                    <a:gd name="connsiteX843" fmla="*/ 586067 w 923009"/>
                    <a:gd name="connsiteY843" fmla="*/ 112515 h 919764"/>
                    <a:gd name="connsiteX844" fmla="*/ 585192 w 923009"/>
                    <a:gd name="connsiteY844" fmla="*/ 115060 h 919764"/>
                    <a:gd name="connsiteX845" fmla="*/ 584343 w 923009"/>
                    <a:gd name="connsiteY845" fmla="*/ 116783 h 919764"/>
                    <a:gd name="connsiteX846" fmla="*/ 586916 w 923009"/>
                    <a:gd name="connsiteY846" fmla="*/ 119328 h 919764"/>
                    <a:gd name="connsiteX847" fmla="*/ 587765 w 923009"/>
                    <a:gd name="connsiteY847" fmla="*/ 119328 h 919764"/>
                    <a:gd name="connsiteX848" fmla="*/ 588614 w 923009"/>
                    <a:gd name="connsiteY848" fmla="*/ 119328 h 919764"/>
                    <a:gd name="connsiteX849" fmla="*/ 590312 w 923009"/>
                    <a:gd name="connsiteY849" fmla="*/ 117632 h 919764"/>
                    <a:gd name="connsiteX850" fmla="*/ 590312 w 923009"/>
                    <a:gd name="connsiteY850" fmla="*/ 115060 h 919764"/>
                    <a:gd name="connsiteX851" fmla="*/ 589463 w 923009"/>
                    <a:gd name="connsiteY851" fmla="*/ 114212 h 919764"/>
                    <a:gd name="connsiteX852" fmla="*/ 590312 w 923009"/>
                    <a:gd name="connsiteY852" fmla="*/ 111667 h 919764"/>
                    <a:gd name="connsiteX853" fmla="*/ 590312 w 923009"/>
                    <a:gd name="connsiteY853" fmla="*/ 109095 h 919764"/>
                    <a:gd name="connsiteX854" fmla="*/ 591161 w 923009"/>
                    <a:gd name="connsiteY854" fmla="*/ 108247 h 919764"/>
                    <a:gd name="connsiteX855" fmla="*/ 590312 w 923009"/>
                    <a:gd name="connsiteY855" fmla="*/ 107398 h 919764"/>
                    <a:gd name="connsiteX856" fmla="*/ 590312 w 923009"/>
                    <a:gd name="connsiteY856" fmla="*/ 104827 h 919764"/>
                    <a:gd name="connsiteX857" fmla="*/ 592037 w 923009"/>
                    <a:gd name="connsiteY857" fmla="*/ 103978 h 919764"/>
                    <a:gd name="connsiteX858" fmla="*/ 593735 w 923009"/>
                    <a:gd name="connsiteY858" fmla="*/ 103130 h 919764"/>
                    <a:gd name="connsiteX859" fmla="*/ 593735 w 923009"/>
                    <a:gd name="connsiteY859" fmla="*/ 102281 h 919764"/>
                    <a:gd name="connsiteX860" fmla="*/ 594584 w 923009"/>
                    <a:gd name="connsiteY860" fmla="*/ 100585 h 919764"/>
                    <a:gd name="connsiteX861" fmla="*/ 594584 w 923009"/>
                    <a:gd name="connsiteY861" fmla="*/ 97165 h 919764"/>
                    <a:gd name="connsiteX862" fmla="*/ 596282 w 923009"/>
                    <a:gd name="connsiteY862" fmla="*/ 95468 h 919764"/>
                    <a:gd name="connsiteX863" fmla="*/ 598006 w 923009"/>
                    <a:gd name="connsiteY863" fmla="*/ 96316 h 919764"/>
                    <a:gd name="connsiteX864" fmla="*/ 598855 w 923009"/>
                    <a:gd name="connsiteY864" fmla="*/ 97165 h 919764"/>
                    <a:gd name="connsiteX865" fmla="*/ 599704 w 923009"/>
                    <a:gd name="connsiteY865" fmla="*/ 97165 h 919764"/>
                    <a:gd name="connsiteX866" fmla="*/ 599704 w 923009"/>
                    <a:gd name="connsiteY866" fmla="*/ 95468 h 919764"/>
                    <a:gd name="connsiteX867" fmla="*/ 600553 w 923009"/>
                    <a:gd name="connsiteY867" fmla="*/ 96316 h 919764"/>
                    <a:gd name="connsiteX868" fmla="*/ 600553 w 923009"/>
                    <a:gd name="connsiteY868" fmla="*/ 97165 h 919764"/>
                    <a:gd name="connsiteX869" fmla="*/ 601402 w 923009"/>
                    <a:gd name="connsiteY869" fmla="*/ 99736 h 919764"/>
                    <a:gd name="connsiteX870" fmla="*/ 600553 w 923009"/>
                    <a:gd name="connsiteY870" fmla="*/ 99736 h 919764"/>
                    <a:gd name="connsiteX871" fmla="*/ 600553 w 923009"/>
                    <a:gd name="connsiteY871" fmla="*/ 100585 h 919764"/>
                    <a:gd name="connsiteX872" fmla="*/ 600553 w 923009"/>
                    <a:gd name="connsiteY872" fmla="*/ 101433 h 919764"/>
                    <a:gd name="connsiteX873" fmla="*/ 600553 w 923009"/>
                    <a:gd name="connsiteY873" fmla="*/ 103130 h 919764"/>
                    <a:gd name="connsiteX874" fmla="*/ 599704 w 923009"/>
                    <a:gd name="connsiteY874" fmla="*/ 103978 h 919764"/>
                    <a:gd name="connsiteX875" fmla="*/ 600553 w 923009"/>
                    <a:gd name="connsiteY875" fmla="*/ 104827 h 919764"/>
                    <a:gd name="connsiteX876" fmla="*/ 600553 w 923009"/>
                    <a:gd name="connsiteY876" fmla="*/ 105701 h 919764"/>
                    <a:gd name="connsiteX877" fmla="*/ 600553 w 923009"/>
                    <a:gd name="connsiteY877" fmla="*/ 106550 h 919764"/>
                    <a:gd name="connsiteX878" fmla="*/ 600553 w 923009"/>
                    <a:gd name="connsiteY878" fmla="*/ 107398 h 919764"/>
                    <a:gd name="connsiteX879" fmla="*/ 600553 w 923009"/>
                    <a:gd name="connsiteY879" fmla="*/ 109095 h 919764"/>
                    <a:gd name="connsiteX880" fmla="*/ 601402 w 923009"/>
                    <a:gd name="connsiteY880" fmla="*/ 109095 h 919764"/>
                    <a:gd name="connsiteX881" fmla="*/ 601402 w 923009"/>
                    <a:gd name="connsiteY881" fmla="*/ 109943 h 919764"/>
                    <a:gd name="connsiteX882" fmla="*/ 603127 w 923009"/>
                    <a:gd name="connsiteY882" fmla="*/ 110818 h 919764"/>
                    <a:gd name="connsiteX883" fmla="*/ 602251 w 923009"/>
                    <a:gd name="connsiteY883" fmla="*/ 110818 h 919764"/>
                    <a:gd name="connsiteX884" fmla="*/ 602251 w 923009"/>
                    <a:gd name="connsiteY884" fmla="*/ 111667 h 919764"/>
                    <a:gd name="connsiteX885" fmla="*/ 603127 w 923009"/>
                    <a:gd name="connsiteY885" fmla="*/ 112515 h 919764"/>
                    <a:gd name="connsiteX886" fmla="*/ 602251 w 923009"/>
                    <a:gd name="connsiteY886" fmla="*/ 112515 h 919764"/>
                    <a:gd name="connsiteX887" fmla="*/ 602251 w 923009"/>
                    <a:gd name="connsiteY887" fmla="*/ 115060 h 919764"/>
                    <a:gd name="connsiteX888" fmla="*/ 603976 w 923009"/>
                    <a:gd name="connsiteY888" fmla="*/ 115060 h 919764"/>
                    <a:gd name="connsiteX889" fmla="*/ 604825 w 923009"/>
                    <a:gd name="connsiteY889" fmla="*/ 116783 h 919764"/>
                    <a:gd name="connsiteX890" fmla="*/ 605674 w 923009"/>
                    <a:gd name="connsiteY890" fmla="*/ 115908 h 919764"/>
                    <a:gd name="connsiteX891" fmla="*/ 605674 w 923009"/>
                    <a:gd name="connsiteY891" fmla="*/ 115060 h 919764"/>
                    <a:gd name="connsiteX892" fmla="*/ 605674 w 923009"/>
                    <a:gd name="connsiteY892" fmla="*/ 114212 h 919764"/>
                    <a:gd name="connsiteX893" fmla="*/ 606523 w 923009"/>
                    <a:gd name="connsiteY893" fmla="*/ 113363 h 919764"/>
                    <a:gd name="connsiteX894" fmla="*/ 607372 w 923009"/>
                    <a:gd name="connsiteY894" fmla="*/ 114212 h 919764"/>
                    <a:gd name="connsiteX895" fmla="*/ 609096 w 923009"/>
                    <a:gd name="connsiteY895" fmla="*/ 113363 h 919764"/>
                    <a:gd name="connsiteX896" fmla="*/ 609945 w 923009"/>
                    <a:gd name="connsiteY896" fmla="*/ 113363 h 919764"/>
                    <a:gd name="connsiteX897" fmla="*/ 610794 w 923009"/>
                    <a:gd name="connsiteY897" fmla="*/ 113363 h 919764"/>
                    <a:gd name="connsiteX898" fmla="*/ 611643 w 923009"/>
                    <a:gd name="connsiteY898" fmla="*/ 112515 h 919764"/>
                    <a:gd name="connsiteX899" fmla="*/ 611643 w 923009"/>
                    <a:gd name="connsiteY899" fmla="*/ 113363 h 919764"/>
                    <a:gd name="connsiteX900" fmla="*/ 612492 w 923009"/>
                    <a:gd name="connsiteY900" fmla="*/ 111667 h 919764"/>
                    <a:gd name="connsiteX901" fmla="*/ 613341 w 923009"/>
                    <a:gd name="connsiteY901" fmla="*/ 111667 h 919764"/>
                    <a:gd name="connsiteX902" fmla="*/ 613341 w 923009"/>
                    <a:gd name="connsiteY902" fmla="*/ 110818 h 919764"/>
                    <a:gd name="connsiteX903" fmla="*/ 614217 w 923009"/>
                    <a:gd name="connsiteY903" fmla="*/ 110818 h 919764"/>
                    <a:gd name="connsiteX904" fmla="*/ 615066 w 923009"/>
                    <a:gd name="connsiteY904" fmla="*/ 109943 h 919764"/>
                    <a:gd name="connsiteX905" fmla="*/ 615915 w 923009"/>
                    <a:gd name="connsiteY905" fmla="*/ 109943 h 919764"/>
                    <a:gd name="connsiteX906" fmla="*/ 616764 w 923009"/>
                    <a:gd name="connsiteY906" fmla="*/ 110818 h 919764"/>
                    <a:gd name="connsiteX907" fmla="*/ 617613 w 923009"/>
                    <a:gd name="connsiteY907" fmla="*/ 110818 h 919764"/>
                    <a:gd name="connsiteX908" fmla="*/ 616764 w 923009"/>
                    <a:gd name="connsiteY908" fmla="*/ 109943 h 919764"/>
                    <a:gd name="connsiteX909" fmla="*/ 617613 w 923009"/>
                    <a:gd name="connsiteY909" fmla="*/ 109095 h 919764"/>
                    <a:gd name="connsiteX910" fmla="*/ 616764 w 923009"/>
                    <a:gd name="connsiteY910" fmla="*/ 108247 h 919764"/>
                    <a:gd name="connsiteX911" fmla="*/ 618462 w 923009"/>
                    <a:gd name="connsiteY911" fmla="*/ 108247 h 919764"/>
                    <a:gd name="connsiteX912" fmla="*/ 619311 w 923009"/>
                    <a:gd name="connsiteY912" fmla="*/ 108247 h 919764"/>
                    <a:gd name="connsiteX913" fmla="*/ 620186 w 923009"/>
                    <a:gd name="connsiteY913" fmla="*/ 108247 h 919764"/>
                    <a:gd name="connsiteX914" fmla="*/ 620186 w 923009"/>
                    <a:gd name="connsiteY914" fmla="*/ 109095 h 919764"/>
                    <a:gd name="connsiteX915" fmla="*/ 621035 w 923009"/>
                    <a:gd name="connsiteY915" fmla="*/ 109095 h 919764"/>
                    <a:gd name="connsiteX916" fmla="*/ 621884 w 923009"/>
                    <a:gd name="connsiteY916" fmla="*/ 109095 h 919764"/>
                    <a:gd name="connsiteX917" fmla="*/ 621884 w 923009"/>
                    <a:gd name="connsiteY917" fmla="*/ 108247 h 919764"/>
                    <a:gd name="connsiteX918" fmla="*/ 621035 w 923009"/>
                    <a:gd name="connsiteY918" fmla="*/ 108247 h 919764"/>
                    <a:gd name="connsiteX919" fmla="*/ 621884 w 923009"/>
                    <a:gd name="connsiteY919" fmla="*/ 108247 h 919764"/>
                    <a:gd name="connsiteX920" fmla="*/ 621035 w 923009"/>
                    <a:gd name="connsiteY920" fmla="*/ 108247 h 919764"/>
                    <a:gd name="connsiteX921" fmla="*/ 623582 w 923009"/>
                    <a:gd name="connsiteY921" fmla="*/ 107398 h 919764"/>
                    <a:gd name="connsiteX922" fmla="*/ 623582 w 923009"/>
                    <a:gd name="connsiteY922" fmla="*/ 106550 h 919764"/>
                    <a:gd name="connsiteX923" fmla="*/ 623582 w 923009"/>
                    <a:gd name="connsiteY923" fmla="*/ 104827 h 919764"/>
                    <a:gd name="connsiteX924" fmla="*/ 624431 w 923009"/>
                    <a:gd name="connsiteY924" fmla="*/ 104827 h 919764"/>
                    <a:gd name="connsiteX925" fmla="*/ 625306 w 923009"/>
                    <a:gd name="connsiteY925" fmla="*/ 104827 h 919764"/>
                    <a:gd name="connsiteX926" fmla="*/ 625306 w 923009"/>
                    <a:gd name="connsiteY926" fmla="*/ 103978 h 919764"/>
                    <a:gd name="connsiteX927" fmla="*/ 625306 w 923009"/>
                    <a:gd name="connsiteY927" fmla="*/ 105701 h 919764"/>
                    <a:gd name="connsiteX928" fmla="*/ 626155 w 923009"/>
                    <a:gd name="connsiteY928" fmla="*/ 104827 h 919764"/>
                    <a:gd name="connsiteX929" fmla="*/ 627004 w 923009"/>
                    <a:gd name="connsiteY929" fmla="*/ 104827 h 919764"/>
                    <a:gd name="connsiteX930" fmla="*/ 627004 w 923009"/>
                    <a:gd name="connsiteY930" fmla="*/ 103978 h 919764"/>
                    <a:gd name="connsiteX931" fmla="*/ 628702 w 923009"/>
                    <a:gd name="connsiteY931" fmla="*/ 103978 h 919764"/>
                    <a:gd name="connsiteX932" fmla="*/ 629551 w 923009"/>
                    <a:gd name="connsiteY932" fmla="*/ 103130 h 919764"/>
                    <a:gd name="connsiteX933" fmla="*/ 629551 w 923009"/>
                    <a:gd name="connsiteY933" fmla="*/ 102281 h 919764"/>
                    <a:gd name="connsiteX934" fmla="*/ 630427 w 923009"/>
                    <a:gd name="connsiteY934" fmla="*/ 102281 h 919764"/>
                    <a:gd name="connsiteX935" fmla="*/ 631276 w 923009"/>
                    <a:gd name="connsiteY935" fmla="*/ 100585 h 919764"/>
                    <a:gd name="connsiteX936" fmla="*/ 632125 w 923009"/>
                    <a:gd name="connsiteY936" fmla="*/ 101433 h 919764"/>
                    <a:gd name="connsiteX937" fmla="*/ 632974 w 923009"/>
                    <a:gd name="connsiteY937" fmla="*/ 100585 h 919764"/>
                    <a:gd name="connsiteX938" fmla="*/ 633823 w 923009"/>
                    <a:gd name="connsiteY938" fmla="*/ 101433 h 919764"/>
                    <a:gd name="connsiteX939" fmla="*/ 635521 w 923009"/>
                    <a:gd name="connsiteY939" fmla="*/ 100585 h 919764"/>
                    <a:gd name="connsiteX940" fmla="*/ 635521 w 923009"/>
                    <a:gd name="connsiteY940" fmla="*/ 99736 h 919764"/>
                    <a:gd name="connsiteX941" fmla="*/ 636396 w 923009"/>
                    <a:gd name="connsiteY941" fmla="*/ 98861 h 919764"/>
                    <a:gd name="connsiteX942" fmla="*/ 637245 w 923009"/>
                    <a:gd name="connsiteY942" fmla="*/ 98861 h 919764"/>
                    <a:gd name="connsiteX943" fmla="*/ 638094 w 923009"/>
                    <a:gd name="connsiteY943" fmla="*/ 98013 h 919764"/>
                    <a:gd name="connsiteX944" fmla="*/ 639792 w 923009"/>
                    <a:gd name="connsiteY944" fmla="*/ 98861 h 919764"/>
                    <a:gd name="connsiteX945" fmla="*/ 640641 w 923009"/>
                    <a:gd name="connsiteY945" fmla="*/ 98861 h 919764"/>
                    <a:gd name="connsiteX946" fmla="*/ 641490 w 923009"/>
                    <a:gd name="connsiteY946" fmla="*/ 98013 h 919764"/>
                    <a:gd name="connsiteX947" fmla="*/ 641490 w 923009"/>
                    <a:gd name="connsiteY947" fmla="*/ 98861 h 919764"/>
                    <a:gd name="connsiteX948" fmla="*/ 640641 w 923009"/>
                    <a:gd name="connsiteY948" fmla="*/ 99736 h 919764"/>
                    <a:gd name="connsiteX949" fmla="*/ 640641 w 923009"/>
                    <a:gd name="connsiteY949" fmla="*/ 101433 h 919764"/>
                    <a:gd name="connsiteX950" fmla="*/ 639792 w 923009"/>
                    <a:gd name="connsiteY950" fmla="*/ 102281 h 919764"/>
                    <a:gd name="connsiteX951" fmla="*/ 639792 w 923009"/>
                    <a:gd name="connsiteY951" fmla="*/ 103130 h 919764"/>
                    <a:gd name="connsiteX952" fmla="*/ 639792 w 923009"/>
                    <a:gd name="connsiteY952" fmla="*/ 103978 h 919764"/>
                    <a:gd name="connsiteX953" fmla="*/ 639792 w 923009"/>
                    <a:gd name="connsiteY953" fmla="*/ 104827 h 919764"/>
                    <a:gd name="connsiteX954" fmla="*/ 639792 w 923009"/>
                    <a:gd name="connsiteY954" fmla="*/ 105701 h 919764"/>
                    <a:gd name="connsiteX955" fmla="*/ 640641 w 923009"/>
                    <a:gd name="connsiteY955" fmla="*/ 107398 h 919764"/>
                    <a:gd name="connsiteX956" fmla="*/ 639792 w 923009"/>
                    <a:gd name="connsiteY956" fmla="*/ 108247 h 919764"/>
                    <a:gd name="connsiteX957" fmla="*/ 638943 w 923009"/>
                    <a:gd name="connsiteY957" fmla="*/ 109095 h 919764"/>
                    <a:gd name="connsiteX958" fmla="*/ 638943 w 923009"/>
                    <a:gd name="connsiteY958" fmla="*/ 109943 h 919764"/>
                    <a:gd name="connsiteX959" fmla="*/ 639792 w 923009"/>
                    <a:gd name="connsiteY959" fmla="*/ 110818 h 919764"/>
                    <a:gd name="connsiteX960" fmla="*/ 640641 w 923009"/>
                    <a:gd name="connsiteY960" fmla="*/ 110818 h 919764"/>
                    <a:gd name="connsiteX961" fmla="*/ 640641 w 923009"/>
                    <a:gd name="connsiteY961" fmla="*/ 115060 h 919764"/>
                    <a:gd name="connsiteX962" fmla="*/ 638943 w 923009"/>
                    <a:gd name="connsiteY962" fmla="*/ 117632 h 919764"/>
                    <a:gd name="connsiteX963" fmla="*/ 638943 w 923009"/>
                    <a:gd name="connsiteY963" fmla="*/ 118480 h 919764"/>
                    <a:gd name="connsiteX964" fmla="*/ 639792 w 923009"/>
                    <a:gd name="connsiteY964" fmla="*/ 117632 h 919764"/>
                    <a:gd name="connsiteX965" fmla="*/ 640641 w 923009"/>
                    <a:gd name="connsiteY965" fmla="*/ 118480 h 919764"/>
                    <a:gd name="connsiteX966" fmla="*/ 640641 w 923009"/>
                    <a:gd name="connsiteY966" fmla="*/ 117632 h 919764"/>
                    <a:gd name="connsiteX967" fmla="*/ 641490 w 923009"/>
                    <a:gd name="connsiteY967" fmla="*/ 118480 h 919764"/>
                    <a:gd name="connsiteX968" fmla="*/ 642366 w 923009"/>
                    <a:gd name="connsiteY968" fmla="*/ 117632 h 919764"/>
                    <a:gd name="connsiteX969" fmla="*/ 644913 w 923009"/>
                    <a:gd name="connsiteY969" fmla="*/ 116783 h 919764"/>
                    <a:gd name="connsiteX970" fmla="*/ 644913 w 923009"/>
                    <a:gd name="connsiteY970" fmla="*/ 115908 h 919764"/>
                    <a:gd name="connsiteX971" fmla="*/ 645762 w 923009"/>
                    <a:gd name="connsiteY971" fmla="*/ 116783 h 919764"/>
                    <a:gd name="connsiteX972" fmla="*/ 646611 w 923009"/>
                    <a:gd name="connsiteY972" fmla="*/ 115908 h 919764"/>
                    <a:gd name="connsiteX973" fmla="*/ 647486 w 923009"/>
                    <a:gd name="connsiteY973" fmla="*/ 116783 h 919764"/>
                    <a:gd name="connsiteX974" fmla="*/ 648335 w 923009"/>
                    <a:gd name="connsiteY974" fmla="*/ 115908 h 919764"/>
                    <a:gd name="connsiteX975" fmla="*/ 650033 w 923009"/>
                    <a:gd name="connsiteY975" fmla="*/ 115908 h 919764"/>
                    <a:gd name="connsiteX976" fmla="*/ 650033 w 923009"/>
                    <a:gd name="connsiteY976" fmla="*/ 115060 h 919764"/>
                    <a:gd name="connsiteX977" fmla="*/ 650033 w 923009"/>
                    <a:gd name="connsiteY977" fmla="*/ 114212 h 919764"/>
                    <a:gd name="connsiteX978" fmla="*/ 650033 w 923009"/>
                    <a:gd name="connsiteY978" fmla="*/ 113363 h 919764"/>
                    <a:gd name="connsiteX979" fmla="*/ 650882 w 923009"/>
                    <a:gd name="connsiteY979" fmla="*/ 113363 h 919764"/>
                    <a:gd name="connsiteX980" fmla="*/ 650033 w 923009"/>
                    <a:gd name="connsiteY980" fmla="*/ 109943 h 919764"/>
                    <a:gd name="connsiteX981" fmla="*/ 650882 w 923009"/>
                    <a:gd name="connsiteY981" fmla="*/ 109095 h 919764"/>
                    <a:gd name="connsiteX982" fmla="*/ 650882 w 923009"/>
                    <a:gd name="connsiteY982" fmla="*/ 109943 h 919764"/>
                    <a:gd name="connsiteX983" fmla="*/ 652607 w 923009"/>
                    <a:gd name="connsiteY983" fmla="*/ 109095 h 919764"/>
                    <a:gd name="connsiteX984" fmla="*/ 652607 w 923009"/>
                    <a:gd name="connsiteY984" fmla="*/ 109943 h 919764"/>
                    <a:gd name="connsiteX985" fmla="*/ 653456 w 923009"/>
                    <a:gd name="connsiteY985" fmla="*/ 109095 h 919764"/>
                    <a:gd name="connsiteX986" fmla="*/ 653456 w 923009"/>
                    <a:gd name="connsiteY986" fmla="*/ 109943 h 919764"/>
                    <a:gd name="connsiteX987" fmla="*/ 653456 w 923009"/>
                    <a:gd name="connsiteY987" fmla="*/ 110818 h 919764"/>
                    <a:gd name="connsiteX988" fmla="*/ 653456 w 923009"/>
                    <a:gd name="connsiteY988" fmla="*/ 111667 h 919764"/>
                    <a:gd name="connsiteX989" fmla="*/ 656003 w 923009"/>
                    <a:gd name="connsiteY989" fmla="*/ 111667 h 919764"/>
                    <a:gd name="connsiteX990" fmla="*/ 656852 w 923009"/>
                    <a:gd name="connsiteY990" fmla="*/ 112515 h 919764"/>
                    <a:gd name="connsiteX991" fmla="*/ 656003 w 923009"/>
                    <a:gd name="connsiteY991" fmla="*/ 113363 h 919764"/>
                    <a:gd name="connsiteX992" fmla="*/ 656003 w 923009"/>
                    <a:gd name="connsiteY992" fmla="*/ 114212 h 919764"/>
                    <a:gd name="connsiteX993" fmla="*/ 656852 w 923009"/>
                    <a:gd name="connsiteY993" fmla="*/ 113363 h 919764"/>
                    <a:gd name="connsiteX994" fmla="*/ 657701 w 923009"/>
                    <a:gd name="connsiteY994" fmla="*/ 115060 h 919764"/>
                    <a:gd name="connsiteX995" fmla="*/ 660274 w 923009"/>
                    <a:gd name="connsiteY995" fmla="*/ 114212 h 919764"/>
                    <a:gd name="connsiteX996" fmla="*/ 661972 w 923009"/>
                    <a:gd name="connsiteY996" fmla="*/ 114212 h 919764"/>
                    <a:gd name="connsiteX997" fmla="*/ 662821 w 923009"/>
                    <a:gd name="connsiteY997" fmla="*/ 116783 h 919764"/>
                    <a:gd name="connsiteX998" fmla="*/ 663670 w 923009"/>
                    <a:gd name="connsiteY998" fmla="*/ 117632 h 919764"/>
                    <a:gd name="connsiteX999" fmla="*/ 663670 w 923009"/>
                    <a:gd name="connsiteY999" fmla="*/ 118480 h 919764"/>
                    <a:gd name="connsiteX1000" fmla="*/ 664546 w 923009"/>
                    <a:gd name="connsiteY1000" fmla="*/ 119328 h 919764"/>
                    <a:gd name="connsiteX1001" fmla="*/ 665395 w 923009"/>
                    <a:gd name="connsiteY1001" fmla="*/ 118480 h 919764"/>
                    <a:gd name="connsiteX1002" fmla="*/ 666244 w 923009"/>
                    <a:gd name="connsiteY1002" fmla="*/ 118480 h 919764"/>
                    <a:gd name="connsiteX1003" fmla="*/ 667093 w 923009"/>
                    <a:gd name="connsiteY1003" fmla="*/ 118480 h 919764"/>
                    <a:gd name="connsiteX1004" fmla="*/ 667942 w 923009"/>
                    <a:gd name="connsiteY1004" fmla="*/ 115908 h 919764"/>
                    <a:gd name="connsiteX1005" fmla="*/ 668791 w 923009"/>
                    <a:gd name="connsiteY1005" fmla="*/ 116783 h 919764"/>
                    <a:gd name="connsiteX1006" fmla="*/ 669666 w 923009"/>
                    <a:gd name="connsiteY1006" fmla="*/ 116783 h 919764"/>
                    <a:gd name="connsiteX1007" fmla="*/ 670515 w 923009"/>
                    <a:gd name="connsiteY1007" fmla="*/ 116783 h 919764"/>
                    <a:gd name="connsiteX1008" fmla="*/ 670515 w 923009"/>
                    <a:gd name="connsiteY1008" fmla="*/ 117632 h 919764"/>
                    <a:gd name="connsiteX1009" fmla="*/ 670515 w 923009"/>
                    <a:gd name="connsiteY1009" fmla="*/ 116783 h 919764"/>
                    <a:gd name="connsiteX1010" fmla="*/ 671364 w 923009"/>
                    <a:gd name="connsiteY1010" fmla="*/ 116783 h 919764"/>
                    <a:gd name="connsiteX1011" fmla="*/ 672213 w 923009"/>
                    <a:gd name="connsiteY1011" fmla="*/ 117632 h 919764"/>
                    <a:gd name="connsiteX1012" fmla="*/ 672213 w 923009"/>
                    <a:gd name="connsiteY1012" fmla="*/ 119328 h 919764"/>
                    <a:gd name="connsiteX1013" fmla="*/ 673062 w 923009"/>
                    <a:gd name="connsiteY1013" fmla="*/ 119328 h 919764"/>
                    <a:gd name="connsiteX1014" fmla="*/ 673911 w 923009"/>
                    <a:gd name="connsiteY1014" fmla="*/ 118480 h 919764"/>
                    <a:gd name="connsiteX1015" fmla="*/ 673911 w 923009"/>
                    <a:gd name="connsiteY1015" fmla="*/ 119328 h 919764"/>
                    <a:gd name="connsiteX1016" fmla="*/ 674787 w 923009"/>
                    <a:gd name="connsiteY1016" fmla="*/ 120177 h 919764"/>
                    <a:gd name="connsiteX1017" fmla="*/ 676485 w 923009"/>
                    <a:gd name="connsiteY1017" fmla="*/ 120177 h 919764"/>
                    <a:gd name="connsiteX1018" fmla="*/ 677334 w 923009"/>
                    <a:gd name="connsiteY1018" fmla="*/ 119328 h 919764"/>
                    <a:gd name="connsiteX1019" fmla="*/ 679881 w 923009"/>
                    <a:gd name="connsiteY1019" fmla="*/ 120177 h 919764"/>
                    <a:gd name="connsiteX1020" fmla="*/ 682454 w 923009"/>
                    <a:gd name="connsiteY1020" fmla="*/ 119328 h 919764"/>
                    <a:gd name="connsiteX1021" fmla="*/ 685001 w 923009"/>
                    <a:gd name="connsiteY1021" fmla="*/ 121025 h 919764"/>
                    <a:gd name="connsiteX1022" fmla="*/ 685001 w 923009"/>
                    <a:gd name="connsiteY1022" fmla="*/ 121900 h 919764"/>
                    <a:gd name="connsiteX1023" fmla="*/ 700362 w 923009"/>
                    <a:gd name="connsiteY1023" fmla="*/ 138947 h 919764"/>
                    <a:gd name="connsiteX1024" fmla="*/ 701211 w 923009"/>
                    <a:gd name="connsiteY1024" fmla="*/ 136375 h 919764"/>
                    <a:gd name="connsiteX1025" fmla="*/ 702060 w 923009"/>
                    <a:gd name="connsiteY1025" fmla="*/ 134679 h 919764"/>
                    <a:gd name="connsiteX1026" fmla="*/ 702936 w 923009"/>
                    <a:gd name="connsiteY1026" fmla="*/ 133830 h 919764"/>
                    <a:gd name="connsiteX1027" fmla="*/ 703785 w 923009"/>
                    <a:gd name="connsiteY1027" fmla="*/ 132107 h 919764"/>
                    <a:gd name="connsiteX1028" fmla="*/ 704634 w 923009"/>
                    <a:gd name="connsiteY1028" fmla="*/ 131259 h 919764"/>
                    <a:gd name="connsiteX1029" fmla="*/ 705483 w 923009"/>
                    <a:gd name="connsiteY1029" fmla="*/ 129562 h 919764"/>
                    <a:gd name="connsiteX1030" fmla="*/ 706332 w 923009"/>
                    <a:gd name="connsiteY1030" fmla="*/ 129562 h 919764"/>
                    <a:gd name="connsiteX1031" fmla="*/ 707181 w 923009"/>
                    <a:gd name="connsiteY1031" fmla="*/ 128713 h 919764"/>
                    <a:gd name="connsiteX1032" fmla="*/ 707181 w 923009"/>
                    <a:gd name="connsiteY1032" fmla="*/ 126142 h 919764"/>
                    <a:gd name="connsiteX1033" fmla="*/ 705483 w 923009"/>
                    <a:gd name="connsiteY1033" fmla="*/ 126142 h 919764"/>
                    <a:gd name="connsiteX1034" fmla="*/ 703785 w 923009"/>
                    <a:gd name="connsiteY1034" fmla="*/ 124445 h 919764"/>
                    <a:gd name="connsiteX1035" fmla="*/ 703785 w 923009"/>
                    <a:gd name="connsiteY1035" fmla="*/ 122748 h 919764"/>
                    <a:gd name="connsiteX1036" fmla="*/ 702936 w 923009"/>
                    <a:gd name="connsiteY1036" fmla="*/ 120177 h 919764"/>
                    <a:gd name="connsiteX1037" fmla="*/ 703785 w 923009"/>
                    <a:gd name="connsiteY1037" fmla="*/ 119328 h 919764"/>
                    <a:gd name="connsiteX1038" fmla="*/ 702936 w 923009"/>
                    <a:gd name="connsiteY1038" fmla="*/ 117632 h 919764"/>
                    <a:gd name="connsiteX1039" fmla="*/ 702936 w 923009"/>
                    <a:gd name="connsiteY1039" fmla="*/ 116783 h 919764"/>
                    <a:gd name="connsiteX1040" fmla="*/ 702936 w 923009"/>
                    <a:gd name="connsiteY1040" fmla="*/ 114212 h 919764"/>
                    <a:gd name="connsiteX1041" fmla="*/ 703785 w 923009"/>
                    <a:gd name="connsiteY1041" fmla="*/ 114212 h 919764"/>
                    <a:gd name="connsiteX1042" fmla="*/ 705483 w 923009"/>
                    <a:gd name="connsiteY1042" fmla="*/ 112515 h 919764"/>
                    <a:gd name="connsiteX1043" fmla="*/ 704634 w 923009"/>
                    <a:gd name="connsiteY1043" fmla="*/ 110818 h 919764"/>
                    <a:gd name="connsiteX1044" fmla="*/ 704634 w 923009"/>
                    <a:gd name="connsiteY1044" fmla="*/ 109943 h 919764"/>
                    <a:gd name="connsiteX1045" fmla="*/ 702936 w 923009"/>
                    <a:gd name="connsiteY1045" fmla="*/ 109095 h 919764"/>
                    <a:gd name="connsiteX1046" fmla="*/ 703785 w 923009"/>
                    <a:gd name="connsiteY1046" fmla="*/ 108247 h 919764"/>
                    <a:gd name="connsiteX1047" fmla="*/ 703785 w 923009"/>
                    <a:gd name="connsiteY1047" fmla="*/ 107398 h 919764"/>
                    <a:gd name="connsiteX1048" fmla="*/ 702060 w 923009"/>
                    <a:gd name="connsiteY1048" fmla="*/ 106550 h 919764"/>
                    <a:gd name="connsiteX1049" fmla="*/ 702060 w 923009"/>
                    <a:gd name="connsiteY1049" fmla="*/ 105701 h 919764"/>
                    <a:gd name="connsiteX1050" fmla="*/ 702936 w 923009"/>
                    <a:gd name="connsiteY1050" fmla="*/ 105701 h 919764"/>
                    <a:gd name="connsiteX1051" fmla="*/ 702060 w 923009"/>
                    <a:gd name="connsiteY1051" fmla="*/ 104827 h 919764"/>
                    <a:gd name="connsiteX1052" fmla="*/ 702936 w 923009"/>
                    <a:gd name="connsiteY1052" fmla="*/ 103978 h 919764"/>
                    <a:gd name="connsiteX1053" fmla="*/ 702060 w 923009"/>
                    <a:gd name="connsiteY1053" fmla="*/ 103978 h 919764"/>
                    <a:gd name="connsiteX1054" fmla="*/ 702936 w 923009"/>
                    <a:gd name="connsiteY1054" fmla="*/ 103130 h 919764"/>
                    <a:gd name="connsiteX1055" fmla="*/ 703785 w 923009"/>
                    <a:gd name="connsiteY1055" fmla="*/ 101433 h 919764"/>
                    <a:gd name="connsiteX1056" fmla="*/ 701211 w 923009"/>
                    <a:gd name="connsiteY1056" fmla="*/ 100585 h 919764"/>
                    <a:gd name="connsiteX1057" fmla="*/ 702936 w 923009"/>
                    <a:gd name="connsiteY1057" fmla="*/ 99736 h 919764"/>
                    <a:gd name="connsiteX1058" fmla="*/ 703785 w 923009"/>
                    <a:gd name="connsiteY1058" fmla="*/ 98861 h 919764"/>
                    <a:gd name="connsiteX1059" fmla="*/ 703785 w 923009"/>
                    <a:gd name="connsiteY1059" fmla="*/ 98013 h 919764"/>
                    <a:gd name="connsiteX1060" fmla="*/ 704634 w 923009"/>
                    <a:gd name="connsiteY1060" fmla="*/ 98013 h 919764"/>
                    <a:gd name="connsiteX1061" fmla="*/ 704634 w 923009"/>
                    <a:gd name="connsiteY1061" fmla="*/ 97165 h 919764"/>
                    <a:gd name="connsiteX1062" fmla="*/ 704634 w 923009"/>
                    <a:gd name="connsiteY1062" fmla="*/ 96316 h 919764"/>
                    <a:gd name="connsiteX1063" fmla="*/ 703785 w 923009"/>
                    <a:gd name="connsiteY1063" fmla="*/ 95468 h 919764"/>
                    <a:gd name="connsiteX1064" fmla="*/ 704634 w 923009"/>
                    <a:gd name="connsiteY1064" fmla="*/ 95468 h 919764"/>
                    <a:gd name="connsiteX1065" fmla="*/ 704634 w 923009"/>
                    <a:gd name="connsiteY1065" fmla="*/ 94620 h 919764"/>
                    <a:gd name="connsiteX1066" fmla="*/ 705483 w 923009"/>
                    <a:gd name="connsiteY1066" fmla="*/ 93745 h 919764"/>
                    <a:gd name="connsiteX1067" fmla="*/ 706332 w 923009"/>
                    <a:gd name="connsiteY1067" fmla="*/ 92048 h 919764"/>
                    <a:gd name="connsiteX1068" fmla="*/ 707181 w 923009"/>
                    <a:gd name="connsiteY1068" fmla="*/ 92896 h 919764"/>
                    <a:gd name="connsiteX1069" fmla="*/ 708030 w 923009"/>
                    <a:gd name="connsiteY1069" fmla="*/ 92048 h 919764"/>
                    <a:gd name="connsiteX1070" fmla="*/ 711452 w 923009"/>
                    <a:gd name="connsiteY1070" fmla="*/ 93745 h 919764"/>
                    <a:gd name="connsiteX1071" fmla="*/ 714026 w 923009"/>
                    <a:gd name="connsiteY1071" fmla="*/ 93745 h 919764"/>
                    <a:gd name="connsiteX1072" fmla="*/ 714875 w 923009"/>
                    <a:gd name="connsiteY1072" fmla="*/ 94620 h 919764"/>
                    <a:gd name="connsiteX1073" fmla="*/ 714026 w 923009"/>
                    <a:gd name="connsiteY1073" fmla="*/ 98013 h 919764"/>
                    <a:gd name="connsiteX1074" fmla="*/ 714875 w 923009"/>
                    <a:gd name="connsiteY1074" fmla="*/ 102281 h 919764"/>
                    <a:gd name="connsiteX1075" fmla="*/ 717422 w 923009"/>
                    <a:gd name="connsiteY1075" fmla="*/ 103130 h 919764"/>
                    <a:gd name="connsiteX1076" fmla="*/ 719120 w 923009"/>
                    <a:gd name="connsiteY1076" fmla="*/ 102281 h 919764"/>
                    <a:gd name="connsiteX1077" fmla="*/ 719995 w 923009"/>
                    <a:gd name="connsiteY1077" fmla="*/ 102281 h 919764"/>
                    <a:gd name="connsiteX1078" fmla="*/ 721693 w 923009"/>
                    <a:gd name="connsiteY1078" fmla="*/ 103130 h 919764"/>
                    <a:gd name="connsiteX1079" fmla="*/ 722542 w 923009"/>
                    <a:gd name="connsiteY1079" fmla="*/ 103130 h 919764"/>
                    <a:gd name="connsiteX1080" fmla="*/ 724240 w 923009"/>
                    <a:gd name="connsiteY1080" fmla="*/ 102281 h 919764"/>
                    <a:gd name="connsiteX1081" fmla="*/ 725965 w 923009"/>
                    <a:gd name="connsiteY1081" fmla="*/ 102281 h 919764"/>
                    <a:gd name="connsiteX1082" fmla="*/ 724240 w 923009"/>
                    <a:gd name="connsiteY1082" fmla="*/ 105701 h 919764"/>
                    <a:gd name="connsiteX1083" fmla="*/ 724240 w 923009"/>
                    <a:gd name="connsiteY1083" fmla="*/ 107398 h 919764"/>
                    <a:gd name="connsiteX1084" fmla="*/ 727663 w 923009"/>
                    <a:gd name="connsiteY1084" fmla="*/ 108247 h 919764"/>
                    <a:gd name="connsiteX1085" fmla="*/ 729361 w 923009"/>
                    <a:gd name="connsiteY1085" fmla="*/ 107398 h 919764"/>
                    <a:gd name="connsiteX1086" fmla="*/ 731085 w 923009"/>
                    <a:gd name="connsiteY1086" fmla="*/ 108247 h 919764"/>
                    <a:gd name="connsiteX1087" fmla="*/ 731934 w 923009"/>
                    <a:gd name="connsiteY1087" fmla="*/ 109095 h 919764"/>
                    <a:gd name="connsiteX1088" fmla="*/ 729361 w 923009"/>
                    <a:gd name="connsiteY1088" fmla="*/ 109943 h 919764"/>
                    <a:gd name="connsiteX1089" fmla="*/ 728512 w 923009"/>
                    <a:gd name="connsiteY1089" fmla="*/ 110818 h 919764"/>
                    <a:gd name="connsiteX1090" fmla="*/ 731085 w 923009"/>
                    <a:gd name="connsiteY1090" fmla="*/ 113363 h 919764"/>
                    <a:gd name="connsiteX1091" fmla="*/ 731085 w 923009"/>
                    <a:gd name="connsiteY1091" fmla="*/ 115060 h 919764"/>
                    <a:gd name="connsiteX1092" fmla="*/ 731934 w 923009"/>
                    <a:gd name="connsiteY1092" fmla="*/ 115908 h 919764"/>
                    <a:gd name="connsiteX1093" fmla="*/ 732783 w 923009"/>
                    <a:gd name="connsiteY1093" fmla="*/ 115908 h 919764"/>
                    <a:gd name="connsiteX1094" fmla="*/ 733632 w 923009"/>
                    <a:gd name="connsiteY1094" fmla="*/ 113363 h 919764"/>
                    <a:gd name="connsiteX1095" fmla="*/ 736206 w 923009"/>
                    <a:gd name="connsiteY1095" fmla="*/ 112515 h 919764"/>
                    <a:gd name="connsiteX1096" fmla="*/ 736206 w 923009"/>
                    <a:gd name="connsiteY1096" fmla="*/ 110818 h 919764"/>
                    <a:gd name="connsiteX1097" fmla="*/ 737055 w 923009"/>
                    <a:gd name="connsiteY1097" fmla="*/ 109943 h 919764"/>
                    <a:gd name="connsiteX1098" fmla="*/ 737904 w 923009"/>
                    <a:gd name="connsiteY1098" fmla="*/ 109943 h 919764"/>
                    <a:gd name="connsiteX1099" fmla="*/ 738753 w 923009"/>
                    <a:gd name="connsiteY1099" fmla="*/ 108247 h 919764"/>
                    <a:gd name="connsiteX1100" fmla="*/ 739602 w 923009"/>
                    <a:gd name="connsiteY1100" fmla="*/ 109095 h 919764"/>
                    <a:gd name="connsiteX1101" fmla="*/ 741300 w 923009"/>
                    <a:gd name="connsiteY1101" fmla="*/ 110818 h 919764"/>
                    <a:gd name="connsiteX1102" fmla="*/ 743024 w 923009"/>
                    <a:gd name="connsiteY1102" fmla="*/ 110818 h 919764"/>
                    <a:gd name="connsiteX1103" fmla="*/ 745571 w 923009"/>
                    <a:gd name="connsiteY1103" fmla="*/ 111667 h 919764"/>
                    <a:gd name="connsiteX1104" fmla="*/ 746420 w 923009"/>
                    <a:gd name="connsiteY1104" fmla="*/ 110818 h 919764"/>
                    <a:gd name="connsiteX1105" fmla="*/ 748993 w 923009"/>
                    <a:gd name="connsiteY1105" fmla="*/ 110818 h 919764"/>
                    <a:gd name="connsiteX1106" fmla="*/ 748993 w 923009"/>
                    <a:gd name="connsiteY1106" fmla="*/ 111667 h 919764"/>
                    <a:gd name="connsiteX1107" fmla="*/ 749842 w 923009"/>
                    <a:gd name="connsiteY1107" fmla="*/ 111667 h 919764"/>
                    <a:gd name="connsiteX1108" fmla="*/ 748993 w 923009"/>
                    <a:gd name="connsiteY1108" fmla="*/ 112515 h 919764"/>
                    <a:gd name="connsiteX1109" fmla="*/ 750691 w 923009"/>
                    <a:gd name="connsiteY1109" fmla="*/ 112515 h 919764"/>
                    <a:gd name="connsiteX1110" fmla="*/ 751540 w 923009"/>
                    <a:gd name="connsiteY1110" fmla="*/ 110818 h 919764"/>
                    <a:gd name="connsiteX1111" fmla="*/ 752389 w 923009"/>
                    <a:gd name="connsiteY1111" fmla="*/ 110818 h 919764"/>
                    <a:gd name="connsiteX1112" fmla="*/ 752389 w 923009"/>
                    <a:gd name="connsiteY1112" fmla="*/ 109095 h 919764"/>
                    <a:gd name="connsiteX1113" fmla="*/ 754114 w 923009"/>
                    <a:gd name="connsiteY1113" fmla="*/ 109095 h 919764"/>
                    <a:gd name="connsiteX1114" fmla="*/ 754963 w 923009"/>
                    <a:gd name="connsiteY1114" fmla="*/ 108247 h 919764"/>
                    <a:gd name="connsiteX1115" fmla="*/ 754114 w 923009"/>
                    <a:gd name="connsiteY1115" fmla="*/ 105701 h 919764"/>
                    <a:gd name="connsiteX1116" fmla="*/ 756661 w 923009"/>
                    <a:gd name="connsiteY1116" fmla="*/ 104827 h 919764"/>
                    <a:gd name="connsiteX1117" fmla="*/ 756661 w 923009"/>
                    <a:gd name="connsiteY1117" fmla="*/ 103978 h 919764"/>
                    <a:gd name="connsiteX1118" fmla="*/ 757510 w 923009"/>
                    <a:gd name="connsiteY1118" fmla="*/ 103978 h 919764"/>
                    <a:gd name="connsiteX1119" fmla="*/ 758385 w 923009"/>
                    <a:gd name="connsiteY1119" fmla="*/ 103978 h 919764"/>
                    <a:gd name="connsiteX1120" fmla="*/ 759234 w 923009"/>
                    <a:gd name="connsiteY1120" fmla="*/ 103130 h 919764"/>
                    <a:gd name="connsiteX1121" fmla="*/ 760932 w 923009"/>
                    <a:gd name="connsiteY1121" fmla="*/ 103978 h 919764"/>
                    <a:gd name="connsiteX1122" fmla="*/ 762630 w 923009"/>
                    <a:gd name="connsiteY1122" fmla="*/ 103130 h 919764"/>
                    <a:gd name="connsiteX1123" fmla="*/ 763479 w 923009"/>
                    <a:gd name="connsiteY1123" fmla="*/ 103978 h 919764"/>
                    <a:gd name="connsiteX1124" fmla="*/ 762630 w 923009"/>
                    <a:gd name="connsiteY1124" fmla="*/ 104827 h 919764"/>
                    <a:gd name="connsiteX1125" fmla="*/ 764355 w 923009"/>
                    <a:gd name="connsiteY1125" fmla="*/ 105701 h 919764"/>
                    <a:gd name="connsiteX1126" fmla="*/ 765204 w 923009"/>
                    <a:gd name="connsiteY1126" fmla="*/ 104827 h 919764"/>
                    <a:gd name="connsiteX1127" fmla="*/ 766902 w 923009"/>
                    <a:gd name="connsiteY1127" fmla="*/ 105701 h 919764"/>
                    <a:gd name="connsiteX1128" fmla="*/ 768600 w 923009"/>
                    <a:gd name="connsiteY1128" fmla="*/ 104827 h 919764"/>
                    <a:gd name="connsiteX1129" fmla="*/ 768600 w 923009"/>
                    <a:gd name="connsiteY1129" fmla="*/ 103130 h 919764"/>
                    <a:gd name="connsiteX1130" fmla="*/ 767751 w 923009"/>
                    <a:gd name="connsiteY1130" fmla="*/ 103130 h 919764"/>
                    <a:gd name="connsiteX1131" fmla="*/ 769449 w 923009"/>
                    <a:gd name="connsiteY1131" fmla="*/ 101433 h 919764"/>
                    <a:gd name="connsiteX1132" fmla="*/ 771173 w 923009"/>
                    <a:gd name="connsiteY1132" fmla="*/ 101433 h 919764"/>
                    <a:gd name="connsiteX1133" fmla="*/ 772022 w 923009"/>
                    <a:gd name="connsiteY1133" fmla="*/ 100585 h 919764"/>
                    <a:gd name="connsiteX1134" fmla="*/ 772022 w 923009"/>
                    <a:gd name="connsiteY1134" fmla="*/ 102281 h 919764"/>
                    <a:gd name="connsiteX1135" fmla="*/ 772871 w 923009"/>
                    <a:gd name="connsiteY1135" fmla="*/ 102281 h 919764"/>
                    <a:gd name="connsiteX1136" fmla="*/ 772871 w 923009"/>
                    <a:gd name="connsiteY1136" fmla="*/ 101433 h 919764"/>
                    <a:gd name="connsiteX1137" fmla="*/ 773720 w 923009"/>
                    <a:gd name="connsiteY1137" fmla="*/ 100585 h 919764"/>
                    <a:gd name="connsiteX1138" fmla="*/ 774569 w 923009"/>
                    <a:gd name="connsiteY1138" fmla="*/ 101433 h 919764"/>
                    <a:gd name="connsiteX1139" fmla="*/ 774569 w 923009"/>
                    <a:gd name="connsiteY1139" fmla="*/ 102281 h 919764"/>
                    <a:gd name="connsiteX1140" fmla="*/ 775445 w 923009"/>
                    <a:gd name="connsiteY1140" fmla="*/ 101433 h 919764"/>
                    <a:gd name="connsiteX1141" fmla="*/ 775445 w 923009"/>
                    <a:gd name="connsiteY1141" fmla="*/ 100585 h 919764"/>
                    <a:gd name="connsiteX1142" fmla="*/ 775445 w 923009"/>
                    <a:gd name="connsiteY1142" fmla="*/ 99736 h 919764"/>
                    <a:gd name="connsiteX1143" fmla="*/ 777143 w 923009"/>
                    <a:gd name="connsiteY1143" fmla="*/ 99736 h 919764"/>
                    <a:gd name="connsiteX1144" fmla="*/ 777143 w 923009"/>
                    <a:gd name="connsiteY1144" fmla="*/ 98861 h 919764"/>
                    <a:gd name="connsiteX1145" fmla="*/ 777992 w 923009"/>
                    <a:gd name="connsiteY1145" fmla="*/ 99736 h 919764"/>
                    <a:gd name="connsiteX1146" fmla="*/ 779690 w 923009"/>
                    <a:gd name="connsiteY1146" fmla="*/ 98861 h 919764"/>
                    <a:gd name="connsiteX1147" fmla="*/ 780565 w 923009"/>
                    <a:gd name="connsiteY1147" fmla="*/ 98013 h 919764"/>
                    <a:gd name="connsiteX1148" fmla="*/ 781414 w 923009"/>
                    <a:gd name="connsiteY1148" fmla="*/ 98013 h 919764"/>
                    <a:gd name="connsiteX1149" fmla="*/ 783112 w 923009"/>
                    <a:gd name="connsiteY1149" fmla="*/ 97165 h 919764"/>
                    <a:gd name="connsiteX1150" fmla="*/ 784810 w 923009"/>
                    <a:gd name="connsiteY1150" fmla="*/ 97165 h 919764"/>
                    <a:gd name="connsiteX1151" fmla="*/ 784810 w 923009"/>
                    <a:gd name="connsiteY1151" fmla="*/ 95468 h 919764"/>
                    <a:gd name="connsiteX1152" fmla="*/ 784810 w 923009"/>
                    <a:gd name="connsiteY1152" fmla="*/ 94620 h 919764"/>
                    <a:gd name="connsiteX1153" fmla="*/ 785659 w 923009"/>
                    <a:gd name="connsiteY1153" fmla="*/ 94620 h 919764"/>
                    <a:gd name="connsiteX1154" fmla="*/ 786535 w 923009"/>
                    <a:gd name="connsiteY1154" fmla="*/ 94620 h 919764"/>
                    <a:gd name="connsiteX1155" fmla="*/ 787384 w 923009"/>
                    <a:gd name="connsiteY1155" fmla="*/ 94620 h 919764"/>
                    <a:gd name="connsiteX1156" fmla="*/ 787384 w 923009"/>
                    <a:gd name="connsiteY1156" fmla="*/ 95468 h 919764"/>
                    <a:gd name="connsiteX1157" fmla="*/ 788233 w 923009"/>
                    <a:gd name="connsiteY1157" fmla="*/ 95468 h 919764"/>
                    <a:gd name="connsiteX1158" fmla="*/ 788233 w 923009"/>
                    <a:gd name="connsiteY1158" fmla="*/ 94620 h 919764"/>
                    <a:gd name="connsiteX1159" fmla="*/ 789931 w 923009"/>
                    <a:gd name="connsiteY1159" fmla="*/ 92896 h 919764"/>
                    <a:gd name="connsiteX1160" fmla="*/ 791629 w 923009"/>
                    <a:gd name="connsiteY1160" fmla="*/ 92896 h 919764"/>
                    <a:gd name="connsiteX1161" fmla="*/ 792504 w 923009"/>
                    <a:gd name="connsiteY1161" fmla="*/ 91200 h 919764"/>
                    <a:gd name="connsiteX1162" fmla="*/ 795051 w 923009"/>
                    <a:gd name="connsiteY1162" fmla="*/ 90351 h 919764"/>
                    <a:gd name="connsiteX1163" fmla="*/ 795051 w 923009"/>
                    <a:gd name="connsiteY1163" fmla="*/ 89503 h 919764"/>
                    <a:gd name="connsiteX1164" fmla="*/ 796749 w 923009"/>
                    <a:gd name="connsiteY1164" fmla="*/ 87780 h 919764"/>
                    <a:gd name="connsiteX1165" fmla="*/ 798474 w 923009"/>
                    <a:gd name="connsiteY1165" fmla="*/ 86931 h 919764"/>
                    <a:gd name="connsiteX1166" fmla="*/ 799323 w 923009"/>
                    <a:gd name="connsiteY1166" fmla="*/ 85235 h 919764"/>
                    <a:gd name="connsiteX1167" fmla="*/ 801021 w 923009"/>
                    <a:gd name="connsiteY1167" fmla="*/ 85235 h 919764"/>
                    <a:gd name="connsiteX1168" fmla="*/ 801021 w 923009"/>
                    <a:gd name="connsiteY1168" fmla="*/ 86083 h 919764"/>
                    <a:gd name="connsiteX1169" fmla="*/ 801021 w 923009"/>
                    <a:gd name="connsiteY1169" fmla="*/ 86931 h 919764"/>
                    <a:gd name="connsiteX1170" fmla="*/ 801870 w 923009"/>
                    <a:gd name="connsiteY1170" fmla="*/ 86083 h 919764"/>
                    <a:gd name="connsiteX1171" fmla="*/ 801870 w 923009"/>
                    <a:gd name="connsiteY1171" fmla="*/ 86931 h 919764"/>
                    <a:gd name="connsiteX1172" fmla="*/ 801870 w 923009"/>
                    <a:gd name="connsiteY1172" fmla="*/ 87780 h 919764"/>
                    <a:gd name="connsiteX1173" fmla="*/ 804443 w 923009"/>
                    <a:gd name="connsiteY1173" fmla="*/ 86931 h 919764"/>
                    <a:gd name="connsiteX1174" fmla="*/ 804443 w 923009"/>
                    <a:gd name="connsiteY1174" fmla="*/ 86083 h 919764"/>
                    <a:gd name="connsiteX1175" fmla="*/ 804443 w 923009"/>
                    <a:gd name="connsiteY1175" fmla="*/ 85235 h 919764"/>
                    <a:gd name="connsiteX1176" fmla="*/ 805292 w 923009"/>
                    <a:gd name="connsiteY1176" fmla="*/ 85235 h 919764"/>
                    <a:gd name="connsiteX1177" fmla="*/ 805292 w 923009"/>
                    <a:gd name="connsiteY1177" fmla="*/ 84386 h 919764"/>
                    <a:gd name="connsiteX1178" fmla="*/ 806141 w 923009"/>
                    <a:gd name="connsiteY1178" fmla="*/ 82663 h 919764"/>
                    <a:gd name="connsiteX1179" fmla="*/ 806990 w 923009"/>
                    <a:gd name="connsiteY1179" fmla="*/ 82663 h 919764"/>
                    <a:gd name="connsiteX1180" fmla="*/ 806990 w 923009"/>
                    <a:gd name="connsiteY1180" fmla="*/ 80966 h 919764"/>
                    <a:gd name="connsiteX1181" fmla="*/ 808715 w 923009"/>
                    <a:gd name="connsiteY1181" fmla="*/ 80118 h 919764"/>
                    <a:gd name="connsiteX1182" fmla="*/ 807839 w 923009"/>
                    <a:gd name="connsiteY1182" fmla="*/ 79269 h 919764"/>
                    <a:gd name="connsiteX1183" fmla="*/ 808715 w 923009"/>
                    <a:gd name="connsiteY1183" fmla="*/ 79269 h 919764"/>
                    <a:gd name="connsiteX1184" fmla="*/ 817231 w 923009"/>
                    <a:gd name="connsiteY1184" fmla="*/ 74153 h 919764"/>
                    <a:gd name="connsiteX1185" fmla="*/ 831743 w 923009"/>
                    <a:gd name="connsiteY1185" fmla="*/ 75001 h 919764"/>
                    <a:gd name="connsiteX1186" fmla="*/ 851350 w 923009"/>
                    <a:gd name="connsiteY1186" fmla="*/ 75001 h 919764"/>
                    <a:gd name="connsiteX1187" fmla="*/ 854772 w 923009"/>
                    <a:gd name="connsiteY1187" fmla="*/ 75001 h 919764"/>
                    <a:gd name="connsiteX1188" fmla="*/ 854772 w 923009"/>
                    <a:gd name="connsiteY1188" fmla="*/ 71581 h 919764"/>
                    <a:gd name="connsiteX1189" fmla="*/ 855621 w 923009"/>
                    <a:gd name="connsiteY1189" fmla="*/ 70733 h 919764"/>
                    <a:gd name="connsiteX1190" fmla="*/ 856470 w 923009"/>
                    <a:gd name="connsiteY1190" fmla="*/ 69884 h 919764"/>
                    <a:gd name="connsiteX1191" fmla="*/ 857319 w 923009"/>
                    <a:gd name="connsiteY1191" fmla="*/ 69884 h 919764"/>
                    <a:gd name="connsiteX1192" fmla="*/ 859044 w 923009"/>
                    <a:gd name="connsiteY1192" fmla="*/ 55409 h 919764"/>
                    <a:gd name="connsiteX1193" fmla="*/ 859893 w 923009"/>
                    <a:gd name="connsiteY1193" fmla="*/ 56257 h 919764"/>
                    <a:gd name="connsiteX1194" fmla="*/ 859893 w 923009"/>
                    <a:gd name="connsiteY1194" fmla="*/ 57954 h 919764"/>
                    <a:gd name="connsiteX1195" fmla="*/ 859893 w 923009"/>
                    <a:gd name="connsiteY1195" fmla="*/ 58803 h 919764"/>
                    <a:gd name="connsiteX1196" fmla="*/ 860742 w 923009"/>
                    <a:gd name="connsiteY1196" fmla="*/ 58803 h 919764"/>
                    <a:gd name="connsiteX1197" fmla="*/ 861591 w 923009"/>
                    <a:gd name="connsiteY1197" fmla="*/ 59651 h 919764"/>
                    <a:gd name="connsiteX1198" fmla="*/ 863289 w 923009"/>
                    <a:gd name="connsiteY1198" fmla="*/ 58803 h 919764"/>
                    <a:gd name="connsiteX1199" fmla="*/ 864138 w 923009"/>
                    <a:gd name="connsiteY1199" fmla="*/ 59651 h 919764"/>
                    <a:gd name="connsiteX1200" fmla="*/ 864138 w 923009"/>
                    <a:gd name="connsiteY1200" fmla="*/ 58803 h 919764"/>
                    <a:gd name="connsiteX1201" fmla="*/ 864138 w 923009"/>
                    <a:gd name="connsiteY1201" fmla="*/ 60526 h 919764"/>
                    <a:gd name="connsiteX1202" fmla="*/ 865862 w 923009"/>
                    <a:gd name="connsiteY1202" fmla="*/ 61374 h 919764"/>
                    <a:gd name="connsiteX1203" fmla="*/ 865013 w 923009"/>
                    <a:gd name="connsiteY1203" fmla="*/ 63071 h 919764"/>
                    <a:gd name="connsiteX1204" fmla="*/ 865862 w 923009"/>
                    <a:gd name="connsiteY1204" fmla="*/ 63071 h 919764"/>
                    <a:gd name="connsiteX1205" fmla="*/ 865013 w 923009"/>
                    <a:gd name="connsiteY1205" fmla="*/ 63919 h 919764"/>
                    <a:gd name="connsiteX1206" fmla="*/ 865862 w 923009"/>
                    <a:gd name="connsiteY1206" fmla="*/ 64768 h 919764"/>
                    <a:gd name="connsiteX1207" fmla="*/ 865013 w 923009"/>
                    <a:gd name="connsiteY1207" fmla="*/ 65616 h 919764"/>
                    <a:gd name="connsiteX1208" fmla="*/ 865862 w 923009"/>
                    <a:gd name="connsiteY1208" fmla="*/ 66491 h 919764"/>
                    <a:gd name="connsiteX1209" fmla="*/ 865862 w 923009"/>
                    <a:gd name="connsiteY1209" fmla="*/ 67339 h 919764"/>
                    <a:gd name="connsiteX1210" fmla="*/ 865862 w 923009"/>
                    <a:gd name="connsiteY1210" fmla="*/ 69884 h 919764"/>
                    <a:gd name="connsiteX1211" fmla="*/ 865013 w 923009"/>
                    <a:gd name="connsiteY1211" fmla="*/ 70733 h 919764"/>
                    <a:gd name="connsiteX1212" fmla="*/ 865013 w 923009"/>
                    <a:gd name="connsiteY1212" fmla="*/ 71581 h 919764"/>
                    <a:gd name="connsiteX1213" fmla="*/ 865013 w 923009"/>
                    <a:gd name="connsiteY1213" fmla="*/ 73304 h 919764"/>
                    <a:gd name="connsiteX1214" fmla="*/ 864138 w 923009"/>
                    <a:gd name="connsiteY1214" fmla="*/ 74153 h 919764"/>
                    <a:gd name="connsiteX1215" fmla="*/ 865013 w 923009"/>
                    <a:gd name="connsiteY1215" fmla="*/ 75001 h 919764"/>
                    <a:gd name="connsiteX1216" fmla="*/ 864138 w 923009"/>
                    <a:gd name="connsiteY1216" fmla="*/ 76698 h 919764"/>
                    <a:gd name="connsiteX1217" fmla="*/ 865862 w 923009"/>
                    <a:gd name="connsiteY1217" fmla="*/ 77573 h 919764"/>
                    <a:gd name="connsiteX1218" fmla="*/ 869258 w 923009"/>
                    <a:gd name="connsiteY1218" fmla="*/ 76698 h 919764"/>
                    <a:gd name="connsiteX1219" fmla="*/ 869258 w 923009"/>
                    <a:gd name="connsiteY1219" fmla="*/ 75849 h 919764"/>
                    <a:gd name="connsiteX1220" fmla="*/ 872680 w 923009"/>
                    <a:gd name="connsiteY1220" fmla="*/ 75849 h 919764"/>
                    <a:gd name="connsiteX1221" fmla="*/ 875254 w 923009"/>
                    <a:gd name="connsiteY1221" fmla="*/ 75001 h 919764"/>
                    <a:gd name="connsiteX1222" fmla="*/ 876103 w 923009"/>
                    <a:gd name="connsiteY1222" fmla="*/ 74153 h 919764"/>
                    <a:gd name="connsiteX1223" fmla="*/ 876952 w 923009"/>
                    <a:gd name="connsiteY1223" fmla="*/ 75001 h 919764"/>
                    <a:gd name="connsiteX1224" fmla="*/ 881223 w 923009"/>
                    <a:gd name="connsiteY1224" fmla="*/ 73304 h 919764"/>
                    <a:gd name="connsiteX1225" fmla="*/ 881223 w 923009"/>
                    <a:gd name="connsiteY1225" fmla="*/ 74153 h 919764"/>
                    <a:gd name="connsiteX1226" fmla="*/ 883770 w 923009"/>
                    <a:gd name="connsiteY1226" fmla="*/ 73304 h 919764"/>
                    <a:gd name="connsiteX1227" fmla="*/ 887193 w 923009"/>
                    <a:gd name="connsiteY1227" fmla="*/ 73304 h 919764"/>
                    <a:gd name="connsiteX1228" fmla="*/ 888042 w 923009"/>
                    <a:gd name="connsiteY1228" fmla="*/ 72456 h 919764"/>
                    <a:gd name="connsiteX1229" fmla="*/ 888891 w 923009"/>
                    <a:gd name="connsiteY1229" fmla="*/ 71581 h 919764"/>
                    <a:gd name="connsiteX1230" fmla="*/ 888891 w 923009"/>
                    <a:gd name="connsiteY1230" fmla="*/ 70733 h 919764"/>
                    <a:gd name="connsiteX1231" fmla="*/ 891438 w 923009"/>
                    <a:gd name="connsiteY1231" fmla="*/ 69884 h 919764"/>
                    <a:gd name="connsiteX1232" fmla="*/ 893162 w 923009"/>
                    <a:gd name="connsiteY1232" fmla="*/ 70733 h 919764"/>
                    <a:gd name="connsiteX1233" fmla="*/ 896558 w 923009"/>
                    <a:gd name="connsiteY1233" fmla="*/ 69036 h 919764"/>
                    <a:gd name="connsiteX1234" fmla="*/ 897434 w 923009"/>
                    <a:gd name="connsiteY1234" fmla="*/ 68188 h 919764"/>
                    <a:gd name="connsiteX1235" fmla="*/ 897434 w 923009"/>
                    <a:gd name="connsiteY1235" fmla="*/ 69884 h 919764"/>
                    <a:gd name="connsiteX1236" fmla="*/ 895709 w 923009"/>
                    <a:gd name="connsiteY1236" fmla="*/ 73304 h 919764"/>
                    <a:gd name="connsiteX1237" fmla="*/ 894011 w 923009"/>
                    <a:gd name="connsiteY1237" fmla="*/ 74153 h 919764"/>
                    <a:gd name="connsiteX1238" fmla="*/ 892313 w 923009"/>
                    <a:gd name="connsiteY1238" fmla="*/ 75849 h 919764"/>
                    <a:gd name="connsiteX1239" fmla="*/ 890589 w 923009"/>
                    <a:gd name="connsiteY1239" fmla="*/ 75849 h 919764"/>
                    <a:gd name="connsiteX1240" fmla="*/ 889740 w 923009"/>
                    <a:gd name="connsiteY1240" fmla="*/ 76698 h 919764"/>
                    <a:gd name="connsiteX1241" fmla="*/ 887193 w 923009"/>
                    <a:gd name="connsiteY1241" fmla="*/ 77573 h 919764"/>
                    <a:gd name="connsiteX1242" fmla="*/ 886317 w 923009"/>
                    <a:gd name="connsiteY1242" fmla="*/ 78421 h 919764"/>
                    <a:gd name="connsiteX1243" fmla="*/ 885468 w 923009"/>
                    <a:gd name="connsiteY1243" fmla="*/ 78421 h 919764"/>
                    <a:gd name="connsiteX1244" fmla="*/ 884619 w 923009"/>
                    <a:gd name="connsiteY1244" fmla="*/ 79269 h 919764"/>
                    <a:gd name="connsiteX1245" fmla="*/ 883770 w 923009"/>
                    <a:gd name="connsiteY1245" fmla="*/ 79269 h 919764"/>
                    <a:gd name="connsiteX1246" fmla="*/ 882072 w 923009"/>
                    <a:gd name="connsiteY1246" fmla="*/ 78421 h 919764"/>
                    <a:gd name="connsiteX1247" fmla="*/ 881223 w 923009"/>
                    <a:gd name="connsiteY1247" fmla="*/ 78421 h 919764"/>
                    <a:gd name="connsiteX1248" fmla="*/ 880348 w 923009"/>
                    <a:gd name="connsiteY1248" fmla="*/ 78421 h 919764"/>
                    <a:gd name="connsiteX1249" fmla="*/ 879499 w 923009"/>
                    <a:gd name="connsiteY1249" fmla="*/ 79269 h 919764"/>
                    <a:gd name="connsiteX1250" fmla="*/ 876952 w 923009"/>
                    <a:gd name="connsiteY1250" fmla="*/ 80118 h 919764"/>
                    <a:gd name="connsiteX1251" fmla="*/ 876952 w 923009"/>
                    <a:gd name="connsiteY1251" fmla="*/ 81815 h 919764"/>
                    <a:gd name="connsiteX1252" fmla="*/ 876103 w 923009"/>
                    <a:gd name="connsiteY1252" fmla="*/ 82663 h 919764"/>
                    <a:gd name="connsiteX1253" fmla="*/ 876103 w 923009"/>
                    <a:gd name="connsiteY1253" fmla="*/ 83538 h 919764"/>
                    <a:gd name="connsiteX1254" fmla="*/ 876103 w 923009"/>
                    <a:gd name="connsiteY1254" fmla="*/ 84386 h 919764"/>
                    <a:gd name="connsiteX1255" fmla="*/ 875254 w 923009"/>
                    <a:gd name="connsiteY1255" fmla="*/ 85235 h 919764"/>
                    <a:gd name="connsiteX1256" fmla="*/ 874378 w 923009"/>
                    <a:gd name="connsiteY1256" fmla="*/ 86931 h 919764"/>
                    <a:gd name="connsiteX1257" fmla="*/ 873529 w 923009"/>
                    <a:gd name="connsiteY1257" fmla="*/ 88655 h 919764"/>
                    <a:gd name="connsiteX1258" fmla="*/ 870982 w 923009"/>
                    <a:gd name="connsiteY1258" fmla="*/ 91200 h 919764"/>
                    <a:gd name="connsiteX1259" fmla="*/ 871831 w 923009"/>
                    <a:gd name="connsiteY1259" fmla="*/ 92896 h 919764"/>
                    <a:gd name="connsiteX1260" fmla="*/ 872680 w 923009"/>
                    <a:gd name="connsiteY1260" fmla="*/ 94620 h 919764"/>
                    <a:gd name="connsiteX1261" fmla="*/ 873529 w 923009"/>
                    <a:gd name="connsiteY1261" fmla="*/ 94620 h 919764"/>
                    <a:gd name="connsiteX1262" fmla="*/ 874378 w 923009"/>
                    <a:gd name="connsiteY1262" fmla="*/ 95468 h 919764"/>
                    <a:gd name="connsiteX1263" fmla="*/ 874378 w 923009"/>
                    <a:gd name="connsiteY1263" fmla="*/ 98013 h 919764"/>
                    <a:gd name="connsiteX1264" fmla="*/ 872680 w 923009"/>
                    <a:gd name="connsiteY1264" fmla="*/ 98861 h 919764"/>
                    <a:gd name="connsiteX1265" fmla="*/ 873529 w 923009"/>
                    <a:gd name="connsiteY1265" fmla="*/ 100585 h 919764"/>
                    <a:gd name="connsiteX1266" fmla="*/ 871831 w 923009"/>
                    <a:gd name="connsiteY1266" fmla="*/ 101433 h 919764"/>
                    <a:gd name="connsiteX1267" fmla="*/ 872680 w 923009"/>
                    <a:gd name="connsiteY1267" fmla="*/ 102281 h 919764"/>
                    <a:gd name="connsiteX1268" fmla="*/ 873529 w 923009"/>
                    <a:gd name="connsiteY1268" fmla="*/ 102281 h 919764"/>
                    <a:gd name="connsiteX1269" fmla="*/ 873529 w 923009"/>
                    <a:gd name="connsiteY1269" fmla="*/ 103978 h 919764"/>
                    <a:gd name="connsiteX1270" fmla="*/ 873529 w 923009"/>
                    <a:gd name="connsiteY1270" fmla="*/ 104827 h 919764"/>
                    <a:gd name="connsiteX1271" fmla="*/ 871831 w 923009"/>
                    <a:gd name="connsiteY1271" fmla="*/ 105701 h 919764"/>
                    <a:gd name="connsiteX1272" fmla="*/ 871831 w 923009"/>
                    <a:gd name="connsiteY1272" fmla="*/ 107398 h 919764"/>
                    <a:gd name="connsiteX1273" fmla="*/ 870982 w 923009"/>
                    <a:gd name="connsiteY1273" fmla="*/ 109943 h 919764"/>
                    <a:gd name="connsiteX1274" fmla="*/ 870134 w 923009"/>
                    <a:gd name="connsiteY1274" fmla="*/ 110818 h 919764"/>
                    <a:gd name="connsiteX1275" fmla="*/ 870134 w 923009"/>
                    <a:gd name="connsiteY1275" fmla="*/ 111667 h 919764"/>
                    <a:gd name="connsiteX1276" fmla="*/ 873529 w 923009"/>
                    <a:gd name="connsiteY1276" fmla="*/ 111667 h 919764"/>
                    <a:gd name="connsiteX1277" fmla="*/ 873529 w 923009"/>
                    <a:gd name="connsiteY1277" fmla="*/ 113363 h 919764"/>
                    <a:gd name="connsiteX1278" fmla="*/ 873529 w 923009"/>
                    <a:gd name="connsiteY1278" fmla="*/ 115060 h 919764"/>
                    <a:gd name="connsiteX1279" fmla="*/ 871831 w 923009"/>
                    <a:gd name="connsiteY1279" fmla="*/ 117632 h 919764"/>
                    <a:gd name="connsiteX1280" fmla="*/ 874378 w 923009"/>
                    <a:gd name="connsiteY1280" fmla="*/ 119328 h 919764"/>
                    <a:gd name="connsiteX1281" fmla="*/ 875254 w 923009"/>
                    <a:gd name="connsiteY1281" fmla="*/ 119328 h 919764"/>
                    <a:gd name="connsiteX1282" fmla="*/ 875254 w 923009"/>
                    <a:gd name="connsiteY1282" fmla="*/ 121025 h 919764"/>
                    <a:gd name="connsiteX1283" fmla="*/ 876103 w 923009"/>
                    <a:gd name="connsiteY1283" fmla="*/ 123597 h 919764"/>
                    <a:gd name="connsiteX1284" fmla="*/ 876952 w 923009"/>
                    <a:gd name="connsiteY1284" fmla="*/ 123597 h 919764"/>
                    <a:gd name="connsiteX1285" fmla="*/ 877801 w 923009"/>
                    <a:gd name="connsiteY1285" fmla="*/ 123597 h 919764"/>
                    <a:gd name="connsiteX1286" fmla="*/ 881223 w 923009"/>
                    <a:gd name="connsiteY1286" fmla="*/ 121900 h 919764"/>
                    <a:gd name="connsiteX1287" fmla="*/ 883770 w 923009"/>
                    <a:gd name="connsiteY1287" fmla="*/ 119328 h 919764"/>
                    <a:gd name="connsiteX1288" fmla="*/ 885468 w 923009"/>
                    <a:gd name="connsiteY1288" fmla="*/ 120177 h 919764"/>
                    <a:gd name="connsiteX1289" fmla="*/ 889740 w 923009"/>
                    <a:gd name="connsiteY1289" fmla="*/ 119328 h 919764"/>
                    <a:gd name="connsiteX1290" fmla="*/ 894860 w 923009"/>
                    <a:gd name="connsiteY1290" fmla="*/ 115908 h 919764"/>
                    <a:gd name="connsiteX1291" fmla="*/ 895709 w 923009"/>
                    <a:gd name="connsiteY1291" fmla="*/ 115060 h 919764"/>
                    <a:gd name="connsiteX1292" fmla="*/ 897434 w 923009"/>
                    <a:gd name="connsiteY1292" fmla="*/ 115060 h 919764"/>
                    <a:gd name="connsiteX1293" fmla="*/ 899132 w 923009"/>
                    <a:gd name="connsiteY1293" fmla="*/ 114212 h 919764"/>
                    <a:gd name="connsiteX1294" fmla="*/ 903403 w 923009"/>
                    <a:gd name="connsiteY1294" fmla="*/ 112515 h 919764"/>
                    <a:gd name="connsiteX1295" fmla="*/ 905101 w 923009"/>
                    <a:gd name="connsiteY1295" fmla="*/ 113363 h 919764"/>
                    <a:gd name="connsiteX1296" fmla="*/ 905950 w 923009"/>
                    <a:gd name="connsiteY1296" fmla="*/ 114212 h 919764"/>
                    <a:gd name="connsiteX1297" fmla="*/ 905950 w 923009"/>
                    <a:gd name="connsiteY1297" fmla="*/ 115060 h 919764"/>
                    <a:gd name="connsiteX1298" fmla="*/ 905101 w 923009"/>
                    <a:gd name="connsiteY1298" fmla="*/ 118480 h 919764"/>
                    <a:gd name="connsiteX1299" fmla="*/ 900830 w 923009"/>
                    <a:gd name="connsiteY1299" fmla="*/ 121025 h 919764"/>
                    <a:gd name="connsiteX1300" fmla="*/ 899132 w 923009"/>
                    <a:gd name="connsiteY1300" fmla="*/ 121900 h 919764"/>
                    <a:gd name="connsiteX1301" fmla="*/ 897434 w 923009"/>
                    <a:gd name="connsiteY1301" fmla="*/ 125293 h 919764"/>
                    <a:gd name="connsiteX1302" fmla="*/ 895709 w 923009"/>
                    <a:gd name="connsiteY1302" fmla="*/ 126142 h 919764"/>
                    <a:gd name="connsiteX1303" fmla="*/ 894860 w 923009"/>
                    <a:gd name="connsiteY1303" fmla="*/ 126990 h 919764"/>
                    <a:gd name="connsiteX1304" fmla="*/ 892313 w 923009"/>
                    <a:gd name="connsiteY1304" fmla="*/ 127865 h 919764"/>
                    <a:gd name="connsiteX1305" fmla="*/ 889740 w 923009"/>
                    <a:gd name="connsiteY1305" fmla="*/ 128713 h 919764"/>
                    <a:gd name="connsiteX1306" fmla="*/ 887193 w 923009"/>
                    <a:gd name="connsiteY1306" fmla="*/ 129562 h 919764"/>
                    <a:gd name="connsiteX1307" fmla="*/ 884619 w 923009"/>
                    <a:gd name="connsiteY1307" fmla="*/ 130410 h 919764"/>
                    <a:gd name="connsiteX1308" fmla="*/ 883770 w 923009"/>
                    <a:gd name="connsiteY1308" fmla="*/ 132107 h 919764"/>
                    <a:gd name="connsiteX1309" fmla="*/ 881223 w 923009"/>
                    <a:gd name="connsiteY1309" fmla="*/ 133830 h 919764"/>
                    <a:gd name="connsiteX1310" fmla="*/ 881223 w 923009"/>
                    <a:gd name="connsiteY1310" fmla="*/ 134679 h 919764"/>
                    <a:gd name="connsiteX1311" fmla="*/ 881223 w 923009"/>
                    <a:gd name="connsiteY1311" fmla="*/ 135527 h 919764"/>
                    <a:gd name="connsiteX1312" fmla="*/ 882921 w 923009"/>
                    <a:gd name="connsiteY1312" fmla="*/ 134679 h 919764"/>
                    <a:gd name="connsiteX1313" fmla="*/ 883770 w 923009"/>
                    <a:gd name="connsiteY1313" fmla="*/ 136375 h 919764"/>
                    <a:gd name="connsiteX1314" fmla="*/ 885468 w 923009"/>
                    <a:gd name="connsiteY1314" fmla="*/ 138947 h 919764"/>
                    <a:gd name="connsiteX1315" fmla="*/ 885468 w 923009"/>
                    <a:gd name="connsiteY1315" fmla="*/ 139795 h 919764"/>
                    <a:gd name="connsiteX1316" fmla="*/ 882921 w 923009"/>
                    <a:gd name="connsiteY1316" fmla="*/ 140644 h 919764"/>
                    <a:gd name="connsiteX1317" fmla="*/ 882921 w 923009"/>
                    <a:gd name="connsiteY1317" fmla="*/ 141492 h 919764"/>
                    <a:gd name="connsiteX1318" fmla="*/ 883770 w 923009"/>
                    <a:gd name="connsiteY1318" fmla="*/ 141492 h 919764"/>
                    <a:gd name="connsiteX1319" fmla="*/ 883770 w 923009"/>
                    <a:gd name="connsiteY1319" fmla="*/ 143189 h 919764"/>
                    <a:gd name="connsiteX1320" fmla="*/ 882921 w 923009"/>
                    <a:gd name="connsiteY1320" fmla="*/ 144912 h 919764"/>
                    <a:gd name="connsiteX1321" fmla="*/ 881223 w 923009"/>
                    <a:gd name="connsiteY1321" fmla="*/ 146609 h 919764"/>
                    <a:gd name="connsiteX1322" fmla="*/ 882072 w 923009"/>
                    <a:gd name="connsiteY1322" fmla="*/ 148305 h 919764"/>
                    <a:gd name="connsiteX1323" fmla="*/ 881223 w 923009"/>
                    <a:gd name="connsiteY1323" fmla="*/ 150029 h 919764"/>
                    <a:gd name="connsiteX1324" fmla="*/ 882072 w 923009"/>
                    <a:gd name="connsiteY1324" fmla="*/ 151725 h 919764"/>
                    <a:gd name="connsiteX1325" fmla="*/ 882921 w 923009"/>
                    <a:gd name="connsiteY1325" fmla="*/ 152574 h 919764"/>
                    <a:gd name="connsiteX1326" fmla="*/ 883770 w 923009"/>
                    <a:gd name="connsiteY1326" fmla="*/ 151725 h 919764"/>
                    <a:gd name="connsiteX1327" fmla="*/ 884619 w 923009"/>
                    <a:gd name="connsiteY1327" fmla="*/ 152574 h 919764"/>
                    <a:gd name="connsiteX1328" fmla="*/ 888042 w 923009"/>
                    <a:gd name="connsiteY1328" fmla="*/ 151725 h 919764"/>
                    <a:gd name="connsiteX1329" fmla="*/ 890589 w 923009"/>
                    <a:gd name="connsiteY1329" fmla="*/ 154271 h 919764"/>
                    <a:gd name="connsiteX1330" fmla="*/ 891438 w 923009"/>
                    <a:gd name="connsiteY1330" fmla="*/ 155119 h 919764"/>
                    <a:gd name="connsiteX1331" fmla="*/ 888042 w 923009"/>
                    <a:gd name="connsiteY1331" fmla="*/ 158539 h 919764"/>
                    <a:gd name="connsiteX1332" fmla="*/ 884619 w 923009"/>
                    <a:gd name="connsiteY1332" fmla="*/ 160236 h 919764"/>
                    <a:gd name="connsiteX1333" fmla="*/ 883770 w 923009"/>
                    <a:gd name="connsiteY1333" fmla="*/ 161959 h 919764"/>
                    <a:gd name="connsiteX1334" fmla="*/ 882921 w 923009"/>
                    <a:gd name="connsiteY1334" fmla="*/ 161959 h 919764"/>
                    <a:gd name="connsiteX1335" fmla="*/ 881223 w 923009"/>
                    <a:gd name="connsiteY1335" fmla="*/ 163656 h 919764"/>
                    <a:gd name="connsiteX1336" fmla="*/ 879499 w 923009"/>
                    <a:gd name="connsiteY1336" fmla="*/ 167076 h 919764"/>
                    <a:gd name="connsiteX1337" fmla="*/ 878650 w 923009"/>
                    <a:gd name="connsiteY1337" fmla="*/ 167924 h 919764"/>
                    <a:gd name="connsiteX1338" fmla="*/ 879499 w 923009"/>
                    <a:gd name="connsiteY1338" fmla="*/ 168772 h 919764"/>
                    <a:gd name="connsiteX1339" fmla="*/ 881223 w 923009"/>
                    <a:gd name="connsiteY1339" fmla="*/ 169621 h 919764"/>
                    <a:gd name="connsiteX1340" fmla="*/ 882072 w 923009"/>
                    <a:gd name="connsiteY1340" fmla="*/ 170469 h 919764"/>
                    <a:gd name="connsiteX1341" fmla="*/ 882072 w 923009"/>
                    <a:gd name="connsiteY1341" fmla="*/ 171317 h 919764"/>
                    <a:gd name="connsiteX1342" fmla="*/ 881223 w 923009"/>
                    <a:gd name="connsiteY1342" fmla="*/ 171317 h 919764"/>
                    <a:gd name="connsiteX1343" fmla="*/ 877801 w 923009"/>
                    <a:gd name="connsiteY1343" fmla="*/ 173889 h 919764"/>
                    <a:gd name="connsiteX1344" fmla="*/ 877801 w 923009"/>
                    <a:gd name="connsiteY1344" fmla="*/ 174737 h 919764"/>
                    <a:gd name="connsiteX1345" fmla="*/ 879499 w 923009"/>
                    <a:gd name="connsiteY1345" fmla="*/ 175586 h 919764"/>
                    <a:gd name="connsiteX1346" fmla="*/ 882072 w 923009"/>
                    <a:gd name="connsiteY1346" fmla="*/ 174737 h 919764"/>
                    <a:gd name="connsiteX1347" fmla="*/ 883770 w 923009"/>
                    <a:gd name="connsiteY1347" fmla="*/ 178157 h 919764"/>
                    <a:gd name="connsiteX1348" fmla="*/ 882921 w 923009"/>
                    <a:gd name="connsiteY1348" fmla="*/ 179006 h 919764"/>
                    <a:gd name="connsiteX1349" fmla="*/ 876952 w 923009"/>
                    <a:gd name="connsiteY1349" fmla="*/ 180703 h 919764"/>
                    <a:gd name="connsiteX1350" fmla="*/ 876103 w 923009"/>
                    <a:gd name="connsiteY1350" fmla="*/ 181551 h 919764"/>
                    <a:gd name="connsiteX1351" fmla="*/ 878650 w 923009"/>
                    <a:gd name="connsiteY1351" fmla="*/ 183274 h 919764"/>
                    <a:gd name="connsiteX1352" fmla="*/ 877801 w 923009"/>
                    <a:gd name="connsiteY1352" fmla="*/ 184971 h 919764"/>
                    <a:gd name="connsiteX1353" fmla="*/ 877801 w 923009"/>
                    <a:gd name="connsiteY1353" fmla="*/ 185819 h 919764"/>
                    <a:gd name="connsiteX1354" fmla="*/ 880348 w 923009"/>
                    <a:gd name="connsiteY1354" fmla="*/ 185819 h 919764"/>
                    <a:gd name="connsiteX1355" fmla="*/ 882072 w 923009"/>
                    <a:gd name="connsiteY1355" fmla="*/ 187516 h 919764"/>
                    <a:gd name="connsiteX1356" fmla="*/ 882072 w 923009"/>
                    <a:gd name="connsiteY1356" fmla="*/ 188364 h 919764"/>
                    <a:gd name="connsiteX1357" fmla="*/ 882072 w 923009"/>
                    <a:gd name="connsiteY1357" fmla="*/ 189239 h 919764"/>
                    <a:gd name="connsiteX1358" fmla="*/ 878650 w 923009"/>
                    <a:gd name="connsiteY1358" fmla="*/ 195204 h 919764"/>
                    <a:gd name="connsiteX1359" fmla="*/ 878650 w 923009"/>
                    <a:gd name="connsiteY1359" fmla="*/ 198598 h 919764"/>
                    <a:gd name="connsiteX1360" fmla="*/ 877801 w 923009"/>
                    <a:gd name="connsiteY1360" fmla="*/ 201169 h 919764"/>
                    <a:gd name="connsiteX1361" fmla="*/ 882072 w 923009"/>
                    <a:gd name="connsiteY1361" fmla="*/ 203715 h 919764"/>
                    <a:gd name="connsiteX1362" fmla="*/ 883770 w 923009"/>
                    <a:gd name="connsiteY1362" fmla="*/ 204563 h 919764"/>
                    <a:gd name="connsiteX1363" fmla="*/ 884619 w 923009"/>
                    <a:gd name="connsiteY1363" fmla="*/ 205438 h 919764"/>
                    <a:gd name="connsiteX1364" fmla="*/ 883770 w 923009"/>
                    <a:gd name="connsiteY1364" fmla="*/ 207983 h 919764"/>
                    <a:gd name="connsiteX1365" fmla="*/ 885468 w 923009"/>
                    <a:gd name="connsiteY1365" fmla="*/ 209680 h 919764"/>
                    <a:gd name="connsiteX1366" fmla="*/ 884619 w 923009"/>
                    <a:gd name="connsiteY1366" fmla="*/ 210528 h 919764"/>
                    <a:gd name="connsiteX1367" fmla="*/ 882921 w 923009"/>
                    <a:gd name="connsiteY1367" fmla="*/ 213948 h 919764"/>
                    <a:gd name="connsiteX1368" fmla="*/ 880348 w 923009"/>
                    <a:gd name="connsiteY1368" fmla="*/ 215645 h 919764"/>
                    <a:gd name="connsiteX1369" fmla="*/ 881223 w 923009"/>
                    <a:gd name="connsiteY1369" fmla="*/ 215645 h 919764"/>
                    <a:gd name="connsiteX1370" fmla="*/ 882072 w 923009"/>
                    <a:gd name="connsiteY1370" fmla="*/ 215645 h 919764"/>
                    <a:gd name="connsiteX1371" fmla="*/ 882921 w 923009"/>
                    <a:gd name="connsiteY1371" fmla="*/ 217368 h 919764"/>
                    <a:gd name="connsiteX1372" fmla="*/ 881223 w 923009"/>
                    <a:gd name="connsiteY1372" fmla="*/ 219913 h 919764"/>
                    <a:gd name="connsiteX1373" fmla="*/ 880348 w 923009"/>
                    <a:gd name="connsiteY1373" fmla="*/ 219913 h 919764"/>
                    <a:gd name="connsiteX1374" fmla="*/ 879499 w 923009"/>
                    <a:gd name="connsiteY1374" fmla="*/ 219065 h 919764"/>
                    <a:gd name="connsiteX1375" fmla="*/ 877801 w 923009"/>
                    <a:gd name="connsiteY1375" fmla="*/ 220761 h 919764"/>
                    <a:gd name="connsiteX1376" fmla="*/ 879499 w 923009"/>
                    <a:gd name="connsiteY1376" fmla="*/ 221610 h 919764"/>
                    <a:gd name="connsiteX1377" fmla="*/ 882072 w 923009"/>
                    <a:gd name="connsiteY1377" fmla="*/ 221610 h 919764"/>
                    <a:gd name="connsiteX1378" fmla="*/ 884619 w 923009"/>
                    <a:gd name="connsiteY1378" fmla="*/ 223333 h 919764"/>
                    <a:gd name="connsiteX1379" fmla="*/ 886317 w 923009"/>
                    <a:gd name="connsiteY1379" fmla="*/ 223333 h 919764"/>
                    <a:gd name="connsiteX1380" fmla="*/ 886317 w 923009"/>
                    <a:gd name="connsiteY1380" fmla="*/ 224181 h 919764"/>
                    <a:gd name="connsiteX1381" fmla="*/ 886317 w 923009"/>
                    <a:gd name="connsiteY1381" fmla="*/ 226727 h 919764"/>
                    <a:gd name="connsiteX1382" fmla="*/ 888042 w 923009"/>
                    <a:gd name="connsiteY1382" fmla="*/ 227575 h 919764"/>
                    <a:gd name="connsiteX1383" fmla="*/ 892313 w 923009"/>
                    <a:gd name="connsiteY1383" fmla="*/ 228450 h 919764"/>
                    <a:gd name="connsiteX1384" fmla="*/ 894860 w 923009"/>
                    <a:gd name="connsiteY1384" fmla="*/ 227575 h 919764"/>
                    <a:gd name="connsiteX1385" fmla="*/ 896558 w 923009"/>
                    <a:gd name="connsiteY1385" fmla="*/ 228450 h 919764"/>
                    <a:gd name="connsiteX1386" fmla="*/ 897434 w 923009"/>
                    <a:gd name="connsiteY1386" fmla="*/ 230147 h 919764"/>
                    <a:gd name="connsiteX1387" fmla="*/ 896558 w 923009"/>
                    <a:gd name="connsiteY1387" fmla="*/ 232692 h 919764"/>
                    <a:gd name="connsiteX1388" fmla="*/ 899132 w 923009"/>
                    <a:gd name="connsiteY1388" fmla="*/ 232692 h 919764"/>
                    <a:gd name="connsiteX1389" fmla="*/ 899132 w 923009"/>
                    <a:gd name="connsiteY1389" fmla="*/ 234415 h 919764"/>
                    <a:gd name="connsiteX1390" fmla="*/ 899981 w 923009"/>
                    <a:gd name="connsiteY1390" fmla="*/ 234415 h 919764"/>
                    <a:gd name="connsiteX1391" fmla="*/ 901679 w 923009"/>
                    <a:gd name="connsiteY1391" fmla="*/ 233566 h 919764"/>
                    <a:gd name="connsiteX1392" fmla="*/ 903403 w 923009"/>
                    <a:gd name="connsiteY1392" fmla="*/ 232692 h 919764"/>
                    <a:gd name="connsiteX1393" fmla="*/ 905101 w 923009"/>
                    <a:gd name="connsiteY1393" fmla="*/ 234415 h 919764"/>
                    <a:gd name="connsiteX1394" fmla="*/ 903403 w 923009"/>
                    <a:gd name="connsiteY1394" fmla="*/ 237808 h 919764"/>
                    <a:gd name="connsiteX1395" fmla="*/ 905950 w 923009"/>
                    <a:gd name="connsiteY1395" fmla="*/ 239532 h 919764"/>
                    <a:gd name="connsiteX1396" fmla="*/ 907648 w 923009"/>
                    <a:gd name="connsiteY1396" fmla="*/ 239532 h 919764"/>
                    <a:gd name="connsiteX1397" fmla="*/ 908497 w 923009"/>
                    <a:gd name="connsiteY1397" fmla="*/ 241228 h 919764"/>
                    <a:gd name="connsiteX1398" fmla="*/ 908497 w 923009"/>
                    <a:gd name="connsiteY1398" fmla="*/ 242077 h 919764"/>
                    <a:gd name="connsiteX1399" fmla="*/ 909373 w 923009"/>
                    <a:gd name="connsiteY1399" fmla="*/ 242077 h 919764"/>
                    <a:gd name="connsiteX1400" fmla="*/ 910222 w 923009"/>
                    <a:gd name="connsiteY1400" fmla="*/ 241228 h 919764"/>
                    <a:gd name="connsiteX1401" fmla="*/ 911920 w 923009"/>
                    <a:gd name="connsiteY1401" fmla="*/ 241228 h 919764"/>
                    <a:gd name="connsiteX1402" fmla="*/ 912769 w 923009"/>
                    <a:gd name="connsiteY1402" fmla="*/ 242077 h 919764"/>
                    <a:gd name="connsiteX1403" fmla="*/ 911920 w 923009"/>
                    <a:gd name="connsiteY1403" fmla="*/ 243773 h 919764"/>
                    <a:gd name="connsiteX1404" fmla="*/ 914493 w 923009"/>
                    <a:gd name="connsiteY1404" fmla="*/ 243773 h 919764"/>
                    <a:gd name="connsiteX1405" fmla="*/ 916191 w 923009"/>
                    <a:gd name="connsiteY1405" fmla="*/ 244648 h 919764"/>
                    <a:gd name="connsiteX1406" fmla="*/ 917040 w 923009"/>
                    <a:gd name="connsiteY1406" fmla="*/ 249739 h 919764"/>
                    <a:gd name="connsiteX1407" fmla="*/ 917889 w 923009"/>
                    <a:gd name="connsiteY1407" fmla="*/ 250613 h 919764"/>
                    <a:gd name="connsiteX1408" fmla="*/ 918738 w 923009"/>
                    <a:gd name="connsiteY1408" fmla="*/ 252310 h 919764"/>
                    <a:gd name="connsiteX1409" fmla="*/ 920463 w 923009"/>
                    <a:gd name="connsiteY1409" fmla="*/ 253159 h 919764"/>
                    <a:gd name="connsiteX1410" fmla="*/ 922161 w 923009"/>
                    <a:gd name="connsiteY1410" fmla="*/ 253159 h 919764"/>
                    <a:gd name="connsiteX1411" fmla="*/ 923010 w 923009"/>
                    <a:gd name="connsiteY1411" fmla="*/ 254007 h 919764"/>
                    <a:gd name="connsiteX1412" fmla="*/ 922161 w 923009"/>
                    <a:gd name="connsiteY1412" fmla="*/ 255730 h 919764"/>
                    <a:gd name="connsiteX1413" fmla="*/ 922161 w 923009"/>
                    <a:gd name="connsiteY1413" fmla="*/ 256578 h 919764"/>
                    <a:gd name="connsiteX1414" fmla="*/ 921312 w 923009"/>
                    <a:gd name="connsiteY1414" fmla="*/ 257427 h 919764"/>
                    <a:gd name="connsiteX1415" fmla="*/ 920463 w 923009"/>
                    <a:gd name="connsiteY1415" fmla="*/ 258275 h 919764"/>
                    <a:gd name="connsiteX1416" fmla="*/ 920463 w 923009"/>
                    <a:gd name="connsiteY1416" fmla="*/ 260847 h 919764"/>
                    <a:gd name="connsiteX1417" fmla="*/ 919614 w 923009"/>
                    <a:gd name="connsiteY1417" fmla="*/ 261695 h 919764"/>
                    <a:gd name="connsiteX1418" fmla="*/ 917889 w 923009"/>
                    <a:gd name="connsiteY1418" fmla="*/ 261695 h 919764"/>
                    <a:gd name="connsiteX1419" fmla="*/ 916191 w 923009"/>
                    <a:gd name="connsiteY1419" fmla="*/ 263392 h 919764"/>
                    <a:gd name="connsiteX1420" fmla="*/ 915342 w 923009"/>
                    <a:gd name="connsiteY1420" fmla="*/ 263392 h 919764"/>
                    <a:gd name="connsiteX1421" fmla="*/ 914493 w 923009"/>
                    <a:gd name="connsiteY1421" fmla="*/ 264240 h 919764"/>
                    <a:gd name="connsiteX1422" fmla="*/ 911920 w 923009"/>
                    <a:gd name="connsiteY1422" fmla="*/ 263392 h 919764"/>
                    <a:gd name="connsiteX1423" fmla="*/ 910222 w 923009"/>
                    <a:gd name="connsiteY1423" fmla="*/ 260847 h 919764"/>
                    <a:gd name="connsiteX1424" fmla="*/ 909373 w 923009"/>
                    <a:gd name="connsiteY1424" fmla="*/ 261695 h 919764"/>
                    <a:gd name="connsiteX1425" fmla="*/ 909373 w 923009"/>
                    <a:gd name="connsiteY1425" fmla="*/ 262544 h 919764"/>
                    <a:gd name="connsiteX1426" fmla="*/ 910222 w 923009"/>
                    <a:gd name="connsiteY1426" fmla="*/ 262544 h 919764"/>
                    <a:gd name="connsiteX1427" fmla="*/ 910222 w 923009"/>
                    <a:gd name="connsiteY1427" fmla="*/ 263392 h 919764"/>
                    <a:gd name="connsiteX1428" fmla="*/ 911071 w 923009"/>
                    <a:gd name="connsiteY1428" fmla="*/ 264240 h 919764"/>
                    <a:gd name="connsiteX1429" fmla="*/ 911071 w 923009"/>
                    <a:gd name="connsiteY1429" fmla="*/ 265937 h 919764"/>
                    <a:gd name="connsiteX1430" fmla="*/ 910222 w 923009"/>
                    <a:gd name="connsiteY1430" fmla="*/ 266812 h 919764"/>
                    <a:gd name="connsiteX1431" fmla="*/ 909373 w 923009"/>
                    <a:gd name="connsiteY1431" fmla="*/ 268509 h 919764"/>
                    <a:gd name="connsiteX1432" fmla="*/ 910222 w 923009"/>
                    <a:gd name="connsiteY1432" fmla="*/ 269357 h 919764"/>
                    <a:gd name="connsiteX1433" fmla="*/ 911920 w 923009"/>
                    <a:gd name="connsiteY1433" fmla="*/ 271054 h 919764"/>
                    <a:gd name="connsiteX1434" fmla="*/ 911920 w 923009"/>
                    <a:gd name="connsiteY1434" fmla="*/ 271902 h 919764"/>
                    <a:gd name="connsiteX1435" fmla="*/ 911920 w 923009"/>
                    <a:gd name="connsiteY1435" fmla="*/ 272777 h 919764"/>
                    <a:gd name="connsiteX1436" fmla="*/ 911071 w 923009"/>
                    <a:gd name="connsiteY1436" fmla="*/ 273625 h 919764"/>
                    <a:gd name="connsiteX1437" fmla="*/ 911920 w 923009"/>
                    <a:gd name="connsiteY1437" fmla="*/ 273625 h 919764"/>
                    <a:gd name="connsiteX1438" fmla="*/ 911071 w 923009"/>
                    <a:gd name="connsiteY1438" fmla="*/ 274474 h 919764"/>
                    <a:gd name="connsiteX1439" fmla="*/ 911920 w 923009"/>
                    <a:gd name="connsiteY1439" fmla="*/ 275322 h 919764"/>
                    <a:gd name="connsiteX1440" fmla="*/ 913618 w 923009"/>
                    <a:gd name="connsiteY1440" fmla="*/ 277019 h 919764"/>
                    <a:gd name="connsiteX1441" fmla="*/ 914493 w 923009"/>
                    <a:gd name="connsiteY1441" fmla="*/ 277894 h 919764"/>
                    <a:gd name="connsiteX1442" fmla="*/ 913618 w 923009"/>
                    <a:gd name="connsiteY1442" fmla="*/ 278742 h 919764"/>
                    <a:gd name="connsiteX1443" fmla="*/ 911920 w 923009"/>
                    <a:gd name="connsiteY1443" fmla="*/ 277894 h 919764"/>
                    <a:gd name="connsiteX1444" fmla="*/ 912769 w 923009"/>
                    <a:gd name="connsiteY1444" fmla="*/ 279591 h 919764"/>
                    <a:gd name="connsiteX1445" fmla="*/ 911920 w 923009"/>
                    <a:gd name="connsiteY1445" fmla="*/ 279591 h 919764"/>
                    <a:gd name="connsiteX1446" fmla="*/ 912769 w 923009"/>
                    <a:gd name="connsiteY1446" fmla="*/ 280439 h 919764"/>
                    <a:gd name="connsiteX1447" fmla="*/ 912769 w 923009"/>
                    <a:gd name="connsiteY1447" fmla="*/ 281287 h 919764"/>
                    <a:gd name="connsiteX1448" fmla="*/ 911920 w 923009"/>
                    <a:gd name="connsiteY1448" fmla="*/ 281287 h 919764"/>
                    <a:gd name="connsiteX1449" fmla="*/ 912769 w 923009"/>
                    <a:gd name="connsiteY1449" fmla="*/ 281287 h 919764"/>
                    <a:gd name="connsiteX1450" fmla="*/ 913618 w 923009"/>
                    <a:gd name="connsiteY1450" fmla="*/ 282136 h 919764"/>
                    <a:gd name="connsiteX1451" fmla="*/ 912769 w 923009"/>
                    <a:gd name="connsiteY1451" fmla="*/ 284707 h 919764"/>
                    <a:gd name="connsiteX1452" fmla="*/ 911071 w 923009"/>
                    <a:gd name="connsiteY1452" fmla="*/ 285556 h 919764"/>
                    <a:gd name="connsiteX1453" fmla="*/ 913618 w 923009"/>
                    <a:gd name="connsiteY1453" fmla="*/ 288101 h 919764"/>
                    <a:gd name="connsiteX1454" fmla="*/ 913618 w 923009"/>
                    <a:gd name="connsiteY1454" fmla="*/ 288976 h 919764"/>
                    <a:gd name="connsiteX1455" fmla="*/ 911920 w 923009"/>
                    <a:gd name="connsiteY1455" fmla="*/ 290672 h 919764"/>
                    <a:gd name="connsiteX1456" fmla="*/ 912769 w 923009"/>
                    <a:gd name="connsiteY1456" fmla="*/ 291521 h 919764"/>
                    <a:gd name="connsiteX1457" fmla="*/ 912769 w 923009"/>
                    <a:gd name="connsiteY1457" fmla="*/ 293217 h 919764"/>
                    <a:gd name="connsiteX1458" fmla="*/ 911071 w 923009"/>
                    <a:gd name="connsiteY1458" fmla="*/ 294066 h 919764"/>
                    <a:gd name="connsiteX1459" fmla="*/ 910222 w 923009"/>
                    <a:gd name="connsiteY1459" fmla="*/ 294066 h 919764"/>
                    <a:gd name="connsiteX1460" fmla="*/ 910222 w 923009"/>
                    <a:gd name="connsiteY1460" fmla="*/ 293217 h 919764"/>
                    <a:gd name="connsiteX1461" fmla="*/ 910222 w 923009"/>
                    <a:gd name="connsiteY1461" fmla="*/ 294066 h 919764"/>
                    <a:gd name="connsiteX1462" fmla="*/ 908497 w 923009"/>
                    <a:gd name="connsiteY1462" fmla="*/ 294066 h 919764"/>
                    <a:gd name="connsiteX1463" fmla="*/ 908497 w 923009"/>
                    <a:gd name="connsiteY1463" fmla="*/ 294941 h 919764"/>
                    <a:gd name="connsiteX1464" fmla="*/ 908497 w 923009"/>
                    <a:gd name="connsiteY1464" fmla="*/ 295789 h 919764"/>
                    <a:gd name="connsiteX1465" fmla="*/ 907648 w 923009"/>
                    <a:gd name="connsiteY1465" fmla="*/ 296637 h 919764"/>
                    <a:gd name="connsiteX1466" fmla="*/ 908497 w 923009"/>
                    <a:gd name="connsiteY1466" fmla="*/ 297486 h 919764"/>
                    <a:gd name="connsiteX1467" fmla="*/ 910222 w 923009"/>
                    <a:gd name="connsiteY1467" fmla="*/ 299183 h 919764"/>
                    <a:gd name="connsiteX1468" fmla="*/ 911071 w 923009"/>
                    <a:gd name="connsiteY1468" fmla="*/ 299183 h 919764"/>
                    <a:gd name="connsiteX1469" fmla="*/ 911071 w 923009"/>
                    <a:gd name="connsiteY1469" fmla="*/ 300057 h 919764"/>
                    <a:gd name="connsiteX1470" fmla="*/ 911071 w 923009"/>
                    <a:gd name="connsiteY1470" fmla="*/ 302603 h 919764"/>
                    <a:gd name="connsiteX1471" fmla="*/ 910222 w 923009"/>
                    <a:gd name="connsiteY1471" fmla="*/ 302603 h 919764"/>
                    <a:gd name="connsiteX1472" fmla="*/ 910222 w 923009"/>
                    <a:gd name="connsiteY1472" fmla="*/ 304299 h 919764"/>
                    <a:gd name="connsiteX1473" fmla="*/ 910222 w 923009"/>
                    <a:gd name="connsiteY1473" fmla="*/ 306871 h 919764"/>
                    <a:gd name="connsiteX1474" fmla="*/ 910222 w 923009"/>
                    <a:gd name="connsiteY1474" fmla="*/ 307719 h 919764"/>
                    <a:gd name="connsiteX1475" fmla="*/ 910222 w 923009"/>
                    <a:gd name="connsiteY1475" fmla="*/ 308568 h 919764"/>
                    <a:gd name="connsiteX1476" fmla="*/ 910222 w 923009"/>
                    <a:gd name="connsiteY1476" fmla="*/ 311139 h 919764"/>
                    <a:gd name="connsiteX1477" fmla="*/ 909373 w 923009"/>
                    <a:gd name="connsiteY1477" fmla="*/ 311988 h 919764"/>
                    <a:gd name="connsiteX1478" fmla="*/ 908497 w 923009"/>
                    <a:gd name="connsiteY1478" fmla="*/ 312836 h 919764"/>
                    <a:gd name="connsiteX1479" fmla="*/ 908497 w 923009"/>
                    <a:gd name="connsiteY1479" fmla="*/ 313684 h 919764"/>
                    <a:gd name="connsiteX1480" fmla="*/ 906799 w 923009"/>
                    <a:gd name="connsiteY1480" fmla="*/ 314533 h 919764"/>
                    <a:gd name="connsiteX1481" fmla="*/ 905101 w 923009"/>
                    <a:gd name="connsiteY1481" fmla="*/ 315381 h 919764"/>
                    <a:gd name="connsiteX1482" fmla="*/ 905101 w 923009"/>
                    <a:gd name="connsiteY1482" fmla="*/ 316229 h 919764"/>
                    <a:gd name="connsiteX1483" fmla="*/ 905950 w 923009"/>
                    <a:gd name="connsiteY1483" fmla="*/ 316229 h 919764"/>
                    <a:gd name="connsiteX1484" fmla="*/ 907648 w 923009"/>
                    <a:gd name="connsiteY1484" fmla="*/ 318801 h 919764"/>
                    <a:gd name="connsiteX1485" fmla="*/ 906799 w 923009"/>
                    <a:gd name="connsiteY1485" fmla="*/ 321346 h 919764"/>
                    <a:gd name="connsiteX1486" fmla="*/ 905950 w 923009"/>
                    <a:gd name="connsiteY1486" fmla="*/ 321346 h 919764"/>
                    <a:gd name="connsiteX1487" fmla="*/ 905101 w 923009"/>
                    <a:gd name="connsiteY1487" fmla="*/ 323069 h 919764"/>
                    <a:gd name="connsiteX1488" fmla="*/ 903403 w 923009"/>
                    <a:gd name="connsiteY1488" fmla="*/ 325615 h 919764"/>
                    <a:gd name="connsiteX1489" fmla="*/ 901679 w 923009"/>
                    <a:gd name="connsiteY1489" fmla="*/ 324766 h 919764"/>
                    <a:gd name="connsiteX1490" fmla="*/ 900830 w 923009"/>
                    <a:gd name="connsiteY1490" fmla="*/ 328186 h 919764"/>
                    <a:gd name="connsiteX1491" fmla="*/ 899981 w 923009"/>
                    <a:gd name="connsiteY1491" fmla="*/ 329034 h 919764"/>
                    <a:gd name="connsiteX1492" fmla="*/ 898283 w 923009"/>
                    <a:gd name="connsiteY1492" fmla="*/ 329034 h 919764"/>
                    <a:gd name="connsiteX1493" fmla="*/ 897434 w 923009"/>
                    <a:gd name="connsiteY1493" fmla="*/ 329034 h 919764"/>
                    <a:gd name="connsiteX1494" fmla="*/ 896558 w 923009"/>
                    <a:gd name="connsiteY1494" fmla="*/ 327311 h 919764"/>
                    <a:gd name="connsiteX1495" fmla="*/ 894860 w 923009"/>
                    <a:gd name="connsiteY1495" fmla="*/ 327311 h 919764"/>
                    <a:gd name="connsiteX1496" fmla="*/ 894011 w 923009"/>
                    <a:gd name="connsiteY1496" fmla="*/ 328186 h 919764"/>
                    <a:gd name="connsiteX1497" fmla="*/ 893162 w 923009"/>
                    <a:gd name="connsiteY1497" fmla="*/ 328186 h 919764"/>
                    <a:gd name="connsiteX1498" fmla="*/ 891438 w 923009"/>
                    <a:gd name="connsiteY1498" fmla="*/ 326463 h 919764"/>
                    <a:gd name="connsiteX1499" fmla="*/ 891438 w 923009"/>
                    <a:gd name="connsiteY1499" fmla="*/ 325615 h 919764"/>
                    <a:gd name="connsiteX1500" fmla="*/ 890589 w 923009"/>
                    <a:gd name="connsiteY1500" fmla="*/ 325615 h 919764"/>
                    <a:gd name="connsiteX1501" fmla="*/ 891438 w 923009"/>
                    <a:gd name="connsiteY1501" fmla="*/ 328186 h 919764"/>
                    <a:gd name="connsiteX1502" fmla="*/ 888891 w 923009"/>
                    <a:gd name="connsiteY1502" fmla="*/ 330731 h 919764"/>
                    <a:gd name="connsiteX1503" fmla="*/ 885468 w 923009"/>
                    <a:gd name="connsiteY1503" fmla="*/ 329034 h 919764"/>
                    <a:gd name="connsiteX1504" fmla="*/ 884619 w 923009"/>
                    <a:gd name="connsiteY1504" fmla="*/ 329034 h 919764"/>
                    <a:gd name="connsiteX1505" fmla="*/ 884619 w 923009"/>
                    <a:gd name="connsiteY1505" fmla="*/ 329883 h 919764"/>
                    <a:gd name="connsiteX1506" fmla="*/ 882921 w 923009"/>
                    <a:gd name="connsiteY1506" fmla="*/ 329883 h 919764"/>
                    <a:gd name="connsiteX1507" fmla="*/ 882072 w 923009"/>
                    <a:gd name="connsiteY1507" fmla="*/ 327311 h 919764"/>
                    <a:gd name="connsiteX1508" fmla="*/ 880348 w 923009"/>
                    <a:gd name="connsiteY1508" fmla="*/ 327311 h 919764"/>
                    <a:gd name="connsiteX1509" fmla="*/ 878650 w 923009"/>
                    <a:gd name="connsiteY1509" fmla="*/ 328186 h 919764"/>
                    <a:gd name="connsiteX1510" fmla="*/ 875254 w 923009"/>
                    <a:gd name="connsiteY1510" fmla="*/ 328186 h 919764"/>
                    <a:gd name="connsiteX1511" fmla="*/ 874378 w 923009"/>
                    <a:gd name="connsiteY1511" fmla="*/ 327311 h 919764"/>
                    <a:gd name="connsiteX1512" fmla="*/ 874378 w 923009"/>
                    <a:gd name="connsiteY1512" fmla="*/ 325615 h 919764"/>
                    <a:gd name="connsiteX1513" fmla="*/ 872680 w 923009"/>
                    <a:gd name="connsiteY1513" fmla="*/ 325615 h 919764"/>
                    <a:gd name="connsiteX1514" fmla="*/ 871831 w 923009"/>
                    <a:gd name="connsiteY1514" fmla="*/ 324766 h 919764"/>
                    <a:gd name="connsiteX1515" fmla="*/ 870982 w 923009"/>
                    <a:gd name="connsiteY1515" fmla="*/ 324766 h 919764"/>
                    <a:gd name="connsiteX1516" fmla="*/ 871831 w 923009"/>
                    <a:gd name="connsiteY1516" fmla="*/ 323069 h 919764"/>
                    <a:gd name="connsiteX1517" fmla="*/ 871831 w 923009"/>
                    <a:gd name="connsiteY1517" fmla="*/ 322221 h 919764"/>
                    <a:gd name="connsiteX1518" fmla="*/ 872680 w 923009"/>
                    <a:gd name="connsiteY1518" fmla="*/ 321346 h 919764"/>
                    <a:gd name="connsiteX1519" fmla="*/ 873529 w 923009"/>
                    <a:gd name="connsiteY1519" fmla="*/ 318801 h 919764"/>
                    <a:gd name="connsiteX1520" fmla="*/ 871831 w 923009"/>
                    <a:gd name="connsiteY1520" fmla="*/ 318801 h 919764"/>
                    <a:gd name="connsiteX1521" fmla="*/ 870982 w 923009"/>
                    <a:gd name="connsiteY1521" fmla="*/ 317953 h 919764"/>
                    <a:gd name="connsiteX1522" fmla="*/ 870982 w 923009"/>
                    <a:gd name="connsiteY1522" fmla="*/ 316229 h 919764"/>
                    <a:gd name="connsiteX1523" fmla="*/ 870982 w 923009"/>
                    <a:gd name="connsiteY1523" fmla="*/ 313684 h 919764"/>
                    <a:gd name="connsiteX1524" fmla="*/ 869258 w 923009"/>
                    <a:gd name="connsiteY1524" fmla="*/ 313684 h 919764"/>
                    <a:gd name="connsiteX1525" fmla="*/ 869258 w 923009"/>
                    <a:gd name="connsiteY1525" fmla="*/ 311988 h 919764"/>
                    <a:gd name="connsiteX1526" fmla="*/ 866711 w 923009"/>
                    <a:gd name="connsiteY1526" fmla="*/ 311139 h 919764"/>
                    <a:gd name="connsiteX1527" fmla="*/ 865862 w 923009"/>
                    <a:gd name="connsiteY1527" fmla="*/ 311139 h 919764"/>
                    <a:gd name="connsiteX1528" fmla="*/ 865013 w 923009"/>
                    <a:gd name="connsiteY1528" fmla="*/ 310264 h 919764"/>
                    <a:gd name="connsiteX1529" fmla="*/ 864138 w 923009"/>
                    <a:gd name="connsiteY1529" fmla="*/ 310264 h 919764"/>
                    <a:gd name="connsiteX1530" fmla="*/ 860742 w 923009"/>
                    <a:gd name="connsiteY1530" fmla="*/ 306871 h 919764"/>
                    <a:gd name="connsiteX1531" fmla="*/ 857319 w 923009"/>
                    <a:gd name="connsiteY1531" fmla="*/ 305174 h 919764"/>
                    <a:gd name="connsiteX1532" fmla="*/ 855621 w 923009"/>
                    <a:gd name="connsiteY1532" fmla="*/ 302603 h 919764"/>
                    <a:gd name="connsiteX1533" fmla="*/ 853074 w 923009"/>
                    <a:gd name="connsiteY1533" fmla="*/ 302603 h 919764"/>
                    <a:gd name="connsiteX1534" fmla="*/ 852199 w 923009"/>
                    <a:gd name="connsiteY1534" fmla="*/ 300057 h 919764"/>
                    <a:gd name="connsiteX1535" fmla="*/ 852199 w 923009"/>
                    <a:gd name="connsiteY1535" fmla="*/ 299183 h 919764"/>
                    <a:gd name="connsiteX1536" fmla="*/ 849652 w 923009"/>
                    <a:gd name="connsiteY1536" fmla="*/ 300057 h 919764"/>
                    <a:gd name="connsiteX1537" fmla="*/ 847954 w 923009"/>
                    <a:gd name="connsiteY1537" fmla="*/ 299183 h 919764"/>
                    <a:gd name="connsiteX1538" fmla="*/ 847078 w 923009"/>
                    <a:gd name="connsiteY1538" fmla="*/ 300906 h 919764"/>
                    <a:gd name="connsiteX1539" fmla="*/ 847954 w 923009"/>
                    <a:gd name="connsiteY1539" fmla="*/ 302603 h 919764"/>
                    <a:gd name="connsiteX1540" fmla="*/ 847078 w 923009"/>
                    <a:gd name="connsiteY1540" fmla="*/ 303451 h 919764"/>
                    <a:gd name="connsiteX1541" fmla="*/ 846229 w 923009"/>
                    <a:gd name="connsiteY1541" fmla="*/ 304299 h 919764"/>
                    <a:gd name="connsiteX1542" fmla="*/ 843682 w 923009"/>
                    <a:gd name="connsiteY1542" fmla="*/ 305174 h 919764"/>
                    <a:gd name="connsiteX1543" fmla="*/ 842833 w 923009"/>
                    <a:gd name="connsiteY1543" fmla="*/ 305174 h 919764"/>
                    <a:gd name="connsiteX1544" fmla="*/ 842833 w 923009"/>
                    <a:gd name="connsiteY1544" fmla="*/ 307719 h 919764"/>
                    <a:gd name="connsiteX1545" fmla="*/ 840260 w 923009"/>
                    <a:gd name="connsiteY1545" fmla="*/ 309416 h 919764"/>
                    <a:gd name="connsiteX1546" fmla="*/ 840260 w 923009"/>
                    <a:gd name="connsiteY1546" fmla="*/ 311139 h 919764"/>
                    <a:gd name="connsiteX1547" fmla="*/ 841109 w 923009"/>
                    <a:gd name="connsiteY1547" fmla="*/ 312836 h 919764"/>
                    <a:gd name="connsiteX1548" fmla="*/ 841109 w 923009"/>
                    <a:gd name="connsiteY1548" fmla="*/ 313684 h 919764"/>
                    <a:gd name="connsiteX1549" fmla="*/ 841109 w 923009"/>
                    <a:gd name="connsiteY1549" fmla="*/ 314533 h 919764"/>
                    <a:gd name="connsiteX1550" fmla="*/ 843682 w 923009"/>
                    <a:gd name="connsiteY1550" fmla="*/ 315381 h 919764"/>
                    <a:gd name="connsiteX1551" fmla="*/ 844531 w 923009"/>
                    <a:gd name="connsiteY1551" fmla="*/ 315381 h 919764"/>
                    <a:gd name="connsiteX1552" fmla="*/ 846229 w 923009"/>
                    <a:gd name="connsiteY1552" fmla="*/ 317953 h 919764"/>
                    <a:gd name="connsiteX1553" fmla="*/ 844531 w 923009"/>
                    <a:gd name="connsiteY1553" fmla="*/ 322221 h 919764"/>
                    <a:gd name="connsiteX1554" fmla="*/ 843682 w 923009"/>
                    <a:gd name="connsiteY1554" fmla="*/ 323918 h 919764"/>
                    <a:gd name="connsiteX1555" fmla="*/ 842833 w 923009"/>
                    <a:gd name="connsiteY1555" fmla="*/ 328186 h 919764"/>
                    <a:gd name="connsiteX1556" fmla="*/ 843682 w 923009"/>
                    <a:gd name="connsiteY1556" fmla="*/ 329883 h 919764"/>
                    <a:gd name="connsiteX1557" fmla="*/ 843682 w 923009"/>
                    <a:gd name="connsiteY1557" fmla="*/ 331580 h 919764"/>
                    <a:gd name="connsiteX1558" fmla="*/ 844531 w 923009"/>
                    <a:gd name="connsiteY1558" fmla="*/ 332428 h 919764"/>
                    <a:gd name="connsiteX1559" fmla="*/ 846229 w 923009"/>
                    <a:gd name="connsiteY1559" fmla="*/ 333303 h 919764"/>
                    <a:gd name="connsiteX1560" fmla="*/ 846229 w 923009"/>
                    <a:gd name="connsiteY1560" fmla="*/ 334151 h 919764"/>
                    <a:gd name="connsiteX1561" fmla="*/ 846229 w 923009"/>
                    <a:gd name="connsiteY1561" fmla="*/ 335000 h 919764"/>
                    <a:gd name="connsiteX1562" fmla="*/ 845380 w 923009"/>
                    <a:gd name="connsiteY1562" fmla="*/ 335848 h 919764"/>
                    <a:gd name="connsiteX1563" fmla="*/ 844531 w 923009"/>
                    <a:gd name="connsiteY1563" fmla="*/ 338393 h 919764"/>
                    <a:gd name="connsiteX1564" fmla="*/ 846229 w 923009"/>
                    <a:gd name="connsiteY1564" fmla="*/ 339268 h 919764"/>
                    <a:gd name="connsiteX1565" fmla="*/ 846229 w 923009"/>
                    <a:gd name="connsiteY1565" fmla="*/ 340116 h 919764"/>
                    <a:gd name="connsiteX1566" fmla="*/ 847078 w 923009"/>
                    <a:gd name="connsiteY1566" fmla="*/ 340965 h 919764"/>
                    <a:gd name="connsiteX1567" fmla="*/ 847954 w 923009"/>
                    <a:gd name="connsiteY1567" fmla="*/ 344385 h 919764"/>
                    <a:gd name="connsiteX1568" fmla="*/ 847078 w 923009"/>
                    <a:gd name="connsiteY1568" fmla="*/ 345233 h 919764"/>
                    <a:gd name="connsiteX1569" fmla="*/ 845380 w 923009"/>
                    <a:gd name="connsiteY1569" fmla="*/ 344385 h 919764"/>
                    <a:gd name="connsiteX1570" fmla="*/ 844531 w 923009"/>
                    <a:gd name="connsiteY1570" fmla="*/ 344385 h 919764"/>
                    <a:gd name="connsiteX1571" fmla="*/ 842833 w 923009"/>
                    <a:gd name="connsiteY1571" fmla="*/ 346081 h 919764"/>
                    <a:gd name="connsiteX1572" fmla="*/ 841958 w 923009"/>
                    <a:gd name="connsiteY1572" fmla="*/ 346081 h 919764"/>
                    <a:gd name="connsiteX1573" fmla="*/ 841109 w 923009"/>
                    <a:gd name="connsiteY1573" fmla="*/ 346930 h 919764"/>
                    <a:gd name="connsiteX1574" fmla="*/ 839411 w 923009"/>
                    <a:gd name="connsiteY1574" fmla="*/ 348627 h 919764"/>
                    <a:gd name="connsiteX1575" fmla="*/ 837713 w 923009"/>
                    <a:gd name="connsiteY1575" fmla="*/ 347778 h 919764"/>
                    <a:gd name="connsiteX1576" fmla="*/ 835988 w 923009"/>
                    <a:gd name="connsiteY1576" fmla="*/ 348627 h 919764"/>
                    <a:gd name="connsiteX1577" fmla="*/ 835139 w 923009"/>
                    <a:gd name="connsiteY1577" fmla="*/ 348627 h 919764"/>
                    <a:gd name="connsiteX1578" fmla="*/ 832592 w 923009"/>
                    <a:gd name="connsiteY1578" fmla="*/ 349475 h 919764"/>
                    <a:gd name="connsiteX1579" fmla="*/ 830894 w 923009"/>
                    <a:gd name="connsiteY1579" fmla="*/ 348627 h 919764"/>
                    <a:gd name="connsiteX1580" fmla="*/ 829170 w 923009"/>
                    <a:gd name="connsiteY1580" fmla="*/ 347778 h 919764"/>
                    <a:gd name="connsiteX1581" fmla="*/ 825774 w 923009"/>
                    <a:gd name="connsiteY1581" fmla="*/ 345233 h 919764"/>
                    <a:gd name="connsiteX1582" fmla="*/ 823200 w 923009"/>
                    <a:gd name="connsiteY1582" fmla="*/ 344385 h 919764"/>
                    <a:gd name="connsiteX1583" fmla="*/ 819804 w 923009"/>
                    <a:gd name="connsiteY1583" fmla="*/ 342661 h 919764"/>
                    <a:gd name="connsiteX1584" fmla="*/ 816382 w 923009"/>
                    <a:gd name="connsiteY1584" fmla="*/ 341813 h 919764"/>
                    <a:gd name="connsiteX1585" fmla="*/ 812959 w 923009"/>
                    <a:gd name="connsiteY1585" fmla="*/ 340116 h 919764"/>
                    <a:gd name="connsiteX1586" fmla="*/ 807839 w 923009"/>
                    <a:gd name="connsiteY1586" fmla="*/ 339268 h 919764"/>
                    <a:gd name="connsiteX1587" fmla="*/ 803594 w 923009"/>
                    <a:gd name="connsiteY1587" fmla="*/ 338393 h 919764"/>
                    <a:gd name="connsiteX1588" fmla="*/ 802719 w 923009"/>
                    <a:gd name="connsiteY1588" fmla="*/ 340116 h 919764"/>
                    <a:gd name="connsiteX1589" fmla="*/ 795900 w 923009"/>
                    <a:gd name="connsiteY1589" fmla="*/ 344385 h 919764"/>
                    <a:gd name="connsiteX1590" fmla="*/ 795051 w 923009"/>
                    <a:gd name="connsiteY1590" fmla="*/ 345233 h 919764"/>
                    <a:gd name="connsiteX1591" fmla="*/ 795051 w 923009"/>
                    <a:gd name="connsiteY1591" fmla="*/ 346930 h 919764"/>
                    <a:gd name="connsiteX1592" fmla="*/ 796749 w 923009"/>
                    <a:gd name="connsiteY1592" fmla="*/ 348627 h 919764"/>
                    <a:gd name="connsiteX1593" fmla="*/ 798474 w 923009"/>
                    <a:gd name="connsiteY1593" fmla="*/ 349475 h 919764"/>
                    <a:gd name="connsiteX1594" fmla="*/ 798474 w 923009"/>
                    <a:gd name="connsiteY1594" fmla="*/ 351198 h 919764"/>
                    <a:gd name="connsiteX1595" fmla="*/ 800172 w 923009"/>
                    <a:gd name="connsiteY1595" fmla="*/ 352046 h 919764"/>
                    <a:gd name="connsiteX1596" fmla="*/ 799323 w 923009"/>
                    <a:gd name="connsiteY1596" fmla="*/ 352895 h 919764"/>
                    <a:gd name="connsiteX1597" fmla="*/ 798474 w 923009"/>
                    <a:gd name="connsiteY1597" fmla="*/ 354592 h 919764"/>
                    <a:gd name="connsiteX1598" fmla="*/ 796749 w 923009"/>
                    <a:gd name="connsiteY1598" fmla="*/ 358012 h 919764"/>
                    <a:gd name="connsiteX1599" fmla="*/ 795900 w 923009"/>
                    <a:gd name="connsiteY1599" fmla="*/ 360557 h 919764"/>
                    <a:gd name="connsiteX1600" fmla="*/ 793353 w 923009"/>
                    <a:gd name="connsiteY1600" fmla="*/ 363977 h 919764"/>
                    <a:gd name="connsiteX1601" fmla="*/ 794202 w 923009"/>
                    <a:gd name="connsiteY1601" fmla="*/ 366548 h 919764"/>
                    <a:gd name="connsiteX1602" fmla="*/ 793353 w 923009"/>
                    <a:gd name="connsiteY1602" fmla="*/ 367397 h 919764"/>
                    <a:gd name="connsiteX1603" fmla="*/ 795051 w 923009"/>
                    <a:gd name="connsiteY1603" fmla="*/ 370790 h 919764"/>
                    <a:gd name="connsiteX1604" fmla="*/ 796749 w 923009"/>
                    <a:gd name="connsiteY1604" fmla="*/ 369093 h 919764"/>
                    <a:gd name="connsiteX1605" fmla="*/ 797625 w 923009"/>
                    <a:gd name="connsiteY1605" fmla="*/ 368245 h 919764"/>
                    <a:gd name="connsiteX1606" fmla="*/ 798474 w 923009"/>
                    <a:gd name="connsiteY1606" fmla="*/ 368245 h 919764"/>
                    <a:gd name="connsiteX1607" fmla="*/ 799323 w 923009"/>
                    <a:gd name="connsiteY1607" fmla="*/ 368245 h 919764"/>
                    <a:gd name="connsiteX1608" fmla="*/ 799323 w 923009"/>
                    <a:gd name="connsiteY1608" fmla="*/ 374210 h 919764"/>
                    <a:gd name="connsiteX1609" fmla="*/ 801870 w 923009"/>
                    <a:gd name="connsiteY1609" fmla="*/ 374210 h 919764"/>
                    <a:gd name="connsiteX1610" fmla="*/ 806141 w 923009"/>
                    <a:gd name="connsiteY1610" fmla="*/ 379327 h 919764"/>
                    <a:gd name="connsiteX1611" fmla="*/ 805292 w 923009"/>
                    <a:gd name="connsiteY1611" fmla="*/ 382720 h 919764"/>
                    <a:gd name="connsiteX1612" fmla="*/ 803594 w 923009"/>
                    <a:gd name="connsiteY1612" fmla="*/ 382720 h 919764"/>
                    <a:gd name="connsiteX1613" fmla="*/ 801870 w 923009"/>
                    <a:gd name="connsiteY1613" fmla="*/ 384444 h 919764"/>
                    <a:gd name="connsiteX1614" fmla="*/ 804443 w 923009"/>
                    <a:gd name="connsiteY1614" fmla="*/ 385292 h 919764"/>
                    <a:gd name="connsiteX1615" fmla="*/ 804443 w 923009"/>
                    <a:gd name="connsiteY1615" fmla="*/ 386140 h 919764"/>
                    <a:gd name="connsiteX1616" fmla="*/ 802719 w 923009"/>
                    <a:gd name="connsiteY1616" fmla="*/ 387837 h 919764"/>
                    <a:gd name="connsiteX1617" fmla="*/ 800172 w 923009"/>
                    <a:gd name="connsiteY1617" fmla="*/ 388712 h 919764"/>
                    <a:gd name="connsiteX1618" fmla="*/ 798474 w 923009"/>
                    <a:gd name="connsiteY1618" fmla="*/ 389560 h 919764"/>
                    <a:gd name="connsiteX1619" fmla="*/ 796749 w 923009"/>
                    <a:gd name="connsiteY1619" fmla="*/ 391257 h 919764"/>
                    <a:gd name="connsiteX1620" fmla="*/ 794202 w 923009"/>
                    <a:gd name="connsiteY1620" fmla="*/ 394677 h 919764"/>
                    <a:gd name="connsiteX1621" fmla="*/ 794202 w 923009"/>
                    <a:gd name="connsiteY1621" fmla="*/ 399767 h 919764"/>
                    <a:gd name="connsiteX1622" fmla="*/ 792504 w 923009"/>
                    <a:gd name="connsiteY1622" fmla="*/ 404884 h 919764"/>
                    <a:gd name="connsiteX1623" fmla="*/ 792504 w 923009"/>
                    <a:gd name="connsiteY1623" fmla="*/ 409152 h 919764"/>
                    <a:gd name="connsiteX1624" fmla="*/ 792504 w 923009"/>
                    <a:gd name="connsiteY1624" fmla="*/ 410849 h 919764"/>
                    <a:gd name="connsiteX1625" fmla="*/ 795900 w 923009"/>
                    <a:gd name="connsiteY1625" fmla="*/ 413421 h 919764"/>
                    <a:gd name="connsiteX1626" fmla="*/ 798474 w 923009"/>
                    <a:gd name="connsiteY1626" fmla="*/ 414269 h 919764"/>
                    <a:gd name="connsiteX1627" fmla="*/ 800172 w 923009"/>
                    <a:gd name="connsiteY1627" fmla="*/ 415966 h 919764"/>
                    <a:gd name="connsiteX1628" fmla="*/ 801021 w 923009"/>
                    <a:gd name="connsiteY1628" fmla="*/ 415966 h 919764"/>
                    <a:gd name="connsiteX1629" fmla="*/ 801021 w 923009"/>
                    <a:gd name="connsiteY1629" fmla="*/ 416841 h 919764"/>
                    <a:gd name="connsiteX1630" fmla="*/ 804443 w 923009"/>
                    <a:gd name="connsiteY1630" fmla="*/ 417689 h 919764"/>
                    <a:gd name="connsiteX1631" fmla="*/ 804443 w 923009"/>
                    <a:gd name="connsiteY1631" fmla="*/ 418537 h 919764"/>
                    <a:gd name="connsiteX1632" fmla="*/ 803594 w 923009"/>
                    <a:gd name="connsiteY1632" fmla="*/ 420234 h 919764"/>
                    <a:gd name="connsiteX1633" fmla="*/ 804443 w 923009"/>
                    <a:gd name="connsiteY1633" fmla="*/ 421931 h 919764"/>
                    <a:gd name="connsiteX1634" fmla="*/ 803594 w 923009"/>
                    <a:gd name="connsiteY1634" fmla="*/ 426199 h 919764"/>
                    <a:gd name="connsiteX1635" fmla="*/ 805292 w 923009"/>
                    <a:gd name="connsiteY1635" fmla="*/ 429619 h 919764"/>
                    <a:gd name="connsiteX1636" fmla="*/ 807839 w 923009"/>
                    <a:gd name="connsiteY1636" fmla="*/ 432164 h 919764"/>
                    <a:gd name="connsiteX1637" fmla="*/ 807839 w 923009"/>
                    <a:gd name="connsiteY1637" fmla="*/ 434736 h 919764"/>
                    <a:gd name="connsiteX1638" fmla="*/ 809563 w 923009"/>
                    <a:gd name="connsiteY1638" fmla="*/ 439004 h 919764"/>
                    <a:gd name="connsiteX1639" fmla="*/ 807839 w 923009"/>
                    <a:gd name="connsiteY1639" fmla="*/ 442398 h 919764"/>
                    <a:gd name="connsiteX1640" fmla="*/ 808715 w 923009"/>
                    <a:gd name="connsiteY1640" fmla="*/ 443246 h 919764"/>
                    <a:gd name="connsiteX1641" fmla="*/ 807839 w 923009"/>
                    <a:gd name="connsiteY1641" fmla="*/ 444094 h 919764"/>
                    <a:gd name="connsiteX1642" fmla="*/ 810412 w 923009"/>
                    <a:gd name="connsiteY1642" fmla="*/ 448363 h 919764"/>
                    <a:gd name="connsiteX1643" fmla="*/ 810412 w 923009"/>
                    <a:gd name="connsiteY1643" fmla="*/ 450086 h 919764"/>
                    <a:gd name="connsiteX1644" fmla="*/ 809563 w 923009"/>
                    <a:gd name="connsiteY1644" fmla="*/ 450934 h 919764"/>
                    <a:gd name="connsiteX1645" fmla="*/ 809563 w 923009"/>
                    <a:gd name="connsiteY1645" fmla="*/ 451783 h 919764"/>
                    <a:gd name="connsiteX1646" fmla="*/ 807839 w 923009"/>
                    <a:gd name="connsiteY1646" fmla="*/ 451783 h 919764"/>
                    <a:gd name="connsiteX1647" fmla="*/ 790780 w 923009"/>
                    <a:gd name="connsiteY1647" fmla="*/ 456051 h 919764"/>
                    <a:gd name="connsiteX1648" fmla="*/ 778841 w 923009"/>
                    <a:gd name="connsiteY1648" fmla="*/ 458596 h 919764"/>
                    <a:gd name="connsiteX1649" fmla="*/ 775445 w 923009"/>
                    <a:gd name="connsiteY1649" fmla="*/ 461168 h 919764"/>
                    <a:gd name="connsiteX1650" fmla="*/ 774569 w 923009"/>
                    <a:gd name="connsiteY1650" fmla="*/ 462016 h 919764"/>
                    <a:gd name="connsiteX1651" fmla="*/ 773720 w 923009"/>
                    <a:gd name="connsiteY1651" fmla="*/ 461168 h 919764"/>
                    <a:gd name="connsiteX1652" fmla="*/ 772871 w 923009"/>
                    <a:gd name="connsiteY1652" fmla="*/ 462016 h 919764"/>
                    <a:gd name="connsiteX1653" fmla="*/ 772022 w 923009"/>
                    <a:gd name="connsiteY1653" fmla="*/ 461168 h 919764"/>
                    <a:gd name="connsiteX1654" fmla="*/ 770324 w 923009"/>
                    <a:gd name="connsiteY1654" fmla="*/ 459445 h 919764"/>
                    <a:gd name="connsiteX1655" fmla="*/ 768600 w 923009"/>
                    <a:gd name="connsiteY1655" fmla="*/ 460293 h 919764"/>
                    <a:gd name="connsiteX1656" fmla="*/ 769449 w 923009"/>
                    <a:gd name="connsiteY1656" fmla="*/ 458596 h 919764"/>
                    <a:gd name="connsiteX1657" fmla="*/ 768600 w 923009"/>
                    <a:gd name="connsiteY1657" fmla="*/ 457748 h 919764"/>
                    <a:gd name="connsiteX1658" fmla="*/ 767751 w 923009"/>
                    <a:gd name="connsiteY1658" fmla="*/ 457748 h 919764"/>
                    <a:gd name="connsiteX1659" fmla="*/ 768600 w 923009"/>
                    <a:gd name="connsiteY1659" fmla="*/ 457748 h 919764"/>
                    <a:gd name="connsiteX1660" fmla="*/ 767751 w 923009"/>
                    <a:gd name="connsiteY1660" fmla="*/ 458596 h 919764"/>
                    <a:gd name="connsiteX1661" fmla="*/ 766902 w 923009"/>
                    <a:gd name="connsiteY1661" fmla="*/ 458596 h 919764"/>
                    <a:gd name="connsiteX1662" fmla="*/ 766902 w 923009"/>
                    <a:gd name="connsiteY1662" fmla="*/ 459445 h 919764"/>
                    <a:gd name="connsiteX1663" fmla="*/ 766053 w 923009"/>
                    <a:gd name="connsiteY1663" fmla="*/ 459445 h 919764"/>
                    <a:gd name="connsiteX1664" fmla="*/ 766053 w 923009"/>
                    <a:gd name="connsiteY1664" fmla="*/ 460293 h 919764"/>
                    <a:gd name="connsiteX1665" fmla="*/ 765204 w 923009"/>
                    <a:gd name="connsiteY1665" fmla="*/ 459445 h 919764"/>
                    <a:gd name="connsiteX1666" fmla="*/ 764355 w 923009"/>
                    <a:gd name="connsiteY1666" fmla="*/ 461168 h 919764"/>
                    <a:gd name="connsiteX1667" fmla="*/ 765204 w 923009"/>
                    <a:gd name="connsiteY1667" fmla="*/ 461168 h 919764"/>
                    <a:gd name="connsiteX1668" fmla="*/ 764355 w 923009"/>
                    <a:gd name="connsiteY1668" fmla="*/ 461168 h 919764"/>
                    <a:gd name="connsiteX1669" fmla="*/ 764355 w 923009"/>
                    <a:gd name="connsiteY1669" fmla="*/ 462016 h 919764"/>
                    <a:gd name="connsiteX1670" fmla="*/ 765204 w 923009"/>
                    <a:gd name="connsiteY1670" fmla="*/ 462016 h 919764"/>
                    <a:gd name="connsiteX1671" fmla="*/ 764355 w 923009"/>
                    <a:gd name="connsiteY1671" fmla="*/ 462016 h 919764"/>
                    <a:gd name="connsiteX1672" fmla="*/ 765204 w 923009"/>
                    <a:gd name="connsiteY1672" fmla="*/ 462865 h 919764"/>
                    <a:gd name="connsiteX1673" fmla="*/ 764355 w 923009"/>
                    <a:gd name="connsiteY1673" fmla="*/ 462865 h 919764"/>
                    <a:gd name="connsiteX1674" fmla="*/ 765204 w 923009"/>
                    <a:gd name="connsiteY1674" fmla="*/ 462865 h 919764"/>
                    <a:gd name="connsiteX1675" fmla="*/ 764355 w 923009"/>
                    <a:gd name="connsiteY1675" fmla="*/ 463713 h 919764"/>
                    <a:gd name="connsiteX1676" fmla="*/ 763479 w 923009"/>
                    <a:gd name="connsiteY1676" fmla="*/ 463713 h 919764"/>
                    <a:gd name="connsiteX1677" fmla="*/ 762630 w 923009"/>
                    <a:gd name="connsiteY1677" fmla="*/ 462865 h 919764"/>
                    <a:gd name="connsiteX1678" fmla="*/ 762630 w 923009"/>
                    <a:gd name="connsiteY1678" fmla="*/ 463713 h 919764"/>
                    <a:gd name="connsiteX1679" fmla="*/ 762630 w 923009"/>
                    <a:gd name="connsiteY1679" fmla="*/ 464561 h 919764"/>
                    <a:gd name="connsiteX1680" fmla="*/ 761781 w 923009"/>
                    <a:gd name="connsiteY1680" fmla="*/ 464561 h 919764"/>
                    <a:gd name="connsiteX1681" fmla="*/ 760932 w 923009"/>
                    <a:gd name="connsiteY1681" fmla="*/ 464561 h 919764"/>
                    <a:gd name="connsiteX1682" fmla="*/ 760932 w 923009"/>
                    <a:gd name="connsiteY1682" fmla="*/ 465410 h 919764"/>
                    <a:gd name="connsiteX1683" fmla="*/ 760083 w 923009"/>
                    <a:gd name="connsiteY1683" fmla="*/ 465410 h 919764"/>
                    <a:gd name="connsiteX1684" fmla="*/ 760083 w 923009"/>
                    <a:gd name="connsiteY1684" fmla="*/ 466258 h 919764"/>
                    <a:gd name="connsiteX1685" fmla="*/ 759234 w 923009"/>
                    <a:gd name="connsiteY1685" fmla="*/ 467133 h 919764"/>
                    <a:gd name="connsiteX1686" fmla="*/ 758385 w 923009"/>
                    <a:gd name="connsiteY1686" fmla="*/ 467981 h 919764"/>
                    <a:gd name="connsiteX1687" fmla="*/ 758385 w 923009"/>
                    <a:gd name="connsiteY1687" fmla="*/ 468830 h 919764"/>
                    <a:gd name="connsiteX1688" fmla="*/ 757510 w 923009"/>
                    <a:gd name="connsiteY1688" fmla="*/ 468830 h 919764"/>
                    <a:gd name="connsiteX1689" fmla="*/ 756661 w 923009"/>
                    <a:gd name="connsiteY1689" fmla="*/ 468830 h 919764"/>
                    <a:gd name="connsiteX1690" fmla="*/ 755812 w 923009"/>
                    <a:gd name="connsiteY1690" fmla="*/ 468830 h 919764"/>
                    <a:gd name="connsiteX1691" fmla="*/ 754114 w 923009"/>
                    <a:gd name="connsiteY1691" fmla="*/ 469678 h 919764"/>
                    <a:gd name="connsiteX1692" fmla="*/ 753265 w 923009"/>
                    <a:gd name="connsiteY1692" fmla="*/ 468830 h 919764"/>
                    <a:gd name="connsiteX1693" fmla="*/ 750691 w 923009"/>
                    <a:gd name="connsiteY1693" fmla="*/ 468830 h 919764"/>
                    <a:gd name="connsiteX1694" fmla="*/ 750691 w 923009"/>
                    <a:gd name="connsiteY1694" fmla="*/ 467981 h 919764"/>
                    <a:gd name="connsiteX1695" fmla="*/ 750691 w 923009"/>
                    <a:gd name="connsiteY1695" fmla="*/ 468830 h 919764"/>
                    <a:gd name="connsiteX1696" fmla="*/ 749842 w 923009"/>
                    <a:gd name="connsiteY1696" fmla="*/ 467981 h 919764"/>
                    <a:gd name="connsiteX1697" fmla="*/ 749842 w 923009"/>
                    <a:gd name="connsiteY1697" fmla="*/ 468830 h 919764"/>
                    <a:gd name="connsiteX1698" fmla="*/ 748993 w 923009"/>
                    <a:gd name="connsiteY1698" fmla="*/ 468830 h 919764"/>
                    <a:gd name="connsiteX1699" fmla="*/ 748144 w 923009"/>
                    <a:gd name="connsiteY1699" fmla="*/ 468830 h 919764"/>
                    <a:gd name="connsiteX1700" fmla="*/ 748144 w 923009"/>
                    <a:gd name="connsiteY1700" fmla="*/ 469678 h 919764"/>
                    <a:gd name="connsiteX1701" fmla="*/ 748144 w 923009"/>
                    <a:gd name="connsiteY1701" fmla="*/ 468830 h 919764"/>
                    <a:gd name="connsiteX1702" fmla="*/ 748144 w 923009"/>
                    <a:gd name="connsiteY1702" fmla="*/ 470526 h 919764"/>
                    <a:gd name="connsiteX1703" fmla="*/ 746420 w 923009"/>
                    <a:gd name="connsiteY1703" fmla="*/ 471375 h 919764"/>
                    <a:gd name="connsiteX1704" fmla="*/ 747296 w 923009"/>
                    <a:gd name="connsiteY1704" fmla="*/ 471375 h 919764"/>
                    <a:gd name="connsiteX1705" fmla="*/ 745571 w 923009"/>
                    <a:gd name="connsiteY1705" fmla="*/ 471375 h 919764"/>
                    <a:gd name="connsiteX1706" fmla="*/ 745571 w 923009"/>
                    <a:gd name="connsiteY1706" fmla="*/ 470526 h 919764"/>
                    <a:gd name="connsiteX1707" fmla="*/ 744722 w 923009"/>
                    <a:gd name="connsiteY1707" fmla="*/ 470526 h 919764"/>
                    <a:gd name="connsiteX1708" fmla="*/ 743873 w 923009"/>
                    <a:gd name="connsiteY1708" fmla="*/ 468830 h 919764"/>
                    <a:gd name="connsiteX1709" fmla="*/ 743024 w 923009"/>
                    <a:gd name="connsiteY1709" fmla="*/ 469678 h 919764"/>
                    <a:gd name="connsiteX1710" fmla="*/ 743024 w 923009"/>
                    <a:gd name="connsiteY1710" fmla="*/ 468830 h 919764"/>
                    <a:gd name="connsiteX1711" fmla="*/ 742175 w 923009"/>
                    <a:gd name="connsiteY1711" fmla="*/ 468830 h 919764"/>
                    <a:gd name="connsiteX1712" fmla="*/ 742175 w 923009"/>
                    <a:gd name="connsiteY1712" fmla="*/ 467981 h 919764"/>
                    <a:gd name="connsiteX1713" fmla="*/ 740451 w 923009"/>
                    <a:gd name="connsiteY1713" fmla="*/ 467981 h 919764"/>
                    <a:gd name="connsiteX1714" fmla="*/ 740451 w 923009"/>
                    <a:gd name="connsiteY1714" fmla="*/ 467133 h 919764"/>
                    <a:gd name="connsiteX1715" fmla="*/ 739602 w 923009"/>
                    <a:gd name="connsiteY1715" fmla="*/ 467133 h 919764"/>
                    <a:gd name="connsiteX1716" fmla="*/ 739602 w 923009"/>
                    <a:gd name="connsiteY1716" fmla="*/ 466258 h 919764"/>
                    <a:gd name="connsiteX1717" fmla="*/ 738753 w 923009"/>
                    <a:gd name="connsiteY1717" fmla="*/ 466258 h 919764"/>
                    <a:gd name="connsiteX1718" fmla="*/ 738753 w 923009"/>
                    <a:gd name="connsiteY1718" fmla="*/ 465410 h 919764"/>
                    <a:gd name="connsiteX1719" fmla="*/ 738753 w 923009"/>
                    <a:gd name="connsiteY1719" fmla="*/ 464561 h 919764"/>
                    <a:gd name="connsiteX1720" fmla="*/ 738753 w 923009"/>
                    <a:gd name="connsiteY1720" fmla="*/ 462865 h 919764"/>
                    <a:gd name="connsiteX1721" fmla="*/ 738753 w 923009"/>
                    <a:gd name="connsiteY1721" fmla="*/ 462016 h 919764"/>
                    <a:gd name="connsiteX1722" fmla="*/ 738753 w 923009"/>
                    <a:gd name="connsiteY1722" fmla="*/ 461168 h 919764"/>
                    <a:gd name="connsiteX1723" fmla="*/ 739602 w 923009"/>
                    <a:gd name="connsiteY1723" fmla="*/ 461168 h 919764"/>
                    <a:gd name="connsiteX1724" fmla="*/ 739602 w 923009"/>
                    <a:gd name="connsiteY1724" fmla="*/ 460293 h 919764"/>
                    <a:gd name="connsiteX1725" fmla="*/ 739602 w 923009"/>
                    <a:gd name="connsiteY1725" fmla="*/ 459445 h 919764"/>
                    <a:gd name="connsiteX1726" fmla="*/ 738753 w 923009"/>
                    <a:gd name="connsiteY1726" fmla="*/ 458596 h 919764"/>
                    <a:gd name="connsiteX1727" fmla="*/ 740451 w 923009"/>
                    <a:gd name="connsiteY1727" fmla="*/ 458596 h 919764"/>
                    <a:gd name="connsiteX1728" fmla="*/ 740451 w 923009"/>
                    <a:gd name="connsiteY1728" fmla="*/ 457748 h 919764"/>
                    <a:gd name="connsiteX1729" fmla="*/ 740451 w 923009"/>
                    <a:gd name="connsiteY1729" fmla="*/ 456900 h 919764"/>
                    <a:gd name="connsiteX1730" fmla="*/ 739602 w 923009"/>
                    <a:gd name="connsiteY1730" fmla="*/ 456900 h 919764"/>
                    <a:gd name="connsiteX1731" fmla="*/ 739602 w 923009"/>
                    <a:gd name="connsiteY1731" fmla="*/ 456051 h 919764"/>
                    <a:gd name="connsiteX1732" fmla="*/ 740451 w 923009"/>
                    <a:gd name="connsiteY1732" fmla="*/ 455176 h 919764"/>
                    <a:gd name="connsiteX1733" fmla="*/ 738753 w 923009"/>
                    <a:gd name="connsiteY1733" fmla="*/ 455176 h 919764"/>
                    <a:gd name="connsiteX1734" fmla="*/ 739602 w 923009"/>
                    <a:gd name="connsiteY1734" fmla="*/ 454328 h 919764"/>
                    <a:gd name="connsiteX1735" fmla="*/ 738753 w 923009"/>
                    <a:gd name="connsiteY1735" fmla="*/ 453480 h 919764"/>
                    <a:gd name="connsiteX1736" fmla="*/ 738753 w 923009"/>
                    <a:gd name="connsiteY1736" fmla="*/ 451783 h 919764"/>
                    <a:gd name="connsiteX1737" fmla="*/ 737904 w 923009"/>
                    <a:gd name="connsiteY1737" fmla="*/ 451783 h 919764"/>
                    <a:gd name="connsiteX1738" fmla="*/ 738753 w 923009"/>
                    <a:gd name="connsiteY1738" fmla="*/ 451783 h 919764"/>
                    <a:gd name="connsiteX1739" fmla="*/ 739602 w 923009"/>
                    <a:gd name="connsiteY1739" fmla="*/ 450086 h 919764"/>
                    <a:gd name="connsiteX1740" fmla="*/ 739602 w 923009"/>
                    <a:gd name="connsiteY1740" fmla="*/ 449211 h 919764"/>
                    <a:gd name="connsiteX1741" fmla="*/ 738753 w 923009"/>
                    <a:gd name="connsiteY1741" fmla="*/ 449211 h 919764"/>
                    <a:gd name="connsiteX1742" fmla="*/ 739602 w 923009"/>
                    <a:gd name="connsiteY1742" fmla="*/ 448363 h 919764"/>
                    <a:gd name="connsiteX1743" fmla="*/ 739602 w 923009"/>
                    <a:gd name="connsiteY1743" fmla="*/ 447514 h 919764"/>
                    <a:gd name="connsiteX1744" fmla="*/ 739602 w 923009"/>
                    <a:gd name="connsiteY1744" fmla="*/ 446666 h 919764"/>
                    <a:gd name="connsiteX1745" fmla="*/ 739602 w 923009"/>
                    <a:gd name="connsiteY1745" fmla="*/ 445818 h 919764"/>
                    <a:gd name="connsiteX1746" fmla="*/ 739602 w 923009"/>
                    <a:gd name="connsiteY1746" fmla="*/ 444969 h 919764"/>
                    <a:gd name="connsiteX1747" fmla="*/ 740451 w 923009"/>
                    <a:gd name="connsiteY1747" fmla="*/ 444094 h 919764"/>
                    <a:gd name="connsiteX1748" fmla="*/ 741300 w 923009"/>
                    <a:gd name="connsiteY1748" fmla="*/ 444094 h 919764"/>
                    <a:gd name="connsiteX1749" fmla="*/ 741300 w 923009"/>
                    <a:gd name="connsiteY1749" fmla="*/ 442398 h 919764"/>
                    <a:gd name="connsiteX1750" fmla="*/ 742175 w 923009"/>
                    <a:gd name="connsiteY1750" fmla="*/ 442398 h 919764"/>
                    <a:gd name="connsiteX1751" fmla="*/ 742175 w 923009"/>
                    <a:gd name="connsiteY1751" fmla="*/ 441549 h 919764"/>
                    <a:gd name="connsiteX1752" fmla="*/ 743024 w 923009"/>
                    <a:gd name="connsiteY1752" fmla="*/ 440701 h 919764"/>
                    <a:gd name="connsiteX1753" fmla="*/ 743873 w 923009"/>
                    <a:gd name="connsiteY1753" fmla="*/ 438129 h 919764"/>
                    <a:gd name="connsiteX1754" fmla="*/ 744722 w 923009"/>
                    <a:gd name="connsiteY1754" fmla="*/ 438129 h 919764"/>
                    <a:gd name="connsiteX1755" fmla="*/ 744722 w 923009"/>
                    <a:gd name="connsiteY1755" fmla="*/ 437281 h 919764"/>
                    <a:gd name="connsiteX1756" fmla="*/ 744722 w 923009"/>
                    <a:gd name="connsiteY1756" fmla="*/ 436433 h 919764"/>
                    <a:gd name="connsiteX1757" fmla="*/ 745571 w 923009"/>
                    <a:gd name="connsiteY1757" fmla="*/ 435584 h 919764"/>
                    <a:gd name="connsiteX1758" fmla="*/ 745571 w 923009"/>
                    <a:gd name="connsiteY1758" fmla="*/ 434736 h 919764"/>
                    <a:gd name="connsiteX1759" fmla="*/ 745571 w 923009"/>
                    <a:gd name="connsiteY1759" fmla="*/ 435584 h 919764"/>
                    <a:gd name="connsiteX1760" fmla="*/ 745571 w 923009"/>
                    <a:gd name="connsiteY1760" fmla="*/ 433888 h 919764"/>
                    <a:gd name="connsiteX1761" fmla="*/ 746420 w 923009"/>
                    <a:gd name="connsiteY1761" fmla="*/ 433888 h 919764"/>
                    <a:gd name="connsiteX1762" fmla="*/ 746420 w 923009"/>
                    <a:gd name="connsiteY1762" fmla="*/ 433013 h 919764"/>
                    <a:gd name="connsiteX1763" fmla="*/ 745571 w 923009"/>
                    <a:gd name="connsiteY1763" fmla="*/ 432164 h 919764"/>
                    <a:gd name="connsiteX1764" fmla="*/ 745571 w 923009"/>
                    <a:gd name="connsiteY1764" fmla="*/ 430468 h 919764"/>
                    <a:gd name="connsiteX1765" fmla="*/ 746420 w 923009"/>
                    <a:gd name="connsiteY1765" fmla="*/ 428771 h 919764"/>
                    <a:gd name="connsiteX1766" fmla="*/ 746420 w 923009"/>
                    <a:gd name="connsiteY1766" fmla="*/ 427048 h 919764"/>
                    <a:gd name="connsiteX1767" fmla="*/ 745571 w 923009"/>
                    <a:gd name="connsiteY1767" fmla="*/ 426199 h 919764"/>
                    <a:gd name="connsiteX1768" fmla="*/ 744722 w 923009"/>
                    <a:gd name="connsiteY1768" fmla="*/ 426199 h 919764"/>
                    <a:gd name="connsiteX1769" fmla="*/ 743873 w 923009"/>
                    <a:gd name="connsiteY1769" fmla="*/ 425351 h 919764"/>
                    <a:gd name="connsiteX1770" fmla="*/ 744722 w 923009"/>
                    <a:gd name="connsiteY1770" fmla="*/ 424502 h 919764"/>
                    <a:gd name="connsiteX1771" fmla="*/ 744722 w 923009"/>
                    <a:gd name="connsiteY1771" fmla="*/ 422806 h 919764"/>
                    <a:gd name="connsiteX1772" fmla="*/ 744722 w 923009"/>
                    <a:gd name="connsiteY1772" fmla="*/ 421082 h 919764"/>
                    <a:gd name="connsiteX1773" fmla="*/ 743873 w 923009"/>
                    <a:gd name="connsiteY1773" fmla="*/ 419386 h 919764"/>
                    <a:gd name="connsiteX1774" fmla="*/ 745571 w 923009"/>
                    <a:gd name="connsiteY1774" fmla="*/ 415117 h 919764"/>
                    <a:gd name="connsiteX1775" fmla="*/ 746420 w 923009"/>
                    <a:gd name="connsiteY1775" fmla="*/ 414269 h 919764"/>
                    <a:gd name="connsiteX1776" fmla="*/ 745571 w 923009"/>
                    <a:gd name="connsiteY1776" fmla="*/ 413421 h 919764"/>
                    <a:gd name="connsiteX1777" fmla="*/ 744722 w 923009"/>
                    <a:gd name="connsiteY1777" fmla="*/ 413421 h 919764"/>
                    <a:gd name="connsiteX1778" fmla="*/ 742175 w 923009"/>
                    <a:gd name="connsiteY1778" fmla="*/ 412572 h 919764"/>
                    <a:gd name="connsiteX1779" fmla="*/ 738753 w 923009"/>
                    <a:gd name="connsiteY1779" fmla="*/ 412572 h 919764"/>
                    <a:gd name="connsiteX1780" fmla="*/ 737904 w 923009"/>
                    <a:gd name="connsiteY1780" fmla="*/ 411724 h 919764"/>
                    <a:gd name="connsiteX1781" fmla="*/ 737904 w 923009"/>
                    <a:gd name="connsiteY1781" fmla="*/ 410849 h 919764"/>
                    <a:gd name="connsiteX1782" fmla="*/ 737055 w 923009"/>
                    <a:gd name="connsiteY1782" fmla="*/ 410849 h 919764"/>
                    <a:gd name="connsiteX1783" fmla="*/ 735330 w 923009"/>
                    <a:gd name="connsiteY1783" fmla="*/ 408304 h 919764"/>
                    <a:gd name="connsiteX1784" fmla="*/ 733632 w 923009"/>
                    <a:gd name="connsiteY1784" fmla="*/ 408304 h 919764"/>
                    <a:gd name="connsiteX1785" fmla="*/ 733632 w 923009"/>
                    <a:gd name="connsiteY1785" fmla="*/ 402339 h 919764"/>
                    <a:gd name="connsiteX1786" fmla="*/ 723391 w 923009"/>
                    <a:gd name="connsiteY1786" fmla="*/ 402339 h 919764"/>
                    <a:gd name="connsiteX1787" fmla="*/ 714875 w 923009"/>
                    <a:gd name="connsiteY1787" fmla="*/ 402339 h 919764"/>
                    <a:gd name="connsiteX1788" fmla="*/ 702936 w 923009"/>
                    <a:gd name="connsiteY1788" fmla="*/ 402339 h 919764"/>
                    <a:gd name="connsiteX1789" fmla="*/ 688423 w 923009"/>
                    <a:gd name="connsiteY1789" fmla="*/ 402339 h 919764"/>
                    <a:gd name="connsiteX1790" fmla="*/ 656003 w 923009"/>
                    <a:gd name="connsiteY1790" fmla="*/ 402339 h 919764"/>
                    <a:gd name="connsiteX1791" fmla="*/ 653456 w 923009"/>
                    <a:gd name="connsiteY1791" fmla="*/ 402339 h 919764"/>
                    <a:gd name="connsiteX1792" fmla="*/ 634672 w 923009"/>
                    <a:gd name="connsiteY1792" fmla="*/ 402339 h 919764"/>
                    <a:gd name="connsiteX1793" fmla="*/ 634672 w 923009"/>
                    <a:gd name="connsiteY1793" fmla="*/ 404036 h 919764"/>
                    <a:gd name="connsiteX1794" fmla="*/ 634672 w 923009"/>
                    <a:gd name="connsiteY1794" fmla="*/ 417689 h 919764"/>
                    <a:gd name="connsiteX1795" fmla="*/ 632974 w 923009"/>
                    <a:gd name="connsiteY1795" fmla="*/ 417689 h 919764"/>
                    <a:gd name="connsiteX1796" fmla="*/ 631276 w 923009"/>
                    <a:gd name="connsiteY1796" fmla="*/ 420234 h 919764"/>
                    <a:gd name="connsiteX1797" fmla="*/ 630427 w 923009"/>
                    <a:gd name="connsiteY1797" fmla="*/ 422806 h 919764"/>
                    <a:gd name="connsiteX1798" fmla="*/ 629551 w 923009"/>
                    <a:gd name="connsiteY1798" fmla="*/ 426199 h 919764"/>
                    <a:gd name="connsiteX1799" fmla="*/ 629551 w 923009"/>
                    <a:gd name="connsiteY1799" fmla="*/ 428771 h 919764"/>
                    <a:gd name="connsiteX1800" fmla="*/ 631276 w 923009"/>
                    <a:gd name="connsiteY1800" fmla="*/ 429619 h 919764"/>
                    <a:gd name="connsiteX1801" fmla="*/ 632974 w 923009"/>
                    <a:gd name="connsiteY1801" fmla="*/ 428771 h 919764"/>
                    <a:gd name="connsiteX1802" fmla="*/ 633823 w 923009"/>
                    <a:gd name="connsiteY1802" fmla="*/ 430468 h 919764"/>
                    <a:gd name="connsiteX1803" fmla="*/ 634672 w 923009"/>
                    <a:gd name="connsiteY1803" fmla="*/ 433888 h 919764"/>
                    <a:gd name="connsiteX1804" fmla="*/ 633823 w 923009"/>
                    <a:gd name="connsiteY1804" fmla="*/ 435584 h 919764"/>
                    <a:gd name="connsiteX1805" fmla="*/ 632974 w 923009"/>
                    <a:gd name="connsiteY1805" fmla="*/ 435584 h 919764"/>
                    <a:gd name="connsiteX1806" fmla="*/ 630427 w 923009"/>
                    <a:gd name="connsiteY1806" fmla="*/ 439004 h 919764"/>
                    <a:gd name="connsiteX1807" fmla="*/ 629551 w 923009"/>
                    <a:gd name="connsiteY1807" fmla="*/ 440701 h 919764"/>
                    <a:gd name="connsiteX1808" fmla="*/ 626155 w 923009"/>
                    <a:gd name="connsiteY1808" fmla="*/ 441549 h 919764"/>
                    <a:gd name="connsiteX1809" fmla="*/ 624431 w 923009"/>
                    <a:gd name="connsiteY1809" fmla="*/ 444094 h 919764"/>
                    <a:gd name="connsiteX1810" fmla="*/ 624431 w 923009"/>
                    <a:gd name="connsiteY1810" fmla="*/ 444969 h 919764"/>
                    <a:gd name="connsiteX1811" fmla="*/ 624431 w 923009"/>
                    <a:gd name="connsiteY1811" fmla="*/ 446666 h 919764"/>
                    <a:gd name="connsiteX1812" fmla="*/ 625306 w 923009"/>
                    <a:gd name="connsiteY1812" fmla="*/ 450934 h 919764"/>
                    <a:gd name="connsiteX1813" fmla="*/ 626155 w 923009"/>
                    <a:gd name="connsiteY1813" fmla="*/ 451783 h 919764"/>
                    <a:gd name="connsiteX1814" fmla="*/ 625306 w 923009"/>
                    <a:gd name="connsiteY1814" fmla="*/ 452631 h 919764"/>
                    <a:gd name="connsiteX1815" fmla="*/ 625306 w 923009"/>
                    <a:gd name="connsiteY1815" fmla="*/ 453480 h 919764"/>
                    <a:gd name="connsiteX1816" fmla="*/ 625306 w 923009"/>
                    <a:gd name="connsiteY1816" fmla="*/ 455176 h 919764"/>
                    <a:gd name="connsiteX1817" fmla="*/ 626155 w 923009"/>
                    <a:gd name="connsiteY1817" fmla="*/ 455176 h 919764"/>
                    <a:gd name="connsiteX1818" fmla="*/ 626155 w 923009"/>
                    <a:gd name="connsiteY1818" fmla="*/ 456900 h 919764"/>
                    <a:gd name="connsiteX1819" fmla="*/ 625306 w 923009"/>
                    <a:gd name="connsiteY1819" fmla="*/ 456900 h 919764"/>
                    <a:gd name="connsiteX1820" fmla="*/ 625306 w 923009"/>
                    <a:gd name="connsiteY1820" fmla="*/ 457748 h 919764"/>
                    <a:gd name="connsiteX1821" fmla="*/ 626155 w 923009"/>
                    <a:gd name="connsiteY1821" fmla="*/ 458596 h 919764"/>
                    <a:gd name="connsiteX1822" fmla="*/ 627004 w 923009"/>
                    <a:gd name="connsiteY1822" fmla="*/ 457748 h 919764"/>
                    <a:gd name="connsiteX1823" fmla="*/ 628702 w 923009"/>
                    <a:gd name="connsiteY1823" fmla="*/ 458596 h 919764"/>
                    <a:gd name="connsiteX1824" fmla="*/ 628702 w 923009"/>
                    <a:gd name="connsiteY1824" fmla="*/ 459445 h 919764"/>
                    <a:gd name="connsiteX1825" fmla="*/ 628702 w 923009"/>
                    <a:gd name="connsiteY1825" fmla="*/ 461168 h 919764"/>
                    <a:gd name="connsiteX1826" fmla="*/ 627004 w 923009"/>
                    <a:gd name="connsiteY1826" fmla="*/ 462865 h 919764"/>
                    <a:gd name="connsiteX1827" fmla="*/ 627853 w 923009"/>
                    <a:gd name="connsiteY1827" fmla="*/ 463713 h 919764"/>
                    <a:gd name="connsiteX1828" fmla="*/ 627004 w 923009"/>
                    <a:gd name="connsiteY1828" fmla="*/ 466258 h 919764"/>
                    <a:gd name="connsiteX1829" fmla="*/ 626155 w 923009"/>
                    <a:gd name="connsiteY1829" fmla="*/ 467981 h 919764"/>
                    <a:gd name="connsiteX1830" fmla="*/ 626155 w 923009"/>
                    <a:gd name="connsiteY1830" fmla="*/ 470526 h 919764"/>
                    <a:gd name="connsiteX1831" fmla="*/ 625306 w 923009"/>
                    <a:gd name="connsiteY1831" fmla="*/ 473098 h 919764"/>
                    <a:gd name="connsiteX1832" fmla="*/ 625306 w 923009"/>
                    <a:gd name="connsiteY1832" fmla="*/ 473946 h 919764"/>
                    <a:gd name="connsiteX1833" fmla="*/ 649184 w 923009"/>
                    <a:gd name="connsiteY1833" fmla="*/ 473946 h 919764"/>
                    <a:gd name="connsiteX1834" fmla="*/ 656003 w 923009"/>
                    <a:gd name="connsiteY1834" fmla="*/ 473946 h 919764"/>
                    <a:gd name="connsiteX1835" fmla="*/ 657701 w 923009"/>
                    <a:gd name="connsiteY1835" fmla="*/ 473946 h 919764"/>
                    <a:gd name="connsiteX1836" fmla="*/ 667942 w 923009"/>
                    <a:gd name="connsiteY1836" fmla="*/ 473946 h 919764"/>
                    <a:gd name="connsiteX1837" fmla="*/ 683303 w 923009"/>
                    <a:gd name="connsiteY1837" fmla="*/ 473946 h 919764"/>
                    <a:gd name="connsiteX1838" fmla="*/ 700362 w 923009"/>
                    <a:gd name="connsiteY1838" fmla="*/ 473098 h 919764"/>
                    <a:gd name="connsiteX1839" fmla="*/ 708030 w 923009"/>
                    <a:gd name="connsiteY1839" fmla="*/ 473098 h 919764"/>
                    <a:gd name="connsiteX1840" fmla="*/ 747296 w 923009"/>
                    <a:gd name="connsiteY1840" fmla="*/ 473098 h 919764"/>
                    <a:gd name="connsiteX1841" fmla="*/ 747296 w 923009"/>
                    <a:gd name="connsiteY1841" fmla="*/ 473946 h 919764"/>
                    <a:gd name="connsiteX1842" fmla="*/ 747296 w 923009"/>
                    <a:gd name="connsiteY1842" fmla="*/ 474795 h 919764"/>
                    <a:gd name="connsiteX1843" fmla="*/ 746420 w 923009"/>
                    <a:gd name="connsiteY1843" fmla="*/ 475643 h 919764"/>
                    <a:gd name="connsiteX1844" fmla="*/ 747296 w 923009"/>
                    <a:gd name="connsiteY1844" fmla="*/ 476492 h 919764"/>
                    <a:gd name="connsiteX1845" fmla="*/ 747296 w 923009"/>
                    <a:gd name="connsiteY1845" fmla="*/ 477340 h 919764"/>
                    <a:gd name="connsiteX1846" fmla="*/ 746420 w 923009"/>
                    <a:gd name="connsiteY1846" fmla="*/ 477340 h 919764"/>
                    <a:gd name="connsiteX1847" fmla="*/ 746420 w 923009"/>
                    <a:gd name="connsiteY1847" fmla="*/ 478215 h 919764"/>
                    <a:gd name="connsiteX1848" fmla="*/ 745571 w 923009"/>
                    <a:gd name="connsiteY1848" fmla="*/ 479063 h 919764"/>
                    <a:gd name="connsiteX1849" fmla="*/ 745571 w 923009"/>
                    <a:gd name="connsiteY1849" fmla="*/ 478215 h 919764"/>
                    <a:gd name="connsiteX1850" fmla="*/ 744722 w 923009"/>
                    <a:gd name="connsiteY1850" fmla="*/ 478215 h 919764"/>
                    <a:gd name="connsiteX1851" fmla="*/ 744722 w 923009"/>
                    <a:gd name="connsiteY1851" fmla="*/ 479063 h 919764"/>
                    <a:gd name="connsiteX1852" fmla="*/ 743873 w 923009"/>
                    <a:gd name="connsiteY1852" fmla="*/ 478215 h 919764"/>
                    <a:gd name="connsiteX1853" fmla="*/ 743873 w 923009"/>
                    <a:gd name="connsiteY1853" fmla="*/ 479063 h 919764"/>
                    <a:gd name="connsiteX1854" fmla="*/ 743873 w 923009"/>
                    <a:gd name="connsiteY1854" fmla="*/ 479912 h 919764"/>
                    <a:gd name="connsiteX1855" fmla="*/ 743873 w 923009"/>
                    <a:gd name="connsiteY1855" fmla="*/ 480760 h 919764"/>
                    <a:gd name="connsiteX1856" fmla="*/ 743024 w 923009"/>
                    <a:gd name="connsiteY1856" fmla="*/ 481608 h 919764"/>
                    <a:gd name="connsiteX1857" fmla="*/ 743873 w 923009"/>
                    <a:gd name="connsiteY1857" fmla="*/ 482457 h 919764"/>
                    <a:gd name="connsiteX1858" fmla="*/ 743024 w 923009"/>
                    <a:gd name="connsiteY1858" fmla="*/ 482457 h 919764"/>
                    <a:gd name="connsiteX1859" fmla="*/ 743024 w 923009"/>
                    <a:gd name="connsiteY1859" fmla="*/ 483332 h 919764"/>
                    <a:gd name="connsiteX1860" fmla="*/ 741300 w 923009"/>
                    <a:gd name="connsiteY1860" fmla="*/ 484180 h 919764"/>
                    <a:gd name="connsiteX1861" fmla="*/ 742175 w 923009"/>
                    <a:gd name="connsiteY1861" fmla="*/ 485028 h 919764"/>
                    <a:gd name="connsiteX1862" fmla="*/ 742175 w 923009"/>
                    <a:gd name="connsiteY1862" fmla="*/ 485877 h 919764"/>
                    <a:gd name="connsiteX1863" fmla="*/ 743024 w 923009"/>
                    <a:gd name="connsiteY1863" fmla="*/ 485877 h 919764"/>
                    <a:gd name="connsiteX1864" fmla="*/ 742175 w 923009"/>
                    <a:gd name="connsiteY1864" fmla="*/ 486725 h 919764"/>
                    <a:gd name="connsiteX1865" fmla="*/ 743024 w 923009"/>
                    <a:gd name="connsiteY1865" fmla="*/ 487573 h 919764"/>
                    <a:gd name="connsiteX1866" fmla="*/ 742175 w 923009"/>
                    <a:gd name="connsiteY1866" fmla="*/ 488422 h 919764"/>
                    <a:gd name="connsiteX1867" fmla="*/ 743024 w 923009"/>
                    <a:gd name="connsiteY1867" fmla="*/ 488422 h 919764"/>
                    <a:gd name="connsiteX1868" fmla="*/ 743873 w 923009"/>
                    <a:gd name="connsiteY1868" fmla="*/ 489297 h 919764"/>
                    <a:gd name="connsiteX1869" fmla="*/ 743873 w 923009"/>
                    <a:gd name="connsiteY1869" fmla="*/ 490145 h 919764"/>
                    <a:gd name="connsiteX1870" fmla="*/ 743024 w 923009"/>
                    <a:gd name="connsiteY1870" fmla="*/ 490993 h 919764"/>
                    <a:gd name="connsiteX1871" fmla="*/ 743873 w 923009"/>
                    <a:gd name="connsiteY1871" fmla="*/ 490993 h 919764"/>
                    <a:gd name="connsiteX1872" fmla="*/ 744722 w 923009"/>
                    <a:gd name="connsiteY1872" fmla="*/ 492690 h 919764"/>
                    <a:gd name="connsiteX1873" fmla="*/ 743873 w 923009"/>
                    <a:gd name="connsiteY1873" fmla="*/ 492690 h 919764"/>
                    <a:gd name="connsiteX1874" fmla="*/ 744722 w 923009"/>
                    <a:gd name="connsiteY1874" fmla="*/ 493538 h 919764"/>
                    <a:gd name="connsiteX1875" fmla="*/ 745571 w 923009"/>
                    <a:gd name="connsiteY1875" fmla="*/ 494387 h 919764"/>
                    <a:gd name="connsiteX1876" fmla="*/ 744722 w 923009"/>
                    <a:gd name="connsiteY1876" fmla="*/ 494387 h 919764"/>
                    <a:gd name="connsiteX1877" fmla="*/ 745571 w 923009"/>
                    <a:gd name="connsiteY1877" fmla="*/ 496958 h 919764"/>
                    <a:gd name="connsiteX1878" fmla="*/ 744722 w 923009"/>
                    <a:gd name="connsiteY1878" fmla="*/ 499504 h 919764"/>
                    <a:gd name="connsiteX1879" fmla="*/ 743873 w 923009"/>
                    <a:gd name="connsiteY1879" fmla="*/ 499504 h 919764"/>
                    <a:gd name="connsiteX1880" fmla="*/ 743873 w 923009"/>
                    <a:gd name="connsiteY1880" fmla="*/ 500378 h 919764"/>
                    <a:gd name="connsiteX1881" fmla="*/ 742175 w 923009"/>
                    <a:gd name="connsiteY1881" fmla="*/ 501227 h 919764"/>
                    <a:gd name="connsiteX1882" fmla="*/ 741300 w 923009"/>
                    <a:gd name="connsiteY1882" fmla="*/ 502924 h 919764"/>
                    <a:gd name="connsiteX1883" fmla="*/ 742175 w 923009"/>
                    <a:gd name="connsiteY1883" fmla="*/ 503772 h 919764"/>
                    <a:gd name="connsiteX1884" fmla="*/ 741300 w 923009"/>
                    <a:gd name="connsiteY1884" fmla="*/ 504620 h 919764"/>
                    <a:gd name="connsiteX1885" fmla="*/ 741300 w 923009"/>
                    <a:gd name="connsiteY1885" fmla="*/ 506344 h 919764"/>
                    <a:gd name="connsiteX1886" fmla="*/ 740451 w 923009"/>
                    <a:gd name="connsiteY1886" fmla="*/ 507192 h 919764"/>
                    <a:gd name="connsiteX1887" fmla="*/ 739602 w 923009"/>
                    <a:gd name="connsiteY1887" fmla="*/ 509737 h 919764"/>
                    <a:gd name="connsiteX1888" fmla="*/ 738753 w 923009"/>
                    <a:gd name="connsiteY1888" fmla="*/ 509737 h 919764"/>
                    <a:gd name="connsiteX1889" fmla="*/ 737904 w 923009"/>
                    <a:gd name="connsiteY1889" fmla="*/ 511460 h 919764"/>
                    <a:gd name="connsiteX1890" fmla="*/ 735330 w 923009"/>
                    <a:gd name="connsiteY1890" fmla="*/ 515702 h 919764"/>
                    <a:gd name="connsiteX1891" fmla="*/ 733632 w 923009"/>
                    <a:gd name="connsiteY1891" fmla="*/ 516550 h 919764"/>
                    <a:gd name="connsiteX1892" fmla="*/ 732783 w 923009"/>
                    <a:gd name="connsiteY1892" fmla="*/ 517425 h 919764"/>
                    <a:gd name="connsiteX1893" fmla="*/ 731934 w 923009"/>
                    <a:gd name="connsiteY1893" fmla="*/ 518274 h 919764"/>
                    <a:gd name="connsiteX1894" fmla="*/ 732783 w 923009"/>
                    <a:gd name="connsiteY1894" fmla="*/ 521667 h 919764"/>
                    <a:gd name="connsiteX1895" fmla="*/ 731934 w 923009"/>
                    <a:gd name="connsiteY1895" fmla="*/ 524239 h 919764"/>
                    <a:gd name="connsiteX1896" fmla="*/ 730210 w 923009"/>
                    <a:gd name="connsiteY1896" fmla="*/ 525087 h 919764"/>
                    <a:gd name="connsiteX1897" fmla="*/ 729361 w 923009"/>
                    <a:gd name="connsiteY1897" fmla="*/ 526784 h 919764"/>
                    <a:gd name="connsiteX1898" fmla="*/ 728512 w 923009"/>
                    <a:gd name="connsiteY1898" fmla="*/ 527659 h 919764"/>
                    <a:gd name="connsiteX1899" fmla="*/ 728512 w 923009"/>
                    <a:gd name="connsiteY1899" fmla="*/ 530204 h 919764"/>
                    <a:gd name="connsiteX1900" fmla="*/ 728512 w 923009"/>
                    <a:gd name="connsiteY1900" fmla="*/ 531901 h 919764"/>
                    <a:gd name="connsiteX1901" fmla="*/ 728512 w 923009"/>
                    <a:gd name="connsiteY1901" fmla="*/ 532749 h 919764"/>
                    <a:gd name="connsiteX1902" fmla="*/ 729361 w 923009"/>
                    <a:gd name="connsiteY1902" fmla="*/ 533624 h 919764"/>
                    <a:gd name="connsiteX1903" fmla="*/ 730210 w 923009"/>
                    <a:gd name="connsiteY1903" fmla="*/ 535321 h 919764"/>
                    <a:gd name="connsiteX1904" fmla="*/ 730210 w 923009"/>
                    <a:gd name="connsiteY1904" fmla="*/ 537017 h 919764"/>
                    <a:gd name="connsiteX1905" fmla="*/ 731934 w 923009"/>
                    <a:gd name="connsiteY1905" fmla="*/ 537017 h 919764"/>
                    <a:gd name="connsiteX1906" fmla="*/ 731085 w 923009"/>
                    <a:gd name="connsiteY1906" fmla="*/ 537866 h 919764"/>
                    <a:gd name="connsiteX1907" fmla="*/ 731934 w 923009"/>
                    <a:gd name="connsiteY1907" fmla="*/ 538714 h 919764"/>
                    <a:gd name="connsiteX1908" fmla="*/ 731934 w 923009"/>
                    <a:gd name="connsiteY1908" fmla="*/ 537866 h 919764"/>
                    <a:gd name="connsiteX1909" fmla="*/ 732783 w 923009"/>
                    <a:gd name="connsiteY1909" fmla="*/ 538714 h 919764"/>
                    <a:gd name="connsiteX1910" fmla="*/ 733632 w 923009"/>
                    <a:gd name="connsiteY1910" fmla="*/ 537866 h 919764"/>
                    <a:gd name="connsiteX1911" fmla="*/ 734481 w 923009"/>
                    <a:gd name="connsiteY1911" fmla="*/ 538714 h 919764"/>
                    <a:gd name="connsiteX1912" fmla="*/ 733632 w 923009"/>
                    <a:gd name="connsiteY1912" fmla="*/ 539589 h 919764"/>
                    <a:gd name="connsiteX1913" fmla="*/ 734481 w 923009"/>
                    <a:gd name="connsiteY1913" fmla="*/ 539589 h 919764"/>
                    <a:gd name="connsiteX1914" fmla="*/ 733632 w 923009"/>
                    <a:gd name="connsiteY1914" fmla="*/ 540437 h 919764"/>
                    <a:gd name="connsiteX1915" fmla="*/ 734481 w 923009"/>
                    <a:gd name="connsiteY1915" fmla="*/ 540437 h 919764"/>
                    <a:gd name="connsiteX1916" fmla="*/ 733632 w 923009"/>
                    <a:gd name="connsiteY1916" fmla="*/ 541286 h 919764"/>
                    <a:gd name="connsiteX1917" fmla="*/ 735330 w 923009"/>
                    <a:gd name="connsiteY1917" fmla="*/ 541286 h 919764"/>
                    <a:gd name="connsiteX1918" fmla="*/ 736206 w 923009"/>
                    <a:gd name="connsiteY1918" fmla="*/ 541286 h 919764"/>
                    <a:gd name="connsiteX1919" fmla="*/ 736206 w 923009"/>
                    <a:gd name="connsiteY1919" fmla="*/ 542134 h 919764"/>
                    <a:gd name="connsiteX1920" fmla="*/ 737055 w 923009"/>
                    <a:gd name="connsiteY1920" fmla="*/ 542982 h 919764"/>
                    <a:gd name="connsiteX1921" fmla="*/ 737055 w 923009"/>
                    <a:gd name="connsiteY1921" fmla="*/ 542134 h 919764"/>
                    <a:gd name="connsiteX1922" fmla="*/ 738753 w 923009"/>
                    <a:gd name="connsiteY1922" fmla="*/ 542134 h 919764"/>
                    <a:gd name="connsiteX1923" fmla="*/ 738753 w 923009"/>
                    <a:gd name="connsiteY1923" fmla="*/ 543831 h 919764"/>
                    <a:gd name="connsiteX1924" fmla="*/ 738753 w 923009"/>
                    <a:gd name="connsiteY1924" fmla="*/ 544706 h 919764"/>
                    <a:gd name="connsiteX1925" fmla="*/ 739602 w 923009"/>
                    <a:gd name="connsiteY1925" fmla="*/ 544706 h 919764"/>
                    <a:gd name="connsiteX1926" fmla="*/ 739602 w 923009"/>
                    <a:gd name="connsiteY1926" fmla="*/ 543831 h 919764"/>
                    <a:gd name="connsiteX1927" fmla="*/ 741300 w 923009"/>
                    <a:gd name="connsiteY1927" fmla="*/ 542982 h 919764"/>
                    <a:gd name="connsiteX1928" fmla="*/ 741300 w 923009"/>
                    <a:gd name="connsiteY1928" fmla="*/ 543831 h 919764"/>
                    <a:gd name="connsiteX1929" fmla="*/ 743024 w 923009"/>
                    <a:gd name="connsiteY1929" fmla="*/ 543831 h 919764"/>
                    <a:gd name="connsiteX1930" fmla="*/ 743024 w 923009"/>
                    <a:gd name="connsiteY1930" fmla="*/ 544706 h 919764"/>
                    <a:gd name="connsiteX1931" fmla="*/ 743873 w 923009"/>
                    <a:gd name="connsiteY1931" fmla="*/ 544706 h 919764"/>
                    <a:gd name="connsiteX1932" fmla="*/ 743024 w 923009"/>
                    <a:gd name="connsiteY1932" fmla="*/ 544706 h 919764"/>
                    <a:gd name="connsiteX1933" fmla="*/ 743873 w 923009"/>
                    <a:gd name="connsiteY1933" fmla="*/ 545554 h 919764"/>
                    <a:gd name="connsiteX1934" fmla="*/ 743024 w 923009"/>
                    <a:gd name="connsiteY1934" fmla="*/ 546402 h 919764"/>
                    <a:gd name="connsiteX1935" fmla="*/ 743873 w 923009"/>
                    <a:gd name="connsiteY1935" fmla="*/ 547251 h 919764"/>
                    <a:gd name="connsiteX1936" fmla="*/ 745571 w 923009"/>
                    <a:gd name="connsiteY1936" fmla="*/ 545554 h 919764"/>
                    <a:gd name="connsiteX1937" fmla="*/ 745571 w 923009"/>
                    <a:gd name="connsiteY1937" fmla="*/ 544706 h 919764"/>
                    <a:gd name="connsiteX1938" fmla="*/ 746420 w 923009"/>
                    <a:gd name="connsiteY1938" fmla="*/ 545554 h 919764"/>
                    <a:gd name="connsiteX1939" fmla="*/ 745571 w 923009"/>
                    <a:gd name="connsiteY1939" fmla="*/ 547251 h 919764"/>
                    <a:gd name="connsiteX1940" fmla="*/ 746420 w 923009"/>
                    <a:gd name="connsiteY1940" fmla="*/ 546402 h 919764"/>
                    <a:gd name="connsiteX1941" fmla="*/ 747296 w 923009"/>
                    <a:gd name="connsiteY1941" fmla="*/ 548099 h 919764"/>
                    <a:gd name="connsiteX1942" fmla="*/ 747296 w 923009"/>
                    <a:gd name="connsiteY1942" fmla="*/ 548948 h 919764"/>
                    <a:gd name="connsiteX1943" fmla="*/ 748144 w 923009"/>
                    <a:gd name="connsiteY1943" fmla="*/ 548099 h 919764"/>
                    <a:gd name="connsiteX1944" fmla="*/ 748993 w 923009"/>
                    <a:gd name="connsiteY1944" fmla="*/ 548099 h 919764"/>
                    <a:gd name="connsiteX1945" fmla="*/ 748993 w 923009"/>
                    <a:gd name="connsiteY1945" fmla="*/ 549822 h 919764"/>
                    <a:gd name="connsiteX1946" fmla="*/ 749842 w 923009"/>
                    <a:gd name="connsiteY1946" fmla="*/ 548948 h 919764"/>
                    <a:gd name="connsiteX1947" fmla="*/ 749842 w 923009"/>
                    <a:gd name="connsiteY1947" fmla="*/ 549822 h 919764"/>
                    <a:gd name="connsiteX1948" fmla="*/ 749842 w 923009"/>
                    <a:gd name="connsiteY1948" fmla="*/ 550671 h 919764"/>
                    <a:gd name="connsiteX1949" fmla="*/ 750691 w 923009"/>
                    <a:gd name="connsiteY1949" fmla="*/ 550671 h 919764"/>
                    <a:gd name="connsiteX1950" fmla="*/ 750691 w 923009"/>
                    <a:gd name="connsiteY1950" fmla="*/ 552368 h 919764"/>
                    <a:gd name="connsiteX1951" fmla="*/ 751540 w 923009"/>
                    <a:gd name="connsiteY1951" fmla="*/ 553216 h 919764"/>
                    <a:gd name="connsiteX1952" fmla="*/ 752389 w 923009"/>
                    <a:gd name="connsiteY1952" fmla="*/ 552368 h 919764"/>
                    <a:gd name="connsiteX1953" fmla="*/ 753265 w 923009"/>
                    <a:gd name="connsiteY1953" fmla="*/ 551519 h 919764"/>
                    <a:gd name="connsiteX1954" fmla="*/ 754114 w 923009"/>
                    <a:gd name="connsiteY1954" fmla="*/ 553216 h 919764"/>
                    <a:gd name="connsiteX1955" fmla="*/ 753265 w 923009"/>
                    <a:gd name="connsiteY1955" fmla="*/ 553216 h 919764"/>
                    <a:gd name="connsiteX1956" fmla="*/ 754114 w 923009"/>
                    <a:gd name="connsiteY1956" fmla="*/ 553216 h 919764"/>
                    <a:gd name="connsiteX1957" fmla="*/ 754963 w 923009"/>
                    <a:gd name="connsiteY1957" fmla="*/ 554064 h 919764"/>
                    <a:gd name="connsiteX1958" fmla="*/ 753265 w 923009"/>
                    <a:gd name="connsiteY1958" fmla="*/ 554913 h 919764"/>
                    <a:gd name="connsiteX1959" fmla="*/ 754114 w 923009"/>
                    <a:gd name="connsiteY1959" fmla="*/ 555788 h 919764"/>
                    <a:gd name="connsiteX1960" fmla="*/ 754963 w 923009"/>
                    <a:gd name="connsiteY1960" fmla="*/ 554913 h 919764"/>
                    <a:gd name="connsiteX1961" fmla="*/ 754963 w 923009"/>
                    <a:gd name="connsiteY1961" fmla="*/ 557484 h 919764"/>
                    <a:gd name="connsiteX1962" fmla="*/ 754114 w 923009"/>
                    <a:gd name="connsiteY1962" fmla="*/ 558333 h 919764"/>
                    <a:gd name="connsiteX1963" fmla="*/ 754963 w 923009"/>
                    <a:gd name="connsiteY1963" fmla="*/ 558333 h 919764"/>
                    <a:gd name="connsiteX1964" fmla="*/ 755812 w 923009"/>
                    <a:gd name="connsiteY1964" fmla="*/ 558333 h 919764"/>
                    <a:gd name="connsiteX1965" fmla="*/ 757510 w 923009"/>
                    <a:gd name="connsiteY1965" fmla="*/ 559181 h 919764"/>
                    <a:gd name="connsiteX1966" fmla="*/ 757510 w 923009"/>
                    <a:gd name="connsiteY1966" fmla="*/ 560878 h 919764"/>
                    <a:gd name="connsiteX1967" fmla="*/ 757510 w 923009"/>
                    <a:gd name="connsiteY1967" fmla="*/ 561753 h 919764"/>
                    <a:gd name="connsiteX1968" fmla="*/ 756661 w 923009"/>
                    <a:gd name="connsiteY1968" fmla="*/ 561753 h 919764"/>
                    <a:gd name="connsiteX1969" fmla="*/ 757510 w 923009"/>
                    <a:gd name="connsiteY1969" fmla="*/ 562601 h 919764"/>
                    <a:gd name="connsiteX1970" fmla="*/ 756661 w 923009"/>
                    <a:gd name="connsiteY1970" fmla="*/ 563449 h 919764"/>
                    <a:gd name="connsiteX1971" fmla="*/ 755812 w 923009"/>
                    <a:gd name="connsiteY1971" fmla="*/ 565146 h 919764"/>
                    <a:gd name="connsiteX1972" fmla="*/ 756661 w 923009"/>
                    <a:gd name="connsiteY1972" fmla="*/ 565994 h 919764"/>
                    <a:gd name="connsiteX1973" fmla="*/ 757510 w 923009"/>
                    <a:gd name="connsiteY1973" fmla="*/ 565994 h 919764"/>
                    <a:gd name="connsiteX1974" fmla="*/ 756661 w 923009"/>
                    <a:gd name="connsiteY1974" fmla="*/ 565994 h 919764"/>
                    <a:gd name="connsiteX1975" fmla="*/ 756661 w 923009"/>
                    <a:gd name="connsiteY1975" fmla="*/ 567718 h 919764"/>
                    <a:gd name="connsiteX1976" fmla="*/ 758385 w 923009"/>
                    <a:gd name="connsiteY1976" fmla="*/ 567718 h 919764"/>
                    <a:gd name="connsiteX1977" fmla="*/ 758385 w 923009"/>
                    <a:gd name="connsiteY1977" fmla="*/ 568566 h 919764"/>
                    <a:gd name="connsiteX1978" fmla="*/ 758385 w 923009"/>
                    <a:gd name="connsiteY1978" fmla="*/ 569414 h 919764"/>
                    <a:gd name="connsiteX1979" fmla="*/ 758385 w 923009"/>
                    <a:gd name="connsiteY1979" fmla="*/ 570263 h 919764"/>
                    <a:gd name="connsiteX1980" fmla="*/ 758385 w 923009"/>
                    <a:gd name="connsiteY1980" fmla="*/ 571111 h 919764"/>
                    <a:gd name="connsiteX1981" fmla="*/ 758385 w 923009"/>
                    <a:gd name="connsiteY1981" fmla="*/ 571960 h 919764"/>
                    <a:gd name="connsiteX1982" fmla="*/ 760083 w 923009"/>
                    <a:gd name="connsiteY1982" fmla="*/ 572834 h 919764"/>
                    <a:gd name="connsiteX1983" fmla="*/ 759234 w 923009"/>
                    <a:gd name="connsiteY1983" fmla="*/ 573683 h 919764"/>
                    <a:gd name="connsiteX1984" fmla="*/ 759234 w 923009"/>
                    <a:gd name="connsiteY1984" fmla="*/ 574531 h 919764"/>
                    <a:gd name="connsiteX1985" fmla="*/ 761781 w 923009"/>
                    <a:gd name="connsiteY1985" fmla="*/ 573683 h 919764"/>
                    <a:gd name="connsiteX1986" fmla="*/ 760083 w 923009"/>
                    <a:gd name="connsiteY1986" fmla="*/ 575380 h 919764"/>
                    <a:gd name="connsiteX1987" fmla="*/ 760932 w 923009"/>
                    <a:gd name="connsiteY1987" fmla="*/ 577951 h 919764"/>
                    <a:gd name="connsiteX1988" fmla="*/ 760932 w 923009"/>
                    <a:gd name="connsiteY1988" fmla="*/ 578800 h 919764"/>
                    <a:gd name="connsiteX1989" fmla="*/ 759234 w 923009"/>
                    <a:gd name="connsiteY1989" fmla="*/ 578800 h 919764"/>
                    <a:gd name="connsiteX1990" fmla="*/ 760083 w 923009"/>
                    <a:gd name="connsiteY1990" fmla="*/ 580496 h 919764"/>
                    <a:gd name="connsiteX1991" fmla="*/ 760932 w 923009"/>
                    <a:gd name="connsiteY1991" fmla="*/ 580496 h 919764"/>
                    <a:gd name="connsiteX1992" fmla="*/ 760932 w 923009"/>
                    <a:gd name="connsiteY1992" fmla="*/ 581345 h 919764"/>
                    <a:gd name="connsiteX1993" fmla="*/ 761781 w 923009"/>
                    <a:gd name="connsiteY1993" fmla="*/ 581345 h 919764"/>
                    <a:gd name="connsiteX1994" fmla="*/ 760932 w 923009"/>
                    <a:gd name="connsiteY1994" fmla="*/ 582193 h 919764"/>
                    <a:gd name="connsiteX1995" fmla="*/ 760083 w 923009"/>
                    <a:gd name="connsiteY1995" fmla="*/ 582193 h 919764"/>
                    <a:gd name="connsiteX1996" fmla="*/ 760932 w 923009"/>
                    <a:gd name="connsiteY1996" fmla="*/ 583041 h 919764"/>
                    <a:gd name="connsiteX1997" fmla="*/ 761781 w 923009"/>
                    <a:gd name="connsiteY1997" fmla="*/ 583041 h 919764"/>
                    <a:gd name="connsiteX1998" fmla="*/ 760932 w 923009"/>
                    <a:gd name="connsiteY1998" fmla="*/ 584765 h 919764"/>
                    <a:gd name="connsiteX1999" fmla="*/ 762630 w 923009"/>
                    <a:gd name="connsiteY1999" fmla="*/ 583916 h 919764"/>
                    <a:gd name="connsiteX2000" fmla="*/ 763479 w 923009"/>
                    <a:gd name="connsiteY2000" fmla="*/ 583916 h 919764"/>
                    <a:gd name="connsiteX2001" fmla="*/ 764355 w 923009"/>
                    <a:gd name="connsiteY2001" fmla="*/ 585613 h 919764"/>
                    <a:gd name="connsiteX2002" fmla="*/ 765204 w 923009"/>
                    <a:gd name="connsiteY2002" fmla="*/ 585613 h 919764"/>
                    <a:gd name="connsiteX2003" fmla="*/ 766053 w 923009"/>
                    <a:gd name="connsiteY2003" fmla="*/ 586461 h 919764"/>
                    <a:gd name="connsiteX2004" fmla="*/ 763479 w 923009"/>
                    <a:gd name="connsiteY2004" fmla="*/ 587310 h 919764"/>
                    <a:gd name="connsiteX2005" fmla="*/ 764355 w 923009"/>
                    <a:gd name="connsiteY2005" fmla="*/ 588158 h 919764"/>
                    <a:gd name="connsiteX2006" fmla="*/ 764355 w 923009"/>
                    <a:gd name="connsiteY2006" fmla="*/ 589033 h 919764"/>
                    <a:gd name="connsiteX2007" fmla="*/ 765204 w 923009"/>
                    <a:gd name="connsiteY2007" fmla="*/ 588158 h 919764"/>
                    <a:gd name="connsiteX2008" fmla="*/ 766053 w 923009"/>
                    <a:gd name="connsiteY2008" fmla="*/ 589033 h 919764"/>
                    <a:gd name="connsiteX2009" fmla="*/ 765204 w 923009"/>
                    <a:gd name="connsiteY2009" fmla="*/ 589881 h 919764"/>
                    <a:gd name="connsiteX2010" fmla="*/ 766902 w 923009"/>
                    <a:gd name="connsiteY2010" fmla="*/ 590730 h 919764"/>
                    <a:gd name="connsiteX2011" fmla="*/ 766053 w 923009"/>
                    <a:gd name="connsiteY2011" fmla="*/ 591578 h 919764"/>
                    <a:gd name="connsiteX2012" fmla="*/ 766902 w 923009"/>
                    <a:gd name="connsiteY2012" fmla="*/ 592426 h 919764"/>
                    <a:gd name="connsiteX2013" fmla="*/ 767751 w 923009"/>
                    <a:gd name="connsiteY2013" fmla="*/ 591578 h 919764"/>
                    <a:gd name="connsiteX2014" fmla="*/ 767751 w 923009"/>
                    <a:gd name="connsiteY2014" fmla="*/ 592426 h 919764"/>
                    <a:gd name="connsiteX2015" fmla="*/ 769449 w 923009"/>
                    <a:gd name="connsiteY2015" fmla="*/ 593275 h 919764"/>
                    <a:gd name="connsiteX2016" fmla="*/ 770324 w 923009"/>
                    <a:gd name="connsiteY2016" fmla="*/ 594123 h 919764"/>
                    <a:gd name="connsiteX2017" fmla="*/ 769449 w 923009"/>
                    <a:gd name="connsiteY2017" fmla="*/ 594998 h 919764"/>
                    <a:gd name="connsiteX2018" fmla="*/ 766902 w 923009"/>
                    <a:gd name="connsiteY2018" fmla="*/ 595846 h 919764"/>
                    <a:gd name="connsiteX2019" fmla="*/ 768600 w 923009"/>
                    <a:gd name="connsiteY2019" fmla="*/ 595846 h 919764"/>
                    <a:gd name="connsiteX2020" fmla="*/ 768600 w 923009"/>
                    <a:gd name="connsiteY2020" fmla="*/ 596695 h 919764"/>
                    <a:gd name="connsiteX2021" fmla="*/ 767751 w 923009"/>
                    <a:gd name="connsiteY2021" fmla="*/ 596695 h 919764"/>
                    <a:gd name="connsiteX2022" fmla="*/ 767751 w 923009"/>
                    <a:gd name="connsiteY2022" fmla="*/ 597543 h 919764"/>
                    <a:gd name="connsiteX2023" fmla="*/ 769449 w 923009"/>
                    <a:gd name="connsiteY2023" fmla="*/ 596695 h 919764"/>
                    <a:gd name="connsiteX2024" fmla="*/ 769449 w 923009"/>
                    <a:gd name="connsiteY2024" fmla="*/ 597543 h 919764"/>
                    <a:gd name="connsiteX2025" fmla="*/ 767751 w 923009"/>
                    <a:gd name="connsiteY2025" fmla="*/ 598392 h 919764"/>
                    <a:gd name="connsiteX2026" fmla="*/ 768600 w 923009"/>
                    <a:gd name="connsiteY2026" fmla="*/ 599240 h 919764"/>
                    <a:gd name="connsiteX2027" fmla="*/ 767751 w 923009"/>
                    <a:gd name="connsiteY2027" fmla="*/ 599240 h 919764"/>
                    <a:gd name="connsiteX2028" fmla="*/ 766902 w 923009"/>
                    <a:gd name="connsiteY2028" fmla="*/ 599240 h 919764"/>
                    <a:gd name="connsiteX2029" fmla="*/ 767751 w 923009"/>
                    <a:gd name="connsiteY2029" fmla="*/ 600115 h 919764"/>
                    <a:gd name="connsiteX2030" fmla="*/ 766902 w 923009"/>
                    <a:gd name="connsiteY2030" fmla="*/ 600115 h 919764"/>
                    <a:gd name="connsiteX2031" fmla="*/ 766902 w 923009"/>
                    <a:gd name="connsiteY2031" fmla="*/ 600963 h 919764"/>
                    <a:gd name="connsiteX2032" fmla="*/ 766053 w 923009"/>
                    <a:gd name="connsiteY2032" fmla="*/ 600115 h 919764"/>
                    <a:gd name="connsiteX2033" fmla="*/ 766053 w 923009"/>
                    <a:gd name="connsiteY2033" fmla="*/ 600963 h 919764"/>
                    <a:gd name="connsiteX2034" fmla="*/ 766053 w 923009"/>
                    <a:gd name="connsiteY2034" fmla="*/ 600115 h 919764"/>
                    <a:gd name="connsiteX2035" fmla="*/ 765204 w 923009"/>
                    <a:gd name="connsiteY2035" fmla="*/ 600963 h 919764"/>
                    <a:gd name="connsiteX2036" fmla="*/ 765204 w 923009"/>
                    <a:gd name="connsiteY2036" fmla="*/ 601812 h 919764"/>
                    <a:gd name="connsiteX2037" fmla="*/ 764355 w 923009"/>
                    <a:gd name="connsiteY2037" fmla="*/ 601812 h 919764"/>
                    <a:gd name="connsiteX2038" fmla="*/ 765204 w 923009"/>
                    <a:gd name="connsiteY2038" fmla="*/ 602660 h 919764"/>
                    <a:gd name="connsiteX2039" fmla="*/ 763479 w 923009"/>
                    <a:gd name="connsiteY2039" fmla="*/ 601812 h 919764"/>
                    <a:gd name="connsiteX2040" fmla="*/ 763479 w 923009"/>
                    <a:gd name="connsiteY2040" fmla="*/ 600963 h 919764"/>
                    <a:gd name="connsiteX2041" fmla="*/ 762630 w 923009"/>
                    <a:gd name="connsiteY2041" fmla="*/ 600963 h 919764"/>
                    <a:gd name="connsiteX2042" fmla="*/ 762630 w 923009"/>
                    <a:gd name="connsiteY2042" fmla="*/ 603508 h 919764"/>
                    <a:gd name="connsiteX2043" fmla="*/ 763479 w 923009"/>
                    <a:gd name="connsiteY2043" fmla="*/ 603508 h 919764"/>
                    <a:gd name="connsiteX2044" fmla="*/ 762630 w 923009"/>
                    <a:gd name="connsiteY2044" fmla="*/ 604357 h 919764"/>
                    <a:gd name="connsiteX2045" fmla="*/ 762630 w 923009"/>
                    <a:gd name="connsiteY2045" fmla="*/ 603508 h 919764"/>
                    <a:gd name="connsiteX2046" fmla="*/ 761781 w 923009"/>
                    <a:gd name="connsiteY2046" fmla="*/ 604357 h 919764"/>
                    <a:gd name="connsiteX2047" fmla="*/ 760932 w 923009"/>
                    <a:gd name="connsiteY2047" fmla="*/ 604357 h 919764"/>
                    <a:gd name="connsiteX2048" fmla="*/ 760932 w 923009"/>
                    <a:gd name="connsiteY2048" fmla="*/ 605205 h 919764"/>
                    <a:gd name="connsiteX2049" fmla="*/ 761781 w 923009"/>
                    <a:gd name="connsiteY2049" fmla="*/ 605205 h 919764"/>
                    <a:gd name="connsiteX2050" fmla="*/ 760932 w 923009"/>
                    <a:gd name="connsiteY2050" fmla="*/ 606080 h 919764"/>
                    <a:gd name="connsiteX2051" fmla="*/ 760083 w 923009"/>
                    <a:gd name="connsiteY2051" fmla="*/ 605205 h 919764"/>
                    <a:gd name="connsiteX2052" fmla="*/ 759234 w 923009"/>
                    <a:gd name="connsiteY2052" fmla="*/ 606080 h 919764"/>
                    <a:gd name="connsiteX2053" fmla="*/ 760083 w 923009"/>
                    <a:gd name="connsiteY2053" fmla="*/ 606928 h 919764"/>
                    <a:gd name="connsiteX2054" fmla="*/ 757510 w 923009"/>
                    <a:gd name="connsiteY2054" fmla="*/ 606080 h 919764"/>
                    <a:gd name="connsiteX2055" fmla="*/ 757510 w 923009"/>
                    <a:gd name="connsiteY2055" fmla="*/ 606928 h 919764"/>
                    <a:gd name="connsiteX2056" fmla="*/ 756661 w 923009"/>
                    <a:gd name="connsiteY2056" fmla="*/ 606928 h 919764"/>
                    <a:gd name="connsiteX2057" fmla="*/ 756661 w 923009"/>
                    <a:gd name="connsiteY2057" fmla="*/ 607777 h 919764"/>
                    <a:gd name="connsiteX2058" fmla="*/ 757510 w 923009"/>
                    <a:gd name="connsiteY2058" fmla="*/ 607777 h 919764"/>
                    <a:gd name="connsiteX2059" fmla="*/ 756661 w 923009"/>
                    <a:gd name="connsiteY2059" fmla="*/ 607777 h 919764"/>
                    <a:gd name="connsiteX2060" fmla="*/ 755812 w 923009"/>
                    <a:gd name="connsiteY2060" fmla="*/ 606928 h 919764"/>
                    <a:gd name="connsiteX2061" fmla="*/ 754963 w 923009"/>
                    <a:gd name="connsiteY2061" fmla="*/ 607777 h 919764"/>
                    <a:gd name="connsiteX2062" fmla="*/ 754963 w 923009"/>
                    <a:gd name="connsiteY2062" fmla="*/ 606928 h 919764"/>
                    <a:gd name="connsiteX2063" fmla="*/ 754963 w 923009"/>
                    <a:gd name="connsiteY2063" fmla="*/ 609473 h 919764"/>
                    <a:gd name="connsiteX2064" fmla="*/ 754114 w 923009"/>
                    <a:gd name="connsiteY2064" fmla="*/ 609473 h 919764"/>
                    <a:gd name="connsiteX2065" fmla="*/ 753265 w 923009"/>
                    <a:gd name="connsiteY2065" fmla="*/ 608625 h 919764"/>
                    <a:gd name="connsiteX2066" fmla="*/ 753265 w 923009"/>
                    <a:gd name="connsiteY2066" fmla="*/ 609473 h 919764"/>
                    <a:gd name="connsiteX2067" fmla="*/ 752389 w 923009"/>
                    <a:gd name="connsiteY2067" fmla="*/ 608625 h 919764"/>
                    <a:gd name="connsiteX2068" fmla="*/ 752389 w 923009"/>
                    <a:gd name="connsiteY2068" fmla="*/ 611197 h 919764"/>
                    <a:gd name="connsiteX2069" fmla="*/ 751540 w 923009"/>
                    <a:gd name="connsiteY2069" fmla="*/ 609473 h 919764"/>
                    <a:gd name="connsiteX2070" fmla="*/ 750691 w 923009"/>
                    <a:gd name="connsiteY2070" fmla="*/ 611197 h 919764"/>
                    <a:gd name="connsiteX2071" fmla="*/ 751540 w 923009"/>
                    <a:gd name="connsiteY2071" fmla="*/ 612045 h 919764"/>
                    <a:gd name="connsiteX2072" fmla="*/ 750691 w 923009"/>
                    <a:gd name="connsiteY2072" fmla="*/ 612045 h 919764"/>
                    <a:gd name="connsiteX2073" fmla="*/ 750691 w 923009"/>
                    <a:gd name="connsiteY2073" fmla="*/ 612893 h 919764"/>
                    <a:gd name="connsiteX2074" fmla="*/ 749842 w 923009"/>
                    <a:gd name="connsiteY2074" fmla="*/ 613742 h 919764"/>
                    <a:gd name="connsiteX2075" fmla="*/ 750691 w 923009"/>
                    <a:gd name="connsiteY2075" fmla="*/ 615438 h 919764"/>
                    <a:gd name="connsiteX2076" fmla="*/ 748993 w 923009"/>
                    <a:gd name="connsiteY2076" fmla="*/ 614590 h 919764"/>
                    <a:gd name="connsiteX2077" fmla="*/ 747296 w 923009"/>
                    <a:gd name="connsiteY2077" fmla="*/ 615438 h 919764"/>
                    <a:gd name="connsiteX2078" fmla="*/ 748144 w 923009"/>
                    <a:gd name="connsiteY2078" fmla="*/ 616287 h 919764"/>
                    <a:gd name="connsiteX2079" fmla="*/ 747296 w 923009"/>
                    <a:gd name="connsiteY2079" fmla="*/ 617162 h 919764"/>
                    <a:gd name="connsiteX2080" fmla="*/ 746420 w 923009"/>
                    <a:gd name="connsiteY2080" fmla="*/ 615438 h 919764"/>
                    <a:gd name="connsiteX2081" fmla="*/ 744722 w 923009"/>
                    <a:gd name="connsiteY2081" fmla="*/ 616287 h 919764"/>
                    <a:gd name="connsiteX2082" fmla="*/ 744722 w 923009"/>
                    <a:gd name="connsiteY2082" fmla="*/ 615438 h 919764"/>
                    <a:gd name="connsiteX2083" fmla="*/ 743873 w 923009"/>
                    <a:gd name="connsiteY2083" fmla="*/ 616287 h 919764"/>
                    <a:gd name="connsiteX2084" fmla="*/ 744722 w 923009"/>
                    <a:gd name="connsiteY2084" fmla="*/ 617162 h 919764"/>
                    <a:gd name="connsiteX2085" fmla="*/ 743873 w 923009"/>
                    <a:gd name="connsiteY2085" fmla="*/ 618010 h 919764"/>
                    <a:gd name="connsiteX2086" fmla="*/ 741300 w 923009"/>
                    <a:gd name="connsiteY2086" fmla="*/ 618010 h 919764"/>
                    <a:gd name="connsiteX2087" fmla="*/ 742175 w 923009"/>
                    <a:gd name="connsiteY2087" fmla="*/ 618858 h 919764"/>
                    <a:gd name="connsiteX2088" fmla="*/ 741300 w 923009"/>
                    <a:gd name="connsiteY2088" fmla="*/ 619707 h 919764"/>
                    <a:gd name="connsiteX2089" fmla="*/ 743024 w 923009"/>
                    <a:gd name="connsiteY2089" fmla="*/ 620555 h 919764"/>
                    <a:gd name="connsiteX2090" fmla="*/ 742175 w 923009"/>
                    <a:gd name="connsiteY2090" fmla="*/ 620555 h 919764"/>
                    <a:gd name="connsiteX2091" fmla="*/ 741300 w 923009"/>
                    <a:gd name="connsiteY2091" fmla="*/ 620555 h 919764"/>
                    <a:gd name="connsiteX2092" fmla="*/ 740451 w 923009"/>
                    <a:gd name="connsiteY2092" fmla="*/ 620555 h 919764"/>
                    <a:gd name="connsiteX2093" fmla="*/ 741300 w 923009"/>
                    <a:gd name="connsiteY2093" fmla="*/ 621404 h 919764"/>
                    <a:gd name="connsiteX2094" fmla="*/ 742175 w 923009"/>
                    <a:gd name="connsiteY2094" fmla="*/ 622278 h 919764"/>
                    <a:gd name="connsiteX2095" fmla="*/ 742175 w 923009"/>
                    <a:gd name="connsiteY2095" fmla="*/ 623127 h 919764"/>
                    <a:gd name="connsiteX2096" fmla="*/ 741300 w 923009"/>
                    <a:gd name="connsiteY2096" fmla="*/ 623127 h 919764"/>
                    <a:gd name="connsiteX2097" fmla="*/ 741300 w 923009"/>
                    <a:gd name="connsiteY2097" fmla="*/ 622278 h 919764"/>
                    <a:gd name="connsiteX2098" fmla="*/ 740451 w 923009"/>
                    <a:gd name="connsiteY2098" fmla="*/ 623127 h 919764"/>
                    <a:gd name="connsiteX2099" fmla="*/ 740451 w 923009"/>
                    <a:gd name="connsiteY2099" fmla="*/ 623975 h 919764"/>
                    <a:gd name="connsiteX2100" fmla="*/ 740451 w 923009"/>
                    <a:gd name="connsiteY2100" fmla="*/ 624824 h 919764"/>
                    <a:gd name="connsiteX2101" fmla="*/ 738753 w 923009"/>
                    <a:gd name="connsiteY2101" fmla="*/ 624824 h 919764"/>
                    <a:gd name="connsiteX2102" fmla="*/ 737904 w 923009"/>
                    <a:gd name="connsiteY2102" fmla="*/ 624824 h 919764"/>
                    <a:gd name="connsiteX2103" fmla="*/ 737055 w 923009"/>
                    <a:gd name="connsiteY2103" fmla="*/ 625672 h 919764"/>
                    <a:gd name="connsiteX2104" fmla="*/ 737904 w 923009"/>
                    <a:gd name="connsiteY2104" fmla="*/ 627369 h 919764"/>
                    <a:gd name="connsiteX2105" fmla="*/ 737055 w 923009"/>
                    <a:gd name="connsiteY2105" fmla="*/ 627369 h 919764"/>
                    <a:gd name="connsiteX2106" fmla="*/ 737904 w 923009"/>
                    <a:gd name="connsiteY2106" fmla="*/ 628244 h 919764"/>
                    <a:gd name="connsiteX2107" fmla="*/ 737055 w 923009"/>
                    <a:gd name="connsiteY2107" fmla="*/ 629092 h 919764"/>
                    <a:gd name="connsiteX2108" fmla="*/ 736206 w 923009"/>
                    <a:gd name="connsiteY2108" fmla="*/ 628244 h 919764"/>
                    <a:gd name="connsiteX2109" fmla="*/ 734481 w 923009"/>
                    <a:gd name="connsiteY2109" fmla="*/ 628244 h 919764"/>
                    <a:gd name="connsiteX2110" fmla="*/ 734481 w 923009"/>
                    <a:gd name="connsiteY2110" fmla="*/ 629092 h 919764"/>
                    <a:gd name="connsiteX2111" fmla="*/ 734481 w 923009"/>
                    <a:gd name="connsiteY2111" fmla="*/ 629940 h 919764"/>
                    <a:gd name="connsiteX2112" fmla="*/ 732783 w 923009"/>
                    <a:gd name="connsiteY2112" fmla="*/ 629940 h 919764"/>
                    <a:gd name="connsiteX2113" fmla="*/ 733632 w 923009"/>
                    <a:gd name="connsiteY2113" fmla="*/ 630789 h 919764"/>
                    <a:gd name="connsiteX2114" fmla="*/ 733632 w 923009"/>
                    <a:gd name="connsiteY2114" fmla="*/ 631637 h 919764"/>
                    <a:gd name="connsiteX2115" fmla="*/ 731085 w 923009"/>
                    <a:gd name="connsiteY2115" fmla="*/ 632485 h 919764"/>
                    <a:gd name="connsiteX2116" fmla="*/ 731085 w 923009"/>
                    <a:gd name="connsiteY2116" fmla="*/ 633360 h 919764"/>
                    <a:gd name="connsiteX2117" fmla="*/ 731934 w 923009"/>
                    <a:gd name="connsiteY2117" fmla="*/ 633360 h 919764"/>
                    <a:gd name="connsiteX2118" fmla="*/ 732783 w 923009"/>
                    <a:gd name="connsiteY2118" fmla="*/ 634209 h 919764"/>
                    <a:gd name="connsiteX2119" fmla="*/ 732783 w 923009"/>
                    <a:gd name="connsiteY2119" fmla="*/ 635057 h 919764"/>
                    <a:gd name="connsiteX2120" fmla="*/ 731934 w 923009"/>
                    <a:gd name="connsiteY2120" fmla="*/ 635905 h 919764"/>
                    <a:gd name="connsiteX2121" fmla="*/ 732783 w 923009"/>
                    <a:gd name="connsiteY2121" fmla="*/ 637602 h 919764"/>
                    <a:gd name="connsiteX2122" fmla="*/ 732783 w 923009"/>
                    <a:gd name="connsiteY2122" fmla="*/ 638450 h 919764"/>
                    <a:gd name="connsiteX2123" fmla="*/ 731085 w 923009"/>
                    <a:gd name="connsiteY2123" fmla="*/ 637602 h 919764"/>
                    <a:gd name="connsiteX2124" fmla="*/ 730210 w 923009"/>
                    <a:gd name="connsiteY2124" fmla="*/ 638450 h 919764"/>
                    <a:gd name="connsiteX2125" fmla="*/ 729361 w 923009"/>
                    <a:gd name="connsiteY2125" fmla="*/ 638450 h 919764"/>
                    <a:gd name="connsiteX2126" fmla="*/ 729361 w 923009"/>
                    <a:gd name="connsiteY2126" fmla="*/ 639325 h 919764"/>
                    <a:gd name="connsiteX2127" fmla="*/ 728512 w 923009"/>
                    <a:gd name="connsiteY2127" fmla="*/ 639325 h 919764"/>
                    <a:gd name="connsiteX2128" fmla="*/ 730210 w 923009"/>
                    <a:gd name="connsiteY2128" fmla="*/ 641022 h 919764"/>
                    <a:gd name="connsiteX2129" fmla="*/ 729361 w 923009"/>
                    <a:gd name="connsiteY2129" fmla="*/ 641870 h 919764"/>
                    <a:gd name="connsiteX2130" fmla="*/ 729361 w 923009"/>
                    <a:gd name="connsiteY2130" fmla="*/ 641022 h 919764"/>
                    <a:gd name="connsiteX2131" fmla="*/ 727663 w 923009"/>
                    <a:gd name="connsiteY2131" fmla="*/ 641022 h 919764"/>
                    <a:gd name="connsiteX2132" fmla="*/ 728512 w 923009"/>
                    <a:gd name="connsiteY2132" fmla="*/ 641870 h 919764"/>
                    <a:gd name="connsiteX2133" fmla="*/ 727663 w 923009"/>
                    <a:gd name="connsiteY2133" fmla="*/ 642719 h 919764"/>
                    <a:gd name="connsiteX2134" fmla="*/ 726814 w 923009"/>
                    <a:gd name="connsiteY2134" fmla="*/ 641022 h 919764"/>
                    <a:gd name="connsiteX2135" fmla="*/ 724240 w 923009"/>
                    <a:gd name="connsiteY2135" fmla="*/ 641870 h 919764"/>
                    <a:gd name="connsiteX2136" fmla="*/ 724240 w 923009"/>
                    <a:gd name="connsiteY2136" fmla="*/ 641022 h 919764"/>
                    <a:gd name="connsiteX2137" fmla="*/ 723391 w 923009"/>
                    <a:gd name="connsiteY2137" fmla="*/ 641022 h 919764"/>
                    <a:gd name="connsiteX2138" fmla="*/ 723391 w 923009"/>
                    <a:gd name="connsiteY2138" fmla="*/ 640174 h 919764"/>
                    <a:gd name="connsiteX2139" fmla="*/ 721693 w 923009"/>
                    <a:gd name="connsiteY2139" fmla="*/ 639325 h 919764"/>
                    <a:gd name="connsiteX2140" fmla="*/ 721693 w 923009"/>
                    <a:gd name="connsiteY2140" fmla="*/ 638450 h 919764"/>
                    <a:gd name="connsiteX2141" fmla="*/ 721693 w 923009"/>
                    <a:gd name="connsiteY2141" fmla="*/ 640174 h 919764"/>
                    <a:gd name="connsiteX2142" fmla="*/ 722542 w 923009"/>
                    <a:gd name="connsiteY2142" fmla="*/ 640174 h 919764"/>
                    <a:gd name="connsiteX2143" fmla="*/ 719995 w 923009"/>
                    <a:gd name="connsiteY2143" fmla="*/ 641870 h 919764"/>
                    <a:gd name="connsiteX2144" fmla="*/ 720844 w 923009"/>
                    <a:gd name="connsiteY2144" fmla="*/ 642719 h 919764"/>
                    <a:gd name="connsiteX2145" fmla="*/ 720844 w 923009"/>
                    <a:gd name="connsiteY2145" fmla="*/ 645290 h 919764"/>
                    <a:gd name="connsiteX2146" fmla="*/ 719995 w 923009"/>
                    <a:gd name="connsiteY2146" fmla="*/ 646139 h 919764"/>
                    <a:gd name="connsiteX2147" fmla="*/ 719120 w 923009"/>
                    <a:gd name="connsiteY2147" fmla="*/ 645290 h 919764"/>
                    <a:gd name="connsiteX2148" fmla="*/ 719120 w 923009"/>
                    <a:gd name="connsiteY2148" fmla="*/ 646139 h 919764"/>
                    <a:gd name="connsiteX2149" fmla="*/ 719120 w 923009"/>
                    <a:gd name="connsiteY2149" fmla="*/ 646987 h 919764"/>
                    <a:gd name="connsiteX2150" fmla="*/ 718271 w 923009"/>
                    <a:gd name="connsiteY2150" fmla="*/ 646987 h 919764"/>
                    <a:gd name="connsiteX2151" fmla="*/ 719120 w 923009"/>
                    <a:gd name="connsiteY2151" fmla="*/ 647836 h 919764"/>
                    <a:gd name="connsiteX2152" fmla="*/ 719120 w 923009"/>
                    <a:gd name="connsiteY2152" fmla="*/ 648684 h 919764"/>
                    <a:gd name="connsiteX2153" fmla="*/ 719995 w 923009"/>
                    <a:gd name="connsiteY2153" fmla="*/ 648684 h 919764"/>
                    <a:gd name="connsiteX2154" fmla="*/ 719995 w 923009"/>
                    <a:gd name="connsiteY2154" fmla="*/ 649532 h 919764"/>
                    <a:gd name="connsiteX2155" fmla="*/ 718271 w 923009"/>
                    <a:gd name="connsiteY2155" fmla="*/ 649532 h 919764"/>
                    <a:gd name="connsiteX2156" fmla="*/ 719120 w 923009"/>
                    <a:gd name="connsiteY2156" fmla="*/ 650407 h 919764"/>
                    <a:gd name="connsiteX2157" fmla="*/ 719120 w 923009"/>
                    <a:gd name="connsiteY2157" fmla="*/ 651256 h 919764"/>
                    <a:gd name="connsiteX2158" fmla="*/ 719995 w 923009"/>
                    <a:gd name="connsiteY2158" fmla="*/ 651256 h 919764"/>
                    <a:gd name="connsiteX2159" fmla="*/ 719995 w 923009"/>
                    <a:gd name="connsiteY2159" fmla="*/ 652104 h 919764"/>
                    <a:gd name="connsiteX2160" fmla="*/ 719995 w 923009"/>
                    <a:gd name="connsiteY2160" fmla="*/ 653801 h 919764"/>
                    <a:gd name="connsiteX2161" fmla="*/ 718271 w 923009"/>
                    <a:gd name="connsiteY2161" fmla="*/ 653801 h 919764"/>
                    <a:gd name="connsiteX2162" fmla="*/ 717422 w 923009"/>
                    <a:gd name="connsiteY2162" fmla="*/ 655497 h 919764"/>
                    <a:gd name="connsiteX2163" fmla="*/ 718271 w 923009"/>
                    <a:gd name="connsiteY2163" fmla="*/ 655497 h 919764"/>
                    <a:gd name="connsiteX2164" fmla="*/ 720844 w 923009"/>
                    <a:gd name="connsiteY2164" fmla="*/ 656372 h 919764"/>
                    <a:gd name="connsiteX2165" fmla="*/ 721693 w 923009"/>
                    <a:gd name="connsiteY2165" fmla="*/ 658069 h 919764"/>
                    <a:gd name="connsiteX2166" fmla="*/ 722542 w 923009"/>
                    <a:gd name="connsiteY2166" fmla="*/ 658917 h 919764"/>
                    <a:gd name="connsiteX2167" fmla="*/ 722542 w 923009"/>
                    <a:gd name="connsiteY2167" fmla="*/ 660614 h 919764"/>
                    <a:gd name="connsiteX2168" fmla="*/ 722542 w 923009"/>
                    <a:gd name="connsiteY2168" fmla="*/ 663186 h 919764"/>
                    <a:gd name="connsiteX2169" fmla="*/ 722542 w 923009"/>
                    <a:gd name="connsiteY2169" fmla="*/ 664034 h 919764"/>
                    <a:gd name="connsiteX2170" fmla="*/ 723391 w 923009"/>
                    <a:gd name="connsiteY2170" fmla="*/ 664034 h 919764"/>
                    <a:gd name="connsiteX2171" fmla="*/ 724240 w 923009"/>
                    <a:gd name="connsiteY2171" fmla="*/ 664882 h 919764"/>
                    <a:gd name="connsiteX2172" fmla="*/ 725965 w 923009"/>
                    <a:gd name="connsiteY2172" fmla="*/ 662337 h 919764"/>
                    <a:gd name="connsiteX2173" fmla="*/ 726814 w 923009"/>
                    <a:gd name="connsiteY2173" fmla="*/ 665731 h 919764"/>
                    <a:gd name="connsiteX2174" fmla="*/ 727663 w 923009"/>
                    <a:gd name="connsiteY2174" fmla="*/ 665731 h 919764"/>
                    <a:gd name="connsiteX2175" fmla="*/ 728512 w 923009"/>
                    <a:gd name="connsiteY2175" fmla="*/ 665731 h 919764"/>
                    <a:gd name="connsiteX2176" fmla="*/ 729361 w 923009"/>
                    <a:gd name="connsiteY2176" fmla="*/ 664882 h 919764"/>
                    <a:gd name="connsiteX2177" fmla="*/ 733632 w 923009"/>
                    <a:gd name="connsiteY2177" fmla="*/ 664034 h 919764"/>
                    <a:gd name="connsiteX2178" fmla="*/ 735330 w 923009"/>
                    <a:gd name="connsiteY2178" fmla="*/ 663186 h 919764"/>
                    <a:gd name="connsiteX2179" fmla="*/ 737055 w 923009"/>
                    <a:gd name="connsiteY2179" fmla="*/ 663186 h 919764"/>
                    <a:gd name="connsiteX2180" fmla="*/ 738753 w 923009"/>
                    <a:gd name="connsiteY2180" fmla="*/ 664034 h 919764"/>
                    <a:gd name="connsiteX2181" fmla="*/ 741300 w 923009"/>
                    <a:gd name="connsiteY2181" fmla="*/ 664882 h 919764"/>
                    <a:gd name="connsiteX2182" fmla="*/ 743873 w 923009"/>
                    <a:gd name="connsiteY2182" fmla="*/ 664034 h 919764"/>
                    <a:gd name="connsiteX2183" fmla="*/ 745571 w 923009"/>
                    <a:gd name="connsiteY2183" fmla="*/ 664882 h 919764"/>
                    <a:gd name="connsiteX2184" fmla="*/ 746420 w 923009"/>
                    <a:gd name="connsiteY2184" fmla="*/ 666579 h 919764"/>
                    <a:gd name="connsiteX2185" fmla="*/ 747296 w 923009"/>
                    <a:gd name="connsiteY2185" fmla="*/ 668302 h 919764"/>
                    <a:gd name="connsiteX2186" fmla="*/ 749842 w 923009"/>
                    <a:gd name="connsiteY2186" fmla="*/ 670848 h 919764"/>
                    <a:gd name="connsiteX2187" fmla="*/ 751540 w 923009"/>
                    <a:gd name="connsiteY2187" fmla="*/ 673419 h 919764"/>
                    <a:gd name="connsiteX2188" fmla="*/ 752389 w 923009"/>
                    <a:gd name="connsiteY2188" fmla="*/ 675116 h 919764"/>
                    <a:gd name="connsiteX2189" fmla="*/ 752389 w 923009"/>
                    <a:gd name="connsiteY2189" fmla="*/ 676813 h 919764"/>
                    <a:gd name="connsiteX2190" fmla="*/ 752389 w 923009"/>
                    <a:gd name="connsiteY2190" fmla="*/ 679384 h 919764"/>
                    <a:gd name="connsiteX2191" fmla="*/ 750691 w 923009"/>
                    <a:gd name="connsiteY2191" fmla="*/ 679384 h 919764"/>
                    <a:gd name="connsiteX2192" fmla="*/ 750691 w 923009"/>
                    <a:gd name="connsiteY2192" fmla="*/ 681081 h 919764"/>
                    <a:gd name="connsiteX2193" fmla="*/ 750691 w 923009"/>
                    <a:gd name="connsiteY2193" fmla="*/ 681929 h 919764"/>
                    <a:gd name="connsiteX2194" fmla="*/ 751540 w 923009"/>
                    <a:gd name="connsiteY2194" fmla="*/ 681929 h 919764"/>
                    <a:gd name="connsiteX2195" fmla="*/ 751540 w 923009"/>
                    <a:gd name="connsiteY2195" fmla="*/ 682778 h 919764"/>
                    <a:gd name="connsiteX2196" fmla="*/ 751540 w 923009"/>
                    <a:gd name="connsiteY2196" fmla="*/ 683653 h 919764"/>
                    <a:gd name="connsiteX2197" fmla="*/ 749842 w 923009"/>
                    <a:gd name="connsiteY2197" fmla="*/ 685349 h 919764"/>
                    <a:gd name="connsiteX2198" fmla="*/ 748144 w 923009"/>
                    <a:gd name="connsiteY2198" fmla="*/ 685349 h 919764"/>
                    <a:gd name="connsiteX2199" fmla="*/ 748144 w 923009"/>
                    <a:gd name="connsiteY2199" fmla="*/ 686198 h 919764"/>
                    <a:gd name="connsiteX2200" fmla="*/ 747296 w 923009"/>
                    <a:gd name="connsiteY2200" fmla="*/ 686198 h 919764"/>
                    <a:gd name="connsiteX2201" fmla="*/ 746420 w 923009"/>
                    <a:gd name="connsiteY2201" fmla="*/ 687046 h 919764"/>
                    <a:gd name="connsiteX2202" fmla="*/ 746420 w 923009"/>
                    <a:gd name="connsiteY2202" fmla="*/ 688743 h 919764"/>
                    <a:gd name="connsiteX2203" fmla="*/ 745571 w 923009"/>
                    <a:gd name="connsiteY2203" fmla="*/ 690466 h 919764"/>
                    <a:gd name="connsiteX2204" fmla="*/ 743873 w 923009"/>
                    <a:gd name="connsiteY2204" fmla="*/ 692163 h 919764"/>
                    <a:gd name="connsiteX2205" fmla="*/ 743024 w 923009"/>
                    <a:gd name="connsiteY2205" fmla="*/ 693011 h 919764"/>
                    <a:gd name="connsiteX2206" fmla="*/ 743024 w 923009"/>
                    <a:gd name="connsiteY2206" fmla="*/ 693860 h 919764"/>
                    <a:gd name="connsiteX2207" fmla="*/ 743873 w 923009"/>
                    <a:gd name="connsiteY2207" fmla="*/ 694734 h 919764"/>
                    <a:gd name="connsiteX2208" fmla="*/ 743873 w 923009"/>
                    <a:gd name="connsiteY2208" fmla="*/ 695583 h 919764"/>
                    <a:gd name="connsiteX2209" fmla="*/ 743024 w 923009"/>
                    <a:gd name="connsiteY2209" fmla="*/ 696431 h 919764"/>
                    <a:gd name="connsiteX2210" fmla="*/ 743024 w 923009"/>
                    <a:gd name="connsiteY2210" fmla="*/ 697280 h 919764"/>
                    <a:gd name="connsiteX2211" fmla="*/ 741300 w 923009"/>
                    <a:gd name="connsiteY2211" fmla="*/ 698128 h 919764"/>
                    <a:gd name="connsiteX2212" fmla="*/ 741300 w 923009"/>
                    <a:gd name="connsiteY2212" fmla="*/ 698976 h 919764"/>
                    <a:gd name="connsiteX2213" fmla="*/ 742175 w 923009"/>
                    <a:gd name="connsiteY2213" fmla="*/ 699825 h 919764"/>
                    <a:gd name="connsiteX2214" fmla="*/ 741300 w 923009"/>
                    <a:gd name="connsiteY2214" fmla="*/ 700700 h 919764"/>
                    <a:gd name="connsiteX2215" fmla="*/ 740451 w 923009"/>
                    <a:gd name="connsiteY2215" fmla="*/ 700700 h 919764"/>
                    <a:gd name="connsiteX2216" fmla="*/ 742175 w 923009"/>
                    <a:gd name="connsiteY2216" fmla="*/ 701548 h 919764"/>
                    <a:gd name="connsiteX2217" fmla="*/ 741300 w 923009"/>
                    <a:gd name="connsiteY2217" fmla="*/ 701548 h 919764"/>
                    <a:gd name="connsiteX2218" fmla="*/ 740451 w 923009"/>
                    <a:gd name="connsiteY2218" fmla="*/ 702396 h 919764"/>
                    <a:gd name="connsiteX2219" fmla="*/ 739602 w 923009"/>
                    <a:gd name="connsiteY2219" fmla="*/ 703245 h 919764"/>
                    <a:gd name="connsiteX2220" fmla="*/ 738753 w 923009"/>
                    <a:gd name="connsiteY2220" fmla="*/ 704093 h 919764"/>
                    <a:gd name="connsiteX2221" fmla="*/ 739602 w 923009"/>
                    <a:gd name="connsiteY2221" fmla="*/ 704941 h 919764"/>
                    <a:gd name="connsiteX2222" fmla="*/ 740451 w 923009"/>
                    <a:gd name="connsiteY2222" fmla="*/ 706665 h 919764"/>
                    <a:gd name="connsiteX2223" fmla="*/ 740451 w 923009"/>
                    <a:gd name="connsiteY2223" fmla="*/ 707513 h 919764"/>
                    <a:gd name="connsiteX2224" fmla="*/ 740451 w 923009"/>
                    <a:gd name="connsiteY2224" fmla="*/ 708361 h 919764"/>
                    <a:gd name="connsiteX2225" fmla="*/ 741300 w 923009"/>
                    <a:gd name="connsiteY2225" fmla="*/ 709210 h 919764"/>
                    <a:gd name="connsiteX2226" fmla="*/ 740451 w 923009"/>
                    <a:gd name="connsiteY2226" fmla="*/ 710906 h 919764"/>
                    <a:gd name="connsiteX2227" fmla="*/ 741300 w 923009"/>
                    <a:gd name="connsiteY2227" fmla="*/ 711781 h 919764"/>
                    <a:gd name="connsiteX2228" fmla="*/ 740451 w 923009"/>
                    <a:gd name="connsiteY2228" fmla="*/ 711781 h 919764"/>
                    <a:gd name="connsiteX2229" fmla="*/ 741300 w 923009"/>
                    <a:gd name="connsiteY2229" fmla="*/ 712630 h 919764"/>
                    <a:gd name="connsiteX2230" fmla="*/ 742175 w 923009"/>
                    <a:gd name="connsiteY2230" fmla="*/ 712630 h 919764"/>
                    <a:gd name="connsiteX2231" fmla="*/ 743024 w 923009"/>
                    <a:gd name="connsiteY2231" fmla="*/ 713478 h 919764"/>
                    <a:gd name="connsiteX2232" fmla="*/ 742175 w 923009"/>
                    <a:gd name="connsiteY2232" fmla="*/ 714326 h 919764"/>
                    <a:gd name="connsiteX2233" fmla="*/ 743024 w 923009"/>
                    <a:gd name="connsiteY2233" fmla="*/ 714326 h 919764"/>
                    <a:gd name="connsiteX2234" fmla="*/ 742175 w 923009"/>
                    <a:gd name="connsiteY2234" fmla="*/ 715175 h 919764"/>
                    <a:gd name="connsiteX2235" fmla="*/ 743024 w 923009"/>
                    <a:gd name="connsiteY2235" fmla="*/ 716023 h 919764"/>
                    <a:gd name="connsiteX2236" fmla="*/ 742175 w 923009"/>
                    <a:gd name="connsiteY2236" fmla="*/ 716023 h 919764"/>
                    <a:gd name="connsiteX2237" fmla="*/ 743024 w 923009"/>
                    <a:gd name="connsiteY2237" fmla="*/ 716872 h 919764"/>
                    <a:gd name="connsiteX2238" fmla="*/ 743024 w 923009"/>
                    <a:gd name="connsiteY2238" fmla="*/ 717746 h 919764"/>
                    <a:gd name="connsiteX2239" fmla="*/ 743873 w 923009"/>
                    <a:gd name="connsiteY2239" fmla="*/ 717746 h 919764"/>
                    <a:gd name="connsiteX2240" fmla="*/ 743873 w 923009"/>
                    <a:gd name="connsiteY2240" fmla="*/ 719443 h 919764"/>
                    <a:gd name="connsiteX2241" fmla="*/ 746420 w 923009"/>
                    <a:gd name="connsiteY2241" fmla="*/ 721140 h 919764"/>
                    <a:gd name="connsiteX2242" fmla="*/ 746420 w 923009"/>
                    <a:gd name="connsiteY2242" fmla="*/ 722863 h 919764"/>
                    <a:gd name="connsiteX2243" fmla="*/ 745571 w 923009"/>
                    <a:gd name="connsiteY2243" fmla="*/ 722863 h 919764"/>
                    <a:gd name="connsiteX2244" fmla="*/ 745571 w 923009"/>
                    <a:gd name="connsiteY2244" fmla="*/ 723712 h 919764"/>
                    <a:gd name="connsiteX2245" fmla="*/ 745571 w 923009"/>
                    <a:gd name="connsiteY2245" fmla="*/ 725408 h 919764"/>
                    <a:gd name="connsiteX2246" fmla="*/ 746420 w 923009"/>
                    <a:gd name="connsiteY2246" fmla="*/ 725408 h 919764"/>
                    <a:gd name="connsiteX2247" fmla="*/ 746420 w 923009"/>
                    <a:gd name="connsiteY2247" fmla="*/ 726257 h 919764"/>
                    <a:gd name="connsiteX2248" fmla="*/ 748144 w 923009"/>
                    <a:gd name="connsiteY2248" fmla="*/ 727105 h 919764"/>
                    <a:gd name="connsiteX2249" fmla="*/ 748993 w 923009"/>
                    <a:gd name="connsiteY2249" fmla="*/ 727980 h 919764"/>
                    <a:gd name="connsiteX2250" fmla="*/ 748144 w 923009"/>
                    <a:gd name="connsiteY2250" fmla="*/ 728828 h 919764"/>
                    <a:gd name="connsiteX2251" fmla="*/ 748993 w 923009"/>
                    <a:gd name="connsiteY2251" fmla="*/ 729677 h 919764"/>
                    <a:gd name="connsiteX2252" fmla="*/ 748144 w 923009"/>
                    <a:gd name="connsiteY2252" fmla="*/ 729677 h 919764"/>
                    <a:gd name="connsiteX2253" fmla="*/ 748993 w 923009"/>
                    <a:gd name="connsiteY2253" fmla="*/ 729677 h 919764"/>
                    <a:gd name="connsiteX2254" fmla="*/ 749842 w 923009"/>
                    <a:gd name="connsiteY2254" fmla="*/ 731373 h 919764"/>
                    <a:gd name="connsiteX2255" fmla="*/ 749842 w 923009"/>
                    <a:gd name="connsiteY2255" fmla="*/ 733070 h 919764"/>
                    <a:gd name="connsiteX2256" fmla="*/ 748993 w 923009"/>
                    <a:gd name="connsiteY2256" fmla="*/ 733945 h 919764"/>
                    <a:gd name="connsiteX2257" fmla="*/ 748144 w 923009"/>
                    <a:gd name="connsiteY2257" fmla="*/ 733945 h 919764"/>
                    <a:gd name="connsiteX2258" fmla="*/ 747296 w 923009"/>
                    <a:gd name="connsiteY2258" fmla="*/ 733945 h 919764"/>
                    <a:gd name="connsiteX2259" fmla="*/ 748144 w 923009"/>
                    <a:gd name="connsiteY2259" fmla="*/ 735642 h 919764"/>
                    <a:gd name="connsiteX2260" fmla="*/ 746420 w 923009"/>
                    <a:gd name="connsiteY2260" fmla="*/ 734793 h 919764"/>
                    <a:gd name="connsiteX2261" fmla="*/ 745571 w 923009"/>
                    <a:gd name="connsiteY2261" fmla="*/ 734793 h 919764"/>
                    <a:gd name="connsiteX2262" fmla="*/ 743024 w 923009"/>
                    <a:gd name="connsiteY2262" fmla="*/ 736490 h 919764"/>
                    <a:gd name="connsiteX2263" fmla="*/ 742175 w 923009"/>
                    <a:gd name="connsiteY2263" fmla="*/ 737338 h 919764"/>
                    <a:gd name="connsiteX2264" fmla="*/ 740451 w 923009"/>
                    <a:gd name="connsiteY2264" fmla="*/ 736490 h 919764"/>
                    <a:gd name="connsiteX2265" fmla="*/ 740451 w 923009"/>
                    <a:gd name="connsiteY2265" fmla="*/ 738187 h 919764"/>
                    <a:gd name="connsiteX2266" fmla="*/ 741300 w 923009"/>
                    <a:gd name="connsiteY2266" fmla="*/ 738187 h 919764"/>
                    <a:gd name="connsiteX2267" fmla="*/ 741300 w 923009"/>
                    <a:gd name="connsiteY2267" fmla="*/ 739035 h 919764"/>
                    <a:gd name="connsiteX2268" fmla="*/ 739602 w 923009"/>
                    <a:gd name="connsiteY2268" fmla="*/ 739910 h 919764"/>
                    <a:gd name="connsiteX2269" fmla="*/ 739602 w 923009"/>
                    <a:gd name="connsiteY2269" fmla="*/ 740758 h 919764"/>
                    <a:gd name="connsiteX2270" fmla="*/ 737904 w 923009"/>
                    <a:gd name="connsiteY2270" fmla="*/ 740758 h 919764"/>
                    <a:gd name="connsiteX2271" fmla="*/ 737055 w 923009"/>
                    <a:gd name="connsiteY2271" fmla="*/ 741607 h 919764"/>
                    <a:gd name="connsiteX2272" fmla="*/ 736206 w 923009"/>
                    <a:gd name="connsiteY2272" fmla="*/ 740758 h 919764"/>
                    <a:gd name="connsiteX2273" fmla="*/ 736206 w 923009"/>
                    <a:gd name="connsiteY2273" fmla="*/ 742455 h 919764"/>
                    <a:gd name="connsiteX2274" fmla="*/ 734481 w 923009"/>
                    <a:gd name="connsiteY2274" fmla="*/ 743304 h 919764"/>
                    <a:gd name="connsiteX2275" fmla="*/ 736206 w 923009"/>
                    <a:gd name="connsiteY2275" fmla="*/ 743304 h 919764"/>
                    <a:gd name="connsiteX2276" fmla="*/ 736206 w 923009"/>
                    <a:gd name="connsiteY2276" fmla="*/ 744152 h 919764"/>
                    <a:gd name="connsiteX2277" fmla="*/ 734481 w 923009"/>
                    <a:gd name="connsiteY2277" fmla="*/ 744152 h 919764"/>
                    <a:gd name="connsiteX2278" fmla="*/ 733632 w 923009"/>
                    <a:gd name="connsiteY2278" fmla="*/ 745027 h 919764"/>
                    <a:gd name="connsiteX2279" fmla="*/ 733632 w 923009"/>
                    <a:gd name="connsiteY2279" fmla="*/ 744152 h 919764"/>
                    <a:gd name="connsiteX2280" fmla="*/ 731934 w 923009"/>
                    <a:gd name="connsiteY2280" fmla="*/ 744152 h 919764"/>
                    <a:gd name="connsiteX2281" fmla="*/ 731085 w 923009"/>
                    <a:gd name="connsiteY2281" fmla="*/ 745875 h 919764"/>
                    <a:gd name="connsiteX2282" fmla="*/ 731934 w 923009"/>
                    <a:gd name="connsiteY2282" fmla="*/ 746724 h 919764"/>
                    <a:gd name="connsiteX2283" fmla="*/ 731934 w 923009"/>
                    <a:gd name="connsiteY2283" fmla="*/ 747572 h 919764"/>
                    <a:gd name="connsiteX2284" fmla="*/ 731085 w 923009"/>
                    <a:gd name="connsiteY2284" fmla="*/ 747572 h 919764"/>
                    <a:gd name="connsiteX2285" fmla="*/ 730210 w 923009"/>
                    <a:gd name="connsiteY2285" fmla="*/ 746724 h 919764"/>
                    <a:gd name="connsiteX2286" fmla="*/ 729361 w 923009"/>
                    <a:gd name="connsiteY2286" fmla="*/ 746724 h 919764"/>
                    <a:gd name="connsiteX2287" fmla="*/ 727663 w 923009"/>
                    <a:gd name="connsiteY2287" fmla="*/ 748420 h 919764"/>
                    <a:gd name="connsiteX2288" fmla="*/ 726814 w 923009"/>
                    <a:gd name="connsiteY2288" fmla="*/ 748420 h 919764"/>
                    <a:gd name="connsiteX2289" fmla="*/ 726814 w 923009"/>
                    <a:gd name="connsiteY2289" fmla="*/ 749269 h 919764"/>
                    <a:gd name="connsiteX2290" fmla="*/ 725116 w 923009"/>
                    <a:gd name="connsiteY2290" fmla="*/ 748420 h 919764"/>
                    <a:gd name="connsiteX2291" fmla="*/ 725116 w 923009"/>
                    <a:gd name="connsiteY2291" fmla="*/ 749269 h 919764"/>
                    <a:gd name="connsiteX2292" fmla="*/ 724240 w 923009"/>
                    <a:gd name="connsiteY2292" fmla="*/ 750143 h 919764"/>
                    <a:gd name="connsiteX2293" fmla="*/ 725116 w 923009"/>
                    <a:gd name="connsiteY2293" fmla="*/ 750992 h 919764"/>
                    <a:gd name="connsiteX2294" fmla="*/ 724240 w 923009"/>
                    <a:gd name="connsiteY2294" fmla="*/ 750992 h 919764"/>
                    <a:gd name="connsiteX2295" fmla="*/ 723391 w 923009"/>
                    <a:gd name="connsiteY2295" fmla="*/ 751840 h 919764"/>
                    <a:gd name="connsiteX2296" fmla="*/ 722542 w 923009"/>
                    <a:gd name="connsiteY2296" fmla="*/ 750992 h 919764"/>
                    <a:gd name="connsiteX2297" fmla="*/ 720844 w 923009"/>
                    <a:gd name="connsiteY2297" fmla="*/ 751840 h 919764"/>
                    <a:gd name="connsiteX2298" fmla="*/ 720844 w 923009"/>
                    <a:gd name="connsiteY2298" fmla="*/ 753537 h 919764"/>
                    <a:gd name="connsiteX2299" fmla="*/ 719120 w 923009"/>
                    <a:gd name="connsiteY2299" fmla="*/ 754385 h 919764"/>
                    <a:gd name="connsiteX2300" fmla="*/ 719120 w 923009"/>
                    <a:gd name="connsiteY2300" fmla="*/ 755234 h 919764"/>
                    <a:gd name="connsiteX2301" fmla="*/ 719120 w 923009"/>
                    <a:gd name="connsiteY2301" fmla="*/ 756109 h 919764"/>
                    <a:gd name="connsiteX2302" fmla="*/ 718271 w 923009"/>
                    <a:gd name="connsiteY2302" fmla="*/ 755234 h 919764"/>
                    <a:gd name="connsiteX2303" fmla="*/ 718271 w 923009"/>
                    <a:gd name="connsiteY2303" fmla="*/ 754385 h 919764"/>
                    <a:gd name="connsiteX2304" fmla="*/ 718271 w 923009"/>
                    <a:gd name="connsiteY2304" fmla="*/ 751840 h 919764"/>
                    <a:gd name="connsiteX2305" fmla="*/ 718271 w 923009"/>
                    <a:gd name="connsiteY2305" fmla="*/ 750992 h 919764"/>
                    <a:gd name="connsiteX2306" fmla="*/ 717422 w 923009"/>
                    <a:gd name="connsiteY2306" fmla="*/ 750992 h 919764"/>
                    <a:gd name="connsiteX2307" fmla="*/ 715724 w 923009"/>
                    <a:gd name="connsiteY2307" fmla="*/ 752689 h 919764"/>
                    <a:gd name="connsiteX2308" fmla="*/ 714875 w 923009"/>
                    <a:gd name="connsiteY2308" fmla="*/ 752689 h 919764"/>
                    <a:gd name="connsiteX2309" fmla="*/ 714026 w 923009"/>
                    <a:gd name="connsiteY2309" fmla="*/ 754385 h 919764"/>
                    <a:gd name="connsiteX2310" fmla="*/ 713150 w 923009"/>
                    <a:gd name="connsiteY2310" fmla="*/ 755234 h 919764"/>
                    <a:gd name="connsiteX2311" fmla="*/ 711452 w 923009"/>
                    <a:gd name="connsiteY2311" fmla="*/ 755234 h 919764"/>
                    <a:gd name="connsiteX2312" fmla="*/ 713150 w 923009"/>
                    <a:gd name="connsiteY2312" fmla="*/ 756109 h 919764"/>
                    <a:gd name="connsiteX2313" fmla="*/ 712301 w 923009"/>
                    <a:gd name="connsiteY2313" fmla="*/ 756109 h 919764"/>
                    <a:gd name="connsiteX2314" fmla="*/ 711452 w 923009"/>
                    <a:gd name="connsiteY2314" fmla="*/ 756109 h 919764"/>
                    <a:gd name="connsiteX2315" fmla="*/ 709754 w 923009"/>
                    <a:gd name="connsiteY2315" fmla="*/ 757805 h 919764"/>
                    <a:gd name="connsiteX2316" fmla="*/ 709754 w 923009"/>
                    <a:gd name="connsiteY2316" fmla="*/ 758654 h 919764"/>
                    <a:gd name="connsiteX2317" fmla="*/ 709754 w 923009"/>
                    <a:gd name="connsiteY2317" fmla="*/ 759502 h 919764"/>
                    <a:gd name="connsiteX2318" fmla="*/ 709754 w 923009"/>
                    <a:gd name="connsiteY2318" fmla="*/ 760350 h 919764"/>
                    <a:gd name="connsiteX2319" fmla="*/ 708905 w 923009"/>
                    <a:gd name="connsiteY2319" fmla="*/ 759502 h 919764"/>
                    <a:gd name="connsiteX2320" fmla="*/ 708905 w 923009"/>
                    <a:gd name="connsiteY2320" fmla="*/ 758654 h 919764"/>
                    <a:gd name="connsiteX2321" fmla="*/ 707181 w 923009"/>
                    <a:gd name="connsiteY2321" fmla="*/ 759502 h 919764"/>
                    <a:gd name="connsiteX2322" fmla="*/ 708030 w 923009"/>
                    <a:gd name="connsiteY2322" fmla="*/ 761199 h 919764"/>
                    <a:gd name="connsiteX2323" fmla="*/ 706332 w 923009"/>
                    <a:gd name="connsiteY2323" fmla="*/ 762074 h 919764"/>
                    <a:gd name="connsiteX2324" fmla="*/ 705483 w 923009"/>
                    <a:gd name="connsiteY2324" fmla="*/ 762922 h 919764"/>
                    <a:gd name="connsiteX2325" fmla="*/ 706332 w 923009"/>
                    <a:gd name="connsiteY2325" fmla="*/ 763770 h 919764"/>
                    <a:gd name="connsiteX2326" fmla="*/ 707181 w 923009"/>
                    <a:gd name="connsiteY2326" fmla="*/ 765467 h 919764"/>
                    <a:gd name="connsiteX2327" fmla="*/ 708905 w 923009"/>
                    <a:gd name="connsiteY2327" fmla="*/ 766316 h 919764"/>
                    <a:gd name="connsiteX2328" fmla="*/ 707181 w 923009"/>
                    <a:gd name="connsiteY2328" fmla="*/ 768039 h 919764"/>
                    <a:gd name="connsiteX2329" fmla="*/ 707181 w 923009"/>
                    <a:gd name="connsiteY2329" fmla="*/ 768887 h 919764"/>
                    <a:gd name="connsiteX2330" fmla="*/ 706332 w 923009"/>
                    <a:gd name="connsiteY2330" fmla="*/ 768887 h 919764"/>
                    <a:gd name="connsiteX2331" fmla="*/ 704634 w 923009"/>
                    <a:gd name="connsiteY2331" fmla="*/ 769736 h 919764"/>
                    <a:gd name="connsiteX2332" fmla="*/ 704634 w 923009"/>
                    <a:gd name="connsiteY2332" fmla="*/ 768887 h 919764"/>
                    <a:gd name="connsiteX2333" fmla="*/ 703785 w 923009"/>
                    <a:gd name="connsiteY2333" fmla="*/ 768039 h 919764"/>
                    <a:gd name="connsiteX2334" fmla="*/ 702936 w 923009"/>
                    <a:gd name="connsiteY2334" fmla="*/ 768039 h 919764"/>
                    <a:gd name="connsiteX2335" fmla="*/ 701211 w 923009"/>
                    <a:gd name="connsiteY2335" fmla="*/ 772307 h 919764"/>
                    <a:gd name="connsiteX2336" fmla="*/ 700362 w 923009"/>
                    <a:gd name="connsiteY2336" fmla="*/ 772307 h 919764"/>
                    <a:gd name="connsiteX2337" fmla="*/ 699513 w 923009"/>
                    <a:gd name="connsiteY2337" fmla="*/ 772307 h 919764"/>
                    <a:gd name="connsiteX2338" fmla="*/ 699513 w 923009"/>
                    <a:gd name="connsiteY2338" fmla="*/ 773155 h 919764"/>
                    <a:gd name="connsiteX2339" fmla="*/ 697815 w 923009"/>
                    <a:gd name="connsiteY2339" fmla="*/ 774852 h 919764"/>
                    <a:gd name="connsiteX2340" fmla="*/ 696940 w 923009"/>
                    <a:gd name="connsiteY2340" fmla="*/ 774852 h 919764"/>
                    <a:gd name="connsiteX2341" fmla="*/ 696091 w 923009"/>
                    <a:gd name="connsiteY2341" fmla="*/ 774852 h 919764"/>
                    <a:gd name="connsiteX2342" fmla="*/ 696091 w 923009"/>
                    <a:gd name="connsiteY2342" fmla="*/ 773155 h 919764"/>
                    <a:gd name="connsiteX2343" fmla="*/ 692695 w 923009"/>
                    <a:gd name="connsiteY2343" fmla="*/ 773155 h 919764"/>
                    <a:gd name="connsiteX2344" fmla="*/ 693544 w 923009"/>
                    <a:gd name="connsiteY2344" fmla="*/ 774852 h 919764"/>
                    <a:gd name="connsiteX2345" fmla="*/ 692695 w 923009"/>
                    <a:gd name="connsiteY2345" fmla="*/ 774852 h 919764"/>
                    <a:gd name="connsiteX2346" fmla="*/ 691846 w 923009"/>
                    <a:gd name="connsiteY2346" fmla="*/ 775701 h 919764"/>
                    <a:gd name="connsiteX2347" fmla="*/ 690970 w 923009"/>
                    <a:gd name="connsiteY2347" fmla="*/ 777397 h 919764"/>
                    <a:gd name="connsiteX2348" fmla="*/ 691846 w 923009"/>
                    <a:gd name="connsiteY2348" fmla="*/ 778272 h 919764"/>
                    <a:gd name="connsiteX2349" fmla="*/ 691846 w 923009"/>
                    <a:gd name="connsiteY2349" fmla="*/ 779121 h 919764"/>
                    <a:gd name="connsiteX2350" fmla="*/ 690121 w 923009"/>
                    <a:gd name="connsiteY2350" fmla="*/ 779121 h 919764"/>
                    <a:gd name="connsiteX2351" fmla="*/ 689272 w 923009"/>
                    <a:gd name="connsiteY2351" fmla="*/ 779969 h 919764"/>
                    <a:gd name="connsiteX2352" fmla="*/ 687574 w 923009"/>
                    <a:gd name="connsiteY2352" fmla="*/ 780817 h 919764"/>
                    <a:gd name="connsiteX2353" fmla="*/ 686725 w 923009"/>
                    <a:gd name="connsiteY2353" fmla="*/ 779969 h 919764"/>
                    <a:gd name="connsiteX2354" fmla="*/ 685850 w 923009"/>
                    <a:gd name="connsiteY2354" fmla="*/ 779969 h 919764"/>
                    <a:gd name="connsiteX2355" fmla="*/ 685001 w 923009"/>
                    <a:gd name="connsiteY2355" fmla="*/ 779121 h 919764"/>
                    <a:gd name="connsiteX2356" fmla="*/ 685850 w 923009"/>
                    <a:gd name="connsiteY2356" fmla="*/ 778272 h 919764"/>
                    <a:gd name="connsiteX2357" fmla="*/ 685001 w 923009"/>
                    <a:gd name="connsiteY2357" fmla="*/ 778272 h 919764"/>
                    <a:gd name="connsiteX2358" fmla="*/ 684152 w 923009"/>
                    <a:gd name="connsiteY2358" fmla="*/ 777397 h 919764"/>
                    <a:gd name="connsiteX2359" fmla="*/ 683303 w 923009"/>
                    <a:gd name="connsiteY2359" fmla="*/ 778272 h 919764"/>
                    <a:gd name="connsiteX2360" fmla="*/ 681605 w 923009"/>
                    <a:gd name="connsiteY2360" fmla="*/ 779121 h 919764"/>
                    <a:gd name="connsiteX2361" fmla="*/ 681605 w 923009"/>
                    <a:gd name="connsiteY2361" fmla="*/ 780817 h 919764"/>
                    <a:gd name="connsiteX2362" fmla="*/ 680756 w 923009"/>
                    <a:gd name="connsiteY2362" fmla="*/ 782514 h 919764"/>
                    <a:gd name="connsiteX2363" fmla="*/ 681605 w 923009"/>
                    <a:gd name="connsiteY2363" fmla="*/ 783362 h 919764"/>
                    <a:gd name="connsiteX2364" fmla="*/ 681605 w 923009"/>
                    <a:gd name="connsiteY2364" fmla="*/ 784237 h 919764"/>
                    <a:gd name="connsiteX2365" fmla="*/ 680756 w 923009"/>
                    <a:gd name="connsiteY2365" fmla="*/ 784237 h 919764"/>
                    <a:gd name="connsiteX2366" fmla="*/ 679032 w 923009"/>
                    <a:gd name="connsiteY2366" fmla="*/ 783362 h 919764"/>
                    <a:gd name="connsiteX2367" fmla="*/ 678183 w 923009"/>
                    <a:gd name="connsiteY2367" fmla="*/ 782514 h 919764"/>
                    <a:gd name="connsiteX2368" fmla="*/ 677334 w 923009"/>
                    <a:gd name="connsiteY2368" fmla="*/ 783362 h 919764"/>
                    <a:gd name="connsiteX2369" fmla="*/ 677334 w 923009"/>
                    <a:gd name="connsiteY2369" fmla="*/ 784237 h 919764"/>
                    <a:gd name="connsiteX2370" fmla="*/ 676485 w 923009"/>
                    <a:gd name="connsiteY2370" fmla="*/ 785086 h 919764"/>
                    <a:gd name="connsiteX2371" fmla="*/ 677334 w 923009"/>
                    <a:gd name="connsiteY2371" fmla="*/ 785934 h 919764"/>
                    <a:gd name="connsiteX2372" fmla="*/ 677334 w 923009"/>
                    <a:gd name="connsiteY2372" fmla="*/ 786782 h 919764"/>
                    <a:gd name="connsiteX2373" fmla="*/ 676485 w 923009"/>
                    <a:gd name="connsiteY2373" fmla="*/ 787631 h 919764"/>
                    <a:gd name="connsiteX2374" fmla="*/ 675636 w 923009"/>
                    <a:gd name="connsiteY2374" fmla="*/ 787631 h 919764"/>
                    <a:gd name="connsiteX2375" fmla="*/ 674787 w 923009"/>
                    <a:gd name="connsiteY2375" fmla="*/ 786782 h 919764"/>
                    <a:gd name="connsiteX2376" fmla="*/ 673911 w 923009"/>
                    <a:gd name="connsiteY2376" fmla="*/ 787631 h 919764"/>
                    <a:gd name="connsiteX2377" fmla="*/ 670515 w 923009"/>
                    <a:gd name="connsiteY2377" fmla="*/ 785934 h 919764"/>
                    <a:gd name="connsiteX2378" fmla="*/ 669666 w 923009"/>
                    <a:gd name="connsiteY2378" fmla="*/ 786782 h 919764"/>
                    <a:gd name="connsiteX2379" fmla="*/ 668791 w 923009"/>
                    <a:gd name="connsiteY2379" fmla="*/ 789354 h 919764"/>
                    <a:gd name="connsiteX2380" fmla="*/ 667942 w 923009"/>
                    <a:gd name="connsiteY2380" fmla="*/ 789354 h 919764"/>
                    <a:gd name="connsiteX2381" fmla="*/ 666244 w 923009"/>
                    <a:gd name="connsiteY2381" fmla="*/ 790202 h 919764"/>
                    <a:gd name="connsiteX2382" fmla="*/ 665395 w 923009"/>
                    <a:gd name="connsiteY2382" fmla="*/ 791051 h 919764"/>
                    <a:gd name="connsiteX2383" fmla="*/ 664546 w 923009"/>
                    <a:gd name="connsiteY2383" fmla="*/ 790202 h 919764"/>
                    <a:gd name="connsiteX2384" fmla="*/ 664546 w 923009"/>
                    <a:gd name="connsiteY2384" fmla="*/ 787631 h 919764"/>
                    <a:gd name="connsiteX2385" fmla="*/ 663670 w 923009"/>
                    <a:gd name="connsiteY2385" fmla="*/ 787631 h 919764"/>
                    <a:gd name="connsiteX2386" fmla="*/ 662821 w 923009"/>
                    <a:gd name="connsiteY2386" fmla="*/ 787631 h 919764"/>
                    <a:gd name="connsiteX2387" fmla="*/ 662821 w 923009"/>
                    <a:gd name="connsiteY2387" fmla="*/ 785934 h 919764"/>
                    <a:gd name="connsiteX2388" fmla="*/ 662821 w 923009"/>
                    <a:gd name="connsiteY2388" fmla="*/ 784237 h 919764"/>
                    <a:gd name="connsiteX2389" fmla="*/ 662821 w 923009"/>
                    <a:gd name="connsiteY2389" fmla="*/ 783362 h 919764"/>
                    <a:gd name="connsiteX2390" fmla="*/ 660274 w 923009"/>
                    <a:gd name="connsiteY2390" fmla="*/ 785086 h 919764"/>
                    <a:gd name="connsiteX2391" fmla="*/ 659425 w 923009"/>
                    <a:gd name="connsiteY2391" fmla="*/ 785086 h 919764"/>
                    <a:gd name="connsiteX2392" fmla="*/ 658576 w 923009"/>
                    <a:gd name="connsiteY2392" fmla="*/ 784237 h 919764"/>
                    <a:gd name="connsiteX2393" fmla="*/ 658576 w 923009"/>
                    <a:gd name="connsiteY2393" fmla="*/ 783362 h 919764"/>
                    <a:gd name="connsiteX2394" fmla="*/ 656852 w 923009"/>
                    <a:gd name="connsiteY2394" fmla="*/ 782514 h 919764"/>
                    <a:gd name="connsiteX2395" fmla="*/ 655154 w 923009"/>
                    <a:gd name="connsiteY2395" fmla="*/ 781666 h 919764"/>
                    <a:gd name="connsiteX2396" fmla="*/ 654305 w 923009"/>
                    <a:gd name="connsiteY2396" fmla="*/ 779969 h 919764"/>
                    <a:gd name="connsiteX2397" fmla="*/ 653456 w 923009"/>
                    <a:gd name="connsiteY2397" fmla="*/ 779121 h 919764"/>
                    <a:gd name="connsiteX2398" fmla="*/ 652607 w 923009"/>
                    <a:gd name="connsiteY2398" fmla="*/ 779121 h 919764"/>
                    <a:gd name="connsiteX2399" fmla="*/ 651731 w 923009"/>
                    <a:gd name="connsiteY2399" fmla="*/ 780817 h 919764"/>
                    <a:gd name="connsiteX2400" fmla="*/ 650882 w 923009"/>
                    <a:gd name="connsiteY2400" fmla="*/ 781666 h 919764"/>
                    <a:gd name="connsiteX2401" fmla="*/ 649184 w 923009"/>
                    <a:gd name="connsiteY2401" fmla="*/ 781666 h 919764"/>
                    <a:gd name="connsiteX2402" fmla="*/ 648335 w 923009"/>
                    <a:gd name="connsiteY2402" fmla="*/ 781666 h 919764"/>
                    <a:gd name="connsiteX2403" fmla="*/ 645762 w 923009"/>
                    <a:gd name="connsiteY2403" fmla="*/ 780817 h 919764"/>
                    <a:gd name="connsiteX2404" fmla="*/ 644064 w 923009"/>
                    <a:gd name="connsiteY2404" fmla="*/ 779969 h 919764"/>
                    <a:gd name="connsiteX2405" fmla="*/ 641490 w 923009"/>
                    <a:gd name="connsiteY2405" fmla="*/ 779121 h 919764"/>
                    <a:gd name="connsiteX2406" fmla="*/ 641490 w 923009"/>
                    <a:gd name="connsiteY2406" fmla="*/ 777397 h 919764"/>
                    <a:gd name="connsiteX2407" fmla="*/ 639792 w 923009"/>
                    <a:gd name="connsiteY2407" fmla="*/ 775701 h 919764"/>
                    <a:gd name="connsiteX2408" fmla="*/ 639792 w 923009"/>
                    <a:gd name="connsiteY2408" fmla="*/ 774004 h 919764"/>
                    <a:gd name="connsiteX2409" fmla="*/ 638094 w 923009"/>
                    <a:gd name="connsiteY2409" fmla="*/ 774004 h 919764"/>
                    <a:gd name="connsiteX2410" fmla="*/ 635521 w 923009"/>
                    <a:gd name="connsiteY2410" fmla="*/ 773155 h 919764"/>
                    <a:gd name="connsiteX2411" fmla="*/ 632125 w 923009"/>
                    <a:gd name="connsiteY2411" fmla="*/ 773155 h 919764"/>
                    <a:gd name="connsiteX2412" fmla="*/ 631276 w 923009"/>
                    <a:gd name="connsiteY2412" fmla="*/ 772307 h 919764"/>
                    <a:gd name="connsiteX2413" fmla="*/ 631276 w 923009"/>
                    <a:gd name="connsiteY2413" fmla="*/ 770584 h 919764"/>
                    <a:gd name="connsiteX2414" fmla="*/ 627853 w 923009"/>
                    <a:gd name="connsiteY2414" fmla="*/ 770584 h 919764"/>
                    <a:gd name="connsiteX2415" fmla="*/ 627004 w 923009"/>
                    <a:gd name="connsiteY2415" fmla="*/ 768887 h 919764"/>
                    <a:gd name="connsiteX2416" fmla="*/ 626155 w 923009"/>
                    <a:gd name="connsiteY2416" fmla="*/ 768887 h 919764"/>
                    <a:gd name="connsiteX2417" fmla="*/ 625306 w 923009"/>
                    <a:gd name="connsiteY2417" fmla="*/ 768887 h 919764"/>
                    <a:gd name="connsiteX2418" fmla="*/ 623582 w 923009"/>
                    <a:gd name="connsiteY2418" fmla="*/ 770584 h 919764"/>
                    <a:gd name="connsiteX2419" fmla="*/ 620186 w 923009"/>
                    <a:gd name="connsiteY2419" fmla="*/ 773155 h 919764"/>
                    <a:gd name="connsiteX2420" fmla="*/ 620186 w 923009"/>
                    <a:gd name="connsiteY2420" fmla="*/ 774004 h 919764"/>
                    <a:gd name="connsiteX2421" fmla="*/ 621884 w 923009"/>
                    <a:gd name="connsiteY2421" fmla="*/ 774852 h 919764"/>
                    <a:gd name="connsiteX2422" fmla="*/ 621884 w 923009"/>
                    <a:gd name="connsiteY2422" fmla="*/ 775701 h 919764"/>
                    <a:gd name="connsiteX2423" fmla="*/ 621035 w 923009"/>
                    <a:gd name="connsiteY2423" fmla="*/ 775701 h 919764"/>
                    <a:gd name="connsiteX2424" fmla="*/ 619311 w 923009"/>
                    <a:gd name="connsiteY2424" fmla="*/ 775701 h 919764"/>
                    <a:gd name="connsiteX2425" fmla="*/ 618462 w 923009"/>
                    <a:gd name="connsiteY2425" fmla="*/ 774004 h 919764"/>
                    <a:gd name="connsiteX2426" fmla="*/ 617613 w 923009"/>
                    <a:gd name="connsiteY2426" fmla="*/ 774004 h 919764"/>
                    <a:gd name="connsiteX2427" fmla="*/ 616764 w 923009"/>
                    <a:gd name="connsiteY2427" fmla="*/ 774004 h 919764"/>
                    <a:gd name="connsiteX2428" fmla="*/ 615915 w 923009"/>
                    <a:gd name="connsiteY2428" fmla="*/ 773155 h 919764"/>
                    <a:gd name="connsiteX2429" fmla="*/ 614217 w 923009"/>
                    <a:gd name="connsiteY2429" fmla="*/ 774004 h 919764"/>
                    <a:gd name="connsiteX2430" fmla="*/ 609945 w 923009"/>
                    <a:gd name="connsiteY2430" fmla="*/ 774004 h 919764"/>
                    <a:gd name="connsiteX2431" fmla="*/ 609096 w 923009"/>
                    <a:gd name="connsiteY2431" fmla="*/ 774004 h 919764"/>
                    <a:gd name="connsiteX2432" fmla="*/ 609096 w 923009"/>
                    <a:gd name="connsiteY2432" fmla="*/ 772307 h 919764"/>
                    <a:gd name="connsiteX2433" fmla="*/ 608247 w 923009"/>
                    <a:gd name="connsiteY2433" fmla="*/ 772307 h 919764"/>
                    <a:gd name="connsiteX2434" fmla="*/ 607372 w 923009"/>
                    <a:gd name="connsiteY2434" fmla="*/ 772307 h 919764"/>
                    <a:gd name="connsiteX2435" fmla="*/ 605674 w 923009"/>
                    <a:gd name="connsiteY2435" fmla="*/ 773155 h 919764"/>
                    <a:gd name="connsiteX2436" fmla="*/ 603976 w 923009"/>
                    <a:gd name="connsiteY2436" fmla="*/ 772307 h 919764"/>
                    <a:gd name="connsiteX2437" fmla="*/ 599704 w 923009"/>
                    <a:gd name="connsiteY2437" fmla="*/ 774852 h 919764"/>
                    <a:gd name="connsiteX2438" fmla="*/ 598855 w 923009"/>
                    <a:gd name="connsiteY2438" fmla="*/ 774004 h 919764"/>
                    <a:gd name="connsiteX2439" fmla="*/ 599704 w 923009"/>
                    <a:gd name="connsiteY2439" fmla="*/ 772307 h 919764"/>
                    <a:gd name="connsiteX2440" fmla="*/ 598855 w 923009"/>
                    <a:gd name="connsiteY2440" fmla="*/ 771432 h 919764"/>
                    <a:gd name="connsiteX2441" fmla="*/ 598006 w 923009"/>
                    <a:gd name="connsiteY2441" fmla="*/ 771432 h 919764"/>
                    <a:gd name="connsiteX2442" fmla="*/ 595433 w 923009"/>
                    <a:gd name="connsiteY2442" fmla="*/ 773155 h 919764"/>
                    <a:gd name="connsiteX2443" fmla="*/ 593735 w 923009"/>
                    <a:gd name="connsiteY2443" fmla="*/ 771432 h 919764"/>
                    <a:gd name="connsiteX2444" fmla="*/ 591161 w 923009"/>
                    <a:gd name="connsiteY2444" fmla="*/ 771432 h 919764"/>
                    <a:gd name="connsiteX2445" fmla="*/ 590312 w 923009"/>
                    <a:gd name="connsiteY2445" fmla="*/ 770584 h 919764"/>
                    <a:gd name="connsiteX2446" fmla="*/ 590312 w 923009"/>
                    <a:gd name="connsiteY2446" fmla="*/ 768887 h 919764"/>
                    <a:gd name="connsiteX2447" fmla="*/ 589463 w 923009"/>
                    <a:gd name="connsiteY2447" fmla="*/ 768039 h 919764"/>
                    <a:gd name="connsiteX2448" fmla="*/ 586916 w 923009"/>
                    <a:gd name="connsiteY2448" fmla="*/ 768039 h 919764"/>
                    <a:gd name="connsiteX2449" fmla="*/ 586067 w 923009"/>
                    <a:gd name="connsiteY2449" fmla="*/ 768887 h 919764"/>
                    <a:gd name="connsiteX2450" fmla="*/ 585192 w 923009"/>
                    <a:gd name="connsiteY2450" fmla="*/ 768887 h 919764"/>
                    <a:gd name="connsiteX2451" fmla="*/ 580071 w 923009"/>
                    <a:gd name="connsiteY2451" fmla="*/ 768039 h 919764"/>
                    <a:gd name="connsiteX2452" fmla="*/ 579222 w 923009"/>
                    <a:gd name="connsiteY2452" fmla="*/ 768887 h 919764"/>
                    <a:gd name="connsiteX2453" fmla="*/ 579222 w 923009"/>
                    <a:gd name="connsiteY2453" fmla="*/ 769736 h 919764"/>
                    <a:gd name="connsiteX2454" fmla="*/ 579222 w 923009"/>
                    <a:gd name="connsiteY2454" fmla="*/ 770584 h 919764"/>
                    <a:gd name="connsiteX2455" fmla="*/ 577524 w 923009"/>
                    <a:gd name="connsiteY2455" fmla="*/ 770584 h 919764"/>
                    <a:gd name="connsiteX2456" fmla="*/ 575826 w 923009"/>
                    <a:gd name="connsiteY2456" fmla="*/ 770584 h 919764"/>
                    <a:gd name="connsiteX2457" fmla="*/ 574102 w 923009"/>
                    <a:gd name="connsiteY2457" fmla="*/ 770584 h 919764"/>
                    <a:gd name="connsiteX2458" fmla="*/ 572404 w 923009"/>
                    <a:gd name="connsiteY2458" fmla="*/ 771432 h 919764"/>
                    <a:gd name="connsiteX2459" fmla="*/ 570706 w 923009"/>
                    <a:gd name="connsiteY2459" fmla="*/ 770584 h 919764"/>
                    <a:gd name="connsiteX2460" fmla="*/ 568132 w 923009"/>
                    <a:gd name="connsiteY2460" fmla="*/ 771432 h 919764"/>
                    <a:gd name="connsiteX2461" fmla="*/ 565585 w 923009"/>
                    <a:gd name="connsiteY2461" fmla="*/ 770584 h 919764"/>
                    <a:gd name="connsiteX2462" fmla="*/ 563012 w 923009"/>
                    <a:gd name="connsiteY2462" fmla="*/ 772307 h 919764"/>
                    <a:gd name="connsiteX2463" fmla="*/ 561314 w 923009"/>
                    <a:gd name="connsiteY2463" fmla="*/ 771432 h 919764"/>
                    <a:gd name="connsiteX2464" fmla="*/ 559616 w 923009"/>
                    <a:gd name="connsiteY2464" fmla="*/ 772307 h 919764"/>
                    <a:gd name="connsiteX2465" fmla="*/ 557892 w 923009"/>
                    <a:gd name="connsiteY2465" fmla="*/ 774852 h 919764"/>
                    <a:gd name="connsiteX2466" fmla="*/ 556194 w 923009"/>
                    <a:gd name="connsiteY2466" fmla="*/ 774852 h 919764"/>
                    <a:gd name="connsiteX2467" fmla="*/ 555345 w 923009"/>
                    <a:gd name="connsiteY2467" fmla="*/ 770584 h 919764"/>
                    <a:gd name="connsiteX2468" fmla="*/ 554496 w 923009"/>
                    <a:gd name="connsiteY2468" fmla="*/ 769736 h 919764"/>
                    <a:gd name="connsiteX2469" fmla="*/ 550224 w 923009"/>
                    <a:gd name="connsiteY2469" fmla="*/ 768887 h 919764"/>
                    <a:gd name="connsiteX2470" fmla="*/ 549375 w 923009"/>
                    <a:gd name="connsiteY2470" fmla="*/ 767190 h 919764"/>
                    <a:gd name="connsiteX2471" fmla="*/ 545953 w 923009"/>
                    <a:gd name="connsiteY2471" fmla="*/ 767190 h 919764"/>
                    <a:gd name="connsiteX2472" fmla="*/ 545104 w 923009"/>
                    <a:gd name="connsiteY2472" fmla="*/ 765467 h 919764"/>
                    <a:gd name="connsiteX2473" fmla="*/ 542557 w 923009"/>
                    <a:gd name="connsiteY2473" fmla="*/ 765467 h 919764"/>
                    <a:gd name="connsiteX2474" fmla="*/ 539983 w 923009"/>
                    <a:gd name="connsiteY2474" fmla="*/ 768039 h 919764"/>
                    <a:gd name="connsiteX2475" fmla="*/ 538285 w 923009"/>
                    <a:gd name="connsiteY2475" fmla="*/ 768887 h 919764"/>
                    <a:gd name="connsiteX2476" fmla="*/ 537436 w 923009"/>
                    <a:gd name="connsiteY2476" fmla="*/ 769736 h 919764"/>
                    <a:gd name="connsiteX2477" fmla="*/ 536587 w 923009"/>
                    <a:gd name="connsiteY2477" fmla="*/ 769736 h 919764"/>
                    <a:gd name="connsiteX2478" fmla="*/ 536587 w 923009"/>
                    <a:gd name="connsiteY2478" fmla="*/ 772307 h 919764"/>
                    <a:gd name="connsiteX2479" fmla="*/ 535738 w 923009"/>
                    <a:gd name="connsiteY2479" fmla="*/ 772307 h 919764"/>
                    <a:gd name="connsiteX2480" fmla="*/ 534863 w 923009"/>
                    <a:gd name="connsiteY2480" fmla="*/ 774004 h 919764"/>
                    <a:gd name="connsiteX2481" fmla="*/ 534014 w 923009"/>
                    <a:gd name="connsiteY2481" fmla="*/ 774004 h 919764"/>
                    <a:gd name="connsiteX2482" fmla="*/ 531467 w 923009"/>
                    <a:gd name="connsiteY2482" fmla="*/ 773155 h 919764"/>
                    <a:gd name="connsiteX2483" fmla="*/ 528893 w 923009"/>
                    <a:gd name="connsiteY2483" fmla="*/ 774852 h 919764"/>
                    <a:gd name="connsiteX2484" fmla="*/ 528893 w 923009"/>
                    <a:gd name="connsiteY2484" fmla="*/ 776549 h 919764"/>
                    <a:gd name="connsiteX2485" fmla="*/ 528044 w 923009"/>
                    <a:gd name="connsiteY2485" fmla="*/ 778272 h 919764"/>
                    <a:gd name="connsiteX2486" fmla="*/ 524622 w 923009"/>
                    <a:gd name="connsiteY2486" fmla="*/ 779969 h 919764"/>
                    <a:gd name="connsiteX2487" fmla="*/ 524622 w 923009"/>
                    <a:gd name="connsiteY2487" fmla="*/ 779121 h 919764"/>
                    <a:gd name="connsiteX2488" fmla="*/ 522924 w 923009"/>
                    <a:gd name="connsiteY2488" fmla="*/ 779121 h 919764"/>
                    <a:gd name="connsiteX2489" fmla="*/ 522075 w 923009"/>
                    <a:gd name="connsiteY2489" fmla="*/ 778272 h 919764"/>
                    <a:gd name="connsiteX2490" fmla="*/ 520377 w 923009"/>
                    <a:gd name="connsiteY2490" fmla="*/ 778272 h 919764"/>
                    <a:gd name="connsiteX2491" fmla="*/ 520377 w 923009"/>
                    <a:gd name="connsiteY2491" fmla="*/ 777397 h 919764"/>
                    <a:gd name="connsiteX2492" fmla="*/ 521226 w 923009"/>
                    <a:gd name="connsiteY2492" fmla="*/ 776549 h 919764"/>
                    <a:gd name="connsiteX2493" fmla="*/ 521226 w 923009"/>
                    <a:gd name="connsiteY2493" fmla="*/ 775701 h 919764"/>
                    <a:gd name="connsiteX2494" fmla="*/ 518652 w 923009"/>
                    <a:gd name="connsiteY2494" fmla="*/ 775701 h 919764"/>
                    <a:gd name="connsiteX2495" fmla="*/ 515256 w 923009"/>
                    <a:gd name="connsiteY2495" fmla="*/ 778272 h 919764"/>
                    <a:gd name="connsiteX2496" fmla="*/ 514407 w 923009"/>
                    <a:gd name="connsiteY2496" fmla="*/ 779121 h 919764"/>
                    <a:gd name="connsiteX2497" fmla="*/ 510985 w 923009"/>
                    <a:gd name="connsiteY2497" fmla="*/ 779969 h 919764"/>
                    <a:gd name="connsiteX2498" fmla="*/ 508438 w 923009"/>
                    <a:gd name="connsiteY2498" fmla="*/ 779121 h 919764"/>
                    <a:gd name="connsiteX2499" fmla="*/ 507562 w 923009"/>
                    <a:gd name="connsiteY2499" fmla="*/ 779969 h 919764"/>
                    <a:gd name="connsiteX2500" fmla="*/ 507562 w 923009"/>
                    <a:gd name="connsiteY2500" fmla="*/ 780817 h 919764"/>
                    <a:gd name="connsiteX2501" fmla="*/ 510136 w 923009"/>
                    <a:gd name="connsiteY2501" fmla="*/ 782514 h 919764"/>
                    <a:gd name="connsiteX2502" fmla="*/ 510136 w 923009"/>
                    <a:gd name="connsiteY2502" fmla="*/ 783362 h 919764"/>
                    <a:gd name="connsiteX2503" fmla="*/ 510136 w 923009"/>
                    <a:gd name="connsiteY2503" fmla="*/ 784237 h 919764"/>
                    <a:gd name="connsiteX2504" fmla="*/ 509287 w 923009"/>
                    <a:gd name="connsiteY2504" fmla="*/ 785086 h 919764"/>
                    <a:gd name="connsiteX2505" fmla="*/ 507562 w 923009"/>
                    <a:gd name="connsiteY2505" fmla="*/ 785934 h 919764"/>
                    <a:gd name="connsiteX2506" fmla="*/ 505864 w 923009"/>
                    <a:gd name="connsiteY2506" fmla="*/ 787631 h 919764"/>
                    <a:gd name="connsiteX2507" fmla="*/ 504166 w 923009"/>
                    <a:gd name="connsiteY2507" fmla="*/ 791051 h 919764"/>
                    <a:gd name="connsiteX2508" fmla="*/ 503317 w 923009"/>
                    <a:gd name="connsiteY2508" fmla="*/ 793596 h 919764"/>
                    <a:gd name="connsiteX2509" fmla="*/ 500744 w 923009"/>
                    <a:gd name="connsiteY2509" fmla="*/ 794471 h 919764"/>
                    <a:gd name="connsiteX2510" fmla="*/ 499895 w 923009"/>
                    <a:gd name="connsiteY2510" fmla="*/ 794471 h 919764"/>
                    <a:gd name="connsiteX2511" fmla="*/ 499046 w 923009"/>
                    <a:gd name="connsiteY2511" fmla="*/ 795319 h 919764"/>
                    <a:gd name="connsiteX2512" fmla="*/ 498197 w 923009"/>
                    <a:gd name="connsiteY2512" fmla="*/ 796167 h 919764"/>
                    <a:gd name="connsiteX2513" fmla="*/ 497348 w 923009"/>
                    <a:gd name="connsiteY2513" fmla="*/ 798713 h 919764"/>
                    <a:gd name="connsiteX2514" fmla="*/ 496472 w 923009"/>
                    <a:gd name="connsiteY2514" fmla="*/ 799561 h 919764"/>
                    <a:gd name="connsiteX2515" fmla="*/ 493926 w 923009"/>
                    <a:gd name="connsiteY2515" fmla="*/ 798713 h 919764"/>
                    <a:gd name="connsiteX2516" fmla="*/ 493077 w 923009"/>
                    <a:gd name="connsiteY2516" fmla="*/ 798713 h 919764"/>
                    <a:gd name="connsiteX2517" fmla="*/ 491379 w 923009"/>
                    <a:gd name="connsiteY2517" fmla="*/ 802981 h 919764"/>
                    <a:gd name="connsiteX2518" fmla="*/ 488805 w 923009"/>
                    <a:gd name="connsiteY2518" fmla="*/ 805526 h 919764"/>
                    <a:gd name="connsiteX2519" fmla="*/ 487956 w 923009"/>
                    <a:gd name="connsiteY2519" fmla="*/ 808098 h 919764"/>
                    <a:gd name="connsiteX2520" fmla="*/ 487107 w 923009"/>
                    <a:gd name="connsiteY2520" fmla="*/ 808946 h 919764"/>
                    <a:gd name="connsiteX2521" fmla="*/ 484534 w 923009"/>
                    <a:gd name="connsiteY2521" fmla="*/ 809794 h 919764"/>
                    <a:gd name="connsiteX2522" fmla="*/ 482836 w 923009"/>
                    <a:gd name="connsiteY2522" fmla="*/ 808946 h 919764"/>
                    <a:gd name="connsiteX2523" fmla="*/ 481987 w 923009"/>
                    <a:gd name="connsiteY2523" fmla="*/ 808946 h 919764"/>
                    <a:gd name="connsiteX2524" fmla="*/ 480289 w 923009"/>
                    <a:gd name="connsiteY2524" fmla="*/ 804678 h 919764"/>
                    <a:gd name="connsiteX2525" fmla="*/ 474293 w 923009"/>
                    <a:gd name="connsiteY2525" fmla="*/ 798713 h 919764"/>
                    <a:gd name="connsiteX2526" fmla="*/ 473444 w 923009"/>
                    <a:gd name="connsiteY2526" fmla="*/ 796167 h 919764"/>
                    <a:gd name="connsiteX2527" fmla="*/ 473444 w 923009"/>
                    <a:gd name="connsiteY2527" fmla="*/ 794471 h 919764"/>
                    <a:gd name="connsiteX2528" fmla="*/ 473444 w 923009"/>
                    <a:gd name="connsiteY2528" fmla="*/ 791899 h 919764"/>
                    <a:gd name="connsiteX2529" fmla="*/ 473444 w 923009"/>
                    <a:gd name="connsiteY2529" fmla="*/ 791051 h 919764"/>
                    <a:gd name="connsiteX2530" fmla="*/ 472595 w 923009"/>
                    <a:gd name="connsiteY2530" fmla="*/ 790202 h 919764"/>
                    <a:gd name="connsiteX2531" fmla="*/ 471746 w 923009"/>
                    <a:gd name="connsiteY2531" fmla="*/ 790202 h 919764"/>
                    <a:gd name="connsiteX2532" fmla="*/ 469199 w 923009"/>
                    <a:gd name="connsiteY2532" fmla="*/ 789354 h 919764"/>
                    <a:gd name="connsiteX2533" fmla="*/ 467474 w 923009"/>
                    <a:gd name="connsiteY2533" fmla="*/ 790202 h 919764"/>
                    <a:gd name="connsiteX2534" fmla="*/ 466625 w 923009"/>
                    <a:gd name="connsiteY2534" fmla="*/ 790202 h 919764"/>
                    <a:gd name="connsiteX2535" fmla="*/ 465776 w 923009"/>
                    <a:gd name="connsiteY2535" fmla="*/ 791051 h 919764"/>
                    <a:gd name="connsiteX2536" fmla="*/ 466625 w 923009"/>
                    <a:gd name="connsiteY2536" fmla="*/ 794471 h 919764"/>
                    <a:gd name="connsiteX2537" fmla="*/ 465776 w 923009"/>
                    <a:gd name="connsiteY2537" fmla="*/ 795319 h 919764"/>
                    <a:gd name="connsiteX2538" fmla="*/ 465776 w 923009"/>
                    <a:gd name="connsiteY2538" fmla="*/ 796167 h 919764"/>
                    <a:gd name="connsiteX2539" fmla="*/ 464927 w 923009"/>
                    <a:gd name="connsiteY2539" fmla="*/ 796167 h 919764"/>
                    <a:gd name="connsiteX2540" fmla="*/ 464078 w 923009"/>
                    <a:gd name="connsiteY2540" fmla="*/ 797016 h 919764"/>
                    <a:gd name="connsiteX2541" fmla="*/ 462354 w 923009"/>
                    <a:gd name="connsiteY2541" fmla="*/ 796167 h 919764"/>
                    <a:gd name="connsiteX2542" fmla="*/ 455535 w 923009"/>
                    <a:gd name="connsiteY2542" fmla="*/ 797016 h 919764"/>
                    <a:gd name="connsiteX2543" fmla="*/ 452988 w 923009"/>
                    <a:gd name="connsiteY2543" fmla="*/ 797864 h 919764"/>
                    <a:gd name="connsiteX2544" fmla="*/ 452988 w 923009"/>
                    <a:gd name="connsiteY2544" fmla="*/ 798713 h 919764"/>
                    <a:gd name="connsiteX2545" fmla="*/ 452113 w 923009"/>
                    <a:gd name="connsiteY2545" fmla="*/ 799561 h 919764"/>
                    <a:gd name="connsiteX2546" fmla="*/ 454686 w 923009"/>
                    <a:gd name="connsiteY2546" fmla="*/ 802133 h 919764"/>
                    <a:gd name="connsiteX2547" fmla="*/ 453837 w 923009"/>
                    <a:gd name="connsiteY2547" fmla="*/ 803829 h 919764"/>
                    <a:gd name="connsiteX2548" fmla="*/ 452988 w 923009"/>
                    <a:gd name="connsiteY2548" fmla="*/ 803829 h 919764"/>
                    <a:gd name="connsiteX2549" fmla="*/ 450415 w 923009"/>
                    <a:gd name="connsiteY2549" fmla="*/ 802133 h 919764"/>
                    <a:gd name="connsiteX2550" fmla="*/ 449566 w 923009"/>
                    <a:gd name="connsiteY2550" fmla="*/ 802133 h 919764"/>
                    <a:gd name="connsiteX2551" fmla="*/ 447868 w 923009"/>
                    <a:gd name="connsiteY2551" fmla="*/ 802133 h 919764"/>
                    <a:gd name="connsiteX2552" fmla="*/ 446143 w 923009"/>
                    <a:gd name="connsiteY2552" fmla="*/ 802981 h 919764"/>
                    <a:gd name="connsiteX2553" fmla="*/ 443596 w 923009"/>
                    <a:gd name="connsiteY2553" fmla="*/ 804678 h 919764"/>
                    <a:gd name="connsiteX2554" fmla="*/ 441898 w 923009"/>
                    <a:gd name="connsiteY2554" fmla="*/ 805526 h 919764"/>
                    <a:gd name="connsiteX2555" fmla="*/ 441023 w 923009"/>
                    <a:gd name="connsiteY2555" fmla="*/ 805526 h 919764"/>
                    <a:gd name="connsiteX2556" fmla="*/ 439325 w 923009"/>
                    <a:gd name="connsiteY2556" fmla="*/ 804678 h 919764"/>
                    <a:gd name="connsiteX2557" fmla="*/ 437627 w 923009"/>
                    <a:gd name="connsiteY2557" fmla="*/ 805526 h 919764"/>
                    <a:gd name="connsiteX2558" fmla="*/ 436778 w 923009"/>
                    <a:gd name="connsiteY2558" fmla="*/ 807249 h 919764"/>
                    <a:gd name="connsiteX2559" fmla="*/ 435929 w 923009"/>
                    <a:gd name="connsiteY2559" fmla="*/ 808946 h 919764"/>
                    <a:gd name="connsiteX2560" fmla="*/ 435053 w 923009"/>
                    <a:gd name="connsiteY2560" fmla="*/ 808946 h 919764"/>
                    <a:gd name="connsiteX2561" fmla="*/ 434205 w 923009"/>
                    <a:gd name="connsiteY2561" fmla="*/ 808946 h 919764"/>
                    <a:gd name="connsiteX2562" fmla="*/ 431658 w 923009"/>
                    <a:gd name="connsiteY2562" fmla="*/ 808098 h 919764"/>
                    <a:gd name="connsiteX2563" fmla="*/ 429084 w 923009"/>
                    <a:gd name="connsiteY2563" fmla="*/ 808098 h 919764"/>
                    <a:gd name="connsiteX2564" fmla="*/ 427386 w 923009"/>
                    <a:gd name="connsiteY2564" fmla="*/ 806401 h 919764"/>
                    <a:gd name="connsiteX2565" fmla="*/ 425688 w 923009"/>
                    <a:gd name="connsiteY2565" fmla="*/ 806401 h 919764"/>
                    <a:gd name="connsiteX2566" fmla="*/ 424839 w 923009"/>
                    <a:gd name="connsiteY2566" fmla="*/ 805526 h 919764"/>
                    <a:gd name="connsiteX2567" fmla="*/ 423964 w 923009"/>
                    <a:gd name="connsiteY2567" fmla="*/ 804678 h 919764"/>
                    <a:gd name="connsiteX2568" fmla="*/ 423115 w 923009"/>
                    <a:gd name="connsiteY2568" fmla="*/ 804678 h 919764"/>
                    <a:gd name="connsiteX2569" fmla="*/ 420568 w 923009"/>
                    <a:gd name="connsiteY2569" fmla="*/ 806401 h 919764"/>
                    <a:gd name="connsiteX2570" fmla="*/ 417145 w 923009"/>
                    <a:gd name="connsiteY2570" fmla="*/ 806401 h 919764"/>
                    <a:gd name="connsiteX2571" fmla="*/ 412025 w 923009"/>
                    <a:gd name="connsiteY2571" fmla="*/ 805526 h 919764"/>
                    <a:gd name="connsiteX2572" fmla="*/ 411176 w 923009"/>
                    <a:gd name="connsiteY2572" fmla="*/ 803829 h 919764"/>
                    <a:gd name="connsiteX2573" fmla="*/ 406904 w 923009"/>
                    <a:gd name="connsiteY2573" fmla="*/ 803829 h 919764"/>
                    <a:gd name="connsiteX2574" fmla="*/ 405206 w 923009"/>
                    <a:gd name="connsiteY2574" fmla="*/ 803829 h 919764"/>
                    <a:gd name="connsiteX2575" fmla="*/ 404357 w 923009"/>
                    <a:gd name="connsiteY2575" fmla="*/ 804678 h 919764"/>
                    <a:gd name="connsiteX2576" fmla="*/ 402659 w 923009"/>
                    <a:gd name="connsiteY2576" fmla="*/ 808946 h 919764"/>
                    <a:gd name="connsiteX2577" fmla="*/ 400935 w 923009"/>
                    <a:gd name="connsiteY2577" fmla="*/ 810643 h 919764"/>
                    <a:gd name="connsiteX2578" fmla="*/ 398388 w 923009"/>
                    <a:gd name="connsiteY2578" fmla="*/ 813214 h 919764"/>
                    <a:gd name="connsiteX2579" fmla="*/ 388147 w 923009"/>
                    <a:gd name="connsiteY2579" fmla="*/ 811518 h 919764"/>
                    <a:gd name="connsiteX2580" fmla="*/ 383875 w 923009"/>
                    <a:gd name="connsiteY2580" fmla="*/ 814063 h 919764"/>
                    <a:gd name="connsiteX2581" fmla="*/ 381328 w 923009"/>
                    <a:gd name="connsiteY2581" fmla="*/ 814063 h 919764"/>
                    <a:gd name="connsiteX2582" fmla="*/ 377057 w 923009"/>
                    <a:gd name="connsiteY2582" fmla="*/ 813214 h 919764"/>
                    <a:gd name="connsiteX2583" fmla="*/ 374483 w 923009"/>
                    <a:gd name="connsiteY2583" fmla="*/ 814063 h 919764"/>
                    <a:gd name="connsiteX2584" fmla="*/ 372785 w 923009"/>
                    <a:gd name="connsiteY2584" fmla="*/ 814911 h 919764"/>
                    <a:gd name="connsiteX2585" fmla="*/ 371937 w 923009"/>
                    <a:gd name="connsiteY2585" fmla="*/ 815760 h 919764"/>
                    <a:gd name="connsiteX2586" fmla="*/ 370239 w 923009"/>
                    <a:gd name="connsiteY2586" fmla="*/ 816608 h 919764"/>
                    <a:gd name="connsiteX2587" fmla="*/ 368514 w 923009"/>
                    <a:gd name="connsiteY2587" fmla="*/ 818331 h 919764"/>
                    <a:gd name="connsiteX2588" fmla="*/ 364269 w 923009"/>
                    <a:gd name="connsiteY2588" fmla="*/ 824296 h 919764"/>
                    <a:gd name="connsiteX2589" fmla="*/ 361696 w 923009"/>
                    <a:gd name="connsiteY2589" fmla="*/ 831110 h 919764"/>
                    <a:gd name="connsiteX2590" fmla="*/ 360847 w 923009"/>
                    <a:gd name="connsiteY2590" fmla="*/ 831958 h 919764"/>
                    <a:gd name="connsiteX2591" fmla="*/ 359149 w 923009"/>
                    <a:gd name="connsiteY2591" fmla="*/ 831958 h 919764"/>
                    <a:gd name="connsiteX2592" fmla="*/ 356575 w 923009"/>
                    <a:gd name="connsiteY2592" fmla="*/ 832806 h 919764"/>
                    <a:gd name="connsiteX2593" fmla="*/ 355726 w 923009"/>
                    <a:gd name="connsiteY2593" fmla="*/ 833681 h 919764"/>
                    <a:gd name="connsiteX2594" fmla="*/ 355726 w 923009"/>
                    <a:gd name="connsiteY2594" fmla="*/ 834530 h 919764"/>
                    <a:gd name="connsiteX2595" fmla="*/ 353179 w 923009"/>
                    <a:gd name="connsiteY2595" fmla="*/ 841343 h 919764"/>
                    <a:gd name="connsiteX2596" fmla="*/ 350606 w 923009"/>
                    <a:gd name="connsiteY2596" fmla="*/ 844763 h 919764"/>
                    <a:gd name="connsiteX2597" fmla="*/ 349757 w 923009"/>
                    <a:gd name="connsiteY2597" fmla="*/ 844763 h 919764"/>
                    <a:gd name="connsiteX2598" fmla="*/ 346334 w 923009"/>
                    <a:gd name="connsiteY2598" fmla="*/ 846460 h 919764"/>
                    <a:gd name="connsiteX2599" fmla="*/ 344636 w 923009"/>
                    <a:gd name="connsiteY2599" fmla="*/ 847308 h 919764"/>
                    <a:gd name="connsiteX2600" fmla="*/ 344636 w 923009"/>
                    <a:gd name="connsiteY2600" fmla="*/ 849005 h 919764"/>
                    <a:gd name="connsiteX2601" fmla="*/ 346334 w 923009"/>
                    <a:gd name="connsiteY2601" fmla="*/ 853273 h 919764"/>
                    <a:gd name="connsiteX2602" fmla="*/ 345485 w 923009"/>
                    <a:gd name="connsiteY2602" fmla="*/ 855845 h 919764"/>
                    <a:gd name="connsiteX2603" fmla="*/ 346334 w 923009"/>
                    <a:gd name="connsiteY2603" fmla="*/ 856693 h 919764"/>
                    <a:gd name="connsiteX2604" fmla="*/ 346334 w 923009"/>
                    <a:gd name="connsiteY2604" fmla="*/ 860087 h 919764"/>
                    <a:gd name="connsiteX2605" fmla="*/ 342938 w 923009"/>
                    <a:gd name="connsiteY2605" fmla="*/ 865203 h 919764"/>
                    <a:gd name="connsiteX2606" fmla="*/ 341240 w 923009"/>
                    <a:gd name="connsiteY2606" fmla="*/ 868623 h 919764"/>
                    <a:gd name="connsiteX2607" fmla="*/ 340365 w 923009"/>
                    <a:gd name="connsiteY2607" fmla="*/ 868623 h 919764"/>
                    <a:gd name="connsiteX2608" fmla="*/ 340365 w 923009"/>
                    <a:gd name="connsiteY2608" fmla="*/ 869472 h 919764"/>
                    <a:gd name="connsiteX2609" fmla="*/ 336969 w 923009"/>
                    <a:gd name="connsiteY2609" fmla="*/ 871169 h 919764"/>
                    <a:gd name="connsiteX2610" fmla="*/ 335244 w 923009"/>
                    <a:gd name="connsiteY2610" fmla="*/ 872892 h 919764"/>
                    <a:gd name="connsiteX2611" fmla="*/ 327577 w 923009"/>
                    <a:gd name="connsiteY2611" fmla="*/ 872892 h 919764"/>
                    <a:gd name="connsiteX2612" fmla="*/ 325879 w 923009"/>
                    <a:gd name="connsiteY2612" fmla="*/ 872892 h 919764"/>
                    <a:gd name="connsiteX2613" fmla="*/ 324154 w 923009"/>
                    <a:gd name="connsiteY2613" fmla="*/ 872892 h 919764"/>
                    <a:gd name="connsiteX2614" fmla="*/ 323305 w 923009"/>
                    <a:gd name="connsiteY2614" fmla="*/ 873740 h 919764"/>
                    <a:gd name="connsiteX2615" fmla="*/ 324154 w 923009"/>
                    <a:gd name="connsiteY2615" fmla="*/ 876285 h 919764"/>
                    <a:gd name="connsiteX2616" fmla="*/ 323305 w 923009"/>
                    <a:gd name="connsiteY2616" fmla="*/ 877982 h 919764"/>
                    <a:gd name="connsiteX2617" fmla="*/ 316487 w 923009"/>
                    <a:gd name="connsiteY2617" fmla="*/ 879705 h 919764"/>
                    <a:gd name="connsiteX2618" fmla="*/ 315638 w 923009"/>
                    <a:gd name="connsiteY2618" fmla="*/ 881402 h 919764"/>
                    <a:gd name="connsiteX2619" fmla="*/ 315638 w 923009"/>
                    <a:gd name="connsiteY2619" fmla="*/ 883099 h 919764"/>
                    <a:gd name="connsiteX2620" fmla="*/ 315638 w 923009"/>
                    <a:gd name="connsiteY2620" fmla="*/ 883974 h 919764"/>
                    <a:gd name="connsiteX2621" fmla="*/ 314789 w 923009"/>
                    <a:gd name="connsiteY2621" fmla="*/ 885670 h 919764"/>
                    <a:gd name="connsiteX2622" fmla="*/ 312215 w 923009"/>
                    <a:gd name="connsiteY2622" fmla="*/ 889064 h 919764"/>
                    <a:gd name="connsiteX2623" fmla="*/ 309669 w 923009"/>
                    <a:gd name="connsiteY2623" fmla="*/ 889064 h 919764"/>
                    <a:gd name="connsiteX2624" fmla="*/ 306246 w 923009"/>
                    <a:gd name="connsiteY2624" fmla="*/ 892484 h 919764"/>
                    <a:gd name="connsiteX2625" fmla="*/ 304548 w 923009"/>
                    <a:gd name="connsiteY2625" fmla="*/ 895055 h 919764"/>
                    <a:gd name="connsiteX2626" fmla="*/ 304548 w 923009"/>
                    <a:gd name="connsiteY2626" fmla="*/ 895904 h 919764"/>
                    <a:gd name="connsiteX2627" fmla="*/ 303699 w 923009"/>
                    <a:gd name="connsiteY2627" fmla="*/ 897601 h 919764"/>
                    <a:gd name="connsiteX2628" fmla="*/ 303699 w 923009"/>
                    <a:gd name="connsiteY2628" fmla="*/ 900146 h 919764"/>
                    <a:gd name="connsiteX2629" fmla="*/ 301975 w 923009"/>
                    <a:gd name="connsiteY2629" fmla="*/ 902717 h 919764"/>
                    <a:gd name="connsiteX2630" fmla="*/ 301126 w 923009"/>
                    <a:gd name="connsiteY2630" fmla="*/ 906137 h 919764"/>
                    <a:gd name="connsiteX2631" fmla="*/ 299428 w 923009"/>
                    <a:gd name="connsiteY2631" fmla="*/ 907834 h 919764"/>
                    <a:gd name="connsiteX2632" fmla="*/ 299428 w 923009"/>
                    <a:gd name="connsiteY2632" fmla="*/ 908682 h 919764"/>
                    <a:gd name="connsiteX2633" fmla="*/ 298579 w 923009"/>
                    <a:gd name="connsiteY2633" fmla="*/ 910379 h 919764"/>
                    <a:gd name="connsiteX2634" fmla="*/ 299428 w 923009"/>
                    <a:gd name="connsiteY2634" fmla="*/ 911227 h 919764"/>
                    <a:gd name="connsiteX2635" fmla="*/ 303699 w 923009"/>
                    <a:gd name="connsiteY2635" fmla="*/ 914647 h 919764"/>
                    <a:gd name="connsiteX2636" fmla="*/ 305397 w 923009"/>
                    <a:gd name="connsiteY2636" fmla="*/ 917219 h 919764"/>
                    <a:gd name="connsiteX2637" fmla="*/ 305397 w 923009"/>
                    <a:gd name="connsiteY2637" fmla="*/ 918067 h 919764"/>
                    <a:gd name="connsiteX2638" fmla="*/ 303699 w 923009"/>
                    <a:gd name="connsiteY2638" fmla="*/ 919764 h 919764"/>
                    <a:gd name="connsiteX2639" fmla="*/ 302850 w 923009"/>
                    <a:gd name="connsiteY2639" fmla="*/ 919764 h 919764"/>
                    <a:gd name="connsiteX2640" fmla="*/ 295156 w 923009"/>
                    <a:gd name="connsiteY2640" fmla="*/ 917219 h 919764"/>
                    <a:gd name="connsiteX2641" fmla="*/ 290911 w 923009"/>
                    <a:gd name="connsiteY2641" fmla="*/ 915496 h 919764"/>
                    <a:gd name="connsiteX2642" fmla="*/ 290911 w 923009"/>
                    <a:gd name="connsiteY2642" fmla="*/ 914647 h 919764"/>
                    <a:gd name="connsiteX2643" fmla="*/ 290036 w 923009"/>
                    <a:gd name="connsiteY2643" fmla="*/ 913799 h 919764"/>
                    <a:gd name="connsiteX2644" fmla="*/ 289187 w 923009"/>
                    <a:gd name="connsiteY2644" fmla="*/ 912951 h 919764"/>
                    <a:gd name="connsiteX2645" fmla="*/ 287489 w 923009"/>
                    <a:gd name="connsiteY2645" fmla="*/ 911227 h 919764"/>
                    <a:gd name="connsiteX2646" fmla="*/ 284915 w 923009"/>
                    <a:gd name="connsiteY2646" fmla="*/ 911227 h 919764"/>
                    <a:gd name="connsiteX2647" fmla="*/ 284915 w 923009"/>
                    <a:gd name="connsiteY2647" fmla="*/ 908682 h 919764"/>
                    <a:gd name="connsiteX2648" fmla="*/ 282368 w 923009"/>
                    <a:gd name="connsiteY2648" fmla="*/ 908682 h 919764"/>
                    <a:gd name="connsiteX2649" fmla="*/ 283217 w 923009"/>
                    <a:gd name="connsiteY2649" fmla="*/ 907834 h 919764"/>
                    <a:gd name="connsiteX2650" fmla="*/ 282368 w 923009"/>
                    <a:gd name="connsiteY2650" fmla="*/ 906986 h 919764"/>
                    <a:gd name="connsiteX2651" fmla="*/ 281519 w 923009"/>
                    <a:gd name="connsiteY2651" fmla="*/ 907834 h 919764"/>
                    <a:gd name="connsiteX2652" fmla="*/ 278946 w 923009"/>
                    <a:gd name="connsiteY2652" fmla="*/ 906986 h 919764"/>
                    <a:gd name="connsiteX2653" fmla="*/ 280670 w 923009"/>
                    <a:gd name="connsiteY2653" fmla="*/ 906137 h 919764"/>
                    <a:gd name="connsiteX2654" fmla="*/ 280670 w 923009"/>
                    <a:gd name="connsiteY2654" fmla="*/ 905262 h 919764"/>
                    <a:gd name="connsiteX2655" fmla="*/ 279795 w 923009"/>
                    <a:gd name="connsiteY2655" fmla="*/ 904414 h 919764"/>
                    <a:gd name="connsiteX2656" fmla="*/ 278946 w 923009"/>
                    <a:gd name="connsiteY2656" fmla="*/ 901869 h 919764"/>
                    <a:gd name="connsiteX2657" fmla="*/ 278097 w 923009"/>
                    <a:gd name="connsiteY2657" fmla="*/ 901869 h 919764"/>
                    <a:gd name="connsiteX2658" fmla="*/ 278097 w 923009"/>
                    <a:gd name="connsiteY2658" fmla="*/ 900146 h 919764"/>
                    <a:gd name="connsiteX2659" fmla="*/ 276399 w 923009"/>
                    <a:gd name="connsiteY2659" fmla="*/ 898449 h 919764"/>
                    <a:gd name="connsiteX2660" fmla="*/ 275550 w 923009"/>
                    <a:gd name="connsiteY2660" fmla="*/ 897601 h 919764"/>
                    <a:gd name="connsiteX2661" fmla="*/ 274701 w 923009"/>
                    <a:gd name="connsiteY2661" fmla="*/ 898449 h 919764"/>
                    <a:gd name="connsiteX2662" fmla="*/ 274701 w 923009"/>
                    <a:gd name="connsiteY2662" fmla="*/ 897601 h 919764"/>
                    <a:gd name="connsiteX2663" fmla="*/ 272127 w 923009"/>
                    <a:gd name="connsiteY2663" fmla="*/ 895904 h 919764"/>
                    <a:gd name="connsiteX2664" fmla="*/ 272127 w 923009"/>
                    <a:gd name="connsiteY2664" fmla="*/ 895055 h 919764"/>
                    <a:gd name="connsiteX2665" fmla="*/ 271278 w 923009"/>
                    <a:gd name="connsiteY2665" fmla="*/ 895055 h 919764"/>
                    <a:gd name="connsiteX2666" fmla="*/ 269580 w 923009"/>
                    <a:gd name="connsiteY2666" fmla="*/ 895055 h 919764"/>
                    <a:gd name="connsiteX2667" fmla="*/ 268731 w 923009"/>
                    <a:gd name="connsiteY2667" fmla="*/ 894181 h 919764"/>
                    <a:gd name="connsiteX2668" fmla="*/ 267007 w 923009"/>
                    <a:gd name="connsiteY2668" fmla="*/ 894181 h 919764"/>
                    <a:gd name="connsiteX2669" fmla="*/ 265309 w 923009"/>
                    <a:gd name="connsiteY2669" fmla="*/ 892484 h 919764"/>
                    <a:gd name="connsiteX2670" fmla="*/ 261886 w 923009"/>
                    <a:gd name="connsiteY2670" fmla="*/ 892484 h 919764"/>
                    <a:gd name="connsiteX2671" fmla="*/ 260188 w 923009"/>
                    <a:gd name="connsiteY2671" fmla="*/ 891635 h 919764"/>
                    <a:gd name="connsiteX2672" fmla="*/ 259339 w 923009"/>
                    <a:gd name="connsiteY2672" fmla="*/ 889939 h 919764"/>
                    <a:gd name="connsiteX2673" fmla="*/ 257641 w 923009"/>
                    <a:gd name="connsiteY2673" fmla="*/ 889939 h 919764"/>
                    <a:gd name="connsiteX2674" fmla="*/ 257641 w 923009"/>
                    <a:gd name="connsiteY2674" fmla="*/ 889064 h 919764"/>
                    <a:gd name="connsiteX2675" fmla="*/ 256766 w 923009"/>
                    <a:gd name="connsiteY2675" fmla="*/ 889939 h 919764"/>
                    <a:gd name="connsiteX2676" fmla="*/ 255917 w 923009"/>
                    <a:gd name="connsiteY2676" fmla="*/ 889064 h 919764"/>
                    <a:gd name="connsiteX2677" fmla="*/ 255068 w 923009"/>
                    <a:gd name="connsiteY2677" fmla="*/ 889064 h 919764"/>
                    <a:gd name="connsiteX2678" fmla="*/ 254219 w 923009"/>
                    <a:gd name="connsiteY2678" fmla="*/ 889064 h 919764"/>
                    <a:gd name="connsiteX2679" fmla="*/ 254219 w 923009"/>
                    <a:gd name="connsiteY2679" fmla="*/ 889939 h 919764"/>
                    <a:gd name="connsiteX2680" fmla="*/ 252521 w 923009"/>
                    <a:gd name="connsiteY2680" fmla="*/ 889939 h 919764"/>
                    <a:gd name="connsiteX2681" fmla="*/ 251645 w 923009"/>
                    <a:gd name="connsiteY2681" fmla="*/ 890787 h 919764"/>
                    <a:gd name="connsiteX2682" fmla="*/ 250796 w 923009"/>
                    <a:gd name="connsiteY2682" fmla="*/ 889939 h 919764"/>
                    <a:gd name="connsiteX2683" fmla="*/ 248250 w 923009"/>
                    <a:gd name="connsiteY2683" fmla="*/ 889064 h 919764"/>
                    <a:gd name="connsiteX2684" fmla="*/ 248250 w 923009"/>
                    <a:gd name="connsiteY2684" fmla="*/ 887367 h 919764"/>
                    <a:gd name="connsiteX2685" fmla="*/ 247401 w 923009"/>
                    <a:gd name="connsiteY2685" fmla="*/ 888215 h 919764"/>
                    <a:gd name="connsiteX2686" fmla="*/ 246552 w 923009"/>
                    <a:gd name="connsiteY2686" fmla="*/ 887367 h 919764"/>
                    <a:gd name="connsiteX2687" fmla="*/ 245676 w 923009"/>
                    <a:gd name="connsiteY2687" fmla="*/ 886519 h 919764"/>
                    <a:gd name="connsiteX2688" fmla="*/ 244827 w 923009"/>
                    <a:gd name="connsiteY2688" fmla="*/ 886519 h 919764"/>
                    <a:gd name="connsiteX2689" fmla="*/ 244827 w 923009"/>
                    <a:gd name="connsiteY2689" fmla="*/ 883974 h 919764"/>
                    <a:gd name="connsiteX2690" fmla="*/ 241431 w 923009"/>
                    <a:gd name="connsiteY2690" fmla="*/ 883974 h 919764"/>
                    <a:gd name="connsiteX2691" fmla="*/ 239707 w 923009"/>
                    <a:gd name="connsiteY2691" fmla="*/ 883099 h 919764"/>
                    <a:gd name="connsiteX2692" fmla="*/ 237160 w 923009"/>
                    <a:gd name="connsiteY2692" fmla="*/ 883974 h 919764"/>
                    <a:gd name="connsiteX2693" fmla="*/ 237160 w 923009"/>
                    <a:gd name="connsiteY2693" fmla="*/ 883099 h 919764"/>
                    <a:gd name="connsiteX2694" fmla="*/ 236311 w 923009"/>
                    <a:gd name="connsiteY2694" fmla="*/ 882250 h 919764"/>
                    <a:gd name="connsiteX2695" fmla="*/ 236311 w 923009"/>
                    <a:gd name="connsiteY2695" fmla="*/ 881402 h 919764"/>
                    <a:gd name="connsiteX2696" fmla="*/ 236311 w 923009"/>
                    <a:gd name="connsiteY2696" fmla="*/ 880554 h 919764"/>
                    <a:gd name="connsiteX2697" fmla="*/ 233737 w 923009"/>
                    <a:gd name="connsiteY2697" fmla="*/ 880554 h 919764"/>
                    <a:gd name="connsiteX2698" fmla="*/ 232888 w 923009"/>
                    <a:gd name="connsiteY2698" fmla="*/ 879705 h 919764"/>
                    <a:gd name="connsiteX2699" fmla="*/ 232039 w 923009"/>
                    <a:gd name="connsiteY2699" fmla="*/ 879705 h 919764"/>
                    <a:gd name="connsiteX2700" fmla="*/ 232039 w 923009"/>
                    <a:gd name="connsiteY2700" fmla="*/ 878857 h 919764"/>
                    <a:gd name="connsiteX2701" fmla="*/ 231190 w 923009"/>
                    <a:gd name="connsiteY2701" fmla="*/ 878857 h 919764"/>
                    <a:gd name="connsiteX2702" fmla="*/ 232039 w 923009"/>
                    <a:gd name="connsiteY2702" fmla="*/ 877982 h 919764"/>
                    <a:gd name="connsiteX2703" fmla="*/ 231190 w 923009"/>
                    <a:gd name="connsiteY2703" fmla="*/ 877982 h 919764"/>
                    <a:gd name="connsiteX2704" fmla="*/ 230341 w 923009"/>
                    <a:gd name="connsiteY2704" fmla="*/ 877134 h 919764"/>
                    <a:gd name="connsiteX2705" fmla="*/ 229466 w 923009"/>
                    <a:gd name="connsiteY2705" fmla="*/ 877134 h 919764"/>
                    <a:gd name="connsiteX2706" fmla="*/ 227768 w 923009"/>
                    <a:gd name="connsiteY2706" fmla="*/ 877134 h 919764"/>
                    <a:gd name="connsiteX2707" fmla="*/ 226919 w 923009"/>
                    <a:gd name="connsiteY2707" fmla="*/ 876285 h 919764"/>
                    <a:gd name="connsiteX2708" fmla="*/ 226070 w 923009"/>
                    <a:gd name="connsiteY2708" fmla="*/ 876285 h 919764"/>
                    <a:gd name="connsiteX2709" fmla="*/ 225221 w 923009"/>
                    <a:gd name="connsiteY2709" fmla="*/ 877134 h 919764"/>
                    <a:gd name="connsiteX2710" fmla="*/ 223496 w 923009"/>
                    <a:gd name="connsiteY2710" fmla="*/ 875437 h 919764"/>
                    <a:gd name="connsiteX2711" fmla="*/ 222647 w 923009"/>
                    <a:gd name="connsiteY2711" fmla="*/ 876285 h 919764"/>
                    <a:gd name="connsiteX2712" fmla="*/ 220949 w 923009"/>
                    <a:gd name="connsiteY2712" fmla="*/ 876285 h 919764"/>
                    <a:gd name="connsiteX2713" fmla="*/ 220100 w 923009"/>
                    <a:gd name="connsiteY2713" fmla="*/ 875437 h 919764"/>
                    <a:gd name="connsiteX2714" fmla="*/ 220100 w 923009"/>
                    <a:gd name="connsiteY2714" fmla="*/ 874589 h 919764"/>
                    <a:gd name="connsiteX2715" fmla="*/ 219251 w 923009"/>
                    <a:gd name="connsiteY2715" fmla="*/ 874589 h 919764"/>
                    <a:gd name="connsiteX2716" fmla="*/ 216678 w 923009"/>
                    <a:gd name="connsiteY2716" fmla="*/ 873740 h 919764"/>
                    <a:gd name="connsiteX2717" fmla="*/ 214980 w 923009"/>
                    <a:gd name="connsiteY2717" fmla="*/ 873740 h 919764"/>
                    <a:gd name="connsiteX2718" fmla="*/ 214131 w 923009"/>
                    <a:gd name="connsiteY2718" fmla="*/ 873740 h 919764"/>
                    <a:gd name="connsiteX2719" fmla="*/ 213282 w 923009"/>
                    <a:gd name="connsiteY2719" fmla="*/ 872892 h 919764"/>
                    <a:gd name="connsiteX2720" fmla="*/ 210708 w 923009"/>
                    <a:gd name="connsiteY2720" fmla="*/ 872892 h 919764"/>
                    <a:gd name="connsiteX2721" fmla="*/ 210708 w 923009"/>
                    <a:gd name="connsiteY2721" fmla="*/ 872017 h 919764"/>
                    <a:gd name="connsiteX2722" fmla="*/ 209010 w 923009"/>
                    <a:gd name="connsiteY2722" fmla="*/ 872017 h 919764"/>
                    <a:gd name="connsiteX2723" fmla="*/ 208161 w 923009"/>
                    <a:gd name="connsiteY2723" fmla="*/ 872892 h 919764"/>
                    <a:gd name="connsiteX2724" fmla="*/ 206437 w 923009"/>
                    <a:gd name="connsiteY2724" fmla="*/ 873740 h 919764"/>
                    <a:gd name="connsiteX2725" fmla="*/ 206437 w 923009"/>
                    <a:gd name="connsiteY2725" fmla="*/ 872892 h 919764"/>
                    <a:gd name="connsiteX2726" fmla="*/ 204739 w 923009"/>
                    <a:gd name="connsiteY2726" fmla="*/ 872892 h 919764"/>
                    <a:gd name="connsiteX2727" fmla="*/ 203041 w 923009"/>
                    <a:gd name="connsiteY2727" fmla="*/ 872017 h 919764"/>
                    <a:gd name="connsiteX2728" fmla="*/ 202192 w 923009"/>
                    <a:gd name="connsiteY2728" fmla="*/ 872017 h 919764"/>
                    <a:gd name="connsiteX2729" fmla="*/ 200467 w 923009"/>
                    <a:gd name="connsiteY2729" fmla="*/ 872892 h 919764"/>
                    <a:gd name="connsiteX2730" fmla="*/ 196196 w 923009"/>
                    <a:gd name="connsiteY2730" fmla="*/ 870320 h 919764"/>
                    <a:gd name="connsiteX2731" fmla="*/ 195347 w 923009"/>
                    <a:gd name="connsiteY2731" fmla="*/ 871169 h 919764"/>
                    <a:gd name="connsiteX2732" fmla="*/ 193649 w 923009"/>
                    <a:gd name="connsiteY2732" fmla="*/ 869472 h 919764"/>
                    <a:gd name="connsiteX2733" fmla="*/ 194498 w 923009"/>
                    <a:gd name="connsiteY2733" fmla="*/ 869472 h 919764"/>
                    <a:gd name="connsiteX2734" fmla="*/ 193649 w 923009"/>
                    <a:gd name="connsiteY2734" fmla="*/ 868623 h 919764"/>
                    <a:gd name="connsiteX2735" fmla="*/ 192800 w 923009"/>
                    <a:gd name="connsiteY2735" fmla="*/ 869472 h 919764"/>
                    <a:gd name="connsiteX2736" fmla="*/ 191951 w 923009"/>
                    <a:gd name="connsiteY2736" fmla="*/ 869472 h 919764"/>
                    <a:gd name="connsiteX2737" fmla="*/ 191102 w 923009"/>
                    <a:gd name="connsiteY2737" fmla="*/ 867775 h 919764"/>
                    <a:gd name="connsiteX2738" fmla="*/ 190226 w 923009"/>
                    <a:gd name="connsiteY2738" fmla="*/ 868623 h 919764"/>
                    <a:gd name="connsiteX2739" fmla="*/ 190226 w 923009"/>
                    <a:gd name="connsiteY2739" fmla="*/ 867775 h 919764"/>
                    <a:gd name="connsiteX2740" fmla="*/ 189377 w 923009"/>
                    <a:gd name="connsiteY2740" fmla="*/ 867775 h 919764"/>
                    <a:gd name="connsiteX2741" fmla="*/ 189377 w 923009"/>
                    <a:gd name="connsiteY2741" fmla="*/ 866927 h 919764"/>
                    <a:gd name="connsiteX2742" fmla="*/ 190226 w 923009"/>
                    <a:gd name="connsiteY2742" fmla="*/ 866927 h 919764"/>
                    <a:gd name="connsiteX2743" fmla="*/ 189377 w 923009"/>
                    <a:gd name="connsiteY2743" fmla="*/ 866927 h 919764"/>
                    <a:gd name="connsiteX2744" fmla="*/ 187679 w 923009"/>
                    <a:gd name="connsiteY2744" fmla="*/ 866927 h 919764"/>
                    <a:gd name="connsiteX2745" fmla="*/ 185982 w 923009"/>
                    <a:gd name="connsiteY2745" fmla="*/ 865203 h 919764"/>
                    <a:gd name="connsiteX2746" fmla="*/ 185133 w 923009"/>
                    <a:gd name="connsiteY2746" fmla="*/ 866052 h 919764"/>
                    <a:gd name="connsiteX2747" fmla="*/ 183408 w 923009"/>
                    <a:gd name="connsiteY2747" fmla="*/ 865203 h 919764"/>
                    <a:gd name="connsiteX2748" fmla="*/ 184257 w 923009"/>
                    <a:gd name="connsiteY2748" fmla="*/ 865203 h 919764"/>
                    <a:gd name="connsiteX2749" fmla="*/ 182559 w 923009"/>
                    <a:gd name="connsiteY2749" fmla="*/ 864355 h 919764"/>
                    <a:gd name="connsiteX2750" fmla="*/ 183408 w 923009"/>
                    <a:gd name="connsiteY2750" fmla="*/ 864355 h 919764"/>
                    <a:gd name="connsiteX2751" fmla="*/ 180012 w 923009"/>
                    <a:gd name="connsiteY2751" fmla="*/ 862658 h 919764"/>
                    <a:gd name="connsiteX2752" fmla="*/ 177439 w 923009"/>
                    <a:gd name="connsiteY2752" fmla="*/ 862658 h 919764"/>
                    <a:gd name="connsiteX2753" fmla="*/ 177439 w 923009"/>
                    <a:gd name="connsiteY2753" fmla="*/ 861810 h 919764"/>
                    <a:gd name="connsiteX2754" fmla="*/ 178288 w 923009"/>
                    <a:gd name="connsiteY2754" fmla="*/ 860935 h 919764"/>
                    <a:gd name="connsiteX2755" fmla="*/ 177439 w 923009"/>
                    <a:gd name="connsiteY2755" fmla="*/ 860935 h 919764"/>
                    <a:gd name="connsiteX2756" fmla="*/ 176590 w 923009"/>
                    <a:gd name="connsiteY2756" fmla="*/ 860935 h 919764"/>
                    <a:gd name="connsiteX2757" fmla="*/ 176590 w 923009"/>
                    <a:gd name="connsiteY2757" fmla="*/ 861810 h 919764"/>
                    <a:gd name="connsiteX2758" fmla="*/ 175741 w 923009"/>
                    <a:gd name="connsiteY2758" fmla="*/ 861810 h 919764"/>
                    <a:gd name="connsiteX2759" fmla="*/ 174016 w 923009"/>
                    <a:gd name="connsiteY2759" fmla="*/ 860087 h 919764"/>
                    <a:gd name="connsiteX2760" fmla="*/ 174016 w 923009"/>
                    <a:gd name="connsiteY2760" fmla="*/ 859238 h 919764"/>
                    <a:gd name="connsiteX2761" fmla="*/ 173167 w 923009"/>
                    <a:gd name="connsiteY2761" fmla="*/ 859238 h 919764"/>
                    <a:gd name="connsiteX2762" fmla="*/ 172318 w 923009"/>
                    <a:gd name="connsiteY2762" fmla="*/ 857542 h 919764"/>
                    <a:gd name="connsiteX2763" fmla="*/ 171469 w 923009"/>
                    <a:gd name="connsiteY2763" fmla="*/ 857542 h 919764"/>
                    <a:gd name="connsiteX2764" fmla="*/ 171469 w 923009"/>
                    <a:gd name="connsiteY2764" fmla="*/ 856693 h 919764"/>
                    <a:gd name="connsiteX2765" fmla="*/ 170620 w 923009"/>
                    <a:gd name="connsiteY2765" fmla="*/ 854970 h 919764"/>
                    <a:gd name="connsiteX2766" fmla="*/ 168922 w 923009"/>
                    <a:gd name="connsiteY2766" fmla="*/ 854970 h 919764"/>
                    <a:gd name="connsiteX2767" fmla="*/ 168047 w 923009"/>
                    <a:gd name="connsiteY2767" fmla="*/ 853273 h 919764"/>
                    <a:gd name="connsiteX2768" fmla="*/ 167198 w 923009"/>
                    <a:gd name="connsiteY2768" fmla="*/ 853273 h 919764"/>
                    <a:gd name="connsiteX2769" fmla="*/ 167198 w 923009"/>
                    <a:gd name="connsiteY2769" fmla="*/ 852425 h 919764"/>
                    <a:gd name="connsiteX2770" fmla="*/ 165500 w 923009"/>
                    <a:gd name="connsiteY2770" fmla="*/ 852425 h 919764"/>
                    <a:gd name="connsiteX2771" fmla="*/ 164651 w 923009"/>
                    <a:gd name="connsiteY2771" fmla="*/ 851577 h 919764"/>
                    <a:gd name="connsiteX2772" fmla="*/ 164651 w 923009"/>
                    <a:gd name="connsiteY2772" fmla="*/ 852425 h 919764"/>
                    <a:gd name="connsiteX2773" fmla="*/ 163802 w 923009"/>
                    <a:gd name="connsiteY2773" fmla="*/ 852425 h 919764"/>
                    <a:gd name="connsiteX2774" fmla="*/ 162953 w 923009"/>
                    <a:gd name="connsiteY2774" fmla="*/ 852425 h 919764"/>
                    <a:gd name="connsiteX2775" fmla="*/ 162077 w 923009"/>
                    <a:gd name="connsiteY2775" fmla="*/ 851577 h 919764"/>
                    <a:gd name="connsiteX2776" fmla="*/ 161228 w 923009"/>
                    <a:gd name="connsiteY2776" fmla="*/ 850728 h 919764"/>
                    <a:gd name="connsiteX2777" fmla="*/ 162077 w 923009"/>
                    <a:gd name="connsiteY2777" fmla="*/ 852425 h 919764"/>
                    <a:gd name="connsiteX2778" fmla="*/ 161228 w 923009"/>
                    <a:gd name="connsiteY2778" fmla="*/ 852425 h 919764"/>
                    <a:gd name="connsiteX2779" fmla="*/ 160379 w 923009"/>
                    <a:gd name="connsiteY2779" fmla="*/ 852425 h 919764"/>
                    <a:gd name="connsiteX2780" fmla="*/ 159530 w 923009"/>
                    <a:gd name="connsiteY2780" fmla="*/ 851577 h 919764"/>
                    <a:gd name="connsiteX2781" fmla="*/ 157832 w 923009"/>
                    <a:gd name="connsiteY2781" fmla="*/ 851577 h 919764"/>
                    <a:gd name="connsiteX2782" fmla="*/ 157832 w 923009"/>
                    <a:gd name="connsiteY2782" fmla="*/ 850728 h 919764"/>
                    <a:gd name="connsiteX2783" fmla="*/ 156957 w 923009"/>
                    <a:gd name="connsiteY2783" fmla="*/ 851577 h 919764"/>
                    <a:gd name="connsiteX2784" fmla="*/ 156108 w 923009"/>
                    <a:gd name="connsiteY2784" fmla="*/ 852425 h 919764"/>
                    <a:gd name="connsiteX2785" fmla="*/ 155259 w 923009"/>
                    <a:gd name="connsiteY2785" fmla="*/ 853273 h 919764"/>
                    <a:gd name="connsiteX2786" fmla="*/ 155259 w 923009"/>
                    <a:gd name="connsiteY2786" fmla="*/ 852425 h 919764"/>
                    <a:gd name="connsiteX2787" fmla="*/ 156108 w 923009"/>
                    <a:gd name="connsiteY2787" fmla="*/ 851577 h 919764"/>
                    <a:gd name="connsiteX2788" fmla="*/ 155259 w 923009"/>
                    <a:gd name="connsiteY2788" fmla="*/ 850728 h 919764"/>
                    <a:gd name="connsiteX2789" fmla="*/ 154410 w 923009"/>
                    <a:gd name="connsiteY2789" fmla="*/ 850728 h 919764"/>
                    <a:gd name="connsiteX2790" fmla="*/ 152712 w 923009"/>
                    <a:gd name="connsiteY2790" fmla="*/ 849853 h 919764"/>
                    <a:gd name="connsiteX2791" fmla="*/ 152712 w 923009"/>
                    <a:gd name="connsiteY2791" fmla="*/ 850728 h 919764"/>
                    <a:gd name="connsiteX2792" fmla="*/ 152712 w 923009"/>
                    <a:gd name="connsiteY2792" fmla="*/ 849853 h 919764"/>
                    <a:gd name="connsiteX2793" fmla="*/ 151836 w 923009"/>
                    <a:gd name="connsiteY2793" fmla="*/ 849005 h 919764"/>
                    <a:gd name="connsiteX2794" fmla="*/ 150987 w 923009"/>
                    <a:gd name="connsiteY2794" fmla="*/ 849005 h 919764"/>
                    <a:gd name="connsiteX2795" fmla="*/ 150138 w 923009"/>
                    <a:gd name="connsiteY2795" fmla="*/ 848157 h 919764"/>
                    <a:gd name="connsiteX2796" fmla="*/ 149289 w 923009"/>
                    <a:gd name="connsiteY2796" fmla="*/ 849005 h 919764"/>
                    <a:gd name="connsiteX2797" fmla="*/ 147591 w 923009"/>
                    <a:gd name="connsiteY2797" fmla="*/ 849005 h 919764"/>
                    <a:gd name="connsiteX2798" fmla="*/ 146742 w 923009"/>
                    <a:gd name="connsiteY2798" fmla="*/ 848157 h 919764"/>
                    <a:gd name="connsiteX2799" fmla="*/ 145867 w 923009"/>
                    <a:gd name="connsiteY2799" fmla="*/ 848157 h 919764"/>
                    <a:gd name="connsiteX2800" fmla="*/ 145867 w 923009"/>
                    <a:gd name="connsiteY2800" fmla="*/ 847308 h 919764"/>
                    <a:gd name="connsiteX2801" fmla="*/ 146742 w 923009"/>
                    <a:gd name="connsiteY2801" fmla="*/ 847308 h 919764"/>
                    <a:gd name="connsiteX2802" fmla="*/ 145867 w 923009"/>
                    <a:gd name="connsiteY2802" fmla="*/ 847308 h 919764"/>
                    <a:gd name="connsiteX2803" fmla="*/ 144169 w 923009"/>
                    <a:gd name="connsiteY2803" fmla="*/ 845611 h 919764"/>
                    <a:gd name="connsiteX2804" fmla="*/ 145018 w 923009"/>
                    <a:gd name="connsiteY2804" fmla="*/ 845611 h 919764"/>
                    <a:gd name="connsiteX2805" fmla="*/ 144169 w 923009"/>
                    <a:gd name="connsiteY2805" fmla="*/ 844763 h 919764"/>
                    <a:gd name="connsiteX2806" fmla="*/ 144169 w 923009"/>
                    <a:gd name="connsiteY2806" fmla="*/ 843040 h 919764"/>
                    <a:gd name="connsiteX2807" fmla="*/ 143320 w 923009"/>
                    <a:gd name="connsiteY2807" fmla="*/ 842191 h 919764"/>
                    <a:gd name="connsiteX2808" fmla="*/ 143320 w 923009"/>
                    <a:gd name="connsiteY2808" fmla="*/ 843040 h 919764"/>
                    <a:gd name="connsiteX2809" fmla="*/ 141622 w 923009"/>
                    <a:gd name="connsiteY2809" fmla="*/ 842191 h 919764"/>
                    <a:gd name="connsiteX2810" fmla="*/ 140773 w 923009"/>
                    <a:gd name="connsiteY2810" fmla="*/ 842191 h 919764"/>
                    <a:gd name="connsiteX2811" fmla="*/ 139897 w 923009"/>
                    <a:gd name="connsiteY2811" fmla="*/ 841343 h 919764"/>
                    <a:gd name="connsiteX2812" fmla="*/ 139048 w 923009"/>
                    <a:gd name="connsiteY2812" fmla="*/ 841343 h 919764"/>
                    <a:gd name="connsiteX2813" fmla="*/ 138199 w 923009"/>
                    <a:gd name="connsiteY2813" fmla="*/ 840495 h 919764"/>
                    <a:gd name="connsiteX2814" fmla="*/ 137350 w 923009"/>
                    <a:gd name="connsiteY2814" fmla="*/ 839646 h 919764"/>
                    <a:gd name="connsiteX2815" fmla="*/ 136501 w 923009"/>
                    <a:gd name="connsiteY2815" fmla="*/ 839646 h 919764"/>
                    <a:gd name="connsiteX2816" fmla="*/ 136501 w 923009"/>
                    <a:gd name="connsiteY2816" fmla="*/ 837923 h 919764"/>
                    <a:gd name="connsiteX2817" fmla="*/ 135652 w 923009"/>
                    <a:gd name="connsiteY2817" fmla="*/ 837075 h 919764"/>
                    <a:gd name="connsiteX2818" fmla="*/ 135652 w 923009"/>
                    <a:gd name="connsiteY2818" fmla="*/ 836226 h 919764"/>
                    <a:gd name="connsiteX2819" fmla="*/ 134777 w 923009"/>
                    <a:gd name="connsiteY2819" fmla="*/ 836226 h 919764"/>
                    <a:gd name="connsiteX2820" fmla="*/ 134777 w 923009"/>
                    <a:gd name="connsiteY2820" fmla="*/ 835378 h 919764"/>
                    <a:gd name="connsiteX2821" fmla="*/ 133928 w 923009"/>
                    <a:gd name="connsiteY2821" fmla="*/ 835378 h 919764"/>
                    <a:gd name="connsiteX2822" fmla="*/ 132230 w 923009"/>
                    <a:gd name="connsiteY2822" fmla="*/ 836226 h 919764"/>
                    <a:gd name="connsiteX2823" fmla="*/ 132230 w 923009"/>
                    <a:gd name="connsiteY2823" fmla="*/ 835378 h 919764"/>
                    <a:gd name="connsiteX2824" fmla="*/ 131381 w 923009"/>
                    <a:gd name="connsiteY2824" fmla="*/ 836226 h 919764"/>
                    <a:gd name="connsiteX2825" fmla="*/ 131381 w 923009"/>
                    <a:gd name="connsiteY2825" fmla="*/ 835378 h 919764"/>
                    <a:gd name="connsiteX2826" fmla="*/ 129656 w 923009"/>
                    <a:gd name="connsiteY2826" fmla="*/ 834530 h 919764"/>
                    <a:gd name="connsiteX2827" fmla="*/ 126260 w 923009"/>
                    <a:gd name="connsiteY2827" fmla="*/ 834530 h 919764"/>
                    <a:gd name="connsiteX2828" fmla="*/ 124563 w 923009"/>
                    <a:gd name="connsiteY2828" fmla="*/ 832806 h 919764"/>
                    <a:gd name="connsiteX2829" fmla="*/ 124563 w 923009"/>
                    <a:gd name="connsiteY2829" fmla="*/ 833681 h 919764"/>
                    <a:gd name="connsiteX2830" fmla="*/ 122838 w 923009"/>
                    <a:gd name="connsiteY2830" fmla="*/ 832806 h 919764"/>
                    <a:gd name="connsiteX2831" fmla="*/ 120291 w 923009"/>
                    <a:gd name="connsiteY2831" fmla="*/ 832806 h 919764"/>
                    <a:gd name="connsiteX2832" fmla="*/ 120291 w 923009"/>
                    <a:gd name="connsiteY2832" fmla="*/ 834530 h 919764"/>
                    <a:gd name="connsiteX2833" fmla="*/ 118593 w 923009"/>
                    <a:gd name="connsiteY2833" fmla="*/ 834530 h 919764"/>
                    <a:gd name="connsiteX2834" fmla="*/ 116869 w 923009"/>
                    <a:gd name="connsiteY2834" fmla="*/ 833681 h 919764"/>
                    <a:gd name="connsiteX2835" fmla="*/ 115171 w 923009"/>
                    <a:gd name="connsiteY2835" fmla="*/ 832806 h 919764"/>
                    <a:gd name="connsiteX2836" fmla="*/ 115171 w 923009"/>
                    <a:gd name="connsiteY2836" fmla="*/ 831958 h 919764"/>
                    <a:gd name="connsiteX2837" fmla="*/ 114322 w 923009"/>
                    <a:gd name="connsiteY2837" fmla="*/ 831958 h 919764"/>
                    <a:gd name="connsiteX2838" fmla="*/ 114322 w 923009"/>
                    <a:gd name="connsiteY2838" fmla="*/ 831110 h 919764"/>
                    <a:gd name="connsiteX2839" fmla="*/ 112597 w 923009"/>
                    <a:gd name="connsiteY2839" fmla="*/ 831110 h 919764"/>
                    <a:gd name="connsiteX2840" fmla="*/ 113473 w 923009"/>
                    <a:gd name="connsiteY2840" fmla="*/ 831110 h 919764"/>
                    <a:gd name="connsiteX2841" fmla="*/ 113473 w 923009"/>
                    <a:gd name="connsiteY2841" fmla="*/ 829413 h 919764"/>
                    <a:gd name="connsiteX2842" fmla="*/ 110899 w 923009"/>
                    <a:gd name="connsiteY2842" fmla="*/ 829413 h 919764"/>
                    <a:gd name="connsiteX2843" fmla="*/ 111748 w 923009"/>
                    <a:gd name="connsiteY2843" fmla="*/ 828565 h 919764"/>
                    <a:gd name="connsiteX2844" fmla="*/ 110050 w 923009"/>
                    <a:gd name="connsiteY2844" fmla="*/ 828565 h 919764"/>
                    <a:gd name="connsiteX2845" fmla="*/ 110050 w 923009"/>
                    <a:gd name="connsiteY2845" fmla="*/ 827690 h 919764"/>
                    <a:gd name="connsiteX2846" fmla="*/ 107477 w 923009"/>
                    <a:gd name="connsiteY2846" fmla="*/ 825145 h 919764"/>
                    <a:gd name="connsiteX2847" fmla="*/ 107477 w 923009"/>
                    <a:gd name="connsiteY2847" fmla="*/ 824296 h 919764"/>
                    <a:gd name="connsiteX2848" fmla="*/ 105779 w 923009"/>
                    <a:gd name="connsiteY2848" fmla="*/ 823448 h 919764"/>
                    <a:gd name="connsiteX2849" fmla="*/ 105779 w 923009"/>
                    <a:gd name="connsiteY2849" fmla="*/ 822599 h 919764"/>
                    <a:gd name="connsiteX2850" fmla="*/ 105779 w 923009"/>
                    <a:gd name="connsiteY2850" fmla="*/ 821725 h 919764"/>
                    <a:gd name="connsiteX2851" fmla="*/ 104081 w 923009"/>
                    <a:gd name="connsiteY2851" fmla="*/ 820876 h 919764"/>
                    <a:gd name="connsiteX2852" fmla="*/ 104081 w 923009"/>
                    <a:gd name="connsiteY2852" fmla="*/ 820028 h 919764"/>
                    <a:gd name="connsiteX2853" fmla="*/ 101507 w 923009"/>
                    <a:gd name="connsiteY2853" fmla="*/ 814911 h 919764"/>
                    <a:gd name="connsiteX2854" fmla="*/ 98111 w 923009"/>
                    <a:gd name="connsiteY2854" fmla="*/ 814911 h 919764"/>
                    <a:gd name="connsiteX2855" fmla="*/ 94689 w 923009"/>
                    <a:gd name="connsiteY2855" fmla="*/ 813214 h 919764"/>
                    <a:gd name="connsiteX2856" fmla="*/ 92142 w 923009"/>
                    <a:gd name="connsiteY2856" fmla="*/ 812366 h 919764"/>
                    <a:gd name="connsiteX2857" fmla="*/ 92142 w 923009"/>
                    <a:gd name="connsiteY2857" fmla="*/ 811518 h 919764"/>
                    <a:gd name="connsiteX2858" fmla="*/ 90417 w 923009"/>
                    <a:gd name="connsiteY2858" fmla="*/ 810643 h 919764"/>
                    <a:gd name="connsiteX2859" fmla="*/ 87870 w 923009"/>
                    <a:gd name="connsiteY2859" fmla="*/ 810643 h 919764"/>
                    <a:gd name="connsiteX2860" fmla="*/ 87870 w 923009"/>
                    <a:gd name="connsiteY2860" fmla="*/ 811518 h 919764"/>
                    <a:gd name="connsiteX2861" fmla="*/ 86172 w 923009"/>
                    <a:gd name="connsiteY2861" fmla="*/ 812366 h 919764"/>
                    <a:gd name="connsiteX2862" fmla="*/ 83599 w 923009"/>
                    <a:gd name="connsiteY2862" fmla="*/ 814063 h 919764"/>
                    <a:gd name="connsiteX2863" fmla="*/ 82750 w 923009"/>
                    <a:gd name="connsiteY2863" fmla="*/ 814911 h 919764"/>
                    <a:gd name="connsiteX2864" fmla="*/ 79327 w 923009"/>
                    <a:gd name="connsiteY2864" fmla="*/ 814911 h 919764"/>
                    <a:gd name="connsiteX2865" fmla="*/ 77629 w 923009"/>
                    <a:gd name="connsiteY2865" fmla="*/ 815760 h 919764"/>
                    <a:gd name="connsiteX2866" fmla="*/ 76780 w 923009"/>
                    <a:gd name="connsiteY2866" fmla="*/ 814911 h 919764"/>
                    <a:gd name="connsiteX2867" fmla="*/ 72509 w 923009"/>
                    <a:gd name="connsiteY2867" fmla="*/ 814063 h 919764"/>
                    <a:gd name="connsiteX2868" fmla="*/ 71660 w 923009"/>
                    <a:gd name="connsiteY2868" fmla="*/ 814063 h 919764"/>
                    <a:gd name="connsiteX2869" fmla="*/ 67388 w 923009"/>
                    <a:gd name="connsiteY2869" fmla="*/ 815760 h 919764"/>
                    <a:gd name="connsiteX2870" fmla="*/ 65690 w 923009"/>
                    <a:gd name="connsiteY2870" fmla="*/ 814911 h 919764"/>
                    <a:gd name="connsiteX2871" fmla="*/ 63144 w 923009"/>
                    <a:gd name="connsiteY2871" fmla="*/ 814911 h 919764"/>
                    <a:gd name="connsiteX2872" fmla="*/ 61419 w 923009"/>
                    <a:gd name="connsiteY2872" fmla="*/ 814063 h 919764"/>
                    <a:gd name="connsiteX2873" fmla="*/ 58872 w 923009"/>
                    <a:gd name="connsiteY2873" fmla="*/ 814063 h 919764"/>
                    <a:gd name="connsiteX2874" fmla="*/ 55450 w 923009"/>
                    <a:gd name="connsiteY2874" fmla="*/ 812366 h 919764"/>
                    <a:gd name="connsiteX2875" fmla="*/ 53752 w 923009"/>
                    <a:gd name="connsiteY2875" fmla="*/ 813214 h 919764"/>
                    <a:gd name="connsiteX2876" fmla="*/ 52054 w 923009"/>
                    <a:gd name="connsiteY2876" fmla="*/ 812366 h 919764"/>
                    <a:gd name="connsiteX2877" fmla="*/ 51178 w 923009"/>
                    <a:gd name="connsiteY2877" fmla="*/ 812366 h 919764"/>
                    <a:gd name="connsiteX2878" fmla="*/ 51178 w 923009"/>
                    <a:gd name="connsiteY2878" fmla="*/ 811518 h 919764"/>
                    <a:gd name="connsiteX2879" fmla="*/ 47782 w 923009"/>
                    <a:gd name="connsiteY2879" fmla="*/ 809794 h 919764"/>
                    <a:gd name="connsiteX2880" fmla="*/ 42662 w 923009"/>
                    <a:gd name="connsiteY2880" fmla="*/ 808946 h 919764"/>
                    <a:gd name="connsiteX2881" fmla="*/ 42662 w 923009"/>
                    <a:gd name="connsiteY2881" fmla="*/ 806401 h 919764"/>
                    <a:gd name="connsiteX2882" fmla="*/ 41813 w 923009"/>
                    <a:gd name="connsiteY2882" fmla="*/ 805526 h 919764"/>
                    <a:gd name="connsiteX2883" fmla="*/ 39239 w 923009"/>
                    <a:gd name="connsiteY2883" fmla="*/ 805526 h 919764"/>
                    <a:gd name="connsiteX2884" fmla="*/ 40088 w 923009"/>
                    <a:gd name="connsiteY2884" fmla="*/ 803829 h 919764"/>
                    <a:gd name="connsiteX2885" fmla="*/ 39239 w 923009"/>
                    <a:gd name="connsiteY2885" fmla="*/ 802133 h 919764"/>
                    <a:gd name="connsiteX2886" fmla="*/ 37541 w 923009"/>
                    <a:gd name="connsiteY2886" fmla="*/ 800436 h 919764"/>
                    <a:gd name="connsiteX2887" fmla="*/ 37541 w 923009"/>
                    <a:gd name="connsiteY2887" fmla="*/ 798713 h 919764"/>
                    <a:gd name="connsiteX2888" fmla="*/ 36692 w 923009"/>
                    <a:gd name="connsiteY2888" fmla="*/ 797016 h 919764"/>
                    <a:gd name="connsiteX2889" fmla="*/ 36692 w 923009"/>
                    <a:gd name="connsiteY2889" fmla="*/ 796167 h 919764"/>
                    <a:gd name="connsiteX2890" fmla="*/ 39239 w 923009"/>
                    <a:gd name="connsiteY2890" fmla="*/ 792748 h 919764"/>
                    <a:gd name="connsiteX2891" fmla="*/ 42662 w 923009"/>
                    <a:gd name="connsiteY2891" fmla="*/ 791899 h 919764"/>
                    <a:gd name="connsiteX2892" fmla="*/ 43511 w 923009"/>
                    <a:gd name="connsiteY2892" fmla="*/ 789354 h 919764"/>
                    <a:gd name="connsiteX2893" fmla="*/ 44360 w 923009"/>
                    <a:gd name="connsiteY2893" fmla="*/ 787631 h 919764"/>
                    <a:gd name="connsiteX2894" fmla="*/ 46933 w 923009"/>
                    <a:gd name="connsiteY2894" fmla="*/ 785934 h 919764"/>
                    <a:gd name="connsiteX2895" fmla="*/ 47782 w 923009"/>
                    <a:gd name="connsiteY2895" fmla="*/ 782514 h 919764"/>
                    <a:gd name="connsiteX2896" fmla="*/ 47782 w 923009"/>
                    <a:gd name="connsiteY2896" fmla="*/ 781666 h 919764"/>
                    <a:gd name="connsiteX2897" fmla="*/ 48631 w 923009"/>
                    <a:gd name="connsiteY2897" fmla="*/ 780817 h 919764"/>
                    <a:gd name="connsiteX2898" fmla="*/ 49480 w 923009"/>
                    <a:gd name="connsiteY2898" fmla="*/ 780817 h 919764"/>
                    <a:gd name="connsiteX2899" fmla="*/ 52054 w 923009"/>
                    <a:gd name="connsiteY2899" fmla="*/ 780817 h 919764"/>
                    <a:gd name="connsiteX2900" fmla="*/ 57148 w 923009"/>
                    <a:gd name="connsiteY2900" fmla="*/ 779969 h 919764"/>
                    <a:gd name="connsiteX2901" fmla="*/ 58872 w 923009"/>
                    <a:gd name="connsiteY2901" fmla="*/ 776549 h 919764"/>
                    <a:gd name="connsiteX2902" fmla="*/ 61419 w 923009"/>
                    <a:gd name="connsiteY2902" fmla="*/ 774004 h 919764"/>
                    <a:gd name="connsiteX2903" fmla="*/ 62268 w 923009"/>
                    <a:gd name="connsiteY2903" fmla="*/ 771432 h 919764"/>
                    <a:gd name="connsiteX2904" fmla="*/ 61419 w 923009"/>
                    <a:gd name="connsiteY2904" fmla="*/ 770584 h 919764"/>
                    <a:gd name="connsiteX2905" fmla="*/ 61419 w 923009"/>
                    <a:gd name="connsiteY2905" fmla="*/ 769736 h 919764"/>
                    <a:gd name="connsiteX2906" fmla="*/ 58872 w 923009"/>
                    <a:gd name="connsiteY2906" fmla="*/ 768039 h 919764"/>
                    <a:gd name="connsiteX2907" fmla="*/ 57148 w 923009"/>
                    <a:gd name="connsiteY2907" fmla="*/ 767190 h 919764"/>
                    <a:gd name="connsiteX2908" fmla="*/ 54601 w 923009"/>
                    <a:gd name="connsiteY2908" fmla="*/ 766316 h 919764"/>
                    <a:gd name="connsiteX2909" fmla="*/ 53752 w 923009"/>
                    <a:gd name="connsiteY2909" fmla="*/ 766316 h 919764"/>
                    <a:gd name="connsiteX2910" fmla="*/ 47782 w 923009"/>
                    <a:gd name="connsiteY2910" fmla="*/ 766316 h 919764"/>
                    <a:gd name="connsiteX2911" fmla="*/ 41813 w 923009"/>
                    <a:gd name="connsiteY2911" fmla="*/ 764619 h 919764"/>
                    <a:gd name="connsiteX2912" fmla="*/ 38390 w 923009"/>
                    <a:gd name="connsiteY2912" fmla="*/ 764619 h 919764"/>
                    <a:gd name="connsiteX2913" fmla="*/ 34119 w 923009"/>
                    <a:gd name="connsiteY2913" fmla="*/ 765467 h 919764"/>
                    <a:gd name="connsiteX2914" fmla="*/ 29874 w 923009"/>
                    <a:gd name="connsiteY2914" fmla="*/ 768039 h 919764"/>
                    <a:gd name="connsiteX2915" fmla="*/ 28998 w 923009"/>
                    <a:gd name="connsiteY2915" fmla="*/ 771432 h 919764"/>
                    <a:gd name="connsiteX2916" fmla="*/ 28149 w 923009"/>
                    <a:gd name="connsiteY2916" fmla="*/ 771432 h 919764"/>
                    <a:gd name="connsiteX2917" fmla="*/ 26451 w 923009"/>
                    <a:gd name="connsiteY2917" fmla="*/ 770584 h 919764"/>
                    <a:gd name="connsiteX2918" fmla="*/ 23029 w 923009"/>
                    <a:gd name="connsiteY2918" fmla="*/ 770584 h 919764"/>
                    <a:gd name="connsiteX2919" fmla="*/ 18784 w 923009"/>
                    <a:gd name="connsiteY2919" fmla="*/ 766316 h 919764"/>
                    <a:gd name="connsiteX2920" fmla="*/ 18784 w 923009"/>
                    <a:gd name="connsiteY2920" fmla="*/ 761199 h 919764"/>
                    <a:gd name="connsiteX2921" fmla="*/ 17908 w 923009"/>
                    <a:gd name="connsiteY2921" fmla="*/ 757805 h 919764"/>
                    <a:gd name="connsiteX2922" fmla="*/ 17908 w 923009"/>
                    <a:gd name="connsiteY2922" fmla="*/ 754385 h 919764"/>
                    <a:gd name="connsiteX2923" fmla="*/ 15361 w 923009"/>
                    <a:gd name="connsiteY2923" fmla="*/ 746724 h 919764"/>
                    <a:gd name="connsiteX2924" fmla="*/ 15361 w 923009"/>
                    <a:gd name="connsiteY2924" fmla="*/ 744152 h 919764"/>
                    <a:gd name="connsiteX2925" fmla="*/ 14512 w 923009"/>
                    <a:gd name="connsiteY2925" fmla="*/ 739035 h 919764"/>
                    <a:gd name="connsiteX2926" fmla="*/ 13663 w 923009"/>
                    <a:gd name="connsiteY2926" fmla="*/ 736490 h 919764"/>
                    <a:gd name="connsiteX2927" fmla="*/ 14512 w 923009"/>
                    <a:gd name="connsiteY2927" fmla="*/ 734793 h 919764"/>
                    <a:gd name="connsiteX2928" fmla="*/ 16210 w 923009"/>
                    <a:gd name="connsiteY2928" fmla="*/ 733945 h 919764"/>
                    <a:gd name="connsiteX2929" fmla="*/ 17059 w 923009"/>
                    <a:gd name="connsiteY2929" fmla="*/ 733070 h 919764"/>
                    <a:gd name="connsiteX2930" fmla="*/ 20482 w 923009"/>
                    <a:gd name="connsiteY2930" fmla="*/ 733070 h 919764"/>
                    <a:gd name="connsiteX2931" fmla="*/ 21331 w 923009"/>
                    <a:gd name="connsiteY2931" fmla="*/ 733070 h 919764"/>
                    <a:gd name="connsiteX2932" fmla="*/ 22180 w 923009"/>
                    <a:gd name="connsiteY2932" fmla="*/ 732222 h 919764"/>
                    <a:gd name="connsiteX2933" fmla="*/ 23029 w 923009"/>
                    <a:gd name="connsiteY2933" fmla="*/ 731373 h 919764"/>
                    <a:gd name="connsiteX2934" fmla="*/ 23029 w 923009"/>
                    <a:gd name="connsiteY2934" fmla="*/ 723712 h 919764"/>
                    <a:gd name="connsiteX2935" fmla="*/ 22180 w 923009"/>
                    <a:gd name="connsiteY2935" fmla="*/ 721988 h 919764"/>
                    <a:gd name="connsiteX2936" fmla="*/ 21331 w 923009"/>
                    <a:gd name="connsiteY2936" fmla="*/ 721140 h 919764"/>
                    <a:gd name="connsiteX2937" fmla="*/ 19633 w 923009"/>
                    <a:gd name="connsiteY2937" fmla="*/ 717746 h 919764"/>
                    <a:gd name="connsiteX2938" fmla="*/ 15361 w 923009"/>
                    <a:gd name="connsiteY2938" fmla="*/ 715175 h 919764"/>
                    <a:gd name="connsiteX2939" fmla="*/ 16210 w 923009"/>
                    <a:gd name="connsiteY2939" fmla="*/ 712630 h 919764"/>
                    <a:gd name="connsiteX2940" fmla="*/ 15361 w 923009"/>
                    <a:gd name="connsiteY2940" fmla="*/ 711781 h 919764"/>
                    <a:gd name="connsiteX2941" fmla="*/ 15361 w 923009"/>
                    <a:gd name="connsiteY2941" fmla="*/ 710906 h 919764"/>
                    <a:gd name="connsiteX2942" fmla="*/ 14512 w 923009"/>
                    <a:gd name="connsiteY2942" fmla="*/ 710058 h 919764"/>
                    <a:gd name="connsiteX2943" fmla="*/ 13663 w 923009"/>
                    <a:gd name="connsiteY2943" fmla="*/ 709210 h 919764"/>
                    <a:gd name="connsiteX2944" fmla="*/ 14512 w 923009"/>
                    <a:gd name="connsiteY2944" fmla="*/ 704941 h 919764"/>
                    <a:gd name="connsiteX2945" fmla="*/ 13663 w 923009"/>
                    <a:gd name="connsiteY2945" fmla="*/ 703245 h 919764"/>
                    <a:gd name="connsiteX2946" fmla="*/ 13663 w 923009"/>
                    <a:gd name="connsiteY2946" fmla="*/ 702396 h 919764"/>
                    <a:gd name="connsiteX2947" fmla="*/ 11939 w 923009"/>
                    <a:gd name="connsiteY2947" fmla="*/ 700700 h 919764"/>
                    <a:gd name="connsiteX2948" fmla="*/ 11090 w 923009"/>
                    <a:gd name="connsiteY2948" fmla="*/ 698976 h 919764"/>
                    <a:gd name="connsiteX2949" fmla="*/ 11939 w 923009"/>
                    <a:gd name="connsiteY2949" fmla="*/ 698128 h 919764"/>
                    <a:gd name="connsiteX2950" fmla="*/ 10241 w 923009"/>
                    <a:gd name="connsiteY2950" fmla="*/ 696431 h 919764"/>
                    <a:gd name="connsiteX2951" fmla="*/ 11090 w 923009"/>
                    <a:gd name="connsiteY2951" fmla="*/ 695583 h 919764"/>
                    <a:gd name="connsiteX2952" fmla="*/ 10241 w 923009"/>
                    <a:gd name="connsiteY2952" fmla="*/ 695583 h 919764"/>
                    <a:gd name="connsiteX2953" fmla="*/ 9392 w 923009"/>
                    <a:gd name="connsiteY2953" fmla="*/ 693860 h 919764"/>
                    <a:gd name="connsiteX2954" fmla="*/ 8543 w 923009"/>
                    <a:gd name="connsiteY2954" fmla="*/ 693860 h 919764"/>
                    <a:gd name="connsiteX2955" fmla="*/ 7694 w 923009"/>
                    <a:gd name="connsiteY2955" fmla="*/ 693011 h 919764"/>
                    <a:gd name="connsiteX2956" fmla="*/ 6818 w 923009"/>
                    <a:gd name="connsiteY2956" fmla="*/ 692163 h 919764"/>
                    <a:gd name="connsiteX2957" fmla="*/ 6818 w 923009"/>
                    <a:gd name="connsiteY2957" fmla="*/ 691314 h 919764"/>
                    <a:gd name="connsiteX2958" fmla="*/ 5120 w 923009"/>
                    <a:gd name="connsiteY2958" fmla="*/ 690466 h 919764"/>
                    <a:gd name="connsiteX2959" fmla="*/ 4271 w 923009"/>
                    <a:gd name="connsiteY2959" fmla="*/ 689618 h 919764"/>
                    <a:gd name="connsiteX2960" fmla="*/ 4271 w 923009"/>
                    <a:gd name="connsiteY2960" fmla="*/ 690466 h 919764"/>
                    <a:gd name="connsiteX2961" fmla="*/ 1725 w 923009"/>
                    <a:gd name="connsiteY2961" fmla="*/ 688743 h 919764"/>
                    <a:gd name="connsiteX2962" fmla="*/ 2573 w 923009"/>
                    <a:gd name="connsiteY2962" fmla="*/ 687894 h 919764"/>
                    <a:gd name="connsiteX2963" fmla="*/ 1725 w 923009"/>
                    <a:gd name="connsiteY2963" fmla="*/ 687046 h 919764"/>
                    <a:gd name="connsiteX2964" fmla="*/ 1725 w 923009"/>
                    <a:gd name="connsiteY2964" fmla="*/ 686198 h 919764"/>
                    <a:gd name="connsiteX2965" fmla="*/ 849 w 923009"/>
                    <a:gd name="connsiteY2965" fmla="*/ 686198 h 919764"/>
                    <a:gd name="connsiteX2966" fmla="*/ 1725 w 923009"/>
                    <a:gd name="connsiteY2966" fmla="*/ 685349 h 919764"/>
                    <a:gd name="connsiteX2967" fmla="*/ 1725 w 923009"/>
                    <a:gd name="connsiteY2967" fmla="*/ 684501 h 919764"/>
                    <a:gd name="connsiteX2968" fmla="*/ 849 w 923009"/>
                    <a:gd name="connsiteY2968" fmla="*/ 683653 h 919764"/>
                    <a:gd name="connsiteX2969" fmla="*/ 1725 w 923009"/>
                    <a:gd name="connsiteY2969" fmla="*/ 682778 h 919764"/>
                    <a:gd name="connsiteX2970" fmla="*/ 849 w 923009"/>
                    <a:gd name="connsiteY2970" fmla="*/ 682778 h 919764"/>
                    <a:gd name="connsiteX2971" fmla="*/ 849 w 923009"/>
                    <a:gd name="connsiteY2971" fmla="*/ 681081 h 919764"/>
                    <a:gd name="connsiteX2972" fmla="*/ 0 w 923009"/>
                    <a:gd name="connsiteY2972" fmla="*/ 679384 h 919764"/>
                    <a:gd name="connsiteX2973" fmla="*/ 0 w 923009"/>
                    <a:gd name="connsiteY2973" fmla="*/ 677661 h 919764"/>
                    <a:gd name="connsiteX2974" fmla="*/ 849 w 923009"/>
                    <a:gd name="connsiteY2974" fmla="*/ 676813 h 919764"/>
                    <a:gd name="connsiteX2975" fmla="*/ 0 w 923009"/>
                    <a:gd name="connsiteY2975" fmla="*/ 676813 h 919764"/>
                    <a:gd name="connsiteX2976" fmla="*/ 849 w 923009"/>
                    <a:gd name="connsiteY2976" fmla="*/ 675964 h 919764"/>
                    <a:gd name="connsiteX2977" fmla="*/ 849 w 923009"/>
                    <a:gd name="connsiteY2977" fmla="*/ 675116 h 919764"/>
                    <a:gd name="connsiteX2978" fmla="*/ 1725 w 923009"/>
                    <a:gd name="connsiteY2978" fmla="*/ 674268 h 919764"/>
                    <a:gd name="connsiteX2979" fmla="*/ 1725 w 923009"/>
                    <a:gd name="connsiteY2979" fmla="*/ 673419 h 919764"/>
                    <a:gd name="connsiteX2980" fmla="*/ 1725 w 923009"/>
                    <a:gd name="connsiteY2980" fmla="*/ 672571 h 919764"/>
                    <a:gd name="connsiteX2981" fmla="*/ 1725 w 923009"/>
                    <a:gd name="connsiteY2981" fmla="*/ 671696 h 919764"/>
                    <a:gd name="connsiteX2982" fmla="*/ 1725 w 923009"/>
                    <a:gd name="connsiteY2982" fmla="*/ 670848 h 919764"/>
                    <a:gd name="connsiteX2983" fmla="*/ 1725 w 923009"/>
                    <a:gd name="connsiteY2983" fmla="*/ 669999 h 919764"/>
                    <a:gd name="connsiteX2984" fmla="*/ 849 w 923009"/>
                    <a:gd name="connsiteY2984" fmla="*/ 669151 h 919764"/>
                    <a:gd name="connsiteX2985" fmla="*/ 1725 w 923009"/>
                    <a:gd name="connsiteY2985" fmla="*/ 668302 h 919764"/>
                    <a:gd name="connsiteX2986" fmla="*/ 849 w 923009"/>
                    <a:gd name="connsiteY2986" fmla="*/ 667454 h 919764"/>
                    <a:gd name="connsiteX2987" fmla="*/ 849 w 923009"/>
                    <a:gd name="connsiteY2987" fmla="*/ 665731 h 919764"/>
                    <a:gd name="connsiteX2988" fmla="*/ 1725 w 923009"/>
                    <a:gd name="connsiteY2988" fmla="*/ 665731 h 919764"/>
                    <a:gd name="connsiteX2989" fmla="*/ 849 w 923009"/>
                    <a:gd name="connsiteY2989" fmla="*/ 665731 h 919764"/>
                    <a:gd name="connsiteX2990" fmla="*/ 849 w 923009"/>
                    <a:gd name="connsiteY2990" fmla="*/ 664882 h 919764"/>
                    <a:gd name="connsiteX2991" fmla="*/ 1725 w 923009"/>
                    <a:gd name="connsiteY2991" fmla="*/ 663186 h 919764"/>
                    <a:gd name="connsiteX2992" fmla="*/ 1725 w 923009"/>
                    <a:gd name="connsiteY2992" fmla="*/ 662337 h 919764"/>
                    <a:gd name="connsiteX2993" fmla="*/ 1725 w 923009"/>
                    <a:gd name="connsiteY2993" fmla="*/ 663186 h 919764"/>
                    <a:gd name="connsiteX2994" fmla="*/ 1725 w 923009"/>
                    <a:gd name="connsiteY2994" fmla="*/ 661489 h 9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Lst>
                  <a:rect l="l" t="t" r="r" b="b"/>
                  <a:pathLst>
                    <a:path w="923009" h="919764">
                      <a:moveTo>
                        <a:pt x="1725" y="661489"/>
                      </a:moveTo>
                      <a:lnTo>
                        <a:pt x="1725" y="660614"/>
                      </a:lnTo>
                      <a:lnTo>
                        <a:pt x="2573" y="658917"/>
                      </a:lnTo>
                      <a:lnTo>
                        <a:pt x="2573" y="658069"/>
                      </a:lnTo>
                      <a:lnTo>
                        <a:pt x="3422" y="656372"/>
                      </a:lnTo>
                      <a:lnTo>
                        <a:pt x="3422" y="657221"/>
                      </a:lnTo>
                      <a:lnTo>
                        <a:pt x="3422" y="656372"/>
                      </a:lnTo>
                      <a:lnTo>
                        <a:pt x="3422" y="655497"/>
                      </a:lnTo>
                      <a:lnTo>
                        <a:pt x="3422" y="653801"/>
                      </a:lnTo>
                      <a:lnTo>
                        <a:pt x="2573" y="653801"/>
                      </a:lnTo>
                      <a:lnTo>
                        <a:pt x="3422" y="652952"/>
                      </a:lnTo>
                      <a:lnTo>
                        <a:pt x="2573" y="652104"/>
                      </a:lnTo>
                      <a:lnTo>
                        <a:pt x="3422" y="651256"/>
                      </a:lnTo>
                      <a:lnTo>
                        <a:pt x="4271" y="650407"/>
                      </a:lnTo>
                      <a:lnTo>
                        <a:pt x="4271" y="649532"/>
                      </a:lnTo>
                      <a:lnTo>
                        <a:pt x="5120" y="649532"/>
                      </a:lnTo>
                      <a:lnTo>
                        <a:pt x="5120" y="648684"/>
                      </a:lnTo>
                      <a:lnTo>
                        <a:pt x="5969" y="648684"/>
                      </a:lnTo>
                      <a:lnTo>
                        <a:pt x="5969" y="647836"/>
                      </a:lnTo>
                      <a:lnTo>
                        <a:pt x="5120" y="647836"/>
                      </a:lnTo>
                      <a:lnTo>
                        <a:pt x="5969" y="646987"/>
                      </a:lnTo>
                      <a:lnTo>
                        <a:pt x="5969" y="646139"/>
                      </a:lnTo>
                      <a:lnTo>
                        <a:pt x="5969" y="646987"/>
                      </a:lnTo>
                      <a:lnTo>
                        <a:pt x="6818" y="646139"/>
                      </a:lnTo>
                      <a:lnTo>
                        <a:pt x="6818" y="644416"/>
                      </a:lnTo>
                      <a:lnTo>
                        <a:pt x="5969" y="644416"/>
                      </a:lnTo>
                      <a:lnTo>
                        <a:pt x="6818" y="644416"/>
                      </a:lnTo>
                      <a:lnTo>
                        <a:pt x="7694" y="643567"/>
                      </a:lnTo>
                      <a:lnTo>
                        <a:pt x="5969" y="643567"/>
                      </a:lnTo>
                      <a:lnTo>
                        <a:pt x="5969" y="642719"/>
                      </a:lnTo>
                      <a:lnTo>
                        <a:pt x="5969" y="641870"/>
                      </a:lnTo>
                      <a:lnTo>
                        <a:pt x="6818" y="641870"/>
                      </a:lnTo>
                      <a:lnTo>
                        <a:pt x="6818" y="641022"/>
                      </a:lnTo>
                      <a:lnTo>
                        <a:pt x="5969" y="641022"/>
                      </a:lnTo>
                      <a:lnTo>
                        <a:pt x="6818" y="640174"/>
                      </a:lnTo>
                      <a:lnTo>
                        <a:pt x="5969" y="639325"/>
                      </a:lnTo>
                      <a:lnTo>
                        <a:pt x="4271" y="638450"/>
                      </a:lnTo>
                      <a:lnTo>
                        <a:pt x="5120" y="638450"/>
                      </a:lnTo>
                      <a:lnTo>
                        <a:pt x="5120" y="637602"/>
                      </a:lnTo>
                      <a:lnTo>
                        <a:pt x="5969" y="636754"/>
                      </a:lnTo>
                      <a:lnTo>
                        <a:pt x="5120" y="636754"/>
                      </a:lnTo>
                      <a:lnTo>
                        <a:pt x="5120" y="635905"/>
                      </a:lnTo>
                      <a:lnTo>
                        <a:pt x="4271" y="636754"/>
                      </a:lnTo>
                      <a:lnTo>
                        <a:pt x="4271" y="635905"/>
                      </a:lnTo>
                      <a:lnTo>
                        <a:pt x="4271" y="635057"/>
                      </a:lnTo>
                      <a:lnTo>
                        <a:pt x="5969" y="634209"/>
                      </a:lnTo>
                      <a:lnTo>
                        <a:pt x="5969" y="633360"/>
                      </a:lnTo>
                      <a:lnTo>
                        <a:pt x="7694" y="632485"/>
                      </a:lnTo>
                      <a:lnTo>
                        <a:pt x="6818" y="629940"/>
                      </a:lnTo>
                      <a:lnTo>
                        <a:pt x="8543" y="629940"/>
                      </a:lnTo>
                      <a:lnTo>
                        <a:pt x="9392" y="628244"/>
                      </a:lnTo>
                      <a:lnTo>
                        <a:pt x="10241" y="627369"/>
                      </a:lnTo>
                      <a:lnTo>
                        <a:pt x="10241" y="624824"/>
                      </a:lnTo>
                      <a:lnTo>
                        <a:pt x="11090" y="624824"/>
                      </a:lnTo>
                      <a:lnTo>
                        <a:pt x="11090" y="623975"/>
                      </a:lnTo>
                      <a:lnTo>
                        <a:pt x="11090" y="623127"/>
                      </a:lnTo>
                      <a:lnTo>
                        <a:pt x="11939" y="620555"/>
                      </a:lnTo>
                      <a:lnTo>
                        <a:pt x="11939" y="618858"/>
                      </a:lnTo>
                      <a:lnTo>
                        <a:pt x="12814" y="618010"/>
                      </a:lnTo>
                      <a:lnTo>
                        <a:pt x="13663" y="618858"/>
                      </a:lnTo>
                      <a:lnTo>
                        <a:pt x="14512" y="617162"/>
                      </a:lnTo>
                      <a:lnTo>
                        <a:pt x="15361" y="616287"/>
                      </a:lnTo>
                      <a:lnTo>
                        <a:pt x="15361" y="615438"/>
                      </a:lnTo>
                      <a:lnTo>
                        <a:pt x="16210" y="615438"/>
                      </a:lnTo>
                      <a:lnTo>
                        <a:pt x="17059" y="612893"/>
                      </a:lnTo>
                      <a:lnTo>
                        <a:pt x="17059" y="612045"/>
                      </a:lnTo>
                      <a:lnTo>
                        <a:pt x="17059" y="611197"/>
                      </a:lnTo>
                      <a:lnTo>
                        <a:pt x="17908" y="610322"/>
                      </a:lnTo>
                      <a:lnTo>
                        <a:pt x="18784" y="610322"/>
                      </a:lnTo>
                      <a:lnTo>
                        <a:pt x="19633" y="610322"/>
                      </a:lnTo>
                      <a:lnTo>
                        <a:pt x="18784" y="609473"/>
                      </a:lnTo>
                      <a:lnTo>
                        <a:pt x="19633" y="609473"/>
                      </a:lnTo>
                      <a:lnTo>
                        <a:pt x="20482" y="609473"/>
                      </a:lnTo>
                      <a:lnTo>
                        <a:pt x="20482" y="608625"/>
                      </a:lnTo>
                      <a:lnTo>
                        <a:pt x="21331" y="608625"/>
                      </a:lnTo>
                      <a:lnTo>
                        <a:pt x="20482" y="607777"/>
                      </a:lnTo>
                      <a:lnTo>
                        <a:pt x="22180" y="607777"/>
                      </a:lnTo>
                      <a:lnTo>
                        <a:pt x="21331" y="606928"/>
                      </a:lnTo>
                      <a:lnTo>
                        <a:pt x="22180" y="606928"/>
                      </a:lnTo>
                      <a:lnTo>
                        <a:pt x="23029" y="607777"/>
                      </a:lnTo>
                      <a:lnTo>
                        <a:pt x="23029" y="606080"/>
                      </a:lnTo>
                      <a:lnTo>
                        <a:pt x="23029" y="606928"/>
                      </a:lnTo>
                      <a:lnTo>
                        <a:pt x="23029" y="606080"/>
                      </a:lnTo>
                      <a:lnTo>
                        <a:pt x="23904" y="606080"/>
                      </a:lnTo>
                      <a:lnTo>
                        <a:pt x="24753" y="605205"/>
                      </a:lnTo>
                      <a:lnTo>
                        <a:pt x="24753" y="604357"/>
                      </a:lnTo>
                      <a:lnTo>
                        <a:pt x="23904" y="603508"/>
                      </a:lnTo>
                      <a:lnTo>
                        <a:pt x="23904" y="604357"/>
                      </a:lnTo>
                      <a:lnTo>
                        <a:pt x="23904" y="603508"/>
                      </a:lnTo>
                      <a:lnTo>
                        <a:pt x="23904" y="602660"/>
                      </a:lnTo>
                      <a:lnTo>
                        <a:pt x="23029" y="602660"/>
                      </a:lnTo>
                      <a:lnTo>
                        <a:pt x="23029" y="601812"/>
                      </a:lnTo>
                      <a:lnTo>
                        <a:pt x="23904" y="601812"/>
                      </a:lnTo>
                      <a:lnTo>
                        <a:pt x="23029" y="600115"/>
                      </a:lnTo>
                      <a:lnTo>
                        <a:pt x="23904" y="600115"/>
                      </a:lnTo>
                      <a:lnTo>
                        <a:pt x="23904" y="599240"/>
                      </a:lnTo>
                      <a:lnTo>
                        <a:pt x="24753" y="599240"/>
                      </a:lnTo>
                      <a:lnTo>
                        <a:pt x="23904" y="598392"/>
                      </a:lnTo>
                      <a:lnTo>
                        <a:pt x="24753" y="598392"/>
                      </a:lnTo>
                      <a:lnTo>
                        <a:pt x="24753" y="597543"/>
                      </a:lnTo>
                      <a:lnTo>
                        <a:pt x="24753" y="596695"/>
                      </a:lnTo>
                      <a:lnTo>
                        <a:pt x="25602" y="595846"/>
                      </a:lnTo>
                      <a:lnTo>
                        <a:pt x="24753" y="594998"/>
                      </a:lnTo>
                      <a:lnTo>
                        <a:pt x="24753" y="591578"/>
                      </a:lnTo>
                      <a:lnTo>
                        <a:pt x="25602" y="591578"/>
                      </a:lnTo>
                      <a:lnTo>
                        <a:pt x="25602" y="592426"/>
                      </a:lnTo>
                      <a:lnTo>
                        <a:pt x="26451" y="590730"/>
                      </a:lnTo>
                      <a:lnTo>
                        <a:pt x="26451" y="589881"/>
                      </a:lnTo>
                      <a:lnTo>
                        <a:pt x="27300" y="589033"/>
                      </a:lnTo>
                      <a:lnTo>
                        <a:pt x="27300" y="588158"/>
                      </a:lnTo>
                      <a:lnTo>
                        <a:pt x="27300" y="587310"/>
                      </a:lnTo>
                      <a:lnTo>
                        <a:pt x="27300" y="586461"/>
                      </a:lnTo>
                      <a:lnTo>
                        <a:pt x="27300" y="584765"/>
                      </a:lnTo>
                      <a:lnTo>
                        <a:pt x="28149" y="584765"/>
                      </a:lnTo>
                      <a:lnTo>
                        <a:pt x="28149" y="583916"/>
                      </a:lnTo>
                      <a:lnTo>
                        <a:pt x="28998" y="583916"/>
                      </a:lnTo>
                      <a:lnTo>
                        <a:pt x="29874" y="583041"/>
                      </a:lnTo>
                      <a:lnTo>
                        <a:pt x="29874" y="581345"/>
                      </a:lnTo>
                      <a:lnTo>
                        <a:pt x="30723" y="581345"/>
                      </a:lnTo>
                      <a:lnTo>
                        <a:pt x="29874" y="580496"/>
                      </a:lnTo>
                      <a:lnTo>
                        <a:pt x="29874" y="578800"/>
                      </a:lnTo>
                      <a:lnTo>
                        <a:pt x="30723" y="577951"/>
                      </a:lnTo>
                      <a:lnTo>
                        <a:pt x="30723" y="578800"/>
                      </a:lnTo>
                      <a:lnTo>
                        <a:pt x="31572" y="577951"/>
                      </a:lnTo>
                      <a:lnTo>
                        <a:pt x="32421" y="578800"/>
                      </a:lnTo>
                      <a:lnTo>
                        <a:pt x="33270" y="578800"/>
                      </a:lnTo>
                      <a:lnTo>
                        <a:pt x="34994" y="578800"/>
                      </a:lnTo>
                      <a:lnTo>
                        <a:pt x="35843" y="579648"/>
                      </a:lnTo>
                      <a:lnTo>
                        <a:pt x="36692" y="578800"/>
                      </a:lnTo>
                      <a:lnTo>
                        <a:pt x="36692" y="577951"/>
                      </a:lnTo>
                      <a:lnTo>
                        <a:pt x="37541" y="578800"/>
                      </a:lnTo>
                      <a:lnTo>
                        <a:pt x="37541" y="577951"/>
                      </a:lnTo>
                      <a:lnTo>
                        <a:pt x="37541" y="577076"/>
                      </a:lnTo>
                      <a:lnTo>
                        <a:pt x="38390" y="577076"/>
                      </a:lnTo>
                      <a:lnTo>
                        <a:pt x="38390" y="577951"/>
                      </a:lnTo>
                      <a:lnTo>
                        <a:pt x="39239" y="577951"/>
                      </a:lnTo>
                      <a:lnTo>
                        <a:pt x="38390" y="576228"/>
                      </a:lnTo>
                      <a:lnTo>
                        <a:pt x="37541" y="576228"/>
                      </a:lnTo>
                      <a:lnTo>
                        <a:pt x="40964" y="576228"/>
                      </a:lnTo>
                      <a:lnTo>
                        <a:pt x="40964" y="575380"/>
                      </a:lnTo>
                      <a:lnTo>
                        <a:pt x="40088" y="575380"/>
                      </a:lnTo>
                      <a:lnTo>
                        <a:pt x="40964" y="573683"/>
                      </a:lnTo>
                      <a:lnTo>
                        <a:pt x="39239" y="571960"/>
                      </a:lnTo>
                      <a:lnTo>
                        <a:pt x="40088" y="571960"/>
                      </a:lnTo>
                      <a:lnTo>
                        <a:pt x="40088" y="571111"/>
                      </a:lnTo>
                      <a:lnTo>
                        <a:pt x="40964" y="571111"/>
                      </a:lnTo>
                      <a:lnTo>
                        <a:pt x="40964" y="572834"/>
                      </a:lnTo>
                      <a:lnTo>
                        <a:pt x="41813" y="572834"/>
                      </a:lnTo>
                      <a:lnTo>
                        <a:pt x="42662" y="571960"/>
                      </a:lnTo>
                      <a:lnTo>
                        <a:pt x="43511" y="571960"/>
                      </a:lnTo>
                      <a:lnTo>
                        <a:pt x="43511" y="570263"/>
                      </a:lnTo>
                      <a:lnTo>
                        <a:pt x="45209" y="569414"/>
                      </a:lnTo>
                      <a:lnTo>
                        <a:pt x="46084" y="568566"/>
                      </a:lnTo>
                      <a:lnTo>
                        <a:pt x="45209" y="568566"/>
                      </a:lnTo>
                      <a:lnTo>
                        <a:pt x="46933" y="567718"/>
                      </a:lnTo>
                      <a:lnTo>
                        <a:pt x="48631" y="567718"/>
                      </a:lnTo>
                      <a:lnTo>
                        <a:pt x="49480" y="565994"/>
                      </a:lnTo>
                      <a:lnTo>
                        <a:pt x="50329" y="566869"/>
                      </a:lnTo>
                      <a:lnTo>
                        <a:pt x="51178" y="565994"/>
                      </a:lnTo>
                      <a:lnTo>
                        <a:pt x="52054" y="565994"/>
                      </a:lnTo>
                      <a:lnTo>
                        <a:pt x="52054" y="566869"/>
                      </a:lnTo>
                      <a:lnTo>
                        <a:pt x="52903" y="566869"/>
                      </a:lnTo>
                      <a:lnTo>
                        <a:pt x="52903" y="565146"/>
                      </a:lnTo>
                      <a:lnTo>
                        <a:pt x="53752" y="565146"/>
                      </a:lnTo>
                      <a:lnTo>
                        <a:pt x="56299" y="562601"/>
                      </a:lnTo>
                      <a:lnTo>
                        <a:pt x="57148" y="563449"/>
                      </a:lnTo>
                      <a:lnTo>
                        <a:pt x="58023" y="562601"/>
                      </a:lnTo>
                      <a:lnTo>
                        <a:pt x="58872" y="562601"/>
                      </a:lnTo>
                      <a:lnTo>
                        <a:pt x="58872" y="560878"/>
                      </a:lnTo>
                      <a:lnTo>
                        <a:pt x="58872" y="560029"/>
                      </a:lnTo>
                      <a:lnTo>
                        <a:pt x="59721" y="558333"/>
                      </a:lnTo>
                      <a:lnTo>
                        <a:pt x="61419" y="558333"/>
                      </a:lnTo>
                      <a:lnTo>
                        <a:pt x="61419" y="554913"/>
                      </a:lnTo>
                      <a:lnTo>
                        <a:pt x="62268" y="554064"/>
                      </a:lnTo>
                      <a:lnTo>
                        <a:pt x="60570" y="554064"/>
                      </a:lnTo>
                      <a:lnTo>
                        <a:pt x="60570" y="553216"/>
                      </a:lnTo>
                      <a:lnTo>
                        <a:pt x="62268" y="552368"/>
                      </a:lnTo>
                      <a:lnTo>
                        <a:pt x="63992" y="551519"/>
                      </a:lnTo>
                      <a:lnTo>
                        <a:pt x="64841" y="552368"/>
                      </a:lnTo>
                      <a:lnTo>
                        <a:pt x="63144" y="549822"/>
                      </a:lnTo>
                      <a:lnTo>
                        <a:pt x="63992" y="548948"/>
                      </a:lnTo>
                      <a:lnTo>
                        <a:pt x="64841" y="548099"/>
                      </a:lnTo>
                      <a:lnTo>
                        <a:pt x="65690" y="548948"/>
                      </a:lnTo>
                      <a:lnTo>
                        <a:pt x="66539" y="550671"/>
                      </a:lnTo>
                      <a:lnTo>
                        <a:pt x="67388" y="549822"/>
                      </a:lnTo>
                      <a:lnTo>
                        <a:pt x="66539" y="546402"/>
                      </a:lnTo>
                      <a:lnTo>
                        <a:pt x="64841" y="546402"/>
                      </a:lnTo>
                      <a:lnTo>
                        <a:pt x="64841" y="545554"/>
                      </a:lnTo>
                      <a:lnTo>
                        <a:pt x="65690" y="544706"/>
                      </a:lnTo>
                      <a:lnTo>
                        <a:pt x="64841" y="542982"/>
                      </a:lnTo>
                      <a:lnTo>
                        <a:pt x="65690" y="542982"/>
                      </a:lnTo>
                      <a:lnTo>
                        <a:pt x="66539" y="542982"/>
                      </a:lnTo>
                      <a:lnTo>
                        <a:pt x="69113" y="544706"/>
                      </a:lnTo>
                      <a:lnTo>
                        <a:pt x="68264" y="541286"/>
                      </a:lnTo>
                      <a:lnTo>
                        <a:pt x="69113" y="541286"/>
                      </a:lnTo>
                      <a:lnTo>
                        <a:pt x="70811" y="542982"/>
                      </a:lnTo>
                      <a:lnTo>
                        <a:pt x="72509" y="542982"/>
                      </a:lnTo>
                      <a:lnTo>
                        <a:pt x="73358" y="542134"/>
                      </a:lnTo>
                      <a:lnTo>
                        <a:pt x="72509" y="540437"/>
                      </a:lnTo>
                      <a:lnTo>
                        <a:pt x="74233" y="540437"/>
                      </a:lnTo>
                      <a:lnTo>
                        <a:pt x="73358" y="539589"/>
                      </a:lnTo>
                      <a:lnTo>
                        <a:pt x="73358" y="537866"/>
                      </a:lnTo>
                      <a:lnTo>
                        <a:pt x="74233" y="537866"/>
                      </a:lnTo>
                      <a:lnTo>
                        <a:pt x="75931" y="539589"/>
                      </a:lnTo>
                      <a:lnTo>
                        <a:pt x="75931" y="537866"/>
                      </a:lnTo>
                      <a:lnTo>
                        <a:pt x="77629" y="538714"/>
                      </a:lnTo>
                      <a:lnTo>
                        <a:pt x="77629" y="537017"/>
                      </a:lnTo>
                      <a:lnTo>
                        <a:pt x="78478" y="536169"/>
                      </a:lnTo>
                      <a:lnTo>
                        <a:pt x="78478" y="534472"/>
                      </a:lnTo>
                      <a:lnTo>
                        <a:pt x="78478" y="533624"/>
                      </a:lnTo>
                      <a:lnTo>
                        <a:pt x="77629" y="533624"/>
                      </a:lnTo>
                      <a:lnTo>
                        <a:pt x="77629" y="531901"/>
                      </a:lnTo>
                      <a:lnTo>
                        <a:pt x="79327" y="531901"/>
                      </a:lnTo>
                      <a:lnTo>
                        <a:pt x="80203" y="531901"/>
                      </a:lnTo>
                      <a:lnTo>
                        <a:pt x="81052" y="530204"/>
                      </a:lnTo>
                      <a:lnTo>
                        <a:pt x="81052" y="529356"/>
                      </a:lnTo>
                      <a:lnTo>
                        <a:pt x="81052" y="528507"/>
                      </a:lnTo>
                      <a:lnTo>
                        <a:pt x="80203" y="527659"/>
                      </a:lnTo>
                      <a:lnTo>
                        <a:pt x="81901" y="526784"/>
                      </a:lnTo>
                      <a:lnTo>
                        <a:pt x="80203" y="525936"/>
                      </a:lnTo>
                      <a:lnTo>
                        <a:pt x="79327" y="526784"/>
                      </a:lnTo>
                      <a:lnTo>
                        <a:pt x="79327" y="525936"/>
                      </a:lnTo>
                      <a:lnTo>
                        <a:pt x="80203" y="525087"/>
                      </a:lnTo>
                      <a:lnTo>
                        <a:pt x="77629" y="523390"/>
                      </a:lnTo>
                      <a:lnTo>
                        <a:pt x="76780" y="522542"/>
                      </a:lnTo>
                      <a:lnTo>
                        <a:pt x="76780" y="520819"/>
                      </a:lnTo>
                      <a:lnTo>
                        <a:pt x="76780" y="519970"/>
                      </a:lnTo>
                      <a:lnTo>
                        <a:pt x="75931" y="519970"/>
                      </a:lnTo>
                      <a:lnTo>
                        <a:pt x="72509" y="519970"/>
                      </a:lnTo>
                      <a:lnTo>
                        <a:pt x="70811" y="518274"/>
                      </a:lnTo>
                      <a:lnTo>
                        <a:pt x="70811" y="517425"/>
                      </a:lnTo>
                      <a:lnTo>
                        <a:pt x="72509" y="516550"/>
                      </a:lnTo>
                      <a:lnTo>
                        <a:pt x="70811" y="514854"/>
                      </a:lnTo>
                      <a:lnTo>
                        <a:pt x="70811" y="513157"/>
                      </a:lnTo>
                      <a:lnTo>
                        <a:pt x="70811" y="512309"/>
                      </a:lnTo>
                      <a:lnTo>
                        <a:pt x="71660" y="511460"/>
                      </a:lnTo>
                      <a:lnTo>
                        <a:pt x="71660" y="509737"/>
                      </a:lnTo>
                      <a:lnTo>
                        <a:pt x="71660" y="508889"/>
                      </a:lnTo>
                      <a:lnTo>
                        <a:pt x="70811" y="508040"/>
                      </a:lnTo>
                      <a:lnTo>
                        <a:pt x="71660" y="506344"/>
                      </a:lnTo>
                      <a:lnTo>
                        <a:pt x="72509" y="506344"/>
                      </a:lnTo>
                      <a:lnTo>
                        <a:pt x="72509" y="504620"/>
                      </a:lnTo>
                      <a:lnTo>
                        <a:pt x="75082" y="502924"/>
                      </a:lnTo>
                      <a:lnTo>
                        <a:pt x="75931" y="502924"/>
                      </a:lnTo>
                      <a:lnTo>
                        <a:pt x="75931" y="503772"/>
                      </a:lnTo>
                      <a:lnTo>
                        <a:pt x="77629" y="503772"/>
                      </a:lnTo>
                      <a:lnTo>
                        <a:pt x="79327" y="503772"/>
                      </a:lnTo>
                      <a:lnTo>
                        <a:pt x="81052" y="502075"/>
                      </a:lnTo>
                      <a:lnTo>
                        <a:pt x="83599" y="502075"/>
                      </a:lnTo>
                      <a:lnTo>
                        <a:pt x="83599" y="501227"/>
                      </a:lnTo>
                      <a:lnTo>
                        <a:pt x="84448" y="499504"/>
                      </a:lnTo>
                      <a:lnTo>
                        <a:pt x="85323" y="499504"/>
                      </a:lnTo>
                      <a:lnTo>
                        <a:pt x="87021" y="501227"/>
                      </a:lnTo>
                      <a:lnTo>
                        <a:pt x="87870" y="501227"/>
                      </a:lnTo>
                      <a:lnTo>
                        <a:pt x="88719" y="501227"/>
                      </a:lnTo>
                      <a:lnTo>
                        <a:pt x="88719" y="500378"/>
                      </a:lnTo>
                      <a:lnTo>
                        <a:pt x="86172" y="496958"/>
                      </a:lnTo>
                      <a:lnTo>
                        <a:pt x="86172" y="496110"/>
                      </a:lnTo>
                      <a:lnTo>
                        <a:pt x="87870" y="496110"/>
                      </a:lnTo>
                      <a:lnTo>
                        <a:pt x="88719" y="496110"/>
                      </a:lnTo>
                      <a:lnTo>
                        <a:pt x="88719" y="491842"/>
                      </a:lnTo>
                      <a:lnTo>
                        <a:pt x="89568" y="490145"/>
                      </a:lnTo>
                      <a:lnTo>
                        <a:pt x="88719" y="488422"/>
                      </a:lnTo>
                      <a:lnTo>
                        <a:pt x="91293" y="487573"/>
                      </a:lnTo>
                      <a:lnTo>
                        <a:pt x="91293" y="485028"/>
                      </a:lnTo>
                      <a:lnTo>
                        <a:pt x="92991" y="484180"/>
                      </a:lnTo>
                      <a:lnTo>
                        <a:pt x="94689" y="485028"/>
                      </a:lnTo>
                      <a:lnTo>
                        <a:pt x="95538" y="485028"/>
                      </a:lnTo>
                      <a:lnTo>
                        <a:pt x="96413" y="484180"/>
                      </a:lnTo>
                      <a:lnTo>
                        <a:pt x="98111" y="483332"/>
                      </a:lnTo>
                      <a:lnTo>
                        <a:pt x="99809" y="483332"/>
                      </a:lnTo>
                      <a:lnTo>
                        <a:pt x="102383" y="481608"/>
                      </a:lnTo>
                      <a:lnTo>
                        <a:pt x="107477" y="479063"/>
                      </a:lnTo>
                      <a:lnTo>
                        <a:pt x="110050" y="479912"/>
                      </a:lnTo>
                      <a:lnTo>
                        <a:pt x="110899" y="479063"/>
                      </a:lnTo>
                      <a:lnTo>
                        <a:pt x="111748" y="478215"/>
                      </a:lnTo>
                      <a:lnTo>
                        <a:pt x="112597" y="477340"/>
                      </a:lnTo>
                      <a:lnTo>
                        <a:pt x="113473" y="478215"/>
                      </a:lnTo>
                      <a:lnTo>
                        <a:pt x="116020" y="476492"/>
                      </a:lnTo>
                      <a:lnTo>
                        <a:pt x="116020" y="475643"/>
                      </a:lnTo>
                      <a:lnTo>
                        <a:pt x="116869" y="473098"/>
                      </a:lnTo>
                      <a:lnTo>
                        <a:pt x="116869" y="472223"/>
                      </a:lnTo>
                      <a:lnTo>
                        <a:pt x="117718" y="470526"/>
                      </a:lnTo>
                      <a:lnTo>
                        <a:pt x="118593" y="467981"/>
                      </a:lnTo>
                      <a:lnTo>
                        <a:pt x="120291" y="466258"/>
                      </a:lnTo>
                      <a:lnTo>
                        <a:pt x="121140" y="465410"/>
                      </a:lnTo>
                      <a:lnTo>
                        <a:pt x="121140" y="462865"/>
                      </a:lnTo>
                      <a:lnTo>
                        <a:pt x="124563" y="460293"/>
                      </a:lnTo>
                      <a:lnTo>
                        <a:pt x="124563" y="458596"/>
                      </a:lnTo>
                      <a:lnTo>
                        <a:pt x="125412" y="458596"/>
                      </a:lnTo>
                      <a:lnTo>
                        <a:pt x="126260" y="455176"/>
                      </a:lnTo>
                      <a:lnTo>
                        <a:pt x="125412" y="452631"/>
                      </a:lnTo>
                      <a:lnTo>
                        <a:pt x="127958" y="452631"/>
                      </a:lnTo>
                      <a:lnTo>
                        <a:pt x="131381" y="452631"/>
                      </a:lnTo>
                      <a:lnTo>
                        <a:pt x="133079" y="451783"/>
                      </a:lnTo>
                      <a:lnTo>
                        <a:pt x="141622" y="453480"/>
                      </a:lnTo>
                      <a:lnTo>
                        <a:pt x="144169" y="451783"/>
                      </a:lnTo>
                      <a:lnTo>
                        <a:pt x="145018" y="452631"/>
                      </a:lnTo>
                      <a:lnTo>
                        <a:pt x="145867" y="451783"/>
                      </a:lnTo>
                      <a:lnTo>
                        <a:pt x="147591" y="451783"/>
                      </a:lnTo>
                      <a:lnTo>
                        <a:pt x="150138" y="452631"/>
                      </a:lnTo>
                      <a:lnTo>
                        <a:pt x="156108" y="451783"/>
                      </a:lnTo>
                      <a:lnTo>
                        <a:pt x="157832" y="450934"/>
                      </a:lnTo>
                      <a:lnTo>
                        <a:pt x="159530" y="446666"/>
                      </a:lnTo>
                      <a:lnTo>
                        <a:pt x="161228" y="445818"/>
                      </a:lnTo>
                      <a:lnTo>
                        <a:pt x="162953" y="446666"/>
                      </a:lnTo>
                      <a:lnTo>
                        <a:pt x="162953" y="445818"/>
                      </a:lnTo>
                      <a:lnTo>
                        <a:pt x="162953" y="444094"/>
                      </a:lnTo>
                      <a:lnTo>
                        <a:pt x="163802" y="442398"/>
                      </a:lnTo>
                      <a:lnTo>
                        <a:pt x="168922" y="442398"/>
                      </a:lnTo>
                      <a:lnTo>
                        <a:pt x="171469" y="444969"/>
                      </a:lnTo>
                      <a:lnTo>
                        <a:pt x="172318" y="444094"/>
                      </a:lnTo>
                      <a:lnTo>
                        <a:pt x="173167" y="441549"/>
                      </a:lnTo>
                      <a:lnTo>
                        <a:pt x="175741" y="439004"/>
                      </a:lnTo>
                      <a:lnTo>
                        <a:pt x="176590" y="437281"/>
                      </a:lnTo>
                      <a:lnTo>
                        <a:pt x="179137" y="433013"/>
                      </a:lnTo>
                      <a:lnTo>
                        <a:pt x="182559" y="431316"/>
                      </a:lnTo>
                      <a:lnTo>
                        <a:pt x="182559" y="429619"/>
                      </a:lnTo>
                      <a:lnTo>
                        <a:pt x="186831" y="421931"/>
                      </a:lnTo>
                      <a:lnTo>
                        <a:pt x="187679" y="421082"/>
                      </a:lnTo>
                      <a:lnTo>
                        <a:pt x="188528" y="418537"/>
                      </a:lnTo>
                      <a:lnTo>
                        <a:pt x="188528" y="416841"/>
                      </a:lnTo>
                      <a:lnTo>
                        <a:pt x="185982" y="410001"/>
                      </a:lnTo>
                      <a:lnTo>
                        <a:pt x="185133" y="407456"/>
                      </a:lnTo>
                      <a:lnTo>
                        <a:pt x="185982" y="407456"/>
                      </a:lnTo>
                      <a:lnTo>
                        <a:pt x="185982" y="406607"/>
                      </a:lnTo>
                      <a:lnTo>
                        <a:pt x="187679" y="406607"/>
                      </a:lnTo>
                      <a:lnTo>
                        <a:pt x="188528" y="409152"/>
                      </a:lnTo>
                      <a:lnTo>
                        <a:pt x="190226" y="409152"/>
                      </a:lnTo>
                      <a:lnTo>
                        <a:pt x="191951" y="409152"/>
                      </a:lnTo>
                      <a:lnTo>
                        <a:pt x="191951" y="407456"/>
                      </a:lnTo>
                      <a:lnTo>
                        <a:pt x="191102" y="404884"/>
                      </a:lnTo>
                      <a:lnTo>
                        <a:pt x="191102" y="404036"/>
                      </a:lnTo>
                      <a:lnTo>
                        <a:pt x="191951" y="402339"/>
                      </a:lnTo>
                      <a:lnTo>
                        <a:pt x="194498" y="401490"/>
                      </a:lnTo>
                      <a:lnTo>
                        <a:pt x="195347" y="400642"/>
                      </a:lnTo>
                      <a:lnTo>
                        <a:pt x="195347" y="399767"/>
                      </a:lnTo>
                      <a:lnTo>
                        <a:pt x="195347" y="398919"/>
                      </a:lnTo>
                      <a:lnTo>
                        <a:pt x="194498" y="396374"/>
                      </a:lnTo>
                      <a:lnTo>
                        <a:pt x="196196" y="393802"/>
                      </a:lnTo>
                      <a:lnTo>
                        <a:pt x="196196" y="392954"/>
                      </a:lnTo>
                      <a:lnTo>
                        <a:pt x="195347" y="391257"/>
                      </a:lnTo>
                      <a:lnTo>
                        <a:pt x="195347" y="390409"/>
                      </a:lnTo>
                      <a:lnTo>
                        <a:pt x="198769" y="385292"/>
                      </a:lnTo>
                      <a:lnTo>
                        <a:pt x="198769" y="383595"/>
                      </a:lnTo>
                      <a:lnTo>
                        <a:pt x="197071" y="381872"/>
                      </a:lnTo>
                      <a:lnTo>
                        <a:pt x="197071" y="377630"/>
                      </a:lnTo>
                      <a:lnTo>
                        <a:pt x="197920" y="375058"/>
                      </a:lnTo>
                      <a:lnTo>
                        <a:pt x="199618" y="374210"/>
                      </a:lnTo>
                      <a:lnTo>
                        <a:pt x="202192" y="372513"/>
                      </a:lnTo>
                      <a:lnTo>
                        <a:pt x="202192" y="371639"/>
                      </a:lnTo>
                      <a:lnTo>
                        <a:pt x="200467" y="370790"/>
                      </a:lnTo>
                      <a:lnTo>
                        <a:pt x="199618" y="369093"/>
                      </a:lnTo>
                      <a:lnTo>
                        <a:pt x="199618" y="366548"/>
                      </a:lnTo>
                      <a:lnTo>
                        <a:pt x="201316" y="363977"/>
                      </a:lnTo>
                      <a:lnTo>
                        <a:pt x="201316" y="360557"/>
                      </a:lnTo>
                      <a:lnTo>
                        <a:pt x="203890" y="358860"/>
                      </a:lnTo>
                      <a:lnTo>
                        <a:pt x="207286" y="358860"/>
                      </a:lnTo>
                      <a:lnTo>
                        <a:pt x="208161" y="358012"/>
                      </a:lnTo>
                      <a:lnTo>
                        <a:pt x="210708" y="352046"/>
                      </a:lnTo>
                      <a:lnTo>
                        <a:pt x="214131" y="351198"/>
                      </a:lnTo>
                      <a:lnTo>
                        <a:pt x="215829" y="346930"/>
                      </a:lnTo>
                      <a:lnTo>
                        <a:pt x="217527" y="345233"/>
                      </a:lnTo>
                      <a:lnTo>
                        <a:pt x="218376" y="344385"/>
                      </a:lnTo>
                      <a:lnTo>
                        <a:pt x="223496" y="345233"/>
                      </a:lnTo>
                      <a:lnTo>
                        <a:pt x="225221" y="343510"/>
                      </a:lnTo>
                      <a:lnTo>
                        <a:pt x="226070" y="341813"/>
                      </a:lnTo>
                      <a:lnTo>
                        <a:pt x="227768" y="341813"/>
                      </a:lnTo>
                      <a:lnTo>
                        <a:pt x="229466" y="338393"/>
                      </a:lnTo>
                      <a:lnTo>
                        <a:pt x="232888" y="337545"/>
                      </a:lnTo>
                      <a:lnTo>
                        <a:pt x="235462" y="339268"/>
                      </a:lnTo>
                      <a:lnTo>
                        <a:pt x="238009" y="337545"/>
                      </a:lnTo>
                      <a:lnTo>
                        <a:pt x="239707" y="335848"/>
                      </a:lnTo>
                      <a:lnTo>
                        <a:pt x="240556" y="334151"/>
                      </a:lnTo>
                      <a:lnTo>
                        <a:pt x="242280" y="334151"/>
                      </a:lnTo>
                      <a:lnTo>
                        <a:pt x="244827" y="335848"/>
                      </a:lnTo>
                      <a:lnTo>
                        <a:pt x="245676" y="340116"/>
                      </a:lnTo>
                      <a:lnTo>
                        <a:pt x="246552" y="341813"/>
                      </a:lnTo>
                      <a:lnTo>
                        <a:pt x="249098" y="342661"/>
                      </a:lnTo>
                      <a:lnTo>
                        <a:pt x="252521" y="341813"/>
                      </a:lnTo>
                      <a:lnTo>
                        <a:pt x="258490" y="338393"/>
                      </a:lnTo>
                      <a:lnTo>
                        <a:pt x="264460" y="335000"/>
                      </a:lnTo>
                      <a:lnTo>
                        <a:pt x="264460" y="332428"/>
                      </a:lnTo>
                      <a:lnTo>
                        <a:pt x="266158" y="329883"/>
                      </a:lnTo>
                      <a:lnTo>
                        <a:pt x="267007" y="329883"/>
                      </a:lnTo>
                      <a:lnTo>
                        <a:pt x="272127" y="326463"/>
                      </a:lnTo>
                      <a:lnTo>
                        <a:pt x="272976" y="326463"/>
                      </a:lnTo>
                      <a:lnTo>
                        <a:pt x="272976" y="325615"/>
                      </a:lnTo>
                      <a:lnTo>
                        <a:pt x="271278" y="323918"/>
                      </a:lnTo>
                      <a:lnTo>
                        <a:pt x="272127" y="321346"/>
                      </a:lnTo>
                      <a:lnTo>
                        <a:pt x="272127" y="319649"/>
                      </a:lnTo>
                      <a:lnTo>
                        <a:pt x="272127" y="317104"/>
                      </a:lnTo>
                      <a:lnTo>
                        <a:pt x="274701" y="312836"/>
                      </a:lnTo>
                      <a:lnTo>
                        <a:pt x="277248" y="311139"/>
                      </a:lnTo>
                      <a:lnTo>
                        <a:pt x="278097" y="309416"/>
                      </a:lnTo>
                      <a:lnTo>
                        <a:pt x="276399" y="306871"/>
                      </a:lnTo>
                      <a:lnTo>
                        <a:pt x="276399" y="304299"/>
                      </a:lnTo>
                      <a:lnTo>
                        <a:pt x="277248" y="303451"/>
                      </a:lnTo>
                      <a:lnTo>
                        <a:pt x="278097" y="301754"/>
                      </a:lnTo>
                      <a:lnTo>
                        <a:pt x="278946" y="300906"/>
                      </a:lnTo>
                      <a:lnTo>
                        <a:pt x="279795" y="299183"/>
                      </a:lnTo>
                      <a:lnTo>
                        <a:pt x="279795" y="298334"/>
                      </a:lnTo>
                      <a:lnTo>
                        <a:pt x="278946" y="295789"/>
                      </a:lnTo>
                      <a:lnTo>
                        <a:pt x="279795" y="294066"/>
                      </a:lnTo>
                      <a:lnTo>
                        <a:pt x="280670" y="294066"/>
                      </a:lnTo>
                      <a:lnTo>
                        <a:pt x="284066" y="287252"/>
                      </a:lnTo>
                      <a:lnTo>
                        <a:pt x="283217" y="283010"/>
                      </a:lnTo>
                      <a:lnTo>
                        <a:pt x="287489" y="276171"/>
                      </a:lnTo>
                      <a:lnTo>
                        <a:pt x="286640" y="272777"/>
                      </a:lnTo>
                      <a:lnTo>
                        <a:pt x="287489" y="270205"/>
                      </a:lnTo>
                      <a:lnTo>
                        <a:pt x="286640" y="268509"/>
                      </a:lnTo>
                      <a:lnTo>
                        <a:pt x="284915" y="266812"/>
                      </a:lnTo>
                      <a:lnTo>
                        <a:pt x="284915" y="265089"/>
                      </a:lnTo>
                      <a:lnTo>
                        <a:pt x="283217" y="262544"/>
                      </a:lnTo>
                      <a:lnTo>
                        <a:pt x="284066" y="260847"/>
                      </a:lnTo>
                      <a:lnTo>
                        <a:pt x="284915" y="259124"/>
                      </a:lnTo>
                      <a:lnTo>
                        <a:pt x="284915" y="258275"/>
                      </a:lnTo>
                      <a:lnTo>
                        <a:pt x="284066" y="254855"/>
                      </a:lnTo>
                      <a:lnTo>
                        <a:pt x="285791" y="254007"/>
                      </a:lnTo>
                      <a:lnTo>
                        <a:pt x="286640" y="251462"/>
                      </a:lnTo>
                      <a:lnTo>
                        <a:pt x="285791" y="247193"/>
                      </a:lnTo>
                      <a:lnTo>
                        <a:pt x="286640" y="245497"/>
                      </a:lnTo>
                      <a:lnTo>
                        <a:pt x="288338" y="240380"/>
                      </a:lnTo>
                      <a:lnTo>
                        <a:pt x="290911" y="235263"/>
                      </a:lnTo>
                      <a:lnTo>
                        <a:pt x="292609" y="231843"/>
                      </a:lnTo>
                      <a:lnTo>
                        <a:pt x="294307" y="230147"/>
                      </a:lnTo>
                      <a:lnTo>
                        <a:pt x="294307" y="227575"/>
                      </a:lnTo>
                      <a:lnTo>
                        <a:pt x="293458" y="224181"/>
                      </a:lnTo>
                      <a:lnTo>
                        <a:pt x="293458" y="222485"/>
                      </a:lnTo>
                      <a:lnTo>
                        <a:pt x="294307" y="222485"/>
                      </a:lnTo>
                      <a:lnTo>
                        <a:pt x="295156" y="222485"/>
                      </a:lnTo>
                      <a:lnTo>
                        <a:pt x="296881" y="224181"/>
                      </a:lnTo>
                      <a:lnTo>
                        <a:pt x="299428" y="224181"/>
                      </a:lnTo>
                      <a:lnTo>
                        <a:pt x="302850" y="221610"/>
                      </a:lnTo>
                      <a:lnTo>
                        <a:pt x="303699" y="219913"/>
                      </a:lnTo>
                      <a:lnTo>
                        <a:pt x="304548" y="217368"/>
                      </a:lnTo>
                      <a:lnTo>
                        <a:pt x="301975" y="211403"/>
                      </a:lnTo>
                      <a:lnTo>
                        <a:pt x="301975" y="207983"/>
                      </a:lnTo>
                      <a:lnTo>
                        <a:pt x="300277" y="205438"/>
                      </a:lnTo>
                      <a:lnTo>
                        <a:pt x="300277" y="202866"/>
                      </a:lnTo>
                      <a:lnTo>
                        <a:pt x="302850" y="200321"/>
                      </a:lnTo>
                      <a:lnTo>
                        <a:pt x="302850" y="198598"/>
                      </a:lnTo>
                      <a:lnTo>
                        <a:pt x="302850" y="195204"/>
                      </a:lnTo>
                      <a:lnTo>
                        <a:pt x="302850" y="193481"/>
                      </a:lnTo>
                      <a:lnTo>
                        <a:pt x="302850" y="192633"/>
                      </a:lnTo>
                      <a:lnTo>
                        <a:pt x="302850" y="190088"/>
                      </a:lnTo>
                      <a:lnTo>
                        <a:pt x="302850" y="189239"/>
                      </a:lnTo>
                      <a:lnTo>
                        <a:pt x="301126" y="185819"/>
                      </a:lnTo>
                      <a:lnTo>
                        <a:pt x="301975" y="183274"/>
                      </a:lnTo>
                      <a:lnTo>
                        <a:pt x="301126" y="181551"/>
                      </a:lnTo>
                      <a:lnTo>
                        <a:pt x="301975" y="177283"/>
                      </a:lnTo>
                      <a:lnTo>
                        <a:pt x="299428" y="173889"/>
                      </a:lnTo>
                      <a:lnTo>
                        <a:pt x="300277" y="172192"/>
                      </a:lnTo>
                      <a:lnTo>
                        <a:pt x="301126" y="171317"/>
                      </a:lnTo>
                      <a:lnTo>
                        <a:pt x="301975" y="171317"/>
                      </a:lnTo>
                      <a:lnTo>
                        <a:pt x="303699" y="170469"/>
                      </a:lnTo>
                      <a:lnTo>
                        <a:pt x="305397" y="171317"/>
                      </a:lnTo>
                      <a:lnTo>
                        <a:pt x="307971" y="167924"/>
                      </a:lnTo>
                      <a:lnTo>
                        <a:pt x="309669" y="162807"/>
                      </a:lnTo>
                      <a:lnTo>
                        <a:pt x="310518" y="158539"/>
                      </a:lnTo>
                      <a:lnTo>
                        <a:pt x="312215" y="155994"/>
                      </a:lnTo>
                      <a:lnTo>
                        <a:pt x="313091" y="147457"/>
                      </a:lnTo>
                      <a:lnTo>
                        <a:pt x="315638" y="144064"/>
                      </a:lnTo>
                      <a:lnTo>
                        <a:pt x="319060" y="142340"/>
                      </a:lnTo>
                      <a:lnTo>
                        <a:pt x="321607" y="139795"/>
                      </a:lnTo>
                      <a:lnTo>
                        <a:pt x="323305" y="136375"/>
                      </a:lnTo>
                      <a:lnTo>
                        <a:pt x="325030" y="135527"/>
                      </a:lnTo>
                      <a:lnTo>
                        <a:pt x="325879" y="133830"/>
                      </a:lnTo>
                      <a:lnTo>
                        <a:pt x="325030" y="130410"/>
                      </a:lnTo>
                      <a:lnTo>
                        <a:pt x="325030" y="126990"/>
                      </a:lnTo>
                      <a:lnTo>
                        <a:pt x="327577" y="125293"/>
                      </a:lnTo>
                      <a:lnTo>
                        <a:pt x="328426" y="123597"/>
                      </a:lnTo>
                      <a:lnTo>
                        <a:pt x="330150" y="121900"/>
                      </a:lnTo>
                      <a:lnTo>
                        <a:pt x="331848" y="119328"/>
                      </a:lnTo>
                      <a:lnTo>
                        <a:pt x="332697" y="118480"/>
                      </a:lnTo>
                      <a:lnTo>
                        <a:pt x="332697" y="114212"/>
                      </a:lnTo>
                      <a:lnTo>
                        <a:pt x="333546" y="113363"/>
                      </a:lnTo>
                      <a:lnTo>
                        <a:pt x="335244" y="110818"/>
                      </a:lnTo>
                      <a:lnTo>
                        <a:pt x="335244" y="107398"/>
                      </a:lnTo>
                      <a:lnTo>
                        <a:pt x="335244" y="105701"/>
                      </a:lnTo>
                      <a:lnTo>
                        <a:pt x="333546" y="103978"/>
                      </a:lnTo>
                      <a:lnTo>
                        <a:pt x="332697" y="103978"/>
                      </a:lnTo>
                      <a:lnTo>
                        <a:pt x="333546" y="102281"/>
                      </a:lnTo>
                      <a:lnTo>
                        <a:pt x="334395" y="100585"/>
                      </a:lnTo>
                      <a:lnTo>
                        <a:pt x="333546" y="97165"/>
                      </a:lnTo>
                      <a:lnTo>
                        <a:pt x="334395" y="92896"/>
                      </a:lnTo>
                      <a:lnTo>
                        <a:pt x="334395" y="91200"/>
                      </a:lnTo>
                      <a:lnTo>
                        <a:pt x="333546" y="90351"/>
                      </a:lnTo>
                      <a:lnTo>
                        <a:pt x="331848" y="86931"/>
                      </a:lnTo>
                      <a:lnTo>
                        <a:pt x="332697" y="86083"/>
                      </a:lnTo>
                      <a:lnTo>
                        <a:pt x="336120" y="85235"/>
                      </a:lnTo>
                      <a:lnTo>
                        <a:pt x="336969" y="83538"/>
                      </a:lnTo>
                      <a:lnTo>
                        <a:pt x="336969" y="82663"/>
                      </a:lnTo>
                      <a:lnTo>
                        <a:pt x="335244" y="81815"/>
                      </a:lnTo>
                      <a:lnTo>
                        <a:pt x="334395" y="79269"/>
                      </a:lnTo>
                      <a:lnTo>
                        <a:pt x="336120" y="78421"/>
                      </a:lnTo>
                      <a:lnTo>
                        <a:pt x="337818" y="79269"/>
                      </a:lnTo>
                      <a:lnTo>
                        <a:pt x="338667" y="79269"/>
                      </a:lnTo>
                      <a:lnTo>
                        <a:pt x="340365" y="76698"/>
                      </a:lnTo>
                      <a:lnTo>
                        <a:pt x="342938" y="75849"/>
                      </a:lnTo>
                      <a:lnTo>
                        <a:pt x="342938" y="70733"/>
                      </a:lnTo>
                      <a:lnTo>
                        <a:pt x="343787" y="68188"/>
                      </a:lnTo>
                      <a:lnTo>
                        <a:pt x="344636" y="65616"/>
                      </a:lnTo>
                      <a:lnTo>
                        <a:pt x="345485" y="63919"/>
                      </a:lnTo>
                      <a:lnTo>
                        <a:pt x="345485" y="62223"/>
                      </a:lnTo>
                      <a:lnTo>
                        <a:pt x="344636" y="60526"/>
                      </a:lnTo>
                      <a:lnTo>
                        <a:pt x="346334" y="57954"/>
                      </a:lnTo>
                      <a:lnTo>
                        <a:pt x="347210" y="56257"/>
                      </a:lnTo>
                      <a:lnTo>
                        <a:pt x="346334" y="55409"/>
                      </a:lnTo>
                      <a:lnTo>
                        <a:pt x="347210" y="54534"/>
                      </a:lnTo>
                      <a:lnTo>
                        <a:pt x="348059" y="54534"/>
                      </a:lnTo>
                      <a:lnTo>
                        <a:pt x="347210" y="51141"/>
                      </a:lnTo>
                      <a:lnTo>
                        <a:pt x="348059" y="49417"/>
                      </a:lnTo>
                      <a:lnTo>
                        <a:pt x="348908" y="49417"/>
                      </a:lnTo>
                      <a:lnTo>
                        <a:pt x="348908" y="47721"/>
                      </a:lnTo>
                      <a:lnTo>
                        <a:pt x="349757" y="46872"/>
                      </a:lnTo>
                      <a:lnTo>
                        <a:pt x="348059" y="46872"/>
                      </a:lnTo>
                      <a:lnTo>
                        <a:pt x="348059" y="46024"/>
                      </a:lnTo>
                      <a:lnTo>
                        <a:pt x="348059" y="45176"/>
                      </a:lnTo>
                      <a:lnTo>
                        <a:pt x="349757" y="44327"/>
                      </a:lnTo>
                      <a:lnTo>
                        <a:pt x="350606" y="43452"/>
                      </a:lnTo>
                      <a:lnTo>
                        <a:pt x="349757" y="42604"/>
                      </a:lnTo>
                      <a:lnTo>
                        <a:pt x="348908" y="41756"/>
                      </a:lnTo>
                      <a:lnTo>
                        <a:pt x="348908" y="40907"/>
                      </a:lnTo>
                      <a:lnTo>
                        <a:pt x="350606" y="40059"/>
                      </a:lnTo>
                      <a:lnTo>
                        <a:pt x="350606" y="39211"/>
                      </a:lnTo>
                      <a:lnTo>
                        <a:pt x="353179" y="39211"/>
                      </a:lnTo>
                      <a:lnTo>
                        <a:pt x="354028" y="39211"/>
                      </a:lnTo>
                      <a:lnTo>
                        <a:pt x="354877" y="38362"/>
                      </a:lnTo>
                      <a:lnTo>
                        <a:pt x="354028" y="36639"/>
                      </a:lnTo>
                      <a:lnTo>
                        <a:pt x="354877" y="35791"/>
                      </a:lnTo>
                      <a:lnTo>
                        <a:pt x="354028" y="34942"/>
                      </a:lnTo>
                      <a:lnTo>
                        <a:pt x="354877" y="34094"/>
                      </a:lnTo>
                      <a:lnTo>
                        <a:pt x="354877" y="33245"/>
                      </a:lnTo>
                      <a:lnTo>
                        <a:pt x="354028" y="33245"/>
                      </a:lnTo>
                      <a:lnTo>
                        <a:pt x="354028" y="34094"/>
                      </a:lnTo>
                      <a:lnTo>
                        <a:pt x="353179" y="34094"/>
                      </a:lnTo>
                      <a:lnTo>
                        <a:pt x="354877" y="32371"/>
                      </a:lnTo>
                      <a:lnTo>
                        <a:pt x="356575" y="33245"/>
                      </a:lnTo>
                      <a:lnTo>
                        <a:pt x="357424" y="32371"/>
                      </a:lnTo>
                      <a:lnTo>
                        <a:pt x="356575" y="29825"/>
                      </a:lnTo>
                      <a:lnTo>
                        <a:pt x="357424" y="28977"/>
                      </a:lnTo>
                      <a:lnTo>
                        <a:pt x="359149" y="28129"/>
                      </a:lnTo>
                      <a:lnTo>
                        <a:pt x="359998" y="27254"/>
                      </a:lnTo>
                      <a:lnTo>
                        <a:pt x="359149" y="27254"/>
                      </a:lnTo>
                      <a:lnTo>
                        <a:pt x="359998" y="25557"/>
                      </a:lnTo>
                      <a:lnTo>
                        <a:pt x="360847" y="23860"/>
                      </a:lnTo>
                      <a:lnTo>
                        <a:pt x="362545" y="23860"/>
                      </a:lnTo>
                      <a:lnTo>
                        <a:pt x="362545" y="23012"/>
                      </a:lnTo>
                      <a:lnTo>
                        <a:pt x="362545" y="21289"/>
                      </a:lnTo>
                      <a:lnTo>
                        <a:pt x="363420" y="20440"/>
                      </a:lnTo>
                      <a:lnTo>
                        <a:pt x="362545" y="19592"/>
                      </a:lnTo>
                      <a:lnTo>
                        <a:pt x="363420" y="19592"/>
                      </a:lnTo>
                      <a:lnTo>
                        <a:pt x="365118" y="19592"/>
                      </a:lnTo>
                      <a:lnTo>
                        <a:pt x="365118" y="18744"/>
                      </a:lnTo>
                      <a:lnTo>
                        <a:pt x="365118" y="17895"/>
                      </a:lnTo>
                      <a:lnTo>
                        <a:pt x="366816" y="18744"/>
                      </a:lnTo>
                      <a:lnTo>
                        <a:pt x="367665" y="17895"/>
                      </a:lnTo>
                      <a:lnTo>
                        <a:pt x="366816" y="16199"/>
                      </a:lnTo>
                      <a:lnTo>
                        <a:pt x="367665" y="16199"/>
                      </a:lnTo>
                      <a:lnTo>
                        <a:pt x="369390" y="17047"/>
                      </a:lnTo>
                      <a:lnTo>
                        <a:pt x="369390" y="16199"/>
                      </a:lnTo>
                      <a:lnTo>
                        <a:pt x="368514" y="15324"/>
                      </a:lnTo>
                      <a:lnTo>
                        <a:pt x="368514" y="14475"/>
                      </a:lnTo>
                      <a:lnTo>
                        <a:pt x="369390" y="13627"/>
                      </a:lnTo>
                      <a:lnTo>
                        <a:pt x="372785" y="11930"/>
                      </a:lnTo>
                      <a:lnTo>
                        <a:pt x="372785" y="11082"/>
                      </a:lnTo>
                      <a:lnTo>
                        <a:pt x="375359" y="11082"/>
                      </a:lnTo>
                      <a:lnTo>
                        <a:pt x="376208" y="11082"/>
                      </a:lnTo>
                      <a:lnTo>
                        <a:pt x="377057" y="8510"/>
                      </a:lnTo>
                      <a:lnTo>
                        <a:pt x="379604" y="8510"/>
                      </a:lnTo>
                      <a:lnTo>
                        <a:pt x="380479" y="6813"/>
                      </a:lnTo>
                      <a:lnTo>
                        <a:pt x="383026" y="6813"/>
                      </a:lnTo>
                      <a:lnTo>
                        <a:pt x="381328" y="5965"/>
                      </a:lnTo>
                      <a:lnTo>
                        <a:pt x="382177" y="5965"/>
                      </a:lnTo>
                      <a:lnTo>
                        <a:pt x="383875" y="5090"/>
                      </a:lnTo>
                      <a:lnTo>
                        <a:pt x="385600" y="5090"/>
                      </a:lnTo>
                      <a:lnTo>
                        <a:pt x="385600" y="4242"/>
                      </a:lnTo>
                      <a:lnTo>
                        <a:pt x="383875" y="3393"/>
                      </a:lnTo>
                      <a:lnTo>
                        <a:pt x="383875" y="2545"/>
                      </a:lnTo>
                      <a:lnTo>
                        <a:pt x="384724" y="2545"/>
                      </a:lnTo>
                      <a:lnTo>
                        <a:pt x="384724" y="3393"/>
                      </a:lnTo>
                      <a:lnTo>
                        <a:pt x="385600" y="4242"/>
                      </a:lnTo>
                      <a:lnTo>
                        <a:pt x="386449" y="4242"/>
                      </a:lnTo>
                      <a:lnTo>
                        <a:pt x="387298" y="3393"/>
                      </a:lnTo>
                      <a:lnTo>
                        <a:pt x="387298" y="1697"/>
                      </a:lnTo>
                      <a:lnTo>
                        <a:pt x="390694" y="0"/>
                      </a:lnTo>
                      <a:lnTo>
                        <a:pt x="388996" y="2545"/>
                      </a:lnTo>
                      <a:lnTo>
                        <a:pt x="388996" y="5090"/>
                      </a:lnTo>
                      <a:lnTo>
                        <a:pt x="388147" y="5090"/>
                      </a:lnTo>
                      <a:lnTo>
                        <a:pt x="388147" y="5965"/>
                      </a:lnTo>
                      <a:lnTo>
                        <a:pt x="386449" y="5965"/>
                      </a:lnTo>
                      <a:lnTo>
                        <a:pt x="386449" y="6813"/>
                      </a:lnTo>
                      <a:lnTo>
                        <a:pt x="385600" y="7662"/>
                      </a:lnTo>
                      <a:lnTo>
                        <a:pt x="383875" y="8510"/>
                      </a:lnTo>
                      <a:lnTo>
                        <a:pt x="383026" y="9359"/>
                      </a:lnTo>
                      <a:lnTo>
                        <a:pt x="383026" y="11082"/>
                      </a:lnTo>
                      <a:lnTo>
                        <a:pt x="382177" y="11930"/>
                      </a:lnTo>
                      <a:lnTo>
                        <a:pt x="381328" y="11930"/>
                      </a:lnTo>
                      <a:lnTo>
                        <a:pt x="381328" y="16199"/>
                      </a:lnTo>
                      <a:lnTo>
                        <a:pt x="379604" y="17895"/>
                      </a:lnTo>
                      <a:lnTo>
                        <a:pt x="380479" y="19592"/>
                      </a:lnTo>
                      <a:lnTo>
                        <a:pt x="382177" y="20440"/>
                      </a:lnTo>
                      <a:lnTo>
                        <a:pt x="382177" y="22164"/>
                      </a:lnTo>
                      <a:lnTo>
                        <a:pt x="383026" y="21289"/>
                      </a:lnTo>
                      <a:lnTo>
                        <a:pt x="383026" y="20440"/>
                      </a:lnTo>
                      <a:lnTo>
                        <a:pt x="383875" y="21289"/>
                      </a:lnTo>
                      <a:lnTo>
                        <a:pt x="384724" y="22164"/>
                      </a:lnTo>
                      <a:lnTo>
                        <a:pt x="383026" y="22164"/>
                      </a:lnTo>
                      <a:lnTo>
                        <a:pt x="383026" y="23012"/>
                      </a:lnTo>
                      <a:lnTo>
                        <a:pt x="380479" y="24709"/>
                      </a:lnTo>
                      <a:lnTo>
                        <a:pt x="379604" y="24709"/>
                      </a:lnTo>
                      <a:lnTo>
                        <a:pt x="379604" y="23860"/>
                      </a:lnTo>
                      <a:lnTo>
                        <a:pt x="378755" y="23860"/>
                      </a:lnTo>
                      <a:lnTo>
                        <a:pt x="377906" y="26405"/>
                      </a:lnTo>
                      <a:lnTo>
                        <a:pt x="378755" y="29825"/>
                      </a:lnTo>
                      <a:lnTo>
                        <a:pt x="377906" y="30674"/>
                      </a:lnTo>
                      <a:lnTo>
                        <a:pt x="377057" y="29825"/>
                      </a:lnTo>
                      <a:lnTo>
                        <a:pt x="376208" y="31522"/>
                      </a:lnTo>
                      <a:lnTo>
                        <a:pt x="376208" y="32371"/>
                      </a:lnTo>
                      <a:lnTo>
                        <a:pt x="375359" y="34094"/>
                      </a:lnTo>
                      <a:lnTo>
                        <a:pt x="375359" y="34942"/>
                      </a:lnTo>
                      <a:lnTo>
                        <a:pt x="374483" y="36639"/>
                      </a:lnTo>
                      <a:lnTo>
                        <a:pt x="375359" y="37487"/>
                      </a:lnTo>
                      <a:lnTo>
                        <a:pt x="374483" y="37487"/>
                      </a:lnTo>
                      <a:lnTo>
                        <a:pt x="373634" y="36639"/>
                      </a:lnTo>
                      <a:lnTo>
                        <a:pt x="373634" y="38362"/>
                      </a:lnTo>
                      <a:lnTo>
                        <a:pt x="372785" y="37487"/>
                      </a:lnTo>
                      <a:lnTo>
                        <a:pt x="371937" y="37487"/>
                      </a:lnTo>
                      <a:lnTo>
                        <a:pt x="371937" y="38362"/>
                      </a:lnTo>
                      <a:lnTo>
                        <a:pt x="371937" y="37487"/>
                      </a:lnTo>
                      <a:lnTo>
                        <a:pt x="371937" y="36639"/>
                      </a:lnTo>
                      <a:lnTo>
                        <a:pt x="371088" y="37487"/>
                      </a:lnTo>
                      <a:lnTo>
                        <a:pt x="371937" y="39211"/>
                      </a:lnTo>
                      <a:lnTo>
                        <a:pt x="371937" y="40059"/>
                      </a:lnTo>
                      <a:lnTo>
                        <a:pt x="371088" y="40907"/>
                      </a:lnTo>
                      <a:lnTo>
                        <a:pt x="372785" y="41756"/>
                      </a:lnTo>
                      <a:lnTo>
                        <a:pt x="372785" y="44327"/>
                      </a:lnTo>
                      <a:lnTo>
                        <a:pt x="371088" y="45176"/>
                      </a:lnTo>
                      <a:lnTo>
                        <a:pt x="371937" y="45176"/>
                      </a:lnTo>
                      <a:lnTo>
                        <a:pt x="371088" y="46024"/>
                      </a:lnTo>
                      <a:lnTo>
                        <a:pt x="371937" y="46872"/>
                      </a:lnTo>
                      <a:lnTo>
                        <a:pt x="370239" y="48569"/>
                      </a:lnTo>
                      <a:lnTo>
                        <a:pt x="371088" y="50292"/>
                      </a:lnTo>
                      <a:lnTo>
                        <a:pt x="370239" y="51141"/>
                      </a:lnTo>
                      <a:lnTo>
                        <a:pt x="369390" y="52837"/>
                      </a:lnTo>
                      <a:lnTo>
                        <a:pt x="370239" y="53686"/>
                      </a:lnTo>
                      <a:lnTo>
                        <a:pt x="370239" y="55409"/>
                      </a:lnTo>
                      <a:lnTo>
                        <a:pt x="371088" y="55409"/>
                      </a:lnTo>
                      <a:lnTo>
                        <a:pt x="371088" y="56257"/>
                      </a:lnTo>
                      <a:lnTo>
                        <a:pt x="371937" y="56257"/>
                      </a:lnTo>
                      <a:lnTo>
                        <a:pt x="371937" y="57954"/>
                      </a:lnTo>
                      <a:lnTo>
                        <a:pt x="372785" y="57106"/>
                      </a:lnTo>
                      <a:lnTo>
                        <a:pt x="372785" y="57954"/>
                      </a:lnTo>
                      <a:lnTo>
                        <a:pt x="373634" y="57954"/>
                      </a:lnTo>
                      <a:lnTo>
                        <a:pt x="374483" y="58803"/>
                      </a:lnTo>
                      <a:lnTo>
                        <a:pt x="374483" y="57954"/>
                      </a:lnTo>
                      <a:lnTo>
                        <a:pt x="376208" y="58803"/>
                      </a:lnTo>
                      <a:lnTo>
                        <a:pt x="375359" y="58803"/>
                      </a:lnTo>
                      <a:lnTo>
                        <a:pt x="377057" y="58803"/>
                      </a:lnTo>
                      <a:lnTo>
                        <a:pt x="377057" y="59651"/>
                      </a:lnTo>
                      <a:lnTo>
                        <a:pt x="378755" y="59651"/>
                      </a:lnTo>
                      <a:lnTo>
                        <a:pt x="378755" y="60526"/>
                      </a:lnTo>
                      <a:lnTo>
                        <a:pt x="379604" y="59651"/>
                      </a:lnTo>
                      <a:lnTo>
                        <a:pt x="379604" y="60526"/>
                      </a:lnTo>
                      <a:lnTo>
                        <a:pt x="380479" y="60526"/>
                      </a:lnTo>
                      <a:lnTo>
                        <a:pt x="380479" y="62223"/>
                      </a:lnTo>
                      <a:lnTo>
                        <a:pt x="382177" y="63071"/>
                      </a:lnTo>
                      <a:lnTo>
                        <a:pt x="382177" y="62223"/>
                      </a:lnTo>
                      <a:lnTo>
                        <a:pt x="383026" y="63919"/>
                      </a:lnTo>
                      <a:lnTo>
                        <a:pt x="383875" y="63919"/>
                      </a:lnTo>
                      <a:lnTo>
                        <a:pt x="383875" y="64768"/>
                      </a:lnTo>
                      <a:lnTo>
                        <a:pt x="385600" y="65616"/>
                      </a:lnTo>
                      <a:lnTo>
                        <a:pt x="385600" y="64768"/>
                      </a:lnTo>
                      <a:lnTo>
                        <a:pt x="386449" y="64768"/>
                      </a:lnTo>
                      <a:lnTo>
                        <a:pt x="387298" y="65616"/>
                      </a:lnTo>
                      <a:lnTo>
                        <a:pt x="388996" y="64768"/>
                      </a:lnTo>
                      <a:lnTo>
                        <a:pt x="389845" y="65616"/>
                      </a:lnTo>
                      <a:lnTo>
                        <a:pt x="393267" y="66491"/>
                      </a:lnTo>
                      <a:lnTo>
                        <a:pt x="394965" y="67339"/>
                      </a:lnTo>
                      <a:lnTo>
                        <a:pt x="395814" y="66491"/>
                      </a:lnTo>
                      <a:lnTo>
                        <a:pt x="399237" y="66491"/>
                      </a:lnTo>
                      <a:lnTo>
                        <a:pt x="400086" y="68188"/>
                      </a:lnTo>
                      <a:lnTo>
                        <a:pt x="402659" y="68188"/>
                      </a:lnTo>
                      <a:lnTo>
                        <a:pt x="403508" y="69884"/>
                      </a:lnTo>
                      <a:lnTo>
                        <a:pt x="404357" y="69884"/>
                      </a:lnTo>
                      <a:lnTo>
                        <a:pt x="406904" y="69036"/>
                      </a:lnTo>
                      <a:lnTo>
                        <a:pt x="408629" y="69884"/>
                      </a:lnTo>
                      <a:lnTo>
                        <a:pt x="410327" y="71581"/>
                      </a:lnTo>
                      <a:lnTo>
                        <a:pt x="411176" y="70733"/>
                      </a:lnTo>
                      <a:lnTo>
                        <a:pt x="414598" y="73304"/>
                      </a:lnTo>
                      <a:lnTo>
                        <a:pt x="416296" y="73304"/>
                      </a:lnTo>
                      <a:lnTo>
                        <a:pt x="418843" y="74153"/>
                      </a:lnTo>
                      <a:lnTo>
                        <a:pt x="419719" y="74153"/>
                      </a:lnTo>
                      <a:lnTo>
                        <a:pt x="420568" y="75001"/>
                      </a:lnTo>
                      <a:lnTo>
                        <a:pt x="458109" y="97165"/>
                      </a:lnTo>
                      <a:lnTo>
                        <a:pt x="476017" y="107398"/>
                      </a:lnTo>
                      <a:lnTo>
                        <a:pt x="487956" y="114212"/>
                      </a:lnTo>
                      <a:lnTo>
                        <a:pt x="491379" y="111667"/>
                      </a:lnTo>
                      <a:lnTo>
                        <a:pt x="491379" y="109943"/>
                      </a:lnTo>
                      <a:lnTo>
                        <a:pt x="491379" y="109095"/>
                      </a:lnTo>
                      <a:lnTo>
                        <a:pt x="490503" y="106550"/>
                      </a:lnTo>
                      <a:lnTo>
                        <a:pt x="491379" y="104827"/>
                      </a:lnTo>
                      <a:lnTo>
                        <a:pt x="490503" y="103130"/>
                      </a:lnTo>
                      <a:lnTo>
                        <a:pt x="491379" y="101433"/>
                      </a:lnTo>
                      <a:lnTo>
                        <a:pt x="489654" y="98861"/>
                      </a:lnTo>
                      <a:lnTo>
                        <a:pt x="490503" y="97165"/>
                      </a:lnTo>
                      <a:lnTo>
                        <a:pt x="491379" y="95468"/>
                      </a:lnTo>
                      <a:lnTo>
                        <a:pt x="491379" y="93745"/>
                      </a:lnTo>
                      <a:lnTo>
                        <a:pt x="489654" y="92896"/>
                      </a:lnTo>
                      <a:lnTo>
                        <a:pt x="489654" y="92048"/>
                      </a:lnTo>
                      <a:lnTo>
                        <a:pt x="492228" y="86931"/>
                      </a:lnTo>
                      <a:lnTo>
                        <a:pt x="493926" y="85235"/>
                      </a:lnTo>
                      <a:lnTo>
                        <a:pt x="496472" y="81815"/>
                      </a:lnTo>
                      <a:lnTo>
                        <a:pt x="499046" y="77573"/>
                      </a:lnTo>
                      <a:lnTo>
                        <a:pt x="499895" y="77573"/>
                      </a:lnTo>
                      <a:lnTo>
                        <a:pt x="499895" y="75849"/>
                      </a:lnTo>
                      <a:lnTo>
                        <a:pt x="499046" y="75849"/>
                      </a:lnTo>
                      <a:lnTo>
                        <a:pt x="499046" y="75001"/>
                      </a:lnTo>
                      <a:lnTo>
                        <a:pt x="500744" y="71581"/>
                      </a:lnTo>
                      <a:lnTo>
                        <a:pt x="501593" y="70733"/>
                      </a:lnTo>
                      <a:lnTo>
                        <a:pt x="502468" y="70733"/>
                      </a:lnTo>
                      <a:lnTo>
                        <a:pt x="502468" y="69884"/>
                      </a:lnTo>
                      <a:lnTo>
                        <a:pt x="503317" y="68188"/>
                      </a:lnTo>
                      <a:lnTo>
                        <a:pt x="503317" y="65616"/>
                      </a:lnTo>
                      <a:lnTo>
                        <a:pt x="505015" y="64768"/>
                      </a:lnTo>
                      <a:lnTo>
                        <a:pt x="505015" y="63919"/>
                      </a:lnTo>
                      <a:lnTo>
                        <a:pt x="505864" y="63071"/>
                      </a:lnTo>
                      <a:lnTo>
                        <a:pt x="506713" y="62223"/>
                      </a:lnTo>
                      <a:lnTo>
                        <a:pt x="507562" y="63071"/>
                      </a:lnTo>
                      <a:lnTo>
                        <a:pt x="508438" y="62223"/>
                      </a:lnTo>
                      <a:lnTo>
                        <a:pt x="510136" y="61374"/>
                      </a:lnTo>
                      <a:lnTo>
                        <a:pt x="510136" y="59651"/>
                      </a:lnTo>
                      <a:lnTo>
                        <a:pt x="510985" y="58803"/>
                      </a:lnTo>
                      <a:lnTo>
                        <a:pt x="513558" y="57106"/>
                      </a:lnTo>
                      <a:lnTo>
                        <a:pt x="515256" y="55409"/>
                      </a:lnTo>
                      <a:lnTo>
                        <a:pt x="516105" y="55409"/>
                      </a:lnTo>
                      <a:lnTo>
                        <a:pt x="516954" y="52837"/>
                      </a:lnTo>
                      <a:lnTo>
                        <a:pt x="519528" y="51141"/>
                      </a:lnTo>
                      <a:lnTo>
                        <a:pt x="521226" y="57106"/>
                      </a:lnTo>
                      <a:lnTo>
                        <a:pt x="522075" y="57106"/>
                      </a:lnTo>
                      <a:lnTo>
                        <a:pt x="523773" y="58803"/>
                      </a:lnTo>
                      <a:lnTo>
                        <a:pt x="526346" y="58803"/>
                      </a:lnTo>
                      <a:lnTo>
                        <a:pt x="525497" y="59651"/>
                      </a:lnTo>
                      <a:lnTo>
                        <a:pt x="525497" y="60526"/>
                      </a:lnTo>
                      <a:lnTo>
                        <a:pt x="525497" y="61374"/>
                      </a:lnTo>
                      <a:lnTo>
                        <a:pt x="523773" y="63071"/>
                      </a:lnTo>
                      <a:lnTo>
                        <a:pt x="524622" y="63919"/>
                      </a:lnTo>
                      <a:lnTo>
                        <a:pt x="523773" y="63919"/>
                      </a:lnTo>
                      <a:lnTo>
                        <a:pt x="523773" y="64768"/>
                      </a:lnTo>
                      <a:lnTo>
                        <a:pt x="524622" y="66491"/>
                      </a:lnTo>
                      <a:lnTo>
                        <a:pt x="528044" y="66491"/>
                      </a:lnTo>
                      <a:lnTo>
                        <a:pt x="528044" y="67339"/>
                      </a:lnTo>
                      <a:lnTo>
                        <a:pt x="528893" y="67339"/>
                      </a:lnTo>
                      <a:lnTo>
                        <a:pt x="530618" y="66491"/>
                      </a:lnTo>
                      <a:lnTo>
                        <a:pt x="531467" y="66491"/>
                      </a:lnTo>
                      <a:lnTo>
                        <a:pt x="532316" y="67339"/>
                      </a:lnTo>
                      <a:lnTo>
                        <a:pt x="533165" y="68188"/>
                      </a:lnTo>
                      <a:lnTo>
                        <a:pt x="534014" y="69884"/>
                      </a:lnTo>
                      <a:lnTo>
                        <a:pt x="536587" y="71581"/>
                      </a:lnTo>
                      <a:lnTo>
                        <a:pt x="537436" y="73304"/>
                      </a:lnTo>
                      <a:lnTo>
                        <a:pt x="549375" y="55409"/>
                      </a:lnTo>
                      <a:lnTo>
                        <a:pt x="550224" y="54534"/>
                      </a:lnTo>
                      <a:lnTo>
                        <a:pt x="551073" y="54534"/>
                      </a:lnTo>
                      <a:lnTo>
                        <a:pt x="550224" y="53686"/>
                      </a:lnTo>
                      <a:lnTo>
                        <a:pt x="551073" y="52837"/>
                      </a:lnTo>
                      <a:lnTo>
                        <a:pt x="551922" y="53686"/>
                      </a:lnTo>
                      <a:lnTo>
                        <a:pt x="552798" y="53686"/>
                      </a:lnTo>
                      <a:lnTo>
                        <a:pt x="553647" y="53686"/>
                      </a:lnTo>
                      <a:lnTo>
                        <a:pt x="553647" y="55409"/>
                      </a:lnTo>
                      <a:lnTo>
                        <a:pt x="554496" y="56257"/>
                      </a:lnTo>
                      <a:lnTo>
                        <a:pt x="553647" y="57954"/>
                      </a:lnTo>
                      <a:lnTo>
                        <a:pt x="554496" y="58803"/>
                      </a:lnTo>
                      <a:lnTo>
                        <a:pt x="555345" y="58803"/>
                      </a:lnTo>
                      <a:lnTo>
                        <a:pt x="555345" y="57954"/>
                      </a:lnTo>
                      <a:lnTo>
                        <a:pt x="556194" y="58803"/>
                      </a:lnTo>
                      <a:lnTo>
                        <a:pt x="557043" y="58803"/>
                      </a:lnTo>
                      <a:lnTo>
                        <a:pt x="557043" y="59651"/>
                      </a:lnTo>
                      <a:lnTo>
                        <a:pt x="557892" y="60526"/>
                      </a:lnTo>
                      <a:lnTo>
                        <a:pt x="557892" y="61374"/>
                      </a:lnTo>
                      <a:lnTo>
                        <a:pt x="558767" y="61374"/>
                      </a:lnTo>
                      <a:lnTo>
                        <a:pt x="559616" y="62223"/>
                      </a:lnTo>
                      <a:lnTo>
                        <a:pt x="560465" y="62223"/>
                      </a:lnTo>
                      <a:lnTo>
                        <a:pt x="560465" y="63919"/>
                      </a:lnTo>
                      <a:lnTo>
                        <a:pt x="561314" y="63919"/>
                      </a:lnTo>
                      <a:lnTo>
                        <a:pt x="561314" y="63071"/>
                      </a:lnTo>
                      <a:lnTo>
                        <a:pt x="563887" y="65616"/>
                      </a:lnTo>
                      <a:lnTo>
                        <a:pt x="564736" y="66491"/>
                      </a:lnTo>
                      <a:lnTo>
                        <a:pt x="565585" y="66491"/>
                      </a:lnTo>
                      <a:lnTo>
                        <a:pt x="566434" y="68188"/>
                      </a:lnTo>
                      <a:lnTo>
                        <a:pt x="567283" y="68188"/>
                      </a:lnTo>
                      <a:lnTo>
                        <a:pt x="568132" y="69884"/>
                      </a:lnTo>
                      <a:lnTo>
                        <a:pt x="567283" y="71581"/>
                      </a:lnTo>
                      <a:lnTo>
                        <a:pt x="568132" y="73304"/>
                      </a:lnTo>
                      <a:lnTo>
                        <a:pt x="568132" y="75001"/>
                      </a:lnTo>
                      <a:lnTo>
                        <a:pt x="568132" y="77573"/>
                      </a:lnTo>
                      <a:lnTo>
                        <a:pt x="568981" y="77573"/>
                      </a:lnTo>
                      <a:lnTo>
                        <a:pt x="569857" y="79269"/>
                      </a:lnTo>
                      <a:lnTo>
                        <a:pt x="570706" y="78421"/>
                      </a:lnTo>
                      <a:lnTo>
                        <a:pt x="571555" y="79269"/>
                      </a:lnTo>
                      <a:lnTo>
                        <a:pt x="571555" y="78421"/>
                      </a:lnTo>
                      <a:lnTo>
                        <a:pt x="573253" y="78421"/>
                      </a:lnTo>
                      <a:lnTo>
                        <a:pt x="573253" y="79269"/>
                      </a:lnTo>
                      <a:lnTo>
                        <a:pt x="574102" y="79269"/>
                      </a:lnTo>
                      <a:lnTo>
                        <a:pt x="574102" y="77573"/>
                      </a:lnTo>
                      <a:lnTo>
                        <a:pt x="574977" y="77573"/>
                      </a:lnTo>
                      <a:lnTo>
                        <a:pt x="575826" y="79269"/>
                      </a:lnTo>
                      <a:lnTo>
                        <a:pt x="576675" y="78421"/>
                      </a:lnTo>
                      <a:lnTo>
                        <a:pt x="577524" y="79269"/>
                      </a:lnTo>
                      <a:lnTo>
                        <a:pt x="577524" y="80118"/>
                      </a:lnTo>
                      <a:lnTo>
                        <a:pt x="578373" y="80118"/>
                      </a:lnTo>
                      <a:lnTo>
                        <a:pt x="580071" y="80118"/>
                      </a:lnTo>
                      <a:lnTo>
                        <a:pt x="580071" y="80966"/>
                      </a:lnTo>
                      <a:lnTo>
                        <a:pt x="580071" y="82663"/>
                      </a:lnTo>
                      <a:lnTo>
                        <a:pt x="580947" y="85235"/>
                      </a:lnTo>
                      <a:lnTo>
                        <a:pt x="582645" y="85235"/>
                      </a:lnTo>
                      <a:lnTo>
                        <a:pt x="583494" y="86083"/>
                      </a:lnTo>
                      <a:lnTo>
                        <a:pt x="584343" y="86083"/>
                      </a:lnTo>
                      <a:lnTo>
                        <a:pt x="584343" y="86931"/>
                      </a:lnTo>
                      <a:lnTo>
                        <a:pt x="584343" y="88655"/>
                      </a:lnTo>
                      <a:lnTo>
                        <a:pt x="585192" y="88655"/>
                      </a:lnTo>
                      <a:lnTo>
                        <a:pt x="585192" y="89503"/>
                      </a:lnTo>
                      <a:lnTo>
                        <a:pt x="586067" y="91200"/>
                      </a:lnTo>
                      <a:lnTo>
                        <a:pt x="585192" y="92048"/>
                      </a:lnTo>
                      <a:lnTo>
                        <a:pt x="586916" y="92048"/>
                      </a:lnTo>
                      <a:lnTo>
                        <a:pt x="587765" y="94620"/>
                      </a:lnTo>
                      <a:lnTo>
                        <a:pt x="586916" y="95468"/>
                      </a:lnTo>
                      <a:lnTo>
                        <a:pt x="586916" y="97165"/>
                      </a:lnTo>
                      <a:lnTo>
                        <a:pt x="586067" y="97165"/>
                      </a:lnTo>
                      <a:lnTo>
                        <a:pt x="586067" y="98013"/>
                      </a:lnTo>
                      <a:lnTo>
                        <a:pt x="585192" y="98013"/>
                      </a:lnTo>
                      <a:lnTo>
                        <a:pt x="586067" y="98861"/>
                      </a:lnTo>
                      <a:lnTo>
                        <a:pt x="586067" y="100585"/>
                      </a:lnTo>
                      <a:lnTo>
                        <a:pt x="587765" y="101433"/>
                      </a:lnTo>
                      <a:lnTo>
                        <a:pt x="586916" y="102281"/>
                      </a:lnTo>
                      <a:lnTo>
                        <a:pt x="587765" y="103130"/>
                      </a:lnTo>
                      <a:lnTo>
                        <a:pt x="586916" y="103130"/>
                      </a:lnTo>
                      <a:lnTo>
                        <a:pt x="586916" y="105701"/>
                      </a:lnTo>
                      <a:lnTo>
                        <a:pt x="586916" y="107398"/>
                      </a:lnTo>
                      <a:lnTo>
                        <a:pt x="585192" y="109095"/>
                      </a:lnTo>
                      <a:lnTo>
                        <a:pt x="584343" y="109095"/>
                      </a:lnTo>
                      <a:lnTo>
                        <a:pt x="585192" y="110818"/>
                      </a:lnTo>
                      <a:lnTo>
                        <a:pt x="586067" y="111667"/>
                      </a:lnTo>
                      <a:lnTo>
                        <a:pt x="586067" y="112515"/>
                      </a:lnTo>
                      <a:lnTo>
                        <a:pt x="585192" y="115060"/>
                      </a:lnTo>
                      <a:lnTo>
                        <a:pt x="584343" y="116783"/>
                      </a:lnTo>
                      <a:lnTo>
                        <a:pt x="586916" y="119328"/>
                      </a:lnTo>
                      <a:lnTo>
                        <a:pt x="587765" y="119328"/>
                      </a:lnTo>
                      <a:lnTo>
                        <a:pt x="588614" y="119328"/>
                      </a:lnTo>
                      <a:lnTo>
                        <a:pt x="590312" y="117632"/>
                      </a:lnTo>
                      <a:lnTo>
                        <a:pt x="590312" y="115060"/>
                      </a:lnTo>
                      <a:lnTo>
                        <a:pt x="589463" y="114212"/>
                      </a:lnTo>
                      <a:lnTo>
                        <a:pt x="590312" y="111667"/>
                      </a:lnTo>
                      <a:lnTo>
                        <a:pt x="590312" y="109095"/>
                      </a:lnTo>
                      <a:lnTo>
                        <a:pt x="591161" y="108247"/>
                      </a:lnTo>
                      <a:lnTo>
                        <a:pt x="590312" y="107398"/>
                      </a:lnTo>
                      <a:lnTo>
                        <a:pt x="590312" y="104827"/>
                      </a:lnTo>
                      <a:lnTo>
                        <a:pt x="592037" y="103978"/>
                      </a:lnTo>
                      <a:lnTo>
                        <a:pt x="593735" y="103130"/>
                      </a:lnTo>
                      <a:lnTo>
                        <a:pt x="593735" y="102281"/>
                      </a:lnTo>
                      <a:lnTo>
                        <a:pt x="594584" y="100585"/>
                      </a:lnTo>
                      <a:lnTo>
                        <a:pt x="594584" y="97165"/>
                      </a:lnTo>
                      <a:lnTo>
                        <a:pt x="596282" y="95468"/>
                      </a:lnTo>
                      <a:lnTo>
                        <a:pt x="598006" y="96316"/>
                      </a:lnTo>
                      <a:lnTo>
                        <a:pt x="598855" y="97165"/>
                      </a:lnTo>
                      <a:lnTo>
                        <a:pt x="599704" y="97165"/>
                      </a:lnTo>
                      <a:lnTo>
                        <a:pt x="599704" y="95468"/>
                      </a:lnTo>
                      <a:lnTo>
                        <a:pt x="600553" y="96316"/>
                      </a:lnTo>
                      <a:lnTo>
                        <a:pt x="600553" y="97165"/>
                      </a:lnTo>
                      <a:lnTo>
                        <a:pt x="601402" y="99736"/>
                      </a:lnTo>
                      <a:lnTo>
                        <a:pt x="600553" y="99736"/>
                      </a:lnTo>
                      <a:lnTo>
                        <a:pt x="600553" y="100585"/>
                      </a:lnTo>
                      <a:lnTo>
                        <a:pt x="600553" y="101433"/>
                      </a:lnTo>
                      <a:lnTo>
                        <a:pt x="600553" y="103130"/>
                      </a:lnTo>
                      <a:lnTo>
                        <a:pt x="599704" y="103978"/>
                      </a:lnTo>
                      <a:lnTo>
                        <a:pt x="600553" y="104827"/>
                      </a:lnTo>
                      <a:lnTo>
                        <a:pt x="600553" y="105701"/>
                      </a:lnTo>
                      <a:lnTo>
                        <a:pt x="600553" y="106550"/>
                      </a:lnTo>
                      <a:lnTo>
                        <a:pt x="600553" y="107398"/>
                      </a:lnTo>
                      <a:lnTo>
                        <a:pt x="600553" y="109095"/>
                      </a:lnTo>
                      <a:lnTo>
                        <a:pt x="601402" y="109095"/>
                      </a:lnTo>
                      <a:lnTo>
                        <a:pt x="601402" y="109943"/>
                      </a:lnTo>
                      <a:lnTo>
                        <a:pt x="603127" y="110818"/>
                      </a:lnTo>
                      <a:lnTo>
                        <a:pt x="602251" y="110818"/>
                      </a:lnTo>
                      <a:lnTo>
                        <a:pt x="602251" y="111667"/>
                      </a:lnTo>
                      <a:lnTo>
                        <a:pt x="603127" y="112515"/>
                      </a:lnTo>
                      <a:lnTo>
                        <a:pt x="602251" y="112515"/>
                      </a:lnTo>
                      <a:lnTo>
                        <a:pt x="602251" y="115060"/>
                      </a:lnTo>
                      <a:lnTo>
                        <a:pt x="603976" y="115060"/>
                      </a:lnTo>
                      <a:lnTo>
                        <a:pt x="604825" y="116783"/>
                      </a:lnTo>
                      <a:lnTo>
                        <a:pt x="605674" y="115908"/>
                      </a:lnTo>
                      <a:lnTo>
                        <a:pt x="605674" y="115060"/>
                      </a:lnTo>
                      <a:lnTo>
                        <a:pt x="605674" y="114212"/>
                      </a:lnTo>
                      <a:lnTo>
                        <a:pt x="606523" y="113363"/>
                      </a:lnTo>
                      <a:lnTo>
                        <a:pt x="607372" y="114212"/>
                      </a:lnTo>
                      <a:lnTo>
                        <a:pt x="609096" y="113363"/>
                      </a:lnTo>
                      <a:lnTo>
                        <a:pt x="609945" y="113363"/>
                      </a:lnTo>
                      <a:lnTo>
                        <a:pt x="610794" y="113363"/>
                      </a:lnTo>
                      <a:lnTo>
                        <a:pt x="611643" y="112515"/>
                      </a:lnTo>
                      <a:lnTo>
                        <a:pt x="611643" y="113363"/>
                      </a:lnTo>
                      <a:lnTo>
                        <a:pt x="612492" y="111667"/>
                      </a:lnTo>
                      <a:lnTo>
                        <a:pt x="613341" y="111667"/>
                      </a:lnTo>
                      <a:lnTo>
                        <a:pt x="613341" y="110818"/>
                      </a:lnTo>
                      <a:lnTo>
                        <a:pt x="614217" y="110818"/>
                      </a:lnTo>
                      <a:lnTo>
                        <a:pt x="615066" y="109943"/>
                      </a:lnTo>
                      <a:lnTo>
                        <a:pt x="615915" y="109943"/>
                      </a:lnTo>
                      <a:lnTo>
                        <a:pt x="616764" y="110818"/>
                      </a:lnTo>
                      <a:lnTo>
                        <a:pt x="617613" y="110818"/>
                      </a:lnTo>
                      <a:lnTo>
                        <a:pt x="616764" y="109943"/>
                      </a:lnTo>
                      <a:lnTo>
                        <a:pt x="617613" y="109095"/>
                      </a:lnTo>
                      <a:lnTo>
                        <a:pt x="616764" y="108247"/>
                      </a:lnTo>
                      <a:lnTo>
                        <a:pt x="618462" y="108247"/>
                      </a:lnTo>
                      <a:lnTo>
                        <a:pt x="619311" y="108247"/>
                      </a:lnTo>
                      <a:lnTo>
                        <a:pt x="620186" y="108247"/>
                      </a:lnTo>
                      <a:lnTo>
                        <a:pt x="620186" y="109095"/>
                      </a:lnTo>
                      <a:lnTo>
                        <a:pt x="621035" y="109095"/>
                      </a:lnTo>
                      <a:lnTo>
                        <a:pt x="621884" y="109095"/>
                      </a:lnTo>
                      <a:lnTo>
                        <a:pt x="621884" y="108247"/>
                      </a:lnTo>
                      <a:lnTo>
                        <a:pt x="621035" y="108247"/>
                      </a:lnTo>
                      <a:lnTo>
                        <a:pt x="621884" y="108247"/>
                      </a:lnTo>
                      <a:lnTo>
                        <a:pt x="621035" y="108247"/>
                      </a:lnTo>
                      <a:lnTo>
                        <a:pt x="623582" y="107398"/>
                      </a:lnTo>
                      <a:lnTo>
                        <a:pt x="623582" y="106550"/>
                      </a:lnTo>
                      <a:lnTo>
                        <a:pt x="623582" y="104827"/>
                      </a:lnTo>
                      <a:lnTo>
                        <a:pt x="624431" y="104827"/>
                      </a:lnTo>
                      <a:lnTo>
                        <a:pt x="625306" y="104827"/>
                      </a:lnTo>
                      <a:lnTo>
                        <a:pt x="625306" y="103978"/>
                      </a:lnTo>
                      <a:lnTo>
                        <a:pt x="625306" y="105701"/>
                      </a:lnTo>
                      <a:lnTo>
                        <a:pt x="626155" y="104827"/>
                      </a:lnTo>
                      <a:lnTo>
                        <a:pt x="627004" y="104827"/>
                      </a:lnTo>
                      <a:lnTo>
                        <a:pt x="627004" y="103978"/>
                      </a:lnTo>
                      <a:lnTo>
                        <a:pt x="628702" y="103978"/>
                      </a:lnTo>
                      <a:lnTo>
                        <a:pt x="629551" y="103130"/>
                      </a:lnTo>
                      <a:lnTo>
                        <a:pt x="629551" y="102281"/>
                      </a:lnTo>
                      <a:lnTo>
                        <a:pt x="630427" y="102281"/>
                      </a:lnTo>
                      <a:lnTo>
                        <a:pt x="631276" y="100585"/>
                      </a:lnTo>
                      <a:lnTo>
                        <a:pt x="632125" y="101433"/>
                      </a:lnTo>
                      <a:lnTo>
                        <a:pt x="632974" y="100585"/>
                      </a:lnTo>
                      <a:lnTo>
                        <a:pt x="633823" y="101433"/>
                      </a:lnTo>
                      <a:lnTo>
                        <a:pt x="635521" y="100585"/>
                      </a:lnTo>
                      <a:lnTo>
                        <a:pt x="635521" y="99736"/>
                      </a:lnTo>
                      <a:lnTo>
                        <a:pt x="636396" y="98861"/>
                      </a:lnTo>
                      <a:lnTo>
                        <a:pt x="637245" y="98861"/>
                      </a:lnTo>
                      <a:lnTo>
                        <a:pt x="638094" y="98013"/>
                      </a:lnTo>
                      <a:lnTo>
                        <a:pt x="639792" y="98861"/>
                      </a:lnTo>
                      <a:lnTo>
                        <a:pt x="640641" y="98861"/>
                      </a:lnTo>
                      <a:lnTo>
                        <a:pt x="641490" y="98013"/>
                      </a:lnTo>
                      <a:lnTo>
                        <a:pt x="641490" y="98861"/>
                      </a:lnTo>
                      <a:lnTo>
                        <a:pt x="640641" y="99736"/>
                      </a:lnTo>
                      <a:lnTo>
                        <a:pt x="640641" y="101433"/>
                      </a:lnTo>
                      <a:lnTo>
                        <a:pt x="639792" y="102281"/>
                      </a:lnTo>
                      <a:lnTo>
                        <a:pt x="639792" y="103130"/>
                      </a:lnTo>
                      <a:lnTo>
                        <a:pt x="639792" y="103978"/>
                      </a:lnTo>
                      <a:lnTo>
                        <a:pt x="639792" y="104827"/>
                      </a:lnTo>
                      <a:lnTo>
                        <a:pt x="639792" y="105701"/>
                      </a:lnTo>
                      <a:lnTo>
                        <a:pt x="640641" y="107398"/>
                      </a:lnTo>
                      <a:lnTo>
                        <a:pt x="639792" y="108247"/>
                      </a:lnTo>
                      <a:lnTo>
                        <a:pt x="638943" y="109095"/>
                      </a:lnTo>
                      <a:lnTo>
                        <a:pt x="638943" y="109943"/>
                      </a:lnTo>
                      <a:lnTo>
                        <a:pt x="639792" y="110818"/>
                      </a:lnTo>
                      <a:lnTo>
                        <a:pt x="640641" y="110818"/>
                      </a:lnTo>
                      <a:lnTo>
                        <a:pt x="640641" y="115060"/>
                      </a:lnTo>
                      <a:lnTo>
                        <a:pt x="638943" y="117632"/>
                      </a:lnTo>
                      <a:lnTo>
                        <a:pt x="638943" y="118480"/>
                      </a:lnTo>
                      <a:lnTo>
                        <a:pt x="639792" y="117632"/>
                      </a:lnTo>
                      <a:lnTo>
                        <a:pt x="640641" y="118480"/>
                      </a:lnTo>
                      <a:lnTo>
                        <a:pt x="640641" y="117632"/>
                      </a:lnTo>
                      <a:lnTo>
                        <a:pt x="641490" y="118480"/>
                      </a:lnTo>
                      <a:lnTo>
                        <a:pt x="642366" y="117632"/>
                      </a:lnTo>
                      <a:lnTo>
                        <a:pt x="644913" y="116783"/>
                      </a:lnTo>
                      <a:lnTo>
                        <a:pt x="644913" y="115908"/>
                      </a:lnTo>
                      <a:lnTo>
                        <a:pt x="645762" y="116783"/>
                      </a:lnTo>
                      <a:lnTo>
                        <a:pt x="646611" y="115908"/>
                      </a:lnTo>
                      <a:lnTo>
                        <a:pt x="647486" y="116783"/>
                      </a:lnTo>
                      <a:lnTo>
                        <a:pt x="648335" y="115908"/>
                      </a:lnTo>
                      <a:lnTo>
                        <a:pt x="650033" y="115908"/>
                      </a:lnTo>
                      <a:lnTo>
                        <a:pt x="650033" y="115060"/>
                      </a:lnTo>
                      <a:lnTo>
                        <a:pt x="650033" y="114212"/>
                      </a:lnTo>
                      <a:lnTo>
                        <a:pt x="650033" y="113363"/>
                      </a:lnTo>
                      <a:lnTo>
                        <a:pt x="650882" y="113363"/>
                      </a:lnTo>
                      <a:lnTo>
                        <a:pt x="650033" y="109943"/>
                      </a:lnTo>
                      <a:lnTo>
                        <a:pt x="650882" y="109095"/>
                      </a:lnTo>
                      <a:lnTo>
                        <a:pt x="650882" y="109943"/>
                      </a:lnTo>
                      <a:lnTo>
                        <a:pt x="652607" y="109095"/>
                      </a:lnTo>
                      <a:lnTo>
                        <a:pt x="652607" y="109943"/>
                      </a:lnTo>
                      <a:lnTo>
                        <a:pt x="653456" y="109095"/>
                      </a:lnTo>
                      <a:lnTo>
                        <a:pt x="653456" y="109943"/>
                      </a:lnTo>
                      <a:lnTo>
                        <a:pt x="653456" y="110818"/>
                      </a:lnTo>
                      <a:lnTo>
                        <a:pt x="653456" y="111667"/>
                      </a:lnTo>
                      <a:lnTo>
                        <a:pt x="656003" y="111667"/>
                      </a:lnTo>
                      <a:lnTo>
                        <a:pt x="656852" y="112515"/>
                      </a:lnTo>
                      <a:lnTo>
                        <a:pt x="656003" y="113363"/>
                      </a:lnTo>
                      <a:lnTo>
                        <a:pt x="656003" y="114212"/>
                      </a:lnTo>
                      <a:lnTo>
                        <a:pt x="656852" y="113363"/>
                      </a:lnTo>
                      <a:lnTo>
                        <a:pt x="657701" y="115060"/>
                      </a:lnTo>
                      <a:lnTo>
                        <a:pt x="660274" y="114212"/>
                      </a:lnTo>
                      <a:lnTo>
                        <a:pt x="661972" y="114212"/>
                      </a:lnTo>
                      <a:lnTo>
                        <a:pt x="662821" y="116783"/>
                      </a:lnTo>
                      <a:lnTo>
                        <a:pt x="663670" y="117632"/>
                      </a:lnTo>
                      <a:lnTo>
                        <a:pt x="663670" y="118480"/>
                      </a:lnTo>
                      <a:lnTo>
                        <a:pt x="664546" y="119328"/>
                      </a:lnTo>
                      <a:lnTo>
                        <a:pt x="665395" y="118480"/>
                      </a:lnTo>
                      <a:lnTo>
                        <a:pt x="666244" y="118480"/>
                      </a:lnTo>
                      <a:lnTo>
                        <a:pt x="667093" y="118480"/>
                      </a:lnTo>
                      <a:lnTo>
                        <a:pt x="667942" y="115908"/>
                      </a:lnTo>
                      <a:lnTo>
                        <a:pt x="668791" y="116783"/>
                      </a:lnTo>
                      <a:lnTo>
                        <a:pt x="669666" y="116783"/>
                      </a:lnTo>
                      <a:lnTo>
                        <a:pt x="670515" y="116783"/>
                      </a:lnTo>
                      <a:lnTo>
                        <a:pt x="670515" y="117632"/>
                      </a:lnTo>
                      <a:lnTo>
                        <a:pt x="670515" y="116783"/>
                      </a:lnTo>
                      <a:lnTo>
                        <a:pt x="671364" y="116783"/>
                      </a:lnTo>
                      <a:lnTo>
                        <a:pt x="672213" y="117632"/>
                      </a:lnTo>
                      <a:lnTo>
                        <a:pt x="672213" y="119328"/>
                      </a:lnTo>
                      <a:lnTo>
                        <a:pt x="673062" y="119328"/>
                      </a:lnTo>
                      <a:lnTo>
                        <a:pt x="673911" y="118480"/>
                      </a:lnTo>
                      <a:lnTo>
                        <a:pt x="673911" y="119328"/>
                      </a:lnTo>
                      <a:lnTo>
                        <a:pt x="674787" y="120177"/>
                      </a:lnTo>
                      <a:lnTo>
                        <a:pt x="676485" y="120177"/>
                      </a:lnTo>
                      <a:lnTo>
                        <a:pt x="677334" y="119328"/>
                      </a:lnTo>
                      <a:lnTo>
                        <a:pt x="679881" y="120177"/>
                      </a:lnTo>
                      <a:lnTo>
                        <a:pt x="682454" y="119328"/>
                      </a:lnTo>
                      <a:lnTo>
                        <a:pt x="685001" y="121025"/>
                      </a:lnTo>
                      <a:lnTo>
                        <a:pt x="685001" y="121900"/>
                      </a:lnTo>
                      <a:lnTo>
                        <a:pt x="700362" y="138947"/>
                      </a:lnTo>
                      <a:lnTo>
                        <a:pt x="701211" y="136375"/>
                      </a:lnTo>
                      <a:lnTo>
                        <a:pt x="702060" y="134679"/>
                      </a:lnTo>
                      <a:lnTo>
                        <a:pt x="702936" y="133830"/>
                      </a:lnTo>
                      <a:lnTo>
                        <a:pt x="703785" y="132107"/>
                      </a:lnTo>
                      <a:lnTo>
                        <a:pt x="704634" y="131259"/>
                      </a:lnTo>
                      <a:lnTo>
                        <a:pt x="705483" y="129562"/>
                      </a:lnTo>
                      <a:lnTo>
                        <a:pt x="706332" y="129562"/>
                      </a:lnTo>
                      <a:lnTo>
                        <a:pt x="707181" y="128713"/>
                      </a:lnTo>
                      <a:lnTo>
                        <a:pt x="707181" y="126142"/>
                      </a:lnTo>
                      <a:lnTo>
                        <a:pt x="705483" y="126142"/>
                      </a:lnTo>
                      <a:lnTo>
                        <a:pt x="703785" y="124445"/>
                      </a:lnTo>
                      <a:lnTo>
                        <a:pt x="703785" y="122748"/>
                      </a:lnTo>
                      <a:lnTo>
                        <a:pt x="702936" y="120177"/>
                      </a:lnTo>
                      <a:lnTo>
                        <a:pt x="703785" y="119328"/>
                      </a:lnTo>
                      <a:lnTo>
                        <a:pt x="702936" y="117632"/>
                      </a:lnTo>
                      <a:lnTo>
                        <a:pt x="702936" y="116783"/>
                      </a:lnTo>
                      <a:lnTo>
                        <a:pt x="702936" y="114212"/>
                      </a:lnTo>
                      <a:lnTo>
                        <a:pt x="703785" y="114212"/>
                      </a:lnTo>
                      <a:lnTo>
                        <a:pt x="705483" y="112515"/>
                      </a:lnTo>
                      <a:lnTo>
                        <a:pt x="704634" y="110818"/>
                      </a:lnTo>
                      <a:lnTo>
                        <a:pt x="704634" y="109943"/>
                      </a:lnTo>
                      <a:lnTo>
                        <a:pt x="702936" y="109095"/>
                      </a:lnTo>
                      <a:lnTo>
                        <a:pt x="703785" y="108247"/>
                      </a:lnTo>
                      <a:lnTo>
                        <a:pt x="703785" y="107398"/>
                      </a:lnTo>
                      <a:lnTo>
                        <a:pt x="702060" y="106550"/>
                      </a:lnTo>
                      <a:lnTo>
                        <a:pt x="702060" y="105701"/>
                      </a:lnTo>
                      <a:lnTo>
                        <a:pt x="702936" y="105701"/>
                      </a:lnTo>
                      <a:lnTo>
                        <a:pt x="702060" y="104827"/>
                      </a:lnTo>
                      <a:lnTo>
                        <a:pt x="702936" y="103978"/>
                      </a:lnTo>
                      <a:lnTo>
                        <a:pt x="702060" y="103978"/>
                      </a:lnTo>
                      <a:lnTo>
                        <a:pt x="702936" y="103130"/>
                      </a:lnTo>
                      <a:lnTo>
                        <a:pt x="703785" y="101433"/>
                      </a:lnTo>
                      <a:lnTo>
                        <a:pt x="701211" y="100585"/>
                      </a:lnTo>
                      <a:lnTo>
                        <a:pt x="702936" y="99736"/>
                      </a:lnTo>
                      <a:lnTo>
                        <a:pt x="703785" y="98861"/>
                      </a:lnTo>
                      <a:lnTo>
                        <a:pt x="703785" y="98013"/>
                      </a:lnTo>
                      <a:lnTo>
                        <a:pt x="704634" y="98013"/>
                      </a:lnTo>
                      <a:lnTo>
                        <a:pt x="704634" y="97165"/>
                      </a:lnTo>
                      <a:lnTo>
                        <a:pt x="704634" y="96316"/>
                      </a:lnTo>
                      <a:lnTo>
                        <a:pt x="703785" y="95468"/>
                      </a:lnTo>
                      <a:lnTo>
                        <a:pt x="704634" y="95468"/>
                      </a:lnTo>
                      <a:lnTo>
                        <a:pt x="704634" y="94620"/>
                      </a:lnTo>
                      <a:lnTo>
                        <a:pt x="705483" y="93745"/>
                      </a:lnTo>
                      <a:lnTo>
                        <a:pt x="706332" y="92048"/>
                      </a:lnTo>
                      <a:lnTo>
                        <a:pt x="707181" y="92896"/>
                      </a:lnTo>
                      <a:lnTo>
                        <a:pt x="708030" y="92048"/>
                      </a:lnTo>
                      <a:lnTo>
                        <a:pt x="711452" y="93745"/>
                      </a:lnTo>
                      <a:lnTo>
                        <a:pt x="714026" y="93745"/>
                      </a:lnTo>
                      <a:lnTo>
                        <a:pt x="714875" y="94620"/>
                      </a:lnTo>
                      <a:lnTo>
                        <a:pt x="714026" y="98013"/>
                      </a:lnTo>
                      <a:lnTo>
                        <a:pt x="714875" y="102281"/>
                      </a:lnTo>
                      <a:lnTo>
                        <a:pt x="717422" y="103130"/>
                      </a:lnTo>
                      <a:lnTo>
                        <a:pt x="719120" y="102281"/>
                      </a:lnTo>
                      <a:lnTo>
                        <a:pt x="719995" y="102281"/>
                      </a:lnTo>
                      <a:lnTo>
                        <a:pt x="721693" y="103130"/>
                      </a:lnTo>
                      <a:lnTo>
                        <a:pt x="722542" y="103130"/>
                      </a:lnTo>
                      <a:lnTo>
                        <a:pt x="724240" y="102281"/>
                      </a:lnTo>
                      <a:lnTo>
                        <a:pt x="725965" y="102281"/>
                      </a:lnTo>
                      <a:lnTo>
                        <a:pt x="724240" y="105701"/>
                      </a:lnTo>
                      <a:lnTo>
                        <a:pt x="724240" y="107398"/>
                      </a:lnTo>
                      <a:lnTo>
                        <a:pt x="727663" y="108247"/>
                      </a:lnTo>
                      <a:lnTo>
                        <a:pt x="729361" y="107398"/>
                      </a:lnTo>
                      <a:lnTo>
                        <a:pt x="731085" y="108247"/>
                      </a:lnTo>
                      <a:lnTo>
                        <a:pt x="731934" y="109095"/>
                      </a:lnTo>
                      <a:lnTo>
                        <a:pt x="729361" y="109943"/>
                      </a:lnTo>
                      <a:lnTo>
                        <a:pt x="728512" y="110818"/>
                      </a:lnTo>
                      <a:lnTo>
                        <a:pt x="731085" y="113363"/>
                      </a:lnTo>
                      <a:lnTo>
                        <a:pt x="731085" y="115060"/>
                      </a:lnTo>
                      <a:lnTo>
                        <a:pt x="731934" y="115908"/>
                      </a:lnTo>
                      <a:lnTo>
                        <a:pt x="732783" y="115908"/>
                      </a:lnTo>
                      <a:lnTo>
                        <a:pt x="733632" y="113363"/>
                      </a:lnTo>
                      <a:lnTo>
                        <a:pt x="736206" y="112515"/>
                      </a:lnTo>
                      <a:lnTo>
                        <a:pt x="736206" y="110818"/>
                      </a:lnTo>
                      <a:lnTo>
                        <a:pt x="737055" y="109943"/>
                      </a:lnTo>
                      <a:lnTo>
                        <a:pt x="737904" y="109943"/>
                      </a:lnTo>
                      <a:lnTo>
                        <a:pt x="738753" y="108247"/>
                      </a:lnTo>
                      <a:lnTo>
                        <a:pt x="739602" y="109095"/>
                      </a:lnTo>
                      <a:lnTo>
                        <a:pt x="741300" y="110818"/>
                      </a:lnTo>
                      <a:lnTo>
                        <a:pt x="743024" y="110818"/>
                      </a:lnTo>
                      <a:lnTo>
                        <a:pt x="745571" y="111667"/>
                      </a:lnTo>
                      <a:lnTo>
                        <a:pt x="746420" y="110818"/>
                      </a:lnTo>
                      <a:lnTo>
                        <a:pt x="748993" y="110818"/>
                      </a:lnTo>
                      <a:lnTo>
                        <a:pt x="748993" y="111667"/>
                      </a:lnTo>
                      <a:lnTo>
                        <a:pt x="749842" y="111667"/>
                      </a:lnTo>
                      <a:lnTo>
                        <a:pt x="748993" y="112515"/>
                      </a:lnTo>
                      <a:lnTo>
                        <a:pt x="750691" y="112515"/>
                      </a:lnTo>
                      <a:lnTo>
                        <a:pt x="751540" y="110818"/>
                      </a:lnTo>
                      <a:lnTo>
                        <a:pt x="752389" y="110818"/>
                      </a:lnTo>
                      <a:lnTo>
                        <a:pt x="752389" y="109095"/>
                      </a:lnTo>
                      <a:lnTo>
                        <a:pt x="754114" y="109095"/>
                      </a:lnTo>
                      <a:lnTo>
                        <a:pt x="754963" y="108247"/>
                      </a:lnTo>
                      <a:lnTo>
                        <a:pt x="754114" y="105701"/>
                      </a:lnTo>
                      <a:lnTo>
                        <a:pt x="756661" y="104827"/>
                      </a:lnTo>
                      <a:lnTo>
                        <a:pt x="756661" y="103978"/>
                      </a:lnTo>
                      <a:lnTo>
                        <a:pt x="757510" y="103978"/>
                      </a:lnTo>
                      <a:lnTo>
                        <a:pt x="758385" y="103978"/>
                      </a:lnTo>
                      <a:lnTo>
                        <a:pt x="759234" y="103130"/>
                      </a:lnTo>
                      <a:lnTo>
                        <a:pt x="760932" y="103978"/>
                      </a:lnTo>
                      <a:lnTo>
                        <a:pt x="762630" y="103130"/>
                      </a:lnTo>
                      <a:lnTo>
                        <a:pt x="763479" y="103978"/>
                      </a:lnTo>
                      <a:lnTo>
                        <a:pt x="762630" y="104827"/>
                      </a:lnTo>
                      <a:lnTo>
                        <a:pt x="764355" y="105701"/>
                      </a:lnTo>
                      <a:lnTo>
                        <a:pt x="765204" y="104827"/>
                      </a:lnTo>
                      <a:lnTo>
                        <a:pt x="766902" y="105701"/>
                      </a:lnTo>
                      <a:lnTo>
                        <a:pt x="768600" y="104827"/>
                      </a:lnTo>
                      <a:lnTo>
                        <a:pt x="768600" y="103130"/>
                      </a:lnTo>
                      <a:lnTo>
                        <a:pt x="767751" y="103130"/>
                      </a:lnTo>
                      <a:lnTo>
                        <a:pt x="769449" y="101433"/>
                      </a:lnTo>
                      <a:lnTo>
                        <a:pt x="771173" y="101433"/>
                      </a:lnTo>
                      <a:lnTo>
                        <a:pt x="772022" y="100585"/>
                      </a:lnTo>
                      <a:lnTo>
                        <a:pt x="772022" y="102281"/>
                      </a:lnTo>
                      <a:lnTo>
                        <a:pt x="772871" y="102281"/>
                      </a:lnTo>
                      <a:lnTo>
                        <a:pt x="772871" y="101433"/>
                      </a:lnTo>
                      <a:lnTo>
                        <a:pt x="773720" y="100585"/>
                      </a:lnTo>
                      <a:lnTo>
                        <a:pt x="774569" y="101433"/>
                      </a:lnTo>
                      <a:lnTo>
                        <a:pt x="774569" y="102281"/>
                      </a:lnTo>
                      <a:lnTo>
                        <a:pt x="775445" y="101433"/>
                      </a:lnTo>
                      <a:lnTo>
                        <a:pt x="775445" y="100585"/>
                      </a:lnTo>
                      <a:lnTo>
                        <a:pt x="775445" y="99736"/>
                      </a:lnTo>
                      <a:lnTo>
                        <a:pt x="777143" y="99736"/>
                      </a:lnTo>
                      <a:lnTo>
                        <a:pt x="777143" y="98861"/>
                      </a:lnTo>
                      <a:lnTo>
                        <a:pt x="777992" y="99736"/>
                      </a:lnTo>
                      <a:lnTo>
                        <a:pt x="779690" y="98861"/>
                      </a:lnTo>
                      <a:lnTo>
                        <a:pt x="780565" y="98013"/>
                      </a:lnTo>
                      <a:lnTo>
                        <a:pt x="781414" y="98013"/>
                      </a:lnTo>
                      <a:lnTo>
                        <a:pt x="783112" y="97165"/>
                      </a:lnTo>
                      <a:lnTo>
                        <a:pt x="784810" y="97165"/>
                      </a:lnTo>
                      <a:lnTo>
                        <a:pt x="784810" y="95468"/>
                      </a:lnTo>
                      <a:lnTo>
                        <a:pt x="784810" y="94620"/>
                      </a:lnTo>
                      <a:lnTo>
                        <a:pt x="785659" y="94620"/>
                      </a:lnTo>
                      <a:lnTo>
                        <a:pt x="786535" y="94620"/>
                      </a:lnTo>
                      <a:lnTo>
                        <a:pt x="787384" y="94620"/>
                      </a:lnTo>
                      <a:lnTo>
                        <a:pt x="787384" y="95468"/>
                      </a:lnTo>
                      <a:lnTo>
                        <a:pt x="788233" y="95468"/>
                      </a:lnTo>
                      <a:lnTo>
                        <a:pt x="788233" y="94620"/>
                      </a:lnTo>
                      <a:lnTo>
                        <a:pt x="789931" y="92896"/>
                      </a:lnTo>
                      <a:lnTo>
                        <a:pt x="791629" y="92896"/>
                      </a:lnTo>
                      <a:lnTo>
                        <a:pt x="792504" y="91200"/>
                      </a:lnTo>
                      <a:lnTo>
                        <a:pt x="795051" y="90351"/>
                      </a:lnTo>
                      <a:lnTo>
                        <a:pt x="795051" y="89503"/>
                      </a:lnTo>
                      <a:lnTo>
                        <a:pt x="796749" y="87780"/>
                      </a:lnTo>
                      <a:lnTo>
                        <a:pt x="798474" y="86931"/>
                      </a:lnTo>
                      <a:lnTo>
                        <a:pt x="799323" y="85235"/>
                      </a:lnTo>
                      <a:lnTo>
                        <a:pt x="801021" y="85235"/>
                      </a:lnTo>
                      <a:lnTo>
                        <a:pt x="801021" y="86083"/>
                      </a:lnTo>
                      <a:lnTo>
                        <a:pt x="801021" y="86931"/>
                      </a:lnTo>
                      <a:lnTo>
                        <a:pt x="801870" y="86083"/>
                      </a:lnTo>
                      <a:lnTo>
                        <a:pt x="801870" y="86931"/>
                      </a:lnTo>
                      <a:lnTo>
                        <a:pt x="801870" y="87780"/>
                      </a:lnTo>
                      <a:lnTo>
                        <a:pt x="804443" y="86931"/>
                      </a:lnTo>
                      <a:lnTo>
                        <a:pt x="804443" y="86083"/>
                      </a:lnTo>
                      <a:lnTo>
                        <a:pt x="804443" y="85235"/>
                      </a:lnTo>
                      <a:lnTo>
                        <a:pt x="805292" y="85235"/>
                      </a:lnTo>
                      <a:lnTo>
                        <a:pt x="805292" y="84386"/>
                      </a:lnTo>
                      <a:lnTo>
                        <a:pt x="806141" y="82663"/>
                      </a:lnTo>
                      <a:lnTo>
                        <a:pt x="806990" y="82663"/>
                      </a:lnTo>
                      <a:lnTo>
                        <a:pt x="806990" y="80966"/>
                      </a:lnTo>
                      <a:lnTo>
                        <a:pt x="808715" y="80118"/>
                      </a:lnTo>
                      <a:lnTo>
                        <a:pt x="807839" y="79269"/>
                      </a:lnTo>
                      <a:lnTo>
                        <a:pt x="808715" y="79269"/>
                      </a:lnTo>
                      <a:lnTo>
                        <a:pt x="817231" y="74153"/>
                      </a:lnTo>
                      <a:lnTo>
                        <a:pt x="831743" y="75001"/>
                      </a:lnTo>
                      <a:lnTo>
                        <a:pt x="851350" y="75001"/>
                      </a:lnTo>
                      <a:lnTo>
                        <a:pt x="854772" y="75001"/>
                      </a:lnTo>
                      <a:lnTo>
                        <a:pt x="854772" y="71581"/>
                      </a:lnTo>
                      <a:lnTo>
                        <a:pt x="855621" y="70733"/>
                      </a:lnTo>
                      <a:lnTo>
                        <a:pt x="856470" y="69884"/>
                      </a:lnTo>
                      <a:lnTo>
                        <a:pt x="857319" y="69884"/>
                      </a:lnTo>
                      <a:lnTo>
                        <a:pt x="859044" y="55409"/>
                      </a:lnTo>
                      <a:lnTo>
                        <a:pt x="859893" y="56257"/>
                      </a:lnTo>
                      <a:lnTo>
                        <a:pt x="859893" y="57954"/>
                      </a:lnTo>
                      <a:lnTo>
                        <a:pt x="859893" y="58803"/>
                      </a:lnTo>
                      <a:lnTo>
                        <a:pt x="860742" y="58803"/>
                      </a:lnTo>
                      <a:lnTo>
                        <a:pt x="861591" y="59651"/>
                      </a:lnTo>
                      <a:lnTo>
                        <a:pt x="863289" y="58803"/>
                      </a:lnTo>
                      <a:lnTo>
                        <a:pt x="864138" y="59651"/>
                      </a:lnTo>
                      <a:lnTo>
                        <a:pt x="864138" y="58803"/>
                      </a:lnTo>
                      <a:lnTo>
                        <a:pt x="864138" y="60526"/>
                      </a:lnTo>
                      <a:lnTo>
                        <a:pt x="865862" y="61374"/>
                      </a:lnTo>
                      <a:lnTo>
                        <a:pt x="865013" y="63071"/>
                      </a:lnTo>
                      <a:lnTo>
                        <a:pt x="865862" y="63071"/>
                      </a:lnTo>
                      <a:lnTo>
                        <a:pt x="865013" y="63919"/>
                      </a:lnTo>
                      <a:lnTo>
                        <a:pt x="865862" y="64768"/>
                      </a:lnTo>
                      <a:lnTo>
                        <a:pt x="865013" y="65616"/>
                      </a:lnTo>
                      <a:lnTo>
                        <a:pt x="865862" y="66491"/>
                      </a:lnTo>
                      <a:lnTo>
                        <a:pt x="865862" y="67339"/>
                      </a:lnTo>
                      <a:lnTo>
                        <a:pt x="865862" y="69884"/>
                      </a:lnTo>
                      <a:lnTo>
                        <a:pt x="865013" y="70733"/>
                      </a:lnTo>
                      <a:lnTo>
                        <a:pt x="865013" y="71581"/>
                      </a:lnTo>
                      <a:lnTo>
                        <a:pt x="865013" y="73304"/>
                      </a:lnTo>
                      <a:lnTo>
                        <a:pt x="864138" y="74153"/>
                      </a:lnTo>
                      <a:lnTo>
                        <a:pt x="865013" y="75001"/>
                      </a:lnTo>
                      <a:lnTo>
                        <a:pt x="864138" y="76698"/>
                      </a:lnTo>
                      <a:lnTo>
                        <a:pt x="865862" y="77573"/>
                      </a:lnTo>
                      <a:lnTo>
                        <a:pt x="869258" y="76698"/>
                      </a:lnTo>
                      <a:lnTo>
                        <a:pt x="869258" y="75849"/>
                      </a:lnTo>
                      <a:lnTo>
                        <a:pt x="872680" y="75849"/>
                      </a:lnTo>
                      <a:lnTo>
                        <a:pt x="875254" y="75001"/>
                      </a:lnTo>
                      <a:lnTo>
                        <a:pt x="876103" y="74153"/>
                      </a:lnTo>
                      <a:lnTo>
                        <a:pt x="876952" y="75001"/>
                      </a:lnTo>
                      <a:lnTo>
                        <a:pt x="881223" y="73304"/>
                      </a:lnTo>
                      <a:lnTo>
                        <a:pt x="881223" y="74153"/>
                      </a:lnTo>
                      <a:lnTo>
                        <a:pt x="883770" y="73304"/>
                      </a:lnTo>
                      <a:lnTo>
                        <a:pt x="887193" y="73304"/>
                      </a:lnTo>
                      <a:lnTo>
                        <a:pt x="888042" y="72456"/>
                      </a:lnTo>
                      <a:lnTo>
                        <a:pt x="888891" y="71581"/>
                      </a:lnTo>
                      <a:lnTo>
                        <a:pt x="888891" y="70733"/>
                      </a:lnTo>
                      <a:lnTo>
                        <a:pt x="891438" y="69884"/>
                      </a:lnTo>
                      <a:lnTo>
                        <a:pt x="893162" y="70733"/>
                      </a:lnTo>
                      <a:lnTo>
                        <a:pt x="896558" y="69036"/>
                      </a:lnTo>
                      <a:lnTo>
                        <a:pt x="897434" y="68188"/>
                      </a:lnTo>
                      <a:lnTo>
                        <a:pt x="897434" y="69884"/>
                      </a:lnTo>
                      <a:lnTo>
                        <a:pt x="895709" y="73304"/>
                      </a:lnTo>
                      <a:lnTo>
                        <a:pt x="894011" y="74153"/>
                      </a:lnTo>
                      <a:lnTo>
                        <a:pt x="892313" y="75849"/>
                      </a:lnTo>
                      <a:lnTo>
                        <a:pt x="890589" y="75849"/>
                      </a:lnTo>
                      <a:lnTo>
                        <a:pt x="889740" y="76698"/>
                      </a:lnTo>
                      <a:lnTo>
                        <a:pt x="887193" y="77573"/>
                      </a:lnTo>
                      <a:lnTo>
                        <a:pt x="886317" y="78421"/>
                      </a:lnTo>
                      <a:lnTo>
                        <a:pt x="885468" y="78421"/>
                      </a:lnTo>
                      <a:lnTo>
                        <a:pt x="884619" y="79269"/>
                      </a:lnTo>
                      <a:lnTo>
                        <a:pt x="883770" y="79269"/>
                      </a:lnTo>
                      <a:lnTo>
                        <a:pt x="882072" y="78421"/>
                      </a:lnTo>
                      <a:lnTo>
                        <a:pt x="881223" y="78421"/>
                      </a:lnTo>
                      <a:lnTo>
                        <a:pt x="880348" y="78421"/>
                      </a:lnTo>
                      <a:lnTo>
                        <a:pt x="879499" y="79269"/>
                      </a:lnTo>
                      <a:lnTo>
                        <a:pt x="876952" y="80118"/>
                      </a:lnTo>
                      <a:lnTo>
                        <a:pt x="876952" y="81815"/>
                      </a:lnTo>
                      <a:lnTo>
                        <a:pt x="876103" y="82663"/>
                      </a:lnTo>
                      <a:lnTo>
                        <a:pt x="876103" y="83538"/>
                      </a:lnTo>
                      <a:lnTo>
                        <a:pt x="876103" y="84386"/>
                      </a:lnTo>
                      <a:lnTo>
                        <a:pt x="875254" y="85235"/>
                      </a:lnTo>
                      <a:lnTo>
                        <a:pt x="874378" y="86931"/>
                      </a:lnTo>
                      <a:lnTo>
                        <a:pt x="873529" y="88655"/>
                      </a:lnTo>
                      <a:lnTo>
                        <a:pt x="870982" y="91200"/>
                      </a:lnTo>
                      <a:lnTo>
                        <a:pt x="871831" y="92896"/>
                      </a:lnTo>
                      <a:lnTo>
                        <a:pt x="872680" y="94620"/>
                      </a:lnTo>
                      <a:lnTo>
                        <a:pt x="873529" y="94620"/>
                      </a:lnTo>
                      <a:lnTo>
                        <a:pt x="874378" y="95468"/>
                      </a:lnTo>
                      <a:lnTo>
                        <a:pt x="874378" y="98013"/>
                      </a:lnTo>
                      <a:lnTo>
                        <a:pt x="872680" y="98861"/>
                      </a:lnTo>
                      <a:lnTo>
                        <a:pt x="873529" y="100585"/>
                      </a:lnTo>
                      <a:lnTo>
                        <a:pt x="871831" y="101433"/>
                      </a:lnTo>
                      <a:lnTo>
                        <a:pt x="872680" y="102281"/>
                      </a:lnTo>
                      <a:lnTo>
                        <a:pt x="873529" y="102281"/>
                      </a:lnTo>
                      <a:lnTo>
                        <a:pt x="873529" y="103978"/>
                      </a:lnTo>
                      <a:lnTo>
                        <a:pt x="873529" y="104827"/>
                      </a:lnTo>
                      <a:lnTo>
                        <a:pt x="871831" y="105701"/>
                      </a:lnTo>
                      <a:lnTo>
                        <a:pt x="871831" y="107398"/>
                      </a:lnTo>
                      <a:lnTo>
                        <a:pt x="870982" y="109943"/>
                      </a:lnTo>
                      <a:lnTo>
                        <a:pt x="870134" y="110818"/>
                      </a:lnTo>
                      <a:lnTo>
                        <a:pt x="870134" y="111667"/>
                      </a:lnTo>
                      <a:lnTo>
                        <a:pt x="873529" y="111667"/>
                      </a:lnTo>
                      <a:lnTo>
                        <a:pt x="873529" y="113363"/>
                      </a:lnTo>
                      <a:lnTo>
                        <a:pt x="873529" y="115060"/>
                      </a:lnTo>
                      <a:lnTo>
                        <a:pt x="871831" y="117632"/>
                      </a:lnTo>
                      <a:lnTo>
                        <a:pt x="874378" y="119328"/>
                      </a:lnTo>
                      <a:lnTo>
                        <a:pt x="875254" y="119328"/>
                      </a:lnTo>
                      <a:lnTo>
                        <a:pt x="875254" y="121025"/>
                      </a:lnTo>
                      <a:lnTo>
                        <a:pt x="876103" y="123597"/>
                      </a:lnTo>
                      <a:lnTo>
                        <a:pt x="876952" y="123597"/>
                      </a:lnTo>
                      <a:lnTo>
                        <a:pt x="877801" y="123597"/>
                      </a:lnTo>
                      <a:lnTo>
                        <a:pt x="881223" y="121900"/>
                      </a:lnTo>
                      <a:lnTo>
                        <a:pt x="883770" y="119328"/>
                      </a:lnTo>
                      <a:lnTo>
                        <a:pt x="885468" y="120177"/>
                      </a:lnTo>
                      <a:lnTo>
                        <a:pt x="889740" y="119328"/>
                      </a:lnTo>
                      <a:lnTo>
                        <a:pt x="894860" y="115908"/>
                      </a:lnTo>
                      <a:lnTo>
                        <a:pt x="895709" y="115060"/>
                      </a:lnTo>
                      <a:lnTo>
                        <a:pt x="897434" y="115060"/>
                      </a:lnTo>
                      <a:lnTo>
                        <a:pt x="899132" y="114212"/>
                      </a:lnTo>
                      <a:lnTo>
                        <a:pt x="903403" y="112515"/>
                      </a:lnTo>
                      <a:lnTo>
                        <a:pt x="905101" y="113363"/>
                      </a:lnTo>
                      <a:lnTo>
                        <a:pt x="905950" y="114212"/>
                      </a:lnTo>
                      <a:lnTo>
                        <a:pt x="905950" y="115060"/>
                      </a:lnTo>
                      <a:lnTo>
                        <a:pt x="905101" y="118480"/>
                      </a:lnTo>
                      <a:lnTo>
                        <a:pt x="900830" y="121025"/>
                      </a:lnTo>
                      <a:lnTo>
                        <a:pt x="899132" y="121900"/>
                      </a:lnTo>
                      <a:lnTo>
                        <a:pt x="897434" y="125293"/>
                      </a:lnTo>
                      <a:lnTo>
                        <a:pt x="895709" y="126142"/>
                      </a:lnTo>
                      <a:lnTo>
                        <a:pt x="894860" y="126990"/>
                      </a:lnTo>
                      <a:lnTo>
                        <a:pt x="892313" y="127865"/>
                      </a:lnTo>
                      <a:lnTo>
                        <a:pt x="889740" y="128713"/>
                      </a:lnTo>
                      <a:lnTo>
                        <a:pt x="887193" y="129562"/>
                      </a:lnTo>
                      <a:lnTo>
                        <a:pt x="884619" y="130410"/>
                      </a:lnTo>
                      <a:lnTo>
                        <a:pt x="883770" y="132107"/>
                      </a:lnTo>
                      <a:lnTo>
                        <a:pt x="881223" y="133830"/>
                      </a:lnTo>
                      <a:lnTo>
                        <a:pt x="881223" y="134679"/>
                      </a:lnTo>
                      <a:lnTo>
                        <a:pt x="881223" y="135527"/>
                      </a:lnTo>
                      <a:lnTo>
                        <a:pt x="882921" y="134679"/>
                      </a:lnTo>
                      <a:lnTo>
                        <a:pt x="883770" y="136375"/>
                      </a:lnTo>
                      <a:lnTo>
                        <a:pt x="885468" y="138947"/>
                      </a:lnTo>
                      <a:lnTo>
                        <a:pt x="885468" y="139795"/>
                      </a:lnTo>
                      <a:lnTo>
                        <a:pt x="882921" y="140644"/>
                      </a:lnTo>
                      <a:lnTo>
                        <a:pt x="882921" y="141492"/>
                      </a:lnTo>
                      <a:lnTo>
                        <a:pt x="883770" y="141492"/>
                      </a:lnTo>
                      <a:lnTo>
                        <a:pt x="883770" y="143189"/>
                      </a:lnTo>
                      <a:lnTo>
                        <a:pt x="882921" y="144912"/>
                      </a:lnTo>
                      <a:lnTo>
                        <a:pt x="881223" y="146609"/>
                      </a:lnTo>
                      <a:lnTo>
                        <a:pt x="882072" y="148305"/>
                      </a:lnTo>
                      <a:lnTo>
                        <a:pt x="881223" y="150029"/>
                      </a:lnTo>
                      <a:lnTo>
                        <a:pt x="882072" y="151725"/>
                      </a:lnTo>
                      <a:lnTo>
                        <a:pt x="882921" y="152574"/>
                      </a:lnTo>
                      <a:lnTo>
                        <a:pt x="883770" y="151725"/>
                      </a:lnTo>
                      <a:lnTo>
                        <a:pt x="884619" y="152574"/>
                      </a:lnTo>
                      <a:lnTo>
                        <a:pt x="888042" y="151725"/>
                      </a:lnTo>
                      <a:lnTo>
                        <a:pt x="890589" y="154271"/>
                      </a:lnTo>
                      <a:lnTo>
                        <a:pt x="891438" y="155119"/>
                      </a:lnTo>
                      <a:lnTo>
                        <a:pt x="888042" y="158539"/>
                      </a:lnTo>
                      <a:lnTo>
                        <a:pt x="884619" y="160236"/>
                      </a:lnTo>
                      <a:lnTo>
                        <a:pt x="883770" y="161959"/>
                      </a:lnTo>
                      <a:lnTo>
                        <a:pt x="882921" y="161959"/>
                      </a:lnTo>
                      <a:lnTo>
                        <a:pt x="881223" y="163656"/>
                      </a:lnTo>
                      <a:lnTo>
                        <a:pt x="879499" y="167076"/>
                      </a:lnTo>
                      <a:lnTo>
                        <a:pt x="878650" y="167924"/>
                      </a:lnTo>
                      <a:lnTo>
                        <a:pt x="879499" y="168772"/>
                      </a:lnTo>
                      <a:lnTo>
                        <a:pt x="881223" y="169621"/>
                      </a:lnTo>
                      <a:lnTo>
                        <a:pt x="882072" y="170469"/>
                      </a:lnTo>
                      <a:lnTo>
                        <a:pt x="882072" y="171317"/>
                      </a:lnTo>
                      <a:lnTo>
                        <a:pt x="881223" y="171317"/>
                      </a:lnTo>
                      <a:lnTo>
                        <a:pt x="877801" y="173889"/>
                      </a:lnTo>
                      <a:lnTo>
                        <a:pt x="877801" y="174737"/>
                      </a:lnTo>
                      <a:lnTo>
                        <a:pt x="879499" y="175586"/>
                      </a:lnTo>
                      <a:lnTo>
                        <a:pt x="882072" y="174737"/>
                      </a:lnTo>
                      <a:lnTo>
                        <a:pt x="883770" y="178157"/>
                      </a:lnTo>
                      <a:lnTo>
                        <a:pt x="882921" y="179006"/>
                      </a:lnTo>
                      <a:lnTo>
                        <a:pt x="876952" y="180703"/>
                      </a:lnTo>
                      <a:lnTo>
                        <a:pt x="876103" y="181551"/>
                      </a:lnTo>
                      <a:lnTo>
                        <a:pt x="878650" y="183274"/>
                      </a:lnTo>
                      <a:lnTo>
                        <a:pt x="877801" y="184971"/>
                      </a:lnTo>
                      <a:lnTo>
                        <a:pt x="877801" y="185819"/>
                      </a:lnTo>
                      <a:lnTo>
                        <a:pt x="880348" y="185819"/>
                      </a:lnTo>
                      <a:lnTo>
                        <a:pt x="882072" y="187516"/>
                      </a:lnTo>
                      <a:lnTo>
                        <a:pt x="882072" y="188364"/>
                      </a:lnTo>
                      <a:lnTo>
                        <a:pt x="882072" y="189239"/>
                      </a:lnTo>
                      <a:lnTo>
                        <a:pt x="878650" y="195204"/>
                      </a:lnTo>
                      <a:lnTo>
                        <a:pt x="878650" y="198598"/>
                      </a:lnTo>
                      <a:lnTo>
                        <a:pt x="877801" y="201169"/>
                      </a:lnTo>
                      <a:lnTo>
                        <a:pt x="882072" y="203715"/>
                      </a:lnTo>
                      <a:lnTo>
                        <a:pt x="883770" y="204563"/>
                      </a:lnTo>
                      <a:lnTo>
                        <a:pt x="884619" y="205438"/>
                      </a:lnTo>
                      <a:lnTo>
                        <a:pt x="883770" y="207983"/>
                      </a:lnTo>
                      <a:lnTo>
                        <a:pt x="885468" y="209680"/>
                      </a:lnTo>
                      <a:lnTo>
                        <a:pt x="884619" y="210528"/>
                      </a:lnTo>
                      <a:lnTo>
                        <a:pt x="882921" y="213948"/>
                      </a:lnTo>
                      <a:lnTo>
                        <a:pt x="880348" y="215645"/>
                      </a:lnTo>
                      <a:lnTo>
                        <a:pt x="881223" y="215645"/>
                      </a:lnTo>
                      <a:lnTo>
                        <a:pt x="882072" y="215645"/>
                      </a:lnTo>
                      <a:lnTo>
                        <a:pt x="882921" y="217368"/>
                      </a:lnTo>
                      <a:lnTo>
                        <a:pt x="881223" y="219913"/>
                      </a:lnTo>
                      <a:lnTo>
                        <a:pt x="880348" y="219913"/>
                      </a:lnTo>
                      <a:lnTo>
                        <a:pt x="879499" y="219065"/>
                      </a:lnTo>
                      <a:lnTo>
                        <a:pt x="877801" y="220761"/>
                      </a:lnTo>
                      <a:lnTo>
                        <a:pt x="879499" y="221610"/>
                      </a:lnTo>
                      <a:lnTo>
                        <a:pt x="882072" y="221610"/>
                      </a:lnTo>
                      <a:lnTo>
                        <a:pt x="884619" y="223333"/>
                      </a:lnTo>
                      <a:lnTo>
                        <a:pt x="886317" y="223333"/>
                      </a:lnTo>
                      <a:lnTo>
                        <a:pt x="886317" y="224181"/>
                      </a:lnTo>
                      <a:lnTo>
                        <a:pt x="886317" y="226727"/>
                      </a:lnTo>
                      <a:lnTo>
                        <a:pt x="888042" y="227575"/>
                      </a:lnTo>
                      <a:lnTo>
                        <a:pt x="892313" y="228450"/>
                      </a:lnTo>
                      <a:lnTo>
                        <a:pt x="894860" y="227575"/>
                      </a:lnTo>
                      <a:lnTo>
                        <a:pt x="896558" y="228450"/>
                      </a:lnTo>
                      <a:lnTo>
                        <a:pt x="897434" y="230147"/>
                      </a:lnTo>
                      <a:lnTo>
                        <a:pt x="896558" y="232692"/>
                      </a:lnTo>
                      <a:lnTo>
                        <a:pt x="899132" y="232692"/>
                      </a:lnTo>
                      <a:lnTo>
                        <a:pt x="899132" y="234415"/>
                      </a:lnTo>
                      <a:lnTo>
                        <a:pt x="899981" y="234415"/>
                      </a:lnTo>
                      <a:lnTo>
                        <a:pt x="901679" y="233566"/>
                      </a:lnTo>
                      <a:lnTo>
                        <a:pt x="903403" y="232692"/>
                      </a:lnTo>
                      <a:lnTo>
                        <a:pt x="905101" y="234415"/>
                      </a:lnTo>
                      <a:lnTo>
                        <a:pt x="903403" y="237808"/>
                      </a:lnTo>
                      <a:lnTo>
                        <a:pt x="905950" y="239532"/>
                      </a:lnTo>
                      <a:lnTo>
                        <a:pt x="907648" y="239532"/>
                      </a:lnTo>
                      <a:lnTo>
                        <a:pt x="908497" y="241228"/>
                      </a:lnTo>
                      <a:lnTo>
                        <a:pt x="908497" y="242077"/>
                      </a:lnTo>
                      <a:lnTo>
                        <a:pt x="909373" y="242077"/>
                      </a:lnTo>
                      <a:lnTo>
                        <a:pt x="910222" y="241228"/>
                      </a:lnTo>
                      <a:lnTo>
                        <a:pt x="911920" y="241228"/>
                      </a:lnTo>
                      <a:lnTo>
                        <a:pt x="912769" y="242077"/>
                      </a:lnTo>
                      <a:lnTo>
                        <a:pt x="911920" y="243773"/>
                      </a:lnTo>
                      <a:lnTo>
                        <a:pt x="914493" y="243773"/>
                      </a:lnTo>
                      <a:lnTo>
                        <a:pt x="916191" y="244648"/>
                      </a:lnTo>
                      <a:lnTo>
                        <a:pt x="917040" y="249739"/>
                      </a:lnTo>
                      <a:lnTo>
                        <a:pt x="917889" y="250613"/>
                      </a:lnTo>
                      <a:lnTo>
                        <a:pt x="918738" y="252310"/>
                      </a:lnTo>
                      <a:lnTo>
                        <a:pt x="920463" y="253159"/>
                      </a:lnTo>
                      <a:lnTo>
                        <a:pt x="922161" y="253159"/>
                      </a:lnTo>
                      <a:lnTo>
                        <a:pt x="923010" y="254007"/>
                      </a:lnTo>
                      <a:lnTo>
                        <a:pt x="922161" y="255730"/>
                      </a:lnTo>
                      <a:lnTo>
                        <a:pt x="922161" y="256578"/>
                      </a:lnTo>
                      <a:lnTo>
                        <a:pt x="921312" y="257427"/>
                      </a:lnTo>
                      <a:lnTo>
                        <a:pt x="920463" y="258275"/>
                      </a:lnTo>
                      <a:lnTo>
                        <a:pt x="920463" y="260847"/>
                      </a:lnTo>
                      <a:lnTo>
                        <a:pt x="919614" y="261695"/>
                      </a:lnTo>
                      <a:lnTo>
                        <a:pt x="917889" y="261695"/>
                      </a:lnTo>
                      <a:lnTo>
                        <a:pt x="916191" y="263392"/>
                      </a:lnTo>
                      <a:lnTo>
                        <a:pt x="915342" y="263392"/>
                      </a:lnTo>
                      <a:lnTo>
                        <a:pt x="914493" y="264240"/>
                      </a:lnTo>
                      <a:lnTo>
                        <a:pt x="911920" y="263392"/>
                      </a:lnTo>
                      <a:lnTo>
                        <a:pt x="910222" y="260847"/>
                      </a:lnTo>
                      <a:lnTo>
                        <a:pt x="909373" y="261695"/>
                      </a:lnTo>
                      <a:lnTo>
                        <a:pt x="909373" y="262544"/>
                      </a:lnTo>
                      <a:lnTo>
                        <a:pt x="910222" y="262544"/>
                      </a:lnTo>
                      <a:lnTo>
                        <a:pt x="910222" y="263392"/>
                      </a:lnTo>
                      <a:lnTo>
                        <a:pt x="911071" y="264240"/>
                      </a:lnTo>
                      <a:lnTo>
                        <a:pt x="911071" y="265937"/>
                      </a:lnTo>
                      <a:lnTo>
                        <a:pt x="910222" y="266812"/>
                      </a:lnTo>
                      <a:lnTo>
                        <a:pt x="909373" y="268509"/>
                      </a:lnTo>
                      <a:lnTo>
                        <a:pt x="910222" y="269357"/>
                      </a:lnTo>
                      <a:lnTo>
                        <a:pt x="911920" y="271054"/>
                      </a:lnTo>
                      <a:lnTo>
                        <a:pt x="911920" y="271902"/>
                      </a:lnTo>
                      <a:lnTo>
                        <a:pt x="911920" y="272777"/>
                      </a:lnTo>
                      <a:lnTo>
                        <a:pt x="911071" y="273625"/>
                      </a:lnTo>
                      <a:lnTo>
                        <a:pt x="911920" y="273625"/>
                      </a:lnTo>
                      <a:lnTo>
                        <a:pt x="911071" y="274474"/>
                      </a:lnTo>
                      <a:lnTo>
                        <a:pt x="911920" y="275322"/>
                      </a:lnTo>
                      <a:lnTo>
                        <a:pt x="913618" y="277019"/>
                      </a:lnTo>
                      <a:lnTo>
                        <a:pt x="914493" y="277894"/>
                      </a:lnTo>
                      <a:lnTo>
                        <a:pt x="913618" y="278742"/>
                      </a:lnTo>
                      <a:lnTo>
                        <a:pt x="911920" y="277894"/>
                      </a:lnTo>
                      <a:lnTo>
                        <a:pt x="912769" y="279591"/>
                      </a:lnTo>
                      <a:lnTo>
                        <a:pt x="911920" y="279591"/>
                      </a:lnTo>
                      <a:lnTo>
                        <a:pt x="912769" y="280439"/>
                      </a:lnTo>
                      <a:lnTo>
                        <a:pt x="912769" y="281287"/>
                      </a:lnTo>
                      <a:lnTo>
                        <a:pt x="911920" y="281287"/>
                      </a:lnTo>
                      <a:lnTo>
                        <a:pt x="912769" y="281287"/>
                      </a:lnTo>
                      <a:lnTo>
                        <a:pt x="913618" y="282136"/>
                      </a:lnTo>
                      <a:lnTo>
                        <a:pt x="912769" y="284707"/>
                      </a:lnTo>
                      <a:lnTo>
                        <a:pt x="911071" y="285556"/>
                      </a:lnTo>
                      <a:lnTo>
                        <a:pt x="913618" y="288101"/>
                      </a:lnTo>
                      <a:lnTo>
                        <a:pt x="913618" y="288976"/>
                      </a:lnTo>
                      <a:lnTo>
                        <a:pt x="911920" y="290672"/>
                      </a:lnTo>
                      <a:lnTo>
                        <a:pt x="912769" y="291521"/>
                      </a:lnTo>
                      <a:lnTo>
                        <a:pt x="912769" y="293217"/>
                      </a:lnTo>
                      <a:lnTo>
                        <a:pt x="911071" y="294066"/>
                      </a:lnTo>
                      <a:lnTo>
                        <a:pt x="910222" y="294066"/>
                      </a:lnTo>
                      <a:lnTo>
                        <a:pt x="910222" y="293217"/>
                      </a:lnTo>
                      <a:lnTo>
                        <a:pt x="910222" y="294066"/>
                      </a:lnTo>
                      <a:lnTo>
                        <a:pt x="908497" y="294066"/>
                      </a:lnTo>
                      <a:lnTo>
                        <a:pt x="908497" y="294941"/>
                      </a:lnTo>
                      <a:lnTo>
                        <a:pt x="908497" y="295789"/>
                      </a:lnTo>
                      <a:lnTo>
                        <a:pt x="907648" y="296637"/>
                      </a:lnTo>
                      <a:lnTo>
                        <a:pt x="908497" y="297486"/>
                      </a:lnTo>
                      <a:lnTo>
                        <a:pt x="910222" y="299183"/>
                      </a:lnTo>
                      <a:lnTo>
                        <a:pt x="911071" y="299183"/>
                      </a:lnTo>
                      <a:lnTo>
                        <a:pt x="911071" y="300057"/>
                      </a:lnTo>
                      <a:lnTo>
                        <a:pt x="911071" y="302603"/>
                      </a:lnTo>
                      <a:lnTo>
                        <a:pt x="910222" y="302603"/>
                      </a:lnTo>
                      <a:lnTo>
                        <a:pt x="910222" y="304299"/>
                      </a:lnTo>
                      <a:lnTo>
                        <a:pt x="910222" y="306871"/>
                      </a:lnTo>
                      <a:lnTo>
                        <a:pt x="910222" y="307719"/>
                      </a:lnTo>
                      <a:lnTo>
                        <a:pt x="910222" y="308568"/>
                      </a:lnTo>
                      <a:lnTo>
                        <a:pt x="910222" y="311139"/>
                      </a:lnTo>
                      <a:lnTo>
                        <a:pt x="909373" y="311988"/>
                      </a:lnTo>
                      <a:lnTo>
                        <a:pt x="908497" y="312836"/>
                      </a:lnTo>
                      <a:lnTo>
                        <a:pt x="908497" y="313684"/>
                      </a:lnTo>
                      <a:lnTo>
                        <a:pt x="906799" y="314533"/>
                      </a:lnTo>
                      <a:lnTo>
                        <a:pt x="905101" y="315381"/>
                      </a:lnTo>
                      <a:lnTo>
                        <a:pt x="905101" y="316229"/>
                      </a:lnTo>
                      <a:lnTo>
                        <a:pt x="905950" y="316229"/>
                      </a:lnTo>
                      <a:lnTo>
                        <a:pt x="907648" y="318801"/>
                      </a:lnTo>
                      <a:lnTo>
                        <a:pt x="906799" y="321346"/>
                      </a:lnTo>
                      <a:lnTo>
                        <a:pt x="905950" y="321346"/>
                      </a:lnTo>
                      <a:lnTo>
                        <a:pt x="905101" y="323069"/>
                      </a:lnTo>
                      <a:lnTo>
                        <a:pt x="903403" y="325615"/>
                      </a:lnTo>
                      <a:lnTo>
                        <a:pt x="901679" y="324766"/>
                      </a:lnTo>
                      <a:lnTo>
                        <a:pt x="900830" y="328186"/>
                      </a:lnTo>
                      <a:lnTo>
                        <a:pt x="899981" y="329034"/>
                      </a:lnTo>
                      <a:lnTo>
                        <a:pt x="898283" y="329034"/>
                      </a:lnTo>
                      <a:lnTo>
                        <a:pt x="897434" y="329034"/>
                      </a:lnTo>
                      <a:lnTo>
                        <a:pt x="896558" y="327311"/>
                      </a:lnTo>
                      <a:lnTo>
                        <a:pt x="894860" y="327311"/>
                      </a:lnTo>
                      <a:lnTo>
                        <a:pt x="894011" y="328186"/>
                      </a:lnTo>
                      <a:lnTo>
                        <a:pt x="893162" y="328186"/>
                      </a:lnTo>
                      <a:lnTo>
                        <a:pt x="891438" y="326463"/>
                      </a:lnTo>
                      <a:lnTo>
                        <a:pt x="891438" y="325615"/>
                      </a:lnTo>
                      <a:lnTo>
                        <a:pt x="890589" y="325615"/>
                      </a:lnTo>
                      <a:lnTo>
                        <a:pt x="891438" y="328186"/>
                      </a:lnTo>
                      <a:lnTo>
                        <a:pt x="888891" y="330731"/>
                      </a:lnTo>
                      <a:lnTo>
                        <a:pt x="885468" y="329034"/>
                      </a:lnTo>
                      <a:lnTo>
                        <a:pt x="884619" y="329034"/>
                      </a:lnTo>
                      <a:lnTo>
                        <a:pt x="884619" y="329883"/>
                      </a:lnTo>
                      <a:lnTo>
                        <a:pt x="882921" y="329883"/>
                      </a:lnTo>
                      <a:lnTo>
                        <a:pt x="882072" y="327311"/>
                      </a:lnTo>
                      <a:lnTo>
                        <a:pt x="880348" y="327311"/>
                      </a:lnTo>
                      <a:lnTo>
                        <a:pt x="878650" y="328186"/>
                      </a:lnTo>
                      <a:lnTo>
                        <a:pt x="875254" y="328186"/>
                      </a:lnTo>
                      <a:lnTo>
                        <a:pt x="874378" y="327311"/>
                      </a:lnTo>
                      <a:lnTo>
                        <a:pt x="874378" y="325615"/>
                      </a:lnTo>
                      <a:lnTo>
                        <a:pt x="872680" y="325615"/>
                      </a:lnTo>
                      <a:lnTo>
                        <a:pt x="871831" y="324766"/>
                      </a:lnTo>
                      <a:lnTo>
                        <a:pt x="870982" y="324766"/>
                      </a:lnTo>
                      <a:lnTo>
                        <a:pt x="871831" y="323069"/>
                      </a:lnTo>
                      <a:lnTo>
                        <a:pt x="871831" y="322221"/>
                      </a:lnTo>
                      <a:lnTo>
                        <a:pt x="872680" y="321346"/>
                      </a:lnTo>
                      <a:lnTo>
                        <a:pt x="873529" y="318801"/>
                      </a:lnTo>
                      <a:lnTo>
                        <a:pt x="871831" y="318801"/>
                      </a:lnTo>
                      <a:lnTo>
                        <a:pt x="870982" y="317953"/>
                      </a:lnTo>
                      <a:lnTo>
                        <a:pt x="870982" y="316229"/>
                      </a:lnTo>
                      <a:lnTo>
                        <a:pt x="870982" y="313684"/>
                      </a:lnTo>
                      <a:lnTo>
                        <a:pt x="869258" y="313684"/>
                      </a:lnTo>
                      <a:lnTo>
                        <a:pt x="869258" y="311988"/>
                      </a:lnTo>
                      <a:lnTo>
                        <a:pt x="866711" y="311139"/>
                      </a:lnTo>
                      <a:lnTo>
                        <a:pt x="865862" y="311139"/>
                      </a:lnTo>
                      <a:lnTo>
                        <a:pt x="865013" y="310264"/>
                      </a:lnTo>
                      <a:lnTo>
                        <a:pt x="864138" y="310264"/>
                      </a:lnTo>
                      <a:lnTo>
                        <a:pt x="860742" y="306871"/>
                      </a:lnTo>
                      <a:lnTo>
                        <a:pt x="857319" y="305174"/>
                      </a:lnTo>
                      <a:lnTo>
                        <a:pt x="855621" y="302603"/>
                      </a:lnTo>
                      <a:lnTo>
                        <a:pt x="853074" y="302603"/>
                      </a:lnTo>
                      <a:lnTo>
                        <a:pt x="852199" y="300057"/>
                      </a:lnTo>
                      <a:lnTo>
                        <a:pt x="852199" y="299183"/>
                      </a:lnTo>
                      <a:lnTo>
                        <a:pt x="849652" y="300057"/>
                      </a:lnTo>
                      <a:lnTo>
                        <a:pt x="847954" y="299183"/>
                      </a:lnTo>
                      <a:lnTo>
                        <a:pt x="847078" y="300906"/>
                      </a:lnTo>
                      <a:lnTo>
                        <a:pt x="847954" y="302603"/>
                      </a:lnTo>
                      <a:lnTo>
                        <a:pt x="847078" y="303451"/>
                      </a:lnTo>
                      <a:lnTo>
                        <a:pt x="846229" y="304299"/>
                      </a:lnTo>
                      <a:lnTo>
                        <a:pt x="843682" y="305174"/>
                      </a:lnTo>
                      <a:lnTo>
                        <a:pt x="842833" y="305174"/>
                      </a:lnTo>
                      <a:lnTo>
                        <a:pt x="842833" y="307719"/>
                      </a:lnTo>
                      <a:lnTo>
                        <a:pt x="840260" y="309416"/>
                      </a:lnTo>
                      <a:lnTo>
                        <a:pt x="840260" y="311139"/>
                      </a:lnTo>
                      <a:lnTo>
                        <a:pt x="841109" y="312836"/>
                      </a:lnTo>
                      <a:lnTo>
                        <a:pt x="841109" y="313684"/>
                      </a:lnTo>
                      <a:lnTo>
                        <a:pt x="841109" y="314533"/>
                      </a:lnTo>
                      <a:lnTo>
                        <a:pt x="843682" y="315381"/>
                      </a:lnTo>
                      <a:lnTo>
                        <a:pt x="844531" y="315381"/>
                      </a:lnTo>
                      <a:lnTo>
                        <a:pt x="846229" y="317953"/>
                      </a:lnTo>
                      <a:lnTo>
                        <a:pt x="844531" y="322221"/>
                      </a:lnTo>
                      <a:lnTo>
                        <a:pt x="843682" y="323918"/>
                      </a:lnTo>
                      <a:lnTo>
                        <a:pt x="842833" y="328186"/>
                      </a:lnTo>
                      <a:lnTo>
                        <a:pt x="843682" y="329883"/>
                      </a:lnTo>
                      <a:lnTo>
                        <a:pt x="843682" y="331580"/>
                      </a:lnTo>
                      <a:lnTo>
                        <a:pt x="844531" y="332428"/>
                      </a:lnTo>
                      <a:lnTo>
                        <a:pt x="846229" y="333303"/>
                      </a:lnTo>
                      <a:lnTo>
                        <a:pt x="846229" y="334151"/>
                      </a:lnTo>
                      <a:lnTo>
                        <a:pt x="846229" y="335000"/>
                      </a:lnTo>
                      <a:lnTo>
                        <a:pt x="845380" y="335848"/>
                      </a:lnTo>
                      <a:lnTo>
                        <a:pt x="844531" y="338393"/>
                      </a:lnTo>
                      <a:lnTo>
                        <a:pt x="846229" y="339268"/>
                      </a:lnTo>
                      <a:lnTo>
                        <a:pt x="846229" y="340116"/>
                      </a:lnTo>
                      <a:lnTo>
                        <a:pt x="847078" y="340965"/>
                      </a:lnTo>
                      <a:lnTo>
                        <a:pt x="847954" y="344385"/>
                      </a:lnTo>
                      <a:lnTo>
                        <a:pt x="847078" y="345233"/>
                      </a:lnTo>
                      <a:lnTo>
                        <a:pt x="845380" y="344385"/>
                      </a:lnTo>
                      <a:lnTo>
                        <a:pt x="844531" y="344385"/>
                      </a:lnTo>
                      <a:lnTo>
                        <a:pt x="842833" y="346081"/>
                      </a:lnTo>
                      <a:lnTo>
                        <a:pt x="841958" y="346081"/>
                      </a:lnTo>
                      <a:lnTo>
                        <a:pt x="841109" y="346930"/>
                      </a:lnTo>
                      <a:lnTo>
                        <a:pt x="839411" y="348627"/>
                      </a:lnTo>
                      <a:lnTo>
                        <a:pt x="837713" y="347778"/>
                      </a:lnTo>
                      <a:lnTo>
                        <a:pt x="835988" y="348627"/>
                      </a:lnTo>
                      <a:lnTo>
                        <a:pt x="835139" y="348627"/>
                      </a:lnTo>
                      <a:lnTo>
                        <a:pt x="832592" y="349475"/>
                      </a:lnTo>
                      <a:lnTo>
                        <a:pt x="830894" y="348627"/>
                      </a:lnTo>
                      <a:lnTo>
                        <a:pt x="829170" y="347778"/>
                      </a:lnTo>
                      <a:lnTo>
                        <a:pt x="825774" y="345233"/>
                      </a:lnTo>
                      <a:lnTo>
                        <a:pt x="823200" y="344385"/>
                      </a:lnTo>
                      <a:lnTo>
                        <a:pt x="819804" y="342661"/>
                      </a:lnTo>
                      <a:lnTo>
                        <a:pt x="816382" y="341813"/>
                      </a:lnTo>
                      <a:lnTo>
                        <a:pt x="812959" y="340116"/>
                      </a:lnTo>
                      <a:lnTo>
                        <a:pt x="807839" y="339268"/>
                      </a:lnTo>
                      <a:lnTo>
                        <a:pt x="803594" y="338393"/>
                      </a:lnTo>
                      <a:lnTo>
                        <a:pt x="802719" y="340116"/>
                      </a:lnTo>
                      <a:lnTo>
                        <a:pt x="795900" y="344385"/>
                      </a:lnTo>
                      <a:lnTo>
                        <a:pt x="795051" y="345233"/>
                      </a:lnTo>
                      <a:lnTo>
                        <a:pt x="795051" y="346930"/>
                      </a:lnTo>
                      <a:lnTo>
                        <a:pt x="796749" y="348627"/>
                      </a:lnTo>
                      <a:lnTo>
                        <a:pt x="798474" y="349475"/>
                      </a:lnTo>
                      <a:lnTo>
                        <a:pt x="798474" y="351198"/>
                      </a:lnTo>
                      <a:lnTo>
                        <a:pt x="800172" y="352046"/>
                      </a:lnTo>
                      <a:lnTo>
                        <a:pt x="799323" y="352895"/>
                      </a:lnTo>
                      <a:lnTo>
                        <a:pt x="798474" y="354592"/>
                      </a:lnTo>
                      <a:lnTo>
                        <a:pt x="796749" y="358012"/>
                      </a:lnTo>
                      <a:lnTo>
                        <a:pt x="795900" y="360557"/>
                      </a:lnTo>
                      <a:lnTo>
                        <a:pt x="793353" y="363977"/>
                      </a:lnTo>
                      <a:lnTo>
                        <a:pt x="794202" y="366548"/>
                      </a:lnTo>
                      <a:lnTo>
                        <a:pt x="793353" y="367397"/>
                      </a:lnTo>
                      <a:lnTo>
                        <a:pt x="795051" y="370790"/>
                      </a:lnTo>
                      <a:lnTo>
                        <a:pt x="796749" y="369093"/>
                      </a:lnTo>
                      <a:lnTo>
                        <a:pt x="797625" y="368245"/>
                      </a:lnTo>
                      <a:lnTo>
                        <a:pt x="798474" y="368245"/>
                      </a:lnTo>
                      <a:lnTo>
                        <a:pt x="799323" y="368245"/>
                      </a:lnTo>
                      <a:lnTo>
                        <a:pt x="799323" y="374210"/>
                      </a:lnTo>
                      <a:lnTo>
                        <a:pt x="801870" y="374210"/>
                      </a:lnTo>
                      <a:lnTo>
                        <a:pt x="806141" y="379327"/>
                      </a:lnTo>
                      <a:lnTo>
                        <a:pt x="805292" y="382720"/>
                      </a:lnTo>
                      <a:lnTo>
                        <a:pt x="803594" y="382720"/>
                      </a:lnTo>
                      <a:lnTo>
                        <a:pt x="801870" y="384444"/>
                      </a:lnTo>
                      <a:lnTo>
                        <a:pt x="804443" y="385292"/>
                      </a:lnTo>
                      <a:lnTo>
                        <a:pt x="804443" y="386140"/>
                      </a:lnTo>
                      <a:lnTo>
                        <a:pt x="802719" y="387837"/>
                      </a:lnTo>
                      <a:lnTo>
                        <a:pt x="800172" y="388712"/>
                      </a:lnTo>
                      <a:lnTo>
                        <a:pt x="798474" y="389560"/>
                      </a:lnTo>
                      <a:lnTo>
                        <a:pt x="796749" y="391257"/>
                      </a:lnTo>
                      <a:lnTo>
                        <a:pt x="794202" y="394677"/>
                      </a:lnTo>
                      <a:lnTo>
                        <a:pt x="794202" y="399767"/>
                      </a:lnTo>
                      <a:lnTo>
                        <a:pt x="792504" y="404884"/>
                      </a:lnTo>
                      <a:lnTo>
                        <a:pt x="792504" y="409152"/>
                      </a:lnTo>
                      <a:lnTo>
                        <a:pt x="792504" y="410849"/>
                      </a:lnTo>
                      <a:lnTo>
                        <a:pt x="795900" y="413421"/>
                      </a:lnTo>
                      <a:lnTo>
                        <a:pt x="798474" y="414269"/>
                      </a:lnTo>
                      <a:lnTo>
                        <a:pt x="800172" y="415966"/>
                      </a:lnTo>
                      <a:lnTo>
                        <a:pt x="801021" y="415966"/>
                      </a:lnTo>
                      <a:lnTo>
                        <a:pt x="801021" y="416841"/>
                      </a:lnTo>
                      <a:lnTo>
                        <a:pt x="804443" y="417689"/>
                      </a:lnTo>
                      <a:lnTo>
                        <a:pt x="804443" y="418537"/>
                      </a:lnTo>
                      <a:lnTo>
                        <a:pt x="803594" y="420234"/>
                      </a:lnTo>
                      <a:lnTo>
                        <a:pt x="804443" y="421931"/>
                      </a:lnTo>
                      <a:lnTo>
                        <a:pt x="803594" y="426199"/>
                      </a:lnTo>
                      <a:lnTo>
                        <a:pt x="805292" y="429619"/>
                      </a:lnTo>
                      <a:lnTo>
                        <a:pt x="807839" y="432164"/>
                      </a:lnTo>
                      <a:lnTo>
                        <a:pt x="807839" y="434736"/>
                      </a:lnTo>
                      <a:lnTo>
                        <a:pt x="809563" y="439004"/>
                      </a:lnTo>
                      <a:lnTo>
                        <a:pt x="807839" y="442398"/>
                      </a:lnTo>
                      <a:lnTo>
                        <a:pt x="808715" y="443246"/>
                      </a:lnTo>
                      <a:lnTo>
                        <a:pt x="807839" y="444094"/>
                      </a:lnTo>
                      <a:lnTo>
                        <a:pt x="810412" y="448363"/>
                      </a:lnTo>
                      <a:lnTo>
                        <a:pt x="810412" y="450086"/>
                      </a:lnTo>
                      <a:lnTo>
                        <a:pt x="809563" y="450934"/>
                      </a:lnTo>
                      <a:lnTo>
                        <a:pt x="809563" y="451783"/>
                      </a:lnTo>
                      <a:lnTo>
                        <a:pt x="807839" y="451783"/>
                      </a:lnTo>
                      <a:lnTo>
                        <a:pt x="790780" y="456051"/>
                      </a:lnTo>
                      <a:lnTo>
                        <a:pt x="778841" y="458596"/>
                      </a:lnTo>
                      <a:lnTo>
                        <a:pt x="775445" y="461168"/>
                      </a:lnTo>
                      <a:lnTo>
                        <a:pt x="774569" y="462016"/>
                      </a:lnTo>
                      <a:lnTo>
                        <a:pt x="773720" y="461168"/>
                      </a:lnTo>
                      <a:lnTo>
                        <a:pt x="772871" y="462016"/>
                      </a:lnTo>
                      <a:lnTo>
                        <a:pt x="772022" y="461168"/>
                      </a:lnTo>
                      <a:lnTo>
                        <a:pt x="770324" y="459445"/>
                      </a:lnTo>
                      <a:lnTo>
                        <a:pt x="768600" y="460293"/>
                      </a:lnTo>
                      <a:lnTo>
                        <a:pt x="769449" y="458596"/>
                      </a:lnTo>
                      <a:lnTo>
                        <a:pt x="768600" y="457748"/>
                      </a:lnTo>
                      <a:lnTo>
                        <a:pt x="767751" y="457748"/>
                      </a:lnTo>
                      <a:lnTo>
                        <a:pt x="768600" y="457748"/>
                      </a:lnTo>
                      <a:lnTo>
                        <a:pt x="767751" y="458596"/>
                      </a:lnTo>
                      <a:lnTo>
                        <a:pt x="766902" y="458596"/>
                      </a:lnTo>
                      <a:lnTo>
                        <a:pt x="766902" y="459445"/>
                      </a:lnTo>
                      <a:lnTo>
                        <a:pt x="766053" y="459445"/>
                      </a:lnTo>
                      <a:lnTo>
                        <a:pt x="766053" y="460293"/>
                      </a:lnTo>
                      <a:lnTo>
                        <a:pt x="765204" y="459445"/>
                      </a:lnTo>
                      <a:lnTo>
                        <a:pt x="764355" y="461168"/>
                      </a:lnTo>
                      <a:lnTo>
                        <a:pt x="765204" y="461168"/>
                      </a:lnTo>
                      <a:lnTo>
                        <a:pt x="764355" y="461168"/>
                      </a:lnTo>
                      <a:lnTo>
                        <a:pt x="764355" y="462016"/>
                      </a:lnTo>
                      <a:lnTo>
                        <a:pt x="765204" y="462016"/>
                      </a:lnTo>
                      <a:lnTo>
                        <a:pt x="764355" y="462016"/>
                      </a:lnTo>
                      <a:lnTo>
                        <a:pt x="765204" y="462865"/>
                      </a:lnTo>
                      <a:lnTo>
                        <a:pt x="764355" y="462865"/>
                      </a:lnTo>
                      <a:lnTo>
                        <a:pt x="765204" y="462865"/>
                      </a:lnTo>
                      <a:lnTo>
                        <a:pt x="764355" y="463713"/>
                      </a:lnTo>
                      <a:lnTo>
                        <a:pt x="763479" y="463713"/>
                      </a:lnTo>
                      <a:lnTo>
                        <a:pt x="762630" y="462865"/>
                      </a:lnTo>
                      <a:lnTo>
                        <a:pt x="762630" y="463713"/>
                      </a:lnTo>
                      <a:lnTo>
                        <a:pt x="762630" y="464561"/>
                      </a:lnTo>
                      <a:lnTo>
                        <a:pt x="761781" y="464561"/>
                      </a:lnTo>
                      <a:lnTo>
                        <a:pt x="760932" y="464561"/>
                      </a:lnTo>
                      <a:lnTo>
                        <a:pt x="760932" y="465410"/>
                      </a:lnTo>
                      <a:lnTo>
                        <a:pt x="760083" y="465410"/>
                      </a:lnTo>
                      <a:lnTo>
                        <a:pt x="760083" y="466258"/>
                      </a:lnTo>
                      <a:lnTo>
                        <a:pt x="759234" y="467133"/>
                      </a:lnTo>
                      <a:lnTo>
                        <a:pt x="758385" y="467981"/>
                      </a:lnTo>
                      <a:lnTo>
                        <a:pt x="758385" y="468830"/>
                      </a:lnTo>
                      <a:lnTo>
                        <a:pt x="757510" y="468830"/>
                      </a:lnTo>
                      <a:lnTo>
                        <a:pt x="756661" y="468830"/>
                      </a:lnTo>
                      <a:lnTo>
                        <a:pt x="755812" y="468830"/>
                      </a:lnTo>
                      <a:lnTo>
                        <a:pt x="754114" y="469678"/>
                      </a:lnTo>
                      <a:lnTo>
                        <a:pt x="753265" y="468830"/>
                      </a:lnTo>
                      <a:lnTo>
                        <a:pt x="750691" y="468830"/>
                      </a:lnTo>
                      <a:lnTo>
                        <a:pt x="750691" y="467981"/>
                      </a:lnTo>
                      <a:lnTo>
                        <a:pt x="750691" y="468830"/>
                      </a:lnTo>
                      <a:lnTo>
                        <a:pt x="749842" y="467981"/>
                      </a:lnTo>
                      <a:lnTo>
                        <a:pt x="749842" y="468830"/>
                      </a:lnTo>
                      <a:lnTo>
                        <a:pt x="748993" y="468830"/>
                      </a:lnTo>
                      <a:lnTo>
                        <a:pt x="748144" y="468830"/>
                      </a:lnTo>
                      <a:lnTo>
                        <a:pt x="748144" y="469678"/>
                      </a:lnTo>
                      <a:lnTo>
                        <a:pt x="748144" y="468830"/>
                      </a:lnTo>
                      <a:lnTo>
                        <a:pt x="748144" y="470526"/>
                      </a:lnTo>
                      <a:lnTo>
                        <a:pt x="746420" y="471375"/>
                      </a:lnTo>
                      <a:lnTo>
                        <a:pt x="747296" y="471375"/>
                      </a:lnTo>
                      <a:lnTo>
                        <a:pt x="745571" y="471375"/>
                      </a:lnTo>
                      <a:lnTo>
                        <a:pt x="745571" y="470526"/>
                      </a:lnTo>
                      <a:lnTo>
                        <a:pt x="744722" y="470526"/>
                      </a:lnTo>
                      <a:lnTo>
                        <a:pt x="743873" y="468830"/>
                      </a:lnTo>
                      <a:lnTo>
                        <a:pt x="743024" y="469678"/>
                      </a:lnTo>
                      <a:lnTo>
                        <a:pt x="743024" y="468830"/>
                      </a:lnTo>
                      <a:lnTo>
                        <a:pt x="742175" y="468830"/>
                      </a:lnTo>
                      <a:lnTo>
                        <a:pt x="742175" y="467981"/>
                      </a:lnTo>
                      <a:lnTo>
                        <a:pt x="740451" y="467981"/>
                      </a:lnTo>
                      <a:lnTo>
                        <a:pt x="740451" y="467133"/>
                      </a:lnTo>
                      <a:lnTo>
                        <a:pt x="739602" y="467133"/>
                      </a:lnTo>
                      <a:lnTo>
                        <a:pt x="739602" y="466258"/>
                      </a:lnTo>
                      <a:lnTo>
                        <a:pt x="738753" y="466258"/>
                      </a:lnTo>
                      <a:lnTo>
                        <a:pt x="738753" y="465410"/>
                      </a:lnTo>
                      <a:lnTo>
                        <a:pt x="738753" y="464561"/>
                      </a:lnTo>
                      <a:lnTo>
                        <a:pt x="738753" y="462865"/>
                      </a:lnTo>
                      <a:lnTo>
                        <a:pt x="738753" y="462016"/>
                      </a:lnTo>
                      <a:lnTo>
                        <a:pt x="738753" y="461168"/>
                      </a:lnTo>
                      <a:lnTo>
                        <a:pt x="739602" y="461168"/>
                      </a:lnTo>
                      <a:lnTo>
                        <a:pt x="739602" y="460293"/>
                      </a:lnTo>
                      <a:lnTo>
                        <a:pt x="739602" y="459445"/>
                      </a:lnTo>
                      <a:lnTo>
                        <a:pt x="738753" y="458596"/>
                      </a:lnTo>
                      <a:lnTo>
                        <a:pt x="740451" y="458596"/>
                      </a:lnTo>
                      <a:lnTo>
                        <a:pt x="740451" y="457748"/>
                      </a:lnTo>
                      <a:lnTo>
                        <a:pt x="740451" y="456900"/>
                      </a:lnTo>
                      <a:lnTo>
                        <a:pt x="739602" y="456900"/>
                      </a:lnTo>
                      <a:lnTo>
                        <a:pt x="739602" y="456051"/>
                      </a:lnTo>
                      <a:lnTo>
                        <a:pt x="740451" y="455176"/>
                      </a:lnTo>
                      <a:lnTo>
                        <a:pt x="738753" y="455176"/>
                      </a:lnTo>
                      <a:lnTo>
                        <a:pt x="739602" y="454328"/>
                      </a:lnTo>
                      <a:lnTo>
                        <a:pt x="738753" y="453480"/>
                      </a:lnTo>
                      <a:lnTo>
                        <a:pt x="738753" y="451783"/>
                      </a:lnTo>
                      <a:lnTo>
                        <a:pt x="737904" y="451783"/>
                      </a:lnTo>
                      <a:lnTo>
                        <a:pt x="738753" y="451783"/>
                      </a:lnTo>
                      <a:lnTo>
                        <a:pt x="739602" y="450086"/>
                      </a:lnTo>
                      <a:lnTo>
                        <a:pt x="739602" y="449211"/>
                      </a:lnTo>
                      <a:lnTo>
                        <a:pt x="738753" y="449211"/>
                      </a:lnTo>
                      <a:lnTo>
                        <a:pt x="739602" y="448363"/>
                      </a:lnTo>
                      <a:lnTo>
                        <a:pt x="739602" y="447514"/>
                      </a:lnTo>
                      <a:lnTo>
                        <a:pt x="739602" y="446666"/>
                      </a:lnTo>
                      <a:lnTo>
                        <a:pt x="739602" y="445818"/>
                      </a:lnTo>
                      <a:lnTo>
                        <a:pt x="739602" y="444969"/>
                      </a:lnTo>
                      <a:lnTo>
                        <a:pt x="740451" y="444094"/>
                      </a:lnTo>
                      <a:lnTo>
                        <a:pt x="741300" y="444094"/>
                      </a:lnTo>
                      <a:lnTo>
                        <a:pt x="741300" y="442398"/>
                      </a:lnTo>
                      <a:lnTo>
                        <a:pt x="742175" y="442398"/>
                      </a:lnTo>
                      <a:lnTo>
                        <a:pt x="742175" y="441549"/>
                      </a:lnTo>
                      <a:lnTo>
                        <a:pt x="743024" y="440701"/>
                      </a:lnTo>
                      <a:lnTo>
                        <a:pt x="743873" y="438129"/>
                      </a:lnTo>
                      <a:lnTo>
                        <a:pt x="744722" y="438129"/>
                      </a:lnTo>
                      <a:lnTo>
                        <a:pt x="744722" y="437281"/>
                      </a:lnTo>
                      <a:lnTo>
                        <a:pt x="744722" y="436433"/>
                      </a:lnTo>
                      <a:lnTo>
                        <a:pt x="745571" y="435584"/>
                      </a:lnTo>
                      <a:lnTo>
                        <a:pt x="745571" y="434736"/>
                      </a:lnTo>
                      <a:lnTo>
                        <a:pt x="745571" y="435584"/>
                      </a:lnTo>
                      <a:lnTo>
                        <a:pt x="745571" y="433888"/>
                      </a:lnTo>
                      <a:lnTo>
                        <a:pt x="746420" y="433888"/>
                      </a:lnTo>
                      <a:lnTo>
                        <a:pt x="746420" y="433013"/>
                      </a:lnTo>
                      <a:lnTo>
                        <a:pt x="745571" y="432164"/>
                      </a:lnTo>
                      <a:lnTo>
                        <a:pt x="745571" y="430468"/>
                      </a:lnTo>
                      <a:lnTo>
                        <a:pt x="746420" y="428771"/>
                      </a:lnTo>
                      <a:lnTo>
                        <a:pt x="746420" y="427048"/>
                      </a:lnTo>
                      <a:lnTo>
                        <a:pt x="745571" y="426199"/>
                      </a:lnTo>
                      <a:lnTo>
                        <a:pt x="744722" y="426199"/>
                      </a:lnTo>
                      <a:lnTo>
                        <a:pt x="743873" y="425351"/>
                      </a:lnTo>
                      <a:lnTo>
                        <a:pt x="744722" y="424502"/>
                      </a:lnTo>
                      <a:lnTo>
                        <a:pt x="744722" y="422806"/>
                      </a:lnTo>
                      <a:lnTo>
                        <a:pt x="744722" y="421082"/>
                      </a:lnTo>
                      <a:lnTo>
                        <a:pt x="743873" y="419386"/>
                      </a:lnTo>
                      <a:lnTo>
                        <a:pt x="745571" y="415117"/>
                      </a:lnTo>
                      <a:lnTo>
                        <a:pt x="746420" y="414269"/>
                      </a:lnTo>
                      <a:lnTo>
                        <a:pt x="745571" y="413421"/>
                      </a:lnTo>
                      <a:lnTo>
                        <a:pt x="744722" y="413421"/>
                      </a:lnTo>
                      <a:lnTo>
                        <a:pt x="742175" y="412572"/>
                      </a:lnTo>
                      <a:lnTo>
                        <a:pt x="738753" y="412572"/>
                      </a:lnTo>
                      <a:lnTo>
                        <a:pt x="737904" y="411724"/>
                      </a:lnTo>
                      <a:lnTo>
                        <a:pt x="737904" y="410849"/>
                      </a:lnTo>
                      <a:lnTo>
                        <a:pt x="737055" y="410849"/>
                      </a:lnTo>
                      <a:lnTo>
                        <a:pt x="735330" y="408304"/>
                      </a:lnTo>
                      <a:lnTo>
                        <a:pt x="733632" y="408304"/>
                      </a:lnTo>
                      <a:lnTo>
                        <a:pt x="733632" y="402339"/>
                      </a:lnTo>
                      <a:lnTo>
                        <a:pt x="723391" y="402339"/>
                      </a:lnTo>
                      <a:lnTo>
                        <a:pt x="714875" y="402339"/>
                      </a:lnTo>
                      <a:lnTo>
                        <a:pt x="702936" y="402339"/>
                      </a:lnTo>
                      <a:lnTo>
                        <a:pt x="688423" y="402339"/>
                      </a:lnTo>
                      <a:lnTo>
                        <a:pt x="656003" y="402339"/>
                      </a:lnTo>
                      <a:lnTo>
                        <a:pt x="653456" y="402339"/>
                      </a:lnTo>
                      <a:lnTo>
                        <a:pt x="634672" y="402339"/>
                      </a:lnTo>
                      <a:lnTo>
                        <a:pt x="634672" y="404036"/>
                      </a:lnTo>
                      <a:lnTo>
                        <a:pt x="634672" y="417689"/>
                      </a:lnTo>
                      <a:lnTo>
                        <a:pt x="632974" y="417689"/>
                      </a:lnTo>
                      <a:lnTo>
                        <a:pt x="631276" y="420234"/>
                      </a:lnTo>
                      <a:lnTo>
                        <a:pt x="630427" y="422806"/>
                      </a:lnTo>
                      <a:lnTo>
                        <a:pt x="629551" y="426199"/>
                      </a:lnTo>
                      <a:lnTo>
                        <a:pt x="629551" y="428771"/>
                      </a:lnTo>
                      <a:lnTo>
                        <a:pt x="631276" y="429619"/>
                      </a:lnTo>
                      <a:lnTo>
                        <a:pt x="632974" y="428771"/>
                      </a:lnTo>
                      <a:lnTo>
                        <a:pt x="633823" y="430468"/>
                      </a:lnTo>
                      <a:lnTo>
                        <a:pt x="634672" y="433888"/>
                      </a:lnTo>
                      <a:lnTo>
                        <a:pt x="633823" y="435584"/>
                      </a:lnTo>
                      <a:lnTo>
                        <a:pt x="632974" y="435584"/>
                      </a:lnTo>
                      <a:lnTo>
                        <a:pt x="630427" y="439004"/>
                      </a:lnTo>
                      <a:lnTo>
                        <a:pt x="629551" y="440701"/>
                      </a:lnTo>
                      <a:lnTo>
                        <a:pt x="626155" y="441549"/>
                      </a:lnTo>
                      <a:lnTo>
                        <a:pt x="624431" y="444094"/>
                      </a:lnTo>
                      <a:lnTo>
                        <a:pt x="624431" y="444969"/>
                      </a:lnTo>
                      <a:lnTo>
                        <a:pt x="624431" y="446666"/>
                      </a:lnTo>
                      <a:lnTo>
                        <a:pt x="625306" y="450934"/>
                      </a:lnTo>
                      <a:lnTo>
                        <a:pt x="626155" y="451783"/>
                      </a:lnTo>
                      <a:lnTo>
                        <a:pt x="625306" y="452631"/>
                      </a:lnTo>
                      <a:lnTo>
                        <a:pt x="625306" y="453480"/>
                      </a:lnTo>
                      <a:lnTo>
                        <a:pt x="625306" y="455176"/>
                      </a:lnTo>
                      <a:lnTo>
                        <a:pt x="626155" y="455176"/>
                      </a:lnTo>
                      <a:lnTo>
                        <a:pt x="626155" y="456900"/>
                      </a:lnTo>
                      <a:lnTo>
                        <a:pt x="625306" y="456900"/>
                      </a:lnTo>
                      <a:lnTo>
                        <a:pt x="625306" y="457748"/>
                      </a:lnTo>
                      <a:lnTo>
                        <a:pt x="626155" y="458596"/>
                      </a:lnTo>
                      <a:lnTo>
                        <a:pt x="627004" y="457748"/>
                      </a:lnTo>
                      <a:lnTo>
                        <a:pt x="628702" y="458596"/>
                      </a:lnTo>
                      <a:lnTo>
                        <a:pt x="628702" y="459445"/>
                      </a:lnTo>
                      <a:lnTo>
                        <a:pt x="628702" y="461168"/>
                      </a:lnTo>
                      <a:lnTo>
                        <a:pt x="627004" y="462865"/>
                      </a:lnTo>
                      <a:lnTo>
                        <a:pt x="627853" y="463713"/>
                      </a:lnTo>
                      <a:lnTo>
                        <a:pt x="627004" y="466258"/>
                      </a:lnTo>
                      <a:lnTo>
                        <a:pt x="626155" y="467981"/>
                      </a:lnTo>
                      <a:lnTo>
                        <a:pt x="626155" y="470526"/>
                      </a:lnTo>
                      <a:lnTo>
                        <a:pt x="625306" y="473098"/>
                      </a:lnTo>
                      <a:lnTo>
                        <a:pt x="625306" y="473946"/>
                      </a:lnTo>
                      <a:lnTo>
                        <a:pt x="649184" y="473946"/>
                      </a:lnTo>
                      <a:lnTo>
                        <a:pt x="656003" y="473946"/>
                      </a:lnTo>
                      <a:lnTo>
                        <a:pt x="657701" y="473946"/>
                      </a:lnTo>
                      <a:lnTo>
                        <a:pt x="667942" y="473946"/>
                      </a:lnTo>
                      <a:lnTo>
                        <a:pt x="683303" y="473946"/>
                      </a:lnTo>
                      <a:lnTo>
                        <a:pt x="700362" y="473098"/>
                      </a:lnTo>
                      <a:lnTo>
                        <a:pt x="708030" y="473098"/>
                      </a:lnTo>
                      <a:lnTo>
                        <a:pt x="747296" y="473098"/>
                      </a:lnTo>
                      <a:lnTo>
                        <a:pt x="747296" y="473946"/>
                      </a:lnTo>
                      <a:lnTo>
                        <a:pt x="747296" y="474795"/>
                      </a:lnTo>
                      <a:lnTo>
                        <a:pt x="746420" y="475643"/>
                      </a:lnTo>
                      <a:lnTo>
                        <a:pt x="747296" y="476492"/>
                      </a:lnTo>
                      <a:lnTo>
                        <a:pt x="747296" y="477340"/>
                      </a:lnTo>
                      <a:lnTo>
                        <a:pt x="746420" y="477340"/>
                      </a:lnTo>
                      <a:lnTo>
                        <a:pt x="746420" y="478215"/>
                      </a:lnTo>
                      <a:lnTo>
                        <a:pt x="745571" y="479063"/>
                      </a:lnTo>
                      <a:lnTo>
                        <a:pt x="745571" y="478215"/>
                      </a:lnTo>
                      <a:lnTo>
                        <a:pt x="744722" y="478215"/>
                      </a:lnTo>
                      <a:lnTo>
                        <a:pt x="744722" y="479063"/>
                      </a:lnTo>
                      <a:lnTo>
                        <a:pt x="743873" y="478215"/>
                      </a:lnTo>
                      <a:lnTo>
                        <a:pt x="743873" y="479063"/>
                      </a:lnTo>
                      <a:lnTo>
                        <a:pt x="743873" y="479912"/>
                      </a:lnTo>
                      <a:lnTo>
                        <a:pt x="743873" y="480760"/>
                      </a:lnTo>
                      <a:lnTo>
                        <a:pt x="743024" y="481608"/>
                      </a:lnTo>
                      <a:lnTo>
                        <a:pt x="743873" y="482457"/>
                      </a:lnTo>
                      <a:lnTo>
                        <a:pt x="743024" y="482457"/>
                      </a:lnTo>
                      <a:lnTo>
                        <a:pt x="743024" y="483332"/>
                      </a:lnTo>
                      <a:lnTo>
                        <a:pt x="741300" y="484180"/>
                      </a:lnTo>
                      <a:lnTo>
                        <a:pt x="742175" y="485028"/>
                      </a:lnTo>
                      <a:lnTo>
                        <a:pt x="742175" y="485877"/>
                      </a:lnTo>
                      <a:lnTo>
                        <a:pt x="743024" y="485877"/>
                      </a:lnTo>
                      <a:lnTo>
                        <a:pt x="742175" y="486725"/>
                      </a:lnTo>
                      <a:lnTo>
                        <a:pt x="743024" y="487573"/>
                      </a:lnTo>
                      <a:lnTo>
                        <a:pt x="742175" y="488422"/>
                      </a:lnTo>
                      <a:lnTo>
                        <a:pt x="743024" y="488422"/>
                      </a:lnTo>
                      <a:lnTo>
                        <a:pt x="743873" y="489297"/>
                      </a:lnTo>
                      <a:lnTo>
                        <a:pt x="743873" y="490145"/>
                      </a:lnTo>
                      <a:lnTo>
                        <a:pt x="743024" y="490993"/>
                      </a:lnTo>
                      <a:lnTo>
                        <a:pt x="743873" y="490993"/>
                      </a:lnTo>
                      <a:lnTo>
                        <a:pt x="744722" y="492690"/>
                      </a:lnTo>
                      <a:lnTo>
                        <a:pt x="743873" y="492690"/>
                      </a:lnTo>
                      <a:lnTo>
                        <a:pt x="744722" y="493538"/>
                      </a:lnTo>
                      <a:lnTo>
                        <a:pt x="745571" y="494387"/>
                      </a:lnTo>
                      <a:lnTo>
                        <a:pt x="744722" y="494387"/>
                      </a:lnTo>
                      <a:lnTo>
                        <a:pt x="745571" y="496958"/>
                      </a:lnTo>
                      <a:lnTo>
                        <a:pt x="744722" y="499504"/>
                      </a:lnTo>
                      <a:lnTo>
                        <a:pt x="743873" y="499504"/>
                      </a:lnTo>
                      <a:lnTo>
                        <a:pt x="743873" y="500378"/>
                      </a:lnTo>
                      <a:lnTo>
                        <a:pt x="742175" y="501227"/>
                      </a:lnTo>
                      <a:lnTo>
                        <a:pt x="741300" y="502924"/>
                      </a:lnTo>
                      <a:lnTo>
                        <a:pt x="742175" y="503772"/>
                      </a:lnTo>
                      <a:lnTo>
                        <a:pt x="741300" y="504620"/>
                      </a:lnTo>
                      <a:lnTo>
                        <a:pt x="741300" y="506344"/>
                      </a:lnTo>
                      <a:lnTo>
                        <a:pt x="740451" y="507192"/>
                      </a:lnTo>
                      <a:lnTo>
                        <a:pt x="739602" y="509737"/>
                      </a:lnTo>
                      <a:lnTo>
                        <a:pt x="738753" y="509737"/>
                      </a:lnTo>
                      <a:lnTo>
                        <a:pt x="737904" y="511460"/>
                      </a:lnTo>
                      <a:lnTo>
                        <a:pt x="735330" y="515702"/>
                      </a:lnTo>
                      <a:lnTo>
                        <a:pt x="733632" y="516550"/>
                      </a:lnTo>
                      <a:lnTo>
                        <a:pt x="732783" y="517425"/>
                      </a:lnTo>
                      <a:lnTo>
                        <a:pt x="731934" y="518274"/>
                      </a:lnTo>
                      <a:lnTo>
                        <a:pt x="732783" y="521667"/>
                      </a:lnTo>
                      <a:lnTo>
                        <a:pt x="731934" y="524239"/>
                      </a:lnTo>
                      <a:lnTo>
                        <a:pt x="730210" y="525087"/>
                      </a:lnTo>
                      <a:lnTo>
                        <a:pt x="729361" y="526784"/>
                      </a:lnTo>
                      <a:lnTo>
                        <a:pt x="728512" y="527659"/>
                      </a:lnTo>
                      <a:lnTo>
                        <a:pt x="728512" y="530204"/>
                      </a:lnTo>
                      <a:lnTo>
                        <a:pt x="728512" y="531901"/>
                      </a:lnTo>
                      <a:lnTo>
                        <a:pt x="728512" y="532749"/>
                      </a:lnTo>
                      <a:lnTo>
                        <a:pt x="729361" y="533624"/>
                      </a:lnTo>
                      <a:lnTo>
                        <a:pt x="730210" y="535321"/>
                      </a:lnTo>
                      <a:lnTo>
                        <a:pt x="730210" y="537017"/>
                      </a:lnTo>
                      <a:lnTo>
                        <a:pt x="731934" y="537017"/>
                      </a:lnTo>
                      <a:lnTo>
                        <a:pt x="731085" y="537866"/>
                      </a:lnTo>
                      <a:lnTo>
                        <a:pt x="731934" y="538714"/>
                      </a:lnTo>
                      <a:lnTo>
                        <a:pt x="731934" y="537866"/>
                      </a:lnTo>
                      <a:lnTo>
                        <a:pt x="732783" y="538714"/>
                      </a:lnTo>
                      <a:lnTo>
                        <a:pt x="733632" y="537866"/>
                      </a:lnTo>
                      <a:lnTo>
                        <a:pt x="734481" y="538714"/>
                      </a:lnTo>
                      <a:lnTo>
                        <a:pt x="733632" y="539589"/>
                      </a:lnTo>
                      <a:lnTo>
                        <a:pt x="734481" y="539589"/>
                      </a:lnTo>
                      <a:lnTo>
                        <a:pt x="733632" y="540437"/>
                      </a:lnTo>
                      <a:lnTo>
                        <a:pt x="734481" y="540437"/>
                      </a:lnTo>
                      <a:lnTo>
                        <a:pt x="733632" y="541286"/>
                      </a:lnTo>
                      <a:lnTo>
                        <a:pt x="735330" y="541286"/>
                      </a:lnTo>
                      <a:lnTo>
                        <a:pt x="736206" y="541286"/>
                      </a:lnTo>
                      <a:lnTo>
                        <a:pt x="736206" y="542134"/>
                      </a:lnTo>
                      <a:lnTo>
                        <a:pt x="737055" y="542982"/>
                      </a:lnTo>
                      <a:lnTo>
                        <a:pt x="737055" y="542134"/>
                      </a:lnTo>
                      <a:lnTo>
                        <a:pt x="738753" y="542134"/>
                      </a:lnTo>
                      <a:lnTo>
                        <a:pt x="738753" y="543831"/>
                      </a:lnTo>
                      <a:lnTo>
                        <a:pt x="738753" y="544706"/>
                      </a:lnTo>
                      <a:lnTo>
                        <a:pt x="739602" y="544706"/>
                      </a:lnTo>
                      <a:lnTo>
                        <a:pt x="739602" y="543831"/>
                      </a:lnTo>
                      <a:lnTo>
                        <a:pt x="741300" y="542982"/>
                      </a:lnTo>
                      <a:lnTo>
                        <a:pt x="741300" y="543831"/>
                      </a:lnTo>
                      <a:lnTo>
                        <a:pt x="743024" y="543831"/>
                      </a:lnTo>
                      <a:lnTo>
                        <a:pt x="743024" y="544706"/>
                      </a:lnTo>
                      <a:lnTo>
                        <a:pt x="743873" y="544706"/>
                      </a:lnTo>
                      <a:lnTo>
                        <a:pt x="743024" y="544706"/>
                      </a:lnTo>
                      <a:lnTo>
                        <a:pt x="743873" y="545554"/>
                      </a:lnTo>
                      <a:lnTo>
                        <a:pt x="743024" y="546402"/>
                      </a:lnTo>
                      <a:lnTo>
                        <a:pt x="743873" y="547251"/>
                      </a:lnTo>
                      <a:lnTo>
                        <a:pt x="745571" y="545554"/>
                      </a:lnTo>
                      <a:lnTo>
                        <a:pt x="745571" y="544706"/>
                      </a:lnTo>
                      <a:lnTo>
                        <a:pt x="746420" y="545554"/>
                      </a:lnTo>
                      <a:lnTo>
                        <a:pt x="745571" y="547251"/>
                      </a:lnTo>
                      <a:lnTo>
                        <a:pt x="746420" y="546402"/>
                      </a:lnTo>
                      <a:lnTo>
                        <a:pt x="747296" y="548099"/>
                      </a:lnTo>
                      <a:lnTo>
                        <a:pt x="747296" y="548948"/>
                      </a:lnTo>
                      <a:lnTo>
                        <a:pt x="748144" y="548099"/>
                      </a:lnTo>
                      <a:lnTo>
                        <a:pt x="748993" y="548099"/>
                      </a:lnTo>
                      <a:lnTo>
                        <a:pt x="748993" y="549822"/>
                      </a:lnTo>
                      <a:lnTo>
                        <a:pt x="749842" y="548948"/>
                      </a:lnTo>
                      <a:lnTo>
                        <a:pt x="749842" y="549822"/>
                      </a:lnTo>
                      <a:lnTo>
                        <a:pt x="749842" y="550671"/>
                      </a:lnTo>
                      <a:lnTo>
                        <a:pt x="750691" y="550671"/>
                      </a:lnTo>
                      <a:lnTo>
                        <a:pt x="750691" y="552368"/>
                      </a:lnTo>
                      <a:lnTo>
                        <a:pt x="751540" y="553216"/>
                      </a:lnTo>
                      <a:lnTo>
                        <a:pt x="752389" y="552368"/>
                      </a:lnTo>
                      <a:lnTo>
                        <a:pt x="753265" y="551519"/>
                      </a:lnTo>
                      <a:lnTo>
                        <a:pt x="754114" y="553216"/>
                      </a:lnTo>
                      <a:lnTo>
                        <a:pt x="753265" y="553216"/>
                      </a:lnTo>
                      <a:lnTo>
                        <a:pt x="754114" y="553216"/>
                      </a:lnTo>
                      <a:lnTo>
                        <a:pt x="754963" y="554064"/>
                      </a:lnTo>
                      <a:lnTo>
                        <a:pt x="753265" y="554913"/>
                      </a:lnTo>
                      <a:lnTo>
                        <a:pt x="754114" y="555788"/>
                      </a:lnTo>
                      <a:lnTo>
                        <a:pt x="754963" y="554913"/>
                      </a:lnTo>
                      <a:lnTo>
                        <a:pt x="754963" y="557484"/>
                      </a:lnTo>
                      <a:lnTo>
                        <a:pt x="754114" y="558333"/>
                      </a:lnTo>
                      <a:lnTo>
                        <a:pt x="754963" y="558333"/>
                      </a:lnTo>
                      <a:lnTo>
                        <a:pt x="755812" y="558333"/>
                      </a:lnTo>
                      <a:lnTo>
                        <a:pt x="757510" y="559181"/>
                      </a:lnTo>
                      <a:lnTo>
                        <a:pt x="757510" y="560878"/>
                      </a:lnTo>
                      <a:lnTo>
                        <a:pt x="757510" y="561753"/>
                      </a:lnTo>
                      <a:lnTo>
                        <a:pt x="756661" y="561753"/>
                      </a:lnTo>
                      <a:lnTo>
                        <a:pt x="757510" y="562601"/>
                      </a:lnTo>
                      <a:lnTo>
                        <a:pt x="756661" y="563449"/>
                      </a:lnTo>
                      <a:lnTo>
                        <a:pt x="755812" y="565146"/>
                      </a:lnTo>
                      <a:lnTo>
                        <a:pt x="756661" y="565994"/>
                      </a:lnTo>
                      <a:lnTo>
                        <a:pt x="757510" y="565994"/>
                      </a:lnTo>
                      <a:lnTo>
                        <a:pt x="756661" y="565994"/>
                      </a:lnTo>
                      <a:lnTo>
                        <a:pt x="756661" y="567718"/>
                      </a:lnTo>
                      <a:lnTo>
                        <a:pt x="758385" y="567718"/>
                      </a:lnTo>
                      <a:lnTo>
                        <a:pt x="758385" y="568566"/>
                      </a:lnTo>
                      <a:lnTo>
                        <a:pt x="758385" y="569414"/>
                      </a:lnTo>
                      <a:lnTo>
                        <a:pt x="758385" y="570263"/>
                      </a:lnTo>
                      <a:lnTo>
                        <a:pt x="758385" y="571111"/>
                      </a:lnTo>
                      <a:lnTo>
                        <a:pt x="758385" y="571960"/>
                      </a:lnTo>
                      <a:lnTo>
                        <a:pt x="760083" y="572834"/>
                      </a:lnTo>
                      <a:lnTo>
                        <a:pt x="759234" y="573683"/>
                      </a:lnTo>
                      <a:lnTo>
                        <a:pt x="759234" y="574531"/>
                      </a:lnTo>
                      <a:lnTo>
                        <a:pt x="761781" y="573683"/>
                      </a:lnTo>
                      <a:lnTo>
                        <a:pt x="760083" y="575380"/>
                      </a:lnTo>
                      <a:lnTo>
                        <a:pt x="760932" y="577951"/>
                      </a:lnTo>
                      <a:lnTo>
                        <a:pt x="760932" y="578800"/>
                      </a:lnTo>
                      <a:lnTo>
                        <a:pt x="759234" y="578800"/>
                      </a:lnTo>
                      <a:lnTo>
                        <a:pt x="760083" y="580496"/>
                      </a:lnTo>
                      <a:lnTo>
                        <a:pt x="760932" y="580496"/>
                      </a:lnTo>
                      <a:lnTo>
                        <a:pt x="760932" y="581345"/>
                      </a:lnTo>
                      <a:lnTo>
                        <a:pt x="761781" y="581345"/>
                      </a:lnTo>
                      <a:lnTo>
                        <a:pt x="760932" y="582193"/>
                      </a:lnTo>
                      <a:lnTo>
                        <a:pt x="760083" y="582193"/>
                      </a:lnTo>
                      <a:lnTo>
                        <a:pt x="760932" y="583041"/>
                      </a:lnTo>
                      <a:lnTo>
                        <a:pt x="761781" y="583041"/>
                      </a:lnTo>
                      <a:lnTo>
                        <a:pt x="760932" y="584765"/>
                      </a:lnTo>
                      <a:lnTo>
                        <a:pt x="762630" y="583916"/>
                      </a:lnTo>
                      <a:lnTo>
                        <a:pt x="763479" y="583916"/>
                      </a:lnTo>
                      <a:lnTo>
                        <a:pt x="764355" y="585613"/>
                      </a:lnTo>
                      <a:lnTo>
                        <a:pt x="765204" y="585613"/>
                      </a:lnTo>
                      <a:lnTo>
                        <a:pt x="766053" y="586461"/>
                      </a:lnTo>
                      <a:lnTo>
                        <a:pt x="763479" y="587310"/>
                      </a:lnTo>
                      <a:lnTo>
                        <a:pt x="764355" y="588158"/>
                      </a:lnTo>
                      <a:lnTo>
                        <a:pt x="764355" y="589033"/>
                      </a:lnTo>
                      <a:lnTo>
                        <a:pt x="765204" y="588158"/>
                      </a:lnTo>
                      <a:lnTo>
                        <a:pt x="766053" y="589033"/>
                      </a:lnTo>
                      <a:lnTo>
                        <a:pt x="765204" y="589881"/>
                      </a:lnTo>
                      <a:lnTo>
                        <a:pt x="766902" y="590730"/>
                      </a:lnTo>
                      <a:lnTo>
                        <a:pt x="766053" y="591578"/>
                      </a:lnTo>
                      <a:lnTo>
                        <a:pt x="766902" y="592426"/>
                      </a:lnTo>
                      <a:lnTo>
                        <a:pt x="767751" y="591578"/>
                      </a:lnTo>
                      <a:lnTo>
                        <a:pt x="767751" y="592426"/>
                      </a:lnTo>
                      <a:lnTo>
                        <a:pt x="769449" y="593275"/>
                      </a:lnTo>
                      <a:lnTo>
                        <a:pt x="770324" y="594123"/>
                      </a:lnTo>
                      <a:lnTo>
                        <a:pt x="769449" y="594998"/>
                      </a:lnTo>
                      <a:lnTo>
                        <a:pt x="766902" y="595846"/>
                      </a:lnTo>
                      <a:lnTo>
                        <a:pt x="768600" y="595846"/>
                      </a:lnTo>
                      <a:lnTo>
                        <a:pt x="768600" y="596695"/>
                      </a:lnTo>
                      <a:lnTo>
                        <a:pt x="767751" y="596695"/>
                      </a:lnTo>
                      <a:lnTo>
                        <a:pt x="767751" y="597543"/>
                      </a:lnTo>
                      <a:lnTo>
                        <a:pt x="769449" y="596695"/>
                      </a:lnTo>
                      <a:lnTo>
                        <a:pt x="769449" y="597543"/>
                      </a:lnTo>
                      <a:lnTo>
                        <a:pt x="767751" y="598392"/>
                      </a:lnTo>
                      <a:lnTo>
                        <a:pt x="768600" y="599240"/>
                      </a:lnTo>
                      <a:lnTo>
                        <a:pt x="767751" y="599240"/>
                      </a:lnTo>
                      <a:lnTo>
                        <a:pt x="766902" y="599240"/>
                      </a:lnTo>
                      <a:lnTo>
                        <a:pt x="767751" y="600115"/>
                      </a:lnTo>
                      <a:lnTo>
                        <a:pt x="766902" y="600115"/>
                      </a:lnTo>
                      <a:lnTo>
                        <a:pt x="766902" y="600963"/>
                      </a:lnTo>
                      <a:lnTo>
                        <a:pt x="766053" y="600115"/>
                      </a:lnTo>
                      <a:lnTo>
                        <a:pt x="766053" y="600963"/>
                      </a:lnTo>
                      <a:lnTo>
                        <a:pt x="766053" y="600115"/>
                      </a:lnTo>
                      <a:lnTo>
                        <a:pt x="765204" y="600963"/>
                      </a:lnTo>
                      <a:lnTo>
                        <a:pt x="765204" y="601812"/>
                      </a:lnTo>
                      <a:lnTo>
                        <a:pt x="764355" y="601812"/>
                      </a:lnTo>
                      <a:lnTo>
                        <a:pt x="765204" y="602660"/>
                      </a:lnTo>
                      <a:lnTo>
                        <a:pt x="763479" y="601812"/>
                      </a:lnTo>
                      <a:lnTo>
                        <a:pt x="763479" y="600963"/>
                      </a:lnTo>
                      <a:lnTo>
                        <a:pt x="762630" y="600963"/>
                      </a:lnTo>
                      <a:lnTo>
                        <a:pt x="762630" y="603508"/>
                      </a:lnTo>
                      <a:lnTo>
                        <a:pt x="763479" y="603508"/>
                      </a:lnTo>
                      <a:lnTo>
                        <a:pt x="762630" y="604357"/>
                      </a:lnTo>
                      <a:lnTo>
                        <a:pt x="762630" y="603508"/>
                      </a:lnTo>
                      <a:lnTo>
                        <a:pt x="761781" y="604357"/>
                      </a:lnTo>
                      <a:lnTo>
                        <a:pt x="760932" y="604357"/>
                      </a:lnTo>
                      <a:lnTo>
                        <a:pt x="760932" y="605205"/>
                      </a:lnTo>
                      <a:lnTo>
                        <a:pt x="761781" y="605205"/>
                      </a:lnTo>
                      <a:lnTo>
                        <a:pt x="760932" y="606080"/>
                      </a:lnTo>
                      <a:lnTo>
                        <a:pt x="760083" y="605205"/>
                      </a:lnTo>
                      <a:lnTo>
                        <a:pt x="759234" y="606080"/>
                      </a:lnTo>
                      <a:lnTo>
                        <a:pt x="760083" y="606928"/>
                      </a:lnTo>
                      <a:lnTo>
                        <a:pt x="757510" y="606080"/>
                      </a:lnTo>
                      <a:lnTo>
                        <a:pt x="757510" y="606928"/>
                      </a:lnTo>
                      <a:lnTo>
                        <a:pt x="756661" y="606928"/>
                      </a:lnTo>
                      <a:lnTo>
                        <a:pt x="756661" y="607777"/>
                      </a:lnTo>
                      <a:lnTo>
                        <a:pt x="757510" y="607777"/>
                      </a:lnTo>
                      <a:lnTo>
                        <a:pt x="756661" y="607777"/>
                      </a:lnTo>
                      <a:lnTo>
                        <a:pt x="755812" y="606928"/>
                      </a:lnTo>
                      <a:lnTo>
                        <a:pt x="754963" y="607777"/>
                      </a:lnTo>
                      <a:lnTo>
                        <a:pt x="754963" y="606928"/>
                      </a:lnTo>
                      <a:lnTo>
                        <a:pt x="754963" y="609473"/>
                      </a:lnTo>
                      <a:lnTo>
                        <a:pt x="754114" y="609473"/>
                      </a:lnTo>
                      <a:lnTo>
                        <a:pt x="753265" y="608625"/>
                      </a:lnTo>
                      <a:lnTo>
                        <a:pt x="753265" y="609473"/>
                      </a:lnTo>
                      <a:lnTo>
                        <a:pt x="752389" y="608625"/>
                      </a:lnTo>
                      <a:lnTo>
                        <a:pt x="752389" y="611197"/>
                      </a:lnTo>
                      <a:lnTo>
                        <a:pt x="751540" y="609473"/>
                      </a:lnTo>
                      <a:lnTo>
                        <a:pt x="750691" y="611197"/>
                      </a:lnTo>
                      <a:lnTo>
                        <a:pt x="751540" y="612045"/>
                      </a:lnTo>
                      <a:lnTo>
                        <a:pt x="750691" y="612045"/>
                      </a:lnTo>
                      <a:lnTo>
                        <a:pt x="750691" y="612893"/>
                      </a:lnTo>
                      <a:lnTo>
                        <a:pt x="749842" y="613742"/>
                      </a:lnTo>
                      <a:lnTo>
                        <a:pt x="750691" y="615438"/>
                      </a:lnTo>
                      <a:lnTo>
                        <a:pt x="748993" y="614590"/>
                      </a:lnTo>
                      <a:lnTo>
                        <a:pt x="747296" y="615438"/>
                      </a:lnTo>
                      <a:lnTo>
                        <a:pt x="748144" y="616287"/>
                      </a:lnTo>
                      <a:lnTo>
                        <a:pt x="747296" y="617162"/>
                      </a:lnTo>
                      <a:lnTo>
                        <a:pt x="746420" y="615438"/>
                      </a:lnTo>
                      <a:lnTo>
                        <a:pt x="744722" y="616287"/>
                      </a:lnTo>
                      <a:lnTo>
                        <a:pt x="744722" y="615438"/>
                      </a:lnTo>
                      <a:lnTo>
                        <a:pt x="743873" y="616287"/>
                      </a:lnTo>
                      <a:lnTo>
                        <a:pt x="744722" y="617162"/>
                      </a:lnTo>
                      <a:lnTo>
                        <a:pt x="743873" y="618010"/>
                      </a:lnTo>
                      <a:lnTo>
                        <a:pt x="741300" y="618010"/>
                      </a:lnTo>
                      <a:lnTo>
                        <a:pt x="742175" y="618858"/>
                      </a:lnTo>
                      <a:lnTo>
                        <a:pt x="741300" y="619707"/>
                      </a:lnTo>
                      <a:lnTo>
                        <a:pt x="743024" y="620555"/>
                      </a:lnTo>
                      <a:lnTo>
                        <a:pt x="742175" y="620555"/>
                      </a:lnTo>
                      <a:lnTo>
                        <a:pt x="741300" y="620555"/>
                      </a:lnTo>
                      <a:lnTo>
                        <a:pt x="740451" y="620555"/>
                      </a:lnTo>
                      <a:lnTo>
                        <a:pt x="741300" y="621404"/>
                      </a:lnTo>
                      <a:lnTo>
                        <a:pt x="742175" y="622278"/>
                      </a:lnTo>
                      <a:lnTo>
                        <a:pt x="742175" y="623127"/>
                      </a:lnTo>
                      <a:lnTo>
                        <a:pt x="741300" y="623127"/>
                      </a:lnTo>
                      <a:lnTo>
                        <a:pt x="741300" y="622278"/>
                      </a:lnTo>
                      <a:lnTo>
                        <a:pt x="740451" y="623127"/>
                      </a:lnTo>
                      <a:lnTo>
                        <a:pt x="740451" y="623975"/>
                      </a:lnTo>
                      <a:lnTo>
                        <a:pt x="740451" y="624824"/>
                      </a:lnTo>
                      <a:lnTo>
                        <a:pt x="738753" y="624824"/>
                      </a:lnTo>
                      <a:lnTo>
                        <a:pt x="737904" y="624824"/>
                      </a:lnTo>
                      <a:lnTo>
                        <a:pt x="737055" y="625672"/>
                      </a:lnTo>
                      <a:lnTo>
                        <a:pt x="737904" y="627369"/>
                      </a:lnTo>
                      <a:lnTo>
                        <a:pt x="737055" y="627369"/>
                      </a:lnTo>
                      <a:lnTo>
                        <a:pt x="737904" y="628244"/>
                      </a:lnTo>
                      <a:lnTo>
                        <a:pt x="737055" y="629092"/>
                      </a:lnTo>
                      <a:lnTo>
                        <a:pt x="736206" y="628244"/>
                      </a:lnTo>
                      <a:lnTo>
                        <a:pt x="734481" y="628244"/>
                      </a:lnTo>
                      <a:lnTo>
                        <a:pt x="734481" y="629092"/>
                      </a:lnTo>
                      <a:lnTo>
                        <a:pt x="734481" y="629940"/>
                      </a:lnTo>
                      <a:lnTo>
                        <a:pt x="732783" y="629940"/>
                      </a:lnTo>
                      <a:lnTo>
                        <a:pt x="733632" y="630789"/>
                      </a:lnTo>
                      <a:lnTo>
                        <a:pt x="733632" y="631637"/>
                      </a:lnTo>
                      <a:lnTo>
                        <a:pt x="731085" y="632485"/>
                      </a:lnTo>
                      <a:lnTo>
                        <a:pt x="731085" y="633360"/>
                      </a:lnTo>
                      <a:lnTo>
                        <a:pt x="731934" y="633360"/>
                      </a:lnTo>
                      <a:lnTo>
                        <a:pt x="732783" y="634209"/>
                      </a:lnTo>
                      <a:lnTo>
                        <a:pt x="732783" y="635057"/>
                      </a:lnTo>
                      <a:lnTo>
                        <a:pt x="731934" y="635905"/>
                      </a:lnTo>
                      <a:lnTo>
                        <a:pt x="732783" y="637602"/>
                      </a:lnTo>
                      <a:lnTo>
                        <a:pt x="732783" y="638450"/>
                      </a:lnTo>
                      <a:lnTo>
                        <a:pt x="731085" y="637602"/>
                      </a:lnTo>
                      <a:lnTo>
                        <a:pt x="730210" y="638450"/>
                      </a:lnTo>
                      <a:lnTo>
                        <a:pt x="729361" y="638450"/>
                      </a:lnTo>
                      <a:lnTo>
                        <a:pt x="729361" y="639325"/>
                      </a:lnTo>
                      <a:lnTo>
                        <a:pt x="728512" y="639325"/>
                      </a:lnTo>
                      <a:lnTo>
                        <a:pt x="730210" y="641022"/>
                      </a:lnTo>
                      <a:lnTo>
                        <a:pt x="729361" y="641870"/>
                      </a:lnTo>
                      <a:lnTo>
                        <a:pt x="729361" y="641022"/>
                      </a:lnTo>
                      <a:lnTo>
                        <a:pt x="727663" y="641022"/>
                      </a:lnTo>
                      <a:lnTo>
                        <a:pt x="728512" y="641870"/>
                      </a:lnTo>
                      <a:lnTo>
                        <a:pt x="727663" y="642719"/>
                      </a:lnTo>
                      <a:lnTo>
                        <a:pt x="726814" y="641022"/>
                      </a:lnTo>
                      <a:lnTo>
                        <a:pt x="724240" y="641870"/>
                      </a:lnTo>
                      <a:lnTo>
                        <a:pt x="724240" y="641022"/>
                      </a:lnTo>
                      <a:lnTo>
                        <a:pt x="723391" y="641022"/>
                      </a:lnTo>
                      <a:lnTo>
                        <a:pt x="723391" y="640174"/>
                      </a:lnTo>
                      <a:lnTo>
                        <a:pt x="721693" y="639325"/>
                      </a:lnTo>
                      <a:lnTo>
                        <a:pt x="721693" y="638450"/>
                      </a:lnTo>
                      <a:lnTo>
                        <a:pt x="721693" y="640174"/>
                      </a:lnTo>
                      <a:lnTo>
                        <a:pt x="722542" y="640174"/>
                      </a:lnTo>
                      <a:lnTo>
                        <a:pt x="719995" y="641870"/>
                      </a:lnTo>
                      <a:lnTo>
                        <a:pt x="720844" y="642719"/>
                      </a:lnTo>
                      <a:lnTo>
                        <a:pt x="720844" y="645290"/>
                      </a:lnTo>
                      <a:lnTo>
                        <a:pt x="719995" y="646139"/>
                      </a:lnTo>
                      <a:lnTo>
                        <a:pt x="719120" y="645290"/>
                      </a:lnTo>
                      <a:lnTo>
                        <a:pt x="719120" y="646139"/>
                      </a:lnTo>
                      <a:lnTo>
                        <a:pt x="719120" y="646987"/>
                      </a:lnTo>
                      <a:lnTo>
                        <a:pt x="718271" y="646987"/>
                      </a:lnTo>
                      <a:lnTo>
                        <a:pt x="719120" y="647836"/>
                      </a:lnTo>
                      <a:lnTo>
                        <a:pt x="719120" y="648684"/>
                      </a:lnTo>
                      <a:lnTo>
                        <a:pt x="719995" y="648684"/>
                      </a:lnTo>
                      <a:lnTo>
                        <a:pt x="719995" y="649532"/>
                      </a:lnTo>
                      <a:lnTo>
                        <a:pt x="718271" y="649532"/>
                      </a:lnTo>
                      <a:lnTo>
                        <a:pt x="719120" y="650407"/>
                      </a:lnTo>
                      <a:lnTo>
                        <a:pt x="719120" y="651256"/>
                      </a:lnTo>
                      <a:lnTo>
                        <a:pt x="719995" y="651256"/>
                      </a:lnTo>
                      <a:lnTo>
                        <a:pt x="719995" y="652104"/>
                      </a:lnTo>
                      <a:lnTo>
                        <a:pt x="719995" y="653801"/>
                      </a:lnTo>
                      <a:lnTo>
                        <a:pt x="718271" y="653801"/>
                      </a:lnTo>
                      <a:lnTo>
                        <a:pt x="717422" y="655497"/>
                      </a:lnTo>
                      <a:lnTo>
                        <a:pt x="718271" y="655497"/>
                      </a:lnTo>
                      <a:lnTo>
                        <a:pt x="720844" y="656372"/>
                      </a:lnTo>
                      <a:lnTo>
                        <a:pt x="721693" y="658069"/>
                      </a:lnTo>
                      <a:lnTo>
                        <a:pt x="722542" y="658917"/>
                      </a:lnTo>
                      <a:lnTo>
                        <a:pt x="722542" y="660614"/>
                      </a:lnTo>
                      <a:lnTo>
                        <a:pt x="722542" y="663186"/>
                      </a:lnTo>
                      <a:lnTo>
                        <a:pt x="722542" y="664034"/>
                      </a:lnTo>
                      <a:lnTo>
                        <a:pt x="723391" y="664034"/>
                      </a:lnTo>
                      <a:lnTo>
                        <a:pt x="724240" y="664882"/>
                      </a:lnTo>
                      <a:lnTo>
                        <a:pt x="725965" y="662337"/>
                      </a:lnTo>
                      <a:lnTo>
                        <a:pt x="726814" y="665731"/>
                      </a:lnTo>
                      <a:lnTo>
                        <a:pt x="727663" y="665731"/>
                      </a:lnTo>
                      <a:lnTo>
                        <a:pt x="728512" y="665731"/>
                      </a:lnTo>
                      <a:lnTo>
                        <a:pt x="729361" y="664882"/>
                      </a:lnTo>
                      <a:lnTo>
                        <a:pt x="733632" y="664034"/>
                      </a:lnTo>
                      <a:lnTo>
                        <a:pt x="735330" y="663186"/>
                      </a:lnTo>
                      <a:lnTo>
                        <a:pt x="737055" y="663186"/>
                      </a:lnTo>
                      <a:lnTo>
                        <a:pt x="738753" y="664034"/>
                      </a:lnTo>
                      <a:lnTo>
                        <a:pt x="741300" y="664882"/>
                      </a:lnTo>
                      <a:lnTo>
                        <a:pt x="743873" y="664034"/>
                      </a:lnTo>
                      <a:lnTo>
                        <a:pt x="745571" y="664882"/>
                      </a:lnTo>
                      <a:lnTo>
                        <a:pt x="746420" y="666579"/>
                      </a:lnTo>
                      <a:lnTo>
                        <a:pt x="747296" y="668302"/>
                      </a:lnTo>
                      <a:lnTo>
                        <a:pt x="749842" y="670848"/>
                      </a:lnTo>
                      <a:lnTo>
                        <a:pt x="751540" y="673419"/>
                      </a:lnTo>
                      <a:lnTo>
                        <a:pt x="752389" y="675116"/>
                      </a:lnTo>
                      <a:lnTo>
                        <a:pt x="752389" y="676813"/>
                      </a:lnTo>
                      <a:lnTo>
                        <a:pt x="752389" y="679384"/>
                      </a:lnTo>
                      <a:lnTo>
                        <a:pt x="750691" y="679384"/>
                      </a:lnTo>
                      <a:lnTo>
                        <a:pt x="750691" y="681081"/>
                      </a:lnTo>
                      <a:lnTo>
                        <a:pt x="750691" y="681929"/>
                      </a:lnTo>
                      <a:lnTo>
                        <a:pt x="751540" y="681929"/>
                      </a:lnTo>
                      <a:lnTo>
                        <a:pt x="751540" y="682778"/>
                      </a:lnTo>
                      <a:lnTo>
                        <a:pt x="751540" y="683653"/>
                      </a:lnTo>
                      <a:lnTo>
                        <a:pt x="749842" y="685349"/>
                      </a:lnTo>
                      <a:lnTo>
                        <a:pt x="748144" y="685349"/>
                      </a:lnTo>
                      <a:lnTo>
                        <a:pt x="748144" y="686198"/>
                      </a:lnTo>
                      <a:lnTo>
                        <a:pt x="747296" y="686198"/>
                      </a:lnTo>
                      <a:lnTo>
                        <a:pt x="746420" y="687046"/>
                      </a:lnTo>
                      <a:lnTo>
                        <a:pt x="746420" y="688743"/>
                      </a:lnTo>
                      <a:lnTo>
                        <a:pt x="745571" y="690466"/>
                      </a:lnTo>
                      <a:lnTo>
                        <a:pt x="743873" y="692163"/>
                      </a:lnTo>
                      <a:lnTo>
                        <a:pt x="743024" y="693011"/>
                      </a:lnTo>
                      <a:lnTo>
                        <a:pt x="743024" y="693860"/>
                      </a:lnTo>
                      <a:lnTo>
                        <a:pt x="743873" y="694734"/>
                      </a:lnTo>
                      <a:lnTo>
                        <a:pt x="743873" y="695583"/>
                      </a:lnTo>
                      <a:lnTo>
                        <a:pt x="743024" y="696431"/>
                      </a:lnTo>
                      <a:lnTo>
                        <a:pt x="743024" y="697280"/>
                      </a:lnTo>
                      <a:lnTo>
                        <a:pt x="741300" y="698128"/>
                      </a:lnTo>
                      <a:lnTo>
                        <a:pt x="741300" y="698976"/>
                      </a:lnTo>
                      <a:lnTo>
                        <a:pt x="742175" y="699825"/>
                      </a:lnTo>
                      <a:lnTo>
                        <a:pt x="741300" y="700700"/>
                      </a:lnTo>
                      <a:lnTo>
                        <a:pt x="740451" y="700700"/>
                      </a:lnTo>
                      <a:lnTo>
                        <a:pt x="742175" y="701548"/>
                      </a:lnTo>
                      <a:lnTo>
                        <a:pt x="741300" y="701548"/>
                      </a:lnTo>
                      <a:lnTo>
                        <a:pt x="740451" y="702396"/>
                      </a:lnTo>
                      <a:lnTo>
                        <a:pt x="739602" y="703245"/>
                      </a:lnTo>
                      <a:lnTo>
                        <a:pt x="738753" y="704093"/>
                      </a:lnTo>
                      <a:lnTo>
                        <a:pt x="739602" y="704941"/>
                      </a:lnTo>
                      <a:lnTo>
                        <a:pt x="740451" y="706665"/>
                      </a:lnTo>
                      <a:lnTo>
                        <a:pt x="740451" y="707513"/>
                      </a:lnTo>
                      <a:lnTo>
                        <a:pt x="740451" y="708361"/>
                      </a:lnTo>
                      <a:lnTo>
                        <a:pt x="741300" y="709210"/>
                      </a:lnTo>
                      <a:lnTo>
                        <a:pt x="740451" y="710906"/>
                      </a:lnTo>
                      <a:lnTo>
                        <a:pt x="741300" y="711781"/>
                      </a:lnTo>
                      <a:lnTo>
                        <a:pt x="740451" y="711781"/>
                      </a:lnTo>
                      <a:lnTo>
                        <a:pt x="741300" y="712630"/>
                      </a:lnTo>
                      <a:lnTo>
                        <a:pt x="742175" y="712630"/>
                      </a:lnTo>
                      <a:lnTo>
                        <a:pt x="743024" y="713478"/>
                      </a:lnTo>
                      <a:lnTo>
                        <a:pt x="742175" y="714326"/>
                      </a:lnTo>
                      <a:lnTo>
                        <a:pt x="743024" y="714326"/>
                      </a:lnTo>
                      <a:lnTo>
                        <a:pt x="742175" y="715175"/>
                      </a:lnTo>
                      <a:lnTo>
                        <a:pt x="743024" y="716023"/>
                      </a:lnTo>
                      <a:lnTo>
                        <a:pt x="742175" y="716023"/>
                      </a:lnTo>
                      <a:lnTo>
                        <a:pt x="743024" y="716872"/>
                      </a:lnTo>
                      <a:lnTo>
                        <a:pt x="743024" y="717746"/>
                      </a:lnTo>
                      <a:lnTo>
                        <a:pt x="743873" y="717746"/>
                      </a:lnTo>
                      <a:lnTo>
                        <a:pt x="743873" y="719443"/>
                      </a:lnTo>
                      <a:lnTo>
                        <a:pt x="746420" y="721140"/>
                      </a:lnTo>
                      <a:lnTo>
                        <a:pt x="746420" y="722863"/>
                      </a:lnTo>
                      <a:lnTo>
                        <a:pt x="745571" y="722863"/>
                      </a:lnTo>
                      <a:lnTo>
                        <a:pt x="745571" y="723712"/>
                      </a:lnTo>
                      <a:lnTo>
                        <a:pt x="745571" y="725408"/>
                      </a:lnTo>
                      <a:lnTo>
                        <a:pt x="746420" y="725408"/>
                      </a:lnTo>
                      <a:lnTo>
                        <a:pt x="746420" y="726257"/>
                      </a:lnTo>
                      <a:lnTo>
                        <a:pt x="748144" y="727105"/>
                      </a:lnTo>
                      <a:lnTo>
                        <a:pt x="748993" y="727980"/>
                      </a:lnTo>
                      <a:lnTo>
                        <a:pt x="748144" y="728828"/>
                      </a:lnTo>
                      <a:lnTo>
                        <a:pt x="748993" y="729677"/>
                      </a:lnTo>
                      <a:lnTo>
                        <a:pt x="748144" y="729677"/>
                      </a:lnTo>
                      <a:lnTo>
                        <a:pt x="748993" y="729677"/>
                      </a:lnTo>
                      <a:lnTo>
                        <a:pt x="749842" y="731373"/>
                      </a:lnTo>
                      <a:lnTo>
                        <a:pt x="749842" y="733070"/>
                      </a:lnTo>
                      <a:lnTo>
                        <a:pt x="748993" y="733945"/>
                      </a:lnTo>
                      <a:lnTo>
                        <a:pt x="748144" y="733945"/>
                      </a:lnTo>
                      <a:lnTo>
                        <a:pt x="747296" y="733945"/>
                      </a:lnTo>
                      <a:lnTo>
                        <a:pt x="748144" y="735642"/>
                      </a:lnTo>
                      <a:lnTo>
                        <a:pt x="746420" y="734793"/>
                      </a:lnTo>
                      <a:lnTo>
                        <a:pt x="745571" y="734793"/>
                      </a:lnTo>
                      <a:lnTo>
                        <a:pt x="743024" y="736490"/>
                      </a:lnTo>
                      <a:lnTo>
                        <a:pt x="742175" y="737338"/>
                      </a:lnTo>
                      <a:lnTo>
                        <a:pt x="740451" y="736490"/>
                      </a:lnTo>
                      <a:lnTo>
                        <a:pt x="740451" y="738187"/>
                      </a:lnTo>
                      <a:lnTo>
                        <a:pt x="741300" y="738187"/>
                      </a:lnTo>
                      <a:lnTo>
                        <a:pt x="741300" y="739035"/>
                      </a:lnTo>
                      <a:lnTo>
                        <a:pt x="739602" y="739910"/>
                      </a:lnTo>
                      <a:lnTo>
                        <a:pt x="739602" y="740758"/>
                      </a:lnTo>
                      <a:lnTo>
                        <a:pt x="737904" y="740758"/>
                      </a:lnTo>
                      <a:lnTo>
                        <a:pt x="737055" y="741607"/>
                      </a:lnTo>
                      <a:lnTo>
                        <a:pt x="736206" y="740758"/>
                      </a:lnTo>
                      <a:lnTo>
                        <a:pt x="736206" y="742455"/>
                      </a:lnTo>
                      <a:lnTo>
                        <a:pt x="734481" y="743304"/>
                      </a:lnTo>
                      <a:lnTo>
                        <a:pt x="736206" y="743304"/>
                      </a:lnTo>
                      <a:lnTo>
                        <a:pt x="736206" y="744152"/>
                      </a:lnTo>
                      <a:lnTo>
                        <a:pt x="734481" y="744152"/>
                      </a:lnTo>
                      <a:lnTo>
                        <a:pt x="733632" y="745027"/>
                      </a:lnTo>
                      <a:lnTo>
                        <a:pt x="733632" y="744152"/>
                      </a:lnTo>
                      <a:lnTo>
                        <a:pt x="731934" y="744152"/>
                      </a:lnTo>
                      <a:lnTo>
                        <a:pt x="731085" y="745875"/>
                      </a:lnTo>
                      <a:lnTo>
                        <a:pt x="731934" y="746724"/>
                      </a:lnTo>
                      <a:lnTo>
                        <a:pt x="731934" y="747572"/>
                      </a:lnTo>
                      <a:lnTo>
                        <a:pt x="731085" y="747572"/>
                      </a:lnTo>
                      <a:lnTo>
                        <a:pt x="730210" y="746724"/>
                      </a:lnTo>
                      <a:lnTo>
                        <a:pt x="729361" y="746724"/>
                      </a:lnTo>
                      <a:lnTo>
                        <a:pt x="727663" y="748420"/>
                      </a:lnTo>
                      <a:lnTo>
                        <a:pt x="726814" y="748420"/>
                      </a:lnTo>
                      <a:lnTo>
                        <a:pt x="726814" y="749269"/>
                      </a:lnTo>
                      <a:lnTo>
                        <a:pt x="725116" y="748420"/>
                      </a:lnTo>
                      <a:lnTo>
                        <a:pt x="725116" y="749269"/>
                      </a:lnTo>
                      <a:lnTo>
                        <a:pt x="724240" y="750143"/>
                      </a:lnTo>
                      <a:lnTo>
                        <a:pt x="725116" y="750992"/>
                      </a:lnTo>
                      <a:lnTo>
                        <a:pt x="724240" y="750992"/>
                      </a:lnTo>
                      <a:lnTo>
                        <a:pt x="723391" y="751840"/>
                      </a:lnTo>
                      <a:lnTo>
                        <a:pt x="722542" y="750992"/>
                      </a:lnTo>
                      <a:lnTo>
                        <a:pt x="720844" y="751840"/>
                      </a:lnTo>
                      <a:lnTo>
                        <a:pt x="720844" y="753537"/>
                      </a:lnTo>
                      <a:lnTo>
                        <a:pt x="719120" y="754385"/>
                      </a:lnTo>
                      <a:lnTo>
                        <a:pt x="719120" y="755234"/>
                      </a:lnTo>
                      <a:lnTo>
                        <a:pt x="719120" y="756109"/>
                      </a:lnTo>
                      <a:lnTo>
                        <a:pt x="718271" y="755234"/>
                      </a:lnTo>
                      <a:lnTo>
                        <a:pt x="718271" y="754385"/>
                      </a:lnTo>
                      <a:lnTo>
                        <a:pt x="718271" y="751840"/>
                      </a:lnTo>
                      <a:lnTo>
                        <a:pt x="718271" y="750992"/>
                      </a:lnTo>
                      <a:lnTo>
                        <a:pt x="717422" y="750992"/>
                      </a:lnTo>
                      <a:lnTo>
                        <a:pt x="715724" y="752689"/>
                      </a:lnTo>
                      <a:lnTo>
                        <a:pt x="714875" y="752689"/>
                      </a:lnTo>
                      <a:lnTo>
                        <a:pt x="714026" y="754385"/>
                      </a:lnTo>
                      <a:lnTo>
                        <a:pt x="713150" y="755234"/>
                      </a:lnTo>
                      <a:lnTo>
                        <a:pt x="711452" y="755234"/>
                      </a:lnTo>
                      <a:lnTo>
                        <a:pt x="713150" y="756109"/>
                      </a:lnTo>
                      <a:lnTo>
                        <a:pt x="712301" y="756109"/>
                      </a:lnTo>
                      <a:lnTo>
                        <a:pt x="711452" y="756109"/>
                      </a:lnTo>
                      <a:lnTo>
                        <a:pt x="709754" y="757805"/>
                      </a:lnTo>
                      <a:lnTo>
                        <a:pt x="709754" y="758654"/>
                      </a:lnTo>
                      <a:lnTo>
                        <a:pt x="709754" y="759502"/>
                      </a:lnTo>
                      <a:lnTo>
                        <a:pt x="709754" y="760350"/>
                      </a:lnTo>
                      <a:lnTo>
                        <a:pt x="708905" y="759502"/>
                      </a:lnTo>
                      <a:lnTo>
                        <a:pt x="708905" y="758654"/>
                      </a:lnTo>
                      <a:lnTo>
                        <a:pt x="707181" y="759502"/>
                      </a:lnTo>
                      <a:lnTo>
                        <a:pt x="708030" y="761199"/>
                      </a:lnTo>
                      <a:lnTo>
                        <a:pt x="706332" y="762074"/>
                      </a:lnTo>
                      <a:lnTo>
                        <a:pt x="705483" y="762922"/>
                      </a:lnTo>
                      <a:lnTo>
                        <a:pt x="706332" y="763770"/>
                      </a:lnTo>
                      <a:lnTo>
                        <a:pt x="707181" y="765467"/>
                      </a:lnTo>
                      <a:lnTo>
                        <a:pt x="708905" y="766316"/>
                      </a:lnTo>
                      <a:lnTo>
                        <a:pt x="707181" y="768039"/>
                      </a:lnTo>
                      <a:lnTo>
                        <a:pt x="707181" y="768887"/>
                      </a:lnTo>
                      <a:lnTo>
                        <a:pt x="706332" y="768887"/>
                      </a:lnTo>
                      <a:lnTo>
                        <a:pt x="704634" y="769736"/>
                      </a:lnTo>
                      <a:lnTo>
                        <a:pt x="704634" y="768887"/>
                      </a:lnTo>
                      <a:lnTo>
                        <a:pt x="703785" y="768039"/>
                      </a:lnTo>
                      <a:lnTo>
                        <a:pt x="702936" y="768039"/>
                      </a:lnTo>
                      <a:lnTo>
                        <a:pt x="701211" y="772307"/>
                      </a:lnTo>
                      <a:lnTo>
                        <a:pt x="700362" y="772307"/>
                      </a:lnTo>
                      <a:lnTo>
                        <a:pt x="699513" y="772307"/>
                      </a:lnTo>
                      <a:lnTo>
                        <a:pt x="699513" y="773155"/>
                      </a:lnTo>
                      <a:lnTo>
                        <a:pt x="697815" y="774852"/>
                      </a:lnTo>
                      <a:lnTo>
                        <a:pt x="696940" y="774852"/>
                      </a:lnTo>
                      <a:lnTo>
                        <a:pt x="696091" y="774852"/>
                      </a:lnTo>
                      <a:lnTo>
                        <a:pt x="696091" y="773155"/>
                      </a:lnTo>
                      <a:lnTo>
                        <a:pt x="692695" y="773155"/>
                      </a:lnTo>
                      <a:lnTo>
                        <a:pt x="693544" y="774852"/>
                      </a:lnTo>
                      <a:lnTo>
                        <a:pt x="692695" y="774852"/>
                      </a:lnTo>
                      <a:lnTo>
                        <a:pt x="691846" y="775701"/>
                      </a:lnTo>
                      <a:lnTo>
                        <a:pt x="690970" y="777397"/>
                      </a:lnTo>
                      <a:lnTo>
                        <a:pt x="691846" y="778272"/>
                      </a:lnTo>
                      <a:lnTo>
                        <a:pt x="691846" y="779121"/>
                      </a:lnTo>
                      <a:lnTo>
                        <a:pt x="690121" y="779121"/>
                      </a:lnTo>
                      <a:lnTo>
                        <a:pt x="689272" y="779969"/>
                      </a:lnTo>
                      <a:lnTo>
                        <a:pt x="687574" y="780817"/>
                      </a:lnTo>
                      <a:lnTo>
                        <a:pt x="686725" y="779969"/>
                      </a:lnTo>
                      <a:lnTo>
                        <a:pt x="685850" y="779969"/>
                      </a:lnTo>
                      <a:lnTo>
                        <a:pt x="685001" y="779121"/>
                      </a:lnTo>
                      <a:lnTo>
                        <a:pt x="685850" y="778272"/>
                      </a:lnTo>
                      <a:lnTo>
                        <a:pt x="685001" y="778272"/>
                      </a:lnTo>
                      <a:lnTo>
                        <a:pt x="684152" y="777397"/>
                      </a:lnTo>
                      <a:lnTo>
                        <a:pt x="683303" y="778272"/>
                      </a:lnTo>
                      <a:lnTo>
                        <a:pt x="681605" y="779121"/>
                      </a:lnTo>
                      <a:lnTo>
                        <a:pt x="681605" y="780817"/>
                      </a:lnTo>
                      <a:lnTo>
                        <a:pt x="680756" y="782514"/>
                      </a:lnTo>
                      <a:lnTo>
                        <a:pt x="681605" y="783362"/>
                      </a:lnTo>
                      <a:lnTo>
                        <a:pt x="681605" y="784237"/>
                      </a:lnTo>
                      <a:lnTo>
                        <a:pt x="680756" y="784237"/>
                      </a:lnTo>
                      <a:lnTo>
                        <a:pt x="679032" y="783362"/>
                      </a:lnTo>
                      <a:lnTo>
                        <a:pt x="678183" y="782514"/>
                      </a:lnTo>
                      <a:lnTo>
                        <a:pt x="677334" y="783362"/>
                      </a:lnTo>
                      <a:lnTo>
                        <a:pt x="677334" y="784237"/>
                      </a:lnTo>
                      <a:lnTo>
                        <a:pt x="676485" y="785086"/>
                      </a:lnTo>
                      <a:lnTo>
                        <a:pt x="677334" y="785934"/>
                      </a:lnTo>
                      <a:lnTo>
                        <a:pt x="677334" y="786782"/>
                      </a:lnTo>
                      <a:lnTo>
                        <a:pt x="676485" y="787631"/>
                      </a:lnTo>
                      <a:lnTo>
                        <a:pt x="675636" y="787631"/>
                      </a:lnTo>
                      <a:lnTo>
                        <a:pt x="674787" y="786782"/>
                      </a:lnTo>
                      <a:lnTo>
                        <a:pt x="673911" y="787631"/>
                      </a:lnTo>
                      <a:lnTo>
                        <a:pt x="670515" y="785934"/>
                      </a:lnTo>
                      <a:lnTo>
                        <a:pt x="669666" y="786782"/>
                      </a:lnTo>
                      <a:lnTo>
                        <a:pt x="668791" y="789354"/>
                      </a:lnTo>
                      <a:lnTo>
                        <a:pt x="667942" y="789354"/>
                      </a:lnTo>
                      <a:lnTo>
                        <a:pt x="666244" y="790202"/>
                      </a:lnTo>
                      <a:lnTo>
                        <a:pt x="665395" y="791051"/>
                      </a:lnTo>
                      <a:lnTo>
                        <a:pt x="664546" y="790202"/>
                      </a:lnTo>
                      <a:lnTo>
                        <a:pt x="664546" y="787631"/>
                      </a:lnTo>
                      <a:lnTo>
                        <a:pt x="663670" y="787631"/>
                      </a:lnTo>
                      <a:lnTo>
                        <a:pt x="662821" y="787631"/>
                      </a:lnTo>
                      <a:lnTo>
                        <a:pt x="662821" y="785934"/>
                      </a:lnTo>
                      <a:lnTo>
                        <a:pt x="662821" y="784237"/>
                      </a:lnTo>
                      <a:lnTo>
                        <a:pt x="662821" y="783362"/>
                      </a:lnTo>
                      <a:lnTo>
                        <a:pt x="660274" y="785086"/>
                      </a:lnTo>
                      <a:lnTo>
                        <a:pt x="659425" y="785086"/>
                      </a:lnTo>
                      <a:lnTo>
                        <a:pt x="658576" y="784237"/>
                      </a:lnTo>
                      <a:lnTo>
                        <a:pt x="658576" y="783362"/>
                      </a:lnTo>
                      <a:lnTo>
                        <a:pt x="656852" y="782514"/>
                      </a:lnTo>
                      <a:lnTo>
                        <a:pt x="655154" y="781666"/>
                      </a:lnTo>
                      <a:lnTo>
                        <a:pt x="654305" y="779969"/>
                      </a:lnTo>
                      <a:lnTo>
                        <a:pt x="653456" y="779121"/>
                      </a:lnTo>
                      <a:lnTo>
                        <a:pt x="652607" y="779121"/>
                      </a:lnTo>
                      <a:lnTo>
                        <a:pt x="651731" y="780817"/>
                      </a:lnTo>
                      <a:lnTo>
                        <a:pt x="650882" y="781666"/>
                      </a:lnTo>
                      <a:lnTo>
                        <a:pt x="649184" y="781666"/>
                      </a:lnTo>
                      <a:lnTo>
                        <a:pt x="648335" y="781666"/>
                      </a:lnTo>
                      <a:lnTo>
                        <a:pt x="645762" y="780817"/>
                      </a:lnTo>
                      <a:lnTo>
                        <a:pt x="644064" y="779969"/>
                      </a:lnTo>
                      <a:lnTo>
                        <a:pt x="641490" y="779121"/>
                      </a:lnTo>
                      <a:lnTo>
                        <a:pt x="641490" y="777397"/>
                      </a:lnTo>
                      <a:lnTo>
                        <a:pt x="639792" y="775701"/>
                      </a:lnTo>
                      <a:lnTo>
                        <a:pt x="639792" y="774004"/>
                      </a:lnTo>
                      <a:lnTo>
                        <a:pt x="638094" y="774004"/>
                      </a:lnTo>
                      <a:lnTo>
                        <a:pt x="635521" y="773155"/>
                      </a:lnTo>
                      <a:lnTo>
                        <a:pt x="632125" y="773155"/>
                      </a:lnTo>
                      <a:lnTo>
                        <a:pt x="631276" y="772307"/>
                      </a:lnTo>
                      <a:lnTo>
                        <a:pt x="631276" y="770584"/>
                      </a:lnTo>
                      <a:lnTo>
                        <a:pt x="627853" y="770584"/>
                      </a:lnTo>
                      <a:lnTo>
                        <a:pt x="627004" y="768887"/>
                      </a:lnTo>
                      <a:lnTo>
                        <a:pt x="626155" y="768887"/>
                      </a:lnTo>
                      <a:lnTo>
                        <a:pt x="625306" y="768887"/>
                      </a:lnTo>
                      <a:lnTo>
                        <a:pt x="623582" y="770584"/>
                      </a:lnTo>
                      <a:lnTo>
                        <a:pt x="620186" y="773155"/>
                      </a:lnTo>
                      <a:lnTo>
                        <a:pt x="620186" y="774004"/>
                      </a:lnTo>
                      <a:lnTo>
                        <a:pt x="621884" y="774852"/>
                      </a:lnTo>
                      <a:lnTo>
                        <a:pt x="621884" y="775701"/>
                      </a:lnTo>
                      <a:lnTo>
                        <a:pt x="621035" y="775701"/>
                      </a:lnTo>
                      <a:lnTo>
                        <a:pt x="619311" y="775701"/>
                      </a:lnTo>
                      <a:lnTo>
                        <a:pt x="618462" y="774004"/>
                      </a:lnTo>
                      <a:lnTo>
                        <a:pt x="617613" y="774004"/>
                      </a:lnTo>
                      <a:lnTo>
                        <a:pt x="616764" y="774004"/>
                      </a:lnTo>
                      <a:lnTo>
                        <a:pt x="615915" y="773155"/>
                      </a:lnTo>
                      <a:lnTo>
                        <a:pt x="614217" y="774004"/>
                      </a:lnTo>
                      <a:lnTo>
                        <a:pt x="609945" y="774004"/>
                      </a:lnTo>
                      <a:lnTo>
                        <a:pt x="609096" y="774004"/>
                      </a:lnTo>
                      <a:lnTo>
                        <a:pt x="609096" y="772307"/>
                      </a:lnTo>
                      <a:lnTo>
                        <a:pt x="608247" y="772307"/>
                      </a:lnTo>
                      <a:lnTo>
                        <a:pt x="607372" y="772307"/>
                      </a:lnTo>
                      <a:lnTo>
                        <a:pt x="605674" y="773155"/>
                      </a:lnTo>
                      <a:lnTo>
                        <a:pt x="603976" y="772307"/>
                      </a:lnTo>
                      <a:lnTo>
                        <a:pt x="599704" y="774852"/>
                      </a:lnTo>
                      <a:lnTo>
                        <a:pt x="598855" y="774004"/>
                      </a:lnTo>
                      <a:lnTo>
                        <a:pt x="599704" y="772307"/>
                      </a:lnTo>
                      <a:lnTo>
                        <a:pt x="598855" y="771432"/>
                      </a:lnTo>
                      <a:lnTo>
                        <a:pt x="598006" y="771432"/>
                      </a:lnTo>
                      <a:lnTo>
                        <a:pt x="595433" y="773155"/>
                      </a:lnTo>
                      <a:lnTo>
                        <a:pt x="593735" y="771432"/>
                      </a:lnTo>
                      <a:lnTo>
                        <a:pt x="591161" y="771432"/>
                      </a:lnTo>
                      <a:lnTo>
                        <a:pt x="590312" y="770584"/>
                      </a:lnTo>
                      <a:lnTo>
                        <a:pt x="590312" y="768887"/>
                      </a:lnTo>
                      <a:lnTo>
                        <a:pt x="589463" y="768039"/>
                      </a:lnTo>
                      <a:lnTo>
                        <a:pt x="586916" y="768039"/>
                      </a:lnTo>
                      <a:lnTo>
                        <a:pt x="586067" y="768887"/>
                      </a:lnTo>
                      <a:lnTo>
                        <a:pt x="585192" y="768887"/>
                      </a:lnTo>
                      <a:lnTo>
                        <a:pt x="580071" y="768039"/>
                      </a:lnTo>
                      <a:lnTo>
                        <a:pt x="579222" y="768887"/>
                      </a:lnTo>
                      <a:lnTo>
                        <a:pt x="579222" y="769736"/>
                      </a:lnTo>
                      <a:lnTo>
                        <a:pt x="579222" y="770584"/>
                      </a:lnTo>
                      <a:lnTo>
                        <a:pt x="577524" y="770584"/>
                      </a:lnTo>
                      <a:lnTo>
                        <a:pt x="575826" y="770584"/>
                      </a:lnTo>
                      <a:lnTo>
                        <a:pt x="574102" y="770584"/>
                      </a:lnTo>
                      <a:lnTo>
                        <a:pt x="572404" y="771432"/>
                      </a:lnTo>
                      <a:lnTo>
                        <a:pt x="570706" y="770584"/>
                      </a:lnTo>
                      <a:lnTo>
                        <a:pt x="568132" y="771432"/>
                      </a:lnTo>
                      <a:lnTo>
                        <a:pt x="565585" y="770584"/>
                      </a:lnTo>
                      <a:lnTo>
                        <a:pt x="563012" y="772307"/>
                      </a:lnTo>
                      <a:lnTo>
                        <a:pt x="561314" y="771432"/>
                      </a:lnTo>
                      <a:lnTo>
                        <a:pt x="559616" y="772307"/>
                      </a:lnTo>
                      <a:lnTo>
                        <a:pt x="557892" y="774852"/>
                      </a:lnTo>
                      <a:lnTo>
                        <a:pt x="556194" y="774852"/>
                      </a:lnTo>
                      <a:lnTo>
                        <a:pt x="555345" y="770584"/>
                      </a:lnTo>
                      <a:lnTo>
                        <a:pt x="554496" y="769736"/>
                      </a:lnTo>
                      <a:lnTo>
                        <a:pt x="550224" y="768887"/>
                      </a:lnTo>
                      <a:lnTo>
                        <a:pt x="549375" y="767190"/>
                      </a:lnTo>
                      <a:lnTo>
                        <a:pt x="545953" y="767190"/>
                      </a:lnTo>
                      <a:lnTo>
                        <a:pt x="545104" y="765467"/>
                      </a:lnTo>
                      <a:lnTo>
                        <a:pt x="542557" y="765467"/>
                      </a:lnTo>
                      <a:lnTo>
                        <a:pt x="539983" y="768039"/>
                      </a:lnTo>
                      <a:lnTo>
                        <a:pt x="538285" y="768887"/>
                      </a:lnTo>
                      <a:lnTo>
                        <a:pt x="537436" y="769736"/>
                      </a:lnTo>
                      <a:lnTo>
                        <a:pt x="536587" y="769736"/>
                      </a:lnTo>
                      <a:lnTo>
                        <a:pt x="536587" y="772307"/>
                      </a:lnTo>
                      <a:lnTo>
                        <a:pt x="535738" y="772307"/>
                      </a:lnTo>
                      <a:lnTo>
                        <a:pt x="534863" y="774004"/>
                      </a:lnTo>
                      <a:lnTo>
                        <a:pt x="534014" y="774004"/>
                      </a:lnTo>
                      <a:lnTo>
                        <a:pt x="531467" y="773155"/>
                      </a:lnTo>
                      <a:lnTo>
                        <a:pt x="528893" y="774852"/>
                      </a:lnTo>
                      <a:lnTo>
                        <a:pt x="528893" y="776549"/>
                      </a:lnTo>
                      <a:lnTo>
                        <a:pt x="528044" y="778272"/>
                      </a:lnTo>
                      <a:lnTo>
                        <a:pt x="524622" y="779969"/>
                      </a:lnTo>
                      <a:lnTo>
                        <a:pt x="524622" y="779121"/>
                      </a:lnTo>
                      <a:lnTo>
                        <a:pt x="522924" y="779121"/>
                      </a:lnTo>
                      <a:lnTo>
                        <a:pt x="522075" y="778272"/>
                      </a:lnTo>
                      <a:lnTo>
                        <a:pt x="520377" y="778272"/>
                      </a:lnTo>
                      <a:lnTo>
                        <a:pt x="520377" y="777397"/>
                      </a:lnTo>
                      <a:lnTo>
                        <a:pt x="521226" y="776549"/>
                      </a:lnTo>
                      <a:lnTo>
                        <a:pt x="521226" y="775701"/>
                      </a:lnTo>
                      <a:lnTo>
                        <a:pt x="518652" y="775701"/>
                      </a:lnTo>
                      <a:lnTo>
                        <a:pt x="515256" y="778272"/>
                      </a:lnTo>
                      <a:lnTo>
                        <a:pt x="514407" y="779121"/>
                      </a:lnTo>
                      <a:lnTo>
                        <a:pt x="510985" y="779969"/>
                      </a:lnTo>
                      <a:lnTo>
                        <a:pt x="508438" y="779121"/>
                      </a:lnTo>
                      <a:lnTo>
                        <a:pt x="507562" y="779969"/>
                      </a:lnTo>
                      <a:lnTo>
                        <a:pt x="507562" y="780817"/>
                      </a:lnTo>
                      <a:lnTo>
                        <a:pt x="510136" y="782514"/>
                      </a:lnTo>
                      <a:lnTo>
                        <a:pt x="510136" y="783362"/>
                      </a:lnTo>
                      <a:lnTo>
                        <a:pt x="510136" y="784237"/>
                      </a:lnTo>
                      <a:lnTo>
                        <a:pt x="509287" y="785086"/>
                      </a:lnTo>
                      <a:lnTo>
                        <a:pt x="507562" y="785934"/>
                      </a:lnTo>
                      <a:lnTo>
                        <a:pt x="505864" y="787631"/>
                      </a:lnTo>
                      <a:lnTo>
                        <a:pt x="504166" y="791051"/>
                      </a:lnTo>
                      <a:lnTo>
                        <a:pt x="503317" y="793596"/>
                      </a:lnTo>
                      <a:lnTo>
                        <a:pt x="500744" y="794471"/>
                      </a:lnTo>
                      <a:lnTo>
                        <a:pt x="499895" y="794471"/>
                      </a:lnTo>
                      <a:lnTo>
                        <a:pt x="499046" y="795319"/>
                      </a:lnTo>
                      <a:lnTo>
                        <a:pt x="498197" y="796167"/>
                      </a:lnTo>
                      <a:lnTo>
                        <a:pt x="497348" y="798713"/>
                      </a:lnTo>
                      <a:lnTo>
                        <a:pt x="496472" y="799561"/>
                      </a:lnTo>
                      <a:lnTo>
                        <a:pt x="493926" y="798713"/>
                      </a:lnTo>
                      <a:lnTo>
                        <a:pt x="493077" y="798713"/>
                      </a:lnTo>
                      <a:lnTo>
                        <a:pt x="491379" y="802981"/>
                      </a:lnTo>
                      <a:lnTo>
                        <a:pt x="488805" y="805526"/>
                      </a:lnTo>
                      <a:lnTo>
                        <a:pt x="487956" y="808098"/>
                      </a:lnTo>
                      <a:lnTo>
                        <a:pt x="487107" y="808946"/>
                      </a:lnTo>
                      <a:lnTo>
                        <a:pt x="484534" y="809794"/>
                      </a:lnTo>
                      <a:lnTo>
                        <a:pt x="482836" y="808946"/>
                      </a:lnTo>
                      <a:lnTo>
                        <a:pt x="481987" y="808946"/>
                      </a:lnTo>
                      <a:lnTo>
                        <a:pt x="480289" y="804678"/>
                      </a:lnTo>
                      <a:lnTo>
                        <a:pt x="474293" y="798713"/>
                      </a:lnTo>
                      <a:lnTo>
                        <a:pt x="473444" y="796167"/>
                      </a:lnTo>
                      <a:lnTo>
                        <a:pt x="473444" y="794471"/>
                      </a:lnTo>
                      <a:lnTo>
                        <a:pt x="473444" y="791899"/>
                      </a:lnTo>
                      <a:lnTo>
                        <a:pt x="473444" y="791051"/>
                      </a:lnTo>
                      <a:lnTo>
                        <a:pt x="472595" y="790202"/>
                      </a:lnTo>
                      <a:lnTo>
                        <a:pt x="471746" y="790202"/>
                      </a:lnTo>
                      <a:lnTo>
                        <a:pt x="469199" y="789354"/>
                      </a:lnTo>
                      <a:lnTo>
                        <a:pt x="467474" y="790202"/>
                      </a:lnTo>
                      <a:lnTo>
                        <a:pt x="466625" y="790202"/>
                      </a:lnTo>
                      <a:lnTo>
                        <a:pt x="465776" y="791051"/>
                      </a:lnTo>
                      <a:lnTo>
                        <a:pt x="466625" y="794471"/>
                      </a:lnTo>
                      <a:lnTo>
                        <a:pt x="465776" y="795319"/>
                      </a:lnTo>
                      <a:lnTo>
                        <a:pt x="465776" y="796167"/>
                      </a:lnTo>
                      <a:lnTo>
                        <a:pt x="464927" y="796167"/>
                      </a:lnTo>
                      <a:lnTo>
                        <a:pt x="464078" y="797016"/>
                      </a:lnTo>
                      <a:lnTo>
                        <a:pt x="462354" y="796167"/>
                      </a:lnTo>
                      <a:lnTo>
                        <a:pt x="455535" y="797016"/>
                      </a:lnTo>
                      <a:lnTo>
                        <a:pt x="452988" y="797864"/>
                      </a:lnTo>
                      <a:lnTo>
                        <a:pt x="452988" y="798713"/>
                      </a:lnTo>
                      <a:lnTo>
                        <a:pt x="452113" y="799561"/>
                      </a:lnTo>
                      <a:lnTo>
                        <a:pt x="454686" y="802133"/>
                      </a:lnTo>
                      <a:lnTo>
                        <a:pt x="453837" y="803829"/>
                      </a:lnTo>
                      <a:lnTo>
                        <a:pt x="452988" y="803829"/>
                      </a:lnTo>
                      <a:lnTo>
                        <a:pt x="450415" y="802133"/>
                      </a:lnTo>
                      <a:lnTo>
                        <a:pt x="449566" y="802133"/>
                      </a:lnTo>
                      <a:lnTo>
                        <a:pt x="447868" y="802133"/>
                      </a:lnTo>
                      <a:lnTo>
                        <a:pt x="446143" y="802981"/>
                      </a:lnTo>
                      <a:lnTo>
                        <a:pt x="443596" y="804678"/>
                      </a:lnTo>
                      <a:lnTo>
                        <a:pt x="441898" y="805526"/>
                      </a:lnTo>
                      <a:lnTo>
                        <a:pt x="441023" y="805526"/>
                      </a:lnTo>
                      <a:lnTo>
                        <a:pt x="439325" y="804678"/>
                      </a:lnTo>
                      <a:lnTo>
                        <a:pt x="437627" y="805526"/>
                      </a:lnTo>
                      <a:lnTo>
                        <a:pt x="436778" y="807249"/>
                      </a:lnTo>
                      <a:lnTo>
                        <a:pt x="435929" y="808946"/>
                      </a:lnTo>
                      <a:lnTo>
                        <a:pt x="435053" y="808946"/>
                      </a:lnTo>
                      <a:lnTo>
                        <a:pt x="434205" y="808946"/>
                      </a:lnTo>
                      <a:lnTo>
                        <a:pt x="431658" y="808098"/>
                      </a:lnTo>
                      <a:lnTo>
                        <a:pt x="429084" y="808098"/>
                      </a:lnTo>
                      <a:lnTo>
                        <a:pt x="427386" y="806401"/>
                      </a:lnTo>
                      <a:lnTo>
                        <a:pt x="425688" y="806401"/>
                      </a:lnTo>
                      <a:lnTo>
                        <a:pt x="424839" y="805526"/>
                      </a:lnTo>
                      <a:lnTo>
                        <a:pt x="423964" y="804678"/>
                      </a:lnTo>
                      <a:lnTo>
                        <a:pt x="423115" y="804678"/>
                      </a:lnTo>
                      <a:lnTo>
                        <a:pt x="420568" y="806401"/>
                      </a:lnTo>
                      <a:lnTo>
                        <a:pt x="417145" y="806401"/>
                      </a:lnTo>
                      <a:lnTo>
                        <a:pt x="412025" y="805526"/>
                      </a:lnTo>
                      <a:lnTo>
                        <a:pt x="411176" y="803829"/>
                      </a:lnTo>
                      <a:lnTo>
                        <a:pt x="406904" y="803829"/>
                      </a:lnTo>
                      <a:lnTo>
                        <a:pt x="405206" y="803829"/>
                      </a:lnTo>
                      <a:lnTo>
                        <a:pt x="404357" y="804678"/>
                      </a:lnTo>
                      <a:lnTo>
                        <a:pt x="402659" y="808946"/>
                      </a:lnTo>
                      <a:lnTo>
                        <a:pt x="400935" y="810643"/>
                      </a:lnTo>
                      <a:lnTo>
                        <a:pt x="398388" y="813214"/>
                      </a:lnTo>
                      <a:lnTo>
                        <a:pt x="388147" y="811518"/>
                      </a:lnTo>
                      <a:lnTo>
                        <a:pt x="383875" y="814063"/>
                      </a:lnTo>
                      <a:lnTo>
                        <a:pt x="381328" y="814063"/>
                      </a:lnTo>
                      <a:lnTo>
                        <a:pt x="377057" y="813214"/>
                      </a:lnTo>
                      <a:lnTo>
                        <a:pt x="374483" y="814063"/>
                      </a:lnTo>
                      <a:lnTo>
                        <a:pt x="372785" y="814911"/>
                      </a:lnTo>
                      <a:lnTo>
                        <a:pt x="371937" y="815760"/>
                      </a:lnTo>
                      <a:lnTo>
                        <a:pt x="370239" y="816608"/>
                      </a:lnTo>
                      <a:lnTo>
                        <a:pt x="368514" y="818331"/>
                      </a:lnTo>
                      <a:lnTo>
                        <a:pt x="364269" y="824296"/>
                      </a:lnTo>
                      <a:lnTo>
                        <a:pt x="361696" y="831110"/>
                      </a:lnTo>
                      <a:lnTo>
                        <a:pt x="360847" y="831958"/>
                      </a:lnTo>
                      <a:lnTo>
                        <a:pt x="359149" y="831958"/>
                      </a:lnTo>
                      <a:lnTo>
                        <a:pt x="356575" y="832806"/>
                      </a:lnTo>
                      <a:lnTo>
                        <a:pt x="355726" y="833681"/>
                      </a:lnTo>
                      <a:lnTo>
                        <a:pt x="355726" y="834530"/>
                      </a:lnTo>
                      <a:lnTo>
                        <a:pt x="353179" y="841343"/>
                      </a:lnTo>
                      <a:lnTo>
                        <a:pt x="350606" y="844763"/>
                      </a:lnTo>
                      <a:lnTo>
                        <a:pt x="349757" y="844763"/>
                      </a:lnTo>
                      <a:lnTo>
                        <a:pt x="346334" y="846460"/>
                      </a:lnTo>
                      <a:lnTo>
                        <a:pt x="344636" y="847308"/>
                      </a:lnTo>
                      <a:lnTo>
                        <a:pt x="344636" y="849005"/>
                      </a:lnTo>
                      <a:lnTo>
                        <a:pt x="346334" y="853273"/>
                      </a:lnTo>
                      <a:lnTo>
                        <a:pt x="345485" y="855845"/>
                      </a:lnTo>
                      <a:lnTo>
                        <a:pt x="346334" y="856693"/>
                      </a:lnTo>
                      <a:lnTo>
                        <a:pt x="346334" y="860087"/>
                      </a:lnTo>
                      <a:lnTo>
                        <a:pt x="342938" y="865203"/>
                      </a:lnTo>
                      <a:lnTo>
                        <a:pt x="341240" y="868623"/>
                      </a:lnTo>
                      <a:lnTo>
                        <a:pt x="340365" y="868623"/>
                      </a:lnTo>
                      <a:lnTo>
                        <a:pt x="340365" y="869472"/>
                      </a:lnTo>
                      <a:lnTo>
                        <a:pt x="336969" y="871169"/>
                      </a:lnTo>
                      <a:lnTo>
                        <a:pt x="335244" y="872892"/>
                      </a:lnTo>
                      <a:lnTo>
                        <a:pt x="327577" y="872892"/>
                      </a:lnTo>
                      <a:lnTo>
                        <a:pt x="325879" y="872892"/>
                      </a:lnTo>
                      <a:lnTo>
                        <a:pt x="324154" y="872892"/>
                      </a:lnTo>
                      <a:lnTo>
                        <a:pt x="323305" y="873740"/>
                      </a:lnTo>
                      <a:lnTo>
                        <a:pt x="324154" y="876285"/>
                      </a:lnTo>
                      <a:lnTo>
                        <a:pt x="323305" y="877982"/>
                      </a:lnTo>
                      <a:lnTo>
                        <a:pt x="316487" y="879705"/>
                      </a:lnTo>
                      <a:lnTo>
                        <a:pt x="315638" y="881402"/>
                      </a:lnTo>
                      <a:lnTo>
                        <a:pt x="315638" y="883099"/>
                      </a:lnTo>
                      <a:lnTo>
                        <a:pt x="315638" y="883974"/>
                      </a:lnTo>
                      <a:lnTo>
                        <a:pt x="314789" y="885670"/>
                      </a:lnTo>
                      <a:lnTo>
                        <a:pt x="312215" y="889064"/>
                      </a:lnTo>
                      <a:lnTo>
                        <a:pt x="309669" y="889064"/>
                      </a:lnTo>
                      <a:lnTo>
                        <a:pt x="306246" y="892484"/>
                      </a:lnTo>
                      <a:lnTo>
                        <a:pt x="304548" y="895055"/>
                      </a:lnTo>
                      <a:lnTo>
                        <a:pt x="304548" y="895904"/>
                      </a:lnTo>
                      <a:lnTo>
                        <a:pt x="303699" y="897601"/>
                      </a:lnTo>
                      <a:lnTo>
                        <a:pt x="303699" y="900146"/>
                      </a:lnTo>
                      <a:lnTo>
                        <a:pt x="301975" y="902717"/>
                      </a:lnTo>
                      <a:lnTo>
                        <a:pt x="301126" y="906137"/>
                      </a:lnTo>
                      <a:lnTo>
                        <a:pt x="299428" y="907834"/>
                      </a:lnTo>
                      <a:lnTo>
                        <a:pt x="299428" y="908682"/>
                      </a:lnTo>
                      <a:lnTo>
                        <a:pt x="298579" y="910379"/>
                      </a:lnTo>
                      <a:lnTo>
                        <a:pt x="299428" y="911227"/>
                      </a:lnTo>
                      <a:lnTo>
                        <a:pt x="303699" y="914647"/>
                      </a:lnTo>
                      <a:lnTo>
                        <a:pt x="305397" y="917219"/>
                      </a:lnTo>
                      <a:lnTo>
                        <a:pt x="305397" y="918067"/>
                      </a:lnTo>
                      <a:lnTo>
                        <a:pt x="303699" y="919764"/>
                      </a:lnTo>
                      <a:lnTo>
                        <a:pt x="302850" y="919764"/>
                      </a:lnTo>
                      <a:lnTo>
                        <a:pt x="295156" y="917219"/>
                      </a:lnTo>
                      <a:lnTo>
                        <a:pt x="290911" y="915496"/>
                      </a:lnTo>
                      <a:lnTo>
                        <a:pt x="290911" y="914647"/>
                      </a:lnTo>
                      <a:lnTo>
                        <a:pt x="290036" y="913799"/>
                      </a:lnTo>
                      <a:lnTo>
                        <a:pt x="289187" y="912951"/>
                      </a:lnTo>
                      <a:lnTo>
                        <a:pt x="287489" y="911227"/>
                      </a:lnTo>
                      <a:lnTo>
                        <a:pt x="284915" y="911227"/>
                      </a:lnTo>
                      <a:lnTo>
                        <a:pt x="284915" y="908682"/>
                      </a:lnTo>
                      <a:lnTo>
                        <a:pt x="282368" y="908682"/>
                      </a:lnTo>
                      <a:lnTo>
                        <a:pt x="283217" y="907834"/>
                      </a:lnTo>
                      <a:lnTo>
                        <a:pt x="282368" y="906986"/>
                      </a:lnTo>
                      <a:lnTo>
                        <a:pt x="281519" y="907834"/>
                      </a:lnTo>
                      <a:lnTo>
                        <a:pt x="278946" y="906986"/>
                      </a:lnTo>
                      <a:lnTo>
                        <a:pt x="280670" y="906137"/>
                      </a:lnTo>
                      <a:lnTo>
                        <a:pt x="280670" y="905262"/>
                      </a:lnTo>
                      <a:lnTo>
                        <a:pt x="279795" y="904414"/>
                      </a:lnTo>
                      <a:lnTo>
                        <a:pt x="278946" y="901869"/>
                      </a:lnTo>
                      <a:lnTo>
                        <a:pt x="278097" y="901869"/>
                      </a:lnTo>
                      <a:lnTo>
                        <a:pt x="278097" y="900146"/>
                      </a:lnTo>
                      <a:lnTo>
                        <a:pt x="276399" y="898449"/>
                      </a:lnTo>
                      <a:lnTo>
                        <a:pt x="275550" y="897601"/>
                      </a:lnTo>
                      <a:lnTo>
                        <a:pt x="274701" y="898449"/>
                      </a:lnTo>
                      <a:lnTo>
                        <a:pt x="274701" y="897601"/>
                      </a:lnTo>
                      <a:lnTo>
                        <a:pt x="272127" y="895904"/>
                      </a:lnTo>
                      <a:lnTo>
                        <a:pt x="272127" y="895055"/>
                      </a:lnTo>
                      <a:lnTo>
                        <a:pt x="271278" y="895055"/>
                      </a:lnTo>
                      <a:lnTo>
                        <a:pt x="269580" y="895055"/>
                      </a:lnTo>
                      <a:lnTo>
                        <a:pt x="268731" y="894181"/>
                      </a:lnTo>
                      <a:lnTo>
                        <a:pt x="267007" y="894181"/>
                      </a:lnTo>
                      <a:lnTo>
                        <a:pt x="265309" y="892484"/>
                      </a:lnTo>
                      <a:lnTo>
                        <a:pt x="261886" y="892484"/>
                      </a:lnTo>
                      <a:lnTo>
                        <a:pt x="260188" y="891635"/>
                      </a:lnTo>
                      <a:lnTo>
                        <a:pt x="259339" y="889939"/>
                      </a:lnTo>
                      <a:lnTo>
                        <a:pt x="257641" y="889939"/>
                      </a:lnTo>
                      <a:lnTo>
                        <a:pt x="257641" y="889064"/>
                      </a:lnTo>
                      <a:lnTo>
                        <a:pt x="256766" y="889939"/>
                      </a:lnTo>
                      <a:lnTo>
                        <a:pt x="255917" y="889064"/>
                      </a:lnTo>
                      <a:lnTo>
                        <a:pt x="255068" y="889064"/>
                      </a:lnTo>
                      <a:lnTo>
                        <a:pt x="254219" y="889064"/>
                      </a:lnTo>
                      <a:lnTo>
                        <a:pt x="254219" y="889939"/>
                      </a:lnTo>
                      <a:lnTo>
                        <a:pt x="252521" y="889939"/>
                      </a:lnTo>
                      <a:lnTo>
                        <a:pt x="251645" y="890787"/>
                      </a:lnTo>
                      <a:lnTo>
                        <a:pt x="250796" y="889939"/>
                      </a:lnTo>
                      <a:lnTo>
                        <a:pt x="248250" y="889064"/>
                      </a:lnTo>
                      <a:lnTo>
                        <a:pt x="248250" y="887367"/>
                      </a:lnTo>
                      <a:lnTo>
                        <a:pt x="247401" y="888215"/>
                      </a:lnTo>
                      <a:lnTo>
                        <a:pt x="246552" y="887367"/>
                      </a:lnTo>
                      <a:lnTo>
                        <a:pt x="245676" y="886519"/>
                      </a:lnTo>
                      <a:lnTo>
                        <a:pt x="244827" y="886519"/>
                      </a:lnTo>
                      <a:lnTo>
                        <a:pt x="244827" y="883974"/>
                      </a:lnTo>
                      <a:lnTo>
                        <a:pt x="241431" y="883974"/>
                      </a:lnTo>
                      <a:lnTo>
                        <a:pt x="239707" y="883099"/>
                      </a:lnTo>
                      <a:lnTo>
                        <a:pt x="237160" y="883974"/>
                      </a:lnTo>
                      <a:lnTo>
                        <a:pt x="237160" y="883099"/>
                      </a:lnTo>
                      <a:lnTo>
                        <a:pt x="236311" y="882250"/>
                      </a:lnTo>
                      <a:lnTo>
                        <a:pt x="236311" y="881402"/>
                      </a:lnTo>
                      <a:lnTo>
                        <a:pt x="236311" y="880554"/>
                      </a:lnTo>
                      <a:lnTo>
                        <a:pt x="233737" y="880554"/>
                      </a:lnTo>
                      <a:lnTo>
                        <a:pt x="232888" y="879705"/>
                      </a:lnTo>
                      <a:lnTo>
                        <a:pt x="232039" y="879705"/>
                      </a:lnTo>
                      <a:lnTo>
                        <a:pt x="232039" y="878857"/>
                      </a:lnTo>
                      <a:lnTo>
                        <a:pt x="231190" y="878857"/>
                      </a:lnTo>
                      <a:lnTo>
                        <a:pt x="232039" y="877982"/>
                      </a:lnTo>
                      <a:lnTo>
                        <a:pt x="231190" y="877982"/>
                      </a:lnTo>
                      <a:lnTo>
                        <a:pt x="230341" y="877134"/>
                      </a:lnTo>
                      <a:lnTo>
                        <a:pt x="229466" y="877134"/>
                      </a:lnTo>
                      <a:lnTo>
                        <a:pt x="227768" y="877134"/>
                      </a:lnTo>
                      <a:lnTo>
                        <a:pt x="226919" y="876285"/>
                      </a:lnTo>
                      <a:lnTo>
                        <a:pt x="226070" y="876285"/>
                      </a:lnTo>
                      <a:lnTo>
                        <a:pt x="225221" y="877134"/>
                      </a:lnTo>
                      <a:lnTo>
                        <a:pt x="223496" y="875437"/>
                      </a:lnTo>
                      <a:lnTo>
                        <a:pt x="222647" y="876285"/>
                      </a:lnTo>
                      <a:lnTo>
                        <a:pt x="220949" y="876285"/>
                      </a:lnTo>
                      <a:lnTo>
                        <a:pt x="220100" y="875437"/>
                      </a:lnTo>
                      <a:lnTo>
                        <a:pt x="220100" y="874589"/>
                      </a:lnTo>
                      <a:lnTo>
                        <a:pt x="219251" y="874589"/>
                      </a:lnTo>
                      <a:lnTo>
                        <a:pt x="216678" y="873740"/>
                      </a:lnTo>
                      <a:lnTo>
                        <a:pt x="214980" y="873740"/>
                      </a:lnTo>
                      <a:lnTo>
                        <a:pt x="214131" y="873740"/>
                      </a:lnTo>
                      <a:lnTo>
                        <a:pt x="213282" y="872892"/>
                      </a:lnTo>
                      <a:lnTo>
                        <a:pt x="210708" y="872892"/>
                      </a:lnTo>
                      <a:lnTo>
                        <a:pt x="210708" y="872017"/>
                      </a:lnTo>
                      <a:lnTo>
                        <a:pt x="209010" y="872017"/>
                      </a:lnTo>
                      <a:lnTo>
                        <a:pt x="208161" y="872892"/>
                      </a:lnTo>
                      <a:lnTo>
                        <a:pt x="206437" y="873740"/>
                      </a:lnTo>
                      <a:lnTo>
                        <a:pt x="206437" y="872892"/>
                      </a:lnTo>
                      <a:lnTo>
                        <a:pt x="204739" y="872892"/>
                      </a:lnTo>
                      <a:lnTo>
                        <a:pt x="203041" y="872017"/>
                      </a:lnTo>
                      <a:lnTo>
                        <a:pt x="202192" y="872017"/>
                      </a:lnTo>
                      <a:lnTo>
                        <a:pt x="200467" y="872892"/>
                      </a:lnTo>
                      <a:lnTo>
                        <a:pt x="196196" y="870320"/>
                      </a:lnTo>
                      <a:lnTo>
                        <a:pt x="195347" y="871169"/>
                      </a:lnTo>
                      <a:lnTo>
                        <a:pt x="193649" y="869472"/>
                      </a:lnTo>
                      <a:lnTo>
                        <a:pt x="194498" y="869472"/>
                      </a:lnTo>
                      <a:lnTo>
                        <a:pt x="193649" y="868623"/>
                      </a:lnTo>
                      <a:lnTo>
                        <a:pt x="192800" y="869472"/>
                      </a:lnTo>
                      <a:lnTo>
                        <a:pt x="191951" y="869472"/>
                      </a:lnTo>
                      <a:lnTo>
                        <a:pt x="191102" y="867775"/>
                      </a:lnTo>
                      <a:lnTo>
                        <a:pt x="190226" y="868623"/>
                      </a:lnTo>
                      <a:lnTo>
                        <a:pt x="190226" y="867775"/>
                      </a:lnTo>
                      <a:lnTo>
                        <a:pt x="189377" y="867775"/>
                      </a:lnTo>
                      <a:lnTo>
                        <a:pt x="189377" y="866927"/>
                      </a:lnTo>
                      <a:lnTo>
                        <a:pt x="190226" y="866927"/>
                      </a:lnTo>
                      <a:lnTo>
                        <a:pt x="189377" y="866927"/>
                      </a:lnTo>
                      <a:lnTo>
                        <a:pt x="187679" y="866927"/>
                      </a:lnTo>
                      <a:lnTo>
                        <a:pt x="185982" y="865203"/>
                      </a:lnTo>
                      <a:lnTo>
                        <a:pt x="185133" y="866052"/>
                      </a:lnTo>
                      <a:lnTo>
                        <a:pt x="183408" y="865203"/>
                      </a:lnTo>
                      <a:lnTo>
                        <a:pt x="184257" y="865203"/>
                      </a:lnTo>
                      <a:lnTo>
                        <a:pt x="182559" y="864355"/>
                      </a:lnTo>
                      <a:lnTo>
                        <a:pt x="183408" y="864355"/>
                      </a:lnTo>
                      <a:lnTo>
                        <a:pt x="180012" y="862658"/>
                      </a:lnTo>
                      <a:lnTo>
                        <a:pt x="177439" y="862658"/>
                      </a:lnTo>
                      <a:lnTo>
                        <a:pt x="177439" y="861810"/>
                      </a:lnTo>
                      <a:lnTo>
                        <a:pt x="178288" y="860935"/>
                      </a:lnTo>
                      <a:lnTo>
                        <a:pt x="177439" y="860935"/>
                      </a:lnTo>
                      <a:lnTo>
                        <a:pt x="176590" y="860935"/>
                      </a:lnTo>
                      <a:lnTo>
                        <a:pt x="176590" y="861810"/>
                      </a:lnTo>
                      <a:lnTo>
                        <a:pt x="175741" y="861810"/>
                      </a:lnTo>
                      <a:lnTo>
                        <a:pt x="174016" y="860087"/>
                      </a:lnTo>
                      <a:lnTo>
                        <a:pt x="174016" y="859238"/>
                      </a:lnTo>
                      <a:lnTo>
                        <a:pt x="173167" y="859238"/>
                      </a:lnTo>
                      <a:lnTo>
                        <a:pt x="172318" y="857542"/>
                      </a:lnTo>
                      <a:lnTo>
                        <a:pt x="171469" y="857542"/>
                      </a:lnTo>
                      <a:lnTo>
                        <a:pt x="171469" y="856693"/>
                      </a:lnTo>
                      <a:lnTo>
                        <a:pt x="170620" y="854970"/>
                      </a:lnTo>
                      <a:lnTo>
                        <a:pt x="168922" y="854970"/>
                      </a:lnTo>
                      <a:lnTo>
                        <a:pt x="168047" y="853273"/>
                      </a:lnTo>
                      <a:lnTo>
                        <a:pt x="167198" y="853273"/>
                      </a:lnTo>
                      <a:lnTo>
                        <a:pt x="167198" y="852425"/>
                      </a:lnTo>
                      <a:lnTo>
                        <a:pt x="165500" y="852425"/>
                      </a:lnTo>
                      <a:lnTo>
                        <a:pt x="164651" y="851577"/>
                      </a:lnTo>
                      <a:lnTo>
                        <a:pt x="164651" y="852425"/>
                      </a:lnTo>
                      <a:lnTo>
                        <a:pt x="163802" y="852425"/>
                      </a:lnTo>
                      <a:lnTo>
                        <a:pt x="162953" y="852425"/>
                      </a:lnTo>
                      <a:lnTo>
                        <a:pt x="162077" y="851577"/>
                      </a:lnTo>
                      <a:lnTo>
                        <a:pt x="161228" y="850728"/>
                      </a:lnTo>
                      <a:lnTo>
                        <a:pt x="162077" y="852425"/>
                      </a:lnTo>
                      <a:lnTo>
                        <a:pt x="161228" y="852425"/>
                      </a:lnTo>
                      <a:lnTo>
                        <a:pt x="160379" y="852425"/>
                      </a:lnTo>
                      <a:lnTo>
                        <a:pt x="159530" y="851577"/>
                      </a:lnTo>
                      <a:lnTo>
                        <a:pt x="157832" y="851577"/>
                      </a:lnTo>
                      <a:lnTo>
                        <a:pt x="157832" y="850728"/>
                      </a:lnTo>
                      <a:lnTo>
                        <a:pt x="156957" y="851577"/>
                      </a:lnTo>
                      <a:lnTo>
                        <a:pt x="156108" y="852425"/>
                      </a:lnTo>
                      <a:lnTo>
                        <a:pt x="155259" y="853273"/>
                      </a:lnTo>
                      <a:lnTo>
                        <a:pt x="155259" y="852425"/>
                      </a:lnTo>
                      <a:lnTo>
                        <a:pt x="156108" y="851577"/>
                      </a:lnTo>
                      <a:lnTo>
                        <a:pt x="155259" y="850728"/>
                      </a:lnTo>
                      <a:lnTo>
                        <a:pt x="154410" y="850728"/>
                      </a:lnTo>
                      <a:lnTo>
                        <a:pt x="152712" y="849853"/>
                      </a:lnTo>
                      <a:lnTo>
                        <a:pt x="152712" y="850728"/>
                      </a:lnTo>
                      <a:lnTo>
                        <a:pt x="152712" y="849853"/>
                      </a:lnTo>
                      <a:lnTo>
                        <a:pt x="151836" y="849005"/>
                      </a:lnTo>
                      <a:lnTo>
                        <a:pt x="150987" y="849005"/>
                      </a:lnTo>
                      <a:lnTo>
                        <a:pt x="150138" y="848157"/>
                      </a:lnTo>
                      <a:lnTo>
                        <a:pt x="149289" y="849005"/>
                      </a:lnTo>
                      <a:lnTo>
                        <a:pt x="147591" y="849005"/>
                      </a:lnTo>
                      <a:lnTo>
                        <a:pt x="146742" y="848157"/>
                      </a:lnTo>
                      <a:lnTo>
                        <a:pt x="145867" y="848157"/>
                      </a:lnTo>
                      <a:lnTo>
                        <a:pt x="145867" y="847308"/>
                      </a:lnTo>
                      <a:lnTo>
                        <a:pt x="146742" y="847308"/>
                      </a:lnTo>
                      <a:lnTo>
                        <a:pt x="145867" y="847308"/>
                      </a:lnTo>
                      <a:lnTo>
                        <a:pt x="144169" y="845611"/>
                      </a:lnTo>
                      <a:lnTo>
                        <a:pt x="145018" y="845611"/>
                      </a:lnTo>
                      <a:lnTo>
                        <a:pt x="144169" y="844763"/>
                      </a:lnTo>
                      <a:lnTo>
                        <a:pt x="144169" y="843040"/>
                      </a:lnTo>
                      <a:lnTo>
                        <a:pt x="143320" y="842191"/>
                      </a:lnTo>
                      <a:lnTo>
                        <a:pt x="143320" y="843040"/>
                      </a:lnTo>
                      <a:lnTo>
                        <a:pt x="141622" y="842191"/>
                      </a:lnTo>
                      <a:lnTo>
                        <a:pt x="140773" y="842191"/>
                      </a:lnTo>
                      <a:lnTo>
                        <a:pt x="139897" y="841343"/>
                      </a:lnTo>
                      <a:lnTo>
                        <a:pt x="139048" y="841343"/>
                      </a:lnTo>
                      <a:lnTo>
                        <a:pt x="138199" y="840495"/>
                      </a:lnTo>
                      <a:lnTo>
                        <a:pt x="137350" y="839646"/>
                      </a:lnTo>
                      <a:lnTo>
                        <a:pt x="136501" y="839646"/>
                      </a:lnTo>
                      <a:lnTo>
                        <a:pt x="136501" y="837923"/>
                      </a:lnTo>
                      <a:lnTo>
                        <a:pt x="135652" y="837075"/>
                      </a:lnTo>
                      <a:lnTo>
                        <a:pt x="135652" y="836226"/>
                      </a:lnTo>
                      <a:lnTo>
                        <a:pt x="134777" y="836226"/>
                      </a:lnTo>
                      <a:lnTo>
                        <a:pt x="134777" y="835378"/>
                      </a:lnTo>
                      <a:lnTo>
                        <a:pt x="133928" y="835378"/>
                      </a:lnTo>
                      <a:lnTo>
                        <a:pt x="132230" y="836226"/>
                      </a:lnTo>
                      <a:lnTo>
                        <a:pt x="132230" y="835378"/>
                      </a:lnTo>
                      <a:lnTo>
                        <a:pt x="131381" y="836226"/>
                      </a:lnTo>
                      <a:lnTo>
                        <a:pt x="131381" y="835378"/>
                      </a:lnTo>
                      <a:lnTo>
                        <a:pt x="129656" y="834530"/>
                      </a:lnTo>
                      <a:lnTo>
                        <a:pt x="126260" y="834530"/>
                      </a:lnTo>
                      <a:lnTo>
                        <a:pt x="124563" y="832806"/>
                      </a:lnTo>
                      <a:lnTo>
                        <a:pt x="124563" y="833681"/>
                      </a:lnTo>
                      <a:lnTo>
                        <a:pt x="122838" y="832806"/>
                      </a:lnTo>
                      <a:lnTo>
                        <a:pt x="120291" y="832806"/>
                      </a:lnTo>
                      <a:lnTo>
                        <a:pt x="120291" y="834530"/>
                      </a:lnTo>
                      <a:lnTo>
                        <a:pt x="118593" y="834530"/>
                      </a:lnTo>
                      <a:lnTo>
                        <a:pt x="116869" y="833681"/>
                      </a:lnTo>
                      <a:lnTo>
                        <a:pt x="115171" y="832806"/>
                      </a:lnTo>
                      <a:lnTo>
                        <a:pt x="115171" y="831958"/>
                      </a:lnTo>
                      <a:lnTo>
                        <a:pt x="114322" y="831958"/>
                      </a:lnTo>
                      <a:lnTo>
                        <a:pt x="114322" y="831110"/>
                      </a:lnTo>
                      <a:lnTo>
                        <a:pt x="112597" y="831110"/>
                      </a:lnTo>
                      <a:lnTo>
                        <a:pt x="113473" y="831110"/>
                      </a:lnTo>
                      <a:lnTo>
                        <a:pt x="113473" y="829413"/>
                      </a:lnTo>
                      <a:lnTo>
                        <a:pt x="110899" y="829413"/>
                      </a:lnTo>
                      <a:lnTo>
                        <a:pt x="111748" y="828565"/>
                      </a:lnTo>
                      <a:lnTo>
                        <a:pt x="110050" y="828565"/>
                      </a:lnTo>
                      <a:lnTo>
                        <a:pt x="110050" y="827690"/>
                      </a:lnTo>
                      <a:lnTo>
                        <a:pt x="107477" y="825145"/>
                      </a:lnTo>
                      <a:lnTo>
                        <a:pt x="107477" y="824296"/>
                      </a:lnTo>
                      <a:lnTo>
                        <a:pt x="105779" y="823448"/>
                      </a:lnTo>
                      <a:lnTo>
                        <a:pt x="105779" y="822599"/>
                      </a:lnTo>
                      <a:lnTo>
                        <a:pt x="105779" y="821725"/>
                      </a:lnTo>
                      <a:lnTo>
                        <a:pt x="104081" y="820876"/>
                      </a:lnTo>
                      <a:lnTo>
                        <a:pt x="104081" y="820028"/>
                      </a:lnTo>
                      <a:lnTo>
                        <a:pt x="101507" y="814911"/>
                      </a:lnTo>
                      <a:lnTo>
                        <a:pt x="98111" y="814911"/>
                      </a:lnTo>
                      <a:lnTo>
                        <a:pt x="94689" y="813214"/>
                      </a:lnTo>
                      <a:lnTo>
                        <a:pt x="92142" y="812366"/>
                      </a:lnTo>
                      <a:lnTo>
                        <a:pt x="92142" y="811518"/>
                      </a:lnTo>
                      <a:lnTo>
                        <a:pt x="90417" y="810643"/>
                      </a:lnTo>
                      <a:lnTo>
                        <a:pt x="87870" y="810643"/>
                      </a:lnTo>
                      <a:lnTo>
                        <a:pt x="87870" y="811518"/>
                      </a:lnTo>
                      <a:lnTo>
                        <a:pt x="86172" y="812366"/>
                      </a:lnTo>
                      <a:lnTo>
                        <a:pt x="83599" y="814063"/>
                      </a:lnTo>
                      <a:lnTo>
                        <a:pt x="82750" y="814911"/>
                      </a:lnTo>
                      <a:lnTo>
                        <a:pt x="79327" y="814911"/>
                      </a:lnTo>
                      <a:lnTo>
                        <a:pt x="77629" y="815760"/>
                      </a:lnTo>
                      <a:lnTo>
                        <a:pt x="76780" y="814911"/>
                      </a:lnTo>
                      <a:lnTo>
                        <a:pt x="72509" y="814063"/>
                      </a:lnTo>
                      <a:lnTo>
                        <a:pt x="71660" y="814063"/>
                      </a:lnTo>
                      <a:lnTo>
                        <a:pt x="67388" y="815760"/>
                      </a:lnTo>
                      <a:lnTo>
                        <a:pt x="65690" y="814911"/>
                      </a:lnTo>
                      <a:lnTo>
                        <a:pt x="63144" y="814911"/>
                      </a:lnTo>
                      <a:lnTo>
                        <a:pt x="61419" y="814063"/>
                      </a:lnTo>
                      <a:lnTo>
                        <a:pt x="58872" y="814063"/>
                      </a:lnTo>
                      <a:lnTo>
                        <a:pt x="55450" y="812366"/>
                      </a:lnTo>
                      <a:lnTo>
                        <a:pt x="53752" y="813214"/>
                      </a:lnTo>
                      <a:lnTo>
                        <a:pt x="52054" y="812366"/>
                      </a:lnTo>
                      <a:lnTo>
                        <a:pt x="51178" y="812366"/>
                      </a:lnTo>
                      <a:lnTo>
                        <a:pt x="51178" y="811518"/>
                      </a:lnTo>
                      <a:lnTo>
                        <a:pt x="47782" y="809794"/>
                      </a:lnTo>
                      <a:lnTo>
                        <a:pt x="42662" y="808946"/>
                      </a:lnTo>
                      <a:lnTo>
                        <a:pt x="42662" y="806401"/>
                      </a:lnTo>
                      <a:lnTo>
                        <a:pt x="41813" y="805526"/>
                      </a:lnTo>
                      <a:lnTo>
                        <a:pt x="39239" y="805526"/>
                      </a:lnTo>
                      <a:lnTo>
                        <a:pt x="40088" y="803829"/>
                      </a:lnTo>
                      <a:lnTo>
                        <a:pt x="39239" y="802133"/>
                      </a:lnTo>
                      <a:lnTo>
                        <a:pt x="37541" y="800436"/>
                      </a:lnTo>
                      <a:lnTo>
                        <a:pt x="37541" y="798713"/>
                      </a:lnTo>
                      <a:lnTo>
                        <a:pt x="36692" y="797016"/>
                      </a:lnTo>
                      <a:lnTo>
                        <a:pt x="36692" y="796167"/>
                      </a:lnTo>
                      <a:lnTo>
                        <a:pt x="39239" y="792748"/>
                      </a:lnTo>
                      <a:lnTo>
                        <a:pt x="42662" y="791899"/>
                      </a:lnTo>
                      <a:lnTo>
                        <a:pt x="43511" y="789354"/>
                      </a:lnTo>
                      <a:lnTo>
                        <a:pt x="44360" y="787631"/>
                      </a:lnTo>
                      <a:lnTo>
                        <a:pt x="46933" y="785934"/>
                      </a:lnTo>
                      <a:lnTo>
                        <a:pt x="47782" y="782514"/>
                      </a:lnTo>
                      <a:lnTo>
                        <a:pt x="47782" y="781666"/>
                      </a:lnTo>
                      <a:lnTo>
                        <a:pt x="48631" y="780817"/>
                      </a:lnTo>
                      <a:lnTo>
                        <a:pt x="49480" y="780817"/>
                      </a:lnTo>
                      <a:lnTo>
                        <a:pt x="52054" y="780817"/>
                      </a:lnTo>
                      <a:lnTo>
                        <a:pt x="57148" y="779969"/>
                      </a:lnTo>
                      <a:lnTo>
                        <a:pt x="58872" y="776549"/>
                      </a:lnTo>
                      <a:lnTo>
                        <a:pt x="61419" y="774004"/>
                      </a:lnTo>
                      <a:lnTo>
                        <a:pt x="62268" y="771432"/>
                      </a:lnTo>
                      <a:lnTo>
                        <a:pt x="61419" y="770584"/>
                      </a:lnTo>
                      <a:lnTo>
                        <a:pt x="61419" y="769736"/>
                      </a:lnTo>
                      <a:lnTo>
                        <a:pt x="58872" y="768039"/>
                      </a:lnTo>
                      <a:lnTo>
                        <a:pt x="57148" y="767190"/>
                      </a:lnTo>
                      <a:lnTo>
                        <a:pt x="54601" y="766316"/>
                      </a:lnTo>
                      <a:lnTo>
                        <a:pt x="53752" y="766316"/>
                      </a:lnTo>
                      <a:lnTo>
                        <a:pt x="47782" y="766316"/>
                      </a:lnTo>
                      <a:lnTo>
                        <a:pt x="41813" y="764619"/>
                      </a:lnTo>
                      <a:lnTo>
                        <a:pt x="38390" y="764619"/>
                      </a:lnTo>
                      <a:lnTo>
                        <a:pt x="34119" y="765467"/>
                      </a:lnTo>
                      <a:lnTo>
                        <a:pt x="29874" y="768039"/>
                      </a:lnTo>
                      <a:lnTo>
                        <a:pt x="28998" y="771432"/>
                      </a:lnTo>
                      <a:lnTo>
                        <a:pt x="28149" y="771432"/>
                      </a:lnTo>
                      <a:lnTo>
                        <a:pt x="26451" y="770584"/>
                      </a:lnTo>
                      <a:lnTo>
                        <a:pt x="23029" y="770584"/>
                      </a:lnTo>
                      <a:lnTo>
                        <a:pt x="18784" y="766316"/>
                      </a:lnTo>
                      <a:lnTo>
                        <a:pt x="18784" y="761199"/>
                      </a:lnTo>
                      <a:lnTo>
                        <a:pt x="17908" y="757805"/>
                      </a:lnTo>
                      <a:lnTo>
                        <a:pt x="17908" y="754385"/>
                      </a:lnTo>
                      <a:lnTo>
                        <a:pt x="15361" y="746724"/>
                      </a:lnTo>
                      <a:lnTo>
                        <a:pt x="15361" y="744152"/>
                      </a:lnTo>
                      <a:lnTo>
                        <a:pt x="14512" y="739035"/>
                      </a:lnTo>
                      <a:lnTo>
                        <a:pt x="13663" y="736490"/>
                      </a:lnTo>
                      <a:lnTo>
                        <a:pt x="14512" y="734793"/>
                      </a:lnTo>
                      <a:lnTo>
                        <a:pt x="16210" y="733945"/>
                      </a:lnTo>
                      <a:lnTo>
                        <a:pt x="17059" y="733070"/>
                      </a:lnTo>
                      <a:lnTo>
                        <a:pt x="20482" y="733070"/>
                      </a:lnTo>
                      <a:lnTo>
                        <a:pt x="21331" y="733070"/>
                      </a:lnTo>
                      <a:lnTo>
                        <a:pt x="22180" y="732222"/>
                      </a:lnTo>
                      <a:lnTo>
                        <a:pt x="23029" y="731373"/>
                      </a:lnTo>
                      <a:lnTo>
                        <a:pt x="23029" y="723712"/>
                      </a:lnTo>
                      <a:lnTo>
                        <a:pt x="22180" y="721988"/>
                      </a:lnTo>
                      <a:lnTo>
                        <a:pt x="21331" y="721140"/>
                      </a:lnTo>
                      <a:lnTo>
                        <a:pt x="19633" y="717746"/>
                      </a:lnTo>
                      <a:lnTo>
                        <a:pt x="15361" y="715175"/>
                      </a:lnTo>
                      <a:lnTo>
                        <a:pt x="16210" y="712630"/>
                      </a:lnTo>
                      <a:lnTo>
                        <a:pt x="15361" y="711781"/>
                      </a:lnTo>
                      <a:lnTo>
                        <a:pt x="15361" y="710906"/>
                      </a:lnTo>
                      <a:lnTo>
                        <a:pt x="14512" y="710058"/>
                      </a:lnTo>
                      <a:lnTo>
                        <a:pt x="13663" y="709210"/>
                      </a:lnTo>
                      <a:lnTo>
                        <a:pt x="14512" y="704941"/>
                      </a:lnTo>
                      <a:lnTo>
                        <a:pt x="13663" y="703245"/>
                      </a:lnTo>
                      <a:lnTo>
                        <a:pt x="13663" y="702396"/>
                      </a:lnTo>
                      <a:lnTo>
                        <a:pt x="11939" y="700700"/>
                      </a:lnTo>
                      <a:lnTo>
                        <a:pt x="11090" y="698976"/>
                      </a:lnTo>
                      <a:lnTo>
                        <a:pt x="11939" y="698128"/>
                      </a:lnTo>
                      <a:lnTo>
                        <a:pt x="10241" y="696431"/>
                      </a:lnTo>
                      <a:lnTo>
                        <a:pt x="11090" y="695583"/>
                      </a:lnTo>
                      <a:lnTo>
                        <a:pt x="10241" y="695583"/>
                      </a:lnTo>
                      <a:lnTo>
                        <a:pt x="9392" y="693860"/>
                      </a:lnTo>
                      <a:lnTo>
                        <a:pt x="8543" y="693860"/>
                      </a:lnTo>
                      <a:lnTo>
                        <a:pt x="7694" y="693011"/>
                      </a:lnTo>
                      <a:lnTo>
                        <a:pt x="6818" y="692163"/>
                      </a:lnTo>
                      <a:lnTo>
                        <a:pt x="6818" y="691314"/>
                      </a:lnTo>
                      <a:lnTo>
                        <a:pt x="5120" y="690466"/>
                      </a:lnTo>
                      <a:lnTo>
                        <a:pt x="4271" y="689618"/>
                      </a:lnTo>
                      <a:lnTo>
                        <a:pt x="4271" y="690466"/>
                      </a:lnTo>
                      <a:lnTo>
                        <a:pt x="1725" y="688743"/>
                      </a:lnTo>
                      <a:lnTo>
                        <a:pt x="2573" y="687894"/>
                      </a:lnTo>
                      <a:lnTo>
                        <a:pt x="1725" y="687046"/>
                      </a:lnTo>
                      <a:lnTo>
                        <a:pt x="1725" y="686198"/>
                      </a:lnTo>
                      <a:lnTo>
                        <a:pt x="849" y="686198"/>
                      </a:lnTo>
                      <a:lnTo>
                        <a:pt x="1725" y="685349"/>
                      </a:lnTo>
                      <a:lnTo>
                        <a:pt x="1725" y="684501"/>
                      </a:lnTo>
                      <a:lnTo>
                        <a:pt x="849" y="683653"/>
                      </a:lnTo>
                      <a:lnTo>
                        <a:pt x="1725" y="682778"/>
                      </a:lnTo>
                      <a:lnTo>
                        <a:pt x="849" y="682778"/>
                      </a:lnTo>
                      <a:lnTo>
                        <a:pt x="849" y="681081"/>
                      </a:lnTo>
                      <a:lnTo>
                        <a:pt x="0" y="679384"/>
                      </a:lnTo>
                      <a:lnTo>
                        <a:pt x="0" y="677661"/>
                      </a:lnTo>
                      <a:lnTo>
                        <a:pt x="849" y="676813"/>
                      </a:lnTo>
                      <a:lnTo>
                        <a:pt x="0" y="676813"/>
                      </a:lnTo>
                      <a:lnTo>
                        <a:pt x="849" y="675964"/>
                      </a:lnTo>
                      <a:lnTo>
                        <a:pt x="849" y="675116"/>
                      </a:lnTo>
                      <a:lnTo>
                        <a:pt x="1725" y="674268"/>
                      </a:lnTo>
                      <a:lnTo>
                        <a:pt x="1725" y="673419"/>
                      </a:lnTo>
                      <a:lnTo>
                        <a:pt x="1725" y="672571"/>
                      </a:lnTo>
                      <a:lnTo>
                        <a:pt x="1725" y="671696"/>
                      </a:lnTo>
                      <a:lnTo>
                        <a:pt x="1725" y="670848"/>
                      </a:lnTo>
                      <a:lnTo>
                        <a:pt x="1725" y="669999"/>
                      </a:lnTo>
                      <a:lnTo>
                        <a:pt x="849" y="669151"/>
                      </a:lnTo>
                      <a:lnTo>
                        <a:pt x="1725" y="668302"/>
                      </a:lnTo>
                      <a:lnTo>
                        <a:pt x="849" y="667454"/>
                      </a:lnTo>
                      <a:lnTo>
                        <a:pt x="849" y="665731"/>
                      </a:lnTo>
                      <a:lnTo>
                        <a:pt x="1725" y="665731"/>
                      </a:lnTo>
                      <a:lnTo>
                        <a:pt x="849" y="665731"/>
                      </a:lnTo>
                      <a:lnTo>
                        <a:pt x="849" y="664882"/>
                      </a:lnTo>
                      <a:lnTo>
                        <a:pt x="1725" y="663186"/>
                      </a:lnTo>
                      <a:lnTo>
                        <a:pt x="1725" y="662337"/>
                      </a:lnTo>
                      <a:lnTo>
                        <a:pt x="1725" y="663186"/>
                      </a:lnTo>
                      <a:lnTo>
                        <a:pt x="1725" y="661489"/>
                      </a:lnTo>
                      <a:close/>
                    </a:path>
                  </a:pathLst>
                </a:custGeom>
                <a:solidFill>
                  <a:srgbClr val="999999"/>
                </a:solidFill>
                <a:ln w="7478" cap="flat">
                  <a:solidFill>
                    <a:srgbClr val="FFFFFF"/>
                  </a:solidFill>
                  <a:prstDash val="solid"/>
                  <a:miter/>
                </a:ln>
              </p:spPr>
              <p:txBody>
                <a:bodyPr rtlCol="0" anchor="ctr"/>
                <a:lstStyle/>
                <a:p>
                  <a:endParaRPr lang="pt-BR"/>
                </a:p>
              </p:txBody>
            </p:sp>
            <p:sp>
              <p:nvSpPr>
                <p:cNvPr id="32" name="Forma Livre 31">
                  <a:extLst>
                    <a:ext uri="{FF2B5EF4-FFF2-40B4-BE49-F238E27FC236}">
                      <a16:creationId xmlns:a16="http://schemas.microsoft.com/office/drawing/2014/main" id="{92510A0C-FE0D-C25C-1FD3-B508A004C944}"/>
                    </a:ext>
                  </a:extLst>
                </p:cNvPr>
                <p:cNvSpPr/>
                <p:nvPr/>
              </p:nvSpPr>
              <p:spPr>
                <a:xfrm>
                  <a:off x="1956359" y="2804300"/>
                  <a:ext cx="559054" cy="548681"/>
                </a:xfrm>
                <a:custGeom>
                  <a:avLst/>
                  <a:gdLst>
                    <a:gd name="connsiteX0" fmla="*/ 17059 w 910221"/>
                    <a:gd name="connsiteY0" fmla="*/ 308568 h 893332"/>
                    <a:gd name="connsiteX1" fmla="*/ 35843 w 910221"/>
                    <a:gd name="connsiteY1" fmla="*/ 269357 h 893332"/>
                    <a:gd name="connsiteX2" fmla="*/ 48631 w 910221"/>
                    <a:gd name="connsiteY2" fmla="*/ 241228 h 893332"/>
                    <a:gd name="connsiteX3" fmla="*/ 58023 w 910221"/>
                    <a:gd name="connsiteY3" fmla="*/ 241228 h 893332"/>
                    <a:gd name="connsiteX4" fmla="*/ 59721 w 910221"/>
                    <a:gd name="connsiteY4" fmla="*/ 238683 h 893332"/>
                    <a:gd name="connsiteX5" fmla="*/ 58872 w 910221"/>
                    <a:gd name="connsiteY5" fmla="*/ 238683 h 893332"/>
                    <a:gd name="connsiteX6" fmla="*/ 59721 w 910221"/>
                    <a:gd name="connsiteY6" fmla="*/ 236960 h 893332"/>
                    <a:gd name="connsiteX7" fmla="*/ 58023 w 910221"/>
                    <a:gd name="connsiteY7" fmla="*/ 235263 h 893332"/>
                    <a:gd name="connsiteX8" fmla="*/ 57148 w 910221"/>
                    <a:gd name="connsiteY8" fmla="*/ 234415 h 893332"/>
                    <a:gd name="connsiteX9" fmla="*/ 56299 w 910221"/>
                    <a:gd name="connsiteY9" fmla="*/ 234415 h 893332"/>
                    <a:gd name="connsiteX10" fmla="*/ 56299 w 910221"/>
                    <a:gd name="connsiteY10" fmla="*/ 224181 h 893332"/>
                    <a:gd name="connsiteX11" fmla="*/ 50329 w 910221"/>
                    <a:gd name="connsiteY11" fmla="*/ 224181 h 893332"/>
                    <a:gd name="connsiteX12" fmla="*/ 76780 w 910221"/>
                    <a:gd name="connsiteY12" fmla="*/ 138947 h 893332"/>
                    <a:gd name="connsiteX13" fmla="*/ 89568 w 910221"/>
                    <a:gd name="connsiteY13" fmla="*/ 138099 h 893332"/>
                    <a:gd name="connsiteX14" fmla="*/ 89568 w 910221"/>
                    <a:gd name="connsiteY14" fmla="*/ 137224 h 893332"/>
                    <a:gd name="connsiteX15" fmla="*/ 87870 w 910221"/>
                    <a:gd name="connsiteY15" fmla="*/ 136375 h 893332"/>
                    <a:gd name="connsiteX16" fmla="*/ 87021 w 910221"/>
                    <a:gd name="connsiteY16" fmla="*/ 135527 h 893332"/>
                    <a:gd name="connsiteX17" fmla="*/ 87021 w 910221"/>
                    <a:gd name="connsiteY17" fmla="*/ 134679 h 893332"/>
                    <a:gd name="connsiteX18" fmla="*/ 87021 w 910221"/>
                    <a:gd name="connsiteY18" fmla="*/ 133830 h 893332"/>
                    <a:gd name="connsiteX19" fmla="*/ 86172 w 910221"/>
                    <a:gd name="connsiteY19" fmla="*/ 132982 h 893332"/>
                    <a:gd name="connsiteX20" fmla="*/ 85323 w 910221"/>
                    <a:gd name="connsiteY20" fmla="*/ 133830 h 893332"/>
                    <a:gd name="connsiteX21" fmla="*/ 83599 w 910221"/>
                    <a:gd name="connsiteY21" fmla="*/ 132982 h 893332"/>
                    <a:gd name="connsiteX22" fmla="*/ 83599 w 910221"/>
                    <a:gd name="connsiteY22" fmla="*/ 133830 h 893332"/>
                    <a:gd name="connsiteX23" fmla="*/ 74233 w 910221"/>
                    <a:gd name="connsiteY23" fmla="*/ 125293 h 893332"/>
                    <a:gd name="connsiteX24" fmla="*/ 73358 w 910221"/>
                    <a:gd name="connsiteY24" fmla="*/ 121900 h 893332"/>
                    <a:gd name="connsiteX25" fmla="*/ 71660 w 910221"/>
                    <a:gd name="connsiteY25" fmla="*/ 114212 h 893332"/>
                    <a:gd name="connsiteX26" fmla="*/ 56299 w 910221"/>
                    <a:gd name="connsiteY26" fmla="*/ 85235 h 893332"/>
                    <a:gd name="connsiteX27" fmla="*/ 61419 w 910221"/>
                    <a:gd name="connsiteY27" fmla="*/ 85235 h 893332"/>
                    <a:gd name="connsiteX28" fmla="*/ 61419 w 910221"/>
                    <a:gd name="connsiteY28" fmla="*/ 82689 h 893332"/>
                    <a:gd name="connsiteX29" fmla="*/ 56299 w 910221"/>
                    <a:gd name="connsiteY29" fmla="*/ 78421 h 893332"/>
                    <a:gd name="connsiteX30" fmla="*/ 58023 w 910221"/>
                    <a:gd name="connsiteY30" fmla="*/ 73304 h 893332"/>
                    <a:gd name="connsiteX31" fmla="*/ 56299 w 910221"/>
                    <a:gd name="connsiteY31" fmla="*/ 71608 h 893332"/>
                    <a:gd name="connsiteX32" fmla="*/ 55450 w 910221"/>
                    <a:gd name="connsiteY32" fmla="*/ 71608 h 893332"/>
                    <a:gd name="connsiteX33" fmla="*/ 53752 w 910221"/>
                    <a:gd name="connsiteY33" fmla="*/ 68188 h 893332"/>
                    <a:gd name="connsiteX34" fmla="*/ 52903 w 910221"/>
                    <a:gd name="connsiteY34" fmla="*/ 68188 h 893332"/>
                    <a:gd name="connsiteX35" fmla="*/ 51178 w 910221"/>
                    <a:gd name="connsiteY35" fmla="*/ 63919 h 893332"/>
                    <a:gd name="connsiteX36" fmla="*/ 49480 w 910221"/>
                    <a:gd name="connsiteY36" fmla="*/ 63071 h 893332"/>
                    <a:gd name="connsiteX37" fmla="*/ 48631 w 910221"/>
                    <a:gd name="connsiteY37" fmla="*/ 61374 h 893332"/>
                    <a:gd name="connsiteX38" fmla="*/ 49480 w 910221"/>
                    <a:gd name="connsiteY38" fmla="*/ 59651 h 893332"/>
                    <a:gd name="connsiteX39" fmla="*/ 49480 w 910221"/>
                    <a:gd name="connsiteY39" fmla="*/ 57954 h 893332"/>
                    <a:gd name="connsiteX40" fmla="*/ 49480 w 910221"/>
                    <a:gd name="connsiteY40" fmla="*/ 57106 h 893332"/>
                    <a:gd name="connsiteX41" fmla="*/ 48631 w 910221"/>
                    <a:gd name="connsiteY41" fmla="*/ 57954 h 893332"/>
                    <a:gd name="connsiteX42" fmla="*/ 48631 w 910221"/>
                    <a:gd name="connsiteY42" fmla="*/ 57106 h 893332"/>
                    <a:gd name="connsiteX43" fmla="*/ 49480 w 910221"/>
                    <a:gd name="connsiteY43" fmla="*/ 55409 h 893332"/>
                    <a:gd name="connsiteX44" fmla="*/ 47782 w 910221"/>
                    <a:gd name="connsiteY44" fmla="*/ 55409 h 893332"/>
                    <a:gd name="connsiteX45" fmla="*/ 48631 w 910221"/>
                    <a:gd name="connsiteY45" fmla="*/ 55409 h 893332"/>
                    <a:gd name="connsiteX46" fmla="*/ 49480 w 910221"/>
                    <a:gd name="connsiteY46" fmla="*/ 53686 h 893332"/>
                    <a:gd name="connsiteX47" fmla="*/ 47782 w 910221"/>
                    <a:gd name="connsiteY47" fmla="*/ 54561 h 893332"/>
                    <a:gd name="connsiteX48" fmla="*/ 47782 w 910221"/>
                    <a:gd name="connsiteY48" fmla="*/ 53686 h 893332"/>
                    <a:gd name="connsiteX49" fmla="*/ 48631 w 910221"/>
                    <a:gd name="connsiteY49" fmla="*/ 52837 h 893332"/>
                    <a:gd name="connsiteX50" fmla="*/ 48631 w 910221"/>
                    <a:gd name="connsiteY50" fmla="*/ 51989 h 893332"/>
                    <a:gd name="connsiteX51" fmla="*/ 46933 w 910221"/>
                    <a:gd name="connsiteY51" fmla="*/ 51141 h 893332"/>
                    <a:gd name="connsiteX52" fmla="*/ 46933 w 910221"/>
                    <a:gd name="connsiteY52" fmla="*/ 50292 h 893332"/>
                    <a:gd name="connsiteX53" fmla="*/ 47782 w 910221"/>
                    <a:gd name="connsiteY53" fmla="*/ 50292 h 893332"/>
                    <a:gd name="connsiteX54" fmla="*/ 52054 w 910221"/>
                    <a:gd name="connsiteY54" fmla="*/ 51141 h 893332"/>
                    <a:gd name="connsiteX55" fmla="*/ 53752 w 910221"/>
                    <a:gd name="connsiteY55" fmla="*/ 47721 h 893332"/>
                    <a:gd name="connsiteX56" fmla="*/ 55450 w 910221"/>
                    <a:gd name="connsiteY56" fmla="*/ 46872 h 893332"/>
                    <a:gd name="connsiteX57" fmla="*/ 57148 w 910221"/>
                    <a:gd name="connsiteY57" fmla="*/ 48569 h 893332"/>
                    <a:gd name="connsiteX58" fmla="*/ 57148 w 910221"/>
                    <a:gd name="connsiteY58" fmla="*/ 51989 h 893332"/>
                    <a:gd name="connsiteX59" fmla="*/ 58872 w 910221"/>
                    <a:gd name="connsiteY59" fmla="*/ 52837 h 893332"/>
                    <a:gd name="connsiteX60" fmla="*/ 58872 w 910221"/>
                    <a:gd name="connsiteY60" fmla="*/ 54561 h 893332"/>
                    <a:gd name="connsiteX61" fmla="*/ 58872 w 910221"/>
                    <a:gd name="connsiteY61" fmla="*/ 56257 h 893332"/>
                    <a:gd name="connsiteX62" fmla="*/ 59721 w 910221"/>
                    <a:gd name="connsiteY62" fmla="*/ 59651 h 893332"/>
                    <a:gd name="connsiteX63" fmla="*/ 60570 w 910221"/>
                    <a:gd name="connsiteY63" fmla="*/ 59651 h 893332"/>
                    <a:gd name="connsiteX64" fmla="*/ 60570 w 910221"/>
                    <a:gd name="connsiteY64" fmla="*/ 61374 h 893332"/>
                    <a:gd name="connsiteX65" fmla="*/ 61419 w 910221"/>
                    <a:gd name="connsiteY65" fmla="*/ 61374 h 893332"/>
                    <a:gd name="connsiteX66" fmla="*/ 61419 w 910221"/>
                    <a:gd name="connsiteY66" fmla="*/ 62223 h 893332"/>
                    <a:gd name="connsiteX67" fmla="*/ 61419 w 910221"/>
                    <a:gd name="connsiteY67" fmla="*/ 63071 h 893332"/>
                    <a:gd name="connsiteX68" fmla="*/ 61419 w 910221"/>
                    <a:gd name="connsiteY68" fmla="*/ 63919 h 893332"/>
                    <a:gd name="connsiteX69" fmla="*/ 62268 w 910221"/>
                    <a:gd name="connsiteY69" fmla="*/ 64768 h 893332"/>
                    <a:gd name="connsiteX70" fmla="*/ 62268 w 910221"/>
                    <a:gd name="connsiteY70" fmla="*/ 65643 h 893332"/>
                    <a:gd name="connsiteX71" fmla="*/ 63144 w 910221"/>
                    <a:gd name="connsiteY71" fmla="*/ 65643 h 893332"/>
                    <a:gd name="connsiteX72" fmla="*/ 62268 w 910221"/>
                    <a:gd name="connsiteY72" fmla="*/ 66491 h 893332"/>
                    <a:gd name="connsiteX73" fmla="*/ 61419 w 910221"/>
                    <a:gd name="connsiteY73" fmla="*/ 67339 h 893332"/>
                    <a:gd name="connsiteX74" fmla="*/ 61419 w 910221"/>
                    <a:gd name="connsiteY74" fmla="*/ 68188 h 893332"/>
                    <a:gd name="connsiteX75" fmla="*/ 61419 w 910221"/>
                    <a:gd name="connsiteY75" fmla="*/ 69884 h 893332"/>
                    <a:gd name="connsiteX76" fmla="*/ 60570 w 910221"/>
                    <a:gd name="connsiteY76" fmla="*/ 70733 h 893332"/>
                    <a:gd name="connsiteX77" fmla="*/ 62268 w 910221"/>
                    <a:gd name="connsiteY77" fmla="*/ 71608 h 893332"/>
                    <a:gd name="connsiteX78" fmla="*/ 62268 w 910221"/>
                    <a:gd name="connsiteY78" fmla="*/ 72456 h 893332"/>
                    <a:gd name="connsiteX79" fmla="*/ 63144 w 910221"/>
                    <a:gd name="connsiteY79" fmla="*/ 72456 h 893332"/>
                    <a:gd name="connsiteX80" fmla="*/ 63144 w 910221"/>
                    <a:gd name="connsiteY80" fmla="*/ 73304 h 893332"/>
                    <a:gd name="connsiteX81" fmla="*/ 65690 w 910221"/>
                    <a:gd name="connsiteY81" fmla="*/ 72456 h 893332"/>
                    <a:gd name="connsiteX82" fmla="*/ 65690 w 910221"/>
                    <a:gd name="connsiteY82" fmla="*/ 71608 h 893332"/>
                    <a:gd name="connsiteX83" fmla="*/ 66539 w 910221"/>
                    <a:gd name="connsiteY83" fmla="*/ 71608 h 893332"/>
                    <a:gd name="connsiteX84" fmla="*/ 68264 w 910221"/>
                    <a:gd name="connsiteY84" fmla="*/ 73304 h 893332"/>
                    <a:gd name="connsiteX85" fmla="*/ 69113 w 910221"/>
                    <a:gd name="connsiteY85" fmla="*/ 75001 h 893332"/>
                    <a:gd name="connsiteX86" fmla="*/ 69962 w 910221"/>
                    <a:gd name="connsiteY86" fmla="*/ 75849 h 893332"/>
                    <a:gd name="connsiteX87" fmla="*/ 69113 w 910221"/>
                    <a:gd name="connsiteY87" fmla="*/ 75849 h 893332"/>
                    <a:gd name="connsiteX88" fmla="*/ 69962 w 910221"/>
                    <a:gd name="connsiteY88" fmla="*/ 77573 h 893332"/>
                    <a:gd name="connsiteX89" fmla="*/ 71660 w 910221"/>
                    <a:gd name="connsiteY89" fmla="*/ 78421 h 893332"/>
                    <a:gd name="connsiteX90" fmla="*/ 70811 w 910221"/>
                    <a:gd name="connsiteY90" fmla="*/ 79269 h 893332"/>
                    <a:gd name="connsiteX91" fmla="*/ 69962 w 910221"/>
                    <a:gd name="connsiteY91" fmla="*/ 79269 h 893332"/>
                    <a:gd name="connsiteX92" fmla="*/ 70811 w 910221"/>
                    <a:gd name="connsiteY92" fmla="*/ 81815 h 893332"/>
                    <a:gd name="connsiteX93" fmla="*/ 70811 w 910221"/>
                    <a:gd name="connsiteY93" fmla="*/ 82689 h 893332"/>
                    <a:gd name="connsiteX94" fmla="*/ 74233 w 910221"/>
                    <a:gd name="connsiteY94" fmla="*/ 81815 h 893332"/>
                    <a:gd name="connsiteX95" fmla="*/ 75082 w 910221"/>
                    <a:gd name="connsiteY95" fmla="*/ 84386 h 893332"/>
                    <a:gd name="connsiteX96" fmla="*/ 76780 w 910221"/>
                    <a:gd name="connsiteY96" fmla="*/ 84386 h 893332"/>
                    <a:gd name="connsiteX97" fmla="*/ 77629 w 910221"/>
                    <a:gd name="connsiteY97" fmla="*/ 85235 h 893332"/>
                    <a:gd name="connsiteX98" fmla="*/ 80203 w 910221"/>
                    <a:gd name="connsiteY98" fmla="*/ 86931 h 893332"/>
                    <a:gd name="connsiteX99" fmla="*/ 79327 w 910221"/>
                    <a:gd name="connsiteY99" fmla="*/ 88655 h 893332"/>
                    <a:gd name="connsiteX100" fmla="*/ 82750 w 910221"/>
                    <a:gd name="connsiteY100" fmla="*/ 90351 h 893332"/>
                    <a:gd name="connsiteX101" fmla="*/ 87021 w 910221"/>
                    <a:gd name="connsiteY101" fmla="*/ 89503 h 893332"/>
                    <a:gd name="connsiteX102" fmla="*/ 87021 w 910221"/>
                    <a:gd name="connsiteY102" fmla="*/ 92048 h 893332"/>
                    <a:gd name="connsiteX103" fmla="*/ 88719 w 910221"/>
                    <a:gd name="connsiteY103" fmla="*/ 94620 h 893332"/>
                    <a:gd name="connsiteX104" fmla="*/ 90444 w 910221"/>
                    <a:gd name="connsiteY104" fmla="*/ 95468 h 893332"/>
                    <a:gd name="connsiteX105" fmla="*/ 91293 w 910221"/>
                    <a:gd name="connsiteY105" fmla="*/ 93771 h 893332"/>
                    <a:gd name="connsiteX106" fmla="*/ 90444 w 910221"/>
                    <a:gd name="connsiteY106" fmla="*/ 91200 h 893332"/>
                    <a:gd name="connsiteX107" fmla="*/ 92142 w 910221"/>
                    <a:gd name="connsiteY107" fmla="*/ 91200 h 893332"/>
                    <a:gd name="connsiteX108" fmla="*/ 93840 w 910221"/>
                    <a:gd name="connsiteY108" fmla="*/ 88655 h 893332"/>
                    <a:gd name="connsiteX109" fmla="*/ 95538 w 910221"/>
                    <a:gd name="connsiteY109" fmla="*/ 89503 h 893332"/>
                    <a:gd name="connsiteX110" fmla="*/ 95538 w 910221"/>
                    <a:gd name="connsiteY110" fmla="*/ 88655 h 893332"/>
                    <a:gd name="connsiteX111" fmla="*/ 96413 w 910221"/>
                    <a:gd name="connsiteY111" fmla="*/ 87806 h 893332"/>
                    <a:gd name="connsiteX112" fmla="*/ 96413 w 910221"/>
                    <a:gd name="connsiteY112" fmla="*/ 86931 h 893332"/>
                    <a:gd name="connsiteX113" fmla="*/ 98111 w 910221"/>
                    <a:gd name="connsiteY113" fmla="*/ 87806 h 893332"/>
                    <a:gd name="connsiteX114" fmla="*/ 99809 w 910221"/>
                    <a:gd name="connsiteY114" fmla="*/ 85235 h 893332"/>
                    <a:gd name="connsiteX115" fmla="*/ 100658 w 910221"/>
                    <a:gd name="connsiteY115" fmla="*/ 85235 h 893332"/>
                    <a:gd name="connsiteX116" fmla="*/ 101507 w 910221"/>
                    <a:gd name="connsiteY116" fmla="*/ 86083 h 893332"/>
                    <a:gd name="connsiteX117" fmla="*/ 102383 w 910221"/>
                    <a:gd name="connsiteY117" fmla="*/ 86931 h 893332"/>
                    <a:gd name="connsiteX118" fmla="*/ 103232 w 910221"/>
                    <a:gd name="connsiteY118" fmla="*/ 86083 h 893332"/>
                    <a:gd name="connsiteX119" fmla="*/ 104081 w 910221"/>
                    <a:gd name="connsiteY119" fmla="*/ 86931 h 893332"/>
                    <a:gd name="connsiteX120" fmla="*/ 104081 w 910221"/>
                    <a:gd name="connsiteY120" fmla="*/ 86083 h 893332"/>
                    <a:gd name="connsiteX121" fmla="*/ 105779 w 910221"/>
                    <a:gd name="connsiteY121" fmla="*/ 86083 h 893332"/>
                    <a:gd name="connsiteX122" fmla="*/ 105779 w 910221"/>
                    <a:gd name="connsiteY122" fmla="*/ 85235 h 893332"/>
                    <a:gd name="connsiteX123" fmla="*/ 107503 w 910221"/>
                    <a:gd name="connsiteY123" fmla="*/ 84386 h 893332"/>
                    <a:gd name="connsiteX124" fmla="*/ 108352 w 910221"/>
                    <a:gd name="connsiteY124" fmla="*/ 83538 h 893332"/>
                    <a:gd name="connsiteX125" fmla="*/ 109201 w 910221"/>
                    <a:gd name="connsiteY125" fmla="*/ 84386 h 893332"/>
                    <a:gd name="connsiteX126" fmla="*/ 110050 w 910221"/>
                    <a:gd name="connsiteY126" fmla="*/ 83538 h 893332"/>
                    <a:gd name="connsiteX127" fmla="*/ 110899 w 910221"/>
                    <a:gd name="connsiteY127" fmla="*/ 83538 h 893332"/>
                    <a:gd name="connsiteX128" fmla="*/ 110050 w 910221"/>
                    <a:gd name="connsiteY128" fmla="*/ 84386 h 893332"/>
                    <a:gd name="connsiteX129" fmla="*/ 110899 w 910221"/>
                    <a:gd name="connsiteY129" fmla="*/ 85235 h 893332"/>
                    <a:gd name="connsiteX130" fmla="*/ 110899 w 910221"/>
                    <a:gd name="connsiteY130" fmla="*/ 83538 h 893332"/>
                    <a:gd name="connsiteX131" fmla="*/ 113473 w 910221"/>
                    <a:gd name="connsiteY131" fmla="*/ 84386 h 893332"/>
                    <a:gd name="connsiteX132" fmla="*/ 115171 w 910221"/>
                    <a:gd name="connsiteY132" fmla="*/ 83538 h 893332"/>
                    <a:gd name="connsiteX133" fmla="*/ 117718 w 910221"/>
                    <a:gd name="connsiteY133" fmla="*/ 83538 h 893332"/>
                    <a:gd name="connsiteX134" fmla="*/ 117718 w 910221"/>
                    <a:gd name="connsiteY134" fmla="*/ 82689 h 893332"/>
                    <a:gd name="connsiteX135" fmla="*/ 116020 w 910221"/>
                    <a:gd name="connsiteY135" fmla="*/ 82689 h 893332"/>
                    <a:gd name="connsiteX136" fmla="*/ 115171 w 910221"/>
                    <a:gd name="connsiteY136" fmla="*/ 80966 h 893332"/>
                    <a:gd name="connsiteX137" fmla="*/ 116020 w 910221"/>
                    <a:gd name="connsiteY137" fmla="*/ 81815 h 893332"/>
                    <a:gd name="connsiteX138" fmla="*/ 117718 w 910221"/>
                    <a:gd name="connsiteY138" fmla="*/ 80118 h 893332"/>
                    <a:gd name="connsiteX139" fmla="*/ 118593 w 910221"/>
                    <a:gd name="connsiteY139" fmla="*/ 80966 h 893332"/>
                    <a:gd name="connsiteX140" fmla="*/ 118593 w 910221"/>
                    <a:gd name="connsiteY140" fmla="*/ 80118 h 893332"/>
                    <a:gd name="connsiteX141" fmla="*/ 119442 w 910221"/>
                    <a:gd name="connsiteY141" fmla="*/ 80118 h 893332"/>
                    <a:gd name="connsiteX142" fmla="*/ 121989 w 910221"/>
                    <a:gd name="connsiteY142" fmla="*/ 80118 h 893332"/>
                    <a:gd name="connsiteX143" fmla="*/ 124563 w 910221"/>
                    <a:gd name="connsiteY143" fmla="*/ 79269 h 893332"/>
                    <a:gd name="connsiteX144" fmla="*/ 127109 w 910221"/>
                    <a:gd name="connsiteY144" fmla="*/ 79269 h 893332"/>
                    <a:gd name="connsiteX145" fmla="*/ 128807 w 910221"/>
                    <a:gd name="connsiteY145" fmla="*/ 77573 h 893332"/>
                    <a:gd name="connsiteX146" fmla="*/ 132230 w 910221"/>
                    <a:gd name="connsiteY146" fmla="*/ 79269 h 893332"/>
                    <a:gd name="connsiteX147" fmla="*/ 132230 w 910221"/>
                    <a:gd name="connsiteY147" fmla="*/ 78421 h 893332"/>
                    <a:gd name="connsiteX148" fmla="*/ 134777 w 910221"/>
                    <a:gd name="connsiteY148" fmla="*/ 78421 h 893332"/>
                    <a:gd name="connsiteX149" fmla="*/ 134777 w 910221"/>
                    <a:gd name="connsiteY149" fmla="*/ 75849 h 893332"/>
                    <a:gd name="connsiteX150" fmla="*/ 136501 w 910221"/>
                    <a:gd name="connsiteY150" fmla="*/ 75001 h 893332"/>
                    <a:gd name="connsiteX151" fmla="*/ 137350 w 910221"/>
                    <a:gd name="connsiteY151" fmla="*/ 73304 h 893332"/>
                    <a:gd name="connsiteX152" fmla="*/ 139048 w 910221"/>
                    <a:gd name="connsiteY152" fmla="*/ 73304 h 893332"/>
                    <a:gd name="connsiteX153" fmla="*/ 139897 w 910221"/>
                    <a:gd name="connsiteY153" fmla="*/ 72456 h 893332"/>
                    <a:gd name="connsiteX154" fmla="*/ 140773 w 910221"/>
                    <a:gd name="connsiteY154" fmla="*/ 73304 h 893332"/>
                    <a:gd name="connsiteX155" fmla="*/ 141622 w 910221"/>
                    <a:gd name="connsiteY155" fmla="*/ 73304 h 893332"/>
                    <a:gd name="connsiteX156" fmla="*/ 142471 w 910221"/>
                    <a:gd name="connsiteY156" fmla="*/ 68188 h 893332"/>
                    <a:gd name="connsiteX157" fmla="*/ 144169 w 910221"/>
                    <a:gd name="connsiteY157" fmla="*/ 68188 h 893332"/>
                    <a:gd name="connsiteX158" fmla="*/ 144169 w 910221"/>
                    <a:gd name="connsiteY158" fmla="*/ 67339 h 893332"/>
                    <a:gd name="connsiteX159" fmla="*/ 145018 w 910221"/>
                    <a:gd name="connsiteY159" fmla="*/ 65643 h 893332"/>
                    <a:gd name="connsiteX160" fmla="*/ 145867 w 910221"/>
                    <a:gd name="connsiteY160" fmla="*/ 65643 h 893332"/>
                    <a:gd name="connsiteX161" fmla="*/ 146742 w 910221"/>
                    <a:gd name="connsiteY161" fmla="*/ 65643 h 893332"/>
                    <a:gd name="connsiteX162" fmla="*/ 148440 w 910221"/>
                    <a:gd name="connsiteY162" fmla="*/ 63919 h 893332"/>
                    <a:gd name="connsiteX163" fmla="*/ 149289 w 910221"/>
                    <a:gd name="connsiteY163" fmla="*/ 61374 h 893332"/>
                    <a:gd name="connsiteX164" fmla="*/ 151863 w 910221"/>
                    <a:gd name="connsiteY164" fmla="*/ 57954 h 893332"/>
                    <a:gd name="connsiteX165" fmla="*/ 151863 w 910221"/>
                    <a:gd name="connsiteY165" fmla="*/ 57106 h 893332"/>
                    <a:gd name="connsiteX166" fmla="*/ 150138 w 910221"/>
                    <a:gd name="connsiteY166" fmla="*/ 57954 h 893332"/>
                    <a:gd name="connsiteX167" fmla="*/ 149289 w 910221"/>
                    <a:gd name="connsiteY167" fmla="*/ 57106 h 893332"/>
                    <a:gd name="connsiteX168" fmla="*/ 149289 w 910221"/>
                    <a:gd name="connsiteY168" fmla="*/ 56257 h 893332"/>
                    <a:gd name="connsiteX169" fmla="*/ 150138 w 910221"/>
                    <a:gd name="connsiteY169" fmla="*/ 55409 h 893332"/>
                    <a:gd name="connsiteX170" fmla="*/ 149289 w 910221"/>
                    <a:gd name="connsiteY170" fmla="*/ 53686 h 893332"/>
                    <a:gd name="connsiteX171" fmla="*/ 150138 w 910221"/>
                    <a:gd name="connsiteY171" fmla="*/ 53686 h 893332"/>
                    <a:gd name="connsiteX172" fmla="*/ 150987 w 910221"/>
                    <a:gd name="connsiteY172" fmla="*/ 51989 h 893332"/>
                    <a:gd name="connsiteX173" fmla="*/ 152712 w 910221"/>
                    <a:gd name="connsiteY173" fmla="*/ 51989 h 893332"/>
                    <a:gd name="connsiteX174" fmla="*/ 154410 w 910221"/>
                    <a:gd name="connsiteY174" fmla="*/ 49444 h 893332"/>
                    <a:gd name="connsiteX175" fmla="*/ 156957 w 910221"/>
                    <a:gd name="connsiteY175" fmla="*/ 48569 h 893332"/>
                    <a:gd name="connsiteX176" fmla="*/ 158681 w 910221"/>
                    <a:gd name="connsiteY176" fmla="*/ 47721 h 893332"/>
                    <a:gd name="connsiteX177" fmla="*/ 160379 w 910221"/>
                    <a:gd name="connsiteY177" fmla="*/ 48569 h 893332"/>
                    <a:gd name="connsiteX178" fmla="*/ 162077 w 910221"/>
                    <a:gd name="connsiteY178" fmla="*/ 47721 h 893332"/>
                    <a:gd name="connsiteX179" fmla="*/ 162953 w 910221"/>
                    <a:gd name="connsiteY179" fmla="*/ 45176 h 893332"/>
                    <a:gd name="connsiteX180" fmla="*/ 163802 w 910221"/>
                    <a:gd name="connsiteY180" fmla="*/ 45176 h 893332"/>
                    <a:gd name="connsiteX181" fmla="*/ 164651 w 910221"/>
                    <a:gd name="connsiteY181" fmla="*/ 43479 h 893332"/>
                    <a:gd name="connsiteX182" fmla="*/ 163802 w 910221"/>
                    <a:gd name="connsiteY182" fmla="*/ 42604 h 893332"/>
                    <a:gd name="connsiteX183" fmla="*/ 164651 w 910221"/>
                    <a:gd name="connsiteY183" fmla="*/ 40907 h 893332"/>
                    <a:gd name="connsiteX184" fmla="*/ 165500 w 910221"/>
                    <a:gd name="connsiteY184" fmla="*/ 41756 h 893332"/>
                    <a:gd name="connsiteX185" fmla="*/ 166349 w 910221"/>
                    <a:gd name="connsiteY185" fmla="*/ 40907 h 893332"/>
                    <a:gd name="connsiteX186" fmla="*/ 165500 w 910221"/>
                    <a:gd name="connsiteY186" fmla="*/ 39211 h 893332"/>
                    <a:gd name="connsiteX187" fmla="*/ 166349 w 910221"/>
                    <a:gd name="connsiteY187" fmla="*/ 38362 h 893332"/>
                    <a:gd name="connsiteX188" fmla="*/ 168047 w 910221"/>
                    <a:gd name="connsiteY188" fmla="*/ 38362 h 893332"/>
                    <a:gd name="connsiteX189" fmla="*/ 168922 w 910221"/>
                    <a:gd name="connsiteY189" fmla="*/ 37487 h 893332"/>
                    <a:gd name="connsiteX190" fmla="*/ 168922 w 910221"/>
                    <a:gd name="connsiteY190" fmla="*/ 36639 h 893332"/>
                    <a:gd name="connsiteX191" fmla="*/ 167198 w 910221"/>
                    <a:gd name="connsiteY191" fmla="*/ 35791 h 893332"/>
                    <a:gd name="connsiteX192" fmla="*/ 168047 w 910221"/>
                    <a:gd name="connsiteY192" fmla="*/ 34942 h 893332"/>
                    <a:gd name="connsiteX193" fmla="*/ 168922 w 910221"/>
                    <a:gd name="connsiteY193" fmla="*/ 34942 h 893332"/>
                    <a:gd name="connsiteX194" fmla="*/ 169771 w 910221"/>
                    <a:gd name="connsiteY194" fmla="*/ 34094 h 893332"/>
                    <a:gd name="connsiteX195" fmla="*/ 168922 w 910221"/>
                    <a:gd name="connsiteY195" fmla="*/ 33245 h 893332"/>
                    <a:gd name="connsiteX196" fmla="*/ 168047 w 910221"/>
                    <a:gd name="connsiteY196" fmla="*/ 33245 h 893332"/>
                    <a:gd name="connsiteX197" fmla="*/ 166349 w 910221"/>
                    <a:gd name="connsiteY197" fmla="*/ 32397 h 893332"/>
                    <a:gd name="connsiteX198" fmla="*/ 168047 w 910221"/>
                    <a:gd name="connsiteY198" fmla="*/ 31522 h 893332"/>
                    <a:gd name="connsiteX199" fmla="*/ 168047 w 910221"/>
                    <a:gd name="connsiteY199" fmla="*/ 28977 h 893332"/>
                    <a:gd name="connsiteX200" fmla="*/ 171469 w 910221"/>
                    <a:gd name="connsiteY200" fmla="*/ 28129 h 893332"/>
                    <a:gd name="connsiteX201" fmla="*/ 173167 w 910221"/>
                    <a:gd name="connsiteY201" fmla="*/ 28977 h 893332"/>
                    <a:gd name="connsiteX202" fmla="*/ 174043 w 910221"/>
                    <a:gd name="connsiteY202" fmla="*/ 28977 h 893332"/>
                    <a:gd name="connsiteX203" fmla="*/ 173167 w 910221"/>
                    <a:gd name="connsiteY203" fmla="*/ 27280 h 893332"/>
                    <a:gd name="connsiteX204" fmla="*/ 174043 w 910221"/>
                    <a:gd name="connsiteY204" fmla="*/ 26405 h 893332"/>
                    <a:gd name="connsiteX205" fmla="*/ 176590 w 910221"/>
                    <a:gd name="connsiteY205" fmla="*/ 24709 h 893332"/>
                    <a:gd name="connsiteX206" fmla="*/ 176590 w 910221"/>
                    <a:gd name="connsiteY206" fmla="*/ 23860 h 893332"/>
                    <a:gd name="connsiteX207" fmla="*/ 175741 w 910221"/>
                    <a:gd name="connsiteY207" fmla="*/ 23012 h 893332"/>
                    <a:gd name="connsiteX208" fmla="*/ 177439 w 910221"/>
                    <a:gd name="connsiteY208" fmla="*/ 22164 h 893332"/>
                    <a:gd name="connsiteX209" fmla="*/ 177439 w 910221"/>
                    <a:gd name="connsiteY209" fmla="*/ 20440 h 893332"/>
                    <a:gd name="connsiteX210" fmla="*/ 179137 w 910221"/>
                    <a:gd name="connsiteY210" fmla="*/ 20440 h 893332"/>
                    <a:gd name="connsiteX211" fmla="*/ 180012 w 910221"/>
                    <a:gd name="connsiteY211" fmla="*/ 20440 h 893332"/>
                    <a:gd name="connsiteX212" fmla="*/ 180012 w 910221"/>
                    <a:gd name="connsiteY212" fmla="*/ 18744 h 893332"/>
                    <a:gd name="connsiteX213" fmla="*/ 181710 w 910221"/>
                    <a:gd name="connsiteY213" fmla="*/ 18744 h 893332"/>
                    <a:gd name="connsiteX214" fmla="*/ 182559 w 910221"/>
                    <a:gd name="connsiteY214" fmla="*/ 19592 h 893332"/>
                    <a:gd name="connsiteX215" fmla="*/ 185982 w 910221"/>
                    <a:gd name="connsiteY215" fmla="*/ 19592 h 893332"/>
                    <a:gd name="connsiteX216" fmla="*/ 185106 w 910221"/>
                    <a:gd name="connsiteY216" fmla="*/ 20440 h 893332"/>
                    <a:gd name="connsiteX217" fmla="*/ 186831 w 910221"/>
                    <a:gd name="connsiteY217" fmla="*/ 19592 h 893332"/>
                    <a:gd name="connsiteX218" fmla="*/ 187679 w 910221"/>
                    <a:gd name="connsiteY218" fmla="*/ 20440 h 893332"/>
                    <a:gd name="connsiteX219" fmla="*/ 187679 w 910221"/>
                    <a:gd name="connsiteY219" fmla="*/ 21315 h 893332"/>
                    <a:gd name="connsiteX220" fmla="*/ 189377 w 910221"/>
                    <a:gd name="connsiteY220" fmla="*/ 22164 h 893332"/>
                    <a:gd name="connsiteX221" fmla="*/ 190226 w 910221"/>
                    <a:gd name="connsiteY221" fmla="*/ 21315 h 893332"/>
                    <a:gd name="connsiteX222" fmla="*/ 189377 w 910221"/>
                    <a:gd name="connsiteY222" fmla="*/ 20440 h 893332"/>
                    <a:gd name="connsiteX223" fmla="*/ 190226 w 910221"/>
                    <a:gd name="connsiteY223" fmla="*/ 20440 h 893332"/>
                    <a:gd name="connsiteX224" fmla="*/ 191102 w 910221"/>
                    <a:gd name="connsiteY224" fmla="*/ 22164 h 893332"/>
                    <a:gd name="connsiteX225" fmla="*/ 191951 w 910221"/>
                    <a:gd name="connsiteY225" fmla="*/ 21315 h 893332"/>
                    <a:gd name="connsiteX226" fmla="*/ 191102 w 910221"/>
                    <a:gd name="connsiteY226" fmla="*/ 20440 h 893332"/>
                    <a:gd name="connsiteX227" fmla="*/ 191102 w 910221"/>
                    <a:gd name="connsiteY227" fmla="*/ 19592 h 893332"/>
                    <a:gd name="connsiteX228" fmla="*/ 191951 w 910221"/>
                    <a:gd name="connsiteY228" fmla="*/ 20440 h 893332"/>
                    <a:gd name="connsiteX229" fmla="*/ 193649 w 910221"/>
                    <a:gd name="connsiteY229" fmla="*/ 21315 h 893332"/>
                    <a:gd name="connsiteX230" fmla="*/ 193649 w 910221"/>
                    <a:gd name="connsiteY230" fmla="*/ 20440 h 893332"/>
                    <a:gd name="connsiteX231" fmla="*/ 195347 w 910221"/>
                    <a:gd name="connsiteY231" fmla="*/ 20440 h 893332"/>
                    <a:gd name="connsiteX232" fmla="*/ 195347 w 910221"/>
                    <a:gd name="connsiteY232" fmla="*/ 21315 h 893332"/>
                    <a:gd name="connsiteX233" fmla="*/ 196222 w 910221"/>
                    <a:gd name="connsiteY233" fmla="*/ 21315 h 893332"/>
                    <a:gd name="connsiteX234" fmla="*/ 197920 w 910221"/>
                    <a:gd name="connsiteY234" fmla="*/ 21315 h 893332"/>
                    <a:gd name="connsiteX235" fmla="*/ 198769 w 910221"/>
                    <a:gd name="connsiteY235" fmla="*/ 21315 h 893332"/>
                    <a:gd name="connsiteX236" fmla="*/ 200467 w 910221"/>
                    <a:gd name="connsiteY236" fmla="*/ 21315 h 893332"/>
                    <a:gd name="connsiteX237" fmla="*/ 199618 w 910221"/>
                    <a:gd name="connsiteY237" fmla="*/ 19592 h 893332"/>
                    <a:gd name="connsiteX238" fmla="*/ 200467 w 910221"/>
                    <a:gd name="connsiteY238" fmla="*/ 19592 h 893332"/>
                    <a:gd name="connsiteX239" fmla="*/ 203041 w 910221"/>
                    <a:gd name="connsiteY239" fmla="*/ 20440 h 893332"/>
                    <a:gd name="connsiteX240" fmla="*/ 205588 w 910221"/>
                    <a:gd name="connsiteY240" fmla="*/ 18744 h 893332"/>
                    <a:gd name="connsiteX241" fmla="*/ 206437 w 910221"/>
                    <a:gd name="connsiteY241" fmla="*/ 19592 h 893332"/>
                    <a:gd name="connsiteX242" fmla="*/ 207286 w 910221"/>
                    <a:gd name="connsiteY242" fmla="*/ 18744 h 893332"/>
                    <a:gd name="connsiteX243" fmla="*/ 208161 w 910221"/>
                    <a:gd name="connsiteY243" fmla="*/ 18744 h 893332"/>
                    <a:gd name="connsiteX244" fmla="*/ 208161 w 910221"/>
                    <a:gd name="connsiteY244" fmla="*/ 17895 h 893332"/>
                    <a:gd name="connsiteX245" fmla="*/ 209010 w 910221"/>
                    <a:gd name="connsiteY245" fmla="*/ 17895 h 893332"/>
                    <a:gd name="connsiteX246" fmla="*/ 208161 w 910221"/>
                    <a:gd name="connsiteY246" fmla="*/ 16199 h 893332"/>
                    <a:gd name="connsiteX247" fmla="*/ 209010 w 910221"/>
                    <a:gd name="connsiteY247" fmla="*/ 17047 h 893332"/>
                    <a:gd name="connsiteX248" fmla="*/ 209859 w 910221"/>
                    <a:gd name="connsiteY248" fmla="*/ 15350 h 893332"/>
                    <a:gd name="connsiteX249" fmla="*/ 209859 w 910221"/>
                    <a:gd name="connsiteY249" fmla="*/ 17047 h 893332"/>
                    <a:gd name="connsiteX250" fmla="*/ 210708 w 910221"/>
                    <a:gd name="connsiteY250" fmla="*/ 17047 h 893332"/>
                    <a:gd name="connsiteX251" fmla="*/ 213282 w 910221"/>
                    <a:gd name="connsiteY251" fmla="*/ 18744 h 893332"/>
                    <a:gd name="connsiteX252" fmla="*/ 213282 w 910221"/>
                    <a:gd name="connsiteY252" fmla="*/ 17895 h 893332"/>
                    <a:gd name="connsiteX253" fmla="*/ 214131 w 910221"/>
                    <a:gd name="connsiteY253" fmla="*/ 17895 h 893332"/>
                    <a:gd name="connsiteX254" fmla="*/ 214131 w 910221"/>
                    <a:gd name="connsiteY254" fmla="*/ 19592 h 893332"/>
                    <a:gd name="connsiteX255" fmla="*/ 215829 w 910221"/>
                    <a:gd name="connsiteY255" fmla="*/ 18744 h 893332"/>
                    <a:gd name="connsiteX256" fmla="*/ 215829 w 910221"/>
                    <a:gd name="connsiteY256" fmla="*/ 20440 h 893332"/>
                    <a:gd name="connsiteX257" fmla="*/ 216678 w 910221"/>
                    <a:gd name="connsiteY257" fmla="*/ 21315 h 893332"/>
                    <a:gd name="connsiteX258" fmla="*/ 218402 w 910221"/>
                    <a:gd name="connsiteY258" fmla="*/ 19592 h 893332"/>
                    <a:gd name="connsiteX259" fmla="*/ 220100 w 910221"/>
                    <a:gd name="connsiteY259" fmla="*/ 18744 h 893332"/>
                    <a:gd name="connsiteX260" fmla="*/ 220949 w 910221"/>
                    <a:gd name="connsiteY260" fmla="*/ 19592 h 893332"/>
                    <a:gd name="connsiteX261" fmla="*/ 221798 w 910221"/>
                    <a:gd name="connsiteY261" fmla="*/ 17895 h 893332"/>
                    <a:gd name="connsiteX262" fmla="*/ 223496 w 910221"/>
                    <a:gd name="connsiteY262" fmla="*/ 17895 h 893332"/>
                    <a:gd name="connsiteX263" fmla="*/ 224372 w 910221"/>
                    <a:gd name="connsiteY263" fmla="*/ 16199 h 893332"/>
                    <a:gd name="connsiteX264" fmla="*/ 224372 w 910221"/>
                    <a:gd name="connsiteY264" fmla="*/ 15350 h 893332"/>
                    <a:gd name="connsiteX265" fmla="*/ 226919 w 910221"/>
                    <a:gd name="connsiteY265" fmla="*/ 14475 h 893332"/>
                    <a:gd name="connsiteX266" fmla="*/ 226919 w 910221"/>
                    <a:gd name="connsiteY266" fmla="*/ 13627 h 893332"/>
                    <a:gd name="connsiteX267" fmla="*/ 227768 w 910221"/>
                    <a:gd name="connsiteY267" fmla="*/ 13627 h 893332"/>
                    <a:gd name="connsiteX268" fmla="*/ 227768 w 910221"/>
                    <a:gd name="connsiteY268" fmla="*/ 12779 h 893332"/>
                    <a:gd name="connsiteX269" fmla="*/ 229466 w 910221"/>
                    <a:gd name="connsiteY269" fmla="*/ 13627 h 893332"/>
                    <a:gd name="connsiteX270" fmla="*/ 229466 w 910221"/>
                    <a:gd name="connsiteY270" fmla="*/ 14475 h 893332"/>
                    <a:gd name="connsiteX271" fmla="*/ 228617 w 910221"/>
                    <a:gd name="connsiteY271" fmla="*/ 13627 h 893332"/>
                    <a:gd name="connsiteX272" fmla="*/ 228617 w 910221"/>
                    <a:gd name="connsiteY272" fmla="*/ 14475 h 893332"/>
                    <a:gd name="connsiteX273" fmla="*/ 230341 w 910221"/>
                    <a:gd name="connsiteY273" fmla="*/ 16199 h 893332"/>
                    <a:gd name="connsiteX274" fmla="*/ 230341 w 910221"/>
                    <a:gd name="connsiteY274" fmla="*/ 15350 h 893332"/>
                    <a:gd name="connsiteX275" fmla="*/ 232039 w 910221"/>
                    <a:gd name="connsiteY275" fmla="*/ 15350 h 893332"/>
                    <a:gd name="connsiteX276" fmla="*/ 232039 w 910221"/>
                    <a:gd name="connsiteY276" fmla="*/ 14475 h 893332"/>
                    <a:gd name="connsiteX277" fmla="*/ 232888 w 910221"/>
                    <a:gd name="connsiteY277" fmla="*/ 13627 h 893332"/>
                    <a:gd name="connsiteX278" fmla="*/ 233737 w 910221"/>
                    <a:gd name="connsiteY278" fmla="*/ 13627 h 893332"/>
                    <a:gd name="connsiteX279" fmla="*/ 234586 w 910221"/>
                    <a:gd name="connsiteY279" fmla="*/ 14475 h 893332"/>
                    <a:gd name="connsiteX280" fmla="*/ 235462 w 910221"/>
                    <a:gd name="connsiteY280" fmla="*/ 13627 h 893332"/>
                    <a:gd name="connsiteX281" fmla="*/ 236311 w 910221"/>
                    <a:gd name="connsiteY281" fmla="*/ 13627 h 893332"/>
                    <a:gd name="connsiteX282" fmla="*/ 237160 w 910221"/>
                    <a:gd name="connsiteY282" fmla="*/ 11930 h 893332"/>
                    <a:gd name="connsiteX283" fmla="*/ 236311 w 910221"/>
                    <a:gd name="connsiteY283" fmla="*/ 11082 h 893332"/>
                    <a:gd name="connsiteX284" fmla="*/ 236311 w 910221"/>
                    <a:gd name="connsiteY284" fmla="*/ 10233 h 893332"/>
                    <a:gd name="connsiteX285" fmla="*/ 237160 w 910221"/>
                    <a:gd name="connsiteY285" fmla="*/ 10233 h 893332"/>
                    <a:gd name="connsiteX286" fmla="*/ 238858 w 910221"/>
                    <a:gd name="connsiteY286" fmla="*/ 10233 h 893332"/>
                    <a:gd name="connsiteX287" fmla="*/ 238009 w 910221"/>
                    <a:gd name="connsiteY287" fmla="*/ 10233 h 893332"/>
                    <a:gd name="connsiteX288" fmla="*/ 238858 w 910221"/>
                    <a:gd name="connsiteY288" fmla="*/ 9359 h 893332"/>
                    <a:gd name="connsiteX289" fmla="*/ 240582 w 910221"/>
                    <a:gd name="connsiteY289" fmla="*/ 10233 h 893332"/>
                    <a:gd name="connsiteX290" fmla="*/ 239707 w 910221"/>
                    <a:gd name="connsiteY290" fmla="*/ 8510 h 893332"/>
                    <a:gd name="connsiteX291" fmla="*/ 239707 w 910221"/>
                    <a:gd name="connsiteY291" fmla="*/ 7662 h 893332"/>
                    <a:gd name="connsiteX292" fmla="*/ 240582 w 910221"/>
                    <a:gd name="connsiteY292" fmla="*/ 8510 h 893332"/>
                    <a:gd name="connsiteX293" fmla="*/ 240582 w 910221"/>
                    <a:gd name="connsiteY293" fmla="*/ 6813 h 893332"/>
                    <a:gd name="connsiteX294" fmla="*/ 242280 w 910221"/>
                    <a:gd name="connsiteY294" fmla="*/ 6813 h 893332"/>
                    <a:gd name="connsiteX295" fmla="*/ 243129 w 910221"/>
                    <a:gd name="connsiteY295" fmla="*/ 7662 h 893332"/>
                    <a:gd name="connsiteX296" fmla="*/ 244827 w 910221"/>
                    <a:gd name="connsiteY296" fmla="*/ 7662 h 893332"/>
                    <a:gd name="connsiteX297" fmla="*/ 244827 w 910221"/>
                    <a:gd name="connsiteY297" fmla="*/ 6813 h 893332"/>
                    <a:gd name="connsiteX298" fmla="*/ 246552 w 910221"/>
                    <a:gd name="connsiteY298" fmla="*/ 7662 h 893332"/>
                    <a:gd name="connsiteX299" fmla="*/ 245676 w 910221"/>
                    <a:gd name="connsiteY299" fmla="*/ 5965 h 893332"/>
                    <a:gd name="connsiteX300" fmla="*/ 246552 w 910221"/>
                    <a:gd name="connsiteY300" fmla="*/ 5965 h 893332"/>
                    <a:gd name="connsiteX301" fmla="*/ 247401 w 910221"/>
                    <a:gd name="connsiteY301" fmla="*/ 5117 h 893332"/>
                    <a:gd name="connsiteX302" fmla="*/ 249098 w 910221"/>
                    <a:gd name="connsiteY302" fmla="*/ 5965 h 893332"/>
                    <a:gd name="connsiteX303" fmla="*/ 249098 w 910221"/>
                    <a:gd name="connsiteY303" fmla="*/ 2545 h 893332"/>
                    <a:gd name="connsiteX304" fmla="*/ 249947 w 910221"/>
                    <a:gd name="connsiteY304" fmla="*/ 3393 h 893332"/>
                    <a:gd name="connsiteX305" fmla="*/ 250796 w 910221"/>
                    <a:gd name="connsiteY305" fmla="*/ 2545 h 893332"/>
                    <a:gd name="connsiteX306" fmla="*/ 251645 w 910221"/>
                    <a:gd name="connsiteY306" fmla="*/ 3393 h 893332"/>
                    <a:gd name="connsiteX307" fmla="*/ 253370 w 910221"/>
                    <a:gd name="connsiteY307" fmla="*/ 2545 h 893332"/>
                    <a:gd name="connsiteX308" fmla="*/ 254219 w 910221"/>
                    <a:gd name="connsiteY308" fmla="*/ 2545 h 893332"/>
                    <a:gd name="connsiteX309" fmla="*/ 255068 w 910221"/>
                    <a:gd name="connsiteY309" fmla="*/ 3393 h 893332"/>
                    <a:gd name="connsiteX310" fmla="*/ 255068 w 910221"/>
                    <a:gd name="connsiteY310" fmla="*/ 2545 h 893332"/>
                    <a:gd name="connsiteX311" fmla="*/ 255068 w 910221"/>
                    <a:gd name="connsiteY311" fmla="*/ 1697 h 893332"/>
                    <a:gd name="connsiteX312" fmla="*/ 255917 w 910221"/>
                    <a:gd name="connsiteY312" fmla="*/ 1697 h 893332"/>
                    <a:gd name="connsiteX313" fmla="*/ 256766 w 910221"/>
                    <a:gd name="connsiteY313" fmla="*/ 848 h 893332"/>
                    <a:gd name="connsiteX314" fmla="*/ 257615 w 910221"/>
                    <a:gd name="connsiteY314" fmla="*/ 848 h 893332"/>
                    <a:gd name="connsiteX315" fmla="*/ 258490 w 910221"/>
                    <a:gd name="connsiteY315" fmla="*/ 0 h 893332"/>
                    <a:gd name="connsiteX316" fmla="*/ 259339 w 910221"/>
                    <a:gd name="connsiteY316" fmla="*/ 848 h 893332"/>
                    <a:gd name="connsiteX317" fmla="*/ 261886 w 910221"/>
                    <a:gd name="connsiteY317" fmla="*/ 1697 h 893332"/>
                    <a:gd name="connsiteX318" fmla="*/ 263611 w 910221"/>
                    <a:gd name="connsiteY318" fmla="*/ 848 h 893332"/>
                    <a:gd name="connsiteX319" fmla="*/ 264460 w 910221"/>
                    <a:gd name="connsiteY319" fmla="*/ 848 h 893332"/>
                    <a:gd name="connsiteX320" fmla="*/ 265309 w 910221"/>
                    <a:gd name="connsiteY320" fmla="*/ 848 h 893332"/>
                    <a:gd name="connsiteX321" fmla="*/ 266158 w 910221"/>
                    <a:gd name="connsiteY321" fmla="*/ 2545 h 893332"/>
                    <a:gd name="connsiteX322" fmla="*/ 267007 w 910221"/>
                    <a:gd name="connsiteY322" fmla="*/ 2545 h 893332"/>
                    <a:gd name="connsiteX323" fmla="*/ 266158 w 910221"/>
                    <a:gd name="connsiteY323" fmla="*/ 848 h 893332"/>
                    <a:gd name="connsiteX324" fmla="*/ 267007 w 910221"/>
                    <a:gd name="connsiteY324" fmla="*/ 848 h 893332"/>
                    <a:gd name="connsiteX325" fmla="*/ 268731 w 910221"/>
                    <a:gd name="connsiteY325" fmla="*/ 2545 h 893332"/>
                    <a:gd name="connsiteX326" fmla="*/ 270429 w 910221"/>
                    <a:gd name="connsiteY326" fmla="*/ 3393 h 893332"/>
                    <a:gd name="connsiteX327" fmla="*/ 272127 w 910221"/>
                    <a:gd name="connsiteY327" fmla="*/ 5117 h 893332"/>
                    <a:gd name="connsiteX328" fmla="*/ 270429 w 910221"/>
                    <a:gd name="connsiteY328" fmla="*/ 5117 h 893332"/>
                    <a:gd name="connsiteX329" fmla="*/ 270429 w 910221"/>
                    <a:gd name="connsiteY329" fmla="*/ 6813 h 893332"/>
                    <a:gd name="connsiteX330" fmla="*/ 271278 w 910221"/>
                    <a:gd name="connsiteY330" fmla="*/ 5965 h 893332"/>
                    <a:gd name="connsiteX331" fmla="*/ 271278 w 910221"/>
                    <a:gd name="connsiteY331" fmla="*/ 6813 h 893332"/>
                    <a:gd name="connsiteX332" fmla="*/ 271278 w 910221"/>
                    <a:gd name="connsiteY332" fmla="*/ 9359 h 893332"/>
                    <a:gd name="connsiteX333" fmla="*/ 272127 w 910221"/>
                    <a:gd name="connsiteY333" fmla="*/ 8510 h 893332"/>
                    <a:gd name="connsiteX334" fmla="*/ 272127 w 910221"/>
                    <a:gd name="connsiteY334" fmla="*/ 10233 h 893332"/>
                    <a:gd name="connsiteX335" fmla="*/ 272976 w 910221"/>
                    <a:gd name="connsiteY335" fmla="*/ 9359 h 893332"/>
                    <a:gd name="connsiteX336" fmla="*/ 273825 w 910221"/>
                    <a:gd name="connsiteY336" fmla="*/ 9359 h 893332"/>
                    <a:gd name="connsiteX337" fmla="*/ 273825 w 910221"/>
                    <a:gd name="connsiteY337" fmla="*/ 11930 h 893332"/>
                    <a:gd name="connsiteX338" fmla="*/ 274701 w 910221"/>
                    <a:gd name="connsiteY338" fmla="*/ 10233 h 893332"/>
                    <a:gd name="connsiteX339" fmla="*/ 275550 w 910221"/>
                    <a:gd name="connsiteY339" fmla="*/ 11082 h 893332"/>
                    <a:gd name="connsiteX340" fmla="*/ 276399 w 910221"/>
                    <a:gd name="connsiteY340" fmla="*/ 11082 h 893332"/>
                    <a:gd name="connsiteX341" fmla="*/ 277248 w 910221"/>
                    <a:gd name="connsiteY341" fmla="*/ 11082 h 893332"/>
                    <a:gd name="connsiteX342" fmla="*/ 278946 w 910221"/>
                    <a:gd name="connsiteY342" fmla="*/ 11082 h 893332"/>
                    <a:gd name="connsiteX343" fmla="*/ 278097 w 910221"/>
                    <a:gd name="connsiteY343" fmla="*/ 11930 h 893332"/>
                    <a:gd name="connsiteX344" fmla="*/ 279795 w 910221"/>
                    <a:gd name="connsiteY344" fmla="*/ 14475 h 893332"/>
                    <a:gd name="connsiteX345" fmla="*/ 281519 w 910221"/>
                    <a:gd name="connsiteY345" fmla="*/ 13627 h 893332"/>
                    <a:gd name="connsiteX346" fmla="*/ 281519 w 910221"/>
                    <a:gd name="connsiteY346" fmla="*/ 12779 h 893332"/>
                    <a:gd name="connsiteX347" fmla="*/ 281519 w 910221"/>
                    <a:gd name="connsiteY347" fmla="*/ 11930 h 893332"/>
                    <a:gd name="connsiteX348" fmla="*/ 283217 w 910221"/>
                    <a:gd name="connsiteY348" fmla="*/ 12779 h 893332"/>
                    <a:gd name="connsiteX349" fmla="*/ 286640 w 910221"/>
                    <a:gd name="connsiteY349" fmla="*/ 12779 h 893332"/>
                    <a:gd name="connsiteX350" fmla="*/ 285791 w 910221"/>
                    <a:gd name="connsiteY350" fmla="*/ 13627 h 893332"/>
                    <a:gd name="connsiteX351" fmla="*/ 284915 w 910221"/>
                    <a:gd name="connsiteY351" fmla="*/ 13627 h 893332"/>
                    <a:gd name="connsiteX352" fmla="*/ 284915 w 910221"/>
                    <a:gd name="connsiteY352" fmla="*/ 14475 h 893332"/>
                    <a:gd name="connsiteX353" fmla="*/ 286640 w 910221"/>
                    <a:gd name="connsiteY353" fmla="*/ 13627 h 893332"/>
                    <a:gd name="connsiteX354" fmla="*/ 285791 w 910221"/>
                    <a:gd name="connsiteY354" fmla="*/ 14475 h 893332"/>
                    <a:gd name="connsiteX355" fmla="*/ 286640 w 910221"/>
                    <a:gd name="connsiteY355" fmla="*/ 15350 h 893332"/>
                    <a:gd name="connsiteX356" fmla="*/ 288338 w 910221"/>
                    <a:gd name="connsiteY356" fmla="*/ 14475 h 893332"/>
                    <a:gd name="connsiteX357" fmla="*/ 287489 w 910221"/>
                    <a:gd name="connsiteY357" fmla="*/ 13627 h 893332"/>
                    <a:gd name="connsiteX358" fmla="*/ 288338 w 910221"/>
                    <a:gd name="connsiteY358" fmla="*/ 12779 h 893332"/>
                    <a:gd name="connsiteX359" fmla="*/ 290036 w 910221"/>
                    <a:gd name="connsiteY359" fmla="*/ 15350 h 893332"/>
                    <a:gd name="connsiteX360" fmla="*/ 290911 w 910221"/>
                    <a:gd name="connsiteY360" fmla="*/ 14475 h 893332"/>
                    <a:gd name="connsiteX361" fmla="*/ 291760 w 910221"/>
                    <a:gd name="connsiteY361" fmla="*/ 16199 h 893332"/>
                    <a:gd name="connsiteX362" fmla="*/ 292609 w 910221"/>
                    <a:gd name="connsiteY362" fmla="*/ 17047 h 893332"/>
                    <a:gd name="connsiteX363" fmla="*/ 293458 w 910221"/>
                    <a:gd name="connsiteY363" fmla="*/ 16199 h 893332"/>
                    <a:gd name="connsiteX364" fmla="*/ 294307 w 910221"/>
                    <a:gd name="connsiteY364" fmla="*/ 16199 h 893332"/>
                    <a:gd name="connsiteX365" fmla="*/ 293458 w 910221"/>
                    <a:gd name="connsiteY365" fmla="*/ 17047 h 893332"/>
                    <a:gd name="connsiteX366" fmla="*/ 294307 w 910221"/>
                    <a:gd name="connsiteY366" fmla="*/ 17895 h 893332"/>
                    <a:gd name="connsiteX367" fmla="*/ 295156 w 910221"/>
                    <a:gd name="connsiteY367" fmla="*/ 17047 h 893332"/>
                    <a:gd name="connsiteX368" fmla="*/ 296881 w 910221"/>
                    <a:gd name="connsiteY368" fmla="*/ 17047 h 893332"/>
                    <a:gd name="connsiteX369" fmla="*/ 297730 w 910221"/>
                    <a:gd name="connsiteY369" fmla="*/ 17047 h 893332"/>
                    <a:gd name="connsiteX370" fmla="*/ 296881 w 910221"/>
                    <a:gd name="connsiteY370" fmla="*/ 18744 h 893332"/>
                    <a:gd name="connsiteX371" fmla="*/ 299428 w 910221"/>
                    <a:gd name="connsiteY371" fmla="*/ 21315 h 893332"/>
                    <a:gd name="connsiteX372" fmla="*/ 299428 w 910221"/>
                    <a:gd name="connsiteY372" fmla="*/ 20440 h 893332"/>
                    <a:gd name="connsiteX373" fmla="*/ 300277 w 910221"/>
                    <a:gd name="connsiteY373" fmla="*/ 19592 h 893332"/>
                    <a:gd name="connsiteX374" fmla="*/ 301126 w 910221"/>
                    <a:gd name="connsiteY374" fmla="*/ 21315 h 893332"/>
                    <a:gd name="connsiteX375" fmla="*/ 301975 w 910221"/>
                    <a:gd name="connsiteY375" fmla="*/ 20440 h 893332"/>
                    <a:gd name="connsiteX376" fmla="*/ 302850 w 910221"/>
                    <a:gd name="connsiteY376" fmla="*/ 20440 h 893332"/>
                    <a:gd name="connsiteX377" fmla="*/ 303699 w 910221"/>
                    <a:gd name="connsiteY377" fmla="*/ 21315 h 893332"/>
                    <a:gd name="connsiteX378" fmla="*/ 304548 w 910221"/>
                    <a:gd name="connsiteY378" fmla="*/ 21315 h 893332"/>
                    <a:gd name="connsiteX379" fmla="*/ 305397 w 910221"/>
                    <a:gd name="connsiteY379" fmla="*/ 22164 h 893332"/>
                    <a:gd name="connsiteX380" fmla="*/ 306246 w 910221"/>
                    <a:gd name="connsiteY380" fmla="*/ 22164 h 893332"/>
                    <a:gd name="connsiteX381" fmla="*/ 307095 w 910221"/>
                    <a:gd name="connsiteY381" fmla="*/ 23860 h 893332"/>
                    <a:gd name="connsiteX382" fmla="*/ 308820 w 910221"/>
                    <a:gd name="connsiteY382" fmla="*/ 22164 h 893332"/>
                    <a:gd name="connsiteX383" fmla="*/ 309669 w 910221"/>
                    <a:gd name="connsiteY383" fmla="*/ 23860 h 893332"/>
                    <a:gd name="connsiteX384" fmla="*/ 311366 w 910221"/>
                    <a:gd name="connsiteY384" fmla="*/ 22164 h 893332"/>
                    <a:gd name="connsiteX385" fmla="*/ 312215 w 910221"/>
                    <a:gd name="connsiteY385" fmla="*/ 23860 h 893332"/>
                    <a:gd name="connsiteX386" fmla="*/ 313091 w 910221"/>
                    <a:gd name="connsiteY386" fmla="*/ 22164 h 893332"/>
                    <a:gd name="connsiteX387" fmla="*/ 313940 w 910221"/>
                    <a:gd name="connsiteY387" fmla="*/ 23860 h 893332"/>
                    <a:gd name="connsiteX388" fmla="*/ 315638 w 910221"/>
                    <a:gd name="connsiteY388" fmla="*/ 22164 h 893332"/>
                    <a:gd name="connsiteX389" fmla="*/ 315638 w 910221"/>
                    <a:gd name="connsiteY389" fmla="*/ 23012 h 893332"/>
                    <a:gd name="connsiteX390" fmla="*/ 315638 w 910221"/>
                    <a:gd name="connsiteY390" fmla="*/ 23860 h 893332"/>
                    <a:gd name="connsiteX391" fmla="*/ 317336 w 910221"/>
                    <a:gd name="connsiteY391" fmla="*/ 24709 h 893332"/>
                    <a:gd name="connsiteX392" fmla="*/ 317336 w 910221"/>
                    <a:gd name="connsiteY392" fmla="*/ 23860 h 893332"/>
                    <a:gd name="connsiteX393" fmla="*/ 317336 w 910221"/>
                    <a:gd name="connsiteY393" fmla="*/ 23012 h 893332"/>
                    <a:gd name="connsiteX394" fmla="*/ 317336 w 910221"/>
                    <a:gd name="connsiteY394" fmla="*/ 22164 h 893332"/>
                    <a:gd name="connsiteX395" fmla="*/ 318185 w 910221"/>
                    <a:gd name="connsiteY395" fmla="*/ 23860 h 893332"/>
                    <a:gd name="connsiteX396" fmla="*/ 319909 w 910221"/>
                    <a:gd name="connsiteY396" fmla="*/ 25557 h 893332"/>
                    <a:gd name="connsiteX397" fmla="*/ 320758 w 910221"/>
                    <a:gd name="connsiteY397" fmla="*/ 26405 h 893332"/>
                    <a:gd name="connsiteX398" fmla="*/ 320758 w 910221"/>
                    <a:gd name="connsiteY398" fmla="*/ 24709 h 893332"/>
                    <a:gd name="connsiteX399" fmla="*/ 322456 w 910221"/>
                    <a:gd name="connsiteY399" fmla="*/ 26405 h 893332"/>
                    <a:gd name="connsiteX400" fmla="*/ 323305 w 910221"/>
                    <a:gd name="connsiteY400" fmla="*/ 27280 h 893332"/>
                    <a:gd name="connsiteX401" fmla="*/ 325030 w 910221"/>
                    <a:gd name="connsiteY401" fmla="*/ 26405 h 893332"/>
                    <a:gd name="connsiteX402" fmla="*/ 324154 w 910221"/>
                    <a:gd name="connsiteY402" fmla="*/ 27280 h 893332"/>
                    <a:gd name="connsiteX403" fmla="*/ 325030 w 910221"/>
                    <a:gd name="connsiteY403" fmla="*/ 27280 h 893332"/>
                    <a:gd name="connsiteX404" fmla="*/ 324154 w 910221"/>
                    <a:gd name="connsiteY404" fmla="*/ 28977 h 893332"/>
                    <a:gd name="connsiteX405" fmla="*/ 325030 w 910221"/>
                    <a:gd name="connsiteY405" fmla="*/ 29825 h 893332"/>
                    <a:gd name="connsiteX406" fmla="*/ 324154 w 910221"/>
                    <a:gd name="connsiteY406" fmla="*/ 29825 h 893332"/>
                    <a:gd name="connsiteX407" fmla="*/ 325030 w 910221"/>
                    <a:gd name="connsiteY407" fmla="*/ 30674 h 893332"/>
                    <a:gd name="connsiteX408" fmla="*/ 324154 w 910221"/>
                    <a:gd name="connsiteY408" fmla="*/ 30674 h 893332"/>
                    <a:gd name="connsiteX409" fmla="*/ 324154 w 910221"/>
                    <a:gd name="connsiteY409" fmla="*/ 32397 h 893332"/>
                    <a:gd name="connsiteX410" fmla="*/ 325030 w 910221"/>
                    <a:gd name="connsiteY410" fmla="*/ 33245 h 893332"/>
                    <a:gd name="connsiteX411" fmla="*/ 325030 w 910221"/>
                    <a:gd name="connsiteY411" fmla="*/ 32397 h 893332"/>
                    <a:gd name="connsiteX412" fmla="*/ 325879 w 910221"/>
                    <a:gd name="connsiteY412" fmla="*/ 32397 h 893332"/>
                    <a:gd name="connsiteX413" fmla="*/ 325879 w 910221"/>
                    <a:gd name="connsiteY413" fmla="*/ 33245 h 893332"/>
                    <a:gd name="connsiteX414" fmla="*/ 325879 w 910221"/>
                    <a:gd name="connsiteY414" fmla="*/ 34942 h 893332"/>
                    <a:gd name="connsiteX415" fmla="*/ 326728 w 910221"/>
                    <a:gd name="connsiteY415" fmla="*/ 34942 h 893332"/>
                    <a:gd name="connsiteX416" fmla="*/ 327577 w 910221"/>
                    <a:gd name="connsiteY416" fmla="*/ 35791 h 893332"/>
                    <a:gd name="connsiteX417" fmla="*/ 327577 w 910221"/>
                    <a:gd name="connsiteY417" fmla="*/ 34942 h 893332"/>
                    <a:gd name="connsiteX418" fmla="*/ 329275 w 910221"/>
                    <a:gd name="connsiteY418" fmla="*/ 36639 h 893332"/>
                    <a:gd name="connsiteX419" fmla="*/ 328426 w 910221"/>
                    <a:gd name="connsiteY419" fmla="*/ 36639 h 893332"/>
                    <a:gd name="connsiteX420" fmla="*/ 330150 w 910221"/>
                    <a:gd name="connsiteY420" fmla="*/ 37487 h 893332"/>
                    <a:gd name="connsiteX421" fmla="*/ 330150 w 910221"/>
                    <a:gd name="connsiteY421" fmla="*/ 38362 h 893332"/>
                    <a:gd name="connsiteX422" fmla="*/ 330999 w 910221"/>
                    <a:gd name="connsiteY422" fmla="*/ 39211 h 893332"/>
                    <a:gd name="connsiteX423" fmla="*/ 332697 w 910221"/>
                    <a:gd name="connsiteY423" fmla="*/ 39211 h 893332"/>
                    <a:gd name="connsiteX424" fmla="*/ 332697 w 910221"/>
                    <a:gd name="connsiteY424" fmla="*/ 40907 h 893332"/>
                    <a:gd name="connsiteX425" fmla="*/ 333546 w 910221"/>
                    <a:gd name="connsiteY425" fmla="*/ 40907 h 893332"/>
                    <a:gd name="connsiteX426" fmla="*/ 334395 w 910221"/>
                    <a:gd name="connsiteY426" fmla="*/ 40907 h 893332"/>
                    <a:gd name="connsiteX427" fmla="*/ 334395 w 910221"/>
                    <a:gd name="connsiteY427" fmla="*/ 41756 h 893332"/>
                    <a:gd name="connsiteX428" fmla="*/ 335271 w 910221"/>
                    <a:gd name="connsiteY428" fmla="*/ 40907 h 893332"/>
                    <a:gd name="connsiteX429" fmla="*/ 335271 w 910221"/>
                    <a:gd name="connsiteY429" fmla="*/ 41756 h 893332"/>
                    <a:gd name="connsiteX430" fmla="*/ 336120 w 910221"/>
                    <a:gd name="connsiteY430" fmla="*/ 40907 h 893332"/>
                    <a:gd name="connsiteX431" fmla="*/ 336969 w 910221"/>
                    <a:gd name="connsiteY431" fmla="*/ 40907 h 893332"/>
                    <a:gd name="connsiteX432" fmla="*/ 337818 w 910221"/>
                    <a:gd name="connsiteY432" fmla="*/ 40059 h 893332"/>
                    <a:gd name="connsiteX433" fmla="*/ 338667 w 910221"/>
                    <a:gd name="connsiteY433" fmla="*/ 40907 h 893332"/>
                    <a:gd name="connsiteX434" fmla="*/ 340365 w 910221"/>
                    <a:gd name="connsiteY434" fmla="*/ 42604 h 893332"/>
                    <a:gd name="connsiteX435" fmla="*/ 340365 w 910221"/>
                    <a:gd name="connsiteY435" fmla="*/ 43479 h 893332"/>
                    <a:gd name="connsiteX436" fmla="*/ 341240 w 910221"/>
                    <a:gd name="connsiteY436" fmla="*/ 43479 h 893332"/>
                    <a:gd name="connsiteX437" fmla="*/ 341240 w 910221"/>
                    <a:gd name="connsiteY437" fmla="*/ 44327 h 893332"/>
                    <a:gd name="connsiteX438" fmla="*/ 342089 w 910221"/>
                    <a:gd name="connsiteY438" fmla="*/ 44327 h 893332"/>
                    <a:gd name="connsiteX439" fmla="*/ 343787 w 910221"/>
                    <a:gd name="connsiteY439" fmla="*/ 44327 h 893332"/>
                    <a:gd name="connsiteX440" fmla="*/ 344636 w 910221"/>
                    <a:gd name="connsiteY440" fmla="*/ 44327 h 893332"/>
                    <a:gd name="connsiteX441" fmla="*/ 345485 w 910221"/>
                    <a:gd name="connsiteY441" fmla="*/ 45176 h 893332"/>
                    <a:gd name="connsiteX442" fmla="*/ 347210 w 910221"/>
                    <a:gd name="connsiteY442" fmla="*/ 44327 h 893332"/>
                    <a:gd name="connsiteX443" fmla="*/ 348908 w 910221"/>
                    <a:gd name="connsiteY443" fmla="*/ 45176 h 893332"/>
                    <a:gd name="connsiteX444" fmla="*/ 348908 w 910221"/>
                    <a:gd name="connsiteY444" fmla="*/ 46024 h 893332"/>
                    <a:gd name="connsiteX445" fmla="*/ 349757 w 910221"/>
                    <a:gd name="connsiteY445" fmla="*/ 46024 h 893332"/>
                    <a:gd name="connsiteX446" fmla="*/ 350606 w 910221"/>
                    <a:gd name="connsiteY446" fmla="*/ 45176 h 893332"/>
                    <a:gd name="connsiteX447" fmla="*/ 351455 w 910221"/>
                    <a:gd name="connsiteY447" fmla="*/ 46024 h 893332"/>
                    <a:gd name="connsiteX448" fmla="*/ 353179 w 910221"/>
                    <a:gd name="connsiteY448" fmla="*/ 46872 h 893332"/>
                    <a:gd name="connsiteX449" fmla="*/ 354028 w 910221"/>
                    <a:gd name="connsiteY449" fmla="*/ 46872 h 893332"/>
                    <a:gd name="connsiteX450" fmla="*/ 354028 w 910221"/>
                    <a:gd name="connsiteY450" fmla="*/ 49444 h 893332"/>
                    <a:gd name="connsiteX451" fmla="*/ 355726 w 910221"/>
                    <a:gd name="connsiteY451" fmla="*/ 49444 h 893332"/>
                    <a:gd name="connsiteX452" fmla="*/ 355726 w 910221"/>
                    <a:gd name="connsiteY452" fmla="*/ 48569 h 893332"/>
                    <a:gd name="connsiteX453" fmla="*/ 355726 w 910221"/>
                    <a:gd name="connsiteY453" fmla="*/ 49444 h 893332"/>
                    <a:gd name="connsiteX454" fmla="*/ 357424 w 910221"/>
                    <a:gd name="connsiteY454" fmla="*/ 50292 h 893332"/>
                    <a:gd name="connsiteX455" fmla="*/ 357424 w 910221"/>
                    <a:gd name="connsiteY455" fmla="*/ 49444 h 893332"/>
                    <a:gd name="connsiteX456" fmla="*/ 356575 w 910221"/>
                    <a:gd name="connsiteY456" fmla="*/ 49444 h 893332"/>
                    <a:gd name="connsiteX457" fmla="*/ 357424 w 910221"/>
                    <a:gd name="connsiteY457" fmla="*/ 48569 h 893332"/>
                    <a:gd name="connsiteX458" fmla="*/ 358300 w 910221"/>
                    <a:gd name="connsiteY458" fmla="*/ 49444 h 893332"/>
                    <a:gd name="connsiteX459" fmla="*/ 360847 w 910221"/>
                    <a:gd name="connsiteY459" fmla="*/ 48569 h 893332"/>
                    <a:gd name="connsiteX460" fmla="*/ 361696 w 910221"/>
                    <a:gd name="connsiteY460" fmla="*/ 48569 h 893332"/>
                    <a:gd name="connsiteX461" fmla="*/ 360847 w 910221"/>
                    <a:gd name="connsiteY461" fmla="*/ 49444 h 893332"/>
                    <a:gd name="connsiteX462" fmla="*/ 362545 w 910221"/>
                    <a:gd name="connsiteY462" fmla="*/ 50292 h 893332"/>
                    <a:gd name="connsiteX463" fmla="*/ 361696 w 910221"/>
                    <a:gd name="connsiteY463" fmla="*/ 51141 h 893332"/>
                    <a:gd name="connsiteX464" fmla="*/ 362545 w 910221"/>
                    <a:gd name="connsiteY464" fmla="*/ 50292 h 893332"/>
                    <a:gd name="connsiteX465" fmla="*/ 362545 w 910221"/>
                    <a:gd name="connsiteY465" fmla="*/ 51141 h 893332"/>
                    <a:gd name="connsiteX466" fmla="*/ 363420 w 910221"/>
                    <a:gd name="connsiteY466" fmla="*/ 51141 h 893332"/>
                    <a:gd name="connsiteX467" fmla="*/ 364269 w 910221"/>
                    <a:gd name="connsiteY467" fmla="*/ 51141 h 893332"/>
                    <a:gd name="connsiteX468" fmla="*/ 364269 w 910221"/>
                    <a:gd name="connsiteY468" fmla="*/ 50292 h 893332"/>
                    <a:gd name="connsiteX469" fmla="*/ 365118 w 910221"/>
                    <a:gd name="connsiteY469" fmla="*/ 51141 h 893332"/>
                    <a:gd name="connsiteX470" fmla="*/ 364269 w 910221"/>
                    <a:gd name="connsiteY470" fmla="*/ 51989 h 893332"/>
                    <a:gd name="connsiteX471" fmla="*/ 365118 w 910221"/>
                    <a:gd name="connsiteY471" fmla="*/ 52837 h 893332"/>
                    <a:gd name="connsiteX472" fmla="*/ 365967 w 910221"/>
                    <a:gd name="connsiteY472" fmla="*/ 52837 h 893332"/>
                    <a:gd name="connsiteX473" fmla="*/ 365967 w 910221"/>
                    <a:gd name="connsiteY473" fmla="*/ 53686 h 893332"/>
                    <a:gd name="connsiteX474" fmla="*/ 366816 w 910221"/>
                    <a:gd name="connsiteY474" fmla="*/ 53686 h 893332"/>
                    <a:gd name="connsiteX475" fmla="*/ 366816 w 910221"/>
                    <a:gd name="connsiteY475" fmla="*/ 55409 h 893332"/>
                    <a:gd name="connsiteX476" fmla="*/ 367665 w 910221"/>
                    <a:gd name="connsiteY476" fmla="*/ 54561 h 893332"/>
                    <a:gd name="connsiteX477" fmla="*/ 366816 w 910221"/>
                    <a:gd name="connsiteY477" fmla="*/ 55409 h 893332"/>
                    <a:gd name="connsiteX478" fmla="*/ 367665 w 910221"/>
                    <a:gd name="connsiteY478" fmla="*/ 56257 h 893332"/>
                    <a:gd name="connsiteX479" fmla="*/ 367665 w 910221"/>
                    <a:gd name="connsiteY479" fmla="*/ 55409 h 893332"/>
                    <a:gd name="connsiteX480" fmla="*/ 368514 w 910221"/>
                    <a:gd name="connsiteY480" fmla="*/ 56257 h 893332"/>
                    <a:gd name="connsiteX481" fmla="*/ 368514 w 910221"/>
                    <a:gd name="connsiteY481" fmla="*/ 55409 h 893332"/>
                    <a:gd name="connsiteX482" fmla="*/ 369390 w 910221"/>
                    <a:gd name="connsiteY482" fmla="*/ 55409 h 893332"/>
                    <a:gd name="connsiteX483" fmla="*/ 369390 w 910221"/>
                    <a:gd name="connsiteY483" fmla="*/ 56257 h 893332"/>
                    <a:gd name="connsiteX484" fmla="*/ 371088 w 910221"/>
                    <a:gd name="connsiteY484" fmla="*/ 57106 h 893332"/>
                    <a:gd name="connsiteX485" fmla="*/ 371088 w 910221"/>
                    <a:gd name="connsiteY485" fmla="*/ 57954 h 893332"/>
                    <a:gd name="connsiteX486" fmla="*/ 370239 w 910221"/>
                    <a:gd name="connsiteY486" fmla="*/ 57106 h 893332"/>
                    <a:gd name="connsiteX487" fmla="*/ 370239 w 910221"/>
                    <a:gd name="connsiteY487" fmla="*/ 57954 h 893332"/>
                    <a:gd name="connsiteX488" fmla="*/ 372785 w 910221"/>
                    <a:gd name="connsiteY488" fmla="*/ 57954 h 893332"/>
                    <a:gd name="connsiteX489" fmla="*/ 372785 w 910221"/>
                    <a:gd name="connsiteY489" fmla="*/ 58803 h 893332"/>
                    <a:gd name="connsiteX490" fmla="*/ 373634 w 910221"/>
                    <a:gd name="connsiteY490" fmla="*/ 58803 h 893332"/>
                    <a:gd name="connsiteX491" fmla="*/ 373634 w 910221"/>
                    <a:gd name="connsiteY491" fmla="*/ 59651 h 893332"/>
                    <a:gd name="connsiteX492" fmla="*/ 375359 w 910221"/>
                    <a:gd name="connsiteY492" fmla="*/ 58803 h 893332"/>
                    <a:gd name="connsiteX493" fmla="*/ 376208 w 910221"/>
                    <a:gd name="connsiteY493" fmla="*/ 59651 h 893332"/>
                    <a:gd name="connsiteX494" fmla="*/ 376208 w 910221"/>
                    <a:gd name="connsiteY494" fmla="*/ 60526 h 893332"/>
                    <a:gd name="connsiteX495" fmla="*/ 377057 w 910221"/>
                    <a:gd name="connsiteY495" fmla="*/ 60526 h 893332"/>
                    <a:gd name="connsiteX496" fmla="*/ 376208 w 910221"/>
                    <a:gd name="connsiteY496" fmla="*/ 61374 h 893332"/>
                    <a:gd name="connsiteX497" fmla="*/ 377057 w 910221"/>
                    <a:gd name="connsiteY497" fmla="*/ 61374 h 893332"/>
                    <a:gd name="connsiteX498" fmla="*/ 377057 w 910221"/>
                    <a:gd name="connsiteY498" fmla="*/ 60526 h 893332"/>
                    <a:gd name="connsiteX499" fmla="*/ 377906 w 910221"/>
                    <a:gd name="connsiteY499" fmla="*/ 61374 h 893332"/>
                    <a:gd name="connsiteX500" fmla="*/ 378755 w 910221"/>
                    <a:gd name="connsiteY500" fmla="*/ 61374 h 893332"/>
                    <a:gd name="connsiteX501" fmla="*/ 380479 w 910221"/>
                    <a:gd name="connsiteY501" fmla="*/ 61374 h 893332"/>
                    <a:gd name="connsiteX502" fmla="*/ 380479 w 910221"/>
                    <a:gd name="connsiteY502" fmla="*/ 62223 h 893332"/>
                    <a:gd name="connsiteX503" fmla="*/ 382177 w 910221"/>
                    <a:gd name="connsiteY503" fmla="*/ 63071 h 893332"/>
                    <a:gd name="connsiteX504" fmla="*/ 383875 w 910221"/>
                    <a:gd name="connsiteY504" fmla="*/ 61374 h 893332"/>
                    <a:gd name="connsiteX505" fmla="*/ 384724 w 910221"/>
                    <a:gd name="connsiteY505" fmla="*/ 59651 h 893332"/>
                    <a:gd name="connsiteX506" fmla="*/ 385600 w 910221"/>
                    <a:gd name="connsiteY506" fmla="*/ 60526 h 893332"/>
                    <a:gd name="connsiteX507" fmla="*/ 385600 w 910221"/>
                    <a:gd name="connsiteY507" fmla="*/ 59651 h 893332"/>
                    <a:gd name="connsiteX508" fmla="*/ 386449 w 910221"/>
                    <a:gd name="connsiteY508" fmla="*/ 60526 h 893332"/>
                    <a:gd name="connsiteX509" fmla="*/ 387298 w 910221"/>
                    <a:gd name="connsiteY509" fmla="*/ 59651 h 893332"/>
                    <a:gd name="connsiteX510" fmla="*/ 388147 w 910221"/>
                    <a:gd name="connsiteY510" fmla="*/ 60526 h 893332"/>
                    <a:gd name="connsiteX511" fmla="*/ 388147 w 910221"/>
                    <a:gd name="connsiteY511" fmla="*/ 59651 h 893332"/>
                    <a:gd name="connsiteX512" fmla="*/ 388996 w 910221"/>
                    <a:gd name="connsiteY512" fmla="*/ 60526 h 893332"/>
                    <a:gd name="connsiteX513" fmla="*/ 389845 w 910221"/>
                    <a:gd name="connsiteY513" fmla="*/ 61374 h 893332"/>
                    <a:gd name="connsiteX514" fmla="*/ 390694 w 910221"/>
                    <a:gd name="connsiteY514" fmla="*/ 61374 h 893332"/>
                    <a:gd name="connsiteX515" fmla="*/ 391569 w 910221"/>
                    <a:gd name="connsiteY515" fmla="*/ 61374 h 893332"/>
                    <a:gd name="connsiteX516" fmla="*/ 392418 w 910221"/>
                    <a:gd name="connsiteY516" fmla="*/ 61374 h 893332"/>
                    <a:gd name="connsiteX517" fmla="*/ 392418 w 910221"/>
                    <a:gd name="connsiteY517" fmla="*/ 60526 h 893332"/>
                    <a:gd name="connsiteX518" fmla="*/ 392418 w 910221"/>
                    <a:gd name="connsiteY518" fmla="*/ 61374 h 893332"/>
                    <a:gd name="connsiteX519" fmla="*/ 394116 w 910221"/>
                    <a:gd name="connsiteY519" fmla="*/ 61374 h 893332"/>
                    <a:gd name="connsiteX520" fmla="*/ 394965 w 910221"/>
                    <a:gd name="connsiteY520" fmla="*/ 60526 h 893332"/>
                    <a:gd name="connsiteX521" fmla="*/ 394965 w 910221"/>
                    <a:gd name="connsiteY521" fmla="*/ 61374 h 893332"/>
                    <a:gd name="connsiteX522" fmla="*/ 394965 w 910221"/>
                    <a:gd name="connsiteY522" fmla="*/ 60526 h 893332"/>
                    <a:gd name="connsiteX523" fmla="*/ 395814 w 910221"/>
                    <a:gd name="connsiteY523" fmla="*/ 60526 h 893332"/>
                    <a:gd name="connsiteX524" fmla="*/ 395814 w 910221"/>
                    <a:gd name="connsiteY524" fmla="*/ 59651 h 893332"/>
                    <a:gd name="connsiteX525" fmla="*/ 396690 w 910221"/>
                    <a:gd name="connsiteY525" fmla="*/ 60526 h 893332"/>
                    <a:gd name="connsiteX526" fmla="*/ 396690 w 910221"/>
                    <a:gd name="connsiteY526" fmla="*/ 59651 h 893332"/>
                    <a:gd name="connsiteX527" fmla="*/ 398388 w 910221"/>
                    <a:gd name="connsiteY527" fmla="*/ 60526 h 893332"/>
                    <a:gd name="connsiteX528" fmla="*/ 399237 w 910221"/>
                    <a:gd name="connsiteY528" fmla="*/ 61374 h 893332"/>
                    <a:gd name="connsiteX529" fmla="*/ 399237 w 910221"/>
                    <a:gd name="connsiteY529" fmla="*/ 60526 h 893332"/>
                    <a:gd name="connsiteX530" fmla="*/ 400086 w 910221"/>
                    <a:gd name="connsiteY530" fmla="*/ 58803 h 893332"/>
                    <a:gd name="connsiteX531" fmla="*/ 400935 w 910221"/>
                    <a:gd name="connsiteY531" fmla="*/ 59651 h 893332"/>
                    <a:gd name="connsiteX532" fmla="*/ 401784 w 910221"/>
                    <a:gd name="connsiteY532" fmla="*/ 57954 h 893332"/>
                    <a:gd name="connsiteX533" fmla="*/ 402659 w 910221"/>
                    <a:gd name="connsiteY533" fmla="*/ 58803 h 893332"/>
                    <a:gd name="connsiteX534" fmla="*/ 402659 w 910221"/>
                    <a:gd name="connsiteY534" fmla="*/ 57954 h 893332"/>
                    <a:gd name="connsiteX535" fmla="*/ 404357 w 910221"/>
                    <a:gd name="connsiteY535" fmla="*/ 57954 h 893332"/>
                    <a:gd name="connsiteX536" fmla="*/ 405206 w 910221"/>
                    <a:gd name="connsiteY536" fmla="*/ 57106 h 893332"/>
                    <a:gd name="connsiteX537" fmla="*/ 409478 w 910221"/>
                    <a:gd name="connsiteY537" fmla="*/ 57106 h 893332"/>
                    <a:gd name="connsiteX538" fmla="*/ 410327 w 910221"/>
                    <a:gd name="connsiteY538" fmla="*/ 57106 h 893332"/>
                    <a:gd name="connsiteX539" fmla="*/ 411176 w 910221"/>
                    <a:gd name="connsiteY539" fmla="*/ 58803 h 893332"/>
                    <a:gd name="connsiteX540" fmla="*/ 412874 w 910221"/>
                    <a:gd name="connsiteY540" fmla="*/ 57954 h 893332"/>
                    <a:gd name="connsiteX541" fmla="*/ 415447 w 910221"/>
                    <a:gd name="connsiteY541" fmla="*/ 58803 h 893332"/>
                    <a:gd name="connsiteX542" fmla="*/ 417145 w 910221"/>
                    <a:gd name="connsiteY542" fmla="*/ 57954 h 893332"/>
                    <a:gd name="connsiteX543" fmla="*/ 417994 w 910221"/>
                    <a:gd name="connsiteY543" fmla="*/ 57954 h 893332"/>
                    <a:gd name="connsiteX544" fmla="*/ 420568 w 910221"/>
                    <a:gd name="connsiteY544" fmla="*/ 57106 h 893332"/>
                    <a:gd name="connsiteX545" fmla="*/ 420568 w 910221"/>
                    <a:gd name="connsiteY545" fmla="*/ 56257 h 893332"/>
                    <a:gd name="connsiteX546" fmla="*/ 420568 w 910221"/>
                    <a:gd name="connsiteY546" fmla="*/ 55409 h 893332"/>
                    <a:gd name="connsiteX547" fmla="*/ 421417 w 910221"/>
                    <a:gd name="connsiteY547" fmla="*/ 55409 h 893332"/>
                    <a:gd name="connsiteX548" fmla="*/ 423115 w 910221"/>
                    <a:gd name="connsiteY548" fmla="*/ 53686 h 893332"/>
                    <a:gd name="connsiteX549" fmla="*/ 423964 w 910221"/>
                    <a:gd name="connsiteY549" fmla="*/ 53686 h 893332"/>
                    <a:gd name="connsiteX550" fmla="*/ 425688 w 910221"/>
                    <a:gd name="connsiteY550" fmla="*/ 51989 h 893332"/>
                    <a:gd name="connsiteX551" fmla="*/ 427386 w 910221"/>
                    <a:gd name="connsiteY551" fmla="*/ 51989 h 893332"/>
                    <a:gd name="connsiteX552" fmla="*/ 428235 w 910221"/>
                    <a:gd name="connsiteY552" fmla="*/ 51989 h 893332"/>
                    <a:gd name="connsiteX553" fmla="*/ 428235 w 910221"/>
                    <a:gd name="connsiteY553" fmla="*/ 51141 h 893332"/>
                    <a:gd name="connsiteX554" fmla="*/ 429084 w 910221"/>
                    <a:gd name="connsiteY554" fmla="*/ 50292 h 893332"/>
                    <a:gd name="connsiteX555" fmla="*/ 428235 w 910221"/>
                    <a:gd name="connsiteY555" fmla="*/ 50292 h 893332"/>
                    <a:gd name="connsiteX556" fmla="*/ 429084 w 910221"/>
                    <a:gd name="connsiteY556" fmla="*/ 48569 h 893332"/>
                    <a:gd name="connsiteX557" fmla="*/ 429084 w 910221"/>
                    <a:gd name="connsiteY557" fmla="*/ 47721 h 893332"/>
                    <a:gd name="connsiteX558" fmla="*/ 429933 w 910221"/>
                    <a:gd name="connsiteY558" fmla="*/ 46024 h 893332"/>
                    <a:gd name="connsiteX559" fmla="*/ 432507 w 910221"/>
                    <a:gd name="connsiteY559" fmla="*/ 45176 h 893332"/>
                    <a:gd name="connsiteX560" fmla="*/ 433356 w 910221"/>
                    <a:gd name="connsiteY560" fmla="*/ 45176 h 893332"/>
                    <a:gd name="connsiteX561" fmla="*/ 434205 w 910221"/>
                    <a:gd name="connsiteY561" fmla="*/ 45176 h 893332"/>
                    <a:gd name="connsiteX562" fmla="*/ 435929 w 910221"/>
                    <a:gd name="connsiteY562" fmla="*/ 44327 h 893332"/>
                    <a:gd name="connsiteX563" fmla="*/ 435929 w 910221"/>
                    <a:gd name="connsiteY563" fmla="*/ 42604 h 893332"/>
                    <a:gd name="connsiteX564" fmla="*/ 436778 w 910221"/>
                    <a:gd name="connsiteY564" fmla="*/ 43479 h 893332"/>
                    <a:gd name="connsiteX565" fmla="*/ 438476 w 910221"/>
                    <a:gd name="connsiteY565" fmla="*/ 44327 h 893332"/>
                    <a:gd name="connsiteX566" fmla="*/ 438476 w 910221"/>
                    <a:gd name="connsiteY566" fmla="*/ 43479 h 893332"/>
                    <a:gd name="connsiteX567" fmla="*/ 439325 w 910221"/>
                    <a:gd name="connsiteY567" fmla="*/ 43479 h 893332"/>
                    <a:gd name="connsiteX568" fmla="*/ 441049 w 910221"/>
                    <a:gd name="connsiteY568" fmla="*/ 42604 h 893332"/>
                    <a:gd name="connsiteX569" fmla="*/ 441898 w 910221"/>
                    <a:gd name="connsiteY569" fmla="*/ 41756 h 893332"/>
                    <a:gd name="connsiteX570" fmla="*/ 443596 w 910221"/>
                    <a:gd name="connsiteY570" fmla="*/ 42604 h 893332"/>
                    <a:gd name="connsiteX571" fmla="*/ 446143 w 910221"/>
                    <a:gd name="connsiteY571" fmla="*/ 41756 h 893332"/>
                    <a:gd name="connsiteX572" fmla="*/ 449566 w 910221"/>
                    <a:gd name="connsiteY572" fmla="*/ 40059 h 893332"/>
                    <a:gd name="connsiteX573" fmla="*/ 450415 w 910221"/>
                    <a:gd name="connsiteY573" fmla="*/ 39211 h 893332"/>
                    <a:gd name="connsiteX574" fmla="*/ 452113 w 910221"/>
                    <a:gd name="connsiteY574" fmla="*/ 40059 h 893332"/>
                    <a:gd name="connsiteX575" fmla="*/ 452113 w 910221"/>
                    <a:gd name="connsiteY575" fmla="*/ 40907 h 893332"/>
                    <a:gd name="connsiteX576" fmla="*/ 452988 w 910221"/>
                    <a:gd name="connsiteY576" fmla="*/ 40059 h 893332"/>
                    <a:gd name="connsiteX577" fmla="*/ 453837 w 910221"/>
                    <a:gd name="connsiteY577" fmla="*/ 41756 h 893332"/>
                    <a:gd name="connsiteX578" fmla="*/ 456384 w 910221"/>
                    <a:gd name="connsiteY578" fmla="*/ 40059 h 893332"/>
                    <a:gd name="connsiteX579" fmla="*/ 457233 w 910221"/>
                    <a:gd name="connsiteY579" fmla="*/ 40059 h 893332"/>
                    <a:gd name="connsiteX580" fmla="*/ 458109 w 910221"/>
                    <a:gd name="connsiteY580" fmla="*/ 40907 h 893332"/>
                    <a:gd name="connsiteX581" fmla="*/ 460656 w 910221"/>
                    <a:gd name="connsiteY581" fmla="*/ 40907 h 893332"/>
                    <a:gd name="connsiteX582" fmla="*/ 462354 w 910221"/>
                    <a:gd name="connsiteY582" fmla="*/ 41756 h 893332"/>
                    <a:gd name="connsiteX583" fmla="*/ 463229 w 910221"/>
                    <a:gd name="connsiteY583" fmla="*/ 41756 h 893332"/>
                    <a:gd name="connsiteX584" fmla="*/ 463229 w 910221"/>
                    <a:gd name="connsiteY584" fmla="*/ 42604 h 893332"/>
                    <a:gd name="connsiteX585" fmla="*/ 464078 w 910221"/>
                    <a:gd name="connsiteY585" fmla="*/ 42604 h 893332"/>
                    <a:gd name="connsiteX586" fmla="*/ 463229 w 910221"/>
                    <a:gd name="connsiteY586" fmla="*/ 44327 h 893332"/>
                    <a:gd name="connsiteX587" fmla="*/ 464078 w 910221"/>
                    <a:gd name="connsiteY587" fmla="*/ 44327 h 893332"/>
                    <a:gd name="connsiteX588" fmla="*/ 464078 w 910221"/>
                    <a:gd name="connsiteY588" fmla="*/ 45176 h 893332"/>
                    <a:gd name="connsiteX589" fmla="*/ 464927 w 910221"/>
                    <a:gd name="connsiteY589" fmla="*/ 46872 h 893332"/>
                    <a:gd name="connsiteX590" fmla="*/ 469199 w 910221"/>
                    <a:gd name="connsiteY590" fmla="*/ 47721 h 893332"/>
                    <a:gd name="connsiteX591" fmla="*/ 470048 w 910221"/>
                    <a:gd name="connsiteY591" fmla="*/ 48569 h 893332"/>
                    <a:gd name="connsiteX592" fmla="*/ 470897 w 910221"/>
                    <a:gd name="connsiteY592" fmla="*/ 47721 h 893332"/>
                    <a:gd name="connsiteX593" fmla="*/ 471746 w 910221"/>
                    <a:gd name="connsiteY593" fmla="*/ 48569 h 893332"/>
                    <a:gd name="connsiteX594" fmla="*/ 471746 w 910221"/>
                    <a:gd name="connsiteY594" fmla="*/ 49444 h 893332"/>
                    <a:gd name="connsiteX595" fmla="*/ 472595 w 910221"/>
                    <a:gd name="connsiteY595" fmla="*/ 50292 h 893332"/>
                    <a:gd name="connsiteX596" fmla="*/ 473444 w 910221"/>
                    <a:gd name="connsiteY596" fmla="*/ 51141 h 893332"/>
                    <a:gd name="connsiteX597" fmla="*/ 476017 w 910221"/>
                    <a:gd name="connsiteY597" fmla="*/ 51989 h 893332"/>
                    <a:gd name="connsiteX598" fmla="*/ 476017 w 910221"/>
                    <a:gd name="connsiteY598" fmla="*/ 52837 h 893332"/>
                    <a:gd name="connsiteX599" fmla="*/ 476017 w 910221"/>
                    <a:gd name="connsiteY599" fmla="*/ 53686 h 893332"/>
                    <a:gd name="connsiteX600" fmla="*/ 475168 w 910221"/>
                    <a:gd name="connsiteY600" fmla="*/ 52837 h 893332"/>
                    <a:gd name="connsiteX601" fmla="*/ 475168 w 910221"/>
                    <a:gd name="connsiteY601" fmla="*/ 54561 h 893332"/>
                    <a:gd name="connsiteX602" fmla="*/ 476017 w 910221"/>
                    <a:gd name="connsiteY602" fmla="*/ 55409 h 893332"/>
                    <a:gd name="connsiteX603" fmla="*/ 475168 w 910221"/>
                    <a:gd name="connsiteY603" fmla="*/ 56257 h 893332"/>
                    <a:gd name="connsiteX604" fmla="*/ 476017 w 910221"/>
                    <a:gd name="connsiteY604" fmla="*/ 56257 h 893332"/>
                    <a:gd name="connsiteX605" fmla="*/ 476017 w 910221"/>
                    <a:gd name="connsiteY605" fmla="*/ 57106 h 893332"/>
                    <a:gd name="connsiteX606" fmla="*/ 476866 w 910221"/>
                    <a:gd name="connsiteY606" fmla="*/ 57106 h 893332"/>
                    <a:gd name="connsiteX607" fmla="*/ 476017 w 910221"/>
                    <a:gd name="connsiteY607" fmla="*/ 59651 h 893332"/>
                    <a:gd name="connsiteX608" fmla="*/ 475168 w 910221"/>
                    <a:gd name="connsiteY608" fmla="*/ 60526 h 893332"/>
                    <a:gd name="connsiteX609" fmla="*/ 476866 w 910221"/>
                    <a:gd name="connsiteY609" fmla="*/ 61374 h 893332"/>
                    <a:gd name="connsiteX610" fmla="*/ 479413 w 910221"/>
                    <a:gd name="connsiteY610" fmla="*/ 63071 h 893332"/>
                    <a:gd name="connsiteX611" fmla="*/ 479413 w 910221"/>
                    <a:gd name="connsiteY611" fmla="*/ 62223 h 893332"/>
                    <a:gd name="connsiteX612" fmla="*/ 479413 w 910221"/>
                    <a:gd name="connsiteY612" fmla="*/ 63071 h 893332"/>
                    <a:gd name="connsiteX613" fmla="*/ 480289 w 910221"/>
                    <a:gd name="connsiteY613" fmla="*/ 63071 h 893332"/>
                    <a:gd name="connsiteX614" fmla="*/ 481987 w 910221"/>
                    <a:gd name="connsiteY614" fmla="*/ 63919 h 893332"/>
                    <a:gd name="connsiteX615" fmla="*/ 482836 w 910221"/>
                    <a:gd name="connsiteY615" fmla="*/ 63919 h 893332"/>
                    <a:gd name="connsiteX616" fmla="*/ 483685 w 910221"/>
                    <a:gd name="connsiteY616" fmla="*/ 63919 h 893332"/>
                    <a:gd name="connsiteX617" fmla="*/ 485383 w 910221"/>
                    <a:gd name="connsiteY617" fmla="*/ 63919 h 893332"/>
                    <a:gd name="connsiteX618" fmla="*/ 486258 w 910221"/>
                    <a:gd name="connsiteY618" fmla="*/ 63919 h 893332"/>
                    <a:gd name="connsiteX619" fmla="*/ 487107 w 910221"/>
                    <a:gd name="connsiteY619" fmla="*/ 63071 h 893332"/>
                    <a:gd name="connsiteX620" fmla="*/ 487956 w 910221"/>
                    <a:gd name="connsiteY620" fmla="*/ 63071 h 893332"/>
                    <a:gd name="connsiteX621" fmla="*/ 489654 w 910221"/>
                    <a:gd name="connsiteY621" fmla="*/ 63071 h 893332"/>
                    <a:gd name="connsiteX622" fmla="*/ 490503 w 910221"/>
                    <a:gd name="connsiteY622" fmla="*/ 62223 h 893332"/>
                    <a:gd name="connsiteX623" fmla="*/ 492228 w 910221"/>
                    <a:gd name="connsiteY623" fmla="*/ 61374 h 893332"/>
                    <a:gd name="connsiteX624" fmla="*/ 493077 w 910221"/>
                    <a:gd name="connsiteY624" fmla="*/ 59651 h 893332"/>
                    <a:gd name="connsiteX625" fmla="*/ 494775 w 910221"/>
                    <a:gd name="connsiteY625" fmla="*/ 59651 h 893332"/>
                    <a:gd name="connsiteX626" fmla="*/ 495624 w 910221"/>
                    <a:gd name="connsiteY626" fmla="*/ 58803 h 893332"/>
                    <a:gd name="connsiteX627" fmla="*/ 497348 w 910221"/>
                    <a:gd name="connsiteY627" fmla="*/ 58803 h 893332"/>
                    <a:gd name="connsiteX628" fmla="*/ 498197 w 910221"/>
                    <a:gd name="connsiteY628" fmla="*/ 57954 h 893332"/>
                    <a:gd name="connsiteX629" fmla="*/ 499046 w 910221"/>
                    <a:gd name="connsiteY629" fmla="*/ 57954 h 893332"/>
                    <a:gd name="connsiteX630" fmla="*/ 499895 w 910221"/>
                    <a:gd name="connsiteY630" fmla="*/ 57106 h 893332"/>
                    <a:gd name="connsiteX631" fmla="*/ 501593 w 910221"/>
                    <a:gd name="connsiteY631" fmla="*/ 56257 h 893332"/>
                    <a:gd name="connsiteX632" fmla="*/ 502442 w 910221"/>
                    <a:gd name="connsiteY632" fmla="*/ 57106 h 893332"/>
                    <a:gd name="connsiteX633" fmla="*/ 504166 w 910221"/>
                    <a:gd name="connsiteY633" fmla="*/ 57106 h 893332"/>
                    <a:gd name="connsiteX634" fmla="*/ 505015 w 910221"/>
                    <a:gd name="connsiteY634" fmla="*/ 57954 h 893332"/>
                    <a:gd name="connsiteX635" fmla="*/ 505864 w 910221"/>
                    <a:gd name="connsiteY635" fmla="*/ 57106 h 893332"/>
                    <a:gd name="connsiteX636" fmla="*/ 506713 w 910221"/>
                    <a:gd name="connsiteY636" fmla="*/ 58803 h 893332"/>
                    <a:gd name="connsiteX637" fmla="*/ 508438 w 910221"/>
                    <a:gd name="connsiteY637" fmla="*/ 57954 h 893332"/>
                    <a:gd name="connsiteX638" fmla="*/ 509287 w 910221"/>
                    <a:gd name="connsiteY638" fmla="*/ 58803 h 893332"/>
                    <a:gd name="connsiteX639" fmla="*/ 509287 w 910221"/>
                    <a:gd name="connsiteY639" fmla="*/ 57954 h 893332"/>
                    <a:gd name="connsiteX640" fmla="*/ 509287 w 910221"/>
                    <a:gd name="connsiteY640" fmla="*/ 58803 h 893332"/>
                    <a:gd name="connsiteX641" fmla="*/ 510136 w 910221"/>
                    <a:gd name="connsiteY641" fmla="*/ 57954 h 893332"/>
                    <a:gd name="connsiteX642" fmla="*/ 511834 w 910221"/>
                    <a:gd name="connsiteY642" fmla="*/ 57954 h 893332"/>
                    <a:gd name="connsiteX643" fmla="*/ 513558 w 910221"/>
                    <a:gd name="connsiteY643" fmla="*/ 58803 h 893332"/>
                    <a:gd name="connsiteX644" fmla="*/ 514407 w 910221"/>
                    <a:gd name="connsiteY644" fmla="*/ 57954 h 893332"/>
                    <a:gd name="connsiteX645" fmla="*/ 513558 w 910221"/>
                    <a:gd name="connsiteY645" fmla="*/ 57106 h 893332"/>
                    <a:gd name="connsiteX646" fmla="*/ 514407 w 910221"/>
                    <a:gd name="connsiteY646" fmla="*/ 55409 h 893332"/>
                    <a:gd name="connsiteX647" fmla="*/ 514407 w 910221"/>
                    <a:gd name="connsiteY647" fmla="*/ 54561 h 893332"/>
                    <a:gd name="connsiteX648" fmla="*/ 516954 w 910221"/>
                    <a:gd name="connsiteY648" fmla="*/ 51989 h 893332"/>
                    <a:gd name="connsiteX649" fmla="*/ 516954 w 910221"/>
                    <a:gd name="connsiteY649" fmla="*/ 51141 h 893332"/>
                    <a:gd name="connsiteX650" fmla="*/ 516954 w 910221"/>
                    <a:gd name="connsiteY650" fmla="*/ 49444 h 893332"/>
                    <a:gd name="connsiteX651" fmla="*/ 517803 w 910221"/>
                    <a:gd name="connsiteY651" fmla="*/ 47721 h 893332"/>
                    <a:gd name="connsiteX652" fmla="*/ 517803 w 910221"/>
                    <a:gd name="connsiteY652" fmla="*/ 46872 h 893332"/>
                    <a:gd name="connsiteX653" fmla="*/ 516954 w 910221"/>
                    <a:gd name="connsiteY653" fmla="*/ 46872 h 893332"/>
                    <a:gd name="connsiteX654" fmla="*/ 516954 w 910221"/>
                    <a:gd name="connsiteY654" fmla="*/ 46024 h 893332"/>
                    <a:gd name="connsiteX655" fmla="*/ 516954 w 910221"/>
                    <a:gd name="connsiteY655" fmla="*/ 45176 h 893332"/>
                    <a:gd name="connsiteX656" fmla="*/ 516954 w 910221"/>
                    <a:gd name="connsiteY656" fmla="*/ 43479 h 893332"/>
                    <a:gd name="connsiteX657" fmla="*/ 517803 w 910221"/>
                    <a:gd name="connsiteY657" fmla="*/ 44327 h 893332"/>
                    <a:gd name="connsiteX658" fmla="*/ 517803 w 910221"/>
                    <a:gd name="connsiteY658" fmla="*/ 43479 h 893332"/>
                    <a:gd name="connsiteX659" fmla="*/ 518652 w 910221"/>
                    <a:gd name="connsiteY659" fmla="*/ 43479 h 893332"/>
                    <a:gd name="connsiteX660" fmla="*/ 519528 w 910221"/>
                    <a:gd name="connsiteY660" fmla="*/ 41756 h 893332"/>
                    <a:gd name="connsiteX661" fmla="*/ 520377 w 910221"/>
                    <a:gd name="connsiteY661" fmla="*/ 40059 h 893332"/>
                    <a:gd name="connsiteX662" fmla="*/ 523773 w 910221"/>
                    <a:gd name="connsiteY662" fmla="*/ 39211 h 893332"/>
                    <a:gd name="connsiteX663" fmla="*/ 524622 w 910221"/>
                    <a:gd name="connsiteY663" fmla="*/ 39211 h 893332"/>
                    <a:gd name="connsiteX664" fmla="*/ 525497 w 910221"/>
                    <a:gd name="connsiteY664" fmla="*/ 40059 h 893332"/>
                    <a:gd name="connsiteX665" fmla="*/ 526346 w 910221"/>
                    <a:gd name="connsiteY665" fmla="*/ 39211 h 893332"/>
                    <a:gd name="connsiteX666" fmla="*/ 527195 w 910221"/>
                    <a:gd name="connsiteY666" fmla="*/ 39211 h 893332"/>
                    <a:gd name="connsiteX667" fmla="*/ 527195 w 910221"/>
                    <a:gd name="connsiteY667" fmla="*/ 38362 h 893332"/>
                    <a:gd name="connsiteX668" fmla="*/ 529742 w 910221"/>
                    <a:gd name="connsiteY668" fmla="*/ 37487 h 893332"/>
                    <a:gd name="connsiteX669" fmla="*/ 530618 w 910221"/>
                    <a:gd name="connsiteY669" fmla="*/ 36639 h 893332"/>
                    <a:gd name="connsiteX670" fmla="*/ 532316 w 910221"/>
                    <a:gd name="connsiteY670" fmla="*/ 34942 h 893332"/>
                    <a:gd name="connsiteX671" fmla="*/ 533165 w 910221"/>
                    <a:gd name="connsiteY671" fmla="*/ 34094 h 893332"/>
                    <a:gd name="connsiteX672" fmla="*/ 534014 w 910221"/>
                    <a:gd name="connsiteY672" fmla="*/ 33245 h 893332"/>
                    <a:gd name="connsiteX673" fmla="*/ 534863 w 910221"/>
                    <a:gd name="connsiteY673" fmla="*/ 32397 h 893332"/>
                    <a:gd name="connsiteX674" fmla="*/ 538285 w 910221"/>
                    <a:gd name="connsiteY674" fmla="*/ 28977 h 893332"/>
                    <a:gd name="connsiteX675" fmla="*/ 539134 w 910221"/>
                    <a:gd name="connsiteY675" fmla="*/ 27280 h 893332"/>
                    <a:gd name="connsiteX676" fmla="*/ 539983 w 910221"/>
                    <a:gd name="connsiteY676" fmla="*/ 26405 h 893332"/>
                    <a:gd name="connsiteX677" fmla="*/ 545104 w 910221"/>
                    <a:gd name="connsiteY677" fmla="*/ 24709 h 893332"/>
                    <a:gd name="connsiteX678" fmla="*/ 544255 w 910221"/>
                    <a:gd name="connsiteY678" fmla="*/ 22164 h 893332"/>
                    <a:gd name="connsiteX679" fmla="*/ 545104 w 910221"/>
                    <a:gd name="connsiteY679" fmla="*/ 19592 h 893332"/>
                    <a:gd name="connsiteX680" fmla="*/ 545953 w 910221"/>
                    <a:gd name="connsiteY680" fmla="*/ 18744 h 893332"/>
                    <a:gd name="connsiteX681" fmla="*/ 546802 w 910221"/>
                    <a:gd name="connsiteY681" fmla="*/ 16199 h 893332"/>
                    <a:gd name="connsiteX682" fmla="*/ 548526 w 910221"/>
                    <a:gd name="connsiteY682" fmla="*/ 15350 h 893332"/>
                    <a:gd name="connsiteX683" fmla="*/ 551073 w 910221"/>
                    <a:gd name="connsiteY683" fmla="*/ 15350 h 893332"/>
                    <a:gd name="connsiteX684" fmla="*/ 552798 w 910221"/>
                    <a:gd name="connsiteY684" fmla="*/ 12779 h 893332"/>
                    <a:gd name="connsiteX685" fmla="*/ 553647 w 910221"/>
                    <a:gd name="connsiteY685" fmla="*/ 11930 h 893332"/>
                    <a:gd name="connsiteX686" fmla="*/ 553647 w 910221"/>
                    <a:gd name="connsiteY686" fmla="*/ 10233 h 893332"/>
                    <a:gd name="connsiteX687" fmla="*/ 554496 w 910221"/>
                    <a:gd name="connsiteY687" fmla="*/ 10233 h 893332"/>
                    <a:gd name="connsiteX688" fmla="*/ 555345 w 910221"/>
                    <a:gd name="connsiteY688" fmla="*/ 10233 h 893332"/>
                    <a:gd name="connsiteX689" fmla="*/ 557043 w 910221"/>
                    <a:gd name="connsiteY689" fmla="*/ 8510 h 893332"/>
                    <a:gd name="connsiteX690" fmla="*/ 560465 w 910221"/>
                    <a:gd name="connsiteY690" fmla="*/ 7662 h 893332"/>
                    <a:gd name="connsiteX691" fmla="*/ 562163 w 910221"/>
                    <a:gd name="connsiteY691" fmla="*/ 8510 h 893332"/>
                    <a:gd name="connsiteX692" fmla="*/ 562163 w 910221"/>
                    <a:gd name="connsiteY692" fmla="*/ 10233 h 893332"/>
                    <a:gd name="connsiteX693" fmla="*/ 563887 w 910221"/>
                    <a:gd name="connsiteY693" fmla="*/ 11082 h 893332"/>
                    <a:gd name="connsiteX694" fmla="*/ 561314 w 910221"/>
                    <a:gd name="connsiteY694" fmla="*/ 63919 h 893332"/>
                    <a:gd name="connsiteX695" fmla="*/ 560465 w 910221"/>
                    <a:gd name="connsiteY695" fmla="*/ 63919 h 893332"/>
                    <a:gd name="connsiteX696" fmla="*/ 558767 w 910221"/>
                    <a:gd name="connsiteY696" fmla="*/ 64768 h 893332"/>
                    <a:gd name="connsiteX697" fmla="*/ 557043 w 910221"/>
                    <a:gd name="connsiteY697" fmla="*/ 63919 h 893332"/>
                    <a:gd name="connsiteX698" fmla="*/ 555345 w 910221"/>
                    <a:gd name="connsiteY698" fmla="*/ 65643 h 893332"/>
                    <a:gd name="connsiteX699" fmla="*/ 554496 w 910221"/>
                    <a:gd name="connsiteY699" fmla="*/ 65643 h 893332"/>
                    <a:gd name="connsiteX700" fmla="*/ 551922 w 910221"/>
                    <a:gd name="connsiteY700" fmla="*/ 65643 h 893332"/>
                    <a:gd name="connsiteX701" fmla="*/ 551073 w 910221"/>
                    <a:gd name="connsiteY701" fmla="*/ 65643 h 893332"/>
                    <a:gd name="connsiteX702" fmla="*/ 549375 w 910221"/>
                    <a:gd name="connsiteY702" fmla="*/ 65643 h 893332"/>
                    <a:gd name="connsiteX703" fmla="*/ 548526 w 910221"/>
                    <a:gd name="connsiteY703" fmla="*/ 65643 h 893332"/>
                    <a:gd name="connsiteX704" fmla="*/ 547677 w 910221"/>
                    <a:gd name="connsiteY704" fmla="*/ 66491 h 893332"/>
                    <a:gd name="connsiteX705" fmla="*/ 543406 w 910221"/>
                    <a:gd name="connsiteY705" fmla="*/ 68188 h 893332"/>
                    <a:gd name="connsiteX706" fmla="*/ 541708 w 910221"/>
                    <a:gd name="connsiteY706" fmla="*/ 69036 h 893332"/>
                    <a:gd name="connsiteX707" fmla="*/ 541708 w 910221"/>
                    <a:gd name="connsiteY707" fmla="*/ 71608 h 893332"/>
                    <a:gd name="connsiteX708" fmla="*/ 540832 w 910221"/>
                    <a:gd name="connsiteY708" fmla="*/ 72456 h 893332"/>
                    <a:gd name="connsiteX709" fmla="*/ 539134 w 910221"/>
                    <a:gd name="connsiteY709" fmla="*/ 73304 h 893332"/>
                    <a:gd name="connsiteX710" fmla="*/ 539134 w 910221"/>
                    <a:gd name="connsiteY710" fmla="*/ 74153 h 893332"/>
                    <a:gd name="connsiteX711" fmla="*/ 538285 w 910221"/>
                    <a:gd name="connsiteY711" fmla="*/ 75001 h 893332"/>
                    <a:gd name="connsiteX712" fmla="*/ 536587 w 910221"/>
                    <a:gd name="connsiteY712" fmla="*/ 78421 h 893332"/>
                    <a:gd name="connsiteX713" fmla="*/ 536587 w 910221"/>
                    <a:gd name="connsiteY713" fmla="*/ 79269 h 893332"/>
                    <a:gd name="connsiteX714" fmla="*/ 535738 w 910221"/>
                    <a:gd name="connsiteY714" fmla="*/ 80966 h 893332"/>
                    <a:gd name="connsiteX715" fmla="*/ 534863 w 910221"/>
                    <a:gd name="connsiteY715" fmla="*/ 82689 h 893332"/>
                    <a:gd name="connsiteX716" fmla="*/ 531467 w 910221"/>
                    <a:gd name="connsiteY716" fmla="*/ 86931 h 893332"/>
                    <a:gd name="connsiteX717" fmla="*/ 531467 w 910221"/>
                    <a:gd name="connsiteY717" fmla="*/ 88655 h 893332"/>
                    <a:gd name="connsiteX718" fmla="*/ 530618 w 910221"/>
                    <a:gd name="connsiteY718" fmla="*/ 89503 h 893332"/>
                    <a:gd name="connsiteX719" fmla="*/ 529742 w 910221"/>
                    <a:gd name="connsiteY719" fmla="*/ 91200 h 893332"/>
                    <a:gd name="connsiteX720" fmla="*/ 529742 w 910221"/>
                    <a:gd name="connsiteY720" fmla="*/ 92048 h 893332"/>
                    <a:gd name="connsiteX721" fmla="*/ 529742 w 910221"/>
                    <a:gd name="connsiteY721" fmla="*/ 92896 h 893332"/>
                    <a:gd name="connsiteX722" fmla="*/ 530618 w 910221"/>
                    <a:gd name="connsiteY722" fmla="*/ 94620 h 893332"/>
                    <a:gd name="connsiteX723" fmla="*/ 529742 w 910221"/>
                    <a:gd name="connsiteY723" fmla="*/ 95468 h 893332"/>
                    <a:gd name="connsiteX724" fmla="*/ 530618 w 910221"/>
                    <a:gd name="connsiteY724" fmla="*/ 95468 h 893332"/>
                    <a:gd name="connsiteX725" fmla="*/ 529742 w 910221"/>
                    <a:gd name="connsiteY725" fmla="*/ 97165 h 893332"/>
                    <a:gd name="connsiteX726" fmla="*/ 530618 w 910221"/>
                    <a:gd name="connsiteY726" fmla="*/ 98013 h 893332"/>
                    <a:gd name="connsiteX727" fmla="*/ 530618 w 910221"/>
                    <a:gd name="connsiteY727" fmla="*/ 97165 h 893332"/>
                    <a:gd name="connsiteX728" fmla="*/ 531467 w 910221"/>
                    <a:gd name="connsiteY728" fmla="*/ 97165 h 893332"/>
                    <a:gd name="connsiteX729" fmla="*/ 532316 w 910221"/>
                    <a:gd name="connsiteY729" fmla="*/ 96316 h 893332"/>
                    <a:gd name="connsiteX730" fmla="*/ 533165 w 910221"/>
                    <a:gd name="connsiteY730" fmla="*/ 97165 h 893332"/>
                    <a:gd name="connsiteX731" fmla="*/ 534863 w 910221"/>
                    <a:gd name="connsiteY731" fmla="*/ 97165 h 893332"/>
                    <a:gd name="connsiteX732" fmla="*/ 535738 w 910221"/>
                    <a:gd name="connsiteY732" fmla="*/ 97165 h 893332"/>
                    <a:gd name="connsiteX733" fmla="*/ 535738 w 910221"/>
                    <a:gd name="connsiteY733" fmla="*/ 96316 h 893332"/>
                    <a:gd name="connsiteX734" fmla="*/ 536587 w 910221"/>
                    <a:gd name="connsiteY734" fmla="*/ 96316 h 893332"/>
                    <a:gd name="connsiteX735" fmla="*/ 538285 w 910221"/>
                    <a:gd name="connsiteY735" fmla="*/ 96316 h 893332"/>
                    <a:gd name="connsiteX736" fmla="*/ 539134 w 910221"/>
                    <a:gd name="connsiteY736" fmla="*/ 98013 h 893332"/>
                    <a:gd name="connsiteX737" fmla="*/ 539983 w 910221"/>
                    <a:gd name="connsiteY737" fmla="*/ 98013 h 893332"/>
                    <a:gd name="connsiteX738" fmla="*/ 539134 w 910221"/>
                    <a:gd name="connsiteY738" fmla="*/ 97165 h 893332"/>
                    <a:gd name="connsiteX739" fmla="*/ 539983 w 910221"/>
                    <a:gd name="connsiteY739" fmla="*/ 97165 h 893332"/>
                    <a:gd name="connsiteX740" fmla="*/ 539983 w 910221"/>
                    <a:gd name="connsiteY740" fmla="*/ 98861 h 893332"/>
                    <a:gd name="connsiteX741" fmla="*/ 541708 w 910221"/>
                    <a:gd name="connsiteY741" fmla="*/ 98013 h 893332"/>
                    <a:gd name="connsiteX742" fmla="*/ 542557 w 910221"/>
                    <a:gd name="connsiteY742" fmla="*/ 98861 h 893332"/>
                    <a:gd name="connsiteX743" fmla="*/ 542557 w 910221"/>
                    <a:gd name="connsiteY743" fmla="*/ 99736 h 893332"/>
                    <a:gd name="connsiteX744" fmla="*/ 543406 w 910221"/>
                    <a:gd name="connsiteY744" fmla="*/ 98861 h 893332"/>
                    <a:gd name="connsiteX745" fmla="*/ 543406 w 910221"/>
                    <a:gd name="connsiteY745" fmla="*/ 99736 h 893332"/>
                    <a:gd name="connsiteX746" fmla="*/ 544255 w 910221"/>
                    <a:gd name="connsiteY746" fmla="*/ 99736 h 893332"/>
                    <a:gd name="connsiteX747" fmla="*/ 544255 w 910221"/>
                    <a:gd name="connsiteY747" fmla="*/ 100585 h 893332"/>
                    <a:gd name="connsiteX748" fmla="*/ 545104 w 910221"/>
                    <a:gd name="connsiteY748" fmla="*/ 100585 h 893332"/>
                    <a:gd name="connsiteX749" fmla="*/ 545953 w 910221"/>
                    <a:gd name="connsiteY749" fmla="*/ 101433 h 893332"/>
                    <a:gd name="connsiteX750" fmla="*/ 545953 w 910221"/>
                    <a:gd name="connsiteY750" fmla="*/ 102281 h 893332"/>
                    <a:gd name="connsiteX751" fmla="*/ 545953 w 910221"/>
                    <a:gd name="connsiteY751" fmla="*/ 103130 h 893332"/>
                    <a:gd name="connsiteX752" fmla="*/ 546802 w 910221"/>
                    <a:gd name="connsiteY752" fmla="*/ 102281 h 893332"/>
                    <a:gd name="connsiteX753" fmla="*/ 547677 w 910221"/>
                    <a:gd name="connsiteY753" fmla="*/ 102281 h 893332"/>
                    <a:gd name="connsiteX754" fmla="*/ 547677 w 910221"/>
                    <a:gd name="connsiteY754" fmla="*/ 103130 h 893332"/>
                    <a:gd name="connsiteX755" fmla="*/ 547677 w 910221"/>
                    <a:gd name="connsiteY755" fmla="*/ 103978 h 893332"/>
                    <a:gd name="connsiteX756" fmla="*/ 548526 w 910221"/>
                    <a:gd name="connsiteY756" fmla="*/ 103978 h 893332"/>
                    <a:gd name="connsiteX757" fmla="*/ 548526 w 910221"/>
                    <a:gd name="connsiteY757" fmla="*/ 104853 h 893332"/>
                    <a:gd name="connsiteX758" fmla="*/ 549375 w 910221"/>
                    <a:gd name="connsiteY758" fmla="*/ 104853 h 893332"/>
                    <a:gd name="connsiteX759" fmla="*/ 550224 w 910221"/>
                    <a:gd name="connsiteY759" fmla="*/ 104853 h 893332"/>
                    <a:gd name="connsiteX760" fmla="*/ 549375 w 910221"/>
                    <a:gd name="connsiteY760" fmla="*/ 105701 h 893332"/>
                    <a:gd name="connsiteX761" fmla="*/ 550224 w 910221"/>
                    <a:gd name="connsiteY761" fmla="*/ 105701 h 893332"/>
                    <a:gd name="connsiteX762" fmla="*/ 550224 w 910221"/>
                    <a:gd name="connsiteY762" fmla="*/ 106550 h 893332"/>
                    <a:gd name="connsiteX763" fmla="*/ 551073 w 910221"/>
                    <a:gd name="connsiteY763" fmla="*/ 107398 h 893332"/>
                    <a:gd name="connsiteX764" fmla="*/ 551922 w 910221"/>
                    <a:gd name="connsiteY764" fmla="*/ 108247 h 893332"/>
                    <a:gd name="connsiteX765" fmla="*/ 556194 w 910221"/>
                    <a:gd name="connsiteY765" fmla="*/ 107398 h 893332"/>
                    <a:gd name="connsiteX766" fmla="*/ 557043 w 910221"/>
                    <a:gd name="connsiteY766" fmla="*/ 107398 h 893332"/>
                    <a:gd name="connsiteX767" fmla="*/ 557918 w 910221"/>
                    <a:gd name="connsiteY767" fmla="*/ 108247 h 893332"/>
                    <a:gd name="connsiteX768" fmla="*/ 558767 w 910221"/>
                    <a:gd name="connsiteY768" fmla="*/ 107398 h 893332"/>
                    <a:gd name="connsiteX769" fmla="*/ 559616 w 910221"/>
                    <a:gd name="connsiteY769" fmla="*/ 107398 h 893332"/>
                    <a:gd name="connsiteX770" fmla="*/ 559616 w 910221"/>
                    <a:gd name="connsiteY770" fmla="*/ 108247 h 893332"/>
                    <a:gd name="connsiteX771" fmla="*/ 561314 w 910221"/>
                    <a:gd name="connsiteY771" fmla="*/ 108247 h 893332"/>
                    <a:gd name="connsiteX772" fmla="*/ 562163 w 910221"/>
                    <a:gd name="connsiteY772" fmla="*/ 109970 h 893332"/>
                    <a:gd name="connsiteX773" fmla="*/ 563012 w 910221"/>
                    <a:gd name="connsiteY773" fmla="*/ 108247 h 893332"/>
                    <a:gd name="connsiteX774" fmla="*/ 563887 w 910221"/>
                    <a:gd name="connsiteY774" fmla="*/ 107398 h 893332"/>
                    <a:gd name="connsiteX775" fmla="*/ 564736 w 910221"/>
                    <a:gd name="connsiteY775" fmla="*/ 106550 h 893332"/>
                    <a:gd name="connsiteX776" fmla="*/ 566434 w 910221"/>
                    <a:gd name="connsiteY776" fmla="*/ 105701 h 893332"/>
                    <a:gd name="connsiteX777" fmla="*/ 566434 w 910221"/>
                    <a:gd name="connsiteY777" fmla="*/ 104853 h 893332"/>
                    <a:gd name="connsiteX778" fmla="*/ 569857 w 910221"/>
                    <a:gd name="connsiteY778" fmla="*/ 104853 h 893332"/>
                    <a:gd name="connsiteX779" fmla="*/ 570706 w 910221"/>
                    <a:gd name="connsiteY779" fmla="*/ 105701 h 893332"/>
                    <a:gd name="connsiteX780" fmla="*/ 570706 w 910221"/>
                    <a:gd name="connsiteY780" fmla="*/ 104853 h 893332"/>
                    <a:gd name="connsiteX781" fmla="*/ 572404 w 910221"/>
                    <a:gd name="connsiteY781" fmla="*/ 104853 h 893332"/>
                    <a:gd name="connsiteX782" fmla="*/ 572404 w 910221"/>
                    <a:gd name="connsiteY782" fmla="*/ 105701 h 893332"/>
                    <a:gd name="connsiteX783" fmla="*/ 573253 w 910221"/>
                    <a:gd name="connsiteY783" fmla="*/ 107398 h 893332"/>
                    <a:gd name="connsiteX784" fmla="*/ 575826 w 910221"/>
                    <a:gd name="connsiteY784" fmla="*/ 108247 h 893332"/>
                    <a:gd name="connsiteX785" fmla="*/ 575826 w 910221"/>
                    <a:gd name="connsiteY785" fmla="*/ 109095 h 893332"/>
                    <a:gd name="connsiteX786" fmla="*/ 577524 w 910221"/>
                    <a:gd name="connsiteY786" fmla="*/ 109095 h 893332"/>
                    <a:gd name="connsiteX787" fmla="*/ 578373 w 910221"/>
                    <a:gd name="connsiteY787" fmla="*/ 108247 h 893332"/>
                    <a:gd name="connsiteX788" fmla="*/ 579222 w 910221"/>
                    <a:gd name="connsiteY788" fmla="*/ 108247 h 893332"/>
                    <a:gd name="connsiteX789" fmla="*/ 579222 w 910221"/>
                    <a:gd name="connsiteY789" fmla="*/ 109970 h 893332"/>
                    <a:gd name="connsiteX790" fmla="*/ 580947 w 910221"/>
                    <a:gd name="connsiteY790" fmla="*/ 109970 h 893332"/>
                    <a:gd name="connsiteX791" fmla="*/ 582645 w 910221"/>
                    <a:gd name="connsiteY791" fmla="*/ 110818 h 893332"/>
                    <a:gd name="connsiteX792" fmla="*/ 584343 w 910221"/>
                    <a:gd name="connsiteY792" fmla="*/ 110818 h 893332"/>
                    <a:gd name="connsiteX793" fmla="*/ 585192 w 910221"/>
                    <a:gd name="connsiteY793" fmla="*/ 111667 h 893332"/>
                    <a:gd name="connsiteX794" fmla="*/ 586067 w 910221"/>
                    <a:gd name="connsiteY794" fmla="*/ 111667 h 893332"/>
                    <a:gd name="connsiteX795" fmla="*/ 586916 w 910221"/>
                    <a:gd name="connsiteY795" fmla="*/ 112515 h 893332"/>
                    <a:gd name="connsiteX796" fmla="*/ 588614 w 910221"/>
                    <a:gd name="connsiteY796" fmla="*/ 113363 h 893332"/>
                    <a:gd name="connsiteX797" fmla="*/ 589463 w 910221"/>
                    <a:gd name="connsiteY797" fmla="*/ 112515 h 893332"/>
                    <a:gd name="connsiteX798" fmla="*/ 590312 w 910221"/>
                    <a:gd name="connsiteY798" fmla="*/ 112515 h 893332"/>
                    <a:gd name="connsiteX799" fmla="*/ 591161 w 910221"/>
                    <a:gd name="connsiteY799" fmla="*/ 110818 h 893332"/>
                    <a:gd name="connsiteX800" fmla="*/ 592037 w 910221"/>
                    <a:gd name="connsiteY800" fmla="*/ 109970 h 893332"/>
                    <a:gd name="connsiteX801" fmla="*/ 592037 w 910221"/>
                    <a:gd name="connsiteY801" fmla="*/ 107398 h 893332"/>
                    <a:gd name="connsiteX802" fmla="*/ 592886 w 910221"/>
                    <a:gd name="connsiteY802" fmla="*/ 107398 h 893332"/>
                    <a:gd name="connsiteX803" fmla="*/ 592886 w 910221"/>
                    <a:gd name="connsiteY803" fmla="*/ 106550 h 893332"/>
                    <a:gd name="connsiteX804" fmla="*/ 593735 w 910221"/>
                    <a:gd name="connsiteY804" fmla="*/ 107398 h 893332"/>
                    <a:gd name="connsiteX805" fmla="*/ 593735 w 910221"/>
                    <a:gd name="connsiteY805" fmla="*/ 106550 h 893332"/>
                    <a:gd name="connsiteX806" fmla="*/ 594584 w 910221"/>
                    <a:gd name="connsiteY806" fmla="*/ 105701 h 893332"/>
                    <a:gd name="connsiteX807" fmla="*/ 594584 w 910221"/>
                    <a:gd name="connsiteY807" fmla="*/ 106550 h 893332"/>
                    <a:gd name="connsiteX808" fmla="*/ 595433 w 910221"/>
                    <a:gd name="connsiteY808" fmla="*/ 105701 h 893332"/>
                    <a:gd name="connsiteX809" fmla="*/ 595433 w 910221"/>
                    <a:gd name="connsiteY809" fmla="*/ 106550 h 893332"/>
                    <a:gd name="connsiteX810" fmla="*/ 596282 w 910221"/>
                    <a:gd name="connsiteY810" fmla="*/ 106550 h 893332"/>
                    <a:gd name="connsiteX811" fmla="*/ 596282 w 910221"/>
                    <a:gd name="connsiteY811" fmla="*/ 105701 h 893332"/>
                    <a:gd name="connsiteX812" fmla="*/ 597157 w 910221"/>
                    <a:gd name="connsiteY812" fmla="*/ 107398 h 893332"/>
                    <a:gd name="connsiteX813" fmla="*/ 598006 w 910221"/>
                    <a:gd name="connsiteY813" fmla="*/ 106550 h 893332"/>
                    <a:gd name="connsiteX814" fmla="*/ 598006 w 910221"/>
                    <a:gd name="connsiteY814" fmla="*/ 107398 h 893332"/>
                    <a:gd name="connsiteX815" fmla="*/ 598855 w 910221"/>
                    <a:gd name="connsiteY815" fmla="*/ 107398 h 893332"/>
                    <a:gd name="connsiteX816" fmla="*/ 601402 w 910221"/>
                    <a:gd name="connsiteY816" fmla="*/ 109095 h 893332"/>
                    <a:gd name="connsiteX817" fmla="*/ 603976 w 910221"/>
                    <a:gd name="connsiteY817" fmla="*/ 108247 h 893332"/>
                    <a:gd name="connsiteX818" fmla="*/ 606523 w 910221"/>
                    <a:gd name="connsiteY818" fmla="*/ 109095 h 893332"/>
                    <a:gd name="connsiteX819" fmla="*/ 607372 w 910221"/>
                    <a:gd name="connsiteY819" fmla="*/ 109095 h 893332"/>
                    <a:gd name="connsiteX820" fmla="*/ 608247 w 910221"/>
                    <a:gd name="connsiteY820" fmla="*/ 108247 h 893332"/>
                    <a:gd name="connsiteX821" fmla="*/ 611643 w 910221"/>
                    <a:gd name="connsiteY821" fmla="*/ 107398 h 893332"/>
                    <a:gd name="connsiteX822" fmla="*/ 616764 w 910221"/>
                    <a:gd name="connsiteY822" fmla="*/ 108247 h 893332"/>
                    <a:gd name="connsiteX823" fmla="*/ 619337 w 910221"/>
                    <a:gd name="connsiteY823" fmla="*/ 109095 h 893332"/>
                    <a:gd name="connsiteX824" fmla="*/ 620186 w 910221"/>
                    <a:gd name="connsiteY824" fmla="*/ 109095 h 893332"/>
                    <a:gd name="connsiteX825" fmla="*/ 621884 w 910221"/>
                    <a:gd name="connsiteY825" fmla="*/ 109970 h 893332"/>
                    <a:gd name="connsiteX826" fmla="*/ 623582 w 910221"/>
                    <a:gd name="connsiteY826" fmla="*/ 110818 h 893332"/>
                    <a:gd name="connsiteX827" fmla="*/ 624431 w 910221"/>
                    <a:gd name="connsiteY827" fmla="*/ 110818 h 893332"/>
                    <a:gd name="connsiteX828" fmla="*/ 625306 w 910221"/>
                    <a:gd name="connsiteY828" fmla="*/ 112515 h 893332"/>
                    <a:gd name="connsiteX829" fmla="*/ 627853 w 910221"/>
                    <a:gd name="connsiteY829" fmla="*/ 113363 h 893332"/>
                    <a:gd name="connsiteX830" fmla="*/ 640641 w 910221"/>
                    <a:gd name="connsiteY830" fmla="*/ 113363 h 893332"/>
                    <a:gd name="connsiteX831" fmla="*/ 639792 w 910221"/>
                    <a:gd name="connsiteY831" fmla="*/ 114212 h 893332"/>
                    <a:gd name="connsiteX832" fmla="*/ 638943 w 910221"/>
                    <a:gd name="connsiteY832" fmla="*/ 115060 h 893332"/>
                    <a:gd name="connsiteX833" fmla="*/ 638094 w 910221"/>
                    <a:gd name="connsiteY833" fmla="*/ 115060 h 893332"/>
                    <a:gd name="connsiteX834" fmla="*/ 634672 w 910221"/>
                    <a:gd name="connsiteY834" fmla="*/ 115060 h 893332"/>
                    <a:gd name="connsiteX835" fmla="*/ 633823 w 910221"/>
                    <a:gd name="connsiteY835" fmla="*/ 115935 h 893332"/>
                    <a:gd name="connsiteX836" fmla="*/ 632125 w 910221"/>
                    <a:gd name="connsiteY836" fmla="*/ 116783 h 893332"/>
                    <a:gd name="connsiteX837" fmla="*/ 631276 w 910221"/>
                    <a:gd name="connsiteY837" fmla="*/ 118480 h 893332"/>
                    <a:gd name="connsiteX838" fmla="*/ 632125 w 910221"/>
                    <a:gd name="connsiteY838" fmla="*/ 121025 h 893332"/>
                    <a:gd name="connsiteX839" fmla="*/ 632974 w 910221"/>
                    <a:gd name="connsiteY839" fmla="*/ 126142 h 893332"/>
                    <a:gd name="connsiteX840" fmla="*/ 632974 w 910221"/>
                    <a:gd name="connsiteY840" fmla="*/ 128713 h 893332"/>
                    <a:gd name="connsiteX841" fmla="*/ 635521 w 910221"/>
                    <a:gd name="connsiteY841" fmla="*/ 136375 h 893332"/>
                    <a:gd name="connsiteX842" fmla="*/ 635521 w 910221"/>
                    <a:gd name="connsiteY842" fmla="*/ 139795 h 893332"/>
                    <a:gd name="connsiteX843" fmla="*/ 636396 w 910221"/>
                    <a:gd name="connsiteY843" fmla="*/ 143189 h 893332"/>
                    <a:gd name="connsiteX844" fmla="*/ 636396 w 910221"/>
                    <a:gd name="connsiteY844" fmla="*/ 148305 h 893332"/>
                    <a:gd name="connsiteX845" fmla="*/ 640641 w 910221"/>
                    <a:gd name="connsiteY845" fmla="*/ 152574 h 893332"/>
                    <a:gd name="connsiteX846" fmla="*/ 644064 w 910221"/>
                    <a:gd name="connsiteY846" fmla="*/ 152574 h 893332"/>
                    <a:gd name="connsiteX847" fmla="*/ 645762 w 910221"/>
                    <a:gd name="connsiteY847" fmla="*/ 153422 h 893332"/>
                    <a:gd name="connsiteX848" fmla="*/ 646611 w 910221"/>
                    <a:gd name="connsiteY848" fmla="*/ 153422 h 893332"/>
                    <a:gd name="connsiteX849" fmla="*/ 647486 w 910221"/>
                    <a:gd name="connsiteY849" fmla="*/ 150029 h 893332"/>
                    <a:gd name="connsiteX850" fmla="*/ 651731 w 910221"/>
                    <a:gd name="connsiteY850" fmla="*/ 147457 h 893332"/>
                    <a:gd name="connsiteX851" fmla="*/ 656003 w 910221"/>
                    <a:gd name="connsiteY851" fmla="*/ 146609 h 893332"/>
                    <a:gd name="connsiteX852" fmla="*/ 659425 w 910221"/>
                    <a:gd name="connsiteY852" fmla="*/ 146609 h 893332"/>
                    <a:gd name="connsiteX853" fmla="*/ 665395 w 910221"/>
                    <a:gd name="connsiteY853" fmla="*/ 148305 h 893332"/>
                    <a:gd name="connsiteX854" fmla="*/ 671364 w 910221"/>
                    <a:gd name="connsiteY854" fmla="*/ 148305 h 893332"/>
                    <a:gd name="connsiteX855" fmla="*/ 672213 w 910221"/>
                    <a:gd name="connsiteY855" fmla="*/ 148305 h 893332"/>
                    <a:gd name="connsiteX856" fmla="*/ 674760 w 910221"/>
                    <a:gd name="connsiteY856" fmla="*/ 149180 h 893332"/>
                    <a:gd name="connsiteX857" fmla="*/ 676485 w 910221"/>
                    <a:gd name="connsiteY857" fmla="*/ 150029 h 893332"/>
                    <a:gd name="connsiteX858" fmla="*/ 679032 w 910221"/>
                    <a:gd name="connsiteY858" fmla="*/ 151725 h 893332"/>
                    <a:gd name="connsiteX859" fmla="*/ 679032 w 910221"/>
                    <a:gd name="connsiteY859" fmla="*/ 152574 h 893332"/>
                    <a:gd name="connsiteX860" fmla="*/ 679881 w 910221"/>
                    <a:gd name="connsiteY860" fmla="*/ 153422 h 893332"/>
                    <a:gd name="connsiteX861" fmla="*/ 679032 w 910221"/>
                    <a:gd name="connsiteY861" fmla="*/ 155994 h 893332"/>
                    <a:gd name="connsiteX862" fmla="*/ 676485 w 910221"/>
                    <a:gd name="connsiteY862" fmla="*/ 158539 h 893332"/>
                    <a:gd name="connsiteX863" fmla="*/ 674760 w 910221"/>
                    <a:gd name="connsiteY863" fmla="*/ 161959 h 893332"/>
                    <a:gd name="connsiteX864" fmla="*/ 669666 w 910221"/>
                    <a:gd name="connsiteY864" fmla="*/ 162807 h 893332"/>
                    <a:gd name="connsiteX865" fmla="*/ 667093 w 910221"/>
                    <a:gd name="connsiteY865" fmla="*/ 162807 h 893332"/>
                    <a:gd name="connsiteX866" fmla="*/ 666244 w 910221"/>
                    <a:gd name="connsiteY866" fmla="*/ 162807 h 893332"/>
                    <a:gd name="connsiteX867" fmla="*/ 665395 w 910221"/>
                    <a:gd name="connsiteY867" fmla="*/ 163656 h 893332"/>
                    <a:gd name="connsiteX868" fmla="*/ 665395 w 910221"/>
                    <a:gd name="connsiteY868" fmla="*/ 164504 h 893332"/>
                    <a:gd name="connsiteX869" fmla="*/ 664546 w 910221"/>
                    <a:gd name="connsiteY869" fmla="*/ 167924 h 893332"/>
                    <a:gd name="connsiteX870" fmla="*/ 661972 w 910221"/>
                    <a:gd name="connsiteY870" fmla="*/ 169621 h 893332"/>
                    <a:gd name="connsiteX871" fmla="*/ 661123 w 910221"/>
                    <a:gd name="connsiteY871" fmla="*/ 171344 h 893332"/>
                    <a:gd name="connsiteX872" fmla="*/ 660274 w 910221"/>
                    <a:gd name="connsiteY872" fmla="*/ 173889 h 893332"/>
                    <a:gd name="connsiteX873" fmla="*/ 656852 w 910221"/>
                    <a:gd name="connsiteY873" fmla="*/ 174737 h 893332"/>
                    <a:gd name="connsiteX874" fmla="*/ 654305 w 910221"/>
                    <a:gd name="connsiteY874" fmla="*/ 178157 h 893332"/>
                    <a:gd name="connsiteX875" fmla="*/ 654305 w 910221"/>
                    <a:gd name="connsiteY875" fmla="*/ 179006 h 893332"/>
                    <a:gd name="connsiteX876" fmla="*/ 655154 w 910221"/>
                    <a:gd name="connsiteY876" fmla="*/ 180703 h 893332"/>
                    <a:gd name="connsiteX877" fmla="*/ 655154 w 910221"/>
                    <a:gd name="connsiteY877" fmla="*/ 182426 h 893332"/>
                    <a:gd name="connsiteX878" fmla="*/ 656852 w 910221"/>
                    <a:gd name="connsiteY878" fmla="*/ 184123 h 893332"/>
                    <a:gd name="connsiteX879" fmla="*/ 657701 w 910221"/>
                    <a:gd name="connsiteY879" fmla="*/ 185819 h 893332"/>
                    <a:gd name="connsiteX880" fmla="*/ 656852 w 910221"/>
                    <a:gd name="connsiteY880" fmla="*/ 187516 h 893332"/>
                    <a:gd name="connsiteX881" fmla="*/ 659425 w 910221"/>
                    <a:gd name="connsiteY881" fmla="*/ 187516 h 893332"/>
                    <a:gd name="connsiteX882" fmla="*/ 660274 w 910221"/>
                    <a:gd name="connsiteY882" fmla="*/ 188391 h 893332"/>
                    <a:gd name="connsiteX883" fmla="*/ 660274 w 910221"/>
                    <a:gd name="connsiteY883" fmla="*/ 190936 h 893332"/>
                    <a:gd name="connsiteX884" fmla="*/ 665395 w 910221"/>
                    <a:gd name="connsiteY884" fmla="*/ 191784 h 893332"/>
                    <a:gd name="connsiteX885" fmla="*/ 668791 w 910221"/>
                    <a:gd name="connsiteY885" fmla="*/ 193508 h 893332"/>
                    <a:gd name="connsiteX886" fmla="*/ 668791 w 910221"/>
                    <a:gd name="connsiteY886" fmla="*/ 194356 h 893332"/>
                    <a:gd name="connsiteX887" fmla="*/ 669666 w 910221"/>
                    <a:gd name="connsiteY887" fmla="*/ 194356 h 893332"/>
                    <a:gd name="connsiteX888" fmla="*/ 671364 w 910221"/>
                    <a:gd name="connsiteY888" fmla="*/ 195204 h 893332"/>
                    <a:gd name="connsiteX889" fmla="*/ 673062 w 910221"/>
                    <a:gd name="connsiteY889" fmla="*/ 194356 h 893332"/>
                    <a:gd name="connsiteX890" fmla="*/ 676485 w 910221"/>
                    <a:gd name="connsiteY890" fmla="*/ 196053 h 893332"/>
                    <a:gd name="connsiteX891" fmla="*/ 679032 w 910221"/>
                    <a:gd name="connsiteY891" fmla="*/ 196053 h 893332"/>
                    <a:gd name="connsiteX892" fmla="*/ 680756 w 910221"/>
                    <a:gd name="connsiteY892" fmla="*/ 196901 h 893332"/>
                    <a:gd name="connsiteX893" fmla="*/ 683303 w 910221"/>
                    <a:gd name="connsiteY893" fmla="*/ 196901 h 893332"/>
                    <a:gd name="connsiteX894" fmla="*/ 685001 w 910221"/>
                    <a:gd name="connsiteY894" fmla="*/ 197749 h 893332"/>
                    <a:gd name="connsiteX895" fmla="*/ 689272 w 910221"/>
                    <a:gd name="connsiteY895" fmla="*/ 196053 h 893332"/>
                    <a:gd name="connsiteX896" fmla="*/ 690121 w 910221"/>
                    <a:gd name="connsiteY896" fmla="*/ 196053 h 893332"/>
                    <a:gd name="connsiteX897" fmla="*/ 694393 w 910221"/>
                    <a:gd name="connsiteY897" fmla="*/ 196901 h 893332"/>
                    <a:gd name="connsiteX898" fmla="*/ 695242 w 910221"/>
                    <a:gd name="connsiteY898" fmla="*/ 197749 h 893332"/>
                    <a:gd name="connsiteX899" fmla="*/ 696940 w 910221"/>
                    <a:gd name="connsiteY899" fmla="*/ 196901 h 893332"/>
                    <a:gd name="connsiteX900" fmla="*/ 700362 w 910221"/>
                    <a:gd name="connsiteY900" fmla="*/ 196901 h 893332"/>
                    <a:gd name="connsiteX901" fmla="*/ 701211 w 910221"/>
                    <a:gd name="connsiteY901" fmla="*/ 196053 h 893332"/>
                    <a:gd name="connsiteX902" fmla="*/ 703785 w 910221"/>
                    <a:gd name="connsiteY902" fmla="*/ 194356 h 893332"/>
                    <a:gd name="connsiteX903" fmla="*/ 705483 w 910221"/>
                    <a:gd name="connsiteY903" fmla="*/ 193508 h 893332"/>
                    <a:gd name="connsiteX904" fmla="*/ 705483 w 910221"/>
                    <a:gd name="connsiteY904" fmla="*/ 192633 h 893332"/>
                    <a:gd name="connsiteX905" fmla="*/ 708030 w 910221"/>
                    <a:gd name="connsiteY905" fmla="*/ 192633 h 893332"/>
                    <a:gd name="connsiteX906" fmla="*/ 709754 w 910221"/>
                    <a:gd name="connsiteY906" fmla="*/ 193508 h 893332"/>
                    <a:gd name="connsiteX907" fmla="*/ 709754 w 910221"/>
                    <a:gd name="connsiteY907" fmla="*/ 194356 h 893332"/>
                    <a:gd name="connsiteX908" fmla="*/ 712301 w 910221"/>
                    <a:gd name="connsiteY908" fmla="*/ 195204 h 893332"/>
                    <a:gd name="connsiteX909" fmla="*/ 715724 w 910221"/>
                    <a:gd name="connsiteY909" fmla="*/ 196901 h 893332"/>
                    <a:gd name="connsiteX910" fmla="*/ 719120 w 910221"/>
                    <a:gd name="connsiteY910" fmla="*/ 196901 h 893332"/>
                    <a:gd name="connsiteX911" fmla="*/ 721693 w 910221"/>
                    <a:gd name="connsiteY911" fmla="*/ 202018 h 893332"/>
                    <a:gd name="connsiteX912" fmla="*/ 721693 w 910221"/>
                    <a:gd name="connsiteY912" fmla="*/ 202866 h 893332"/>
                    <a:gd name="connsiteX913" fmla="*/ 723391 w 910221"/>
                    <a:gd name="connsiteY913" fmla="*/ 203715 h 893332"/>
                    <a:gd name="connsiteX914" fmla="*/ 723391 w 910221"/>
                    <a:gd name="connsiteY914" fmla="*/ 204589 h 893332"/>
                    <a:gd name="connsiteX915" fmla="*/ 723391 w 910221"/>
                    <a:gd name="connsiteY915" fmla="*/ 205438 h 893332"/>
                    <a:gd name="connsiteX916" fmla="*/ 725089 w 910221"/>
                    <a:gd name="connsiteY916" fmla="*/ 206286 h 893332"/>
                    <a:gd name="connsiteX917" fmla="*/ 725089 w 910221"/>
                    <a:gd name="connsiteY917" fmla="*/ 207135 h 893332"/>
                    <a:gd name="connsiteX918" fmla="*/ 727663 w 910221"/>
                    <a:gd name="connsiteY918" fmla="*/ 209680 h 893332"/>
                    <a:gd name="connsiteX919" fmla="*/ 727663 w 910221"/>
                    <a:gd name="connsiteY919" fmla="*/ 210554 h 893332"/>
                    <a:gd name="connsiteX920" fmla="*/ 729361 w 910221"/>
                    <a:gd name="connsiteY920" fmla="*/ 210554 h 893332"/>
                    <a:gd name="connsiteX921" fmla="*/ 728512 w 910221"/>
                    <a:gd name="connsiteY921" fmla="*/ 211403 h 893332"/>
                    <a:gd name="connsiteX922" fmla="*/ 731085 w 910221"/>
                    <a:gd name="connsiteY922" fmla="*/ 211403 h 893332"/>
                    <a:gd name="connsiteX923" fmla="*/ 731085 w 910221"/>
                    <a:gd name="connsiteY923" fmla="*/ 213100 h 893332"/>
                    <a:gd name="connsiteX924" fmla="*/ 730210 w 910221"/>
                    <a:gd name="connsiteY924" fmla="*/ 213100 h 893332"/>
                    <a:gd name="connsiteX925" fmla="*/ 731934 w 910221"/>
                    <a:gd name="connsiteY925" fmla="*/ 213100 h 893332"/>
                    <a:gd name="connsiteX926" fmla="*/ 731934 w 910221"/>
                    <a:gd name="connsiteY926" fmla="*/ 213948 h 893332"/>
                    <a:gd name="connsiteX927" fmla="*/ 732783 w 910221"/>
                    <a:gd name="connsiteY927" fmla="*/ 213948 h 893332"/>
                    <a:gd name="connsiteX928" fmla="*/ 732783 w 910221"/>
                    <a:gd name="connsiteY928" fmla="*/ 214796 h 893332"/>
                    <a:gd name="connsiteX929" fmla="*/ 734481 w 910221"/>
                    <a:gd name="connsiteY929" fmla="*/ 215671 h 893332"/>
                    <a:gd name="connsiteX930" fmla="*/ 736206 w 910221"/>
                    <a:gd name="connsiteY930" fmla="*/ 216520 h 893332"/>
                    <a:gd name="connsiteX931" fmla="*/ 737904 w 910221"/>
                    <a:gd name="connsiteY931" fmla="*/ 216520 h 893332"/>
                    <a:gd name="connsiteX932" fmla="*/ 737904 w 910221"/>
                    <a:gd name="connsiteY932" fmla="*/ 214796 h 893332"/>
                    <a:gd name="connsiteX933" fmla="*/ 740451 w 910221"/>
                    <a:gd name="connsiteY933" fmla="*/ 214796 h 893332"/>
                    <a:gd name="connsiteX934" fmla="*/ 742175 w 910221"/>
                    <a:gd name="connsiteY934" fmla="*/ 215671 h 893332"/>
                    <a:gd name="connsiteX935" fmla="*/ 742175 w 910221"/>
                    <a:gd name="connsiteY935" fmla="*/ 214796 h 893332"/>
                    <a:gd name="connsiteX936" fmla="*/ 743873 w 910221"/>
                    <a:gd name="connsiteY936" fmla="*/ 216520 h 893332"/>
                    <a:gd name="connsiteX937" fmla="*/ 747269 w 910221"/>
                    <a:gd name="connsiteY937" fmla="*/ 216520 h 893332"/>
                    <a:gd name="connsiteX938" fmla="*/ 748993 w 910221"/>
                    <a:gd name="connsiteY938" fmla="*/ 217368 h 893332"/>
                    <a:gd name="connsiteX939" fmla="*/ 748993 w 910221"/>
                    <a:gd name="connsiteY939" fmla="*/ 218216 h 893332"/>
                    <a:gd name="connsiteX940" fmla="*/ 749842 w 910221"/>
                    <a:gd name="connsiteY940" fmla="*/ 217368 h 893332"/>
                    <a:gd name="connsiteX941" fmla="*/ 749842 w 910221"/>
                    <a:gd name="connsiteY941" fmla="*/ 218216 h 893332"/>
                    <a:gd name="connsiteX942" fmla="*/ 751540 w 910221"/>
                    <a:gd name="connsiteY942" fmla="*/ 217368 h 893332"/>
                    <a:gd name="connsiteX943" fmla="*/ 752389 w 910221"/>
                    <a:gd name="connsiteY943" fmla="*/ 217368 h 893332"/>
                    <a:gd name="connsiteX944" fmla="*/ 752389 w 910221"/>
                    <a:gd name="connsiteY944" fmla="*/ 218216 h 893332"/>
                    <a:gd name="connsiteX945" fmla="*/ 753265 w 910221"/>
                    <a:gd name="connsiteY945" fmla="*/ 218216 h 893332"/>
                    <a:gd name="connsiteX946" fmla="*/ 753265 w 910221"/>
                    <a:gd name="connsiteY946" fmla="*/ 219065 h 893332"/>
                    <a:gd name="connsiteX947" fmla="*/ 754114 w 910221"/>
                    <a:gd name="connsiteY947" fmla="*/ 219913 h 893332"/>
                    <a:gd name="connsiteX948" fmla="*/ 754114 w 910221"/>
                    <a:gd name="connsiteY948" fmla="*/ 221636 h 893332"/>
                    <a:gd name="connsiteX949" fmla="*/ 754963 w 910221"/>
                    <a:gd name="connsiteY949" fmla="*/ 221636 h 893332"/>
                    <a:gd name="connsiteX950" fmla="*/ 755812 w 910221"/>
                    <a:gd name="connsiteY950" fmla="*/ 222485 h 893332"/>
                    <a:gd name="connsiteX951" fmla="*/ 756661 w 910221"/>
                    <a:gd name="connsiteY951" fmla="*/ 223333 h 893332"/>
                    <a:gd name="connsiteX952" fmla="*/ 757510 w 910221"/>
                    <a:gd name="connsiteY952" fmla="*/ 223333 h 893332"/>
                    <a:gd name="connsiteX953" fmla="*/ 758385 w 910221"/>
                    <a:gd name="connsiteY953" fmla="*/ 224181 h 893332"/>
                    <a:gd name="connsiteX954" fmla="*/ 759234 w 910221"/>
                    <a:gd name="connsiteY954" fmla="*/ 224181 h 893332"/>
                    <a:gd name="connsiteX955" fmla="*/ 760932 w 910221"/>
                    <a:gd name="connsiteY955" fmla="*/ 225030 h 893332"/>
                    <a:gd name="connsiteX956" fmla="*/ 760932 w 910221"/>
                    <a:gd name="connsiteY956" fmla="*/ 224181 h 893332"/>
                    <a:gd name="connsiteX957" fmla="*/ 761781 w 910221"/>
                    <a:gd name="connsiteY957" fmla="*/ 225030 h 893332"/>
                    <a:gd name="connsiteX958" fmla="*/ 761781 w 910221"/>
                    <a:gd name="connsiteY958" fmla="*/ 226753 h 893332"/>
                    <a:gd name="connsiteX959" fmla="*/ 762630 w 910221"/>
                    <a:gd name="connsiteY959" fmla="*/ 227601 h 893332"/>
                    <a:gd name="connsiteX960" fmla="*/ 761781 w 910221"/>
                    <a:gd name="connsiteY960" fmla="*/ 227601 h 893332"/>
                    <a:gd name="connsiteX961" fmla="*/ 763479 w 910221"/>
                    <a:gd name="connsiteY961" fmla="*/ 229298 h 893332"/>
                    <a:gd name="connsiteX962" fmla="*/ 764355 w 910221"/>
                    <a:gd name="connsiteY962" fmla="*/ 229298 h 893332"/>
                    <a:gd name="connsiteX963" fmla="*/ 763479 w 910221"/>
                    <a:gd name="connsiteY963" fmla="*/ 229298 h 893332"/>
                    <a:gd name="connsiteX964" fmla="*/ 763479 w 910221"/>
                    <a:gd name="connsiteY964" fmla="*/ 230147 h 893332"/>
                    <a:gd name="connsiteX965" fmla="*/ 764355 w 910221"/>
                    <a:gd name="connsiteY965" fmla="*/ 230147 h 893332"/>
                    <a:gd name="connsiteX966" fmla="*/ 765204 w 910221"/>
                    <a:gd name="connsiteY966" fmla="*/ 230995 h 893332"/>
                    <a:gd name="connsiteX967" fmla="*/ 766902 w 910221"/>
                    <a:gd name="connsiteY967" fmla="*/ 230995 h 893332"/>
                    <a:gd name="connsiteX968" fmla="*/ 767751 w 910221"/>
                    <a:gd name="connsiteY968" fmla="*/ 230147 h 893332"/>
                    <a:gd name="connsiteX969" fmla="*/ 768600 w 910221"/>
                    <a:gd name="connsiteY969" fmla="*/ 230995 h 893332"/>
                    <a:gd name="connsiteX970" fmla="*/ 769449 w 910221"/>
                    <a:gd name="connsiteY970" fmla="*/ 230995 h 893332"/>
                    <a:gd name="connsiteX971" fmla="*/ 770324 w 910221"/>
                    <a:gd name="connsiteY971" fmla="*/ 231843 h 893332"/>
                    <a:gd name="connsiteX972" fmla="*/ 770324 w 910221"/>
                    <a:gd name="connsiteY972" fmla="*/ 232718 h 893332"/>
                    <a:gd name="connsiteX973" fmla="*/ 770324 w 910221"/>
                    <a:gd name="connsiteY973" fmla="*/ 231843 h 893332"/>
                    <a:gd name="connsiteX974" fmla="*/ 772022 w 910221"/>
                    <a:gd name="connsiteY974" fmla="*/ 232718 h 893332"/>
                    <a:gd name="connsiteX975" fmla="*/ 772871 w 910221"/>
                    <a:gd name="connsiteY975" fmla="*/ 232718 h 893332"/>
                    <a:gd name="connsiteX976" fmla="*/ 773720 w 910221"/>
                    <a:gd name="connsiteY976" fmla="*/ 233566 h 893332"/>
                    <a:gd name="connsiteX977" fmla="*/ 772871 w 910221"/>
                    <a:gd name="connsiteY977" fmla="*/ 234415 h 893332"/>
                    <a:gd name="connsiteX978" fmla="*/ 772871 w 910221"/>
                    <a:gd name="connsiteY978" fmla="*/ 235263 h 893332"/>
                    <a:gd name="connsiteX979" fmla="*/ 773720 w 910221"/>
                    <a:gd name="connsiteY979" fmla="*/ 234415 h 893332"/>
                    <a:gd name="connsiteX980" fmla="*/ 774569 w 910221"/>
                    <a:gd name="connsiteY980" fmla="*/ 233566 h 893332"/>
                    <a:gd name="connsiteX981" fmla="*/ 775445 w 910221"/>
                    <a:gd name="connsiteY981" fmla="*/ 232718 h 893332"/>
                    <a:gd name="connsiteX982" fmla="*/ 775445 w 910221"/>
                    <a:gd name="connsiteY982" fmla="*/ 233566 h 893332"/>
                    <a:gd name="connsiteX983" fmla="*/ 777143 w 910221"/>
                    <a:gd name="connsiteY983" fmla="*/ 233566 h 893332"/>
                    <a:gd name="connsiteX984" fmla="*/ 777992 w 910221"/>
                    <a:gd name="connsiteY984" fmla="*/ 234415 h 893332"/>
                    <a:gd name="connsiteX985" fmla="*/ 778841 w 910221"/>
                    <a:gd name="connsiteY985" fmla="*/ 234415 h 893332"/>
                    <a:gd name="connsiteX986" fmla="*/ 779690 w 910221"/>
                    <a:gd name="connsiteY986" fmla="*/ 234415 h 893332"/>
                    <a:gd name="connsiteX987" fmla="*/ 778841 w 910221"/>
                    <a:gd name="connsiteY987" fmla="*/ 232718 h 893332"/>
                    <a:gd name="connsiteX988" fmla="*/ 779690 w 910221"/>
                    <a:gd name="connsiteY988" fmla="*/ 233566 h 893332"/>
                    <a:gd name="connsiteX989" fmla="*/ 780565 w 910221"/>
                    <a:gd name="connsiteY989" fmla="*/ 234415 h 893332"/>
                    <a:gd name="connsiteX990" fmla="*/ 781414 w 910221"/>
                    <a:gd name="connsiteY990" fmla="*/ 234415 h 893332"/>
                    <a:gd name="connsiteX991" fmla="*/ 782263 w 910221"/>
                    <a:gd name="connsiteY991" fmla="*/ 234415 h 893332"/>
                    <a:gd name="connsiteX992" fmla="*/ 782263 w 910221"/>
                    <a:gd name="connsiteY992" fmla="*/ 233566 h 893332"/>
                    <a:gd name="connsiteX993" fmla="*/ 783112 w 910221"/>
                    <a:gd name="connsiteY993" fmla="*/ 234415 h 893332"/>
                    <a:gd name="connsiteX994" fmla="*/ 784810 w 910221"/>
                    <a:gd name="connsiteY994" fmla="*/ 234415 h 893332"/>
                    <a:gd name="connsiteX995" fmla="*/ 784810 w 910221"/>
                    <a:gd name="connsiteY995" fmla="*/ 235263 h 893332"/>
                    <a:gd name="connsiteX996" fmla="*/ 785659 w 910221"/>
                    <a:gd name="connsiteY996" fmla="*/ 235263 h 893332"/>
                    <a:gd name="connsiteX997" fmla="*/ 786535 w 910221"/>
                    <a:gd name="connsiteY997" fmla="*/ 236960 h 893332"/>
                    <a:gd name="connsiteX998" fmla="*/ 788233 w 910221"/>
                    <a:gd name="connsiteY998" fmla="*/ 236960 h 893332"/>
                    <a:gd name="connsiteX999" fmla="*/ 789082 w 910221"/>
                    <a:gd name="connsiteY999" fmla="*/ 238683 h 893332"/>
                    <a:gd name="connsiteX1000" fmla="*/ 789082 w 910221"/>
                    <a:gd name="connsiteY1000" fmla="*/ 239532 h 893332"/>
                    <a:gd name="connsiteX1001" fmla="*/ 789931 w 910221"/>
                    <a:gd name="connsiteY1001" fmla="*/ 239532 h 893332"/>
                    <a:gd name="connsiteX1002" fmla="*/ 790780 w 910221"/>
                    <a:gd name="connsiteY1002" fmla="*/ 241228 h 893332"/>
                    <a:gd name="connsiteX1003" fmla="*/ 791629 w 910221"/>
                    <a:gd name="connsiteY1003" fmla="*/ 241228 h 893332"/>
                    <a:gd name="connsiteX1004" fmla="*/ 791629 w 910221"/>
                    <a:gd name="connsiteY1004" fmla="*/ 242077 h 893332"/>
                    <a:gd name="connsiteX1005" fmla="*/ 793353 w 910221"/>
                    <a:gd name="connsiteY1005" fmla="*/ 243800 h 893332"/>
                    <a:gd name="connsiteX1006" fmla="*/ 794202 w 910221"/>
                    <a:gd name="connsiteY1006" fmla="*/ 243800 h 893332"/>
                    <a:gd name="connsiteX1007" fmla="*/ 794202 w 910221"/>
                    <a:gd name="connsiteY1007" fmla="*/ 242925 h 893332"/>
                    <a:gd name="connsiteX1008" fmla="*/ 795051 w 910221"/>
                    <a:gd name="connsiteY1008" fmla="*/ 242925 h 893332"/>
                    <a:gd name="connsiteX1009" fmla="*/ 795900 w 910221"/>
                    <a:gd name="connsiteY1009" fmla="*/ 242925 h 893332"/>
                    <a:gd name="connsiteX1010" fmla="*/ 795051 w 910221"/>
                    <a:gd name="connsiteY1010" fmla="*/ 243800 h 893332"/>
                    <a:gd name="connsiteX1011" fmla="*/ 795051 w 910221"/>
                    <a:gd name="connsiteY1011" fmla="*/ 244648 h 893332"/>
                    <a:gd name="connsiteX1012" fmla="*/ 797625 w 910221"/>
                    <a:gd name="connsiteY1012" fmla="*/ 244648 h 893332"/>
                    <a:gd name="connsiteX1013" fmla="*/ 801021 w 910221"/>
                    <a:gd name="connsiteY1013" fmla="*/ 246345 h 893332"/>
                    <a:gd name="connsiteX1014" fmla="*/ 800172 w 910221"/>
                    <a:gd name="connsiteY1014" fmla="*/ 246345 h 893332"/>
                    <a:gd name="connsiteX1015" fmla="*/ 801870 w 910221"/>
                    <a:gd name="connsiteY1015" fmla="*/ 247193 h 893332"/>
                    <a:gd name="connsiteX1016" fmla="*/ 801021 w 910221"/>
                    <a:gd name="connsiteY1016" fmla="*/ 247193 h 893332"/>
                    <a:gd name="connsiteX1017" fmla="*/ 802745 w 910221"/>
                    <a:gd name="connsiteY1017" fmla="*/ 248042 h 893332"/>
                    <a:gd name="connsiteX1018" fmla="*/ 803594 w 910221"/>
                    <a:gd name="connsiteY1018" fmla="*/ 247193 h 893332"/>
                    <a:gd name="connsiteX1019" fmla="*/ 805292 w 910221"/>
                    <a:gd name="connsiteY1019" fmla="*/ 248917 h 893332"/>
                    <a:gd name="connsiteX1020" fmla="*/ 806990 w 910221"/>
                    <a:gd name="connsiteY1020" fmla="*/ 248917 h 893332"/>
                    <a:gd name="connsiteX1021" fmla="*/ 807839 w 910221"/>
                    <a:gd name="connsiteY1021" fmla="*/ 248917 h 893332"/>
                    <a:gd name="connsiteX1022" fmla="*/ 806990 w 910221"/>
                    <a:gd name="connsiteY1022" fmla="*/ 248917 h 893332"/>
                    <a:gd name="connsiteX1023" fmla="*/ 806990 w 910221"/>
                    <a:gd name="connsiteY1023" fmla="*/ 249765 h 893332"/>
                    <a:gd name="connsiteX1024" fmla="*/ 807839 w 910221"/>
                    <a:gd name="connsiteY1024" fmla="*/ 249765 h 893332"/>
                    <a:gd name="connsiteX1025" fmla="*/ 807839 w 910221"/>
                    <a:gd name="connsiteY1025" fmla="*/ 250613 h 893332"/>
                    <a:gd name="connsiteX1026" fmla="*/ 808715 w 910221"/>
                    <a:gd name="connsiteY1026" fmla="*/ 249765 h 893332"/>
                    <a:gd name="connsiteX1027" fmla="*/ 809563 w 910221"/>
                    <a:gd name="connsiteY1027" fmla="*/ 251462 h 893332"/>
                    <a:gd name="connsiteX1028" fmla="*/ 810412 w 910221"/>
                    <a:gd name="connsiteY1028" fmla="*/ 251462 h 893332"/>
                    <a:gd name="connsiteX1029" fmla="*/ 811261 w 910221"/>
                    <a:gd name="connsiteY1029" fmla="*/ 250613 h 893332"/>
                    <a:gd name="connsiteX1030" fmla="*/ 812110 w 910221"/>
                    <a:gd name="connsiteY1030" fmla="*/ 251462 h 893332"/>
                    <a:gd name="connsiteX1031" fmla="*/ 811261 w 910221"/>
                    <a:gd name="connsiteY1031" fmla="*/ 251462 h 893332"/>
                    <a:gd name="connsiteX1032" fmla="*/ 812959 w 910221"/>
                    <a:gd name="connsiteY1032" fmla="*/ 253159 h 893332"/>
                    <a:gd name="connsiteX1033" fmla="*/ 813808 w 910221"/>
                    <a:gd name="connsiteY1033" fmla="*/ 252310 h 893332"/>
                    <a:gd name="connsiteX1034" fmla="*/ 818080 w 910221"/>
                    <a:gd name="connsiteY1034" fmla="*/ 254882 h 893332"/>
                    <a:gd name="connsiteX1035" fmla="*/ 819804 w 910221"/>
                    <a:gd name="connsiteY1035" fmla="*/ 254007 h 893332"/>
                    <a:gd name="connsiteX1036" fmla="*/ 820653 w 910221"/>
                    <a:gd name="connsiteY1036" fmla="*/ 254007 h 893332"/>
                    <a:gd name="connsiteX1037" fmla="*/ 822351 w 910221"/>
                    <a:gd name="connsiteY1037" fmla="*/ 254882 h 893332"/>
                    <a:gd name="connsiteX1038" fmla="*/ 824049 w 910221"/>
                    <a:gd name="connsiteY1038" fmla="*/ 254882 h 893332"/>
                    <a:gd name="connsiteX1039" fmla="*/ 824049 w 910221"/>
                    <a:gd name="connsiteY1039" fmla="*/ 255730 h 893332"/>
                    <a:gd name="connsiteX1040" fmla="*/ 825774 w 910221"/>
                    <a:gd name="connsiteY1040" fmla="*/ 254882 h 893332"/>
                    <a:gd name="connsiteX1041" fmla="*/ 826623 w 910221"/>
                    <a:gd name="connsiteY1041" fmla="*/ 254007 h 893332"/>
                    <a:gd name="connsiteX1042" fmla="*/ 828321 w 910221"/>
                    <a:gd name="connsiteY1042" fmla="*/ 254007 h 893332"/>
                    <a:gd name="connsiteX1043" fmla="*/ 828321 w 910221"/>
                    <a:gd name="connsiteY1043" fmla="*/ 254882 h 893332"/>
                    <a:gd name="connsiteX1044" fmla="*/ 830894 w 910221"/>
                    <a:gd name="connsiteY1044" fmla="*/ 254882 h 893332"/>
                    <a:gd name="connsiteX1045" fmla="*/ 831743 w 910221"/>
                    <a:gd name="connsiteY1045" fmla="*/ 255730 h 893332"/>
                    <a:gd name="connsiteX1046" fmla="*/ 832592 w 910221"/>
                    <a:gd name="connsiteY1046" fmla="*/ 255730 h 893332"/>
                    <a:gd name="connsiteX1047" fmla="*/ 834290 w 910221"/>
                    <a:gd name="connsiteY1047" fmla="*/ 255730 h 893332"/>
                    <a:gd name="connsiteX1048" fmla="*/ 836864 w 910221"/>
                    <a:gd name="connsiteY1048" fmla="*/ 256578 h 893332"/>
                    <a:gd name="connsiteX1049" fmla="*/ 837713 w 910221"/>
                    <a:gd name="connsiteY1049" fmla="*/ 256578 h 893332"/>
                    <a:gd name="connsiteX1050" fmla="*/ 837713 w 910221"/>
                    <a:gd name="connsiteY1050" fmla="*/ 257427 h 893332"/>
                    <a:gd name="connsiteX1051" fmla="*/ 838562 w 910221"/>
                    <a:gd name="connsiteY1051" fmla="*/ 258275 h 893332"/>
                    <a:gd name="connsiteX1052" fmla="*/ 840260 w 910221"/>
                    <a:gd name="connsiteY1052" fmla="*/ 258275 h 893332"/>
                    <a:gd name="connsiteX1053" fmla="*/ 841109 w 910221"/>
                    <a:gd name="connsiteY1053" fmla="*/ 257427 h 893332"/>
                    <a:gd name="connsiteX1054" fmla="*/ 842833 w 910221"/>
                    <a:gd name="connsiteY1054" fmla="*/ 259124 h 893332"/>
                    <a:gd name="connsiteX1055" fmla="*/ 843682 w 910221"/>
                    <a:gd name="connsiteY1055" fmla="*/ 258275 h 893332"/>
                    <a:gd name="connsiteX1056" fmla="*/ 844531 w 910221"/>
                    <a:gd name="connsiteY1056" fmla="*/ 258275 h 893332"/>
                    <a:gd name="connsiteX1057" fmla="*/ 845380 w 910221"/>
                    <a:gd name="connsiteY1057" fmla="*/ 259124 h 893332"/>
                    <a:gd name="connsiteX1058" fmla="*/ 847078 w 910221"/>
                    <a:gd name="connsiteY1058" fmla="*/ 259124 h 893332"/>
                    <a:gd name="connsiteX1059" fmla="*/ 847954 w 910221"/>
                    <a:gd name="connsiteY1059" fmla="*/ 259124 h 893332"/>
                    <a:gd name="connsiteX1060" fmla="*/ 848803 w 910221"/>
                    <a:gd name="connsiteY1060" fmla="*/ 259972 h 893332"/>
                    <a:gd name="connsiteX1061" fmla="*/ 849652 w 910221"/>
                    <a:gd name="connsiteY1061" fmla="*/ 259972 h 893332"/>
                    <a:gd name="connsiteX1062" fmla="*/ 848803 w 910221"/>
                    <a:gd name="connsiteY1062" fmla="*/ 260847 h 893332"/>
                    <a:gd name="connsiteX1063" fmla="*/ 849652 w 910221"/>
                    <a:gd name="connsiteY1063" fmla="*/ 260847 h 893332"/>
                    <a:gd name="connsiteX1064" fmla="*/ 849652 w 910221"/>
                    <a:gd name="connsiteY1064" fmla="*/ 261695 h 893332"/>
                    <a:gd name="connsiteX1065" fmla="*/ 850501 w 910221"/>
                    <a:gd name="connsiteY1065" fmla="*/ 261695 h 893332"/>
                    <a:gd name="connsiteX1066" fmla="*/ 851350 w 910221"/>
                    <a:gd name="connsiteY1066" fmla="*/ 262544 h 893332"/>
                    <a:gd name="connsiteX1067" fmla="*/ 853923 w 910221"/>
                    <a:gd name="connsiteY1067" fmla="*/ 262544 h 893332"/>
                    <a:gd name="connsiteX1068" fmla="*/ 853923 w 910221"/>
                    <a:gd name="connsiteY1068" fmla="*/ 263392 h 893332"/>
                    <a:gd name="connsiteX1069" fmla="*/ 853923 w 910221"/>
                    <a:gd name="connsiteY1069" fmla="*/ 264240 h 893332"/>
                    <a:gd name="connsiteX1070" fmla="*/ 854772 w 910221"/>
                    <a:gd name="connsiteY1070" fmla="*/ 265089 h 893332"/>
                    <a:gd name="connsiteX1071" fmla="*/ 854772 w 910221"/>
                    <a:gd name="connsiteY1071" fmla="*/ 265964 h 893332"/>
                    <a:gd name="connsiteX1072" fmla="*/ 857319 w 910221"/>
                    <a:gd name="connsiteY1072" fmla="*/ 265089 h 893332"/>
                    <a:gd name="connsiteX1073" fmla="*/ 859044 w 910221"/>
                    <a:gd name="connsiteY1073" fmla="*/ 265964 h 893332"/>
                    <a:gd name="connsiteX1074" fmla="*/ 862440 w 910221"/>
                    <a:gd name="connsiteY1074" fmla="*/ 265964 h 893332"/>
                    <a:gd name="connsiteX1075" fmla="*/ 862440 w 910221"/>
                    <a:gd name="connsiteY1075" fmla="*/ 268509 h 893332"/>
                    <a:gd name="connsiteX1076" fmla="*/ 863289 w 910221"/>
                    <a:gd name="connsiteY1076" fmla="*/ 268509 h 893332"/>
                    <a:gd name="connsiteX1077" fmla="*/ 864164 w 910221"/>
                    <a:gd name="connsiteY1077" fmla="*/ 269357 h 893332"/>
                    <a:gd name="connsiteX1078" fmla="*/ 865013 w 910221"/>
                    <a:gd name="connsiteY1078" fmla="*/ 270205 h 893332"/>
                    <a:gd name="connsiteX1079" fmla="*/ 865862 w 910221"/>
                    <a:gd name="connsiteY1079" fmla="*/ 269357 h 893332"/>
                    <a:gd name="connsiteX1080" fmla="*/ 865862 w 910221"/>
                    <a:gd name="connsiteY1080" fmla="*/ 271054 h 893332"/>
                    <a:gd name="connsiteX1081" fmla="*/ 868409 w 910221"/>
                    <a:gd name="connsiteY1081" fmla="*/ 271929 h 893332"/>
                    <a:gd name="connsiteX1082" fmla="*/ 869258 w 910221"/>
                    <a:gd name="connsiteY1082" fmla="*/ 272777 h 893332"/>
                    <a:gd name="connsiteX1083" fmla="*/ 870134 w 910221"/>
                    <a:gd name="connsiteY1083" fmla="*/ 271929 h 893332"/>
                    <a:gd name="connsiteX1084" fmla="*/ 871831 w 910221"/>
                    <a:gd name="connsiteY1084" fmla="*/ 271929 h 893332"/>
                    <a:gd name="connsiteX1085" fmla="*/ 871831 w 910221"/>
                    <a:gd name="connsiteY1085" fmla="*/ 271054 h 893332"/>
                    <a:gd name="connsiteX1086" fmla="*/ 872680 w 910221"/>
                    <a:gd name="connsiteY1086" fmla="*/ 271054 h 893332"/>
                    <a:gd name="connsiteX1087" fmla="*/ 873529 w 910221"/>
                    <a:gd name="connsiteY1087" fmla="*/ 271054 h 893332"/>
                    <a:gd name="connsiteX1088" fmla="*/ 874378 w 910221"/>
                    <a:gd name="connsiteY1088" fmla="*/ 271929 h 893332"/>
                    <a:gd name="connsiteX1089" fmla="*/ 875254 w 910221"/>
                    <a:gd name="connsiteY1089" fmla="*/ 271054 h 893332"/>
                    <a:gd name="connsiteX1090" fmla="*/ 875254 w 910221"/>
                    <a:gd name="connsiteY1090" fmla="*/ 271929 h 893332"/>
                    <a:gd name="connsiteX1091" fmla="*/ 876952 w 910221"/>
                    <a:gd name="connsiteY1091" fmla="*/ 271929 h 893332"/>
                    <a:gd name="connsiteX1092" fmla="*/ 877801 w 910221"/>
                    <a:gd name="connsiteY1092" fmla="*/ 273625 h 893332"/>
                    <a:gd name="connsiteX1093" fmla="*/ 879499 w 910221"/>
                    <a:gd name="connsiteY1093" fmla="*/ 274474 h 893332"/>
                    <a:gd name="connsiteX1094" fmla="*/ 882921 w 910221"/>
                    <a:gd name="connsiteY1094" fmla="*/ 274474 h 893332"/>
                    <a:gd name="connsiteX1095" fmla="*/ 884619 w 910221"/>
                    <a:gd name="connsiteY1095" fmla="*/ 276171 h 893332"/>
                    <a:gd name="connsiteX1096" fmla="*/ 886344 w 910221"/>
                    <a:gd name="connsiteY1096" fmla="*/ 276171 h 893332"/>
                    <a:gd name="connsiteX1097" fmla="*/ 887193 w 910221"/>
                    <a:gd name="connsiteY1097" fmla="*/ 277045 h 893332"/>
                    <a:gd name="connsiteX1098" fmla="*/ 888891 w 910221"/>
                    <a:gd name="connsiteY1098" fmla="*/ 277045 h 893332"/>
                    <a:gd name="connsiteX1099" fmla="*/ 889740 w 910221"/>
                    <a:gd name="connsiteY1099" fmla="*/ 277045 h 893332"/>
                    <a:gd name="connsiteX1100" fmla="*/ 889740 w 910221"/>
                    <a:gd name="connsiteY1100" fmla="*/ 277894 h 893332"/>
                    <a:gd name="connsiteX1101" fmla="*/ 892313 w 910221"/>
                    <a:gd name="connsiteY1101" fmla="*/ 279591 h 893332"/>
                    <a:gd name="connsiteX1102" fmla="*/ 892313 w 910221"/>
                    <a:gd name="connsiteY1102" fmla="*/ 280439 h 893332"/>
                    <a:gd name="connsiteX1103" fmla="*/ 893162 w 910221"/>
                    <a:gd name="connsiteY1103" fmla="*/ 279591 h 893332"/>
                    <a:gd name="connsiteX1104" fmla="*/ 894011 w 910221"/>
                    <a:gd name="connsiteY1104" fmla="*/ 280439 h 893332"/>
                    <a:gd name="connsiteX1105" fmla="*/ 895709 w 910221"/>
                    <a:gd name="connsiteY1105" fmla="*/ 282136 h 893332"/>
                    <a:gd name="connsiteX1106" fmla="*/ 895709 w 910221"/>
                    <a:gd name="connsiteY1106" fmla="*/ 283859 h 893332"/>
                    <a:gd name="connsiteX1107" fmla="*/ 896558 w 910221"/>
                    <a:gd name="connsiteY1107" fmla="*/ 283859 h 893332"/>
                    <a:gd name="connsiteX1108" fmla="*/ 897407 w 910221"/>
                    <a:gd name="connsiteY1108" fmla="*/ 286404 h 893332"/>
                    <a:gd name="connsiteX1109" fmla="*/ 898283 w 910221"/>
                    <a:gd name="connsiteY1109" fmla="*/ 287252 h 893332"/>
                    <a:gd name="connsiteX1110" fmla="*/ 898283 w 910221"/>
                    <a:gd name="connsiteY1110" fmla="*/ 288127 h 893332"/>
                    <a:gd name="connsiteX1111" fmla="*/ 896558 w 910221"/>
                    <a:gd name="connsiteY1111" fmla="*/ 288976 h 893332"/>
                    <a:gd name="connsiteX1112" fmla="*/ 899132 w 910221"/>
                    <a:gd name="connsiteY1112" fmla="*/ 289824 h 893332"/>
                    <a:gd name="connsiteX1113" fmla="*/ 899981 w 910221"/>
                    <a:gd name="connsiteY1113" fmla="*/ 288976 h 893332"/>
                    <a:gd name="connsiteX1114" fmla="*/ 900830 w 910221"/>
                    <a:gd name="connsiteY1114" fmla="*/ 289824 h 893332"/>
                    <a:gd name="connsiteX1115" fmla="*/ 899981 w 910221"/>
                    <a:gd name="connsiteY1115" fmla="*/ 290672 h 893332"/>
                    <a:gd name="connsiteX1116" fmla="*/ 902528 w 910221"/>
                    <a:gd name="connsiteY1116" fmla="*/ 290672 h 893332"/>
                    <a:gd name="connsiteX1117" fmla="*/ 902528 w 910221"/>
                    <a:gd name="connsiteY1117" fmla="*/ 293217 h 893332"/>
                    <a:gd name="connsiteX1118" fmla="*/ 905101 w 910221"/>
                    <a:gd name="connsiteY1118" fmla="*/ 293217 h 893332"/>
                    <a:gd name="connsiteX1119" fmla="*/ 906799 w 910221"/>
                    <a:gd name="connsiteY1119" fmla="*/ 294941 h 893332"/>
                    <a:gd name="connsiteX1120" fmla="*/ 907648 w 910221"/>
                    <a:gd name="connsiteY1120" fmla="*/ 295789 h 893332"/>
                    <a:gd name="connsiteX1121" fmla="*/ 908524 w 910221"/>
                    <a:gd name="connsiteY1121" fmla="*/ 296637 h 893332"/>
                    <a:gd name="connsiteX1122" fmla="*/ 908524 w 910221"/>
                    <a:gd name="connsiteY1122" fmla="*/ 297486 h 893332"/>
                    <a:gd name="connsiteX1123" fmla="*/ 906799 w 910221"/>
                    <a:gd name="connsiteY1123" fmla="*/ 298334 h 893332"/>
                    <a:gd name="connsiteX1124" fmla="*/ 905101 w 910221"/>
                    <a:gd name="connsiteY1124" fmla="*/ 300057 h 893332"/>
                    <a:gd name="connsiteX1125" fmla="*/ 905101 w 910221"/>
                    <a:gd name="connsiteY1125" fmla="*/ 301754 h 893332"/>
                    <a:gd name="connsiteX1126" fmla="*/ 909373 w 910221"/>
                    <a:gd name="connsiteY1126" fmla="*/ 307719 h 893332"/>
                    <a:gd name="connsiteX1127" fmla="*/ 910222 w 910221"/>
                    <a:gd name="connsiteY1127" fmla="*/ 309416 h 893332"/>
                    <a:gd name="connsiteX1128" fmla="*/ 910222 w 910221"/>
                    <a:gd name="connsiteY1128" fmla="*/ 311988 h 893332"/>
                    <a:gd name="connsiteX1129" fmla="*/ 910222 w 910221"/>
                    <a:gd name="connsiteY1129" fmla="*/ 313684 h 893332"/>
                    <a:gd name="connsiteX1130" fmla="*/ 908524 w 910221"/>
                    <a:gd name="connsiteY1130" fmla="*/ 313684 h 893332"/>
                    <a:gd name="connsiteX1131" fmla="*/ 907648 w 910221"/>
                    <a:gd name="connsiteY1131" fmla="*/ 313684 h 893332"/>
                    <a:gd name="connsiteX1132" fmla="*/ 905101 w 910221"/>
                    <a:gd name="connsiteY1132" fmla="*/ 312836 h 893332"/>
                    <a:gd name="connsiteX1133" fmla="*/ 904252 w 910221"/>
                    <a:gd name="connsiteY1133" fmla="*/ 312836 h 893332"/>
                    <a:gd name="connsiteX1134" fmla="*/ 902528 w 910221"/>
                    <a:gd name="connsiteY1134" fmla="*/ 313684 h 893332"/>
                    <a:gd name="connsiteX1135" fmla="*/ 901679 w 910221"/>
                    <a:gd name="connsiteY1135" fmla="*/ 315381 h 893332"/>
                    <a:gd name="connsiteX1136" fmla="*/ 899132 w 910221"/>
                    <a:gd name="connsiteY1136" fmla="*/ 322221 h 893332"/>
                    <a:gd name="connsiteX1137" fmla="*/ 898283 w 910221"/>
                    <a:gd name="connsiteY1137" fmla="*/ 323069 h 893332"/>
                    <a:gd name="connsiteX1138" fmla="*/ 896558 w 910221"/>
                    <a:gd name="connsiteY1138" fmla="*/ 326463 h 893332"/>
                    <a:gd name="connsiteX1139" fmla="*/ 895709 w 910221"/>
                    <a:gd name="connsiteY1139" fmla="*/ 330731 h 893332"/>
                    <a:gd name="connsiteX1140" fmla="*/ 894860 w 910221"/>
                    <a:gd name="connsiteY1140" fmla="*/ 331580 h 893332"/>
                    <a:gd name="connsiteX1141" fmla="*/ 894860 w 910221"/>
                    <a:gd name="connsiteY1141" fmla="*/ 332454 h 893332"/>
                    <a:gd name="connsiteX1142" fmla="*/ 897407 w 910221"/>
                    <a:gd name="connsiteY1142" fmla="*/ 335000 h 893332"/>
                    <a:gd name="connsiteX1143" fmla="*/ 895709 w 910221"/>
                    <a:gd name="connsiteY1143" fmla="*/ 337545 h 893332"/>
                    <a:gd name="connsiteX1144" fmla="*/ 896558 w 910221"/>
                    <a:gd name="connsiteY1144" fmla="*/ 339268 h 893332"/>
                    <a:gd name="connsiteX1145" fmla="*/ 896558 w 910221"/>
                    <a:gd name="connsiteY1145" fmla="*/ 340116 h 893332"/>
                    <a:gd name="connsiteX1146" fmla="*/ 898283 w 910221"/>
                    <a:gd name="connsiteY1146" fmla="*/ 341813 h 893332"/>
                    <a:gd name="connsiteX1147" fmla="*/ 898283 w 910221"/>
                    <a:gd name="connsiteY1147" fmla="*/ 346081 h 893332"/>
                    <a:gd name="connsiteX1148" fmla="*/ 898283 w 910221"/>
                    <a:gd name="connsiteY1148" fmla="*/ 349501 h 893332"/>
                    <a:gd name="connsiteX1149" fmla="*/ 899132 w 910221"/>
                    <a:gd name="connsiteY1149" fmla="*/ 351198 h 893332"/>
                    <a:gd name="connsiteX1150" fmla="*/ 900830 w 910221"/>
                    <a:gd name="connsiteY1150" fmla="*/ 353743 h 893332"/>
                    <a:gd name="connsiteX1151" fmla="*/ 900830 w 910221"/>
                    <a:gd name="connsiteY1151" fmla="*/ 354618 h 893332"/>
                    <a:gd name="connsiteX1152" fmla="*/ 900830 w 910221"/>
                    <a:gd name="connsiteY1152" fmla="*/ 355466 h 893332"/>
                    <a:gd name="connsiteX1153" fmla="*/ 900830 w 910221"/>
                    <a:gd name="connsiteY1153" fmla="*/ 356315 h 893332"/>
                    <a:gd name="connsiteX1154" fmla="*/ 898283 w 910221"/>
                    <a:gd name="connsiteY1154" fmla="*/ 362280 h 893332"/>
                    <a:gd name="connsiteX1155" fmla="*/ 899981 w 910221"/>
                    <a:gd name="connsiteY1155" fmla="*/ 366548 h 893332"/>
                    <a:gd name="connsiteX1156" fmla="*/ 899981 w 910221"/>
                    <a:gd name="connsiteY1156" fmla="*/ 369942 h 893332"/>
                    <a:gd name="connsiteX1157" fmla="*/ 899132 w 910221"/>
                    <a:gd name="connsiteY1157" fmla="*/ 372513 h 893332"/>
                    <a:gd name="connsiteX1158" fmla="*/ 898283 w 910221"/>
                    <a:gd name="connsiteY1158" fmla="*/ 373362 h 893332"/>
                    <a:gd name="connsiteX1159" fmla="*/ 899981 w 910221"/>
                    <a:gd name="connsiteY1159" fmla="*/ 375907 h 893332"/>
                    <a:gd name="connsiteX1160" fmla="*/ 900830 w 910221"/>
                    <a:gd name="connsiteY1160" fmla="*/ 377630 h 893332"/>
                    <a:gd name="connsiteX1161" fmla="*/ 900830 w 910221"/>
                    <a:gd name="connsiteY1161" fmla="*/ 379327 h 893332"/>
                    <a:gd name="connsiteX1162" fmla="*/ 897407 w 910221"/>
                    <a:gd name="connsiteY1162" fmla="*/ 386140 h 893332"/>
                    <a:gd name="connsiteX1163" fmla="*/ 894860 w 910221"/>
                    <a:gd name="connsiteY1163" fmla="*/ 392105 h 893332"/>
                    <a:gd name="connsiteX1164" fmla="*/ 893162 w 910221"/>
                    <a:gd name="connsiteY1164" fmla="*/ 397222 h 893332"/>
                    <a:gd name="connsiteX1165" fmla="*/ 892313 w 910221"/>
                    <a:gd name="connsiteY1165" fmla="*/ 398945 h 893332"/>
                    <a:gd name="connsiteX1166" fmla="*/ 888042 w 910221"/>
                    <a:gd name="connsiteY1166" fmla="*/ 402339 h 893332"/>
                    <a:gd name="connsiteX1167" fmla="*/ 886344 w 910221"/>
                    <a:gd name="connsiteY1167" fmla="*/ 403187 h 893332"/>
                    <a:gd name="connsiteX1168" fmla="*/ 884619 w 910221"/>
                    <a:gd name="connsiteY1168" fmla="*/ 404910 h 893332"/>
                    <a:gd name="connsiteX1169" fmla="*/ 882921 w 910221"/>
                    <a:gd name="connsiteY1169" fmla="*/ 405759 h 893332"/>
                    <a:gd name="connsiteX1170" fmla="*/ 882072 w 910221"/>
                    <a:gd name="connsiteY1170" fmla="*/ 405759 h 893332"/>
                    <a:gd name="connsiteX1171" fmla="*/ 879499 w 910221"/>
                    <a:gd name="connsiteY1171" fmla="*/ 406607 h 893332"/>
                    <a:gd name="connsiteX1172" fmla="*/ 876103 w 910221"/>
                    <a:gd name="connsiteY1172" fmla="*/ 407456 h 893332"/>
                    <a:gd name="connsiteX1173" fmla="*/ 870982 w 910221"/>
                    <a:gd name="connsiteY1173" fmla="*/ 407456 h 893332"/>
                    <a:gd name="connsiteX1174" fmla="*/ 863289 w 910221"/>
                    <a:gd name="connsiteY1174" fmla="*/ 409152 h 893332"/>
                    <a:gd name="connsiteX1175" fmla="*/ 860742 w 910221"/>
                    <a:gd name="connsiteY1175" fmla="*/ 410876 h 893332"/>
                    <a:gd name="connsiteX1176" fmla="*/ 858168 w 910221"/>
                    <a:gd name="connsiteY1176" fmla="*/ 412572 h 893332"/>
                    <a:gd name="connsiteX1177" fmla="*/ 857319 w 910221"/>
                    <a:gd name="connsiteY1177" fmla="*/ 412572 h 893332"/>
                    <a:gd name="connsiteX1178" fmla="*/ 856470 w 910221"/>
                    <a:gd name="connsiteY1178" fmla="*/ 413421 h 893332"/>
                    <a:gd name="connsiteX1179" fmla="*/ 855621 w 910221"/>
                    <a:gd name="connsiteY1179" fmla="*/ 416841 h 893332"/>
                    <a:gd name="connsiteX1180" fmla="*/ 853923 w 910221"/>
                    <a:gd name="connsiteY1180" fmla="*/ 417689 h 893332"/>
                    <a:gd name="connsiteX1181" fmla="*/ 849652 w 910221"/>
                    <a:gd name="connsiteY1181" fmla="*/ 425351 h 893332"/>
                    <a:gd name="connsiteX1182" fmla="*/ 849652 w 910221"/>
                    <a:gd name="connsiteY1182" fmla="*/ 426199 h 893332"/>
                    <a:gd name="connsiteX1183" fmla="*/ 847954 w 910221"/>
                    <a:gd name="connsiteY1183" fmla="*/ 427074 h 893332"/>
                    <a:gd name="connsiteX1184" fmla="*/ 844531 w 910221"/>
                    <a:gd name="connsiteY1184" fmla="*/ 429619 h 893332"/>
                    <a:gd name="connsiteX1185" fmla="*/ 842833 w 910221"/>
                    <a:gd name="connsiteY1185" fmla="*/ 431316 h 893332"/>
                    <a:gd name="connsiteX1186" fmla="*/ 838562 w 910221"/>
                    <a:gd name="connsiteY1186" fmla="*/ 438156 h 893332"/>
                    <a:gd name="connsiteX1187" fmla="*/ 837713 w 910221"/>
                    <a:gd name="connsiteY1187" fmla="*/ 440701 h 893332"/>
                    <a:gd name="connsiteX1188" fmla="*/ 835139 w 910221"/>
                    <a:gd name="connsiteY1188" fmla="*/ 443246 h 893332"/>
                    <a:gd name="connsiteX1189" fmla="*/ 829170 w 910221"/>
                    <a:gd name="connsiteY1189" fmla="*/ 446666 h 893332"/>
                    <a:gd name="connsiteX1190" fmla="*/ 828321 w 910221"/>
                    <a:gd name="connsiteY1190" fmla="*/ 447514 h 893332"/>
                    <a:gd name="connsiteX1191" fmla="*/ 827472 w 910221"/>
                    <a:gd name="connsiteY1191" fmla="*/ 448363 h 893332"/>
                    <a:gd name="connsiteX1192" fmla="*/ 827472 w 910221"/>
                    <a:gd name="connsiteY1192" fmla="*/ 449238 h 893332"/>
                    <a:gd name="connsiteX1193" fmla="*/ 826623 w 910221"/>
                    <a:gd name="connsiteY1193" fmla="*/ 450086 h 893332"/>
                    <a:gd name="connsiteX1194" fmla="*/ 825774 w 910221"/>
                    <a:gd name="connsiteY1194" fmla="*/ 450934 h 893332"/>
                    <a:gd name="connsiteX1195" fmla="*/ 821502 w 910221"/>
                    <a:gd name="connsiteY1195" fmla="*/ 460320 h 893332"/>
                    <a:gd name="connsiteX1196" fmla="*/ 820653 w 910221"/>
                    <a:gd name="connsiteY1196" fmla="*/ 464561 h 893332"/>
                    <a:gd name="connsiteX1197" fmla="*/ 822351 w 910221"/>
                    <a:gd name="connsiteY1197" fmla="*/ 467133 h 893332"/>
                    <a:gd name="connsiteX1198" fmla="*/ 822351 w 910221"/>
                    <a:gd name="connsiteY1198" fmla="*/ 467981 h 893332"/>
                    <a:gd name="connsiteX1199" fmla="*/ 822351 w 910221"/>
                    <a:gd name="connsiteY1199" fmla="*/ 468830 h 893332"/>
                    <a:gd name="connsiteX1200" fmla="*/ 821502 w 910221"/>
                    <a:gd name="connsiteY1200" fmla="*/ 473098 h 893332"/>
                    <a:gd name="connsiteX1201" fmla="*/ 821502 w 910221"/>
                    <a:gd name="connsiteY1201" fmla="*/ 477366 h 893332"/>
                    <a:gd name="connsiteX1202" fmla="*/ 822351 w 910221"/>
                    <a:gd name="connsiteY1202" fmla="*/ 479912 h 893332"/>
                    <a:gd name="connsiteX1203" fmla="*/ 824049 w 910221"/>
                    <a:gd name="connsiteY1203" fmla="*/ 481608 h 893332"/>
                    <a:gd name="connsiteX1204" fmla="*/ 823200 w 910221"/>
                    <a:gd name="connsiteY1204" fmla="*/ 487573 h 893332"/>
                    <a:gd name="connsiteX1205" fmla="*/ 822351 w 910221"/>
                    <a:gd name="connsiteY1205" fmla="*/ 489297 h 893332"/>
                    <a:gd name="connsiteX1206" fmla="*/ 817231 w 910221"/>
                    <a:gd name="connsiteY1206" fmla="*/ 492690 h 893332"/>
                    <a:gd name="connsiteX1207" fmla="*/ 816382 w 910221"/>
                    <a:gd name="connsiteY1207" fmla="*/ 492690 h 893332"/>
                    <a:gd name="connsiteX1208" fmla="*/ 811261 w 910221"/>
                    <a:gd name="connsiteY1208" fmla="*/ 492690 h 893332"/>
                    <a:gd name="connsiteX1209" fmla="*/ 809563 w 910221"/>
                    <a:gd name="connsiteY1209" fmla="*/ 493538 h 893332"/>
                    <a:gd name="connsiteX1210" fmla="*/ 806141 w 910221"/>
                    <a:gd name="connsiteY1210" fmla="*/ 497807 h 893332"/>
                    <a:gd name="connsiteX1211" fmla="*/ 805292 w 910221"/>
                    <a:gd name="connsiteY1211" fmla="*/ 500378 h 893332"/>
                    <a:gd name="connsiteX1212" fmla="*/ 803594 w 910221"/>
                    <a:gd name="connsiteY1212" fmla="*/ 502924 h 893332"/>
                    <a:gd name="connsiteX1213" fmla="*/ 803594 w 910221"/>
                    <a:gd name="connsiteY1213" fmla="*/ 505495 h 893332"/>
                    <a:gd name="connsiteX1214" fmla="*/ 801870 w 910221"/>
                    <a:gd name="connsiteY1214" fmla="*/ 509737 h 893332"/>
                    <a:gd name="connsiteX1215" fmla="*/ 799323 w 910221"/>
                    <a:gd name="connsiteY1215" fmla="*/ 510612 h 893332"/>
                    <a:gd name="connsiteX1216" fmla="*/ 798474 w 910221"/>
                    <a:gd name="connsiteY1216" fmla="*/ 512309 h 893332"/>
                    <a:gd name="connsiteX1217" fmla="*/ 797625 w 910221"/>
                    <a:gd name="connsiteY1217" fmla="*/ 512309 h 893332"/>
                    <a:gd name="connsiteX1218" fmla="*/ 795051 w 910221"/>
                    <a:gd name="connsiteY1218" fmla="*/ 513157 h 893332"/>
                    <a:gd name="connsiteX1219" fmla="*/ 791629 w 910221"/>
                    <a:gd name="connsiteY1219" fmla="*/ 513157 h 893332"/>
                    <a:gd name="connsiteX1220" fmla="*/ 790780 w 910221"/>
                    <a:gd name="connsiteY1220" fmla="*/ 514005 h 893332"/>
                    <a:gd name="connsiteX1221" fmla="*/ 789931 w 910221"/>
                    <a:gd name="connsiteY1221" fmla="*/ 515702 h 893332"/>
                    <a:gd name="connsiteX1222" fmla="*/ 790780 w 910221"/>
                    <a:gd name="connsiteY1222" fmla="*/ 519970 h 893332"/>
                    <a:gd name="connsiteX1223" fmla="*/ 789931 w 910221"/>
                    <a:gd name="connsiteY1223" fmla="*/ 521694 h 893332"/>
                    <a:gd name="connsiteX1224" fmla="*/ 790780 w 910221"/>
                    <a:gd name="connsiteY1224" fmla="*/ 522542 h 893332"/>
                    <a:gd name="connsiteX1225" fmla="*/ 792504 w 910221"/>
                    <a:gd name="connsiteY1225" fmla="*/ 525087 h 893332"/>
                    <a:gd name="connsiteX1226" fmla="*/ 793353 w 910221"/>
                    <a:gd name="connsiteY1226" fmla="*/ 530204 h 893332"/>
                    <a:gd name="connsiteX1227" fmla="*/ 794202 w 910221"/>
                    <a:gd name="connsiteY1227" fmla="*/ 531052 h 893332"/>
                    <a:gd name="connsiteX1228" fmla="*/ 793353 w 910221"/>
                    <a:gd name="connsiteY1228" fmla="*/ 535321 h 893332"/>
                    <a:gd name="connsiteX1229" fmla="*/ 792504 w 910221"/>
                    <a:gd name="connsiteY1229" fmla="*/ 538741 h 893332"/>
                    <a:gd name="connsiteX1230" fmla="*/ 792504 w 910221"/>
                    <a:gd name="connsiteY1230" fmla="*/ 539589 h 893332"/>
                    <a:gd name="connsiteX1231" fmla="*/ 792504 w 910221"/>
                    <a:gd name="connsiteY1231" fmla="*/ 540437 h 893332"/>
                    <a:gd name="connsiteX1232" fmla="*/ 792504 w 910221"/>
                    <a:gd name="connsiteY1232" fmla="*/ 541286 h 893332"/>
                    <a:gd name="connsiteX1233" fmla="*/ 791629 w 910221"/>
                    <a:gd name="connsiteY1233" fmla="*/ 542134 h 893332"/>
                    <a:gd name="connsiteX1234" fmla="*/ 786535 w 910221"/>
                    <a:gd name="connsiteY1234" fmla="*/ 546402 h 893332"/>
                    <a:gd name="connsiteX1235" fmla="*/ 785659 w 910221"/>
                    <a:gd name="connsiteY1235" fmla="*/ 549822 h 893332"/>
                    <a:gd name="connsiteX1236" fmla="*/ 784810 w 910221"/>
                    <a:gd name="connsiteY1236" fmla="*/ 552368 h 893332"/>
                    <a:gd name="connsiteX1237" fmla="*/ 783961 w 910221"/>
                    <a:gd name="connsiteY1237" fmla="*/ 554939 h 893332"/>
                    <a:gd name="connsiteX1238" fmla="*/ 781414 w 910221"/>
                    <a:gd name="connsiteY1238" fmla="*/ 557484 h 893332"/>
                    <a:gd name="connsiteX1239" fmla="*/ 779690 w 910221"/>
                    <a:gd name="connsiteY1239" fmla="*/ 560029 h 893332"/>
                    <a:gd name="connsiteX1240" fmla="*/ 778841 w 910221"/>
                    <a:gd name="connsiteY1240" fmla="*/ 560904 h 893332"/>
                    <a:gd name="connsiteX1241" fmla="*/ 775445 w 910221"/>
                    <a:gd name="connsiteY1241" fmla="*/ 562601 h 893332"/>
                    <a:gd name="connsiteX1242" fmla="*/ 772871 w 910221"/>
                    <a:gd name="connsiteY1242" fmla="*/ 562601 h 893332"/>
                    <a:gd name="connsiteX1243" fmla="*/ 767751 w 910221"/>
                    <a:gd name="connsiteY1243" fmla="*/ 561753 h 893332"/>
                    <a:gd name="connsiteX1244" fmla="*/ 766902 w 910221"/>
                    <a:gd name="connsiteY1244" fmla="*/ 561753 h 893332"/>
                    <a:gd name="connsiteX1245" fmla="*/ 765204 w 910221"/>
                    <a:gd name="connsiteY1245" fmla="*/ 562601 h 893332"/>
                    <a:gd name="connsiteX1246" fmla="*/ 763479 w 910221"/>
                    <a:gd name="connsiteY1246" fmla="*/ 565994 h 893332"/>
                    <a:gd name="connsiteX1247" fmla="*/ 761781 w 910221"/>
                    <a:gd name="connsiteY1247" fmla="*/ 568566 h 893332"/>
                    <a:gd name="connsiteX1248" fmla="*/ 762630 w 910221"/>
                    <a:gd name="connsiteY1248" fmla="*/ 570263 h 893332"/>
                    <a:gd name="connsiteX1249" fmla="*/ 766902 w 910221"/>
                    <a:gd name="connsiteY1249" fmla="*/ 573683 h 893332"/>
                    <a:gd name="connsiteX1250" fmla="*/ 766902 w 910221"/>
                    <a:gd name="connsiteY1250" fmla="*/ 576228 h 893332"/>
                    <a:gd name="connsiteX1251" fmla="*/ 768600 w 910221"/>
                    <a:gd name="connsiteY1251" fmla="*/ 579648 h 893332"/>
                    <a:gd name="connsiteX1252" fmla="*/ 768600 w 910221"/>
                    <a:gd name="connsiteY1252" fmla="*/ 582193 h 893332"/>
                    <a:gd name="connsiteX1253" fmla="*/ 768600 w 910221"/>
                    <a:gd name="connsiteY1253" fmla="*/ 583068 h 893332"/>
                    <a:gd name="connsiteX1254" fmla="*/ 765204 w 910221"/>
                    <a:gd name="connsiteY1254" fmla="*/ 589033 h 893332"/>
                    <a:gd name="connsiteX1255" fmla="*/ 763479 w 910221"/>
                    <a:gd name="connsiteY1255" fmla="*/ 590730 h 893332"/>
                    <a:gd name="connsiteX1256" fmla="*/ 762630 w 910221"/>
                    <a:gd name="connsiteY1256" fmla="*/ 592426 h 893332"/>
                    <a:gd name="connsiteX1257" fmla="*/ 757510 w 910221"/>
                    <a:gd name="connsiteY1257" fmla="*/ 594150 h 893332"/>
                    <a:gd name="connsiteX1258" fmla="*/ 754963 w 910221"/>
                    <a:gd name="connsiteY1258" fmla="*/ 595846 h 893332"/>
                    <a:gd name="connsiteX1259" fmla="*/ 752389 w 910221"/>
                    <a:gd name="connsiteY1259" fmla="*/ 601812 h 893332"/>
                    <a:gd name="connsiteX1260" fmla="*/ 752389 w 910221"/>
                    <a:gd name="connsiteY1260" fmla="*/ 603508 h 893332"/>
                    <a:gd name="connsiteX1261" fmla="*/ 751540 w 910221"/>
                    <a:gd name="connsiteY1261" fmla="*/ 606080 h 893332"/>
                    <a:gd name="connsiteX1262" fmla="*/ 745571 w 910221"/>
                    <a:gd name="connsiteY1262" fmla="*/ 610322 h 893332"/>
                    <a:gd name="connsiteX1263" fmla="*/ 743873 w 910221"/>
                    <a:gd name="connsiteY1263" fmla="*/ 612893 h 893332"/>
                    <a:gd name="connsiteX1264" fmla="*/ 742175 w 910221"/>
                    <a:gd name="connsiteY1264" fmla="*/ 613742 h 893332"/>
                    <a:gd name="connsiteX1265" fmla="*/ 742175 w 910221"/>
                    <a:gd name="connsiteY1265" fmla="*/ 614590 h 893332"/>
                    <a:gd name="connsiteX1266" fmla="*/ 740451 w 910221"/>
                    <a:gd name="connsiteY1266" fmla="*/ 614590 h 893332"/>
                    <a:gd name="connsiteX1267" fmla="*/ 736206 w 910221"/>
                    <a:gd name="connsiteY1267" fmla="*/ 619707 h 893332"/>
                    <a:gd name="connsiteX1268" fmla="*/ 735330 w 910221"/>
                    <a:gd name="connsiteY1268" fmla="*/ 622278 h 893332"/>
                    <a:gd name="connsiteX1269" fmla="*/ 731934 w 910221"/>
                    <a:gd name="connsiteY1269" fmla="*/ 633360 h 893332"/>
                    <a:gd name="connsiteX1270" fmla="*/ 727663 w 910221"/>
                    <a:gd name="connsiteY1270" fmla="*/ 639325 h 893332"/>
                    <a:gd name="connsiteX1271" fmla="*/ 725965 w 910221"/>
                    <a:gd name="connsiteY1271" fmla="*/ 641022 h 893332"/>
                    <a:gd name="connsiteX1272" fmla="*/ 725089 w 910221"/>
                    <a:gd name="connsiteY1272" fmla="*/ 641870 h 893332"/>
                    <a:gd name="connsiteX1273" fmla="*/ 724240 w 910221"/>
                    <a:gd name="connsiteY1273" fmla="*/ 644442 h 893332"/>
                    <a:gd name="connsiteX1274" fmla="*/ 718271 w 910221"/>
                    <a:gd name="connsiteY1274" fmla="*/ 648684 h 893332"/>
                    <a:gd name="connsiteX1275" fmla="*/ 717422 w 910221"/>
                    <a:gd name="connsiteY1275" fmla="*/ 649559 h 893332"/>
                    <a:gd name="connsiteX1276" fmla="*/ 714875 w 910221"/>
                    <a:gd name="connsiteY1276" fmla="*/ 652104 h 893332"/>
                    <a:gd name="connsiteX1277" fmla="*/ 714026 w 910221"/>
                    <a:gd name="connsiteY1277" fmla="*/ 653801 h 893332"/>
                    <a:gd name="connsiteX1278" fmla="*/ 713150 w 910221"/>
                    <a:gd name="connsiteY1278" fmla="*/ 653801 h 893332"/>
                    <a:gd name="connsiteX1279" fmla="*/ 712301 w 910221"/>
                    <a:gd name="connsiteY1279" fmla="*/ 654649 h 893332"/>
                    <a:gd name="connsiteX1280" fmla="*/ 709754 w 910221"/>
                    <a:gd name="connsiteY1280" fmla="*/ 655524 h 893332"/>
                    <a:gd name="connsiteX1281" fmla="*/ 706332 w 910221"/>
                    <a:gd name="connsiteY1281" fmla="*/ 657221 h 893332"/>
                    <a:gd name="connsiteX1282" fmla="*/ 702060 w 910221"/>
                    <a:gd name="connsiteY1282" fmla="*/ 658069 h 893332"/>
                    <a:gd name="connsiteX1283" fmla="*/ 699513 w 910221"/>
                    <a:gd name="connsiteY1283" fmla="*/ 660641 h 893332"/>
                    <a:gd name="connsiteX1284" fmla="*/ 696940 w 910221"/>
                    <a:gd name="connsiteY1284" fmla="*/ 662337 h 893332"/>
                    <a:gd name="connsiteX1285" fmla="*/ 695242 w 910221"/>
                    <a:gd name="connsiteY1285" fmla="*/ 663186 h 893332"/>
                    <a:gd name="connsiteX1286" fmla="*/ 692695 w 910221"/>
                    <a:gd name="connsiteY1286" fmla="*/ 664882 h 893332"/>
                    <a:gd name="connsiteX1287" fmla="*/ 687574 w 910221"/>
                    <a:gd name="connsiteY1287" fmla="*/ 666606 h 893332"/>
                    <a:gd name="connsiteX1288" fmla="*/ 684152 w 910221"/>
                    <a:gd name="connsiteY1288" fmla="*/ 669151 h 893332"/>
                    <a:gd name="connsiteX1289" fmla="*/ 681605 w 910221"/>
                    <a:gd name="connsiteY1289" fmla="*/ 669999 h 893332"/>
                    <a:gd name="connsiteX1290" fmla="*/ 674760 w 910221"/>
                    <a:gd name="connsiteY1290" fmla="*/ 674268 h 893332"/>
                    <a:gd name="connsiteX1291" fmla="*/ 673911 w 910221"/>
                    <a:gd name="connsiteY1291" fmla="*/ 675964 h 893332"/>
                    <a:gd name="connsiteX1292" fmla="*/ 669666 w 910221"/>
                    <a:gd name="connsiteY1292" fmla="*/ 679384 h 893332"/>
                    <a:gd name="connsiteX1293" fmla="*/ 667942 w 910221"/>
                    <a:gd name="connsiteY1293" fmla="*/ 682804 h 893332"/>
                    <a:gd name="connsiteX1294" fmla="*/ 667093 w 910221"/>
                    <a:gd name="connsiteY1294" fmla="*/ 682804 h 893332"/>
                    <a:gd name="connsiteX1295" fmla="*/ 663697 w 910221"/>
                    <a:gd name="connsiteY1295" fmla="*/ 684501 h 893332"/>
                    <a:gd name="connsiteX1296" fmla="*/ 656852 w 910221"/>
                    <a:gd name="connsiteY1296" fmla="*/ 686198 h 893332"/>
                    <a:gd name="connsiteX1297" fmla="*/ 656003 w 910221"/>
                    <a:gd name="connsiteY1297" fmla="*/ 687046 h 893332"/>
                    <a:gd name="connsiteX1298" fmla="*/ 655154 w 910221"/>
                    <a:gd name="connsiteY1298" fmla="*/ 687046 h 893332"/>
                    <a:gd name="connsiteX1299" fmla="*/ 650033 w 910221"/>
                    <a:gd name="connsiteY1299" fmla="*/ 689618 h 893332"/>
                    <a:gd name="connsiteX1300" fmla="*/ 648335 w 910221"/>
                    <a:gd name="connsiteY1300" fmla="*/ 692163 h 893332"/>
                    <a:gd name="connsiteX1301" fmla="*/ 647486 w 910221"/>
                    <a:gd name="connsiteY1301" fmla="*/ 693011 h 893332"/>
                    <a:gd name="connsiteX1302" fmla="*/ 642366 w 910221"/>
                    <a:gd name="connsiteY1302" fmla="*/ 694734 h 893332"/>
                    <a:gd name="connsiteX1303" fmla="*/ 641517 w 910221"/>
                    <a:gd name="connsiteY1303" fmla="*/ 695583 h 893332"/>
                    <a:gd name="connsiteX1304" fmla="*/ 638943 w 910221"/>
                    <a:gd name="connsiteY1304" fmla="*/ 698128 h 893332"/>
                    <a:gd name="connsiteX1305" fmla="*/ 636396 w 910221"/>
                    <a:gd name="connsiteY1305" fmla="*/ 701548 h 893332"/>
                    <a:gd name="connsiteX1306" fmla="*/ 635521 w 910221"/>
                    <a:gd name="connsiteY1306" fmla="*/ 703245 h 893332"/>
                    <a:gd name="connsiteX1307" fmla="*/ 635521 w 910221"/>
                    <a:gd name="connsiteY1307" fmla="*/ 704093 h 893332"/>
                    <a:gd name="connsiteX1308" fmla="*/ 635521 w 910221"/>
                    <a:gd name="connsiteY1308" fmla="*/ 704968 h 893332"/>
                    <a:gd name="connsiteX1309" fmla="*/ 636396 w 910221"/>
                    <a:gd name="connsiteY1309" fmla="*/ 705816 h 893332"/>
                    <a:gd name="connsiteX1310" fmla="*/ 633823 w 910221"/>
                    <a:gd name="connsiteY1310" fmla="*/ 710058 h 893332"/>
                    <a:gd name="connsiteX1311" fmla="*/ 632974 w 910221"/>
                    <a:gd name="connsiteY1311" fmla="*/ 710058 h 893332"/>
                    <a:gd name="connsiteX1312" fmla="*/ 627004 w 910221"/>
                    <a:gd name="connsiteY1312" fmla="*/ 717746 h 893332"/>
                    <a:gd name="connsiteX1313" fmla="*/ 625306 w 910221"/>
                    <a:gd name="connsiteY1313" fmla="*/ 719443 h 893332"/>
                    <a:gd name="connsiteX1314" fmla="*/ 624431 w 910221"/>
                    <a:gd name="connsiteY1314" fmla="*/ 720292 h 893332"/>
                    <a:gd name="connsiteX1315" fmla="*/ 621884 w 910221"/>
                    <a:gd name="connsiteY1315" fmla="*/ 720292 h 893332"/>
                    <a:gd name="connsiteX1316" fmla="*/ 619337 w 910221"/>
                    <a:gd name="connsiteY1316" fmla="*/ 720292 h 893332"/>
                    <a:gd name="connsiteX1317" fmla="*/ 619337 w 910221"/>
                    <a:gd name="connsiteY1317" fmla="*/ 721140 h 893332"/>
                    <a:gd name="connsiteX1318" fmla="*/ 618462 w 910221"/>
                    <a:gd name="connsiteY1318" fmla="*/ 721140 h 893332"/>
                    <a:gd name="connsiteX1319" fmla="*/ 610794 w 910221"/>
                    <a:gd name="connsiteY1319" fmla="*/ 723712 h 893332"/>
                    <a:gd name="connsiteX1320" fmla="*/ 608247 w 910221"/>
                    <a:gd name="connsiteY1320" fmla="*/ 724560 h 893332"/>
                    <a:gd name="connsiteX1321" fmla="*/ 606523 w 910221"/>
                    <a:gd name="connsiteY1321" fmla="*/ 725408 h 893332"/>
                    <a:gd name="connsiteX1322" fmla="*/ 604825 w 910221"/>
                    <a:gd name="connsiteY1322" fmla="*/ 726257 h 893332"/>
                    <a:gd name="connsiteX1323" fmla="*/ 603976 w 910221"/>
                    <a:gd name="connsiteY1323" fmla="*/ 727105 h 893332"/>
                    <a:gd name="connsiteX1324" fmla="*/ 602251 w 910221"/>
                    <a:gd name="connsiteY1324" fmla="*/ 729677 h 893332"/>
                    <a:gd name="connsiteX1325" fmla="*/ 598855 w 910221"/>
                    <a:gd name="connsiteY1325" fmla="*/ 730525 h 893332"/>
                    <a:gd name="connsiteX1326" fmla="*/ 598006 w 910221"/>
                    <a:gd name="connsiteY1326" fmla="*/ 730525 h 893332"/>
                    <a:gd name="connsiteX1327" fmla="*/ 598006 w 910221"/>
                    <a:gd name="connsiteY1327" fmla="*/ 731373 h 893332"/>
                    <a:gd name="connsiteX1328" fmla="*/ 595433 w 910221"/>
                    <a:gd name="connsiteY1328" fmla="*/ 733945 h 893332"/>
                    <a:gd name="connsiteX1329" fmla="*/ 592886 w 910221"/>
                    <a:gd name="connsiteY1329" fmla="*/ 734793 h 893332"/>
                    <a:gd name="connsiteX1330" fmla="*/ 588614 w 910221"/>
                    <a:gd name="connsiteY1330" fmla="*/ 737338 h 893332"/>
                    <a:gd name="connsiteX1331" fmla="*/ 584343 w 910221"/>
                    <a:gd name="connsiteY1331" fmla="*/ 739062 h 893332"/>
                    <a:gd name="connsiteX1332" fmla="*/ 582645 w 910221"/>
                    <a:gd name="connsiteY1332" fmla="*/ 739910 h 893332"/>
                    <a:gd name="connsiteX1333" fmla="*/ 580947 w 910221"/>
                    <a:gd name="connsiteY1333" fmla="*/ 740758 h 893332"/>
                    <a:gd name="connsiteX1334" fmla="*/ 579222 w 910221"/>
                    <a:gd name="connsiteY1334" fmla="*/ 743304 h 893332"/>
                    <a:gd name="connsiteX1335" fmla="*/ 579222 w 910221"/>
                    <a:gd name="connsiteY1335" fmla="*/ 744178 h 893332"/>
                    <a:gd name="connsiteX1336" fmla="*/ 577524 w 910221"/>
                    <a:gd name="connsiteY1336" fmla="*/ 745875 h 893332"/>
                    <a:gd name="connsiteX1337" fmla="*/ 575826 w 910221"/>
                    <a:gd name="connsiteY1337" fmla="*/ 746724 h 893332"/>
                    <a:gd name="connsiteX1338" fmla="*/ 573253 w 910221"/>
                    <a:gd name="connsiteY1338" fmla="*/ 748420 h 893332"/>
                    <a:gd name="connsiteX1339" fmla="*/ 572404 w 910221"/>
                    <a:gd name="connsiteY1339" fmla="*/ 751840 h 893332"/>
                    <a:gd name="connsiteX1340" fmla="*/ 569857 w 910221"/>
                    <a:gd name="connsiteY1340" fmla="*/ 755260 h 893332"/>
                    <a:gd name="connsiteX1341" fmla="*/ 569857 w 910221"/>
                    <a:gd name="connsiteY1341" fmla="*/ 756957 h 893332"/>
                    <a:gd name="connsiteX1342" fmla="*/ 569857 w 910221"/>
                    <a:gd name="connsiteY1342" fmla="*/ 771432 h 893332"/>
                    <a:gd name="connsiteX1343" fmla="*/ 566434 w 910221"/>
                    <a:gd name="connsiteY1343" fmla="*/ 774852 h 893332"/>
                    <a:gd name="connsiteX1344" fmla="*/ 566434 w 910221"/>
                    <a:gd name="connsiteY1344" fmla="*/ 776549 h 893332"/>
                    <a:gd name="connsiteX1345" fmla="*/ 563012 w 910221"/>
                    <a:gd name="connsiteY1345" fmla="*/ 781666 h 893332"/>
                    <a:gd name="connsiteX1346" fmla="*/ 561314 w 910221"/>
                    <a:gd name="connsiteY1346" fmla="*/ 787631 h 893332"/>
                    <a:gd name="connsiteX1347" fmla="*/ 559616 w 910221"/>
                    <a:gd name="connsiteY1347" fmla="*/ 791899 h 893332"/>
                    <a:gd name="connsiteX1348" fmla="*/ 559616 w 910221"/>
                    <a:gd name="connsiteY1348" fmla="*/ 792748 h 893332"/>
                    <a:gd name="connsiteX1349" fmla="*/ 557918 w 910221"/>
                    <a:gd name="connsiteY1349" fmla="*/ 796167 h 893332"/>
                    <a:gd name="connsiteX1350" fmla="*/ 553647 w 910221"/>
                    <a:gd name="connsiteY1350" fmla="*/ 802133 h 893332"/>
                    <a:gd name="connsiteX1351" fmla="*/ 552798 w 910221"/>
                    <a:gd name="connsiteY1351" fmla="*/ 802981 h 893332"/>
                    <a:gd name="connsiteX1352" fmla="*/ 546802 w 910221"/>
                    <a:gd name="connsiteY1352" fmla="*/ 804678 h 893332"/>
                    <a:gd name="connsiteX1353" fmla="*/ 539134 w 910221"/>
                    <a:gd name="connsiteY1353" fmla="*/ 809794 h 893332"/>
                    <a:gd name="connsiteX1354" fmla="*/ 532316 w 910221"/>
                    <a:gd name="connsiteY1354" fmla="*/ 813214 h 893332"/>
                    <a:gd name="connsiteX1355" fmla="*/ 528893 w 910221"/>
                    <a:gd name="connsiteY1355" fmla="*/ 812366 h 893332"/>
                    <a:gd name="connsiteX1356" fmla="*/ 528044 w 910221"/>
                    <a:gd name="connsiteY1356" fmla="*/ 813214 h 893332"/>
                    <a:gd name="connsiteX1357" fmla="*/ 526346 w 910221"/>
                    <a:gd name="connsiteY1357" fmla="*/ 814063 h 893332"/>
                    <a:gd name="connsiteX1358" fmla="*/ 526346 w 910221"/>
                    <a:gd name="connsiteY1358" fmla="*/ 814911 h 893332"/>
                    <a:gd name="connsiteX1359" fmla="*/ 522924 w 910221"/>
                    <a:gd name="connsiteY1359" fmla="*/ 820876 h 893332"/>
                    <a:gd name="connsiteX1360" fmla="*/ 522924 w 910221"/>
                    <a:gd name="connsiteY1360" fmla="*/ 825993 h 893332"/>
                    <a:gd name="connsiteX1361" fmla="*/ 521226 w 910221"/>
                    <a:gd name="connsiteY1361" fmla="*/ 831110 h 893332"/>
                    <a:gd name="connsiteX1362" fmla="*/ 520377 w 910221"/>
                    <a:gd name="connsiteY1362" fmla="*/ 836226 h 893332"/>
                    <a:gd name="connsiteX1363" fmla="*/ 519528 w 910221"/>
                    <a:gd name="connsiteY1363" fmla="*/ 839646 h 893332"/>
                    <a:gd name="connsiteX1364" fmla="*/ 518652 w 910221"/>
                    <a:gd name="connsiteY1364" fmla="*/ 841343 h 893332"/>
                    <a:gd name="connsiteX1365" fmla="*/ 517803 w 910221"/>
                    <a:gd name="connsiteY1365" fmla="*/ 843915 h 893332"/>
                    <a:gd name="connsiteX1366" fmla="*/ 516954 w 910221"/>
                    <a:gd name="connsiteY1366" fmla="*/ 849005 h 893332"/>
                    <a:gd name="connsiteX1367" fmla="*/ 516954 w 910221"/>
                    <a:gd name="connsiteY1367" fmla="*/ 849880 h 893332"/>
                    <a:gd name="connsiteX1368" fmla="*/ 514407 w 910221"/>
                    <a:gd name="connsiteY1368" fmla="*/ 854122 h 893332"/>
                    <a:gd name="connsiteX1369" fmla="*/ 513558 w 910221"/>
                    <a:gd name="connsiteY1369" fmla="*/ 859238 h 893332"/>
                    <a:gd name="connsiteX1370" fmla="*/ 512683 w 910221"/>
                    <a:gd name="connsiteY1370" fmla="*/ 861810 h 893332"/>
                    <a:gd name="connsiteX1371" fmla="*/ 513558 w 910221"/>
                    <a:gd name="connsiteY1371" fmla="*/ 862658 h 893332"/>
                    <a:gd name="connsiteX1372" fmla="*/ 512683 w 910221"/>
                    <a:gd name="connsiteY1372" fmla="*/ 864355 h 893332"/>
                    <a:gd name="connsiteX1373" fmla="*/ 513558 w 910221"/>
                    <a:gd name="connsiteY1373" fmla="*/ 866927 h 893332"/>
                    <a:gd name="connsiteX1374" fmla="*/ 513558 w 910221"/>
                    <a:gd name="connsiteY1374" fmla="*/ 870320 h 893332"/>
                    <a:gd name="connsiteX1375" fmla="*/ 510985 w 910221"/>
                    <a:gd name="connsiteY1375" fmla="*/ 878009 h 893332"/>
                    <a:gd name="connsiteX1376" fmla="*/ 510136 w 910221"/>
                    <a:gd name="connsiteY1376" fmla="*/ 879705 h 893332"/>
                    <a:gd name="connsiteX1377" fmla="*/ 507562 w 910221"/>
                    <a:gd name="connsiteY1377" fmla="*/ 882250 h 893332"/>
                    <a:gd name="connsiteX1378" fmla="*/ 502442 w 910221"/>
                    <a:gd name="connsiteY1378" fmla="*/ 884822 h 893332"/>
                    <a:gd name="connsiteX1379" fmla="*/ 493077 w 910221"/>
                    <a:gd name="connsiteY1379" fmla="*/ 891635 h 893332"/>
                    <a:gd name="connsiteX1380" fmla="*/ 489654 w 910221"/>
                    <a:gd name="connsiteY1380" fmla="*/ 892484 h 893332"/>
                    <a:gd name="connsiteX1381" fmla="*/ 488805 w 910221"/>
                    <a:gd name="connsiteY1381" fmla="*/ 892484 h 893332"/>
                    <a:gd name="connsiteX1382" fmla="*/ 487956 w 910221"/>
                    <a:gd name="connsiteY1382" fmla="*/ 893332 h 893332"/>
                    <a:gd name="connsiteX1383" fmla="*/ 484534 w 910221"/>
                    <a:gd name="connsiteY1383" fmla="*/ 890787 h 893332"/>
                    <a:gd name="connsiteX1384" fmla="*/ 484534 w 910221"/>
                    <a:gd name="connsiteY1384" fmla="*/ 889090 h 893332"/>
                    <a:gd name="connsiteX1385" fmla="*/ 483685 w 910221"/>
                    <a:gd name="connsiteY1385" fmla="*/ 887367 h 893332"/>
                    <a:gd name="connsiteX1386" fmla="*/ 483685 w 910221"/>
                    <a:gd name="connsiteY1386" fmla="*/ 885670 h 893332"/>
                    <a:gd name="connsiteX1387" fmla="*/ 481138 w 910221"/>
                    <a:gd name="connsiteY1387" fmla="*/ 884822 h 893332"/>
                    <a:gd name="connsiteX1388" fmla="*/ 479413 w 910221"/>
                    <a:gd name="connsiteY1388" fmla="*/ 885670 h 893332"/>
                    <a:gd name="connsiteX1389" fmla="*/ 477715 w 910221"/>
                    <a:gd name="connsiteY1389" fmla="*/ 883974 h 893332"/>
                    <a:gd name="connsiteX1390" fmla="*/ 476017 w 910221"/>
                    <a:gd name="connsiteY1390" fmla="*/ 883125 h 893332"/>
                    <a:gd name="connsiteX1391" fmla="*/ 473444 w 910221"/>
                    <a:gd name="connsiteY1391" fmla="*/ 880554 h 893332"/>
                    <a:gd name="connsiteX1392" fmla="*/ 471746 w 910221"/>
                    <a:gd name="connsiteY1392" fmla="*/ 879705 h 893332"/>
                    <a:gd name="connsiteX1393" fmla="*/ 470048 w 910221"/>
                    <a:gd name="connsiteY1393" fmla="*/ 875437 h 893332"/>
                    <a:gd name="connsiteX1394" fmla="*/ 470048 w 910221"/>
                    <a:gd name="connsiteY1394" fmla="*/ 873740 h 893332"/>
                    <a:gd name="connsiteX1395" fmla="*/ 469199 w 910221"/>
                    <a:gd name="connsiteY1395" fmla="*/ 872892 h 893332"/>
                    <a:gd name="connsiteX1396" fmla="*/ 467474 w 910221"/>
                    <a:gd name="connsiteY1396" fmla="*/ 872043 h 893332"/>
                    <a:gd name="connsiteX1397" fmla="*/ 463229 w 910221"/>
                    <a:gd name="connsiteY1397" fmla="*/ 871169 h 893332"/>
                    <a:gd name="connsiteX1398" fmla="*/ 460656 w 910221"/>
                    <a:gd name="connsiteY1398" fmla="*/ 868623 h 893332"/>
                    <a:gd name="connsiteX1399" fmla="*/ 460656 w 910221"/>
                    <a:gd name="connsiteY1399" fmla="*/ 869472 h 893332"/>
                    <a:gd name="connsiteX1400" fmla="*/ 459807 w 910221"/>
                    <a:gd name="connsiteY1400" fmla="*/ 869472 h 893332"/>
                    <a:gd name="connsiteX1401" fmla="*/ 458958 w 910221"/>
                    <a:gd name="connsiteY1401" fmla="*/ 869472 h 893332"/>
                    <a:gd name="connsiteX1402" fmla="*/ 457233 w 910221"/>
                    <a:gd name="connsiteY1402" fmla="*/ 868623 h 893332"/>
                    <a:gd name="connsiteX1403" fmla="*/ 456384 w 910221"/>
                    <a:gd name="connsiteY1403" fmla="*/ 868623 h 893332"/>
                    <a:gd name="connsiteX1404" fmla="*/ 454686 w 910221"/>
                    <a:gd name="connsiteY1404" fmla="*/ 867775 h 893332"/>
                    <a:gd name="connsiteX1405" fmla="*/ 452113 w 910221"/>
                    <a:gd name="connsiteY1405" fmla="*/ 868623 h 893332"/>
                    <a:gd name="connsiteX1406" fmla="*/ 452113 w 910221"/>
                    <a:gd name="connsiteY1406" fmla="*/ 867775 h 893332"/>
                    <a:gd name="connsiteX1407" fmla="*/ 452988 w 910221"/>
                    <a:gd name="connsiteY1407" fmla="*/ 866078 h 893332"/>
                    <a:gd name="connsiteX1408" fmla="*/ 450415 w 910221"/>
                    <a:gd name="connsiteY1408" fmla="*/ 865203 h 893332"/>
                    <a:gd name="connsiteX1409" fmla="*/ 450415 w 910221"/>
                    <a:gd name="connsiteY1409" fmla="*/ 863507 h 893332"/>
                    <a:gd name="connsiteX1410" fmla="*/ 448717 w 910221"/>
                    <a:gd name="connsiteY1410" fmla="*/ 864355 h 893332"/>
                    <a:gd name="connsiteX1411" fmla="*/ 447868 w 910221"/>
                    <a:gd name="connsiteY1411" fmla="*/ 865203 h 893332"/>
                    <a:gd name="connsiteX1412" fmla="*/ 447019 w 910221"/>
                    <a:gd name="connsiteY1412" fmla="*/ 865203 h 893332"/>
                    <a:gd name="connsiteX1413" fmla="*/ 446143 w 910221"/>
                    <a:gd name="connsiteY1413" fmla="*/ 863507 h 893332"/>
                    <a:gd name="connsiteX1414" fmla="*/ 445294 w 910221"/>
                    <a:gd name="connsiteY1414" fmla="*/ 863507 h 893332"/>
                    <a:gd name="connsiteX1415" fmla="*/ 444445 w 910221"/>
                    <a:gd name="connsiteY1415" fmla="*/ 862658 h 893332"/>
                    <a:gd name="connsiteX1416" fmla="*/ 442747 w 910221"/>
                    <a:gd name="connsiteY1416" fmla="*/ 862658 h 893332"/>
                    <a:gd name="connsiteX1417" fmla="*/ 441898 w 910221"/>
                    <a:gd name="connsiteY1417" fmla="*/ 860962 h 893332"/>
                    <a:gd name="connsiteX1418" fmla="*/ 440174 w 910221"/>
                    <a:gd name="connsiteY1418" fmla="*/ 860962 h 893332"/>
                    <a:gd name="connsiteX1419" fmla="*/ 439325 w 910221"/>
                    <a:gd name="connsiteY1419" fmla="*/ 860087 h 893332"/>
                    <a:gd name="connsiteX1420" fmla="*/ 437627 w 910221"/>
                    <a:gd name="connsiteY1420" fmla="*/ 862658 h 893332"/>
                    <a:gd name="connsiteX1421" fmla="*/ 435929 w 910221"/>
                    <a:gd name="connsiteY1421" fmla="*/ 864355 h 893332"/>
                    <a:gd name="connsiteX1422" fmla="*/ 435929 w 910221"/>
                    <a:gd name="connsiteY1422" fmla="*/ 866078 h 893332"/>
                    <a:gd name="connsiteX1423" fmla="*/ 435053 w 910221"/>
                    <a:gd name="connsiteY1423" fmla="*/ 866927 h 893332"/>
                    <a:gd name="connsiteX1424" fmla="*/ 429933 w 910221"/>
                    <a:gd name="connsiteY1424" fmla="*/ 867775 h 893332"/>
                    <a:gd name="connsiteX1425" fmla="*/ 429933 w 910221"/>
                    <a:gd name="connsiteY1425" fmla="*/ 866078 h 893332"/>
                    <a:gd name="connsiteX1426" fmla="*/ 428235 w 910221"/>
                    <a:gd name="connsiteY1426" fmla="*/ 866078 h 893332"/>
                    <a:gd name="connsiteX1427" fmla="*/ 427386 w 910221"/>
                    <a:gd name="connsiteY1427" fmla="*/ 866927 h 893332"/>
                    <a:gd name="connsiteX1428" fmla="*/ 426537 w 910221"/>
                    <a:gd name="connsiteY1428" fmla="*/ 866927 h 893332"/>
                    <a:gd name="connsiteX1429" fmla="*/ 425688 w 910221"/>
                    <a:gd name="connsiteY1429" fmla="*/ 867775 h 893332"/>
                    <a:gd name="connsiteX1430" fmla="*/ 423964 w 910221"/>
                    <a:gd name="connsiteY1430" fmla="*/ 867775 h 893332"/>
                    <a:gd name="connsiteX1431" fmla="*/ 423964 w 910221"/>
                    <a:gd name="connsiteY1431" fmla="*/ 868623 h 893332"/>
                    <a:gd name="connsiteX1432" fmla="*/ 422266 w 910221"/>
                    <a:gd name="connsiteY1432" fmla="*/ 869472 h 893332"/>
                    <a:gd name="connsiteX1433" fmla="*/ 421417 w 910221"/>
                    <a:gd name="connsiteY1433" fmla="*/ 870320 h 893332"/>
                    <a:gd name="connsiteX1434" fmla="*/ 418870 w 910221"/>
                    <a:gd name="connsiteY1434" fmla="*/ 869472 h 893332"/>
                    <a:gd name="connsiteX1435" fmla="*/ 417145 w 910221"/>
                    <a:gd name="connsiteY1435" fmla="*/ 871169 h 893332"/>
                    <a:gd name="connsiteX1436" fmla="*/ 417145 w 910221"/>
                    <a:gd name="connsiteY1436" fmla="*/ 872892 h 893332"/>
                    <a:gd name="connsiteX1437" fmla="*/ 416296 w 910221"/>
                    <a:gd name="connsiteY1437" fmla="*/ 872043 h 893332"/>
                    <a:gd name="connsiteX1438" fmla="*/ 413749 w 910221"/>
                    <a:gd name="connsiteY1438" fmla="*/ 872892 h 893332"/>
                    <a:gd name="connsiteX1439" fmla="*/ 412874 w 910221"/>
                    <a:gd name="connsiteY1439" fmla="*/ 871169 h 893332"/>
                    <a:gd name="connsiteX1440" fmla="*/ 412025 w 910221"/>
                    <a:gd name="connsiteY1440" fmla="*/ 871169 h 893332"/>
                    <a:gd name="connsiteX1441" fmla="*/ 411176 w 910221"/>
                    <a:gd name="connsiteY1441" fmla="*/ 872892 h 893332"/>
                    <a:gd name="connsiteX1442" fmla="*/ 409478 w 910221"/>
                    <a:gd name="connsiteY1442" fmla="*/ 872892 h 893332"/>
                    <a:gd name="connsiteX1443" fmla="*/ 409478 w 910221"/>
                    <a:gd name="connsiteY1443" fmla="*/ 874589 h 893332"/>
                    <a:gd name="connsiteX1444" fmla="*/ 407780 w 910221"/>
                    <a:gd name="connsiteY1444" fmla="*/ 874589 h 893332"/>
                    <a:gd name="connsiteX1445" fmla="*/ 407780 w 910221"/>
                    <a:gd name="connsiteY1445" fmla="*/ 875437 h 893332"/>
                    <a:gd name="connsiteX1446" fmla="*/ 407780 w 910221"/>
                    <a:gd name="connsiteY1446" fmla="*/ 876285 h 893332"/>
                    <a:gd name="connsiteX1447" fmla="*/ 406904 w 910221"/>
                    <a:gd name="connsiteY1447" fmla="*/ 877134 h 893332"/>
                    <a:gd name="connsiteX1448" fmla="*/ 407780 w 910221"/>
                    <a:gd name="connsiteY1448" fmla="*/ 879705 h 893332"/>
                    <a:gd name="connsiteX1449" fmla="*/ 406055 w 910221"/>
                    <a:gd name="connsiteY1449" fmla="*/ 879705 h 893332"/>
                    <a:gd name="connsiteX1450" fmla="*/ 406055 w 910221"/>
                    <a:gd name="connsiteY1450" fmla="*/ 880554 h 893332"/>
                    <a:gd name="connsiteX1451" fmla="*/ 405206 w 910221"/>
                    <a:gd name="connsiteY1451" fmla="*/ 879705 h 893332"/>
                    <a:gd name="connsiteX1452" fmla="*/ 404357 w 910221"/>
                    <a:gd name="connsiteY1452" fmla="*/ 879705 h 893332"/>
                    <a:gd name="connsiteX1453" fmla="*/ 402659 w 910221"/>
                    <a:gd name="connsiteY1453" fmla="*/ 879705 h 893332"/>
                    <a:gd name="connsiteX1454" fmla="*/ 400935 w 910221"/>
                    <a:gd name="connsiteY1454" fmla="*/ 878857 h 893332"/>
                    <a:gd name="connsiteX1455" fmla="*/ 400086 w 910221"/>
                    <a:gd name="connsiteY1455" fmla="*/ 879705 h 893332"/>
                    <a:gd name="connsiteX1456" fmla="*/ 398388 w 910221"/>
                    <a:gd name="connsiteY1456" fmla="*/ 878857 h 893332"/>
                    <a:gd name="connsiteX1457" fmla="*/ 397539 w 910221"/>
                    <a:gd name="connsiteY1457" fmla="*/ 879705 h 893332"/>
                    <a:gd name="connsiteX1458" fmla="*/ 395814 w 910221"/>
                    <a:gd name="connsiteY1458" fmla="*/ 880554 h 893332"/>
                    <a:gd name="connsiteX1459" fmla="*/ 394116 w 910221"/>
                    <a:gd name="connsiteY1459" fmla="*/ 881402 h 893332"/>
                    <a:gd name="connsiteX1460" fmla="*/ 392418 w 910221"/>
                    <a:gd name="connsiteY1460" fmla="*/ 882250 h 893332"/>
                    <a:gd name="connsiteX1461" fmla="*/ 391569 w 910221"/>
                    <a:gd name="connsiteY1461" fmla="*/ 882250 h 893332"/>
                    <a:gd name="connsiteX1462" fmla="*/ 390694 w 910221"/>
                    <a:gd name="connsiteY1462" fmla="*/ 883974 h 893332"/>
                    <a:gd name="connsiteX1463" fmla="*/ 388996 w 910221"/>
                    <a:gd name="connsiteY1463" fmla="*/ 883125 h 893332"/>
                    <a:gd name="connsiteX1464" fmla="*/ 388996 w 910221"/>
                    <a:gd name="connsiteY1464" fmla="*/ 882250 h 893332"/>
                    <a:gd name="connsiteX1465" fmla="*/ 388147 w 910221"/>
                    <a:gd name="connsiteY1465" fmla="*/ 883125 h 893332"/>
                    <a:gd name="connsiteX1466" fmla="*/ 386449 w 910221"/>
                    <a:gd name="connsiteY1466" fmla="*/ 882250 h 893332"/>
                    <a:gd name="connsiteX1467" fmla="*/ 385600 w 910221"/>
                    <a:gd name="connsiteY1467" fmla="*/ 880554 h 893332"/>
                    <a:gd name="connsiteX1468" fmla="*/ 384724 w 910221"/>
                    <a:gd name="connsiteY1468" fmla="*/ 879705 h 893332"/>
                    <a:gd name="connsiteX1469" fmla="*/ 383026 w 910221"/>
                    <a:gd name="connsiteY1469" fmla="*/ 881402 h 893332"/>
                    <a:gd name="connsiteX1470" fmla="*/ 382177 w 910221"/>
                    <a:gd name="connsiteY1470" fmla="*/ 881402 h 893332"/>
                    <a:gd name="connsiteX1471" fmla="*/ 382177 w 910221"/>
                    <a:gd name="connsiteY1471" fmla="*/ 882250 h 893332"/>
                    <a:gd name="connsiteX1472" fmla="*/ 380479 w 910221"/>
                    <a:gd name="connsiteY1472" fmla="*/ 883125 h 893332"/>
                    <a:gd name="connsiteX1473" fmla="*/ 379604 w 910221"/>
                    <a:gd name="connsiteY1473" fmla="*/ 883125 h 893332"/>
                    <a:gd name="connsiteX1474" fmla="*/ 378755 w 910221"/>
                    <a:gd name="connsiteY1474" fmla="*/ 882250 h 893332"/>
                    <a:gd name="connsiteX1475" fmla="*/ 377906 w 910221"/>
                    <a:gd name="connsiteY1475" fmla="*/ 883125 h 893332"/>
                    <a:gd name="connsiteX1476" fmla="*/ 375359 w 910221"/>
                    <a:gd name="connsiteY1476" fmla="*/ 883974 h 893332"/>
                    <a:gd name="connsiteX1477" fmla="*/ 375359 w 910221"/>
                    <a:gd name="connsiteY1477" fmla="*/ 883125 h 893332"/>
                    <a:gd name="connsiteX1478" fmla="*/ 373634 w 910221"/>
                    <a:gd name="connsiteY1478" fmla="*/ 883125 h 893332"/>
                    <a:gd name="connsiteX1479" fmla="*/ 372785 w 910221"/>
                    <a:gd name="connsiteY1479" fmla="*/ 883974 h 893332"/>
                    <a:gd name="connsiteX1480" fmla="*/ 372785 w 910221"/>
                    <a:gd name="connsiteY1480" fmla="*/ 884822 h 893332"/>
                    <a:gd name="connsiteX1481" fmla="*/ 367665 w 910221"/>
                    <a:gd name="connsiteY1481" fmla="*/ 884822 h 893332"/>
                    <a:gd name="connsiteX1482" fmla="*/ 365118 w 910221"/>
                    <a:gd name="connsiteY1482" fmla="*/ 883974 h 893332"/>
                    <a:gd name="connsiteX1483" fmla="*/ 365118 w 910221"/>
                    <a:gd name="connsiteY1483" fmla="*/ 883125 h 893332"/>
                    <a:gd name="connsiteX1484" fmla="*/ 364269 w 910221"/>
                    <a:gd name="connsiteY1484" fmla="*/ 883125 h 893332"/>
                    <a:gd name="connsiteX1485" fmla="*/ 364269 w 910221"/>
                    <a:gd name="connsiteY1485" fmla="*/ 882250 h 893332"/>
                    <a:gd name="connsiteX1486" fmla="*/ 363420 w 910221"/>
                    <a:gd name="connsiteY1486" fmla="*/ 882250 h 893332"/>
                    <a:gd name="connsiteX1487" fmla="*/ 362545 w 910221"/>
                    <a:gd name="connsiteY1487" fmla="*/ 881402 h 893332"/>
                    <a:gd name="connsiteX1488" fmla="*/ 359998 w 910221"/>
                    <a:gd name="connsiteY1488" fmla="*/ 879705 h 893332"/>
                    <a:gd name="connsiteX1489" fmla="*/ 358300 w 910221"/>
                    <a:gd name="connsiteY1489" fmla="*/ 879705 h 893332"/>
                    <a:gd name="connsiteX1490" fmla="*/ 355726 w 910221"/>
                    <a:gd name="connsiteY1490" fmla="*/ 883974 h 893332"/>
                    <a:gd name="connsiteX1491" fmla="*/ 354877 w 910221"/>
                    <a:gd name="connsiteY1491" fmla="*/ 883974 h 893332"/>
                    <a:gd name="connsiteX1492" fmla="*/ 353179 w 910221"/>
                    <a:gd name="connsiteY1492" fmla="*/ 883125 h 893332"/>
                    <a:gd name="connsiteX1493" fmla="*/ 352330 w 910221"/>
                    <a:gd name="connsiteY1493" fmla="*/ 882250 h 893332"/>
                    <a:gd name="connsiteX1494" fmla="*/ 350606 w 910221"/>
                    <a:gd name="connsiteY1494" fmla="*/ 882250 h 893332"/>
                    <a:gd name="connsiteX1495" fmla="*/ 350606 w 910221"/>
                    <a:gd name="connsiteY1495" fmla="*/ 880554 h 893332"/>
                    <a:gd name="connsiteX1496" fmla="*/ 349757 w 910221"/>
                    <a:gd name="connsiteY1496" fmla="*/ 880554 h 893332"/>
                    <a:gd name="connsiteX1497" fmla="*/ 348908 w 910221"/>
                    <a:gd name="connsiteY1497" fmla="*/ 881402 h 893332"/>
                    <a:gd name="connsiteX1498" fmla="*/ 348059 w 910221"/>
                    <a:gd name="connsiteY1498" fmla="*/ 881402 h 893332"/>
                    <a:gd name="connsiteX1499" fmla="*/ 347210 w 910221"/>
                    <a:gd name="connsiteY1499" fmla="*/ 880554 h 893332"/>
                    <a:gd name="connsiteX1500" fmla="*/ 346334 w 910221"/>
                    <a:gd name="connsiteY1500" fmla="*/ 880554 h 893332"/>
                    <a:gd name="connsiteX1501" fmla="*/ 345485 w 910221"/>
                    <a:gd name="connsiteY1501" fmla="*/ 879705 h 893332"/>
                    <a:gd name="connsiteX1502" fmla="*/ 345485 w 910221"/>
                    <a:gd name="connsiteY1502" fmla="*/ 878009 h 893332"/>
                    <a:gd name="connsiteX1503" fmla="*/ 345485 w 910221"/>
                    <a:gd name="connsiteY1503" fmla="*/ 877134 h 893332"/>
                    <a:gd name="connsiteX1504" fmla="*/ 343787 w 910221"/>
                    <a:gd name="connsiteY1504" fmla="*/ 877134 h 893332"/>
                    <a:gd name="connsiteX1505" fmla="*/ 344636 w 910221"/>
                    <a:gd name="connsiteY1505" fmla="*/ 875437 h 893332"/>
                    <a:gd name="connsiteX1506" fmla="*/ 342089 w 910221"/>
                    <a:gd name="connsiteY1506" fmla="*/ 873740 h 893332"/>
                    <a:gd name="connsiteX1507" fmla="*/ 342938 w 910221"/>
                    <a:gd name="connsiteY1507" fmla="*/ 872043 h 893332"/>
                    <a:gd name="connsiteX1508" fmla="*/ 343787 w 910221"/>
                    <a:gd name="connsiteY1508" fmla="*/ 868623 h 893332"/>
                    <a:gd name="connsiteX1509" fmla="*/ 342938 w 910221"/>
                    <a:gd name="connsiteY1509" fmla="*/ 866927 h 893332"/>
                    <a:gd name="connsiteX1510" fmla="*/ 342938 w 910221"/>
                    <a:gd name="connsiteY1510" fmla="*/ 862658 h 893332"/>
                    <a:gd name="connsiteX1511" fmla="*/ 342938 w 910221"/>
                    <a:gd name="connsiteY1511" fmla="*/ 861810 h 893332"/>
                    <a:gd name="connsiteX1512" fmla="*/ 342089 w 910221"/>
                    <a:gd name="connsiteY1512" fmla="*/ 860962 h 893332"/>
                    <a:gd name="connsiteX1513" fmla="*/ 343787 w 910221"/>
                    <a:gd name="connsiteY1513" fmla="*/ 857542 h 893332"/>
                    <a:gd name="connsiteX1514" fmla="*/ 343787 w 910221"/>
                    <a:gd name="connsiteY1514" fmla="*/ 854970 h 893332"/>
                    <a:gd name="connsiteX1515" fmla="*/ 342089 w 910221"/>
                    <a:gd name="connsiteY1515" fmla="*/ 853273 h 893332"/>
                    <a:gd name="connsiteX1516" fmla="*/ 342938 w 910221"/>
                    <a:gd name="connsiteY1516" fmla="*/ 853273 h 893332"/>
                    <a:gd name="connsiteX1517" fmla="*/ 342089 w 910221"/>
                    <a:gd name="connsiteY1517" fmla="*/ 851577 h 893332"/>
                    <a:gd name="connsiteX1518" fmla="*/ 342938 w 910221"/>
                    <a:gd name="connsiteY1518" fmla="*/ 849005 h 893332"/>
                    <a:gd name="connsiteX1519" fmla="*/ 343787 w 910221"/>
                    <a:gd name="connsiteY1519" fmla="*/ 848157 h 893332"/>
                    <a:gd name="connsiteX1520" fmla="*/ 342938 w 910221"/>
                    <a:gd name="connsiteY1520" fmla="*/ 847308 h 893332"/>
                    <a:gd name="connsiteX1521" fmla="*/ 342089 w 910221"/>
                    <a:gd name="connsiteY1521" fmla="*/ 847308 h 893332"/>
                    <a:gd name="connsiteX1522" fmla="*/ 341240 w 910221"/>
                    <a:gd name="connsiteY1522" fmla="*/ 848157 h 893332"/>
                    <a:gd name="connsiteX1523" fmla="*/ 340365 w 910221"/>
                    <a:gd name="connsiteY1523" fmla="*/ 847308 h 893332"/>
                    <a:gd name="connsiteX1524" fmla="*/ 339516 w 910221"/>
                    <a:gd name="connsiteY1524" fmla="*/ 846460 h 893332"/>
                    <a:gd name="connsiteX1525" fmla="*/ 340365 w 910221"/>
                    <a:gd name="connsiteY1525" fmla="*/ 843915 h 893332"/>
                    <a:gd name="connsiteX1526" fmla="*/ 339516 w 910221"/>
                    <a:gd name="connsiteY1526" fmla="*/ 843040 h 893332"/>
                    <a:gd name="connsiteX1527" fmla="*/ 338667 w 910221"/>
                    <a:gd name="connsiteY1527" fmla="*/ 843040 h 893332"/>
                    <a:gd name="connsiteX1528" fmla="*/ 338667 w 910221"/>
                    <a:gd name="connsiteY1528" fmla="*/ 839646 h 893332"/>
                    <a:gd name="connsiteX1529" fmla="*/ 337818 w 910221"/>
                    <a:gd name="connsiteY1529" fmla="*/ 837923 h 893332"/>
                    <a:gd name="connsiteX1530" fmla="*/ 336969 w 910221"/>
                    <a:gd name="connsiteY1530" fmla="*/ 838798 h 893332"/>
                    <a:gd name="connsiteX1531" fmla="*/ 336120 w 910221"/>
                    <a:gd name="connsiteY1531" fmla="*/ 837923 h 893332"/>
                    <a:gd name="connsiteX1532" fmla="*/ 334395 w 910221"/>
                    <a:gd name="connsiteY1532" fmla="*/ 837075 h 893332"/>
                    <a:gd name="connsiteX1533" fmla="*/ 334395 w 910221"/>
                    <a:gd name="connsiteY1533" fmla="*/ 836226 h 893332"/>
                    <a:gd name="connsiteX1534" fmla="*/ 331848 w 910221"/>
                    <a:gd name="connsiteY1534" fmla="*/ 837075 h 893332"/>
                    <a:gd name="connsiteX1535" fmla="*/ 330999 w 910221"/>
                    <a:gd name="connsiteY1535" fmla="*/ 836226 h 893332"/>
                    <a:gd name="connsiteX1536" fmla="*/ 330999 w 910221"/>
                    <a:gd name="connsiteY1536" fmla="*/ 835378 h 893332"/>
                    <a:gd name="connsiteX1537" fmla="*/ 330999 w 910221"/>
                    <a:gd name="connsiteY1537" fmla="*/ 831958 h 893332"/>
                    <a:gd name="connsiteX1538" fmla="*/ 331848 w 910221"/>
                    <a:gd name="connsiteY1538" fmla="*/ 830261 h 893332"/>
                    <a:gd name="connsiteX1539" fmla="*/ 331848 w 910221"/>
                    <a:gd name="connsiteY1539" fmla="*/ 829413 h 893332"/>
                    <a:gd name="connsiteX1540" fmla="*/ 332697 w 910221"/>
                    <a:gd name="connsiteY1540" fmla="*/ 828565 h 893332"/>
                    <a:gd name="connsiteX1541" fmla="*/ 330999 w 910221"/>
                    <a:gd name="connsiteY1541" fmla="*/ 826841 h 893332"/>
                    <a:gd name="connsiteX1542" fmla="*/ 330999 w 910221"/>
                    <a:gd name="connsiteY1542" fmla="*/ 825145 h 893332"/>
                    <a:gd name="connsiteX1543" fmla="*/ 330150 w 910221"/>
                    <a:gd name="connsiteY1543" fmla="*/ 823448 h 893332"/>
                    <a:gd name="connsiteX1544" fmla="*/ 330150 w 910221"/>
                    <a:gd name="connsiteY1544" fmla="*/ 822599 h 893332"/>
                    <a:gd name="connsiteX1545" fmla="*/ 329275 w 910221"/>
                    <a:gd name="connsiteY1545" fmla="*/ 820028 h 893332"/>
                    <a:gd name="connsiteX1546" fmla="*/ 328426 w 910221"/>
                    <a:gd name="connsiteY1546" fmla="*/ 818331 h 893332"/>
                    <a:gd name="connsiteX1547" fmla="*/ 327577 w 910221"/>
                    <a:gd name="connsiteY1547" fmla="*/ 818331 h 893332"/>
                    <a:gd name="connsiteX1548" fmla="*/ 327577 w 910221"/>
                    <a:gd name="connsiteY1548" fmla="*/ 817483 h 893332"/>
                    <a:gd name="connsiteX1549" fmla="*/ 327577 w 910221"/>
                    <a:gd name="connsiteY1549" fmla="*/ 816634 h 893332"/>
                    <a:gd name="connsiteX1550" fmla="*/ 329275 w 910221"/>
                    <a:gd name="connsiteY1550" fmla="*/ 816634 h 893332"/>
                    <a:gd name="connsiteX1551" fmla="*/ 330150 w 910221"/>
                    <a:gd name="connsiteY1551" fmla="*/ 814063 h 893332"/>
                    <a:gd name="connsiteX1552" fmla="*/ 329275 w 910221"/>
                    <a:gd name="connsiteY1552" fmla="*/ 813214 h 893332"/>
                    <a:gd name="connsiteX1553" fmla="*/ 333546 w 910221"/>
                    <a:gd name="connsiteY1553" fmla="*/ 808098 h 893332"/>
                    <a:gd name="connsiteX1554" fmla="*/ 334395 w 910221"/>
                    <a:gd name="connsiteY1554" fmla="*/ 803829 h 893332"/>
                    <a:gd name="connsiteX1555" fmla="*/ 333546 w 910221"/>
                    <a:gd name="connsiteY1555" fmla="*/ 802133 h 893332"/>
                    <a:gd name="connsiteX1556" fmla="*/ 332697 w 910221"/>
                    <a:gd name="connsiteY1556" fmla="*/ 802133 h 893332"/>
                    <a:gd name="connsiteX1557" fmla="*/ 332697 w 910221"/>
                    <a:gd name="connsiteY1557" fmla="*/ 800436 h 893332"/>
                    <a:gd name="connsiteX1558" fmla="*/ 330999 w 910221"/>
                    <a:gd name="connsiteY1558" fmla="*/ 797864 h 893332"/>
                    <a:gd name="connsiteX1559" fmla="*/ 328426 w 910221"/>
                    <a:gd name="connsiteY1559" fmla="*/ 796167 h 893332"/>
                    <a:gd name="connsiteX1560" fmla="*/ 329275 w 910221"/>
                    <a:gd name="connsiteY1560" fmla="*/ 794471 h 893332"/>
                    <a:gd name="connsiteX1561" fmla="*/ 328426 w 910221"/>
                    <a:gd name="connsiteY1561" fmla="*/ 791899 h 893332"/>
                    <a:gd name="connsiteX1562" fmla="*/ 328426 w 910221"/>
                    <a:gd name="connsiteY1562" fmla="*/ 791051 h 893332"/>
                    <a:gd name="connsiteX1563" fmla="*/ 330999 w 910221"/>
                    <a:gd name="connsiteY1563" fmla="*/ 790202 h 893332"/>
                    <a:gd name="connsiteX1564" fmla="*/ 332697 w 910221"/>
                    <a:gd name="connsiteY1564" fmla="*/ 788506 h 893332"/>
                    <a:gd name="connsiteX1565" fmla="*/ 331848 w 910221"/>
                    <a:gd name="connsiteY1565" fmla="*/ 787631 h 893332"/>
                    <a:gd name="connsiteX1566" fmla="*/ 330999 w 910221"/>
                    <a:gd name="connsiteY1566" fmla="*/ 787631 h 893332"/>
                    <a:gd name="connsiteX1567" fmla="*/ 330150 w 910221"/>
                    <a:gd name="connsiteY1567" fmla="*/ 786782 h 893332"/>
                    <a:gd name="connsiteX1568" fmla="*/ 330999 w 910221"/>
                    <a:gd name="connsiteY1568" fmla="*/ 785934 h 893332"/>
                    <a:gd name="connsiteX1569" fmla="*/ 329275 w 910221"/>
                    <a:gd name="connsiteY1569" fmla="*/ 783389 h 893332"/>
                    <a:gd name="connsiteX1570" fmla="*/ 330999 w 910221"/>
                    <a:gd name="connsiteY1570" fmla="*/ 783389 h 893332"/>
                    <a:gd name="connsiteX1571" fmla="*/ 331848 w 910221"/>
                    <a:gd name="connsiteY1571" fmla="*/ 781666 h 893332"/>
                    <a:gd name="connsiteX1572" fmla="*/ 332697 w 910221"/>
                    <a:gd name="connsiteY1572" fmla="*/ 780817 h 893332"/>
                    <a:gd name="connsiteX1573" fmla="*/ 330150 w 910221"/>
                    <a:gd name="connsiteY1573" fmla="*/ 778272 h 893332"/>
                    <a:gd name="connsiteX1574" fmla="*/ 330150 w 910221"/>
                    <a:gd name="connsiteY1574" fmla="*/ 775701 h 893332"/>
                    <a:gd name="connsiteX1575" fmla="*/ 328426 w 910221"/>
                    <a:gd name="connsiteY1575" fmla="*/ 774852 h 893332"/>
                    <a:gd name="connsiteX1576" fmla="*/ 326728 w 910221"/>
                    <a:gd name="connsiteY1576" fmla="*/ 774004 h 893332"/>
                    <a:gd name="connsiteX1577" fmla="*/ 325879 w 910221"/>
                    <a:gd name="connsiteY1577" fmla="*/ 774004 h 893332"/>
                    <a:gd name="connsiteX1578" fmla="*/ 323305 w 910221"/>
                    <a:gd name="connsiteY1578" fmla="*/ 774852 h 893332"/>
                    <a:gd name="connsiteX1579" fmla="*/ 323305 w 910221"/>
                    <a:gd name="connsiteY1579" fmla="*/ 772307 h 893332"/>
                    <a:gd name="connsiteX1580" fmla="*/ 323305 w 910221"/>
                    <a:gd name="connsiteY1580" fmla="*/ 770584 h 893332"/>
                    <a:gd name="connsiteX1581" fmla="*/ 322456 w 910221"/>
                    <a:gd name="connsiteY1581" fmla="*/ 768887 h 893332"/>
                    <a:gd name="connsiteX1582" fmla="*/ 320758 w 910221"/>
                    <a:gd name="connsiteY1582" fmla="*/ 765467 h 893332"/>
                    <a:gd name="connsiteX1583" fmla="*/ 321607 w 910221"/>
                    <a:gd name="connsiteY1583" fmla="*/ 765467 h 893332"/>
                    <a:gd name="connsiteX1584" fmla="*/ 321607 w 910221"/>
                    <a:gd name="connsiteY1584" fmla="*/ 762922 h 893332"/>
                    <a:gd name="connsiteX1585" fmla="*/ 320758 w 910221"/>
                    <a:gd name="connsiteY1585" fmla="*/ 762074 h 893332"/>
                    <a:gd name="connsiteX1586" fmla="*/ 321607 w 910221"/>
                    <a:gd name="connsiteY1586" fmla="*/ 761225 h 893332"/>
                    <a:gd name="connsiteX1587" fmla="*/ 320758 w 910221"/>
                    <a:gd name="connsiteY1587" fmla="*/ 760350 h 893332"/>
                    <a:gd name="connsiteX1588" fmla="*/ 319909 w 910221"/>
                    <a:gd name="connsiteY1588" fmla="*/ 759502 h 893332"/>
                    <a:gd name="connsiteX1589" fmla="*/ 318185 w 910221"/>
                    <a:gd name="connsiteY1589" fmla="*/ 758654 h 893332"/>
                    <a:gd name="connsiteX1590" fmla="*/ 319060 w 910221"/>
                    <a:gd name="connsiteY1590" fmla="*/ 755260 h 893332"/>
                    <a:gd name="connsiteX1591" fmla="*/ 318185 w 910221"/>
                    <a:gd name="connsiteY1591" fmla="*/ 754385 h 893332"/>
                    <a:gd name="connsiteX1592" fmla="*/ 319909 w 910221"/>
                    <a:gd name="connsiteY1592" fmla="*/ 753537 h 893332"/>
                    <a:gd name="connsiteX1593" fmla="*/ 318185 w 910221"/>
                    <a:gd name="connsiteY1593" fmla="*/ 750143 h 893332"/>
                    <a:gd name="connsiteX1594" fmla="*/ 318185 w 910221"/>
                    <a:gd name="connsiteY1594" fmla="*/ 749269 h 893332"/>
                    <a:gd name="connsiteX1595" fmla="*/ 318185 w 910221"/>
                    <a:gd name="connsiteY1595" fmla="*/ 748420 h 893332"/>
                    <a:gd name="connsiteX1596" fmla="*/ 316487 w 910221"/>
                    <a:gd name="connsiteY1596" fmla="*/ 748420 h 893332"/>
                    <a:gd name="connsiteX1597" fmla="*/ 317336 w 910221"/>
                    <a:gd name="connsiteY1597" fmla="*/ 747572 h 893332"/>
                    <a:gd name="connsiteX1598" fmla="*/ 316487 w 910221"/>
                    <a:gd name="connsiteY1598" fmla="*/ 746724 h 893332"/>
                    <a:gd name="connsiteX1599" fmla="*/ 317336 w 910221"/>
                    <a:gd name="connsiteY1599" fmla="*/ 745027 h 893332"/>
                    <a:gd name="connsiteX1600" fmla="*/ 316487 w 910221"/>
                    <a:gd name="connsiteY1600" fmla="*/ 742455 h 893332"/>
                    <a:gd name="connsiteX1601" fmla="*/ 316487 w 910221"/>
                    <a:gd name="connsiteY1601" fmla="*/ 740758 h 893332"/>
                    <a:gd name="connsiteX1602" fmla="*/ 314789 w 910221"/>
                    <a:gd name="connsiteY1602" fmla="*/ 739910 h 893332"/>
                    <a:gd name="connsiteX1603" fmla="*/ 315638 w 910221"/>
                    <a:gd name="connsiteY1603" fmla="*/ 738187 h 893332"/>
                    <a:gd name="connsiteX1604" fmla="*/ 314789 w 910221"/>
                    <a:gd name="connsiteY1604" fmla="*/ 735642 h 893332"/>
                    <a:gd name="connsiteX1605" fmla="*/ 315638 w 910221"/>
                    <a:gd name="connsiteY1605" fmla="*/ 734793 h 893332"/>
                    <a:gd name="connsiteX1606" fmla="*/ 315638 w 910221"/>
                    <a:gd name="connsiteY1606" fmla="*/ 732222 h 893332"/>
                    <a:gd name="connsiteX1607" fmla="*/ 315638 w 910221"/>
                    <a:gd name="connsiteY1607" fmla="*/ 731373 h 893332"/>
                    <a:gd name="connsiteX1608" fmla="*/ 315638 w 910221"/>
                    <a:gd name="connsiteY1608" fmla="*/ 730525 h 893332"/>
                    <a:gd name="connsiteX1609" fmla="*/ 316487 w 910221"/>
                    <a:gd name="connsiteY1609" fmla="*/ 729677 h 893332"/>
                    <a:gd name="connsiteX1610" fmla="*/ 316487 w 910221"/>
                    <a:gd name="connsiteY1610" fmla="*/ 727980 h 893332"/>
                    <a:gd name="connsiteX1611" fmla="*/ 318185 w 910221"/>
                    <a:gd name="connsiteY1611" fmla="*/ 727105 h 893332"/>
                    <a:gd name="connsiteX1612" fmla="*/ 318185 w 910221"/>
                    <a:gd name="connsiteY1612" fmla="*/ 725408 h 893332"/>
                    <a:gd name="connsiteX1613" fmla="*/ 319060 w 910221"/>
                    <a:gd name="connsiteY1613" fmla="*/ 724560 h 893332"/>
                    <a:gd name="connsiteX1614" fmla="*/ 320758 w 910221"/>
                    <a:gd name="connsiteY1614" fmla="*/ 725408 h 893332"/>
                    <a:gd name="connsiteX1615" fmla="*/ 320758 w 910221"/>
                    <a:gd name="connsiteY1615" fmla="*/ 724560 h 893332"/>
                    <a:gd name="connsiteX1616" fmla="*/ 319909 w 910221"/>
                    <a:gd name="connsiteY1616" fmla="*/ 723712 h 893332"/>
                    <a:gd name="connsiteX1617" fmla="*/ 319909 w 910221"/>
                    <a:gd name="connsiteY1617" fmla="*/ 722863 h 893332"/>
                    <a:gd name="connsiteX1618" fmla="*/ 320758 w 910221"/>
                    <a:gd name="connsiteY1618" fmla="*/ 722015 h 893332"/>
                    <a:gd name="connsiteX1619" fmla="*/ 320758 w 910221"/>
                    <a:gd name="connsiteY1619" fmla="*/ 721140 h 893332"/>
                    <a:gd name="connsiteX1620" fmla="*/ 321607 w 910221"/>
                    <a:gd name="connsiteY1620" fmla="*/ 718595 h 893332"/>
                    <a:gd name="connsiteX1621" fmla="*/ 320758 w 910221"/>
                    <a:gd name="connsiteY1621" fmla="*/ 716050 h 893332"/>
                    <a:gd name="connsiteX1622" fmla="*/ 321607 w 910221"/>
                    <a:gd name="connsiteY1622" fmla="*/ 715175 h 893332"/>
                    <a:gd name="connsiteX1623" fmla="*/ 320758 w 910221"/>
                    <a:gd name="connsiteY1623" fmla="*/ 713478 h 893332"/>
                    <a:gd name="connsiteX1624" fmla="*/ 320758 w 910221"/>
                    <a:gd name="connsiteY1624" fmla="*/ 710933 h 893332"/>
                    <a:gd name="connsiteX1625" fmla="*/ 319909 w 910221"/>
                    <a:gd name="connsiteY1625" fmla="*/ 710058 h 893332"/>
                    <a:gd name="connsiteX1626" fmla="*/ 319909 w 910221"/>
                    <a:gd name="connsiteY1626" fmla="*/ 707513 h 893332"/>
                    <a:gd name="connsiteX1627" fmla="*/ 317336 w 910221"/>
                    <a:gd name="connsiteY1627" fmla="*/ 704968 h 893332"/>
                    <a:gd name="connsiteX1628" fmla="*/ 314789 w 910221"/>
                    <a:gd name="connsiteY1628" fmla="*/ 703245 h 893332"/>
                    <a:gd name="connsiteX1629" fmla="*/ 313940 w 910221"/>
                    <a:gd name="connsiteY1629" fmla="*/ 702396 h 893332"/>
                    <a:gd name="connsiteX1630" fmla="*/ 312215 w 910221"/>
                    <a:gd name="connsiteY1630" fmla="*/ 702396 h 893332"/>
                    <a:gd name="connsiteX1631" fmla="*/ 311366 w 910221"/>
                    <a:gd name="connsiteY1631" fmla="*/ 700700 h 893332"/>
                    <a:gd name="connsiteX1632" fmla="*/ 310518 w 910221"/>
                    <a:gd name="connsiteY1632" fmla="*/ 698976 h 893332"/>
                    <a:gd name="connsiteX1633" fmla="*/ 307095 w 910221"/>
                    <a:gd name="connsiteY1633" fmla="*/ 697280 h 893332"/>
                    <a:gd name="connsiteX1634" fmla="*/ 304548 w 910221"/>
                    <a:gd name="connsiteY1634" fmla="*/ 690466 h 893332"/>
                    <a:gd name="connsiteX1635" fmla="*/ 304548 w 910221"/>
                    <a:gd name="connsiteY1635" fmla="*/ 688769 h 893332"/>
                    <a:gd name="connsiteX1636" fmla="*/ 303699 w 910221"/>
                    <a:gd name="connsiteY1636" fmla="*/ 687046 h 893332"/>
                    <a:gd name="connsiteX1637" fmla="*/ 304548 w 910221"/>
                    <a:gd name="connsiteY1637" fmla="*/ 685349 h 893332"/>
                    <a:gd name="connsiteX1638" fmla="*/ 305397 w 910221"/>
                    <a:gd name="connsiteY1638" fmla="*/ 685349 h 893332"/>
                    <a:gd name="connsiteX1639" fmla="*/ 305397 w 910221"/>
                    <a:gd name="connsiteY1639" fmla="*/ 684501 h 893332"/>
                    <a:gd name="connsiteX1640" fmla="*/ 306246 w 910221"/>
                    <a:gd name="connsiteY1640" fmla="*/ 681929 h 893332"/>
                    <a:gd name="connsiteX1641" fmla="*/ 305397 w 910221"/>
                    <a:gd name="connsiteY1641" fmla="*/ 678536 h 893332"/>
                    <a:gd name="connsiteX1642" fmla="*/ 304548 w 910221"/>
                    <a:gd name="connsiteY1642" fmla="*/ 677688 h 893332"/>
                    <a:gd name="connsiteX1643" fmla="*/ 305397 w 910221"/>
                    <a:gd name="connsiteY1643" fmla="*/ 676813 h 893332"/>
                    <a:gd name="connsiteX1644" fmla="*/ 304548 w 910221"/>
                    <a:gd name="connsiteY1644" fmla="*/ 675964 h 893332"/>
                    <a:gd name="connsiteX1645" fmla="*/ 301975 w 910221"/>
                    <a:gd name="connsiteY1645" fmla="*/ 675116 h 893332"/>
                    <a:gd name="connsiteX1646" fmla="*/ 301126 w 910221"/>
                    <a:gd name="connsiteY1646" fmla="*/ 675964 h 893332"/>
                    <a:gd name="connsiteX1647" fmla="*/ 300277 w 910221"/>
                    <a:gd name="connsiteY1647" fmla="*/ 675116 h 893332"/>
                    <a:gd name="connsiteX1648" fmla="*/ 299428 w 910221"/>
                    <a:gd name="connsiteY1648" fmla="*/ 675964 h 893332"/>
                    <a:gd name="connsiteX1649" fmla="*/ 298579 w 910221"/>
                    <a:gd name="connsiteY1649" fmla="*/ 675116 h 893332"/>
                    <a:gd name="connsiteX1650" fmla="*/ 296881 w 910221"/>
                    <a:gd name="connsiteY1650" fmla="*/ 674268 h 893332"/>
                    <a:gd name="connsiteX1651" fmla="*/ 297730 w 910221"/>
                    <a:gd name="connsiteY1651" fmla="*/ 672571 h 893332"/>
                    <a:gd name="connsiteX1652" fmla="*/ 297730 w 910221"/>
                    <a:gd name="connsiteY1652" fmla="*/ 671722 h 893332"/>
                    <a:gd name="connsiteX1653" fmla="*/ 294307 w 910221"/>
                    <a:gd name="connsiteY1653" fmla="*/ 669999 h 893332"/>
                    <a:gd name="connsiteX1654" fmla="*/ 293458 w 910221"/>
                    <a:gd name="connsiteY1654" fmla="*/ 667454 h 893332"/>
                    <a:gd name="connsiteX1655" fmla="*/ 292609 w 910221"/>
                    <a:gd name="connsiteY1655" fmla="*/ 664034 h 893332"/>
                    <a:gd name="connsiteX1656" fmla="*/ 290911 w 910221"/>
                    <a:gd name="connsiteY1656" fmla="*/ 662337 h 893332"/>
                    <a:gd name="connsiteX1657" fmla="*/ 285791 w 910221"/>
                    <a:gd name="connsiteY1657" fmla="*/ 662337 h 893332"/>
                    <a:gd name="connsiteX1658" fmla="*/ 283217 w 910221"/>
                    <a:gd name="connsiteY1658" fmla="*/ 661489 h 893332"/>
                    <a:gd name="connsiteX1659" fmla="*/ 282368 w 910221"/>
                    <a:gd name="connsiteY1659" fmla="*/ 662337 h 893332"/>
                    <a:gd name="connsiteX1660" fmla="*/ 281519 w 910221"/>
                    <a:gd name="connsiteY1660" fmla="*/ 661489 h 893332"/>
                    <a:gd name="connsiteX1661" fmla="*/ 279795 w 910221"/>
                    <a:gd name="connsiteY1661" fmla="*/ 662337 h 893332"/>
                    <a:gd name="connsiteX1662" fmla="*/ 278946 w 910221"/>
                    <a:gd name="connsiteY1662" fmla="*/ 663186 h 893332"/>
                    <a:gd name="connsiteX1663" fmla="*/ 278097 w 910221"/>
                    <a:gd name="connsiteY1663" fmla="*/ 663186 h 893332"/>
                    <a:gd name="connsiteX1664" fmla="*/ 276399 w 910221"/>
                    <a:gd name="connsiteY1664" fmla="*/ 663186 h 893332"/>
                    <a:gd name="connsiteX1665" fmla="*/ 274701 w 910221"/>
                    <a:gd name="connsiteY1665" fmla="*/ 661489 h 893332"/>
                    <a:gd name="connsiteX1666" fmla="*/ 272127 w 910221"/>
                    <a:gd name="connsiteY1666" fmla="*/ 662337 h 893332"/>
                    <a:gd name="connsiteX1667" fmla="*/ 272127 w 910221"/>
                    <a:gd name="connsiteY1667" fmla="*/ 664034 h 893332"/>
                    <a:gd name="connsiteX1668" fmla="*/ 271278 w 910221"/>
                    <a:gd name="connsiteY1668" fmla="*/ 664034 h 893332"/>
                    <a:gd name="connsiteX1669" fmla="*/ 270429 w 910221"/>
                    <a:gd name="connsiteY1669" fmla="*/ 663186 h 893332"/>
                    <a:gd name="connsiteX1670" fmla="*/ 267007 w 910221"/>
                    <a:gd name="connsiteY1670" fmla="*/ 662337 h 893332"/>
                    <a:gd name="connsiteX1671" fmla="*/ 265309 w 910221"/>
                    <a:gd name="connsiteY1671" fmla="*/ 661489 h 893332"/>
                    <a:gd name="connsiteX1672" fmla="*/ 264460 w 910221"/>
                    <a:gd name="connsiteY1672" fmla="*/ 661489 h 893332"/>
                    <a:gd name="connsiteX1673" fmla="*/ 263611 w 910221"/>
                    <a:gd name="connsiteY1673" fmla="*/ 662337 h 893332"/>
                    <a:gd name="connsiteX1674" fmla="*/ 261886 w 910221"/>
                    <a:gd name="connsiteY1674" fmla="*/ 662337 h 893332"/>
                    <a:gd name="connsiteX1675" fmla="*/ 261037 w 910221"/>
                    <a:gd name="connsiteY1675" fmla="*/ 663186 h 893332"/>
                    <a:gd name="connsiteX1676" fmla="*/ 261886 w 910221"/>
                    <a:gd name="connsiteY1676" fmla="*/ 662337 h 893332"/>
                    <a:gd name="connsiteX1677" fmla="*/ 261037 w 910221"/>
                    <a:gd name="connsiteY1677" fmla="*/ 662337 h 893332"/>
                    <a:gd name="connsiteX1678" fmla="*/ 260188 w 910221"/>
                    <a:gd name="connsiteY1678" fmla="*/ 662337 h 893332"/>
                    <a:gd name="connsiteX1679" fmla="*/ 257615 w 910221"/>
                    <a:gd name="connsiteY1679" fmla="*/ 660641 h 893332"/>
                    <a:gd name="connsiteX1680" fmla="*/ 256766 w 910221"/>
                    <a:gd name="connsiteY1680" fmla="*/ 660641 h 893332"/>
                    <a:gd name="connsiteX1681" fmla="*/ 256766 w 910221"/>
                    <a:gd name="connsiteY1681" fmla="*/ 661489 h 893332"/>
                    <a:gd name="connsiteX1682" fmla="*/ 255917 w 910221"/>
                    <a:gd name="connsiteY1682" fmla="*/ 662337 h 893332"/>
                    <a:gd name="connsiteX1683" fmla="*/ 255068 w 910221"/>
                    <a:gd name="connsiteY1683" fmla="*/ 662337 h 893332"/>
                    <a:gd name="connsiteX1684" fmla="*/ 253370 w 910221"/>
                    <a:gd name="connsiteY1684" fmla="*/ 662337 h 893332"/>
                    <a:gd name="connsiteX1685" fmla="*/ 252521 w 910221"/>
                    <a:gd name="connsiteY1685" fmla="*/ 662337 h 893332"/>
                    <a:gd name="connsiteX1686" fmla="*/ 251645 w 910221"/>
                    <a:gd name="connsiteY1686" fmla="*/ 663186 h 893332"/>
                    <a:gd name="connsiteX1687" fmla="*/ 250796 w 910221"/>
                    <a:gd name="connsiteY1687" fmla="*/ 662337 h 893332"/>
                    <a:gd name="connsiteX1688" fmla="*/ 250796 w 910221"/>
                    <a:gd name="connsiteY1688" fmla="*/ 661489 h 893332"/>
                    <a:gd name="connsiteX1689" fmla="*/ 249098 w 910221"/>
                    <a:gd name="connsiteY1689" fmla="*/ 661489 h 893332"/>
                    <a:gd name="connsiteX1690" fmla="*/ 249098 w 910221"/>
                    <a:gd name="connsiteY1690" fmla="*/ 662337 h 893332"/>
                    <a:gd name="connsiteX1691" fmla="*/ 248250 w 910221"/>
                    <a:gd name="connsiteY1691" fmla="*/ 660641 h 893332"/>
                    <a:gd name="connsiteX1692" fmla="*/ 247401 w 910221"/>
                    <a:gd name="connsiteY1692" fmla="*/ 661489 h 893332"/>
                    <a:gd name="connsiteX1693" fmla="*/ 246552 w 910221"/>
                    <a:gd name="connsiteY1693" fmla="*/ 661489 h 893332"/>
                    <a:gd name="connsiteX1694" fmla="*/ 245676 w 910221"/>
                    <a:gd name="connsiteY1694" fmla="*/ 661489 h 893332"/>
                    <a:gd name="connsiteX1695" fmla="*/ 245676 w 910221"/>
                    <a:gd name="connsiteY1695" fmla="*/ 660641 h 893332"/>
                    <a:gd name="connsiteX1696" fmla="*/ 243129 w 910221"/>
                    <a:gd name="connsiteY1696" fmla="*/ 658917 h 893332"/>
                    <a:gd name="connsiteX1697" fmla="*/ 243129 w 910221"/>
                    <a:gd name="connsiteY1697" fmla="*/ 657221 h 893332"/>
                    <a:gd name="connsiteX1698" fmla="*/ 242280 w 910221"/>
                    <a:gd name="connsiteY1698" fmla="*/ 656372 h 893332"/>
                    <a:gd name="connsiteX1699" fmla="*/ 239707 w 910221"/>
                    <a:gd name="connsiteY1699" fmla="*/ 656372 h 893332"/>
                    <a:gd name="connsiteX1700" fmla="*/ 238858 w 910221"/>
                    <a:gd name="connsiteY1700" fmla="*/ 655524 h 893332"/>
                    <a:gd name="connsiteX1701" fmla="*/ 238009 w 910221"/>
                    <a:gd name="connsiteY1701" fmla="*/ 656372 h 893332"/>
                    <a:gd name="connsiteX1702" fmla="*/ 236311 w 910221"/>
                    <a:gd name="connsiteY1702" fmla="*/ 654649 h 893332"/>
                    <a:gd name="connsiteX1703" fmla="*/ 234586 w 910221"/>
                    <a:gd name="connsiteY1703" fmla="*/ 653801 h 893332"/>
                    <a:gd name="connsiteX1704" fmla="*/ 233737 w 910221"/>
                    <a:gd name="connsiteY1704" fmla="*/ 652952 h 893332"/>
                    <a:gd name="connsiteX1705" fmla="*/ 232888 w 910221"/>
                    <a:gd name="connsiteY1705" fmla="*/ 653801 h 893332"/>
                    <a:gd name="connsiteX1706" fmla="*/ 231190 w 910221"/>
                    <a:gd name="connsiteY1706" fmla="*/ 652104 h 893332"/>
                    <a:gd name="connsiteX1707" fmla="*/ 231190 w 910221"/>
                    <a:gd name="connsiteY1707" fmla="*/ 651256 h 893332"/>
                    <a:gd name="connsiteX1708" fmla="*/ 230341 w 910221"/>
                    <a:gd name="connsiteY1708" fmla="*/ 651256 h 893332"/>
                    <a:gd name="connsiteX1709" fmla="*/ 229466 w 910221"/>
                    <a:gd name="connsiteY1709" fmla="*/ 649559 h 893332"/>
                    <a:gd name="connsiteX1710" fmla="*/ 229466 w 910221"/>
                    <a:gd name="connsiteY1710" fmla="*/ 648684 h 893332"/>
                    <a:gd name="connsiteX1711" fmla="*/ 228617 w 910221"/>
                    <a:gd name="connsiteY1711" fmla="*/ 648684 h 893332"/>
                    <a:gd name="connsiteX1712" fmla="*/ 228617 w 910221"/>
                    <a:gd name="connsiteY1712" fmla="*/ 647836 h 893332"/>
                    <a:gd name="connsiteX1713" fmla="*/ 227768 w 910221"/>
                    <a:gd name="connsiteY1713" fmla="*/ 648684 h 893332"/>
                    <a:gd name="connsiteX1714" fmla="*/ 226919 w 910221"/>
                    <a:gd name="connsiteY1714" fmla="*/ 647836 h 893332"/>
                    <a:gd name="connsiteX1715" fmla="*/ 226070 w 910221"/>
                    <a:gd name="connsiteY1715" fmla="*/ 645290 h 893332"/>
                    <a:gd name="connsiteX1716" fmla="*/ 226070 w 910221"/>
                    <a:gd name="connsiteY1716" fmla="*/ 644442 h 893332"/>
                    <a:gd name="connsiteX1717" fmla="*/ 226070 w 910221"/>
                    <a:gd name="connsiteY1717" fmla="*/ 643594 h 893332"/>
                    <a:gd name="connsiteX1718" fmla="*/ 226070 w 910221"/>
                    <a:gd name="connsiteY1718" fmla="*/ 641870 h 893332"/>
                    <a:gd name="connsiteX1719" fmla="*/ 224372 w 910221"/>
                    <a:gd name="connsiteY1719" fmla="*/ 641022 h 893332"/>
                    <a:gd name="connsiteX1720" fmla="*/ 225221 w 910221"/>
                    <a:gd name="connsiteY1720" fmla="*/ 641022 h 893332"/>
                    <a:gd name="connsiteX1721" fmla="*/ 224372 w 910221"/>
                    <a:gd name="connsiteY1721" fmla="*/ 640174 h 893332"/>
                    <a:gd name="connsiteX1722" fmla="*/ 224372 w 910221"/>
                    <a:gd name="connsiteY1722" fmla="*/ 639325 h 893332"/>
                    <a:gd name="connsiteX1723" fmla="*/ 222647 w 910221"/>
                    <a:gd name="connsiteY1723" fmla="*/ 638477 h 893332"/>
                    <a:gd name="connsiteX1724" fmla="*/ 223496 w 910221"/>
                    <a:gd name="connsiteY1724" fmla="*/ 637602 h 893332"/>
                    <a:gd name="connsiteX1725" fmla="*/ 223496 w 910221"/>
                    <a:gd name="connsiteY1725" fmla="*/ 635057 h 893332"/>
                    <a:gd name="connsiteX1726" fmla="*/ 222647 w 910221"/>
                    <a:gd name="connsiteY1726" fmla="*/ 635905 h 893332"/>
                    <a:gd name="connsiteX1727" fmla="*/ 221798 w 910221"/>
                    <a:gd name="connsiteY1727" fmla="*/ 635905 h 893332"/>
                    <a:gd name="connsiteX1728" fmla="*/ 220100 w 910221"/>
                    <a:gd name="connsiteY1728" fmla="*/ 635905 h 893332"/>
                    <a:gd name="connsiteX1729" fmla="*/ 220100 w 910221"/>
                    <a:gd name="connsiteY1729" fmla="*/ 636754 h 893332"/>
                    <a:gd name="connsiteX1730" fmla="*/ 219251 w 910221"/>
                    <a:gd name="connsiteY1730" fmla="*/ 635905 h 893332"/>
                    <a:gd name="connsiteX1731" fmla="*/ 218402 w 910221"/>
                    <a:gd name="connsiteY1731" fmla="*/ 636754 h 893332"/>
                    <a:gd name="connsiteX1732" fmla="*/ 217527 w 910221"/>
                    <a:gd name="connsiteY1732" fmla="*/ 635905 h 893332"/>
                    <a:gd name="connsiteX1733" fmla="*/ 216678 w 910221"/>
                    <a:gd name="connsiteY1733" fmla="*/ 636754 h 893332"/>
                    <a:gd name="connsiteX1734" fmla="*/ 215829 w 910221"/>
                    <a:gd name="connsiteY1734" fmla="*/ 635905 h 893332"/>
                    <a:gd name="connsiteX1735" fmla="*/ 215829 w 910221"/>
                    <a:gd name="connsiteY1735" fmla="*/ 636754 h 893332"/>
                    <a:gd name="connsiteX1736" fmla="*/ 214980 w 910221"/>
                    <a:gd name="connsiteY1736" fmla="*/ 636754 h 893332"/>
                    <a:gd name="connsiteX1737" fmla="*/ 214980 w 910221"/>
                    <a:gd name="connsiteY1737" fmla="*/ 635905 h 893332"/>
                    <a:gd name="connsiteX1738" fmla="*/ 214131 w 910221"/>
                    <a:gd name="connsiteY1738" fmla="*/ 635905 h 893332"/>
                    <a:gd name="connsiteX1739" fmla="*/ 214131 w 910221"/>
                    <a:gd name="connsiteY1739" fmla="*/ 636754 h 893332"/>
                    <a:gd name="connsiteX1740" fmla="*/ 213282 w 910221"/>
                    <a:gd name="connsiteY1740" fmla="*/ 635905 h 893332"/>
                    <a:gd name="connsiteX1741" fmla="*/ 212406 w 910221"/>
                    <a:gd name="connsiteY1741" fmla="*/ 637602 h 893332"/>
                    <a:gd name="connsiteX1742" fmla="*/ 209859 w 910221"/>
                    <a:gd name="connsiteY1742" fmla="*/ 637602 h 893332"/>
                    <a:gd name="connsiteX1743" fmla="*/ 209010 w 910221"/>
                    <a:gd name="connsiteY1743" fmla="*/ 638477 h 893332"/>
                    <a:gd name="connsiteX1744" fmla="*/ 209010 w 910221"/>
                    <a:gd name="connsiteY1744" fmla="*/ 639325 h 893332"/>
                    <a:gd name="connsiteX1745" fmla="*/ 207286 w 910221"/>
                    <a:gd name="connsiteY1745" fmla="*/ 639325 h 893332"/>
                    <a:gd name="connsiteX1746" fmla="*/ 207286 w 910221"/>
                    <a:gd name="connsiteY1746" fmla="*/ 641022 h 893332"/>
                    <a:gd name="connsiteX1747" fmla="*/ 206437 w 910221"/>
                    <a:gd name="connsiteY1747" fmla="*/ 641870 h 893332"/>
                    <a:gd name="connsiteX1748" fmla="*/ 206437 w 910221"/>
                    <a:gd name="connsiteY1748" fmla="*/ 642719 h 893332"/>
                    <a:gd name="connsiteX1749" fmla="*/ 207286 w 910221"/>
                    <a:gd name="connsiteY1749" fmla="*/ 643594 h 893332"/>
                    <a:gd name="connsiteX1750" fmla="*/ 206437 w 910221"/>
                    <a:gd name="connsiteY1750" fmla="*/ 643594 h 893332"/>
                    <a:gd name="connsiteX1751" fmla="*/ 206437 w 910221"/>
                    <a:gd name="connsiteY1751" fmla="*/ 645290 h 893332"/>
                    <a:gd name="connsiteX1752" fmla="*/ 204739 w 910221"/>
                    <a:gd name="connsiteY1752" fmla="*/ 644442 h 893332"/>
                    <a:gd name="connsiteX1753" fmla="*/ 204739 w 910221"/>
                    <a:gd name="connsiteY1753" fmla="*/ 646139 h 893332"/>
                    <a:gd name="connsiteX1754" fmla="*/ 205588 w 910221"/>
                    <a:gd name="connsiteY1754" fmla="*/ 646139 h 893332"/>
                    <a:gd name="connsiteX1755" fmla="*/ 203041 w 910221"/>
                    <a:gd name="connsiteY1755" fmla="*/ 647836 h 893332"/>
                    <a:gd name="connsiteX1756" fmla="*/ 203041 w 910221"/>
                    <a:gd name="connsiteY1756" fmla="*/ 649559 h 893332"/>
                    <a:gd name="connsiteX1757" fmla="*/ 202192 w 910221"/>
                    <a:gd name="connsiteY1757" fmla="*/ 650407 h 893332"/>
                    <a:gd name="connsiteX1758" fmla="*/ 203041 w 910221"/>
                    <a:gd name="connsiteY1758" fmla="*/ 651256 h 893332"/>
                    <a:gd name="connsiteX1759" fmla="*/ 202192 w 910221"/>
                    <a:gd name="connsiteY1759" fmla="*/ 651256 h 893332"/>
                    <a:gd name="connsiteX1760" fmla="*/ 201316 w 910221"/>
                    <a:gd name="connsiteY1760" fmla="*/ 652952 h 893332"/>
                    <a:gd name="connsiteX1761" fmla="*/ 200467 w 910221"/>
                    <a:gd name="connsiteY1761" fmla="*/ 652104 h 893332"/>
                    <a:gd name="connsiteX1762" fmla="*/ 199618 w 910221"/>
                    <a:gd name="connsiteY1762" fmla="*/ 652104 h 893332"/>
                    <a:gd name="connsiteX1763" fmla="*/ 199618 w 910221"/>
                    <a:gd name="connsiteY1763" fmla="*/ 652952 h 893332"/>
                    <a:gd name="connsiteX1764" fmla="*/ 198769 w 910221"/>
                    <a:gd name="connsiteY1764" fmla="*/ 652952 h 893332"/>
                    <a:gd name="connsiteX1765" fmla="*/ 197920 w 910221"/>
                    <a:gd name="connsiteY1765" fmla="*/ 653801 h 893332"/>
                    <a:gd name="connsiteX1766" fmla="*/ 197071 w 910221"/>
                    <a:gd name="connsiteY1766" fmla="*/ 652952 h 893332"/>
                    <a:gd name="connsiteX1767" fmla="*/ 197071 w 910221"/>
                    <a:gd name="connsiteY1767" fmla="*/ 653801 h 893332"/>
                    <a:gd name="connsiteX1768" fmla="*/ 196222 w 910221"/>
                    <a:gd name="connsiteY1768" fmla="*/ 654649 h 893332"/>
                    <a:gd name="connsiteX1769" fmla="*/ 196222 w 910221"/>
                    <a:gd name="connsiteY1769" fmla="*/ 655524 h 893332"/>
                    <a:gd name="connsiteX1770" fmla="*/ 193649 w 910221"/>
                    <a:gd name="connsiteY1770" fmla="*/ 657221 h 893332"/>
                    <a:gd name="connsiteX1771" fmla="*/ 192800 w 910221"/>
                    <a:gd name="connsiteY1771" fmla="*/ 657221 h 893332"/>
                    <a:gd name="connsiteX1772" fmla="*/ 191951 w 910221"/>
                    <a:gd name="connsiteY1772" fmla="*/ 657221 h 893332"/>
                    <a:gd name="connsiteX1773" fmla="*/ 192800 w 910221"/>
                    <a:gd name="connsiteY1773" fmla="*/ 659766 h 893332"/>
                    <a:gd name="connsiteX1774" fmla="*/ 191951 w 910221"/>
                    <a:gd name="connsiteY1774" fmla="*/ 659766 h 893332"/>
                    <a:gd name="connsiteX1775" fmla="*/ 191102 w 910221"/>
                    <a:gd name="connsiteY1775" fmla="*/ 658917 h 893332"/>
                    <a:gd name="connsiteX1776" fmla="*/ 189377 w 910221"/>
                    <a:gd name="connsiteY1776" fmla="*/ 658069 h 893332"/>
                    <a:gd name="connsiteX1777" fmla="*/ 187679 w 910221"/>
                    <a:gd name="connsiteY1777" fmla="*/ 657221 h 893332"/>
                    <a:gd name="connsiteX1778" fmla="*/ 186831 w 910221"/>
                    <a:gd name="connsiteY1778" fmla="*/ 655524 h 893332"/>
                    <a:gd name="connsiteX1779" fmla="*/ 186831 w 910221"/>
                    <a:gd name="connsiteY1779" fmla="*/ 654649 h 893332"/>
                    <a:gd name="connsiteX1780" fmla="*/ 186831 w 910221"/>
                    <a:gd name="connsiteY1780" fmla="*/ 653801 h 893332"/>
                    <a:gd name="connsiteX1781" fmla="*/ 185982 w 910221"/>
                    <a:gd name="connsiteY1781" fmla="*/ 654649 h 893332"/>
                    <a:gd name="connsiteX1782" fmla="*/ 185982 w 910221"/>
                    <a:gd name="connsiteY1782" fmla="*/ 653801 h 893332"/>
                    <a:gd name="connsiteX1783" fmla="*/ 185106 w 910221"/>
                    <a:gd name="connsiteY1783" fmla="*/ 653801 h 893332"/>
                    <a:gd name="connsiteX1784" fmla="*/ 184257 w 910221"/>
                    <a:gd name="connsiteY1784" fmla="*/ 653801 h 893332"/>
                    <a:gd name="connsiteX1785" fmla="*/ 184257 w 910221"/>
                    <a:gd name="connsiteY1785" fmla="*/ 654649 h 893332"/>
                    <a:gd name="connsiteX1786" fmla="*/ 185106 w 910221"/>
                    <a:gd name="connsiteY1786" fmla="*/ 655524 h 893332"/>
                    <a:gd name="connsiteX1787" fmla="*/ 185106 w 910221"/>
                    <a:gd name="connsiteY1787" fmla="*/ 656372 h 893332"/>
                    <a:gd name="connsiteX1788" fmla="*/ 184257 w 910221"/>
                    <a:gd name="connsiteY1788" fmla="*/ 656372 h 893332"/>
                    <a:gd name="connsiteX1789" fmla="*/ 184257 w 910221"/>
                    <a:gd name="connsiteY1789" fmla="*/ 657221 h 893332"/>
                    <a:gd name="connsiteX1790" fmla="*/ 183408 w 910221"/>
                    <a:gd name="connsiteY1790" fmla="*/ 658069 h 893332"/>
                    <a:gd name="connsiteX1791" fmla="*/ 181710 w 910221"/>
                    <a:gd name="connsiteY1791" fmla="*/ 659766 h 893332"/>
                    <a:gd name="connsiteX1792" fmla="*/ 180012 w 910221"/>
                    <a:gd name="connsiteY1792" fmla="*/ 658917 h 893332"/>
                    <a:gd name="connsiteX1793" fmla="*/ 180861 w 910221"/>
                    <a:gd name="connsiteY1793" fmla="*/ 658069 h 893332"/>
                    <a:gd name="connsiteX1794" fmla="*/ 180012 w 910221"/>
                    <a:gd name="connsiteY1794" fmla="*/ 657221 h 893332"/>
                    <a:gd name="connsiteX1795" fmla="*/ 179137 w 910221"/>
                    <a:gd name="connsiteY1795" fmla="*/ 656372 h 893332"/>
                    <a:gd name="connsiteX1796" fmla="*/ 178288 w 910221"/>
                    <a:gd name="connsiteY1796" fmla="*/ 657221 h 893332"/>
                    <a:gd name="connsiteX1797" fmla="*/ 177439 w 910221"/>
                    <a:gd name="connsiteY1797" fmla="*/ 657221 h 893332"/>
                    <a:gd name="connsiteX1798" fmla="*/ 176590 w 910221"/>
                    <a:gd name="connsiteY1798" fmla="*/ 657221 h 893332"/>
                    <a:gd name="connsiteX1799" fmla="*/ 176590 w 910221"/>
                    <a:gd name="connsiteY1799" fmla="*/ 658069 h 893332"/>
                    <a:gd name="connsiteX1800" fmla="*/ 174892 w 910221"/>
                    <a:gd name="connsiteY1800" fmla="*/ 658917 h 893332"/>
                    <a:gd name="connsiteX1801" fmla="*/ 174043 w 910221"/>
                    <a:gd name="connsiteY1801" fmla="*/ 658917 h 893332"/>
                    <a:gd name="connsiteX1802" fmla="*/ 174043 w 910221"/>
                    <a:gd name="connsiteY1802" fmla="*/ 658069 h 893332"/>
                    <a:gd name="connsiteX1803" fmla="*/ 173167 w 910221"/>
                    <a:gd name="connsiteY1803" fmla="*/ 658069 h 893332"/>
                    <a:gd name="connsiteX1804" fmla="*/ 174043 w 910221"/>
                    <a:gd name="connsiteY1804" fmla="*/ 657221 h 893332"/>
                    <a:gd name="connsiteX1805" fmla="*/ 173167 w 910221"/>
                    <a:gd name="connsiteY1805" fmla="*/ 657221 h 893332"/>
                    <a:gd name="connsiteX1806" fmla="*/ 171469 w 910221"/>
                    <a:gd name="connsiteY1806" fmla="*/ 658069 h 893332"/>
                    <a:gd name="connsiteX1807" fmla="*/ 171469 w 910221"/>
                    <a:gd name="connsiteY1807" fmla="*/ 659766 h 893332"/>
                    <a:gd name="connsiteX1808" fmla="*/ 171469 w 910221"/>
                    <a:gd name="connsiteY1808" fmla="*/ 660641 h 893332"/>
                    <a:gd name="connsiteX1809" fmla="*/ 171469 w 910221"/>
                    <a:gd name="connsiteY1809" fmla="*/ 662337 h 893332"/>
                    <a:gd name="connsiteX1810" fmla="*/ 169771 w 910221"/>
                    <a:gd name="connsiteY1810" fmla="*/ 663186 h 893332"/>
                    <a:gd name="connsiteX1811" fmla="*/ 168922 w 910221"/>
                    <a:gd name="connsiteY1811" fmla="*/ 664034 h 893332"/>
                    <a:gd name="connsiteX1812" fmla="*/ 167198 w 910221"/>
                    <a:gd name="connsiteY1812" fmla="*/ 664882 h 893332"/>
                    <a:gd name="connsiteX1813" fmla="*/ 166349 w 910221"/>
                    <a:gd name="connsiteY1813" fmla="*/ 664882 h 893332"/>
                    <a:gd name="connsiteX1814" fmla="*/ 165500 w 910221"/>
                    <a:gd name="connsiteY1814" fmla="*/ 663186 h 893332"/>
                    <a:gd name="connsiteX1815" fmla="*/ 164651 w 910221"/>
                    <a:gd name="connsiteY1815" fmla="*/ 663186 h 893332"/>
                    <a:gd name="connsiteX1816" fmla="*/ 162953 w 910221"/>
                    <a:gd name="connsiteY1816" fmla="*/ 662337 h 893332"/>
                    <a:gd name="connsiteX1817" fmla="*/ 162077 w 910221"/>
                    <a:gd name="connsiteY1817" fmla="*/ 661489 h 893332"/>
                    <a:gd name="connsiteX1818" fmla="*/ 162953 w 910221"/>
                    <a:gd name="connsiteY1818" fmla="*/ 659766 h 893332"/>
                    <a:gd name="connsiteX1819" fmla="*/ 162077 w 910221"/>
                    <a:gd name="connsiteY1819" fmla="*/ 658069 h 893332"/>
                    <a:gd name="connsiteX1820" fmla="*/ 161228 w 910221"/>
                    <a:gd name="connsiteY1820" fmla="*/ 658069 h 893332"/>
                    <a:gd name="connsiteX1821" fmla="*/ 159530 w 910221"/>
                    <a:gd name="connsiteY1821" fmla="*/ 658917 h 893332"/>
                    <a:gd name="connsiteX1822" fmla="*/ 159530 w 910221"/>
                    <a:gd name="connsiteY1822" fmla="*/ 659766 h 893332"/>
                    <a:gd name="connsiteX1823" fmla="*/ 158681 w 910221"/>
                    <a:gd name="connsiteY1823" fmla="*/ 660641 h 893332"/>
                    <a:gd name="connsiteX1824" fmla="*/ 157832 w 910221"/>
                    <a:gd name="connsiteY1824" fmla="*/ 659766 h 893332"/>
                    <a:gd name="connsiteX1825" fmla="*/ 156957 w 910221"/>
                    <a:gd name="connsiteY1825" fmla="*/ 658917 h 893332"/>
                    <a:gd name="connsiteX1826" fmla="*/ 157832 w 910221"/>
                    <a:gd name="connsiteY1826" fmla="*/ 658917 h 893332"/>
                    <a:gd name="connsiteX1827" fmla="*/ 156957 w 910221"/>
                    <a:gd name="connsiteY1827" fmla="*/ 658917 h 893332"/>
                    <a:gd name="connsiteX1828" fmla="*/ 156108 w 910221"/>
                    <a:gd name="connsiteY1828" fmla="*/ 658069 h 893332"/>
                    <a:gd name="connsiteX1829" fmla="*/ 155259 w 910221"/>
                    <a:gd name="connsiteY1829" fmla="*/ 658917 h 893332"/>
                    <a:gd name="connsiteX1830" fmla="*/ 153561 w 910221"/>
                    <a:gd name="connsiteY1830" fmla="*/ 658917 h 893332"/>
                    <a:gd name="connsiteX1831" fmla="*/ 152712 w 910221"/>
                    <a:gd name="connsiteY1831" fmla="*/ 658069 h 893332"/>
                    <a:gd name="connsiteX1832" fmla="*/ 151863 w 910221"/>
                    <a:gd name="connsiteY1832" fmla="*/ 656372 h 893332"/>
                    <a:gd name="connsiteX1833" fmla="*/ 150138 w 910221"/>
                    <a:gd name="connsiteY1833" fmla="*/ 657221 h 893332"/>
                    <a:gd name="connsiteX1834" fmla="*/ 148440 w 910221"/>
                    <a:gd name="connsiteY1834" fmla="*/ 657221 h 893332"/>
                    <a:gd name="connsiteX1835" fmla="*/ 147591 w 910221"/>
                    <a:gd name="connsiteY1835" fmla="*/ 656372 h 893332"/>
                    <a:gd name="connsiteX1836" fmla="*/ 148440 w 910221"/>
                    <a:gd name="connsiteY1836" fmla="*/ 655524 h 893332"/>
                    <a:gd name="connsiteX1837" fmla="*/ 147591 w 910221"/>
                    <a:gd name="connsiteY1837" fmla="*/ 654649 h 893332"/>
                    <a:gd name="connsiteX1838" fmla="*/ 145867 w 910221"/>
                    <a:gd name="connsiteY1838" fmla="*/ 656372 h 893332"/>
                    <a:gd name="connsiteX1839" fmla="*/ 145018 w 910221"/>
                    <a:gd name="connsiteY1839" fmla="*/ 655524 h 893332"/>
                    <a:gd name="connsiteX1840" fmla="*/ 144169 w 910221"/>
                    <a:gd name="connsiteY1840" fmla="*/ 656372 h 893332"/>
                    <a:gd name="connsiteX1841" fmla="*/ 142471 w 910221"/>
                    <a:gd name="connsiteY1841" fmla="*/ 656372 h 893332"/>
                    <a:gd name="connsiteX1842" fmla="*/ 141622 w 910221"/>
                    <a:gd name="connsiteY1842" fmla="*/ 657221 h 893332"/>
                    <a:gd name="connsiteX1843" fmla="*/ 140773 w 910221"/>
                    <a:gd name="connsiteY1843" fmla="*/ 656372 h 893332"/>
                    <a:gd name="connsiteX1844" fmla="*/ 140773 w 910221"/>
                    <a:gd name="connsiteY1844" fmla="*/ 655524 h 893332"/>
                    <a:gd name="connsiteX1845" fmla="*/ 139048 w 910221"/>
                    <a:gd name="connsiteY1845" fmla="*/ 655524 h 893332"/>
                    <a:gd name="connsiteX1846" fmla="*/ 139897 w 910221"/>
                    <a:gd name="connsiteY1846" fmla="*/ 657221 h 893332"/>
                    <a:gd name="connsiteX1847" fmla="*/ 139048 w 910221"/>
                    <a:gd name="connsiteY1847" fmla="*/ 657221 h 893332"/>
                    <a:gd name="connsiteX1848" fmla="*/ 137350 w 910221"/>
                    <a:gd name="connsiteY1848" fmla="*/ 657221 h 893332"/>
                    <a:gd name="connsiteX1849" fmla="*/ 136501 w 910221"/>
                    <a:gd name="connsiteY1849" fmla="*/ 658069 h 893332"/>
                    <a:gd name="connsiteX1850" fmla="*/ 135652 w 910221"/>
                    <a:gd name="connsiteY1850" fmla="*/ 657221 h 893332"/>
                    <a:gd name="connsiteX1851" fmla="*/ 134777 w 910221"/>
                    <a:gd name="connsiteY1851" fmla="*/ 658069 h 893332"/>
                    <a:gd name="connsiteX1852" fmla="*/ 133928 w 910221"/>
                    <a:gd name="connsiteY1852" fmla="*/ 658069 h 893332"/>
                    <a:gd name="connsiteX1853" fmla="*/ 133079 w 910221"/>
                    <a:gd name="connsiteY1853" fmla="*/ 657221 h 893332"/>
                    <a:gd name="connsiteX1854" fmla="*/ 133928 w 910221"/>
                    <a:gd name="connsiteY1854" fmla="*/ 654649 h 893332"/>
                    <a:gd name="connsiteX1855" fmla="*/ 132230 w 910221"/>
                    <a:gd name="connsiteY1855" fmla="*/ 655524 h 893332"/>
                    <a:gd name="connsiteX1856" fmla="*/ 129683 w 910221"/>
                    <a:gd name="connsiteY1856" fmla="*/ 654649 h 893332"/>
                    <a:gd name="connsiteX1857" fmla="*/ 127958 w 910221"/>
                    <a:gd name="connsiteY1857" fmla="*/ 655524 h 893332"/>
                    <a:gd name="connsiteX1858" fmla="*/ 127109 w 910221"/>
                    <a:gd name="connsiteY1858" fmla="*/ 654649 h 893332"/>
                    <a:gd name="connsiteX1859" fmla="*/ 126260 w 910221"/>
                    <a:gd name="connsiteY1859" fmla="*/ 655524 h 893332"/>
                    <a:gd name="connsiteX1860" fmla="*/ 125412 w 910221"/>
                    <a:gd name="connsiteY1860" fmla="*/ 655524 h 893332"/>
                    <a:gd name="connsiteX1861" fmla="*/ 124563 w 910221"/>
                    <a:gd name="connsiteY1861" fmla="*/ 655524 h 893332"/>
                    <a:gd name="connsiteX1862" fmla="*/ 123687 w 910221"/>
                    <a:gd name="connsiteY1862" fmla="*/ 656372 h 893332"/>
                    <a:gd name="connsiteX1863" fmla="*/ 123687 w 910221"/>
                    <a:gd name="connsiteY1863" fmla="*/ 655524 h 893332"/>
                    <a:gd name="connsiteX1864" fmla="*/ 122838 w 910221"/>
                    <a:gd name="connsiteY1864" fmla="*/ 654649 h 893332"/>
                    <a:gd name="connsiteX1865" fmla="*/ 122838 w 910221"/>
                    <a:gd name="connsiteY1865" fmla="*/ 653801 h 893332"/>
                    <a:gd name="connsiteX1866" fmla="*/ 121989 w 910221"/>
                    <a:gd name="connsiteY1866" fmla="*/ 652952 h 893332"/>
                    <a:gd name="connsiteX1867" fmla="*/ 121140 w 910221"/>
                    <a:gd name="connsiteY1867" fmla="*/ 653801 h 893332"/>
                    <a:gd name="connsiteX1868" fmla="*/ 120291 w 910221"/>
                    <a:gd name="connsiteY1868" fmla="*/ 653801 h 893332"/>
                    <a:gd name="connsiteX1869" fmla="*/ 120291 w 910221"/>
                    <a:gd name="connsiteY1869" fmla="*/ 652952 h 893332"/>
                    <a:gd name="connsiteX1870" fmla="*/ 120291 w 910221"/>
                    <a:gd name="connsiteY1870" fmla="*/ 653801 h 893332"/>
                    <a:gd name="connsiteX1871" fmla="*/ 120291 w 910221"/>
                    <a:gd name="connsiteY1871" fmla="*/ 654649 h 893332"/>
                    <a:gd name="connsiteX1872" fmla="*/ 121140 w 910221"/>
                    <a:gd name="connsiteY1872" fmla="*/ 655524 h 893332"/>
                    <a:gd name="connsiteX1873" fmla="*/ 119442 w 910221"/>
                    <a:gd name="connsiteY1873" fmla="*/ 655524 h 893332"/>
                    <a:gd name="connsiteX1874" fmla="*/ 119442 w 910221"/>
                    <a:gd name="connsiteY1874" fmla="*/ 656372 h 893332"/>
                    <a:gd name="connsiteX1875" fmla="*/ 116869 w 910221"/>
                    <a:gd name="connsiteY1875" fmla="*/ 658069 h 893332"/>
                    <a:gd name="connsiteX1876" fmla="*/ 115171 w 910221"/>
                    <a:gd name="connsiteY1876" fmla="*/ 656372 h 893332"/>
                    <a:gd name="connsiteX1877" fmla="*/ 112597 w 910221"/>
                    <a:gd name="connsiteY1877" fmla="*/ 656372 h 893332"/>
                    <a:gd name="connsiteX1878" fmla="*/ 112597 w 910221"/>
                    <a:gd name="connsiteY1878" fmla="*/ 655524 h 893332"/>
                    <a:gd name="connsiteX1879" fmla="*/ 111748 w 910221"/>
                    <a:gd name="connsiteY1879" fmla="*/ 656372 h 893332"/>
                    <a:gd name="connsiteX1880" fmla="*/ 111748 w 910221"/>
                    <a:gd name="connsiteY1880" fmla="*/ 655524 h 893332"/>
                    <a:gd name="connsiteX1881" fmla="*/ 110899 w 910221"/>
                    <a:gd name="connsiteY1881" fmla="*/ 654649 h 893332"/>
                    <a:gd name="connsiteX1882" fmla="*/ 110050 w 910221"/>
                    <a:gd name="connsiteY1882" fmla="*/ 654649 h 893332"/>
                    <a:gd name="connsiteX1883" fmla="*/ 110050 w 910221"/>
                    <a:gd name="connsiteY1883" fmla="*/ 653801 h 893332"/>
                    <a:gd name="connsiteX1884" fmla="*/ 108352 w 910221"/>
                    <a:gd name="connsiteY1884" fmla="*/ 654649 h 893332"/>
                    <a:gd name="connsiteX1885" fmla="*/ 108352 w 910221"/>
                    <a:gd name="connsiteY1885" fmla="*/ 655524 h 893332"/>
                    <a:gd name="connsiteX1886" fmla="*/ 106628 w 910221"/>
                    <a:gd name="connsiteY1886" fmla="*/ 656372 h 893332"/>
                    <a:gd name="connsiteX1887" fmla="*/ 107503 w 910221"/>
                    <a:gd name="connsiteY1887" fmla="*/ 657221 h 893332"/>
                    <a:gd name="connsiteX1888" fmla="*/ 106628 w 910221"/>
                    <a:gd name="connsiteY1888" fmla="*/ 657221 h 893332"/>
                    <a:gd name="connsiteX1889" fmla="*/ 104930 w 910221"/>
                    <a:gd name="connsiteY1889" fmla="*/ 656372 h 893332"/>
                    <a:gd name="connsiteX1890" fmla="*/ 104930 w 910221"/>
                    <a:gd name="connsiteY1890" fmla="*/ 655524 h 893332"/>
                    <a:gd name="connsiteX1891" fmla="*/ 104081 w 910221"/>
                    <a:gd name="connsiteY1891" fmla="*/ 656372 h 893332"/>
                    <a:gd name="connsiteX1892" fmla="*/ 104081 w 910221"/>
                    <a:gd name="connsiteY1892" fmla="*/ 655524 h 893332"/>
                    <a:gd name="connsiteX1893" fmla="*/ 103232 w 910221"/>
                    <a:gd name="connsiteY1893" fmla="*/ 655524 h 893332"/>
                    <a:gd name="connsiteX1894" fmla="*/ 102383 w 910221"/>
                    <a:gd name="connsiteY1894" fmla="*/ 654649 h 893332"/>
                    <a:gd name="connsiteX1895" fmla="*/ 101507 w 910221"/>
                    <a:gd name="connsiteY1895" fmla="*/ 655524 h 893332"/>
                    <a:gd name="connsiteX1896" fmla="*/ 99809 w 910221"/>
                    <a:gd name="connsiteY1896" fmla="*/ 655524 h 893332"/>
                    <a:gd name="connsiteX1897" fmla="*/ 99809 w 910221"/>
                    <a:gd name="connsiteY1897" fmla="*/ 654649 h 893332"/>
                    <a:gd name="connsiteX1898" fmla="*/ 98960 w 910221"/>
                    <a:gd name="connsiteY1898" fmla="*/ 654649 h 893332"/>
                    <a:gd name="connsiteX1899" fmla="*/ 99809 w 910221"/>
                    <a:gd name="connsiteY1899" fmla="*/ 652952 h 893332"/>
                    <a:gd name="connsiteX1900" fmla="*/ 98111 w 910221"/>
                    <a:gd name="connsiteY1900" fmla="*/ 652952 h 893332"/>
                    <a:gd name="connsiteX1901" fmla="*/ 98111 w 910221"/>
                    <a:gd name="connsiteY1901" fmla="*/ 652104 h 893332"/>
                    <a:gd name="connsiteX1902" fmla="*/ 97262 w 910221"/>
                    <a:gd name="connsiteY1902" fmla="*/ 652952 h 893332"/>
                    <a:gd name="connsiteX1903" fmla="*/ 97262 w 910221"/>
                    <a:gd name="connsiteY1903" fmla="*/ 652104 h 893332"/>
                    <a:gd name="connsiteX1904" fmla="*/ 94689 w 910221"/>
                    <a:gd name="connsiteY1904" fmla="*/ 651256 h 893332"/>
                    <a:gd name="connsiteX1905" fmla="*/ 92991 w 910221"/>
                    <a:gd name="connsiteY1905" fmla="*/ 652104 h 893332"/>
                    <a:gd name="connsiteX1906" fmla="*/ 93840 w 910221"/>
                    <a:gd name="connsiteY1906" fmla="*/ 651256 h 893332"/>
                    <a:gd name="connsiteX1907" fmla="*/ 92142 w 910221"/>
                    <a:gd name="connsiteY1907" fmla="*/ 651256 h 893332"/>
                    <a:gd name="connsiteX1908" fmla="*/ 90444 w 910221"/>
                    <a:gd name="connsiteY1908" fmla="*/ 649559 h 893332"/>
                    <a:gd name="connsiteX1909" fmla="*/ 89568 w 910221"/>
                    <a:gd name="connsiteY1909" fmla="*/ 650407 h 893332"/>
                    <a:gd name="connsiteX1910" fmla="*/ 89568 w 910221"/>
                    <a:gd name="connsiteY1910" fmla="*/ 651256 h 893332"/>
                    <a:gd name="connsiteX1911" fmla="*/ 89568 w 910221"/>
                    <a:gd name="connsiteY1911" fmla="*/ 649559 h 893332"/>
                    <a:gd name="connsiteX1912" fmla="*/ 88719 w 910221"/>
                    <a:gd name="connsiteY1912" fmla="*/ 650407 h 893332"/>
                    <a:gd name="connsiteX1913" fmla="*/ 87870 w 910221"/>
                    <a:gd name="connsiteY1913" fmla="*/ 649559 h 893332"/>
                    <a:gd name="connsiteX1914" fmla="*/ 86172 w 910221"/>
                    <a:gd name="connsiteY1914" fmla="*/ 650407 h 893332"/>
                    <a:gd name="connsiteX1915" fmla="*/ 85323 w 910221"/>
                    <a:gd name="connsiteY1915" fmla="*/ 650407 h 893332"/>
                    <a:gd name="connsiteX1916" fmla="*/ 85323 w 910221"/>
                    <a:gd name="connsiteY1916" fmla="*/ 649559 h 893332"/>
                    <a:gd name="connsiteX1917" fmla="*/ 83599 w 910221"/>
                    <a:gd name="connsiteY1917" fmla="*/ 649559 h 893332"/>
                    <a:gd name="connsiteX1918" fmla="*/ 81901 w 910221"/>
                    <a:gd name="connsiteY1918" fmla="*/ 647836 h 893332"/>
                    <a:gd name="connsiteX1919" fmla="*/ 81052 w 910221"/>
                    <a:gd name="connsiteY1919" fmla="*/ 647836 h 893332"/>
                    <a:gd name="connsiteX1920" fmla="*/ 80203 w 910221"/>
                    <a:gd name="connsiteY1920" fmla="*/ 648684 h 893332"/>
                    <a:gd name="connsiteX1921" fmla="*/ 78478 w 910221"/>
                    <a:gd name="connsiteY1921" fmla="*/ 649559 h 893332"/>
                    <a:gd name="connsiteX1922" fmla="*/ 75082 w 910221"/>
                    <a:gd name="connsiteY1922" fmla="*/ 648684 h 893332"/>
                    <a:gd name="connsiteX1923" fmla="*/ 74233 w 910221"/>
                    <a:gd name="connsiteY1923" fmla="*/ 648684 h 893332"/>
                    <a:gd name="connsiteX1924" fmla="*/ 73358 w 910221"/>
                    <a:gd name="connsiteY1924" fmla="*/ 646987 h 893332"/>
                    <a:gd name="connsiteX1925" fmla="*/ 73358 w 910221"/>
                    <a:gd name="connsiteY1925" fmla="*/ 644442 h 893332"/>
                    <a:gd name="connsiteX1926" fmla="*/ 73358 w 910221"/>
                    <a:gd name="connsiteY1926" fmla="*/ 643594 h 893332"/>
                    <a:gd name="connsiteX1927" fmla="*/ 72509 w 910221"/>
                    <a:gd name="connsiteY1927" fmla="*/ 644442 h 893332"/>
                    <a:gd name="connsiteX1928" fmla="*/ 72509 w 910221"/>
                    <a:gd name="connsiteY1928" fmla="*/ 643594 h 893332"/>
                    <a:gd name="connsiteX1929" fmla="*/ 71660 w 910221"/>
                    <a:gd name="connsiteY1929" fmla="*/ 643594 h 893332"/>
                    <a:gd name="connsiteX1930" fmla="*/ 71660 w 910221"/>
                    <a:gd name="connsiteY1930" fmla="*/ 642719 h 893332"/>
                    <a:gd name="connsiteX1931" fmla="*/ 70811 w 910221"/>
                    <a:gd name="connsiteY1931" fmla="*/ 642719 h 893332"/>
                    <a:gd name="connsiteX1932" fmla="*/ 70811 w 910221"/>
                    <a:gd name="connsiteY1932" fmla="*/ 641870 h 893332"/>
                    <a:gd name="connsiteX1933" fmla="*/ 69962 w 910221"/>
                    <a:gd name="connsiteY1933" fmla="*/ 641870 h 893332"/>
                    <a:gd name="connsiteX1934" fmla="*/ 70811 w 910221"/>
                    <a:gd name="connsiteY1934" fmla="*/ 641022 h 893332"/>
                    <a:gd name="connsiteX1935" fmla="*/ 69962 w 910221"/>
                    <a:gd name="connsiteY1935" fmla="*/ 639325 h 893332"/>
                    <a:gd name="connsiteX1936" fmla="*/ 69962 w 910221"/>
                    <a:gd name="connsiteY1936" fmla="*/ 638477 h 893332"/>
                    <a:gd name="connsiteX1937" fmla="*/ 69962 w 910221"/>
                    <a:gd name="connsiteY1937" fmla="*/ 637602 h 893332"/>
                    <a:gd name="connsiteX1938" fmla="*/ 66539 w 910221"/>
                    <a:gd name="connsiteY1938" fmla="*/ 639325 h 893332"/>
                    <a:gd name="connsiteX1939" fmla="*/ 63144 w 910221"/>
                    <a:gd name="connsiteY1939" fmla="*/ 639325 h 893332"/>
                    <a:gd name="connsiteX1940" fmla="*/ 62268 w 910221"/>
                    <a:gd name="connsiteY1940" fmla="*/ 638477 h 893332"/>
                    <a:gd name="connsiteX1941" fmla="*/ 60570 w 910221"/>
                    <a:gd name="connsiteY1941" fmla="*/ 636754 h 893332"/>
                    <a:gd name="connsiteX1942" fmla="*/ 59721 w 910221"/>
                    <a:gd name="connsiteY1942" fmla="*/ 637602 h 893332"/>
                    <a:gd name="connsiteX1943" fmla="*/ 58023 w 910221"/>
                    <a:gd name="connsiteY1943" fmla="*/ 637602 h 893332"/>
                    <a:gd name="connsiteX1944" fmla="*/ 58023 w 910221"/>
                    <a:gd name="connsiteY1944" fmla="*/ 638477 h 893332"/>
                    <a:gd name="connsiteX1945" fmla="*/ 57148 w 910221"/>
                    <a:gd name="connsiteY1945" fmla="*/ 639325 h 893332"/>
                    <a:gd name="connsiteX1946" fmla="*/ 57148 w 910221"/>
                    <a:gd name="connsiteY1946" fmla="*/ 640174 h 893332"/>
                    <a:gd name="connsiteX1947" fmla="*/ 55450 w 910221"/>
                    <a:gd name="connsiteY1947" fmla="*/ 638477 h 893332"/>
                    <a:gd name="connsiteX1948" fmla="*/ 54601 w 910221"/>
                    <a:gd name="connsiteY1948" fmla="*/ 639325 h 893332"/>
                    <a:gd name="connsiteX1949" fmla="*/ 53752 w 910221"/>
                    <a:gd name="connsiteY1949" fmla="*/ 639325 h 893332"/>
                    <a:gd name="connsiteX1950" fmla="*/ 53752 w 910221"/>
                    <a:gd name="connsiteY1950" fmla="*/ 641022 h 893332"/>
                    <a:gd name="connsiteX1951" fmla="*/ 54601 w 910221"/>
                    <a:gd name="connsiteY1951" fmla="*/ 641022 h 893332"/>
                    <a:gd name="connsiteX1952" fmla="*/ 54601 w 910221"/>
                    <a:gd name="connsiteY1952" fmla="*/ 642719 h 893332"/>
                    <a:gd name="connsiteX1953" fmla="*/ 52903 w 910221"/>
                    <a:gd name="connsiteY1953" fmla="*/ 643594 h 893332"/>
                    <a:gd name="connsiteX1954" fmla="*/ 52054 w 910221"/>
                    <a:gd name="connsiteY1954" fmla="*/ 643594 h 893332"/>
                    <a:gd name="connsiteX1955" fmla="*/ 51178 w 910221"/>
                    <a:gd name="connsiteY1955" fmla="*/ 643594 h 893332"/>
                    <a:gd name="connsiteX1956" fmla="*/ 48631 w 910221"/>
                    <a:gd name="connsiteY1956" fmla="*/ 641870 h 893332"/>
                    <a:gd name="connsiteX1957" fmla="*/ 47782 w 910221"/>
                    <a:gd name="connsiteY1957" fmla="*/ 642719 h 893332"/>
                    <a:gd name="connsiteX1958" fmla="*/ 46933 w 910221"/>
                    <a:gd name="connsiteY1958" fmla="*/ 645290 h 893332"/>
                    <a:gd name="connsiteX1959" fmla="*/ 46084 w 910221"/>
                    <a:gd name="connsiteY1959" fmla="*/ 645290 h 893332"/>
                    <a:gd name="connsiteX1960" fmla="*/ 45209 w 910221"/>
                    <a:gd name="connsiteY1960" fmla="*/ 643594 h 893332"/>
                    <a:gd name="connsiteX1961" fmla="*/ 44360 w 910221"/>
                    <a:gd name="connsiteY1961" fmla="*/ 643594 h 893332"/>
                    <a:gd name="connsiteX1962" fmla="*/ 43511 w 910221"/>
                    <a:gd name="connsiteY1962" fmla="*/ 641870 h 893332"/>
                    <a:gd name="connsiteX1963" fmla="*/ 42662 w 910221"/>
                    <a:gd name="connsiteY1963" fmla="*/ 641022 h 893332"/>
                    <a:gd name="connsiteX1964" fmla="*/ 38390 w 910221"/>
                    <a:gd name="connsiteY1964" fmla="*/ 642719 h 893332"/>
                    <a:gd name="connsiteX1965" fmla="*/ 39239 w 910221"/>
                    <a:gd name="connsiteY1965" fmla="*/ 643594 h 893332"/>
                    <a:gd name="connsiteX1966" fmla="*/ 37541 w 910221"/>
                    <a:gd name="connsiteY1966" fmla="*/ 642719 h 893332"/>
                    <a:gd name="connsiteX1967" fmla="*/ 35843 w 910221"/>
                    <a:gd name="connsiteY1967" fmla="*/ 642719 h 893332"/>
                    <a:gd name="connsiteX1968" fmla="*/ 34968 w 910221"/>
                    <a:gd name="connsiteY1968" fmla="*/ 641870 h 893332"/>
                    <a:gd name="connsiteX1969" fmla="*/ 33270 w 910221"/>
                    <a:gd name="connsiteY1969" fmla="*/ 641870 h 893332"/>
                    <a:gd name="connsiteX1970" fmla="*/ 29874 w 910221"/>
                    <a:gd name="connsiteY1970" fmla="*/ 641870 h 893332"/>
                    <a:gd name="connsiteX1971" fmla="*/ 30723 w 910221"/>
                    <a:gd name="connsiteY1971" fmla="*/ 640174 h 893332"/>
                    <a:gd name="connsiteX1972" fmla="*/ 29874 w 910221"/>
                    <a:gd name="connsiteY1972" fmla="*/ 639325 h 893332"/>
                    <a:gd name="connsiteX1973" fmla="*/ 28998 w 910221"/>
                    <a:gd name="connsiteY1973" fmla="*/ 636754 h 893332"/>
                    <a:gd name="connsiteX1974" fmla="*/ 27300 w 910221"/>
                    <a:gd name="connsiteY1974" fmla="*/ 636754 h 893332"/>
                    <a:gd name="connsiteX1975" fmla="*/ 26451 w 910221"/>
                    <a:gd name="connsiteY1975" fmla="*/ 635905 h 893332"/>
                    <a:gd name="connsiteX1976" fmla="*/ 25602 w 910221"/>
                    <a:gd name="connsiteY1976" fmla="*/ 637602 h 893332"/>
                    <a:gd name="connsiteX1977" fmla="*/ 23904 w 910221"/>
                    <a:gd name="connsiteY1977" fmla="*/ 637602 h 893332"/>
                    <a:gd name="connsiteX1978" fmla="*/ 23029 w 910221"/>
                    <a:gd name="connsiteY1978" fmla="*/ 636754 h 893332"/>
                    <a:gd name="connsiteX1979" fmla="*/ 22180 w 910221"/>
                    <a:gd name="connsiteY1979" fmla="*/ 637602 h 893332"/>
                    <a:gd name="connsiteX1980" fmla="*/ 23029 w 910221"/>
                    <a:gd name="connsiteY1980" fmla="*/ 633360 h 893332"/>
                    <a:gd name="connsiteX1981" fmla="*/ 22180 w 910221"/>
                    <a:gd name="connsiteY1981" fmla="*/ 632485 h 893332"/>
                    <a:gd name="connsiteX1982" fmla="*/ 20482 w 910221"/>
                    <a:gd name="connsiteY1982" fmla="*/ 632485 h 893332"/>
                    <a:gd name="connsiteX1983" fmla="*/ 20482 w 910221"/>
                    <a:gd name="connsiteY1983" fmla="*/ 630789 h 893332"/>
                    <a:gd name="connsiteX1984" fmla="*/ 21331 w 910221"/>
                    <a:gd name="connsiteY1984" fmla="*/ 629092 h 893332"/>
                    <a:gd name="connsiteX1985" fmla="*/ 25602 w 910221"/>
                    <a:gd name="connsiteY1985" fmla="*/ 626520 h 893332"/>
                    <a:gd name="connsiteX1986" fmla="*/ 25602 w 910221"/>
                    <a:gd name="connsiteY1986" fmla="*/ 625672 h 893332"/>
                    <a:gd name="connsiteX1987" fmla="*/ 25602 w 910221"/>
                    <a:gd name="connsiteY1987" fmla="*/ 623127 h 893332"/>
                    <a:gd name="connsiteX1988" fmla="*/ 27300 w 910221"/>
                    <a:gd name="connsiteY1988" fmla="*/ 621430 h 893332"/>
                    <a:gd name="connsiteX1989" fmla="*/ 28998 w 910221"/>
                    <a:gd name="connsiteY1989" fmla="*/ 615438 h 893332"/>
                    <a:gd name="connsiteX1990" fmla="*/ 28998 w 910221"/>
                    <a:gd name="connsiteY1990" fmla="*/ 613742 h 893332"/>
                    <a:gd name="connsiteX1991" fmla="*/ 28149 w 910221"/>
                    <a:gd name="connsiteY1991" fmla="*/ 613742 h 893332"/>
                    <a:gd name="connsiteX1992" fmla="*/ 27300 w 910221"/>
                    <a:gd name="connsiteY1992" fmla="*/ 612893 h 893332"/>
                    <a:gd name="connsiteX1993" fmla="*/ 29874 w 910221"/>
                    <a:gd name="connsiteY1993" fmla="*/ 611197 h 893332"/>
                    <a:gd name="connsiteX1994" fmla="*/ 31572 w 910221"/>
                    <a:gd name="connsiteY1994" fmla="*/ 611197 h 893332"/>
                    <a:gd name="connsiteX1995" fmla="*/ 32421 w 910221"/>
                    <a:gd name="connsiteY1995" fmla="*/ 610322 h 893332"/>
                    <a:gd name="connsiteX1996" fmla="*/ 31572 w 910221"/>
                    <a:gd name="connsiteY1996" fmla="*/ 609473 h 893332"/>
                    <a:gd name="connsiteX1997" fmla="*/ 24753 w 910221"/>
                    <a:gd name="connsiteY1997" fmla="*/ 606080 h 893332"/>
                    <a:gd name="connsiteX1998" fmla="*/ 24753 w 910221"/>
                    <a:gd name="connsiteY1998" fmla="*/ 605232 h 893332"/>
                    <a:gd name="connsiteX1999" fmla="*/ 27300 w 910221"/>
                    <a:gd name="connsiteY1999" fmla="*/ 604357 h 893332"/>
                    <a:gd name="connsiteX2000" fmla="*/ 29874 w 910221"/>
                    <a:gd name="connsiteY2000" fmla="*/ 603508 h 893332"/>
                    <a:gd name="connsiteX2001" fmla="*/ 32421 w 910221"/>
                    <a:gd name="connsiteY2001" fmla="*/ 598392 h 893332"/>
                    <a:gd name="connsiteX2002" fmla="*/ 32421 w 910221"/>
                    <a:gd name="connsiteY2002" fmla="*/ 595846 h 893332"/>
                    <a:gd name="connsiteX2003" fmla="*/ 30723 w 910221"/>
                    <a:gd name="connsiteY2003" fmla="*/ 595846 h 893332"/>
                    <a:gd name="connsiteX2004" fmla="*/ 28998 w 910221"/>
                    <a:gd name="connsiteY2004" fmla="*/ 594150 h 893332"/>
                    <a:gd name="connsiteX2005" fmla="*/ 28149 w 910221"/>
                    <a:gd name="connsiteY2005" fmla="*/ 593275 h 893332"/>
                    <a:gd name="connsiteX2006" fmla="*/ 28149 w 910221"/>
                    <a:gd name="connsiteY2006" fmla="*/ 592426 h 893332"/>
                    <a:gd name="connsiteX2007" fmla="*/ 28998 w 910221"/>
                    <a:gd name="connsiteY2007" fmla="*/ 590730 h 893332"/>
                    <a:gd name="connsiteX2008" fmla="*/ 34119 w 910221"/>
                    <a:gd name="connsiteY2008" fmla="*/ 587310 h 893332"/>
                    <a:gd name="connsiteX2009" fmla="*/ 35843 w 910221"/>
                    <a:gd name="connsiteY2009" fmla="*/ 585613 h 893332"/>
                    <a:gd name="connsiteX2010" fmla="*/ 35843 w 910221"/>
                    <a:gd name="connsiteY2010" fmla="*/ 584765 h 893332"/>
                    <a:gd name="connsiteX2011" fmla="*/ 30723 w 910221"/>
                    <a:gd name="connsiteY2011" fmla="*/ 582193 h 893332"/>
                    <a:gd name="connsiteX2012" fmla="*/ 29874 w 910221"/>
                    <a:gd name="connsiteY2012" fmla="*/ 580496 h 893332"/>
                    <a:gd name="connsiteX2013" fmla="*/ 28149 w 910221"/>
                    <a:gd name="connsiteY2013" fmla="*/ 577103 h 893332"/>
                    <a:gd name="connsiteX2014" fmla="*/ 29874 w 910221"/>
                    <a:gd name="connsiteY2014" fmla="*/ 574531 h 893332"/>
                    <a:gd name="connsiteX2015" fmla="*/ 32421 w 910221"/>
                    <a:gd name="connsiteY2015" fmla="*/ 573683 h 893332"/>
                    <a:gd name="connsiteX2016" fmla="*/ 32421 w 910221"/>
                    <a:gd name="connsiteY2016" fmla="*/ 572834 h 893332"/>
                    <a:gd name="connsiteX2017" fmla="*/ 30723 w 910221"/>
                    <a:gd name="connsiteY2017" fmla="*/ 571111 h 893332"/>
                    <a:gd name="connsiteX2018" fmla="*/ 26451 w 910221"/>
                    <a:gd name="connsiteY2018" fmla="*/ 569414 h 893332"/>
                    <a:gd name="connsiteX2019" fmla="*/ 25602 w 910221"/>
                    <a:gd name="connsiteY2019" fmla="*/ 566869 h 893332"/>
                    <a:gd name="connsiteX2020" fmla="*/ 25602 w 910221"/>
                    <a:gd name="connsiteY2020" fmla="*/ 564298 h 893332"/>
                    <a:gd name="connsiteX2021" fmla="*/ 26451 w 910221"/>
                    <a:gd name="connsiteY2021" fmla="*/ 561753 h 893332"/>
                    <a:gd name="connsiteX2022" fmla="*/ 28149 w 910221"/>
                    <a:gd name="connsiteY2022" fmla="*/ 560904 h 893332"/>
                    <a:gd name="connsiteX2023" fmla="*/ 29874 w 910221"/>
                    <a:gd name="connsiteY2023" fmla="*/ 558333 h 893332"/>
                    <a:gd name="connsiteX2024" fmla="*/ 30723 w 910221"/>
                    <a:gd name="connsiteY2024" fmla="*/ 556636 h 893332"/>
                    <a:gd name="connsiteX2025" fmla="*/ 30723 w 910221"/>
                    <a:gd name="connsiteY2025" fmla="*/ 554939 h 893332"/>
                    <a:gd name="connsiteX2026" fmla="*/ 32421 w 910221"/>
                    <a:gd name="connsiteY2026" fmla="*/ 550671 h 893332"/>
                    <a:gd name="connsiteX2027" fmla="*/ 33270 w 910221"/>
                    <a:gd name="connsiteY2027" fmla="*/ 548099 h 893332"/>
                    <a:gd name="connsiteX2028" fmla="*/ 38390 w 910221"/>
                    <a:gd name="connsiteY2028" fmla="*/ 542134 h 893332"/>
                    <a:gd name="connsiteX2029" fmla="*/ 39239 w 910221"/>
                    <a:gd name="connsiteY2029" fmla="*/ 540437 h 893332"/>
                    <a:gd name="connsiteX2030" fmla="*/ 40088 w 910221"/>
                    <a:gd name="connsiteY2030" fmla="*/ 537866 h 893332"/>
                    <a:gd name="connsiteX2031" fmla="*/ 39239 w 910221"/>
                    <a:gd name="connsiteY2031" fmla="*/ 537017 h 893332"/>
                    <a:gd name="connsiteX2032" fmla="*/ 34119 w 910221"/>
                    <a:gd name="connsiteY2032" fmla="*/ 536169 h 893332"/>
                    <a:gd name="connsiteX2033" fmla="*/ 32421 w 910221"/>
                    <a:gd name="connsiteY2033" fmla="*/ 534472 h 893332"/>
                    <a:gd name="connsiteX2034" fmla="*/ 30723 w 910221"/>
                    <a:gd name="connsiteY2034" fmla="*/ 532776 h 893332"/>
                    <a:gd name="connsiteX2035" fmla="*/ 31572 w 910221"/>
                    <a:gd name="connsiteY2035" fmla="*/ 531901 h 893332"/>
                    <a:gd name="connsiteX2036" fmla="*/ 39239 w 910221"/>
                    <a:gd name="connsiteY2036" fmla="*/ 526784 h 893332"/>
                    <a:gd name="connsiteX2037" fmla="*/ 40088 w 910221"/>
                    <a:gd name="connsiteY2037" fmla="*/ 525087 h 893332"/>
                    <a:gd name="connsiteX2038" fmla="*/ 40088 w 910221"/>
                    <a:gd name="connsiteY2038" fmla="*/ 520819 h 893332"/>
                    <a:gd name="connsiteX2039" fmla="*/ 38390 w 910221"/>
                    <a:gd name="connsiteY2039" fmla="*/ 514005 h 893332"/>
                    <a:gd name="connsiteX2040" fmla="*/ 38390 w 910221"/>
                    <a:gd name="connsiteY2040" fmla="*/ 513157 h 893332"/>
                    <a:gd name="connsiteX2041" fmla="*/ 40964 w 910221"/>
                    <a:gd name="connsiteY2041" fmla="*/ 508889 h 893332"/>
                    <a:gd name="connsiteX2042" fmla="*/ 38390 w 910221"/>
                    <a:gd name="connsiteY2042" fmla="*/ 504620 h 893332"/>
                    <a:gd name="connsiteX2043" fmla="*/ 37541 w 910221"/>
                    <a:gd name="connsiteY2043" fmla="*/ 501227 h 893332"/>
                    <a:gd name="connsiteX2044" fmla="*/ 40088 w 910221"/>
                    <a:gd name="connsiteY2044" fmla="*/ 499530 h 893332"/>
                    <a:gd name="connsiteX2045" fmla="*/ 42662 w 910221"/>
                    <a:gd name="connsiteY2045" fmla="*/ 495262 h 893332"/>
                    <a:gd name="connsiteX2046" fmla="*/ 44360 w 910221"/>
                    <a:gd name="connsiteY2046" fmla="*/ 493538 h 893332"/>
                    <a:gd name="connsiteX2047" fmla="*/ 43511 w 910221"/>
                    <a:gd name="connsiteY2047" fmla="*/ 491842 h 893332"/>
                    <a:gd name="connsiteX2048" fmla="*/ 43511 w 910221"/>
                    <a:gd name="connsiteY2048" fmla="*/ 488448 h 893332"/>
                    <a:gd name="connsiteX2049" fmla="*/ 43511 w 910221"/>
                    <a:gd name="connsiteY2049" fmla="*/ 487573 h 893332"/>
                    <a:gd name="connsiteX2050" fmla="*/ 41813 w 910221"/>
                    <a:gd name="connsiteY2050" fmla="*/ 487573 h 893332"/>
                    <a:gd name="connsiteX2051" fmla="*/ 40088 w 910221"/>
                    <a:gd name="connsiteY2051" fmla="*/ 489297 h 893332"/>
                    <a:gd name="connsiteX2052" fmla="*/ 38390 w 910221"/>
                    <a:gd name="connsiteY2052" fmla="*/ 489297 h 893332"/>
                    <a:gd name="connsiteX2053" fmla="*/ 37541 w 910221"/>
                    <a:gd name="connsiteY2053" fmla="*/ 488448 h 893332"/>
                    <a:gd name="connsiteX2054" fmla="*/ 35843 w 910221"/>
                    <a:gd name="connsiteY2054" fmla="*/ 485028 h 893332"/>
                    <a:gd name="connsiteX2055" fmla="*/ 34968 w 910221"/>
                    <a:gd name="connsiteY2055" fmla="*/ 484180 h 893332"/>
                    <a:gd name="connsiteX2056" fmla="*/ 33270 w 910221"/>
                    <a:gd name="connsiteY2056" fmla="*/ 483332 h 893332"/>
                    <a:gd name="connsiteX2057" fmla="*/ 31572 w 910221"/>
                    <a:gd name="connsiteY2057" fmla="*/ 484180 h 893332"/>
                    <a:gd name="connsiteX2058" fmla="*/ 29874 w 910221"/>
                    <a:gd name="connsiteY2058" fmla="*/ 483332 h 893332"/>
                    <a:gd name="connsiteX2059" fmla="*/ 30723 w 910221"/>
                    <a:gd name="connsiteY2059" fmla="*/ 481608 h 893332"/>
                    <a:gd name="connsiteX2060" fmla="*/ 33270 w 910221"/>
                    <a:gd name="connsiteY2060" fmla="*/ 479912 h 893332"/>
                    <a:gd name="connsiteX2061" fmla="*/ 38390 w 910221"/>
                    <a:gd name="connsiteY2061" fmla="*/ 476492 h 893332"/>
                    <a:gd name="connsiteX2062" fmla="*/ 39239 w 910221"/>
                    <a:gd name="connsiteY2062" fmla="*/ 473946 h 893332"/>
                    <a:gd name="connsiteX2063" fmla="*/ 38390 w 910221"/>
                    <a:gd name="connsiteY2063" fmla="*/ 472250 h 893332"/>
                    <a:gd name="connsiteX2064" fmla="*/ 34119 w 910221"/>
                    <a:gd name="connsiteY2064" fmla="*/ 468830 h 893332"/>
                    <a:gd name="connsiteX2065" fmla="*/ 32421 w 910221"/>
                    <a:gd name="connsiteY2065" fmla="*/ 468830 h 893332"/>
                    <a:gd name="connsiteX2066" fmla="*/ 29874 w 910221"/>
                    <a:gd name="connsiteY2066" fmla="*/ 470526 h 893332"/>
                    <a:gd name="connsiteX2067" fmla="*/ 28149 w 910221"/>
                    <a:gd name="connsiteY2067" fmla="*/ 470526 h 893332"/>
                    <a:gd name="connsiteX2068" fmla="*/ 26451 w 910221"/>
                    <a:gd name="connsiteY2068" fmla="*/ 469678 h 893332"/>
                    <a:gd name="connsiteX2069" fmla="*/ 26451 w 910221"/>
                    <a:gd name="connsiteY2069" fmla="*/ 468830 h 893332"/>
                    <a:gd name="connsiteX2070" fmla="*/ 28149 w 910221"/>
                    <a:gd name="connsiteY2070" fmla="*/ 464561 h 893332"/>
                    <a:gd name="connsiteX2071" fmla="*/ 29874 w 910221"/>
                    <a:gd name="connsiteY2071" fmla="*/ 463713 h 893332"/>
                    <a:gd name="connsiteX2072" fmla="*/ 31572 w 910221"/>
                    <a:gd name="connsiteY2072" fmla="*/ 462865 h 893332"/>
                    <a:gd name="connsiteX2073" fmla="*/ 36692 w 910221"/>
                    <a:gd name="connsiteY2073" fmla="*/ 463713 h 893332"/>
                    <a:gd name="connsiteX2074" fmla="*/ 38390 w 910221"/>
                    <a:gd name="connsiteY2074" fmla="*/ 463713 h 893332"/>
                    <a:gd name="connsiteX2075" fmla="*/ 38390 w 910221"/>
                    <a:gd name="connsiteY2075" fmla="*/ 462865 h 893332"/>
                    <a:gd name="connsiteX2076" fmla="*/ 37541 w 910221"/>
                    <a:gd name="connsiteY2076" fmla="*/ 461168 h 893332"/>
                    <a:gd name="connsiteX2077" fmla="*/ 36692 w 910221"/>
                    <a:gd name="connsiteY2077" fmla="*/ 459445 h 893332"/>
                    <a:gd name="connsiteX2078" fmla="*/ 33270 w 910221"/>
                    <a:gd name="connsiteY2078" fmla="*/ 455203 h 893332"/>
                    <a:gd name="connsiteX2079" fmla="*/ 32421 w 910221"/>
                    <a:gd name="connsiteY2079" fmla="*/ 453480 h 893332"/>
                    <a:gd name="connsiteX2080" fmla="*/ 31572 w 910221"/>
                    <a:gd name="connsiteY2080" fmla="*/ 452631 h 893332"/>
                    <a:gd name="connsiteX2081" fmla="*/ 30723 w 910221"/>
                    <a:gd name="connsiteY2081" fmla="*/ 452631 h 893332"/>
                    <a:gd name="connsiteX2082" fmla="*/ 29874 w 910221"/>
                    <a:gd name="connsiteY2082" fmla="*/ 452631 h 893332"/>
                    <a:gd name="connsiteX2083" fmla="*/ 27300 w 910221"/>
                    <a:gd name="connsiteY2083" fmla="*/ 457748 h 893332"/>
                    <a:gd name="connsiteX2084" fmla="*/ 23029 w 910221"/>
                    <a:gd name="connsiteY2084" fmla="*/ 457748 h 893332"/>
                    <a:gd name="connsiteX2085" fmla="*/ 23029 w 910221"/>
                    <a:gd name="connsiteY2085" fmla="*/ 456051 h 893332"/>
                    <a:gd name="connsiteX2086" fmla="*/ 23029 w 910221"/>
                    <a:gd name="connsiteY2086" fmla="*/ 455203 h 893332"/>
                    <a:gd name="connsiteX2087" fmla="*/ 23904 w 910221"/>
                    <a:gd name="connsiteY2087" fmla="*/ 452631 h 893332"/>
                    <a:gd name="connsiteX2088" fmla="*/ 24753 w 910221"/>
                    <a:gd name="connsiteY2088" fmla="*/ 450086 h 893332"/>
                    <a:gd name="connsiteX2089" fmla="*/ 24753 w 910221"/>
                    <a:gd name="connsiteY2089" fmla="*/ 449238 h 893332"/>
                    <a:gd name="connsiteX2090" fmla="*/ 22180 w 910221"/>
                    <a:gd name="connsiteY2090" fmla="*/ 449238 h 893332"/>
                    <a:gd name="connsiteX2091" fmla="*/ 19633 w 910221"/>
                    <a:gd name="connsiteY2091" fmla="*/ 445818 h 893332"/>
                    <a:gd name="connsiteX2092" fmla="*/ 19633 w 910221"/>
                    <a:gd name="connsiteY2092" fmla="*/ 443246 h 893332"/>
                    <a:gd name="connsiteX2093" fmla="*/ 21331 w 910221"/>
                    <a:gd name="connsiteY2093" fmla="*/ 440701 h 893332"/>
                    <a:gd name="connsiteX2094" fmla="*/ 18784 w 910221"/>
                    <a:gd name="connsiteY2094" fmla="*/ 433039 h 893332"/>
                    <a:gd name="connsiteX2095" fmla="*/ 19633 w 910221"/>
                    <a:gd name="connsiteY2095" fmla="*/ 429619 h 893332"/>
                    <a:gd name="connsiteX2096" fmla="*/ 22180 w 910221"/>
                    <a:gd name="connsiteY2096" fmla="*/ 425351 h 893332"/>
                    <a:gd name="connsiteX2097" fmla="*/ 22180 w 910221"/>
                    <a:gd name="connsiteY2097" fmla="*/ 423654 h 893332"/>
                    <a:gd name="connsiteX2098" fmla="*/ 18784 w 910221"/>
                    <a:gd name="connsiteY2098" fmla="*/ 418537 h 893332"/>
                    <a:gd name="connsiteX2099" fmla="*/ 13663 w 910221"/>
                    <a:gd name="connsiteY2099" fmla="*/ 417689 h 893332"/>
                    <a:gd name="connsiteX2100" fmla="*/ 10241 w 910221"/>
                    <a:gd name="connsiteY2100" fmla="*/ 415117 h 893332"/>
                    <a:gd name="connsiteX2101" fmla="*/ 8543 w 910221"/>
                    <a:gd name="connsiteY2101" fmla="*/ 409152 h 893332"/>
                    <a:gd name="connsiteX2102" fmla="*/ 9392 w 910221"/>
                    <a:gd name="connsiteY2102" fmla="*/ 406607 h 893332"/>
                    <a:gd name="connsiteX2103" fmla="*/ 10241 w 910221"/>
                    <a:gd name="connsiteY2103" fmla="*/ 402339 h 893332"/>
                    <a:gd name="connsiteX2104" fmla="*/ 10241 w 910221"/>
                    <a:gd name="connsiteY2104" fmla="*/ 400642 h 893332"/>
                    <a:gd name="connsiteX2105" fmla="*/ 9392 w 910221"/>
                    <a:gd name="connsiteY2105" fmla="*/ 399794 h 893332"/>
                    <a:gd name="connsiteX2106" fmla="*/ 8543 w 910221"/>
                    <a:gd name="connsiteY2106" fmla="*/ 398945 h 893332"/>
                    <a:gd name="connsiteX2107" fmla="*/ 5969 w 910221"/>
                    <a:gd name="connsiteY2107" fmla="*/ 398945 h 893332"/>
                    <a:gd name="connsiteX2108" fmla="*/ 5120 w 910221"/>
                    <a:gd name="connsiteY2108" fmla="*/ 399794 h 893332"/>
                    <a:gd name="connsiteX2109" fmla="*/ 3422 w 910221"/>
                    <a:gd name="connsiteY2109" fmla="*/ 401490 h 893332"/>
                    <a:gd name="connsiteX2110" fmla="*/ 3422 w 910221"/>
                    <a:gd name="connsiteY2110" fmla="*/ 402339 h 893332"/>
                    <a:gd name="connsiteX2111" fmla="*/ 849 w 910221"/>
                    <a:gd name="connsiteY2111" fmla="*/ 400642 h 893332"/>
                    <a:gd name="connsiteX2112" fmla="*/ 0 w 910221"/>
                    <a:gd name="connsiteY2112" fmla="*/ 397222 h 893332"/>
                    <a:gd name="connsiteX2113" fmla="*/ 849 w 910221"/>
                    <a:gd name="connsiteY2113" fmla="*/ 396374 h 893332"/>
                    <a:gd name="connsiteX2114" fmla="*/ 1725 w 910221"/>
                    <a:gd name="connsiteY2114" fmla="*/ 394677 h 893332"/>
                    <a:gd name="connsiteX2115" fmla="*/ 5120 w 910221"/>
                    <a:gd name="connsiteY2115" fmla="*/ 393829 h 893332"/>
                    <a:gd name="connsiteX2116" fmla="*/ 5969 w 910221"/>
                    <a:gd name="connsiteY2116" fmla="*/ 392105 h 893332"/>
                    <a:gd name="connsiteX2117" fmla="*/ 5120 w 910221"/>
                    <a:gd name="connsiteY2117" fmla="*/ 391257 h 893332"/>
                    <a:gd name="connsiteX2118" fmla="*/ 4271 w 910221"/>
                    <a:gd name="connsiteY2118" fmla="*/ 390409 h 893332"/>
                    <a:gd name="connsiteX2119" fmla="*/ 849 w 910221"/>
                    <a:gd name="connsiteY2119" fmla="*/ 390409 h 893332"/>
                    <a:gd name="connsiteX2120" fmla="*/ 0 w 910221"/>
                    <a:gd name="connsiteY2120" fmla="*/ 389560 h 893332"/>
                    <a:gd name="connsiteX2121" fmla="*/ 0 w 910221"/>
                    <a:gd name="connsiteY2121" fmla="*/ 388712 h 893332"/>
                    <a:gd name="connsiteX2122" fmla="*/ 849 w 910221"/>
                    <a:gd name="connsiteY2122" fmla="*/ 387837 h 893332"/>
                    <a:gd name="connsiteX2123" fmla="*/ 1725 w 910221"/>
                    <a:gd name="connsiteY2123" fmla="*/ 386140 h 893332"/>
                    <a:gd name="connsiteX2124" fmla="*/ 4271 w 910221"/>
                    <a:gd name="connsiteY2124" fmla="*/ 386140 h 893332"/>
                    <a:gd name="connsiteX2125" fmla="*/ 6818 w 910221"/>
                    <a:gd name="connsiteY2125" fmla="*/ 385292 h 893332"/>
                    <a:gd name="connsiteX2126" fmla="*/ 7694 w 910221"/>
                    <a:gd name="connsiteY2126" fmla="*/ 382747 h 893332"/>
                    <a:gd name="connsiteX2127" fmla="*/ 10241 w 910221"/>
                    <a:gd name="connsiteY2127" fmla="*/ 381024 h 893332"/>
                    <a:gd name="connsiteX2128" fmla="*/ 15361 w 910221"/>
                    <a:gd name="connsiteY2128" fmla="*/ 380175 h 893332"/>
                    <a:gd name="connsiteX2129" fmla="*/ 15361 w 910221"/>
                    <a:gd name="connsiteY2129" fmla="*/ 379327 h 893332"/>
                    <a:gd name="connsiteX2130" fmla="*/ 17059 w 910221"/>
                    <a:gd name="connsiteY2130" fmla="*/ 375058 h 893332"/>
                    <a:gd name="connsiteX2131" fmla="*/ 18784 w 910221"/>
                    <a:gd name="connsiteY2131" fmla="*/ 374210 h 893332"/>
                    <a:gd name="connsiteX2132" fmla="*/ 21331 w 910221"/>
                    <a:gd name="connsiteY2132" fmla="*/ 374210 h 893332"/>
                    <a:gd name="connsiteX2133" fmla="*/ 23029 w 910221"/>
                    <a:gd name="connsiteY2133" fmla="*/ 374210 h 893332"/>
                    <a:gd name="connsiteX2134" fmla="*/ 24753 w 910221"/>
                    <a:gd name="connsiteY2134" fmla="*/ 373362 h 893332"/>
                    <a:gd name="connsiteX2135" fmla="*/ 26451 w 910221"/>
                    <a:gd name="connsiteY2135" fmla="*/ 369942 h 893332"/>
                    <a:gd name="connsiteX2136" fmla="*/ 28149 w 910221"/>
                    <a:gd name="connsiteY2136" fmla="*/ 369093 h 893332"/>
                    <a:gd name="connsiteX2137" fmla="*/ 28998 w 910221"/>
                    <a:gd name="connsiteY2137" fmla="*/ 369093 h 893332"/>
                    <a:gd name="connsiteX2138" fmla="*/ 30723 w 910221"/>
                    <a:gd name="connsiteY2138" fmla="*/ 369942 h 893332"/>
                    <a:gd name="connsiteX2139" fmla="*/ 33270 w 910221"/>
                    <a:gd name="connsiteY2139" fmla="*/ 372513 h 893332"/>
                    <a:gd name="connsiteX2140" fmla="*/ 34968 w 910221"/>
                    <a:gd name="connsiteY2140" fmla="*/ 369093 h 893332"/>
                    <a:gd name="connsiteX2141" fmla="*/ 38390 w 910221"/>
                    <a:gd name="connsiteY2141" fmla="*/ 364825 h 893332"/>
                    <a:gd name="connsiteX2142" fmla="*/ 39239 w 910221"/>
                    <a:gd name="connsiteY2142" fmla="*/ 363128 h 893332"/>
                    <a:gd name="connsiteX2143" fmla="*/ 4271 w 910221"/>
                    <a:gd name="connsiteY2143" fmla="*/ 335848 h 893332"/>
                    <a:gd name="connsiteX2144" fmla="*/ 17059 w 910221"/>
                    <a:gd name="connsiteY2144" fmla="*/ 308568 h 89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Lst>
                  <a:rect l="l" t="t" r="r" b="b"/>
                  <a:pathLst>
                    <a:path w="910221" h="893332">
                      <a:moveTo>
                        <a:pt x="17059" y="308568"/>
                      </a:moveTo>
                      <a:lnTo>
                        <a:pt x="35843" y="269357"/>
                      </a:lnTo>
                      <a:lnTo>
                        <a:pt x="48631" y="241228"/>
                      </a:lnTo>
                      <a:lnTo>
                        <a:pt x="58023" y="241228"/>
                      </a:lnTo>
                      <a:lnTo>
                        <a:pt x="59721" y="238683"/>
                      </a:lnTo>
                      <a:lnTo>
                        <a:pt x="58872" y="238683"/>
                      </a:lnTo>
                      <a:lnTo>
                        <a:pt x="59721" y="236960"/>
                      </a:lnTo>
                      <a:lnTo>
                        <a:pt x="58023" y="235263"/>
                      </a:lnTo>
                      <a:lnTo>
                        <a:pt x="57148" y="234415"/>
                      </a:lnTo>
                      <a:lnTo>
                        <a:pt x="56299" y="234415"/>
                      </a:lnTo>
                      <a:lnTo>
                        <a:pt x="56299" y="224181"/>
                      </a:lnTo>
                      <a:lnTo>
                        <a:pt x="50329" y="224181"/>
                      </a:lnTo>
                      <a:lnTo>
                        <a:pt x="76780" y="138947"/>
                      </a:lnTo>
                      <a:lnTo>
                        <a:pt x="89568" y="138099"/>
                      </a:lnTo>
                      <a:lnTo>
                        <a:pt x="89568" y="137224"/>
                      </a:lnTo>
                      <a:lnTo>
                        <a:pt x="87870" y="136375"/>
                      </a:lnTo>
                      <a:lnTo>
                        <a:pt x="87021" y="135527"/>
                      </a:lnTo>
                      <a:lnTo>
                        <a:pt x="87021" y="134679"/>
                      </a:lnTo>
                      <a:lnTo>
                        <a:pt x="87021" y="133830"/>
                      </a:lnTo>
                      <a:lnTo>
                        <a:pt x="86172" y="132982"/>
                      </a:lnTo>
                      <a:lnTo>
                        <a:pt x="85323" y="133830"/>
                      </a:lnTo>
                      <a:lnTo>
                        <a:pt x="83599" y="132982"/>
                      </a:lnTo>
                      <a:lnTo>
                        <a:pt x="83599" y="133830"/>
                      </a:lnTo>
                      <a:lnTo>
                        <a:pt x="74233" y="125293"/>
                      </a:lnTo>
                      <a:lnTo>
                        <a:pt x="73358" y="121900"/>
                      </a:lnTo>
                      <a:lnTo>
                        <a:pt x="71660" y="114212"/>
                      </a:lnTo>
                      <a:lnTo>
                        <a:pt x="56299" y="85235"/>
                      </a:lnTo>
                      <a:lnTo>
                        <a:pt x="61419" y="85235"/>
                      </a:lnTo>
                      <a:lnTo>
                        <a:pt x="61419" y="82689"/>
                      </a:lnTo>
                      <a:lnTo>
                        <a:pt x="56299" y="78421"/>
                      </a:lnTo>
                      <a:lnTo>
                        <a:pt x="58023" y="73304"/>
                      </a:lnTo>
                      <a:lnTo>
                        <a:pt x="56299" y="71608"/>
                      </a:lnTo>
                      <a:lnTo>
                        <a:pt x="55450" y="71608"/>
                      </a:lnTo>
                      <a:lnTo>
                        <a:pt x="53752" y="68188"/>
                      </a:lnTo>
                      <a:lnTo>
                        <a:pt x="52903" y="68188"/>
                      </a:lnTo>
                      <a:lnTo>
                        <a:pt x="51178" y="63919"/>
                      </a:lnTo>
                      <a:lnTo>
                        <a:pt x="49480" y="63071"/>
                      </a:lnTo>
                      <a:lnTo>
                        <a:pt x="48631" y="61374"/>
                      </a:lnTo>
                      <a:lnTo>
                        <a:pt x="49480" y="59651"/>
                      </a:lnTo>
                      <a:lnTo>
                        <a:pt x="49480" y="57954"/>
                      </a:lnTo>
                      <a:lnTo>
                        <a:pt x="49480" y="57106"/>
                      </a:lnTo>
                      <a:lnTo>
                        <a:pt x="48631" y="57954"/>
                      </a:lnTo>
                      <a:lnTo>
                        <a:pt x="48631" y="57106"/>
                      </a:lnTo>
                      <a:lnTo>
                        <a:pt x="49480" y="55409"/>
                      </a:lnTo>
                      <a:lnTo>
                        <a:pt x="47782" y="55409"/>
                      </a:lnTo>
                      <a:lnTo>
                        <a:pt x="48631" y="55409"/>
                      </a:lnTo>
                      <a:lnTo>
                        <a:pt x="49480" y="53686"/>
                      </a:lnTo>
                      <a:lnTo>
                        <a:pt x="47782" y="54561"/>
                      </a:lnTo>
                      <a:lnTo>
                        <a:pt x="47782" y="53686"/>
                      </a:lnTo>
                      <a:lnTo>
                        <a:pt x="48631" y="52837"/>
                      </a:lnTo>
                      <a:lnTo>
                        <a:pt x="48631" y="51989"/>
                      </a:lnTo>
                      <a:lnTo>
                        <a:pt x="46933" y="51141"/>
                      </a:lnTo>
                      <a:lnTo>
                        <a:pt x="46933" y="50292"/>
                      </a:lnTo>
                      <a:lnTo>
                        <a:pt x="47782" y="50292"/>
                      </a:lnTo>
                      <a:lnTo>
                        <a:pt x="52054" y="51141"/>
                      </a:lnTo>
                      <a:lnTo>
                        <a:pt x="53752" y="47721"/>
                      </a:lnTo>
                      <a:lnTo>
                        <a:pt x="55450" y="46872"/>
                      </a:lnTo>
                      <a:lnTo>
                        <a:pt x="57148" y="48569"/>
                      </a:lnTo>
                      <a:lnTo>
                        <a:pt x="57148" y="51989"/>
                      </a:lnTo>
                      <a:lnTo>
                        <a:pt x="58872" y="52837"/>
                      </a:lnTo>
                      <a:lnTo>
                        <a:pt x="58872" y="54561"/>
                      </a:lnTo>
                      <a:lnTo>
                        <a:pt x="58872" y="56257"/>
                      </a:lnTo>
                      <a:lnTo>
                        <a:pt x="59721" y="59651"/>
                      </a:lnTo>
                      <a:lnTo>
                        <a:pt x="60570" y="59651"/>
                      </a:lnTo>
                      <a:lnTo>
                        <a:pt x="60570" y="61374"/>
                      </a:lnTo>
                      <a:lnTo>
                        <a:pt x="61419" y="61374"/>
                      </a:lnTo>
                      <a:lnTo>
                        <a:pt x="61419" y="62223"/>
                      </a:lnTo>
                      <a:lnTo>
                        <a:pt x="61419" y="63071"/>
                      </a:lnTo>
                      <a:lnTo>
                        <a:pt x="61419" y="63919"/>
                      </a:lnTo>
                      <a:lnTo>
                        <a:pt x="62268" y="64768"/>
                      </a:lnTo>
                      <a:lnTo>
                        <a:pt x="62268" y="65643"/>
                      </a:lnTo>
                      <a:lnTo>
                        <a:pt x="63144" y="65643"/>
                      </a:lnTo>
                      <a:lnTo>
                        <a:pt x="62268" y="66491"/>
                      </a:lnTo>
                      <a:lnTo>
                        <a:pt x="61419" y="67339"/>
                      </a:lnTo>
                      <a:lnTo>
                        <a:pt x="61419" y="68188"/>
                      </a:lnTo>
                      <a:lnTo>
                        <a:pt x="61419" y="69884"/>
                      </a:lnTo>
                      <a:lnTo>
                        <a:pt x="60570" y="70733"/>
                      </a:lnTo>
                      <a:lnTo>
                        <a:pt x="62268" y="71608"/>
                      </a:lnTo>
                      <a:lnTo>
                        <a:pt x="62268" y="72456"/>
                      </a:lnTo>
                      <a:lnTo>
                        <a:pt x="63144" y="72456"/>
                      </a:lnTo>
                      <a:lnTo>
                        <a:pt x="63144" y="73304"/>
                      </a:lnTo>
                      <a:lnTo>
                        <a:pt x="65690" y="72456"/>
                      </a:lnTo>
                      <a:lnTo>
                        <a:pt x="65690" y="71608"/>
                      </a:lnTo>
                      <a:lnTo>
                        <a:pt x="66539" y="71608"/>
                      </a:lnTo>
                      <a:lnTo>
                        <a:pt x="68264" y="73304"/>
                      </a:lnTo>
                      <a:lnTo>
                        <a:pt x="69113" y="75001"/>
                      </a:lnTo>
                      <a:lnTo>
                        <a:pt x="69962" y="75849"/>
                      </a:lnTo>
                      <a:lnTo>
                        <a:pt x="69113" y="75849"/>
                      </a:lnTo>
                      <a:lnTo>
                        <a:pt x="69962" y="77573"/>
                      </a:lnTo>
                      <a:lnTo>
                        <a:pt x="71660" y="78421"/>
                      </a:lnTo>
                      <a:lnTo>
                        <a:pt x="70811" y="79269"/>
                      </a:lnTo>
                      <a:lnTo>
                        <a:pt x="69962" y="79269"/>
                      </a:lnTo>
                      <a:lnTo>
                        <a:pt x="70811" y="81815"/>
                      </a:lnTo>
                      <a:lnTo>
                        <a:pt x="70811" y="82689"/>
                      </a:lnTo>
                      <a:lnTo>
                        <a:pt x="74233" y="81815"/>
                      </a:lnTo>
                      <a:lnTo>
                        <a:pt x="75082" y="84386"/>
                      </a:lnTo>
                      <a:lnTo>
                        <a:pt x="76780" y="84386"/>
                      </a:lnTo>
                      <a:lnTo>
                        <a:pt x="77629" y="85235"/>
                      </a:lnTo>
                      <a:lnTo>
                        <a:pt x="80203" y="86931"/>
                      </a:lnTo>
                      <a:lnTo>
                        <a:pt x="79327" y="88655"/>
                      </a:lnTo>
                      <a:lnTo>
                        <a:pt x="82750" y="90351"/>
                      </a:lnTo>
                      <a:lnTo>
                        <a:pt x="87021" y="89503"/>
                      </a:lnTo>
                      <a:lnTo>
                        <a:pt x="87021" y="92048"/>
                      </a:lnTo>
                      <a:lnTo>
                        <a:pt x="88719" y="94620"/>
                      </a:lnTo>
                      <a:lnTo>
                        <a:pt x="90444" y="95468"/>
                      </a:lnTo>
                      <a:lnTo>
                        <a:pt x="91293" y="93771"/>
                      </a:lnTo>
                      <a:lnTo>
                        <a:pt x="90444" y="91200"/>
                      </a:lnTo>
                      <a:lnTo>
                        <a:pt x="92142" y="91200"/>
                      </a:lnTo>
                      <a:lnTo>
                        <a:pt x="93840" y="88655"/>
                      </a:lnTo>
                      <a:lnTo>
                        <a:pt x="95538" y="89503"/>
                      </a:lnTo>
                      <a:lnTo>
                        <a:pt x="95538" y="88655"/>
                      </a:lnTo>
                      <a:lnTo>
                        <a:pt x="96413" y="87806"/>
                      </a:lnTo>
                      <a:lnTo>
                        <a:pt x="96413" y="86931"/>
                      </a:lnTo>
                      <a:lnTo>
                        <a:pt x="98111" y="87806"/>
                      </a:lnTo>
                      <a:lnTo>
                        <a:pt x="99809" y="85235"/>
                      </a:lnTo>
                      <a:lnTo>
                        <a:pt x="100658" y="85235"/>
                      </a:lnTo>
                      <a:lnTo>
                        <a:pt x="101507" y="86083"/>
                      </a:lnTo>
                      <a:lnTo>
                        <a:pt x="102383" y="86931"/>
                      </a:lnTo>
                      <a:lnTo>
                        <a:pt x="103232" y="86083"/>
                      </a:lnTo>
                      <a:lnTo>
                        <a:pt x="104081" y="86931"/>
                      </a:lnTo>
                      <a:lnTo>
                        <a:pt x="104081" y="86083"/>
                      </a:lnTo>
                      <a:lnTo>
                        <a:pt x="105779" y="86083"/>
                      </a:lnTo>
                      <a:lnTo>
                        <a:pt x="105779" y="85235"/>
                      </a:lnTo>
                      <a:lnTo>
                        <a:pt x="107503" y="84386"/>
                      </a:lnTo>
                      <a:lnTo>
                        <a:pt x="108352" y="83538"/>
                      </a:lnTo>
                      <a:lnTo>
                        <a:pt x="109201" y="84386"/>
                      </a:lnTo>
                      <a:lnTo>
                        <a:pt x="110050" y="83538"/>
                      </a:lnTo>
                      <a:lnTo>
                        <a:pt x="110899" y="83538"/>
                      </a:lnTo>
                      <a:lnTo>
                        <a:pt x="110050" y="84386"/>
                      </a:lnTo>
                      <a:lnTo>
                        <a:pt x="110899" y="85235"/>
                      </a:lnTo>
                      <a:lnTo>
                        <a:pt x="110899" y="83538"/>
                      </a:lnTo>
                      <a:lnTo>
                        <a:pt x="113473" y="84386"/>
                      </a:lnTo>
                      <a:lnTo>
                        <a:pt x="115171" y="83538"/>
                      </a:lnTo>
                      <a:lnTo>
                        <a:pt x="117718" y="83538"/>
                      </a:lnTo>
                      <a:lnTo>
                        <a:pt x="117718" y="82689"/>
                      </a:lnTo>
                      <a:lnTo>
                        <a:pt x="116020" y="82689"/>
                      </a:lnTo>
                      <a:lnTo>
                        <a:pt x="115171" y="80966"/>
                      </a:lnTo>
                      <a:lnTo>
                        <a:pt x="116020" y="81815"/>
                      </a:lnTo>
                      <a:lnTo>
                        <a:pt x="117718" y="80118"/>
                      </a:lnTo>
                      <a:lnTo>
                        <a:pt x="118593" y="80966"/>
                      </a:lnTo>
                      <a:lnTo>
                        <a:pt x="118593" y="80118"/>
                      </a:lnTo>
                      <a:lnTo>
                        <a:pt x="119442" y="80118"/>
                      </a:lnTo>
                      <a:lnTo>
                        <a:pt x="121989" y="80118"/>
                      </a:lnTo>
                      <a:lnTo>
                        <a:pt x="124563" y="79269"/>
                      </a:lnTo>
                      <a:lnTo>
                        <a:pt x="127109" y="79269"/>
                      </a:lnTo>
                      <a:lnTo>
                        <a:pt x="128807" y="77573"/>
                      </a:lnTo>
                      <a:lnTo>
                        <a:pt x="132230" y="79269"/>
                      </a:lnTo>
                      <a:lnTo>
                        <a:pt x="132230" y="78421"/>
                      </a:lnTo>
                      <a:lnTo>
                        <a:pt x="134777" y="78421"/>
                      </a:lnTo>
                      <a:lnTo>
                        <a:pt x="134777" y="75849"/>
                      </a:lnTo>
                      <a:lnTo>
                        <a:pt x="136501" y="75001"/>
                      </a:lnTo>
                      <a:lnTo>
                        <a:pt x="137350" y="73304"/>
                      </a:lnTo>
                      <a:lnTo>
                        <a:pt x="139048" y="73304"/>
                      </a:lnTo>
                      <a:lnTo>
                        <a:pt x="139897" y="72456"/>
                      </a:lnTo>
                      <a:lnTo>
                        <a:pt x="140773" y="73304"/>
                      </a:lnTo>
                      <a:lnTo>
                        <a:pt x="141622" y="73304"/>
                      </a:lnTo>
                      <a:lnTo>
                        <a:pt x="142471" y="68188"/>
                      </a:lnTo>
                      <a:lnTo>
                        <a:pt x="144169" y="68188"/>
                      </a:lnTo>
                      <a:lnTo>
                        <a:pt x="144169" y="67339"/>
                      </a:lnTo>
                      <a:lnTo>
                        <a:pt x="145018" y="65643"/>
                      </a:lnTo>
                      <a:lnTo>
                        <a:pt x="145867" y="65643"/>
                      </a:lnTo>
                      <a:lnTo>
                        <a:pt x="146742" y="65643"/>
                      </a:lnTo>
                      <a:lnTo>
                        <a:pt x="148440" y="63919"/>
                      </a:lnTo>
                      <a:lnTo>
                        <a:pt x="149289" y="61374"/>
                      </a:lnTo>
                      <a:lnTo>
                        <a:pt x="151863" y="57954"/>
                      </a:lnTo>
                      <a:lnTo>
                        <a:pt x="151863" y="57106"/>
                      </a:lnTo>
                      <a:lnTo>
                        <a:pt x="150138" y="57954"/>
                      </a:lnTo>
                      <a:lnTo>
                        <a:pt x="149289" y="57106"/>
                      </a:lnTo>
                      <a:lnTo>
                        <a:pt x="149289" y="56257"/>
                      </a:lnTo>
                      <a:lnTo>
                        <a:pt x="150138" y="55409"/>
                      </a:lnTo>
                      <a:lnTo>
                        <a:pt x="149289" y="53686"/>
                      </a:lnTo>
                      <a:lnTo>
                        <a:pt x="150138" y="53686"/>
                      </a:lnTo>
                      <a:lnTo>
                        <a:pt x="150987" y="51989"/>
                      </a:lnTo>
                      <a:lnTo>
                        <a:pt x="152712" y="51989"/>
                      </a:lnTo>
                      <a:lnTo>
                        <a:pt x="154410" y="49444"/>
                      </a:lnTo>
                      <a:lnTo>
                        <a:pt x="156957" y="48569"/>
                      </a:lnTo>
                      <a:lnTo>
                        <a:pt x="158681" y="47721"/>
                      </a:lnTo>
                      <a:lnTo>
                        <a:pt x="160379" y="48569"/>
                      </a:lnTo>
                      <a:lnTo>
                        <a:pt x="162077" y="47721"/>
                      </a:lnTo>
                      <a:lnTo>
                        <a:pt x="162953" y="45176"/>
                      </a:lnTo>
                      <a:lnTo>
                        <a:pt x="163802" y="45176"/>
                      </a:lnTo>
                      <a:lnTo>
                        <a:pt x="164651" y="43479"/>
                      </a:lnTo>
                      <a:lnTo>
                        <a:pt x="163802" y="42604"/>
                      </a:lnTo>
                      <a:lnTo>
                        <a:pt x="164651" y="40907"/>
                      </a:lnTo>
                      <a:lnTo>
                        <a:pt x="165500" y="41756"/>
                      </a:lnTo>
                      <a:lnTo>
                        <a:pt x="166349" y="40907"/>
                      </a:lnTo>
                      <a:lnTo>
                        <a:pt x="165500" y="39211"/>
                      </a:lnTo>
                      <a:lnTo>
                        <a:pt x="166349" y="38362"/>
                      </a:lnTo>
                      <a:lnTo>
                        <a:pt x="168047" y="38362"/>
                      </a:lnTo>
                      <a:lnTo>
                        <a:pt x="168922" y="37487"/>
                      </a:lnTo>
                      <a:lnTo>
                        <a:pt x="168922" y="36639"/>
                      </a:lnTo>
                      <a:lnTo>
                        <a:pt x="167198" y="35791"/>
                      </a:lnTo>
                      <a:lnTo>
                        <a:pt x="168047" y="34942"/>
                      </a:lnTo>
                      <a:lnTo>
                        <a:pt x="168922" y="34942"/>
                      </a:lnTo>
                      <a:lnTo>
                        <a:pt x="169771" y="34094"/>
                      </a:lnTo>
                      <a:lnTo>
                        <a:pt x="168922" y="33245"/>
                      </a:lnTo>
                      <a:lnTo>
                        <a:pt x="168047" y="33245"/>
                      </a:lnTo>
                      <a:lnTo>
                        <a:pt x="166349" y="32397"/>
                      </a:lnTo>
                      <a:lnTo>
                        <a:pt x="168047" y="31522"/>
                      </a:lnTo>
                      <a:lnTo>
                        <a:pt x="168047" y="28977"/>
                      </a:lnTo>
                      <a:lnTo>
                        <a:pt x="171469" y="28129"/>
                      </a:lnTo>
                      <a:lnTo>
                        <a:pt x="173167" y="28977"/>
                      </a:lnTo>
                      <a:lnTo>
                        <a:pt x="174043" y="28977"/>
                      </a:lnTo>
                      <a:lnTo>
                        <a:pt x="173167" y="27280"/>
                      </a:lnTo>
                      <a:lnTo>
                        <a:pt x="174043" y="26405"/>
                      </a:lnTo>
                      <a:lnTo>
                        <a:pt x="176590" y="24709"/>
                      </a:lnTo>
                      <a:lnTo>
                        <a:pt x="176590" y="23860"/>
                      </a:lnTo>
                      <a:lnTo>
                        <a:pt x="175741" y="23012"/>
                      </a:lnTo>
                      <a:lnTo>
                        <a:pt x="177439" y="22164"/>
                      </a:lnTo>
                      <a:lnTo>
                        <a:pt x="177439" y="20440"/>
                      </a:lnTo>
                      <a:lnTo>
                        <a:pt x="179137" y="20440"/>
                      </a:lnTo>
                      <a:lnTo>
                        <a:pt x="180012" y="20440"/>
                      </a:lnTo>
                      <a:lnTo>
                        <a:pt x="180012" y="18744"/>
                      </a:lnTo>
                      <a:lnTo>
                        <a:pt x="181710" y="18744"/>
                      </a:lnTo>
                      <a:lnTo>
                        <a:pt x="182559" y="19592"/>
                      </a:lnTo>
                      <a:lnTo>
                        <a:pt x="185982" y="19592"/>
                      </a:lnTo>
                      <a:lnTo>
                        <a:pt x="185106" y="20440"/>
                      </a:lnTo>
                      <a:lnTo>
                        <a:pt x="186831" y="19592"/>
                      </a:lnTo>
                      <a:lnTo>
                        <a:pt x="187679" y="20440"/>
                      </a:lnTo>
                      <a:lnTo>
                        <a:pt x="187679" y="21315"/>
                      </a:lnTo>
                      <a:lnTo>
                        <a:pt x="189377" y="22164"/>
                      </a:lnTo>
                      <a:lnTo>
                        <a:pt x="190226" y="21315"/>
                      </a:lnTo>
                      <a:lnTo>
                        <a:pt x="189377" y="20440"/>
                      </a:lnTo>
                      <a:lnTo>
                        <a:pt x="190226" y="20440"/>
                      </a:lnTo>
                      <a:lnTo>
                        <a:pt x="191102" y="22164"/>
                      </a:lnTo>
                      <a:lnTo>
                        <a:pt x="191951" y="21315"/>
                      </a:lnTo>
                      <a:lnTo>
                        <a:pt x="191102" y="20440"/>
                      </a:lnTo>
                      <a:lnTo>
                        <a:pt x="191102" y="19592"/>
                      </a:lnTo>
                      <a:lnTo>
                        <a:pt x="191951" y="20440"/>
                      </a:lnTo>
                      <a:lnTo>
                        <a:pt x="193649" y="21315"/>
                      </a:lnTo>
                      <a:lnTo>
                        <a:pt x="193649" y="20440"/>
                      </a:lnTo>
                      <a:lnTo>
                        <a:pt x="195347" y="20440"/>
                      </a:lnTo>
                      <a:lnTo>
                        <a:pt x="195347" y="21315"/>
                      </a:lnTo>
                      <a:lnTo>
                        <a:pt x="196222" y="21315"/>
                      </a:lnTo>
                      <a:lnTo>
                        <a:pt x="197920" y="21315"/>
                      </a:lnTo>
                      <a:lnTo>
                        <a:pt x="198769" y="21315"/>
                      </a:lnTo>
                      <a:lnTo>
                        <a:pt x="200467" y="21315"/>
                      </a:lnTo>
                      <a:lnTo>
                        <a:pt x="199618" y="19592"/>
                      </a:lnTo>
                      <a:lnTo>
                        <a:pt x="200467" y="19592"/>
                      </a:lnTo>
                      <a:lnTo>
                        <a:pt x="203041" y="20440"/>
                      </a:lnTo>
                      <a:lnTo>
                        <a:pt x="205588" y="18744"/>
                      </a:lnTo>
                      <a:lnTo>
                        <a:pt x="206437" y="19592"/>
                      </a:lnTo>
                      <a:lnTo>
                        <a:pt x="207286" y="18744"/>
                      </a:lnTo>
                      <a:lnTo>
                        <a:pt x="208161" y="18744"/>
                      </a:lnTo>
                      <a:lnTo>
                        <a:pt x="208161" y="17895"/>
                      </a:lnTo>
                      <a:lnTo>
                        <a:pt x="209010" y="17895"/>
                      </a:lnTo>
                      <a:lnTo>
                        <a:pt x="208161" y="16199"/>
                      </a:lnTo>
                      <a:lnTo>
                        <a:pt x="209010" y="17047"/>
                      </a:lnTo>
                      <a:lnTo>
                        <a:pt x="209859" y="15350"/>
                      </a:lnTo>
                      <a:lnTo>
                        <a:pt x="209859" y="17047"/>
                      </a:lnTo>
                      <a:lnTo>
                        <a:pt x="210708" y="17047"/>
                      </a:lnTo>
                      <a:lnTo>
                        <a:pt x="213282" y="18744"/>
                      </a:lnTo>
                      <a:lnTo>
                        <a:pt x="213282" y="17895"/>
                      </a:lnTo>
                      <a:lnTo>
                        <a:pt x="214131" y="17895"/>
                      </a:lnTo>
                      <a:lnTo>
                        <a:pt x="214131" y="19592"/>
                      </a:lnTo>
                      <a:lnTo>
                        <a:pt x="215829" y="18744"/>
                      </a:lnTo>
                      <a:lnTo>
                        <a:pt x="215829" y="20440"/>
                      </a:lnTo>
                      <a:lnTo>
                        <a:pt x="216678" y="21315"/>
                      </a:lnTo>
                      <a:lnTo>
                        <a:pt x="218402" y="19592"/>
                      </a:lnTo>
                      <a:lnTo>
                        <a:pt x="220100" y="18744"/>
                      </a:lnTo>
                      <a:lnTo>
                        <a:pt x="220949" y="19592"/>
                      </a:lnTo>
                      <a:lnTo>
                        <a:pt x="221798" y="17895"/>
                      </a:lnTo>
                      <a:lnTo>
                        <a:pt x="223496" y="17895"/>
                      </a:lnTo>
                      <a:lnTo>
                        <a:pt x="224372" y="16199"/>
                      </a:lnTo>
                      <a:lnTo>
                        <a:pt x="224372" y="15350"/>
                      </a:lnTo>
                      <a:lnTo>
                        <a:pt x="226919" y="14475"/>
                      </a:lnTo>
                      <a:lnTo>
                        <a:pt x="226919" y="13627"/>
                      </a:lnTo>
                      <a:lnTo>
                        <a:pt x="227768" y="13627"/>
                      </a:lnTo>
                      <a:lnTo>
                        <a:pt x="227768" y="12779"/>
                      </a:lnTo>
                      <a:lnTo>
                        <a:pt x="229466" y="13627"/>
                      </a:lnTo>
                      <a:lnTo>
                        <a:pt x="229466" y="14475"/>
                      </a:lnTo>
                      <a:lnTo>
                        <a:pt x="228617" y="13627"/>
                      </a:lnTo>
                      <a:lnTo>
                        <a:pt x="228617" y="14475"/>
                      </a:lnTo>
                      <a:lnTo>
                        <a:pt x="230341" y="16199"/>
                      </a:lnTo>
                      <a:lnTo>
                        <a:pt x="230341" y="15350"/>
                      </a:lnTo>
                      <a:lnTo>
                        <a:pt x="232039" y="15350"/>
                      </a:lnTo>
                      <a:lnTo>
                        <a:pt x="232039" y="14475"/>
                      </a:lnTo>
                      <a:lnTo>
                        <a:pt x="232888" y="13627"/>
                      </a:lnTo>
                      <a:lnTo>
                        <a:pt x="233737" y="13627"/>
                      </a:lnTo>
                      <a:lnTo>
                        <a:pt x="234586" y="14475"/>
                      </a:lnTo>
                      <a:lnTo>
                        <a:pt x="235462" y="13627"/>
                      </a:lnTo>
                      <a:lnTo>
                        <a:pt x="236311" y="13627"/>
                      </a:lnTo>
                      <a:lnTo>
                        <a:pt x="237160" y="11930"/>
                      </a:lnTo>
                      <a:lnTo>
                        <a:pt x="236311" y="11082"/>
                      </a:lnTo>
                      <a:lnTo>
                        <a:pt x="236311" y="10233"/>
                      </a:lnTo>
                      <a:lnTo>
                        <a:pt x="237160" y="10233"/>
                      </a:lnTo>
                      <a:lnTo>
                        <a:pt x="238858" y="10233"/>
                      </a:lnTo>
                      <a:lnTo>
                        <a:pt x="238009" y="10233"/>
                      </a:lnTo>
                      <a:lnTo>
                        <a:pt x="238858" y="9359"/>
                      </a:lnTo>
                      <a:lnTo>
                        <a:pt x="240582" y="10233"/>
                      </a:lnTo>
                      <a:lnTo>
                        <a:pt x="239707" y="8510"/>
                      </a:lnTo>
                      <a:lnTo>
                        <a:pt x="239707" y="7662"/>
                      </a:lnTo>
                      <a:lnTo>
                        <a:pt x="240582" y="8510"/>
                      </a:lnTo>
                      <a:lnTo>
                        <a:pt x="240582" y="6813"/>
                      </a:lnTo>
                      <a:lnTo>
                        <a:pt x="242280" y="6813"/>
                      </a:lnTo>
                      <a:lnTo>
                        <a:pt x="243129" y="7662"/>
                      </a:lnTo>
                      <a:lnTo>
                        <a:pt x="244827" y="7662"/>
                      </a:lnTo>
                      <a:lnTo>
                        <a:pt x="244827" y="6813"/>
                      </a:lnTo>
                      <a:lnTo>
                        <a:pt x="246552" y="7662"/>
                      </a:lnTo>
                      <a:lnTo>
                        <a:pt x="245676" y="5965"/>
                      </a:lnTo>
                      <a:lnTo>
                        <a:pt x="246552" y="5965"/>
                      </a:lnTo>
                      <a:lnTo>
                        <a:pt x="247401" y="5117"/>
                      </a:lnTo>
                      <a:lnTo>
                        <a:pt x="249098" y="5965"/>
                      </a:lnTo>
                      <a:lnTo>
                        <a:pt x="249098" y="2545"/>
                      </a:lnTo>
                      <a:lnTo>
                        <a:pt x="249947" y="3393"/>
                      </a:lnTo>
                      <a:lnTo>
                        <a:pt x="250796" y="2545"/>
                      </a:lnTo>
                      <a:lnTo>
                        <a:pt x="251645" y="3393"/>
                      </a:lnTo>
                      <a:lnTo>
                        <a:pt x="253370" y="2545"/>
                      </a:lnTo>
                      <a:lnTo>
                        <a:pt x="254219" y="2545"/>
                      </a:lnTo>
                      <a:lnTo>
                        <a:pt x="255068" y="3393"/>
                      </a:lnTo>
                      <a:lnTo>
                        <a:pt x="255068" y="2545"/>
                      </a:lnTo>
                      <a:lnTo>
                        <a:pt x="255068" y="1697"/>
                      </a:lnTo>
                      <a:lnTo>
                        <a:pt x="255917" y="1697"/>
                      </a:lnTo>
                      <a:lnTo>
                        <a:pt x="256766" y="848"/>
                      </a:lnTo>
                      <a:lnTo>
                        <a:pt x="257615" y="848"/>
                      </a:lnTo>
                      <a:lnTo>
                        <a:pt x="258490" y="0"/>
                      </a:lnTo>
                      <a:lnTo>
                        <a:pt x="259339" y="848"/>
                      </a:lnTo>
                      <a:lnTo>
                        <a:pt x="261886" y="1697"/>
                      </a:lnTo>
                      <a:lnTo>
                        <a:pt x="263611" y="848"/>
                      </a:lnTo>
                      <a:lnTo>
                        <a:pt x="264460" y="848"/>
                      </a:lnTo>
                      <a:lnTo>
                        <a:pt x="265309" y="848"/>
                      </a:lnTo>
                      <a:lnTo>
                        <a:pt x="266158" y="2545"/>
                      </a:lnTo>
                      <a:lnTo>
                        <a:pt x="267007" y="2545"/>
                      </a:lnTo>
                      <a:lnTo>
                        <a:pt x="266158" y="848"/>
                      </a:lnTo>
                      <a:lnTo>
                        <a:pt x="267007" y="848"/>
                      </a:lnTo>
                      <a:lnTo>
                        <a:pt x="268731" y="2545"/>
                      </a:lnTo>
                      <a:lnTo>
                        <a:pt x="270429" y="3393"/>
                      </a:lnTo>
                      <a:lnTo>
                        <a:pt x="272127" y="5117"/>
                      </a:lnTo>
                      <a:lnTo>
                        <a:pt x="270429" y="5117"/>
                      </a:lnTo>
                      <a:lnTo>
                        <a:pt x="270429" y="6813"/>
                      </a:lnTo>
                      <a:lnTo>
                        <a:pt x="271278" y="5965"/>
                      </a:lnTo>
                      <a:lnTo>
                        <a:pt x="271278" y="6813"/>
                      </a:lnTo>
                      <a:lnTo>
                        <a:pt x="271278" y="9359"/>
                      </a:lnTo>
                      <a:lnTo>
                        <a:pt x="272127" y="8510"/>
                      </a:lnTo>
                      <a:lnTo>
                        <a:pt x="272127" y="10233"/>
                      </a:lnTo>
                      <a:lnTo>
                        <a:pt x="272976" y="9359"/>
                      </a:lnTo>
                      <a:lnTo>
                        <a:pt x="273825" y="9359"/>
                      </a:lnTo>
                      <a:lnTo>
                        <a:pt x="273825" y="11930"/>
                      </a:lnTo>
                      <a:lnTo>
                        <a:pt x="274701" y="10233"/>
                      </a:lnTo>
                      <a:lnTo>
                        <a:pt x="275550" y="11082"/>
                      </a:lnTo>
                      <a:lnTo>
                        <a:pt x="276399" y="11082"/>
                      </a:lnTo>
                      <a:lnTo>
                        <a:pt x="277248" y="11082"/>
                      </a:lnTo>
                      <a:lnTo>
                        <a:pt x="278946" y="11082"/>
                      </a:lnTo>
                      <a:lnTo>
                        <a:pt x="278097" y="11930"/>
                      </a:lnTo>
                      <a:lnTo>
                        <a:pt x="279795" y="14475"/>
                      </a:lnTo>
                      <a:lnTo>
                        <a:pt x="281519" y="13627"/>
                      </a:lnTo>
                      <a:lnTo>
                        <a:pt x="281519" y="12779"/>
                      </a:lnTo>
                      <a:lnTo>
                        <a:pt x="281519" y="11930"/>
                      </a:lnTo>
                      <a:lnTo>
                        <a:pt x="283217" y="12779"/>
                      </a:lnTo>
                      <a:lnTo>
                        <a:pt x="286640" y="12779"/>
                      </a:lnTo>
                      <a:lnTo>
                        <a:pt x="285791" y="13627"/>
                      </a:lnTo>
                      <a:lnTo>
                        <a:pt x="284915" y="13627"/>
                      </a:lnTo>
                      <a:lnTo>
                        <a:pt x="284915" y="14475"/>
                      </a:lnTo>
                      <a:lnTo>
                        <a:pt x="286640" y="13627"/>
                      </a:lnTo>
                      <a:lnTo>
                        <a:pt x="285791" y="14475"/>
                      </a:lnTo>
                      <a:lnTo>
                        <a:pt x="286640" y="15350"/>
                      </a:lnTo>
                      <a:lnTo>
                        <a:pt x="288338" y="14475"/>
                      </a:lnTo>
                      <a:lnTo>
                        <a:pt x="287489" y="13627"/>
                      </a:lnTo>
                      <a:lnTo>
                        <a:pt x="288338" y="12779"/>
                      </a:lnTo>
                      <a:lnTo>
                        <a:pt x="290036" y="15350"/>
                      </a:lnTo>
                      <a:lnTo>
                        <a:pt x="290911" y="14475"/>
                      </a:lnTo>
                      <a:lnTo>
                        <a:pt x="291760" y="16199"/>
                      </a:lnTo>
                      <a:lnTo>
                        <a:pt x="292609" y="17047"/>
                      </a:lnTo>
                      <a:lnTo>
                        <a:pt x="293458" y="16199"/>
                      </a:lnTo>
                      <a:lnTo>
                        <a:pt x="294307" y="16199"/>
                      </a:lnTo>
                      <a:lnTo>
                        <a:pt x="293458" y="17047"/>
                      </a:lnTo>
                      <a:lnTo>
                        <a:pt x="294307" y="17895"/>
                      </a:lnTo>
                      <a:lnTo>
                        <a:pt x="295156" y="17047"/>
                      </a:lnTo>
                      <a:lnTo>
                        <a:pt x="296881" y="17047"/>
                      </a:lnTo>
                      <a:lnTo>
                        <a:pt x="297730" y="17047"/>
                      </a:lnTo>
                      <a:lnTo>
                        <a:pt x="296881" y="18744"/>
                      </a:lnTo>
                      <a:lnTo>
                        <a:pt x="299428" y="21315"/>
                      </a:lnTo>
                      <a:lnTo>
                        <a:pt x="299428" y="20440"/>
                      </a:lnTo>
                      <a:lnTo>
                        <a:pt x="300277" y="19592"/>
                      </a:lnTo>
                      <a:lnTo>
                        <a:pt x="301126" y="21315"/>
                      </a:lnTo>
                      <a:lnTo>
                        <a:pt x="301975" y="20440"/>
                      </a:lnTo>
                      <a:lnTo>
                        <a:pt x="302850" y="20440"/>
                      </a:lnTo>
                      <a:lnTo>
                        <a:pt x="303699" y="21315"/>
                      </a:lnTo>
                      <a:lnTo>
                        <a:pt x="304548" y="21315"/>
                      </a:lnTo>
                      <a:lnTo>
                        <a:pt x="305397" y="22164"/>
                      </a:lnTo>
                      <a:lnTo>
                        <a:pt x="306246" y="22164"/>
                      </a:lnTo>
                      <a:lnTo>
                        <a:pt x="307095" y="23860"/>
                      </a:lnTo>
                      <a:lnTo>
                        <a:pt x="308820" y="22164"/>
                      </a:lnTo>
                      <a:lnTo>
                        <a:pt x="309669" y="23860"/>
                      </a:lnTo>
                      <a:lnTo>
                        <a:pt x="311366" y="22164"/>
                      </a:lnTo>
                      <a:lnTo>
                        <a:pt x="312215" y="23860"/>
                      </a:lnTo>
                      <a:lnTo>
                        <a:pt x="313091" y="22164"/>
                      </a:lnTo>
                      <a:lnTo>
                        <a:pt x="313940" y="23860"/>
                      </a:lnTo>
                      <a:lnTo>
                        <a:pt x="315638" y="22164"/>
                      </a:lnTo>
                      <a:lnTo>
                        <a:pt x="315638" y="23012"/>
                      </a:lnTo>
                      <a:lnTo>
                        <a:pt x="315638" y="23860"/>
                      </a:lnTo>
                      <a:lnTo>
                        <a:pt x="317336" y="24709"/>
                      </a:lnTo>
                      <a:lnTo>
                        <a:pt x="317336" y="23860"/>
                      </a:lnTo>
                      <a:lnTo>
                        <a:pt x="317336" y="23012"/>
                      </a:lnTo>
                      <a:lnTo>
                        <a:pt x="317336" y="22164"/>
                      </a:lnTo>
                      <a:lnTo>
                        <a:pt x="318185" y="23860"/>
                      </a:lnTo>
                      <a:lnTo>
                        <a:pt x="319909" y="25557"/>
                      </a:lnTo>
                      <a:lnTo>
                        <a:pt x="320758" y="26405"/>
                      </a:lnTo>
                      <a:lnTo>
                        <a:pt x="320758" y="24709"/>
                      </a:lnTo>
                      <a:lnTo>
                        <a:pt x="322456" y="26405"/>
                      </a:lnTo>
                      <a:lnTo>
                        <a:pt x="323305" y="27280"/>
                      </a:lnTo>
                      <a:lnTo>
                        <a:pt x="325030" y="26405"/>
                      </a:lnTo>
                      <a:lnTo>
                        <a:pt x="324154" y="27280"/>
                      </a:lnTo>
                      <a:lnTo>
                        <a:pt x="325030" y="27280"/>
                      </a:lnTo>
                      <a:lnTo>
                        <a:pt x="324154" y="28977"/>
                      </a:lnTo>
                      <a:lnTo>
                        <a:pt x="325030" y="29825"/>
                      </a:lnTo>
                      <a:lnTo>
                        <a:pt x="324154" y="29825"/>
                      </a:lnTo>
                      <a:lnTo>
                        <a:pt x="325030" y="30674"/>
                      </a:lnTo>
                      <a:lnTo>
                        <a:pt x="324154" y="30674"/>
                      </a:lnTo>
                      <a:lnTo>
                        <a:pt x="324154" y="32397"/>
                      </a:lnTo>
                      <a:lnTo>
                        <a:pt x="325030" y="33245"/>
                      </a:lnTo>
                      <a:lnTo>
                        <a:pt x="325030" y="32397"/>
                      </a:lnTo>
                      <a:lnTo>
                        <a:pt x="325879" y="32397"/>
                      </a:lnTo>
                      <a:lnTo>
                        <a:pt x="325879" y="33245"/>
                      </a:lnTo>
                      <a:lnTo>
                        <a:pt x="325879" y="34942"/>
                      </a:lnTo>
                      <a:lnTo>
                        <a:pt x="326728" y="34942"/>
                      </a:lnTo>
                      <a:lnTo>
                        <a:pt x="327577" y="35791"/>
                      </a:lnTo>
                      <a:lnTo>
                        <a:pt x="327577" y="34942"/>
                      </a:lnTo>
                      <a:lnTo>
                        <a:pt x="329275" y="36639"/>
                      </a:lnTo>
                      <a:lnTo>
                        <a:pt x="328426" y="36639"/>
                      </a:lnTo>
                      <a:lnTo>
                        <a:pt x="330150" y="37487"/>
                      </a:lnTo>
                      <a:lnTo>
                        <a:pt x="330150" y="38362"/>
                      </a:lnTo>
                      <a:lnTo>
                        <a:pt x="330999" y="39211"/>
                      </a:lnTo>
                      <a:lnTo>
                        <a:pt x="332697" y="39211"/>
                      </a:lnTo>
                      <a:lnTo>
                        <a:pt x="332697" y="40907"/>
                      </a:lnTo>
                      <a:lnTo>
                        <a:pt x="333546" y="40907"/>
                      </a:lnTo>
                      <a:lnTo>
                        <a:pt x="334395" y="40907"/>
                      </a:lnTo>
                      <a:lnTo>
                        <a:pt x="334395" y="41756"/>
                      </a:lnTo>
                      <a:lnTo>
                        <a:pt x="335271" y="40907"/>
                      </a:lnTo>
                      <a:lnTo>
                        <a:pt x="335271" y="41756"/>
                      </a:lnTo>
                      <a:lnTo>
                        <a:pt x="336120" y="40907"/>
                      </a:lnTo>
                      <a:lnTo>
                        <a:pt x="336969" y="40907"/>
                      </a:lnTo>
                      <a:lnTo>
                        <a:pt x="337818" y="40059"/>
                      </a:lnTo>
                      <a:lnTo>
                        <a:pt x="338667" y="40907"/>
                      </a:lnTo>
                      <a:lnTo>
                        <a:pt x="340365" y="42604"/>
                      </a:lnTo>
                      <a:lnTo>
                        <a:pt x="340365" y="43479"/>
                      </a:lnTo>
                      <a:lnTo>
                        <a:pt x="341240" y="43479"/>
                      </a:lnTo>
                      <a:lnTo>
                        <a:pt x="341240" y="44327"/>
                      </a:lnTo>
                      <a:lnTo>
                        <a:pt x="342089" y="44327"/>
                      </a:lnTo>
                      <a:lnTo>
                        <a:pt x="343787" y="44327"/>
                      </a:lnTo>
                      <a:lnTo>
                        <a:pt x="344636" y="44327"/>
                      </a:lnTo>
                      <a:lnTo>
                        <a:pt x="345485" y="45176"/>
                      </a:lnTo>
                      <a:lnTo>
                        <a:pt x="347210" y="44327"/>
                      </a:lnTo>
                      <a:lnTo>
                        <a:pt x="348908" y="45176"/>
                      </a:lnTo>
                      <a:lnTo>
                        <a:pt x="348908" y="46024"/>
                      </a:lnTo>
                      <a:lnTo>
                        <a:pt x="349757" y="46024"/>
                      </a:lnTo>
                      <a:lnTo>
                        <a:pt x="350606" y="45176"/>
                      </a:lnTo>
                      <a:lnTo>
                        <a:pt x="351455" y="46024"/>
                      </a:lnTo>
                      <a:lnTo>
                        <a:pt x="353179" y="46872"/>
                      </a:lnTo>
                      <a:lnTo>
                        <a:pt x="354028" y="46872"/>
                      </a:lnTo>
                      <a:lnTo>
                        <a:pt x="354028" y="49444"/>
                      </a:lnTo>
                      <a:lnTo>
                        <a:pt x="355726" y="49444"/>
                      </a:lnTo>
                      <a:lnTo>
                        <a:pt x="355726" y="48569"/>
                      </a:lnTo>
                      <a:lnTo>
                        <a:pt x="355726" y="49444"/>
                      </a:lnTo>
                      <a:lnTo>
                        <a:pt x="357424" y="50292"/>
                      </a:lnTo>
                      <a:lnTo>
                        <a:pt x="357424" y="49444"/>
                      </a:lnTo>
                      <a:lnTo>
                        <a:pt x="356575" y="49444"/>
                      </a:lnTo>
                      <a:lnTo>
                        <a:pt x="357424" y="48569"/>
                      </a:lnTo>
                      <a:lnTo>
                        <a:pt x="358300" y="49444"/>
                      </a:lnTo>
                      <a:lnTo>
                        <a:pt x="360847" y="48569"/>
                      </a:lnTo>
                      <a:lnTo>
                        <a:pt x="361696" y="48569"/>
                      </a:lnTo>
                      <a:lnTo>
                        <a:pt x="360847" y="49444"/>
                      </a:lnTo>
                      <a:lnTo>
                        <a:pt x="362545" y="50292"/>
                      </a:lnTo>
                      <a:lnTo>
                        <a:pt x="361696" y="51141"/>
                      </a:lnTo>
                      <a:lnTo>
                        <a:pt x="362545" y="50292"/>
                      </a:lnTo>
                      <a:lnTo>
                        <a:pt x="362545" y="51141"/>
                      </a:lnTo>
                      <a:lnTo>
                        <a:pt x="363420" y="51141"/>
                      </a:lnTo>
                      <a:lnTo>
                        <a:pt x="364269" y="51141"/>
                      </a:lnTo>
                      <a:lnTo>
                        <a:pt x="364269" y="50292"/>
                      </a:lnTo>
                      <a:lnTo>
                        <a:pt x="365118" y="51141"/>
                      </a:lnTo>
                      <a:lnTo>
                        <a:pt x="364269" y="51989"/>
                      </a:lnTo>
                      <a:lnTo>
                        <a:pt x="365118" y="52837"/>
                      </a:lnTo>
                      <a:lnTo>
                        <a:pt x="365967" y="52837"/>
                      </a:lnTo>
                      <a:lnTo>
                        <a:pt x="365967" y="53686"/>
                      </a:lnTo>
                      <a:lnTo>
                        <a:pt x="366816" y="53686"/>
                      </a:lnTo>
                      <a:lnTo>
                        <a:pt x="366816" y="55409"/>
                      </a:lnTo>
                      <a:lnTo>
                        <a:pt x="367665" y="54561"/>
                      </a:lnTo>
                      <a:lnTo>
                        <a:pt x="366816" y="55409"/>
                      </a:lnTo>
                      <a:lnTo>
                        <a:pt x="367665" y="56257"/>
                      </a:lnTo>
                      <a:lnTo>
                        <a:pt x="367665" y="55409"/>
                      </a:lnTo>
                      <a:lnTo>
                        <a:pt x="368514" y="56257"/>
                      </a:lnTo>
                      <a:lnTo>
                        <a:pt x="368514" y="55409"/>
                      </a:lnTo>
                      <a:lnTo>
                        <a:pt x="369390" y="55409"/>
                      </a:lnTo>
                      <a:lnTo>
                        <a:pt x="369390" y="56257"/>
                      </a:lnTo>
                      <a:lnTo>
                        <a:pt x="371088" y="57106"/>
                      </a:lnTo>
                      <a:lnTo>
                        <a:pt x="371088" y="57954"/>
                      </a:lnTo>
                      <a:lnTo>
                        <a:pt x="370239" y="57106"/>
                      </a:lnTo>
                      <a:lnTo>
                        <a:pt x="370239" y="57954"/>
                      </a:lnTo>
                      <a:lnTo>
                        <a:pt x="372785" y="57954"/>
                      </a:lnTo>
                      <a:lnTo>
                        <a:pt x="372785" y="58803"/>
                      </a:lnTo>
                      <a:lnTo>
                        <a:pt x="373634" y="58803"/>
                      </a:lnTo>
                      <a:lnTo>
                        <a:pt x="373634" y="59651"/>
                      </a:lnTo>
                      <a:lnTo>
                        <a:pt x="375359" y="58803"/>
                      </a:lnTo>
                      <a:lnTo>
                        <a:pt x="376208" y="59651"/>
                      </a:lnTo>
                      <a:lnTo>
                        <a:pt x="376208" y="60526"/>
                      </a:lnTo>
                      <a:lnTo>
                        <a:pt x="377057" y="60526"/>
                      </a:lnTo>
                      <a:lnTo>
                        <a:pt x="376208" y="61374"/>
                      </a:lnTo>
                      <a:lnTo>
                        <a:pt x="377057" y="61374"/>
                      </a:lnTo>
                      <a:lnTo>
                        <a:pt x="377057" y="60526"/>
                      </a:lnTo>
                      <a:lnTo>
                        <a:pt x="377906" y="61374"/>
                      </a:lnTo>
                      <a:lnTo>
                        <a:pt x="378755" y="61374"/>
                      </a:lnTo>
                      <a:lnTo>
                        <a:pt x="380479" y="61374"/>
                      </a:lnTo>
                      <a:lnTo>
                        <a:pt x="380479" y="62223"/>
                      </a:lnTo>
                      <a:lnTo>
                        <a:pt x="382177" y="63071"/>
                      </a:lnTo>
                      <a:lnTo>
                        <a:pt x="383875" y="61374"/>
                      </a:lnTo>
                      <a:lnTo>
                        <a:pt x="384724" y="59651"/>
                      </a:lnTo>
                      <a:lnTo>
                        <a:pt x="385600" y="60526"/>
                      </a:lnTo>
                      <a:lnTo>
                        <a:pt x="385600" y="59651"/>
                      </a:lnTo>
                      <a:lnTo>
                        <a:pt x="386449" y="60526"/>
                      </a:lnTo>
                      <a:lnTo>
                        <a:pt x="387298" y="59651"/>
                      </a:lnTo>
                      <a:lnTo>
                        <a:pt x="388147" y="60526"/>
                      </a:lnTo>
                      <a:lnTo>
                        <a:pt x="388147" y="59651"/>
                      </a:lnTo>
                      <a:lnTo>
                        <a:pt x="388996" y="60526"/>
                      </a:lnTo>
                      <a:lnTo>
                        <a:pt x="389845" y="61374"/>
                      </a:lnTo>
                      <a:lnTo>
                        <a:pt x="390694" y="61374"/>
                      </a:lnTo>
                      <a:lnTo>
                        <a:pt x="391569" y="61374"/>
                      </a:lnTo>
                      <a:lnTo>
                        <a:pt x="392418" y="61374"/>
                      </a:lnTo>
                      <a:lnTo>
                        <a:pt x="392418" y="60526"/>
                      </a:lnTo>
                      <a:lnTo>
                        <a:pt x="392418" y="61374"/>
                      </a:lnTo>
                      <a:lnTo>
                        <a:pt x="394116" y="61374"/>
                      </a:lnTo>
                      <a:lnTo>
                        <a:pt x="394965" y="60526"/>
                      </a:lnTo>
                      <a:lnTo>
                        <a:pt x="394965" y="61374"/>
                      </a:lnTo>
                      <a:lnTo>
                        <a:pt x="394965" y="60526"/>
                      </a:lnTo>
                      <a:lnTo>
                        <a:pt x="395814" y="60526"/>
                      </a:lnTo>
                      <a:lnTo>
                        <a:pt x="395814" y="59651"/>
                      </a:lnTo>
                      <a:lnTo>
                        <a:pt x="396690" y="60526"/>
                      </a:lnTo>
                      <a:lnTo>
                        <a:pt x="396690" y="59651"/>
                      </a:lnTo>
                      <a:lnTo>
                        <a:pt x="398388" y="60526"/>
                      </a:lnTo>
                      <a:lnTo>
                        <a:pt x="399237" y="61374"/>
                      </a:lnTo>
                      <a:lnTo>
                        <a:pt x="399237" y="60526"/>
                      </a:lnTo>
                      <a:lnTo>
                        <a:pt x="400086" y="58803"/>
                      </a:lnTo>
                      <a:lnTo>
                        <a:pt x="400935" y="59651"/>
                      </a:lnTo>
                      <a:lnTo>
                        <a:pt x="401784" y="57954"/>
                      </a:lnTo>
                      <a:lnTo>
                        <a:pt x="402659" y="58803"/>
                      </a:lnTo>
                      <a:lnTo>
                        <a:pt x="402659" y="57954"/>
                      </a:lnTo>
                      <a:lnTo>
                        <a:pt x="404357" y="57954"/>
                      </a:lnTo>
                      <a:lnTo>
                        <a:pt x="405206" y="57106"/>
                      </a:lnTo>
                      <a:lnTo>
                        <a:pt x="409478" y="57106"/>
                      </a:lnTo>
                      <a:lnTo>
                        <a:pt x="410327" y="57106"/>
                      </a:lnTo>
                      <a:lnTo>
                        <a:pt x="411176" y="58803"/>
                      </a:lnTo>
                      <a:lnTo>
                        <a:pt x="412874" y="57954"/>
                      </a:lnTo>
                      <a:lnTo>
                        <a:pt x="415447" y="58803"/>
                      </a:lnTo>
                      <a:lnTo>
                        <a:pt x="417145" y="57954"/>
                      </a:lnTo>
                      <a:lnTo>
                        <a:pt x="417994" y="57954"/>
                      </a:lnTo>
                      <a:lnTo>
                        <a:pt x="420568" y="57106"/>
                      </a:lnTo>
                      <a:lnTo>
                        <a:pt x="420568" y="56257"/>
                      </a:lnTo>
                      <a:lnTo>
                        <a:pt x="420568" y="55409"/>
                      </a:lnTo>
                      <a:lnTo>
                        <a:pt x="421417" y="55409"/>
                      </a:lnTo>
                      <a:lnTo>
                        <a:pt x="423115" y="53686"/>
                      </a:lnTo>
                      <a:lnTo>
                        <a:pt x="423964" y="53686"/>
                      </a:lnTo>
                      <a:lnTo>
                        <a:pt x="425688" y="51989"/>
                      </a:lnTo>
                      <a:lnTo>
                        <a:pt x="427386" y="51989"/>
                      </a:lnTo>
                      <a:lnTo>
                        <a:pt x="428235" y="51989"/>
                      </a:lnTo>
                      <a:lnTo>
                        <a:pt x="428235" y="51141"/>
                      </a:lnTo>
                      <a:lnTo>
                        <a:pt x="429084" y="50292"/>
                      </a:lnTo>
                      <a:lnTo>
                        <a:pt x="428235" y="50292"/>
                      </a:lnTo>
                      <a:lnTo>
                        <a:pt x="429084" y="48569"/>
                      </a:lnTo>
                      <a:lnTo>
                        <a:pt x="429084" y="47721"/>
                      </a:lnTo>
                      <a:lnTo>
                        <a:pt x="429933" y="46024"/>
                      </a:lnTo>
                      <a:lnTo>
                        <a:pt x="432507" y="45176"/>
                      </a:lnTo>
                      <a:lnTo>
                        <a:pt x="433356" y="45176"/>
                      </a:lnTo>
                      <a:lnTo>
                        <a:pt x="434205" y="45176"/>
                      </a:lnTo>
                      <a:lnTo>
                        <a:pt x="435929" y="44327"/>
                      </a:lnTo>
                      <a:lnTo>
                        <a:pt x="435929" y="42604"/>
                      </a:lnTo>
                      <a:lnTo>
                        <a:pt x="436778" y="43479"/>
                      </a:lnTo>
                      <a:lnTo>
                        <a:pt x="438476" y="44327"/>
                      </a:lnTo>
                      <a:lnTo>
                        <a:pt x="438476" y="43479"/>
                      </a:lnTo>
                      <a:lnTo>
                        <a:pt x="439325" y="43479"/>
                      </a:lnTo>
                      <a:lnTo>
                        <a:pt x="441049" y="42604"/>
                      </a:lnTo>
                      <a:lnTo>
                        <a:pt x="441898" y="41756"/>
                      </a:lnTo>
                      <a:lnTo>
                        <a:pt x="443596" y="42604"/>
                      </a:lnTo>
                      <a:lnTo>
                        <a:pt x="446143" y="41756"/>
                      </a:lnTo>
                      <a:lnTo>
                        <a:pt x="449566" y="40059"/>
                      </a:lnTo>
                      <a:lnTo>
                        <a:pt x="450415" y="39211"/>
                      </a:lnTo>
                      <a:lnTo>
                        <a:pt x="452113" y="40059"/>
                      </a:lnTo>
                      <a:lnTo>
                        <a:pt x="452113" y="40907"/>
                      </a:lnTo>
                      <a:lnTo>
                        <a:pt x="452988" y="40059"/>
                      </a:lnTo>
                      <a:lnTo>
                        <a:pt x="453837" y="41756"/>
                      </a:lnTo>
                      <a:lnTo>
                        <a:pt x="456384" y="40059"/>
                      </a:lnTo>
                      <a:lnTo>
                        <a:pt x="457233" y="40059"/>
                      </a:lnTo>
                      <a:lnTo>
                        <a:pt x="458109" y="40907"/>
                      </a:lnTo>
                      <a:lnTo>
                        <a:pt x="460656" y="40907"/>
                      </a:lnTo>
                      <a:lnTo>
                        <a:pt x="462354" y="41756"/>
                      </a:lnTo>
                      <a:lnTo>
                        <a:pt x="463229" y="41756"/>
                      </a:lnTo>
                      <a:lnTo>
                        <a:pt x="463229" y="42604"/>
                      </a:lnTo>
                      <a:lnTo>
                        <a:pt x="464078" y="42604"/>
                      </a:lnTo>
                      <a:lnTo>
                        <a:pt x="463229" y="44327"/>
                      </a:lnTo>
                      <a:lnTo>
                        <a:pt x="464078" y="44327"/>
                      </a:lnTo>
                      <a:lnTo>
                        <a:pt x="464078" y="45176"/>
                      </a:lnTo>
                      <a:lnTo>
                        <a:pt x="464927" y="46872"/>
                      </a:lnTo>
                      <a:lnTo>
                        <a:pt x="469199" y="47721"/>
                      </a:lnTo>
                      <a:lnTo>
                        <a:pt x="470048" y="48569"/>
                      </a:lnTo>
                      <a:lnTo>
                        <a:pt x="470897" y="47721"/>
                      </a:lnTo>
                      <a:lnTo>
                        <a:pt x="471746" y="48569"/>
                      </a:lnTo>
                      <a:lnTo>
                        <a:pt x="471746" y="49444"/>
                      </a:lnTo>
                      <a:lnTo>
                        <a:pt x="472595" y="50292"/>
                      </a:lnTo>
                      <a:lnTo>
                        <a:pt x="473444" y="51141"/>
                      </a:lnTo>
                      <a:lnTo>
                        <a:pt x="476017" y="51989"/>
                      </a:lnTo>
                      <a:lnTo>
                        <a:pt x="476017" y="52837"/>
                      </a:lnTo>
                      <a:lnTo>
                        <a:pt x="476017" y="53686"/>
                      </a:lnTo>
                      <a:lnTo>
                        <a:pt x="475168" y="52837"/>
                      </a:lnTo>
                      <a:lnTo>
                        <a:pt x="475168" y="54561"/>
                      </a:lnTo>
                      <a:lnTo>
                        <a:pt x="476017" y="55409"/>
                      </a:lnTo>
                      <a:lnTo>
                        <a:pt x="475168" y="56257"/>
                      </a:lnTo>
                      <a:lnTo>
                        <a:pt x="476017" y="56257"/>
                      </a:lnTo>
                      <a:lnTo>
                        <a:pt x="476017" y="57106"/>
                      </a:lnTo>
                      <a:lnTo>
                        <a:pt x="476866" y="57106"/>
                      </a:lnTo>
                      <a:lnTo>
                        <a:pt x="476017" y="59651"/>
                      </a:lnTo>
                      <a:lnTo>
                        <a:pt x="475168" y="60526"/>
                      </a:lnTo>
                      <a:lnTo>
                        <a:pt x="476866" y="61374"/>
                      </a:lnTo>
                      <a:lnTo>
                        <a:pt x="479413" y="63071"/>
                      </a:lnTo>
                      <a:lnTo>
                        <a:pt x="479413" y="62223"/>
                      </a:lnTo>
                      <a:lnTo>
                        <a:pt x="479413" y="63071"/>
                      </a:lnTo>
                      <a:lnTo>
                        <a:pt x="480289" y="63071"/>
                      </a:lnTo>
                      <a:lnTo>
                        <a:pt x="481987" y="63919"/>
                      </a:lnTo>
                      <a:lnTo>
                        <a:pt x="482836" y="63919"/>
                      </a:lnTo>
                      <a:lnTo>
                        <a:pt x="483685" y="63919"/>
                      </a:lnTo>
                      <a:lnTo>
                        <a:pt x="485383" y="63919"/>
                      </a:lnTo>
                      <a:lnTo>
                        <a:pt x="486258" y="63919"/>
                      </a:lnTo>
                      <a:lnTo>
                        <a:pt x="487107" y="63071"/>
                      </a:lnTo>
                      <a:lnTo>
                        <a:pt x="487956" y="63071"/>
                      </a:lnTo>
                      <a:lnTo>
                        <a:pt x="489654" y="63071"/>
                      </a:lnTo>
                      <a:lnTo>
                        <a:pt x="490503" y="62223"/>
                      </a:lnTo>
                      <a:lnTo>
                        <a:pt x="492228" y="61374"/>
                      </a:lnTo>
                      <a:lnTo>
                        <a:pt x="493077" y="59651"/>
                      </a:lnTo>
                      <a:lnTo>
                        <a:pt x="494775" y="59651"/>
                      </a:lnTo>
                      <a:lnTo>
                        <a:pt x="495624" y="58803"/>
                      </a:lnTo>
                      <a:lnTo>
                        <a:pt x="497348" y="58803"/>
                      </a:lnTo>
                      <a:lnTo>
                        <a:pt x="498197" y="57954"/>
                      </a:lnTo>
                      <a:lnTo>
                        <a:pt x="499046" y="57954"/>
                      </a:lnTo>
                      <a:lnTo>
                        <a:pt x="499895" y="57106"/>
                      </a:lnTo>
                      <a:lnTo>
                        <a:pt x="501593" y="56257"/>
                      </a:lnTo>
                      <a:lnTo>
                        <a:pt x="502442" y="57106"/>
                      </a:lnTo>
                      <a:lnTo>
                        <a:pt x="504166" y="57106"/>
                      </a:lnTo>
                      <a:lnTo>
                        <a:pt x="505015" y="57954"/>
                      </a:lnTo>
                      <a:lnTo>
                        <a:pt x="505864" y="57106"/>
                      </a:lnTo>
                      <a:lnTo>
                        <a:pt x="506713" y="58803"/>
                      </a:lnTo>
                      <a:lnTo>
                        <a:pt x="508438" y="57954"/>
                      </a:lnTo>
                      <a:lnTo>
                        <a:pt x="509287" y="58803"/>
                      </a:lnTo>
                      <a:lnTo>
                        <a:pt x="509287" y="57954"/>
                      </a:lnTo>
                      <a:lnTo>
                        <a:pt x="509287" y="58803"/>
                      </a:lnTo>
                      <a:lnTo>
                        <a:pt x="510136" y="57954"/>
                      </a:lnTo>
                      <a:lnTo>
                        <a:pt x="511834" y="57954"/>
                      </a:lnTo>
                      <a:lnTo>
                        <a:pt x="513558" y="58803"/>
                      </a:lnTo>
                      <a:lnTo>
                        <a:pt x="514407" y="57954"/>
                      </a:lnTo>
                      <a:lnTo>
                        <a:pt x="513558" y="57106"/>
                      </a:lnTo>
                      <a:lnTo>
                        <a:pt x="514407" y="55409"/>
                      </a:lnTo>
                      <a:lnTo>
                        <a:pt x="514407" y="54561"/>
                      </a:lnTo>
                      <a:lnTo>
                        <a:pt x="516954" y="51989"/>
                      </a:lnTo>
                      <a:lnTo>
                        <a:pt x="516954" y="51141"/>
                      </a:lnTo>
                      <a:lnTo>
                        <a:pt x="516954" y="49444"/>
                      </a:lnTo>
                      <a:lnTo>
                        <a:pt x="517803" y="47721"/>
                      </a:lnTo>
                      <a:lnTo>
                        <a:pt x="517803" y="46872"/>
                      </a:lnTo>
                      <a:lnTo>
                        <a:pt x="516954" y="46872"/>
                      </a:lnTo>
                      <a:lnTo>
                        <a:pt x="516954" y="46024"/>
                      </a:lnTo>
                      <a:lnTo>
                        <a:pt x="516954" y="45176"/>
                      </a:lnTo>
                      <a:lnTo>
                        <a:pt x="516954" y="43479"/>
                      </a:lnTo>
                      <a:lnTo>
                        <a:pt x="517803" y="44327"/>
                      </a:lnTo>
                      <a:lnTo>
                        <a:pt x="517803" y="43479"/>
                      </a:lnTo>
                      <a:lnTo>
                        <a:pt x="518652" y="43479"/>
                      </a:lnTo>
                      <a:lnTo>
                        <a:pt x="519528" y="41756"/>
                      </a:lnTo>
                      <a:lnTo>
                        <a:pt x="520377" y="40059"/>
                      </a:lnTo>
                      <a:lnTo>
                        <a:pt x="523773" y="39211"/>
                      </a:lnTo>
                      <a:lnTo>
                        <a:pt x="524622" y="39211"/>
                      </a:lnTo>
                      <a:lnTo>
                        <a:pt x="525497" y="40059"/>
                      </a:lnTo>
                      <a:lnTo>
                        <a:pt x="526346" y="39211"/>
                      </a:lnTo>
                      <a:lnTo>
                        <a:pt x="527195" y="39211"/>
                      </a:lnTo>
                      <a:lnTo>
                        <a:pt x="527195" y="38362"/>
                      </a:lnTo>
                      <a:lnTo>
                        <a:pt x="529742" y="37487"/>
                      </a:lnTo>
                      <a:lnTo>
                        <a:pt x="530618" y="36639"/>
                      </a:lnTo>
                      <a:lnTo>
                        <a:pt x="532316" y="34942"/>
                      </a:lnTo>
                      <a:lnTo>
                        <a:pt x="533165" y="34094"/>
                      </a:lnTo>
                      <a:lnTo>
                        <a:pt x="534014" y="33245"/>
                      </a:lnTo>
                      <a:lnTo>
                        <a:pt x="534863" y="32397"/>
                      </a:lnTo>
                      <a:lnTo>
                        <a:pt x="538285" y="28977"/>
                      </a:lnTo>
                      <a:lnTo>
                        <a:pt x="539134" y="27280"/>
                      </a:lnTo>
                      <a:lnTo>
                        <a:pt x="539983" y="26405"/>
                      </a:lnTo>
                      <a:lnTo>
                        <a:pt x="545104" y="24709"/>
                      </a:lnTo>
                      <a:lnTo>
                        <a:pt x="544255" y="22164"/>
                      </a:lnTo>
                      <a:lnTo>
                        <a:pt x="545104" y="19592"/>
                      </a:lnTo>
                      <a:lnTo>
                        <a:pt x="545953" y="18744"/>
                      </a:lnTo>
                      <a:lnTo>
                        <a:pt x="546802" y="16199"/>
                      </a:lnTo>
                      <a:lnTo>
                        <a:pt x="548526" y="15350"/>
                      </a:lnTo>
                      <a:lnTo>
                        <a:pt x="551073" y="15350"/>
                      </a:lnTo>
                      <a:lnTo>
                        <a:pt x="552798" y="12779"/>
                      </a:lnTo>
                      <a:lnTo>
                        <a:pt x="553647" y="11930"/>
                      </a:lnTo>
                      <a:lnTo>
                        <a:pt x="553647" y="10233"/>
                      </a:lnTo>
                      <a:lnTo>
                        <a:pt x="554496" y="10233"/>
                      </a:lnTo>
                      <a:lnTo>
                        <a:pt x="555345" y="10233"/>
                      </a:lnTo>
                      <a:lnTo>
                        <a:pt x="557043" y="8510"/>
                      </a:lnTo>
                      <a:lnTo>
                        <a:pt x="560465" y="7662"/>
                      </a:lnTo>
                      <a:lnTo>
                        <a:pt x="562163" y="8510"/>
                      </a:lnTo>
                      <a:lnTo>
                        <a:pt x="562163" y="10233"/>
                      </a:lnTo>
                      <a:lnTo>
                        <a:pt x="563887" y="11082"/>
                      </a:lnTo>
                      <a:lnTo>
                        <a:pt x="561314" y="63919"/>
                      </a:lnTo>
                      <a:lnTo>
                        <a:pt x="560465" y="63919"/>
                      </a:lnTo>
                      <a:lnTo>
                        <a:pt x="558767" y="64768"/>
                      </a:lnTo>
                      <a:lnTo>
                        <a:pt x="557043" y="63919"/>
                      </a:lnTo>
                      <a:lnTo>
                        <a:pt x="555345" y="65643"/>
                      </a:lnTo>
                      <a:lnTo>
                        <a:pt x="554496" y="65643"/>
                      </a:lnTo>
                      <a:lnTo>
                        <a:pt x="551922" y="65643"/>
                      </a:lnTo>
                      <a:lnTo>
                        <a:pt x="551073" y="65643"/>
                      </a:lnTo>
                      <a:lnTo>
                        <a:pt x="549375" y="65643"/>
                      </a:lnTo>
                      <a:lnTo>
                        <a:pt x="548526" y="65643"/>
                      </a:lnTo>
                      <a:lnTo>
                        <a:pt x="547677" y="66491"/>
                      </a:lnTo>
                      <a:lnTo>
                        <a:pt x="543406" y="68188"/>
                      </a:lnTo>
                      <a:lnTo>
                        <a:pt x="541708" y="69036"/>
                      </a:lnTo>
                      <a:lnTo>
                        <a:pt x="541708" y="71608"/>
                      </a:lnTo>
                      <a:lnTo>
                        <a:pt x="540832" y="72456"/>
                      </a:lnTo>
                      <a:lnTo>
                        <a:pt x="539134" y="73304"/>
                      </a:lnTo>
                      <a:lnTo>
                        <a:pt x="539134" y="74153"/>
                      </a:lnTo>
                      <a:lnTo>
                        <a:pt x="538285" y="75001"/>
                      </a:lnTo>
                      <a:lnTo>
                        <a:pt x="536587" y="78421"/>
                      </a:lnTo>
                      <a:lnTo>
                        <a:pt x="536587" y="79269"/>
                      </a:lnTo>
                      <a:lnTo>
                        <a:pt x="535738" y="80966"/>
                      </a:lnTo>
                      <a:lnTo>
                        <a:pt x="534863" y="82689"/>
                      </a:lnTo>
                      <a:lnTo>
                        <a:pt x="531467" y="86931"/>
                      </a:lnTo>
                      <a:lnTo>
                        <a:pt x="531467" y="88655"/>
                      </a:lnTo>
                      <a:lnTo>
                        <a:pt x="530618" y="89503"/>
                      </a:lnTo>
                      <a:lnTo>
                        <a:pt x="529742" y="91200"/>
                      </a:lnTo>
                      <a:lnTo>
                        <a:pt x="529742" y="92048"/>
                      </a:lnTo>
                      <a:lnTo>
                        <a:pt x="529742" y="92896"/>
                      </a:lnTo>
                      <a:lnTo>
                        <a:pt x="530618" y="94620"/>
                      </a:lnTo>
                      <a:lnTo>
                        <a:pt x="529742" y="95468"/>
                      </a:lnTo>
                      <a:lnTo>
                        <a:pt x="530618" y="95468"/>
                      </a:lnTo>
                      <a:lnTo>
                        <a:pt x="529742" y="97165"/>
                      </a:lnTo>
                      <a:lnTo>
                        <a:pt x="530618" y="98013"/>
                      </a:lnTo>
                      <a:lnTo>
                        <a:pt x="530618" y="97165"/>
                      </a:lnTo>
                      <a:lnTo>
                        <a:pt x="531467" y="97165"/>
                      </a:lnTo>
                      <a:lnTo>
                        <a:pt x="532316" y="96316"/>
                      </a:lnTo>
                      <a:lnTo>
                        <a:pt x="533165" y="97165"/>
                      </a:lnTo>
                      <a:lnTo>
                        <a:pt x="534863" y="97165"/>
                      </a:lnTo>
                      <a:lnTo>
                        <a:pt x="535738" y="97165"/>
                      </a:lnTo>
                      <a:lnTo>
                        <a:pt x="535738" y="96316"/>
                      </a:lnTo>
                      <a:lnTo>
                        <a:pt x="536587" y="96316"/>
                      </a:lnTo>
                      <a:lnTo>
                        <a:pt x="538285" y="96316"/>
                      </a:lnTo>
                      <a:lnTo>
                        <a:pt x="539134" y="98013"/>
                      </a:lnTo>
                      <a:lnTo>
                        <a:pt x="539983" y="98013"/>
                      </a:lnTo>
                      <a:lnTo>
                        <a:pt x="539134" y="97165"/>
                      </a:lnTo>
                      <a:lnTo>
                        <a:pt x="539983" y="97165"/>
                      </a:lnTo>
                      <a:lnTo>
                        <a:pt x="539983" y="98861"/>
                      </a:lnTo>
                      <a:lnTo>
                        <a:pt x="541708" y="98013"/>
                      </a:lnTo>
                      <a:lnTo>
                        <a:pt x="542557" y="98861"/>
                      </a:lnTo>
                      <a:lnTo>
                        <a:pt x="542557" y="99736"/>
                      </a:lnTo>
                      <a:lnTo>
                        <a:pt x="543406" y="98861"/>
                      </a:lnTo>
                      <a:lnTo>
                        <a:pt x="543406" y="99736"/>
                      </a:lnTo>
                      <a:lnTo>
                        <a:pt x="544255" y="99736"/>
                      </a:lnTo>
                      <a:lnTo>
                        <a:pt x="544255" y="100585"/>
                      </a:lnTo>
                      <a:lnTo>
                        <a:pt x="545104" y="100585"/>
                      </a:lnTo>
                      <a:lnTo>
                        <a:pt x="545953" y="101433"/>
                      </a:lnTo>
                      <a:lnTo>
                        <a:pt x="545953" y="102281"/>
                      </a:lnTo>
                      <a:lnTo>
                        <a:pt x="545953" y="103130"/>
                      </a:lnTo>
                      <a:lnTo>
                        <a:pt x="546802" y="102281"/>
                      </a:lnTo>
                      <a:lnTo>
                        <a:pt x="547677" y="102281"/>
                      </a:lnTo>
                      <a:lnTo>
                        <a:pt x="547677" y="103130"/>
                      </a:lnTo>
                      <a:lnTo>
                        <a:pt x="547677" y="103978"/>
                      </a:lnTo>
                      <a:lnTo>
                        <a:pt x="548526" y="103978"/>
                      </a:lnTo>
                      <a:lnTo>
                        <a:pt x="548526" y="104853"/>
                      </a:lnTo>
                      <a:lnTo>
                        <a:pt x="549375" y="104853"/>
                      </a:lnTo>
                      <a:lnTo>
                        <a:pt x="550224" y="104853"/>
                      </a:lnTo>
                      <a:lnTo>
                        <a:pt x="549375" y="105701"/>
                      </a:lnTo>
                      <a:lnTo>
                        <a:pt x="550224" y="105701"/>
                      </a:lnTo>
                      <a:lnTo>
                        <a:pt x="550224" y="106550"/>
                      </a:lnTo>
                      <a:lnTo>
                        <a:pt x="551073" y="107398"/>
                      </a:lnTo>
                      <a:lnTo>
                        <a:pt x="551922" y="108247"/>
                      </a:lnTo>
                      <a:lnTo>
                        <a:pt x="556194" y="107398"/>
                      </a:lnTo>
                      <a:lnTo>
                        <a:pt x="557043" y="107398"/>
                      </a:lnTo>
                      <a:lnTo>
                        <a:pt x="557918" y="108247"/>
                      </a:lnTo>
                      <a:lnTo>
                        <a:pt x="558767" y="107398"/>
                      </a:lnTo>
                      <a:lnTo>
                        <a:pt x="559616" y="107398"/>
                      </a:lnTo>
                      <a:lnTo>
                        <a:pt x="559616" y="108247"/>
                      </a:lnTo>
                      <a:lnTo>
                        <a:pt x="561314" y="108247"/>
                      </a:lnTo>
                      <a:lnTo>
                        <a:pt x="562163" y="109970"/>
                      </a:lnTo>
                      <a:lnTo>
                        <a:pt x="563012" y="108247"/>
                      </a:lnTo>
                      <a:lnTo>
                        <a:pt x="563887" y="107398"/>
                      </a:lnTo>
                      <a:lnTo>
                        <a:pt x="564736" y="106550"/>
                      </a:lnTo>
                      <a:lnTo>
                        <a:pt x="566434" y="105701"/>
                      </a:lnTo>
                      <a:lnTo>
                        <a:pt x="566434" y="104853"/>
                      </a:lnTo>
                      <a:lnTo>
                        <a:pt x="569857" y="104853"/>
                      </a:lnTo>
                      <a:lnTo>
                        <a:pt x="570706" y="105701"/>
                      </a:lnTo>
                      <a:lnTo>
                        <a:pt x="570706" y="104853"/>
                      </a:lnTo>
                      <a:lnTo>
                        <a:pt x="572404" y="104853"/>
                      </a:lnTo>
                      <a:lnTo>
                        <a:pt x="572404" y="105701"/>
                      </a:lnTo>
                      <a:lnTo>
                        <a:pt x="573253" y="107398"/>
                      </a:lnTo>
                      <a:lnTo>
                        <a:pt x="575826" y="108247"/>
                      </a:lnTo>
                      <a:lnTo>
                        <a:pt x="575826" y="109095"/>
                      </a:lnTo>
                      <a:lnTo>
                        <a:pt x="577524" y="109095"/>
                      </a:lnTo>
                      <a:lnTo>
                        <a:pt x="578373" y="108247"/>
                      </a:lnTo>
                      <a:lnTo>
                        <a:pt x="579222" y="108247"/>
                      </a:lnTo>
                      <a:lnTo>
                        <a:pt x="579222" y="109970"/>
                      </a:lnTo>
                      <a:lnTo>
                        <a:pt x="580947" y="109970"/>
                      </a:lnTo>
                      <a:lnTo>
                        <a:pt x="582645" y="110818"/>
                      </a:lnTo>
                      <a:lnTo>
                        <a:pt x="584343" y="110818"/>
                      </a:lnTo>
                      <a:lnTo>
                        <a:pt x="585192" y="111667"/>
                      </a:lnTo>
                      <a:lnTo>
                        <a:pt x="586067" y="111667"/>
                      </a:lnTo>
                      <a:lnTo>
                        <a:pt x="586916" y="112515"/>
                      </a:lnTo>
                      <a:lnTo>
                        <a:pt x="588614" y="113363"/>
                      </a:lnTo>
                      <a:lnTo>
                        <a:pt x="589463" y="112515"/>
                      </a:lnTo>
                      <a:lnTo>
                        <a:pt x="590312" y="112515"/>
                      </a:lnTo>
                      <a:lnTo>
                        <a:pt x="591161" y="110818"/>
                      </a:lnTo>
                      <a:lnTo>
                        <a:pt x="592037" y="109970"/>
                      </a:lnTo>
                      <a:lnTo>
                        <a:pt x="592037" y="107398"/>
                      </a:lnTo>
                      <a:lnTo>
                        <a:pt x="592886" y="107398"/>
                      </a:lnTo>
                      <a:lnTo>
                        <a:pt x="592886" y="106550"/>
                      </a:lnTo>
                      <a:lnTo>
                        <a:pt x="593735" y="107398"/>
                      </a:lnTo>
                      <a:lnTo>
                        <a:pt x="593735" y="106550"/>
                      </a:lnTo>
                      <a:lnTo>
                        <a:pt x="594584" y="105701"/>
                      </a:lnTo>
                      <a:lnTo>
                        <a:pt x="594584" y="106550"/>
                      </a:lnTo>
                      <a:lnTo>
                        <a:pt x="595433" y="105701"/>
                      </a:lnTo>
                      <a:lnTo>
                        <a:pt x="595433" y="106550"/>
                      </a:lnTo>
                      <a:lnTo>
                        <a:pt x="596282" y="106550"/>
                      </a:lnTo>
                      <a:lnTo>
                        <a:pt x="596282" y="105701"/>
                      </a:lnTo>
                      <a:lnTo>
                        <a:pt x="597157" y="107398"/>
                      </a:lnTo>
                      <a:lnTo>
                        <a:pt x="598006" y="106550"/>
                      </a:lnTo>
                      <a:lnTo>
                        <a:pt x="598006" y="107398"/>
                      </a:lnTo>
                      <a:lnTo>
                        <a:pt x="598855" y="107398"/>
                      </a:lnTo>
                      <a:lnTo>
                        <a:pt x="601402" y="109095"/>
                      </a:lnTo>
                      <a:lnTo>
                        <a:pt x="603976" y="108247"/>
                      </a:lnTo>
                      <a:lnTo>
                        <a:pt x="606523" y="109095"/>
                      </a:lnTo>
                      <a:lnTo>
                        <a:pt x="607372" y="109095"/>
                      </a:lnTo>
                      <a:lnTo>
                        <a:pt x="608247" y="108247"/>
                      </a:lnTo>
                      <a:lnTo>
                        <a:pt x="611643" y="107398"/>
                      </a:lnTo>
                      <a:lnTo>
                        <a:pt x="616764" y="108247"/>
                      </a:lnTo>
                      <a:lnTo>
                        <a:pt x="619337" y="109095"/>
                      </a:lnTo>
                      <a:lnTo>
                        <a:pt x="620186" y="109095"/>
                      </a:lnTo>
                      <a:lnTo>
                        <a:pt x="621884" y="109970"/>
                      </a:lnTo>
                      <a:lnTo>
                        <a:pt x="623582" y="110818"/>
                      </a:lnTo>
                      <a:lnTo>
                        <a:pt x="624431" y="110818"/>
                      </a:lnTo>
                      <a:lnTo>
                        <a:pt x="625306" y="112515"/>
                      </a:lnTo>
                      <a:lnTo>
                        <a:pt x="627853" y="113363"/>
                      </a:lnTo>
                      <a:lnTo>
                        <a:pt x="640641" y="113363"/>
                      </a:lnTo>
                      <a:lnTo>
                        <a:pt x="639792" y="114212"/>
                      </a:lnTo>
                      <a:lnTo>
                        <a:pt x="638943" y="115060"/>
                      </a:lnTo>
                      <a:lnTo>
                        <a:pt x="638094" y="115060"/>
                      </a:lnTo>
                      <a:lnTo>
                        <a:pt x="634672" y="115060"/>
                      </a:lnTo>
                      <a:lnTo>
                        <a:pt x="633823" y="115935"/>
                      </a:lnTo>
                      <a:lnTo>
                        <a:pt x="632125" y="116783"/>
                      </a:lnTo>
                      <a:lnTo>
                        <a:pt x="631276" y="118480"/>
                      </a:lnTo>
                      <a:lnTo>
                        <a:pt x="632125" y="121025"/>
                      </a:lnTo>
                      <a:lnTo>
                        <a:pt x="632974" y="126142"/>
                      </a:lnTo>
                      <a:lnTo>
                        <a:pt x="632974" y="128713"/>
                      </a:lnTo>
                      <a:lnTo>
                        <a:pt x="635521" y="136375"/>
                      </a:lnTo>
                      <a:lnTo>
                        <a:pt x="635521" y="139795"/>
                      </a:lnTo>
                      <a:lnTo>
                        <a:pt x="636396" y="143189"/>
                      </a:lnTo>
                      <a:lnTo>
                        <a:pt x="636396" y="148305"/>
                      </a:lnTo>
                      <a:lnTo>
                        <a:pt x="640641" y="152574"/>
                      </a:lnTo>
                      <a:lnTo>
                        <a:pt x="644064" y="152574"/>
                      </a:lnTo>
                      <a:lnTo>
                        <a:pt x="645762" y="153422"/>
                      </a:lnTo>
                      <a:lnTo>
                        <a:pt x="646611" y="153422"/>
                      </a:lnTo>
                      <a:lnTo>
                        <a:pt x="647486" y="150029"/>
                      </a:lnTo>
                      <a:lnTo>
                        <a:pt x="651731" y="147457"/>
                      </a:lnTo>
                      <a:lnTo>
                        <a:pt x="656003" y="146609"/>
                      </a:lnTo>
                      <a:lnTo>
                        <a:pt x="659425" y="146609"/>
                      </a:lnTo>
                      <a:lnTo>
                        <a:pt x="665395" y="148305"/>
                      </a:lnTo>
                      <a:lnTo>
                        <a:pt x="671364" y="148305"/>
                      </a:lnTo>
                      <a:lnTo>
                        <a:pt x="672213" y="148305"/>
                      </a:lnTo>
                      <a:lnTo>
                        <a:pt x="674760" y="149180"/>
                      </a:lnTo>
                      <a:lnTo>
                        <a:pt x="676485" y="150029"/>
                      </a:lnTo>
                      <a:lnTo>
                        <a:pt x="679032" y="151725"/>
                      </a:lnTo>
                      <a:lnTo>
                        <a:pt x="679032" y="152574"/>
                      </a:lnTo>
                      <a:lnTo>
                        <a:pt x="679881" y="153422"/>
                      </a:lnTo>
                      <a:lnTo>
                        <a:pt x="679032" y="155994"/>
                      </a:lnTo>
                      <a:lnTo>
                        <a:pt x="676485" y="158539"/>
                      </a:lnTo>
                      <a:lnTo>
                        <a:pt x="674760" y="161959"/>
                      </a:lnTo>
                      <a:lnTo>
                        <a:pt x="669666" y="162807"/>
                      </a:lnTo>
                      <a:lnTo>
                        <a:pt x="667093" y="162807"/>
                      </a:lnTo>
                      <a:lnTo>
                        <a:pt x="666244" y="162807"/>
                      </a:lnTo>
                      <a:lnTo>
                        <a:pt x="665395" y="163656"/>
                      </a:lnTo>
                      <a:lnTo>
                        <a:pt x="665395" y="164504"/>
                      </a:lnTo>
                      <a:lnTo>
                        <a:pt x="664546" y="167924"/>
                      </a:lnTo>
                      <a:lnTo>
                        <a:pt x="661972" y="169621"/>
                      </a:lnTo>
                      <a:lnTo>
                        <a:pt x="661123" y="171344"/>
                      </a:lnTo>
                      <a:lnTo>
                        <a:pt x="660274" y="173889"/>
                      </a:lnTo>
                      <a:lnTo>
                        <a:pt x="656852" y="174737"/>
                      </a:lnTo>
                      <a:lnTo>
                        <a:pt x="654305" y="178157"/>
                      </a:lnTo>
                      <a:lnTo>
                        <a:pt x="654305" y="179006"/>
                      </a:lnTo>
                      <a:lnTo>
                        <a:pt x="655154" y="180703"/>
                      </a:lnTo>
                      <a:lnTo>
                        <a:pt x="655154" y="182426"/>
                      </a:lnTo>
                      <a:lnTo>
                        <a:pt x="656852" y="184123"/>
                      </a:lnTo>
                      <a:lnTo>
                        <a:pt x="657701" y="185819"/>
                      </a:lnTo>
                      <a:lnTo>
                        <a:pt x="656852" y="187516"/>
                      </a:lnTo>
                      <a:lnTo>
                        <a:pt x="659425" y="187516"/>
                      </a:lnTo>
                      <a:lnTo>
                        <a:pt x="660274" y="188391"/>
                      </a:lnTo>
                      <a:lnTo>
                        <a:pt x="660274" y="190936"/>
                      </a:lnTo>
                      <a:lnTo>
                        <a:pt x="665395" y="191784"/>
                      </a:lnTo>
                      <a:lnTo>
                        <a:pt x="668791" y="193508"/>
                      </a:lnTo>
                      <a:lnTo>
                        <a:pt x="668791" y="194356"/>
                      </a:lnTo>
                      <a:lnTo>
                        <a:pt x="669666" y="194356"/>
                      </a:lnTo>
                      <a:lnTo>
                        <a:pt x="671364" y="195204"/>
                      </a:lnTo>
                      <a:lnTo>
                        <a:pt x="673062" y="194356"/>
                      </a:lnTo>
                      <a:lnTo>
                        <a:pt x="676485" y="196053"/>
                      </a:lnTo>
                      <a:lnTo>
                        <a:pt x="679032" y="196053"/>
                      </a:lnTo>
                      <a:lnTo>
                        <a:pt x="680756" y="196901"/>
                      </a:lnTo>
                      <a:lnTo>
                        <a:pt x="683303" y="196901"/>
                      </a:lnTo>
                      <a:lnTo>
                        <a:pt x="685001" y="197749"/>
                      </a:lnTo>
                      <a:lnTo>
                        <a:pt x="689272" y="196053"/>
                      </a:lnTo>
                      <a:lnTo>
                        <a:pt x="690121" y="196053"/>
                      </a:lnTo>
                      <a:lnTo>
                        <a:pt x="694393" y="196901"/>
                      </a:lnTo>
                      <a:lnTo>
                        <a:pt x="695242" y="197749"/>
                      </a:lnTo>
                      <a:lnTo>
                        <a:pt x="696940" y="196901"/>
                      </a:lnTo>
                      <a:lnTo>
                        <a:pt x="700362" y="196901"/>
                      </a:lnTo>
                      <a:lnTo>
                        <a:pt x="701211" y="196053"/>
                      </a:lnTo>
                      <a:lnTo>
                        <a:pt x="703785" y="194356"/>
                      </a:lnTo>
                      <a:lnTo>
                        <a:pt x="705483" y="193508"/>
                      </a:lnTo>
                      <a:lnTo>
                        <a:pt x="705483" y="192633"/>
                      </a:lnTo>
                      <a:lnTo>
                        <a:pt x="708030" y="192633"/>
                      </a:lnTo>
                      <a:lnTo>
                        <a:pt x="709754" y="193508"/>
                      </a:lnTo>
                      <a:lnTo>
                        <a:pt x="709754" y="194356"/>
                      </a:lnTo>
                      <a:lnTo>
                        <a:pt x="712301" y="195204"/>
                      </a:lnTo>
                      <a:lnTo>
                        <a:pt x="715724" y="196901"/>
                      </a:lnTo>
                      <a:lnTo>
                        <a:pt x="719120" y="196901"/>
                      </a:lnTo>
                      <a:lnTo>
                        <a:pt x="721693" y="202018"/>
                      </a:lnTo>
                      <a:lnTo>
                        <a:pt x="721693" y="202866"/>
                      </a:lnTo>
                      <a:lnTo>
                        <a:pt x="723391" y="203715"/>
                      </a:lnTo>
                      <a:lnTo>
                        <a:pt x="723391" y="204589"/>
                      </a:lnTo>
                      <a:lnTo>
                        <a:pt x="723391" y="205438"/>
                      </a:lnTo>
                      <a:lnTo>
                        <a:pt x="725089" y="206286"/>
                      </a:lnTo>
                      <a:lnTo>
                        <a:pt x="725089" y="207135"/>
                      </a:lnTo>
                      <a:lnTo>
                        <a:pt x="727663" y="209680"/>
                      </a:lnTo>
                      <a:lnTo>
                        <a:pt x="727663" y="210554"/>
                      </a:lnTo>
                      <a:lnTo>
                        <a:pt x="729361" y="210554"/>
                      </a:lnTo>
                      <a:lnTo>
                        <a:pt x="728512" y="211403"/>
                      </a:lnTo>
                      <a:lnTo>
                        <a:pt x="731085" y="211403"/>
                      </a:lnTo>
                      <a:lnTo>
                        <a:pt x="731085" y="213100"/>
                      </a:lnTo>
                      <a:lnTo>
                        <a:pt x="730210" y="213100"/>
                      </a:lnTo>
                      <a:lnTo>
                        <a:pt x="731934" y="213100"/>
                      </a:lnTo>
                      <a:lnTo>
                        <a:pt x="731934" y="213948"/>
                      </a:lnTo>
                      <a:lnTo>
                        <a:pt x="732783" y="213948"/>
                      </a:lnTo>
                      <a:lnTo>
                        <a:pt x="732783" y="214796"/>
                      </a:lnTo>
                      <a:lnTo>
                        <a:pt x="734481" y="215671"/>
                      </a:lnTo>
                      <a:lnTo>
                        <a:pt x="736206" y="216520"/>
                      </a:lnTo>
                      <a:lnTo>
                        <a:pt x="737904" y="216520"/>
                      </a:lnTo>
                      <a:lnTo>
                        <a:pt x="737904" y="214796"/>
                      </a:lnTo>
                      <a:lnTo>
                        <a:pt x="740451" y="214796"/>
                      </a:lnTo>
                      <a:lnTo>
                        <a:pt x="742175" y="215671"/>
                      </a:lnTo>
                      <a:lnTo>
                        <a:pt x="742175" y="214796"/>
                      </a:lnTo>
                      <a:lnTo>
                        <a:pt x="743873" y="216520"/>
                      </a:lnTo>
                      <a:lnTo>
                        <a:pt x="747269" y="216520"/>
                      </a:lnTo>
                      <a:lnTo>
                        <a:pt x="748993" y="217368"/>
                      </a:lnTo>
                      <a:lnTo>
                        <a:pt x="748993" y="218216"/>
                      </a:lnTo>
                      <a:lnTo>
                        <a:pt x="749842" y="217368"/>
                      </a:lnTo>
                      <a:lnTo>
                        <a:pt x="749842" y="218216"/>
                      </a:lnTo>
                      <a:lnTo>
                        <a:pt x="751540" y="217368"/>
                      </a:lnTo>
                      <a:lnTo>
                        <a:pt x="752389" y="217368"/>
                      </a:lnTo>
                      <a:lnTo>
                        <a:pt x="752389" y="218216"/>
                      </a:lnTo>
                      <a:lnTo>
                        <a:pt x="753265" y="218216"/>
                      </a:lnTo>
                      <a:lnTo>
                        <a:pt x="753265" y="219065"/>
                      </a:lnTo>
                      <a:lnTo>
                        <a:pt x="754114" y="219913"/>
                      </a:lnTo>
                      <a:lnTo>
                        <a:pt x="754114" y="221636"/>
                      </a:lnTo>
                      <a:lnTo>
                        <a:pt x="754963" y="221636"/>
                      </a:lnTo>
                      <a:lnTo>
                        <a:pt x="755812" y="222485"/>
                      </a:lnTo>
                      <a:lnTo>
                        <a:pt x="756661" y="223333"/>
                      </a:lnTo>
                      <a:lnTo>
                        <a:pt x="757510" y="223333"/>
                      </a:lnTo>
                      <a:lnTo>
                        <a:pt x="758385" y="224181"/>
                      </a:lnTo>
                      <a:lnTo>
                        <a:pt x="759234" y="224181"/>
                      </a:lnTo>
                      <a:lnTo>
                        <a:pt x="760932" y="225030"/>
                      </a:lnTo>
                      <a:lnTo>
                        <a:pt x="760932" y="224181"/>
                      </a:lnTo>
                      <a:lnTo>
                        <a:pt x="761781" y="225030"/>
                      </a:lnTo>
                      <a:lnTo>
                        <a:pt x="761781" y="226753"/>
                      </a:lnTo>
                      <a:lnTo>
                        <a:pt x="762630" y="227601"/>
                      </a:lnTo>
                      <a:lnTo>
                        <a:pt x="761781" y="227601"/>
                      </a:lnTo>
                      <a:lnTo>
                        <a:pt x="763479" y="229298"/>
                      </a:lnTo>
                      <a:lnTo>
                        <a:pt x="764355" y="229298"/>
                      </a:lnTo>
                      <a:lnTo>
                        <a:pt x="763479" y="229298"/>
                      </a:lnTo>
                      <a:lnTo>
                        <a:pt x="763479" y="230147"/>
                      </a:lnTo>
                      <a:lnTo>
                        <a:pt x="764355" y="230147"/>
                      </a:lnTo>
                      <a:lnTo>
                        <a:pt x="765204" y="230995"/>
                      </a:lnTo>
                      <a:lnTo>
                        <a:pt x="766902" y="230995"/>
                      </a:lnTo>
                      <a:lnTo>
                        <a:pt x="767751" y="230147"/>
                      </a:lnTo>
                      <a:lnTo>
                        <a:pt x="768600" y="230995"/>
                      </a:lnTo>
                      <a:lnTo>
                        <a:pt x="769449" y="230995"/>
                      </a:lnTo>
                      <a:lnTo>
                        <a:pt x="770324" y="231843"/>
                      </a:lnTo>
                      <a:lnTo>
                        <a:pt x="770324" y="232718"/>
                      </a:lnTo>
                      <a:lnTo>
                        <a:pt x="770324" y="231843"/>
                      </a:lnTo>
                      <a:lnTo>
                        <a:pt x="772022" y="232718"/>
                      </a:lnTo>
                      <a:lnTo>
                        <a:pt x="772871" y="232718"/>
                      </a:lnTo>
                      <a:lnTo>
                        <a:pt x="773720" y="233566"/>
                      </a:lnTo>
                      <a:lnTo>
                        <a:pt x="772871" y="234415"/>
                      </a:lnTo>
                      <a:lnTo>
                        <a:pt x="772871" y="235263"/>
                      </a:lnTo>
                      <a:lnTo>
                        <a:pt x="773720" y="234415"/>
                      </a:lnTo>
                      <a:lnTo>
                        <a:pt x="774569" y="233566"/>
                      </a:lnTo>
                      <a:lnTo>
                        <a:pt x="775445" y="232718"/>
                      </a:lnTo>
                      <a:lnTo>
                        <a:pt x="775445" y="233566"/>
                      </a:lnTo>
                      <a:lnTo>
                        <a:pt x="777143" y="233566"/>
                      </a:lnTo>
                      <a:lnTo>
                        <a:pt x="777992" y="234415"/>
                      </a:lnTo>
                      <a:lnTo>
                        <a:pt x="778841" y="234415"/>
                      </a:lnTo>
                      <a:lnTo>
                        <a:pt x="779690" y="234415"/>
                      </a:lnTo>
                      <a:lnTo>
                        <a:pt x="778841" y="232718"/>
                      </a:lnTo>
                      <a:lnTo>
                        <a:pt x="779690" y="233566"/>
                      </a:lnTo>
                      <a:lnTo>
                        <a:pt x="780565" y="234415"/>
                      </a:lnTo>
                      <a:lnTo>
                        <a:pt x="781414" y="234415"/>
                      </a:lnTo>
                      <a:lnTo>
                        <a:pt x="782263" y="234415"/>
                      </a:lnTo>
                      <a:lnTo>
                        <a:pt x="782263" y="233566"/>
                      </a:lnTo>
                      <a:lnTo>
                        <a:pt x="783112" y="234415"/>
                      </a:lnTo>
                      <a:lnTo>
                        <a:pt x="784810" y="234415"/>
                      </a:lnTo>
                      <a:lnTo>
                        <a:pt x="784810" y="235263"/>
                      </a:lnTo>
                      <a:lnTo>
                        <a:pt x="785659" y="235263"/>
                      </a:lnTo>
                      <a:lnTo>
                        <a:pt x="786535" y="236960"/>
                      </a:lnTo>
                      <a:lnTo>
                        <a:pt x="788233" y="236960"/>
                      </a:lnTo>
                      <a:lnTo>
                        <a:pt x="789082" y="238683"/>
                      </a:lnTo>
                      <a:lnTo>
                        <a:pt x="789082" y="239532"/>
                      </a:lnTo>
                      <a:lnTo>
                        <a:pt x="789931" y="239532"/>
                      </a:lnTo>
                      <a:lnTo>
                        <a:pt x="790780" y="241228"/>
                      </a:lnTo>
                      <a:lnTo>
                        <a:pt x="791629" y="241228"/>
                      </a:lnTo>
                      <a:lnTo>
                        <a:pt x="791629" y="242077"/>
                      </a:lnTo>
                      <a:lnTo>
                        <a:pt x="793353" y="243800"/>
                      </a:lnTo>
                      <a:lnTo>
                        <a:pt x="794202" y="243800"/>
                      </a:lnTo>
                      <a:lnTo>
                        <a:pt x="794202" y="242925"/>
                      </a:lnTo>
                      <a:lnTo>
                        <a:pt x="795051" y="242925"/>
                      </a:lnTo>
                      <a:lnTo>
                        <a:pt x="795900" y="242925"/>
                      </a:lnTo>
                      <a:lnTo>
                        <a:pt x="795051" y="243800"/>
                      </a:lnTo>
                      <a:lnTo>
                        <a:pt x="795051" y="244648"/>
                      </a:lnTo>
                      <a:lnTo>
                        <a:pt x="797625" y="244648"/>
                      </a:lnTo>
                      <a:lnTo>
                        <a:pt x="801021" y="246345"/>
                      </a:lnTo>
                      <a:lnTo>
                        <a:pt x="800172" y="246345"/>
                      </a:lnTo>
                      <a:lnTo>
                        <a:pt x="801870" y="247193"/>
                      </a:lnTo>
                      <a:lnTo>
                        <a:pt x="801021" y="247193"/>
                      </a:lnTo>
                      <a:lnTo>
                        <a:pt x="802745" y="248042"/>
                      </a:lnTo>
                      <a:lnTo>
                        <a:pt x="803594" y="247193"/>
                      </a:lnTo>
                      <a:lnTo>
                        <a:pt x="805292" y="248917"/>
                      </a:lnTo>
                      <a:lnTo>
                        <a:pt x="806990" y="248917"/>
                      </a:lnTo>
                      <a:lnTo>
                        <a:pt x="807839" y="248917"/>
                      </a:lnTo>
                      <a:lnTo>
                        <a:pt x="806990" y="248917"/>
                      </a:lnTo>
                      <a:lnTo>
                        <a:pt x="806990" y="249765"/>
                      </a:lnTo>
                      <a:lnTo>
                        <a:pt x="807839" y="249765"/>
                      </a:lnTo>
                      <a:lnTo>
                        <a:pt x="807839" y="250613"/>
                      </a:lnTo>
                      <a:lnTo>
                        <a:pt x="808715" y="249765"/>
                      </a:lnTo>
                      <a:lnTo>
                        <a:pt x="809563" y="251462"/>
                      </a:lnTo>
                      <a:lnTo>
                        <a:pt x="810412" y="251462"/>
                      </a:lnTo>
                      <a:lnTo>
                        <a:pt x="811261" y="250613"/>
                      </a:lnTo>
                      <a:lnTo>
                        <a:pt x="812110" y="251462"/>
                      </a:lnTo>
                      <a:lnTo>
                        <a:pt x="811261" y="251462"/>
                      </a:lnTo>
                      <a:lnTo>
                        <a:pt x="812959" y="253159"/>
                      </a:lnTo>
                      <a:lnTo>
                        <a:pt x="813808" y="252310"/>
                      </a:lnTo>
                      <a:lnTo>
                        <a:pt x="818080" y="254882"/>
                      </a:lnTo>
                      <a:lnTo>
                        <a:pt x="819804" y="254007"/>
                      </a:lnTo>
                      <a:lnTo>
                        <a:pt x="820653" y="254007"/>
                      </a:lnTo>
                      <a:lnTo>
                        <a:pt x="822351" y="254882"/>
                      </a:lnTo>
                      <a:lnTo>
                        <a:pt x="824049" y="254882"/>
                      </a:lnTo>
                      <a:lnTo>
                        <a:pt x="824049" y="255730"/>
                      </a:lnTo>
                      <a:lnTo>
                        <a:pt x="825774" y="254882"/>
                      </a:lnTo>
                      <a:lnTo>
                        <a:pt x="826623" y="254007"/>
                      </a:lnTo>
                      <a:lnTo>
                        <a:pt x="828321" y="254007"/>
                      </a:lnTo>
                      <a:lnTo>
                        <a:pt x="828321" y="254882"/>
                      </a:lnTo>
                      <a:lnTo>
                        <a:pt x="830894" y="254882"/>
                      </a:lnTo>
                      <a:lnTo>
                        <a:pt x="831743" y="255730"/>
                      </a:lnTo>
                      <a:lnTo>
                        <a:pt x="832592" y="255730"/>
                      </a:lnTo>
                      <a:lnTo>
                        <a:pt x="834290" y="255730"/>
                      </a:lnTo>
                      <a:lnTo>
                        <a:pt x="836864" y="256578"/>
                      </a:lnTo>
                      <a:lnTo>
                        <a:pt x="837713" y="256578"/>
                      </a:lnTo>
                      <a:lnTo>
                        <a:pt x="837713" y="257427"/>
                      </a:lnTo>
                      <a:lnTo>
                        <a:pt x="838562" y="258275"/>
                      </a:lnTo>
                      <a:lnTo>
                        <a:pt x="840260" y="258275"/>
                      </a:lnTo>
                      <a:lnTo>
                        <a:pt x="841109" y="257427"/>
                      </a:lnTo>
                      <a:lnTo>
                        <a:pt x="842833" y="259124"/>
                      </a:lnTo>
                      <a:lnTo>
                        <a:pt x="843682" y="258275"/>
                      </a:lnTo>
                      <a:lnTo>
                        <a:pt x="844531" y="258275"/>
                      </a:lnTo>
                      <a:lnTo>
                        <a:pt x="845380" y="259124"/>
                      </a:lnTo>
                      <a:lnTo>
                        <a:pt x="847078" y="259124"/>
                      </a:lnTo>
                      <a:lnTo>
                        <a:pt x="847954" y="259124"/>
                      </a:lnTo>
                      <a:lnTo>
                        <a:pt x="848803" y="259972"/>
                      </a:lnTo>
                      <a:lnTo>
                        <a:pt x="849652" y="259972"/>
                      </a:lnTo>
                      <a:lnTo>
                        <a:pt x="848803" y="260847"/>
                      </a:lnTo>
                      <a:lnTo>
                        <a:pt x="849652" y="260847"/>
                      </a:lnTo>
                      <a:lnTo>
                        <a:pt x="849652" y="261695"/>
                      </a:lnTo>
                      <a:lnTo>
                        <a:pt x="850501" y="261695"/>
                      </a:lnTo>
                      <a:lnTo>
                        <a:pt x="851350" y="262544"/>
                      </a:lnTo>
                      <a:lnTo>
                        <a:pt x="853923" y="262544"/>
                      </a:lnTo>
                      <a:lnTo>
                        <a:pt x="853923" y="263392"/>
                      </a:lnTo>
                      <a:lnTo>
                        <a:pt x="853923" y="264240"/>
                      </a:lnTo>
                      <a:lnTo>
                        <a:pt x="854772" y="265089"/>
                      </a:lnTo>
                      <a:lnTo>
                        <a:pt x="854772" y="265964"/>
                      </a:lnTo>
                      <a:lnTo>
                        <a:pt x="857319" y="265089"/>
                      </a:lnTo>
                      <a:lnTo>
                        <a:pt x="859044" y="265964"/>
                      </a:lnTo>
                      <a:lnTo>
                        <a:pt x="862440" y="265964"/>
                      </a:lnTo>
                      <a:lnTo>
                        <a:pt x="862440" y="268509"/>
                      </a:lnTo>
                      <a:lnTo>
                        <a:pt x="863289" y="268509"/>
                      </a:lnTo>
                      <a:lnTo>
                        <a:pt x="864164" y="269357"/>
                      </a:lnTo>
                      <a:lnTo>
                        <a:pt x="865013" y="270205"/>
                      </a:lnTo>
                      <a:lnTo>
                        <a:pt x="865862" y="269357"/>
                      </a:lnTo>
                      <a:lnTo>
                        <a:pt x="865862" y="271054"/>
                      </a:lnTo>
                      <a:lnTo>
                        <a:pt x="868409" y="271929"/>
                      </a:lnTo>
                      <a:lnTo>
                        <a:pt x="869258" y="272777"/>
                      </a:lnTo>
                      <a:lnTo>
                        <a:pt x="870134" y="271929"/>
                      </a:lnTo>
                      <a:lnTo>
                        <a:pt x="871831" y="271929"/>
                      </a:lnTo>
                      <a:lnTo>
                        <a:pt x="871831" y="271054"/>
                      </a:lnTo>
                      <a:lnTo>
                        <a:pt x="872680" y="271054"/>
                      </a:lnTo>
                      <a:lnTo>
                        <a:pt x="873529" y="271054"/>
                      </a:lnTo>
                      <a:lnTo>
                        <a:pt x="874378" y="271929"/>
                      </a:lnTo>
                      <a:lnTo>
                        <a:pt x="875254" y="271054"/>
                      </a:lnTo>
                      <a:lnTo>
                        <a:pt x="875254" y="271929"/>
                      </a:lnTo>
                      <a:lnTo>
                        <a:pt x="876952" y="271929"/>
                      </a:lnTo>
                      <a:lnTo>
                        <a:pt x="877801" y="273625"/>
                      </a:lnTo>
                      <a:lnTo>
                        <a:pt x="879499" y="274474"/>
                      </a:lnTo>
                      <a:lnTo>
                        <a:pt x="882921" y="274474"/>
                      </a:lnTo>
                      <a:lnTo>
                        <a:pt x="884619" y="276171"/>
                      </a:lnTo>
                      <a:lnTo>
                        <a:pt x="886344" y="276171"/>
                      </a:lnTo>
                      <a:lnTo>
                        <a:pt x="887193" y="277045"/>
                      </a:lnTo>
                      <a:lnTo>
                        <a:pt x="888891" y="277045"/>
                      </a:lnTo>
                      <a:lnTo>
                        <a:pt x="889740" y="277045"/>
                      </a:lnTo>
                      <a:lnTo>
                        <a:pt x="889740" y="277894"/>
                      </a:lnTo>
                      <a:lnTo>
                        <a:pt x="892313" y="279591"/>
                      </a:lnTo>
                      <a:lnTo>
                        <a:pt x="892313" y="280439"/>
                      </a:lnTo>
                      <a:lnTo>
                        <a:pt x="893162" y="279591"/>
                      </a:lnTo>
                      <a:lnTo>
                        <a:pt x="894011" y="280439"/>
                      </a:lnTo>
                      <a:lnTo>
                        <a:pt x="895709" y="282136"/>
                      </a:lnTo>
                      <a:lnTo>
                        <a:pt x="895709" y="283859"/>
                      </a:lnTo>
                      <a:lnTo>
                        <a:pt x="896558" y="283859"/>
                      </a:lnTo>
                      <a:lnTo>
                        <a:pt x="897407" y="286404"/>
                      </a:lnTo>
                      <a:lnTo>
                        <a:pt x="898283" y="287252"/>
                      </a:lnTo>
                      <a:lnTo>
                        <a:pt x="898283" y="288127"/>
                      </a:lnTo>
                      <a:lnTo>
                        <a:pt x="896558" y="288976"/>
                      </a:lnTo>
                      <a:lnTo>
                        <a:pt x="899132" y="289824"/>
                      </a:lnTo>
                      <a:lnTo>
                        <a:pt x="899981" y="288976"/>
                      </a:lnTo>
                      <a:lnTo>
                        <a:pt x="900830" y="289824"/>
                      </a:lnTo>
                      <a:lnTo>
                        <a:pt x="899981" y="290672"/>
                      </a:lnTo>
                      <a:lnTo>
                        <a:pt x="902528" y="290672"/>
                      </a:lnTo>
                      <a:lnTo>
                        <a:pt x="902528" y="293217"/>
                      </a:lnTo>
                      <a:lnTo>
                        <a:pt x="905101" y="293217"/>
                      </a:lnTo>
                      <a:lnTo>
                        <a:pt x="906799" y="294941"/>
                      </a:lnTo>
                      <a:lnTo>
                        <a:pt x="907648" y="295789"/>
                      </a:lnTo>
                      <a:lnTo>
                        <a:pt x="908524" y="296637"/>
                      </a:lnTo>
                      <a:lnTo>
                        <a:pt x="908524" y="297486"/>
                      </a:lnTo>
                      <a:lnTo>
                        <a:pt x="906799" y="298334"/>
                      </a:lnTo>
                      <a:lnTo>
                        <a:pt x="905101" y="300057"/>
                      </a:lnTo>
                      <a:lnTo>
                        <a:pt x="905101" y="301754"/>
                      </a:lnTo>
                      <a:lnTo>
                        <a:pt x="909373" y="307719"/>
                      </a:lnTo>
                      <a:lnTo>
                        <a:pt x="910222" y="309416"/>
                      </a:lnTo>
                      <a:lnTo>
                        <a:pt x="910222" y="311988"/>
                      </a:lnTo>
                      <a:lnTo>
                        <a:pt x="910222" y="313684"/>
                      </a:lnTo>
                      <a:lnTo>
                        <a:pt x="908524" y="313684"/>
                      </a:lnTo>
                      <a:lnTo>
                        <a:pt x="907648" y="313684"/>
                      </a:lnTo>
                      <a:lnTo>
                        <a:pt x="905101" y="312836"/>
                      </a:lnTo>
                      <a:lnTo>
                        <a:pt x="904252" y="312836"/>
                      </a:lnTo>
                      <a:lnTo>
                        <a:pt x="902528" y="313684"/>
                      </a:lnTo>
                      <a:lnTo>
                        <a:pt x="901679" y="315381"/>
                      </a:lnTo>
                      <a:lnTo>
                        <a:pt x="899132" y="322221"/>
                      </a:lnTo>
                      <a:lnTo>
                        <a:pt x="898283" y="323069"/>
                      </a:lnTo>
                      <a:lnTo>
                        <a:pt x="896558" y="326463"/>
                      </a:lnTo>
                      <a:lnTo>
                        <a:pt x="895709" y="330731"/>
                      </a:lnTo>
                      <a:lnTo>
                        <a:pt x="894860" y="331580"/>
                      </a:lnTo>
                      <a:lnTo>
                        <a:pt x="894860" y="332454"/>
                      </a:lnTo>
                      <a:lnTo>
                        <a:pt x="897407" y="335000"/>
                      </a:lnTo>
                      <a:lnTo>
                        <a:pt x="895709" y="337545"/>
                      </a:lnTo>
                      <a:lnTo>
                        <a:pt x="896558" y="339268"/>
                      </a:lnTo>
                      <a:lnTo>
                        <a:pt x="896558" y="340116"/>
                      </a:lnTo>
                      <a:lnTo>
                        <a:pt x="898283" y="341813"/>
                      </a:lnTo>
                      <a:lnTo>
                        <a:pt x="898283" y="346081"/>
                      </a:lnTo>
                      <a:lnTo>
                        <a:pt x="898283" y="349501"/>
                      </a:lnTo>
                      <a:lnTo>
                        <a:pt x="899132" y="351198"/>
                      </a:lnTo>
                      <a:lnTo>
                        <a:pt x="900830" y="353743"/>
                      </a:lnTo>
                      <a:lnTo>
                        <a:pt x="900830" y="354618"/>
                      </a:lnTo>
                      <a:lnTo>
                        <a:pt x="900830" y="355466"/>
                      </a:lnTo>
                      <a:lnTo>
                        <a:pt x="900830" y="356315"/>
                      </a:lnTo>
                      <a:lnTo>
                        <a:pt x="898283" y="362280"/>
                      </a:lnTo>
                      <a:lnTo>
                        <a:pt x="899981" y="366548"/>
                      </a:lnTo>
                      <a:lnTo>
                        <a:pt x="899981" y="369942"/>
                      </a:lnTo>
                      <a:lnTo>
                        <a:pt x="899132" y="372513"/>
                      </a:lnTo>
                      <a:lnTo>
                        <a:pt x="898283" y="373362"/>
                      </a:lnTo>
                      <a:lnTo>
                        <a:pt x="899981" y="375907"/>
                      </a:lnTo>
                      <a:lnTo>
                        <a:pt x="900830" y="377630"/>
                      </a:lnTo>
                      <a:lnTo>
                        <a:pt x="900830" y="379327"/>
                      </a:lnTo>
                      <a:lnTo>
                        <a:pt x="897407" y="386140"/>
                      </a:lnTo>
                      <a:lnTo>
                        <a:pt x="894860" y="392105"/>
                      </a:lnTo>
                      <a:lnTo>
                        <a:pt x="893162" y="397222"/>
                      </a:lnTo>
                      <a:lnTo>
                        <a:pt x="892313" y="398945"/>
                      </a:lnTo>
                      <a:lnTo>
                        <a:pt x="888042" y="402339"/>
                      </a:lnTo>
                      <a:lnTo>
                        <a:pt x="886344" y="403187"/>
                      </a:lnTo>
                      <a:lnTo>
                        <a:pt x="884619" y="404910"/>
                      </a:lnTo>
                      <a:lnTo>
                        <a:pt x="882921" y="405759"/>
                      </a:lnTo>
                      <a:lnTo>
                        <a:pt x="882072" y="405759"/>
                      </a:lnTo>
                      <a:lnTo>
                        <a:pt x="879499" y="406607"/>
                      </a:lnTo>
                      <a:lnTo>
                        <a:pt x="876103" y="407456"/>
                      </a:lnTo>
                      <a:lnTo>
                        <a:pt x="870982" y="407456"/>
                      </a:lnTo>
                      <a:lnTo>
                        <a:pt x="863289" y="409152"/>
                      </a:lnTo>
                      <a:lnTo>
                        <a:pt x="860742" y="410876"/>
                      </a:lnTo>
                      <a:lnTo>
                        <a:pt x="858168" y="412572"/>
                      </a:lnTo>
                      <a:lnTo>
                        <a:pt x="857319" y="412572"/>
                      </a:lnTo>
                      <a:lnTo>
                        <a:pt x="856470" y="413421"/>
                      </a:lnTo>
                      <a:lnTo>
                        <a:pt x="855621" y="416841"/>
                      </a:lnTo>
                      <a:lnTo>
                        <a:pt x="853923" y="417689"/>
                      </a:lnTo>
                      <a:lnTo>
                        <a:pt x="849652" y="425351"/>
                      </a:lnTo>
                      <a:lnTo>
                        <a:pt x="849652" y="426199"/>
                      </a:lnTo>
                      <a:lnTo>
                        <a:pt x="847954" y="427074"/>
                      </a:lnTo>
                      <a:lnTo>
                        <a:pt x="844531" y="429619"/>
                      </a:lnTo>
                      <a:lnTo>
                        <a:pt x="842833" y="431316"/>
                      </a:lnTo>
                      <a:lnTo>
                        <a:pt x="838562" y="438156"/>
                      </a:lnTo>
                      <a:lnTo>
                        <a:pt x="837713" y="440701"/>
                      </a:lnTo>
                      <a:lnTo>
                        <a:pt x="835139" y="443246"/>
                      </a:lnTo>
                      <a:lnTo>
                        <a:pt x="829170" y="446666"/>
                      </a:lnTo>
                      <a:lnTo>
                        <a:pt x="828321" y="447514"/>
                      </a:lnTo>
                      <a:lnTo>
                        <a:pt x="827472" y="448363"/>
                      </a:lnTo>
                      <a:lnTo>
                        <a:pt x="827472" y="449238"/>
                      </a:lnTo>
                      <a:lnTo>
                        <a:pt x="826623" y="450086"/>
                      </a:lnTo>
                      <a:lnTo>
                        <a:pt x="825774" y="450934"/>
                      </a:lnTo>
                      <a:lnTo>
                        <a:pt x="821502" y="460320"/>
                      </a:lnTo>
                      <a:lnTo>
                        <a:pt x="820653" y="464561"/>
                      </a:lnTo>
                      <a:lnTo>
                        <a:pt x="822351" y="467133"/>
                      </a:lnTo>
                      <a:lnTo>
                        <a:pt x="822351" y="467981"/>
                      </a:lnTo>
                      <a:lnTo>
                        <a:pt x="822351" y="468830"/>
                      </a:lnTo>
                      <a:lnTo>
                        <a:pt x="821502" y="473098"/>
                      </a:lnTo>
                      <a:lnTo>
                        <a:pt x="821502" y="477366"/>
                      </a:lnTo>
                      <a:lnTo>
                        <a:pt x="822351" y="479912"/>
                      </a:lnTo>
                      <a:lnTo>
                        <a:pt x="824049" y="481608"/>
                      </a:lnTo>
                      <a:lnTo>
                        <a:pt x="823200" y="487573"/>
                      </a:lnTo>
                      <a:lnTo>
                        <a:pt x="822351" y="489297"/>
                      </a:lnTo>
                      <a:lnTo>
                        <a:pt x="817231" y="492690"/>
                      </a:lnTo>
                      <a:lnTo>
                        <a:pt x="816382" y="492690"/>
                      </a:lnTo>
                      <a:lnTo>
                        <a:pt x="811261" y="492690"/>
                      </a:lnTo>
                      <a:lnTo>
                        <a:pt x="809563" y="493538"/>
                      </a:lnTo>
                      <a:lnTo>
                        <a:pt x="806141" y="497807"/>
                      </a:lnTo>
                      <a:lnTo>
                        <a:pt x="805292" y="500378"/>
                      </a:lnTo>
                      <a:lnTo>
                        <a:pt x="803594" y="502924"/>
                      </a:lnTo>
                      <a:lnTo>
                        <a:pt x="803594" y="505495"/>
                      </a:lnTo>
                      <a:lnTo>
                        <a:pt x="801870" y="509737"/>
                      </a:lnTo>
                      <a:lnTo>
                        <a:pt x="799323" y="510612"/>
                      </a:lnTo>
                      <a:lnTo>
                        <a:pt x="798474" y="512309"/>
                      </a:lnTo>
                      <a:lnTo>
                        <a:pt x="797625" y="512309"/>
                      </a:lnTo>
                      <a:lnTo>
                        <a:pt x="795051" y="513157"/>
                      </a:lnTo>
                      <a:lnTo>
                        <a:pt x="791629" y="513157"/>
                      </a:lnTo>
                      <a:lnTo>
                        <a:pt x="790780" y="514005"/>
                      </a:lnTo>
                      <a:lnTo>
                        <a:pt x="789931" y="515702"/>
                      </a:lnTo>
                      <a:lnTo>
                        <a:pt x="790780" y="519970"/>
                      </a:lnTo>
                      <a:lnTo>
                        <a:pt x="789931" y="521694"/>
                      </a:lnTo>
                      <a:lnTo>
                        <a:pt x="790780" y="522542"/>
                      </a:lnTo>
                      <a:lnTo>
                        <a:pt x="792504" y="525087"/>
                      </a:lnTo>
                      <a:lnTo>
                        <a:pt x="793353" y="530204"/>
                      </a:lnTo>
                      <a:lnTo>
                        <a:pt x="794202" y="531052"/>
                      </a:lnTo>
                      <a:lnTo>
                        <a:pt x="793353" y="535321"/>
                      </a:lnTo>
                      <a:lnTo>
                        <a:pt x="792504" y="538741"/>
                      </a:lnTo>
                      <a:lnTo>
                        <a:pt x="792504" y="539589"/>
                      </a:lnTo>
                      <a:lnTo>
                        <a:pt x="792504" y="540437"/>
                      </a:lnTo>
                      <a:lnTo>
                        <a:pt x="792504" y="541286"/>
                      </a:lnTo>
                      <a:lnTo>
                        <a:pt x="791629" y="542134"/>
                      </a:lnTo>
                      <a:lnTo>
                        <a:pt x="786535" y="546402"/>
                      </a:lnTo>
                      <a:lnTo>
                        <a:pt x="785659" y="549822"/>
                      </a:lnTo>
                      <a:lnTo>
                        <a:pt x="784810" y="552368"/>
                      </a:lnTo>
                      <a:lnTo>
                        <a:pt x="783961" y="554939"/>
                      </a:lnTo>
                      <a:lnTo>
                        <a:pt x="781414" y="557484"/>
                      </a:lnTo>
                      <a:lnTo>
                        <a:pt x="779690" y="560029"/>
                      </a:lnTo>
                      <a:lnTo>
                        <a:pt x="778841" y="560904"/>
                      </a:lnTo>
                      <a:lnTo>
                        <a:pt x="775445" y="562601"/>
                      </a:lnTo>
                      <a:lnTo>
                        <a:pt x="772871" y="562601"/>
                      </a:lnTo>
                      <a:lnTo>
                        <a:pt x="767751" y="561753"/>
                      </a:lnTo>
                      <a:lnTo>
                        <a:pt x="766902" y="561753"/>
                      </a:lnTo>
                      <a:lnTo>
                        <a:pt x="765204" y="562601"/>
                      </a:lnTo>
                      <a:lnTo>
                        <a:pt x="763479" y="565994"/>
                      </a:lnTo>
                      <a:lnTo>
                        <a:pt x="761781" y="568566"/>
                      </a:lnTo>
                      <a:lnTo>
                        <a:pt x="762630" y="570263"/>
                      </a:lnTo>
                      <a:lnTo>
                        <a:pt x="766902" y="573683"/>
                      </a:lnTo>
                      <a:lnTo>
                        <a:pt x="766902" y="576228"/>
                      </a:lnTo>
                      <a:lnTo>
                        <a:pt x="768600" y="579648"/>
                      </a:lnTo>
                      <a:lnTo>
                        <a:pt x="768600" y="582193"/>
                      </a:lnTo>
                      <a:lnTo>
                        <a:pt x="768600" y="583068"/>
                      </a:lnTo>
                      <a:lnTo>
                        <a:pt x="765204" y="589033"/>
                      </a:lnTo>
                      <a:lnTo>
                        <a:pt x="763479" y="590730"/>
                      </a:lnTo>
                      <a:lnTo>
                        <a:pt x="762630" y="592426"/>
                      </a:lnTo>
                      <a:lnTo>
                        <a:pt x="757510" y="594150"/>
                      </a:lnTo>
                      <a:lnTo>
                        <a:pt x="754963" y="595846"/>
                      </a:lnTo>
                      <a:lnTo>
                        <a:pt x="752389" y="601812"/>
                      </a:lnTo>
                      <a:lnTo>
                        <a:pt x="752389" y="603508"/>
                      </a:lnTo>
                      <a:lnTo>
                        <a:pt x="751540" y="606080"/>
                      </a:lnTo>
                      <a:lnTo>
                        <a:pt x="745571" y="610322"/>
                      </a:lnTo>
                      <a:lnTo>
                        <a:pt x="743873" y="612893"/>
                      </a:lnTo>
                      <a:lnTo>
                        <a:pt x="742175" y="613742"/>
                      </a:lnTo>
                      <a:lnTo>
                        <a:pt x="742175" y="614590"/>
                      </a:lnTo>
                      <a:lnTo>
                        <a:pt x="740451" y="614590"/>
                      </a:lnTo>
                      <a:lnTo>
                        <a:pt x="736206" y="619707"/>
                      </a:lnTo>
                      <a:lnTo>
                        <a:pt x="735330" y="622278"/>
                      </a:lnTo>
                      <a:lnTo>
                        <a:pt x="731934" y="633360"/>
                      </a:lnTo>
                      <a:lnTo>
                        <a:pt x="727663" y="639325"/>
                      </a:lnTo>
                      <a:lnTo>
                        <a:pt x="725965" y="641022"/>
                      </a:lnTo>
                      <a:lnTo>
                        <a:pt x="725089" y="641870"/>
                      </a:lnTo>
                      <a:lnTo>
                        <a:pt x="724240" y="644442"/>
                      </a:lnTo>
                      <a:lnTo>
                        <a:pt x="718271" y="648684"/>
                      </a:lnTo>
                      <a:lnTo>
                        <a:pt x="717422" y="649559"/>
                      </a:lnTo>
                      <a:lnTo>
                        <a:pt x="714875" y="652104"/>
                      </a:lnTo>
                      <a:lnTo>
                        <a:pt x="714026" y="653801"/>
                      </a:lnTo>
                      <a:lnTo>
                        <a:pt x="713150" y="653801"/>
                      </a:lnTo>
                      <a:lnTo>
                        <a:pt x="712301" y="654649"/>
                      </a:lnTo>
                      <a:lnTo>
                        <a:pt x="709754" y="655524"/>
                      </a:lnTo>
                      <a:lnTo>
                        <a:pt x="706332" y="657221"/>
                      </a:lnTo>
                      <a:lnTo>
                        <a:pt x="702060" y="658069"/>
                      </a:lnTo>
                      <a:lnTo>
                        <a:pt x="699513" y="660641"/>
                      </a:lnTo>
                      <a:lnTo>
                        <a:pt x="696940" y="662337"/>
                      </a:lnTo>
                      <a:lnTo>
                        <a:pt x="695242" y="663186"/>
                      </a:lnTo>
                      <a:lnTo>
                        <a:pt x="692695" y="664882"/>
                      </a:lnTo>
                      <a:lnTo>
                        <a:pt x="687574" y="666606"/>
                      </a:lnTo>
                      <a:lnTo>
                        <a:pt x="684152" y="669151"/>
                      </a:lnTo>
                      <a:lnTo>
                        <a:pt x="681605" y="669999"/>
                      </a:lnTo>
                      <a:lnTo>
                        <a:pt x="674760" y="674268"/>
                      </a:lnTo>
                      <a:lnTo>
                        <a:pt x="673911" y="675964"/>
                      </a:lnTo>
                      <a:lnTo>
                        <a:pt x="669666" y="679384"/>
                      </a:lnTo>
                      <a:lnTo>
                        <a:pt x="667942" y="682804"/>
                      </a:lnTo>
                      <a:lnTo>
                        <a:pt x="667093" y="682804"/>
                      </a:lnTo>
                      <a:lnTo>
                        <a:pt x="663697" y="684501"/>
                      </a:lnTo>
                      <a:lnTo>
                        <a:pt x="656852" y="686198"/>
                      </a:lnTo>
                      <a:lnTo>
                        <a:pt x="656003" y="687046"/>
                      </a:lnTo>
                      <a:lnTo>
                        <a:pt x="655154" y="687046"/>
                      </a:lnTo>
                      <a:lnTo>
                        <a:pt x="650033" y="689618"/>
                      </a:lnTo>
                      <a:lnTo>
                        <a:pt x="648335" y="692163"/>
                      </a:lnTo>
                      <a:lnTo>
                        <a:pt x="647486" y="693011"/>
                      </a:lnTo>
                      <a:lnTo>
                        <a:pt x="642366" y="694734"/>
                      </a:lnTo>
                      <a:lnTo>
                        <a:pt x="641517" y="695583"/>
                      </a:lnTo>
                      <a:lnTo>
                        <a:pt x="638943" y="698128"/>
                      </a:lnTo>
                      <a:lnTo>
                        <a:pt x="636396" y="701548"/>
                      </a:lnTo>
                      <a:lnTo>
                        <a:pt x="635521" y="703245"/>
                      </a:lnTo>
                      <a:lnTo>
                        <a:pt x="635521" y="704093"/>
                      </a:lnTo>
                      <a:lnTo>
                        <a:pt x="635521" y="704968"/>
                      </a:lnTo>
                      <a:lnTo>
                        <a:pt x="636396" y="705816"/>
                      </a:lnTo>
                      <a:lnTo>
                        <a:pt x="633823" y="710058"/>
                      </a:lnTo>
                      <a:lnTo>
                        <a:pt x="632974" y="710058"/>
                      </a:lnTo>
                      <a:lnTo>
                        <a:pt x="627004" y="717746"/>
                      </a:lnTo>
                      <a:lnTo>
                        <a:pt x="625306" y="719443"/>
                      </a:lnTo>
                      <a:lnTo>
                        <a:pt x="624431" y="720292"/>
                      </a:lnTo>
                      <a:lnTo>
                        <a:pt x="621884" y="720292"/>
                      </a:lnTo>
                      <a:lnTo>
                        <a:pt x="619337" y="720292"/>
                      </a:lnTo>
                      <a:lnTo>
                        <a:pt x="619337" y="721140"/>
                      </a:lnTo>
                      <a:lnTo>
                        <a:pt x="618462" y="721140"/>
                      </a:lnTo>
                      <a:lnTo>
                        <a:pt x="610794" y="723712"/>
                      </a:lnTo>
                      <a:lnTo>
                        <a:pt x="608247" y="724560"/>
                      </a:lnTo>
                      <a:lnTo>
                        <a:pt x="606523" y="725408"/>
                      </a:lnTo>
                      <a:lnTo>
                        <a:pt x="604825" y="726257"/>
                      </a:lnTo>
                      <a:lnTo>
                        <a:pt x="603976" y="727105"/>
                      </a:lnTo>
                      <a:lnTo>
                        <a:pt x="602251" y="729677"/>
                      </a:lnTo>
                      <a:lnTo>
                        <a:pt x="598855" y="730525"/>
                      </a:lnTo>
                      <a:lnTo>
                        <a:pt x="598006" y="730525"/>
                      </a:lnTo>
                      <a:lnTo>
                        <a:pt x="598006" y="731373"/>
                      </a:lnTo>
                      <a:lnTo>
                        <a:pt x="595433" y="733945"/>
                      </a:lnTo>
                      <a:lnTo>
                        <a:pt x="592886" y="734793"/>
                      </a:lnTo>
                      <a:lnTo>
                        <a:pt x="588614" y="737338"/>
                      </a:lnTo>
                      <a:lnTo>
                        <a:pt x="584343" y="739062"/>
                      </a:lnTo>
                      <a:lnTo>
                        <a:pt x="582645" y="739910"/>
                      </a:lnTo>
                      <a:lnTo>
                        <a:pt x="580947" y="740758"/>
                      </a:lnTo>
                      <a:lnTo>
                        <a:pt x="579222" y="743304"/>
                      </a:lnTo>
                      <a:lnTo>
                        <a:pt x="579222" y="744178"/>
                      </a:lnTo>
                      <a:lnTo>
                        <a:pt x="577524" y="745875"/>
                      </a:lnTo>
                      <a:lnTo>
                        <a:pt x="575826" y="746724"/>
                      </a:lnTo>
                      <a:lnTo>
                        <a:pt x="573253" y="748420"/>
                      </a:lnTo>
                      <a:lnTo>
                        <a:pt x="572404" y="751840"/>
                      </a:lnTo>
                      <a:lnTo>
                        <a:pt x="569857" y="755260"/>
                      </a:lnTo>
                      <a:lnTo>
                        <a:pt x="569857" y="756957"/>
                      </a:lnTo>
                      <a:lnTo>
                        <a:pt x="569857" y="771432"/>
                      </a:lnTo>
                      <a:lnTo>
                        <a:pt x="566434" y="774852"/>
                      </a:lnTo>
                      <a:lnTo>
                        <a:pt x="566434" y="776549"/>
                      </a:lnTo>
                      <a:lnTo>
                        <a:pt x="563012" y="781666"/>
                      </a:lnTo>
                      <a:lnTo>
                        <a:pt x="561314" y="787631"/>
                      </a:lnTo>
                      <a:lnTo>
                        <a:pt x="559616" y="791899"/>
                      </a:lnTo>
                      <a:lnTo>
                        <a:pt x="559616" y="792748"/>
                      </a:lnTo>
                      <a:lnTo>
                        <a:pt x="557918" y="796167"/>
                      </a:lnTo>
                      <a:lnTo>
                        <a:pt x="553647" y="802133"/>
                      </a:lnTo>
                      <a:lnTo>
                        <a:pt x="552798" y="802981"/>
                      </a:lnTo>
                      <a:lnTo>
                        <a:pt x="546802" y="804678"/>
                      </a:lnTo>
                      <a:lnTo>
                        <a:pt x="539134" y="809794"/>
                      </a:lnTo>
                      <a:lnTo>
                        <a:pt x="532316" y="813214"/>
                      </a:lnTo>
                      <a:lnTo>
                        <a:pt x="528893" y="812366"/>
                      </a:lnTo>
                      <a:lnTo>
                        <a:pt x="528044" y="813214"/>
                      </a:lnTo>
                      <a:lnTo>
                        <a:pt x="526346" y="814063"/>
                      </a:lnTo>
                      <a:lnTo>
                        <a:pt x="526346" y="814911"/>
                      </a:lnTo>
                      <a:lnTo>
                        <a:pt x="522924" y="820876"/>
                      </a:lnTo>
                      <a:lnTo>
                        <a:pt x="522924" y="825993"/>
                      </a:lnTo>
                      <a:lnTo>
                        <a:pt x="521226" y="831110"/>
                      </a:lnTo>
                      <a:lnTo>
                        <a:pt x="520377" y="836226"/>
                      </a:lnTo>
                      <a:lnTo>
                        <a:pt x="519528" y="839646"/>
                      </a:lnTo>
                      <a:lnTo>
                        <a:pt x="518652" y="841343"/>
                      </a:lnTo>
                      <a:lnTo>
                        <a:pt x="517803" y="843915"/>
                      </a:lnTo>
                      <a:lnTo>
                        <a:pt x="516954" y="849005"/>
                      </a:lnTo>
                      <a:lnTo>
                        <a:pt x="516954" y="849880"/>
                      </a:lnTo>
                      <a:lnTo>
                        <a:pt x="514407" y="854122"/>
                      </a:lnTo>
                      <a:lnTo>
                        <a:pt x="513558" y="859238"/>
                      </a:lnTo>
                      <a:lnTo>
                        <a:pt x="512683" y="861810"/>
                      </a:lnTo>
                      <a:lnTo>
                        <a:pt x="513558" y="862658"/>
                      </a:lnTo>
                      <a:lnTo>
                        <a:pt x="512683" y="864355"/>
                      </a:lnTo>
                      <a:lnTo>
                        <a:pt x="513558" y="866927"/>
                      </a:lnTo>
                      <a:lnTo>
                        <a:pt x="513558" y="870320"/>
                      </a:lnTo>
                      <a:lnTo>
                        <a:pt x="510985" y="878009"/>
                      </a:lnTo>
                      <a:lnTo>
                        <a:pt x="510136" y="879705"/>
                      </a:lnTo>
                      <a:lnTo>
                        <a:pt x="507562" y="882250"/>
                      </a:lnTo>
                      <a:lnTo>
                        <a:pt x="502442" y="884822"/>
                      </a:lnTo>
                      <a:lnTo>
                        <a:pt x="493077" y="891635"/>
                      </a:lnTo>
                      <a:lnTo>
                        <a:pt x="489654" y="892484"/>
                      </a:lnTo>
                      <a:lnTo>
                        <a:pt x="488805" y="892484"/>
                      </a:lnTo>
                      <a:lnTo>
                        <a:pt x="487956" y="893332"/>
                      </a:lnTo>
                      <a:lnTo>
                        <a:pt x="484534" y="890787"/>
                      </a:lnTo>
                      <a:lnTo>
                        <a:pt x="484534" y="889090"/>
                      </a:lnTo>
                      <a:lnTo>
                        <a:pt x="483685" y="887367"/>
                      </a:lnTo>
                      <a:lnTo>
                        <a:pt x="483685" y="885670"/>
                      </a:lnTo>
                      <a:lnTo>
                        <a:pt x="481138" y="884822"/>
                      </a:lnTo>
                      <a:lnTo>
                        <a:pt x="479413" y="885670"/>
                      </a:lnTo>
                      <a:lnTo>
                        <a:pt x="477715" y="883974"/>
                      </a:lnTo>
                      <a:lnTo>
                        <a:pt x="476017" y="883125"/>
                      </a:lnTo>
                      <a:lnTo>
                        <a:pt x="473444" y="880554"/>
                      </a:lnTo>
                      <a:lnTo>
                        <a:pt x="471746" y="879705"/>
                      </a:lnTo>
                      <a:lnTo>
                        <a:pt x="470048" y="875437"/>
                      </a:lnTo>
                      <a:lnTo>
                        <a:pt x="470048" y="873740"/>
                      </a:lnTo>
                      <a:lnTo>
                        <a:pt x="469199" y="872892"/>
                      </a:lnTo>
                      <a:lnTo>
                        <a:pt x="467474" y="872043"/>
                      </a:lnTo>
                      <a:lnTo>
                        <a:pt x="463229" y="871169"/>
                      </a:lnTo>
                      <a:lnTo>
                        <a:pt x="460656" y="868623"/>
                      </a:lnTo>
                      <a:lnTo>
                        <a:pt x="460656" y="869472"/>
                      </a:lnTo>
                      <a:lnTo>
                        <a:pt x="459807" y="869472"/>
                      </a:lnTo>
                      <a:lnTo>
                        <a:pt x="458958" y="869472"/>
                      </a:lnTo>
                      <a:lnTo>
                        <a:pt x="457233" y="868623"/>
                      </a:lnTo>
                      <a:lnTo>
                        <a:pt x="456384" y="868623"/>
                      </a:lnTo>
                      <a:lnTo>
                        <a:pt x="454686" y="867775"/>
                      </a:lnTo>
                      <a:lnTo>
                        <a:pt x="452113" y="868623"/>
                      </a:lnTo>
                      <a:lnTo>
                        <a:pt x="452113" y="867775"/>
                      </a:lnTo>
                      <a:lnTo>
                        <a:pt x="452988" y="866078"/>
                      </a:lnTo>
                      <a:lnTo>
                        <a:pt x="450415" y="865203"/>
                      </a:lnTo>
                      <a:lnTo>
                        <a:pt x="450415" y="863507"/>
                      </a:lnTo>
                      <a:lnTo>
                        <a:pt x="448717" y="864355"/>
                      </a:lnTo>
                      <a:lnTo>
                        <a:pt x="447868" y="865203"/>
                      </a:lnTo>
                      <a:lnTo>
                        <a:pt x="447019" y="865203"/>
                      </a:lnTo>
                      <a:lnTo>
                        <a:pt x="446143" y="863507"/>
                      </a:lnTo>
                      <a:lnTo>
                        <a:pt x="445294" y="863507"/>
                      </a:lnTo>
                      <a:lnTo>
                        <a:pt x="444445" y="862658"/>
                      </a:lnTo>
                      <a:lnTo>
                        <a:pt x="442747" y="862658"/>
                      </a:lnTo>
                      <a:lnTo>
                        <a:pt x="441898" y="860962"/>
                      </a:lnTo>
                      <a:lnTo>
                        <a:pt x="440174" y="860962"/>
                      </a:lnTo>
                      <a:lnTo>
                        <a:pt x="439325" y="860087"/>
                      </a:lnTo>
                      <a:lnTo>
                        <a:pt x="437627" y="862658"/>
                      </a:lnTo>
                      <a:lnTo>
                        <a:pt x="435929" y="864355"/>
                      </a:lnTo>
                      <a:lnTo>
                        <a:pt x="435929" y="866078"/>
                      </a:lnTo>
                      <a:lnTo>
                        <a:pt x="435053" y="866927"/>
                      </a:lnTo>
                      <a:lnTo>
                        <a:pt x="429933" y="867775"/>
                      </a:lnTo>
                      <a:lnTo>
                        <a:pt x="429933" y="866078"/>
                      </a:lnTo>
                      <a:lnTo>
                        <a:pt x="428235" y="866078"/>
                      </a:lnTo>
                      <a:lnTo>
                        <a:pt x="427386" y="866927"/>
                      </a:lnTo>
                      <a:lnTo>
                        <a:pt x="426537" y="866927"/>
                      </a:lnTo>
                      <a:lnTo>
                        <a:pt x="425688" y="867775"/>
                      </a:lnTo>
                      <a:lnTo>
                        <a:pt x="423964" y="867775"/>
                      </a:lnTo>
                      <a:lnTo>
                        <a:pt x="423964" y="868623"/>
                      </a:lnTo>
                      <a:lnTo>
                        <a:pt x="422266" y="869472"/>
                      </a:lnTo>
                      <a:lnTo>
                        <a:pt x="421417" y="870320"/>
                      </a:lnTo>
                      <a:lnTo>
                        <a:pt x="418870" y="869472"/>
                      </a:lnTo>
                      <a:lnTo>
                        <a:pt x="417145" y="871169"/>
                      </a:lnTo>
                      <a:lnTo>
                        <a:pt x="417145" y="872892"/>
                      </a:lnTo>
                      <a:lnTo>
                        <a:pt x="416296" y="872043"/>
                      </a:lnTo>
                      <a:lnTo>
                        <a:pt x="413749" y="872892"/>
                      </a:lnTo>
                      <a:lnTo>
                        <a:pt x="412874" y="871169"/>
                      </a:lnTo>
                      <a:lnTo>
                        <a:pt x="412025" y="871169"/>
                      </a:lnTo>
                      <a:lnTo>
                        <a:pt x="411176" y="872892"/>
                      </a:lnTo>
                      <a:lnTo>
                        <a:pt x="409478" y="872892"/>
                      </a:lnTo>
                      <a:lnTo>
                        <a:pt x="409478" y="874589"/>
                      </a:lnTo>
                      <a:lnTo>
                        <a:pt x="407780" y="874589"/>
                      </a:lnTo>
                      <a:lnTo>
                        <a:pt x="407780" y="875437"/>
                      </a:lnTo>
                      <a:lnTo>
                        <a:pt x="407780" y="876285"/>
                      </a:lnTo>
                      <a:lnTo>
                        <a:pt x="406904" y="877134"/>
                      </a:lnTo>
                      <a:lnTo>
                        <a:pt x="407780" y="879705"/>
                      </a:lnTo>
                      <a:lnTo>
                        <a:pt x="406055" y="879705"/>
                      </a:lnTo>
                      <a:lnTo>
                        <a:pt x="406055" y="880554"/>
                      </a:lnTo>
                      <a:lnTo>
                        <a:pt x="405206" y="879705"/>
                      </a:lnTo>
                      <a:lnTo>
                        <a:pt x="404357" y="879705"/>
                      </a:lnTo>
                      <a:lnTo>
                        <a:pt x="402659" y="879705"/>
                      </a:lnTo>
                      <a:lnTo>
                        <a:pt x="400935" y="878857"/>
                      </a:lnTo>
                      <a:lnTo>
                        <a:pt x="400086" y="879705"/>
                      </a:lnTo>
                      <a:lnTo>
                        <a:pt x="398388" y="878857"/>
                      </a:lnTo>
                      <a:lnTo>
                        <a:pt x="397539" y="879705"/>
                      </a:lnTo>
                      <a:lnTo>
                        <a:pt x="395814" y="880554"/>
                      </a:lnTo>
                      <a:lnTo>
                        <a:pt x="394116" y="881402"/>
                      </a:lnTo>
                      <a:lnTo>
                        <a:pt x="392418" y="882250"/>
                      </a:lnTo>
                      <a:lnTo>
                        <a:pt x="391569" y="882250"/>
                      </a:lnTo>
                      <a:lnTo>
                        <a:pt x="390694" y="883974"/>
                      </a:lnTo>
                      <a:lnTo>
                        <a:pt x="388996" y="883125"/>
                      </a:lnTo>
                      <a:lnTo>
                        <a:pt x="388996" y="882250"/>
                      </a:lnTo>
                      <a:lnTo>
                        <a:pt x="388147" y="883125"/>
                      </a:lnTo>
                      <a:lnTo>
                        <a:pt x="386449" y="882250"/>
                      </a:lnTo>
                      <a:lnTo>
                        <a:pt x="385600" y="880554"/>
                      </a:lnTo>
                      <a:lnTo>
                        <a:pt x="384724" y="879705"/>
                      </a:lnTo>
                      <a:lnTo>
                        <a:pt x="383026" y="881402"/>
                      </a:lnTo>
                      <a:lnTo>
                        <a:pt x="382177" y="881402"/>
                      </a:lnTo>
                      <a:lnTo>
                        <a:pt x="382177" y="882250"/>
                      </a:lnTo>
                      <a:lnTo>
                        <a:pt x="380479" y="883125"/>
                      </a:lnTo>
                      <a:lnTo>
                        <a:pt x="379604" y="883125"/>
                      </a:lnTo>
                      <a:lnTo>
                        <a:pt x="378755" y="882250"/>
                      </a:lnTo>
                      <a:lnTo>
                        <a:pt x="377906" y="883125"/>
                      </a:lnTo>
                      <a:lnTo>
                        <a:pt x="375359" y="883974"/>
                      </a:lnTo>
                      <a:lnTo>
                        <a:pt x="375359" y="883125"/>
                      </a:lnTo>
                      <a:lnTo>
                        <a:pt x="373634" y="883125"/>
                      </a:lnTo>
                      <a:lnTo>
                        <a:pt x="372785" y="883974"/>
                      </a:lnTo>
                      <a:lnTo>
                        <a:pt x="372785" y="884822"/>
                      </a:lnTo>
                      <a:lnTo>
                        <a:pt x="367665" y="884822"/>
                      </a:lnTo>
                      <a:lnTo>
                        <a:pt x="365118" y="883974"/>
                      </a:lnTo>
                      <a:lnTo>
                        <a:pt x="365118" y="883125"/>
                      </a:lnTo>
                      <a:lnTo>
                        <a:pt x="364269" y="883125"/>
                      </a:lnTo>
                      <a:lnTo>
                        <a:pt x="364269" y="882250"/>
                      </a:lnTo>
                      <a:lnTo>
                        <a:pt x="363420" y="882250"/>
                      </a:lnTo>
                      <a:lnTo>
                        <a:pt x="362545" y="881402"/>
                      </a:lnTo>
                      <a:lnTo>
                        <a:pt x="359998" y="879705"/>
                      </a:lnTo>
                      <a:lnTo>
                        <a:pt x="358300" y="879705"/>
                      </a:lnTo>
                      <a:lnTo>
                        <a:pt x="355726" y="883974"/>
                      </a:lnTo>
                      <a:lnTo>
                        <a:pt x="354877" y="883974"/>
                      </a:lnTo>
                      <a:lnTo>
                        <a:pt x="353179" y="883125"/>
                      </a:lnTo>
                      <a:lnTo>
                        <a:pt x="352330" y="882250"/>
                      </a:lnTo>
                      <a:lnTo>
                        <a:pt x="350606" y="882250"/>
                      </a:lnTo>
                      <a:lnTo>
                        <a:pt x="350606" y="880554"/>
                      </a:lnTo>
                      <a:lnTo>
                        <a:pt x="349757" y="880554"/>
                      </a:lnTo>
                      <a:lnTo>
                        <a:pt x="348908" y="881402"/>
                      </a:lnTo>
                      <a:lnTo>
                        <a:pt x="348059" y="881402"/>
                      </a:lnTo>
                      <a:lnTo>
                        <a:pt x="347210" y="880554"/>
                      </a:lnTo>
                      <a:lnTo>
                        <a:pt x="346334" y="880554"/>
                      </a:lnTo>
                      <a:lnTo>
                        <a:pt x="345485" y="879705"/>
                      </a:lnTo>
                      <a:lnTo>
                        <a:pt x="345485" y="878009"/>
                      </a:lnTo>
                      <a:lnTo>
                        <a:pt x="345485" y="877134"/>
                      </a:lnTo>
                      <a:lnTo>
                        <a:pt x="343787" y="877134"/>
                      </a:lnTo>
                      <a:lnTo>
                        <a:pt x="344636" y="875437"/>
                      </a:lnTo>
                      <a:lnTo>
                        <a:pt x="342089" y="873740"/>
                      </a:lnTo>
                      <a:lnTo>
                        <a:pt x="342938" y="872043"/>
                      </a:lnTo>
                      <a:lnTo>
                        <a:pt x="343787" y="868623"/>
                      </a:lnTo>
                      <a:lnTo>
                        <a:pt x="342938" y="866927"/>
                      </a:lnTo>
                      <a:lnTo>
                        <a:pt x="342938" y="862658"/>
                      </a:lnTo>
                      <a:lnTo>
                        <a:pt x="342938" y="861810"/>
                      </a:lnTo>
                      <a:lnTo>
                        <a:pt x="342089" y="860962"/>
                      </a:lnTo>
                      <a:lnTo>
                        <a:pt x="343787" y="857542"/>
                      </a:lnTo>
                      <a:lnTo>
                        <a:pt x="343787" y="854970"/>
                      </a:lnTo>
                      <a:lnTo>
                        <a:pt x="342089" y="853273"/>
                      </a:lnTo>
                      <a:lnTo>
                        <a:pt x="342938" y="853273"/>
                      </a:lnTo>
                      <a:lnTo>
                        <a:pt x="342089" y="851577"/>
                      </a:lnTo>
                      <a:lnTo>
                        <a:pt x="342938" y="849005"/>
                      </a:lnTo>
                      <a:lnTo>
                        <a:pt x="343787" y="848157"/>
                      </a:lnTo>
                      <a:lnTo>
                        <a:pt x="342938" y="847308"/>
                      </a:lnTo>
                      <a:lnTo>
                        <a:pt x="342089" y="847308"/>
                      </a:lnTo>
                      <a:lnTo>
                        <a:pt x="341240" y="848157"/>
                      </a:lnTo>
                      <a:lnTo>
                        <a:pt x="340365" y="847308"/>
                      </a:lnTo>
                      <a:lnTo>
                        <a:pt x="339516" y="846460"/>
                      </a:lnTo>
                      <a:lnTo>
                        <a:pt x="340365" y="843915"/>
                      </a:lnTo>
                      <a:lnTo>
                        <a:pt x="339516" y="843040"/>
                      </a:lnTo>
                      <a:lnTo>
                        <a:pt x="338667" y="843040"/>
                      </a:lnTo>
                      <a:lnTo>
                        <a:pt x="338667" y="839646"/>
                      </a:lnTo>
                      <a:lnTo>
                        <a:pt x="337818" y="837923"/>
                      </a:lnTo>
                      <a:lnTo>
                        <a:pt x="336969" y="838798"/>
                      </a:lnTo>
                      <a:lnTo>
                        <a:pt x="336120" y="837923"/>
                      </a:lnTo>
                      <a:lnTo>
                        <a:pt x="334395" y="837075"/>
                      </a:lnTo>
                      <a:lnTo>
                        <a:pt x="334395" y="836226"/>
                      </a:lnTo>
                      <a:lnTo>
                        <a:pt x="331848" y="837075"/>
                      </a:lnTo>
                      <a:lnTo>
                        <a:pt x="330999" y="836226"/>
                      </a:lnTo>
                      <a:lnTo>
                        <a:pt x="330999" y="835378"/>
                      </a:lnTo>
                      <a:lnTo>
                        <a:pt x="330999" y="831958"/>
                      </a:lnTo>
                      <a:lnTo>
                        <a:pt x="331848" y="830261"/>
                      </a:lnTo>
                      <a:lnTo>
                        <a:pt x="331848" y="829413"/>
                      </a:lnTo>
                      <a:lnTo>
                        <a:pt x="332697" y="828565"/>
                      </a:lnTo>
                      <a:lnTo>
                        <a:pt x="330999" y="826841"/>
                      </a:lnTo>
                      <a:lnTo>
                        <a:pt x="330999" y="825145"/>
                      </a:lnTo>
                      <a:lnTo>
                        <a:pt x="330150" y="823448"/>
                      </a:lnTo>
                      <a:lnTo>
                        <a:pt x="330150" y="822599"/>
                      </a:lnTo>
                      <a:lnTo>
                        <a:pt x="329275" y="820028"/>
                      </a:lnTo>
                      <a:lnTo>
                        <a:pt x="328426" y="818331"/>
                      </a:lnTo>
                      <a:lnTo>
                        <a:pt x="327577" y="818331"/>
                      </a:lnTo>
                      <a:lnTo>
                        <a:pt x="327577" y="817483"/>
                      </a:lnTo>
                      <a:lnTo>
                        <a:pt x="327577" y="816634"/>
                      </a:lnTo>
                      <a:lnTo>
                        <a:pt x="329275" y="816634"/>
                      </a:lnTo>
                      <a:lnTo>
                        <a:pt x="330150" y="814063"/>
                      </a:lnTo>
                      <a:lnTo>
                        <a:pt x="329275" y="813214"/>
                      </a:lnTo>
                      <a:lnTo>
                        <a:pt x="333546" y="808098"/>
                      </a:lnTo>
                      <a:lnTo>
                        <a:pt x="334395" y="803829"/>
                      </a:lnTo>
                      <a:lnTo>
                        <a:pt x="333546" y="802133"/>
                      </a:lnTo>
                      <a:lnTo>
                        <a:pt x="332697" y="802133"/>
                      </a:lnTo>
                      <a:lnTo>
                        <a:pt x="332697" y="800436"/>
                      </a:lnTo>
                      <a:lnTo>
                        <a:pt x="330999" y="797864"/>
                      </a:lnTo>
                      <a:lnTo>
                        <a:pt x="328426" y="796167"/>
                      </a:lnTo>
                      <a:lnTo>
                        <a:pt x="329275" y="794471"/>
                      </a:lnTo>
                      <a:lnTo>
                        <a:pt x="328426" y="791899"/>
                      </a:lnTo>
                      <a:lnTo>
                        <a:pt x="328426" y="791051"/>
                      </a:lnTo>
                      <a:lnTo>
                        <a:pt x="330999" y="790202"/>
                      </a:lnTo>
                      <a:lnTo>
                        <a:pt x="332697" y="788506"/>
                      </a:lnTo>
                      <a:lnTo>
                        <a:pt x="331848" y="787631"/>
                      </a:lnTo>
                      <a:lnTo>
                        <a:pt x="330999" y="787631"/>
                      </a:lnTo>
                      <a:lnTo>
                        <a:pt x="330150" y="786782"/>
                      </a:lnTo>
                      <a:lnTo>
                        <a:pt x="330999" y="785934"/>
                      </a:lnTo>
                      <a:lnTo>
                        <a:pt x="329275" y="783389"/>
                      </a:lnTo>
                      <a:lnTo>
                        <a:pt x="330999" y="783389"/>
                      </a:lnTo>
                      <a:lnTo>
                        <a:pt x="331848" y="781666"/>
                      </a:lnTo>
                      <a:lnTo>
                        <a:pt x="332697" y="780817"/>
                      </a:lnTo>
                      <a:lnTo>
                        <a:pt x="330150" y="778272"/>
                      </a:lnTo>
                      <a:lnTo>
                        <a:pt x="330150" y="775701"/>
                      </a:lnTo>
                      <a:lnTo>
                        <a:pt x="328426" y="774852"/>
                      </a:lnTo>
                      <a:lnTo>
                        <a:pt x="326728" y="774004"/>
                      </a:lnTo>
                      <a:lnTo>
                        <a:pt x="325879" y="774004"/>
                      </a:lnTo>
                      <a:lnTo>
                        <a:pt x="323305" y="774852"/>
                      </a:lnTo>
                      <a:lnTo>
                        <a:pt x="323305" y="772307"/>
                      </a:lnTo>
                      <a:lnTo>
                        <a:pt x="323305" y="770584"/>
                      </a:lnTo>
                      <a:lnTo>
                        <a:pt x="322456" y="768887"/>
                      </a:lnTo>
                      <a:lnTo>
                        <a:pt x="320758" y="765467"/>
                      </a:lnTo>
                      <a:lnTo>
                        <a:pt x="321607" y="765467"/>
                      </a:lnTo>
                      <a:lnTo>
                        <a:pt x="321607" y="762922"/>
                      </a:lnTo>
                      <a:lnTo>
                        <a:pt x="320758" y="762074"/>
                      </a:lnTo>
                      <a:lnTo>
                        <a:pt x="321607" y="761225"/>
                      </a:lnTo>
                      <a:lnTo>
                        <a:pt x="320758" y="760350"/>
                      </a:lnTo>
                      <a:lnTo>
                        <a:pt x="319909" y="759502"/>
                      </a:lnTo>
                      <a:lnTo>
                        <a:pt x="318185" y="758654"/>
                      </a:lnTo>
                      <a:lnTo>
                        <a:pt x="319060" y="755260"/>
                      </a:lnTo>
                      <a:lnTo>
                        <a:pt x="318185" y="754385"/>
                      </a:lnTo>
                      <a:lnTo>
                        <a:pt x="319909" y="753537"/>
                      </a:lnTo>
                      <a:lnTo>
                        <a:pt x="318185" y="750143"/>
                      </a:lnTo>
                      <a:lnTo>
                        <a:pt x="318185" y="749269"/>
                      </a:lnTo>
                      <a:lnTo>
                        <a:pt x="318185" y="748420"/>
                      </a:lnTo>
                      <a:lnTo>
                        <a:pt x="316487" y="748420"/>
                      </a:lnTo>
                      <a:lnTo>
                        <a:pt x="317336" y="747572"/>
                      </a:lnTo>
                      <a:lnTo>
                        <a:pt x="316487" y="746724"/>
                      </a:lnTo>
                      <a:lnTo>
                        <a:pt x="317336" y="745027"/>
                      </a:lnTo>
                      <a:lnTo>
                        <a:pt x="316487" y="742455"/>
                      </a:lnTo>
                      <a:lnTo>
                        <a:pt x="316487" y="740758"/>
                      </a:lnTo>
                      <a:lnTo>
                        <a:pt x="314789" y="739910"/>
                      </a:lnTo>
                      <a:lnTo>
                        <a:pt x="315638" y="738187"/>
                      </a:lnTo>
                      <a:lnTo>
                        <a:pt x="314789" y="735642"/>
                      </a:lnTo>
                      <a:lnTo>
                        <a:pt x="315638" y="734793"/>
                      </a:lnTo>
                      <a:lnTo>
                        <a:pt x="315638" y="732222"/>
                      </a:lnTo>
                      <a:lnTo>
                        <a:pt x="315638" y="731373"/>
                      </a:lnTo>
                      <a:lnTo>
                        <a:pt x="315638" y="730525"/>
                      </a:lnTo>
                      <a:lnTo>
                        <a:pt x="316487" y="729677"/>
                      </a:lnTo>
                      <a:lnTo>
                        <a:pt x="316487" y="727980"/>
                      </a:lnTo>
                      <a:lnTo>
                        <a:pt x="318185" y="727105"/>
                      </a:lnTo>
                      <a:lnTo>
                        <a:pt x="318185" y="725408"/>
                      </a:lnTo>
                      <a:lnTo>
                        <a:pt x="319060" y="724560"/>
                      </a:lnTo>
                      <a:lnTo>
                        <a:pt x="320758" y="725408"/>
                      </a:lnTo>
                      <a:lnTo>
                        <a:pt x="320758" y="724560"/>
                      </a:lnTo>
                      <a:lnTo>
                        <a:pt x="319909" y="723712"/>
                      </a:lnTo>
                      <a:lnTo>
                        <a:pt x="319909" y="722863"/>
                      </a:lnTo>
                      <a:lnTo>
                        <a:pt x="320758" y="722015"/>
                      </a:lnTo>
                      <a:lnTo>
                        <a:pt x="320758" y="721140"/>
                      </a:lnTo>
                      <a:lnTo>
                        <a:pt x="321607" y="718595"/>
                      </a:lnTo>
                      <a:lnTo>
                        <a:pt x="320758" y="716050"/>
                      </a:lnTo>
                      <a:lnTo>
                        <a:pt x="321607" y="715175"/>
                      </a:lnTo>
                      <a:lnTo>
                        <a:pt x="320758" y="713478"/>
                      </a:lnTo>
                      <a:lnTo>
                        <a:pt x="320758" y="710933"/>
                      </a:lnTo>
                      <a:lnTo>
                        <a:pt x="319909" y="710058"/>
                      </a:lnTo>
                      <a:lnTo>
                        <a:pt x="319909" y="707513"/>
                      </a:lnTo>
                      <a:lnTo>
                        <a:pt x="317336" y="704968"/>
                      </a:lnTo>
                      <a:lnTo>
                        <a:pt x="314789" y="703245"/>
                      </a:lnTo>
                      <a:lnTo>
                        <a:pt x="313940" y="702396"/>
                      </a:lnTo>
                      <a:lnTo>
                        <a:pt x="312215" y="702396"/>
                      </a:lnTo>
                      <a:lnTo>
                        <a:pt x="311366" y="700700"/>
                      </a:lnTo>
                      <a:lnTo>
                        <a:pt x="310518" y="698976"/>
                      </a:lnTo>
                      <a:lnTo>
                        <a:pt x="307095" y="697280"/>
                      </a:lnTo>
                      <a:lnTo>
                        <a:pt x="304548" y="690466"/>
                      </a:lnTo>
                      <a:lnTo>
                        <a:pt x="304548" y="688769"/>
                      </a:lnTo>
                      <a:lnTo>
                        <a:pt x="303699" y="687046"/>
                      </a:lnTo>
                      <a:lnTo>
                        <a:pt x="304548" y="685349"/>
                      </a:lnTo>
                      <a:lnTo>
                        <a:pt x="305397" y="685349"/>
                      </a:lnTo>
                      <a:lnTo>
                        <a:pt x="305397" y="684501"/>
                      </a:lnTo>
                      <a:lnTo>
                        <a:pt x="306246" y="681929"/>
                      </a:lnTo>
                      <a:lnTo>
                        <a:pt x="305397" y="678536"/>
                      </a:lnTo>
                      <a:lnTo>
                        <a:pt x="304548" y="677688"/>
                      </a:lnTo>
                      <a:lnTo>
                        <a:pt x="305397" y="676813"/>
                      </a:lnTo>
                      <a:lnTo>
                        <a:pt x="304548" y="675964"/>
                      </a:lnTo>
                      <a:lnTo>
                        <a:pt x="301975" y="675116"/>
                      </a:lnTo>
                      <a:lnTo>
                        <a:pt x="301126" y="675964"/>
                      </a:lnTo>
                      <a:lnTo>
                        <a:pt x="300277" y="675116"/>
                      </a:lnTo>
                      <a:lnTo>
                        <a:pt x="299428" y="675964"/>
                      </a:lnTo>
                      <a:lnTo>
                        <a:pt x="298579" y="675116"/>
                      </a:lnTo>
                      <a:lnTo>
                        <a:pt x="296881" y="674268"/>
                      </a:lnTo>
                      <a:lnTo>
                        <a:pt x="297730" y="672571"/>
                      </a:lnTo>
                      <a:lnTo>
                        <a:pt x="297730" y="671722"/>
                      </a:lnTo>
                      <a:lnTo>
                        <a:pt x="294307" y="669999"/>
                      </a:lnTo>
                      <a:lnTo>
                        <a:pt x="293458" y="667454"/>
                      </a:lnTo>
                      <a:lnTo>
                        <a:pt x="292609" y="664034"/>
                      </a:lnTo>
                      <a:lnTo>
                        <a:pt x="290911" y="662337"/>
                      </a:lnTo>
                      <a:lnTo>
                        <a:pt x="285791" y="662337"/>
                      </a:lnTo>
                      <a:lnTo>
                        <a:pt x="283217" y="661489"/>
                      </a:lnTo>
                      <a:lnTo>
                        <a:pt x="282368" y="662337"/>
                      </a:lnTo>
                      <a:lnTo>
                        <a:pt x="281519" y="661489"/>
                      </a:lnTo>
                      <a:lnTo>
                        <a:pt x="279795" y="662337"/>
                      </a:lnTo>
                      <a:lnTo>
                        <a:pt x="278946" y="663186"/>
                      </a:lnTo>
                      <a:lnTo>
                        <a:pt x="278097" y="663186"/>
                      </a:lnTo>
                      <a:lnTo>
                        <a:pt x="276399" y="663186"/>
                      </a:lnTo>
                      <a:lnTo>
                        <a:pt x="274701" y="661489"/>
                      </a:lnTo>
                      <a:lnTo>
                        <a:pt x="272127" y="662337"/>
                      </a:lnTo>
                      <a:lnTo>
                        <a:pt x="272127" y="664034"/>
                      </a:lnTo>
                      <a:lnTo>
                        <a:pt x="271278" y="664034"/>
                      </a:lnTo>
                      <a:lnTo>
                        <a:pt x="270429" y="663186"/>
                      </a:lnTo>
                      <a:lnTo>
                        <a:pt x="267007" y="662337"/>
                      </a:lnTo>
                      <a:lnTo>
                        <a:pt x="265309" y="661489"/>
                      </a:lnTo>
                      <a:lnTo>
                        <a:pt x="264460" y="661489"/>
                      </a:lnTo>
                      <a:lnTo>
                        <a:pt x="263611" y="662337"/>
                      </a:lnTo>
                      <a:lnTo>
                        <a:pt x="261886" y="662337"/>
                      </a:lnTo>
                      <a:lnTo>
                        <a:pt x="261037" y="663186"/>
                      </a:lnTo>
                      <a:lnTo>
                        <a:pt x="261886" y="662337"/>
                      </a:lnTo>
                      <a:lnTo>
                        <a:pt x="261037" y="662337"/>
                      </a:lnTo>
                      <a:lnTo>
                        <a:pt x="260188" y="662337"/>
                      </a:lnTo>
                      <a:lnTo>
                        <a:pt x="257615" y="660641"/>
                      </a:lnTo>
                      <a:lnTo>
                        <a:pt x="256766" y="660641"/>
                      </a:lnTo>
                      <a:lnTo>
                        <a:pt x="256766" y="661489"/>
                      </a:lnTo>
                      <a:lnTo>
                        <a:pt x="255917" y="662337"/>
                      </a:lnTo>
                      <a:lnTo>
                        <a:pt x="255068" y="662337"/>
                      </a:lnTo>
                      <a:lnTo>
                        <a:pt x="253370" y="662337"/>
                      </a:lnTo>
                      <a:lnTo>
                        <a:pt x="252521" y="662337"/>
                      </a:lnTo>
                      <a:lnTo>
                        <a:pt x="251645" y="663186"/>
                      </a:lnTo>
                      <a:lnTo>
                        <a:pt x="250796" y="662337"/>
                      </a:lnTo>
                      <a:lnTo>
                        <a:pt x="250796" y="661489"/>
                      </a:lnTo>
                      <a:lnTo>
                        <a:pt x="249098" y="661489"/>
                      </a:lnTo>
                      <a:lnTo>
                        <a:pt x="249098" y="662337"/>
                      </a:lnTo>
                      <a:lnTo>
                        <a:pt x="248250" y="660641"/>
                      </a:lnTo>
                      <a:lnTo>
                        <a:pt x="247401" y="661489"/>
                      </a:lnTo>
                      <a:lnTo>
                        <a:pt x="246552" y="661489"/>
                      </a:lnTo>
                      <a:lnTo>
                        <a:pt x="245676" y="661489"/>
                      </a:lnTo>
                      <a:lnTo>
                        <a:pt x="245676" y="660641"/>
                      </a:lnTo>
                      <a:lnTo>
                        <a:pt x="243129" y="658917"/>
                      </a:lnTo>
                      <a:lnTo>
                        <a:pt x="243129" y="657221"/>
                      </a:lnTo>
                      <a:lnTo>
                        <a:pt x="242280" y="656372"/>
                      </a:lnTo>
                      <a:lnTo>
                        <a:pt x="239707" y="656372"/>
                      </a:lnTo>
                      <a:lnTo>
                        <a:pt x="238858" y="655524"/>
                      </a:lnTo>
                      <a:lnTo>
                        <a:pt x="238009" y="656372"/>
                      </a:lnTo>
                      <a:lnTo>
                        <a:pt x="236311" y="654649"/>
                      </a:lnTo>
                      <a:lnTo>
                        <a:pt x="234586" y="653801"/>
                      </a:lnTo>
                      <a:lnTo>
                        <a:pt x="233737" y="652952"/>
                      </a:lnTo>
                      <a:lnTo>
                        <a:pt x="232888" y="653801"/>
                      </a:lnTo>
                      <a:lnTo>
                        <a:pt x="231190" y="652104"/>
                      </a:lnTo>
                      <a:lnTo>
                        <a:pt x="231190" y="651256"/>
                      </a:lnTo>
                      <a:lnTo>
                        <a:pt x="230341" y="651256"/>
                      </a:lnTo>
                      <a:lnTo>
                        <a:pt x="229466" y="649559"/>
                      </a:lnTo>
                      <a:lnTo>
                        <a:pt x="229466" y="648684"/>
                      </a:lnTo>
                      <a:lnTo>
                        <a:pt x="228617" y="648684"/>
                      </a:lnTo>
                      <a:lnTo>
                        <a:pt x="228617" y="647836"/>
                      </a:lnTo>
                      <a:lnTo>
                        <a:pt x="227768" y="648684"/>
                      </a:lnTo>
                      <a:lnTo>
                        <a:pt x="226919" y="647836"/>
                      </a:lnTo>
                      <a:lnTo>
                        <a:pt x="226070" y="645290"/>
                      </a:lnTo>
                      <a:lnTo>
                        <a:pt x="226070" y="644442"/>
                      </a:lnTo>
                      <a:lnTo>
                        <a:pt x="226070" y="643594"/>
                      </a:lnTo>
                      <a:lnTo>
                        <a:pt x="226070" y="641870"/>
                      </a:lnTo>
                      <a:lnTo>
                        <a:pt x="224372" y="641022"/>
                      </a:lnTo>
                      <a:lnTo>
                        <a:pt x="225221" y="641022"/>
                      </a:lnTo>
                      <a:lnTo>
                        <a:pt x="224372" y="640174"/>
                      </a:lnTo>
                      <a:lnTo>
                        <a:pt x="224372" y="639325"/>
                      </a:lnTo>
                      <a:lnTo>
                        <a:pt x="222647" y="638477"/>
                      </a:lnTo>
                      <a:lnTo>
                        <a:pt x="223496" y="637602"/>
                      </a:lnTo>
                      <a:lnTo>
                        <a:pt x="223496" y="635057"/>
                      </a:lnTo>
                      <a:lnTo>
                        <a:pt x="222647" y="635905"/>
                      </a:lnTo>
                      <a:lnTo>
                        <a:pt x="221798" y="635905"/>
                      </a:lnTo>
                      <a:lnTo>
                        <a:pt x="220100" y="635905"/>
                      </a:lnTo>
                      <a:lnTo>
                        <a:pt x="220100" y="636754"/>
                      </a:lnTo>
                      <a:lnTo>
                        <a:pt x="219251" y="635905"/>
                      </a:lnTo>
                      <a:lnTo>
                        <a:pt x="218402" y="636754"/>
                      </a:lnTo>
                      <a:lnTo>
                        <a:pt x="217527" y="635905"/>
                      </a:lnTo>
                      <a:lnTo>
                        <a:pt x="216678" y="636754"/>
                      </a:lnTo>
                      <a:lnTo>
                        <a:pt x="215829" y="635905"/>
                      </a:lnTo>
                      <a:lnTo>
                        <a:pt x="215829" y="636754"/>
                      </a:lnTo>
                      <a:lnTo>
                        <a:pt x="214980" y="636754"/>
                      </a:lnTo>
                      <a:lnTo>
                        <a:pt x="214980" y="635905"/>
                      </a:lnTo>
                      <a:lnTo>
                        <a:pt x="214131" y="635905"/>
                      </a:lnTo>
                      <a:lnTo>
                        <a:pt x="214131" y="636754"/>
                      </a:lnTo>
                      <a:lnTo>
                        <a:pt x="213282" y="635905"/>
                      </a:lnTo>
                      <a:lnTo>
                        <a:pt x="212406" y="637602"/>
                      </a:lnTo>
                      <a:lnTo>
                        <a:pt x="209859" y="637602"/>
                      </a:lnTo>
                      <a:lnTo>
                        <a:pt x="209010" y="638477"/>
                      </a:lnTo>
                      <a:lnTo>
                        <a:pt x="209010" y="639325"/>
                      </a:lnTo>
                      <a:lnTo>
                        <a:pt x="207286" y="639325"/>
                      </a:lnTo>
                      <a:lnTo>
                        <a:pt x="207286" y="641022"/>
                      </a:lnTo>
                      <a:lnTo>
                        <a:pt x="206437" y="641870"/>
                      </a:lnTo>
                      <a:lnTo>
                        <a:pt x="206437" y="642719"/>
                      </a:lnTo>
                      <a:lnTo>
                        <a:pt x="207286" y="643594"/>
                      </a:lnTo>
                      <a:lnTo>
                        <a:pt x="206437" y="643594"/>
                      </a:lnTo>
                      <a:lnTo>
                        <a:pt x="206437" y="645290"/>
                      </a:lnTo>
                      <a:lnTo>
                        <a:pt x="204739" y="644442"/>
                      </a:lnTo>
                      <a:lnTo>
                        <a:pt x="204739" y="646139"/>
                      </a:lnTo>
                      <a:lnTo>
                        <a:pt x="205588" y="646139"/>
                      </a:lnTo>
                      <a:lnTo>
                        <a:pt x="203041" y="647836"/>
                      </a:lnTo>
                      <a:lnTo>
                        <a:pt x="203041" y="649559"/>
                      </a:lnTo>
                      <a:lnTo>
                        <a:pt x="202192" y="650407"/>
                      </a:lnTo>
                      <a:lnTo>
                        <a:pt x="203041" y="651256"/>
                      </a:lnTo>
                      <a:lnTo>
                        <a:pt x="202192" y="651256"/>
                      </a:lnTo>
                      <a:lnTo>
                        <a:pt x="201316" y="652952"/>
                      </a:lnTo>
                      <a:lnTo>
                        <a:pt x="200467" y="652104"/>
                      </a:lnTo>
                      <a:lnTo>
                        <a:pt x="199618" y="652104"/>
                      </a:lnTo>
                      <a:lnTo>
                        <a:pt x="199618" y="652952"/>
                      </a:lnTo>
                      <a:lnTo>
                        <a:pt x="198769" y="652952"/>
                      </a:lnTo>
                      <a:lnTo>
                        <a:pt x="197920" y="653801"/>
                      </a:lnTo>
                      <a:lnTo>
                        <a:pt x="197071" y="652952"/>
                      </a:lnTo>
                      <a:lnTo>
                        <a:pt x="197071" y="653801"/>
                      </a:lnTo>
                      <a:lnTo>
                        <a:pt x="196222" y="654649"/>
                      </a:lnTo>
                      <a:lnTo>
                        <a:pt x="196222" y="655524"/>
                      </a:lnTo>
                      <a:lnTo>
                        <a:pt x="193649" y="657221"/>
                      </a:lnTo>
                      <a:lnTo>
                        <a:pt x="192800" y="657221"/>
                      </a:lnTo>
                      <a:lnTo>
                        <a:pt x="191951" y="657221"/>
                      </a:lnTo>
                      <a:lnTo>
                        <a:pt x="192800" y="659766"/>
                      </a:lnTo>
                      <a:lnTo>
                        <a:pt x="191951" y="659766"/>
                      </a:lnTo>
                      <a:lnTo>
                        <a:pt x="191102" y="658917"/>
                      </a:lnTo>
                      <a:lnTo>
                        <a:pt x="189377" y="658069"/>
                      </a:lnTo>
                      <a:lnTo>
                        <a:pt x="187679" y="657221"/>
                      </a:lnTo>
                      <a:lnTo>
                        <a:pt x="186831" y="655524"/>
                      </a:lnTo>
                      <a:lnTo>
                        <a:pt x="186831" y="654649"/>
                      </a:lnTo>
                      <a:lnTo>
                        <a:pt x="186831" y="653801"/>
                      </a:lnTo>
                      <a:lnTo>
                        <a:pt x="185982" y="654649"/>
                      </a:lnTo>
                      <a:lnTo>
                        <a:pt x="185982" y="653801"/>
                      </a:lnTo>
                      <a:lnTo>
                        <a:pt x="185106" y="653801"/>
                      </a:lnTo>
                      <a:lnTo>
                        <a:pt x="184257" y="653801"/>
                      </a:lnTo>
                      <a:lnTo>
                        <a:pt x="184257" y="654649"/>
                      </a:lnTo>
                      <a:lnTo>
                        <a:pt x="185106" y="655524"/>
                      </a:lnTo>
                      <a:lnTo>
                        <a:pt x="185106" y="656372"/>
                      </a:lnTo>
                      <a:lnTo>
                        <a:pt x="184257" y="656372"/>
                      </a:lnTo>
                      <a:lnTo>
                        <a:pt x="184257" y="657221"/>
                      </a:lnTo>
                      <a:lnTo>
                        <a:pt x="183408" y="658069"/>
                      </a:lnTo>
                      <a:lnTo>
                        <a:pt x="181710" y="659766"/>
                      </a:lnTo>
                      <a:lnTo>
                        <a:pt x="180012" y="658917"/>
                      </a:lnTo>
                      <a:lnTo>
                        <a:pt x="180861" y="658069"/>
                      </a:lnTo>
                      <a:lnTo>
                        <a:pt x="180012" y="657221"/>
                      </a:lnTo>
                      <a:lnTo>
                        <a:pt x="179137" y="656372"/>
                      </a:lnTo>
                      <a:lnTo>
                        <a:pt x="178288" y="657221"/>
                      </a:lnTo>
                      <a:lnTo>
                        <a:pt x="177439" y="657221"/>
                      </a:lnTo>
                      <a:lnTo>
                        <a:pt x="176590" y="657221"/>
                      </a:lnTo>
                      <a:lnTo>
                        <a:pt x="176590" y="658069"/>
                      </a:lnTo>
                      <a:lnTo>
                        <a:pt x="174892" y="658917"/>
                      </a:lnTo>
                      <a:lnTo>
                        <a:pt x="174043" y="658917"/>
                      </a:lnTo>
                      <a:lnTo>
                        <a:pt x="174043" y="658069"/>
                      </a:lnTo>
                      <a:lnTo>
                        <a:pt x="173167" y="658069"/>
                      </a:lnTo>
                      <a:lnTo>
                        <a:pt x="174043" y="657221"/>
                      </a:lnTo>
                      <a:lnTo>
                        <a:pt x="173167" y="657221"/>
                      </a:lnTo>
                      <a:lnTo>
                        <a:pt x="171469" y="658069"/>
                      </a:lnTo>
                      <a:lnTo>
                        <a:pt x="171469" y="659766"/>
                      </a:lnTo>
                      <a:lnTo>
                        <a:pt x="171469" y="660641"/>
                      </a:lnTo>
                      <a:lnTo>
                        <a:pt x="171469" y="662337"/>
                      </a:lnTo>
                      <a:lnTo>
                        <a:pt x="169771" y="663186"/>
                      </a:lnTo>
                      <a:lnTo>
                        <a:pt x="168922" y="664034"/>
                      </a:lnTo>
                      <a:lnTo>
                        <a:pt x="167198" y="664882"/>
                      </a:lnTo>
                      <a:lnTo>
                        <a:pt x="166349" y="664882"/>
                      </a:lnTo>
                      <a:lnTo>
                        <a:pt x="165500" y="663186"/>
                      </a:lnTo>
                      <a:lnTo>
                        <a:pt x="164651" y="663186"/>
                      </a:lnTo>
                      <a:lnTo>
                        <a:pt x="162953" y="662337"/>
                      </a:lnTo>
                      <a:lnTo>
                        <a:pt x="162077" y="661489"/>
                      </a:lnTo>
                      <a:lnTo>
                        <a:pt x="162953" y="659766"/>
                      </a:lnTo>
                      <a:lnTo>
                        <a:pt x="162077" y="658069"/>
                      </a:lnTo>
                      <a:lnTo>
                        <a:pt x="161228" y="658069"/>
                      </a:lnTo>
                      <a:lnTo>
                        <a:pt x="159530" y="658917"/>
                      </a:lnTo>
                      <a:lnTo>
                        <a:pt x="159530" y="659766"/>
                      </a:lnTo>
                      <a:lnTo>
                        <a:pt x="158681" y="660641"/>
                      </a:lnTo>
                      <a:lnTo>
                        <a:pt x="157832" y="659766"/>
                      </a:lnTo>
                      <a:lnTo>
                        <a:pt x="156957" y="658917"/>
                      </a:lnTo>
                      <a:lnTo>
                        <a:pt x="157832" y="658917"/>
                      </a:lnTo>
                      <a:lnTo>
                        <a:pt x="156957" y="658917"/>
                      </a:lnTo>
                      <a:lnTo>
                        <a:pt x="156108" y="658069"/>
                      </a:lnTo>
                      <a:lnTo>
                        <a:pt x="155259" y="658917"/>
                      </a:lnTo>
                      <a:lnTo>
                        <a:pt x="153561" y="658917"/>
                      </a:lnTo>
                      <a:lnTo>
                        <a:pt x="152712" y="658069"/>
                      </a:lnTo>
                      <a:lnTo>
                        <a:pt x="151863" y="656372"/>
                      </a:lnTo>
                      <a:lnTo>
                        <a:pt x="150138" y="657221"/>
                      </a:lnTo>
                      <a:lnTo>
                        <a:pt x="148440" y="657221"/>
                      </a:lnTo>
                      <a:lnTo>
                        <a:pt x="147591" y="656372"/>
                      </a:lnTo>
                      <a:lnTo>
                        <a:pt x="148440" y="655524"/>
                      </a:lnTo>
                      <a:lnTo>
                        <a:pt x="147591" y="654649"/>
                      </a:lnTo>
                      <a:lnTo>
                        <a:pt x="145867" y="656372"/>
                      </a:lnTo>
                      <a:lnTo>
                        <a:pt x="145018" y="655524"/>
                      </a:lnTo>
                      <a:lnTo>
                        <a:pt x="144169" y="656372"/>
                      </a:lnTo>
                      <a:lnTo>
                        <a:pt x="142471" y="656372"/>
                      </a:lnTo>
                      <a:lnTo>
                        <a:pt x="141622" y="657221"/>
                      </a:lnTo>
                      <a:lnTo>
                        <a:pt x="140773" y="656372"/>
                      </a:lnTo>
                      <a:lnTo>
                        <a:pt x="140773" y="655524"/>
                      </a:lnTo>
                      <a:lnTo>
                        <a:pt x="139048" y="655524"/>
                      </a:lnTo>
                      <a:lnTo>
                        <a:pt x="139897" y="657221"/>
                      </a:lnTo>
                      <a:lnTo>
                        <a:pt x="139048" y="657221"/>
                      </a:lnTo>
                      <a:lnTo>
                        <a:pt x="137350" y="657221"/>
                      </a:lnTo>
                      <a:lnTo>
                        <a:pt x="136501" y="658069"/>
                      </a:lnTo>
                      <a:lnTo>
                        <a:pt x="135652" y="657221"/>
                      </a:lnTo>
                      <a:lnTo>
                        <a:pt x="134777" y="658069"/>
                      </a:lnTo>
                      <a:lnTo>
                        <a:pt x="133928" y="658069"/>
                      </a:lnTo>
                      <a:lnTo>
                        <a:pt x="133079" y="657221"/>
                      </a:lnTo>
                      <a:lnTo>
                        <a:pt x="133928" y="654649"/>
                      </a:lnTo>
                      <a:lnTo>
                        <a:pt x="132230" y="655524"/>
                      </a:lnTo>
                      <a:lnTo>
                        <a:pt x="129683" y="654649"/>
                      </a:lnTo>
                      <a:lnTo>
                        <a:pt x="127958" y="655524"/>
                      </a:lnTo>
                      <a:lnTo>
                        <a:pt x="127109" y="654649"/>
                      </a:lnTo>
                      <a:lnTo>
                        <a:pt x="126260" y="655524"/>
                      </a:lnTo>
                      <a:lnTo>
                        <a:pt x="125412" y="655524"/>
                      </a:lnTo>
                      <a:lnTo>
                        <a:pt x="124563" y="655524"/>
                      </a:lnTo>
                      <a:lnTo>
                        <a:pt x="123687" y="656372"/>
                      </a:lnTo>
                      <a:lnTo>
                        <a:pt x="123687" y="655524"/>
                      </a:lnTo>
                      <a:lnTo>
                        <a:pt x="122838" y="654649"/>
                      </a:lnTo>
                      <a:lnTo>
                        <a:pt x="122838" y="653801"/>
                      </a:lnTo>
                      <a:lnTo>
                        <a:pt x="121989" y="652952"/>
                      </a:lnTo>
                      <a:lnTo>
                        <a:pt x="121140" y="653801"/>
                      </a:lnTo>
                      <a:lnTo>
                        <a:pt x="120291" y="653801"/>
                      </a:lnTo>
                      <a:lnTo>
                        <a:pt x="120291" y="652952"/>
                      </a:lnTo>
                      <a:lnTo>
                        <a:pt x="120291" y="653801"/>
                      </a:lnTo>
                      <a:lnTo>
                        <a:pt x="120291" y="654649"/>
                      </a:lnTo>
                      <a:lnTo>
                        <a:pt x="121140" y="655524"/>
                      </a:lnTo>
                      <a:lnTo>
                        <a:pt x="119442" y="655524"/>
                      </a:lnTo>
                      <a:lnTo>
                        <a:pt x="119442" y="656372"/>
                      </a:lnTo>
                      <a:lnTo>
                        <a:pt x="116869" y="658069"/>
                      </a:lnTo>
                      <a:lnTo>
                        <a:pt x="115171" y="656372"/>
                      </a:lnTo>
                      <a:lnTo>
                        <a:pt x="112597" y="656372"/>
                      </a:lnTo>
                      <a:lnTo>
                        <a:pt x="112597" y="655524"/>
                      </a:lnTo>
                      <a:lnTo>
                        <a:pt x="111748" y="656372"/>
                      </a:lnTo>
                      <a:lnTo>
                        <a:pt x="111748" y="655524"/>
                      </a:lnTo>
                      <a:lnTo>
                        <a:pt x="110899" y="654649"/>
                      </a:lnTo>
                      <a:lnTo>
                        <a:pt x="110050" y="654649"/>
                      </a:lnTo>
                      <a:lnTo>
                        <a:pt x="110050" y="653801"/>
                      </a:lnTo>
                      <a:lnTo>
                        <a:pt x="108352" y="654649"/>
                      </a:lnTo>
                      <a:lnTo>
                        <a:pt x="108352" y="655524"/>
                      </a:lnTo>
                      <a:lnTo>
                        <a:pt x="106628" y="656372"/>
                      </a:lnTo>
                      <a:lnTo>
                        <a:pt x="107503" y="657221"/>
                      </a:lnTo>
                      <a:lnTo>
                        <a:pt x="106628" y="657221"/>
                      </a:lnTo>
                      <a:lnTo>
                        <a:pt x="104930" y="656372"/>
                      </a:lnTo>
                      <a:lnTo>
                        <a:pt x="104930" y="655524"/>
                      </a:lnTo>
                      <a:lnTo>
                        <a:pt x="104081" y="656372"/>
                      </a:lnTo>
                      <a:lnTo>
                        <a:pt x="104081" y="655524"/>
                      </a:lnTo>
                      <a:lnTo>
                        <a:pt x="103232" y="655524"/>
                      </a:lnTo>
                      <a:lnTo>
                        <a:pt x="102383" y="654649"/>
                      </a:lnTo>
                      <a:lnTo>
                        <a:pt x="101507" y="655524"/>
                      </a:lnTo>
                      <a:lnTo>
                        <a:pt x="99809" y="655524"/>
                      </a:lnTo>
                      <a:lnTo>
                        <a:pt x="99809" y="654649"/>
                      </a:lnTo>
                      <a:lnTo>
                        <a:pt x="98960" y="654649"/>
                      </a:lnTo>
                      <a:lnTo>
                        <a:pt x="99809" y="652952"/>
                      </a:lnTo>
                      <a:lnTo>
                        <a:pt x="98111" y="652952"/>
                      </a:lnTo>
                      <a:lnTo>
                        <a:pt x="98111" y="652104"/>
                      </a:lnTo>
                      <a:lnTo>
                        <a:pt x="97262" y="652952"/>
                      </a:lnTo>
                      <a:lnTo>
                        <a:pt x="97262" y="652104"/>
                      </a:lnTo>
                      <a:lnTo>
                        <a:pt x="94689" y="651256"/>
                      </a:lnTo>
                      <a:lnTo>
                        <a:pt x="92991" y="652104"/>
                      </a:lnTo>
                      <a:lnTo>
                        <a:pt x="93840" y="651256"/>
                      </a:lnTo>
                      <a:lnTo>
                        <a:pt x="92142" y="651256"/>
                      </a:lnTo>
                      <a:lnTo>
                        <a:pt x="90444" y="649559"/>
                      </a:lnTo>
                      <a:lnTo>
                        <a:pt x="89568" y="650407"/>
                      </a:lnTo>
                      <a:lnTo>
                        <a:pt x="89568" y="651256"/>
                      </a:lnTo>
                      <a:lnTo>
                        <a:pt x="89568" y="649559"/>
                      </a:lnTo>
                      <a:lnTo>
                        <a:pt x="88719" y="650407"/>
                      </a:lnTo>
                      <a:lnTo>
                        <a:pt x="87870" y="649559"/>
                      </a:lnTo>
                      <a:lnTo>
                        <a:pt x="86172" y="650407"/>
                      </a:lnTo>
                      <a:lnTo>
                        <a:pt x="85323" y="650407"/>
                      </a:lnTo>
                      <a:lnTo>
                        <a:pt x="85323" y="649559"/>
                      </a:lnTo>
                      <a:lnTo>
                        <a:pt x="83599" y="649559"/>
                      </a:lnTo>
                      <a:lnTo>
                        <a:pt x="81901" y="647836"/>
                      </a:lnTo>
                      <a:lnTo>
                        <a:pt x="81052" y="647836"/>
                      </a:lnTo>
                      <a:lnTo>
                        <a:pt x="80203" y="648684"/>
                      </a:lnTo>
                      <a:lnTo>
                        <a:pt x="78478" y="649559"/>
                      </a:lnTo>
                      <a:lnTo>
                        <a:pt x="75082" y="648684"/>
                      </a:lnTo>
                      <a:lnTo>
                        <a:pt x="74233" y="648684"/>
                      </a:lnTo>
                      <a:lnTo>
                        <a:pt x="73358" y="646987"/>
                      </a:lnTo>
                      <a:lnTo>
                        <a:pt x="73358" y="644442"/>
                      </a:lnTo>
                      <a:lnTo>
                        <a:pt x="73358" y="643594"/>
                      </a:lnTo>
                      <a:lnTo>
                        <a:pt x="72509" y="644442"/>
                      </a:lnTo>
                      <a:lnTo>
                        <a:pt x="72509" y="643594"/>
                      </a:lnTo>
                      <a:lnTo>
                        <a:pt x="71660" y="643594"/>
                      </a:lnTo>
                      <a:lnTo>
                        <a:pt x="71660" y="642719"/>
                      </a:lnTo>
                      <a:lnTo>
                        <a:pt x="70811" y="642719"/>
                      </a:lnTo>
                      <a:lnTo>
                        <a:pt x="70811" y="641870"/>
                      </a:lnTo>
                      <a:lnTo>
                        <a:pt x="69962" y="641870"/>
                      </a:lnTo>
                      <a:lnTo>
                        <a:pt x="70811" y="641022"/>
                      </a:lnTo>
                      <a:lnTo>
                        <a:pt x="69962" y="639325"/>
                      </a:lnTo>
                      <a:lnTo>
                        <a:pt x="69962" y="638477"/>
                      </a:lnTo>
                      <a:lnTo>
                        <a:pt x="69962" y="637602"/>
                      </a:lnTo>
                      <a:lnTo>
                        <a:pt x="66539" y="639325"/>
                      </a:lnTo>
                      <a:lnTo>
                        <a:pt x="63144" y="639325"/>
                      </a:lnTo>
                      <a:lnTo>
                        <a:pt x="62268" y="638477"/>
                      </a:lnTo>
                      <a:lnTo>
                        <a:pt x="60570" y="636754"/>
                      </a:lnTo>
                      <a:lnTo>
                        <a:pt x="59721" y="637602"/>
                      </a:lnTo>
                      <a:lnTo>
                        <a:pt x="58023" y="637602"/>
                      </a:lnTo>
                      <a:lnTo>
                        <a:pt x="58023" y="638477"/>
                      </a:lnTo>
                      <a:lnTo>
                        <a:pt x="57148" y="639325"/>
                      </a:lnTo>
                      <a:lnTo>
                        <a:pt x="57148" y="640174"/>
                      </a:lnTo>
                      <a:lnTo>
                        <a:pt x="55450" y="638477"/>
                      </a:lnTo>
                      <a:lnTo>
                        <a:pt x="54601" y="639325"/>
                      </a:lnTo>
                      <a:lnTo>
                        <a:pt x="53752" y="639325"/>
                      </a:lnTo>
                      <a:lnTo>
                        <a:pt x="53752" y="641022"/>
                      </a:lnTo>
                      <a:lnTo>
                        <a:pt x="54601" y="641022"/>
                      </a:lnTo>
                      <a:lnTo>
                        <a:pt x="54601" y="642719"/>
                      </a:lnTo>
                      <a:lnTo>
                        <a:pt x="52903" y="643594"/>
                      </a:lnTo>
                      <a:lnTo>
                        <a:pt x="52054" y="643594"/>
                      </a:lnTo>
                      <a:lnTo>
                        <a:pt x="51178" y="643594"/>
                      </a:lnTo>
                      <a:lnTo>
                        <a:pt x="48631" y="641870"/>
                      </a:lnTo>
                      <a:lnTo>
                        <a:pt x="47782" y="642719"/>
                      </a:lnTo>
                      <a:lnTo>
                        <a:pt x="46933" y="645290"/>
                      </a:lnTo>
                      <a:lnTo>
                        <a:pt x="46084" y="645290"/>
                      </a:lnTo>
                      <a:lnTo>
                        <a:pt x="45209" y="643594"/>
                      </a:lnTo>
                      <a:lnTo>
                        <a:pt x="44360" y="643594"/>
                      </a:lnTo>
                      <a:lnTo>
                        <a:pt x="43511" y="641870"/>
                      </a:lnTo>
                      <a:lnTo>
                        <a:pt x="42662" y="641022"/>
                      </a:lnTo>
                      <a:lnTo>
                        <a:pt x="38390" y="642719"/>
                      </a:lnTo>
                      <a:lnTo>
                        <a:pt x="39239" y="643594"/>
                      </a:lnTo>
                      <a:lnTo>
                        <a:pt x="37541" y="642719"/>
                      </a:lnTo>
                      <a:lnTo>
                        <a:pt x="35843" y="642719"/>
                      </a:lnTo>
                      <a:lnTo>
                        <a:pt x="34968" y="641870"/>
                      </a:lnTo>
                      <a:lnTo>
                        <a:pt x="33270" y="641870"/>
                      </a:lnTo>
                      <a:lnTo>
                        <a:pt x="29874" y="641870"/>
                      </a:lnTo>
                      <a:lnTo>
                        <a:pt x="30723" y="640174"/>
                      </a:lnTo>
                      <a:lnTo>
                        <a:pt x="29874" y="639325"/>
                      </a:lnTo>
                      <a:lnTo>
                        <a:pt x="28998" y="636754"/>
                      </a:lnTo>
                      <a:lnTo>
                        <a:pt x="27300" y="636754"/>
                      </a:lnTo>
                      <a:lnTo>
                        <a:pt x="26451" y="635905"/>
                      </a:lnTo>
                      <a:lnTo>
                        <a:pt x="25602" y="637602"/>
                      </a:lnTo>
                      <a:lnTo>
                        <a:pt x="23904" y="637602"/>
                      </a:lnTo>
                      <a:lnTo>
                        <a:pt x="23029" y="636754"/>
                      </a:lnTo>
                      <a:lnTo>
                        <a:pt x="22180" y="637602"/>
                      </a:lnTo>
                      <a:lnTo>
                        <a:pt x="23029" y="633360"/>
                      </a:lnTo>
                      <a:lnTo>
                        <a:pt x="22180" y="632485"/>
                      </a:lnTo>
                      <a:lnTo>
                        <a:pt x="20482" y="632485"/>
                      </a:lnTo>
                      <a:lnTo>
                        <a:pt x="20482" y="630789"/>
                      </a:lnTo>
                      <a:lnTo>
                        <a:pt x="21331" y="629092"/>
                      </a:lnTo>
                      <a:lnTo>
                        <a:pt x="25602" y="626520"/>
                      </a:lnTo>
                      <a:lnTo>
                        <a:pt x="25602" y="625672"/>
                      </a:lnTo>
                      <a:lnTo>
                        <a:pt x="25602" y="623127"/>
                      </a:lnTo>
                      <a:lnTo>
                        <a:pt x="27300" y="621430"/>
                      </a:lnTo>
                      <a:lnTo>
                        <a:pt x="28998" y="615438"/>
                      </a:lnTo>
                      <a:lnTo>
                        <a:pt x="28998" y="613742"/>
                      </a:lnTo>
                      <a:lnTo>
                        <a:pt x="28149" y="613742"/>
                      </a:lnTo>
                      <a:lnTo>
                        <a:pt x="27300" y="612893"/>
                      </a:lnTo>
                      <a:lnTo>
                        <a:pt x="29874" y="611197"/>
                      </a:lnTo>
                      <a:lnTo>
                        <a:pt x="31572" y="611197"/>
                      </a:lnTo>
                      <a:lnTo>
                        <a:pt x="32421" y="610322"/>
                      </a:lnTo>
                      <a:lnTo>
                        <a:pt x="31572" y="609473"/>
                      </a:lnTo>
                      <a:lnTo>
                        <a:pt x="24753" y="606080"/>
                      </a:lnTo>
                      <a:lnTo>
                        <a:pt x="24753" y="605232"/>
                      </a:lnTo>
                      <a:lnTo>
                        <a:pt x="27300" y="604357"/>
                      </a:lnTo>
                      <a:lnTo>
                        <a:pt x="29874" y="603508"/>
                      </a:lnTo>
                      <a:lnTo>
                        <a:pt x="32421" y="598392"/>
                      </a:lnTo>
                      <a:lnTo>
                        <a:pt x="32421" y="595846"/>
                      </a:lnTo>
                      <a:lnTo>
                        <a:pt x="30723" y="595846"/>
                      </a:lnTo>
                      <a:lnTo>
                        <a:pt x="28998" y="594150"/>
                      </a:lnTo>
                      <a:lnTo>
                        <a:pt x="28149" y="593275"/>
                      </a:lnTo>
                      <a:lnTo>
                        <a:pt x="28149" y="592426"/>
                      </a:lnTo>
                      <a:lnTo>
                        <a:pt x="28998" y="590730"/>
                      </a:lnTo>
                      <a:lnTo>
                        <a:pt x="34119" y="587310"/>
                      </a:lnTo>
                      <a:lnTo>
                        <a:pt x="35843" y="585613"/>
                      </a:lnTo>
                      <a:lnTo>
                        <a:pt x="35843" y="584765"/>
                      </a:lnTo>
                      <a:lnTo>
                        <a:pt x="30723" y="582193"/>
                      </a:lnTo>
                      <a:lnTo>
                        <a:pt x="29874" y="580496"/>
                      </a:lnTo>
                      <a:lnTo>
                        <a:pt x="28149" y="577103"/>
                      </a:lnTo>
                      <a:lnTo>
                        <a:pt x="29874" y="574531"/>
                      </a:lnTo>
                      <a:lnTo>
                        <a:pt x="32421" y="573683"/>
                      </a:lnTo>
                      <a:lnTo>
                        <a:pt x="32421" y="572834"/>
                      </a:lnTo>
                      <a:lnTo>
                        <a:pt x="30723" y="571111"/>
                      </a:lnTo>
                      <a:lnTo>
                        <a:pt x="26451" y="569414"/>
                      </a:lnTo>
                      <a:lnTo>
                        <a:pt x="25602" y="566869"/>
                      </a:lnTo>
                      <a:lnTo>
                        <a:pt x="25602" y="564298"/>
                      </a:lnTo>
                      <a:lnTo>
                        <a:pt x="26451" y="561753"/>
                      </a:lnTo>
                      <a:lnTo>
                        <a:pt x="28149" y="560904"/>
                      </a:lnTo>
                      <a:lnTo>
                        <a:pt x="29874" y="558333"/>
                      </a:lnTo>
                      <a:lnTo>
                        <a:pt x="30723" y="556636"/>
                      </a:lnTo>
                      <a:lnTo>
                        <a:pt x="30723" y="554939"/>
                      </a:lnTo>
                      <a:lnTo>
                        <a:pt x="32421" y="550671"/>
                      </a:lnTo>
                      <a:lnTo>
                        <a:pt x="33270" y="548099"/>
                      </a:lnTo>
                      <a:lnTo>
                        <a:pt x="38390" y="542134"/>
                      </a:lnTo>
                      <a:lnTo>
                        <a:pt x="39239" y="540437"/>
                      </a:lnTo>
                      <a:lnTo>
                        <a:pt x="40088" y="537866"/>
                      </a:lnTo>
                      <a:lnTo>
                        <a:pt x="39239" y="537017"/>
                      </a:lnTo>
                      <a:lnTo>
                        <a:pt x="34119" y="536169"/>
                      </a:lnTo>
                      <a:lnTo>
                        <a:pt x="32421" y="534472"/>
                      </a:lnTo>
                      <a:lnTo>
                        <a:pt x="30723" y="532776"/>
                      </a:lnTo>
                      <a:lnTo>
                        <a:pt x="31572" y="531901"/>
                      </a:lnTo>
                      <a:lnTo>
                        <a:pt x="39239" y="526784"/>
                      </a:lnTo>
                      <a:lnTo>
                        <a:pt x="40088" y="525087"/>
                      </a:lnTo>
                      <a:lnTo>
                        <a:pt x="40088" y="520819"/>
                      </a:lnTo>
                      <a:lnTo>
                        <a:pt x="38390" y="514005"/>
                      </a:lnTo>
                      <a:lnTo>
                        <a:pt x="38390" y="513157"/>
                      </a:lnTo>
                      <a:lnTo>
                        <a:pt x="40964" y="508889"/>
                      </a:lnTo>
                      <a:lnTo>
                        <a:pt x="38390" y="504620"/>
                      </a:lnTo>
                      <a:lnTo>
                        <a:pt x="37541" y="501227"/>
                      </a:lnTo>
                      <a:lnTo>
                        <a:pt x="40088" y="499530"/>
                      </a:lnTo>
                      <a:lnTo>
                        <a:pt x="42662" y="495262"/>
                      </a:lnTo>
                      <a:lnTo>
                        <a:pt x="44360" y="493538"/>
                      </a:lnTo>
                      <a:lnTo>
                        <a:pt x="43511" y="491842"/>
                      </a:lnTo>
                      <a:lnTo>
                        <a:pt x="43511" y="488448"/>
                      </a:lnTo>
                      <a:lnTo>
                        <a:pt x="43511" y="487573"/>
                      </a:lnTo>
                      <a:lnTo>
                        <a:pt x="41813" y="487573"/>
                      </a:lnTo>
                      <a:lnTo>
                        <a:pt x="40088" y="489297"/>
                      </a:lnTo>
                      <a:lnTo>
                        <a:pt x="38390" y="489297"/>
                      </a:lnTo>
                      <a:lnTo>
                        <a:pt x="37541" y="488448"/>
                      </a:lnTo>
                      <a:lnTo>
                        <a:pt x="35843" y="485028"/>
                      </a:lnTo>
                      <a:lnTo>
                        <a:pt x="34968" y="484180"/>
                      </a:lnTo>
                      <a:lnTo>
                        <a:pt x="33270" y="483332"/>
                      </a:lnTo>
                      <a:lnTo>
                        <a:pt x="31572" y="484180"/>
                      </a:lnTo>
                      <a:lnTo>
                        <a:pt x="29874" y="483332"/>
                      </a:lnTo>
                      <a:lnTo>
                        <a:pt x="30723" y="481608"/>
                      </a:lnTo>
                      <a:lnTo>
                        <a:pt x="33270" y="479912"/>
                      </a:lnTo>
                      <a:lnTo>
                        <a:pt x="38390" y="476492"/>
                      </a:lnTo>
                      <a:lnTo>
                        <a:pt x="39239" y="473946"/>
                      </a:lnTo>
                      <a:lnTo>
                        <a:pt x="38390" y="472250"/>
                      </a:lnTo>
                      <a:lnTo>
                        <a:pt x="34119" y="468830"/>
                      </a:lnTo>
                      <a:lnTo>
                        <a:pt x="32421" y="468830"/>
                      </a:lnTo>
                      <a:lnTo>
                        <a:pt x="29874" y="470526"/>
                      </a:lnTo>
                      <a:lnTo>
                        <a:pt x="28149" y="470526"/>
                      </a:lnTo>
                      <a:lnTo>
                        <a:pt x="26451" y="469678"/>
                      </a:lnTo>
                      <a:lnTo>
                        <a:pt x="26451" y="468830"/>
                      </a:lnTo>
                      <a:lnTo>
                        <a:pt x="28149" y="464561"/>
                      </a:lnTo>
                      <a:lnTo>
                        <a:pt x="29874" y="463713"/>
                      </a:lnTo>
                      <a:lnTo>
                        <a:pt x="31572" y="462865"/>
                      </a:lnTo>
                      <a:lnTo>
                        <a:pt x="36692" y="463713"/>
                      </a:lnTo>
                      <a:lnTo>
                        <a:pt x="38390" y="463713"/>
                      </a:lnTo>
                      <a:lnTo>
                        <a:pt x="38390" y="462865"/>
                      </a:lnTo>
                      <a:lnTo>
                        <a:pt x="37541" y="461168"/>
                      </a:lnTo>
                      <a:lnTo>
                        <a:pt x="36692" y="459445"/>
                      </a:lnTo>
                      <a:lnTo>
                        <a:pt x="33270" y="455203"/>
                      </a:lnTo>
                      <a:lnTo>
                        <a:pt x="32421" y="453480"/>
                      </a:lnTo>
                      <a:lnTo>
                        <a:pt x="31572" y="452631"/>
                      </a:lnTo>
                      <a:lnTo>
                        <a:pt x="30723" y="452631"/>
                      </a:lnTo>
                      <a:lnTo>
                        <a:pt x="29874" y="452631"/>
                      </a:lnTo>
                      <a:lnTo>
                        <a:pt x="27300" y="457748"/>
                      </a:lnTo>
                      <a:lnTo>
                        <a:pt x="23029" y="457748"/>
                      </a:lnTo>
                      <a:lnTo>
                        <a:pt x="23029" y="456051"/>
                      </a:lnTo>
                      <a:lnTo>
                        <a:pt x="23029" y="455203"/>
                      </a:lnTo>
                      <a:lnTo>
                        <a:pt x="23904" y="452631"/>
                      </a:lnTo>
                      <a:lnTo>
                        <a:pt x="24753" y="450086"/>
                      </a:lnTo>
                      <a:lnTo>
                        <a:pt x="24753" y="449238"/>
                      </a:lnTo>
                      <a:lnTo>
                        <a:pt x="22180" y="449238"/>
                      </a:lnTo>
                      <a:lnTo>
                        <a:pt x="19633" y="445818"/>
                      </a:lnTo>
                      <a:lnTo>
                        <a:pt x="19633" y="443246"/>
                      </a:lnTo>
                      <a:lnTo>
                        <a:pt x="21331" y="440701"/>
                      </a:lnTo>
                      <a:lnTo>
                        <a:pt x="18784" y="433039"/>
                      </a:lnTo>
                      <a:lnTo>
                        <a:pt x="19633" y="429619"/>
                      </a:lnTo>
                      <a:lnTo>
                        <a:pt x="22180" y="425351"/>
                      </a:lnTo>
                      <a:lnTo>
                        <a:pt x="22180" y="423654"/>
                      </a:lnTo>
                      <a:lnTo>
                        <a:pt x="18784" y="418537"/>
                      </a:lnTo>
                      <a:lnTo>
                        <a:pt x="13663" y="417689"/>
                      </a:lnTo>
                      <a:lnTo>
                        <a:pt x="10241" y="415117"/>
                      </a:lnTo>
                      <a:lnTo>
                        <a:pt x="8543" y="409152"/>
                      </a:lnTo>
                      <a:lnTo>
                        <a:pt x="9392" y="406607"/>
                      </a:lnTo>
                      <a:lnTo>
                        <a:pt x="10241" y="402339"/>
                      </a:lnTo>
                      <a:lnTo>
                        <a:pt x="10241" y="400642"/>
                      </a:lnTo>
                      <a:lnTo>
                        <a:pt x="9392" y="399794"/>
                      </a:lnTo>
                      <a:lnTo>
                        <a:pt x="8543" y="398945"/>
                      </a:lnTo>
                      <a:lnTo>
                        <a:pt x="5969" y="398945"/>
                      </a:lnTo>
                      <a:lnTo>
                        <a:pt x="5120" y="399794"/>
                      </a:lnTo>
                      <a:lnTo>
                        <a:pt x="3422" y="401490"/>
                      </a:lnTo>
                      <a:lnTo>
                        <a:pt x="3422" y="402339"/>
                      </a:lnTo>
                      <a:lnTo>
                        <a:pt x="849" y="400642"/>
                      </a:lnTo>
                      <a:lnTo>
                        <a:pt x="0" y="397222"/>
                      </a:lnTo>
                      <a:lnTo>
                        <a:pt x="849" y="396374"/>
                      </a:lnTo>
                      <a:lnTo>
                        <a:pt x="1725" y="394677"/>
                      </a:lnTo>
                      <a:lnTo>
                        <a:pt x="5120" y="393829"/>
                      </a:lnTo>
                      <a:lnTo>
                        <a:pt x="5969" y="392105"/>
                      </a:lnTo>
                      <a:lnTo>
                        <a:pt x="5120" y="391257"/>
                      </a:lnTo>
                      <a:lnTo>
                        <a:pt x="4271" y="390409"/>
                      </a:lnTo>
                      <a:lnTo>
                        <a:pt x="849" y="390409"/>
                      </a:lnTo>
                      <a:lnTo>
                        <a:pt x="0" y="389560"/>
                      </a:lnTo>
                      <a:lnTo>
                        <a:pt x="0" y="388712"/>
                      </a:lnTo>
                      <a:lnTo>
                        <a:pt x="849" y="387837"/>
                      </a:lnTo>
                      <a:lnTo>
                        <a:pt x="1725" y="386140"/>
                      </a:lnTo>
                      <a:lnTo>
                        <a:pt x="4271" y="386140"/>
                      </a:lnTo>
                      <a:lnTo>
                        <a:pt x="6818" y="385292"/>
                      </a:lnTo>
                      <a:lnTo>
                        <a:pt x="7694" y="382747"/>
                      </a:lnTo>
                      <a:lnTo>
                        <a:pt x="10241" y="381024"/>
                      </a:lnTo>
                      <a:lnTo>
                        <a:pt x="15361" y="380175"/>
                      </a:lnTo>
                      <a:lnTo>
                        <a:pt x="15361" y="379327"/>
                      </a:lnTo>
                      <a:lnTo>
                        <a:pt x="17059" y="375058"/>
                      </a:lnTo>
                      <a:lnTo>
                        <a:pt x="18784" y="374210"/>
                      </a:lnTo>
                      <a:lnTo>
                        <a:pt x="21331" y="374210"/>
                      </a:lnTo>
                      <a:lnTo>
                        <a:pt x="23029" y="374210"/>
                      </a:lnTo>
                      <a:lnTo>
                        <a:pt x="24753" y="373362"/>
                      </a:lnTo>
                      <a:lnTo>
                        <a:pt x="26451" y="369942"/>
                      </a:lnTo>
                      <a:lnTo>
                        <a:pt x="28149" y="369093"/>
                      </a:lnTo>
                      <a:lnTo>
                        <a:pt x="28998" y="369093"/>
                      </a:lnTo>
                      <a:lnTo>
                        <a:pt x="30723" y="369942"/>
                      </a:lnTo>
                      <a:lnTo>
                        <a:pt x="33270" y="372513"/>
                      </a:lnTo>
                      <a:lnTo>
                        <a:pt x="34968" y="369093"/>
                      </a:lnTo>
                      <a:lnTo>
                        <a:pt x="38390" y="364825"/>
                      </a:lnTo>
                      <a:lnTo>
                        <a:pt x="39239" y="363128"/>
                      </a:lnTo>
                      <a:lnTo>
                        <a:pt x="4271" y="335848"/>
                      </a:lnTo>
                      <a:lnTo>
                        <a:pt x="17059" y="308568"/>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3" name="Forma Livre 32">
                  <a:extLst>
                    <a:ext uri="{FF2B5EF4-FFF2-40B4-BE49-F238E27FC236}">
                      <a16:creationId xmlns:a16="http://schemas.microsoft.com/office/drawing/2014/main" id="{F34FD440-3E15-13B1-CEDE-42F14D9723D1}"/>
                    </a:ext>
                  </a:extLst>
                </p:cNvPr>
                <p:cNvSpPr/>
                <p:nvPr/>
              </p:nvSpPr>
              <p:spPr>
                <a:xfrm>
                  <a:off x="2505979" y="2570781"/>
                  <a:ext cx="863465" cy="691111"/>
                </a:xfrm>
                <a:custGeom>
                  <a:avLst/>
                  <a:gdLst>
                    <a:gd name="connsiteX0" fmla="*/ 1698 w 1405845"/>
                    <a:gd name="connsiteY0" fmla="*/ 719470 h 1125228"/>
                    <a:gd name="connsiteX1" fmla="*/ 849 w 1405845"/>
                    <a:gd name="connsiteY1" fmla="*/ 717746 h 1125228"/>
                    <a:gd name="connsiteX2" fmla="*/ 2547 w 1405845"/>
                    <a:gd name="connsiteY2" fmla="*/ 715201 h 1125228"/>
                    <a:gd name="connsiteX3" fmla="*/ 0 w 1405845"/>
                    <a:gd name="connsiteY3" fmla="*/ 712656 h 1125228"/>
                    <a:gd name="connsiteX4" fmla="*/ 0 w 1405845"/>
                    <a:gd name="connsiteY4" fmla="*/ 711781 h 1125228"/>
                    <a:gd name="connsiteX5" fmla="*/ 849 w 1405845"/>
                    <a:gd name="connsiteY5" fmla="*/ 710933 h 1125228"/>
                    <a:gd name="connsiteX6" fmla="*/ 1698 w 1405845"/>
                    <a:gd name="connsiteY6" fmla="*/ 706665 h 1125228"/>
                    <a:gd name="connsiteX7" fmla="*/ 3422 w 1405845"/>
                    <a:gd name="connsiteY7" fmla="*/ 703271 h 1125228"/>
                    <a:gd name="connsiteX8" fmla="*/ 4271 w 1405845"/>
                    <a:gd name="connsiteY8" fmla="*/ 702423 h 1125228"/>
                    <a:gd name="connsiteX9" fmla="*/ 6818 w 1405845"/>
                    <a:gd name="connsiteY9" fmla="*/ 695583 h 1125228"/>
                    <a:gd name="connsiteX10" fmla="*/ 7667 w 1405845"/>
                    <a:gd name="connsiteY10" fmla="*/ 693886 h 1125228"/>
                    <a:gd name="connsiteX11" fmla="*/ 9392 w 1405845"/>
                    <a:gd name="connsiteY11" fmla="*/ 693038 h 1125228"/>
                    <a:gd name="connsiteX12" fmla="*/ 10241 w 1405845"/>
                    <a:gd name="connsiteY12" fmla="*/ 693038 h 1125228"/>
                    <a:gd name="connsiteX13" fmla="*/ 12788 w 1405845"/>
                    <a:gd name="connsiteY13" fmla="*/ 693886 h 1125228"/>
                    <a:gd name="connsiteX14" fmla="*/ 13663 w 1405845"/>
                    <a:gd name="connsiteY14" fmla="*/ 693886 h 1125228"/>
                    <a:gd name="connsiteX15" fmla="*/ 15361 w 1405845"/>
                    <a:gd name="connsiteY15" fmla="*/ 693886 h 1125228"/>
                    <a:gd name="connsiteX16" fmla="*/ 15361 w 1405845"/>
                    <a:gd name="connsiteY16" fmla="*/ 692189 h 1125228"/>
                    <a:gd name="connsiteX17" fmla="*/ 15361 w 1405845"/>
                    <a:gd name="connsiteY17" fmla="*/ 689618 h 1125228"/>
                    <a:gd name="connsiteX18" fmla="*/ 14512 w 1405845"/>
                    <a:gd name="connsiteY18" fmla="*/ 687921 h 1125228"/>
                    <a:gd name="connsiteX19" fmla="*/ 10241 w 1405845"/>
                    <a:gd name="connsiteY19" fmla="*/ 681956 h 1125228"/>
                    <a:gd name="connsiteX20" fmla="*/ 10241 w 1405845"/>
                    <a:gd name="connsiteY20" fmla="*/ 680259 h 1125228"/>
                    <a:gd name="connsiteX21" fmla="*/ 11939 w 1405845"/>
                    <a:gd name="connsiteY21" fmla="*/ 678536 h 1125228"/>
                    <a:gd name="connsiteX22" fmla="*/ 13663 w 1405845"/>
                    <a:gd name="connsiteY22" fmla="*/ 677688 h 1125228"/>
                    <a:gd name="connsiteX23" fmla="*/ 17908 w 1405845"/>
                    <a:gd name="connsiteY23" fmla="*/ 679411 h 1125228"/>
                    <a:gd name="connsiteX24" fmla="*/ 25602 w 1405845"/>
                    <a:gd name="connsiteY24" fmla="*/ 681956 h 1125228"/>
                    <a:gd name="connsiteX25" fmla="*/ 26451 w 1405845"/>
                    <a:gd name="connsiteY25" fmla="*/ 681956 h 1125228"/>
                    <a:gd name="connsiteX26" fmla="*/ 28149 w 1405845"/>
                    <a:gd name="connsiteY26" fmla="*/ 680259 h 1125228"/>
                    <a:gd name="connsiteX27" fmla="*/ 28149 w 1405845"/>
                    <a:gd name="connsiteY27" fmla="*/ 679411 h 1125228"/>
                    <a:gd name="connsiteX28" fmla="*/ 26451 w 1405845"/>
                    <a:gd name="connsiteY28" fmla="*/ 676839 h 1125228"/>
                    <a:gd name="connsiteX29" fmla="*/ 22180 w 1405845"/>
                    <a:gd name="connsiteY29" fmla="*/ 673419 h 1125228"/>
                    <a:gd name="connsiteX30" fmla="*/ 21331 w 1405845"/>
                    <a:gd name="connsiteY30" fmla="*/ 672571 h 1125228"/>
                    <a:gd name="connsiteX31" fmla="*/ 22180 w 1405845"/>
                    <a:gd name="connsiteY31" fmla="*/ 670874 h 1125228"/>
                    <a:gd name="connsiteX32" fmla="*/ 22180 w 1405845"/>
                    <a:gd name="connsiteY32" fmla="*/ 670026 h 1125228"/>
                    <a:gd name="connsiteX33" fmla="*/ 23878 w 1405845"/>
                    <a:gd name="connsiteY33" fmla="*/ 668329 h 1125228"/>
                    <a:gd name="connsiteX34" fmla="*/ 24727 w 1405845"/>
                    <a:gd name="connsiteY34" fmla="*/ 664909 h 1125228"/>
                    <a:gd name="connsiteX35" fmla="*/ 26451 w 1405845"/>
                    <a:gd name="connsiteY35" fmla="*/ 662337 h 1125228"/>
                    <a:gd name="connsiteX36" fmla="*/ 26451 w 1405845"/>
                    <a:gd name="connsiteY36" fmla="*/ 659792 h 1125228"/>
                    <a:gd name="connsiteX37" fmla="*/ 27300 w 1405845"/>
                    <a:gd name="connsiteY37" fmla="*/ 658095 h 1125228"/>
                    <a:gd name="connsiteX38" fmla="*/ 27300 w 1405845"/>
                    <a:gd name="connsiteY38" fmla="*/ 657247 h 1125228"/>
                    <a:gd name="connsiteX39" fmla="*/ 28998 w 1405845"/>
                    <a:gd name="connsiteY39" fmla="*/ 654676 h 1125228"/>
                    <a:gd name="connsiteX40" fmla="*/ 32421 w 1405845"/>
                    <a:gd name="connsiteY40" fmla="*/ 651256 h 1125228"/>
                    <a:gd name="connsiteX41" fmla="*/ 34968 w 1405845"/>
                    <a:gd name="connsiteY41" fmla="*/ 651256 h 1125228"/>
                    <a:gd name="connsiteX42" fmla="*/ 37541 w 1405845"/>
                    <a:gd name="connsiteY42" fmla="*/ 647862 h 1125228"/>
                    <a:gd name="connsiteX43" fmla="*/ 38390 w 1405845"/>
                    <a:gd name="connsiteY43" fmla="*/ 646165 h 1125228"/>
                    <a:gd name="connsiteX44" fmla="*/ 38390 w 1405845"/>
                    <a:gd name="connsiteY44" fmla="*/ 645290 h 1125228"/>
                    <a:gd name="connsiteX45" fmla="*/ 38390 w 1405845"/>
                    <a:gd name="connsiteY45" fmla="*/ 643594 h 1125228"/>
                    <a:gd name="connsiteX46" fmla="*/ 39239 w 1405845"/>
                    <a:gd name="connsiteY46" fmla="*/ 641897 h 1125228"/>
                    <a:gd name="connsiteX47" fmla="*/ 46058 w 1405845"/>
                    <a:gd name="connsiteY47" fmla="*/ 640174 h 1125228"/>
                    <a:gd name="connsiteX48" fmla="*/ 46907 w 1405845"/>
                    <a:gd name="connsiteY48" fmla="*/ 638477 h 1125228"/>
                    <a:gd name="connsiteX49" fmla="*/ 46058 w 1405845"/>
                    <a:gd name="connsiteY49" fmla="*/ 635932 h 1125228"/>
                    <a:gd name="connsiteX50" fmla="*/ 46907 w 1405845"/>
                    <a:gd name="connsiteY50" fmla="*/ 635083 h 1125228"/>
                    <a:gd name="connsiteX51" fmla="*/ 48631 w 1405845"/>
                    <a:gd name="connsiteY51" fmla="*/ 635083 h 1125228"/>
                    <a:gd name="connsiteX52" fmla="*/ 50329 w 1405845"/>
                    <a:gd name="connsiteY52" fmla="*/ 635083 h 1125228"/>
                    <a:gd name="connsiteX53" fmla="*/ 57997 w 1405845"/>
                    <a:gd name="connsiteY53" fmla="*/ 635083 h 1125228"/>
                    <a:gd name="connsiteX54" fmla="*/ 59721 w 1405845"/>
                    <a:gd name="connsiteY54" fmla="*/ 633360 h 1125228"/>
                    <a:gd name="connsiteX55" fmla="*/ 63117 w 1405845"/>
                    <a:gd name="connsiteY55" fmla="*/ 631664 h 1125228"/>
                    <a:gd name="connsiteX56" fmla="*/ 63117 w 1405845"/>
                    <a:gd name="connsiteY56" fmla="*/ 630815 h 1125228"/>
                    <a:gd name="connsiteX57" fmla="*/ 63992 w 1405845"/>
                    <a:gd name="connsiteY57" fmla="*/ 630815 h 1125228"/>
                    <a:gd name="connsiteX58" fmla="*/ 65690 w 1405845"/>
                    <a:gd name="connsiteY58" fmla="*/ 627395 h 1125228"/>
                    <a:gd name="connsiteX59" fmla="*/ 69086 w 1405845"/>
                    <a:gd name="connsiteY59" fmla="*/ 622278 h 1125228"/>
                    <a:gd name="connsiteX60" fmla="*/ 69086 w 1405845"/>
                    <a:gd name="connsiteY60" fmla="*/ 618885 h 1125228"/>
                    <a:gd name="connsiteX61" fmla="*/ 68237 w 1405845"/>
                    <a:gd name="connsiteY61" fmla="*/ 618037 h 1125228"/>
                    <a:gd name="connsiteX62" fmla="*/ 69086 w 1405845"/>
                    <a:gd name="connsiteY62" fmla="*/ 615465 h 1125228"/>
                    <a:gd name="connsiteX63" fmla="*/ 67388 w 1405845"/>
                    <a:gd name="connsiteY63" fmla="*/ 611197 h 1125228"/>
                    <a:gd name="connsiteX64" fmla="*/ 67388 w 1405845"/>
                    <a:gd name="connsiteY64" fmla="*/ 609500 h 1125228"/>
                    <a:gd name="connsiteX65" fmla="*/ 69086 w 1405845"/>
                    <a:gd name="connsiteY65" fmla="*/ 608652 h 1125228"/>
                    <a:gd name="connsiteX66" fmla="*/ 72509 w 1405845"/>
                    <a:gd name="connsiteY66" fmla="*/ 606955 h 1125228"/>
                    <a:gd name="connsiteX67" fmla="*/ 73358 w 1405845"/>
                    <a:gd name="connsiteY67" fmla="*/ 606955 h 1125228"/>
                    <a:gd name="connsiteX68" fmla="*/ 75931 w 1405845"/>
                    <a:gd name="connsiteY68" fmla="*/ 603535 h 1125228"/>
                    <a:gd name="connsiteX69" fmla="*/ 78478 w 1405845"/>
                    <a:gd name="connsiteY69" fmla="*/ 596721 h 1125228"/>
                    <a:gd name="connsiteX70" fmla="*/ 78478 w 1405845"/>
                    <a:gd name="connsiteY70" fmla="*/ 595873 h 1125228"/>
                    <a:gd name="connsiteX71" fmla="*/ 79327 w 1405845"/>
                    <a:gd name="connsiteY71" fmla="*/ 594998 h 1125228"/>
                    <a:gd name="connsiteX72" fmla="*/ 81901 w 1405845"/>
                    <a:gd name="connsiteY72" fmla="*/ 594150 h 1125228"/>
                    <a:gd name="connsiteX73" fmla="*/ 83599 w 1405845"/>
                    <a:gd name="connsiteY73" fmla="*/ 594150 h 1125228"/>
                    <a:gd name="connsiteX74" fmla="*/ 84448 w 1405845"/>
                    <a:gd name="connsiteY74" fmla="*/ 593301 h 1125228"/>
                    <a:gd name="connsiteX75" fmla="*/ 87021 w 1405845"/>
                    <a:gd name="connsiteY75" fmla="*/ 586488 h 1125228"/>
                    <a:gd name="connsiteX76" fmla="*/ 91266 w 1405845"/>
                    <a:gd name="connsiteY76" fmla="*/ 580523 h 1125228"/>
                    <a:gd name="connsiteX77" fmla="*/ 92991 w 1405845"/>
                    <a:gd name="connsiteY77" fmla="*/ 578800 h 1125228"/>
                    <a:gd name="connsiteX78" fmla="*/ 94689 w 1405845"/>
                    <a:gd name="connsiteY78" fmla="*/ 577951 h 1125228"/>
                    <a:gd name="connsiteX79" fmla="*/ 95538 w 1405845"/>
                    <a:gd name="connsiteY79" fmla="*/ 577103 h 1125228"/>
                    <a:gd name="connsiteX80" fmla="*/ 97236 w 1405845"/>
                    <a:gd name="connsiteY80" fmla="*/ 576254 h 1125228"/>
                    <a:gd name="connsiteX81" fmla="*/ 99809 w 1405845"/>
                    <a:gd name="connsiteY81" fmla="*/ 575406 h 1125228"/>
                    <a:gd name="connsiteX82" fmla="*/ 104081 w 1405845"/>
                    <a:gd name="connsiteY82" fmla="*/ 576254 h 1125228"/>
                    <a:gd name="connsiteX83" fmla="*/ 106628 w 1405845"/>
                    <a:gd name="connsiteY83" fmla="*/ 576254 h 1125228"/>
                    <a:gd name="connsiteX84" fmla="*/ 110899 w 1405845"/>
                    <a:gd name="connsiteY84" fmla="*/ 573709 h 1125228"/>
                    <a:gd name="connsiteX85" fmla="*/ 121140 w 1405845"/>
                    <a:gd name="connsiteY85" fmla="*/ 575406 h 1125228"/>
                    <a:gd name="connsiteX86" fmla="*/ 123687 w 1405845"/>
                    <a:gd name="connsiteY86" fmla="*/ 572834 h 1125228"/>
                    <a:gd name="connsiteX87" fmla="*/ 125412 w 1405845"/>
                    <a:gd name="connsiteY87" fmla="*/ 571138 h 1125228"/>
                    <a:gd name="connsiteX88" fmla="*/ 127109 w 1405845"/>
                    <a:gd name="connsiteY88" fmla="*/ 566869 h 1125228"/>
                    <a:gd name="connsiteX89" fmla="*/ 127958 w 1405845"/>
                    <a:gd name="connsiteY89" fmla="*/ 566021 h 1125228"/>
                    <a:gd name="connsiteX90" fmla="*/ 129656 w 1405845"/>
                    <a:gd name="connsiteY90" fmla="*/ 566021 h 1125228"/>
                    <a:gd name="connsiteX91" fmla="*/ 133928 w 1405845"/>
                    <a:gd name="connsiteY91" fmla="*/ 566021 h 1125228"/>
                    <a:gd name="connsiteX92" fmla="*/ 134777 w 1405845"/>
                    <a:gd name="connsiteY92" fmla="*/ 567718 h 1125228"/>
                    <a:gd name="connsiteX93" fmla="*/ 139897 w 1405845"/>
                    <a:gd name="connsiteY93" fmla="*/ 568593 h 1125228"/>
                    <a:gd name="connsiteX94" fmla="*/ 143320 w 1405845"/>
                    <a:gd name="connsiteY94" fmla="*/ 568593 h 1125228"/>
                    <a:gd name="connsiteX95" fmla="*/ 145867 w 1405845"/>
                    <a:gd name="connsiteY95" fmla="*/ 566869 h 1125228"/>
                    <a:gd name="connsiteX96" fmla="*/ 146716 w 1405845"/>
                    <a:gd name="connsiteY96" fmla="*/ 566869 h 1125228"/>
                    <a:gd name="connsiteX97" fmla="*/ 147591 w 1405845"/>
                    <a:gd name="connsiteY97" fmla="*/ 567718 h 1125228"/>
                    <a:gd name="connsiteX98" fmla="*/ 148440 w 1405845"/>
                    <a:gd name="connsiteY98" fmla="*/ 568593 h 1125228"/>
                    <a:gd name="connsiteX99" fmla="*/ 150138 w 1405845"/>
                    <a:gd name="connsiteY99" fmla="*/ 568593 h 1125228"/>
                    <a:gd name="connsiteX100" fmla="*/ 151836 w 1405845"/>
                    <a:gd name="connsiteY100" fmla="*/ 570289 h 1125228"/>
                    <a:gd name="connsiteX101" fmla="*/ 154410 w 1405845"/>
                    <a:gd name="connsiteY101" fmla="*/ 570289 h 1125228"/>
                    <a:gd name="connsiteX102" fmla="*/ 156957 w 1405845"/>
                    <a:gd name="connsiteY102" fmla="*/ 571138 h 1125228"/>
                    <a:gd name="connsiteX103" fmla="*/ 157806 w 1405845"/>
                    <a:gd name="connsiteY103" fmla="*/ 571138 h 1125228"/>
                    <a:gd name="connsiteX104" fmla="*/ 158681 w 1405845"/>
                    <a:gd name="connsiteY104" fmla="*/ 571138 h 1125228"/>
                    <a:gd name="connsiteX105" fmla="*/ 159530 w 1405845"/>
                    <a:gd name="connsiteY105" fmla="*/ 569441 h 1125228"/>
                    <a:gd name="connsiteX106" fmla="*/ 160379 w 1405845"/>
                    <a:gd name="connsiteY106" fmla="*/ 567718 h 1125228"/>
                    <a:gd name="connsiteX107" fmla="*/ 162077 w 1405845"/>
                    <a:gd name="connsiteY107" fmla="*/ 566869 h 1125228"/>
                    <a:gd name="connsiteX108" fmla="*/ 163775 w 1405845"/>
                    <a:gd name="connsiteY108" fmla="*/ 567718 h 1125228"/>
                    <a:gd name="connsiteX109" fmla="*/ 164651 w 1405845"/>
                    <a:gd name="connsiteY109" fmla="*/ 567718 h 1125228"/>
                    <a:gd name="connsiteX110" fmla="*/ 166349 w 1405845"/>
                    <a:gd name="connsiteY110" fmla="*/ 566869 h 1125228"/>
                    <a:gd name="connsiteX111" fmla="*/ 168896 w 1405845"/>
                    <a:gd name="connsiteY111" fmla="*/ 565173 h 1125228"/>
                    <a:gd name="connsiteX112" fmla="*/ 170620 w 1405845"/>
                    <a:gd name="connsiteY112" fmla="*/ 564324 h 1125228"/>
                    <a:gd name="connsiteX113" fmla="*/ 172318 w 1405845"/>
                    <a:gd name="connsiteY113" fmla="*/ 564324 h 1125228"/>
                    <a:gd name="connsiteX114" fmla="*/ 173167 w 1405845"/>
                    <a:gd name="connsiteY114" fmla="*/ 564324 h 1125228"/>
                    <a:gd name="connsiteX115" fmla="*/ 175741 w 1405845"/>
                    <a:gd name="connsiteY115" fmla="*/ 566021 h 1125228"/>
                    <a:gd name="connsiteX116" fmla="*/ 176590 w 1405845"/>
                    <a:gd name="connsiteY116" fmla="*/ 566021 h 1125228"/>
                    <a:gd name="connsiteX117" fmla="*/ 177439 w 1405845"/>
                    <a:gd name="connsiteY117" fmla="*/ 564324 h 1125228"/>
                    <a:gd name="connsiteX118" fmla="*/ 174865 w 1405845"/>
                    <a:gd name="connsiteY118" fmla="*/ 561753 h 1125228"/>
                    <a:gd name="connsiteX119" fmla="*/ 175741 w 1405845"/>
                    <a:gd name="connsiteY119" fmla="*/ 560904 h 1125228"/>
                    <a:gd name="connsiteX120" fmla="*/ 175741 w 1405845"/>
                    <a:gd name="connsiteY120" fmla="*/ 560056 h 1125228"/>
                    <a:gd name="connsiteX121" fmla="*/ 178288 w 1405845"/>
                    <a:gd name="connsiteY121" fmla="*/ 559208 h 1125228"/>
                    <a:gd name="connsiteX122" fmla="*/ 185106 w 1405845"/>
                    <a:gd name="connsiteY122" fmla="*/ 558359 h 1125228"/>
                    <a:gd name="connsiteX123" fmla="*/ 186831 w 1405845"/>
                    <a:gd name="connsiteY123" fmla="*/ 559208 h 1125228"/>
                    <a:gd name="connsiteX124" fmla="*/ 187679 w 1405845"/>
                    <a:gd name="connsiteY124" fmla="*/ 558359 h 1125228"/>
                    <a:gd name="connsiteX125" fmla="*/ 188528 w 1405845"/>
                    <a:gd name="connsiteY125" fmla="*/ 558359 h 1125228"/>
                    <a:gd name="connsiteX126" fmla="*/ 188528 w 1405845"/>
                    <a:gd name="connsiteY126" fmla="*/ 557511 h 1125228"/>
                    <a:gd name="connsiteX127" fmla="*/ 189377 w 1405845"/>
                    <a:gd name="connsiteY127" fmla="*/ 556662 h 1125228"/>
                    <a:gd name="connsiteX128" fmla="*/ 188528 w 1405845"/>
                    <a:gd name="connsiteY128" fmla="*/ 553242 h 1125228"/>
                    <a:gd name="connsiteX129" fmla="*/ 189377 w 1405845"/>
                    <a:gd name="connsiteY129" fmla="*/ 552394 h 1125228"/>
                    <a:gd name="connsiteX130" fmla="*/ 190226 w 1405845"/>
                    <a:gd name="connsiteY130" fmla="*/ 552394 h 1125228"/>
                    <a:gd name="connsiteX131" fmla="*/ 191951 w 1405845"/>
                    <a:gd name="connsiteY131" fmla="*/ 551546 h 1125228"/>
                    <a:gd name="connsiteX132" fmla="*/ 194498 w 1405845"/>
                    <a:gd name="connsiteY132" fmla="*/ 552394 h 1125228"/>
                    <a:gd name="connsiteX133" fmla="*/ 195347 w 1405845"/>
                    <a:gd name="connsiteY133" fmla="*/ 552394 h 1125228"/>
                    <a:gd name="connsiteX134" fmla="*/ 196196 w 1405845"/>
                    <a:gd name="connsiteY134" fmla="*/ 553242 h 1125228"/>
                    <a:gd name="connsiteX135" fmla="*/ 196196 w 1405845"/>
                    <a:gd name="connsiteY135" fmla="*/ 554091 h 1125228"/>
                    <a:gd name="connsiteX136" fmla="*/ 196196 w 1405845"/>
                    <a:gd name="connsiteY136" fmla="*/ 556662 h 1125228"/>
                    <a:gd name="connsiteX137" fmla="*/ 196196 w 1405845"/>
                    <a:gd name="connsiteY137" fmla="*/ 558359 h 1125228"/>
                    <a:gd name="connsiteX138" fmla="*/ 197045 w 1405845"/>
                    <a:gd name="connsiteY138" fmla="*/ 560904 h 1125228"/>
                    <a:gd name="connsiteX139" fmla="*/ 203041 w 1405845"/>
                    <a:gd name="connsiteY139" fmla="*/ 566869 h 1125228"/>
                    <a:gd name="connsiteX140" fmla="*/ 204739 w 1405845"/>
                    <a:gd name="connsiteY140" fmla="*/ 571138 h 1125228"/>
                    <a:gd name="connsiteX141" fmla="*/ 205588 w 1405845"/>
                    <a:gd name="connsiteY141" fmla="*/ 571138 h 1125228"/>
                    <a:gd name="connsiteX142" fmla="*/ 207286 w 1405845"/>
                    <a:gd name="connsiteY142" fmla="*/ 571986 h 1125228"/>
                    <a:gd name="connsiteX143" fmla="*/ 209859 w 1405845"/>
                    <a:gd name="connsiteY143" fmla="*/ 571138 h 1125228"/>
                    <a:gd name="connsiteX144" fmla="*/ 210708 w 1405845"/>
                    <a:gd name="connsiteY144" fmla="*/ 570289 h 1125228"/>
                    <a:gd name="connsiteX145" fmla="*/ 211557 w 1405845"/>
                    <a:gd name="connsiteY145" fmla="*/ 567718 h 1125228"/>
                    <a:gd name="connsiteX146" fmla="*/ 214131 w 1405845"/>
                    <a:gd name="connsiteY146" fmla="*/ 565173 h 1125228"/>
                    <a:gd name="connsiteX147" fmla="*/ 215829 w 1405845"/>
                    <a:gd name="connsiteY147" fmla="*/ 560904 h 1125228"/>
                    <a:gd name="connsiteX148" fmla="*/ 216678 w 1405845"/>
                    <a:gd name="connsiteY148" fmla="*/ 560904 h 1125228"/>
                    <a:gd name="connsiteX149" fmla="*/ 219225 w 1405845"/>
                    <a:gd name="connsiteY149" fmla="*/ 561753 h 1125228"/>
                    <a:gd name="connsiteX150" fmla="*/ 220100 w 1405845"/>
                    <a:gd name="connsiteY150" fmla="*/ 560904 h 1125228"/>
                    <a:gd name="connsiteX151" fmla="*/ 220949 w 1405845"/>
                    <a:gd name="connsiteY151" fmla="*/ 558359 h 1125228"/>
                    <a:gd name="connsiteX152" fmla="*/ 221798 w 1405845"/>
                    <a:gd name="connsiteY152" fmla="*/ 557511 h 1125228"/>
                    <a:gd name="connsiteX153" fmla="*/ 222647 w 1405845"/>
                    <a:gd name="connsiteY153" fmla="*/ 556662 h 1125228"/>
                    <a:gd name="connsiteX154" fmla="*/ 223496 w 1405845"/>
                    <a:gd name="connsiteY154" fmla="*/ 556662 h 1125228"/>
                    <a:gd name="connsiteX155" fmla="*/ 226070 w 1405845"/>
                    <a:gd name="connsiteY155" fmla="*/ 555788 h 1125228"/>
                    <a:gd name="connsiteX156" fmla="*/ 226919 w 1405845"/>
                    <a:gd name="connsiteY156" fmla="*/ 553242 h 1125228"/>
                    <a:gd name="connsiteX157" fmla="*/ 228617 w 1405845"/>
                    <a:gd name="connsiteY157" fmla="*/ 549822 h 1125228"/>
                    <a:gd name="connsiteX158" fmla="*/ 230315 w 1405845"/>
                    <a:gd name="connsiteY158" fmla="*/ 548126 h 1125228"/>
                    <a:gd name="connsiteX159" fmla="*/ 232039 w 1405845"/>
                    <a:gd name="connsiteY159" fmla="*/ 547277 h 1125228"/>
                    <a:gd name="connsiteX160" fmla="*/ 232888 w 1405845"/>
                    <a:gd name="connsiteY160" fmla="*/ 546429 h 1125228"/>
                    <a:gd name="connsiteX161" fmla="*/ 232888 w 1405845"/>
                    <a:gd name="connsiteY161" fmla="*/ 545554 h 1125228"/>
                    <a:gd name="connsiteX162" fmla="*/ 232888 w 1405845"/>
                    <a:gd name="connsiteY162" fmla="*/ 544706 h 1125228"/>
                    <a:gd name="connsiteX163" fmla="*/ 230315 w 1405845"/>
                    <a:gd name="connsiteY163" fmla="*/ 543009 h 1125228"/>
                    <a:gd name="connsiteX164" fmla="*/ 230315 w 1405845"/>
                    <a:gd name="connsiteY164" fmla="*/ 542161 h 1125228"/>
                    <a:gd name="connsiteX165" fmla="*/ 231190 w 1405845"/>
                    <a:gd name="connsiteY165" fmla="*/ 541312 h 1125228"/>
                    <a:gd name="connsiteX166" fmla="*/ 233737 w 1405845"/>
                    <a:gd name="connsiteY166" fmla="*/ 542161 h 1125228"/>
                    <a:gd name="connsiteX167" fmla="*/ 237160 w 1405845"/>
                    <a:gd name="connsiteY167" fmla="*/ 541312 h 1125228"/>
                    <a:gd name="connsiteX168" fmla="*/ 238009 w 1405845"/>
                    <a:gd name="connsiteY168" fmla="*/ 540464 h 1125228"/>
                    <a:gd name="connsiteX169" fmla="*/ 241405 w 1405845"/>
                    <a:gd name="connsiteY169" fmla="*/ 537892 h 1125228"/>
                    <a:gd name="connsiteX170" fmla="*/ 243978 w 1405845"/>
                    <a:gd name="connsiteY170" fmla="*/ 537892 h 1125228"/>
                    <a:gd name="connsiteX171" fmla="*/ 243978 w 1405845"/>
                    <a:gd name="connsiteY171" fmla="*/ 538741 h 1125228"/>
                    <a:gd name="connsiteX172" fmla="*/ 243129 w 1405845"/>
                    <a:gd name="connsiteY172" fmla="*/ 539589 h 1125228"/>
                    <a:gd name="connsiteX173" fmla="*/ 243129 w 1405845"/>
                    <a:gd name="connsiteY173" fmla="*/ 540464 h 1125228"/>
                    <a:gd name="connsiteX174" fmla="*/ 244827 w 1405845"/>
                    <a:gd name="connsiteY174" fmla="*/ 540464 h 1125228"/>
                    <a:gd name="connsiteX175" fmla="*/ 245676 w 1405845"/>
                    <a:gd name="connsiteY175" fmla="*/ 541312 h 1125228"/>
                    <a:gd name="connsiteX176" fmla="*/ 247374 w 1405845"/>
                    <a:gd name="connsiteY176" fmla="*/ 541312 h 1125228"/>
                    <a:gd name="connsiteX177" fmla="*/ 247374 w 1405845"/>
                    <a:gd name="connsiteY177" fmla="*/ 542161 h 1125228"/>
                    <a:gd name="connsiteX178" fmla="*/ 250796 w 1405845"/>
                    <a:gd name="connsiteY178" fmla="*/ 540464 h 1125228"/>
                    <a:gd name="connsiteX179" fmla="*/ 251645 w 1405845"/>
                    <a:gd name="connsiteY179" fmla="*/ 538741 h 1125228"/>
                    <a:gd name="connsiteX180" fmla="*/ 251645 w 1405845"/>
                    <a:gd name="connsiteY180" fmla="*/ 537044 h 1125228"/>
                    <a:gd name="connsiteX181" fmla="*/ 254219 w 1405845"/>
                    <a:gd name="connsiteY181" fmla="*/ 535347 h 1125228"/>
                    <a:gd name="connsiteX182" fmla="*/ 256766 w 1405845"/>
                    <a:gd name="connsiteY182" fmla="*/ 536196 h 1125228"/>
                    <a:gd name="connsiteX183" fmla="*/ 257615 w 1405845"/>
                    <a:gd name="connsiteY183" fmla="*/ 536196 h 1125228"/>
                    <a:gd name="connsiteX184" fmla="*/ 258490 w 1405845"/>
                    <a:gd name="connsiteY184" fmla="*/ 534499 h 1125228"/>
                    <a:gd name="connsiteX185" fmla="*/ 259339 w 1405845"/>
                    <a:gd name="connsiteY185" fmla="*/ 534499 h 1125228"/>
                    <a:gd name="connsiteX186" fmla="*/ 259339 w 1405845"/>
                    <a:gd name="connsiteY186" fmla="*/ 531927 h 1125228"/>
                    <a:gd name="connsiteX187" fmla="*/ 260188 w 1405845"/>
                    <a:gd name="connsiteY187" fmla="*/ 531927 h 1125228"/>
                    <a:gd name="connsiteX188" fmla="*/ 261037 w 1405845"/>
                    <a:gd name="connsiteY188" fmla="*/ 531079 h 1125228"/>
                    <a:gd name="connsiteX189" fmla="*/ 262735 w 1405845"/>
                    <a:gd name="connsiteY189" fmla="*/ 530230 h 1125228"/>
                    <a:gd name="connsiteX190" fmla="*/ 265309 w 1405845"/>
                    <a:gd name="connsiteY190" fmla="*/ 527659 h 1125228"/>
                    <a:gd name="connsiteX191" fmla="*/ 267856 w 1405845"/>
                    <a:gd name="connsiteY191" fmla="*/ 527659 h 1125228"/>
                    <a:gd name="connsiteX192" fmla="*/ 268705 w 1405845"/>
                    <a:gd name="connsiteY192" fmla="*/ 529382 h 1125228"/>
                    <a:gd name="connsiteX193" fmla="*/ 272127 w 1405845"/>
                    <a:gd name="connsiteY193" fmla="*/ 529382 h 1125228"/>
                    <a:gd name="connsiteX194" fmla="*/ 272976 w 1405845"/>
                    <a:gd name="connsiteY194" fmla="*/ 531079 h 1125228"/>
                    <a:gd name="connsiteX195" fmla="*/ 277248 w 1405845"/>
                    <a:gd name="connsiteY195" fmla="*/ 531927 h 1125228"/>
                    <a:gd name="connsiteX196" fmla="*/ 278097 w 1405845"/>
                    <a:gd name="connsiteY196" fmla="*/ 532776 h 1125228"/>
                    <a:gd name="connsiteX197" fmla="*/ 278946 w 1405845"/>
                    <a:gd name="connsiteY197" fmla="*/ 537044 h 1125228"/>
                    <a:gd name="connsiteX198" fmla="*/ 280644 w 1405845"/>
                    <a:gd name="connsiteY198" fmla="*/ 537044 h 1125228"/>
                    <a:gd name="connsiteX199" fmla="*/ 282368 w 1405845"/>
                    <a:gd name="connsiteY199" fmla="*/ 534499 h 1125228"/>
                    <a:gd name="connsiteX200" fmla="*/ 284066 w 1405845"/>
                    <a:gd name="connsiteY200" fmla="*/ 533624 h 1125228"/>
                    <a:gd name="connsiteX201" fmla="*/ 285764 w 1405845"/>
                    <a:gd name="connsiteY201" fmla="*/ 534499 h 1125228"/>
                    <a:gd name="connsiteX202" fmla="*/ 288338 w 1405845"/>
                    <a:gd name="connsiteY202" fmla="*/ 532776 h 1125228"/>
                    <a:gd name="connsiteX203" fmla="*/ 290885 w 1405845"/>
                    <a:gd name="connsiteY203" fmla="*/ 533624 h 1125228"/>
                    <a:gd name="connsiteX204" fmla="*/ 293458 w 1405845"/>
                    <a:gd name="connsiteY204" fmla="*/ 532776 h 1125228"/>
                    <a:gd name="connsiteX205" fmla="*/ 295156 w 1405845"/>
                    <a:gd name="connsiteY205" fmla="*/ 533624 h 1125228"/>
                    <a:gd name="connsiteX206" fmla="*/ 296854 w 1405845"/>
                    <a:gd name="connsiteY206" fmla="*/ 532776 h 1125228"/>
                    <a:gd name="connsiteX207" fmla="*/ 298579 w 1405845"/>
                    <a:gd name="connsiteY207" fmla="*/ 532776 h 1125228"/>
                    <a:gd name="connsiteX208" fmla="*/ 300277 w 1405845"/>
                    <a:gd name="connsiteY208" fmla="*/ 532776 h 1125228"/>
                    <a:gd name="connsiteX209" fmla="*/ 301975 w 1405845"/>
                    <a:gd name="connsiteY209" fmla="*/ 532776 h 1125228"/>
                    <a:gd name="connsiteX210" fmla="*/ 301975 w 1405845"/>
                    <a:gd name="connsiteY210" fmla="*/ 531927 h 1125228"/>
                    <a:gd name="connsiteX211" fmla="*/ 301975 w 1405845"/>
                    <a:gd name="connsiteY211" fmla="*/ 531079 h 1125228"/>
                    <a:gd name="connsiteX212" fmla="*/ 302824 w 1405845"/>
                    <a:gd name="connsiteY212" fmla="*/ 530230 h 1125228"/>
                    <a:gd name="connsiteX213" fmla="*/ 307944 w 1405845"/>
                    <a:gd name="connsiteY213" fmla="*/ 531079 h 1125228"/>
                    <a:gd name="connsiteX214" fmla="*/ 308820 w 1405845"/>
                    <a:gd name="connsiteY214" fmla="*/ 531079 h 1125228"/>
                    <a:gd name="connsiteX215" fmla="*/ 309669 w 1405845"/>
                    <a:gd name="connsiteY215" fmla="*/ 530230 h 1125228"/>
                    <a:gd name="connsiteX216" fmla="*/ 312215 w 1405845"/>
                    <a:gd name="connsiteY216" fmla="*/ 530230 h 1125228"/>
                    <a:gd name="connsiteX217" fmla="*/ 313064 w 1405845"/>
                    <a:gd name="connsiteY217" fmla="*/ 531079 h 1125228"/>
                    <a:gd name="connsiteX218" fmla="*/ 313064 w 1405845"/>
                    <a:gd name="connsiteY218" fmla="*/ 532776 h 1125228"/>
                    <a:gd name="connsiteX219" fmla="*/ 313913 w 1405845"/>
                    <a:gd name="connsiteY219" fmla="*/ 533624 h 1125228"/>
                    <a:gd name="connsiteX220" fmla="*/ 316487 w 1405845"/>
                    <a:gd name="connsiteY220" fmla="*/ 533624 h 1125228"/>
                    <a:gd name="connsiteX221" fmla="*/ 318185 w 1405845"/>
                    <a:gd name="connsiteY221" fmla="*/ 535347 h 1125228"/>
                    <a:gd name="connsiteX222" fmla="*/ 320758 w 1405845"/>
                    <a:gd name="connsiteY222" fmla="*/ 533624 h 1125228"/>
                    <a:gd name="connsiteX223" fmla="*/ 321607 w 1405845"/>
                    <a:gd name="connsiteY223" fmla="*/ 533624 h 1125228"/>
                    <a:gd name="connsiteX224" fmla="*/ 322456 w 1405845"/>
                    <a:gd name="connsiteY224" fmla="*/ 534499 h 1125228"/>
                    <a:gd name="connsiteX225" fmla="*/ 321607 w 1405845"/>
                    <a:gd name="connsiteY225" fmla="*/ 536196 h 1125228"/>
                    <a:gd name="connsiteX226" fmla="*/ 322456 w 1405845"/>
                    <a:gd name="connsiteY226" fmla="*/ 537044 h 1125228"/>
                    <a:gd name="connsiteX227" fmla="*/ 326728 w 1405845"/>
                    <a:gd name="connsiteY227" fmla="*/ 534499 h 1125228"/>
                    <a:gd name="connsiteX228" fmla="*/ 328426 w 1405845"/>
                    <a:gd name="connsiteY228" fmla="*/ 535347 h 1125228"/>
                    <a:gd name="connsiteX229" fmla="*/ 330124 w 1405845"/>
                    <a:gd name="connsiteY229" fmla="*/ 534499 h 1125228"/>
                    <a:gd name="connsiteX230" fmla="*/ 330999 w 1405845"/>
                    <a:gd name="connsiteY230" fmla="*/ 534499 h 1125228"/>
                    <a:gd name="connsiteX231" fmla="*/ 331848 w 1405845"/>
                    <a:gd name="connsiteY231" fmla="*/ 534499 h 1125228"/>
                    <a:gd name="connsiteX232" fmla="*/ 331848 w 1405845"/>
                    <a:gd name="connsiteY232" fmla="*/ 536196 h 1125228"/>
                    <a:gd name="connsiteX233" fmla="*/ 332697 w 1405845"/>
                    <a:gd name="connsiteY233" fmla="*/ 536196 h 1125228"/>
                    <a:gd name="connsiteX234" fmla="*/ 336969 w 1405845"/>
                    <a:gd name="connsiteY234" fmla="*/ 536196 h 1125228"/>
                    <a:gd name="connsiteX235" fmla="*/ 338667 w 1405845"/>
                    <a:gd name="connsiteY235" fmla="*/ 535347 h 1125228"/>
                    <a:gd name="connsiteX236" fmla="*/ 339516 w 1405845"/>
                    <a:gd name="connsiteY236" fmla="*/ 536196 h 1125228"/>
                    <a:gd name="connsiteX237" fmla="*/ 340365 w 1405845"/>
                    <a:gd name="connsiteY237" fmla="*/ 536196 h 1125228"/>
                    <a:gd name="connsiteX238" fmla="*/ 341214 w 1405845"/>
                    <a:gd name="connsiteY238" fmla="*/ 536196 h 1125228"/>
                    <a:gd name="connsiteX239" fmla="*/ 342063 w 1405845"/>
                    <a:gd name="connsiteY239" fmla="*/ 537892 h 1125228"/>
                    <a:gd name="connsiteX240" fmla="*/ 343787 w 1405845"/>
                    <a:gd name="connsiteY240" fmla="*/ 537892 h 1125228"/>
                    <a:gd name="connsiteX241" fmla="*/ 344636 w 1405845"/>
                    <a:gd name="connsiteY241" fmla="*/ 537892 h 1125228"/>
                    <a:gd name="connsiteX242" fmla="*/ 344636 w 1405845"/>
                    <a:gd name="connsiteY242" fmla="*/ 537044 h 1125228"/>
                    <a:gd name="connsiteX243" fmla="*/ 342938 w 1405845"/>
                    <a:gd name="connsiteY243" fmla="*/ 536196 h 1125228"/>
                    <a:gd name="connsiteX244" fmla="*/ 342938 w 1405845"/>
                    <a:gd name="connsiteY244" fmla="*/ 535347 h 1125228"/>
                    <a:gd name="connsiteX245" fmla="*/ 346334 w 1405845"/>
                    <a:gd name="connsiteY245" fmla="*/ 532776 h 1125228"/>
                    <a:gd name="connsiteX246" fmla="*/ 348059 w 1405845"/>
                    <a:gd name="connsiteY246" fmla="*/ 531079 h 1125228"/>
                    <a:gd name="connsiteX247" fmla="*/ 348908 w 1405845"/>
                    <a:gd name="connsiteY247" fmla="*/ 531079 h 1125228"/>
                    <a:gd name="connsiteX248" fmla="*/ 349757 w 1405845"/>
                    <a:gd name="connsiteY248" fmla="*/ 531079 h 1125228"/>
                    <a:gd name="connsiteX249" fmla="*/ 350606 w 1405845"/>
                    <a:gd name="connsiteY249" fmla="*/ 532776 h 1125228"/>
                    <a:gd name="connsiteX250" fmla="*/ 354028 w 1405845"/>
                    <a:gd name="connsiteY250" fmla="*/ 532776 h 1125228"/>
                    <a:gd name="connsiteX251" fmla="*/ 354028 w 1405845"/>
                    <a:gd name="connsiteY251" fmla="*/ 534499 h 1125228"/>
                    <a:gd name="connsiteX252" fmla="*/ 354877 w 1405845"/>
                    <a:gd name="connsiteY252" fmla="*/ 535347 h 1125228"/>
                    <a:gd name="connsiteX253" fmla="*/ 358273 w 1405845"/>
                    <a:gd name="connsiteY253" fmla="*/ 535347 h 1125228"/>
                    <a:gd name="connsiteX254" fmla="*/ 360847 w 1405845"/>
                    <a:gd name="connsiteY254" fmla="*/ 536196 h 1125228"/>
                    <a:gd name="connsiteX255" fmla="*/ 362545 w 1405845"/>
                    <a:gd name="connsiteY255" fmla="*/ 536196 h 1125228"/>
                    <a:gd name="connsiteX256" fmla="*/ 362545 w 1405845"/>
                    <a:gd name="connsiteY256" fmla="*/ 537892 h 1125228"/>
                    <a:gd name="connsiteX257" fmla="*/ 364243 w 1405845"/>
                    <a:gd name="connsiteY257" fmla="*/ 539589 h 1125228"/>
                    <a:gd name="connsiteX258" fmla="*/ 364243 w 1405845"/>
                    <a:gd name="connsiteY258" fmla="*/ 541312 h 1125228"/>
                    <a:gd name="connsiteX259" fmla="*/ 366816 w 1405845"/>
                    <a:gd name="connsiteY259" fmla="*/ 542161 h 1125228"/>
                    <a:gd name="connsiteX260" fmla="*/ 368514 w 1405845"/>
                    <a:gd name="connsiteY260" fmla="*/ 543009 h 1125228"/>
                    <a:gd name="connsiteX261" fmla="*/ 371088 w 1405845"/>
                    <a:gd name="connsiteY261" fmla="*/ 543857 h 1125228"/>
                    <a:gd name="connsiteX262" fmla="*/ 371937 w 1405845"/>
                    <a:gd name="connsiteY262" fmla="*/ 543857 h 1125228"/>
                    <a:gd name="connsiteX263" fmla="*/ 373634 w 1405845"/>
                    <a:gd name="connsiteY263" fmla="*/ 543857 h 1125228"/>
                    <a:gd name="connsiteX264" fmla="*/ 374483 w 1405845"/>
                    <a:gd name="connsiteY264" fmla="*/ 543009 h 1125228"/>
                    <a:gd name="connsiteX265" fmla="*/ 375359 w 1405845"/>
                    <a:gd name="connsiteY265" fmla="*/ 541312 h 1125228"/>
                    <a:gd name="connsiteX266" fmla="*/ 376208 w 1405845"/>
                    <a:gd name="connsiteY266" fmla="*/ 541312 h 1125228"/>
                    <a:gd name="connsiteX267" fmla="*/ 377057 w 1405845"/>
                    <a:gd name="connsiteY267" fmla="*/ 542161 h 1125228"/>
                    <a:gd name="connsiteX268" fmla="*/ 377906 w 1405845"/>
                    <a:gd name="connsiteY268" fmla="*/ 543857 h 1125228"/>
                    <a:gd name="connsiteX269" fmla="*/ 379604 w 1405845"/>
                    <a:gd name="connsiteY269" fmla="*/ 544706 h 1125228"/>
                    <a:gd name="connsiteX270" fmla="*/ 381328 w 1405845"/>
                    <a:gd name="connsiteY270" fmla="*/ 545554 h 1125228"/>
                    <a:gd name="connsiteX271" fmla="*/ 381328 w 1405845"/>
                    <a:gd name="connsiteY271" fmla="*/ 546429 h 1125228"/>
                    <a:gd name="connsiteX272" fmla="*/ 382177 w 1405845"/>
                    <a:gd name="connsiteY272" fmla="*/ 547277 h 1125228"/>
                    <a:gd name="connsiteX273" fmla="*/ 383026 w 1405845"/>
                    <a:gd name="connsiteY273" fmla="*/ 547277 h 1125228"/>
                    <a:gd name="connsiteX274" fmla="*/ 385573 w 1405845"/>
                    <a:gd name="connsiteY274" fmla="*/ 545554 h 1125228"/>
                    <a:gd name="connsiteX275" fmla="*/ 385573 w 1405845"/>
                    <a:gd name="connsiteY275" fmla="*/ 546429 h 1125228"/>
                    <a:gd name="connsiteX276" fmla="*/ 385573 w 1405845"/>
                    <a:gd name="connsiteY276" fmla="*/ 548126 h 1125228"/>
                    <a:gd name="connsiteX277" fmla="*/ 385573 w 1405845"/>
                    <a:gd name="connsiteY277" fmla="*/ 549822 h 1125228"/>
                    <a:gd name="connsiteX278" fmla="*/ 386422 w 1405845"/>
                    <a:gd name="connsiteY278" fmla="*/ 549822 h 1125228"/>
                    <a:gd name="connsiteX279" fmla="*/ 387298 w 1405845"/>
                    <a:gd name="connsiteY279" fmla="*/ 549822 h 1125228"/>
                    <a:gd name="connsiteX280" fmla="*/ 387298 w 1405845"/>
                    <a:gd name="connsiteY280" fmla="*/ 552394 h 1125228"/>
                    <a:gd name="connsiteX281" fmla="*/ 388147 w 1405845"/>
                    <a:gd name="connsiteY281" fmla="*/ 553242 h 1125228"/>
                    <a:gd name="connsiteX282" fmla="*/ 388996 w 1405845"/>
                    <a:gd name="connsiteY282" fmla="*/ 552394 h 1125228"/>
                    <a:gd name="connsiteX283" fmla="*/ 390694 w 1405845"/>
                    <a:gd name="connsiteY283" fmla="*/ 551546 h 1125228"/>
                    <a:gd name="connsiteX284" fmla="*/ 391543 w 1405845"/>
                    <a:gd name="connsiteY284" fmla="*/ 551546 h 1125228"/>
                    <a:gd name="connsiteX285" fmla="*/ 392418 w 1405845"/>
                    <a:gd name="connsiteY285" fmla="*/ 548974 h 1125228"/>
                    <a:gd name="connsiteX286" fmla="*/ 393267 w 1405845"/>
                    <a:gd name="connsiteY286" fmla="*/ 548126 h 1125228"/>
                    <a:gd name="connsiteX287" fmla="*/ 396663 w 1405845"/>
                    <a:gd name="connsiteY287" fmla="*/ 549822 h 1125228"/>
                    <a:gd name="connsiteX288" fmla="*/ 397539 w 1405845"/>
                    <a:gd name="connsiteY288" fmla="*/ 548974 h 1125228"/>
                    <a:gd name="connsiteX289" fmla="*/ 398388 w 1405845"/>
                    <a:gd name="connsiteY289" fmla="*/ 549822 h 1125228"/>
                    <a:gd name="connsiteX290" fmla="*/ 399237 w 1405845"/>
                    <a:gd name="connsiteY290" fmla="*/ 549822 h 1125228"/>
                    <a:gd name="connsiteX291" fmla="*/ 400086 w 1405845"/>
                    <a:gd name="connsiteY291" fmla="*/ 548974 h 1125228"/>
                    <a:gd name="connsiteX292" fmla="*/ 400086 w 1405845"/>
                    <a:gd name="connsiteY292" fmla="*/ 548126 h 1125228"/>
                    <a:gd name="connsiteX293" fmla="*/ 399237 w 1405845"/>
                    <a:gd name="connsiteY293" fmla="*/ 547277 h 1125228"/>
                    <a:gd name="connsiteX294" fmla="*/ 400086 w 1405845"/>
                    <a:gd name="connsiteY294" fmla="*/ 546429 h 1125228"/>
                    <a:gd name="connsiteX295" fmla="*/ 400086 w 1405845"/>
                    <a:gd name="connsiteY295" fmla="*/ 545554 h 1125228"/>
                    <a:gd name="connsiteX296" fmla="*/ 400935 w 1405845"/>
                    <a:gd name="connsiteY296" fmla="*/ 544706 h 1125228"/>
                    <a:gd name="connsiteX297" fmla="*/ 401784 w 1405845"/>
                    <a:gd name="connsiteY297" fmla="*/ 545554 h 1125228"/>
                    <a:gd name="connsiteX298" fmla="*/ 403508 w 1405845"/>
                    <a:gd name="connsiteY298" fmla="*/ 546429 h 1125228"/>
                    <a:gd name="connsiteX299" fmla="*/ 404357 w 1405845"/>
                    <a:gd name="connsiteY299" fmla="*/ 546429 h 1125228"/>
                    <a:gd name="connsiteX300" fmla="*/ 404357 w 1405845"/>
                    <a:gd name="connsiteY300" fmla="*/ 545554 h 1125228"/>
                    <a:gd name="connsiteX301" fmla="*/ 403508 w 1405845"/>
                    <a:gd name="connsiteY301" fmla="*/ 544706 h 1125228"/>
                    <a:gd name="connsiteX302" fmla="*/ 404357 w 1405845"/>
                    <a:gd name="connsiteY302" fmla="*/ 543009 h 1125228"/>
                    <a:gd name="connsiteX303" fmla="*/ 404357 w 1405845"/>
                    <a:gd name="connsiteY303" fmla="*/ 541312 h 1125228"/>
                    <a:gd name="connsiteX304" fmla="*/ 406055 w 1405845"/>
                    <a:gd name="connsiteY304" fmla="*/ 540464 h 1125228"/>
                    <a:gd name="connsiteX305" fmla="*/ 406904 w 1405845"/>
                    <a:gd name="connsiteY305" fmla="*/ 539589 h 1125228"/>
                    <a:gd name="connsiteX306" fmla="*/ 407753 w 1405845"/>
                    <a:gd name="connsiteY306" fmla="*/ 540464 h 1125228"/>
                    <a:gd name="connsiteX307" fmla="*/ 408602 w 1405845"/>
                    <a:gd name="connsiteY307" fmla="*/ 540464 h 1125228"/>
                    <a:gd name="connsiteX308" fmla="*/ 407753 w 1405845"/>
                    <a:gd name="connsiteY308" fmla="*/ 541312 h 1125228"/>
                    <a:gd name="connsiteX309" fmla="*/ 408602 w 1405845"/>
                    <a:gd name="connsiteY309" fmla="*/ 542161 h 1125228"/>
                    <a:gd name="connsiteX310" fmla="*/ 409478 w 1405845"/>
                    <a:gd name="connsiteY310" fmla="*/ 542161 h 1125228"/>
                    <a:gd name="connsiteX311" fmla="*/ 410327 w 1405845"/>
                    <a:gd name="connsiteY311" fmla="*/ 543009 h 1125228"/>
                    <a:gd name="connsiteX312" fmla="*/ 412025 w 1405845"/>
                    <a:gd name="connsiteY312" fmla="*/ 542161 h 1125228"/>
                    <a:gd name="connsiteX313" fmla="*/ 412874 w 1405845"/>
                    <a:gd name="connsiteY313" fmla="*/ 541312 h 1125228"/>
                    <a:gd name="connsiteX314" fmla="*/ 414598 w 1405845"/>
                    <a:gd name="connsiteY314" fmla="*/ 541312 h 1125228"/>
                    <a:gd name="connsiteX315" fmla="*/ 414598 w 1405845"/>
                    <a:gd name="connsiteY315" fmla="*/ 540464 h 1125228"/>
                    <a:gd name="connsiteX316" fmla="*/ 413723 w 1405845"/>
                    <a:gd name="connsiteY316" fmla="*/ 539589 h 1125228"/>
                    <a:gd name="connsiteX317" fmla="*/ 414598 w 1405845"/>
                    <a:gd name="connsiteY317" fmla="*/ 537892 h 1125228"/>
                    <a:gd name="connsiteX318" fmla="*/ 415447 w 1405845"/>
                    <a:gd name="connsiteY318" fmla="*/ 537044 h 1125228"/>
                    <a:gd name="connsiteX319" fmla="*/ 416296 w 1405845"/>
                    <a:gd name="connsiteY319" fmla="*/ 537044 h 1125228"/>
                    <a:gd name="connsiteX320" fmla="*/ 415447 w 1405845"/>
                    <a:gd name="connsiteY320" fmla="*/ 535347 h 1125228"/>
                    <a:gd name="connsiteX321" fmla="*/ 418843 w 1405845"/>
                    <a:gd name="connsiteY321" fmla="*/ 535347 h 1125228"/>
                    <a:gd name="connsiteX322" fmla="*/ 418843 w 1405845"/>
                    <a:gd name="connsiteY322" fmla="*/ 537044 h 1125228"/>
                    <a:gd name="connsiteX323" fmla="*/ 419692 w 1405845"/>
                    <a:gd name="connsiteY323" fmla="*/ 537044 h 1125228"/>
                    <a:gd name="connsiteX324" fmla="*/ 420568 w 1405845"/>
                    <a:gd name="connsiteY324" fmla="*/ 537044 h 1125228"/>
                    <a:gd name="connsiteX325" fmla="*/ 422266 w 1405845"/>
                    <a:gd name="connsiteY325" fmla="*/ 535347 h 1125228"/>
                    <a:gd name="connsiteX326" fmla="*/ 422266 w 1405845"/>
                    <a:gd name="connsiteY326" fmla="*/ 534499 h 1125228"/>
                    <a:gd name="connsiteX327" fmla="*/ 423115 w 1405845"/>
                    <a:gd name="connsiteY327" fmla="*/ 534499 h 1125228"/>
                    <a:gd name="connsiteX328" fmla="*/ 423964 w 1405845"/>
                    <a:gd name="connsiteY328" fmla="*/ 534499 h 1125228"/>
                    <a:gd name="connsiteX329" fmla="*/ 425688 w 1405845"/>
                    <a:gd name="connsiteY329" fmla="*/ 530230 h 1125228"/>
                    <a:gd name="connsiteX330" fmla="*/ 426537 w 1405845"/>
                    <a:gd name="connsiteY330" fmla="*/ 530230 h 1125228"/>
                    <a:gd name="connsiteX331" fmla="*/ 427386 w 1405845"/>
                    <a:gd name="connsiteY331" fmla="*/ 531079 h 1125228"/>
                    <a:gd name="connsiteX332" fmla="*/ 427386 w 1405845"/>
                    <a:gd name="connsiteY332" fmla="*/ 531927 h 1125228"/>
                    <a:gd name="connsiteX333" fmla="*/ 429084 w 1405845"/>
                    <a:gd name="connsiteY333" fmla="*/ 531079 h 1125228"/>
                    <a:gd name="connsiteX334" fmla="*/ 429933 w 1405845"/>
                    <a:gd name="connsiteY334" fmla="*/ 531079 h 1125228"/>
                    <a:gd name="connsiteX335" fmla="*/ 429933 w 1405845"/>
                    <a:gd name="connsiteY335" fmla="*/ 530230 h 1125228"/>
                    <a:gd name="connsiteX336" fmla="*/ 431658 w 1405845"/>
                    <a:gd name="connsiteY336" fmla="*/ 528507 h 1125228"/>
                    <a:gd name="connsiteX337" fmla="*/ 429933 w 1405845"/>
                    <a:gd name="connsiteY337" fmla="*/ 527659 h 1125228"/>
                    <a:gd name="connsiteX338" fmla="*/ 429084 w 1405845"/>
                    <a:gd name="connsiteY338" fmla="*/ 525962 h 1125228"/>
                    <a:gd name="connsiteX339" fmla="*/ 428235 w 1405845"/>
                    <a:gd name="connsiteY339" fmla="*/ 525114 h 1125228"/>
                    <a:gd name="connsiteX340" fmla="*/ 429084 w 1405845"/>
                    <a:gd name="connsiteY340" fmla="*/ 524265 h 1125228"/>
                    <a:gd name="connsiteX341" fmla="*/ 430782 w 1405845"/>
                    <a:gd name="connsiteY341" fmla="*/ 523390 h 1125228"/>
                    <a:gd name="connsiteX342" fmla="*/ 429933 w 1405845"/>
                    <a:gd name="connsiteY342" fmla="*/ 521694 h 1125228"/>
                    <a:gd name="connsiteX343" fmla="*/ 431658 w 1405845"/>
                    <a:gd name="connsiteY343" fmla="*/ 520845 h 1125228"/>
                    <a:gd name="connsiteX344" fmla="*/ 431658 w 1405845"/>
                    <a:gd name="connsiteY344" fmla="*/ 521694 h 1125228"/>
                    <a:gd name="connsiteX345" fmla="*/ 432507 w 1405845"/>
                    <a:gd name="connsiteY345" fmla="*/ 522542 h 1125228"/>
                    <a:gd name="connsiteX346" fmla="*/ 432507 w 1405845"/>
                    <a:gd name="connsiteY346" fmla="*/ 521694 h 1125228"/>
                    <a:gd name="connsiteX347" fmla="*/ 432507 w 1405845"/>
                    <a:gd name="connsiteY347" fmla="*/ 520845 h 1125228"/>
                    <a:gd name="connsiteX348" fmla="*/ 432507 w 1405845"/>
                    <a:gd name="connsiteY348" fmla="*/ 519997 h 1125228"/>
                    <a:gd name="connsiteX349" fmla="*/ 434205 w 1405845"/>
                    <a:gd name="connsiteY349" fmla="*/ 518300 h 1125228"/>
                    <a:gd name="connsiteX350" fmla="*/ 435053 w 1405845"/>
                    <a:gd name="connsiteY350" fmla="*/ 518300 h 1125228"/>
                    <a:gd name="connsiteX351" fmla="*/ 435902 w 1405845"/>
                    <a:gd name="connsiteY351" fmla="*/ 518300 h 1125228"/>
                    <a:gd name="connsiteX352" fmla="*/ 434205 w 1405845"/>
                    <a:gd name="connsiteY352" fmla="*/ 517425 h 1125228"/>
                    <a:gd name="connsiteX353" fmla="*/ 435902 w 1405845"/>
                    <a:gd name="connsiteY353" fmla="*/ 517425 h 1125228"/>
                    <a:gd name="connsiteX354" fmla="*/ 436778 w 1405845"/>
                    <a:gd name="connsiteY354" fmla="*/ 516577 h 1125228"/>
                    <a:gd name="connsiteX355" fmla="*/ 437627 w 1405845"/>
                    <a:gd name="connsiteY355" fmla="*/ 514880 h 1125228"/>
                    <a:gd name="connsiteX356" fmla="*/ 438476 w 1405845"/>
                    <a:gd name="connsiteY356" fmla="*/ 514880 h 1125228"/>
                    <a:gd name="connsiteX357" fmla="*/ 440174 w 1405845"/>
                    <a:gd name="connsiteY357" fmla="*/ 513184 h 1125228"/>
                    <a:gd name="connsiteX358" fmla="*/ 441023 w 1405845"/>
                    <a:gd name="connsiteY358" fmla="*/ 513184 h 1125228"/>
                    <a:gd name="connsiteX359" fmla="*/ 441023 w 1405845"/>
                    <a:gd name="connsiteY359" fmla="*/ 514032 h 1125228"/>
                    <a:gd name="connsiteX360" fmla="*/ 441023 w 1405845"/>
                    <a:gd name="connsiteY360" fmla="*/ 516577 h 1125228"/>
                    <a:gd name="connsiteX361" fmla="*/ 441023 w 1405845"/>
                    <a:gd name="connsiteY361" fmla="*/ 517425 h 1125228"/>
                    <a:gd name="connsiteX362" fmla="*/ 441872 w 1405845"/>
                    <a:gd name="connsiteY362" fmla="*/ 518300 h 1125228"/>
                    <a:gd name="connsiteX363" fmla="*/ 441872 w 1405845"/>
                    <a:gd name="connsiteY363" fmla="*/ 517425 h 1125228"/>
                    <a:gd name="connsiteX364" fmla="*/ 441872 w 1405845"/>
                    <a:gd name="connsiteY364" fmla="*/ 516577 h 1125228"/>
                    <a:gd name="connsiteX365" fmla="*/ 443596 w 1405845"/>
                    <a:gd name="connsiteY365" fmla="*/ 515729 h 1125228"/>
                    <a:gd name="connsiteX366" fmla="*/ 443596 w 1405845"/>
                    <a:gd name="connsiteY366" fmla="*/ 514032 h 1125228"/>
                    <a:gd name="connsiteX367" fmla="*/ 445294 w 1405845"/>
                    <a:gd name="connsiteY367" fmla="*/ 513184 h 1125228"/>
                    <a:gd name="connsiteX368" fmla="*/ 446143 w 1405845"/>
                    <a:gd name="connsiteY368" fmla="*/ 514032 h 1125228"/>
                    <a:gd name="connsiteX369" fmla="*/ 446992 w 1405845"/>
                    <a:gd name="connsiteY369" fmla="*/ 513184 h 1125228"/>
                    <a:gd name="connsiteX370" fmla="*/ 447868 w 1405845"/>
                    <a:gd name="connsiteY370" fmla="*/ 513184 h 1125228"/>
                    <a:gd name="connsiteX371" fmla="*/ 446992 w 1405845"/>
                    <a:gd name="connsiteY371" fmla="*/ 512335 h 1125228"/>
                    <a:gd name="connsiteX372" fmla="*/ 447868 w 1405845"/>
                    <a:gd name="connsiteY372" fmla="*/ 511460 h 1125228"/>
                    <a:gd name="connsiteX373" fmla="*/ 447868 w 1405845"/>
                    <a:gd name="connsiteY373" fmla="*/ 510612 h 1125228"/>
                    <a:gd name="connsiteX374" fmla="*/ 449566 w 1405845"/>
                    <a:gd name="connsiteY374" fmla="*/ 511460 h 1125228"/>
                    <a:gd name="connsiteX375" fmla="*/ 449566 w 1405845"/>
                    <a:gd name="connsiteY375" fmla="*/ 510612 h 1125228"/>
                    <a:gd name="connsiteX376" fmla="*/ 450415 w 1405845"/>
                    <a:gd name="connsiteY376" fmla="*/ 510612 h 1125228"/>
                    <a:gd name="connsiteX377" fmla="*/ 452113 w 1405845"/>
                    <a:gd name="connsiteY377" fmla="*/ 508915 h 1125228"/>
                    <a:gd name="connsiteX378" fmla="*/ 452962 w 1405845"/>
                    <a:gd name="connsiteY378" fmla="*/ 508915 h 1125228"/>
                    <a:gd name="connsiteX379" fmla="*/ 453837 w 1405845"/>
                    <a:gd name="connsiteY379" fmla="*/ 509764 h 1125228"/>
                    <a:gd name="connsiteX380" fmla="*/ 454686 w 1405845"/>
                    <a:gd name="connsiteY380" fmla="*/ 509764 h 1125228"/>
                    <a:gd name="connsiteX381" fmla="*/ 454686 w 1405845"/>
                    <a:gd name="connsiteY381" fmla="*/ 508915 h 1125228"/>
                    <a:gd name="connsiteX382" fmla="*/ 453837 w 1405845"/>
                    <a:gd name="connsiteY382" fmla="*/ 508067 h 1125228"/>
                    <a:gd name="connsiteX383" fmla="*/ 454686 w 1405845"/>
                    <a:gd name="connsiteY383" fmla="*/ 506344 h 1125228"/>
                    <a:gd name="connsiteX384" fmla="*/ 456384 w 1405845"/>
                    <a:gd name="connsiteY384" fmla="*/ 506344 h 1125228"/>
                    <a:gd name="connsiteX385" fmla="*/ 456384 w 1405845"/>
                    <a:gd name="connsiteY385" fmla="*/ 507218 h 1125228"/>
                    <a:gd name="connsiteX386" fmla="*/ 457233 w 1405845"/>
                    <a:gd name="connsiteY386" fmla="*/ 506344 h 1125228"/>
                    <a:gd name="connsiteX387" fmla="*/ 458958 w 1405845"/>
                    <a:gd name="connsiteY387" fmla="*/ 506344 h 1125228"/>
                    <a:gd name="connsiteX388" fmla="*/ 458958 w 1405845"/>
                    <a:gd name="connsiteY388" fmla="*/ 505495 h 1125228"/>
                    <a:gd name="connsiteX389" fmla="*/ 457233 w 1405845"/>
                    <a:gd name="connsiteY389" fmla="*/ 505495 h 1125228"/>
                    <a:gd name="connsiteX390" fmla="*/ 458958 w 1405845"/>
                    <a:gd name="connsiteY390" fmla="*/ 504647 h 1125228"/>
                    <a:gd name="connsiteX391" fmla="*/ 458958 w 1405845"/>
                    <a:gd name="connsiteY391" fmla="*/ 502950 h 1125228"/>
                    <a:gd name="connsiteX392" fmla="*/ 459807 w 1405845"/>
                    <a:gd name="connsiteY392" fmla="*/ 503798 h 1125228"/>
                    <a:gd name="connsiteX393" fmla="*/ 460656 w 1405845"/>
                    <a:gd name="connsiteY393" fmla="*/ 502950 h 1125228"/>
                    <a:gd name="connsiteX394" fmla="*/ 462354 w 1405845"/>
                    <a:gd name="connsiteY394" fmla="*/ 502950 h 1125228"/>
                    <a:gd name="connsiteX395" fmla="*/ 462354 w 1405845"/>
                    <a:gd name="connsiteY395" fmla="*/ 502102 h 1125228"/>
                    <a:gd name="connsiteX396" fmla="*/ 464052 w 1405845"/>
                    <a:gd name="connsiteY396" fmla="*/ 501227 h 1125228"/>
                    <a:gd name="connsiteX397" fmla="*/ 464052 w 1405845"/>
                    <a:gd name="connsiteY397" fmla="*/ 500378 h 1125228"/>
                    <a:gd name="connsiteX398" fmla="*/ 463203 w 1405845"/>
                    <a:gd name="connsiteY398" fmla="*/ 500378 h 1125228"/>
                    <a:gd name="connsiteX399" fmla="*/ 463203 w 1405845"/>
                    <a:gd name="connsiteY399" fmla="*/ 498682 h 1125228"/>
                    <a:gd name="connsiteX400" fmla="*/ 464927 w 1405845"/>
                    <a:gd name="connsiteY400" fmla="*/ 499530 h 1125228"/>
                    <a:gd name="connsiteX401" fmla="*/ 465776 w 1405845"/>
                    <a:gd name="connsiteY401" fmla="*/ 498682 h 1125228"/>
                    <a:gd name="connsiteX402" fmla="*/ 468323 w 1405845"/>
                    <a:gd name="connsiteY402" fmla="*/ 496985 h 1125228"/>
                    <a:gd name="connsiteX403" fmla="*/ 469172 w 1405845"/>
                    <a:gd name="connsiteY403" fmla="*/ 496985 h 1125228"/>
                    <a:gd name="connsiteX404" fmla="*/ 470897 w 1405845"/>
                    <a:gd name="connsiteY404" fmla="*/ 497833 h 1125228"/>
                    <a:gd name="connsiteX405" fmla="*/ 470048 w 1405845"/>
                    <a:gd name="connsiteY405" fmla="*/ 496137 h 1125228"/>
                    <a:gd name="connsiteX406" fmla="*/ 470897 w 1405845"/>
                    <a:gd name="connsiteY406" fmla="*/ 496137 h 1125228"/>
                    <a:gd name="connsiteX407" fmla="*/ 471746 w 1405845"/>
                    <a:gd name="connsiteY407" fmla="*/ 496137 h 1125228"/>
                    <a:gd name="connsiteX408" fmla="*/ 472595 w 1405845"/>
                    <a:gd name="connsiteY408" fmla="*/ 495262 h 1125228"/>
                    <a:gd name="connsiteX409" fmla="*/ 472595 w 1405845"/>
                    <a:gd name="connsiteY409" fmla="*/ 493565 h 1125228"/>
                    <a:gd name="connsiteX410" fmla="*/ 471746 w 1405845"/>
                    <a:gd name="connsiteY410" fmla="*/ 491868 h 1125228"/>
                    <a:gd name="connsiteX411" fmla="*/ 470897 w 1405845"/>
                    <a:gd name="connsiteY411" fmla="*/ 491868 h 1125228"/>
                    <a:gd name="connsiteX412" fmla="*/ 471746 w 1405845"/>
                    <a:gd name="connsiteY412" fmla="*/ 491868 h 1125228"/>
                    <a:gd name="connsiteX413" fmla="*/ 470897 w 1405845"/>
                    <a:gd name="connsiteY413" fmla="*/ 491020 h 1125228"/>
                    <a:gd name="connsiteX414" fmla="*/ 471746 w 1405845"/>
                    <a:gd name="connsiteY414" fmla="*/ 490172 h 1125228"/>
                    <a:gd name="connsiteX415" fmla="*/ 470897 w 1405845"/>
                    <a:gd name="connsiteY415" fmla="*/ 489297 h 1125228"/>
                    <a:gd name="connsiteX416" fmla="*/ 469172 w 1405845"/>
                    <a:gd name="connsiteY416" fmla="*/ 488448 h 1125228"/>
                    <a:gd name="connsiteX417" fmla="*/ 469172 w 1405845"/>
                    <a:gd name="connsiteY417" fmla="*/ 487600 h 1125228"/>
                    <a:gd name="connsiteX418" fmla="*/ 468323 w 1405845"/>
                    <a:gd name="connsiteY418" fmla="*/ 487600 h 1125228"/>
                    <a:gd name="connsiteX419" fmla="*/ 468323 w 1405845"/>
                    <a:gd name="connsiteY419" fmla="*/ 485903 h 1125228"/>
                    <a:gd name="connsiteX420" fmla="*/ 468323 w 1405845"/>
                    <a:gd name="connsiteY420" fmla="*/ 485055 h 1125228"/>
                    <a:gd name="connsiteX421" fmla="*/ 469172 w 1405845"/>
                    <a:gd name="connsiteY421" fmla="*/ 485055 h 1125228"/>
                    <a:gd name="connsiteX422" fmla="*/ 469172 w 1405845"/>
                    <a:gd name="connsiteY422" fmla="*/ 483332 h 1125228"/>
                    <a:gd name="connsiteX423" fmla="*/ 466625 w 1405845"/>
                    <a:gd name="connsiteY423" fmla="*/ 481635 h 1125228"/>
                    <a:gd name="connsiteX424" fmla="*/ 466625 w 1405845"/>
                    <a:gd name="connsiteY424" fmla="*/ 479938 h 1125228"/>
                    <a:gd name="connsiteX425" fmla="*/ 465776 w 1405845"/>
                    <a:gd name="connsiteY425" fmla="*/ 479938 h 1125228"/>
                    <a:gd name="connsiteX426" fmla="*/ 465776 w 1405845"/>
                    <a:gd name="connsiteY426" fmla="*/ 479063 h 1125228"/>
                    <a:gd name="connsiteX427" fmla="*/ 464927 w 1405845"/>
                    <a:gd name="connsiteY427" fmla="*/ 478215 h 1125228"/>
                    <a:gd name="connsiteX428" fmla="*/ 465776 w 1405845"/>
                    <a:gd name="connsiteY428" fmla="*/ 478215 h 1125228"/>
                    <a:gd name="connsiteX429" fmla="*/ 464927 w 1405845"/>
                    <a:gd name="connsiteY429" fmla="*/ 477366 h 1125228"/>
                    <a:gd name="connsiteX430" fmla="*/ 465776 w 1405845"/>
                    <a:gd name="connsiteY430" fmla="*/ 476518 h 1125228"/>
                    <a:gd name="connsiteX431" fmla="*/ 464927 w 1405845"/>
                    <a:gd name="connsiteY431" fmla="*/ 476518 h 1125228"/>
                    <a:gd name="connsiteX432" fmla="*/ 465776 w 1405845"/>
                    <a:gd name="connsiteY432" fmla="*/ 475670 h 1125228"/>
                    <a:gd name="connsiteX433" fmla="*/ 464927 w 1405845"/>
                    <a:gd name="connsiteY433" fmla="*/ 474821 h 1125228"/>
                    <a:gd name="connsiteX434" fmla="*/ 464052 w 1405845"/>
                    <a:gd name="connsiteY434" fmla="*/ 474821 h 1125228"/>
                    <a:gd name="connsiteX435" fmla="*/ 463203 w 1405845"/>
                    <a:gd name="connsiteY435" fmla="*/ 473973 h 1125228"/>
                    <a:gd name="connsiteX436" fmla="*/ 464052 w 1405845"/>
                    <a:gd name="connsiteY436" fmla="*/ 473973 h 1125228"/>
                    <a:gd name="connsiteX437" fmla="*/ 463203 w 1405845"/>
                    <a:gd name="connsiteY437" fmla="*/ 473098 h 1125228"/>
                    <a:gd name="connsiteX438" fmla="*/ 464052 w 1405845"/>
                    <a:gd name="connsiteY438" fmla="*/ 471401 h 1125228"/>
                    <a:gd name="connsiteX439" fmla="*/ 463203 w 1405845"/>
                    <a:gd name="connsiteY439" fmla="*/ 470553 h 1125228"/>
                    <a:gd name="connsiteX440" fmla="*/ 463203 w 1405845"/>
                    <a:gd name="connsiteY440" fmla="*/ 469705 h 1125228"/>
                    <a:gd name="connsiteX441" fmla="*/ 463203 w 1405845"/>
                    <a:gd name="connsiteY441" fmla="*/ 468856 h 1125228"/>
                    <a:gd name="connsiteX442" fmla="*/ 462354 w 1405845"/>
                    <a:gd name="connsiteY442" fmla="*/ 467133 h 1125228"/>
                    <a:gd name="connsiteX443" fmla="*/ 461505 w 1405845"/>
                    <a:gd name="connsiteY443" fmla="*/ 466285 h 1125228"/>
                    <a:gd name="connsiteX444" fmla="*/ 462354 w 1405845"/>
                    <a:gd name="connsiteY444" fmla="*/ 465436 h 1125228"/>
                    <a:gd name="connsiteX445" fmla="*/ 463203 w 1405845"/>
                    <a:gd name="connsiteY445" fmla="*/ 464588 h 1125228"/>
                    <a:gd name="connsiteX446" fmla="*/ 464052 w 1405845"/>
                    <a:gd name="connsiteY446" fmla="*/ 463740 h 1125228"/>
                    <a:gd name="connsiteX447" fmla="*/ 464927 w 1405845"/>
                    <a:gd name="connsiteY447" fmla="*/ 463740 h 1125228"/>
                    <a:gd name="connsiteX448" fmla="*/ 463203 w 1405845"/>
                    <a:gd name="connsiteY448" fmla="*/ 462891 h 1125228"/>
                    <a:gd name="connsiteX449" fmla="*/ 464052 w 1405845"/>
                    <a:gd name="connsiteY449" fmla="*/ 462891 h 1125228"/>
                    <a:gd name="connsiteX450" fmla="*/ 464927 w 1405845"/>
                    <a:gd name="connsiteY450" fmla="*/ 462016 h 1125228"/>
                    <a:gd name="connsiteX451" fmla="*/ 464052 w 1405845"/>
                    <a:gd name="connsiteY451" fmla="*/ 461168 h 1125228"/>
                    <a:gd name="connsiteX452" fmla="*/ 464052 w 1405845"/>
                    <a:gd name="connsiteY452" fmla="*/ 460320 h 1125228"/>
                    <a:gd name="connsiteX453" fmla="*/ 465776 w 1405845"/>
                    <a:gd name="connsiteY453" fmla="*/ 459471 h 1125228"/>
                    <a:gd name="connsiteX454" fmla="*/ 465776 w 1405845"/>
                    <a:gd name="connsiteY454" fmla="*/ 458623 h 1125228"/>
                    <a:gd name="connsiteX455" fmla="*/ 466625 w 1405845"/>
                    <a:gd name="connsiteY455" fmla="*/ 457774 h 1125228"/>
                    <a:gd name="connsiteX456" fmla="*/ 466625 w 1405845"/>
                    <a:gd name="connsiteY456" fmla="*/ 456926 h 1125228"/>
                    <a:gd name="connsiteX457" fmla="*/ 465776 w 1405845"/>
                    <a:gd name="connsiteY457" fmla="*/ 456051 h 1125228"/>
                    <a:gd name="connsiteX458" fmla="*/ 465776 w 1405845"/>
                    <a:gd name="connsiteY458" fmla="*/ 455203 h 1125228"/>
                    <a:gd name="connsiteX459" fmla="*/ 466625 w 1405845"/>
                    <a:gd name="connsiteY459" fmla="*/ 454354 h 1125228"/>
                    <a:gd name="connsiteX460" fmla="*/ 468323 w 1405845"/>
                    <a:gd name="connsiteY460" fmla="*/ 452658 h 1125228"/>
                    <a:gd name="connsiteX461" fmla="*/ 469172 w 1405845"/>
                    <a:gd name="connsiteY461" fmla="*/ 450934 h 1125228"/>
                    <a:gd name="connsiteX462" fmla="*/ 469172 w 1405845"/>
                    <a:gd name="connsiteY462" fmla="*/ 449238 h 1125228"/>
                    <a:gd name="connsiteX463" fmla="*/ 470048 w 1405845"/>
                    <a:gd name="connsiteY463" fmla="*/ 448389 h 1125228"/>
                    <a:gd name="connsiteX464" fmla="*/ 470897 w 1405845"/>
                    <a:gd name="connsiteY464" fmla="*/ 448389 h 1125228"/>
                    <a:gd name="connsiteX465" fmla="*/ 470897 w 1405845"/>
                    <a:gd name="connsiteY465" fmla="*/ 447541 h 1125228"/>
                    <a:gd name="connsiteX466" fmla="*/ 472595 w 1405845"/>
                    <a:gd name="connsiteY466" fmla="*/ 447541 h 1125228"/>
                    <a:gd name="connsiteX467" fmla="*/ 474293 w 1405845"/>
                    <a:gd name="connsiteY467" fmla="*/ 445844 h 1125228"/>
                    <a:gd name="connsiteX468" fmla="*/ 474293 w 1405845"/>
                    <a:gd name="connsiteY468" fmla="*/ 444969 h 1125228"/>
                    <a:gd name="connsiteX469" fmla="*/ 474293 w 1405845"/>
                    <a:gd name="connsiteY469" fmla="*/ 444121 h 1125228"/>
                    <a:gd name="connsiteX470" fmla="*/ 473444 w 1405845"/>
                    <a:gd name="connsiteY470" fmla="*/ 444121 h 1125228"/>
                    <a:gd name="connsiteX471" fmla="*/ 473444 w 1405845"/>
                    <a:gd name="connsiteY471" fmla="*/ 443273 h 1125228"/>
                    <a:gd name="connsiteX472" fmla="*/ 473444 w 1405845"/>
                    <a:gd name="connsiteY472" fmla="*/ 441576 h 1125228"/>
                    <a:gd name="connsiteX473" fmla="*/ 475142 w 1405845"/>
                    <a:gd name="connsiteY473" fmla="*/ 441576 h 1125228"/>
                    <a:gd name="connsiteX474" fmla="*/ 475142 w 1405845"/>
                    <a:gd name="connsiteY474" fmla="*/ 439004 h 1125228"/>
                    <a:gd name="connsiteX475" fmla="*/ 475142 w 1405845"/>
                    <a:gd name="connsiteY475" fmla="*/ 437308 h 1125228"/>
                    <a:gd name="connsiteX476" fmla="*/ 474293 w 1405845"/>
                    <a:gd name="connsiteY476" fmla="*/ 435611 h 1125228"/>
                    <a:gd name="connsiteX477" fmla="*/ 472595 w 1405845"/>
                    <a:gd name="connsiteY477" fmla="*/ 433039 h 1125228"/>
                    <a:gd name="connsiteX478" fmla="*/ 470048 w 1405845"/>
                    <a:gd name="connsiteY478" fmla="*/ 430494 h 1125228"/>
                    <a:gd name="connsiteX479" fmla="*/ 469172 w 1405845"/>
                    <a:gd name="connsiteY479" fmla="*/ 428771 h 1125228"/>
                    <a:gd name="connsiteX480" fmla="*/ 468323 w 1405845"/>
                    <a:gd name="connsiteY480" fmla="*/ 427074 h 1125228"/>
                    <a:gd name="connsiteX481" fmla="*/ 466625 w 1405845"/>
                    <a:gd name="connsiteY481" fmla="*/ 426226 h 1125228"/>
                    <a:gd name="connsiteX482" fmla="*/ 464052 w 1405845"/>
                    <a:gd name="connsiteY482" fmla="*/ 427074 h 1125228"/>
                    <a:gd name="connsiteX483" fmla="*/ 461505 w 1405845"/>
                    <a:gd name="connsiteY483" fmla="*/ 426226 h 1125228"/>
                    <a:gd name="connsiteX484" fmla="*/ 459807 w 1405845"/>
                    <a:gd name="connsiteY484" fmla="*/ 425377 h 1125228"/>
                    <a:gd name="connsiteX485" fmla="*/ 458082 w 1405845"/>
                    <a:gd name="connsiteY485" fmla="*/ 425377 h 1125228"/>
                    <a:gd name="connsiteX486" fmla="*/ 456384 w 1405845"/>
                    <a:gd name="connsiteY486" fmla="*/ 426226 h 1125228"/>
                    <a:gd name="connsiteX487" fmla="*/ 452113 w 1405845"/>
                    <a:gd name="connsiteY487" fmla="*/ 427074 h 1125228"/>
                    <a:gd name="connsiteX488" fmla="*/ 451264 w 1405845"/>
                    <a:gd name="connsiteY488" fmla="*/ 427922 h 1125228"/>
                    <a:gd name="connsiteX489" fmla="*/ 450415 w 1405845"/>
                    <a:gd name="connsiteY489" fmla="*/ 427922 h 1125228"/>
                    <a:gd name="connsiteX490" fmla="*/ 449566 w 1405845"/>
                    <a:gd name="connsiteY490" fmla="*/ 427922 h 1125228"/>
                    <a:gd name="connsiteX491" fmla="*/ 448717 w 1405845"/>
                    <a:gd name="connsiteY491" fmla="*/ 424529 h 1125228"/>
                    <a:gd name="connsiteX492" fmla="*/ 446992 w 1405845"/>
                    <a:gd name="connsiteY492" fmla="*/ 427074 h 1125228"/>
                    <a:gd name="connsiteX493" fmla="*/ 446143 w 1405845"/>
                    <a:gd name="connsiteY493" fmla="*/ 426226 h 1125228"/>
                    <a:gd name="connsiteX494" fmla="*/ 445294 w 1405845"/>
                    <a:gd name="connsiteY494" fmla="*/ 426226 h 1125228"/>
                    <a:gd name="connsiteX495" fmla="*/ 445294 w 1405845"/>
                    <a:gd name="connsiteY495" fmla="*/ 425377 h 1125228"/>
                    <a:gd name="connsiteX496" fmla="*/ 445294 w 1405845"/>
                    <a:gd name="connsiteY496" fmla="*/ 422806 h 1125228"/>
                    <a:gd name="connsiteX497" fmla="*/ 445294 w 1405845"/>
                    <a:gd name="connsiteY497" fmla="*/ 421109 h 1125228"/>
                    <a:gd name="connsiteX498" fmla="*/ 444445 w 1405845"/>
                    <a:gd name="connsiteY498" fmla="*/ 420261 h 1125228"/>
                    <a:gd name="connsiteX499" fmla="*/ 443596 w 1405845"/>
                    <a:gd name="connsiteY499" fmla="*/ 418564 h 1125228"/>
                    <a:gd name="connsiteX500" fmla="*/ 441023 w 1405845"/>
                    <a:gd name="connsiteY500" fmla="*/ 417689 h 1125228"/>
                    <a:gd name="connsiteX501" fmla="*/ 440174 w 1405845"/>
                    <a:gd name="connsiteY501" fmla="*/ 417689 h 1125228"/>
                    <a:gd name="connsiteX502" fmla="*/ 441023 w 1405845"/>
                    <a:gd name="connsiteY502" fmla="*/ 415992 h 1125228"/>
                    <a:gd name="connsiteX503" fmla="*/ 442747 w 1405845"/>
                    <a:gd name="connsiteY503" fmla="*/ 415992 h 1125228"/>
                    <a:gd name="connsiteX504" fmla="*/ 442747 w 1405845"/>
                    <a:gd name="connsiteY504" fmla="*/ 414296 h 1125228"/>
                    <a:gd name="connsiteX505" fmla="*/ 442747 w 1405845"/>
                    <a:gd name="connsiteY505" fmla="*/ 413447 h 1125228"/>
                    <a:gd name="connsiteX506" fmla="*/ 441872 w 1405845"/>
                    <a:gd name="connsiteY506" fmla="*/ 413447 h 1125228"/>
                    <a:gd name="connsiteX507" fmla="*/ 441872 w 1405845"/>
                    <a:gd name="connsiteY507" fmla="*/ 412599 h 1125228"/>
                    <a:gd name="connsiteX508" fmla="*/ 441023 w 1405845"/>
                    <a:gd name="connsiteY508" fmla="*/ 411724 h 1125228"/>
                    <a:gd name="connsiteX509" fmla="*/ 442747 w 1405845"/>
                    <a:gd name="connsiteY509" fmla="*/ 411724 h 1125228"/>
                    <a:gd name="connsiteX510" fmla="*/ 442747 w 1405845"/>
                    <a:gd name="connsiteY510" fmla="*/ 410876 h 1125228"/>
                    <a:gd name="connsiteX511" fmla="*/ 441872 w 1405845"/>
                    <a:gd name="connsiteY511" fmla="*/ 410876 h 1125228"/>
                    <a:gd name="connsiteX512" fmla="*/ 441872 w 1405845"/>
                    <a:gd name="connsiteY512" fmla="*/ 410027 h 1125228"/>
                    <a:gd name="connsiteX513" fmla="*/ 441023 w 1405845"/>
                    <a:gd name="connsiteY513" fmla="*/ 409179 h 1125228"/>
                    <a:gd name="connsiteX514" fmla="*/ 441872 w 1405845"/>
                    <a:gd name="connsiteY514" fmla="*/ 409179 h 1125228"/>
                    <a:gd name="connsiteX515" fmla="*/ 441872 w 1405845"/>
                    <a:gd name="connsiteY515" fmla="*/ 408330 h 1125228"/>
                    <a:gd name="connsiteX516" fmla="*/ 441872 w 1405845"/>
                    <a:gd name="connsiteY516" fmla="*/ 407482 h 1125228"/>
                    <a:gd name="connsiteX517" fmla="*/ 442747 w 1405845"/>
                    <a:gd name="connsiteY517" fmla="*/ 408330 h 1125228"/>
                    <a:gd name="connsiteX518" fmla="*/ 443596 w 1405845"/>
                    <a:gd name="connsiteY518" fmla="*/ 407482 h 1125228"/>
                    <a:gd name="connsiteX519" fmla="*/ 443596 w 1405845"/>
                    <a:gd name="connsiteY519" fmla="*/ 404910 h 1125228"/>
                    <a:gd name="connsiteX520" fmla="*/ 442747 w 1405845"/>
                    <a:gd name="connsiteY520" fmla="*/ 404062 h 1125228"/>
                    <a:gd name="connsiteX521" fmla="*/ 445294 w 1405845"/>
                    <a:gd name="connsiteY521" fmla="*/ 402365 h 1125228"/>
                    <a:gd name="connsiteX522" fmla="*/ 444445 w 1405845"/>
                    <a:gd name="connsiteY522" fmla="*/ 402365 h 1125228"/>
                    <a:gd name="connsiteX523" fmla="*/ 444445 w 1405845"/>
                    <a:gd name="connsiteY523" fmla="*/ 400642 h 1125228"/>
                    <a:gd name="connsiteX524" fmla="*/ 444445 w 1405845"/>
                    <a:gd name="connsiteY524" fmla="*/ 401517 h 1125228"/>
                    <a:gd name="connsiteX525" fmla="*/ 446143 w 1405845"/>
                    <a:gd name="connsiteY525" fmla="*/ 402365 h 1125228"/>
                    <a:gd name="connsiteX526" fmla="*/ 446143 w 1405845"/>
                    <a:gd name="connsiteY526" fmla="*/ 403214 h 1125228"/>
                    <a:gd name="connsiteX527" fmla="*/ 446992 w 1405845"/>
                    <a:gd name="connsiteY527" fmla="*/ 403214 h 1125228"/>
                    <a:gd name="connsiteX528" fmla="*/ 446992 w 1405845"/>
                    <a:gd name="connsiteY528" fmla="*/ 404062 h 1125228"/>
                    <a:gd name="connsiteX529" fmla="*/ 449566 w 1405845"/>
                    <a:gd name="connsiteY529" fmla="*/ 403214 h 1125228"/>
                    <a:gd name="connsiteX530" fmla="*/ 450415 w 1405845"/>
                    <a:gd name="connsiteY530" fmla="*/ 404910 h 1125228"/>
                    <a:gd name="connsiteX531" fmla="*/ 451264 w 1405845"/>
                    <a:gd name="connsiteY531" fmla="*/ 404062 h 1125228"/>
                    <a:gd name="connsiteX532" fmla="*/ 450415 w 1405845"/>
                    <a:gd name="connsiteY532" fmla="*/ 403214 h 1125228"/>
                    <a:gd name="connsiteX533" fmla="*/ 452113 w 1405845"/>
                    <a:gd name="connsiteY533" fmla="*/ 403214 h 1125228"/>
                    <a:gd name="connsiteX534" fmla="*/ 452113 w 1405845"/>
                    <a:gd name="connsiteY534" fmla="*/ 404062 h 1125228"/>
                    <a:gd name="connsiteX535" fmla="*/ 452962 w 1405845"/>
                    <a:gd name="connsiteY535" fmla="*/ 403214 h 1125228"/>
                    <a:gd name="connsiteX536" fmla="*/ 451264 w 1405845"/>
                    <a:gd name="connsiteY536" fmla="*/ 401517 h 1125228"/>
                    <a:gd name="connsiteX537" fmla="*/ 452113 w 1405845"/>
                    <a:gd name="connsiteY537" fmla="*/ 401517 h 1125228"/>
                    <a:gd name="connsiteX538" fmla="*/ 452113 w 1405845"/>
                    <a:gd name="connsiteY538" fmla="*/ 400642 h 1125228"/>
                    <a:gd name="connsiteX539" fmla="*/ 452962 w 1405845"/>
                    <a:gd name="connsiteY539" fmla="*/ 400642 h 1125228"/>
                    <a:gd name="connsiteX540" fmla="*/ 453837 w 1405845"/>
                    <a:gd name="connsiteY540" fmla="*/ 399794 h 1125228"/>
                    <a:gd name="connsiteX541" fmla="*/ 455535 w 1405845"/>
                    <a:gd name="connsiteY541" fmla="*/ 400642 h 1125228"/>
                    <a:gd name="connsiteX542" fmla="*/ 455535 w 1405845"/>
                    <a:gd name="connsiteY542" fmla="*/ 399794 h 1125228"/>
                    <a:gd name="connsiteX543" fmla="*/ 454686 w 1405845"/>
                    <a:gd name="connsiteY543" fmla="*/ 398097 h 1125228"/>
                    <a:gd name="connsiteX544" fmla="*/ 455535 w 1405845"/>
                    <a:gd name="connsiteY544" fmla="*/ 397249 h 1125228"/>
                    <a:gd name="connsiteX545" fmla="*/ 455535 w 1405845"/>
                    <a:gd name="connsiteY545" fmla="*/ 396400 h 1125228"/>
                    <a:gd name="connsiteX546" fmla="*/ 454686 w 1405845"/>
                    <a:gd name="connsiteY546" fmla="*/ 395552 h 1125228"/>
                    <a:gd name="connsiteX547" fmla="*/ 453837 w 1405845"/>
                    <a:gd name="connsiteY547" fmla="*/ 395552 h 1125228"/>
                    <a:gd name="connsiteX548" fmla="*/ 453837 w 1405845"/>
                    <a:gd name="connsiteY548" fmla="*/ 394677 h 1125228"/>
                    <a:gd name="connsiteX549" fmla="*/ 456384 w 1405845"/>
                    <a:gd name="connsiteY549" fmla="*/ 393829 h 1125228"/>
                    <a:gd name="connsiteX550" fmla="*/ 456384 w 1405845"/>
                    <a:gd name="connsiteY550" fmla="*/ 392980 h 1125228"/>
                    <a:gd name="connsiteX551" fmla="*/ 455535 w 1405845"/>
                    <a:gd name="connsiteY551" fmla="*/ 392132 h 1125228"/>
                    <a:gd name="connsiteX552" fmla="*/ 457233 w 1405845"/>
                    <a:gd name="connsiteY552" fmla="*/ 392132 h 1125228"/>
                    <a:gd name="connsiteX553" fmla="*/ 457233 w 1405845"/>
                    <a:gd name="connsiteY553" fmla="*/ 391284 h 1125228"/>
                    <a:gd name="connsiteX554" fmla="*/ 457233 w 1405845"/>
                    <a:gd name="connsiteY554" fmla="*/ 390435 h 1125228"/>
                    <a:gd name="connsiteX555" fmla="*/ 458958 w 1405845"/>
                    <a:gd name="connsiteY555" fmla="*/ 390435 h 1125228"/>
                    <a:gd name="connsiteX556" fmla="*/ 459807 w 1405845"/>
                    <a:gd name="connsiteY556" fmla="*/ 391284 h 1125228"/>
                    <a:gd name="connsiteX557" fmla="*/ 460656 w 1405845"/>
                    <a:gd name="connsiteY557" fmla="*/ 390435 h 1125228"/>
                    <a:gd name="connsiteX558" fmla="*/ 459807 w 1405845"/>
                    <a:gd name="connsiteY558" fmla="*/ 389560 h 1125228"/>
                    <a:gd name="connsiteX559" fmla="*/ 460656 w 1405845"/>
                    <a:gd name="connsiteY559" fmla="*/ 389560 h 1125228"/>
                    <a:gd name="connsiteX560" fmla="*/ 459807 w 1405845"/>
                    <a:gd name="connsiteY560" fmla="*/ 387864 h 1125228"/>
                    <a:gd name="connsiteX561" fmla="*/ 460656 w 1405845"/>
                    <a:gd name="connsiteY561" fmla="*/ 387015 h 1125228"/>
                    <a:gd name="connsiteX562" fmla="*/ 461505 w 1405845"/>
                    <a:gd name="connsiteY562" fmla="*/ 387015 h 1125228"/>
                    <a:gd name="connsiteX563" fmla="*/ 463203 w 1405845"/>
                    <a:gd name="connsiteY563" fmla="*/ 387015 h 1125228"/>
                    <a:gd name="connsiteX564" fmla="*/ 463203 w 1405845"/>
                    <a:gd name="connsiteY564" fmla="*/ 386167 h 1125228"/>
                    <a:gd name="connsiteX565" fmla="*/ 463203 w 1405845"/>
                    <a:gd name="connsiteY565" fmla="*/ 385318 h 1125228"/>
                    <a:gd name="connsiteX566" fmla="*/ 464052 w 1405845"/>
                    <a:gd name="connsiteY566" fmla="*/ 384470 h 1125228"/>
                    <a:gd name="connsiteX567" fmla="*/ 464052 w 1405845"/>
                    <a:gd name="connsiteY567" fmla="*/ 385318 h 1125228"/>
                    <a:gd name="connsiteX568" fmla="*/ 464927 w 1405845"/>
                    <a:gd name="connsiteY568" fmla="*/ 385318 h 1125228"/>
                    <a:gd name="connsiteX569" fmla="*/ 464927 w 1405845"/>
                    <a:gd name="connsiteY569" fmla="*/ 384470 h 1125228"/>
                    <a:gd name="connsiteX570" fmla="*/ 464052 w 1405845"/>
                    <a:gd name="connsiteY570" fmla="*/ 383595 h 1125228"/>
                    <a:gd name="connsiteX571" fmla="*/ 463203 w 1405845"/>
                    <a:gd name="connsiteY571" fmla="*/ 382747 h 1125228"/>
                    <a:gd name="connsiteX572" fmla="*/ 464052 w 1405845"/>
                    <a:gd name="connsiteY572" fmla="*/ 382747 h 1125228"/>
                    <a:gd name="connsiteX573" fmla="*/ 464927 w 1405845"/>
                    <a:gd name="connsiteY573" fmla="*/ 382747 h 1125228"/>
                    <a:gd name="connsiteX574" fmla="*/ 465776 w 1405845"/>
                    <a:gd name="connsiteY574" fmla="*/ 382747 h 1125228"/>
                    <a:gd name="connsiteX575" fmla="*/ 464052 w 1405845"/>
                    <a:gd name="connsiteY575" fmla="*/ 381898 h 1125228"/>
                    <a:gd name="connsiteX576" fmla="*/ 464927 w 1405845"/>
                    <a:gd name="connsiteY576" fmla="*/ 381050 h 1125228"/>
                    <a:gd name="connsiteX577" fmla="*/ 464052 w 1405845"/>
                    <a:gd name="connsiteY577" fmla="*/ 380202 h 1125228"/>
                    <a:gd name="connsiteX578" fmla="*/ 466625 w 1405845"/>
                    <a:gd name="connsiteY578" fmla="*/ 380202 h 1125228"/>
                    <a:gd name="connsiteX579" fmla="*/ 467474 w 1405845"/>
                    <a:gd name="connsiteY579" fmla="*/ 379353 h 1125228"/>
                    <a:gd name="connsiteX580" fmla="*/ 466625 w 1405845"/>
                    <a:gd name="connsiteY580" fmla="*/ 378478 h 1125228"/>
                    <a:gd name="connsiteX581" fmla="*/ 467474 w 1405845"/>
                    <a:gd name="connsiteY581" fmla="*/ 377630 h 1125228"/>
                    <a:gd name="connsiteX582" fmla="*/ 467474 w 1405845"/>
                    <a:gd name="connsiteY582" fmla="*/ 378478 h 1125228"/>
                    <a:gd name="connsiteX583" fmla="*/ 469172 w 1405845"/>
                    <a:gd name="connsiteY583" fmla="*/ 377630 h 1125228"/>
                    <a:gd name="connsiteX584" fmla="*/ 470048 w 1405845"/>
                    <a:gd name="connsiteY584" fmla="*/ 379353 h 1125228"/>
                    <a:gd name="connsiteX585" fmla="*/ 470897 w 1405845"/>
                    <a:gd name="connsiteY585" fmla="*/ 378478 h 1125228"/>
                    <a:gd name="connsiteX586" fmla="*/ 470048 w 1405845"/>
                    <a:gd name="connsiteY586" fmla="*/ 377630 h 1125228"/>
                    <a:gd name="connsiteX587" fmla="*/ 471746 w 1405845"/>
                    <a:gd name="connsiteY587" fmla="*/ 376782 h 1125228"/>
                    <a:gd name="connsiteX588" fmla="*/ 473444 w 1405845"/>
                    <a:gd name="connsiteY588" fmla="*/ 377630 h 1125228"/>
                    <a:gd name="connsiteX589" fmla="*/ 472595 w 1405845"/>
                    <a:gd name="connsiteY589" fmla="*/ 375933 h 1125228"/>
                    <a:gd name="connsiteX590" fmla="*/ 473444 w 1405845"/>
                    <a:gd name="connsiteY590" fmla="*/ 375085 h 1125228"/>
                    <a:gd name="connsiteX591" fmla="*/ 473444 w 1405845"/>
                    <a:gd name="connsiteY591" fmla="*/ 374237 h 1125228"/>
                    <a:gd name="connsiteX592" fmla="*/ 474293 w 1405845"/>
                    <a:gd name="connsiteY592" fmla="*/ 374237 h 1125228"/>
                    <a:gd name="connsiteX593" fmla="*/ 473444 w 1405845"/>
                    <a:gd name="connsiteY593" fmla="*/ 373388 h 1125228"/>
                    <a:gd name="connsiteX594" fmla="*/ 474293 w 1405845"/>
                    <a:gd name="connsiteY594" fmla="*/ 371665 h 1125228"/>
                    <a:gd name="connsiteX595" fmla="*/ 475142 w 1405845"/>
                    <a:gd name="connsiteY595" fmla="*/ 373388 h 1125228"/>
                    <a:gd name="connsiteX596" fmla="*/ 475142 w 1405845"/>
                    <a:gd name="connsiteY596" fmla="*/ 370817 h 1125228"/>
                    <a:gd name="connsiteX597" fmla="*/ 476017 w 1405845"/>
                    <a:gd name="connsiteY597" fmla="*/ 371665 h 1125228"/>
                    <a:gd name="connsiteX598" fmla="*/ 476017 w 1405845"/>
                    <a:gd name="connsiteY598" fmla="*/ 370817 h 1125228"/>
                    <a:gd name="connsiteX599" fmla="*/ 476866 w 1405845"/>
                    <a:gd name="connsiteY599" fmla="*/ 371665 h 1125228"/>
                    <a:gd name="connsiteX600" fmla="*/ 477715 w 1405845"/>
                    <a:gd name="connsiteY600" fmla="*/ 371665 h 1125228"/>
                    <a:gd name="connsiteX601" fmla="*/ 477715 w 1405845"/>
                    <a:gd name="connsiteY601" fmla="*/ 369120 h 1125228"/>
                    <a:gd name="connsiteX602" fmla="*/ 477715 w 1405845"/>
                    <a:gd name="connsiteY602" fmla="*/ 369968 h 1125228"/>
                    <a:gd name="connsiteX603" fmla="*/ 478564 w 1405845"/>
                    <a:gd name="connsiteY603" fmla="*/ 369120 h 1125228"/>
                    <a:gd name="connsiteX604" fmla="*/ 479413 w 1405845"/>
                    <a:gd name="connsiteY604" fmla="*/ 369968 h 1125228"/>
                    <a:gd name="connsiteX605" fmla="*/ 480262 w 1405845"/>
                    <a:gd name="connsiteY605" fmla="*/ 369968 h 1125228"/>
                    <a:gd name="connsiteX606" fmla="*/ 479413 w 1405845"/>
                    <a:gd name="connsiteY606" fmla="*/ 369968 h 1125228"/>
                    <a:gd name="connsiteX607" fmla="*/ 479413 w 1405845"/>
                    <a:gd name="connsiteY607" fmla="*/ 369120 h 1125228"/>
                    <a:gd name="connsiteX608" fmla="*/ 480262 w 1405845"/>
                    <a:gd name="connsiteY608" fmla="*/ 369120 h 1125228"/>
                    <a:gd name="connsiteX609" fmla="*/ 480262 w 1405845"/>
                    <a:gd name="connsiteY609" fmla="*/ 368272 h 1125228"/>
                    <a:gd name="connsiteX610" fmla="*/ 482836 w 1405845"/>
                    <a:gd name="connsiteY610" fmla="*/ 369120 h 1125228"/>
                    <a:gd name="connsiteX611" fmla="*/ 481987 w 1405845"/>
                    <a:gd name="connsiteY611" fmla="*/ 368272 h 1125228"/>
                    <a:gd name="connsiteX612" fmla="*/ 482836 w 1405845"/>
                    <a:gd name="connsiteY612" fmla="*/ 367397 h 1125228"/>
                    <a:gd name="connsiteX613" fmla="*/ 483685 w 1405845"/>
                    <a:gd name="connsiteY613" fmla="*/ 368272 h 1125228"/>
                    <a:gd name="connsiteX614" fmla="*/ 484534 w 1405845"/>
                    <a:gd name="connsiteY614" fmla="*/ 367397 h 1125228"/>
                    <a:gd name="connsiteX615" fmla="*/ 483685 w 1405845"/>
                    <a:gd name="connsiteY615" fmla="*/ 367397 h 1125228"/>
                    <a:gd name="connsiteX616" fmla="*/ 483685 w 1405845"/>
                    <a:gd name="connsiteY616" fmla="*/ 366548 h 1125228"/>
                    <a:gd name="connsiteX617" fmla="*/ 484534 w 1405845"/>
                    <a:gd name="connsiteY617" fmla="*/ 366548 h 1125228"/>
                    <a:gd name="connsiteX618" fmla="*/ 485383 w 1405845"/>
                    <a:gd name="connsiteY618" fmla="*/ 365700 h 1125228"/>
                    <a:gd name="connsiteX619" fmla="*/ 485383 w 1405845"/>
                    <a:gd name="connsiteY619" fmla="*/ 366548 h 1125228"/>
                    <a:gd name="connsiteX620" fmla="*/ 486232 w 1405845"/>
                    <a:gd name="connsiteY620" fmla="*/ 365700 h 1125228"/>
                    <a:gd name="connsiteX621" fmla="*/ 485383 w 1405845"/>
                    <a:gd name="connsiteY621" fmla="*/ 365700 h 1125228"/>
                    <a:gd name="connsiteX622" fmla="*/ 485383 w 1405845"/>
                    <a:gd name="connsiteY622" fmla="*/ 363155 h 1125228"/>
                    <a:gd name="connsiteX623" fmla="*/ 486232 w 1405845"/>
                    <a:gd name="connsiteY623" fmla="*/ 363155 h 1125228"/>
                    <a:gd name="connsiteX624" fmla="*/ 486232 w 1405845"/>
                    <a:gd name="connsiteY624" fmla="*/ 364003 h 1125228"/>
                    <a:gd name="connsiteX625" fmla="*/ 487956 w 1405845"/>
                    <a:gd name="connsiteY625" fmla="*/ 364852 h 1125228"/>
                    <a:gd name="connsiteX626" fmla="*/ 487107 w 1405845"/>
                    <a:gd name="connsiteY626" fmla="*/ 364003 h 1125228"/>
                    <a:gd name="connsiteX627" fmla="*/ 487956 w 1405845"/>
                    <a:gd name="connsiteY627" fmla="*/ 364003 h 1125228"/>
                    <a:gd name="connsiteX628" fmla="*/ 487956 w 1405845"/>
                    <a:gd name="connsiteY628" fmla="*/ 363155 h 1125228"/>
                    <a:gd name="connsiteX629" fmla="*/ 488805 w 1405845"/>
                    <a:gd name="connsiteY629" fmla="*/ 362306 h 1125228"/>
                    <a:gd name="connsiteX630" fmla="*/ 488805 w 1405845"/>
                    <a:gd name="connsiteY630" fmla="*/ 363155 h 1125228"/>
                    <a:gd name="connsiteX631" fmla="*/ 488805 w 1405845"/>
                    <a:gd name="connsiteY631" fmla="*/ 362306 h 1125228"/>
                    <a:gd name="connsiteX632" fmla="*/ 489654 w 1405845"/>
                    <a:gd name="connsiteY632" fmla="*/ 363155 h 1125228"/>
                    <a:gd name="connsiteX633" fmla="*/ 489654 w 1405845"/>
                    <a:gd name="connsiteY633" fmla="*/ 362306 h 1125228"/>
                    <a:gd name="connsiteX634" fmla="*/ 490503 w 1405845"/>
                    <a:gd name="connsiteY634" fmla="*/ 362306 h 1125228"/>
                    <a:gd name="connsiteX635" fmla="*/ 489654 w 1405845"/>
                    <a:gd name="connsiteY635" fmla="*/ 361432 h 1125228"/>
                    <a:gd name="connsiteX636" fmla="*/ 490503 w 1405845"/>
                    <a:gd name="connsiteY636" fmla="*/ 361432 h 1125228"/>
                    <a:gd name="connsiteX637" fmla="*/ 491352 w 1405845"/>
                    <a:gd name="connsiteY637" fmla="*/ 361432 h 1125228"/>
                    <a:gd name="connsiteX638" fmla="*/ 490503 w 1405845"/>
                    <a:gd name="connsiteY638" fmla="*/ 360583 h 1125228"/>
                    <a:gd name="connsiteX639" fmla="*/ 492201 w 1405845"/>
                    <a:gd name="connsiteY639" fmla="*/ 359735 h 1125228"/>
                    <a:gd name="connsiteX640" fmla="*/ 492201 w 1405845"/>
                    <a:gd name="connsiteY640" fmla="*/ 358886 h 1125228"/>
                    <a:gd name="connsiteX641" fmla="*/ 490503 w 1405845"/>
                    <a:gd name="connsiteY641" fmla="*/ 359735 h 1125228"/>
                    <a:gd name="connsiteX642" fmla="*/ 490503 w 1405845"/>
                    <a:gd name="connsiteY642" fmla="*/ 358886 h 1125228"/>
                    <a:gd name="connsiteX643" fmla="*/ 491352 w 1405845"/>
                    <a:gd name="connsiteY643" fmla="*/ 358886 h 1125228"/>
                    <a:gd name="connsiteX644" fmla="*/ 491352 w 1405845"/>
                    <a:gd name="connsiteY644" fmla="*/ 358038 h 1125228"/>
                    <a:gd name="connsiteX645" fmla="*/ 489654 w 1405845"/>
                    <a:gd name="connsiteY645" fmla="*/ 358038 h 1125228"/>
                    <a:gd name="connsiteX646" fmla="*/ 492201 w 1405845"/>
                    <a:gd name="connsiteY646" fmla="*/ 357190 h 1125228"/>
                    <a:gd name="connsiteX647" fmla="*/ 493077 w 1405845"/>
                    <a:gd name="connsiteY647" fmla="*/ 356315 h 1125228"/>
                    <a:gd name="connsiteX648" fmla="*/ 492201 w 1405845"/>
                    <a:gd name="connsiteY648" fmla="*/ 355466 h 1125228"/>
                    <a:gd name="connsiteX649" fmla="*/ 490503 w 1405845"/>
                    <a:gd name="connsiteY649" fmla="*/ 354618 h 1125228"/>
                    <a:gd name="connsiteX650" fmla="*/ 490503 w 1405845"/>
                    <a:gd name="connsiteY650" fmla="*/ 353770 h 1125228"/>
                    <a:gd name="connsiteX651" fmla="*/ 489654 w 1405845"/>
                    <a:gd name="connsiteY651" fmla="*/ 354618 h 1125228"/>
                    <a:gd name="connsiteX652" fmla="*/ 488805 w 1405845"/>
                    <a:gd name="connsiteY652" fmla="*/ 353770 h 1125228"/>
                    <a:gd name="connsiteX653" fmla="*/ 489654 w 1405845"/>
                    <a:gd name="connsiteY653" fmla="*/ 352921 h 1125228"/>
                    <a:gd name="connsiteX654" fmla="*/ 487956 w 1405845"/>
                    <a:gd name="connsiteY654" fmla="*/ 352073 h 1125228"/>
                    <a:gd name="connsiteX655" fmla="*/ 488805 w 1405845"/>
                    <a:gd name="connsiteY655" fmla="*/ 351225 h 1125228"/>
                    <a:gd name="connsiteX656" fmla="*/ 487956 w 1405845"/>
                    <a:gd name="connsiteY656" fmla="*/ 350350 h 1125228"/>
                    <a:gd name="connsiteX657" fmla="*/ 487107 w 1405845"/>
                    <a:gd name="connsiteY657" fmla="*/ 351225 h 1125228"/>
                    <a:gd name="connsiteX658" fmla="*/ 487107 w 1405845"/>
                    <a:gd name="connsiteY658" fmla="*/ 350350 h 1125228"/>
                    <a:gd name="connsiteX659" fmla="*/ 486232 w 1405845"/>
                    <a:gd name="connsiteY659" fmla="*/ 349501 h 1125228"/>
                    <a:gd name="connsiteX660" fmla="*/ 488805 w 1405845"/>
                    <a:gd name="connsiteY660" fmla="*/ 348653 h 1125228"/>
                    <a:gd name="connsiteX661" fmla="*/ 487956 w 1405845"/>
                    <a:gd name="connsiteY661" fmla="*/ 347805 h 1125228"/>
                    <a:gd name="connsiteX662" fmla="*/ 487107 w 1405845"/>
                    <a:gd name="connsiteY662" fmla="*/ 347805 h 1125228"/>
                    <a:gd name="connsiteX663" fmla="*/ 486232 w 1405845"/>
                    <a:gd name="connsiteY663" fmla="*/ 346108 h 1125228"/>
                    <a:gd name="connsiteX664" fmla="*/ 485383 w 1405845"/>
                    <a:gd name="connsiteY664" fmla="*/ 346108 h 1125228"/>
                    <a:gd name="connsiteX665" fmla="*/ 483685 w 1405845"/>
                    <a:gd name="connsiteY665" fmla="*/ 346956 h 1125228"/>
                    <a:gd name="connsiteX666" fmla="*/ 484534 w 1405845"/>
                    <a:gd name="connsiteY666" fmla="*/ 345233 h 1125228"/>
                    <a:gd name="connsiteX667" fmla="*/ 483685 w 1405845"/>
                    <a:gd name="connsiteY667" fmla="*/ 345233 h 1125228"/>
                    <a:gd name="connsiteX668" fmla="*/ 482836 w 1405845"/>
                    <a:gd name="connsiteY668" fmla="*/ 344385 h 1125228"/>
                    <a:gd name="connsiteX669" fmla="*/ 483685 w 1405845"/>
                    <a:gd name="connsiteY669" fmla="*/ 344385 h 1125228"/>
                    <a:gd name="connsiteX670" fmla="*/ 484534 w 1405845"/>
                    <a:gd name="connsiteY670" fmla="*/ 343536 h 1125228"/>
                    <a:gd name="connsiteX671" fmla="*/ 483685 w 1405845"/>
                    <a:gd name="connsiteY671" fmla="*/ 343536 h 1125228"/>
                    <a:gd name="connsiteX672" fmla="*/ 483685 w 1405845"/>
                    <a:gd name="connsiteY672" fmla="*/ 342688 h 1125228"/>
                    <a:gd name="connsiteX673" fmla="*/ 482836 w 1405845"/>
                    <a:gd name="connsiteY673" fmla="*/ 342688 h 1125228"/>
                    <a:gd name="connsiteX674" fmla="*/ 481987 w 1405845"/>
                    <a:gd name="connsiteY674" fmla="*/ 340991 h 1125228"/>
                    <a:gd name="connsiteX675" fmla="*/ 483685 w 1405845"/>
                    <a:gd name="connsiteY675" fmla="*/ 340991 h 1125228"/>
                    <a:gd name="connsiteX676" fmla="*/ 483685 w 1405845"/>
                    <a:gd name="connsiteY676" fmla="*/ 340143 h 1125228"/>
                    <a:gd name="connsiteX677" fmla="*/ 482836 w 1405845"/>
                    <a:gd name="connsiteY677" fmla="*/ 337571 h 1125228"/>
                    <a:gd name="connsiteX678" fmla="*/ 484534 w 1405845"/>
                    <a:gd name="connsiteY678" fmla="*/ 335874 h 1125228"/>
                    <a:gd name="connsiteX679" fmla="*/ 481987 w 1405845"/>
                    <a:gd name="connsiteY679" fmla="*/ 336723 h 1125228"/>
                    <a:gd name="connsiteX680" fmla="*/ 481987 w 1405845"/>
                    <a:gd name="connsiteY680" fmla="*/ 335874 h 1125228"/>
                    <a:gd name="connsiteX681" fmla="*/ 482836 w 1405845"/>
                    <a:gd name="connsiteY681" fmla="*/ 335026 h 1125228"/>
                    <a:gd name="connsiteX682" fmla="*/ 481138 w 1405845"/>
                    <a:gd name="connsiteY682" fmla="*/ 334151 h 1125228"/>
                    <a:gd name="connsiteX683" fmla="*/ 481138 w 1405845"/>
                    <a:gd name="connsiteY683" fmla="*/ 333303 h 1125228"/>
                    <a:gd name="connsiteX684" fmla="*/ 481138 w 1405845"/>
                    <a:gd name="connsiteY684" fmla="*/ 332454 h 1125228"/>
                    <a:gd name="connsiteX685" fmla="*/ 481138 w 1405845"/>
                    <a:gd name="connsiteY685" fmla="*/ 331606 h 1125228"/>
                    <a:gd name="connsiteX686" fmla="*/ 481138 w 1405845"/>
                    <a:gd name="connsiteY686" fmla="*/ 330758 h 1125228"/>
                    <a:gd name="connsiteX687" fmla="*/ 481138 w 1405845"/>
                    <a:gd name="connsiteY687" fmla="*/ 329909 h 1125228"/>
                    <a:gd name="connsiteX688" fmla="*/ 479413 w 1405845"/>
                    <a:gd name="connsiteY688" fmla="*/ 329909 h 1125228"/>
                    <a:gd name="connsiteX689" fmla="*/ 479413 w 1405845"/>
                    <a:gd name="connsiteY689" fmla="*/ 328186 h 1125228"/>
                    <a:gd name="connsiteX690" fmla="*/ 480262 w 1405845"/>
                    <a:gd name="connsiteY690" fmla="*/ 328186 h 1125228"/>
                    <a:gd name="connsiteX691" fmla="*/ 479413 w 1405845"/>
                    <a:gd name="connsiteY691" fmla="*/ 328186 h 1125228"/>
                    <a:gd name="connsiteX692" fmla="*/ 478564 w 1405845"/>
                    <a:gd name="connsiteY692" fmla="*/ 327338 h 1125228"/>
                    <a:gd name="connsiteX693" fmla="*/ 479413 w 1405845"/>
                    <a:gd name="connsiteY693" fmla="*/ 325641 h 1125228"/>
                    <a:gd name="connsiteX694" fmla="*/ 480262 w 1405845"/>
                    <a:gd name="connsiteY694" fmla="*/ 324793 h 1125228"/>
                    <a:gd name="connsiteX695" fmla="*/ 479413 w 1405845"/>
                    <a:gd name="connsiteY695" fmla="*/ 323944 h 1125228"/>
                    <a:gd name="connsiteX696" fmla="*/ 480262 w 1405845"/>
                    <a:gd name="connsiteY696" fmla="*/ 323944 h 1125228"/>
                    <a:gd name="connsiteX697" fmla="*/ 480262 w 1405845"/>
                    <a:gd name="connsiteY697" fmla="*/ 323069 h 1125228"/>
                    <a:gd name="connsiteX698" fmla="*/ 480262 w 1405845"/>
                    <a:gd name="connsiteY698" fmla="*/ 321373 h 1125228"/>
                    <a:gd name="connsiteX699" fmla="*/ 478564 w 1405845"/>
                    <a:gd name="connsiteY699" fmla="*/ 320524 h 1125228"/>
                    <a:gd name="connsiteX700" fmla="*/ 477715 w 1405845"/>
                    <a:gd name="connsiteY700" fmla="*/ 320524 h 1125228"/>
                    <a:gd name="connsiteX701" fmla="*/ 476866 w 1405845"/>
                    <a:gd name="connsiteY701" fmla="*/ 320524 h 1125228"/>
                    <a:gd name="connsiteX702" fmla="*/ 477715 w 1405845"/>
                    <a:gd name="connsiteY702" fmla="*/ 319676 h 1125228"/>
                    <a:gd name="connsiteX703" fmla="*/ 477715 w 1405845"/>
                    <a:gd name="connsiteY703" fmla="*/ 317104 h 1125228"/>
                    <a:gd name="connsiteX704" fmla="*/ 476866 w 1405845"/>
                    <a:gd name="connsiteY704" fmla="*/ 317979 h 1125228"/>
                    <a:gd name="connsiteX705" fmla="*/ 476017 w 1405845"/>
                    <a:gd name="connsiteY705" fmla="*/ 317104 h 1125228"/>
                    <a:gd name="connsiteX706" fmla="*/ 477715 w 1405845"/>
                    <a:gd name="connsiteY706" fmla="*/ 316256 h 1125228"/>
                    <a:gd name="connsiteX707" fmla="*/ 476866 w 1405845"/>
                    <a:gd name="connsiteY707" fmla="*/ 315408 h 1125228"/>
                    <a:gd name="connsiteX708" fmla="*/ 476017 w 1405845"/>
                    <a:gd name="connsiteY708" fmla="*/ 315408 h 1125228"/>
                    <a:gd name="connsiteX709" fmla="*/ 476866 w 1405845"/>
                    <a:gd name="connsiteY709" fmla="*/ 315408 h 1125228"/>
                    <a:gd name="connsiteX710" fmla="*/ 476017 w 1405845"/>
                    <a:gd name="connsiteY710" fmla="*/ 313711 h 1125228"/>
                    <a:gd name="connsiteX711" fmla="*/ 475142 w 1405845"/>
                    <a:gd name="connsiteY711" fmla="*/ 314559 h 1125228"/>
                    <a:gd name="connsiteX712" fmla="*/ 474293 w 1405845"/>
                    <a:gd name="connsiteY712" fmla="*/ 315408 h 1125228"/>
                    <a:gd name="connsiteX713" fmla="*/ 473444 w 1405845"/>
                    <a:gd name="connsiteY713" fmla="*/ 314559 h 1125228"/>
                    <a:gd name="connsiteX714" fmla="*/ 473444 w 1405845"/>
                    <a:gd name="connsiteY714" fmla="*/ 312862 h 1125228"/>
                    <a:gd name="connsiteX715" fmla="*/ 472595 w 1405845"/>
                    <a:gd name="connsiteY715" fmla="*/ 312862 h 1125228"/>
                    <a:gd name="connsiteX716" fmla="*/ 472595 w 1405845"/>
                    <a:gd name="connsiteY716" fmla="*/ 312014 h 1125228"/>
                    <a:gd name="connsiteX717" fmla="*/ 472595 w 1405845"/>
                    <a:gd name="connsiteY717" fmla="*/ 311139 h 1125228"/>
                    <a:gd name="connsiteX718" fmla="*/ 471746 w 1405845"/>
                    <a:gd name="connsiteY718" fmla="*/ 312014 h 1125228"/>
                    <a:gd name="connsiteX719" fmla="*/ 471746 w 1405845"/>
                    <a:gd name="connsiteY719" fmla="*/ 310291 h 1125228"/>
                    <a:gd name="connsiteX720" fmla="*/ 470897 w 1405845"/>
                    <a:gd name="connsiteY720" fmla="*/ 310291 h 1125228"/>
                    <a:gd name="connsiteX721" fmla="*/ 470048 w 1405845"/>
                    <a:gd name="connsiteY721" fmla="*/ 311139 h 1125228"/>
                    <a:gd name="connsiteX722" fmla="*/ 470048 w 1405845"/>
                    <a:gd name="connsiteY722" fmla="*/ 310291 h 1125228"/>
                    <a:gd name="connsiteX723" fmla="*/ 469172 w 1405845"/>
                    <a:gd name="connsiteY723" fmla="*/ 308594 h 1125228"/>
                    <a:gd name="connsiteX724" fmla="*/ 468323 w 1405845"/>
                    <a:gd name="connsiteY724" fmla="*/ 309442 h 1125228"/>
                    <a:gd name="connsiteX725" fmla="*/ 469172 w 1405845"/>
                    <a:gd name="connsiteY725" fmla="*/ 307746 h 1125228"/>
                    <a:gd name="connsiteX726" fmla="*/ 468323 w 1405845"/>
                    <a:gd name="connsiteY726" fmla="*/ 306897 h 1125228"/>
                    <a:gd name="connsiteX727" fmla="*/ 468323 w 1405845"/>
                    <a:gd name="connsiteY727" fmla="*/ 307746 h 1125228"/>
                    <a:gd name="connsiteX728" fmla="*/ 466625 w 1405845"/>
                    <a:gd name="connsiteY728" fmla="*/ 309442 h 1125228"/>
                    <a:gd name="connsiteX729" fmla="*/ 465776 w 1405845"/>
                    <a:gd name="connsiteY729" fmla="*/ 308594 h 1125228"/>
                    <a:gd name="connsiteX730" fmla="*/ 466625 w 1405845"/>
                    <a:gd name="connsiteY730" fmla="*/ 307746 h 1125228"/>
                    <a:gd name="connsiteX731" fmla="*/ 465776 w 1405845"/>
                    <a:gd name="connsiteY731" fmla="*/ 306897 h 1125228"/>
                    <a:gd name="connsiteX732" fmla="*/ 466625 w 1405845"/>
                    <a:gd name="connsiteY732" fmla="*/ 306897 h 1125228"/>
                    <a:gd name="connsiteX733" fmla="*/ 465776 w 1405845"/>
                    <a:gd name="connsiteY733" fmla="*/ 306897 h 1125228"/>
                    <a:gd name="connsiteX734" fmla="*/ 465776 w 1405845"/>
                    <a:gd name="connsiteY734" fmla="*/ 306022 h 1125228"/>
                    <a:gd name="connsiteX735" fmla="*/ 464052 w 1405845"/>
                    <a:gd name="connsiteY735" fmla="*/ 306022 h 1125228"/>
                    <a:gd name="connsiteX736" fmla="*/ 464052 w 1405845"/>
                    <a:gd name="connsiteY736" fmla="*/ 305174 h 1125228"/>
                    <a:gd name="connsiteX737" fmla="*/ 462354 w 1405845"/>
                    <a:gd name="connsiteY737" fmla="*/ 306022 h 1125228"/>
                    <a:gd name="connsiteX738" fmla="*/ 462354 w 1405845"/>
                    <a:gd name="connsiteY738" fmla="*/ 306897 h 1125228"/>
                    <a:gd name="connsiteX739" fmla="*/ 461505 w 1405845"/>
                    <a:gd name="connsiteY739" fmla="*/ 306897 h 1125228"/>
                    <a:gd name="connsiteX740" fmla="*/ 461505 w 1405845"/>
                    <a:gd name="connsiteY740" fmla="*/ 306022 h 1125228"/>
                    <a:gd name="connsiteX741" fmla="*/ 461505 w 1405845"/>
                    <a:gd name="connsiteY741" fmla="*/ 304326 h 1125228"/>
                    <a:gd name="connsiteX742" fmla="*/ 459807 w 1405845"/>
                    <a:gd name="connsiteY742" fmla="*/ 304326 h 1125228"/>
                    <a:gd name="connsiteX743" fmla="*/ 459807 w 1405845"/>
                    <a:gd name="connsiteY743" fmla="*/ 305174 h 1125228"/>
                    <a:gd name="connsiteX744" fmla="*/ 458958 w 1405845"/>
                    <a:gd name="connsiteY744" fmla="*/ 304326 h 1125228"/>
                    <a:gd name="connsiteX745" fmla="*/ 458958 w 1405845"/>
                    <a:gd name="connsiteY745" fmla="*/ 303477 h 1125228"/>
                    <a:gd name="connsiteX746" fmla="*/ 458082 w 1405845"/>
                    <a:gd name="connsiteY746" fmla="*/ 303477 h 1125228"/>
                    <a:gd name="connsiteX747" fmla="*/ 456384 w 1405845"/>
                    <a:gd name="connsiteY747" fmla="*/ 303477 h 1125228"/>
                    <a:gd name="connsiteX748" fmla="*/ 457233 w 1405845"/>
                    <a:gd name="connsiteY748" fmla="*/ 302629 h 1125228"/>
                    <a:gd name="connsiteX749" fmla="*/ 456384 w 1405845"/>
                    <a:gd name="connsiteY749" fmla="*/ 302629 h 1125228"/>
                    <a:gd name="connsiteX750" fmla="*/ 457233 w 1405845"/>
                    <a:gd name="connsiteY750" fmla="*/ 301781 h 1125228"/>
                    <a:gd name="connsiteX751" fmla="*/ 456384 w 1405845"/>
                    <a:gd name="connsiteY751" fmla="*/ 301781 h 1125228"/>
                    <a:gd name="connsiteX752" fmla="*/ 457233 w 1405845"/>
                    <a:gd name="connsiteY752" fmla="*/ 300906 h 1125228"/>
                    <a:gd name="connsiteX753" fmla="*/ 456384 w 1405845"/>
                    <a:gd name="connsiteY753" fmla="*/ 300057 h 1125228"/>
                    <a:gd name="connsiteX754" fmla="*/ 455535 w 1405845"/>
                    <a:gd name="connsiteY754" fmla="*/ 300906 h 1125228"/>
                    <a:gd name="connsiteX755" fmla="*/ 454686 w 1405845"/>
                    <a:gd name="connsiteY755" fmla="*/ 300057 h 1125228"/>
                    <a:gd name="connsiteX756" fmla="*/ 454686 w 1405845"/>
                    <a:gd name="connsiteY756" fmla="*/ 300906 h 1125228"/>
                    <a:gd name="connsiteX757" fmla="*/ 453837 w 1405845"/>
                    <a:gd name="connsiteY757" fmla="*/ 300057 h 1125228"/>
                    <a:gd name="connsiteX758" fmla="*/ 454686 w 1405845"/>
                    <a:gd name="connsiteY758" fmla="*/ 299209 h 1125228"/>
                    <a:gd name="connsiteX759" fmla="*/ 452962 w 1405845"/>
                    <a:gd name="connsiteY759" fmla="*/ 299209 h 1125228"/>
                    <a:gd name="connsiteX760" fmla="*/ 452962 w 1405845"/>
                    <a:gd name="connsiteY760" fmla="*/ 297512 h 1125228"/>
                    <a:gd name="connsiteX761" fmla="*/ 452113 w 1405845"/>
                    <a:gd name="connsiteY761" fmla="*/ 295816 h 1125228"/>
                    <a:gd name="connsiteX762" fmla="*/ 451264 w 1405845"/>
                    <a:gd name="connsiteY762" fmla="*/ 294941 h 1125228"/>
                    <a:gd name="connsiteX763" fmla="*/ 451264 w 1405845"/>
                    <a:gd name="connsiteY763" fmla="*/ 294092 h 1125228"/>
                    <a:gd name="connsiteX764" fmla="*/ 451264 w 1405845"/>
                    <a:gd name="connsiteY764" fmla="*/ 292396 h 1125228"/>
                    <a:gd name="connsiteX765" fmla="*/ 451264 w 1405845"/>
                    <a:gd name="connsiteY765" fmla="*/ 289850 h 1125228"/>
                    <a:gd name="connsiteX766" fmla="*/ 452113 w 1405845"/>
                    <a:gd name="connsiteY766" fmla="*/ 288976 h 1125228"/>
                    <a:gd name="connsiteX767" fmla="*/ 452962 w 1405845"/>
                    <a:gd name="connsiteY767" fmla="*/ 287279 h 1125228"/>
                    <a:gd name="connsiteX768" fmla="*/ 454686 w 1405845"/>
                    <a:gd name="connsiteY768" fmla="*/ 286430 h 1125228"/>
                    <a:gd name="connsiteX769" fmla="*/ 455535 w 1405845"/>
                    <a:gd name="connsiteY769" fmla="*/ 283859 h 1125228"/>
                    <a:gd name="connsiteX770" fmla="*/ 454686 w 1405845"/>
                    <a:gd name="connsiteY770" fmla="*/ 280465 h 1125228"/>
                    <a:gd name="connsiteX771" fmla="*/ 455535 w 1405845"/>
                    <a:gd name="connsiteY771" fmla="*/ 279617 h 1125228"/>
                    <a:gd name="connsiteX772" fmla="*/ 456384 w 1405845"/>
                    <a:gd name="connsiteY772" fmla="*/ 278742 h 1125228"/>
                    <a:gd name="connsiteX773" fmla="*/ 458082 w 1405845"/>
                    <a:gd name="connsiteY773" fmla="*/ 277894 h 1125228"/>
                    <a:gd name="connsiteX774" fmla="*/ 460656 w 1405845"/>
                    <a:gd name="connsiteY774" fmla="*/ 273652 h 1125228"/>
                    <a:gd name="connsiteX775" fmla="*/ 461505 w 1405845"/>
                    <a:gd name="connsiteY775" fmla="*/ 271929 h 1125228"/>
                    <a:gd name="connsiteX776" fmla="*/ 462354 w 1405845"/>
                    <a:gd name="connsiteY776" fmla="*/ 271929 h 1125228"/>
                    <a:gd name="connsiteX777" fmla="*/ 463203 w 1405845"/>
                    <a:gd name="connsiteY777" fmla="*/ 269384 h 1125228"/>
                    <a:gd name="connsiteX778" fmla="*/ 464052 w 1405845"/>
                    <a:gd name="connsiteY778" fmla="*/ 268535 h 1125228"/>
                    <a:gd name="connsiteX779" fmla="*/ 464052 w 1405845"/>
                    <a:gd name="connsiteY779" fmla="*/ 266812 h 1125228"/>
                    <a:gd name="connsiteX780" fmla="*/ 464927 w 1405845"/>
                    <a:gd name="connsiteY780" fmla="*/ 265964 h 1125228"/>
                    <a:gd name="connsiteX781" fmla="*/ 464052 w 1405845"/>
                    <a:gd name="connsiteY781" fmla="*/ 265115 h 1125228"/>
                    <a:gd name="connsiteX782" fmla="*/ 464927 w 1405845"/>
                    <a:gd name="connsiteY782" fmla="*/ 263418 h 1125228"/>
                    <a:gd name="connsiteX783" fmla="*/ 466625 w 1405845"/>
                    <a:gd name="connsiteY783" fmla="*/ 262570 h 1125228"/>
                    <a:gd name="connsiteX784" fmla="*/ 466625 w 1405845"/>
                    <a:gd name="connsiteY784" fmla="*/ 261695 h 1125228"/>
                    <a:gd name="connsiteX785" fmla="*/ 467474 w 1405845"/>
                    <a:gd name="connsiteY785" fmla="*/ 261695 h 1125228"/>
                    <a:gd name="connsiteX786" fmla="*/ 468323 w 1405845"/>
                    <a:gd name="connsiteY786" fmla="*/ 259150 h 1125228"/>
                    <a:gd name="connsiteX787" fmla="*/ 467474 w 1405845"/>
                    <a:gd name="connsiteY787" fmla="*/ 256578 h 1125228"/>
                    <a:gd name="connsiteX788" fmla="*/ 468323 w 1405845"/>
                    <a:gd name="connsiteY788" fmla="*/ 256578 h 1125228"/>
                    <a:gd name="connsiteX789" fmla="*/ 467474 w 1405845"/>
                    <a:gd name="connsiteY789" fmla="*/ 255730 h 1125228"/>
                    <a:gd name="connsiteX790" fmla="*/ 466625 w 1405845"/>
                    <a:gd name="connsiteY790" fmla="*/ 254882 h 1125228"/>
                    <a:gd name="connsiteX791" fmla="*/ 467474 w 1405845"/>
                    <a:gd name="connsiteY791" fmla="*/ 254882 h 1125228"/>
                    <a:gd name="connsiteX792" fmla="*/ 466625 w 1405845"/>
                    <a:gd name="connsiteY792" fmla="*/ 253185 h 1125228"/>
                    <a:gd name="connsiteX793" fmla="*/ 465776 w 1405845"/>
                    <a:gd name="connsiteY793" fmla="*/ 253185 h 1125228"/>
                    <a:gd name="connsiteX794" fmla="*/ 466625 w 1405845"/>
                    <a:gd name="connsiteY794" fmla="*/ 252337 h 1125228"/>
                    <a:gd name="connsiteX795" fmla="*/ 466625 w 1405845"/>
                    <a:gd name="connsiteY795" fmla="*/ 251488 h 1125228"/>
                    <a:gd name="connsiteX796" fmla="*/ 465776 w 1405845"/>
                    <a:gd name="connsiteY796" fmla="*/ 250613 h 1125228"/>
                    <a:gd name="connsiteX797" fmla="*/ 464927 w 1405845"/>
                    <a:gd name="connsiteY797" fmla="*/ 250613 h 1125228"/>
                    <a:gd name="connsiteX798" fmla="*/ 465776 w 1405845"/>
                    <a:gd name="connsiteY798" fmla="*/ 249765 h 1125228"/>
                    <a:gd name="connsiteX799" fmla="*/ 464927 w 1405845"/>
                    <a:gd name="connsiteY799" fmla="*/ 248917 h 1125228"/>
                    <a:gd name="connsiteX800" fmla="*/ 465776 w 1405845"/>
                    <a:gd name="connsiteY800" fmla="*/ 248068 h 1125228"/>
                    <a:gd name="connsiteX801" fmla="*/ 464927 w 1405845"/>
                    <a:gd name="connsiteY801" fmla="*/ 248068 h 1125228"/>
                    <a:gd name="connsiteX802" fmla="*/ 464927 w 1405845"/>
                    <a:gd name="connsiteY802" fmla="*/ 247220 h 1125228"/>
                    <a:gd name="connsiteX803" fmla="*/ 464052 w 1405845"/>
                    <a:gd name="connsiteY803" fmla="*/ 246372 h 1125228"/>
                    <a:gd name="connsiteX804" fmla="*/ 465776 w 1405845"/>
                    <a:gd name="connsiteY804" fmla="*/ 245523 h 1125228"/>
                    <a:gd name="connsiteX805" fmla="*/ 465776 w 1405845"/>
                    <a:gd name="connsiteY805" fmla="*/ 244648 h 1125228"/>
                    <a:gd name="connsiteX806" fmla="*/ 466625 w 1405845"/>
                    <a:gd name="connsiteY806" fmla="*/ 244648 h 1125228"/>
                    <a:gd name="connsiteX807" fmla="*/ 465776 w 1405845"/>
                    <a:gd name="connsiteY807" fmla="*/ 243800 h 1125228"/>
                    <a:gd name="connsiteX808" fmla="*/ 466625 w 1405845"/>
                    <a:gd name="connsiteY808" fmla="*/ 242952 h 1125228"/>
                    <a:gd name="connsiteX809" fmla="*/ 466625 w 1405845"/>
                    <a:gd name="connsiteY809" fmla="*/ 242103 h 1125228"/>
                    <a:gd name="connsiteX810" fmla="*/ 466625 w 1405845"/>
                    <a:gd name="connsiteY810" fmla="*/ 241255 h 1125228"/>
                    <a:gd name="connsiteX811" fmla="*/ 466625 w 1405845"/>
                    <a:gd name="connsiteY811" fmla="*/ 240406 h 1125228"/>
                    <a:gd name="connsiteX812" fmla="*/ 467474 w 1405845"/>
                    <a:gd name="connsiteY812" fmla="*/ 241255 h 1125228"/>
                    <a:gd name="connsiteX813" fmla="*/ 467474 w 1405845"/>
                    <a:gd name="connsiteY813" fmla="*/ 240406 h 1125228"/>
                    <a:gd name="connsiteX814" fmla="*/ 468323 w 1405845"/>
                    <a:gd name="connsiteY814" fmla="*/ 240406 h 1125228"/>
                    <a:gd name="connsiteX815" fmla="*/ 468323 w 1405845"/>
                    <a:gd name="connsiteY815" fmla="*/ 241255 h 1125228"/>
                    <a:gd name="connsiteX816" fmla="*/ 469172 w 1405845"/>
                    <a:gd name="connsiteY816" fmla="*/ 240406 h 1125228"/>
                    <a:gd name="connsiteX817" fmla="*/ 469172 w 1405845"/>
                    <a:gd name="connsiteY817" fmla="*/ 239532 h 1125228"/>
                    <a:gd name="connsiteX818" fmla="*/ 470048 w 1405845"/>
                    <a:gd name="connsiteY818" fmla="*/ 239532 h 1125228"/>
                    <a:gd name="connsiteX819" fmla="*/ 470048 w 1405845"/>
                    <a:gd name="connsiteY819" fmla="*/ 238683 h 1125228"/>
                    <a:gd name="connsiteX820" fmla="*/ 469172 w 1405845"/>
                    <a:gd name="connsiteY820" fmla="*/ 237835 h 1125228"/>
                    <a:gd name="connsiteX821" fmla="*/ 470048 w 1405845"/>
                    <a:gd name="connsiteY821" fmla="*/ 236986 h 1125228"/>
                    <a:gd name="connsiteX822" fmla="*/ 470048 w 1405845"/>
                    <a:gd name="connsiteY822" fmla="*/ 236138 h 1125228"/>
                    <a:gd name="connsiteX823" fmla="*/ 470048 w 1405845"/>
                    <a:gd name="connsiteY823" fmla="*/ 235290 h 1125228"/>
                    <a:gd name="connsiteX824" fmla="*/ 470048 w 1405845"/>
                    <a:gd name="connsiteY824" fmla="*/ 234415 h 1125228"/>
                    <a:gd name="connsiteX825" fmla="*/ 469172 w 1405845"/>
                    <a:gd name="connsiteY825" fmla="*/ 234415 h 1125228"/>
                    <a:gd name="connsiteX826" fmla="*/ 470048 w 1405845"/>
                    <a:gd name="connsiteY826" fmla="*/ 233566 h 1125228"/>
                    <a:gd name="connsiteX827" fmla="*/ 469172 w 1405845"/>
                    <a:gd name="connsiteY827" fmla="*/ 233566 h 1125228"/>
                    <a:gd name="connsiteX828" fmla="*/ 470897 w 1405845"/>
                    <a:gd name="connsiteY828" fmla="*/ 232718 h 1125228"/>
                    <a:gd name="connsiteX829" fmla="*/ 470897 w 1405845"/>
                    <a:gd name="connsiteY829" fmla="*/ 231021 h 1125228"/>
                    <a:gd name="connsiteX830" fmla="*/ 470897 w 1405845"/>
                    <a:gd name="connsiteY830" fmla="*/ 231870 h 1125228"/>
                    <a:gd name="connsiteX831" fmla="*/ 470897 w 1405845"/>
                    <a:gd name="connsiteY831" fmla="*/ 231021 h 1125228"/>
                    <a:gd name="connsiteX832" fmla="*/ 471746 w 1405845"/>
                    <a:gd name="connsiteY832" fmla="*/ 231021 h 1125228"/>
                    <a:gd name="connsiteX833" fmla="*/ 472595 w 1405845"/>
                    <a:gd name="connsiteY833" fmla="*/ 231021 h 1125228"/>
                    <a:gd name="connsiteX834" fmla="*/ 472595 w 1405845"/>
                    <a:gd name="connsiteY834" fmla="*/ 230173 h 1125228"/>
                    <a:gd name="connsiteX835" fmla="*/ 473444 w 1405845"/>
                    <a:gd name="connsiteY835" fmla="*/ 231021 h 1125228"/>
                    <a:gd name="connsiteX836" fmla="*/ 473444 w 1405845"/>
                    <a:gd name="connsiteY836" fmla="*/ 230173 h 1125228"/>
                    <a:gd name="connsiteX837" fmla="*/ 473444 w 1405845"/>
                    <a:gd name="connsiteY837" fmla="*/ 231021 h 1125228"/>
                    <a:gd name="connsiteX838" fmla="*/ 476017 w 1405845"/>
                    <a:gd name="connsiteY838" fmla="*/ 231021 h 1125228"/>
                    <a:gd name="connsiteX839" fmla="*/ 476866 w 1405845"/>
                    <a:gd name="connsiteY839" fmla="*/ 231870 h 1125228"/>
                    <a:gd name="connsiteX840" fmla="*/ 478564 w 1405845"/>
                    <a:gd name="connsiteY840" fmla="*/ 231021 h 1125228"/>
                    <a:gd name="connsiteX841" fmla="*/ 479413 w 1405845"/>
                    <a:gd name="connsiteY841" fmla="*/ 231021 h 1125228"/>
                    <a:gd name="connsiteX842" fmla="*/ 480262 w 1405845"/>
                    <a:gd name="connsiteY842" fmla="*/ 231021 h 1125228"/>
                    <a:gd name="connsiteX843" fmla="*/ 481138 w 1405845"/>
                    <a:gd name="connsiteY843" fmla="*/ 231021 h 1125228"/>
                    <a:gd name="connsiteX844" fmla="*/ 481138 w 1405845"/>
                    <a:gd name="connsiteY844" fmla="*/ 230173 h 1125228"/>
                    <a:gd name="connsiteX845" fmla="*/ 481987 w 1405845"/>
                    <a:gd name="connsiteY845" fmla="*/ 229325 h 1125228"/>
                    <a:gd name="connsiteX846" fmla="*/ 482836 w 1405845"/>
                    <a:gd name="connsiteY846" fmla="*/ 228450 h 1125228"/>
                    <a:gd name="connsiteX847" fmla="*/ 482836 w 1405845"/>
                    <a:gd name="connsiteY847" fmla="*/ 227601 h 1125228"/>
                    <a:gd name="connsiteX848" fmla="*/ 483685 w 1405845"/>
                    <a:gd name="connsiteY848" fmla="*/ 227601 h 1125228"/>
                    <a:gd name="connsiteX849" fmla="*/ 483685 w 1405845"/>
                    <a:gd name="connsiteY849" fmla="*/ 226753 h 1125228"/>
                    <a:gd name="connsiteX850" fmla="*/ 484534 w 1405845"/>
                    <a:gd name="connsiteY850" fmla="*/ 226753 h 1125228"/>
                    <a:gd name="connsiteX851" fmla="*/ 485383 w 1405845"/>
                    <a:gd name="connsiteY851" fmla="*/ 226753 h 1125228"/>
                    <a:gd name="connsiteX852" fmla="*/ 485383 w 1405845"/>
                    <a:gd name="connsiteY852" fmla="*/ 225905 h 1125228"/>
                    <a:gd name="connsiteX853" fmla="*/ 485383 w 1405845"/>
                    <a:gd name="connsiteY853" fmla="*/ 225056 h 1125228"/>
                    <a:gd name="connsiteX854" fmla="*/ 486232 w 1405845"/>
                    <a:gd name="connsiteY854" fmla="*/ 225905 h 1125228"/>
                    <a:gd name="connsiteX855" fmla="*/ 487107 w 1405845"/>
                    <a:gd name="connsiteY855" fmla="*/ 225905 h 1125228"/>
                    <a:gd name="connsiteX856" fmla="*/ 487956 w 1405845"/>
                    <a:gd name="connsiteY856" fmla="*/ 225056 h 1125228"/>
                    <a:gd name="connsiteX857" fmla="*/ 487107 w 1405845"/>
                    <a:gd name="connsiteY857" fmla="*/ 225056 h 1125228"/>
                    <a:gd name="connsiteX858" fmla="*/ 487956 w 1405845"/>
                    <a:gd name="connsiteY858" fmla="*/ 225056 h 1125228"/>
                    <a:gd name="connsiteX859" fmla="*/ 487107 w 1405845"/>
                    <a:gd name="connsiteY859" fmla="*/ 224208 h 1125228"/>
                    <a:gd name="connsiteX860" fmla="*/ 487956 w 1405845"/>
                    <a:gd name="connsiteY860" fmla="*/ 224208 h 1125228"/>
                    <a:gd name="connsiteX861" fmla="*/ 487107 w 1405845"/>
                    <a:gd name="connsiteY861" fmla="*/ 224208 h 1125228"/>
                    <a:gd name="connsiteX862" fmla="*/ 487107 w 1405845"/>
                    <a:gd name="connsiteY862" fmla="*/ 223360 h 1125228"/>
                    <a:gd name="connsiteX863" fmla="*/ 487956 w 1405845"/>
                    <a:gd name="connsiteY863" fmla="*/ 223360 h 1125228"/>
                    <a:gd name="connsiteX864" fmla="*/ 487107 w 1405845"/>
                    <a:gd name="connsiteY864" fmla="*/ 223360 h 1125228"/>
                    <a:gd name="connsiteX865" fmla="*/ 487956 w 1405845"/>
                    <a:gd name="connsiteY865" fmla="*/ 221636 h 1125228"/>
                    <a:gd name="connsiteX866" fmla="*/ 488805 w 1405845"/>
                    <a:gd name="connsiteY866" fmla="*/ 222485 h 1125228"/>
                    <a:gd name="connsiteX867" fmla="*/ 488805 w 1405845"/>
                    <a:gd name="connsiteY867" fmla="*/ 221636 h 1125228"/>
                    <a:gd name="connsiteX868" fmla="*/ 489654 w 1405845"/>
                    <a:gd name="connsiteY868" fmla="*/ 221636 h 1125228"/>
                    <a:gd name="connsiteX869" fmla="*/ 489654 w 1405845"/>
                    <a:gd name="connsiteY869" fmla="*/ 220788 h 1125228"/>
                    <a:gd name="connsiteX870" fmla="*/ 490503 w 1405845"/>
                    <a:gd name="connsiteY870" fmla="*/ 220788 h 1125228"/>
                    <a:gd name="connsiteX871" fmla="*/ 491352 w 1405845"/>
                    <a:gd name="connsiteY871" fmla="*/ 219940 h 1125228"/>
                    <a:gd name="connsiteX872" fmla="*/ 490503 w 1405845"/>
                    <a:gd name="connsiteY872" fmla="*/ 219940 h 1125228"/>
                    <a:gd name="connsiteX873" fmla="*/ 491352 w 1405845"/>
                    <a:gd name="connsiteY873" fmla="*/ 219940 h 1125228"/>
                    <a:gd name="connsiteX874" fmla="*/ 492201 w 1405845"/>
                    <a:gd name="connsiteY874" fmla="*/ 220788 h 1125228"/>
                    <a:gd name="connsiteX875" fmla="*/ 491352 w 1405845"/>
                    <a:gd name="connsiteY875" fmla="*/ 222485 h 1125228"/>
                    <a:gd name="connsiteX876" fmla="*/ 493077 w 1405845"/>
                    <a:gd name="connsiteY876" fmla="*/ 221636 h 1125228"/>
                    <a:gd name="connsiteX877" fmla="*/ 494775 w 1405845"/>
                    <a:gd name="connsiteY877" fmla="*/ 223360 h 1125228"/>
                    <a:gd name="connsiteX878" fmla="*/ 495624 w 1405845"/>
                    <a:gd name="connsiteY878" fmla="*/ 224208 h 1125228"/>
                    <a:gd name="connsiteX879" fmla="*/ 496472 w 1405845"/>
                    <a:gd name="connsiteY879" fmla="*/ 223360 h 1125228"/>
                    <a:gd name="connsiteX880" fmla="*/ 497321 w 1405845"/>
                    <a:gd name="connsiteY880" fmla="*/ 224208 h 1125228"/>
                    <a:gd name="connsiteX881" fmla="*/ 498197 w 1405845"/>
                    <a:gd name="connsiteY881" fmla="*/ 223360 h 1125228"/>
                    <a:gd name="connsiteX882" fmla="*/ 501593 w 1405845"/>
                    <a:gd name="connsiteY882" fmla="*/ 220788 h 1125228"/>
                    <a:gd name="connsiteX883" fmla="*/ 513532 w 1405845"/>
                    <a:gd name="connsiteY883" fmla="*/ 218243 h 1125228"/>
                    <a:gd name="connsiteX884" fmla="*/ 530591 w 1405845"/>
                    <a:gd name="connsiteY884" fmla="*/ 213974 h 1125228"/>
                    <a:gd name="connsiteX885" fmla="*/ 532316 w 1405845"/>
                    <a:gd name="connsiteY885" fmla="*/ 213974 h 1125228"/>
                    <a:gd name="connsiteX886" fmla="*/ 532316 w 1405845"/>
                    <a:gd name="connsiteY886" fmla="*/ 213126 h 1125228"/>
                    <a:gd name="connsiteX887" fmla="*/ 533165 w 1405845"/>
                    <a:gd name="connsiteY887" fmla="*/ 212278 h 1125228"/>
                    <a:gd name="connsiteX888" fmla="*/ 533165 w 1405845"/>
                    <a:gd name="connsiteY888" fmla="*/ 210554 h 1125228"/>
                    <a:gd name="connsiteX889" fmla="*/ 530591 w 1405845"/>
                    <a:gd name="connsiteY889" fmla="*/ 206286 h 1125228"/>
                    <a:gd name="connsiteX890" fmla="*/ 531467 w 1405845"/>
                    <a:gd name="connsiteY890" fmla="*/ 205438 h 1125228"/>
                    <a:gd name="connsiteX891" fmla="*/ 530591 w 1405845"/>
                    <a:gd name="connsiteY891" fmla="*/ 204589 h 1125228"/>
                    <a:gd name="connsiteX892" fmla="*/ 532316 w 1405845"/>
                    <a:gd name="connsiteY892" fmla="*/ 201196 h 1125228"/>
                    <a:gd name="connsiteX893" fmla="*/ 530591 w 1405845"/>
                    <a:gd name="connsiteY893" fmla="*/ 196928 h 1125228"/>
                    <a:gd name="connsiteX894" fmla="*/ 530591 w 1405845"/>
                    <a:gd name="connsiteY894" fmla="*/ 194356 h 1125228"/>
                    <a:gd name="connsiteX895" fmla="*/ 528044 w 1405845"/>
                    <a:gd name="connsiteY895" fmla="*/ 191811 h 1125228"/>
                    <a:gd name="connsiteX896" fmla="*/ 526346 w 1405845"/>
                    <a:gd name="connsiteY896" fmla="*/ 188391 h 1125228"/>
                    <a:gd name="connsiteX897" fmla="*/ 527195 w 1405845"/>
                    <a:gd name="connsiteY897" fmla="*/ 184123 h 1125228"/>
                    <a:gd name="connsiteX898" fmla="*/ 526346 w 1405845"/>
                    <a:gd name="connsiteY898" fmla="*/ 182426 h 1125228"/>
                    <a:gd name="connsiteX899" fmla="*/ 527195 w 1405845"/>
                    <a:gd name="connsiteY899" fmla="*/ 180729 h 1125228"/>
                    <a:gd name="connsiteX900" fmla="*/ 527195 w 1405845"/>
                    <a:gd name="connsiteY900" fmla="*/ 179881 h 1125228"/>
                    <a:gd name="connsiteX901" fmla="*/ 523773 w 1405845"/>
                    <a:gd name="connsiteY901" fmla="*/ 179032 h 1125228"/>
                    <a:gd name="connsiteX902" fmla="*/ 523773 w 1405845"/>
                    <a:gd name="connsiteY902" fmla="*/ 178157 h 1125228"/>
                    <a:gd name="connsiteX903" fmla="*/ 522924 w 1405845"/>
                    <a:gd name="connsiteY903" fmla="*/ 178157 h 1125228"/>
                    <a:gd name="connsiteX904" fmla="*/ 521226 w 1405845"/>
                    <a:gd name="connsiteY904" fmla="*/ 176461 h 1125228"/>
                    <a:gd name="connsiteX905" fmla="*/ 518652 w 1405845"/>
                    <a:gd name="connsiteY905" fmla="*/ 175612 h 1125228"/>
                    <a:gd name="connsiteX906" fmla="*/ 515256 w 1405845"/>
                    <a:gd name="connsiteY906" fmla="*/ 173041 h 1125228"/>
                    <a:gd name="connsiteX907" fmla="*/ 515256 w 1405845"/>
                    <a:gd name="connsiteY907" fmla="*/ 171344 h 1125228"/>
                    <a:gd name="connsiteX908" fmla="*/ 515256 w 1405845"/>
                    <a:gd name="connsiteY908" fmla="*/ 167076 h 1125228"/>
                    <a:gd name="connsiteX909" fmla="*/ 516954 w 1405845"/>
                    <a:gd name="connsiteY909" fmla="*/ 161959 h 1125228"/>
                    <a:gd name="connsiteX910" fmla="*/ 516954 w 1405845"/>
                    <a:gd name="connsiteY910" fmla="*/ 156869 h 1125228"/>
                    <a:gd name="connsiteX911" fmla="*/ 519501 w 1405845"/>
                    <a:gd name="connsiteY911" fmla="*/ 153449 h 1125228"/>
                    <a:gd name="connsiteX912" fmla="*/ 521226 w 1405845"/>
                    <a:gd name="connsiteY912" fmla="*/ 151752 h 1125228"/>
                    <a:gd name="connsiteX913" fmla="*/ 522924 w 1405845"/>
                    <a:gd name="connsiteY913" fmla="*/ 150904 h 1125228"/>
                    <a:gd name="connsiteX914" fmla="*/ 525471 w 1405845"/>
                    <a:gd name="connsiteY914" fmla="*/ 150029 h 1125228"/>
                    <a:gd name="connsiteX915" fmla="*/ 527195 w 1405845"/>
                    <a:gd name="connsiteY915" fmla="*/ 148332 h 1125228"/>
                    <a:gd name="connsiteX916" fmla="*/ 527195 w 1405845"/>
                    <a:gd name="connsiteY916" fmla="*/ 147484 h 1125228"/>
                    <a:gd name="connsiteX917" fmla="*/ 524622 w 1405845"/>
                    <a:gd name="connsiteY917" fmla="*/ 146635 h 1125228"/>
                    <a:gd name="connsiteX918" fmla="*/ 526346 w 1405845"/>
                    <a:gd name="connsiteY918" fmla="*/ 144912 h 1125228"/>
                    <a:gd name="connsiteX919" fmla="*/ 528044 w 1405845"/>
                    <a:gd name="connsiteY919" fmla="*/ 144912 h 1125228"/>
                    <a:gd name="connsiteX920" fmla="*/ 528893 w 1405845"/>
                    <a:gd name="connsiteY920" fmla="*/ 141519 h 1125228"/>
                    <a:gd name="connsiteX921" fmla="*/ 524622 w 1405845"/>
                    <a:gd name="connsiteY921" fmla="*/ 136402 h 1125228"/>
                    <a:gd name="connsiteX922" fmla="*/ 522075 w 1405845"/>
                    <a:gd name="connsiteY922" fmla="*/ 136402 h 1125228"/>
                    <a:gd name="connsiteX923" fmla="*/ 522075 w 1405845"/>
                    <a:gd name="connsiteY923" fmla="*/ 130437 h 1125228"/>
                    <a:gd name="connsiteX924" fmla="*/ 521226 w 1405845"/>
                    <a:gd name="connsiteY924" fmla="*/ 130437 h 1125228"/>
                    <a:gd name="connsiteX925" fmla="*/ 520377 w 1405845"/>
                    <a:gd name="connsiteY925" fmla="*/ 130437 h 1125228"/>
                    <a:gd name="connsiteX926" fmla="*/ 519501 w 1405845"/>
                    <a:gd name="connsiteY926" fmla="*/ 131285 h 1125228"/>
                    <a:gd name="connsiteX927" fmla="*/ 517803 w 1405845"/>
                    <a:gd name="connsiteY927" fmla="*/ 132982 h 1125228"/>
                    <a:gd name="connsiteX928" fmla="*/ 516105 w 1405845"/>
                    <a:gd name="connsiteY928" fmla="*/ 129588 h 1125228"/>
                    <a:gd name="connsiteX929" fmla="*/ 516954 w 1405845"/>
                    <a:gd name="connsiteY929" fmla="*/ 128740 h 1125228"/>
                    <a:gd name="connsiteX930" fmla="*/ 516105 w 1405845"/>
                    <a:gd name="connsiteY930" fmla="*/ 126168 h 1125228"/>
                    <a:gd name="connsiteX931" fmla="*/ 518652 w 1405845"/>
                    <a:gd name="connsiteY931" fmla="*/ 122748 h 1125228"/>
                    <a:gd name="connsiteX932" fmla="*/ 519501 w 1405845"/>
                    <a:gd name="connsiteY932" fmla="*/ 120203 h 1125228"/>
                    <a:gd name="connsiteX933" fmla="*/ 521226 w 1405845"/>
                    <a:gd name="connsiteY933" fmla="*/ 116783 h 1125228"/>
                    <a:gd name="connsiteX934" fmla="*/ 522075 w 1405845"/>
                    <a:gd name="connsiteY934" fmla="*/ 115087 h 1125228"/>
                    <a:gd name="connsiteX935" fmla="*/ 522924 w 1405845"/>
                    <a:gd name="connsiteY935" fmla="*/ 114238 h 1125228"/>
                    <a:gd name="connsiteX936" fmla="*/ 521226 w 1405845"/>
                    <a:gd name="connsiteY936" fmla="*/ 113390 h 1125228"/>
                    <a:gd name="connsiteX937" fmla="*/ 521226 w 1405845"/>
                    <a:gd name="connsiteY937" fmla="*/ 111667 h 1125228"/>
                    <a:gd name="connsiteX938" fmla="*/ 519501 w 1405845"/>
                    <a:gd name="connsiteY938" fmla="*/ 110818 h 1125228"/>
                    <a:gd name="connsiteX939" fmla="*/ 517803 w 1405845"/>
                    <a:gd name="connsiteY939" fmla="*/ 109121 h 1125228"/>
                    <a:gd name="connsiteX940" fmla="*/ 517803 w 1405845"/>
                    <a:gd name="connsiteY940" fmla="*/ 107425 h 1125228"/>
                    <a:gd name="connsiteX941" fmla="*/ 518652 w 1405845"/>
                    <a:gd name="connsiteY941" fmla="*/ 106576 h 1125228"/>
                    <a:gd name="connsiteX942" fmla="*/ 525471 w 1405845"/>
                    <a:gd name="connsiteY942" fmla="*/ 102308 h 1125228"/>
                    <a:gd name="connsiteX943" fmla="*/ 526346 w 1405845"/>
                    <a:gd name="connsiteY943" fmla="*/ 100585 h 1125228"/>
                    <a:gd name="connsiteX944" fmla="*/ 530591 w 1405845"/>
                    <a:gd name="connsiteY944" fmla="*/ 101460 h 1125228"/>
                    <a:gd name="connsiteX945" fmla="*/ 535712 w 1405845"/>
                    <a:gd name="connsiteY945" fmla="*/ 102308 h 1125228"/>
                    <a:gd name="connsiteX946" fmla="*/ 539134 w 1405845"/>
                    <a:gd name="connsiteY946" fmla="*/ 104005 h 1125228"/>
                    <a:gd name="connsiteX947" fmla="*/ 542557 w 1405845"/>
                    <a:gd name="connsiteY947" fmla="*/ 104853 h 1125228"/>
                    <a:gd name="connsiteX948" fmla="*/ 545953 w 1405845"/>
                    <a:gd name="connsiteY948" fmla="*/ 106576 h 1125228"/>
                    <a:gd name="connsiteX949" fmla="*/ 548526 w 1405845"/>
                    <a:gd name="connsiteY949" fmla="*/ 107425 h 1125228"/>
                    <a:gd name="connsiteX950" fmla="*/ 551922 w 1405845"/>
                    <a:gd name="connsiteY950" fmla="*/ 109970 h 1125228"/>
                    <a:gd name="connsiteX951" fmla="*/ 553647 w 1405845"/>
                    <a:gd name="connsiteY951" fmla="*/ 110818 h 1125228"/>
                    <a:gd name="connsiteX952" fmla="*/ 555345 w 1405845"/>
                    <a:gd name="connsiteY952" fmla="*/ 111667 h 1125228"/>
                    <a:gd name="connsiteX953" fmla="*/ 557892 w 1405845"/>
                    <a:gd name="connsiteY953" fmla="*/ 110818 h 1125228"/>
                    <a:gd name="connsiteX954" fmla="*/ 558740 w 1405845"/>
                    <a:gd name="connsiteY954" fmla="*/ 110818 h 1125228"/>
                    <a:gd name="connsiteX955" fmla="*/ 560465 w 1405845"/>
                    <a:gd name="connsiteY955" fmla="*/ 109970 h 1125228"/>
                    <a:gd name="connsiteX956" fmla="*/ 562163 w 1405845"/>
                    <a:gd name="connsiteY956" fmla="*/ 110818 h 1125228"/>
                    <a:gd name="connsiteX957" fmla="*/ 563861 w 1405845"/>
                    <a:gd name="connsiteY957" fmla="*/ 109121 h 1125228"/>
                    <a:gd name="connsiteX958" fmla="*/ 564710 w 1405845"/>
                    <a:gd name="connsiteY958" fmla="*/ 108273 h 1125228"/>
                    <a:gd name="connsiteX959" fmla="*/ 565585 w 1405845"/>
                    <a:gd name="connsiteY959" fmla="*/ 108273 h 1125228"/>
                    <a:gd name="connsiteX960" fmla="*/ 567283 w 1405845"/>
                    <a:gd name="connsiteY960" fmla="*/ 106576 h 1125228"/>
                    <a:gd name="connsiteX961" fmla="*/ 568132 w 1405845"/>
                    <a:gd name="connsiteY961" fmla="*/ 106576 h 1125228"/>
                    <a:gd name="connsiteX962" fmla="*/ 569830 w 1405845"/>
                    <a:gd name="connsiteY962" fmla="*/ 107425 h 1125228"/>
                    <a:gd name="connsiteX963" fmla="*/ 570706 w 1405845"/>
                    <a:gd name="connsiteY963" fmla="*/ 106576 h 1125228"/>
                    <a:gd name="connsiteX964" fmla="*/ 569830 w 1405845"/>
                    <a:gd name="connsiteY964" fmla="*/ 103156 h 1125228"/>
                    <a:gd name="connsiteX965" fmla="*/ 568981 w 1405845"/>
                    <a:gd name="connsiteY965" fmla="*/ 102308 h 1125228"/>
                    <a:gd name="connsiteX966" fmla="*/ 568981 w 1405845"/>
                    <a:gd name="connsiteY966" fmla="*/ 101460 h 1125228"/>
                    <a:gd name="connsiteX967" fmla="*/ 567283 w 1405845"/>
                    <a:gd name="connsiteY967" fmla="*/ 100585 h 1125228"/>
                    <a:gd name="connsiteX968" fmla="*/ 568132 w 1405845"/>
                    <a:gd name="connsiteY968" fmla="*/ 98040 h 1125228"/>
                    <a:gd name="connsiteX969" fmla="*/ 568981 w 1405845"/>
                    <a:gd name="connsiteY969" fmla="*/ 97191 h 1125228"/>
                    <a:gd name="connsiteX970" fmla="*/ 568981 w 1405845"/>
                    <a:gd name="connsiteY970" fmla="*/ 96343 h 1125228"/>
                    <a:gd name="connsiteX971" fmla="*/ 568981 w 1405845"/>
                    <a:gd name="connsiteY971" fmla="*/ 95494 h 1125228"/>
                    <a:gd name="connsiteX972" fmla="*/ 567283 w 1405845"/>
                    <a:gd name="connsiteY972" fmla="*/ 94620 h 1125228"/>
                    <a:gd name="connsiteX973" fmla="*/ 566434 w 1405845"/>
                    <a:gd name="connsiteY973" fmla="*/ 93771 h 1125228"/>
                    <a:gd name="connsiteX974" fmla="*/ 566434 w 1405845"/>
                    <a:gd name="connsiteY974" fmla="*/ 92075 h 1125228"/>
                    <a:gd name="connsiteX975" fmla="*/ 565585 w 1405845"/>
                    <a:gd name="connsiteY975" fmla="*/ 90378 h 1125228"/>
                    <a:gd name="connsiteX976" fmla="*/ 566434 w 1405845"/>
                    <a:gd name="connsiteY976" fmla="*/ 86109 h 1125228"/>
                    <a:gd name="connsiteX977" fmla="*/ 567283 w 1405845"/>
                    <a:gd name="connsiteY977" fmla="*/ 84413 h 1125228"/>
                    <a:gd name="connsiteX978" fmla="*/ 568981 w 1405845"/>
                    <a:gd name="connsiteY978" fmla="*/ 80144 h 1125228"/>
                    <a:gd name="connsiteX979" fmla="*/ 567283 w 1405845"/>
                    <a:gd name="connsiteY979" fmla="*/ 77573 h 1125228"/>
                    <a:gd name="connsiteX980" fmla="*/ 566434 w 1405845"/>
                    <a:gd name="connsiteY980" fmla="*/ 77573 h 1125228"/>
                    <a:gd name="connsiteX981" fmla="*/ 563861 w 1405845"/>
                    <a:gd name="connsiteY981" fmla="*/ 76724 h 1125228"/>
                    <a:gd name="connsiteX982" fmla="*/ 563861 w 1405845"/>
                    <a:gd name="connsiteY982" fmla="*/ 75876 h 1125228"/>
                    <a:gd name="connsiteX983" fmla="*/ 563861 w 1405845"/>
                    <a:gd name="connsiteY983" fmla="*/ 75028 h 1125228"/>
                    <a:gd name="connsiteX984" fmla="*/ 563012 w 1405845"/>
                    <a:gd name="connsiteY984" fmla="*/ 73331 h 1125228"/>
                    <a:gd name="connsiteX985" fmla="*/ 563012 w 1405845"/>
                    <a:gd name="connsiteY985" fmla="*/ 71608 h 1125228"/>
                    <a:gd name="connsiteX986" fmla="*/ 565585 w 1405845"/>
                    <a:gd name="connsiteY986" fmla="*/ 69911 h 1125228"/>
                    <a:gd name="connsiteX987" fmla="*/ 565585 w 1405845"/>
                    <a:gd name="connsiteY987" fmla="*/ 67366 h 1125228"/>
                    <a:gd name="connsiteX988" fmla="*/ 566434 w 1405845"/>
                    <a:gd name="connsiteY988" fmla="*/ 67366 h 1125228"/>
                    <a:gd name="connsiteX989" fmla="*/ 568981 w 1405845"/>
                    <a:gd name="connsiteY989" fmla="*/ 66491 h 1125228"/>
                    <a:gd name="connsiteX990" fmla="*/ 569830 w 1405845"/>
                    <a:gd name="connsiteY990" fmla="*/ 65643 h 1125228"/>
                    <a:gd name="connsiteX991" fmla="*/ 570706 w 1405845"/>
                    <a:gd name="connsiteY991" fmla="*/ 64794 h 1125228"/>
                    <a:gd name="connsiteX992" fmla="*/ 569830 w 1405845"/>
                    <a:gd name="connsiteY992" fmla="*/ 63097 h 1125228"/>
                    <a:gd name="connsiteX993" fmla="*/ 570706 w 1405845"/>
                    <a:gd name="connsiteY993" fmla="*/ 61374 h 1125228"/>
                    <a:gd name="connsiteX994" fmla="*/ 572404 w 1405845"/>
                    <a:gd name="connsiteY994" fmla="*/ 62249 h 1125228"/>
                    <a:gd name="connsiteX995" fmla="*/ 574951 w 1405845"/>
                    <a:gd name="connsiteY995" fmla="*/ 61374 h 1125228"/>
                    <a:gd name="connsiteX996" fmla="*/ 574951 w 1405845"/>
                    <a:gd name="connsiteY996" fmla="*/ 62249 h 1125228"/>
                    <a:gd name="connsiteX997" fmla="*/ 575826 w 1405845"/>
                    <a:gd name="connsiteY997" fmla="*/ 64794 h 1125228"/>
                    <a:gd name="connsiteX998" fmla="*/ 578373 w 1405845"/>
                    <a:gd name="connsiteY998" fmla="*/ 64794 h 1125228"/>
                    <a:gd name="connsiteX999" fmla="*/ 580071 w 1405845"/>
                    <a:gd name="connsiteY999" fmla="*/ 67366 h 1125228"/>
                    <a:gd name="connsiteX1000" fmla="*/ 583494 w 1405845"/>
                    <a:gd name="connsiteY1000" fmla="*/ 69063 h 1125228"/>
                    <a:gd name="connsiteX1001" fmla="*/ 586890 w 1405845"/>
                    <a:gd name="connsiteY1001" fmla="*/ 72456 h 1125228"/>
                    <a:gd name="connsiteX1002" fmla="*/ 587765 w 1405845"/>
                    <a:gd name="connsiteY1002" fmla="*/ 72456 h 1125228"/>
                    <a:gd name="connsiteX1003" fmla="*/ 588614 w 1405845"/>
                    <a:gd name="connsiteY1003" fmla="*/ 73331 h 1125228"/>
                    <a:gd name="connsiteX1004" fmla="*/ 589463 w 1405845"/>
                    <a:gd name="connsiteY1004" fmla="*/ 73331 h 1125228"/>
                    <a:gd name="connsiteX1005" fmla="*/ 592010 w 1405845"/>
                    <a:gd name="connsiteY1005" fmla="*/ 74179 h 1125228"/>
                    <a:gd name="connsiteX1006" fmla="*/ 592010 w 1405845"/>
                    <a:gd name="connsiteY1006" fmla="*/ 75876 h 1125228"/>
                    <a:gd name="connsiteX1007" fmla="*/ 593735 w 1405845"/>
                    <a:gd name="connsiteY1007" fmla="*/ 75876 h 1125228"/>
                    <a:gd name="connsiteX1008" fmla="*/ 593735 w 1405845"/>
                    <a:gd name="connsiteY1008" fmla="*/ 78421 h 1125228"/>
                    <a:gd name="connsiteX1009" fmla="*/ 593735 w 1405845"/>
                    <a:gd name="connsiteY1009" fmla="*/ 80144 h 1125228"/>
                    <a:gd name="connsiteX1010" fmla="*/ 594584 w 1405845"/>
                    <a:gd name="connsiteY1010" fmla="*/ 80993 h 1125228"/>
                    <a:gd name="connsiteX1011" fmla="*/ 596282 w 1405845"/>
                    <a:gd name="connsiteY1011" fmla="*/ 80993 h 1125228"/>
                    <a:gd name="connsiteX1012" fmla="*/ 595433 w 1405845"/>
                    <a:gd name="connsiteY1012" fmla="*/ 83538 h 1125228"/>
                    <a:gd name="connsiteX1013" fmla="*/ 594584 w 1405845"/>
                    <a:gd name="connsiteY1013" fmla="*/ 84413 h 1125228"/>
                    <a:gd name="connsiteX1014" fmla="*/ 594584 w 1405845"/>
                    <a:gd name="connsiteY1014" fmla="*/ 85261 h 1125228"/>
                    <a:gd name="connsiteX1015" fmla="*/ 593735 w 1405845"/>
                    <a:gd name="connsiteY1015" fmla="*/ 86958 h 1125228"/>
                    <a:gd name="connsiteX1016" fmla="*/ 594584 w 1405845"/>
                    <a:gd name="connsiteY1016" fmla="*/ 86958 h 1125228"/>
                    <a:gd name="connsiteX1017" fmla="*/ 595433 w 1405845"/>
                    <a:gd name="connsiteY1017" fmla="*/ 87806 h 1125228"/>
                    <a:gd name="connsiteX1018" fmla="*/ 597131 w 1405845"/>
                    <a:gd name="connsiteY1018" fmla="*/ 87806 h 1125228"/>
                    <a:gd name="connsiteX1019" fmla="*/ 597131 w 1405845"/>
                    <a:gd name="connsiteY1019" fmla="*/ 89503 h 1125228"/>
                    <a:gd name="connsiteX1020" fmla="*/ 598006 w 1405845"/>
                    <a:gd name="connsiteY1020" fmla="*/ 90378 h 1125228"/>
                    <a:gd name="connsiteX1021" fmla="*/ 601402 w 1405845"/>
                    <a:gd name="connsiteY1021" fmla="*/ 90378 h 1125228"/>
                    <a:gd name="connsiteX1022" fmla="*/ 603100 w 1405845"/>
                    <a:gd name="connsiteY1022" fmla="*/ 89503 h 1125228"/>
                    <a:gd name="connsiteX1023" fmla="*/ 604825 w 1405845"/>
                    <a:gd name="connsiteY1023" fmla="*/ 89503 h 1125228"/>
                    <a:gd name="connsiteX1024" fmla="*/ 605674 w 1405845"/>
                    <a:gd name="connsiteY1024" fmla="*/ 92075 h 1125228"/>
                    <a:gd name="connsiteX1025" fmla="*/ 607372 w 1405845"/>
                    <a:gd name="connsiteY1025" fmla="*/ 92075 h 1125228"/>
                    <a:gd name="connsiteX1026" fmla="*/ 607372 w 1405845"/>
                    <a:gd name="connsiteY1026" fmla="*/ 91226 h 1125228"/>
                    <a:gd name="connsiteX1027" fmla="*/ 608221 w 1405845"/>
                    <a:gd name="connsiteY1027" fmla="*/ 91226 h 1125228"/>
                    <a:gd name="connsiteX1028" fmla="*/ 611643 w 1405845"/>
                    <a:gd name="connsiteY1028" fmla="*/ 92923 h 1125228"/>
                    <a:gd name="connsiteX1029" fmla="*/ 614190 w 1405845"/>
                    <a:gd name="connsiteY1029" fmla="*/ 90378 h 1125228"/>
                    <a:gd name="connsiteX1030" fmla="*/ 613341 w 1405845"/>
                    <a:gd name="connsiteY1030" fmla="*/ 87806 h 1125228"/>
                    <a:gd name="connsiteX1031" fmla="*/ 614190 w 1405845"/>
                    <a:gd name="connsiteY1031" fmla="*/ 87806 h 1125228"/>
                    <a:gd name="connsiteX1032" fmla="*/ 614190 w 1405845"/>
                    <a:gd name="connsiteY1032" fmla="*/ 88655 h 1125228"/>
                    <a:gd name="connsiteX1033" fmla="*/ 615915 w 1405845"/>
                    <a:gd name="connsiteY1033" fmla="*/ 90378 h 1125228"/>
                    <a:gd name="connsiteX1034" fmla="*/ 616764 w 1405845"/>
                    <a:gd name="connsiteY1034" fmla="*/ 90378 h 1125228"/>
                    <a:gd name="connsiteX1035" fmla="*/ 617613 w 1405845"/>
                    <a:gd name="connsiteY1035" fmla="*/ 89503 h 1125228"/>
                    <a:gd name="connsiteX1036" fmla="*/ 619311 w 1405845"/>
                    <a:gd name="connsiteY1036" fmla="*/ 89503 h 1125228"/>
                    <a:gd name="connsiteX1037" fmla="*/ 620186 w 1405845"/>
                    <a:gd name="connsiteY1037" fmla="*/ 91226 h 1125228"/>
                    <a:gd name="connsiteX1038" fmla="*/ 621035 w 1405845"/>
                    <a:gd name="connsiteY1038" fmla="*/ 91226 h 1125228"/>
                    <a:gd name="connsiteX1039" fmla="*/ 622733 w 1405845"/>
                    <a:gd name="connsiteY1039" fmla="*/ 91226 h 1125228"/>
                    <a:gd name="connsiteX1040" fmla="*/ 623582 w 1405845"/>
                    <a:gd name="connsiteY1040" fmla="*/ 90378 h 1125228"/>
                    <a:gd name="connsiteX1041" fmla="*/ 624431 w 1405845"/>
                    <a:gd name="connsiteY1041" fmla="*/ 86958 h 1125228"/>
                    <a:gd name="connsiteX1042" fmla="*/ 626155 w 1405845"/>
                    <a:gd name="connsiteY1042" fmla="*/ 87806 h 1125228"/>
                    <a:gd name="connsiteX1043" fmla="*/ 627853 w 1405845"/>
                    <a:gd name="connsiteY1043" fmla="*/ 85261 h 1125228"/>
                    <a:gd name="connsiteX1044" fmla="*/ 628702 w 1405845"/>
                    <a:gd name="connsiteY1044" fmla="*/ 83538 h 1125228"/>
                    <a:gd name="connsiteX1045" fmla="*/ 629551 w 1405845"/>
                    <a:gd name="connsiteY1045" fmla="*/ 83538 h 1125228"/>
                    <a:gd name="connsiteX1046" fmla="*/ 629551 w 1405845"/>
                    <a:gd name="connsiteY1046" fmla="*/ 84413 h 1125228"/>
                    <a:gd name="connsiteX1047" fmla="*/ 631249 w 1405845"/>
                    <a:gd name="connsiteY1047" fmla="*/ 84413 h 1125228"/>
                    <a:gd name="connsiteX1048" fmla="*/ 633823 w 1405845"/>
                    <a:gd name="connsiteY1048" fmla="*/ 86958 h 1125228"/>
                    <a:gd name="connsiteX1049" fmla="*/ 632974 w 1405845"/>
                    <a:gd name="connsiteY1049" fmla="*/ 90378 h 1125228"/>
                    <a:gd name="connsiteX1050" fmla="*/ 634672 w 1405845"/>
                    <a:gd name="connsiteY1050" fmla="*/ 90378 h 1125228"/>
                    <a:gd name="connsiteX1051" fmla="*/ 635521 w 1405845"/>
                    <a:gd name="connsiteY1051" fmla="*/ 92075 h 1125228"/>
                    <a:gd name="connsiteX1052" fmla="*/ 638094 w 1405845"/>
                    <a:gd name="connsiteY1052" fmla="*/ 92923 h 1125228"/>
                    <a:gd name="connsiteX1053" fmla="*/ 638094 w 1405845"/>
                    <a:gd name="connsiteY1053" fmla="*/ 95494 h 1125228"/>
                    <a:gd name="connsiteX1054" fmla="*/ 638094 w 1405845"/>
                    <a:gd name="connsiteY1054" fmla="*/ 98888 h 1125228"/>
                    <a:gd name="connsiteX1055" fmla="*/ 637245 w 1405845"/>
                    <a:gd name="connsiteY1055" fmla="*/ 99736 h 1125228"/>
                    <a:gd name="connsiteX1056" fmla="*/ 637245 w 1405845"/>
                    <a:gd name="connsiteY1056" fmla="*/ 100585 h 1125228"/>
                    <a:gd name="connsiteX1057" fmla="*/ 637245 w 1405845"/>
                    <a:gd name="connsiteY1057" fmla="*/ 104853 h 1125228"/>
                    <a:gd name="connsiteX1058" fmla="*/ 632974 w 1405845"/>
                    <a:gd name="connsiteY1058" fmla="*/ 109121 h 1125228"/>
                    <a:gd name="connsiteX1059" fmla="*/ 632125 w 1405845"/>
                    <a:gd name="connsiteY1059" fmla="*/ 109970 h 1125228"/>
                    <a:gd name="connsiteX1060" fmla="*/ 632125 w 1405845"/>
                    <a:gd name="connsiteY1060" fmla="*/ 111667 h 1125228"/>
                    <a:gd name="connsiteX1061" fmla="*/ 630400 w 1405845"/>
                    <a:gd name="connsiteY1061" fmla="*/ 112541 h 1125228"/>
                    <a:gd name="connsiteX1062" fmla="*/ 630400 w 1405845"/>
                    <a:gd name="connsiteY1062" fmla="*/ 114238 h 1125228"/>
                    <a:gd name="connsiteX1063" fmla="*/ 628702 w 1405845"/>
                    <a:gd name="connsiteY1063" fmla="*/ 115087 h 1125228"/>
                    <a:gd name="connsiteX1064" fmla="*/ 627853 w 1405845"/>
                    <a:gd name="connsiteY1064" fmla="*/ 116783 h 1125228"/>
                    <a:gd name="connsiteX1065" fmla="*/ 627853 w 1405845"/>
                    <a:gd name="connsiteY1065" fmla="*/ 117658 h 1125228"/>
                    <a:gd name="connsiteX1066" fmla="*/ 628702 w 1405845"/>
                    <a:gd name="connsiteY1066" fmla="*/ 118506 h 1125228"/>
                    <a:gd name="connsiteX1067" fmla="*/ 628702 w 1405845"/>
                    <a:gd name="connsiteY1067" fmla="*/ 120203 h 1125228"/>
                    <a:gd name="connsiteX1068" fmla="*/ 627853 w 1405845"/>
                    <a:gd name="connsiteY1068" fmla="*/ 121052 h 1125228"/>
                    <a:gd name="connsiteX1069" fmla="*/ 627853 w 1405845"/>
                    <a:gd name="connsiteY1069" fmla="*/ 121900 h 1125228"/>
                    <a:gd name="connsiteX1070" fmla="*/ 626155 w 1405845"/>
                    <a:gd name="connsiteY1070" fmla="*/ 122748 h 1125228"/>
                    <a:gd name="connsiteX1071" fmla="*/ 624431 w 1405845"/>
                    <a:gd name="connsiteY1071" fmla="*/ 122748 h 1125228"/>
                    <a:gd name="connsiteX1072" fmla="*/ 624431 w 1405845"/>
                    <a:gd name="connsiteY1072" fmla="*/ 123623 h 1125228"/>
                    <a:gd name="connsiteX1073" fmla="*/ 622733 w 1405845"/>
                    <a:gd name="connsiteY1073" fmla="*/ 123623 h 1125228"/>
                    <a:gd name="connsiteX1074" fmla="*/ 621884 w 1405845"/>
                    <a:gd name="connsiteY1074" fmla="*/ 124472 h 1125228"/>
                    <a:gd name="connsiteX1075" fmla="*/ 619311 w 1405845"/>
                    <a:gd name="connsiteY1075" fmla="*/ 124472 h 1125228"/>
                    <a:gd name="connsiteX1076" fmla="*/ 619311 w 1405845"/>
                    <a:gd name="connsiteY1076" fmla="*/ 126168 h 1125228"/>
                    <a:gd name="connsiteX1077" fmla="*/ 621884 w 1405845"/>
                    <a:gd name="connsiteY1077" fmla="*/ 127865 h 1125228"/>
                    <a:gd name="connsiteX1078" fmla="*/ 621884 w 1405845"/>
                    <a:gd name="connsiteY1078" fmla="*/ 130437 h 1125228"/>
                    <a:gd name="connsiteX1079" fmla="*/ 622733 w 1405845"/>
                    <a:gd name="connsiteY1079" fmla="*/ 132133 h 1125228"/>
                    <a:gd name="connsiteX1080" fmla="*/ 623582 w 1405845"/>
                    <a:gd name="connsiteY1080" fmla="*/ 131285 h 1125228"/>
                    <a:gd name="connsiteX1081" fmla="*/ 623582 w 1405845"/>
                    <a:gd name="connsiteY1081" fmla="*/ 132133 h 1125228"/>
                    <a:gd name="connsiteX1082" fmla="*/ 624431 w 1405845"/>
                    <a:gd name="connsiteY1082" fmla="*/ 133830 h 1125228"/>
                    <a:gd name="connsiteX1083" fmla="*/ 627853 w 1405845"/>
                    <a:gd name="connsiteY1083" fmla="*/ 132982 h 1125228"/>
                    <a:gd name="connsiteX1084" fmla="*/ 627004 w 1405845"/>
                    <a:gd name="connsiteY1084" fmla="*/ 132133 h 1125228"/>
                    <a:gd name="connsiteX1085" fmla="*/ 627853 w 1405845"/>
                    <a:gd name="connsiteY1085" fmla="*/ 131285 h 1125228"/>
                    <a:gd name="connsiteX1086" fmla="*/ 628702 w 1405845"/>
                    <a:gd name="connsiteY1086" fmla="*/ 130437 h 1125228"/>
                    <a:gd name="connsiteX1087" fmla="*/ 629551 w 1405845"/>
                    <a:gd name="connsiteY1087" fmla="*/ 129588 h 1125228"/>
                    <a:gd name="connsiteX1088" fmla="*/ 629551 w 1405845"/>
                    <a:gd name="connsiteY1088" fmla="*/ 127865 h 1125228"/>
                    <a:gd name="connsiteX1089" fmla="*/ 630400 w 1405845"/>
                    <a:gd name="connsiteY1089" fmla="*/ 127017 h 1125228"/>
                    <a:gd name="connsiteX1090" fmla="*/ 630400 w 1405845"/>
                    <a:gd name="connsiteY1090" fmla="*/ 126168 h 1125228"/>
                    <a:gd name="connsiteX1091" fmla="*/ 630400 w 1405845"/>
                    <a:gd name="connsiteY1091" fmla="*/ 125320 h 1125228"/>
                    <a:gd name="connsiteX1092" fmla="*/ 632974 w 1405845"/>
                    <a:gd name="connsiteY1092" fmla="*/ 125320 h 1125228"/>
                    <a:gd name="connsiteX1093" fmla="*/ 633823 w 1405845"/>
                    <a:gd name="connsiteY1093" fmla="*/ 125320 h 1125228"/>
                    <a:gd name="connsiteX1094" fmla="*/ 634672 w 1405845"/>
                    <a:gd name="connsiteY1094" fmla="*/ 125320 h 1125228"/>
                    <a:gd name="connsiteX1095" fmla="*/ 636370 w 1405845"/>
                    <a:gd name="connsiteY1095" fmla="*/ 125320 h 1125228"/>
                    <a:gd name="connsiteX1096" fmla="*/ 637245 w 1405845"/>
                    <a:gd name="connsiteY1096" fmla="*/ 122748 h 1125228"/>
                    <a:gd name="connsiteX1097" fmla="*/ 636370 w 1405845"/>
                    <a:gd name="connsiteY1097" fmla="*/ 121900 h 1125228"/>
                    <a:gd name="connsiteX1098" fmla="*/ 638094 w 1405845"/>
                    <a:gd name="connsiteY1098" fmla="*/ 121900 h 1125228"/>
                    <a:gd name="connsiteX1099" fmla="*/ 638094 w 1405845"/>
                    <a:gd name="connsiteY1099" fmla="*/ 119355 h 1125228"/>
                    <a:gd name="connsiteX1100" fmla="*/ 639792 w 1405845"/>
                    <a:gd name="connsiteY1100" fmla="*/ 117658 h 1125228"/>
                    <a:gd name="connsiteX1101" fmla="*/ 644064 w 1405845"/>
                    <a:gd name="connsiteY1101" fmla="*/ 116783 h 1125228"/>
                    <a:gd name="connsiteX1102" fmla="*/ 650033 w 1405845"/>
                    <a:gd name="connsiteY1102" fmla="*/ 120203 h 1125228"/>
                    <a:gd name="connsiteX1103" fmla="*/ 650882 w 1405845"/>
                    <a:gd name="connsiteY1103" fmla="*/ 119355 h 1125228"/>
                    <a:gd name="connsiteX1104" fmla="*/ 651731 w 1405845"/>
                    <a:gd name="connsiteY1104" fmla="*/ 119355 h 1125228"/>
                    <a:gd name="connsiteX1105" fmla="*/ 651731 w 1405845"/>
                    <a:gd name="connsiteY1105" fmla="*/ 118506 h 1125228"/>
                    <a:gd name="connsiteX1106" fmla="*/ 653429 w 1405845"/>
                    <a:gd name="connsiteY1106" fmla="*/ 118506 h 1125228"/>
                    <a:gd name="connsiteX1107" fmla="*/ 654305 w 1405845"/>
                    <a:gd name="connsiteY1107" fmla="*/ 117658 h 1125228"/>
                    <a:gd name="connsiteX1108" fmla="*/ 655154 w 1405845"/>
                    <a:gd name="connsiteY1108" fmla="*/ 117658 h 1125228"/>
                    <a:gd name="connsiteX1109" fmla="*/ 655154 w 1405845"/>
                    <a:gd name="connsiteY1109" fmla="*/ 115935 h 1125228"/>
                    <a:gd name="connsiteX1110" fmla="*/ 656003 w 1405845"/>
                    <a:gd name="connsiteY1110" fmla="*/ 115935 h 1125228"/>
                    <a:gd name="connsiteX1111" fmla="*/ 656003 w 1405845"/>
                    <a:gd name="connsiteY1111" fmla="*/ 115087 h 1125228"/>
                    <a:gd name="connsiteX1112" fmla="*/ 656852 w 1405845"/>
                    <a:gd name="connsiteY1112" fmla="*/ 115087 h 1125228"/>
                    <a:gd name="connsiteX1113" fmla="*/ 657701 w 1405845"/>
                    <a:gd name="connsiteY1113" fmla="*/ 114238 h 1125228"/>
                    <a:gd name="connsiteX1114" fmla="*/ 659425 w 1405845"/>
                    <a:gd name="connsiteY1114" fmla="*/ 115087 h 1125228"/>
                    <a:gd name="connsiteX1115" fmla="*/ 661123 w 1405845"/>
                    <a:gd name="connsiteY1115" fmla="*/ 114238 h 1125228"/>
                    <a:gd name="connsiteX1116" fmla="*/ 662821 w 1405845"/>
                    <a:gd name="connsiteY1116" fmla="*/ 115087 h 1125228"/>
                    <a:gd name="connsiteX1117" fmla="*/ 664519 w 1405845"/>
                    <a:gd name="connsiteY1117" fmla="*/ 115087 h 1125228"/>
                    <a:gd name="connsiteX1118" fmla="*/ 665395 w 1405845"/>
                    <a:gd name="connsiteY1118" fmla="*/ 115087 h 1125228"/>
                    <a:gd name="connsiteX1119" fmla="*/ 667093 w 1405845"/>
                    <a:gd name="connsiteY1119" fmla="*/ 115087 h 1125228"/>
                    <a:gd name="connsiteX1120" fmla="*/ 667942 w 1405845"/>
                    <a:gd name="connsiteY1120" fmla="*/ 114238 h 1125228"/>
                    <a:gd name="connsiteX1121" fmla="*/ 667942 w 1405845"/>
                    <a:gd name="connsiteY1121" fmla="*/ 115087 h 1125228"/>
                    <a:gd name="connsiteX1122" fmla="*/ 667942 w 1405845"/>
                    <a:gd name="connsiteY1122" fmla="*/ 114238 h 1125228"/>
                    <a:gd name="connsiteX1123" fmla="*/ 668791 w 1405845"/>
                    <a:gd name="connsiteY1123" fmla="*/ 114238 h 1125228"/>
                    <a:gd name="connsiteX1124" fmla="*/ 668791 w 1405845"/>
                    <a:gd name="connsiteY1124" fmla="*/ 113390 h 1125228"/>
                    <a:gd name="connsiteX1125" fmla="*/ 669640 w 1405845"/>
                    <a:gd name="connsiteY1125" fmla="*/ 113390 h 1125228"/>
                    <a:gd name="connsiteX1126" fmla="*/ 669640 w 1405845"/>
                    <a:gd name="connsiteY1126" fmla="*/ 112541 h 1125228"/>
                    <a:gd name="connsiteX1127" fmla="*/ 669640 w 1405845"/>
                    <a:gd name="connsiteY1127" fmla="*/ 111667 h 1125228"/>
                    <a:gd name="connsiteX1128" fmla="*/ 670515 w 1405845"/>
                    <a:gd name="connsiteY1128" fmla="*/ 112541 h 1125228"/>
                    <a:gd name="connsiteX1129" fmla="*/ 670515 w 1405845"/>
                    <a:gd name="connsiteY1129" fmla="*/ 111667 h 1125228"/>
                    <a:gd name="connsiteX1130" fmla="*/ 672213 w 1405845"/>
                    <a:gd name="connsiteY1130" fmla="*/ 111667 h 1125228"/>
                    <a:gd name="connsiteX1131" fmla="*/ 673062 w 1405845"/>
                    <a:gd name="connsiteY1131" fmla="*/ 111667 h 1125228"/>
                    <a:gd name="connsiteX1132" fmla="*/ 673062 w 1405845"/>
                    <a:gd name="connsiteY1132" fmla="*/ 110818 h 1125228"/>
                    <a:gd name="connsiteX1133" fmla="*/ 673911 w 1405845"/>
                    <a:gd name="connsiteY1133" fmla="*/ 110818 h 1125228"/>
                    <a:gd name="connsiteX1134" fmla="*/ 674760 w 1405845"/>
                    <a:gd name="connsiteY1134" fmla="*/ 110818 h 1125228"/>
                    <a:gd name="connsiteX1135" fmla="*/ 674760 w 1405845"/>
                    <a:gd name="connsiteY1135" fmla="*/ 109970 h 1125228"/>
                    <a:gd name="connsiteX1136" fmla="*/ 676485 w 1405845"/>
                    <a:gd name="connsiteY1136" fmla="*/ 107425 h 1125228"/>
                    <a:gd name="connsiteX1137" fmla="*/ 677334 w 1405845"/>
                    <a:gd name="connsiteY1137" fmla="*/ 105701 h 1125228"/>
                    <a:gd name="connsiteX1138" fmla="*/ 676485 w 1405845"/>
                    <a:gd name="connsiteY1138" fmla="*/ 104853 h 1125228"/>
                    <a:gd name="connsiteX1139" fmla="*/ 677334 w 1405845"/>
                    <a:gd name="connsiteY1139" fmla="*/ 103156 h 1125228"/>
                    <a:gd name="connsiteX1140" fmla="*/ 678183 w 1405845"/>
                    <a:gd name="connsiteY1140" fmla="*/ 103156 h 1125228"/>
                    <a:gd name="connsiteX1141" fmla="*/ 678183 w 1405845"/>
                    <a:gd name="connsiteY1141" fmla="*/ 104005 h 1125228"/>
                    <a:gd name="connsiteX1142" fmla="*/ 679032 w 1405845"/>
                    <a:gd name="connsiteY1142" fmla="*/ 101460 h 1125228"/>
                    <a:gd name="connsiteX1143" fmla="*/ 679881 w 1405845"/>
                    <a:gd name="connsiteY1143" fmla="*/ 102308 h 1125228"/>
                    <a:gd name="connsiteX1144" fmla="*/ 679881 w 1405845"/>
                    <a:gd name="connsiteY1144" fmla="*/ 103156 h 1125228"/>
                    <a:gd name="connsiteX1145" fmla="*/ 681605 w 1405845"/>
                    <a:gd name="connsiteY1145" fmla="*/ 102308 h 1125228"/>
                    <a:gd name="connsiteX1146" fmla="*/ 682454 w 1405845"/>
                    <a:gd name="connsiteY1146" fmla="*/ 101460 h 1125228"/>
                    <a:gd name="connsiteX1147" fmla="*/ 683303 w 1405845"/>
                    <a:gd name="connsiteY1147" fmla="*/ 98888 h 1125228"/>
                    <a:gd name="connsiteX1148" fmla="*/ 684152 w 1405845"/>
                    <a:gd name="connsiteY1148" fmla="*/ 98888 h 1125228"/>
                    <a:gd name="connsiteX1149" fmla="*/ 684152 w 1405845"/>
                    <a:gd name="connsiteY1149" fmla="*/ 98040 h 1125228"/>
                    <a:gd name="connsiteX1150" fmla="*/ 685001 w 1405845"/>
                    <a:gd name="connsiteY1150" fmla="*/ 98040 h 1125228"/>
                    <a:gd name="connsiteX1151" fmla="*/ 685001 w 1405845"/>
                    <a:gd name="connsiteY1151" fmla="*/ 96343 h 1125228"/>
                    <a:gd name="connsiteX1152" fmla="*/ 685850 w 1405845"/>
                    <a:gd name="connsiteY1152" fmla="*/ 97191 h 1125228"/>
                    <a:gd name="connsiteX1153" fmla="*/ 685850 w 1405845"/>
                    <a:gd name="connsiteY1153" fmla="*/ 96343 h 1125228"/>
                    <a:gd name="connsiteX1154" fmla="*/ 688423 w 1405845"/>
                    <a:gd name="connsiteY1154" fmla="*/ 93771 h 1125228"/>
                    <a:gd name="connsiteX1155" fmla="*/ 688423 w 1405845"/>
                    <a:gd name="connsiteY1155" fmla="*/ 92923 h 1125228"/>
                    <a:gd name="connsiteX1156" fmla="*/ 690121 w 1405845"/>
                    <a:gd name="connsiteY1156" fmla="*/ 92923 h 1125228"/>
                    <a:gd name="connsiteX1157" fmla="*/ 690970 w 1405845"/>
                    <a:gd name="connsiteY1157" fmla="*/ 92075 h 1125228"/>
                    <a:gd name="connsiteX1158" fmla="*/ 691819 w 1405845"/>
                    <a:gd name="connsiteY1158" fmla="*/ 92075 h 1125228"/>
                    <a:gd name="connsiteX1159" fmla="*/ 692695 w 1405845"/>
                    <a:gd name="connsiteY1159" fmla="*/ 92075 h 1125228"/>
                    <a:gd name="connsiteX1160" fmla="*/ 694393 w 1405845"/>
                    <a:gd name="connsiteY1160" fmla="*/ 93771 h 1125228"/>
                    <a:gd name="connsiteX1161" fmla="*/ 695242 w 1405845"/>
                    <a:gd name="connsiteY1161" fmla="*/ 93771 h 1125228"/>
                    <a:gd name="connsiteX1162" fmla="*/ 696940 w 1405845"/>
                    <a:gd name="connsiteY1162" fmla="*/ 92923 h 1125228"/>
                    <a:gd name="connsiteX1163" fmla="*/ 698664 w 1405845"/>
                    <a:gd name="connsiteY1163" fmla="*/ 94620 h 1125228"/>
                    <a:gd name="connsiteX1164" fmla="*/ 701211 w 1405845"/>
                    <a:gd name="connsiteY1164" fmla="*/ 92923 h 1125228"/>
                    <a:gd name="connsiteX1165" fmla="*/ 702060 w 1405845"/>
                    <a:gd name="connsiteY1165" fmla="*/ 92923 h 1125228"/>
                    <a:gd name="connsiteX1166" fmla="*/ 702060 w 1405845"/>
                    <a:gd name="connsiteY1166" fmla="*/ 93771 h 1125228"/>
                    <a:gd name="connsiteX1167" fmla="*/ 702909 w 1405845"/>
                    <a:gd name="connsiteY1167" fmla="*/ 93771 h 1125228"/>
                    <a:gd name="connsiteX1168" fmla="*/ 702909 w 1405845"/>
                    <a:gd name="connsiteY1168" fmla="*/ 92923 h 1125228"/>
                    <a:gd name="connsiteX1169" fmla="*/ 703785 w 1405845"/>
                    <a:gd name="connsiteY1169" fmla="*/ 92075 h 1125228"/>
                    <a:gd name="connsiteX1170" fmla="*/ 702909 w 1405845"/>
                    <a:gd name="connsiteY1170" fmla="*/ 92075 h 1125228"/>
                    <a:gd name="connsiteX1171" fmla="*/ 704634 w 1405845"/>
                    <a:gd name="connsiteY1171" fmla="*/ 91226 h 1125228"/>
                    <a:gd name="connsiteX1172" fmla="*/ 705483 w 1405845"/>
                    <a:gd name="connsiteY1172" fmla="*/ 89503 h 1125228"/>
                    <a:gd name="connsiteX1173" fmla="*/ 706332 w 1405845"/>
                    <a:gd name="connsiteY1173" fmla="*/ 89503 h 1125228"/>
                    <a:gd name="connsiteX1174" fmla="*/ 706332 w 1405845"/>
                    <a:gd name="connsiteY1174" fmla="*/ 90378 h 1125228"/>
                    <a:gd name="connsiteX1175" fmla="*/ 707181 w 1405845"/>
                    <a:gd name="connsiteY1175" fmla="*/ 90378 h 1125228"/>
                    <a:gd name="connsiteX1176" fmla="*/ 709754 w 1405845"/>
                    <a:gd name="connsiteY1176" fmla="*/ 88655 h 1125228"/>
                    <a:gd name="connsiteX1177" fmla="*/ 712301 w 1405845"/>
                    <a:gd name="connsiteY1177" fmla="*/ 86109 h 1125228"/>
                    <a:gd name="connsiteX1178" fmla="*/ 713150 w 1405845"/>
                    <a:gd name="connsiteY1178" fmla="*/ 86109 h 1125228"/>
                    <a:gd name="connsiteX1179" fmla="*/ 713150 w 1405845"/>
                    <a:gd name="connsiteY1179" fmla="*/ 85261 h 1125228"/>
                    <a:gd name="connsiteX1180" fmla="*/ 713150 w 1405845"/>
                    <a:gd name="connsiteY1180" fmla="*/ 84413 h 1125228"/>
                    <a:gd name="connsiteX1181" fmla="*/ 713999 w 1405845"/>
                    <a:gd name="connsiteY1181" fmla="*/ 83538 h 1125228"/>
                    <a:gd name="connsiteX1182" fmla="*/ 713999 w 1405845"/>
                    <a:gd name="connsiteY1182" fmla="*/ 82689 h 1125228"/>
                    <a:gd name="connsiteX1183" fmla="*/ 714848 w 1405845"/>
                    <a:gd name="connsiteY1183" fmla="*/ 83538 h 1125228"/>
                    <a:gd name="connsiteX1184" fmla="*/ 715724 w 1405845"/>
                    <a:gd name="connsiteY1184" fmla="*/ 83538 h 1125228"/>
                    <a:gd name="connsiteX1185" fmla="*/ 715724 w 1405845"/>
                    <a:gd name="connsiteY1185" fmla="*/ 82689 h 1125228"/>
                    <a:gd name="connsiteX1186" fmla="*/ 715724 w 1405845"/>
                    <a:gd name="connsiteY1186" fmla="*/ 81841 h 1125228"/>
                    <a:gd name="connsiteX1187" fmla="*/ 718271 w 1405845"/>
                    <a:gd name="connsiteY1187" fmla="*/ 81841 h 1125228"/>
                    <a:gd name="connsiteX1188" fmla="*/ 719120 w 1405845"/>
                    <a:gd name="connsiteY1188" fmla="*/ 80144 h 1125228"/>
                    <a:gd name="connsiteX1189" fmla="*/ 719969 w 1405845"/>
                    <a:gd name="connsiteY1189" fmla="*/ 80993 h 1125228"/>
                    <a:gd name="connsiteX1190" fmla="*/ 720844 w 1405845"/>
                    <a:gd name="connsiteY1190" fmla="*/ 79296 h 1125228"/>
                    <a:gd name="connsiteX1191" fmla="*/ 719969 w 1405845"/>
                    <a:gd name="connsiteY1191" fmla="*/ 77573 h 1125228"/>
                    <a:gd name="connsiteX1192" fmla="*/ 720844 w 1405845"/>
                    <a:gd name="connsiteY1192" fmla="*/ 78421 h 1125228"/>
                    <a:gd name="connsiteX1193" fmla="*/ 721693 w 1405845"/>
                    <a:gd name="connsiteY1193" fmla="*/ 78421 h 1125228"/>
                    <a:gd name="connsiteX1194" fmla="*/ 721693 w 1405845"/>
                    <a:gd name="connsiteY1194" fmla="*/ 77573 h 1125228"/>
                    <a:gd name="connsiteX1195" fmla="*/ 722542 w 1405845"/>
                    <a:gd name="connsiteY1195" fmla="*/ 77573 h 1125228"/>
                    <a:gd name="connsiteX1196" fmla="*/ 724240 w 1405845"/>
                    <a:gd name="connsiteY1196" fmla="*/ 77573 h 1125228"/>
                    <a:gd name="connsiteX1197" fmla="*/ 723391 w 1405845"/>
                    <a:gd name="connsiteY1197" fmla="*/ 76724 h 1125228"/>
                    <a:gd name="connsiteX1198" fmla="*/ 723391 w 1405845"/>
                    <a:gd name="connsiteY1198" fmla="*/ 75876 h 1125228"/>
                    <a:gd name="connsiteX1199" fmla="*/ 725089 w 1405845"/>
                    <a:gd name="connsiteY1199" fmla="*/ 75028 h 1125228"/>
                    <a:gd name="connsiteX1200" fmla="*/ 725965 w 1405845"/>
                    <a:gd name="connsiteY1200" fmla="*/ 73331 h 1125228"/>
                    <a:gd name="connsiteX1201" fmla="*/ 726814 w 1405845"/>
                    <a:gd name="connsiteY1201" fmla="*/ 74179 h 1125228"/>
                    <a:gd name="connsiteX1202" fmla="*/ 727663 w 1405845"/>
                    <a:gd name="connsiteY1202" fmla="*/ 72456 h 1125228"/>
                    <a:gd name="connsiteX1203" fmla="*/ 728512 w 1405845"/>
                    <a:gd name="connsiteY1203" fmla="*/ 71608 h 1125228"/>
                    <a:gd name="connsiteX1204" fmla="*/ 729361 w 1405845"/>
                    <a:gd name="connsiteY1204" fmla="*/ 72456 h 1125228"/>
                    <a:gd name="connsiteX1205" fmla="*/ 731059 w 1405845"/>
                    <a:gd name="connsiteY1205" fmla="*/ 70759 h 1125228"/>
                    <a:gd name="connsiteX1206" fmla="*/ 731059 w 1405845"/>
                    <a:gd name="connsiteY1206" fmla="*/ 69063 h 1125228"/>
                    <a:gd name="connsiteX1207" fmla="*/ 732783 w 1405845"/>
                    <a:gd name="connsiteY1207" fmla="*/ 68214 h 1125228"/>
                    <a:gd name="connsiteX1208" fmla="*/ 733632 w 1405845"/>
                    <a:gd name="connsiteY1208" fmla="*/ 66491 h 1125228"/>
                    <a:gd name="connsiteX1209" fmla="*/ 736179 w 1405845"/>
                    <a:gd name="connsiteY1209" fmla="*/ 67366 h 1125228"/>
                    <a:gd name="connsiteX1210" fmla="*/ 736179 w 1405845"/>
                    <a:gd name="connsiteY1210" fmla="*/ 66491 h 1125228"/>
                    <a:gd name="connsiteX1211" fmla="*/ 737028 w 1405845"/>
                    <a:gd name="connsiteY1211" fmla="*/ 66491 h 1125228"/>
                    <a:gd name="connsiteX1212" fmla="*/ 737904 w 1405845"/>
                    <a:gd name="connsiteY1212" fmla="*/ 66491 h 1125228"/>
                    <a:gd name="connsiteX1213" fmla="*/ 737904 w 1405845"/>
                    <a:gd name="connsiteY1213" fmla="*/ 65643 h 1125228"/>
                    <a:gd name="connsiteX1214" fmla="*/ 739602 w 1405845"/>
                    <a:gd name="connsiteY1214" fmla="*/ 64794 h 1125228"/>
                    <a:gd name="connsiteX1215" fmla="*/ 738753 w 1405845"/>
                    <a:gd name="connsiteY1215" fmla="*/ 65643 h 1125228"/>
                    <a:gd name="connsiteX1216" fmla="*/ 740451 w 1405845"/>
                    <a:gd name="connsiteY1216" fmla="*/ 66491 h 1125228"/>
                    <a:gd name="connsiteX1217" fmla="*/ 748118 w 1405845"/>
                    <a:gd name="connsiteY1217" fmla="*/ 67366 h 1125228"/>
                    <a:gd name="connsiteX1218" fmla="*/ 748993 w 1405845"/>
                    <a:gd name="connsiteY1218" fmla="*/ 67366 h 1125228"/>
                    <a:gd name="connsiteX1219" fmla="*/ 749842 w 1405845"/>
                    <a:gd name="connsiteY1219" fmla="*/ 66491 h 1125228"/>
                    <a:gd name="connsiteX1220" fmla="*/ 751540 w 1405845"/>
                    <a:gd name="connsiteY1220" fmla="*/ 63946 h 1125228"/>
                    <a:gd name="connsiteX1221" fmla="*/ 753238 w 1405845"/>
                    <a:gd name="connsiteY1221" fmla="*/ 60526 h 1125228"/>
                    <a:gd name="connsiteX1222" fmla="*/ 754114 w 1405845"/>
                    <a:gd name="connsiteY1222" fmla="*/ 59677 h 1125228"/>
                    <a:gd name="connsiteX1223" fmla="*/ 754114 w 1405845"/>
                    <a:gd name="connsiteY1223" fmla="*/ 60526 h 1125228"/>
                    <a:gd name="connsiteX1224" fmla="*/ 754963 w 1405845"/>
                    <a:gd name="connsiteY1224" fmla="*/ 59677 h 1125228"/>
                    <a:gd name="connsiteX1225" fmla="*/ 754963 w 1405845"/>
                    <a:gd name="connsiteY1225" fmla="*/ 57981 h 1125228"/>
                    <a:gd name="connsiteX1226" fmla="*/ 760083 w 1405845"/>
                    <a:gd name="connsiteY1226" fmla="*/ 56257 h 1125228"/>
                    <a:gd name="connsiteX1227" fmla="*/ 760083 w 1405845"/>
                    <a:gd name="connsiteY1227" fmla="*/ 55409 h 1125228"/>
                    <a:gd name="connsiteX1228" fmla="*/ 761781 w 1405845"/>
                    <a:gd name="connsiteY1228" fmla="*/ 56257 h 1125228"/>
                    <a:gd name="connsiteX1229" fmla="*/ 761781 w 1405845"/>
                    <a:gd name="connsiteY1229" fmla="*/ 55409 h 1125228"/>
                    <a:gd name="connsiteX1230" fmla="*/ 761781 w 1405845"/>
                    <a:gd name="connsiteY1230" fmla="*/ 54561 h 1125228"/>
                    <a:gd name="connsiteX1231" fmla="*/ 763479 w 1405845"/>
                    <a:gd name="connsiteY1231" fmla="*/ 54561 h 1125228"/>
                    <a:gd name="connsiteX1232" fmla="*/ 762630 w 1405845"/>
                    <a:gd name="connsiteY1232" fmla="*/ 53712 h 1125228"/>
                    <a:gd name="connsiteX1233" fmla="*/ 764328 w 1405845"/>
                    <a:gd name="connsiteY1233" fmla="*/ 52016 h 1125228"/>
                    <a:gd name="connsiteX1234" fmla="*/ 765204 w 1405845"/>
                    <a:gd name="connsiteY1234" fmla="*/ 52864 h 1125228"/>
                    <a:gd name="connsiteX1235" fmla="*/ 766053 w 1405845"/>
                    <a:gd name="connsiteY1235" fmla="*/ 52016 h 1125228"/>
                    <a:gd name="connsiteX1236" fmla="*/ 766902 w 1405845"/>
                    <a:gd name="connsiteY1236" fmla="*/ 52016 h 1125228"/>
                    <a:gd name="connsiteX1237" fmla="*/ 766902 w 1405845"/>
                    <a:gd name="connsiteY1237" fmla="*/ 51167 h 1125228"/>
                    <a:gd name="connsiteX1238" fmla="*/ 767751 w 1405845"/>
                    <a:gd name="connsiteY1238" fmla="*/ 51167 h 1125228"/>
                    <a:gd name="connsiteX1239" fmla="*/ 770298 w 1405845"/>
                    <a:gd name="connsiteY1239" fmla="*/ 50292 h 1125228"/>
                    <a:gd name="connsiteX1240" fmla="*/ 770298 w 1405845"/>
                    <a:gd name="connsiteY1240" fmla="*/ 49444 h 1125228"/>
                    <a:gd name="connsiteX1241" fmla="*/ 771173 w 1405845"/>
                    <a:gd name="connsiteY1241" fmla="*/ 49444 h 1125228"/>
                    <a:gd name="connsiteX1242" fmla="*/ 771173 w 1405845"/>
                    <a:gd name="connsiteY1242" fmla="*/ 48596 h 1125228"/>
                    <a:gd name="connsiteX1243" fmla="*/ 772871 w 1405845"/>
                    <a:gd name="connsiteY1243" fmla="*/ 48596 h 1125228"/>
                    <a:gd name="connsiteX1244" fmla="*/ 773720 w 1405845"/>
                    <a:gd name="connsiteY1244" fmla="*/ 47747 h 1125228"/>
                    <a:gd name="connsiteX1245" fmla="*/ 775418 w 1405845"/>
                    <a:gd name="connsiteY1245" fmla="*/ 47747 h 1125228"/>
                    <a:gd name="connsiteX1246" fmla="*/ 775418 w 1405845"/>
                    <a:gd name="connsiteY1246" fmla="*/ 46899 h 1125228"/>
                    <a:gd name="connsiteX1247" fmla="*/ 775418 w 1405845"/>
                    <a:gd name="connsiteY1247" fmla="*/ 47747 h 1125228"/>
                    <a:gd name="connsiteX1248" fmla="*/ 777143 w 1405845"/>
                    <a:gd name="connsiteY1248" fmla="*/ 45202 h 1125228"/>
                    <a:gd name="connsiteX1249" fmla="*/ 777992 w 1405845"/>
                    <a:gd name="connsiteY1249" fmla="*/ 45202 h 1125228"/>
                    <a:gd name="connsiteX1250" fmla="*/ 778841 w 1405845"/>
                    <a:gd name="connsiteY1250" fmla="*/ 45202 h 1125228"/>
                    <a:gd name="connsiteX1251" fmla="*/ 779690 w 1405845"/>
                    <a:gd name="connsiteY1251" fmla="*/ 45202 h 1125228"/>
                    <a:gd name="connsiteX1252" fmla="*/ 779690 w 1405845"/>
                    <a:gd name="connsiteY1252" fmla="*/ 43479 h 1125228"/>
                    <a:gd name="connsiteX1253" fmla="*/ 778841 w 1405845"/>
                    <a:gd name="connsiteY1253" fmla="*/ 44327 h 1125228"/>
                    <a:gd name="connsiteX1254" fmla="*/ 777992 w 1405845"/>
                    <a:gd name="connsiteY1254" fmla="*/ 44327 h 1125228"/>
                    <a:gd name="connsiteX1255" fmla="*/ 777992 w 1405845"/>
                    <a:gd name="connsiteY1255" fmla="*/ 43479 h 1125228"/>
                    <a:gd name="connsiteX1256" fmla="*/ 777992 w 1405845"/>
                    <a:gd name="connsiteY1256" fmla="*/ 42631 h 1125228"/>
                    <a:gd name="connsiteX1257" fmla="*/ 778841 w 1405845"/>
                    <a:gd name="connsiteY1257" fmla="*/ 43479 h 1125228"/>
                    <a:gd name="connsiteX1258" fmla="*/ 778841 w 1405845"/>
                    <a:gd name="connsiteY1258" fmla="*/ 42631 h 1125228"/>
                    <a:gd name="connsiteX1259" fmla="*/ 778841 w 1405845"/>
                    <a:gd name="connsiteY1259" fmla="*/ 40934 h 1125228"/>
                    <a:gd name="connsiteX1260" fmla="*/ 779690 w 1405845"/>
                    <a:gd name="connsiteY1260" fmla="*/ 40085 h 1125228"/>
                    <a:gd name="connsiteX1261" fmla="*/ 780539 w 1405845"/>
                    <a:gd name="connsiteY1261" fmla="*/ 40085 h 1125228"/>
                    <a:gd name="connsiteX1262" fmla="*/ 782263 w 1405845"/>
                    <a:gd name="connsiteY1262" fmla="*/ 40085 h 1125228"/>
                    <a:gd name="connsiteX1263" fmla="*/ 781388 w 1405845"/>
                    <a:gd name="connsiteY1263" fmla="*/ 39211 h 1125228"/>
                    <a:gd name="connsiteX1264" fmla="*/ 780539 w 1405845"/>
                    <a:gd name="connsiteY1264" fmla="*/ 39211 h 1125228"/>
                    <a:gd name="connsiteX1265" fmla="*/ 781388 w 1405845"/>
                    <a:gd name="connsiteY1265" fmla="*/ 38362 h 1125228"/>
                    <a:gd name="connsiteX1266" fmla="*/ 780539 w 1405845"/>
                    <a:gd name="connsiteY1266" fmla="*/ 37514 h 1125228"/>
                    <a:gd name="connsiteX1267" fmla="*/ 781388 w 1405845"/>
                    <a:gd name="connsiteY1267" fmla="*/ 37514 h 1125228"/>
                    <a:gd name="connsiteX1268" fmla="*/ 782263 w 1405845"/>
                    <a:gd name="connsiteY1268" fmla="*/ 36665 h 1125228"/>
                    <a:gd name="connsiteX1269" fmla="*/ 780539 w 1405845"/>
                    <a:gd name="connsiteY1269" fmla="*/ 35817 h 1125228"/>
                    <a:gd name="connsiteX1270" fmla="*/ 780539 w 1405845"/>
                    <a:gd name="connsiteY1270" fmla="*/ 34969 h 1125228"/>
                    <a:gd name="connsiteX1271" fmla="*/ 783112 w 1405845"/>
                    <a:gd name="connsiteY1271" fmla="*/ 35817 h 1125228"/>
                    <a:gd name="connsiteX1272" fmla="*/ 783961 w 1405845"/>
                    <a:gd name="connsiteY1272" fmla="*/ 34969 h 1125228"/>
                    <a:gd name="connsiteX1273" fmla="*/ 783112 w 1405845"/>
                    <a:gd name="connsiteY1273" fmla="*/ 34094 h 1125228"/>
                    <a:gd name="connsiteX1274" fmla="*/ 784810 w 1405845"/>
                    <a:gd name="connsiteY1274" fmla="*/ 34094 h 1125228"/>
                    <a:gd name="connsiteX1275" fmla="*/ 785659 w 1405845"/>
                    <a:gd name="connsiteY1275" fmla="*/ 34094 h 1125228"/>
                    <a:gd name="connsiteX1276" fmla="*/ 785659 w 1405845"/>
                    <a:gd name="connsiteY1276" fmla="*/ 33245 h 1125228"/>
                    <a:gd name="connsiteX1277" fmla="*/ 786508 w 1405845"/>
                    <a:gd name="connsiteY1277" fmla="*/ 33245 h 1125228"/>
                    <a:gd name="connsiteX1278" fmla="*/ 787357 w 1405845"/>
                    <a:gd name="connsiteY1278" fmla="*/ 32397 h 1125228"/>
                    <a:gd name="connsiteX1279" fmla="*/ 789082 w 1405845"/>
                    <a:gd name="connsiteY1279" fmla="*/ 32397 h 1125228"/>
                    <a:gd name="connsiteX1280" fmla="*/ 789931 w 1405845"/>
                    <a:gd name="connsiteY1280" fmla="*/ 32397 h 1125228"/>
                    <a:gd name="connsiteX1281" fmla="*/ 789931 w 1405845"/>
                    <a:gd name="connsiteY1281" fmla="*/ 31549 h 1125228"/>
                    <a:gd name="connsiteX1282" fmla="*/ 790780 w 1405845"/>
                    <a:gd name="connsiteY1282" fmla="*/ 32397 h 1125228"/>
                    <a:gd name="connsiteX1283" fmla="*/ 791629 w 1405845"/>
                    <a:gd name="connsiteY1283" fmla="*/ 31549 h 1125228"/>
                    <a:gd name="connsiteX1284" fmla="*/ 791629 w 1405845"/>
                    <a:gd name="connsiteY1284" fmla="*/ 30700 h 1125228"/>
                    <a:gd name="connsiteX1285" fmla="*/ 792478 w 1405845"/>
                    <a:gd name="connsiteY1285" fmla="*/ 30700 h 1125228"/>
                    <a:gd name="connsiteX1286" fmla="*/ 794202 w 1405845"/>
                    <a:gd name="connsiteY1286" fmla="*/ 29852 h 1125228"/>
                    <a:gd name="connsiteX1287" fmla="*/ 794202 w 1405845"/>
                    <a:gd name="connsiteY1287" fmla="*/ 28129 h 1125228"/>
                    <a:gd name="connsiteX1288" fmla="*/ 795051 w 1405845"/>
                    <a:gd name="connsiteY1288" fmla="*/ 29004 h 1125228"/>
                    <a:gd name="connsiteX1289" fmla="*/ 795900 w 1405845"/>
                    <a:gd name="connsiteY1289" fmla="*/ 27280 h 1125228"/>
                    <a:gd name="connsiteX1290" fmla="*/ 795900 w 1405845"/>
                    <a:gd name="connsiteY1290" fmla="*/ 28129 h 1125228"/>
                    <a:gd name="connsiteX1291" fmla="*/ 796749 w 1405845"/>
                    <a:gd name="connsiteY1291" fmla="*/ 28129 h 1125228"/>
                    <a:gd name="connsiteX1292" fmla="*/ 797598 w 1405845"/>
                    <a:gd name="connsiteY1292" fmla="*/ 28129 h 1125228"/>
                    <a:gd name="connsiteX1293" fmla="*/ 797598 w 1405845"/>
                    <a:gd name="connsiteY1293" fmla="*/ 26432 h 1125228"/>
                    <a:gd name="connsiteX1294" fmla="*/ 798474 w 1405845"/>
                    <a:gd name="connsiteY1294" fmla="*/ 26432 h 1125228"/>
                    <a:gd name="connsiteX1295" fmla="*/ 798474 w 1405845"/>
                    <a:gd name="connsiteY1295" fmla="*/ 24735 h 1125228"/>
                    <a:gd name="connsiteX1296" fmla="*/ 799323 w 1405845"/>
                    <a:gd name="connsiteY1296" fmla="*/ 24735 h 1125228"/>
                    <a:gd name="connsiteX1297" fmla="*/ 799323 w 1405845"/>
                    <a:gd name="connsiteY1297" fmla="*/ 23887 h 1125228"/>
                    <a:gd name="connsiteX1298" fmla="*/ 801021 w 1405845"/>
                    <a:gd name="connsiteY1298" fmla="*/ 25584 h 1125228"/>
                    <a:gd name="connsiteX1299" fmla="*/ 801021 w 1405845"/>
                    <a:gd name="connsiteY1299" fmla="*/ 23887 h 1125228"/>
                    <a:gd name="connsiteX1300" fmla="*/ 801870 w 1405845"/>
                    <a:gd name="connsiteY1300" fmla="*/ 24735 h 1125228"/>
                    <a:gd name="connsiteX1301" fmla="*/ 802719 w 1405845"/>
                    <a:gd name="connsiteY1301" fmla="*/ 23887 h 1125228"/>
                    <a:gd name="connsiteX1302" fmla="*/ 801870 w 1405845"/>
                    <a:gd name="connsiteY1302" fmla="*/ 23039 h 1125228"/>
                    <a:gd name="connsiteX1303" fmla="*/ 802719 w 1405845"/>
                    <a:gd name="connsiteY1303" fmla="*/ 21315 h 1125228"/>
                    <a:gd name="connsiteX1304" fmla="*/ 803568 w 1405845"/>
                    <a:gd name="connsiteY1304" fmla="*/ 21315 h 1125228"/>
                    <a:gd name="connsiteX1305" fmla="*/ 804443 w 1405845"/>
                    <a:gd name="connsiteY1305" fmla="*/ 22164 h 1125228"/>
                    <a:gd name="connsiteX1306" fmla="*/ 805292 w 1405845"/>
                    <a:gd name="connsiteY1306" fmla="*/ 21315 h 1125228"/>
                    <a:gd name="connsiteX1307" fmla="*/ 804443 w 1405845"/>
                    <a:gd name="connsiteY1307" fmla="*/ 21315 h 1125228"/>
                    <a:gd name="connsiteX1308" fmla="*/ 805292 w 1405845"/>
                    <a:gd name="connsiteY1308" fmla="*/ 20467 h 1125228"/>
                    <a:gd name="connsiteX1309" fmla="*/ 806141 w 1405845"/>
                    <a:gd name="connsiteY1309" fmla="*/ 21315 h 1125228"/>
                    <a:gd name="connsiteX1310" fmla="*/ 806990 w 1405845"/>
                    <a:gd name="connsiteY1310" fmla="*/ 18770 h 1125228"/>
                    <a:gd name="connsiteX1311" fmla="*/ 807839 w 1405845"/>
                    <a:gd name="connsiteY1311" fmla="*/ 18770 h 1125228"/>
                    <a:gd name="connsiteX1312" fmla="*/ 808688 w 1405845"/>
                    <a:gd name="connsiteY1312" fmla="*/ 17922 h 1125228"/>
                    <a:gd name="connsiteX1313" fmla="*/ 809537 w 1405845"/>
                    <a:gd name="connsiteY1313" fmla="*/ 17922 h 1125228"/>
                    <a:gd name="connsiteX1314" fmla="*/ 810412 w 1405845"/>
                    <a:gd name="connsiteY1314" fmla="*/ 17922 h 1125228"/>
                    <a:gd name="connsiteX1315" fmla="*/ 812110 w 1405845"/>
                    <a:gd name="connsiteY1315" fmla="*/ 16199 h 1125228"/>
                    <a:gd name="connsiteX1316" fmla="*/ 812959 w 1405845"/>
                    <a:gd name="connsiteY1316" fmla="*/ 15350 h 1125228"/>
                    <a:gd name="connsiteX1317" fmla="*/ 812959 w 1405845"/>
                    <a:gd name="connsiteY1317" fmla="*/ 16199 h 1125228"/>
                    <a:gd name="connsiteX1318" fmla="*/ 812959 w 1405845"/>
                    <a:gd name="connsiteY1318" fmla="*/ 15350 h 1125228"/>
                    <a:gd name="connsiteX1319" fmla="*/ 813808 w 1405845"/>
                    <a:gd name="connsiteY1319" fmla="*/ 15350 h 1125228"/>
                    <a:gd name="connsiteX1320" fmla="*/ 814657 w 1405845"/>
                    <a:gd name="connsiteY1320" fmla="*/ 15350 h 1125228"/>
                    <a:gd name="connsiteX1321" fmla="*/ 814657 w 1405845"/>
                    <a:gd name="connsiteY1321" fmla="*/ 14502 h 1125228"/>
                    <a:gd name="connsiteX1322" fmla="*/ 815533 w 1405845"/>
                    <a:gd name="connsiteY1322" fmla="*/ 14502 h 1125228"/>
                    <a:gd name="connsiteX1323" fmla="*/ 815533 w 1405845"/>
                    <a:gd name="connsiteY1323" fmla="*/ 13653 h 1125228"/>
                    <a:gd name="connsiteX1324" fmla="*/ 817231 w 1405845"/>
                    <a:gd name="connsiteY1324" fmla="*/ 14502 h 1125228"/>
                    <a:gd name="connsiteX1325" fmla="*/ 817231 w 1405845"/>
                    <a:gd name="connsiteY1325" fmla="*/ 12805 h 1125228"/>
                    <a:gd name="connsiteX1326" fmla="*/ 818929 w 1405845"/>
                    <a:gd name="connsiteY1326" fmla="*/ 12805 h 1125228"/>
                    <a:gd name="connsiteX1327" fmla="*/ 820653 w 1405845"/>
                    <a:gd name="connsiteY1327" fmla="*/ 12805 h 1125228"/>
                    <a:gd name="connsiteX1328" fmla="*/ 821502 w 1405845"/>
                    <a:gd name="connsiteY1328" fmla="*/ 11930 h 1125228"/>
                    <a:gd name="connsiteX1329" fmla="*/ 821502 w 1405845"/>
                    <a:gd name="connsiteY1329" fmla="*/ 12805 h 1125228"/>
                    <a:gd name="connsiteX1330" fmla="*/ 822351 w 1405845"/>
                    <a:gd name="connsiteY1330" fmla="*/ 11930 h 1125228"/>
                    <a:gd name="connsiteX1331" fmla="*/ 823200 w 1405845"/>
                    <a:gd name="connsiteY1331" fmla="*/ 12805 h 1125228"/>
                    <a:gd name="connsiteX1332" fmla="*/ 824049 w 1405845"/>
                    <a:gd name="connsiteY1332" fmla="*/ 12805 h 1125228"/>
                    <a:gd name="connsiteX1333" fmla="*/ 824898 w 1405845"/>
                    <a:gd name="connsiteY1333" fmla="*/ 11930 h 1125228"/>
                    <a:gd name="connsiteX1334" fmla="*/ 825747 w 1405845"/>
                    <a:gd name="connsiteY1334" fmla="*/ 11082 h 1125228"/>
                    <a:gd name="connsiteX1335" fmla="*/ 826623 w 1405845"/>
                    <a:gd name="connsiteY1335" fmla="*/ 11082 h 1125228"/>
                    <a:gd name="connsiteX1336" fmla="*/ 826623 w 1405845"/>
                    <a:gd name="connsiteY1336" fmla="*/ 10233 h 1125228"/>
                    <a:gd name="connsiteX1337" fmla="*/ 827472 w 1405845"/>
                    <a:gd name="connsiteY1337" fmla="*/ 11082 h 1125228"/>
                    <a:gd name="connsiteX1338" fmla="*/ 828321 w 1405845"/>
                    <a:gd name="connsiteY1338" fmla="*/ 10233 h 1125228"/>
                    <a:gd name="connsiteX1339" fmla="*/ 830019 w 1405845"/>
                    <a:gd name="connsiteY1339" fmla="*/ 9385 h 1125228"/>
                    <a:gd name="connsiteX1340" fmla="*/ 831717 w 1405845"/>
                    <a:gd name="connsiteY1340" fmla="*/ 7688 h 1125228"/>
                    <a:gd name="connsiteX1341" fmla="*/ 834290 w 1405845"/>
                    <a:gd name="connsiteY1341" fmla="*/ 6840 h 1125228"/>
                    <a:gd name="connsiteX1342" fmla="*/ 835139 w 1405845"/>
                    <a:gd name="connsiteY1342" fmla="*/ 5965 h 1125228"/>
                    <a:gd name="connsiteX1343" fmla="*/ 835988 w 1405845"/>
                    <a:gd name="connsiteY1343" fmla="*/ 5965 h 1125228"/>
                    <a:gd name="connsiteX1344" fmla="*/ 836837 w 1405845"/>
                    <a:gd name="connsiteY1344" fmla="*/ 5965 h 1125228"/>
                    <a:gd name="connsiteX1345" fmla="*/ 836837 w 1405845"/>
                    <a:gd name="connsiteY1345" fmla="*/ 6840 h 1125228"/>
                    <a:gd name="connsiteX1346" fmla="*/ 837713 w 1405845"/>
                    <a:gd name="connsiteY1346" fmla="*/ 5965 h 1125228"/>
                    <a:gd name="connsiteX1347" fmla="*/ 837713 w 1405845"/>
                    <a:gd name="connsiteY1347" fmla="*/ 5117 h 1125228"/>
                    <a:gd name="connsiteX1348" fmla="*/ 838562 w 1405845"/>
                    <a:gd name="connsiteY1348" fmla="*/ 5965 h 1125228"/>
                    <a:gd name="connsiteX1349" fmla="*/ 839411 w 1405845"/>
                    <a:gd name="connsiteY1349" fmla="*/ 5117 h 1125228"/>
                    <a:gd name="connsiteX1350" fmla="*/ 840260 w 1405845"/>
                    <a:gd name="connsiteY1350" fmla="*/ 5117 h 1125228"/>
                    <a:gd name="connsiteX1351" fmla="*/ 841109 w 1405845"/>
                    <a:gd name="connsiteY1351" fmla="*/ 4268 h 1125228"/>
                    <a:gd name="connsiteX1352" fmla="*/ 841958 w 1405845"/>
                    <a:gd name="connsiteY1352" fmla="*/ 4268 h 1125228"/>
                    <a:gd name="connsiteX1353" fmla="*/ 841109 w 1405845"/>
                    <a:gd name="connsiteY1353" fmla="*/ 3420 h 1125228"/>
                    <a:gd name="connsiteX1354" fmla="*/ 842833 w 1405845"/>
                    <a:gd name="connsiteY1354" fmla="*/ 3420 h 1125228"/>
                    <a:gd name="connsiteX1355" fmla="*/ 842833 w 1405845"/>
                    <a:gd name="connsiteY1355" fmla="*/ 2572 h 1125228"/>
                    <a:gd name="connsiteX1356" fmla="*/ 845380 w 1405845"/>
                    <a:gd name="connsiteY1356" fmla="*/ 1723 h 1125228"/>
                    <a:gd name="connsiteX1357" fmla="*/ 847927 w 1405845"/>
                    <a:gd name="connsiteY1357" fmla="*/ 3420 h 1125228"/>
                    <a:gd name="connsiteX1358" fmla="*/ 848803 w 1405845"/>
                    <a:gd name="connsiteY1358" fmla="*/ 2572 h 1125228"/>
                    <a:gd name="connsiteX1359" fmla="*/ 849652 w 1405845"/>
                    <a:gd name="connsiteY1359" fmla="*/ 2572 h 1125228"/>
                    <a:gd name="connsiteX1360" fmla="*/ 850501 w 1405845"/>
                    <a:gd name="connsiteY1360" fmla="*/ 2572 h 1125228"/>
                    <a:gd name="connsiteX1361" fmla="*/ 851350 w 1405845"/>
                    <a:gd name="connsiteY1361" fmla="*/ 2572 h 1125228"/>
                    <a:gd name="connsiteX1362" fmla="*/ 853897 w 1405845"/>
                    <a:gd name="connsiteY1362" fmla="*/ 2572 h 1125228"/>
                    <a:gd name="connsiteX1363" fmla="*/ 854772 w 1405845"/>
                    <a:gd name="connsiteY1363" fmla="*/ 4268 h 1125228"/>
                    <a:gd name="connsiteX1364" fmla="*/ 854772 w 1405845"/>
                    <a:gd name="connsiteY1364" fmla="*/ 3420 h 1125228"/>
                    <a:gd name="connsiteX1365" fmla="*/ 853897 w 1405845"/>
                    <a:gd name="connsiteY1365" fmla="*/ 3420 h 1125228"/>
                    <a:gd name="connsiteX1366" fmla="*/ 854772 w 1405845"/>
                    <a:gd name="connsiteY1366" fmla="*/ 2572 h 1125228"/>
                    <a:gd name="connsiteX1367" fmla="*/ 855621 w 1405845"/>
                    <a:gd name="connsiteY1367" fmla="*/ 3420 h 1125228"/>
                    <a:gd name="connsiteX1368" fmla="*/ 855621 w 1405845"/>
                    <a:gd name="connsiteY1368" fmla="*/ 2572 h 1125228"/>
                    <a:gd name="connsiteX1369" fmla="*/ 855621 w 1405845"/>
                    <a:gd name="connsiteY1369" fmla="*/ 1723 h 1125228"/>
                    <a:gd name="connsiteX1370" fmla="*/ 858168 w 1405845"/>
                    <a:gd name="connsiteY1370" fmla="*/ 1723 h 1125228"/>
                    <a:gd name="connsiteX1371" fmla="*/ 858168 w 1405845"/>
                    <a:gd name="connsiteY1371" fmla="*/ 875 h 1125228"/>
                    <a:gd name="connsiteX1372" fmla="*/ 858168 w 1405845"/>
                    <a:gd name="connsiteY1372" fmla="*/ 0 h 1125228"/>
                    <a:gd name="connsiteX1373" fmla="*/ 859017 w 1405845"/>
                    <a:gd name="connsiteY1373" fmla="*/ 875 h 1125228"/>
                    <a:gd name="connsiteX1374" fmla="*/ 859017 w 1405845"/>
                    <a:gd name="connsiteY1374" fmla="*/ 2572 h 1125228"/>
                    <a:gd name="connsiteX1375" fmla="*/ 859893 w 1405845"/>
                    <a:gd name="connsiteY1375" fmla="*/ 2572 h 1125228"/>
                    <a:gd name="connsiteX1376" fmla="*/ 859893 w 1405845"/>
                    <a:gd name="connsiteY1376" fmla="*/ 3420 h 1125228"/>
                    <a:gd name="connsiteX1377" fmla="*/ 862440 w 1405845"/>
                    <a:gd name="connsiteY1377" fmla="*/ 3420 h 1125228"/>
                    <a:gd name="connsiteX1378" fmla="*/ 864138 w 1405845"/>
                    <a:gd name="connsiteY1378" fmla="*/ 5117 h 1125228"/>
                    <a:gd name="connsiteX1379" fmla="*/ 865013 w 1405845"/>
                    <a:gd name="connsiteY1379" fmla="*/ 5117 h 1125228"/>
                    <a:gd name="connsiteX1380" fmla="*/ 865013 w 1405845"/>
                    <a:gd name="connsiteY1380" fmla="*/ 3420 h 1125228"/>
                    <a:gd name="connsiteX1381" fmla="*/ 868409 w 1405845"/>
                    <a:gd name="connsiteY1381" fmla="*/ 4268 h 1125228"/>
                    <a:gd name="connsiteX1382" fmla="*/ 868409 w 1405845"/>
                    <a:gd name="connsiteY1382" fmla="*/ 5965 h 1125228"/>
                    <a:gd name="connsiteX1383" fmla="*/ 867560 w 1405845"/>
                    <a:gd name="connsiteY1383" fmla="*/ 5965 h 1125228"/>
                    <a:gd name="connsiteX1384" fmla="*/ 868409 w 1405845"/>
                    <a:gd name="connsiteY1384" fmla="*/ 6840 h 1125228"/>
                    <a:gd name="connsiteX1385" fmla="*/ 870107 w 1405845"/>
                    <a:gd name="connsiteY1385" fmla="*/ 5965 h 1125228"/>
                    <a:gd name="connsiteX1386" fmla="*/ 870982 w 1405845"/>
                    <a:gd name="connsiteY1386" fmla="*/ 3420 h 1125228"/>
                    <a:gd name="connsiteX1387" fmla="*/ 871831 w 1405845"/>
                    <a:gd name="connsiteY1387" fmla="*/ 3420 h 1125228"/>
                    <a:gd name="connsiteX1388" fmla="*/ 871831 w 1405845"/>
                    <a:gd name="connsiteY1388" fmla="*/ 5117 h 1125228"/>
                    <a:gd name="connsiteX1389" fmla="*/ 872680 w 1405845"/>
                    <a:gd name="connsiteY1389" fmla="*/ 5965 h 1125228"/>
                    <a:gd name="connsiteX1390" fmla="*/ 873529 w 1405845"/>
                    <a:gd name="connsiteY1390" fmla="*/ 5965 h 1125228"/>
                    <a:gd name="connsiteX1391" fmla="*/ 874378 w 1405845"/>
                    <a:gd name="connsiteY1391" fmla="*/ 5117 h 1125228"/>
                    <a:gd name="connsiteX1392" fmla="*/ 874378 w 1405845"/>
                    <a:gd name="connsiteY1392" fmla="*/ 5965 h 1125228"/>
                    <a:gd name="connsiteX1393" fmla="*/ 875227 w 1405845"/>
                    <a:gd name="connsiteY1393" fmla="*/ 5965 h 1125228"/>
                    <a:gd name="connsiteX1394" fmla="*/ 875227 w 1405845"/>
                    <a:gd name="connsiteY1394" fmla="*/ 5117 h 1125228"/>
                    <a:gd name="connsiteX1395" fmla="*/ 876076 w 1405845"/>
                    <a:gd name="connsiteY1395" fmla="*/ 5117 h 1125228"/>
                    <a:gd name="connsiteX1396" fmla="*/ 876076 w 1405845"/>
                    <a:gd name="connsiteY1396" fmla="*/ 5965 h 1125228"/>
                    <a:gd name="connsiteX1397" fmla="*/ 876076 w 1405845"/>
                    <a:gd name="connsiteY1397" fmla="*/ 6840 h 1125228"/>
                    <a:gd name="connsiteX1398" fmla="*/ 876952 w 1405845"/>
                    <a:gd name="connsiteY1398" fmla="*/ 6840 h 1125228"/>
                    <a:gd name="connsiteX1399" fmla="*/ 877801 w 1405845"/>
                    <a:gd name="connsiteY1399" fmla="*/ 6840 h 1125228"/>
                    <a:gd name="connsiteX1400" fmla="*/ 878650 w 1405845"/>
                    <a:gd name="connsiteY1400" fmla="*/ 5965 h 1125228"/>
                    <a:gd name="connsiteX1401" fmla="*/ 878650 w 1405845"/>
                    <a:gd name="connsiteY1401" fmla="*/ 6840 h 1125228"/>
                    <a:gd name="connsiteX1402" fmla="*/ 879499 w 1405845"/>
                    <a:gd name="connsiteY1402" fmla="*/ 6840 h 1125228"/>
                    <a:gd name="connsiteX1403" fmla="*/ 880348 w 1405845"/>
                    <a:gd name="connsiteY1403" fmla="*/ 7688 h 1125228"/>
                    <a:gd name="connsiteX1404" fmla="*/ 880348 w 1405845"/>
                    <a:gd name="connsiteY1404" fmla="*/ 6840 h 1125228"/>
                    <a:gd name="connsiteX1405" fmla="*/ 881197 w 1405845"/>
                    <a:gd name="connsiteY1405" fmla="*/ 7688 h 1125228"/>
                    <a:gd name="connsiteX1406" fmla="*/ 882072 w 1405845"/>
                    <a:gd name="connsiteY1406" fmla="*/ 5965 h 1125228"/>
                    <a:gd name="connsiteX1407" fmla="*/ 883770 w 1405845"/>
                    <a:gd name="connsiteY1407" fmla="*/ 5965 h 1125228"/>
                    <a:gd name="connsiteX1408" fmla="*/ 883770 w 1405845"/>
                    <a:gd name="connsiteY1408" fmla="*/ 5117 h 1125228"/>
                    <a:gd name="connsiteX1409" fmla="*/ 884619 w 1405845"/>
                    <a:gd name="connsiteY1409" fmla="*/ 5117 h 1125228"/>
                    <a:gd name="connsiteX1410" fmla="*/ 887166 w 1405845"/>
                    <a:gd name="connsiteY1410" fmla="*/ 5117 h 1125228"/>
                    <a:gd name="connsiteX1411" fmla="*/ 886317 w 1405845"/>
                    <a:gd name="connsiteY1411" fmla="*/ 5117 h 1125228"/>
                    <a:gd name="connsiteX1412" fmla="*/ 888042 w 1405845"/>
                    <a:gd name="connsiteY1412" fmla="*/ 5965 h 1125228"/>
                    <a:gd name="connsiteX1413" fmla="*/ 888042 w 1405845"/>
                    <a:gd name="connsiteY1413" fmla="*/ 6840 h 1125228"/>
                    <a:gd name="connsiteX1414" fmla="*/ 888891 w 1405845"/>
                    <a:gd name="connsiteY1414" fmla="*/ 5965 h 1125228"/>
                    <a:gd name="connsiteX1415" fmla="*/ 889740 w 1405845"/>
                    <a:gd name="connsiteY1415" fmla="*/ 5965 h 1125228"/>
                    <a:gd name="connsiteX1416" fmla="*/ 890589 w 1405845"/>
                    <a:gd name="connsiteY1416" fmla="*/ 7688 h 1125228"/>
                    <a:gd name="connsiteX1417" fmla="*/ 891438 w 1405845"/>
                    <a:gd name="connsiteY1417" fmla="*/ 7688 h 1125228"/>
                    <a:gd name="connsiteX1418" fmla="*/ 891438 w 1405845"/>
                    <a:gd name="connsiteY1418" fmla="*/ 9385 h 1125228"/>
                    <a:gd name="connsiteX1419" fmla="*/ 891438 w 1405845"/>
                    <a:gd name="connsiteY1419" fmla="*/ 7688 h 1125228"/>
                    <a:gd name="connsiteX1420" fmla="*/ 892287 w 1405845"/>
                    <a:gd name="connsiteY1420" fmla="*/ 7688 h 1125228"/>
                    <a:gd name="connsiteX1421" fmla="*/ 893162 w 1405845"/>
                    <a:gd name="connsiteY1421" fmla="*/ 9385 h 1125228"/>
                    <a:gd name="connsiteX1422" fmla="*/ 894011 w 1405845"/>
                    <a:gd name="connsiteY1422" fmla="*/ 8537 h 1125228"/>
                    <a:gd name="connsiteX1423" fmla="*/ 894860 w 1405845"/>
                    <a:gd name="connsiteY1423" fmla="*/ 9385 h 1125228"/>
                    <a:gd name="connsiteX1424" fmla="*/ 894860 w 1405845"/>
                    <a:gd name="connsiteY1424" fmla="*/ 8537 h 1125228"/>
                    <a:gd name="connsiteX1425" fmla="*/ 895709 w 1405845"/>
                    <a:gd name="connsiteY1425" fmla="*/ 8537 h 1125228"/>
                    <a:gd name="connsiteX1426" fmla="*/ 896558 w 1405845"/>
                    <a:gd name="connsiteY1426" fmla="*/ 9385 h 1125228"/>
                    <a:gd name="connsiteX1427" fmla="*/ 896558 w 1405845"/>
                    <a:gd name="connsiteY1427" fmla="*/ 8537 h 1125228"/>
                    <a:gd name="connsiteX1428" fmla="*/ 897407 w 1405845"/>
                    <a:gd name="connsiteY1428" fmla="*/ 9385 h 1125228"/>
                    <a:gd name="connsiteX1429" fmla="*/ 897407 w 1405845"/>
                    <a:gd name="connsiteY1429" fmla="*/ 8537 h 1125228"/>
                    <a:gd name="connsiteX1430" fmla="*/ 898256 w 1405845"/>
                    <a:gd name="connsiteY1430" fmla="*/ 8537 h 1125228"/>
                    <a:gd name="connsiteX1431" fmla="*/ 899132 w 1405845"/>
                    <a:gd name="connsiteY1431" fmla="*/ 9385 h 1125228"/>
                    <a:gd name="connsiteX1432" fmla="*/ 899132 w 1405845"/>
                    <a:gd name="connsiteY1432" fmla="*/ 8537 h 1125228"/>
                    <a:gd name="connsiteX1433" fmla="*/ 899132 w 1405845"/>
                    <a:gd name="connsiteY1433" fmla="*/ 10233 h 1125228"/>
                    <a:gd name="connsiteX1434" fmla="*/ 900830 w 1405845"/>
                    <a:gd name="connsiteY1434" fmla="*/ 10233 h 1125228"/>
                    <a:gd name="connsiteX1435" fmla="*/ 901679 w 1405845"/>
                    <a:gd name="connsiteY1435" fmla="*/ 11082 h 1125228"/>
                    <a:gd name="connsiteX1436" fmla="*/ 901679 w 1405845"/>
                    <a:gd name="connsiteY1436" fmla="*/ 10233 h 1125228"/>
                    <a:gd name="connsiteX1437" fmla="*/ 902528 w 1405845"/>
                    <a:gd name="connsiteY1437" fmla="*/ 11082 h 1125228"/>
                    <a:gd name="connsiteX1438" fmla="*/ 904252 w 1405845"/>
                    <a:gd name="connsiteY1438" fmla="*/ 10233 h 1125228"/>
                    <a:gd name="connsiteX1439" fmla="*/ 904252 w 1405845"/>
                    <a:gd name="connsiteY1439" fmla="*/ 11082 h 1125228"/>
                    <a:gd name="connsiteX1440" fmla="*/ 903377 w 1405845"/>
                    <a:gd name="connsiteY1440" fmla="*/ 11082 h 1125228"/>
                    <a:gd name="connsiteX1441" fmla="*/ 904252 w 1405845"/>
                    <a:gd name="connsiteY1441" fmla="*/ 11930 h 1125228"/>
                    <a:gd name="connsiteX1442" fmla="*/ 905101 w 1405845"/>
                    <a:gd name="connsiteY1442" fmla="*/ 11082 h 1125228"/>
                    <a:gd name="connsiteX1443" fmla="*/ 905101 w 1405845"/>
                    <a:gd name="connsiteY1443" fmla="*/ 11930 h 1125228"/>
                    <a:gd name="connsiteX1444" fmla="*/ 905950 w 1405845"/>
                    <a:gd name="connsiteY1444" fmla="*/ 10233 h 1125228"/>
                    <a:gd name="connsiteX1445" fmla="*/ 907648 w 1405845"/>
                    <a:gd name="connsiteY1445" fmla="*/ 11082 h 1125228"/>
                    <a:gd name="connsiteX1446" fmla="*/ 908497 w 1405845"/>
                    <a:gd name="connsiteY1446" fmla="*/ 11082 h 1125228"/>
                    <a:gd name="connsiteX1447" fmla="*/ 907648 w 1405845"/>
                    <a:gd name="connsiteY1447" fmla="*/ 11930 h 1125228"/>
                    <a:gd name="connsiteX1448" fmla="*/ 908497 w 1405845"/>
                    <a:gd name="connsiteY1448" fmla="*/ 11930 h 1125228"/>
                    <a:gd name="connsiteX1449" fmla="*/ 908497 w 1405845"/>
                    <a:gd name="connsiteY1449" fmla="*/ 12805 h 1125228"/>
                    <a:gd name="connsiteX1450" fmla="*/ 909346 w 1405845"/>
                    <a:gd name="connsiteY1450" fmla="*/ 11930 h 1125228"/>
                    <a:gd name="connsiteX1451" fmla="*/ 910222 w 1405845"/>
                    <a:gd name="connsiteY1451" fmla="*/ 13653 h 1125228"/>
                    <a:gd name="connsiteX1452" fmla="*/ 911920 w 1405845"/>
                    <a:gd name="connsiteY1452" fmla="*/ 13653 h 1125228"/>
                    <a:gd name="connsiteX1453" fmla="*/ 912769 w 1405845"/>
                    <a:gd name="connsiteY1453" fmla="*/ 14502 h 1125228"/>
                    <a:gd name="connsiteX1454" fmla="*/ 910222 w 1405845"/>
                    <a:gd name="connsiteY1454" fmla="*/ 17922 h 1125228"/>
                    <a:gd name="connsiteX1455" fmla="*/ 910222 w 1405845"/>
                    <a:gd name="connsiteY1455" fmla="*/ 18770 h 1125228"/>
                    <a:gd name="connsiteX1456" fmla="*/ 908497 w 1405845"/>
                    <a:gd name="connsiteY1456" fmla="*/ 20467 h 1125228"/>
                    <a:gd name="connsiteX1457" fmla="*/ 906799 w 1405845"/>
                    <a:gd name="connsiteY1457" fmla="*/ 26432 h 1125228"/>
                    <a:gd name="connsiteX1458" fmla="*/ 905950 w 1405845"/>
                    <a:gd name="connsiteY1458" fmla="*/ 29004 h 1125228"/>
                    <a:gd name="connsiteX1459" fmla="*/ 905101 w 1405845"/>
                    <a:gd name="connsiteY1459" fmla="*/ 29852 h 1125228"/>
                    <a:gd name="connsiteX1460" fmla="*/ 901679 w 1405845"/>
                    <a:gd name="connsiteY1460" fmla="*/ 37514 h 1125228"/>
                    <a:gd name="connsiteX1461" fmla="*/ 900830 w 1405845"/>
                    <a:gd name="connsiteY1461" fmla="*/ 42631 h 1125228"/>
                    <a:gd name="connsiteX1462" fmla="*/ 900830 w 1405845"/>
                    <a:gd name="connsiteY1462" fmla="*/ 43479 h 1125228"/>
                    <a:gd name="connsiteX1463" fmla="*/ 899981 w 1405845"/>
                    <a:gd name="connsiteY1463" fmla="*/ 46051 h 1125228"/>
                    <a:gd name="connsiteX1464" fmla="*/ 899981 w 1405845"/>
                    <a:gd name="connsiteY1464" fmla="*/ 46899 h 1125228"/>
                    <a:gd name="connsiteX1465" fmla="*/ 899981 w 1405845"/>
                    <a:gd name="connsiteY1465" fmla="*/ 47747 h 1125228"/>
                    <a:gd name="connsiteX1466" fmla="*/ 900830 w 1405845"/>
                    <a:gd name="connsiteY1466" fmla="*/ 46899 h 1125228"/>
                    <a:gd name="connsiteX1467" fmla="*/ 900830 w 1405845"/>
                    <a:gd name="connsiteY1467" fmla="*/ 49444 h 1125228"/>
                    <a:gd name="connsiteX1468" fmla="*/ 901679 w 1405845"/>
                    <a:gd name="connsiteY1468" fmla="*/ 49444 h 1125228"/>
                    <a:gd name="connsiteX1469" fmla="*/ 901679 w 1405845"/>
                    <a:gd name="connsiteY1469" fmla="*/ 51167 h 1125228"/>
                    <a:gd name="connsiteX1470" fmla="*/ 899981 w 1405845"/>
                    <a:gd name="connsiteY1470" fmla="*/ 52016 h 1125228"/>
                    <a:gd name="connsiteX1471" fmla="*/ 901679 w 1405845"/>
                    <a:gd name="connsiteY1471" fmla="*/ 52864 h 1125228"/>
                    <a:gd name="connsiteX1472" fmla="*/ 899981 w 1405845"/>
                    <a:gd name="connsiteY1472" fmla="*/ 52864 h 1125228"/>
                    <a:gd name="connsiteX1473" fmla="*/ 900830 w 1405845"/>
                    <a:gd name="connsiteY1473" fmla="*/ 52864 h 1125228"/>
                    <a:gd name="connsiteX1474" fmla="*/ 899981 w 1405845"/>
                    <a:gd name="connsiteY1474" fmla="*/ 53712 h 1125228"/>
                    <a:gd name="connsiteX1475" fmla="*/ 900830 w 1405845"/>
                    <a:gd name="connsiteY1475" fmla="*/ 53712 h 1125228"/>
                    <a:gd name="connsiteX1476" fmla="*/ 899981 w 1405845"/>
                    <a:gd name="connsiteY1476" fmla="*/ 54561 h 1125228"/>
                    <a:gd name="connsiteX1477" fmla="*/ 900830 w 1405845"/>
                    <a:gd name="connsiteY1477" fmla="*/ 55409 h 1125228"/>
                    <a:gd name="connsiteX1478" fmla="*/ 900830 w 1405845"/>
                    <a:gd name="connsiteY1478" fmla="*/ 54561 h 1125228"/>
                    <a:gd name="connsiteX1479" fmla="*/ 901679 w 1405845"/>
                    <a:gd name="connsiteY1479" fmla="*/ 54561 h 1125228"/>
                    <a:gd name="connsiteX1480" fmla="*/ 901679 w 1405845"/>
                    <a:gd name="connsiteY1480" fmla="*/ 56257 h 1125228"/>
                    <a:gd name="connsiteX1481" fmla="*/ 902528 w 1405845"/>
                    <a:gd name="connsiteY1481" fmla="*/ 56257 h 1125228"/>
                    <a:gd name="connsiteX1482" fmla="*/ 903377 w 1405845"/>
                    <a:gd name="connsiteY1482" fmla="*/ 57132 h 1125228"/>
                    <a:gd name="connsiteX1483" fmla="*/ 905101 w 1405845"/>
                    <a:gd name="connsiteY1483" fmla="*/ 57132 h 1125228"/>
                    <a:gd name="connsiteX1484" fmla="*/ 910222 w 1405845"/>
                    <a:gd name="connsiteY1484" fmla="*/ 58829 h 1125228"/>
                    <a:gd name="connsiteX1485" fmla="*/ 912769 w 1405845"/>
                    <a:gd name="connsiteY1485" fmla="*/ 58829 h 1125228"/>
                    <a:gd name="connsiteX1486" fmla="*/ 913618 w 1405845"/>
                    <a:gd name="connsiteY1486" fmla="*/ 59677 h 1125228"/>
                    <a:gd name="connsiteX1487" fmla="*/ 914467 w 1405845"/>
                    <a:gd name="connsiteY1487" fmla="*/ 59677 h 1125228"/>
                    <a:gd name="connsiteX1488" fmla="*/ 915342 w 1405845"/>
                    <a:gd name="connsiteY1488" fmla="*/ 59677 h 1125228"/>
                    <a:gd name="connsiteX1489" fmla="*/ 916191 w 1405845"/>
                    <a:gd name="connsiteY1489" fmla="*/ 60526 h 1125228"/>
                    <a:gd name="connsiteX1490" fmla="*/ 919587 w 1405845"/>
                    <a:gd name="connsiteY1490" fmla="*/ 60526 h 1125228"/>
                    <a:gd name="connsiteX1491" fmla="*/ 920436 w 1405845"/>
                    <a:gd name="connsiteY1491" fmla="*/ 61374 h 1125228"/>
                    <a:gd name="connsiteX1492" fmla="*/ 921312 w 1405845"/>
                    <a:gd name="connsiteY1492" fmla="*/ 62249 h 1125228"/>
                    <a:gd name="connsiteX1493" fmla="*/ 921312 w 1405845"/>
                    <a:gd name="connsiteY1493" fmla="*/ 63097 h 1125228"/>
                    <a:gd name="connsiteX1494" fmla="*/ 920436 w 1405845"/>
                    <a:gd name="connsiteY1494" fmla="*/ 63946 h 1125228"/>
                    <a:gd name="connsiteX1495" fmla="*/ 920436 w 1405845"/>
                    <a:gd name="connsiteY1495" fmla="*/ 64794 h 1125228"/>
                    <a:gd name="connsiteX1496" fmla="*/ 922161 w 1405845"/>
                    <a:gd name="connsiteY1496" fmla="*/ 64794 h 1125228"/>
                    <a:gd name="connsiteX1497" fmla="*/ 923010 w 1405845"/>
                    <a:gd name="connsiteY1497" fmla="*/ 63946 h 1125228"/>
                    <a:gd name="connsiteX1498" fmla="*/ 924708 w 1405845"/>
                    <a:gd name="connsiteY1498" fmla="*/ 63946 h 1125228"/>
                    <a:gd name="connsiteX1499" fmla="*/ 924708 w 1405845"/>
                    <a:gd name="connsiteY1499" fmla="*/ 64794 h 1125228"/>
                    <a:gd name="connsiteX1500" fmla="*/ 925557 w 1405845"/>
                    <a:gd name="connsiteY1500" fmla="*/ 64794 h 1125228"/>
                    <a:gd name="connsiteX1501" fmla="*/ 926432 w 1405845"/>
                    <a:gd name="connsiteY1501" fmla="*/ 64794 h 1125228"/>
                    <a:gd name="connsiteX1502" fmla="*/ 927281 w 1405845"/>
                    <a:gd name="connsiteY1502" fmla="*/ 65643 h 1125228"/>
                    <a:gd name="connsiteX1503" fmla="*/ 928130 w 1405845"/>
                    <a:gd name="connsiteY1503" fmla="*/ 66491 h 1125228"/>
                    <a:gd name="connsiteX1504" fmla="*/ 932402 w 1405845"/>
                    <a:gd name="connsiteY1504" fmla="*/ 67366 h 1125228"/>
                    <a:gd name="connsiteX1505" fmla="*/ 934099 w 1405845"/>
                    <a:gd name="connsiteY1505" fmla="*/ 68214 h 1125228"/>
                    <a:gd name="connsiteX1506" fmla="*/ 934948 w 1405845"/>
                    <a:gd name="connsiteY1506" fmla="*/ 68214 h 1125228"/>
                    <a:gd name="connsiteX1507" fmla="*/ 936646 w 1405845"/>
                    <a:gd name="connsiteY1507" fmla="*/ 67366 h 1125228"/>
                    <a:gd name="connsiteX1508" fmla="*/ 938371 w 1405845"/>
                    <a:gd name="connsiteY1508" fmla="*/ 67366 h 1125228"/>
                    <a:gd name="connsiteX1509" fmla="*/ 939220 w 1405845"/>
                    <a:gd name="connsiteY1509" fmla="*/ 69063 h 1125228"/>
                    <a:gd name="connsiteX1510" fmla="*/ 943491 w 1405845"/>
                    <a:gd name="connsiteY1510" fmla="*/ 71608 h 1125228"/>
                    <a:gd name="connsiteX1511" fmla="*/ 944340 w 1405845"/>
                    <a:gd name="connsiteY1511" fmla="*/ 72456 h 1125228"/>
                    <a:gd name="connsiteX1512" fmla="*/ 943491 w 1405845"/>
                    <a:gd name="connsiteY1512" fmla="*/ 72456 h 1125228"/>
                    <a:gd name="connsiteX1513" fmla="*/ 943491 w 1405845"/>
                    <a:gd name="connsiteY1513" fmla="*/ 74179 h 1125228"/>
                    <a:gd name="connsiteX1514" fmla="*/ 944340 w 1405845"/>
                    <a:gd name="connsiteY1514" fmla="*/ 75876 h 1125228"/>
                    <a:gd name="connsiteX1515" fmla="*/ 945189 w 1405845"/>
                    <a:gd name="connsiteY1515" fmla="*/ 75876 h 1125228"/>
                    <a:gd name="connsiteX1516" fmla="*/ 946038 w 1405845"/>
                    <a:gd name="connsiteY1516" fmla="*/ 74179 h 1125228"/>
                    <a:gd name="connsiteX1517" fmla="*/ 946887 w 1405845"/>
                    <a:gd name="connsiteY1517" fmla="*/ 75028 h 1125228"/>
                    <a:gd name="connsiteX1518" fmla="*/ 946887 w 1405845"/>
                    <a:gd name="connsiteY1518" fmla="*/ 73331 h 1125228"/>
                    <a:gd name="connsiteX1519" fmla="*/ 948612 w 1405845"/>
                    <a:gd name="connsiteY1519" fmla="*/ 73331 h 1125228"/>
                    <a:gd name="connsiteX1520" fmla="*/ 949461 w 1405845"/>
                    <a:gd name="connsiteY1520" fmla="*/ 72456 h 1125228"/>
                    <a:gd name="connsiteX1521" fmla="*/ 950310 w 1405845"/>
                    <a:gd name="connsiteY1521" fmla="*/ 72456 h 1125228"/>
                    <a:gd name="connsiteX1522" fmla="*/ 951159 w 1405845"/>
                    <a:gd name="connsiteY1522" fmla="*/ 72456 h 1125228"/>
                    <a:gd name="connsiteX1523" fmla="*/ 952008 w 1405845"/>
                    <a:gd name="connsiteY1523" fmla="*/ 72456 h 1125228"/>
                    <a:gd name="connsiteX1524" fmla="*/ 952008 w 1405845"/>
                    <a:gd name="connsiteY1524" fmla="*/ 71608 h 1125228"/>
                    <a:gd name="connsiteX1525" fmla="*/ 950310 w 1405845"/>
                    <a:gd name="connsiteY1525" fmla="*/ 69911 h 1125228"/>
                    <a:gd name="connsiteX1526" fmla="*/ 951159 w 1405845"/>
                    <a:gd name="connsiteY1526" fmla="*/ 69063 h 1125228"/>
                    <a:gd name="connsiteX1527" fmla="*/ 952857 w 1405845"/>
                    <a:gd name="connsiteY1527" fmla="*/ 69063 h 1125228"/>
                    <a:gd name="connsiteX1528" fmla="*/ 953706 w 1405845"/>
                    <a:gd name="connsiteY1528" fmla="*/ 68214 h 1125228"/>
                    <a:gd name="connsiteX1529" fmla="*/ 952857 w 1405845"/>
                    <a:gd name="connsiteY1529" fmla="*/ 66491 h 1125228"/>
                    <a:gd name="connsiteX1530" fmla="*/ 953706 w 1405845"/>
                    <a:gd name="connsiteY1530" fmla="*/ 65643 h 1125228"/>
                    <a:gd name="connsiteX1531" fmla="*/ 955430 w 1405845"/>
                    <a:gd name="connsiteY1531" fmla="*/ 65643 h 1125228"/>
                    <a:gd name="connsiteX1532" fmla="*/ 955430 w 1405845"/>
                    <a:gd name="connsiteY1532" fmla="*/ 64794 h 1125228"/>
                    <a:gd name="connsiteX1533" fmla="*/ 956279 w 1405845"/>
                    <a:gd name="connsiteY1533" fmla="*/ 63946 h 1125228"/>
                    <a:gd name="connsiteX1534" fmla="*/ 957128 w 1405845"/>
                    <a:gd name="connsiteY1534" fmla="*/ 63946 h 1125228"/>
                    <a:gd name="connsiteX1535" fmla="*/ 957977 w 1405845"/>
                    <a:gd name="connsiteY1535" fmla="*/ 63097 h 1125228"/>
                    <a:gd name="connsiteX1536" fmla="*/ 958826 w 1405845"/>
                    <a:gd name="connsiteY1536" fmla="*/ 63946 h 1125228"/>
                    <a:gd name="connsiteX1537" fmla="*/ 961400 w 1405845"/>
                    <a:gd name="connsiteY1537" fmla="*/ 62249 h 1125228"/>
                    <a:gd name="connsiteX1538" fmla="*/ 964796 w 1405845"/>
                    <a:gd name="connsiteY1538" fmla="*/ 60526 h 1125228"/>
                    <a:gd name="connsiteX1539" fmla="*/ 965671 w 1405845"/>
                    <a:gd name="connsiteY1539" fmla="*/ 60526 h 1125228"/>
                    <a:gd name="connsiteX1540" fmla="*/ 967369 w 1405845"/>
                    <a:gd name="connsiteY1540" fmla="*/ 60526 h 1125228"/>
                    <a:gd name="connsiteX1541" fmla="*/ 969067 w 1405845"/>
                    <a:gd name="connsiteY1541" fmla="*/ 58829 h 1125228"/>
                    <a:gd name="connsiteX1542" fmla="*/ 969916 w 1405845"/>
                    <a:gd name="connsiteY1542" fmla="*/ 57981 h 1125228"/>
                    <a:gd name="connsiteX1543" fmla="*/ 970765 w 1405845"/>
                    <a:gd name="connsiteY1543" fmla="*/ 57981 h 1125228"/>
                    <a:gd name="connsiteX1544" fmla="*/ 972490 w 1405845"/>
                    <a:gd name="connsiteY1544" fmla="*/ 57132 h 1125228"/>
                    <a:gd name="connsiteX1545" fmla="*/ 973339 w 1405845"/>
                    <a:gd name="connsiteY1545" fmla="*/ 57981 h 1125228"/>
                    <a:gd name="connsiteX1546" fmla="*/ 975037 w 1405845"/>
                    <a:gd name="connsiteY1546" fmla="*/ 57981 h 1125228"/>
                    <a:gd name="connsiteX1547" fmla="*/ 975886 w 1405845"/>
                    <a:gd name="connsiteY1547" fmla="*/ 57132 h 1125228"/>
                    <a:gd name="connsiteX1548" fmla="*/ 975886 w 1405845"/>
                    <a:gd name="connsiteY1548" fmla="*/ 56257 h 1125228"/>
                    <a:gd name="connsiteX1549" fmla="*/ 981855 w 1405845"/>
                    <a:gd name="connsiteY1549" fmla="*/ 55409 h 1125228"/>
                    <a:gd name="connsiteX1550" fmla="*/ 982731 w 1405845"/>
                    <a:gd name="connsiteY1550" fmla="*/ 55409 h 1125228"/>
                    <a:gd name="connsiteX1551" fmla="*/ 985278 w 1405845"/>
                    <a:gd name="connsiteY1551" fmla="*/ 55409 h 1125228"/>
                    <a:gd name="connsiteX1552" fmla="*/ 986127 w 1405845"/>
                    <a:gd name="connsiteY1552" fmla="*/ 54561 h 1125228"/>
                    <a:gd name="connsiteX1553" fmla="*/ 986976 w 1405845"/>
                    <a:gd name="connsiteY1553" fmla="*/ 54561 h 1125228"/>
                    <a:gd name="connsiteX1554" fmla="*/ 988700 w 1405845"/>
                    <a:gd name="connsiteY1554" fmla="*/ 55409 h 1125228"/>
                    <a:gd name="connsiteX1555" fmla="*/ 988700 w 1405845"/>
                    <a:gd name="connsiteY1555" fmla="*/ 54561 h 1125228"/>
                    <a:gd name="connsiteX1556" fmla="*/ 992096 w 1405845"/>
                    <a:gd name="connsiteY1556" fmla="*/ 56257 h 1125228"/>
                    <a:gd name="connsiteX1557" fmla="*/ 994669 w 1405845"/>
                    <a:gd name="connsiteY1557" fmla="*/ 56257 h 1125228"/>
                    <a:gd name="connsiteX1558" fmla="*/ 996367 w 1405845"/>
                    <a:gd name="connsiteY1558" fmla="*/ 57981 h 1125228"/>
                    <a:gd name="connsiteX1559" fmla="*/ 997216 w 1405845"/>
                    <a:gd name="connsiteY1559" fmla="*/ 57981 h 1125228"/>
                    <a:gd name="connsiteX1560" fmla="*/ 997216 w 1405845"/>
                    <a:gd name="connsiteY1560" fmla="*/ 57132 h 1125228"/>
                    <a:gd name="connsiteX1561" fmla="*/ 998065 w 1405845"/>
                    <a:gd name="connsiteY1561" fmla="*/ 57981 h 1125228"/>
                    <a:gd name="connsiteX1562" fmla="*/ 999790 w 1405845"/>
                    <a:gd name="connsiteY1562" fmla="*/ 58829 h 1125228"/>
                    <a:gd name="connsiteX1563" fmla="*/ 1000639 w 1405845"/>
                    <a:gd name="connsiteY1563" fmla="*/ 60526 h 1125228"/>
                    <a:gd name="connsiteX1564" fmla="*/ 1001488 w 1405845"/>
                    <a:gd name="connsiteY1564" fmla="*/ 59677 h 1125228"/>
                    <a:gd name="connsiteX1565" fmla="*/ 1002337 w 1405845"/>
                    <a:gd name="connsiteY1565" fmla="*/ 59677 h 1125228"/>
                    <a:gd name="connsiteX1566" fmla="*/ 1003186 w 1405845"/>
                    <a:gd name="connsiteY1566" fmla="*/ 57981 h 1125228"/>
                    <a:gd name="connsiteX1567" fmla="*/ 1004035 w 1405845"/>
                    <a:gd name="connsiteY1567" fmla="*/ 59677 h 1125228"/>
                    <a:gd name="connsiteX1568" fmla="*/ 1004910 w 1405845"/>
                    <a:gd name="connsiteY1568" fmla="*/ 59677 h 1125228"/>
                    <a:gd name="connsiteX1569" fmla="*/ 1006608 w 1405845"/>
                    <a:gd name="connsiteY1569" fmla="*/ 58829 h 1125228"/>
                    <a:gd name="connsiteX1570" fmla="*/ 1007457 w 1405845"/>
                    <a:gd name="connsiteY1570" fmla="*/ 58829 h 1125228"/>
                    <a:gd name="connsiteX1571" fmla="*/ 1007457 w 1405845"/>
                    <a:gd name="connsiteY1571" fmla="*/ 59677 h 1125228"/>
                    <a:gd name="connsiteX1572" fmla="*/ 1010031 w 1405845"/>
                    <a:gd name="connsiteY1572" fmla="*/ 61374 h 1125228"/>
                    <a:gd name="connsiteX1573" fmla="*/ 1010880 w 1405845"/>
                    <a:gd name="connsiteY1573" fmla="*/ 60526 h 1125228"/>
                    <a:gd name="connsiteX1574" fmla="*/ 1013427 w 1405845"/>
                    <a:gd name="connsiteY1574" fmla="*/ 61374 h 1125228"/>
                    <a:gd name="connsiteX1575" fmla="*/ 1014276 w 1405845"/>
                    <a:gd name="connsiteY1575" fmla="*/ 60526 h 1125228"/>
                    <a:gd name="connsiteX1576" fmla="*/ 1016849 w 1405845"/>
                    <a:gd name="connsiteY1576" fmla="*/ 62249 h 1125228"/>
                    <a:gd name="connsiteX1577" fmla="*/ 1018547 w 1405845"/>
                    <a:gd name="connsiteY1577" fmla="*/ 62249 h 1125228"/>
                    <a:gd name="connsiteX1578" fmla="*/ 1019396 w 1405845"/>
                    <a:gd name="connsiteY1578" fmla="*/ 63097 h 1125228"/>
                    <a:gd name="connsiteX1579" fmla="*/ 1020245 w 1405845"/>
                    <a:gd name="connsiteY1579" fmla="*/ 65643 h 1125228"/>
                    <a:gd name="connsiteX1580" fmla="*/ 1020245 w 1405845"/>
                    <a:gd name="connsiteY1580" fmla="*/ 66491 h 1125228"/>
                    <a:gd name="connsiteX1581" fmla="*/ 1021121 w 1405845"/>
                    <a:gd name="connsiteY1581" fmla="*/ 66491 h 1125228"/>
                    <a:gd name="connsiteX1582" fmla="*/ 1021970 w 1405845"/>
                    <a:gd name="connsiteY1582" fmla="*/ 67366 h 1125228"/>
                    <a:gd name="connsiteX1583" fmla="*/ 1021970 w 1405845"/>
                    <a:gd name="connsiteY1583" fmla="*/ 66491 h 1125228"/>
                    <a:gd name="connsiteX1584" fmla="*/ 1022819 w 1405845"/>
                    <a:gd name="connsiteY1584" fmla="*/ 69063 h 1125228"/>
                    <a:gd name="connsiteX1585" fmla="*/ 1023668 w 1405845"/>
                    <a:gd name="connsiteY1585" fmla="*/ 69063 h 1125228"/>
                    <a:gd name="connsiteX1586" fmla="*/ 1023668 w 1405845"/>
                    <a:gd name="connsiteY1586" fmla="*/ 68214 h 1125228"/>
                    <a:gd name="connsiteX1587" fmla="*/ 1024517 w 1405845"/>
                    <a:gd name="connsiteY1587" fmla="*/ 69063 h 1125228"/>
                    <a:gd name="connsiteX1588" fmla="*/ 1025366 w 1405845"/>
                    <a:gd name="connsiteY1588" fmla="*/ 69911 h 1125228"/>
                    <a:gd name="connsiteX1589" fmla="*/ 1026215 w 1405845"/>
                    <a:gd name="connsiteY1589" fmla="*/ 69911 h 1125228"/>
                    <a:gd name="connsiteX1590" fmla="*/ 1027090 w 1405845"/>
                    <a:gd name="connsiteY1590" fmla="*/ 69063 h 1125228"/>
                    <a:gd name="connsiteX1591" fmla="*/ 1027939 w 1405845"/>
                    <a:gd name="connsiteY1591" fmla="*/ 69911 h 1125228"/>
                    <a:gd name="connsiteX1592" fmla="*/ 1027090 w 1405845"/>
                    <a:gd name="connsiteY1592" fmla="*/ 69911 h 1125228"/>
                    <a:gd name="connsiteX1593" fmla="*/ 1027090 w 1405845"/>
                    <a:gd name="connsiteY1593" fmla="*/ 70759 h 1125228"/>
                    <a:gd name="connsiteX1594" fmla="*/ 1028788 w 1405845"/>
                    <a:gd name="connsiteY1594" fmla="*/ 71608 h 1125228"/>
                    <a:gd name="connsiteX1595" fmla="*/ 1029637 w 1405845"/>
                    <a:gd name="connsiteY1595" fmla="*/ 73331 h 1125228"/>
                    <a:gd name="connsiteX1596" fmla="*/ 1031335 w 1405845"/>
                    <a:gd name="connsiteY1596" fmla="*/ 73331 h 1125228"/>
                    <a:gd name="connsiteX1597" fmla="*/ 1031335 w 1405845"/>
                    <a:gd name="connsiteY1597" fmla="*/ 74179 h 1125228"/>
                    <a:gd name="connsiteX1598" fmla="*/ 1032184 w 1405845"/>
                    <a:gd name="connsiteY1598" fmla="*/ 75028 h 1125228"/>
                    <a:gd name="connsiteX1599" fmla="*/ 1035607 w 1405845"/>
                    <a:gd name="connsiteY1599" fmla="*/ 77573 h 1125228"/>
                    <a:gd name="connsiteX1600" fmla="*/ 1037305 w 1405845"/>
                    <a:gd name="connsiteY1600" fmla="*/ 79296 h 1125228"/>
                    <a:gd name="connsiteX1601" fmla="*/ 1041576 w 1405845"/>
                    <a:gd name="connsiteY1601" fmla="*/ 80144 h 1125228"/>
                    <a:gd name="connsiteX1602" fmla="*/ 1042425 w 1405845"/>
                    <a:gd name="connsiteY1602" fmla="*/ 81841 h 1125228"/>
                    <a:gd name="connsiteX1603" fmla="*/ 1044150 w 1405845"/>
                    <a:gd name="connsiteY1603" fmla="*/ 83538 h 1125228"/>
                    <a:gd name="connsiteX1604" fmla="*/ 1045848 w 1405845"/>
                    <a:gd name="connsiteY1604" fmla="*/ 84413 h 1125228"/>
                    <a:gd name="connsiteX1605" fmla="*/ 1045848 w 1405845"/>
                    <a:gd name="connsiteY1605" fmla="*/ 85261 h 1125228"/>
                    <a:gd name="connsiteX1606" fmla="*/ 1047546 w 1405845"/>
                    <a:gd name="connsiteY1606" fmla="*/ 84413 h 1125228"/>
                    <a:gd name="connsiteX1607" fmla="*/ 1046697 w 1405845"/>
                    <a:gd name="connsiteY1607" fmla="*/ 84413 h 1125228"/>
                    <a:gd name="connsiteX1608" fmla="*/ 1048395 w 1405845"/>
                    <a:gd name="connsiteY1608" fmla="*/ 84413 h 1125228"/>
                    <a:gd name="connsiteX1609" fmla="*/ 1048395 w 1405845"/>
                    <a:gd name="connsiteY1609" fmla="*/ 85261 h 1125228"/>
                    <a:gd name="connsiteX1610" fmla="*/ 1049270 w 1405845"/>
                    <a:gd name="connsiteY1610" fmla="*/ 85261 h 1125228"/>
                    <a:gd name="connsiteX1611" fmla="*/ 1048395 w 1405845"/>
                    <a:gd name="connsiteY1611" fmla="*/ 86109 h 1125228"/>
                    <a:gd name="connsiteX1612" fmla="*/ 1050119 w 1405845"/>
                    <a:gd name="connsiteY1612" fmla="*/ 86958 h 1125228"/>
                    <a:gd name="connsiteX1613" fmla="*/ 1050968 w 1405845"/>
                    <a:gd name="connsiteY1613" fmla="*/ 87806 h 1125228"/>
                    <a:gd name="connsiteX1614" fmla="*/ 1051817 w 1405845"/>
                    <a:gd name="connsiteY1614" fmla="*/ 86958 h 1125228"/>
                    <a:gd name="connsiteX1615" fmla="*/ 1053515 w 1405845"/>
                    <a:gd name="connsiteY1615" fmla="*/ 88655 h 1125228"/>
                    <a:gd name="connsiteX1616" fmla="*/ 1053515 w 1405845"/>
                    <a:gd name="connsiteY1616" fmla="*/ 87806 h 1125228"/>
                    <a:gd name="connsiteX1617" fmla="*/ 1054364 w 1405845"/>
                    <a:gd name="connsiteY1617" fmla="*/ 89503 h 1125228"/>
                    <a:gd name="connsiteX1618" fmla="*/ 1055240 w 1405845"/>
                    <a:gd name="connsiteY1618" fmla="*/ 89503 h 1125228"/>
                    <a:gd name="connsiteX1619" fmla="*/ 1054364 w 1405845"/>
                    <a:gd name="connsiteY1619" fmla="*/ 89503 h 1125228"/>
                    <a:gd name="connsiteX1620" fmla="*/ 1056938 w 1405845"/>
                    <a:gd name="connsiteY1620" fmla="*/ 91226 h 1125228"/>
                    <a:gd name="connsiteX1621" fmla="*/ 1058635 w 1405845"/>
                    <a:gd name="connsiteY1621" fmla="*/ 92923 h 1125228"/>
                    <a:gd name="connsiteX1622" fmla="*/ 1059484 w 1405845"/>
                    <a:gd name="connsiteY1622" fmla="*/ 91226 h 1125228"/>
                    <a:gd name="connsiteX1623" fmla="*/ 1061209 w 1405845"/>
                    <a:gd name="connsiteY1623" fmla="*/ 89503 h 1125228"/>
                    <a:gd name="connsiteX1624" fmla="*/ 1062907 w 1405845"/>
                    <a:gd name="connsiteY1624" fmla="*/ 90378 h 1125228"/>
                    <a:gd name="connsiteX1625" fmla="*/ 1063756 w 1405845"/>
                    <a:gd name="connsiteY1625" fmla="*/ 91226 h 1125228"/>
                    <a:gd name="connsiteX1626" fmla="*/ 1064605 w 1405845"/>
                    <a:gd name="connsiteY1626" fmla="*/ 92075 h 1125228"/>
                    <a:gd name="connsiteX1627" fmla="*/ 1066329 w 1405845"/>
                    <a:gd name="connsiteY1627" fmla="*/ 94620 h 1125228"/>
                    <a:gd name="connsiteX1628" fmla="*/ 1067178 w 1405845"/>
                    <a:gd name="connsiteY1628" fmla="*/ 94620 h 1125228"/>
                    <a:gd name="connsiteX1629" fmla="*/ 1069725 w 1405845"/>
                    <a:gd name="connsiteY1629" fmla="*/ 95494 h 1125228"/>
                    <a:gd name="connsiteX1630" fmla="*/ 1069725 w 1405845"/>
                    <a:gd name="connsiteY1630" fmla="*/ 97191 h 1125228"/>
                    <a:gd name="connsiteX1631" fmla="*/ 1071450 w 1405845"/>
                    <a:gd name="connsiteY1631" fmla="*/ 97191 h 1125228"/>
                    <a:gd name="connsiteX1632" fmla="*/ 1072299 w 1405845"/>
                    <a:gd name="connsiteY1632" fmla="*/ 97191 h 1125228"/>
                    <a:gd name="connsiteX1633" fmla="*/ 1074846 w 1405845"/>
                    <a:gd name="connsiteY1633" fmla="*/ 98888 h 1125228"/>
                    <a:gd name="connsiteX1634" fmla="*/ 1077419 w 1405845"/>
                    <a:gd name="connsiteY1634" fmla="*/ 102308 h 1125228"/>
                    <a:gd name="connsiteX1635" fmla="*/ 1081664 w 1405845"/>
                    <a:gd name="connsiteY1635" fmla="*/ 102308 h 1125228"/>
                    <a:gd name="connsiteX1636" fmla="*/ 1081664 w 1405845"/>
                    <a:gd name="connsiteY1636" fmla="*/ 104005 h 1125228"/>
                    <a:gd name="connsiteX1637" fmla="*/ 1080815 w 1405845"/>
                    <a:gd name="connsiteY1637" fmla="*/ 107425 h 1125228"/>
                    <a:gd name="connsiteX1638" fmla="*/ 1084238 w 1405845"/>
                    <a:gd name="connsiteY1638" fmla="*/ 108273 h 1125228"/>
                    <a:gd name="connsiteX1639" fmla="*/ 1086785 w 1405845"/>
                    <a:gd name="connsiteY1639" fmla="*/ 109970 h 1125228"/>
                    <a:gd name="connsiteX1640" fmla="*/ 1089358 w 1405845"/>
                    <a:gd name="connsiteY1640" fmla="*/ 109121 h 1125228"/>
                    <a:gd name="connsiteX1641" fmla="*/ 1090207 w 1405845"/>
                    <a:gd name="connsiteY1641" fmla="*/ 109970 h 1125228"/>
                    <a:gd name="connsiteX1642" fmla="*/ 1091905 w 1405845"/>
                    <a:gd name="connsiteY1642" fmla="*/ 112541 h 1125228"/>
                    <a:gd name="connsiteX1643" fmla="*/ 1094479 w 1405845"/>
                    <a:gd name="connsiteY1643" fmla="*/ 109970 h 1125228"/>
                    <a:gd name="connsiteX1644" fmla="*/ 1095328 w 1405845"/>
                    <a:gd name="connsiteY1644" fmla="*/ 109970 h 1125228"/>
                    <a:gd name="connsiteX1645" fmla="*/ 1096177 w 1405845"/>
                    <a:gd name="connsiteY1645" fmla="*/ 111667 h 1125228"/>
                    <a:gd name="connsiteX1646" fmla="*/ 1097026 w 1405845"/>
                    <a:gd name="connsiteY1646" fmla="*/ 112541 h 1125228"/>
                    <a:gd name="connsiteX1647" fmla="*/ 1100448 w 1405845"/>
                    <a:gd name="connsiteY1647" fmla="*/ 113390 h 1125228"/>
                    <a:gd name="connsiteX1648" fmla="*/ 1101297 w 1405845"/>
                    <a:gd name="connsiteY1648" fmla="*/ 115087 h 1125228"/>
                    <a:gd name="connsiteX1649" fmla="*/ 1102146 w 1405845"/>
                    <a:gd name="connsiteY1649" fmla="*/ 114238 h 1125228"/>
                    <a:gd name="connsiteX1650" fmla="*/ 1103844 w 1405845"/>
                    <a:gd name="connsiteY1650" fmla="*/ 115935 h 1125228"/>
                    <a:gd name="connsiteX1651" fmla="*/ 1105569 w 1405845"/>
                    <a:gd name="connsiteY1651" fmla="*/ 114238 h 1125228"/>
                    <a:gd name="connsiteX1652" fmla="*/ 1108116 w 1405845"/>
                    <a:gd name="connsiteY1652" fmla="*/ 112541 h 1125228"/>
                    <a:gd name="connsiteX1653" fmla="*/ 1109840 w 1405845"/>
                    <a:gd name="connsiteY1653" fmla="*/ 113390 h 1125228"/>
                    <a:gd name="connsiteX1654" fmla="*/ 1111538 w 1405845"/>
                    <a:gd name="connsiteY1654" fmla="*/ 112541 h 1125228"/>
                    <a:gd name="connsiteX1655" fmla="*/ 1112387 w 1405845"/>
                    <a:gd name="connsiteY1655" fmla="*/ 113390 h 1125228"/>
                    <a:gd name="connsiteX1656" fmla="*/ 1114085 w 1405845"/>
                    <a:gd name="connsiteY1656" fmla="*/ 112541 h 1125228"/>
                    <a:gd name="connsiteX1657" fmla="*/ 1114085 w 1405845"/>
                    <a:gd name="connsiteY1657" fmla="*/ 110818 h 1125228"/>
                    <a:gd name="connsiteX1658" fmla="*/ 1114934 w 1405845"/>
                    <a:gd name="connsiteY1658" fmla="*/ 110818 h 1125228"/>
                    <a:gd name="connsiteX1659" fmla="*/ 1115810 w 1405845"/>
                    <a:gd name="connsiteY1659" fmla="*/ 112541 h 1125228"/>
                    <a:gd name="connsiteX1660" fmla="*/ 1117508 w 1405845"/>
                    <a:gd name="connsiteY1660" fmla="*/ 112541 h 1125228"/>
                    <a:gd name="connsiteX1661" fmla="*/ 1117508 w 1405845"/>
                    <a:gd name="connsiteY1661" fmla="*/ 114238 h 1125228"/>
                    <a:gd name="connsiteX1662" fmla="*/ 1118357 w 1405845"/>
                    <a:gd name="connsiteY1662" fmla="*/ 115087 h 1125228"/>
                    <a:gd name="connsiteX1663" fmla="*/ 1119206 w 1405845"/>
                    <a:gd name="connsiteY1663" fmla="*/ 115935 h 1125228"/>
                    <a:gd name="connsiteX1664" fmla="*/ 1120903 w 1405845"/>
                    <a:gd name="connsiteY1664" fmla="*/ 116783 h 1125228"/>
                    <a:gd name="connsiteX1665" fmla="*/ 1122628 w 1405845"/>
                    <a:gd name="connsiteY1665" fmla="*/ 118506 h 1125228"/>
                    <a:gd name="connsiteX1666" fmla="*/ 1123477 w 1405845"/>
                    <a:gd name="connsiteY1666" fmla="*/ 121052 h 1125228"/>
                    <a:gd name="connsiteX1667" fmla="*/ 1124326 w 1405845"/>
                    <a:gd name="connsiteY1667" fmla="*/ 121052 h 1125228"/>
                    <a:gd name="connsiteX1668" fmla="*/ 1124326 w 1405845"/>
                    <a:gd name="connsiteY1668" fmla="*/ 123623 h 1125228"/>
                    <a:gd name="connsiteX1669" fmla="*/ 1125175 w 1405845"/>
                    <a:gd name="connsiteY1669" fmla="*/ 123623 h 1125228"/>
                    <a:gd name="connsiteX1670" fmla="*/ 1126024 w 1405845"/>
                    <a:gd name="connsiteY1670" fmla="*/ 123623 h 1125228"/>
                    <a:gd name="connsiteX1671" fmla="*/ 1127748 w 1405845"/>
                    <a:gd name="connsiteY1671" fmla="*/ 122748 h 1125228"/>
                    <a:gd name="connsiteX1672" fmla="*/ 1132869 w 1405845"/>
                    <a:gd name="connsiteY1672" fmla="*/ 121052 h 1125228"/>
                    <a:gd name="connsiteX1673" fmla="*/ 1137114 w 1405845"/>
                    <a:gd name="connsiteY1673" fmla="*/ 120203 h 1125228"/>
                    <a:gd name="connsiteX1674" fmla="*/ 1137989 w 1405845"/>
                    <a:gd name="connsiteY1674" fmla="*/ 121052 h 1125228"/>
                    <a:gd name="connsiteX1675" fmla="*/ 1139687 w 1405845"/>
                    <a:gd name="connsiteY1675" fmla="*/ 121052 h 1125228"/>
                    <a:gd name="connsiteX1676" fmla="*/ 1143083 w 1405845"/>
                    <a:gd name="connsiteY1676" fmla="*/ 122748 h 1125228"/>
                    <a:gd name="connsiteX1677" fmla="*/ 1145657 w 1405845"/>
                    <a:gd name="connsiteY1677" fmla="*/ 121900 h 1125228"/>
                    <a:gd name="connsiteX1678" fmla="*/ 1145657 w 1405845"/>
                    <a:gd name="connsiteY1678" fmla="*/ 120203 h 1125228"/>
                    <a:gd name="connsiteX1679" fmla="*/ 1147355 w 1405845"/>
                    <a:gd name="connsiteY1679" fmla="*/ 120203 h 1125228"/>
                    <a:gd name="connsiteX1680" fmla="*/ 1148204 w 1405845"/>
                    <a:gd name="connsiteY1680" fmla="*/ 119355 h 1125228"/>
                    <a:gd name="connsiteX1681" fmla="*/ 1149928 w 1405845"/>
                    <a:gd name="connsiteY1681" fmla="*/ 119355 h 1125228"/>
                    <a:gd name="connsiteX1682" fmla="*/ 1150777 w 1405845"/>
                    <a:gd name="connsiteY1682" fmla="*/ 118506 h 1125228"/>
                    <a:gd name="connsiteX1683" fmla="*/ 1152475 w 1405845"/>
                    <a:gd name="connsiteY1683" fmla="*/ 117658 h 1125228"/>
                    <a:gd name="connsiteX1684" fmla="*/ 1153324 w 1405845"/>
                    <a:gd name="connsiteY1684" fmla="*/ 115087 h 1125228"/>
                    <a:gd name="connsiteX1685" fmla="*/ 1155049 w 1405845"/>
                    <a:gd name="connsiteY1685" fmla="*/ 115087 h 1125228"/>
                    <a:gd name="connsiteX1686" fmla="*/ 1156747 w 1405845"/>
                    <a:gd name="connsiteY1686" fmla="*/ 114238 h 1125228"/>
                    <a:gd name="connsiteX1687" fmla="*/ 1160169 w 1405845"/>
                    <a:gd name="connsiteY1687" fmla="*/ 113390 h 1125228"/>
                    <a:gd name="connsiteX1688" fmla="*/ 1161018 w 1405845"/>
                    <a:gd name="connsiteY1688" fmla="*/ 112541 h 1125228"/>
                    <a:gd name="connsiteX1689" fmla="*/ 1161867 w 1405845"/>
                    <a:gd name="connsiteY1689" fmla="*/ 112541 h 1125228"/>
                    <a:gd name="connsiteX1690" fmla="*/ 1192563 w 1405845"/>
                    <a:gd name="connsiteY1690" fmla="*/ 140670 h 1125228"/>
                    <a:gd name="connsiteX1691" fmla="*/ 1204502 w 1405845"/>
                    <a:gd name="connsiteY1691" fmla="*/ 151752 h 1125228"/>
                    <a:gd name="connsiteX1692" fmla="*/ 1213894 w 1405845"/>
                    <a:gd name="connsiteY1692" fmla="*/ 161111 h 1125228"/>
                    <a:gd name="connsiteX1693" fmla="*/ 1217317 w 1405845"/>
                    <a:gd name="connsiteY1693" fmla="*/ 163682 h 1125228"/>
                    <a:gd name="connsiteX1694" fmla="*/ 1217317 w 1405845"/>
                    <a:gd name="connsiteY1694" fmla="*/ 164531 h 1125228"/>
                    <a:gd name="connsiteX1695" fmla="*/ 1219864 w 1405845"/>
                    <a:gd name="connsiteY1695" fmla="*/ 182426 h 1125228"/>
                    <a:gd name="connsiteX1696" fmla="*/ 1220713 w 1405845"/>
                    <a:gd name="connsiteY1696" fmla="*/ 196079 h 1125228"/>
                    <a:gd name="connsiteX1697" fmla="*/ 1221588 w 1405845"/>
                    <a:gd name="connsiteY1697" fmla="*/ 196079 h 1125228"/>
                    <a:gd name="connsiteX1698" fmla="*/ 1224135 w 1405845"/>
                    <a:gd name="connsiteY1698" fmla="*/ 196079 h 1125228"/>
                    <a:gd name="connsiteX1699" fmla="*/ 1225833 w 1405845"/>
                    <a:gd name="connsiteY1699" fmla="*/ 195204 h 1125228"/>
                    <a:gd name="connsiteX1700" fmla="*/ 1226682 w 1405845"/>
                    <a:gd name="connsiteY1700" fmla="*/ 195204 h 1125228"/>
                    <a:gd name="connsiteX1701" fmla="*/ 1228407 w 1405845"/>
                    <a:gd name="connsiteY1701" fmla="*/ 196928 h 1125228"/>
                    <a:gd name="connsiteX1702" fmla="*/ 1230954 w 1405845"/>
                    <a:gd name="connsiteY1702" fmla="*/ 196079 h 1125228"/>
                    <a:gd name="connsiteX1703" fmla="*/ 1232678 w 1405845"/>
                    <a:gd name="connsiteY1703" fmla="*/ 195204 h 1125228"/>
                    <a:gd name="connsiteX1704" fmla="*/ 1235225 w 1405845"/>
                    <a:gd name="connsiteY1704" fmla="*/ 195204 h 1125228"/>
                    <a:gd name="connsiteX1705" fmla="*/ 1237772 w 1405845"/>
                    <a:gd name="connsiteY1705" fmla="*/ 196928 h 1125228"/>
                    <a:gd name="connsiteX1706" fmla="*/ 1238648 w 1405845"/>
                    <a:gd name="connsiteY1706" fmla="*/ 196928 h 1125228"/>
                    <a:gd name="connsiteX1707" fmla="*/ 1241195 w 1405845"/>
                    <a:gd name="connsiteY1707" fmla="*/ 197776 h 1125228"/>
                    <a:gd name="connsiteX1708" fmla="*/ 1242892 w 1405845"/>
                    <a:gd name="connsiteY1708" fmla="*/ 198624 h 1125228"/>
                    <a:gd name="connsiteX1709" fmla="*/ 1244617 w 1405845"/>
                    <a:gd name="connsiteY1709" fmla="*/ 199473 h 1125228"/>
                    <a:gd name="connsiteX1710" fmla="*/ 1245466 w 1405845"/>
                    <a:gd name="connsiteY1710" fmla="*/ 198624 h 1125228"/>
                    <a:gd name="connsiteX1711" fmla="*/ 1246315 w 1405845"/>
                    <a:gd name="connsiteY1711" fmla="*/ 196079 h 1125228"/>
                    <a:gd name="connsiteX1712" fmla="*/ 1247164 w 1405845"/>
                    <a:gd name="connsiteY1712" fmla="*/ 196079 h 1125228"/>
                    <a:gd name="connsiteX1713" fmla="*/ 1250586 w 1405845"/>
                    <a:gd name="connsiteY1713" fmla="*/ 195204 h 1125228"/>
                    <a:gd name="connsiteX1714" fmla="*/ 1253133 w 1405845"/>
                    <a:gd name="connsiteY1714" fmla="*/ 192659 h 1125228"/>
                    <a:gd name="connsiteX1715" fmla="*/ 1255707 w 1405845"/>
                    <a:gd name="connsiteY1715" fmla="*/ 193508 h 1125228"/>
                    <a:gd name="connsiteX1716" fmla="*/ 1258254 w 1405845"/>
                    <a:gd name="connsiteY1716" fmla="*/ 191811 h 1125228"/>
                    <a:gd name="connsiteX1717" fmla="*/ 1261676 w 1405845"/>
                    <a:gd name="connsiteY1717" fmla="*/ 191811 h 1125228"/>
                    <a:gd name="connsiteX1718" fmla="*/ 1264223 w 1405845"/>
                    <a:gd name="connsiteY1718" fmla="*/ 189239 h 1125228"/>
                    <a:gd name="connsiteX1719" fmla="*/ 1265072 w 1405845"/>
                    <a:gd name="connsiteY1719" fmla="*/ 189239 h 1125228"/>
                    <a:gd name="connsiteX1720" fmla="*/ 1265072 w 1405845"/>
                    <a:gd name="connsiteY1720" fmla="*/ 186694 h 1125228"/>
                    <a:gd name="connsiteX1721" fmla="*/ 1265948 w 1405845"/>
                    <a:gd name="connsiteY1721" fmla="*/ 185846 h 1125228"/>
                    <a:gd name="connsiteX1722" fmla="*/ 1266797 w 1405845"/>
                    <a:gd name="connsiteY1722" fmla="*/ 184997 h 1125228"/>
                    <a:gd name="connsiteX1723" fmla="*/ 1266797 w 1405845"/>
                    <a:gd name="connsiteY1723" fmla="*/ 183274 h 1125228"/>
                    <a:gd name="connsiteX1724" fmla="*/ 1268495 w 1405845"/>
                    <a:gd name="connsiteY1724" fmla="*/ 184997 h 1125228"/>
                    <a:gd name="connsiteX1725" fmla="*/ 1270193 w 1405845"/>
                    <a:gd name="connsiteY1725" fmla="*/ 184997 h 1125228"/>
                    <a:gd name="connsiteX1726" fmla="*/ 1271042 w 1405845"/>
                    <a:gd name="connsiteY1726" fmla="*/ 184997 h 1125228"/>
                    <a:gd name="connsiteX1727" fmla="*/ 1271917 w 1405845"/>
                    <a:gd name="connsiteY1727" fmla="*/ 184997 h 1125228"/>
                    <a:gd name="connsiteX1728" fmla="*/ 1273615 w 1405845"/>
                    <a:gd name="connsiteY1728" fmla="*/ 184997 h 1125228"/>
                    <a:gd name="connsiteX1729" fmla="*/ 1274464 w 1405845"/>
                    <a:gd name="connsiteY1729" fmla="*/ 189239 h 1125228"/>
                    <a:gd name="connsiteX1730" fmla="*/ 1276162 w 1405845"/>
                    <a:gd name="connsiteY1730" fmla="*/ 189239 h 1125228"/>
                    <a:gd name="connsiteX1731" fmla="*/ 1277011 w 1405845"/>
                    <a:gd name="connsiteY1731" fmla="*/ 189239 h 1125228"/>
                    <a:gd name="connsiteX1732" fmla="*/ 1280434 w 1405845"/>
                    <a:gd name="connsiteY1732" fmla="*/ 188391 h 1125228"/>
                    <a:gd name="connsiteX1733" fmla="*/ 1281283 w 1405845"/>
                    <a:gd name="connsiteY1733" fmla="*/ 187543 h 1125228"/>
                    <a:gd name="connsiteX1734" fmla="*/ 1282132 w 1405845"/>
                    <a:gd name="connsiteY1734" fmla="*/ 188391 h 1125228"/>
                    <a:gd name="connsiteX1735" fmla="*/ 1283007 w 1405845"/>
                    <a:gd name="connsiteY1735" fmla="*/ 186694 h 1125228"/>
                    <a:gd name="connsiteX1736" fmla="*/ 1283856 w 1405845"/>
                    <a:gd name="connsiteY1736" fmla="*/ 186694 h 1125228"/>
                    <a:gd name="connsiteX1737" fmla="*/ 1283856 w 1405845"/>
                    <a:gd name="connsiteY1737" fmla="*/ 184123 h 1125228"/>
                    <a:gd name="connsiteX1738" fmla="*/ 1283856 w 1405845"/>
                    <a:gd name="connsiteY1738" fmla="*/ 183274 h 1125228"/>
                    <a:gd name="connsiteX1739" fmla="*/ 1285554 w 1405845"/>
                    <a:gd name="connsiteY1739" fmla="*/ 183274 h 1125228"/>
                    <a:gd name="connsiteX1740" fmla="*/ 1285554 w 1405845"/>
                    <a:gd name="connsiteY1740" fmla="*/ 184123 h 1125228"/>
                    <a:gd name="connsiteX1741" fmla="*/ 1288977 w 1405845"/>
                    <a:gd name="connsiteY1741" fmla="*/ 185846 h 1125228"/>
                    <a:gd name="connsiteX1742" fmla="*/ 1289826 w 1405845"/>
                    <a:gd name="connsiteY1742" fmla="*/ 187543 h 1125228"/>
                    <a:gd name="connsiteX1743" fmla="*/ 1288977 w 1405845"/>
                    <a:gd name="connsiteY1743" fmla="*/ 189239 h 1125228"/>
                    <a:gd name="connsiteX1744" fmla="*/ 1289826 w 1405845"/>
                    <a:gd name="connsiteY1744" fmla="*/ 190962 h 1125228"/>
                    <a:gd name="connsiteX1745" fmla="*/ 1291524 w 1405845"/>
                    <a:gd name="connsiteY1745" fmla="*/ 191811 h 1125228"/>
                    <a:gd name="connsiteX1746" fmla="*/ 1294097 w 1405845"/>
                    <a:gd name="connsiteY1746" fmla="*/ 190962 h 1125228"/>
                    <a:gd name="connsiteX1747" fmla="*/ 1294946 w 1405845"/>
                    <a:gd name="connsiteY1747" fmla="*/ 190114 h 1125228"/>
                    <a:gd name="connsiteX1748" fmla="*/ 1295795 w 1405845"/>
                    <a:gd name="connsiteY1748" fmla="*/ 190114 h 1125228"/>
                    <a:gd name="connsiteX1749" fmla="*/ 1294946 w 1405845"/>
                    <a:gd name="connsiteY1749" fmla="*/ 188391 h 1125228"/>
                    <a:gd name="connsiteX1750" fmla="*/ 1295795 w 1405845"/>
                    <a:gd name="connsiteY1750" fmla="*/ 186694 h 1125228"/>
                    <a:gd name="connsiteX1751" fmla="*/ 1297493 w 1405845"/>
                    <a:gd name="connsiteY1751" fmla="*/ 186694 h 1125228"/>
                    <a:gd name="connsiteX1752" fmla="*/ 1299191 w 1405845"/>
                    <a:gd name="connsiteY1752" fmla="*/ 185846 h 1125228"/>
                    <a:gd name="connsiteX1753" fmla="*/ 1300067 w 1405845"/>
                    <a:gd name="connsiteY1753" fmla="*/ 185846 h 1125228"/>
                    <a:gd name="connsiteX1754" fmla="*/ 1300067 w 1405845"/>
                    <a:gd name="connsiteY1754" fmla="*/ 186694 h 1125228"/>
                    <a:gd name="connsiteX1755" fmla="*/ 1300916 w 1405845"/>
                    <a:gd name="connsiteY1755" fmla="*/ 186694 h 1125228"/>
                    <a:gd name="connsiteX1756" fmla="*/ 1302614 w 1405845"/>
                    <a:gd name="connsiteY1756" fmla="*/ 189239 h 1125228"/>
                    <a:gd name="connsiteX1757" fmla="*/ 1302614 w 1405845"/>
                    <a:gd name="connsiteY1757" fmla="*/ 190114 h 1125228"/>
                    <a:gd name="connsiteX1758" fmla="*/ 1305187 w 1405845"/>
                    <a:gd name="connsiteY1758" fmla="*/ 190962 h 1125228"/>
                    <a:gd name="connsiteX1759" fmla="*/ 1306885 w 1405845"/>
                    <a:gd name="connsiteY1759" fmla="*/ 194356 h 1125228"/>
                    <a:gd name="connsiteX1760" fmla="*/ 1307734 w 1405845"/>
                    <a:gd name="connsiteY1760" fmla="*/ 194356 h 1125228"/>
                    <a:gd name="connsiteX1761" fmla="*/ 1308583 w 1405845"/>
                    <a:gd name="connsiteY1761" fmla="*/ 192659 h 1125228"/>
                    <a:gd name="connsiteX1762" fmla="*/ 1309432 w 1405845"/>
                    <a:gd name="connsiteY1762" fmla="*/ 192659 h 1125228"/>
                    <a:gd name="connsiteX1763" fmla="*/ 1311156 w 1405845"/>
                    <a:gd name="connsiteY1763" fmla="*/ 195204 h 1125228"/>
                    <a:gd name="connsiteX1764" fmla="*/ 1312005 w 1405845"/>
                    <a:gd name="connsiteY1764" fmla="*/ 195204 h 1125228"/>
                    <a:gd name="connsiteX1765" fmla="*/ 1312854 w 1405845"/>
                    <a:gd name="connsiteY1765" fmla="*/ 196079 h 1125228"/>
                    <a:gd name="connsiteX1766" fmla="*/ 1312854 w 1405845"/>
                    <a:gd name="connsiteY1766" fmla="*/ 196928 h 1125228"/>
                    <a:gd name="connsiteX1767" fmla="*/ 1312005 w 1405845"/>
                    <a:gd name="connsiteY1767" fmla="*/ 197776 h 1125228"/>
                    <a:gd name="connsiteX1768" fmla="*/ 1313703 w 1405845"/>
                    <a:gd name="connsiteY1768" fmla="*/ 198624 h 1125228"/>
                    <a:gd name="connsiteX1769" fmla="*/ 1313703 w 1405845"/>
                    <a:gd name="connsiteY1769" fmla="*/ 199473 h 1125228"/>
                    <a:gd name="connsiteX1770" fmla="*/ 1317126 w 1405845"/>
                    <a:gd name="connsiteY1770" fmla="*/ 200321 h 1125228"/>
                    <a:gd name="connsiteX1771" fmla="*/ 1316277 w 1405845"/>
                    <a:gd name="connsiteY1771" fmla="*/ 202044 h 1125228"/>
                    <a:gd name="connsiteX1772" fmla="*/ 1317126 w 1405845"/>
                    <a:gd name="connsiteY1772" fmla="*/ 203741 h 1125228"/>
                    <a:gd name="connsiteX1773" fmla="*/ 1318824 w 1405845"/>
                    <a:gd name="connsiteY1773" fmla="*/ 203741 h 1125228"/>
                    <a:gd name="connsiteX1774" fmla="*/ 1320522 w 1405845"/>
                    <a:gd name="connsiteY1774" fmla="*/ 202893 h 1125228"/>
                    <a:gd name="connsiteX1775" fmla="*/ 1323095 w 1405845"/>
                    <a:gd name="connsiteY1775" fmla="*/ 202893 h 1125228"/>
                    <a:gd name="connsiteX1776" fmla="*/ 1323095 w 1405845"/>
                    <a:gd name="connsiteY1776" fmla="*/ 201196 h 1125228"/>
                    <a:gd name="connsiteX1777" fmla="*/ 1323944 w 1405845"/>
                    <a:gd name="connsiteY1777" fmla="*/ 199473 h 1125228"/>
                    <a:gd name="connsiteX1778" fmla="*/ 1325642 w 1405845"/>
                    <a:gd name="connsiteY1778" fmla="*/ 198624 h 1125228"/>
                    <a:gd name="connsiteX1779" fmla="*/ 1326491 w 1405845"/>
                    <a:gd name="connsiteY1779" fmla="*/ 199473 h 1125228"/>
                    <a:gd name="connsiteX1780" fmla="*/ 1327367 w 1405845"/>
                    <a:gd name="connsiteY1780" fmla="*/ 200321 h 1125228"/>
                    <a:gd name="connsiteX1781" fmla="*/ 1328216 w 1405845"/>
                    <a:gd name="connsiteY1781" fmla="*/ 199473 h 1125228"/>
                    <a:gd name="connsiteX1782" fmla="*/ 1329914 w 1405845"/>
                    <a:gd name="connsiteY1782" fmla="*/ 196928 h 1125228"/>
                    <a:gd name="connsiteX1783" fmla="*/ 1330763 w 1405845"/>
                    <a:gd name="connsiteY1783" fmla="*/ 197776 h 1125228"/>
                    <a:gd name="connsiteX1784" fmla="*/ 1331612 w 1405845"/>
                    <a:gd name="connsiteY1784" fmla="*/ 197776 h 1125228"/>
                    <a:gd name="connsiteX1785" fmla="*/ 1334185 w 1405845"/>
                    <a:gd name="connsiteY1785" fmla="*/ 200321 h 1125228"/>
                    <a:gd name="connsiteX1786" fmla="*/ 1335034 w 1405845"/>
                    <a:gd name="connsiteY1786" fmla="*/ 203741 h 1125228"/>
                    <a:gd name="connsiteX1787" fmla="*/ 1335883 w 1405845"/>
                    <a:gd name="connsiteY1787" fmla="*/ 204589 h 1125228"/>
                    <a:gd name="connsiteX1788" fmla="*/ 1335883 w 1405845"/>
                    <a:gd name="connsiteY1788" fmla="*/ 203741 h 1125228"/>
                    <a:gd name="connsiteX1789" fmla="*/ 1337581 w 1405845"/>
                    <a:gd name="connsiteY1789" fmla="*/ 205438 h 1125228"/>
                    <a:gd name="connsiteX1790" fmla="*/ 1337581 w 1405845"/>
                    <a:gd name="connsiteY1790" fmla="*/ 204589 h 1125228"/>
                    <a:gd name="connsiteX1791" fmla="*/ 1338457 w 1405845"/>
                    <a:gd name="connsiteY1791" fmla="*/ 205438 h 1125228"/>
                    <a:gd name="connsiteX1792" fmla="*/ 1340155 w 1405845"/>
                    <a:gd name="connsiteY1792" fmla="*/ 205438 h 1125228"/>
                    <a:gd name="connsiteX1793" fmla="*/ 1341004 w 1405845"/>
                    <a:gd name="connsiteY1793" fmla="*/ 206286 h 1125228"/>
                    <a:gd name="connsiteX1794" fmla="*/ 1341853 w 1405845"/>
                    <a:gd name="connsiteY1794" fmla="*/ 205438 h 1125228"/>
                    <a:gd name="connsiteX1795" fmla="*/ 1343551 w 1405845"/>
                    <a:gd name="connsiteY1795" fmla="*/ 204589 h 1125228"/>
                    <a:gd name="connsiteX1796" fmla="*/ 1344426 w 1405845"/>
                    <a:gd name="connsiteY1796" fmla="*/ 205438 h 1125228"/>
                    <a:gd name="connsiteX1797" fmla="*/ 1345275 w 1405845"/>
                    <a:gd name="connsiteY1797" fmla="*/ 205438 h 1125228"/>
                    <a:gd name="connsiteX1798" fmla="*/ 1346124 w 1405845"/>
                    <a:gd name="connsiteY1798" fmla="*/ 206286 h 1125228"/>
                    <a:gd name="connsiteX1799" fmla="*/ 1346973 w 1405845"/>
                    <a:gd name="connsiteY1799" fmla="*/ 205438 h 1125228"/>
                    <a:gd name="connsiteX1800" fmla="*/ 1347822 w 1405845"/>
                    <a:gd name="connsiteY1800" fmla="*/ 205438 h 1125228"/>
                    <a:gd name="connsiteX1801" fmla="*/ 1348671 w 1405845"/>
                    <a:gd name="connsiteY1801" fmla="*/ 205438 h 1125228"/>
                    <a:gd name="connsiteX1802" fmla="*/ 1351245 w 1405845"/>
                    <a:gd name="connsiteY1802" fmla="*/ 205438 h 1125228"/>
                    <a:gd name="connsiteX1803" fmla="*/ 1352943 w 1405845"/>
                    <a:gd name="connsiteY1803" fmla="*/ 204589 h 1125228"/>
                    <a:gd name="connsiteX1804" fmla="*/ 1353792 w 1405845"/>
                    <a:gd name="connsiteY1804" fmla="*/ 205438 h 1125228"/>
                    <a:gd name="connsiteX1805" fmla="*/ 1354667 w 1405845"/>
                    <a:gd name="connsiteY1805" fmla="*/ 204589 h 1125228"/>
                    <a:gd name="connsiteX1806" fmla="*/ 1355516 w 1405845"/>
                    <a:gd name="connsiteY1806" fmla="*/ 204589 h 1125228"/>
                    <a:gd name="connsiteX1807" fmla="*/ 1356365 w 1405845"/>
                    <a:gd name="connsiteY1807" fmla="*/ 204589 h 1125228"/>
                    <a:gd name="connsiteX1808" fmla="*/ 1358063 w 1405845"/>
                    <a:gd name="connsiteY1808" fmla="*/ 203741 h 1125228"/>
                    <a:gd name="connsiteX1809" fmla="*/ 1358912 w 1405845"/>
                    <a:gd name="connsiteY1809" fmla="*/ 203741 h 1125228"/>
                    <a:gd name="connsiteX1810" fmla="*/ 1359761 w 1405845"/>
                    <a:gd name="connsiteY1810" fmla="*/ 205438 h 1125228"/>
                    <a:gd name="connsiteX1811" fmla="*/ 1359761 w 1405845"/>
                    <a:gd name="connsiteY1811" fmla="*/ 206286 h 1125228"/>
                    <a:gd name="connsiteX1812" fmla="*/ 1360637 w 1405845"/>
                    <a:gd name="connsiteY1812" fmla="*/ 206286 h 1125228"/>
                    <a:gd name="connsiteX1813" fmla="*/ 1360637 w 1405845"/>
                    <a:gd name="connsiteY1813" fmla="*/ 208009 h 1125228"/>
                    <a:gd name="connsiteX1814" fmla="*/ 1361486 w 1405845"/>
                    <a:gd name="connsiteY1814" fmla="*/ 208009 h 1125228"/>
                    <a:gd name="connsiteX1815" fmla="*/ 1361486 w 1405845"/>
                    <a:gd name="connsiteY1815" fmla="*/ 208858 h 1125228"/>
                    <a:gd name="connsiteX1816" fmla="*/ 1362335 w 1405845"/>
                    <a:gd name="connsiteY1816" fmla="*/ 208858 h 1125228"/>
                    <a:gd name="connsiteX1817" fmla="*/ 1362335 w 1405845"/>
                    <a:gd name="connsiteY1817" fmla="*/ 210554 h 1125228"/>
                    <a:gd name="connsiteX1818" fmla="*/ 1363184 w 1405845"/>
                    <a:gd name="connsiteY1818" fmla="*/ 210554 h 1125228"/>
                    <a:gd name="connsiteX1819" fmla="*/ 1363184 w 1405845"/>
                    <a:gd name="connsiteY1819" fmla="*/ 211403 h 1125228"/>
                    <a:gd name="connsiteX1820" fmla="*/ 1364033 w 1405845"/>
                    <a:gd name="connsiteY1820" fmla="*/ 210554 h 1125228"/>
                    <a:gd name="connsiteX1821" fmla="*/ 1366606 w 1405845"/>
                    <a:gd name="connsiteY1821" fmla="*/ 212278 h 1125228"/>
                    <a:gd name="connsiteX1822" fmla="*/ 1367455 w 1405845"/>
                    <a:gd name="connsiteY1822" fmla="*/ 212278 h 1125228"/>
                    <a:gd name="connsiteX1823" fmla="*/ 1367455 w 1405845"/>
                    <a:gd name="connsiteY1823" fmla="*/ 215671 h 1125228"/>
                    <a:gd name="connsiteX1824" fmla="*/ 1365730 w 1405845"/>
                    <a:gd name="connsiteY1824" fmla="*/ 216520 h 1125228"/>
                    <a:gd name="connsiteX1825" fmla="*/ 1366606 w 1405845"/>
                    <a:gd name="connsiteY1825" fmla="*/ 217368 h 1125228"/>
                    <a:gd name="connsiteX1826" fmla="*/ 1367455 w 1405845"/>
                    <a:gd name="connsiteY1826" fmla="*/ 216520 h 1125228"/>
                    <a:gd name="connsiteX1827" fmla="*/ 1367455 w 1405845"/>
                    <a:gd name="connsiteY1827" fmla="*/ 217368 h 1125228"/>
                    <a:gd name="connsiteX1828" fmla="*/ 1368304 w 1405845"/>
                    <a:gd name="connsiteY1828" fmla="*/ 217368 h 1125228"/>
                    <a:gd name="connsiteX1829" fmla="*/ 1368304 w 1405845"/>
                    <a:gd name="connsiteY1829" fmla="*/ 216520 h 1125228"/>
                    <a:gd name="connsiteX1830" fmla="*/ 1369153 w 1405845"/>
                    <a:gd name="connsiteY1830" fmla="*/ 216520 h 1125228"/>
                    <a:gd name="connsiteX1831" fmla="*/ 1370002 w 1405845"/>
                    <a:gd name="connsiteY1831" fmla="*/ 216520 h 1125228"/>
                    <a:gd name="connsiteX1832" fmla="*/ 1370851 w 1405845"/>
                    <a:gd name="connsiteY1832" fmla="*/ 215671 h 1125228"/>
                    <a:gd name="connsiteX1833" fmla="*/ 1370851 w 1405845"/>
                    <a:gd name="connsiteY1833" fmla="*/ 217368 h 1125228"/>
                    <a:gd name="connsiteX1834" fmla="*/ 1371726 w 1405845"/>
                    <a:gd name="connsiteY1834" fmla="*/ 217368 h 1125228"/>
                    <a:gd name="connsiteX1835" fmla="*/ 1373424 w 1405845"/>
                    <a:gd name="connsiteY1835" fmla="*/ 216520 h 1125228"/>
                    <a:gd name="connsiteX1836" fmla="*/ 1374273 w 1405845"/>
                    <a:gd name="connsiteY1836" fmla="*/ 217368 h 1125228"/>
                    <a:gd name="connsiteX1837" fmla="*/ 1375122 w 1405845"/>
                    <a:gd name="connsiteY1837" fmla="*/ 217368 h 1125228"/>
                    <a:gd name="connsiteX1838" fmla="*/ 1375971 w 1405845"/>
                    <a:gd name="connsiteY1838" fmla="*/ 217368 h 1125228"/>
                    <a:gd name="connsiteX1839" fmla="*/ 1375971 w 1405845"/>
                    <a:gd name="connsiteY1839" fmla="*/ 216520 h 1125228"/>
                    <a:gd name="connsiteX1840" fmla="*/ 1377696 w 1405845"/>
                    <a:gd name="connsiteY1840" fmla="*/ 215671 h 1125228"/>
                    <a:gd name="connsiteX1841" fmla="*/ 1377696 w 1405845"/>
                    <a:gd name="connsiteY1841" fmla="*/ 216520 h 1125228"/>
                    <a:gd name="connsiteX1842" fmla="*/ 1376820 w 1405845"/>
                    <a:gd name="connsiteY1842" fmla="*/ 218243 h 1125228"/>
                    <a:gd name="connsiteX1843" fmla="*/ 1377696 w 1405845"/>
                    <a:gd name="connsiteY1843" fmla="*/ 219091 h 1125228"/>
                    <a:gd name="connsiteX1844" fmla="*/ 1378545 w 1405845"/>
                    <a:gd name="connsiteY1844" fmla="*/ 219091 h 1125228"/>
                    <a:gd name="connsiteX1845" fmla="*/ 1379394 w 1405845"/>
                    <a:gd name="connsiteY1845" fmla="*/ 217368 h 1125228"/>
                    <a:gd name="connsiteX1846" fmla="*/ 1380243 w 1405845"/>
                    <a:gd name="connsiteY1846" fmla="*/ 217368 h 1125228"/>
                    <a:gd name="connsiteX1847" fmla="*/ 1379394 w 1405845"/>
                    <a:gd name="connsiteY1847" fmla="*/ 219940 h 1125228"/>
                    <a:gd name="connsiteX1848" fmla="*/ 1379394 w 1405845"/>
                    <a:gd name="connsiteY1848" fmla="*/ 219091 h 1125228"/>
                    <a:gd name="connsiteX1849" fmla="*/ 1379394 w 1405845"/>
                    <a:gd name="connsiteY1849" fmla="*/ 220788 h 1125228"/>
                    <a:gd name="connsiteX1850" fmla="*/ 1378545 w 1405845"/>
                    <a:gd name="connsiteY1850" fmla="*/ 220788 h 1125228"/>
                    <a:gd name="connsiteX1851" fmla="*/ 1378545 w 1405845"/>
                    <a:gd name="connsiteY1851" fmla="*/ 221636 h 1125228"/>
                    <a:gd name="connsiteX1852" fmla="*/ 1379394 w 1405845"/>
                    <a:gd name="connsiteY1852" fmla="*/ 220788 h 1125228"/>
                    <a:gd name="connsiteX1853" fmla="*/ 1380243 w 1405845"/>
                    <a:gd name="connsiteY1853" fmla="*/ 221636 h 1125228"/>
                    <a:gd name="connsiteX1854" fmla="*/ 1380243 w 1405845"/>
                    <a:gd name="connsiteY1854" fmla="*/ 222485 h 1125228"/>
                    <a:gd name="connsiteX1855" fmla="*/ 1381092 w 1405845"/>
                    <a:gd name="connsiteY1855" fmla="*/ 223360 h 1125228"/>
                    <a:gd name="connsiteX1856" fmla="*/ 1380243 w 1405845"/>
                    <a:gd name="connsiteY1856" fmla="*/ 223360 h 1125228"/>
                    <a:gd name="connsiteX1857" fmla="*/ 1380243 w 1405845"/>
                    <a:gd name="connsiteY1857" fmla="*/ 224208 h 1125228"/>
                    <a:gd name="connsiteX1858" fmla="*/ 1381941 w 1405845"/>
                    <a:gd name="connsiteY1858" fmla="*/ 224208 h 1125228"/>
                    <a:gd name="connsiteX1859" fmla="*/ 1382816 w 1405845"/>
                    <a:gd name="connsiteY1859" fmla="*/ 225056 h 1125228"/>
                    <a:gd name="connsiteX1860" fmla="*/ 1381941 w 1405845"/>
                    <a:gd name="connsiteY1860" fmla="*/ 225056 h 1125228"/>
                    <a:gd name="connsiteX1861" fmla="*/ 1382816 w 1405845"/>
                    <a:gd name="connsiteY1861" fmla="*/ 225905 h 1125228"/>
                    <a:gd name="connsiteX1862" fmla="*/ 1383665 w 1405845"/>
                    <a:gd name="connsiteY1862" fmla="*/ 225905 h 1125228"/>
                    <a:gd name="connsiteX1863" fmla="*/ 1384514 w 1405845"/>
                    <a:gd name="connsiteY1863" fmla="*/ 225905 h 1125228"/>
                    <a:gd name="connsiteX1864" fmla="*/ 1383665 w 1405845"/>
                    <a:gd name="connsiteY1864" fmla="*/ 226753 h 1125228"/>
                    <a:gd name="connsiteX1865" fmla="*/ 1384514 w 1405845"/>
                    <a:gd name="connsiteY1865" fmla="*/ 226753 h 1125228"/>
                    <a:gd name="connsiteX1866" fmla="*/ 1384514 w 1405845"/>
                    <a:gd name="connsiteY1866" fmla="*/ 227601 h 1125228"/>
                    <a:gd name="connsiteX1867" fmla="*/ 1385363 w 1405845"/>
                    <a:gd name="connsiteY1867" fmla="*/ 227601 h 1125228"/>
                    <a:gd name="connsiteX1868" fmla="*/ 1385363 w 1405845"/>
                    <a:gd name="connsiteY1868" fmla="*/ 226753 h 1125228"/>
                    <a:gd name="connsiteX1869" fmla="*/ 1386212 w 1405845"/>
                    <a:gd name="connsiteY1869" fmla="*/ 226753 h 1125228"/>
                    <a:gd name="connsiteX1870" fmla="*/ 1387061 w 1405845"/>
                    <a:gd name="connsiteY1870" fmla="*/ 228450 h 1125228"/>
                    <a:gd name="connsiteX1871" fmla="*/ 1387910 w 1405845"/>
                    <a:gd name="connsiteY1871" fmla="*/ 228450 h 1125228"/>
                    <a:gd name="connsiteX1872" fmla="*/ 1387910 w 1405845"/>
                    <a:gd name="connsiteY1872" fmla="*/ 229325 h 1125228"/>
                    <a:gd name="connsiteX1873" fmla="*/ 1388786 w 1405845"/>
                    <a:gd name="connsiteY1873" fmla="*/ 229325 h 1125228"/>
                    <a:gd name="connsiteX1874" fmla="*/ 1388786 w 1405845"/>
                    <a:gd name="connsiteY1874" fmla="*/ 228450 h 1125228"/>
                    <a:gd name="connsiteX1875" fmla="*/ 1390484 w 1405845"/>
                    <a:gd name="connsiteY1875" fmla="*/ 228450 h 1125228"/>
                    <a:gd name="connsiteX1876" fmla="*/ 1390484 w 1405845"/>
                    <a:gd name="connsiteY1876" fmla="*/ 230173 h 1125228"/>
                    <a:gd name="connsiteX1877" fmla="*/ 1393031 w 1405845"/>
                    <a:gd name="connsiteY1877" fmla="*/ 230173 h 1125228"/>
                    <a:gd name="connsiteX1878" fmla="*/ 1393031 w 1405845"/>
                    <a:gd name="connsiteY1878" fmla="*/ 228450 h 1125228"/>
                    <a:gd name="connsiteX1879" fmla="*/ 1393906 w 1405845"/>
                    <a:gd name="connsiteY1879" fmla="*/ 228450 h 1125228"/>
                    <a:gd name="connsiteX1880" fmla="*/ 1397302 w 1405845"/>
                    <a:gd name="connsiteY1880" fmla="*/ 228450 h 1125228"/>
                    <a:gd name="connsiteX1881" fmla="*/ 1398151 w 1405845"/>
                    <a:gd name="connsiteY1881" fmla="*/ 229325 h 1125228"/>
                    <a:gd name="connsiteX1882" fmla="*/ 1399000 w 1405845"/>
                    <a:gd name="connsiteY1882" fmla="*/ 229325 h 1125228"/>
                    <a:gd name="connsiteX1883" fmla="*/ 1398151 w 1405845"/>
                    <a:gd name="connsiteY1883" fmla="*/ 229325 h 1125228"/>
                    <a:gd name="connsiteX1884" fmla="*/ 1396453 w 1405845"/>
                    <a:gd name="connsiteY1884" fmla="*/ 231870 h 1125228"/>
                    <a:gd name="connsiteX1885" fmla="*/ 1396453 w 1405845"/>
                    <a:gd name="connsiteY1885" fmla="*/ 232718 h 1125228"/>
                    <a:gd name="connsiteX1886" fmla="*/ 1398151 w 1405845"/>
                    <a:gd name="connsiteY1886" fmla="*/ 232718 h 1125228"/>
                    <a:gd name="connsiteX1887" fmla="*/ 1400725 w 1405845"/>
                    <a:gd name="connsiteY1887" fmla="*/ 235290 h 1125228"/>
                    <a:gd name="connsiteX1888" fmla="*/ 1400725 w 1405845"/>
                    <a:gd name="connsiteY1888" fmla="*/ 236986 h 1125228"/>
                    <a:gd name="connsiteX1889" fmla="*/ 1402423 w 1405845"/>
                    <a:gd name="connsiteY1889" fmla="*/ 237835 h 1125228"/>
                    <a:gd name="connsiteX1890" fmla="*/ 1403272 w 1405845"/>
                    <a:gd name="connsiteY1890" fmla="*/ 239532 h 1125228"/>
                    <a:gd name="connsiteX1891" fmla="*/ 1403272 w 1405845"/>
                    <a:gd name="connsiteY1891" fmla="*/ 241255 h 1125228"/>
                    <a:gd name="connsiteX1892" fmla="*/ 1404996 w 1405845"/>
                    <a:gd name="connsiteY1892" fmla="*/ 241255 h 1125228"/>
                    <a:gd name="connsiteX1893" fmla="*/ 1404996 w 1405845"/>
                    <a:gd name="connsiteY1893" fmla="*/ 242952 h 1125228"/>
                    <a:gd name="connsiteX1894" fmla="*/ 1405845 w 1405845"/>
                    <a:gd name="connsiteY1894" fmla="*/ 243800 h 1125228"/>
                    <a:gd name="connsiteX1895" fmla="*/ 1405845 w 1405845"/>
                    <a:gd name="connsiteY1895" fmla="*/ 245523 h 1125228"/>
                    <a:gd name="connsiteX1896" fmla="*/ 1403272 w 1405845"/>
                    <a:gd name="connsiteY1896" fmla="*/ 247220 h 1125228"/>
                    <a:gd name="connsiteX1897" fmla="*/ 1403272 w 1405845"/>
                    <a:gd name="connsiteY1897" fmla="*/ 248068 h 1125228"/>
                    <a:gd name="connsiteX1898" fmla="*/ 1402423 w 1405845"/>
                    <a:gd name="connsiteY1898" fmla="*/ 248068 h 1125228"/>
                    <a:gd name="connsiteX1899" fmla="*/ 1401574 w 1405845"/>
                    <a:gd name="connsiteY1899" fmla="*/ 247220 h 1125228"/>
                    <a:gd name="connsiteX1900" fmla="*/ 1400725 w 1405845"/>
                    <a:gd name="connsiteY1900" fmla="*/ 247220 h 1125228"/>
                    <a:gd name="connsiteX1901" fmla="*/ 1401574 w 1405845"/>
                    <a:gd name="connsiteY1901" fmla="*/ 248917 h 1125228"/>
                    <a:gd name="connsiteX1902" fmla="*/ 1402423 w 1405845"/>
                    <a:gd name="connsiteY1902" fmla="*/ 248917 h 1125228"/>
                    <a:gd name="connsiteX1903" fmla="*/ 1403272 w 1405845"/>
                    <a:gd name="connsiteY1903" fmla="*/ 250613 h 1125228"/>
                    <a:gd name="connsiteX1904" fmla="*/ 1402423 w 1405845"/>
                    <a:gd name="connsiteY1904" fmla="*/ 254033 h 1125228"/>
                    <a:gd name="connsiteX1905" fmla="*/ 1400725 w 1405845"/>
                    <a:gd name="connsiteY1905" fmla="*/ 254882 h 1125228"/>
                    <a:gd name="connsiteX1906" fmla="*/ 1400725 w 1405845"/>
                    <a:gd name="connsiteY1906" fmla="*/ 255730 h 1125228"/>
                    <a:gd name="connsiteX1907" fmla="*/ 1399000 w 1405845"/>
                    <a:gd name="connsiteY1907" fmla="*/ 256578 h 1125228"/>
                    <a:gd name="connsiteX1908" fmla="*/ 1399000 w 1405845"/>
                    <a:gd name="connsiteY1908" fmla="*/ 257453 h 1125228"/>
                    <a:gd name="connsiteX1909" fmla="*/ 1396453 w 1405845"/>
                    <a:gd name="connsiteY1909" fmla="*/ 260847 h 1125228"/>
                    <a:gd name="connsiteX1910" fmla="*/ 1397302 w 1405845"/>
                    <a:gd name="connsiteY1910" fmla="*/ 262570 h 1125228"/>
                    <a:gd name="connsiteX1911" fmla="*/ 1398151 w 1405845"/>
                    <a:gd name="connsiteY1911" fmla="*/ 263418 h 1125228"/>
                    <a:gd name="connsiteX1912" fmla="*/ 1399000 w 1405845"/>
                    <a:gd name="connsiteY1912" fmla="*/ 265964 h 1125228"/>
                    <a:gd name="connsiteX1913" fmla="*/ 1396453 w 1405845"/>
                    <a:gd name="connsiteY1913" fmla="*/ 265964 h 1125228"/>
                    <a:gd name="connsiteX1914" fmla="*/ 1395604 w 1405845"/>
                    <a:gd name="connsiteY1914" fmla="*/ 266812 h 1125228"/>
                    <a:gd name="connsiteX1915" fmla="*/ 1393906 w 1405845"/>
                    <a:gd name="connsiteY1915" fmla="*/ 267687 h 1125228"/>
                    <a:gd name="connsiteX1916" fmla="*/ 1393031 w 1405845"/>
                    <a:gd name="connsiteY1916" fmla="*/ 271080 h 1125228"/>
                    <a:gd name="connsiteX1917" fmla="*/ 1392182 w 1405845"/>
                    <a:gd name="connsiteY1917" fmla="*/ 271080 h 1125228"/>
                    <a:gd name="connsiteX1918" fmla="*/ 1391333 w 1405845"/>
                    <a:gd name="connsiteY1918" fmla="*/ 270232 h 1125228"/>
                    <a:gd name="connsiteX1919" fmla="*/ 1390484 w 1405845"/>
                    <a:gd name="connsiteY1919" fmla="*/ 270232 h 1125228"/>
                    <a:gd name="connsiteX1920" fmla="*/ 1390484 w 1405845"/>
                    <a:gd name="connsiteY1920" fmla="*/ 269384 h 1125228"/>
                    <a:gd name="connsiteX1921" fmla="*/ 1389635 w 1405845"/>
                    <a:gd name="connsiteY1921" fmla="*/ 269384 h 1125228"/>
                    <a:gd name="connsiteX1922" fmla="*/ 1388786 w 1405845"/>
                    <a:gd name="connsiteY1922" fmla="*/ 270232 h 1125228"/>
                    <a:gd name="connsiteX1923" fmla="*/ 1388786 w 1405845"/>
                    <a:gd name="connsiteY1923" fmla="*/ 271929 h 1125228"/>
                    <a:gd name="connsiteX1924" fmla="*/ 1387061 w 1405845"/>
                    <a:gd name="connsiteY1924" fmla="*/ 272777 h 1125228"/>
                    <a:gd name="connsiteX1925" fmla="*/ 1387061 w 1405845"/>
                    <a:gd name="connsiteY1925" fmla="*/ 273652 h 1125228"/>
                    <a:gd name="connsiteX1926" fmla="*/ 1386212 w 1405845"/>
                    <a:gd name="connsiteY1926" fmla="*/ 274500 h 1125228"/>
                    <a:gd name="connsiteX1927" fmla="*/ 1385363 w 1405845"/>
                    <a:gd name="connsiteY1927" fmla="*/ 275349 h 1125228"/>
                    <a:gd name="connsiteX1928" fmla="*/ 1383665 w 1405845"/>
                    <a:gd name="connsiteY1928" fmla="*/ 279617 h 1125228"/>
                    <a:gd name="connsiteX1929" fmla="*/ 1382816 w 1405845"/>
                    <a:gd name="connsiteY1929" fmla="*/ 281314 h 1125228"/>
                    <a:gd name="connsiteX1930" fmla="*/ 1382816 w 1405845"/>
                    <a:gd name="connsiteY1930" fmla="*/ 282162 h 1125228"/>
                    <a:gd name="connsiteX1931" fmla="*/ 1381941 w 1405845"/>
                    <a:gd name="connsiteY1931" fmla="*/ 284734 h 1125228"/>
                    <a:gd name="connsiteX1932" fmla="*/ 1380243 w 1405845"/>
                    <a:gd name="connsiteY1932" fmla="*/ 284734 h 1125228"/>
                    <a:gd name="connsiteX1933" fmla="*/ 1380243 w 1405845"/>
                    <a:gd name="connsiteY1933" fmla="*/ 286430 h 1125228"/>
                    <a:gd name="connsiteX1934" fmla="*/ 1379394 w 1405845"/>
                    <a:gd name="connsiteY1934" fmla="*/ 288127 h 1125228"/>
                    <a:gd name="connsiteX1935" fmla="*/ 1377696 w 1405845"/>
                    <a:gd name="connsiteY1935" fmla="*/ 288976 h 1125228"/>
                    <a:gd name="connsiteX1936" fmla="*/ 1376820 w 1405845"/>
                    <a:gd name="connsiteY1936" fmla="*/ 287279 h 1125228"/>
                    <a:gd name="connsiteX1937" fmla="*/ 1375971 w 1405845"/>
                    <a:gd name="connsiteY1937" fmla="*/ 287279 h 1125228"/>
                    <a:gd name="connsiteX1938" fmla="*/ 1376820 w 1405845"/>
                    <a:gd name="connsiteY1938" fmla="*/ 285582 h 1125228"/>
                    <a:gd name="connsiteX1939" fmla="*/ 1375971 w 1405845"/>
                    <a:gd name="connsiteY1939" fmla="*/ 283859 h 1125228"/>
                    <a:gd name="connsiteX1940" fmla="*/ 1375122 w 1405845"/>
                    <a:gd name="connsiteY1940" fmla="*/ 285582 h 1125228"/>
                    <a:gd name="connsiteX1941" fmla="*/ 1374273 w 1405845"/>
                    <a:gd name="connsiteY1941" fmla="*/ 288127 h 1125228"/>
                    <a:gd name="connsiteX1942" fmla="*/ 1373424 w 1405845"/>
                    <a:gd name="connsiteY1942" fmla="*/ 289850 h 1125228"/>
                    <a:gd name="connsiteX1943" fmla="*/ 1372575 w 1405845"/>
                    <a:gd name="connsiteY1943" fmla="*/ 289850 h 1125228"/>
                    <a:gd name="connsiteX1944" fmla="*/ 1370851 w 1405845"/>
                    <a:gd name="connsiteY1944" fmla="*/ 293244 h 1125228"/>
                    <a:gd name="connsiteX1945" fmla="*/ 1368304 w 1405845"/>
                    <a:gd name="connsiteY1945" fmla="*/ 295816 h 1125228"/>
                    <a:gd name="connsiteX1946" fmla="*/ 1367455 w 1405845"/>
                    <a:gd name="connsiteY1946" fmla="*/ 296664 h 1125228"/>
                    <a:gd name="connsiteX1947" fmla="*/ 1366606 w 1405845"/>
                    <a:gd name="connsiteY1947" fmla="*/ 296664 h 1125228"/>
                    <a:gd name="connsiteX1948" fmla="*/ 1366606 w 1405845"/>
                    <a:gd name="connsiteY1948" fmla="*/ 298361 h 1125228"/>
                    <a:gd name="connsiteX1949" fmla="*/ 1365730 w 1405845"/>
                    <a:gd name="connsiteY1949" fmla="*/ 298361 h 1125228"/>
                    <a:gd name="connsiteX1950" fmla="*/ 1366606 w 1405845"/>
                    <a:gd name="connsiteY1950" fmla="*/ 299209 h 1125228"/>
                    <a:gd name="connsiteX1951" fmla="*/ 1367455 w 1405845"/>
                    <a:gd name="connsiteY1951" fmla="*/ 299209 h 1125228"/>
                    <a:gd name="connsiteX1952" fmla="*/ 1367455 w 1405845"/>
                    <a:gd name="connsiteY1952" fmla="*/ 301781 h 1125228"/>
                    <a:gd name="connsiteX1953" fmla="*/ 1368304 w 1405845"/>
                    <a:gd name="connsiteY1953" fmla="*/ 301781 h 1125228"/>
                    <a:gd name="connsiteX1954" fmla="*/ 1368304 w 1405845"/>
                    <a:gd name="connsiteY1954" fmla="*/ 303477 h 1125228"/>
                    <a:gd name="connsiteX1955" fmla="*/ 1368304 w 1405845"/>
                    <a:gd name="connsiteY1955" fmla="*/ 304326 h 1125228"/>
                    <a:gd name="connsiteX1956" fmla="*/ 1366606 w 1405845"/>
                    <a:gd name="connsiteY1956" fmla="*/ 304326 h 1125228"/>
                    <a:gd name="connsiteX1957" fmla="*/ 1364033 w 1405845"/>
                    <a:gd name="connsiteY1957" fmla="*/ 303477 h 1125228"/>
                    <a:gd name="connsiteX1958" fmla="*/ 1363184 w 1405845"/>
                    <a:gd name="connsiteY1958" fmla="*/ 302629 h 1125228"/>
                    <a:gd name="connsiteX1959" fmla="*/ 1363184 w 1405845"/>
                    <a:gd name="connsiteY1959" fmla="*/ 303477 h 1125228"/>
                    <a:gd name="connsiteX1960" fmla="*/ 1361486 w 1405845"/>
                    <a:gd name="connsiteY1960" fmla="*/ 303477 h 1125228"/>
                    <a:gd name="connsiteX1961" fmla="*/ 1358912 w 1405845"/>
                    <a:gd name="connsiteY1961" fmla="*/ 301781 h 1125228"/>
                    <a:gd name="connsiteX1962" fmla="*/ 1358063 w 1405845"/>
                    <a:gd name="connsiteY1962" fmla="*/ 301781 h 1125228"/>
                    <a:gd name="connsiteX1963" fmla="*/ 1357214 w 1405845"/>
                    <a:gd name="connsiteY1963" fmla="*/ 302629 h 1125228"/>
                    <a:gd name="connsiteX1964" fmla="*/ 1357214 w 1405845"/>
                    <a:gd name="connsiteY1964" fmla="*/ 303477 h 1125228"/>
                    <a:gd name="connsiteX1965" fmla="*/ 1356365 w 1405845"/>
                    <a:gd name="connsiteY1965" fmla="*/ 302629 h 1125228"/>
                    <a:gd name="connsiteX1966" fmla="*/ 1355516 w 1405845"/>
                    <a:gd name="connsiteY1966" fmla="*/ 303477 h 1125228"/>
                    <a:gd name="connsiteX1967" fmla="*/ 1353792 w 1405845"/>
                    <a:gd name="connsiteY1967" fmla="*/ 303477 h 1125228"/>
                    <a:gd name="connsiteX1968" fmla="*/ 1352094 w 1405845"/>
                    <a:gd name="connsiteY1968" fmla="*/ 306897 h 1125228"/>
                    <a:gd name="connsiteX1969" fmla="*/ 1352094 w 1405845"/>
                    <a:gd name="connsiteY1969" fmla="*/ 307746 h 1125228"/>
                    <a:gd name="connsiteX1970" fmla="*/ 1351245 w 1405845"/>
                    <a:gd name="connsiteY1970" fmla="*/ 309442 h 1125228"/>
                    <a:gd name="connsiteX1971" fmla="*/ 1350396 w 1405845"/>
                    <a:gd name="connsiteY1971" fmla="*/ 313711 h 1125228"/>
                    <a:gd name="connsiteX1972" fmla="*/ 1348671 w 1405845"/>
                    <a:gd name="connsiteY1972" fmla="*/ 317104 h 1125228"/>
                    <a:gd name="connsiteX1973" fmla="*/ 1348671 w 1405845"/>
                    <a:gd name="connsiteY1973" fmla="*/ 318828 h 1125228"/>
                    <a:gd name="connsiteX1974" fmla="*/ 1349547 w 1405845"/>
                    <a:gd name="connsiteY1974" fmla="*/ 319676 h 1125228"/>
                    <a:gd name="connsiteX1975" fmla="*/ 1350396 w 1405845"/>
                    <a:gd name="connsiteY1975" fmla="*/ 320524 h 1125228"/>
                    <a:gd name="connsiteX1976" fmla="*/ 1349547 w 1405845"/>
                    <a:gd name="connsiteY1976" fmla="*/ 322221 h 1125228"/>
                    <a:gd name="connsiteX1977" fmla="*/ 1349547 w 1405845"/>
                    <a:gd name="connsiteY1977" fmla="*/ 324793 h 1125228"/>
                    <a:gd name="connsiteX1978" fmla="*/ 1347822 w 1405845"/>
                    <a:gd name="connsiteY1978" fmla="*/ 325641 h 1125228"/>
                    <a:gd name="connsiteX1979" fmla="*/ 1346124 w 1405845"/>
                    <a:gd name="connsiteY1979" fmla="*/ 329909 h 1125228"/>
                    <a:gd name="connsiteX1980" fmla="*/ 1344426 w 1405845"/>
                    <a:gd name="connsiteY1980" fmla="*/ 330758 h 1125228"/>
                    <a:gd name="connsiteX1981" fmla="*/ 1346124 w 1405845"/>
                    <a:gd name="connsiteY1981" fmla="*/ 331606 h 1125228"/>
                    <a:gd name="connsiteX1982" fmla="*/ 1347822 w 1405845"/>
                    <a:gd name="connsiteY1982" fmla="*/ 332454 h 1125228"/>
                    <a:gd name="connsiteX1983" fmla="*/ 1351245 w 1405845"/>
                    <a:gd name="connsiteY1983" fmla="*/ 332454 h 1125228"/>
                    <a:gd name="connsiteX1984" fmla="*/ 1352094 w 1405845"/>
                    <a:gd name="connsiteY1984" fmla="*/ 333303 h 1125228"/>
                    <a:gd name="connsiteX1985" fmla="*/ 1353792 w 1405845"/>
                    <a:gd name="connsiteY1985" fmla="*/ 332454 h 1125228"/>
                    <a:gd name="connsiteX1986" fmla="*/ 1355516 w 1405845"/>
                    <a:gd name="connsiteY1986" fmla="*/ 333303 h 1125228"/>
                    <a:gd name="connsiteX1987" fmla="*/ 1355516 w 1405845"/>
                    <a:gd name="connsiteY1987" fmla="*/ 335026 h 1125228"/>
                    <a:gd name="connsiteX1988" fmla="*/ 1356365 w 1405845"/>
                    <a:gd name="connsiteY1988" fmla="*/ 335874 h 1125228"/>
                    <a:gd name="connsiteX1989" fmla="*/ 1356365 w 1405845"/>
                    <a:gd name="connsiteY1989" fmla="*/ 337571 h 1125228"/>
                    <a:gd name="connsiteX1990" fmla="*/ 1357214 w 1405845"/>
                    <a:gd name="connsiteY1990" fmla="*/ 338420 h 1125228"/>
                    <a:gd name="connsiteX1991" fmla="*/ 1356365 w 1405845"/>
                    <a:gd name="connsiteY1991" fmla="*/ 339268 h 1125228"/>
                    <a:gd name="connsiteX1992" fmla="*/ 1356365 w 1405845"/>
                    <a:gd name="connsiteY1992" fmla="*/ 340143 h 1125228"/>
                    <a:gd name="connsiteX1993" fmla="*/ 1354667 w 1405845"/>
                    <a:gd name="connsiteY1993" fmla="*/ 340143 h 1125228"/>
                    <a:gd name="connsiteX1994" fmla="*/ 1354667 w 1405845"/>
                    <a:gd name="connsiteY1994" fmla="*/ 340991 h 1125228"/>
                    <a:gd name="connsiteX1995" fmla="*/ 1353792 w 1405845"/>
                    <a:gd name="connsiteY1995" fmla="*/ 341840 h 1125228"/>
                    <a:gd name="connsiteX1996" fmla="*/ 1353792 w 1405845"/>
                    <a:gd name="connsiteY1996" fmla="*/ 344385 h 1125228"/>
                    <a:gd name="connsiteX1997" fmla="*/ 1352943 w 1405845"/>
                    <a:gd name="connsiteY1997" fmla="*/ 346108 h 1125228"/>
                    <a:gd name="connsiteX1998" fmla="*/ 1351245 w 1405845"/>
                    <a:gd name="connsiteY1998" fmla="*/ 346108 h 1125228"/>
                    <a:gd name="connsiteX1999" fmla="*/ 1350396 w 1405845"/>
                    <a:gd name="connsiteY1999" fmla="*/ 344385 h 1125228"/>
                    <a:gd name="connsiteX2000" fmla="*/ 1348671 w 1405845"/>
                    <a:gd name="connsiteY2000" fmla="*/ 346108 h 1125228"/>
                    <a:gd name="connsiteX2001" fmla="*/ 1347822 w 1405845"/>
                    <a:gd name="connsiteY2001" fmla="*/ 346108 h 1125228"/>
                    <a:gd name="connsiteX2002" fmla="*/ 1346973 w 1405845"/>
                    <a:gd name="connsiteY2002" fmla="*/ 346956 h 1125228"/>
                    <a:gd name="connsiteX2003" fmla="*/ 1345275 w 1405845"/>
                    <a:gd name="connsiteY2003" fmla="*/ 345233 h 1125228"/>
                    <a:gd name="connsiteX2004" fmla="*/ 1344426 w 1405845"/>
                    <a:gd name="connsiteY2004" fmla="*/ 345233 h 1125228"/>
                    <a:gd name="connsiteX2005" fmla="*/ 1344426 w 1405845"/>
                    <a:gd name="connsiteY2005" fmla="*/ 344385 h 1125228"/>
                    <a:gd name="connsiteX2006" fmla="*/ 1341853 w 1405845"/>
                    <a:gd name="connsiteY2006" fmla="*/ 342688 h 1125228"/>
                    <a:gd name="connsiteX2007" fmla="*/ 1341004 w 1405845"/>
                    <a:gd name="connsiteY2007" fmla="*/ 343536 h 1125228"/>
                    <a:gd name="connsiteX2008" fmla="*/ 1338457 w 1405845"/>
                    <a:gd name="connsiteY2008" fmla="*/ 344385 h 1125228"/>
                    <a:gd name="connsiteX2009" fmla="*/ 1337581 w 1405845"/>
                    <a:gd name="connsiteY2009" fmla="*/ 344385 h 1125228"/>
                    <a:gd name="connsiteX2010" fmla="*/ 1336732 w 1405845"/>
                    <a:gd name="connsiteY2010" fmla="*/ 345233 h 1125228"/>
                    <a:gd name="connsiteX2011" fmla="*/ 1335883 w 1405845"/>
                    <a:gd name="connsiteY2011" fmla="*/ 345233 h 1125228"/>
                    <a:gd name="connsiteX2012" fmla="*/ 1334185 w 1405845"/>
                    <a:gd name="connsiteY2012" fmla="*/ 344385 h 1125228"/>
                    <a:gd name="connsiteX2013" fmla="*/ 1333336 w 1405845"/>
                    <a:gd name="connsiteY2013" fmla="*/ 344385 h 1125228"/>
                    <a:gd name="connsiteX2014" fmla="*/ 1331612 w 1405845"/>
                    <a:gd name="connsiteY2014" fmla="*/ 344385 h 1125228"/>
                    <a:gd name="connsiteX2015" fmla="*/ 1330763 w 1405845"/>
                    <a:gd name="connsiteY2015" fmla="*/ 343536 h 1125228"/>
                    <a:gd name="connsiteX2016" fmla="*/ 1330763 w 1405845"/>
                    <a:gd name="connsiteY2016" fmla="*/ 342688 h 1125228"/>
                    <a:gd name="connsiteX2017" fmla="*/ 1328216 w 1405845"/>
                    <a:gd name="connsiteY2017" fmla="*/ 342688 h 1125228"/>
                    <a:gd name="connsiteX2018" fmla="*/ 1326491 w 1405845"/>
                    <a:gd name="connsiteY2018" fmla="*/ 343536 h 1125228"/>
                    <a:gd name="connsiteX2019" fmla="*/ 1326491 w 1405845"/>
                    <a:gd name="connsiteY2019" fmla="*/ 346108 h 1125228"/>
                    <a:gd name="connsiteX2020" fmla="*/ 1324793 w 1405845"/>
                    <a:gd name="connsiteY2020" fmla="*/ 349501 h 1125228"/>
                    <a:gd name="connsiteX2021" fmla="*/ 1323095 w 1405845"/>
                    <a:gd name="connsiteY2021" fmla="*/ 353770 h 1125228"/>
                    <a:gd name="connsiteX2022" fmla="*/ 1320522 w 1405845"/>
                    <a:gd name="connsiteY2022" fmla="*/ 356315 h 1125228"/>
                    <a:gd name="connsiteX2023" fmla="*/ 1319673 w 1405845"/>
                    <a:gd name="connsiteY2023" fmla="*/ 356315 h 1125228"/>
                    <a:gd name="connsiteX2024" fmla="*/ 1318824 w 1405845"/>
                    <a:gd name="connsiteY2024" fmla="*/ 359735 h 1125228"/>
                    <a:gd name="connsiteX2025" fmla="*/ 1318824 w 1405845"/>
                    <a:gd name="connsiteY2025" fmla="*/ 360583 h 1125228"/>
                    <a:gd name="connsiteX2026" fmla="*/ 1318824 w 1405845"/>
                    <a:gd name="connsiteY2026" fmla="*/ 361432 h 1125228"/>
                    <a:gd name="connsiteX2027" fmla="*/ 1316277 w 1405845"/>
                    <a:gd name="connsiteY2027" fmla="*/ 366548 h 1125228"/>
                    <a:gd name="connsiteX2028" fmla="*/ 1316277 w 1405845"/>
                    <a:gd name="connsiteY2028" fmla="*/ 368272 h 1125228"/>
                    <a:gd name="connsiteX2029" fmla="*/ 1316277 w 1405845"/>
                    <a:gd name="connsiteY2029" fmla="*/ 369120 h 1125228"/>
                    <a:gd name="connsiteX2030" fmla="*/ 1317975 w 1405845"/>
                    <a:gd name="connsiteY2030" fmla="*/ 369120 h 1125228"/>
                    <a:gd name="connsiteX2031" fmla="*/ 1317975 w 1405845"/>
                    <a:gd name="connsiteY2031" fmla="*/ 369968 h 1125228"/>
                    <a:gd name="connsiteX2032" fmla="*/ 1317126 w 1405845"/>
                    <a:gd name="connsiteY2032" fmla="*/ 375085 h 1125228"/>
                    <a:gd name="connsiteX2033" fmla="*/ 1315401 w 1405845"/>
                    <a:gd name="connsiteY2033" fmla="*/ 377630 h 1125228"/>
                    <a:gd name="connsiteX2034" fmla="*/ 1316277 w 1405845"/>
                    <a:gd name="connsiteY2034" fmla="*/ 381898 h 1125228"/>
                    <a:gd name="connsiteX2035" fmla="*/ 1318824 w 1405845"/>
                    <a:gd name="connsiteY2035" fmla="*/ 382747 h 1125228"/>
                    <a:gd name="connsiteX2036" fmla="*/ 1318824 w 1405845"/>
                    <a:gd name="connsiteY2036" fmla="*/ 384470 h 1125228"/>
                    <a:gd name="connsiteX2037" fmla="*/ 1317126 w 1405845"/>
                    <a:gd name="connsiteY2037" fmla="*/ 386167 h 1125228"/>
                    <a:gd name="connsiteX2038" fmla="*/ 1317975 w 1405845"/>
                    <a:gd name="connsiteY2038" fmla="*/ 388712 h 1125228"/>
                    <a:gd name="connsiteX2039" fmla="*/ 1317126 w 1405845"/>
                    <a:gd name="connsiteY2039" fmla="*/ 389560 h 1125228"/>
                    <a:gd name="connsiteX2040" fmla="*/ 1316277 w 1405845"/>
                    <a:gd name="connsiteY2040" fmla="*/ 389560 h 1125228"/>
                    <a:gd name="connsiteX2041" fmla="*/ 1316277 w 1405845"/>
                    <a:gd name="connsiteY2041" fmla="*/ 391284 h 1125228"/>
                    <a:gd name="connsiteX2042" fmla="*/ 1317126 w 1405845"/>
                    <a:gd name="connsiteY2042" fmla="*/ 392132 h 1125228"/>
                    <a:gd name="connsiteX2043" fmla="*/ 1317126 w 1405845"/>
                    <a:gd name="connsiteY2043" fmla="*/ 393829 h 1125228"/>
                    <a:gd name="connsiteX2044" fmla="*/ 1319673 w 1405845"/>
                    <a:gd name="connsiteY2044" fmla="*/ 395552 h 1125228"/>
                    <a:gd name="connsiteX2045" fmla="*/ 1316277 w 1405845"/>
                    <a:gd name="connsiteY2045" fmla="*/ 396400 h 1125228"/>
                    <a:gd name="connsiteX2046" fmla="*/ 1314552 w 1405845"/>
                    <a:gd name="connsiteY2046" fmla="*/ 398945 h 1125228"/>
                    <a:gd name="connsiteX2047" fmla="*/ 1313703 w 1405845"/>
                    <a:gd name="connsiteY2047" fmla="*/ 398945 h 1125228"/>
                    <a:gd name="connsiteX2048" fmla="*/ 1313703 w 1405845"/>
                    <a:gd name="connsiteY2048" fmla="*/ 400642 h 1125228"/>
                    <a:gd name="connsiteX2049" fmla="*/ 1312005 w 1405845"/>
                    <a:gd name="connsiteY2049" fmla="*/ 400642 h 1125228"/>
                    <a:gd name="connsiteX2050" fmla="*/ 1312005 w 1405845"/>
                    <a:gd name="connsiteY2050" fmla="*/ 402365 h 1125228"/>
                    <a:gd name="connsiteX2051" fmla="*/ 1313703 w 1405845"/>
                    <a:gd name="connsiteY2051" fmla="*/ 403214 h 1125228"/>
                    <a:gd name="connsiteX2052" fmla="*/ 1312005 w 1405845"/>
                    <a:gd name="connsiteY2052" fmla="*/ 404910 h 1125228"/>
                    <a:gd name="connsiteX2053" fmla="*/ 1312854 w 1405845"/>
                    <a:gd name="connsiteY2053" fmla="*/ 405759 h 1125228"/>
                    <a:gd name="connsiteX2054" fmla="*/ 1312854 w 1405845"/>
                    <a:gd name="connsiteY2054" fmla="*/ 407482 h 1125228"/>
                    <a:gd name="connsiteX2055" fmla="*/ 1312854 w 1405845"/>
                    <a:gd name="connsiteY2055" fmla="*/ 408330 h 1125228"/>
                    <a:gd name="connsiteX2056" fmla="*/ 1312854 w 1405845"/>
                    <a:gd name="connsiteY2056" fmla="*/ 409179 h 1125228"/>
                    <a:gd name="connsiteX2057" fmla="*/ 1309432 w 1405845"/>
                    <a:gd name="connsiteY2057" fmla="*/ 410876 h 1125228"/>
                    <a:gd name="connsiteX2058" fmla="*/ 1312005 w 1405845"/>
                    <a:gd name="connsiteY2058" fmla="*/ 412599 h 1125228"/>
                    <a:gd name="connsiteX2059" fmla="*/ 1312854 w 1405845"/>
                    <a:gd name="connsiteY2059" fmla="*/ 413447 h 1125228"/>
                    <a:gd name="connsiteX2060" fmla="*/ 1315401 w 1405845"/>
                    <a:gd name="connsiteY2060" fmla="*/ 412599 h 1125228"/>
                    <a:gd name="connsiteX2061" fmla="*/ 1317126 w 1405845"/>
                    <a:gd name="connsiteY2061" fmla="*/ 413447 h 1125228"/>
                    <a:gd name="connsiteX2062" fmla="*/ 1318824 w 1405845"/>
                    <a:gd name="connsiteY2062" fmla="*/ 415144 h 1125228"/>
                    <a:gd name="connsiteX2063" fmla="*/ 1323095 w 1405845"/>
                    <a:gd name="connsiteY2063" fmla="*/ 415992 h 1125228"/>
                    <a:gd name="connsiteX2064" fmla="*/ 1323095 w 1405845"/>
                    <a:gd name="connsiteY2064" fmla="*/ 416841 h 1125228"/>
                    <a:gd name="connsiteX2065" fmla="*/ 1323095 w 1405845"/>
                    <a:gd name="connsiteY2065" fmla="*/ 417689 h 1125228"/>
                    <a:gd name="connsiteX2066" fmla="*/ 1324793 w 1405845"/>
                    <a:gd name="connsiteY2066" fmla="*/ 420261 h 1125228"/>
                    <a:gd name="connsiteX2067" fmla="*/ 1325642 w 1405845"/>
                    <a:gd name="connsiteY2067" fmla="*/ 420261 h 1125228"/>
                    <a:gd name="connsiteX2068" fmla="*/ 1325642 w 1405845"/>
                    <a:gd name="connsiteY2068" fmla="*/ 421957 h 1125228"/>
                    <a:gd name="connsiteX2069" fmla="*/ 1327367 w 1405845"/>
                    <a:gd name="connsiteY2069" fmla="*/ 421957 h 1125228"/>
                    <a:gd name="connsiteX2070" fmla="*/ 1327367 w 1405845"/>
                    <a:gd name="connsiteY2070" fmla="*/ 424529 h 1125228"/>
                    <a:gd name="connsiteX2071" fmla="*/ 1326491 w 1405845"/>
                    <a:gd name="connsiteY2071" fmla="*/ 426226 h 1125228"/>
                    <a:gd name="connsiteX2072" fmla="*/ 1327367 w 1405845"/>
                    <a:gd name="connsiteY2072" fmla="*/ 427074 h 1125228"/>
                    <a:gd name="connsiteX2073" fmla="*/ 1328216 w 1405845"/>
                    <a:gd name="connsiteY2073" fmla="*/ 427922 h 1125228"/>
                    <a:gd name="connsiteX2074" fmla="*/ 1329914 w 1405845"/>
                    <a:gd name="connsiteY2074" fmla="*/ 432191 h 1125228"/>
                    <a:gd name="connsiteX2075" fmla="*/ 1332487 w 1405845"/>
                    <a:gd name="connsiteY2075" fmla="*/ 433888 h 1125228"/>
                    <a:gd name="connsiteX2076" fmla="*/ 1334185 w 1405845"/>
                    <a:gd name="connsiteY2076" fmla="*/ 432191 h 1125228"/>
                    <a:gd name="connsiteX2077" fmla="*/ 1336732 w 1405845"/>
                    <a:gd name="connsiteY2077" fmla="*/ 432191 h 1125228"/>
                    <a:gd name="connsiteX2078" fmla="*/ 1335883 w 1405845"/>
                    <a:gd name="connsiteY2078" fmla="*/ 433039 h 1125228"/>
                    <a:gd name="connsiteX2079" fmla="*/ 1336732 w 1405845"/>
                    <a:gd name="connsiteY2079" fmla="*/ 434762 h 1125228"/>
                    <a:gd name="connsiteX2080" fmla="*/ 1335883 w 1405845"/>
                    <a:gd name="connsiteY2080" fmla="*/ 434762 h 1125228"/>
                    <a:gd name="connsiteX2081" fmla="*/ 1335883 w 1405845"/>
                    <a:gd name="connsiteY2081" fmla="*/ 435611 h 1125228"/>
                    <a:gd name="connsiteX2082" fmla="*/ 1335883 w 1405845"/>
                    <a:gd name="connsiteY2082" fmla="*/ 437308 h 1125228"/>
                    <a:gd name="connsiteX2083" fmla="*/ 1337581 w 1405845"/>
                    <a:gd name="connsiteY2083" fmla="*/ 438156 h 1125228"/>
                    <a:gd name="connsiteX2084" fmla="*/ 1338457 w 1405845"/>
                    <a:gd name="connsiteY2084" fmla="*/ 439853 h 1125228"/>
                    <a:gd name="connsiteX2085" fmla="*/ 1340155 w 1405845"/>
                    <a:gd name="connsiteY2085" fmla="*/ 438156 h 1125228"/>
                    <a:gd name="connsiteX2086" fmla="*/ 1341004 w 1405845"/>
                    <a:gd name="connsiteY2086" fmla="*/ 438156 h 1125228"/>
                    <a:gd name="connsiteX2087" fmla="*/ 1342702 w 1405845"/>
                    <a:gd name="connsiteY2087" fmla="*/ 440728 h 1125228"/>
                    <a:gd name="connsiteX2088" fmla="*/ 1343551 w 1405845"/>
                    <a:gd name="connsiteY2088" fmla="*/ 442424 h 1125228"/>
                    <a:gd name="connsiteX2089" fmla="*/ 1344426 w 1405845"/>
                    <a:gd name="connsiteY2089" fmla="*/ 439853 h 1125228"/>
                    <a:gd name="connsiteX2090" fmla="*/ 1344426 w 1405845"/>
                    <a:gd name="connsiteY2090" fmla="*/ 438156 h 1125228"/>
                    <a:gd name="connsiteX2091" fmla="*/ 1345275 w 1405845"/>
                    <a:gd name="connsiteY2091" fmla="*/ 439004 h 1125228"/>
                    <a:gd name="connsiteX2092" fmla="*/ 1346124 w 1405845"/>
                    <a:gd name="connsiteY2092" fmla="*/ 440728 h 1125228"/>
                    <a:gd name="connsiteX2093" fmla="*/ 1347822 w 1405845"/>
                    <a:gd name="connsiteY2093" fmla="*/ 441576 h 1125228"/>
                    <a:gd name="connsiteX2094" fmla="*/ 1346973 w 1405845"/>
                    <a:gd name="connsiteY2094" fmla="*/ 443273 h 1125228"/>
                    <a:gd name="connsiteX2095" fmla="*/ 1347822 w 1405845"/>
                    <a:gd name="connsiteY2095" fmla="*/ 444121 h 1125228"/>
                    <a:gd name="connsiteX2096" fmla="*/ 1349547 w 1405845"/>
                    <a:gd name="connsiteY2096" fmla="*/ 444969 h 1125228"/>
                    <a:gd name="connsiteX2097" fmla="*/ 1350396 w 1405845"/>
                    <a:gd name="connsiteY2097" fmla="*/ 445844 h 1125228"/>
                    <a:gd name="connsiteX2098" fmla="*/ 1350396 w 1405845"/>
                    <a:gd name="connsiteY2098" fmla="*/ 448389 h 1125228"/>
                    <a:gd name="connsiteX2099" fmla="*/ 1351245 w 1405845"/>
                    <a:gd name="connsiteY2099" fmla="*/ 449238 h 1125228"/>
                    <a:gd name="connsiteX2100" fmla="*/ 1352094 w 1405845"/>
                    <a:gd name="connsiteY2100" fmla="*/ 449238 h 1125228"/>
                    <a:gd name="connsiteX2101" fmla="*/ 1352943 w 1405845"/>
                    <a:gd name="connsiteY2101" fmla="*/ 451809 h 1125228"/>
                    <a:gd name="connsiteX2102" fmla="*/ 1353792 w 1405845"/>
                    <a:gd name="connsiteY2102" fmla="*/ 452658 h 1125228"/>
                    <a:gd name="connsiteX2103" fmla="*/ 1356365 w 1405845"/>
                    <a:gd name="connsiteY2103" fmla="*/ 451809 h 1125228"/>
                    <a:gd name="connsiteX2104" fmla="*/ 1357214 w 1405845"/>
                    <a:gd name="connsiteY2104" fmla="*/ 453506 h 1125228"/>
                    <a:gd name="connsiteX2105" fmla="*/ 1358063 w 1405845"/>
                    <a:gd name="connsiteY2105" fmla="*/ 453506 h 1125228"/>
                    <a:gd name="connsiteX2106" fmla="*/ 1359761 w 1405845"/>
                    <a:gd name="connsiteY2106" fmla="*/ 453506 h 1125228"/>
                    <a:gd name="connsiteX2107" fmla="*/ 1361486 w 1405845"/>
                    <a:gd name="connsiteY2107" fmla="*/ 456051 h 1125228"/>
                    <a:gd name="connsiteX2108" fmla="*/ 1360637 w 1405845"/>
                    <a:gd name="connsiteY2108" fmla="*/ 457774 h 1125228"/>
                    <a:gd name="connsiteX2109" fmla="*/ 1361486 w 1405845"/>
                    <a:gd name="connsiteY2109" fmla="*/ 459471 h 1125228"/>
                    <a:gd name="connsiteX2110" fmla="*/ 1360637 w 1405845"/>
                    <a:gd name="connsiteY2110" fmla="*/ 461168 h 1125228"/>
                    <a:gd name="connsiteX2111" fmla="*/ 1362335 w 1405845"/>
                    <a:gd name="connsiteY2111" fmla="*/ 462891 h 1125228"/>
                    <a:gd name="connsiteX2112" fmla="*/ 1363184 w 1405845"/>
                    <a:gd name="connsiteY2112" fmla="*/ 464588 h 1125228"/>
                    <a:gd name="connsiteX2113" fmla="*/ 1362335 w 1405845"/>
                    <a:gd name="connsiteY2113" fmla="*/ 466285 h 1125228"/>
                    <a:gd name="connsiteX2114" fmla="*/ 1363184 w 1405845"/>
                    <a:gd name="connsiteY2114" fmla="*/ 465436 h 1125228"/>
                    <a:gd name="connsiteX2115" fmla="*/ 1364882 w 1405845"/>
                    <a:gd name="connsiteY2115" fmla="*/ 466285 h 1125228"/>
                    <a:gd name="connsiteX2116" fmla="*/ 1365730 w 1405845"/>
                    <a:gd name="connsiteY2116" fmla="*/ 468008 h 1125228"/>
                    <a:gd name="connsiteX2117" fmla="*/ 1365730 w 1405845"/>
                    <a:gd name="connsiteY2117" fmla="*/ 468856 h 1125228"/>
                    <a:gd name="connsiteX2118" fmla="*/ 1361486 w 1405845"/>
                    <a:gd name="connsiteY2118" fmla="*/ 474821 h 1125228"/>
                    <a:gd name="connsiteX2119" fmla="*/ 1354667 w 1405845"/>
                    <a:gd name="connsiteY2119" fmla="*/ 478215 h 1125228"/>
                    <a:gd name="connsiteX2120" fmla="*/ 1354667 w 1405845"/>
                    <a:gd name="connsiteY2120" fmla="*/ 479063 h 1125228"/>
                    <a:gd name="connsiteX2121" fmla="*/ 1355516 w 1405845"/>
                    <a:gd name="connsiteY2121" fmla="*/ 479938 h 1125228"/>
                    <a:gd name="connsiteX2122" fmla="*/ 1358063 w 1405845"/>
                    <a:gd name="connsiteY2122" fmla="*/ 481635 h 1125228"/>
                    <a:gd name="connsiteX2123" fmla="*/ 1359761 w 1405845"/>
                    <a:gd name="connsiteY2123" fmla="*/ 482483 h 1125228"/>
                    <a:gd name="connsiteX2124" fmla="*/ 1359761 w 1405845"/>
                    <a:gd name="connsiteY2124" fmla="*/ 485903 h 1125228"/>
                    <a:gd name="connsiteX2125" fmla="*/ 1356365 w 1405845"/>
                    <a:gd name="connsiteY2125" fmla="*/ 484180 h 1125228"/>
                    <a:gd name="connsiteX2126" fmla="*/ 1354667 w 1405845"/>
                    <a:gd name="connsiteY2126" fmla="*/ 483332 h 1125228"/>
                    <a:gd name="connsiteX2127" fmla="*/ 1353792 w 1405845"/>
                    <a:gd name="connsiteY2127" fmla="*/ 483332 h 1125228"/>
                    <a:gd name="connsiteX2128" fmla="*/ 1351245 w 1405845"/>
                    <a:gd name="connsiteY2128" fmla="*/ 481635 h 1125228"/>
                    <a:gd name="connsiteX2129" fmla="*/ 1351245 w 1405845"/>
                    <a:gd name="connsiteY2129" fmla="*/ 480786 h 1125228"/>
                    <a:gd name="connsiteX2130" fmla="*/ 1349547 w 1405845"/>
                    <a:gd name="connsiteY2130" fmla="*/ 481635 h 1125228"/>
                    <a:gd name="connsiteX2131" fmla="*/ 1348671 w 1405845"/>
                    <a:gd name="connsiteY2131" fmla="*/ 479938 h 1125228"/>
                    <a:gd name="connsiteX2132" fmla="*/ 1347822 w 1405845"/>
                    <a:gd name="connsiteY2132" fmla="*/ 479938 h 1125228"/>
                    <a:gd name="connsiteX2133" fmla="*/ 1346124 w 1405845"/>
                    <a:gd name="connsiteY2133" fmla="*/ 478215 h 1125228"/>
                    <a:gd name="connsiteX2134" fmla="*/ 1344426 w 1405845"/>
                    <a:gd name="connsiteY2134" fmla="*/ 478215 h 1125228"/>
                    <a:gd name="connsiteX2135" fmla="*/ 1343551 w 1405845"/>
                    <a:gd name="connsiteY2135" fmla="*/ 479063 h 1125228"/>
                    <a:gd name="connsiteX2136" fmla="*/ 1341853 w 1405845"/>
                    <a:gd name="connsiteY2136" fmla="*/ 478215 h 1125228"/>
                    <a:gd name="connsiteX2137" fmla="*/ 1341004 w 1405845"/>
                    <a:gd name="connsiteY2137" fmla="*/ 479063 h 1125228"/>
                    <a:gd name="connsiteX2138" fmla="*/ 1339306 w 1405845"/>
                    <a:gd name="connsiteY2138" fmla="*/ 479063 h 1125228"/>
                    <a:gd name="connsiteX2139" fmla="*/ 1339306 w 1405845"/>
                    <a:gd name="connsiteY2139" fmla="*/ 478215 h 1125228"/>
                    <a:gd name="connsiteX2140" fmla="*/ 1335883 w 1405845"/>
                    <a:gd name="connsiteY2140" fmla="*/ 478215 h 1125228"/>
                    <a:gd name="connsiteX2141" fmla="*/ 1334185 w 1405845"/>
                    <a:gd name="connsiteY2141" fmla="*/ 478215 h 1125228"/>
                    <a:gd name="connsiteX2142" fmla="*/ 1330763 w 1405845"/>
                    <a:gd name="connsiteY2142" fmla="*/ 477366 h 1125228"/>
                    <a:gd name="connsiteX2143" fmla="*/ 1329914 w 1405845"/>
                    <a:gd name="connsiteY2143" fmla="*/ 479063 h 1125228"/>
                    <a:gd name="connsiteX2144" fmla="*/ 1327367 w 1405845"/>
                    <a:gd name="connsiteY2144" fmla="*/ 476518 h 1125228"/>
                    <a:gd name="connsiteX2145" fmla="*/ 1324793 w 1405845"/>
                    <a:gd name="connsiteY2145" fmla="*/ 476518 h 1125228"/>
                    <a:gd name="connsiteX2146" fmla="*/ 1323095 w 1405845"/>
                    <a:gd name="connsiteY2146" fmla="*/ 473973 h 1125228"/>
                    <a:gd name="connsiteX2147" fmla="*/ 1322246 w 1405845"/>
                    <a:gd name="connsiteY2147" fmla="*/ 473973 h 1125228"/>
                    <a:gd name="connsiteX2148" fmla="*/ 1319673 w 1405845"/>
                    <a:gd name="connsiteY2148" fmla="*/ 475670 h 1125228"/>
                    <a:gd name="connsiteX2149" fmla="*/ 1317126 w 1405845"/>
                    <a:gd name="connsiteY2149" fmla="*/ 477366 h 1125228"/>
                    <a:gd name="connsiteX2150" fmla="*/ 1314552 w 1405845"/>
                    <a:gd name="connsiteY2150" fmla="*/ 477366 h 1125228"/>
                    <a:gd name="connsiteX2151" fmla="*/ 1314552 w 1405845"/>
                    <a:gd name="connsiteY2151" fmla="*/ 479938 h 1125228"/>
                    <a:gd name="connsiteX2152" fmla="*/ 1312854 w 1405845"/>
                    <a:gd name="connsiteY2152" fmla="*/ 479938 h 1125228"/>
                    <a:gd name="connsiteX2153" fmla="*/ 1311156 w 1405845"/>
                    <a:gd name="connsiteY2153" fmla="*/ 479938 h 1125228"/>
                    <a:gd name="connsiteX2154" fmla="*/ 1311156 w 1405845"/>
                    <a:gd name="connsiteY2154" fmla="*/ 480786 h 1125228"/>
                    <a:gd name="connsiteX2155" fmla="*/ 1311156 w 1405845"/>
                    <a:gd name="connsiteY2155" fmla="*/ 481635 h 1125228"/>
                    <a:gd name="connsiteX2156" fmla="*/ 1310307 w 1405845"/>
                    <a:gd name="connsiteY2156" fmla="*/ 483332 h 1125228"/>
                    <a:gd name="connsiteX2157" fmla="*/ 1311156 w 1405845"/>
                    <a:gd name="connsiteY2157" fmla="*/ 484180 h 1125228"/>
                    <a:gd name="connsiteX2158" fmla="*/ 1309432 w 1405845"/>
                    <a:gd name="connsiteY2158" fmla="*/ 485055 h 1125228"/>
                    <a:gd name="connsiteX2159" fmla="*/ 1309432 w 1405845"/>
                    <a:gd name="connsiteY2159" fmla="*/ 486752 h 1125228"/>
                    <a:gd name="connsiteX2160" fmla="*/ 1306885 w 1405845"/>
                    <a:gd name="connsiteY2160" fmla="*/ 487600 h 1125228"/>
                    <a:gd name="connsiteX2161" fmla="*/ 1306036 w 1405845"/>
                    <a:gd name="connsiteY2161" fmla="*/ 489297 h 1125228"/>
                    <a:gd name="connsiteX2162" fmla="*/ 1305187 w 1405845"/>
                    <a:gd name="connsiteY2162" fmla="*/ 490172 h 1125228"/>
                    <a:gd name="connsiteX2163" fmla="*/ 1303463 w 1405845"/>
                    <a:gd name="connsiteY2163" fmla="*/ 489297 h 1125228"/>
                    <a:gd name="connsiteX2164" fmla="*/ 1302614 w 1405845"/>
                    <a:gd name="connsiteY2164" fmla="*/ 490172 h 1125228"/>
                    <a:gd name="connsiteX2165" fmla="*/ 1301765 w 1405845"/>
                    <a:gd name="connsiteY2165" fmla="*/ 489297 h 1125228"/>
                    <a:gd name="connsiteX2166" fmla="*/ 1299191 w 1405845"/>
                    <a:gd name="connsiteY2166" fmla="*/ 491020 h 1125228"/>
                    <a:gd name="connsiteX2167" fmla="*/ 1298342 w 1405845"/>
                    <a:gd name="connsiteY2167" fmla="*/ 490172 h 1125228"/>
                    <a:gd name="connsiteX2168" fmla="*/ 1298342 w 1405845"/>
                    <a:gd name="connsiteY2168" fmla="*/ 488448 h 1125228"/>
                    <a:gd name="connsiteX2169" fmla="*/ 1296644 w 1405845"/>
                    <a:gd name="connsiteY2169" fmla="*/ 488448 h 1125228"/>
                    <a:gd name="connsiteX2170" fmla="*/ 1294946 w 1405845"/>
                    <a:gd name="connsiteY2170" fmla="*/ 488448 h 1125228"/>
                    <a:gd name="connsiteX2171" fmla="*/ 1294097 w 1405845"/>
                    <a:gd name="connsiteY2171" fmla="*/ 489297 h 1125228"/>
                    <a:gd name="connsiteX2172" fmla="*/ 1292373 w 1405845"/>
                    <a:gd name="connsiteY2172" fmla="*/ 488448 h 1125228"/>
                    <a:gd name="connsiteX2173" fmla="*/ 1291524 w 1405845"/>
                    <a:gd name="connsiteY2173" fmla="*/ 488448 h 1125228"/>
                    <a:gd name="connsiteX2174" fmla="*/ 1290675 w 1405845"/>
                    <a:gd name="connsiteY2174" fmla="*/ 488448 h 1125228"/>
                    <a:gd name="connsiteX2175" fmla="*/ 1291524 w 1405845"/>
                    <a:gd name="connsiteY2175" fmla="*/ 485903 h 1125228"/>
                    <a:gd name="connsiteX2176" fmla="*/ 1290675 w 1405845"/>
                    <a:gd name="connsiteY2176" fmla="*/ 485903 h 1125228"/>
                    <a:gd name="connsiteX2177" fmla="*/ 1290675 w 1405845"/>
                    <a:gd name="connsiteY2177" fmla="*/ 485055 h 1125228"/>
                    <a:gd name="connsiteX2178" fmla="*/ 1289826 w 1405845"/>
                    <a:gd name="connsiteY2178" fmla="*/ 485055 h 1125228"/>
                    <a:gd name="connsiteX2179" fmla="*/ 1288128 w 1405845"/>
                    <a:gd name="connsiteY2179" fmla="*/ 485903 h 1125228"/>
                    <a:gd name="connsiteX2180" fmla="*/ 1288977 w 1405845"/>
                    <a:gd name="connsiteY2180" fmla="*/ 484180 h 1125228"/>
                    <a:gd name="connsiteX2181" fmla="*/ 1288128 w 1405845"/>
                    <a:gd name="connsiteY2181" fmla="*/ 482483 h 1125228"/>
                    <a:gd name="connsiteX2182" fmla="*/ 1287252 w 1405845"/>
                    <a:gd name="connsiteY2182" fmla="*/ 482483 h 1125228"/>
                    <a:gd name="connsiteX2183" fmla="*/ 1286403 w 1405845"/>
                    <a:gd name="connsiteY2183" fmla="*/ 481635 h 1125228"/>
                    <a:gd name="connsiteX2184" fmla="*/ 1285554 w 1405845"/>
                    <a:gd name="connsiteY2184" fmla="*/ 482483 h 1125228"/>
                    <a:gd name="connsiteX2185" fmla="*/ 1284705 w 1405845"/>
                    <a:gd name="connsiteY2185" fmla="*/ 483332 h 1125228"/>
                    <a:gd name="connsiteX2186" fmla="*/ 1283856 w 1405845"/>
                    <a:gd name="connsiteY2186" fmla="*/ 482483 h 1125228"/>
                    <a:gd name="connsiteX2187" fmla="*/ 1283007 w 1405845"/>
                    <a:gd name="connsiteY2187" fmla="*/ 482483 h 1125228"/>
                    <a:gd name="connsiteX2188" fmla="*/ 1280434 w 1405845"/>
                    <a:gd name="connsiteY2188" fmla="*/ 485903 h 1125228"/>
                    <a:gd name="connsiteX2189" fmla="*/ 1279585 w 1405845"/>
                    <a:gd name="connsiteY2189" fmla="*/ 486752 h 1125228"/>
                    <a:gd name="connsiteX2190" fmla="*/ 1278736 w 1405845"/>
                    <a:gd name="connsiteY2190" fmla="*/ 485903 h 1125228"/>
                    <a:gd name="connsiteX2191" fmla="*/ 1277887 w 1405845"/>
                    <a:gd name="connsiteY2191" fmla="*/ 485903 h 1125228"/>
                    <a:gd name="connsiteX2192" fmla="*/ 1277011 w 1405845"/>
                    <a:gd name="connsiteY2192" fmla="*/ 484180 h 1125228"/>
                    <a:gd name="connsiteX2193" fmla="*/ 1276162 w 1405845"/>
                    <a:gd name="connsiteY2193" fmla="*/ 485903 h 1125228"/>
                    <a:gd name="connsiteX2194" fmla="*/ 1275313 w 1405845"/>
                    <a:gd name="connsiteY2194" fmla="*/ 485903 h 1125228"/>
                    <a:gd name="connsiteX2195" fmla="*/ 1274464 w 1405845"/>
                    <a:gd name="connsiteY2195" fmla="*/ 486752 h 1125228"/>
                    <a:gd name="connsiteX2196" fmla="*/ 1290675 w 1405845"/>
                    <a:gd name="connsiteY2196" fmla="*/ 502102 h 1125228"/>
                    <a:gd name="connsiteX2197" fmla="*/ 1291524 w 1405845"/>
                    <a:gd name="connsiteY2197" fmla="*/ 508067 h 1125228"/>
                    <a:gd name="connsiteX2198" fmla="*/ 1288128 w 1405845"/>
                    <a:gd name="connsiteY2198" fmla="*/ 508915 h 1125228"/>
                    <a:gd name="connsiteX2199" fmla="*/ 1287252 w 1405845"/>
                    <a:gd name="connsiteY2199" fmla="*/ 508067 h 1125228"/>
                    <a:gd name="connsiteX2200" fmla="*/ 1284705 w 1405845"/>
                    <a:gd name="connsiteY2200" fmla="*/ 507218 h 1125228"/>
                    <a:gd name="connsiteX2201" fmla="*/ 1283856 w 1405845"/>
                    <a:gd name="connsiteY2201" fmla="*/ 507218 h 1125228"/>
                    <a:gd name="connsiteX2202" fmla="*/ 1282132 w 1405845"/>
                    <a:gd name="connsiteY2202" fmla="*/ 507218 h 1125228"/>
                    <a:gd name="connsiteX2203" fmla="*/ 1281283 w 1405845"/>
                    <a:gd name="connsiteY2203" fmla="*/ 507218 h 1125228"/>
                    <a:gd name="connsiteX2204" fmla="*/ 1280434 w 1405845"/>
                    <a:gd name="connsiteY2204" fmla="*/ 506344 h 1125228"/>
                    <a:gd name="connsiteX2205" fmla="*/ 1279585 w 1405845"/>
                    <a:gd name="connsiteY2205" fmla="*/ 506344 h 1125228"/>
                    <a:gd name="connsiteX2206" fmla="*/ 1279585 w 1405845"/>
                    <a:gd name="connsiteY2206" fmla="*/ 504647 h 1125228"/>
                    <a:gd name="connsiteX2207" fmla="*/ 1277887 w 1405845"/>
                    <a:gd name="connsiteY2207" fmla="*/ 503798 h 1125228"/>
                    <a:gd name="connsiteX2208" fmla="*/ 1276162 w 1405845"/>
                    <a:gd name="connsiteY2208" fmla="*/ 503798 h 1125228"/>
                    <a:gd name="connsiteX2209" fmla="*/ 1276162 w 1405845"/>
                    <a:gd name="connsiteY2209" fmla="*/ 502102 h 1125228"/>
                    <a:gd name="connsiteX2210" fmla="*/ 1275313 w 1405845"/>
                    <a:gd name="connsiteY2210" fmla="*/ 502950 h 1125228"/>
                    <a:gd name="connsiteX2211" fmla="*/ 1274464 w 1405845"/>
                    <a:gd name="connsiteY2211" fmla="*/ 502102 h 1125228"/>
                    <a:gd name="connsiteX2212" fmla="*/ 1274464 w 1405845"/>
                    <a:gd name="connsiteY2212" fmla="*/ 502950 h 1125228"/>
                    <a:gd name="connsiteX2213" fmla="*/ 1273615 w 1405845"/>
                    <a:gd name="connsiteY2213" fmla="*/ 502950 h 1125228"/>
                    <a:gd name="connsiteX2214" fmla="*/ 1272766 w 1405845"/>
                    <a:gd name="connsiteY2214" fmla="*/ 503798 h 1125228"/>
                    <a:gd name="connsiteX2215" fmla="*/ 1271042 w 1405845"/>
                    <a:gd name="connsiteY2215" fmla="*/ 505495 h 1125228"/>
                    <a:gd name="connsiteX2216" fmla="*/ 1270193 w 1405845"/>
                    <a:gd name="connsiteY2216" fmla="*/ 505495 h 1125228"/>
                    <a:gd name="connsiteX2217" fmla="*/ 1269344 w 1405845"/>
                    <a:gd name="connsiteY2217" fmla="*/ 504647 h 1125228"/>
                    <a:gd name="connsiteX2218" fmla="*/ 1268495 w 1405845"/>
                    <a:gd name="connsiteY2218" fmla="*/ 504647 h 1125228"/>
                    <a:gd name="connsiteX2219" fmla="*/ 1268495 w 1405845"/>
                    <a:gd name="connsiteY2219" fmla="*/ 506344 h 1125228"/>
                    <a:gd name="connsiteX2220" fmla="*/ 1268495 w 1405845"/>
                    <a:gd name="connsiteY2220" fmla="*/ 507218 h 1125228"/>
                    <a:gd name="connsiteX2221" fmla="*/ 1268495 w 1405845"/>
                    <a:gd name="connsiteY2221" fmla="*/ 508067 h 1125228"/>
                    <a:gd name="connsiteX2222" fmla="*/ 1267646 w 1405845"/>
                    <a:gd name="connsiteY2222" fmla="*/ 508067 h 1125228"/>
                    <a:gd name="connsiteX2223" fmla="*/ 1266797 w 1405845"/>
                    <a:gd name="connsiteY2223" fmla="*/ 507218 h 1125228"/>
                    <a:gd name="connsiteX2224" fmla="*/ 1265072 w 1405845"/>
                    <a:gd name="connsiteY2224" fmla="*/ 506344 h 1125228"/>
                    <a:gd name="connsiteX2225" fmla="*/ 1264223 w 1405845"/>
                    <a:gd name="connsiteY2225" fmla="*/ 507218 h 1125228"/>
                    <a:gd name="connsiteX2226" fmla="*/ 1263374 w 1405845"/>
                    <a:gd name="connsiteY2226" fmla="*/ 509764 h 1125228"/>
                    <a:gd name="connsiteX2227" fmla="*/ 1260827 w 1405845"/>
                    <a:gd name="connsiteY2227" fmla="*/ 509764 h 1125228"/>
                    <a:gd name="connsiteX2228" fmla="*/ 1260827 w 1405845"/>
                    <a:gd name="connsiteY2228" fmla="*/ 508067 h 1125228"/>
                    <a:gd name="connsiteX2229" fmla="*/ 1259103 w 1405845"/>
                    <a:gd name="connsiteY2229" fmla="*/ 508067 h 1125228"/>
                    <a:gd name="connsiteX2230" fmla="*/ 1258254 w 1405845"/>
                    <a:gd name="connsiteY2230" fmla="*/ 510612 h 1125228"/>
                    <a:gd name="connsiteX2231" fmla="*/ 1257405 w 1405845"/>
                    <a:gd name="connsiteY2231" fmla="*/ 510612 h 1125228"/>
                    <a:gd name="connsiteX2232" fmla="*/ 1258254 w 1405845"/>
                    <a:gd name="connsiteY2232" fmla="*/ 508915 h 1125228"/>
                    <a:gd name="connsiteX2233" fmla="*/ 1255707 w 1405845"/>
                    <a:gd name="connsiteY2233" fmla="*/ 509764 h 1125228"/>
                    <a:gd name="connsiteX2234" fmla="*/ 1255707 w 1405845"/>
                    <a:gd name="connsiteY2234" fmla="*/ 510612 h 1125228"/>
                    <a:gd name="connsiteX2235" fmla="*/ 1255707 w 1405845"/>
                    <a:gd name="connsiteY2235" fmla="*/ 511460 h 1125228"/>
                    <a:gd name="connsiteX2236" fmla="*/ 1253982 w 1405845"/>
                    <a:gd name="connsiteY2236" fmla="*/ 511460 h 1125228"/>
                    <a:gd name="connsiteX2237" fmla="*/ 1250586 w 1405845"/>
                    <a:gd name="connsiteY2237" fmla="*/ 513184 h 1125228"/>
                    <a:gd name="connsiteX2238" fmla="*/ 1250586 w 1405845"/>
                    <a:gd name="connsiteY2238" fmla="*/ 514880 h 1125228"/>
                    <a:gd name="connsiteX2239" fmla="*/ 1249737 w 1405845"/>
                    <a:gd name="connsiteY2239" fmla="*/ 515729 h 1125228"/>
                    <a:gd name="connsiteX2240" fmla="*/ 1249737 w 1405845"/>
                    <a:gd name="connsiteY2240" fmla="*/ 516577 h 1125228"/>
                    <a:gd name="connsiteX2241" fmla="*/ 1250586 w 1405845"/>
                    <a:gd name="connsiteY2241" fmla="*/ 517425 h 1125228"/>
                    <a:gd name="connsiteX2242" fmla="*/ 1250586 w 1405845"/>
                    <a:gd name="connsiteY2242" fmla="*/ 518300 h 1125228"/>
                    <a:gd name="connsiteX2243" fmla="*/ 1249737 w 1405845"/>
                    <a:gd name="connsiteY2243" fmla="*/ 518300 h 1125228"/>
                    <a:gd name="connsiteX2244" fmla="*/ 1249737 w 1405845"/>
                    <a:gd name="connsiteY2244" fmla="*/ 519149 h 1125228"/>
                    <a:gd name="connsiteX2245" fmla="*/ 1249737 w 1405845"/>
                    <a:gd name="connsiteY2245" fmla="*/ 519997 h 1125228"/>
                    <a:gd name="connsiteX2246" fmla="*/ 1250586 w 1405845"/>
                    <a:gd name="connsiteY2246" fmla="*/ 520845 h 1125228"/>
                    <a:gd name="connsiteX2247" fmla="*/ 1246315 w 1405845"/>
                    <a:gd name="connsiteY2247" fmla="*/ 524265 h 1125228"/>
                    <a:gd name="connsiteX2248" fmla="*/ 1243768 w 1405845"/>
                    <a:gd name="connsiteY2248" fmla="*/ 526810 h 1125228"/>
                    <a:gd name="connsiteX2249" fmla="*/ 1242892 w 1405845"/>
                    <a:gd name="connsiteY2249" fmla="*/ 527659 h 1125228"/>
                    <a:gd name="connsiteX2250" fmla="*/ 1242892 w 1405845"/>
                    <a:gd name="connsiteY2250" fmla="*/ 531079 h 1125228"/>
                    <a:gd name="connsiteX2251" fmla="*/ 1243768 w 1405845"/>
                    <a:gd name="connsiteY2251" fmla="*/ 531927 h 1125228"/>
                    <a:gd name="connsiteX2252" fmla="*/ 1243768 w 1405845"/>
                    <a:gd name="connsiteY2252" fmla="*/ 534499 h 1125228"/>
                    <a:gd name="connsiteX2253" fmla="*/ 1243768 w 1405845"/>
                    <a:gd name="connsiteY2253" fmla="*/ 536196 h 1125228"/>
                    <a:gd name="connsiteX2254" fmla="*/ 1243768 w 1405845"/>
                    <a:gd name="connsiteY2254" fmla="*/ 537044 h 1125228"/>
                    <a:gd name="connsiteX2255" fmla="*/ 1242044 w 1405845"/>
                    <a:gd name="connsiteY2255" fmla="*/ 537044 h 1125228"/>
                    <a:gd name="connsiteX2256" fmla="*/ 1242044 w 1405845"/>
                    <a:gd name="connsiteY2256" fmla="*/ 538741 h 1125228"/>
                    <a:gd name="connsiteX2257" fmla="*/ 1242044 w 1405845"/>
                    <a:gd name="connsiteY2257" fmla="*/ 540464 h 1125228"/>
                    <a:gd name="connsiteX2258" fmla="*/ 1244617 w 1405845"/>
                    <a:gd name="connsiteY2258" fmla="*/ 540464 h 1125228"/>
                    <a:gd name="connsiteX2259" fmla="*/ 1242892 w 1405845"/>
                    <a:gd name="connsiteY2259" fmla="*/ 541312 h 1125228"/>
                    <a:gd name="connsiteX2260" fmla="*/ 1241195 w 1405845"/>
                    <a:gd name="connsiteY2260" fmla="*/ 542161 h 1125228"/>
                    <a:gd name="connsiteX2261" fmla="*/ 1239497 w 1405845"/>
                    <a:gd name="connsiteY2261" fmla="*/ 544706 h 1125228"/>
                    <a:gd name="connsiteX2262" fmla="*/ 1240346 w 1405845"/>
                    <a:gd name="connsiteY2262" fmla="*/ 545554 h 1125228"/>
                    <a:gd name="connsiteX2263" fmla="*/ 1251435 w 1405845"/>
                    <a:gd name="connsiteY2263" fmla="*/ 546429 h 1125228"/>
                    <a:gd name="connsiteX2264" fmla="*/ 1254858 w 1405845"/>
                    <a:gd name="connsiteY2264" fmla="*/ 546429 h 1125228"/>
                    <a:gd name="connsiteX2265" fmla="*/ 1259103 w 1405845"/>
                    <a:gd name="connsiteY2265" fmla="*/ 547277 h 1125228"/>
                    <a:gd name="connsiteX2266" fmla="*/ 1259952 w 1405845"/>
                    <a:gd name="connsiteY2266" fmla="*/ 547277 h 1125228"/>
                    <a:gd name="connsiteX2267" fmla="*/ 1259952 w 1405845"/>
                    <a:gd name="connsiteY2267" fmla="*/ 548126 h 1125228"/>
                    <a:gd name="connsiteX2268" fmla="*/ 1259952 w 1405845"/>
                    <a:gd name="connsiteY2268" fmla="*/ 548974 h 1125228"/>
                    <a:gd name="connsiteX2269" fmla="*/ 1259103 w 1405845"/>
                    <a:gd name="connsiteY2269" fmla="*/ 556662 h 1125228"/>
                    <a:gd name="connsiteX2270" fmla="*/ 1259103 w 1405845"/>
                    <a:gd name="connsiteY2270" fmla="*/ 559208 h 1125228"/>
                    <a:gd name="connsiteX2271" fmla="*/ 1258254 w 1405845"/>
                    <a:gd name="connsiteY2271" fmla="*/ 559208 h 1125228"/>
                    <a:gd name="connsiteX2272" fmla="*/ 1257405 w 1405845"/>
                    <a:gd name="connsiteY2272" fmla="*/ 566021 h 1125228"/>
                    <a:gd name="connsiteX2273" fmla="*/ 1258254 w 1405845"/>
                    <a:gd name="connsiteY2273" fmla="*/ 566869 h 1125228"/>
                    <a:gd name="connsiteX2274" fmla="*/ 1258254 w 1405845"/>
                    <a:gd name="connsiteY2274" fmla="*/ 567718 h 1125228"/>
                    <a:gd name="connsiteX2275" fmla="*/ 1257405 w 1405845"/>
                    <a:gd name="connsiteY2275" fmla="*/ 568593 h 1125228"/>
                    <a:gd name="connsiteX2276" fmla="*/ 1256556 w 1405845"/>
                    <a:gd name="connsiteY2276" fmla="*/ 569441 h 1125228"/>
                    <a:gd name="connsiteX2277" fmla="*/ 1255707 w 1405845"/>
                    <a:gd name="connsiteY2277" fmla="*/ 569441 h 1125228"/>
                    <a:gd name="connsiteX2278" fmla="*/ 1255707 w 1405845"/>
                    <a:gd name="connsiteY2278" fmla="*/ 570289 h 1125228"/>
                    <a:gd name="connsiteX2279" fmla="*/ 1257405 w 1405845"/>
                    <a:gd name="connsiteY2279" fmla="*/ 571138 h 1125228"/>
                    <a:gd name="connsiteX2280" fmla="*/ 1256556 w 1405845"/>
                    <a:gd name="connsiteY2280" fmla="*/ 571986 h 1125228"/>
                    <a:gd name="connsiteX2281" fmla="*/ 1258254 w 1405845"/>
                    <a:gd name="connsiteY2281" fmla="*/ 571138 h 1125228"/>
                    <a:gd name="connsiteX2282" fmla="*/ 1258254 w 1405845"/>
                    <a:gd name="connsiteY2282" fmla="*/ 571986 h 1125228"/>
                    <a:gd name="connsiteX2283" fmla="*/ 1259103 w 1405845"/>
                    <a:gd name="connsiteY2283" fmla="*/ 571986 h 1125228"/>
                    <a:gd name="connsiteX2284" fmla="*/ 1258254 w 1405845"/>
                    <a:gd name="connsiteY2284" fmla="*/ 572834 h 1125228"/>
                    <a:gd name="connsiteX2285" fmla="*/ 1259952 w 1405845"/>
                    <a:gd name="connsiteY2285" fmla="*/ 572834 h 1125228"/>
                    <a:gd name="connsiteX2286" fmla="*/ 1261676 w 1405845"/>
                    <a:gd name="connsiteY2286" fmla="*/ 574558 h 1125228"/>
                    <a:gd name="connsiteX2287" fmla="*/ 1263374 w 1405845"/>
                    <a:gd name="connsiteY2287" fmla="*/ 574558 h 1125228"/>
                    <a:gd name="connsiteX2288" fmla="*/ 1264223 w 1405845"/>
                    <a:gd name="connsiteY2288" fmla="*/ 575406 h 1125228"/>
                    <a:gd name="connsiteX2289" fmla="*/ 1268495 w 1405845"/>
                    <a:gd name="connsiteY2289" fmla="*/ 576254 h 1125228"/>
                    <a:gd name="connsiteX2290" fmla="*/ 1269344 w 1405845"/>
                    <a:gd name="connsiteY2290" fmla="*/ 577103 h 1125228"/>
                    <a:gd name="connsiteX2291" fmla="*/ 1270193 w 1405845"/>
                    <a:gd name="connsiteY2291" fmla="*/ 582220 h 1125228"/>
                    <a:gd name="connsiteX2292" fmla="*/ 1270193 w 1405845"/>
                    <a:gd name="connsiteY2292" fmla="*/ 583068 h 1125228"/>
                    <a:gd name="connsiteX2293" fmla="*/ 1270193 w 1405845"/>
                    <a:gd name="connsiteY2293" fmla="*/ 588185 h 1125228"/>
                    <a:gd name="connsiteX2294" fmla="*/ 1271917 w 1405845"/>
                    <a:gd name="connsiteY2294" fmla="*/ 589881 h 1125228"/>
                    <a:gd name="connsiteX2295" fmla="*/ 1271042 w 1405845"/>
                    <a:gd name="connsiteY2295" fmla="*/ 590756 h 1125228"/>
                    <a:gd name="connsiteX2296" fmla="*/ 1272766 w 1405845"/>
                    <a:gd name="connsiteY2296" fmla="*/ 591605 h 1125228"/>
                    <a:gd name="connsiteX2297" fmla="*/ 1272766 w 1405845"/>
                    <a:gd name="connsiteY2297" fmla="*/ 592453 h 1125228"/>
                    <a:gd name="connsiteX2298" fmla="*/ 1272766 w 1405845"/>
                    <a:gd name="connsiteY2298" fmla="*/ 593301 h 1125228"/>
                    <a:gd name="connsiteX2299" fmla="*/ 1271917 w 1405845"/>
                    <a:gd name="connsiteY2299" fmla="*/ 594150 h 1125228"/>
                    <a:gd name="connsiteX2300" fmla="*/ 1271042 w 1405845"/>
                    <a:gd name="connsiteY2300" fmla="*/ 594998 h 1125228"/>
                    <a:gd name="connsiteX2301" fmla="*/ 1270193 w 1405845"/>
                    <a:gd name="connsiteY2301" fmla="*/ 595873 h 1125228"/>
                    <a:gd name="connsiteX2302" fmla="*/ 1269344 w 1405845"/>
                    <a:gd name="connsiteY2302" fmla="*/ 594998 h 1125228"/>
                    <a:gd name="connsiteX2303" fmla="*/ 1268495 w 1405845"/>
                    <a:gd name="connsiteY2303" fmla="*/ 595873 h 1125228"/>
                    <a:gd name="connsiteX2304" fmla="*/ 1266797 w 1405845"/>
                    <a:gd name="connsiteY2304" fmla="*/ 596721 h 1125228"/>
                    <a:gd name="connsiteX2305" fmla="*/ 1259103 w 1405845"/>
                    <a:gd name="connsiteY2305" fmla="*/ 596721 h 1125228"/>
                    <a:gd name="connsiteX2306" fmla="*/ 1256556 w 1405845"/>
                    <a:gd name="connsiteY2306" fmla="*/ 596721 h 1125228"/>
                    <a:gd name="connsiteX2307" fmla="*/ 1252284 w 1405845"/>
                    <a:gd name="connsiteY2307" fmla="*/ 596721 h 1125228"/>
                    <a:gd name="connsiteX2308" fmla="*/ 1250586 w 1405845"/>
                    <a:gd name="connsiteY2308" fmla="*/ 596721 h 1125228"/>
                    <a:gd name="connsiteX2309" fmla="*/ 1248862 w 1405845"/>
                    <a:gd name="connsiteY2309" fmla="*/ 596721 h 1125228"/>
                    <a:gd name="connsiteX2310" fmla="*/ 1247164 w 1405845"/>
                    <a:gd name="connsiteY2310" fmla="*/ 594150 h 1125228"/>
                    <a:gd name="connsiteX2311" fmla="*/ 1247164 w 1405845"/>
                    <a:gd name="connsiteY2311" fmla="*/ 593301 h 1125228"/>
                    <a:gd name="connsiteX2312" fmla="*/ 1246315 w 1405845"/>
                    <a:gd name="connsiteY2312" fmla="*/ 592453 h 1125228"/>
                    <a:gd name="connsiteX2313" fmla="*/ 1245466 w 1405845"/>
                    <a:gd name="connsiteY2313" fmla="*/ 590756 h 1125228"/>
                    <a:gd name="connsiteX2314" fmla="*/ 1243768 w 1405845"/>
                    <a:gd name="connsiteY2314" fmla="*/ 591605 h 1125228"/>
                    <a:gd name="connsiteX2315" fmla="*/ 1242044 w 1405845"/>
                    <a:gd name="connsiteY2315" fmla="*/ 591605 h 1125228"/>
                    <a:gd name="connsiteX2316" fmla="*/ 1241195 w 1405845"/>
                    <a:gd name="connsiteY2316" fmla="*/ 591605 h 1125228"/>
                    <a:gd name="connsiteX2317" fmla="*/ 1233527 w 1405845"/>
                    <a:gd name="connsiteY2317" fmla="*/ 591605 h 1125228"/>
                    <a:gd name="connsiteX2318" fmla="*/ 1231803 w 1405845"/>
                    <a:gd name="connsiteY2318" fmla="*/ 594150 h 1125228"/>
                    <a:gd name="connsiteX2319" fmla="*/ 1232678 w 1405845"/>
                    <a:gd name="connsiteY2319" fmla="*/ 595873 h 1125228"/>
                    <a:gd name="connsiteX2320" fmla="*/ 1231803 w 1405845"/>
                    <a:gd name="connsiteY2320" fmla="*/ 597570 h 1125228"/>
                    <a:gd name="connsiteX2321" fmla="*/ 1232678 w 1405845"/>
                    <a:gd name="connsiteY2321" fmla="*/ 597570 h 1125228"/>
                    <a:gd name="connsiteX2322" fmla="*/ 1231803 w 1405845"/>
                    <a:gd name="connsiteY2322" fmla="*/ 598418 h 1125228"/>
                    <a:gd name="connsiteX2323" fmla="*/ 1232678 w 1405845"/>
                    <a:gd name="connsiteY2323" fmla="*/ 599266 h 1125228"/>
                    <a:gd name="connsiteX2324" fmla="*/ 1233527 w 1405845"/>
                    <a:gd name="connsiteY2324" fmla="*/ 599266 h 1125228"/>
                    <a:gd name="connsiteX2325" fmla="*/ 1235225 w 1405845"/>
                    <a:gd name="connsiteY2325" fmla="*/ 601838 h 1125228"/>
                    <a:gd name="connsiteX2326" fmla="*/ 1236074 w 1405845"/>
                    <a:gd name="connsiteY2326" fmla="*/ 600963 h 1125228"/>
                    <a:gd name="connsiteX2327" fmla="*/ 1236074 w 1405845"/>
                    <a:gd name="connsiteY2327" fmla="*/ 600115 h 1125228"/>
                    <a:gd name="connsiteX2328" fmla="*/ 1236074 w 1405845"/>
                    <a:gd name="connsiteY2328" fmla="*/ 598418 h 1125228"/>
                    <a:gd name="connsiteX2329" fmla="*/ 1237772 w 1405845"/>
                    <a:gd name="connsiteY2329" fmla="*/ 600115 h 1125228"/>
                    <a:gd name="connsiteX2330" fmla="*/ 1238648 w 1405845"/>
                    <a:gd name="connsiteY2330" fmla="*/ 600115 h 1125228"/>
                    <a:gd name="connsiteX2331" fmla="*/ 1241195 w 1405845"/>
                    <a:gd name="connsiteY2331" fmla="*/ 599266 h 1125228"/>
                    <a:gd name="connsiteX2332" fmla="*/ 1242044 w 1405845"/>
                    <a:gd name="connsiteY2332" fmla="*/ 600115 h 1125228"/>
                    <a:gd name="connsiteX2333" fmla="*/ 1242892 w 1405845"/>
                    <a:gd name="connsiteY2333" fmla="*/ 601838 h 1125228"/>
                    <a:gd name="connsiteX2334" fmla="*/ 1242892 w 1405845"/>
                    <a:gd name="connsiteY2334" fmla="*/ 602686 h 1125228"/>
                    <a:gd name="connsiteX2335" fmla="*/ 1243768 w 1405845"/>
                    <a:gd name="connsiteY2335" fmla="*/ 602686 h 1125228"/>
                    <a:gd name="connsiteX2336" fmla="*/ 1244617 w 1405845"/>
                    <a:gd name="connsiteY2336" fmla="*/ 602686 h 1125228"/>
                    <a:gd name="connsiteX2337" fmla="*/ 1246315 w 1405845"/>
                    <a:gd name="connsiteY2337" fmla="*/ 603535 h 1125228"/>
                    <a:gd name="connsiteX2338" fmla="*/ 1247164 w 1405845"/>
                    <a:gd name="connsiteY2338" fmla="*/ 605232 h 1125228"/>
                    <a:gd name="connsiteX2339" fmla="*/ 1248013 w 1405845"/>
                    <a:gd name="connsiteY2339" fmla="*/ 606080 h 1125228"/>
                    <a:gd name="connsiteX2340" fmla="*/ 1248013 w 1405845"/>
                    <a:gd name="connsiteY2340" fmla="*/ 607803 h 1125228"/>
                    <a:gd name="connsiteX2341" fmla="*/ 1248862 w 1405845"/>
                    <a:gd name="connsiteY2341" fmla="*/ 607803 h 1125228"/>
                    <a:gd name="connsiteX2342" fmla="*/ 1249737 w 1405845"/>
                    <a:gd name="connsiteY2342" fmla="*/ 608652 h 1125228"/>
                    <a:gd name="connsiteX2343" fmla="*/ 1252284 w 1405845"/>
                    <a:gd name="connsiteY2343" fmla="*/ 609500 h 1125228"/>
                    <a:gd name="connsiteX2344" fmla="*/ 1252284 w 1405845"/>
                    <a:gd name="connsiteY2344" fmla="*/ 610348 h 1125228"/>
                    <a:gd name="connsiteX2345" fmla="*/ 1253982 w 1405845"/>
                    <a:gd name="connsiteY2345" fmla="*/ 610348 h 1125228"/>
                    <a:gd name="connsiteX2346" fmla="*/ 1253982 w 1405845"/>
                    <a:gd name="connsiteY2346" fmla="*/ 611197 h 1125228"/>
                    <a:gd name="connsiteX2347" fmla="*/ 1254858 w 1405845"/>
                    <a:gd name="connsiteY2347" fmla="*/ 612920 h 1125228"/>
                    <a:gd name="connsiteX2348" fmla="*/ 1255707 w 1405845"/>
                    <a:gd name="connsiteY2348" fmla="*/ 612920 h 1125228"/>
                    <a:gd name="connsiteX2349" fmla="*/ 1255707 w 1405845"/>
                    <a:gd name="connsiteY2349" fmla="*/ 613768 h 1125228"/>
                    <a:gd name="connsiteX2350" fmla="*/ 1256556 w 1405845"/>
                    <a:gd name="connsiteY2350" fmla="*/ 614617 h 1125228"/>
                    <a:gd name="connsiteX2351" fmla="*/ 1257405 w 1405845"/>
                    <a:gd name="connsiteY2351" fmla="*/ 614617 h 1125228"/>
                    <a:gd name="connsiteX2352" fmla="*/ 1258254 w 1405845"/>
                    <a:gd name="connsiteY2352" fmla="*/ 614617 h 1125228"/>
                    <a:gd name="connsiteX2353" fmla="*/ 1259103 w 1405845"/>
                    <a:gd name="connsiteY2353" fmla="*/ 614617 h 1125228"/>
                    <a:gd name="connsiteX2354" fmla="*/ 1259952 w 1405845"/>
                    <a:gd name="connsiteY2354" fmla="*/ 613768 h 1125228"/>
                    <a:gd name="connsiteX2355" fmla="*/ 1259952 w 1405845"/>
                    <a:gd name="connsiteY2355" fmla="*/ 614617 h 1125228"/>
                    <a:gd name="connsiteX2356" fmla="*/ 1259952 w 1405845"/>
                    <a:gd name="connsiteY2356" fmla="*/ 615465 h 1125228"/>
                    <a:gd name="connsiteX2357" fmla="*/ 1259103 w 1405845"/>
                    <a:gd name="connsiteY2357" fmla="*/ 615465 h 1125228"/>
                    <a:gd name="connsiteX2358" fmla="*/ 1255707 w 1405845"/>
                    <a:gd name="connsiteY2358" fmla="*/ 618037 h 1125228"/>
                    <a:gd name="connsiteX2359" fmla="*/ 1253982 w 1405845"/>
                    <a:gd name="connsiteY2359" fmla="*/ 618037 h 1125228"/>
                    <a:gd name="connsiteX2360" fmla="*/ 1253982 w 1405845"/>
                    <a:gd name="connsiteY2360" fmla="*/ 619733 h 1125228"/>
                    <a:gd name="connsiteX2361" fmla="*/ 1253133 w 1405845"/>
                    <a:gd name="connsiteY2361" fmla="*/ 620582 h 1125228"/>
                    <a:gd name="connsiteX2362" fmla="*/ 1254858 w 1405845"/>
                    <a:gd name="connsiteY2362" fmla="*/ 622278 h 1125228"/>
                    <a:gd name="connsiteX2363" fmla="*/ 1253982 w 1405845"/>
                    <a:gd name="connsiteY2363" fmla="*/ 624002 h 1125228"/>
                    <a:gd name="connsiteX2364" fmla="*/ 1254858 w 1405845"/>
                    <a:gd name="connsiteY2364" fmla="*/ 624850 h 1125228"/>
                    <a:gd name="connsiteX2365" fmla="*/ 1255707 w 1405845"/>
                    <a:gd name="connsiteY2365" fmla="*/ 624850 h 1125228"/>
                    <a:gd name="connsiteX2366" fmla="*/ 1255707 w 1405845"/>
                    <a:gd name="connsiteY2366" fmla="*/ 626547 h 1125228"/>
                    <a:gd name="connsiteX2367" fmla="*/ 1258254 w 1405845"/>
                    <a:gd name="connsiteY2367" fmla="*/ 626547 h 1125228"/>
                    <a:gd name="connsiteX2368" fmla="*/ 1259103 w 1405845"/>
                    <a:gd name="connsiteY2368" fmla="*/ 628244 h 1125228"/>
                    <a:gd name="connsiteX2369" fmla="*/ 1259952 w 1405845"/>
                    <a:gd name="connsiteY2369" fmla="*/ 627395 h 1125228"/>
                    <a:gd name="connsiteX2370" fmla="*/ 1260827 w 1405845"/>
                    <a:gd name="connsiteY2370" fmla="*/ 627395 h 1125228"/>
                    <a:gd name="connsiteX2371" fmla="*/ 1260827 w 1405845"/>
                    <a:gd name="connsiteY2371" fmla="*/ 629118 h 1125228"/>
                    <a:gd name="connsiteX2372" fmla="*/ 1261676 w 1405845"/>
                    <a:gd name="connsiteY2372" fmla="*/ 628244 h 1125228"/>
                    <a:gd name="connsiteX2373" fmla="*/ 1261676 w 1405845"/>
                    <a:gd name="connsiteY2373" fmla="*/ 629967 h 1125228"/>
                    <a:gd name="connsiteX2374" fmla="*/ 1261676 w 1405845"/>
                    <a:gd name="connsiteY2374" fmla="*/ 630815 h 1125228"/>
                    <a:gd name="connsiteX2375" fmla="*/ 1262525 w 1405845"/>
                    <a:gd name="connsiteY2375" fmla="*/ 630815 h 1125228"/>
                    <a:gd name="connsiteX2376" fmla="*/ 1264223 w 1405845"/>
                    <a:gd name="connsiteY2376" fmla="*/ 630815 h 1125228"/>
                    <a:gd name="connsiteX2377" fmla="*/ 1265072 w 1405845"/>
                    <a:gd name="connsiteY2377" fmla="*/ 631664 h 1125228"/>
                    <a:gd name="connsiteX2378" fmla="*/ 1265948 w 1405845"/>
                    <a:gd name="connsiteY2378" fmla="*/ 632512 h 1125228"/>
                    <a:gd name="connsiteX2379" fmla="*/ 1265948 w 1405845"/>
                    <a:gd name="connsiteY2379" fmla="*/ 633360 h 1125228"/>
                    <a:gd name="connsiteX2380" fmla="*/ 1266797 w 1405845"/>
                    <a:gd name="connsiteY2380" fmla="*/ 633360 h 1125228"/>
                    <a:gd name="connsiteX2381" fmla="*/ 1267646 w 1405845"/>
                    <a:gd name="connsiteY2381" fmla="*/ 634209 h 1125228"/>
                    <a:gd name="connsiteX2382" fmla="*/ 1267646 w 1405845"/>
                    <a:gd name="connsiteY2382" fmla="*/ 635932 h 1125228"/>
                    <a:gd name="connsiteX2383" fmla="*/ 1269344 w 1405845"/>
                    <a:gd name="connsiteY2383" fmla="*/ 635932 h 1125228"/>
                    <a:gd name="connsiteX2384" fmla="*/ 1268495 w 1405845"/>
                    <a:gd name="connsiteY2384" fmla="*/ 637629 h 1125228"/>
                    <a:gd name="connsiteX2385" fmla="*/ 1269344 w 1405845"/>
                    <a:gd name="connsiteY2385" fmla="*/ 638477 h 1125228"/>
                    <a:gd name="connsiteX2386" fmla="*/ 1270193 w 1405845"/>
                    <a:gd name="connsiteY2386" fmla="*/ 639325 h 1125228"/>
                    <a:gd name="connsiteX2387" fmla="*/ 1270193 w 1405845"/>
                    <a:gd name="connsiteY2387" fmla="*/ 641049 h 1125228"/>
                    <a:gd name="connsiteX2388" fmla="*/ 1271042 w 1405845"/>
                    <a:gd name="connsiteY2388" fmla="*/ 641049 h 1125228"/>
                    <a:gd name="connsiteX2389" fmla="*/ 1271042 w 1405845"/>
                    <a:gd name="connsiteY2389" fmla="*/ 641897 h 1125228"/>
                    <a:gd name="connsiteX2390" fmla="*/ 1271917 w 1405845"/>
                    <a:gd name="connsiteY2390" fmla="*/ 641897 h 1125228"/>
                    <a:gd name="connsiteX2391" fmla="*/ 1271042 w 1405845"/>
                    <a:gd name="connsiteY2391" fmla="*/ 642745 h 1125228"/>
                    <a:gd name="connsiteX2392" fmla="*/ 1271917 w 1405845"/>
                    <a:gd name="connsiteY2392" fmla="*/ 643594 h 1125228"/>
                    <a:gd name="connsiteX2393" fmla="*/ 1271917 w 1405845"/>
                    <a:gd name="connsiteY2393" fmla="*/ 645290 h 1125228"/>
                    <a:gd name="connsiteX2394" fmla="*/ 1271042 w 1405845"/>
                    <a:gd name="connsiteY2394" fmla="*/ 646165 h 1125228"/>
                    <a:gd name="connsiteX2395" fmla="*/ 1270193 w 1405845"/>
                    <a:gd name="connsiteY2395" fmla="*/ 646165 h 1125228"/>
                    <a:gd name="connsiteX2396" fmla="*/ 1270193 w 1405845"/>
                    <a:gd name="connsiteY2396" fmla="*/ 647862 h 1125228"/>
                    <a:gd name="connsiteX2397" fmla="*/ 1271042 w 1405845"/>
                    <a:gd name="connsiteY2397" fmla="*/ 648710 h 1125228"/>
                    <a:gd name="connsiteX2398" fmla="*/ 1270193 w 1405845"/>
                    <a:gd name="connsiteY2398" fmla="*/ 649559 h 1125228"/>
                    <a:gd name="connsiteX2399" fmla="*/ 1271042 w 1405845"/>
                    <a:gd name="connsiteY2399" fmla="*/ 649559 h 1125228"/>
                    <a:gd name="connsiteX2400" fmla="*/ 1272766 w 1405845"/>
                    <a:gd name="connsiteY2400" fmla="*/ 650407 h 1125228"/>
                    <a:gd name="connsiteX2401" fmla="*/ 1272766 w 1405845"/>
                    <a:gd name="connsiteY2401" fmla="*/ 652979 h 1125228"/>
                    <a:gd name="connsiteX2402" fmla="*/ 1271042 w 1405845"/>
                    <a:gd name="connsiteY2402" fmla="*/ 652979 h 1125228"/>
                    <a:gd name="connsiteX2403" fmla="*/ 1269344 w 1405845"/>
                    <a:gd name="connsiteY2403" fmla="*/ 653827 h 1125228"/>
                    <a:gd name="connsiteX2404" fmla="*/ 1270193 w 1405845"/>
                    <a:gd name="connsiteY2404" fmla="*/ 654676 h 1125228"/>
                    <a:gd name="connsiteX2405" fmla="*/ 1271917 w 1405845"/>
                    <a:gd name="connsiteY2405" fmla="*/ 654676 h 1125228"/>
                    <a:gd name="connsiteX2406" fmla="*/ 1271042 w 1405845"/>
                    <a:gd name="connsiteY2406" fmla="*/ 655524 h 1125228"/>
                    <a:gd name="connsiteX2407" fmla="*/ 1271042 w 1405845"/>
                    <a:gd name="connsiteY2407" fmla="*/ 656372 h 1125228"/>
                    <a:gd name="connsiteX2408" fmla="*/ 1271917 w 1405845"/>
                    <a:gd name="connsiteY2408" fmla="*/ 656372 h 1125228"/>
                    <a:gd name="connsiteX2409" fmla="*/ 1272766 w 1405845"/>
                    <a:gd name="connsiteY2409" fmla="*/ 656372 h 1125228"/>
                    <a:gd name="connsiteX2410" fmla="*/ 1273615 w 1405845"/>
                    <a:gd name="connsiteY2410" fmla="*/ 656372 h 1125228"/>
                    <a:gd name="connsiteX2411" fmla="*/ 1274464 w 1405845"/>
                    <a:gd name="connsiteY2411" fmla="*/ 657247 h 1125228"/>
                    <a:gd name="connsiteX2412" fmla="*/ 1273615 w 1405845"/>
                    <a:gd name="connsiteY2412" fmla="*/ 658944 h 1125228"/>
                    <a:gd name="connsiteX2413" fmla="*/ 1272766 w 1405845"/>
                    <a:gd name="connsiteY2413" fmla="*/ 658944 h 1125228"/>
                    <a:gd name="connsiteX2414" fmla="*/ 1271917 w 1405845"/>
                    <a:gd name="connsiteY2414" fmla="*/ 659792 h 1125228"/>
                    <a:gd name="connsiteX2415" fmla="*/ 1271042 w 1405845"/>
                    <a:gd name="connsiteY2415" fmla="*/ 659792 h 1125228"/>
                    <a:gd name="connsiteX2416" fmla="*/ 1270193 w 1405845"/>
                    <a:gd name="connsiteY2416" fmla="*/ 662337 h 1125228"/>
                    <a:gd name="connsiteX2417" fmla="*/ 1270193 w 1405845"/>
                    <a:gd name="connsiteY2417" fmla="*/ 664061 h 1125228"/>
                    <a:gd name="connsiteX2418" fmla="*/ 1271917 w 1405845"/>
                    <a:gd name="connsiteY2418" fmla="*/ 664909 h 1125228"/>
                    <a:gd name="connsiteX2419" fmla="*/ 1271042 w 1405845"/>
                    <a:gd name="connsiteY2419" fmla="*/ 665757 h 1125228"/>
                    <a:gd name="connsiteX2420" fmla="*/ 1271042 w 1405845"/>
                    <a:gd name="connsiteY2420" fmla="*/ 666606 h 1125228"/>
                    <a:gd name="connsiteX2421" fmla="*/ 1267646 w 1405845"/>
                    <a:gd name="connsiteY2421" fmla="*/ 669177 h 1125228"/>
                    <a:gd name="connsiteX2422" fmla="*/ 1267646 w 1405845"/>
                    <a:gd name="connsiteY2422" fmla="*/ 670026 h 1125228"/>
                    <a:gd name="connsiteX2423" fmla="*/ 1267646 w 1405845"/>
                    <a:gd name="connsiteY2423" fmla="*/ 671722 h 1125228"/>
                    <a:gd name="connsiteX2424" fmla="*/ 1266797 w 1405845"/>
                    <a:gd name="connsiteY2424" fmla="*/ 672571 h 1125228"/>
                    <a:gd name="connsiteX2425" fmla="*/ 1266797 w 1405845"/>
                    <a:gd name="connsiteY2425" fmla="*/ 673419 h 1125228"/>
                    <a:gd name="connsiteX2426" fmla="*/ 1267646 w 1405845"/>
                    <a:gd name="connsiteY2426" fmla="*/ 674294 h 1125228"/>
                    <a:gd name="connsiteX2427" fmla="*/ 1267646 w 1405845"/>
                    <a:gd name="connsiteY2427" fmla="*/ 675991 h 1125228"/>
                    <a:gd name="connsiteX2428" fmla="*/ 1269344 w 1405845"/>
                    <a:gd name="connsiteY2428" fmla="*/ 676839 h 1125228"/>
                    <a:gd name="connsiteX2429" fmla="*/ 1268495 w 1405845"/>
                    <a:gd name="connsiteY2429" fmla="*/ 677688 h 1125228"/>
                    <a:gd name="connsiteX2430" fmla="*/ 1268495 w 1405845"/>
                    <a:gd name="connsiteY2430" fmla="*/ 678536 h 1125228"/>
                    <a:gd name="connsiteX2431" fmla="*/ 1265948 w 1405845"/>
                    <a:gd name="connsiteY2431" fmla="*/ 681956 h 1125228"/>
                    <a:gd name="connsiteX2432" fmla="*/ 1265948 w 1405845"/>
                    <a:gd name="connsiteY2432" fmla="*/ 682804 h 1125228"/>
                    <a:gd name="connsiteX2433" fmla="*/ 1261676 w 1405845"/>
                    <a:gd name="connsiteY2433" fmla="*/ 682804 h 1125228"/>
                    <a:gd name="connsiteX2434" fmla="*/ 1259103 w 1405845"/>
                    <a:gd name="connsiteY2434" fmla="*/ 681956 h 1125228"/>
                    <a:gd name="connsiteX2435" fmla="*/ 1256556 w 1405845"/>
                    <a:gd name="connsiteY2435" fmla="*/ 681107 h 1125228"/>
                    <a:gd name="connsiteX2436" fmla="*/ 1256556 w 1405845"/>
                    <a:gd name="connsiteY2436" fmla="*/ 682804 h 1125228"/>
                    <a:gd name="connsiteX2437" fmla="*/ 1257405 w 1405845"/>
                    <a:gd name="connsiteY2437" fmla="*/ 684501 h 1125228"/>
                    <a:gd name="connsiteX2438" fmla="*/ 1256556 w 1405845"/>
                    <a:gd name="connsiteY2438" fmla="*/ 687073 h 1125228"/>
                    <a:gd name="connsiteX2439" fmla="*/ 1257405 w 1405845"/>
                    <a:gd name="connsiteY2439" fmla="*/ 688769 h 1125228"/>
                    <a:gd name="connsiteX2440" fmla="*/ 1258254 w 1405845"/>
                    <a:gd name="connsiteY2440" fmla="*/ 690493 h 1125228"/>
                    <a:gd name="connsiteX2441" fmla="*/ 1258254 w 1405845"/>
                    <a:gd name="connsiteY2441" fmla="*/ 691341 h 1125228"/>
                    <a:gd name="connsiteX2442" fmla="*/ 1255707 w 1405845"/>
                    <a:gd name="connsiteY2442" fmla="*/ 692189 h 1125228"/>
                    <a:gd name="connsiteX2443" fmla="*/ 1255707 w 1405845"/>
                    <a:gd name="connsiteY2443" fmla="*/ 693038 h 1125228"/>
                    <a:gd name="connsiteX2444" fmla="*/ 1253133 w 1405845"/>
                    <a:gd name="connsiteY2444" fmla="*/ 693038 h 1125228"/>
                    <a:gd name="connsiteX2445" fmla="*/ 1253133 w 1405845"/>
                    <a:gd name="connsiteY2445" fmla="*/ 694734 h 1125228"/>
                    <a:gd name="connsiteX2446" fmla="*/ 1252284 w 1405845"/>
                    <a:gd name="connsiteY2446" fmla="*/ 694734 h 1125228"/>
                    <a:gd name="connsiteX2447" fmla="*/ 1251435 w 1405845"/>
                    <a:gd name="connsiteY2447" fmla="*/ 694734 h 1125228"/>
                    <a:gd name="connsiteX2448" fmla="*/ 1250586 w 1405845"/>
                    <a:gd name="connsiteY2448" fmla="*/ 695583 h 1125228"/>
                    <a:gd name="connsiteX2449" fmla="*/ 1249737 w 1405845"/>
                    <a:gd name="connsiteY2449" fmla="*/ 695583 h 1125228"/>
                    <a:gd name="connsiteX2450" fmla="*/ 1248862 w 1405845"/>
                    <a:gd name="connsiteY2450" fmla="*/ 699851 h 1125228"/>
                    <a:gd name="connsiteX2451" fmla="*/ 1248013 w 1405845"/>
                    <a:gd name="connsiteY2451" fmla="*/ 700700 h 1125228"/>
                    <a:gd name="connsiteX2452" fmla="*/ 1247164 w 1405845"/>
                    <a:gd name="connsiteY2452" fmla="*/ 700700 h 1125228"/>
                    <a:gd name="connsiteX2453" fmla="*/ 1246315 w 1405845"/>
                    <a:gd name="connsiteY2453" fmla="*/ 700700 h 1125228"/>
                    <a:gd name="connsiteX2454" fmla="*/ 1245466 w 1405845"/>
                    <a:gd name="connsiteY2454" fmla="*/ 702423 h 1125228"/>
                    <a:gd name="connsiteX2455" fmla="*/ 1243768 w 1405845"/>
                    <a:gd name="connsiteY2455" fmla="*/ 703271 h 1125228"/>
                    <a:gd name="connsiteX2456" fmla="*/ 1242044 w 1405845"/>
                    <a:gd name="connsiteY2456" fmla="*/ 703271 h 1125228"/>
                    <a:gd name="connsiteX2457" fmla="*/ 1241195 w 1405845"/>
                    <a:gd name="connsiteY2457" fmla="*/ 704119 h 1125228"/>
                    <a:gd name="connsiteX2458" fmla="*/ 1240346 w 1405845"/>
                    <a:gd name="connsiteY2458" fmla="*/ 706665 h 1125228"/>
                    <a:gd name="connsiteX2459" fmla="*/ 1241195 w 1405845"/>
                    <a:gd name="connsiteY2459" fmla="*/ 707539 h 1125228"/>
                    <a:gd name="connsiteX2460" fmla="*/ 1240346 w 1405845"/>
                    <a:gd name="connsiteY2460" fmla="*/ 708388 h 1125228"/>
                    <a:gd name="connsiteX2461" fmla="*/ 1240346 w 1405845"/>
                    <a:gd name="connsiteY2461" fmla="*/ 710085 h 1125228"/>
                    <a:gd name="connsiteX2462" fmla="*/ 1240346 w 1405845"/>
                    <a:gd name="connsiteY2462" fmla="*/ 710933 h 1125228"/>
                    <a:gd name="connsiteX2463" fmla="*/ 1239497 w 1405845"/>
                    <a:gd name="connsiteY2463" fmla="*/ 712656 h 1125228"/>
                    <a:gd name="connsiteX2464" fmla="*/ 1240346 w 1405845"/>
                    <a:gd name="connsiteY2464" fmla="*/ 713505 h 1125228"/>
                    <a:gd name="connsiteX2465" fmla="*/ 1238648 w 1405845"/>
                    <a:gd name="connsiteY2465" fmla="*/ 714353 h 1125228"/>
                    <a:gd name="connsiteX2466" fmla="*/ 1238648 w 1405845"/>
                    <a:gd name="connsiteY2466" fmla="*/ 716050 h 1125228"/>
                    <a:gd name="connsiteX2467" fmla="*/ 1240346 w 1405845"/>
                    <a:gd name="connsiteY2467" fmla="*/ 716898 h 1125228"/>
                    <a:gd name="connsiteX2468" fmla="*/ 1241195 w 1405845"/>
                    <a:gd name="connsiteY2468" fmla="*/ 718621 h 1125228"/>
                    <a:gd name="connsiteX2469" fmla="*/ 1240346 w 1405845"/>
                    <a:gd name="connsiteY2469" fmla="*/ 718621 h 1125228"/>
                    <a:gd name="connsiteX2470" fmla="*/ 1240346 w 1405845"/>
                    <a:gd name="connsiteY2470" fmla="*/ 719470 h 1125228"/>
                    <a:gd name="connsiteX2471" fmla="*/ 1242044 w 1405845"/>
                    <a:gd name="connsiteY2471" fmla="*/ 720318 h 1125228"/>
                    <a:gd name="connsiteX2472" fmla="*/ 1241195 w 1405845"/>
                    <a:gd name="connsiteY2472" fmla="*/ 722015 h 1125228"/>
                    <a:gd name="connsiteX2473" fmla="*/ 1240346 w 1405845"/>
                    <a:gd name="connsiteY2473" fmla="*/ 724586 h 1125228"/>
                    <a:gd name="connsiteX2474" fmla="*/ 1239497 w 1405845"/>
                    <a:gd name="connsiteY2474" fmla="*/ 724586 h 1125228"/>
                    <a:gd name="connsiteX2475" fmla="*/ 1240346 w 1405845"/>
                    <a:gd name="connsiteY2475" fmla="*/ 726283 h 1125228"/>
                    <a:gd name="connsiteX2476" fmla="*/ 1240346 w 1405845"/>
                    <a:gd name="connsiteY2476" fmla="*/ 727131 h 1125228"/>
                    <a:gd name="connsiteX2477" fmla="*/ 1239497 w 1405845"/>
                    <a:gd name="connsiteY2477" fmla="*/ 727131 h 1125228"/>
                    <a:gd name="connsiteX2478" fmla="*/ 1239497 w 1405845"/>
                    <a:gd name="connsiteY2478" fmla="*/ 732248 h 1125228"/>
                    <a:gd name="connsiteX2479" fmla="*/ 1238648 w 1405845"/>
                    <a:gd name="connsiteY2479" fmla="*/ 733097 h 1125228"/>
                    <a:gd name="connsiteX2480" fmla="*/ 1236923 w 1405845"/>
                    <a:gd name="connsiteY2480" fmla="*/ 734820 h 1125228"/>
                    <a:gd name="connsiteX2481" fmla="*/ 1236074 w 1405845"/>
                    <a:gd name="connsiteY2481" fmla="*/ 733945 h 1125228"/>
                    <a:gd name="connsiteX2482" fmla="*/ 1233527 w 1405845"/>
                    <a:gd name="connsiteY2482" fmla="*/ 734820 h 1125228"/>
                    <a:gd name="connsiteX2483" fmla="*/ 1233527 w 1405845"/>
                    <a:gd name="connsiteY2483" fmla="*/ 736517 h 1125228"/>
                    <a:gd name="connsiteX2484" fmla="*/ 1231803 w 1405845"/>
                    <a:gd name="connsiteY2484" fmla="*/ 739062 h 1125228"/>
                    <a:gd name="connsiteX2485" fmla="*/ 1230954 w 1405845"/>
                    <a:gd name="connsiteY2485" fmla="*/ 739062 h 1125228"/>
                    <a:gd name="connsiteX2486" fmla="*/ 1230105 w 1405845"/>
                    <a:gd name="connsiteY2486" fmla="*/ 738213 h 1125228"/>
                    <a:gd name="connsiteX2487" fmla="*/ 1228407 w 1405845"/>
                    <a:gd name="connsiteY2487" fmla="*/ 739062 h 1125228"/>
                    <a:gd name="connsiteX2488" fmla="*/ 1224984 w 1405845"/>
                    <a:gd name="connsiteY2488" fmla="*/ 739062 h 1125228"/>
                    <a:gd name="connsiteX2489" fmla="*/ 1224135 w 1405845"/>
                    <a:gd name="connsiteY2489" fmla="*/ 739910 h 1125228"/>
                    <a:gd name="connsiteX2490" fmla="*/ 1223286 w 1405845"/>
                    <a:gd name="connsiteY2490" fmla="*/ 743330 h 1125228"/>
                    <a:gd name="connsiteX2491" fmla="*/ 1222437 w 1405845"/>
                    <a:gd name="connsiteY2491" fmla="*/ 744178 h 1125228"/>
                    <a:gd name="connsiteX2492" fmla="*/ 1223286 w 1405845"/>
                    <a:gd name="connsiteY2492" fmla="*/ 745875 h 1125228"/>
                    <a:gd name="connsiteX2493" fmla="*/ 1223286 w 1405845"/>
                    <a:gd name="connsiteY2493" fmla="*/ 746750 h 1125228"/>
                    <a:gd name="connsiteX2494" fmla="*/ 1224135 w 1405845"/>
                    <a:gd name="connsiteY2494" fmla="*/ 748447 h 1125228"/>
                    <a:gd name="connsiteX2495" fmla="*/ 1222437 w 1405845"/>
                    <a:gd name="connsiteY2495" fmla="*/ 750143 h 1125228"/>
                    <a:gd name="connsiteX2496" fmla="*/ 1222437 w 1405845"/>
                    <a:gd name="connsiteY2496" fmla="*/ 752715 h 1125228"/>
                    <a:gd name="connsiteX2497" fmla="*/ 1221588 w 1405845"/>
                    <a:gd name="connsiteY2497" fmla="*/ 753563 h 1125228"/>
                    <a:gd name="connsiteX2498" fmla="*/ 1220713 w 1405845"/>
                    <a:gd name="connsiteY2498" fmla="*/ 754412 h 1125228"/>
                    <a:gd name="connsiteX2499" fmla="*/ 1220713 w 1405845"/>
                    <a:gd name="connsiteY2499" fmla="*/ 755260 h 1125228"/>
                    <a:gd name="connsiteX2500" fmla="*/ 1219864 w 1405845"/>
                    <a:gd name="connsiteY2500" fmla="*/ 757832 h 1125228"/>
                    <a:gd name="connsiteX2501" fmla="*/ 1219015 w 1405845"/>
                    <a:gd name="connsiteY2501" fmla="*/ 758680 h 1125228"/>
                    <a:gd name="connsiteX2502" fmla="*/ 1219015 w 1405845"/>
                    <a:gd name="connsiteY2502" fmla="*/ 760377 h 1125228"/>
                    <a:gd name="connsiteX2503" fmla="*/ 1218166 w 1405845"/>
                    <a:gd name="connsiteY2503" fmla="*/ 762074 h 1125228"/>
                    <a:gd name="connsiteX2504" fmla="*/ 1219015 w 1405845"/>
                    <a:gd name="connsiteY2504" fmla="*/ 762949 h 1125228"/>
                    <a:gd name="connsiteX2505" fmla="*/ 1217317 w 1405845"/>
                    <a:gd name="connsiteY2505" fmla="*/ 764645 h 1125228"/>
                    <a:gd name="connsiteX2506" fmla="*/ 1218166 w 1405845"/>
                    <a:gd name="connsiteY2506" fmla="*/ 764645 h 1125228"/>
                    <a:gd name="connsiteX2507" fmla="*/ 1217317 w 1405845"/>
                    <a:gd name="connsiteY2507" fmla="*/ 765494 h 1125228"/>
                    <a:gd name="connsiteX2508" fmla="*/ 1216468 w 1405845"/>
                    <a:gd name="connsiteY2508" fmla="*/ 767190 h 1125228"/>
                    <a:gd name="connsiteX2509" fmla="*/ 1215592 w 1405845"/>
                    <a:gd name="connsiteY2509" fmla="*/ 768039 h 1125228"/>
                    <a:gd name="connsiteX2510" fmla="*/ 1215592 w 1405845"/>
                    <a:gd name="connsiteY2510" fmla="*/ 768914 h 1125228"/>
                    <a:gd name="connsiteX2511" fmla="*/ 1214743 w 1405845"/>
                    <a:gd name="connsiteY2511" fmla="*/ 771459 h 1125228"/>
                    <a:gd name="connsiteX2512" fmla="*/ 1212196 w 1405845"/>
                    <a:gd name="connsiteY2512" fmla="*/ 773155 h 1125228"/>
                    <a:gd name="connsiteX2513" fmla="*/ 1211347 w 1405845"/>
                    <a:gd name="connsiteY2513" fmla="*/ 772307 h 1125228"/>
                    <a:gd name="connsiteX2514" fmla="*/ 1210498 w 1405845"/>
                    <a:gd name="connsiteY2514" fmla="*/ 773155 h 1125228"/>
                    <a:gd name="connsiteX2515" fmla="*/ 1210498 w 1405845"/>
                    <a:gd name="connsiteY2515" fmla="*/ 774030 h 1125228"/>
                    <a:gd name="connsiteX2516" fmla="*/ 1205378 w 1405845"/>
                    <a:gd name="connsiteY2516" fmla="*/ 774030 h 1125228"/>
                    <a:gd name="connsiteX2517" fmla="*/ 1178927 w 1405845"/>
                    <a:gd name="connsiteY2517" fmla="*/ 774030 h 1125228"/>
                    <a:gd name="connsiteX2518" fmla="*/ 1166988 w 1405845"/>
                    <a:gd name="connsiteY2518" fmla="*/ 774030 h 1125228"/>
                    <a:gd name="connsiteX2519" fmla="*/ 1166988 w 1405845"/>
                    <a:gd name="connsiteY2519" fmla="*/ 774879 h 1125228"/>
                    <a:gd name="connsiteX2520" fmla="*/ 1166139 w 1405845"/>
                    <a:gd name="connsiteY2520" fmla="*/ 775727 h 1125228"/>
                    <a:gd name="connsiteX2521" fmla="*/ 1166139 w 1405845"/>
                    <a:gd name="connsiteY2521" fmla="*/ 776575 h 1125228"/>
                    <a:gd name="connsiteX2522" fmla="*/ 1166139 w 1405845"/>
                    <a:gd name="connsiteY2522" fmla="*/ 779995 h 1125228"/>
                    <a:gd name="connsiteX2523" fmla="*/ 1165263 w 1405845"/>
                    <a:gd name="connsiteY2523" fmla="*/ 780844 h 1125228"/>
                    <a:gd name="connsiteX2524" fmla="*/ 1164414 w 1405845"/>
                    <a:gd name="connsiteY2524" fmla="*/ 783389 h 1125228"/>
                    <a:gd name="connsiteX2525" fmla="*/ 1165263 w 1405845"/>
                    <a:gd name="connsiteY2525" fmla="*/ 784237 h 1125228"/>
                    <a:gd name="connsiteX2526" fmla="*/ 1164414 w 1405845"/>
                    <a:gd name="connsiteY2526" fmla="*/ 785112 h 1125228"/>
                    <a:gd name="connsiteX2527" fmla="*/ 1161867 w 1405845"/>
                    <a:gd name="connsiteY2527" fmla="*/ 785112 h 1125228"/>
                    <a:gd name="connsiteX2528" fmla="*/ 1161867 w 1405845"/>
                    <a:gd name="connsiteY2528" fmla="*/ 785961 h 1125228"/>
                    <a:gd name="connsiteX2529" fmla="*/ 1161018 w 1405845"/>
                    <a:gd name="connsiteY2529" fmla="*/ 786809 h 1125228"/>
                    <a:gd name="connsiteX2530" fmla="*/ 1159294 w 1405845"/>
                    <a:gd name="connsiteY2530" fmla="*/ 787657 h 1125228"/>
                    <a:gd name="connsiteX2531" fmla="*/ 1158445 w 1405845"/>
                    <a:gd name="connsiteY2531" fmla="*/ 788506 h 1125228"/>
                    <a:gd name="connsiteX2532" fmla="*/ 1157596 w 1405845"/>
                    <a:gd name="connsiteY2532" fmla="*/ 789354 h 1125228"/>
                    <a:gd name="connsiteX2533" fmla="*/ 1156747 w 1405845"/>
                    <a:gd name="connsiteY2533" fmla="*/ 789354 h 1125228"/>
                    <a:gd name="connsiteX2534" fmla="*/ 1155898 w 1405845"/>
                    <a:gd name="connsiteY2534" fmla="*/ 789354 h 1125228"/>
                    <a:gd name="connsiteX2535" fmla="*/ 1156747 w 1405845"/>
                    <a:gd name="connsiteY2535" fmla="*/ 791077 h 1125228"/>
                    <a:gd name="connsiteX2536" fmla="*/ 1155049 w 1405845"/>
                    <a:gd name="connsiteY2536" fmla="*/ 791926 h 1125228"/>
                    <a:gd name="connsiteX2537" fmla="*/ 1155049 w 1405845"/>
                    <a:gd name="connsiteY2537" fmla="*/ 792774 h 1125228"/>
                    <a:gd name="connsiteX2538" fmla="*/ 1154173 w 1405845"/>
                    <a:gd name="connsiteY2538" fmla="*/ 795319 h 1125228"/>
                    <a:gd name="connsiteX2539" fmla="*/ 1155898 w 1405845"/>
                    <a:gd name="connsiteY2539" fmla="*/ 795319 h 1125228"/>
                    <a:gd name="connsiteX2540" fmla="*/ 1155898 w 1405845"/>
                    <a:gd name="connsiteY2540" fmla="*/ 796194 h 1125228"/>
                    <a:gd name="connsiteX2541" fmla="*/ 1157596 w 1405845"/>
                    <a:gd name="connsiteY2541" fmla="*/ 800436 h 1125228"/>
                    <a:gd name="connsiteX2542" fmla="*/ 1161867 w 1405845"/>
                    <a:gd name="connsiteY2542" fmla="*/ 801284 h 1125228"/>
                    <a:gd name="connsiteX2543" fmla="*/ 1161867 w 1405845"/>
                    <a:gd name="connsiteY2543" fmla="*/ 803007 h 1125228"/>
                    <a:gd name="connsiteX2544" fmla="*/ 1161867 w 1405845"/>
                    <a:gd name="connsiteY2544" fmla="*/ 804704 h 1125228"/>
                    <a:gd name="connsiteX2545" fmla="*/ 1161867 w 1405845"/>
                    <a:gd name="connsiteY2545" fmla="*/ 808973 h 1125228"/>
                    <a:gd name="connsiteX2546" fmla="*/ 1161018 w 1405845"/>
                    <a:gd name="connsiteY2546" fmla="*/ 810669 h 1125228"/>
                    <a:gd name="connsiteX2547" fmla="*/ 1161018 w 1405845"/>
                    <a:gd name="connsiteY2547" fmla="*/ 813241 h 1125228"/>
                    <a:gd name="connsiteX2548" fmla="*/ 1160169 w 1405845"/>
                    <a:gd name="connsiteY2548" fmla="*/ 814089 h 1125228"/>
                    <a:gd name="connsiteX2549" fmla="*/ 1161018 w 1405845"/>
                    <a:gd name="connsiteY2549" fmla="*/ 816634 h 1125228"/>
                    <a:gd name="connsiteX2550" fmla="*/ 1161018 w 1405845"/>
                    <a:gd name="connsiteY2550" fmla="*/ 817483 h 1125228"/>
                    <a:gd name="connsiteX2551" fmla="*/ 1161018 w 1405845"/>
                    <a:gd name="connsiteY2551" fmla="*/ 818358 h 1125228"/>
                    <a:gd name="connsiteX2552" fmla="*/ 1159294 w 1405845"/>
                    <a:gd name="connsiteY2552" fmla="*/ 818358 h 1125228"/>
                    <a:gd name="connsiteX2553" fmla="*/ 1158445 w 1405845"/>
                    <a:gd name="connsiteY2553" fmla="*/ 819206 h 1125228"/>
                    <a:gd name="connsiteX2554" fmla="*/ 1158445 w 1405845"/>
                    <a:gd name="connsiteY2554" fmla="*/ 820054 h 1125228"/>
                    <a:gd name="connsiteX2555" fmla="*/ 1156747 w 1405845"/>
                    <a:gd name="connsiteY2555" fmla="*/ 822599 h 1125228"/>
                    <a:gd name="connsiteX2556" fmla="*/ 1156747 w 1405845"/>
                    <a:gd name="connsiteY2556" fmla="*/ 824323 h 1125228"/>
                    <a:gd name="connsiteX2557" fmla="*/ 1155898 w 1405845"/>
                    <a:gd name="connsiteY2557" fmla="*/ 825171 h 1125228"/>
                    <a:gd name="connsiteX2558" fmla="*/ 1155049 w 1405845"/>
                    <a:gd name="connsiteY2558" fmla="*/ 826019 h 1125228"/>
                    <a:gd name="connsiteX2559" fmla="*/ 1155049 w 1405845"/>
                    <a:gd name="connsiteY2559" fmla="*/ 826868 h 1125228"/>
                    <a:gd name="connsiteX2560" fmla="*/ 1155898 w 1405845"/>
                    <a:gd name="connsiteY2560" fmla="*/ 827716 h 1125228"/>
                    <a:gd name="connsiteX2561" fmla="*/ 1158445 w 1405845"/>
                    <a:gd name="connsiteY2561" fmla="*/ 827716 h 1125228"/>
                    <a:gd name="connsiteX2562" fmla="*/ 1160169 w 1405845"/>
                    <a:gd name="connsiteY2562" fmla="*/ 827716 h 1125228"/>
                    <a:gd name="connsiteX2563" fmla="*/ 1159294 w 1405845"/>
                    <a:gd name="connsiteY2563" fmla="*/ 829439 h 1125228"/>
                    <a:gd name="connsiteX2564" fmla="*/ 1160169 w 1405845"/>
                    <a:gd name="connsiteY2564" fmla="*/ 830288 h 1125228"/>
                    <a:gd name="connsiteX2565" fmla="*/ 1160169 w 1405845"/>
                    <a:gd name="connsiteY2565" fmla="*/ 829439 h 1125228"/>
                    <a:gd name="connsiteX2566" fmla="*/ 1161018 w 1405845"/>
                    <a:gd name="connsiteY2566" fmla="*/ 830288 h 1125228"/>
                    <a:gd name="connsiteX2567" fmla="*/ 1160169 w 1405845"/>
                    <a:gd name="connsiteY2567" fmla="*/ 831136 h 1125228"/>
                    <a:gd name="connsiteX2568" fmla="*/ 1159294 w 1405845"/>
                    <a:gd name="connsiteY2568" fmla="*/ 831985 h 1125228"/>
                    <a:gd name="connsiteX2569" fmla="*/ 1158445 w 1405845"/>
                    <a:gd name="connsiteY2569" fmla="*/ 831985 h 1125228"/>
                    <a:gd name="connsiteX2570" fmla="*/ 1159294 w 1405845"/>
                    <a:gd name="connsiteY2570" fmla="*/ 832833 h 1125228"/>
                    <a:gd name="connsiteX2571" fmla="*/ 1157596 w 1405845"/>
                    <a:gd name="connsiteY2571" fmla="*/ 833681 h 1125228"/>
                    <a:gd name="connsiteX2572" fmla="*/ 1156747 w 1405845"/>
                    <a:gd name="connsiteY2572" fmla="*/ 835405 h 1125228"/>
                    <a:gd name="connsiteX2573" fmla="*/ 1155898 w 1405845"/>
                    <a:gd name="connsiteY2573" fmla="*/ 836253 h 1125228"/>
                    <a:gd name="connsiteX2574" fmla="*/ 1155898 w 1405845"/>
                    <a:gd name="connsiteY2574" fmla="*/ 837101 h 1125228"/>
                    <a:gd name="connsiteX2575" fmla="*/ 1155049 w 1405845"/>
                    <a:gd name="connsiteY2575" fmla="*/ 837950 h 1125228"/>
                    <a:gd name="connsiteX2576" fmla="*/ 1154173 w 1405845"/>
                    <a:gd name="connsiteY2576" fmla="*/ 838798 h 1125228"/>
                    <a:gd name="connsiteX2577" fmla="*/ 1155049 w 1405845"/>
                    <a:gd name="connsiteY2577" fmla="*/ 839646 h 1125228"/>
                    <a:gd name="connsiteX2578" fmla="*/ 1154173 w 1405845"/>
                    <a:gd name="connsiteY2578" fmla="*/ 840521 h 1125228"/>
                    <a:gd name="connsiteX2579" fmla="*/ 1153324 w 1405845"/>
                    <a:gd name="connsiteY2579" fmla="*/ 840521 h 1125228"/>
                    <a:gd name="connsiteX2580" fmla="*/ 1154173 w 1405845"/>
                    <a:gd name="connsiteY2580" fmla="*/ 841370 h 1125228"/>
                    <a:gd name="connsiteX2581" fmla="*/ 1155049 w 1405845"/>
                    <a:gd name="connsiteY2581" fmla="*/ 843915 h 1125228"/>
                    <a:gd name="connsiteX2582" fmla="*/ 1154173 w 1405845"/>
                    <a:gd name="connsiteY2582" fmla="*/ 843915 h 1125228"/>
                    <a:gd name="connsiteX2583" fmla="*/ 1154173 w 1405845"/>
                    <a:gd name="connsiteY2583" fmla="*/ 843066 h 1125228"/>
                    <a:gd name="connsiteX2584" fmla="*/ 1152475 w 1405845"/>
                    <a:gd name="connsiteY2584" fmla="*/ 843066 h 1125228"/>
                    <a:gd name="connsiteX2585" fmla="*/ 1152475 w 1405845"/>
                    <a:gd name="connsiteY2585" fmla="*/ 844763 h 1125228"/>
                    <a:gd name="connsiteX2586" fmla="*/ 1152475 w 1405845"/>
                    <a:gd name="connsiteY2586" fmla="*/ 845611 h 1125228"/>
                    <a:gd name="connsiteX2587" fmla="*/ 1152475 w 1405845"/>
                    <a:gd name="connsiteY2587" fmla="*/ 846486 h 1125228"/>
                    <a:gd name="connsiteX2588" fmla="*/ 1151626 w 1405845"/>
                    <a:gd name="connsiteY2588" fmla="*/ 847335 h 1125228"/>
                    <a:gd name="connsiteX2589" fmla="*/ 1152475 w 1405845"/>
                    <a:gd name="connsiteY2589" fmla="*/ 848183 h 1125228"/>
                    <a:gd name="connsiteX2590" fmla="*/ 1151626 w 1405845"/>
                    <a:gd name="connsiteY2590" fmla="*/ 849031 h 1125228"/>
                    <a:gd name="connsiteX2591" fmla="*/ 1149928 w 1405845"/>
                    <a:gd name="connsiteY2591" fmla="*/ 849031 h 1125228"/>
                    <a:gd name="connsiteX2592" fmla="*/ 1149079 w 1405845"/>
                    <a:gd name="connsiteY2592" fmla="*/ 849880 h 1125228"/>
                    <a:gd name="connsiteX2593" fmla="*/ 1148204 w 1405845"/>
                    <a:gd name="connsiteY2593" fmla="*/ 849880 h 1125228"/>
                    <a:gd name="connsiteX2594" fmla="*/ 1147355 w 1405845"/>
                    <a:gd name="connsiteY2594" fmla="*/ 849880 h 1125228"/>
                    <a:gd name="connsiteX2595" fmla="*/ 1145657 w 1405845"/>
                    <a:gd name="connsiteY2595" fmla="*/ 849880 h 1125228"/>
                    <a:gd name="connsiteX2596" fmla="*/ 1146506 w 1405845"/>
                    <a:gd name="connsiteY2596" fmla="*/ 850728 h 1125228"/>
                    <a:gd name="connsiteX2597" fmla="*/ 1144808 w 1405845"/>
                    <a:gd name="connsiteY2597" fmla="*/ 854148 h 1125228"/>
                    <a:gd name="connsiteX2598" fmla="*/ 1146506 w 1405845"/>
                    <a:gd name="connsiteY2598" fmla="*/ 855845 h 1125228"/>
                    <a:gd name="connsiteX2599" fmla="*/ 1145657 w 1405845"/>
                    <a:gd name="connsiteY2599" fmla="*/ 856693 h 1125228"/>
                    <a:gd name="connsiteX2600" fmla="*/ 1144808 w 1405845"/>
                    <a:gd name="connsiteY2600" fmla="*/ 857568 h 1125228"/>
                    <a:gd name="connsiteX2601" fmla="*/ 1143083 w 1405845"/>
                    <a:gd name="connsiteY2601" fmla="*/ 858417 h 1125228"/>
                    <a:gd name="connsiteX2602" fmla="*/ 1142234 w 1405845"/>
                    <a:gd name="connsiteY2602" fmla="*/ 859265 h 1125228"/>
                    <a:gd name="connsiteX2603" fmla="*/ 1143083 w 1405845"/>
                    <a:gd name="connsiteY2603" fmla="*/ 860113 h 1125228"/>
                    <a:gd name="connsiteX2604" fmla="*/ 1141385 w 1405845"/>
                    <a:gd name="connsiteY2604" fmla="*/ 860962 h 1125228"/>
                    <a:gd name="connsiteX2605" fmla="*/ 1141385 w 1405845"/>
                    <a:gd name="connsiteY2605" fmla="*/ 862658 h 1125228"/>
                    <a:gd name="connsiteX2606" fmla="*/ 1140536 w 1405845"/>
                    <a:gd name="connsiteY2606" fmla="*/ 863533 h 1125228"/>
                    <a:gd name="connsiteX2607" fmla="*/ 1141385 w 1405845"/>
                    <a:gd name="connsiteY2607" fmla="*/ 864382 h 1125228"/>
                    <a:gd name="connsiteX2608" fmla="*/ 1140536 w 1405845"/>
                    <a:gd name="connsiteY2608" fmla="*/ 866078 h 1125228"/>
                    <a:gd name="connsiteX2609" fmla="*/ 1140536 w 1405845"/>
                    <a:gd name="connsiteY2609" fmla="*/ 865230 h 1125228"/>
                    <a:gd name="connsiteX2610" fmla="*/ 1139687 w 1405845"/>
                    <a:gd name="connsiteY2610" fmla="*/ 866078 h 1125228"/>
                    <a:gd name="connsiteX2611" fmla="*/ 1139687 w 1405845"/>
                    <a:gd name="connsiteY2611" fmla="*/ 867775 h 1125228"/>
                    <a:gd name="connsiteX2612" fmla="*/ 1137114 w 1405845"/>
                    <a:gd name="connsiteY2612" fmla="*/ 866927 h 1125228"/>
                    <a:gd name="connsiteX2613" fmla="*/ 1136265 w 1405845"/>
                    <a:gd name="connsiteY2613" fmla="*/ 867775 h 1125228"/>
                    <a:gd name="connsiteX2614" fmla="*/ 1133718 w 1405845"/>
                    <a:gd name="connsiteY2614" fmla="*/ 866927 h 1125228"/>
                    <a:gd name="connsiteX2615" fmla="*/ 1131993 w 1405845"/>
                    <a:gd name="connsiteY2615" fmla="*/ 866927 h 1125228"/>
                    <a:gd name="connsiteX2616" fmla="*/ 1131144 w 1405845"/>
                    <a:gd name="connsiteY2616" fmla="*/ 867775 h 1125228"/>
                    <a:gd name="connsiteX2617" fmla="*/ 1128597 w 1405845"/>
                    <a:gd name="connsiteY2617" fmla="*/ 868650 h 1125228"/>
                    <a:gd name="connsiteX2618" fmla="*/ 1126024 w 1405845"/>
                    <a:gd name="connsiteY2618" fmla="*/ 868650 h 1125228"/>
                    <a:gd name="connsiteX2619" fmla="*/ 1125175 w 1405845"/>
                    <a:gd name="connsiteY2619" fmla="*/ 867775 h 1125228"/>
                    <a:gd name="connsiteX2620" fmla="*/ 1123477 w 1405845"/>
                    <a:gd name="connsiteY2620" fmla="*/ 869498 h 1125228"/>
                    <a:gd name="connsiteX2621" fmla="*/ 1122628 w 1405845"/>
                    <a:gd name="connsiteY2621" fmla="*/ 870347 h 1125228"/>
                    <a:gd name="connsiteX2622" fmla="*/ 1122628 w 1405845"/>
                    <a:gd name="connsiteY2622" fmla="*/ 871195 h 1125228"/>
                    <a:gd name="connsiteX2623" fmla="*/ 1121779 w 1405845"/>
                    <a:gd name="connsiteY2623" fmla="*/ 871195 h 1125228"/>
                    <a:gd name="connsiteX2624" fmla="*/ 1120903 w 1405845"/>
                    <a:gd name="connsiteY2624" fmla="*/ 870347 h 1125228"/>
                    <a:gd name="connsiteX2625" fmla="*/ 1119206 w 1405845"/>
                    <a:gd name="connsiteY2625" fmla="*/ 871195 h 1125228"/>
                    <a:gd name="connsiteX2626" fmla="*/ 1117508 w 1405845"/>
                    <a:gd name="connsiteY2626" fmla="*/ 872892 h 1125228"/>
                    <a:gd name="connsiteX2627" fmla="*/ 1117508 w 1405845"/>
                    <a:gd name="connsiteY2627" fmla="*/ 873740 h 1125228"/>
                    <a:gd name="connsiteX2628" fmla="*/ 1119206 w 1405845"/>
                    <a:gd name="connsiteY2628" fmla="*/ 874615 h 1125228"/>
                    <a:gd name="connsiteX2629" fmla="*/ 1119206 w 1405845"/>
                    <a:gd name="connsiteY2629" fmla="*/ 875463 h 1125228"/>
                    <a:gd name="connsiteX2630" fmla="*/ 1120903 w 1405845"/>
                    <a:gd name="connsiteY2630" fmla="*/ 877160 h 1125228"/>
                    <a:gd name="connsiteX2631" fmla="*/ 1121779 w 1405845"/>
                    <a:gd name="connsiteY2631" fmla="*/ 877160 h 1125228"/>
                    <a:gd name="connsiteX2632" fmla="*/ 1122628 w 1405845"/>
                    <a:gd name="connsiteY2632" fmla="*/ 878009 h 1125228"/>
                    <a:gd name="connsiteX2633" fmla="*/ 1123477 w 1405845"/>
                    <a:gd name="connsiteY2633" fmla="*/ 878009 h 1125228"/>
                    <a:gd name="connsiteX2634" fmla="*/ 1124326 w 1405845"/>
                    <a:gd name="connsiteY2634" fmla="*/ 878009 h 1125228"/>
                    <a:gd name="connsiteX2635" fmla="*/ 1126024 w 1405845"/>
                    <a:gd name="connsiteY2635" fmla="*/ 879732 h 1125228"/>
                    <a:gd name="connsiteX2636" fmla="*/ 1126899 w 1405845"/>
                    <a:gd name="connsiteY2636" fmla="*/ 880580 h 1125228"/>
                    <a:gd name="connsiteX2637" fmla="*/ 1126899 w 1405845"/>
                    <a:gd name="connsiteY2637" fmla="*/ 881429 h 1125228"/>
                    <a:gd name="connsiteX2638" fmla="*/ 1125175 w 1405845"/>
                    <a:gd name="connsiteY2638" fmla="*/ 881429 h 1125228"/>
                    <a:gd name="connsiteX2639" fmla="*/ 1124326 w 1405845"/>
                    <a:gd name="connsiteY2639" fmla="*/ 880580 h 1125228"/>
                    <a:gd name="connsiteX2640" fmla="*/ 1124326 w 1405845"/>
                    <a:gd name="connsiteY2640" fmla="*/ 881429 h 1125228"/>
                    <a:gd name="connsiteX2641" fmla="*/ 1124326 w 1405845"/>
                    <a:gd name="connsiteY2641" fmla="*/ 882277 h 1125228"/>
                    <a:gd name="connsiteX2642" fmla="*/ 1124326 w 1405845"/>
                    <a:gd name="connsiteY2642" fmla="*/ 883125 h 1125228"/>
                    <a:gd name="connsiteX2643" fmla="*/ 1121779 w 1405845"/>
                    <a:gd name="connsiteY2643" fmla="*/ 885697 h 1125228"/>
                    <a:gd name="connsiteX2644" fmla="*/ 1121779 w 1405845"/>
                    <a:gd name="connsiteY2644" fmla="*/ 886545 h 1125228"/>
                    <a:gd name="connsiteX2645" fmla="*/ 1120054 w 1405845"/>
                    <a:gd name="connsiteY2645" fmla="*/ 886545 h 1125228"/>
                    <a:gd name="connsiteX2646" fmla="*/ 1120054 w 1405845"/>
                    <a:gd name="connsiteY2646" fmla="*/ 888242 h 1125228"/>
                    <a:gd name="connsiteX2647" fmla="*/ 1119206 w 1405845"/>
                    <a:gd name="connsiteY2647" fmla="*/ 889090 h 1125228"/>
                    <a:gd name="connsiteX2648" fmla="*/ 1119206 w 1405845"/>
                    <a:gd name="connsiteY2648" fmla="*/ 889939 h 1125228"/>
                    <a:gd name="connsiteX2649" fmla="*/ 1115810 w 1405845"/>
                    <a:gd name="connsiteY2649" fmla="*/ 889939 h 1125228"/>
                    <a:gd name="connsiteX2650" fmla="*/ 1115810 w 1405845"/>
                    <a:gd name="connsiteY2650" fmla="*/ 891662 h 1125228"/>
                    <a:gd name="connsiteX2651" fmla="*/ 1115810 w 1405845"/>
                    <a:gd name="connsiteY2651" fmla="*/ 893359 h 1125228"/>
                    <a:gd name="connsiteX2652" fmla="*/ 1114934 w 1405845"/>
                    <a:gd name="connsiteY2652" fmla="*/ 893359 h 1125228"/>
                    <a:gd name="connsiteX2653" fmla="*/ 1114085 w 1405845"/>
                    <a:gd name="connsiteY2653" fmla="*/ 895055 h 1125228"/>
                    <a:gd name="connsiteX2654" fmla="*/ 1113236 w 1405845"/>
                    <a:gd name="connsiteY2654" fmla="*/ 895904 h 1125228"/>
                    <a:gd name="connsiteX2655" fmla="*/ 1112387 w 1405845"/>
                    <a:gd name="connsiteY2655" fmla="*/ 896779 h 1125228"/>
                    <a:gd name="connsiteX2656" fmla="*/ 1112387 w 1405845"/>
                    <a:gd name="connsiteY2656" fmla="*/ 897627 h 1125228"/>
                    <a:gd name="connsiteX2657" fmla="*/ 1111538 w 1405845"/>
                    <a:gd name="connsiteY2657" fmla="*/ 898475 h 1125228"/>
                    <a:gd name="connsiteX2658" fmla="*/ 1111538 w 1405845"/>
                    <a:gd name="connsiteY2658" fmla="*/ 899324 h 1125228"/>
                    <a:gd name="connsiteX2659" fmla="*/ 1110689 w 1405845"/>
                    <a:gd name="connsiteY2659" fmla="*/ 899324 h 1125228"/>
                    <a:gd name="connsiteX2660" fmla="*/ 1112387 w 1405845"/>
                    <a:gd name="connsiteY2660" fmla="*/ 902744 h 1125228"/>
                    <a:gd name="connsiteX2661" fmla="*/ 1111538 w 1405845"/>
                    <a:gd name="connsiteY2661" fmla="*/ 903592 h 1125228"/>
                    <a:gd name="connsiteX2662" fmla="*/ 1111538 w 1405845"/>
                    <a:gd name="connsiteY2662" fmla="*/ 905289 h 1125228"/>
                    <a:gd name="connsiteX2663" fmla="*/ 1112387 w 1405845"/>
                    <a:gd name="connsiteY2663" fmla="*/ 906137 h 1125228"/>
                    <a:gd name="connsiteX2664" fmla="*/ 1112387 w 1405845"/>
                    <a:gd name="connsiteY2664" fmla="*/ 905289 h 1125228"/>
                    <a:gd name="connsiteX2665" fmla="*/ 1113236 w 1405845"/>
                    <a:gd name="connsiteY2665" fmla="*/ 906137 h 1125228"/>
                    <a:gd name="connsiteX2666" fmla="*/ 1112387 w 1405845"/>
                    <a:gd name="connsiteY2666" fmla="*/ 907861 h 1125228"/>
                    <a:gd name="connsiteX2667" fmla="*/ 1113236 w 1405845"/>
                    <a:gd name="connsiteY2667" fmla="*/ 908709 h 1125228"/>
                    <a:gd name="connsiteX2668" fmla="*/ 1112387 w 1405845"/>
                    <a:gd name="connsiteY2668" fmla="*/ 909557 h 1125228"/>
                    <a:gd name="connsiteX2669" fmla="*/ 1111538 w 1405845"/>
                    <a:gd name="connsiteY2669" fmla="*/ 910406 h 1125228"/>
                    <a:gd name="connsiteX2670" fmla="*/ 1109840 w 1405845"/>
                    <a:gd name="connsiteY2670" fmla="*/ 911254 h 1125228"/>
                    <a:gd name="connsiteX2671" fmla="*/ 1108965 w 1405845"/>
                    <a:gd name="connsiteY2671" fmla="*/ 912102 h 1125228"/>
                    <a:gd name="connsiteX2672" fmla="*/ 1108116 w 1405845"/>
                    <a:gd name="connsiteY2672" fmla="*/ 912977 h 1125228"/>
                    <a:gd name="connsiteX2673" fmla="*/ 1108116 w 1405845"/>
                    <a:gd name="connsiteY2673" fmla="*/ 916371 h 1125228"/>
                    <a:gd name="connsiteX2674" fmla="*/ 1107267 w 1405845"/>
                    <a:gd name="connsiteY2674" fmla="*/ 918067 h 1125228"/>
                    <a:gd name="connsiteX2675" fmla="*/ 1107267 w 1405845"/>
                    <a:gd name="connsiteY2675" fmla="*/ 918942 h 1125228"/>
                    <a:gd name="connsiteX2676" fmla="*/ 1108116 w 1405845"/>
                    <a:gd name="connsiteY2676" fmla="*/ 918942 h 1125228"/>
                    <a:gd name="connsiteX2677" fmla="*/ 1108965 w 1405845"/>
                    <a:gd name="connsiteY2677" fmla="*/ 919791 h 1125228"/>
                    <a:gd name="connsiteX2678" fmla="*/ 1107267 w 1405845"/>
                    <a:gd name="connsiteY2678" fmla="*/ 920639 h 1125228"/>
                    <a:gd name="connsiteX2679" fmla="*/ 1108116 w 1405845"/>
                    <a:gd name="connsiteY2679" fmla="*/ 921487 h 1125228"/>
                    <a:gd name="connsiteX2680" fmla="*/ 1107267 w 1405845"/>
                    <a:gd name="connsiteY2680" fmla="*/ 922336 h 1125228"/>
                    <a:gd name="connsiteX2681" fmla="*/ 1108116 w 1405845"/>
                    <a:gd name="connsiteY2681" fmla="*/ 924059 h 1125228"/>
                    <a:gd name="connsiteX2682" fmla="*/ 1106418 w 1405845"/>
                    <a:gd name="connsiteY2682" fmla="*/ 924907 h 1125228"/>
                    <a:gd name="connsiteX2683" fmla="*/ 1106418 w 1405845"/>
                    <a:gd name="connsiteY2683" fmla="*/ 925756 h 1125228"/>
                    <a:gd name="connsiteX2684" fmla="*/ 1104720 w 1405845"/>
                    <a:gd name="connsiteY2684" fmla="*/ 926604 h 1125228"/>
                    <a:gd name="connsiteX2685" fmla="*/ 1105569 w 1405845"/>
                    <a:gd name="connsiteY2685" fmla="*/ 926604 h 1125228"/>
                    <a:gd name="connsiteX2686" fmla="*/ 1107267 w 1405845"/>
                    <a:gd name="connsiteY2686" fmla="*/ 927453 h 1125228"/>
                    <a:gd name="connsiteX2687" fmla="*/ 1106418 w 1405845"/>
                    <a:gd name="connsiteY2687" fmla="*/ 928301 h 1125228"/>
                    <a:gd name="connsiteX2688" fmla="*/ 1105569 w 1405845"/>
                    <a:gd name="connsiteY2688" fmla="*/ 929149 h 1125228"/>
                    <a:gd name="connsiteX2689" fmla="*/ 1103844 w 1405845"/>
                    <a:gd name="connsiteY2689" fmla="*/ 929149 h 1125228"/>
                    <a:gd name="connsiteX2690" fmla="*/ 1102995 w 1405845"/>
                    <a:gd name="connsiteY2690" fmla="*/ 928301 h 1125228"/>
                    <a:gd name="connsiteX2691" fmla="*/ 1102146 w 1405845"/>
                    <a:gd name="connsiteY2691" fmla="*/ 929149 h 1125228"/>
                    <a:gd name="connsiteX2692" fmla="*/ 1102146 w 1405845"/>
                    <a:gd name="connsiteY2692" fmla="*/ 931721 h 1125228"/>
                    <a:gd name="connsiteX2693" fmla="*/ 1101297 w 1405845"/>
                    <a:gd name="connsiteY2693" fmla="*/ 932569 h 1125228"/>
                    <a:gd name="connsiteX2694" fmla="*/ 1101297 w 1405845"/>
                    <a:gd name="connsiteY2694" fmla="*/ 933418 h 1125228"/>
                    <a:gd name="connsiteX2695" fmla="*/ 1101297 w 1405845"/>
                    <a:gd name="connsiteY2695" fmla="*/ 934266 h 1125228"/>
                    <a:gd name="connsiteX2696" fmla="*/ 1100448 w 1405845"/>
                    <a:gd name="connsiteY2696" fmla="*/ 935989 h 1125228"/>
                    <a:gd name="connsiteX2697" fmla="*/ 1102995 w 1405845"/>
                    <a:gd name="connsiteY2697" fmla="*/ 936838 h 1125228"/>
                    <a:gd name="connsiteX2698" fmla="*/ 1102995 w 1405845"/>
                    <a:gd name="connsiteY2698" fmla="*/ 937686 h 1125228"/>
                    <a:gd name="connsiteX2699" fmla="*/ 1104720 w 1405845"/>
                    <a:gd name="connsiteY2699" fmla="*/ 940231 h 1125228"/>
                    <a:gd name="connsiteX2700" fmla="*/ 1103844 w 1405845"/>
                    <a:gd name="connsiteY2700" fmla="*/ 941106 h 1125228"/>
                    <a:gd name="connsiteX2701" fmla="*/ 1102146 w 1405845"/>
                    <a:gd name="connsiteY2701" fmla="*/ 941954 h 1125228"/>
                    <a:gd name="connsiteX2702" fmla="*/ 1101297 w 1405845"/>
                    <a:gd name="connsiteY2702" fmla="*/ 944499 h 1125228"/>
                    <a:gd name="connsiteX2703" fmla="*/ 1099599 w 1405845"/>
                    <a:gd name="connsiteY2703" fmla="*/ 944499 h 1125228"/>
                    <a:gd name="connsiteX2704" fmla="*/ 1098724 w 1405845"/>
                    <a:gd name="connsiteY2704" fmla="*/ 945348 h 1125228"/>
                    <a:gd name="connsiteX2705" fmla="*/ 1098724 w 1405845"/>
                    <a:gd name="connsiteY2705" fmla="*/ 946196 h 1125228"/>
                    <a:gd name="connsiteX2706" fmla="*/ 1097875 w 1405845"/>
                    <a:gd name="connsiteY2706" fmla="*/ 947071 h 1125228"/>
                    <a:gd name="connsiteX2707" fmla="*/ 1097875 w 1405845"/>
                    <a:gd name="connsiteY2707" fmla="*/ 947919 h 1125228"/>
                    <a:gd name="connsiteX2708" fmla="*/ 1095328 w 1405845"/>
                    <a:gd name="connsiteY2708" fmla="*/ 948768 h 1125228"/>
                    <a:gd name="connsiteX2709" fmla="*/ 1095328 w 1405845"/>
                    <a:gd name="connsiteY2709" fmla="*/ 949616 h 1125228"/>
                    <a:gd name="connsiteX2710" fmla="*/ 1096177 w 1405845"/>
                    <a:gd name="connsiteY2710" fmla="*/ 950465 h 1125228"/>
                    <a:gd name="connsiteX2711" fmla="*/ 1093630 w 1405845"/>
                    <a:gd name="connsiteY2711" fmla="*/ 952188 h 1125228"/>
                    <a:gd name="connsiteX2712" fmla="*/ 1092754 w 1405845"/>
                    <a:gd name="connsiteY2712" fmla="*/ 953036 h 1125228"/>
                    <a:gd name="connsiteX2713" fmla="*/ 1090207 w 1405845"/>
                    <a:gd name="connsiteY2713" fmla="*/ 956430 h 1125228"/>
                    <a:gd name="connsiteX2714" fmla="*/ 1091056 w 1405845"/>
                    <a:gd name="connsiteY2714" fmla="*/ 957305 h 1125228"/>
                    <a:gd name="connsiteX2715" fmla="*/ 1091905 w 1405845"/>
                    <a:gd name="connsiteY2715" fmla="*/ 957305 h 1125228"/>
                    <a:gd name="connsiteX2716" fmla="*/ 1090207 w 1405845"/>
                    <a:gd name="connsiteY2716" fmla="*/ 959001 h 1125228"/>
                    <a:gd name="connsiteX2717" fmla="*/ 1091056 w 1405845"/>
                    <a:gd name="connsiteY2717" fmla="*/ 959850 h 1125228"/>
                    <a:gd name="connsiteX2718" fmla="*/ 1091905 w 1405845"/>
                    <a:gd name="connsiteY2718" fmla="*/ 959850 h 1125228"/>
                    <a:gd name="connsiteX2719" fmla="*/ 1093630 w 1405845"/>
                    <a:gd name="connsiteY2719" fmla="*/ 959850 h 1125228"/>
                    <a:gd name="connsiteX2720" fmla="*/ 1093630 w 1405845"/>
                    <a:gd name="connsiteY2720" fmla="*/ 961546 h 1125228"/>
                    <a:gd name="connsiteX2721" fmla="*/ 1094479 w 1405845"/>
                    <a:gd name="connsiteY2721" fmla="*/ 962395 h 1125228"/>
                    <a:gd name="connsiteX2722" fmla="*/ 1095328 w 1405845"/>
                    <a:gd name="connsiteY2722" fmla="*/ 962395 h 1125228"/>
                    <a:gd name="connsiteX2723" fmla="*/ 1096177 w 1405845"/>
                    <a:gd name="connsiteY2723" fmla="*/ 961546 h 1125228"/>
                    <a:gd name="connsiteX2724" fmla="*/ 1097026 w 1405845"/>
                    <a:gd name="connsiteY2724" fmla="*/ 961546 h 1125228"/>
                    <a:gd name="connsiteX2725" fmla="*/ 1097875 w 1405845"/>
                    <a:gd name="connsiteY2725" fmla="*/ 961546 h 1125228"/>
                    <a:gd name="connsiteX2726" fmla="*/ 1098724 w 1405845"/>
                    <a:gd name="connsiteY2726" fmla="*/ 961546 h 1125228"/>
                    <a:gd name="connsiteX2727" fmla="*/ 1100448 w 1405845"/>
                    <a:gd name="connsiteY2727" fmla="*/ 962395 h 1125228"/>
                    <a:gd name="connsiteX2728" fmla="*/ 1101297 w 1405845"/>
                    <a:gd name="connsiteY2728" fmla="*/ 963270 h 1125228"/>
                    <a:gd name="connsiteX2729" fmla="*/ 1100448 w 1405845"/>
                    <a:gd name="connsiteY2729" fmla="*/ 963270 h 1125228"/>
                    <a:gd name="connsiteX2730" fmla="*/ 1101297 w 1405845"/>
                    <a:gd name="connsiteY2730" fmla="*/ 964966 h 1125228"/>
                    <a:gd name="connsiteX2731" fmla="*/ 1102146 w 1405845"/>
                    <a:gd name="connsiteY2731" fmla="*/ 964118 h 1125228"/>
                    <a:gd name="connsiteX2732" fmla="*/ 1102995 w 1405845"/>
                    <a:gd name="connsiteY2732" fmla="*/ 964966 h 1125228"/>
                    <a:gd name="connsiteX2733" fmla="*/ 1102995 w 1405845"/>
                    <a:gd name="connsiteY2733" fmla="*/ 966663 h 1125228"/>
                    <a:gd name="connsiteX2734" fmla="*/ 1102995 w 1405845"/>
                    <a:gd name="connsiteY2734" fmla="*/ 967511 h 1125228"/>
                    <a:gd name="connsiteX2735" fmla="*/ 1102995 w 1405845"/>
                    <a:gd name="connsiteY2735" fmla="*/ 968360 h 1125228"/>
                    <a:gd name="connsiteX2736" fmla="*/ 1102995 w 1405845"/>
                    <a:gd name="connsiteY2736" fmla="*/ 969235 h 1125228"/>
                    <a:gd name="connsiteX2737" fmla="*/ 1097875 w 1405845"/>
                    <a:gd name="connsiteY2737" fmla="*/ 970931 h 1125228"/>
                    <a:gd name="connsiteX2738" fmla="*/ 1097875 w 1405845"/>
                    <a:gd name="connsiteY2738" fmla="*/ 971780 h 1125228"/>
                    <a:gd name="connsiteX2739" fmla="*/ 1094479 w 1405845"/>
                    <a:gd name="connsiteY2739" fmla="*/ 972628 h 1125228"/>
                    <a:gd name="connsiteX2740" fmla="*/ 1091905 w 1405845"/>
                    <a:gd name="connsiteY2740" fmla="*/ 972628 h 1125228"/>
                    <a:gd name="connsiteX2741" fmla="*/ 1089358 w 1405845"/>
                    <a:gd name="connsiteY2741" fmla="*/ 973477 h 1125228"/>
                    <a:gd name="connsiteX2742" fmla="*/ 1088509 w 1405845"/>
                    <a:gd name="connsiteY2742" fmla="*/ 973477 h 1125228"/>
                    <a:gd name="connsiteX2743" fmla="*/ 1087660 w 1405845"/>
                    <a:gd name="connsiteY2743" fmla="*/ 975200 h 1125228"/>
                    <a:gd name="connsiteX2744" fmla="*/ 1079117 w 1405845"/>
                    <a:gd name="connsiteY2744" fmla="*/ 977745 h 1125228"/>
                    <a:gd name="connsiteX2745" fmla="*/ 1078268 w 1405845"/>
                    <a:gd name="connsiteY2745" fmla="*/ 978593 h 1125228"/>
                    <a:gd name="connsiteX2746" fmla="*/ 1069725 w 1405845"/>
                    <a:gd name="connsiteY2746" fmla="*/ 982013 h 1125228"/>
                    <a:gd name="connsiteX2747" fmla="*/ 1063756 w 1405845"/>
                    <a:gd name="connsiteY2747" fmla="*/ 984558 h 1125228"/>
                    <a:gd name="connsiteX2748" fmla="*/ 1063756 w 1405845"/>
                    <a:gd name="connsiteY2748" fmla="*/ 986282 h 1125228"/>
                    <a:gd name="connsiteX2749" fmla="*/ 1062058 w 1405845"/>
                    <a:gd name="connsiteY2749" fmla="*/ 987130 h 1125228"/>
                    <a:gd name="connsiteX2750" fmla="*/ 1061209 w 1405845"/>
                    <a:gd name="connsiteY2750" fmla="*/ 987130 h 1125228"/>
                    <a:gd name="connsiteX2751" fmla="*/ 1060360 w 1405845"/>
                    <a:gd name="connsiteY2751" fmla="*/ 987130 h 1125228"/>
                    <a:gd name="connsiteX2752" fmla="*/ 1058635 w 1405845"/>
                    <a:gd name="connsiteY2752" fmla="*/ 987978 h 1125228"/>
                    <a:gd name="connsiteX2753" fmla="*/ 1055240 w 1405845"/>
                    <a:gd name="connsiteY2753" fmla="*/ 988827 h 1125228"/>
                    <a:gd name="connsiteX2754" fmla="*/ 1052666 w 1405845"/>
                    <a:gd name="connsiteY2754" fmla="*/ 989675 h 1125228"/>
                    <a:gd name="connsiteX2755" fmla="*/ 1051817 w 1405845"/>
                    <a:gd name="connsiteY2755" fmla="*/ 990523 h 1125228"/>
                    <a:gd name="connsiteX2756" fmla="*/ 1046697 w 1405845"/>
                    <a:gd name="connsiteY2756" fmla="*/ 992247 h 1125228"/>
                    <a:gd name="connsiteX2757" fmla="*/ 1041576 w 1405845"/>
                    <a:gd name="connsiteY2757" fmla="*/ 994792 h 1125228"/>
                    <a:gd name="connsiteX2758" fmla="*/ 1040727 w 1405845"/>
                    <a:gd name="connsiteY2758" fmla="*/ 995640 h 1125228"/>
                    <a:gd name="connsiteX2759" fmla="*/ 1037305 w 1405845"/>
                    <a:gd name="connsiteY2759" fmla="*/ 997363 h 1125228"/>
                    <a:gd name="connsiteX2760" fmla="*/ 1030486 w 1405845"/>
                    <a:gd name="connsiteY2760" fmla="*/ 999060 h 1125228"/>
                    <a:gd name="connsiteX2761" fmla="*/ 1026215 w 1405845"/>
                    <a:gd name="connsiteY2761" fmla="*/ 1000757 h 1125228"/>
                    <a:gd name="connsiteX2762" fmla="*/ 1026215 w 1405845"/>
                    <a:gd name="connsiteY2762" fmla="*/ 1001632 h 1125228"/>
                    <a:gd name="connsiteX2763" fmla="*/ 1022819 w 1405845"/>
                    <a:gd name="connsiteY2763" fmla="*/ 1005025 h 1125228"/>
                    <a:gd name="connsiteX2764" fmla="*/ 1017698 w 1405845"/>
                    <a:gd name="connsiteY2764" fmla="*/ 1006722 h 1125228"/>
                    <a:gd name="connsiteX2765" fmla="*/ 1016000 w 1405845"/>
                    <a:gd name="connsiteY2765" fmla="*/ 1007597 h 1125228"/>
                    <a:gd name="connsiteX2766" fmla="*/ 1015125 w 1405845"/>
                    <a:gd name="connsiteY2766" fmla="*/ 1007597 h 1125228"/>
                    <a:gd name="connsiteX2767" fmla="*/ 1011729 w 1405845"/>
                    <a:gd name="connsiteY2767" fmla="*/ 1010142 h 1125228"/>
                    <a:gd name="connsiteX2768" fmla="*/ 1010880 w 1405845"/>
                    <a:gd name="connsiteY2768" fmla="*/ 1010142 h 1125228"/>
                    <a:gd name="connsiteX2769" fmla="*/ 1008306 w 1405845"/>
                    <a:gd name="connsiteY2769" fmla="*/ 1010990 h 1125228"/>
                    <a:gd name="connsiteX2770" fmla="*/ 1006608 w 1405845"/>
                    <a:gd name="connsiteY2770" fmla="*/ 1011839 h 1125228"/>
                    <a:gd name="connsiteX2771" fmla="*/ 1006608 w 1405845"/>
                    <a:gd name="connsiteY2771" fmla="*/ 1012687 h 1125228"/>
                    <a:gd name="connsiteX2772" fmla="*/ 1007457 w 1405845"/>
                    <a:gd name="connsiteY2772" fmla="*/ 1013562 h 1125228"/>
                    <a:gd name="connsiteX2773" fmla="*/ 1006608 w 1405845"/>
                    <a:gd name="connsiteY2773" fmla="*/ 1014410 h 1125228"/>
                    <a:gd name="connsiteX2774" fmla="*/ 1004910 w 1405845"/>
                    <a:gd name="connsiteY2774" fmla="*/ 1016955 h 1125228"/>
                    <a:gd name="connsiteX2775" fmla="*/ 1001488 w 1405845"/>
                    <a:gd name="connsiteY2775" fmla="*/ 1017804 h 1125228"/>
                    <a:gd name="connsiteX2776" fmla="*/ 1001488 w 1405845"/>
                    <a:gd name="connsiteY2776" fmla="*/ 1016955 h 1125228"/>
                    <a:gd name="connsiteX2777" fmla="*/ 999790 w 1405845"/>
                    <a:gd name="connsiteY2777" fmla="*/ 1016955 h 1125228"/>
                    <a:gd name="connsiteX2778" fmla="*/ 998065 w 1405845"/>
                    <a:gd name="connsiteY2778" fmla="*/ 1016955 h 1125228"/>
                    <a:gd name="connsiteX2779" fmla="*/ 995518 w 1405845"/>
                    <a:gd name="connsiteY2779" fmla="*/ 1017804 h 1125228"/>
                    <a:gd name="connsiteX2780" fmla="*/ 995518 w 1405845"/>
                    <a:gd name="connsiteY2780" fmla="*/ 1019527 h 1125228"/>
                    <a:gd name="connsiteX2781" fmla="*/ 993821 w 1405845"/>
                    <a:gd name="connsiteY2781" fmla="*/ 1020375 h 1125228"/>
                    <a:gd name="connsiteX2782" fmla="*/ 992945 w 1405845"/>
                    <a:gd name="connsiteY2782" fmla="*/ 1018679 h 1125228"/>
                    <a:gd name="connsiteX2783" fmla="*/ 992096 w 1405845"/>
                    <a:gd name="connsiteY2783" fmla="*/ 1016107 h 1125228"/>
                    <a:gd name="connsiteX2784" fmla="*/ 992096 w 1405845"/>
                    <a:gd name="connsiteY2784" fmla="*/ 1015259 h 1125228"/>
                    <a:gd name="connsiteX2785" fmla="*/ 994669 w 1405845"/>
                    <a:gd name="connsiteY2785" fmla="*/ 1013562 h 1125228"/>
                    <a:gd name="connsiteX2786" fmla="*/ 994669 w 1405845"/>
                    <a:gd name="connsiteY2786" fmla="*/ 1011839 h 1125228"/>
                    <a:gd name="connsiteX2787" fmla="*/ 994669 w 1405845"/>
                    <a:gd name="connsiteY2787" fmla="*/ 1010142 h 1125228"/>
                    <a:gd name="connsiteX2788" fmla="*/ 992945 w 1405845"/>
                    <a:gd name="connsiteY2788" fmla="*/ 1010142 h 1125228"/>
                    <a:gd name="connsiteX2789" fmla="*/ 992096 w 1405845"/>
                    <a:gd name="connsiteY2789" fmla="*/ 1010142 h 1125228"/>
                    <a:gd name="connsiteX2790" fmla="*/ 990398 w 1405845"/>
                    <a:gd name="connsiteY2790" fmla="*/ 1009294 h 1125228"/>
                    <a:gd name="connsiteX2791" fmla="*/ 990398 w 1405845"/>
                    <a:gd name="connsiteY2791" fmla="*/ 1008445 h 1125228"/>
                    <a:gd name="connsiteX2792" fmla="*/ 989549 w 1405845"/>
                    <a:gd name="connsiteY2792" fmla="*/ 1008445 h 1125228"/>
                    <a:gd name="connsiteX2793" fmla="*/ 986127 w 1405845"/>
                    <a:gd name="connsiteY2793" fmla="*/ 1010990 h 1125228"/>
                    <a:gd name="connsiteX2794" fmla="*/ 985278 w 1405845"/>
                    <a:gd name="connsiteY2794" fmla="*/ 1010142 h 1125228"/>
                    <a:gd name="connsiteX2795" fmla="*/ 985278 w 1405845"/>
                    <a:gd name="connsiteY2795" fmla="*/ 1009294 h 1125228"/>
                    <a:gd name="connsiteX2796" fmla="*/ 984429 w 1405845"/>
                    <a:gd name="connsiteY2796" fmla="*/ 1010142 h 1125228"/>
                    <a:gd name="connsiteX2797" fmla="*/ 983580 w 1405845"/>
                    <a:gd name="connsiteY2797" fmla="*/ 1010142 h 1125228"/>
                    <a:gd name="connsiteX2798" fmla="*/ 982731 w 1405845"/>
                    <a:gd name="connsiteY2798" fmla="*/ 1009294 h 1125228"/>
                    <a:gd name="connsiteX2799" fmla="*/ 981855 w 1405845"/>
                    <a:gd name="connsiteY2799" fmla="*/ 1009294 h 1125228"/>
                    <a:gd name="connsiteX2800" fmla="*/ 981006 w 1405845"/>
                    <a:gd name="connsiteY2800" fmla="*/ 1008445 h 1125228"/>
                    <a:gd name="connsiteX2801" fmla="*/ 981006 w 1405845"/>
                    <a:gd name="connsiteY2801" fmla="*/ 1007597 h 1125228"/>
                    <a:gd name="connsiteX2802" fmla="*/ 980157 w 1405845"/>
                    <a:gd name="connsiteY2802" fmla="*/ 1006722 h 1125228"/>
                    <a:gd name="connsiteX2803" fmla="*/ 979308 w 1405845"/>
                    <a:gd name="connsiteY2803" fmla="*/ 1007597 h 1125228"/>
                    <a:gd name="connsiteX2804" fmla="*/ 978459 w 1405845"/>
                    <a:gd name="connsiteY2804" fmla="*/ 1006722 h 1125228"/>
                    <a:gd name="connsiteX2805" fmla="*/ 977610 w 1405845"/>
                    <a:gd name="connsiteY2805" fmla="*/ 1007597 h 1125228"/>
                    <a:gd name="connsiteX2806" fmla="*/ 975886 w 1405845"/>
                    <a:gd name="connsiteY2806" fmla="*/ 1007597 h 1125228"/>
                    <a:gd name="connsiteX2807" fmla="*/ 973339 w 1405845"/>
                    <a:gd name="connsiteY2807" fmla="*/ 1008445 h 1125228"/>
                    <a:gd name="connsiteX2808" fmla="*/ 971641 w 1405845"/>
                    <a:gd name="connsiteY2808" fmla="*/ 1007597 h 1125228"/>
                    <a:gd name="connsiteX2809" fmla="*/ 970765 w 1405845"/>
                    <a:gd name="connsiteY2809" fmla="*/ 1006722 h 1125228"/>
                    <a:gd name="connsiteX2810" fmla="*/ 969916 w 1405845"/>
                    <a:gd name="connsiteY2810" fmla="*/ 1007597 h 1125228"/>
                    <a:gd name="connsiteX2811" fmla="*/ 968218 w 1405845"/>
                    <a:gd name="connsiteY2811" fmla="*/ 1007597 h 1125228"/>
                    <a:gd name="connsiteX2812" fmla="*/ 967369 w 1405845"/>
                    <a:gd name="connsiteY2812" fmla="*/ 1006722 h 1125228"/>
                    <a:gd name="connsiteX2813" fmla="*/ 966520 w 1405845"/>
                    <a:gd name="connsiteY2813" fmla="*/ 1006722 h 1125228"/>
                    <a:gd name="connsiteX2814" fmla="*/ 964796 w 1405845"/>
                    <a:gd name="connsiteY2814" fmla="*/ 1007597 h 1125228"/>
                    <a:gd name="connsiteX2815" fmla="*/ 964796 w 1405845"/>
                    <a:gd name="connsiteY2815" fmla="*/ 1008445 h 1125228"/>
                    <a:gd name="connsiteX2816" fmla="*/ 962249 w 1405845"/>
                    <a:gd name="connsiteY2816" fmla="*/ 1010142 h 1125228"/>
                    <a:gd name="connsiteX2817" fmla="*/ 958826 w 1405845"/>
                    <a:gd name="connsiteY2817" fmla="*/ 1012687 h 1125228"/>
                    <a:gd name="connsiteX2818" fmla="*/ 957128 w 1405845"/>
                    <a:gd name="connsiteY2818" fmla="*/ 1012687 h 1125228"/>
                    <a:gd name="connsiteX2819" fmla="*/ 956279 w 1405845"/>
                    <a:gd name="connsiteY2819" fmla="*/ 1013562 h 1125228"/>
                    <a:gd name="connsiteX2820" fmla="*/ 952857 w 1405845"/>
                    <a:gd name="connsiteY2820" fmla="*/ 1015259 h 1125228"/>
                    <a:gd name="connsiteX2821" fmla="*/ 951159 w 1405845"/>
                    <a:gd name="connsiteY2821" fmla="*/ 1015259 h 1125228"/>
                    <a:gd name="connsiteX2822" fmla="*/ 949461 w 1405845"/>
                    <a:gd name="connsiteY2822" fmla="*/ 1015259 h 1125228"/>
                    <a:gd name="connsiteX2823" fmla="*/ 947736 w 1405845"/>
                    <a:gd name="connsiteY2823" fmla="*/ 1015259 h 1125228"/>
                    <a:gd name="connsiteX2824" fmla="*/ 947736 w 1405845"/>
                    <a:gd name="connsiteY2824" fmla="*/ 1014410 h 1125228"/>
                    <a:gd name="connsiteX2825" fmla="*/ 946887 w 1405845"/>
                    <a:gd name="connsiteY2825" fmla="*/ 1013562 h 1125228"/>
                    <a:gd name="connsiteX2826" fmla="*/ 946038 w 1405845"/>
                    <a:gd name="connsiteY2826" fmla="*/ 1013562 h 1125228"/>
                    <a:gd name="connsiteX2827" fmla="*/ 945189 w 1405845"/>
                    <a:gd name="connsiteY2827" fmla="*/ 1015259 h 1125228"/>
                    <a:gd name="connsiteX2828" fmla="*/ 940918 w 1405845"/>
                    <a:gd name="connsiteY2828" fmla="*/ 1016107 h 1125228"/>
                    <a:gd name="connsiteX2829" fmla="*/ 940069 w 1405845"/>
                    <a:gd name="connsiteY2829" fmla="*/ 1016955 h 1125228"/>
                    <a:gd name="connsiteX2830" fmla="*/ 939220 w 1405845"/>
                    <a:gd name="connsiteY2830" fmla="*/ 1016107 h 1125228"/>
                    <a:gd name="connsiteX2831" fmla="*/ 937522 w 1405845"/>
                    <a:gd name="connsiteY2831" fmla="*/ 1015259 h 1125228"/>
                    <a:gd name="connsiteX2832" fmla="*/ 937522 w 1405845"/>
                    <a:gd name="connsiteY2832" fmla="*/ 1012687 h 1125228"/>
                    <a:gd name="connsiteX2833" fmla="*/ 936646 w 1405845"/>
                    <a:gd name="connsiteY2833" fmla="*/ 1013562 h 1125228"/>
                    <a:gd name="connsiteX2834" fmla="*/ 935797 w 1405845"/>
                    <a:gd name="connsiteY2834" fmla="*/ 1013562 h 1125228"/>
                    <a:gd name="connsiteX2835" fmla="*/ 934948 w 1405845"/>
                    <a:gd name="connsiteY2835" fmla="*/ 1015259 h 1125228"/>
                    <a:gd name="connsiteX2836" fmla="*/ 934099 w 1405845"/>
                    <a:gd name="connsiteY2836" fmla="*/ 1015259 h 1125228"/>
                    <a:gd name="connsiteX2837" fmla="*/ 934099 w 1405845"/>
                    <a:gd name="connsiteY2837" fmla="*/ 1016107 h 1125228"/>
                    <a:gd name="connsiteX2838" fmla="*/ 934099 w 1405845"/>
                    <a:gd name="connsiteY2838" fmla="*/ 1016955 h 1125228"/>
                    <a:gd name="connsiteX2839" fmla="*/ 933250 w 1405845"/>
                    <a:gd name="connsiteY2839" fmla="*/ 1016955 h 1125228"/>
                    <a:gd name="connsiteX2840" fmla="*/ 933250 w 1405845"/>
                    <a:gd name="connsiteY2840" fmla="*/ 1015259 h 1125228"/>
                    <a:gd name="connsiteX2841" fmla="*/ 932402 w 1405845"/>
                    <a:gd name="connsiteY2841" fmla="*/ 1016107 h 1125228"/>
                    <a:gd name="connsiteX2842" fmla="*/ 930677 w 1405845"/>
                    <a:gd name="connsiteY2842" fmla="*/ 1014410 h 1125228"/>
                    <a:gd name="connsiteX2843" fmla="*/ 929828 w 1405845"/>
                    <a:gd name="connsiteY2843" fmla="*/ 1014410 h 1125228"/>
                    <a:gd name="connsiteX2844" fmla="*/ 928979 w 1405845"/>
                    <a:gd name="connsiteY2844" fmla="*/ 1014410 h 1125228"/>
                    <a:gd name="connsiteX2845" fmla="*/ 928979 w 1405845"/>
                    <a:gd name="connsiteY2845" fmla="*/ 1015259 h 1125228"/>
                    <a:gd name="connsiteX2846" fmla="*/ 927281 w 1405845"/>
                    <a:gd name="connsiteY2846" fmla="*/ 1015259 h 1125228"/>
                    <a:gd name="connsiteX2847" fmla="*/ 927281 w 1405845"/>
                    <a:gd name="connsiteY2847" fmla="*/ 1016955 h 1125228"/>
                    <a:gd name="connsiteX2848" fmla="*/ 926432 w 1405845"/>
                    <a:gd name="connsiteY2848" fmla="*/ 1017804 h 1125228"/>
                    <a:gd name="connsiteX2849" fmla="*/ 926432 w 1405845"/>
                    <a:gd name="connsiteY2849" fmla="*/ 1016955 h 1125228"/>
                    <a:gd name="connsiteX2850" fmla="*/ 925557 w 1405845"/>
                    <a:gd name="connsiteY2850" fmla="*/ 1015259 h 1125228"/>
                    <a:gd name="connsiteX2851" fmla="*/ 923859 w 1405845"/>
                    <a:gd name="connsiteY2851" fmla="*/ 1015259 h 1125228"/>
                    <a:gd name="connsiteX2852" fmla="*/ 923010 w 1405845"/>
                    <a:gd name="connsiteY2852" fmla="*/ 1016107 h 1125228"/>
                    <a:gd name="connsiteX2853" fmla="*/ 922161 w 1405845"/>
                    <a:gd name="connsiteY2853" fmla="*/ 1016107 h 1125228"/>
                    <a:gd name="connsiteX2854" fmla="*/ 920436 w 1405845"/>
                    <a:gd name="connsiteY2854" fmla="*/ 1016107 h 1125228"/>
                    <a:gd name="connsiteX2855" fmla="*/ 918738 w 1405845"/>
                    <a:gd name="connsiteY2855" fmla="*/ 1018679 h 1125228"/>
                    <a:gd name="connsiteX2856" fmla="*/ 917889 w 1405845"/>
                    <a:gd name="connsiteY2856" fmla="*/ 1017804 h 1125228"/>
                    <a:gd name="connsiteX2857" fmla="*/ 917040 w 1405845"/>
                    <a:gd name="connsiteY2857" fmla="*/ 1017804 h 1125228"/>
                    <a:gd name="connsiteX2858" fmla="*/ 917040 w 1405845"/>
                    <a:gd name="connsiteY2858" fmla="*/ 1016955 h 1125228"/>
                    <a:gd name="connsiteX2859" fmla="*/ 915342 w 1405845"/>
                    <a:gd name="connsiteY2859" fmla="*/ 1016107 h 1125228"/>
                    <a:gd name="connsiteX2860" fmla="*/ 916191 w 1405845"/>
                    <a:gd name="connsiteY2860" fmla="*/ 1016107 h 1125228"/>
                    <a:gd name="connsiteX2861" fmla="*/ 915342 w 1405845"/>
                    <a:gd name="connsiteY2861" fmla="*/ 1015259 h 1125228"/>
                    <a:gd name="connsiteX2862" fmla="*/ 915342 w 1405845"/>
                    <a:gd name="connsiteY2862" fmla="*/ 1014410 h 1125228"/>
                    <a:gd name="connsiteX2863" fmla="*/ 914467 w 1405845"/>
                    <a:gd name="connsiteY2863" fmla="*/ 1014410 h 1125228"/>
                    <a:gd name="connsiteX2864" fmla="*/ 913618 w 1405845"/>
                    <a:gd name="connsiteY2864" fmla="*/ 1014410 h 1125228"/>
                    <a:gd name="connsiteX2865" fmla="*/ 910222 w 1405845"/>
                    <a:gd name="connsiteY2865" fmla="*/ 1016955 h 1125228"/>
                    <a:gd name="connsiteX2866" fmla="*/ 909346 w 1405845"/>
                    <a:gd name="connsiteY2866" fmla="*/ 1016955 h 1125228"/>
                    <a:gd name="connsiteX2867" fmla="*/ 908497 w 1405845"/>
                    <a:gd name="connsiteY2867" fmla="*/ 1016955 h 1125228"/>
                    <a:gd name="connsiteX2868" fmla="*/ 906799 w 1405845"/>
                    <a:gd name="connsiteY2868" fmla="*/ 1017804 h 1125228"/>
                    <a:gd name="connsiteX2869" fmla="*/ 905101 w 1405845"/>
                    <a:gd name="connsiteY2869" fmla="*/ 1018679 h 1125228"/>
                    <a:gd name="connsiteX2870" fmla="*/ 903377 w 1405845"/>
                    <a:gd name="connsiteY2870" fmla="*/ 1017804 h 1125228"/>
                    <a:gd name="connsiteX2871" fmla="*/ 902528 w 1405845"/>
                    <a:gd name="connsiteY2871" fmla="*/ 1018679 h 1125228"/>
                    <a:gd name="connsiteX2872" fmla="*/ 901679 w 1405845"/>
                    <a:gd name="connsiteY2872" fmla="*/ 1018679 h 1125228"/>
                    <a:gd name="connsiteX2873" fmla="*/ 901679 w 1405845"/>
                    <a:gd name="connsiteY2873" fmla="*/ 1019527 h 1125228"/>
                    <a:gd name="connsiteX2874" fmla="*/ 900830 w 1405845"/>
                    <a:gd name="connsiteY2874" fmla="*/ 1018679 h 1125228"/>
                    <a:gd name="connsiteX2875" fmla="*/ 900830 w 1405845"/>
                    <a:gd name="connsiteY2875" fmla="*/ 1020375 h 1125228"/>
                    <a:gd name="connsiteX2876" fmla="*/ 899132 w 1405845"/>
                    <a:gd name="connsiteY2876" fmla="*/ 1020375 h 1125228"/>
                    <a:gd name="connsiteX2877" fmla="*/ 898256 w 1405845"/>
                    <a:gd name="connsiteY2877" fmla="*/ 1021224 h 1125228"/>
                    <a:gd name="connsiteX2878" fmla="*/ 893162 w 1405845"/>
                    <a:gd name="connsiteY2878" fmla="*/ 1022921 h 1125228"/>
                    <a:gd name="connsiteX2879" fmla="*/ 891438 w 1405845"/>
                    <a:gd name="connsiteY2879" fmla="*/ 1023795 h 1125228"/>
                    <a:gd name="connsiteX2880" fmla="*/ 890589 w 1405845"/>
                    <a:gd name="connsiteY2880" fmla="*/ 1023795 h 1125228"/>
                    <a:gd name="connsiteX2881" fmla="*/ 888042 w 1405845"/>
                    <a:gd name="connsiteY2881" fmla="*/ 1024644 h 1125228"/>
                    <a:gd name="connsiteX2882" fmla="*/ 888042 w 1405845"/>
                    <a:gd name="connsiteY2882" fmla="*/ 1025492 h 1125228"/>
                    <a:gd name="connsiteX2883" fmla="*/ 887166 w 1405845"/>
                    <a:gd name="connsiteY2883" fmla="*/ 1025492 h 1125228"/>
                    <a:gd name="connsiteX2884" fmla="*/ 886317 w 1405845"/>
                    <a:gd name="connsiteY2884" fmla="*/ 1026341 h 1125228"/>
                    <a:gd name="connsiteX2885" fmla="*/ 885468 w 1405845"/>
                    <a:gd name="connsiteY2885" fmla="*/ 1026341 h 1125228"/>
                    <a:gd name="connsiteX2886" fmla="*/ 884619 w 1405845"/>
                    <a:gd name="connsiteY2886" fmla="*/ 1027189 h 1125228"/>
                    <a:gd name="connsiteX2887" fmla="*/ 882921 w 1405845"/>
                    <a:gd name="connsiteY2887" fmla="*/ 1025492 h 1125228"/>
                    <a:gd name="connsiteX2888" fmla="*/ 880348 w 1405845"/>
                    <a:gd name="connsiteY2888" fmla="*/ 1025492 h 1125228"/>
                    <a:gd name="connsiteX2889" fmla="*/ 880348 w 1405845"/>
                    <a:gd name="connsiteY2889" fmla="*/ 1026341 h 1125228"/>
                    <a:gd name="connsiteX2890" fmla="*/ 876952 w 1405845"/>
                    <a:gd name="connsiteY2890" fmla="*/ 1027189 h 1125228"/>
                    <a:gd name="connsiteX2891" fmla="*/ 876076 w 1405845"/>
                    <a:gd name="connsiteY2891" fmla="*/ 1027189 h 1125228"/>
                    <a:gd name="connsiteX2892" fmla="*/ 876076 w 1405845"/>
                    <a:gd name="connsiteY2892" fmla="*/ 1028886 h 1125228"/>
                    <a:gd name="connsiteX2893" fmla="*/ 875227 w 1405845"/>
                    <a:gd name="connsiteY2893" fmla="*/ 1028886 h 1125228"/>
                    <a:gd name="connsiteX2894" fmla="*/ 874378 w 1405845"/>
                    <a:gd name="connsiteY2894" fmla="*/ 1029760 h 1125228"/>
                    <a:gd name="connsiteX2895" fmla="*/ 874378 w 1405845"/>
                    <a:gd name="connsiteY2895" fmla="*/ 1028886 h 1125228"/>
                    <a:gd name="connsiteX2896" fmla="*/ 872680 w 1405845"/>
                    <a:gd name="connsiteY2896" fmla="*/ 1028037 h 1125228"/>
                    <a:gd name="connsiteX2897" fmla="*/ 872680 w 1405845"/>
                    <a:gd name="connsiteY2897" fmla="*/ 1028886 h 1125228"/>
                    <a:gd name="connsiteX2898" fmla="*/ 872680 w 1405845"/>
                    <a:gd name="connsiteY2898" fmla="*/ 1029760 h 1125228"/>
                    <a:gd name="connsiteX2899" fmla="*/ 870982 w 1405845"/>
                    <a:gd name="connsiteY2899" fmla="*/ 1030609 h 1125228"/>
                    <a:gd name="connsiteX2900" fmla="*/ 870107 w 1405845"/>
                    <a:gd name="connsiteY2900" fmla="*/ 1029760 h 1125228"/>
                    <a:gd name="connsiteX2901" fmla="*/ 870107 w 1405845"/>
                    <a:gd name="connsiteY2901" fmla="*/ 1030609 h 1125228"/>
                    <a:gd name="connsiteX2902" fmla="*/ 870107 w 1405845"/>
                    <a:gd name="connsiteY2902" fmla="*/ 1031457 h 1125228"/>
                    <a:gd name="connsiteX2903" fmla="*/ 870107 w 1405845"/>
                    <a:gd name="connsiteY2903" fmla="*/ 1033154 h 1125228"/>
                    <a:gd name="connsiteX2904" fmla="*/ 869258 w 1405845"/>
                    <a:gd name="connsiteY2904" fmla="*/ 1033154 h 1125228"/>
                    <a:gd name="connsiteX2905" fmla="*/ 868409 w 1405845"/>
                    <a:gd name="connsiteY2905" fmla="*/ 1033154 h 1125228"/>
                    <a:gd name="connsiteX2906" fmla="*/ 867560 w 1405845"/>
                    <a:gd name="connsiteY2906" fmla="*/ 1034002 h 1125228"/>
                    <a:gd name="connsiteX2907" fmla="*/ 866711 w 1405845"/>
                    <a:gd name="connsiteY2907" fmla="*/ 1033154 h 1125228"/>
                    <a:gd name="connsiteX2908" fmla="*/ 865862 w 1405845"/>
                    <a:gd name="connsiteY2908" fmla="*/ 1034851 h 1125228"/>
                    <a:gd name="connsiteX2909" fmla="*/ 865013 w 1405845"/>
                    <a:gd name="connsiteY2909" fmla="*/ 1035726 h 1125228"/>
                    <a:gd name="connsiteX2910" fmla="*/ 864138 w 1405845"/>
                    <a:gd name="connsiteY2910" fmla="*/ 1035726 h 1125228"/>
                    <a:gd name="connsiteX2911" fmla="*/ 863289 w 1405845"/>
                    <a:gd name="connsiteY2911" fmla="*/ 1035726 h 1125228"/>
                    <a:gd name="connsiteX2912" fmla="*/ 862440 w 1405845"/>
                    <a:gd name="connsiteY2912" fmla="*/ 1035726 h 1125228"/>
                    <a:gd name="connsiteX2913" fmla="*/ 861591 w 1405845"/>
                    <a:gd name="connsiteY2913" fmla="*/ 1037422 h 1125228"/>
                    <a:gd name="connsiteX2914" fmla="*/ 859893 w 1405845"/>
                    <a:gd name="connsiteY2914" fmla="*/ 1038271 h 1125228"/>
                    <a:gd name="connsiteX2915" fmla="*/ 859017 w 1405845"/>
                    <a:gd name="connsiteY2915" fmla="*/ 1038271 h 1125228"/>
                    <a:gd name="connsiteX2916" fmla="*/ 859017 w 1405845"/>
                    <a:gd name="connsiteY2916" fmla="*/ 1037422 h 1125228"/>
                    <a:gd name="connsiteX2917" fmla="*/ 857319 w 1405845"/>
                    <a:gd name="connsiteY2917" fmla="*/ 1038271 h 1125228"/>
                    <a:gd name="connsiteX2918" fmla="*/ 857319 w 1405845"/>
                    <a:gd name="connsiteY2918" fmla="*/ 1039119 h 1125228"/>
                    <a:gd name="connsiteX2919" fmla="*/ 855621 w 1405845"/>
                    <a:gd name="connsiteY2919" fmla="*/ 1039967 h 1125228"/>
                    <a:gd name="connsiteX2920" fmla="*/ 854772 w 1405845"/>
                    <a:gd name="connsiteY2920" fmla="*/ 1040842 h 1125228"/>
                    <a:gd name="connsiteX2921" fmla="*/ 853897 w 1405845"/>
                    <a:gd name="connsiteY2921" fmla="*/ 1039967 h 1125228"/>
                    <a:gd name="connsiteX2922" fmla="*/ 853048 w 1405845"/>
                    <a:gd name="connsiteY2922" fmla="*/ 1040842 h 1125228"/>
                    <a:gd name="connsiteX2923" fmla="*/ 852199 w 1405845"/>
                    <a:gd name="connsiteY2923" fmla="*/ 1037422 h 1125228"/>
                    <a:gd name="connsiteX2924" fmla="*/ 852199 w 1405845"/>
                    <a:gd name="connsiteY2924" fmla="*/ 1038271 h 1125228"/>
                    <a:gd name="connsiteX2925" fmla="*/ 851350 w 1405845"/>
                    <a:gd name="connsiteY2925" fmla="*/ 1037422 h 1125228"/>
                    <a:gd name="connsiteX2926" fmla="*/ 850501 w 1405845"/>
                    <a:gd name="connsiteY2926" fmla="*/ 1037422 h 1125228"/>
                    <a:gd name="connsiteX2927" fmla="*/ 849652 w 1405845"/>
                    <a:gd name="connsiteY2927" fmla="*/ 1037422 h 1125228"/>
                    <a:gd name="connsiteX2928" fmla="*/ 848803 w 1405845"/>
                    <a:gd name="connsiteY2928" fmla="*/ 1038271 h 1125228"/>
                    <a:gd name="connsiteX2929" fmla="*/ 848803 w 1405845"/>
                    <a:gd name="connsiteY2929" fmla="*/ 1037422 h 1125228"/>
                    <a:gd name="connsiteX2930" fmla="*/ 847927 w 1405845"/>
                    <a:gd name="connsiteY2930" fmla="*/ 1039119 h 1125228"/>
                    <a:gd name="connsiteX2931" fmla="*/ 846229 w 1405845"/>
                    <a:gd name="connsiteY2931" fmla="*/ 1039119 h 1125228"/>
                    <a:gd name="connsiteX2932" fmla="*/ 845380 w 1405845"/>
                    <a:gd name="connsiteY2932" fmla="*/ 1039967 h 1125228"/>
                    <a:gd name="connsiteX2933" fmla="*/ 844531 w 1405845"/>
                    <a:gd name="connsiteY2933" fmla="*/ 1039119 h 1125228"/>
                    <a:gd name="connsiteX2934" fmla="*/ 842833 w 1405845"/>
                    <a:gd name="connsiteY2934" fmla="*/ 1039119 h 1125228"/>
                    <a:gd name="connsiteX2935" fmla="*/ 841109 w 1405845"/>
                    <a:gd name="connsiteY2935" fmla="*/ 1039119 h 1125228"/>
                    <a:gd name="connsiteX2936" fmla="*/ 840260 w 1405845"/>
                    <a:gd name="connsiteY2936" fmla="*/ 1038271 h 1125228"/>
                    <a:gd name="connsiteX2937" fmla="*/ 838562 w 1405845"/>
                    <a:gd name="connsiteY2937" fmla="*/ 1039967 h 1125228"/>
                    <a:gd name="connsiteX2938" fmla="*/ 837713 w 1405845"/>
                    <a:gd name="connsiteY2938" fmla="*/ 1040842 h 1125228"/>
                    <a:gd name="connsiteX2939" fmla="*/ 836837 w 1405845"/>
                    <a:gd name="connsiteY2939" fmla="*/ 1040842 h 1125228"/>
                    <a:gd name="connsiteX2940" fmla="*/ 835988 w 1405845"/>
                    <a:gd name="connsiteY2940" fmla="*/ 1040842 h 1125228"/>
                    <a:gd name="connsiteX2941" fmla="*/ 835988 w 1405845"/>
                    <a:gd name="connsiteY2941" fmla="*/ 1039119 h 1125228"/>
                    <a:gd name="connsiteX2942" fmla="*/ 833441 w 1405845"/>
                    <a:gd name="connsiteY2942" fmla="*/ 1039119 h 1125228"/>
                    <a:gd name="connsiteX2943" fmla="*/ 832592 w 1405845"/>
                    <a:gd name="connsiteY2943" fmla="*/ 1039119 h 1125228"/>
                    <a:gd name="connsiteX2944" fmla="*/ 830868 w 1405845"/>
                    <a:gd name="connsiteY2944" fmla="*/ 1038271 h 1125228"/>
                    <a:gd name="connsiteX2945" fmla="*/ 830019 w 1405845"/>
                    <a:gd name="connsiteY2945" fmla="*/ 1039119 h 1125228"/>
                    <a:gd name="connsiteX2946" fmla="*/ 829170 w 1405845"/>
                    <a:gd name="connsiteY2946" fmla="*/ 1039119 h 1125228"/>
                    <a:gd name="connsiteX2947" fmla="*/ 828321 w 1405845"/>
                    <a:gd name="connsiteY2947" fmla="*/ 1039119 h 1125228"/>
                    <a:gd name="connsiteX2948" fmla="*/ 827472 w 1405845"/>
                    <a:gd name="connsiteY2948" fmla="*/ 1040842 h 1125228"/>
                    <a:gd name="connsiteX2949" fmla="*/ 827472 w 1405845"/>
                    <a:gd name="connsiteY2949" fmla="*/ 1041691 h 1125228"/>
                    <a:gd name="connsiteX2950" fmla="*/ 827472 w 1405845"/>
                    <a:gd name="connsiteY2950" fmla="*/ 1042539 h 1125228"/>
                    <a:gd name="connsiteX2951" fmla="*/ 826623 w 1405845"/>
                    <a:gd name="connsiteY2951" fmla="*/ 1041691 h 1125228"/>
                    <a:gd name="connsiteX2952" fmla="*/ 823200 w 1405845"/>
                    <a:gd name="connsiteY2952" fmla="*/ 1045084 h 1125228"/>
                    <a:gd name="connsiteX2953" fmla="*/ 820653 w 1405845"/>
                    <a:gd name="connsiteY2953" fmla="*/ 1045933 h 1125228"/>
                    <a:gd name="connsiteX2954" fmla="*/ 820653 w 1405845"/>
                    <a:gd name="connsiteY2954" fmla="*/ 1046807 h 1125228"/>
                    <a:gd name="connsiteX2955" fmla="*/ 818929 w 1405845"/>
                    <a:gd name="connsiteY2955" fmla="*/ 1047656 h 1125228"/>
                    <a:gd name="connsiteX2956" fmla="*/ 818929 w 1405845"/>
                    <a:gd name="connsiteY2956" fmla="*/ 1048504 h 1125228"/>
                    <a:gd name="connsiteX2957" fmla="*/ 817231 w 1405845"/>
                    <a:gd name="connsiteY2957" fmla="*/ 1048504 h 1125228"/>
                    <a:gd name="connsiteX2958" fmla="*/ 817231 w 1405845"/>
                    <a:gd name="connsiteY2958" fmla="*/ 1047656 h 1125228"/>
                    <a:gd name="connsiteX2959" fmla="*/ 814657 w 1405845"/>
                    <a:gd name="connsiteY2959" fmla="*/ 1048504 h 1125228"/>
                    <a:gd name="connsiteX2960" fmla="*/ 813808 w 1405845"/>
                    <a:gd name="connsiteY2960" fmla="*/ 1047656 h 1125228"/>
                    <a:gd name="connsiteX2961" fmla="*/ 812110 w 1405845"/>
                    <a:gd name="connsiteY2961" fmla="*/ 1048504 h 1125228"/>
                    <a:gd name="connsiteX2962" fmla="*/ 811261 w 1405845"/>
                    <a:gd name="connsiteY2962" fmla="*/ 1047656 h 1125228"/>
                    <a:gd name="connsiteX2963" fmla="*/ 810412 w 1405845"/>
                    <a:gd name="connsiteY2963" fmla="*/ 1047656 h 1125228"/>
                    <a:gd name="connsiteX2964" fmla="*/ 807839 w 1405845"/>
                    <a:gd name="connsiteY2964" fmla="*/ 1048504 h 1125228"/>
                    <a:gd name="connsiteX2965" fmla="*/ 806990 w 1405845"/>
                    <a:gd name="connsiteY2965" fmla="*/ 1049353 h 1125228"/>
                    <a:gd name="connsiteX2966" fmla="*/ 806990 w 1405845"/>
                    <a:gd name="connsiteY2966" fmla="*/ 1051049 h 1125228"/>
                    <a:gd name="connsiteX2967" fmla="*/ 804443 w 1405845"/>
                    <a:gd name="connsiteY2967" fmla="*/ 1051924 h 1125228"/>
                    <a:gd name="connsiteX2968" fmla="*/ 804443 w 1405845"/>
                    <a:gd name="connsiteY2968" fmla="*/ 1052773 h 1125228"/>
                    <a:gd name="connsiteX2969" fmla="*/ 802719 w 1405845"/>
                    <a:gd name="connsiteY2969" fmla="*/ 1054469 h 1125228"/>
                    <a:gd name="connsiteX2970" fmla="*/ 802719 w 1405845"/>
                    <a:gd name="connsiteY2970" fmla="*/ 1055318 h 1125228"/>
                    <a:gd name="connsiteX2971" fmla="*/ 801870 w 1405845"/>
                    <a:gd name="connsiteY2971" fmla="*/ 1054469 h 1125228"/>
                    <a:gd name="connsiteX2972" fmla="*/ 800172 w 1405845"/>
                    <a:gd name="connsiteY2972" fmla="*/ 1054469 h 1125228"/>
                    <a:gd name="connsiteX2973" fmla="*/ 798474 w 1405845"/>
                    <a:gd name="connsiteY2973" fmla="*/ 1053621 h 1125228"/>
                    <a:gd name="connsiteX2974" fmla="*/ 796749 w 1405845"/>
                    <a:gd name="connsiteY2974" fmla="*/ 1054469 h 1125228"/>
                    <a:gd name="connsiteX2975" fmla="*/ 794202 w 1405845"/>
                    <a:gd name="connsiteY2975" fmla="*/ 1052773 h 1125228"/>
                    <a:gd name="connsiteX2976" fmla="*/ 793353 w 1405845"/>
                    <a:gd name="connsiteY2976" fmla="*/ 1052773 h 1125228"/>
                    <a:gd name="connsiteX2977" fmla="*/ 791629 w 1405845"/>
                    <a:gd name="connsiteY2977" fmla="*/ 1054469 h 1125228"/>
                    <a:gd name="connsiteX2978" fmla="*/ 789931 w 1405845"/>
                    <a:gd name="connsiteY2978" fmla="*/ 1054469 h 1125228"/>
                    <a:gd name="connsiteX2979" fmla="*/ 788233 w 1405845"/>
                    <a:gd name="connsiteY2979" fmla="*/ 1055318 h 1125228"/>
                    <a:gd name="connsiteX2980" fmla="*/ 787357 w 1405845"/>
                    <a:gd name="connsiteY2980" fmla="*/ 1055318 h 1125228"/>
                    <a:gd name="connsiteX2981" fmla="*/ 786508 w 1405845"/>
                    <a:gd name="connsiteY2981" fmla="*/ 1056166 h 1125228"/>
                    <a:gd name="connsiteX2982" fmla="*/ 785659 w 1405845"/>
                    <a:gd name="connsiteY2982" fmla="*/ 1056166 h 1125228"/>
                    <a:gd name="connsiteX2983" fmla="*/ 784810 w 1405845"/>
                    <a:gd name="connsiteY2983" fmla="*/ 1057014 h 1125228"/>
                    <a:gd name="connsiteX2984" fmla="*/ 783961 w 1405845"/>
                    <a:gd name="connsiteY2984" fmla="*/ 1058738 h 1125228"/>
                    <a:gd name="connsiteX2985" fmla="*/ 783961 w 1405845"/>
                    <a:gd name="connsiteY2985" fmla="*/ 1059586 h 1125228"/>
                    <a:gd name="connsiteX2986" fmla="*/ 782263 w 1405845"/>
                    <a:gd name="connsiteY2986" fmla="*/ 1060434 h 1125228"/>
                    <a:gd name="connsiteX2987" fmla="*/ 780539 w 1405845"/>
                    <a:gd name="connsiteY2987" fmla="*/ 1061283 h 1125228"/>
                    <a:gd name="connsiteX2988" fmla="*/ 779690 w 1405845"/>
                    <a:gd name="connsiteY2988" fmla="*/ 1061283 h 1125228"/>
                    <a:gd name="connsiteX2989" fmla="*/ 777992 w 1405845"/>
                    <a:gd name="connsiteY2989" fmla="*/ 1061283 h 1125228"/>
                    <a:gd name="connsiteX2990" fmla="*/ 777143 w 1405845"/>
                    <a:gd name="connsiteY2990" fmla="*/ 1060434 h 1125228"/>
                    <a:gd name="connsiteX2991" fmla="*/ 776294 w 1405845"/>
                    <a:gd name="connsiteY2991" fmla="*/ 1060434 h 1125228"/>
                    <a:gd name="connsiteX2992" fmla="*/ 775418 w 1405845"/>
                    <a:gd name="connsiteY2992" fmla="*/ 1061283 h 1125228"/>
                    <a:gd name="connsiteX2993" fmla="*/ 773720 w 1405845"/>
                    <a:gd name="connsiteY2993" fmla="*/ 1062131 h 1125228"/>
                    <a:gd name="connsiteX2994" fmla="*/ 772871 w 1405845"/>
                    <a:gd name="connsiteY2994" fmla="*/ 1064703 h 1125228"/>
                    <a:gd name="connsiteX2995" fmla="*/ 771173 w 1405845"/>
                    <a:gd name="connsiteY2995" fmla="*/ 1064703 h 1125228"/>
                    <a:gd name="connsiteX2996" fmla="*/ 767751 w 1405845"/>
                    <a:gd name="connsiteY2996" fmla="*/ 1064703 h 1125228"/>
                    <a:gd name="connsiteX2997" fmla="*/ 765204 w 1405845"/>
                    <a:gd name="connsiteY2997" fmla="*/ 1066399 h 1125228"/>
                    <a:gd name="connsiteX2998" fmla="*/ 764328 w 1405845"/>
                    <a:gd name="connsiteY2998" fmla="*/ 1067248 h 1125228"/>
                    <a:gd name="connsiteX2999" fmla="*/ 760932 w 1405845"/>
                    <a:gd name="connsiteY2999" fmla="*/ 1066399 h 1125228"/>
                    <a:gd name="connsiteX3000" fmla="*/ 760083 w 1405845"/>
                    <a:gd name="connsiteY3000" fmla="*/ 1066399 h 1125228"/>
                    <a:gd name="connsiteX3001" fmla="*/ 758359 w 1405845"/>
                    <a:gd name="connsiteY3001" fmla="*/ 1066399 h 1125228"/>
                    <a:gd name="connsiteX3002" fmla="*/ 756661 w 1405845"/>
                    <a:gd name="connsiteY3002" fmla="*/ 1066399 h 1125228"/>
                    <a:gd name="connsiteX3003" fmla="*/ 756661 w 1405845"/>
                    <a:gd name="connsiteY3003" fmla="*/ 1065551 h 1125228"/>
                    <a:gd name="connsiteX3004" fmla="*/ 754963 w 1405845"/>
                    <a:gd name="connsiteY3004" fmla="*/ 1066399 h 1125228"/>
                    <a:gd name="connsiteX3005" fmla="*/ 752389 w 1405845"/>
                    <a:gd name="connsiteY3005" fmla="*/ 1067248 h 1125228"/>
                    <a:gd name="connsiteX3006" fmla="*/ 749842 w 1405845"/>
                    <a:gd name="connsiteY3006" fmla="*/ 1068971 h 1125228"/>
                    <a:gd name="connsiteX3007" fmla="*/ 748118 w 1405845"/>
                    <a:gd name="connsiteY3007" fmla="*/ 1068096 h 1125228"/>
                    <a:gd name="connsiteX3008" fmla="*/ 747269 w 1405845"/>
                    <a:gd name="connsiteY3008" fmla="*/ 1068971 h 1125228"/>
                    <a:gd name="connsiteX3009" fmla="*/ 745571 w 1405845"/>
                    <a:gd name="connsiteY3009" fmla="*/ 1069819 h 1125228"/>
                    <a:gd name="connsiteX3010" fmla="*/ 744722 w 1405845"/>
                    <a:gd name="connsiteY3010" fmla="*/ 1069819 h 1125228"/>
                    <a:gd name="connsiteX3011" fmla="*/ 743873 w 1405845"/>
                    <a:gd name="connsiteY3011" fmla="*/ 1070668 h 1125228"/>
                    <a:gd name="connsiteX3012" fmla="*/ 742149 w 1405845"/>
                    <a:gd name="connsiteY3012" fmla="*/ 1071516 h 1125228"/>
                    <a:gd name="connsiteX3013" fmla="*/ 741300 w 1405845"/>
                    <a:gd name="connsiteY3013" fmla="*/ 1071516 h 1125228"/>
                    <a:gd name="connsiteX3014" fmla="*/ 739602 w 1405845"/>
                    <a:gd name="connsiteY3014" fmla="*/ 1073213 h 1125228"/>
                    <a:gd name="connsiteX3015" fmla="*/ 738753 w 1405845"/>
                    <a:gd name="connsiteY3015" fmla="*/ 1074088 h 1125228"/>
                    <a:gd name="connsiteX3016" fmla="*/ 738753 w 1405845"/>
                    <a:gd name="connsiteY3016" fmla="*/ 1074936 h 1125228"/>
                    <a:gd name="connsiteX3017" fmla="*/ 739602 w 1405845"/>
                    <a:gd name="connsiteY3017" fmla="*/ 1075785 h 1125228"/>
                    <a:gd name="connsiteX3018" fmla="*/ 737904 w 1405845"/>
                    <a:gd name="connsiteY3018" fmla="*/ 1077481 h 1125228"/>
                    <a:gd name="connsiteX3019" fmla="*/ 734481 w 1405845"/>
                    <a:gd name="connsiteY3019" fmla="*/ 1078330 h 1125228"/>
                    <a:gd name="connsiteX3020" fmla="*/ 733632 w 1405845"/>
                    <a:gd name="connsiteY3020" fmla="*/ 1078330 h 1125228"/>
                    <a:gd name="connsiteX3021" fmla="*/ 731934 w 1405845"/>
                    <a:gd name="connsiteY3021" fmla="*/ 1079178 h 1125228"/>
                    <a:gd name="connsiteX3022" fmla="*/ 731059 w 1405845"/>
                    <a:gd name="connsiteY3022" fmla="*/ 1079178 h 1125228"/>
                    <a:gd name="connsiteX3023" fmla="*/ 726814 w 1405845"/>
                    <a:gd name="connsiteY3023" fmla="*/ 1081750 h 1125228"/>
                    <a:gd name="connsiteX3024" fmla="*/ 727663 w 1405845"/>
                    <a:gd name="connsiteY3024" fmla="*/ 1082598 h 1125228"/>
                    <a:gd name="connsiteX3025" fmla="*/ 726814 w 1405845"/>
                    <a:gd name="connsiteY3025" fmla="*/ 1084295 h 1125228"/>
                    <a:gd name="connsiteX3026" fmla="*/ 726814 w 1405845"/>
                    <a:gd name="connsiteY3026" fmla="*/ 1085170 h 1125228"/>
                    <a:gd name="connsiteX3027" fmla="*/ 725965 w 1405845"/>
                    <a:gd name="connsiteY3027" fmla="*/ 1085170 h 1125228"/>
                    <a:gd name="connsiteX3028" fmla="*/ 725089 w 1405845"/>
                    <a:gd name="connsiteY3028" fmla="*/ 1086018 h 1125228"/>
                    <a:gd name="connsiteX3029" fmla="*/ 722542 w 1405845"/>
                    <a:gd name="connsiteY3029" fmla="*/ 1085170 h 1125228"/>
                    <a:gd name="connsiteX3030" fmla="*/ 718271 w 1405845"/>
                    <a:gd name="connsiteY3030" fmla="*/ 1086018 h 1125228"/>
                    <a:gd name="connsiteX3031" fmla="*/ 717422 w 1405845"/>
                    <a:gd name="connsiteY3031" fmla="*/ 1086866 h 1125228"/>
                    <a:gd name="connsiteX3032" fmla="*/ 715724 w 1405845"/>
                    <a:gd name="connsiteY3032" fmla="*/ 1086866 h 1125228"/>
                    <a:gd name="connsiteX3033" fmla="*/ 714848 w 1405845"/>
                    <a:gd name="connsiteY3033" fmla="*/ 1088563 h 1125228"/>
                    <a:gd name="connsiteX3034" fmla="*/ 713150 w 1405845"/>
                    <a:gd name="connsiteY3034" fmla="*/ 1088563 h 1125228"/>
                    <a:gd name="connsiteX3035" fmla="*/ 710603 w 1405845"/>
                    <a:gd name="connsiteY3035" fmla="*/ 1090260 h 1125228"/>
                    <a:gd name="connsiteX3036" fmla="*/ 709754 w 1405845"/>
                    <a:gd name="connsiteY3036" fmla="*/ 1090260 h 1125228"/>
                    <a:gd name="connsiteX3037" fmla="*/ 708030 w 1405845"/>
                    <a:gd name="connsiteY3037" fmla="*/ 1090260 h 1125228"/>
                    <a:gd name="connsiteX3038" fmla="*/ 708879 w 1405845"/>
                    <a:gd name="connsiteY3038" fmla="*/ 1087715 h 1125228"/>
                    <a:gd name="connsiteX3039" fmla="*/ 708030 w 1405845"/>
                    <a:gd name="connsiteY3039" fmla="*/ 1086866 h 1125228"/>
                    <a:gd name="connsiteX3040" fmla="*/ 707181 w 1405845"/>
                    <a:gd name="connsiteY3040" fmla="*/ 1086018 h 1125228"/>
                    <a:gd name="connsiteX3041" fmla="*/ 705483 w 1405845"/>
                    <a:gd name="connsiteY3041" fmla="*/ 1086018 h 1125228"/>
                    <a:gd name="connsiteX3042" fmla="*/ 704634 w 1405845"/>
                    <a:gd name="connsiteY3042" fmla="*/ 1085170 h 1125228"/>
                    <a:gd name="connsiteX3043" fmla="*/ 703785 w 1405845"/>
                    <a:gd name="connsiteY3043" fmla="*/ 1084295 h 1125228"/>
                    <a:gd name="connsiteX3044" fmla="*/ 702909 w 1405845"/>
                    <a:gd name="connsiteY3044" fmla="*/ 1084295 h 1125228"/>
                    <a:gd name="connsiteX3045" fmla="*/ 700362 w 1405845"/>
                    <a:gd name="connsiteY3045" fmla="*/ 1082598 h 1125228"/>
                    <a:gd name="connsiteX3046" fmla="*/ 699513 w 1405845"/>
                    <a:gd name="connsiteY3046" fmla="*/ 1082598 h 1125228"/>
                    <a:gd name="connsiteX3047" fmla="*/ 700362 w 1405845"/>
                    <a:gd name="connsiteY3047" fmla="*/ 1083446 h 1125228"/>
                    <a:gd name="connsiteX3048" fmla="*/ 698664 w 1405845"/>
                    <a:gd name="connsiteY3048" fmla="*/ 1087715 h 1125228"/>
                    <a:gd name="connsiteX3049" fmla="*/ 696940 w 1405845"/>
                    <a:gd name="connsiteY3049" fmla="*/ 1086866 h 1125228"/>
                    <a:gd name="connsiteX3050" fmla="*/ 693544 w 1405845"/>
                    <a:gd name="connsiteY3050" fmla="*/ 1089411 h 1125228"/>
                    <a:gd name="connsiteX3051" fmla="*/ 692695 w 1405845"/>
                    <a:gd name="connsiteY3051" fmla="*/ 1089411 h 1125228"/>
                    <a:gd name="connsiteX3052" fmla="*/ 691819 w 1405845"/>
                    <a:gd name="connsiteY3052" fmla="*/ 1090260 h 1125228"/>
                    <a:gd name="connsiteX3053" fmla="*/ 690970 w 1405845"/>
                    <a:gd name="connsiteY3053" fmla="*/ 1090260 h 1125228"/>
                    <a:gd name="connsiteX3054" fmla="*/ 687574 w 1405845"/>
                    <a:gd name="connsiteY3054" fmla="*/ 1091135 h 1125228"/>
                    <a:gd name="connsiteX3055" fmla="*/ 686699 w 1405845"/>
                    <a:gd name="connsiteY3055" fmla="*/ 1090260 h 1125228"/>
                    <a:gd name="connsiteX3056" fmla="*/ 686699 w 1405845"/>
                    <a:gd name="connsiteY3056" fmla="*/ 1089411 h 1125228"/>
                    <a:gd name="connsiteX3057" fmla="*/ 687574 w 1405845"/>
                    <a:gd name="connsiteY3057" fmla="*/ 1088563 h 1125228"/>
                    <a:gd name="connsiteX3058" fmla="*/ 690121 w 1405845"/>
                    <a:gd name="connsiteY3058" fmla="*/ 1086866 h 1125228"/>
                    <a:gd name="connsiteX3059" fmla="*/ 689272 w 1405845"/>
                    <a:gd name="connsiteY3059" fmla="*/ 1085170 h 1125228"/>
                    <a:gd name="connsiteX3060" fmla="*/ 687574 w 1405845"/>
                    <a:gd name="connsiteY3060" fmla="*/ 1085170 h 1125228"/>
                    <a:gd name="connsiteX3061" fmla="*/ 687574 w 1405845"/>
                    <a:gd name="connsiteY3061" fmla="*/ 1083446 h 1125228"/>
                    <a:gd name="connsiteX3062" fmla="*/ 685850 w 1405845"/>
                    <a:gd name="connsiteY3062" fmla="*/ 1085170 h 1125228"/>
                    <a:gd name="connsiteX3063" fmla="*/ 686699 w 1405845"/>
                    <a:gd name="connsiteY3063" fmla="*/ 1085170 h 1125228"/>
                    <a:gd name="connsiteX3064" fmla="*/ 685850 w 1405845"/>
                    <a:gd name="connsiteY3064" fmla="*/ 1086018 h 1125228"/>
                    <a:gd name="connsiteX3065" fmla="*/ 684152 w 1405845"/>
                    <a:gd name="connsiteY3065" fmla="*/ 1086018 h 1125228"/>
                    <a:gd name="connsiteX3066" fmla="*/ 682454 w 1405845"/>
                    <a:gd name="connsiteY3066" fmla="*/ 1088563 h 1125228"/>
                    <a:gd name="connsiteX3067" fmla="*/ 678183 w 1405845"/>
                    <a:gd name="connsiteY3067" fmla="*/ 1089411 h 1125228"/>
                    <a:gd name="connsiteX3068" fmla="*/ 676485 w 1405845"/>
                    <a:gd name="connsiteY3068" fmla="*/ 1090260 h 1125228"/>
                    <a:gd name="connsiteX3069" fmla="*/ 675609 w 1405845"/>
                    <a:gd name="connsiteY3069" fmla="*/ 1090260 h 1125228"/>
                    <a:gd name="connsiteX3070" fmla="*/ 673911 w 1405845"/>
                    <a:gd name="connsiteY3070" fmla="*/ 1088563 h 1125228"/>
                    <a:gd name="connsiteX3071" fmla="*/ 674760 w 1405845"/>
                    <a:gd name="connsiteY3071" fmla="*/ 1087715 h 1125228"/>
                    <a:gd name="connsiteX3072" fmla="*/ 674760 w 1405845"/>
                    <a:gd name="connsiteY3072" fmla="*/ 1086866 h 1125228"/>
                    <a:gd name="connsiteX3073" fmla="*/ 676485 w 1405845"/>
                    <a:gd name="connsiteY3073" fmla="*/ 1085170 h 1125228"/>
                    <a:gd name="connsiteX3074" fmla="*/ 675609 w 1405845"/>
                    <a:gd name="connsiteY3074" fmla="*/ 1085170 h 1125228"/>
                    <a:gd name="connsiteX3075" fmla="*/ 676485 w 1405845"/>
                    <a:gd name="connsiteY3075" fmla="*/ 1083446 h 1125228"/>
                    <a:gd name="connsiteX3076" fmla="*/ 677334 w 1405845"/>
                    <a:gd name="connsiteY3076" fmla="*/ 1083446 h 1125228"/>
                    <a:gd name="connsiteX3077" fmla="*/ 676485 w 1405845"/>
                    <a:gd name="connsiteY3077" fmla="*/ 1081750 h 1125228"/>
                    <a:gd name="connsiteX3078" fmla="*/ 676485 w 1405845"/>
                    <a:gd name="connsiteY3078" fmla="*/ 1080901 h 1125228"/>
                    <a:gd name="connsiteX3079" fmla="*/ 674760 w 1405845"/>
                    <a:gd name="connsiteY3079" fmla="*/ 1080053 h 1125228"/>
                    <a:gd name="connsiteX3080" fmla="*/ 672213 w 1405845"/>
                    <a:gd name="connsiteY3080" fmla="*/ 1081750 h 1125228"/>
                    <a:gd name="connsiteX3081" fmla="*/ 669640 w 1405845"/>
                    <a:gd name="connsiteY3081" fmla="*/ 1080901 h 1125228"/>
                    <a:gd name="connsiteX3082" fmla="*/ 668791 w 1405845"/>
                    <a:gd name="connsiteY3082" fmla="*/ 1081750 h 1125228"/>
                    <a:gd name="connsiteX3083" fmla="*/ 668791 w 1405845"/>
                    <a:gd name="connsiteY3083" fmla="*/ 1082598 h 1125228"/>
                    <a:gd name="connsiteX3084" fmla="*/ 667942 w 1405845"/>
                    <a:gd name="connsiteY3084" fmla="*/ 1083446 h 1125228"/>
                    <a:gd name="connsiteX3085" fmla="*/ 667093 w 1405845"/>
                    <a:gd name="connsiteY3085" fmla="*/ 1084295 h 1125228"/>
                    <a:gd name="connsiteX3086" fmla="*/ 667942 w 1405845"/>
                    <a:gd name="connsiteY3086" fmla="*/ 1085170 h 1125228"/>
                    <a:gd name="connsiteX3087" fmla="*/ 667942 w 1405845"/>
                    <a:gd name="connsiteY3087" fmla="*/ 1086018 h 1125228"/>
                    <a:gd name="connsiteX3088" fmla="*/ 669640 w 1405845"/>
                    <a:gd name="connsiteY3088" fmla="*/ 1086018 h 1125228"/>
                    <a:gd name="connsiteX3089" fmla="*/ 670515 w 1405845"/>
                    <a:gd name="connsiteY3089" fmla="*/ 1088563 h 1125228"/>
                    <a:gd name="connsiteX3090" fmla="*/ 672213 w 1405845"/>
                    <a:gd name="connsiteY3090" fmla="*/ 1089411 h 1125228"/>
                    <a:gd name="connsiteX3091" fmla="*/ 672213 w 1405845"/>
                    <a:gd name="connsiteY3091" fmla="*/ 1090260 h 1125228"/>
                    <a:gd name="connsiteX3092" fmla="*/ 673062 w 1405845"/>
                    <a:gd name="connsiteY3092" fmla="*/ 1090260 h 1125228"/>
                    <a:gd name="connsiteX3093" fmla="*/ 670515 w 1405845"/>
                    <a:gd name="connsiteY3093" fmla="*/ 1091135 h 1125228"/>
                    <a:gd name="connsiteX3094" fmla="*/ 669640 w 1405845"/>
                    <a:gd name="connsiteY3094" fmla="*/ 1091983 h 1125228"/>
                    <a:gd name="connsiteX3095" fmla="*/ 667942 w 1405845"/>
                    <a:gd name="connsiteY3095" fmla="*/ 1091135 h 1125228"/>
                    <a:gd name="connsiteX3096" fmla="*/ 666244 w 1405845"/>
                    <a:gd name="connsiteY3096" fmla="*/ 1091135 h 1125228"/>
                    <a:gd name="connsiteX3097" fmla="*/ 666244 w 1405845"/>
                    <a:gd name="connsiteY3097" fmla="*/ 1091983 h 1125228"/>
                    <a:gd name="connsiteX3098" fmla="*/ 665395 w 1405845"/>
                    <a:gd name="connsiteY3098" fmla="*/ 1092831 h 1125228"/>
                    <a:gd name="connsiteX3099" fmla="*/ 664519 w 1405845"/>
                    <a:gd name="connsiteY3099" fmla="*/ 1092831 h 1125228"/>
                    <a:gd name="connsiteX3100" fmla="*/ 664519 w 1405845"/>
                    <a:gd name="connsiteY3100" fmla="*/ 1093680 h 1125228"/>
                    <a:gd name="connsiteX3101" fmla="*/ 661972 w 1405845"/>
                    <a:gd name="connsiteY3101" fmla="*/ 1094528 h 1125228"/>
                    <a:gd name="connsiteX3102" fmla="*/ 661123 w 1405845"/>
                    <a:gd name="connsiteY3102" fmla="*/ 1095377 h 1125228"/>
                    <a:gd name="connsiteX3103" fmla="*/ 657701 w 1405845"/>
                    <a:gd name="connsiteY3103" fmla="*/ 1096251 h 1125228"/>
                    <a:gd name="connsiteX3104" fmla="*/ 656852 w 1405845"/>
                    <a:gd name="connsiteY3104" fmla="*/ 1099645 h 1125228"/>
                    <a:gd name="connsiteX3105" fmla="*/ 658550 w 1405845"/>
                    <a:gd name="connsiteY3105" fmla="*/ 1101342 h 1125228"/>
                    <a:gd name="connsiteX3106" fmla="*/ 659425 w 1405845"/>
                    <a:gd name="connsiteY3106" fmla="*/ 1101342 h 1125228"/>
                    <a:gd name="connsiteX3107" fmla="*/ 661972 w 1405845"/>
                    <a:gd name="connsiteY3107" fmla="*/ 1100493 h 1125228"/>
                    <a:gd name="connsiteX3108" fmla="*/ 664519 w 1405845"/>
                    <a:gd name="connsiteY3108" fmla="*/ 1099645 h 1125228"/>
                    <a:gd name="connsiteX3109" fmla="*/ 665395 w 1405845"/>
                    <a:gd name="connsiteY3109" fmla="*/ 1099645 h 1125228"/>
                    <a:gd name="connsiteX3110" fmla="*/ 667942 w 1405845"/>
                    <a:gd name="connsiteY3110" fmla="*/ 1099645 h 1125228"/>
                    <a:gd name="connsiteX3111" fmla="*/ 668791 w 1405845"/>
                    <a:gd name="connsiteY3111" fmla="*/ 1099645 h 1125228"/>
                    <a:gd name="connsiteX3112" fmla="*/ 667942 w 1405845"/>
                    <a:gd name="connsiteY3112" fmla="*/ 1099645 h 1125228"/>
                    <a:gd name="connsiteX3113" fmla="*/ 669640 w 1405845"/>
                    <a:gd name="connsiteY3113" fmla="*/ 1102217 h 1125228"/>
                    <a:gd name="connsiteX3114" fmla="*/ 669640 w 1405845"/>
                    <a:gd name="connsiteY3114" fmla="*/ 1103913 h 1125228"/>
                    <a:gd name="connsiteX3115" fmla="*/ 670515 w 1405845"/>
                    <a:gd name="connsiteY3115" fmla="*/ 1103913 h 1125228"/>
                    <a:gd name="connsiteX3116" fmla="*/ 670515 w 1405845"/>
                    <a:gd name="connsiteY3116" fmla="*/ 1105610 h 1125228"/>
                    <a:gd name="connsiteX3117" fmla="*/ 669640 w 1405845"/>
                    <a:gd name="connsiteY3117" fmla="*/ 1106458 h 1125228"/>
                    <a:gd name="connsiteX3118" fmla="*/ 668791 w 1405845"/>
                    <a:gd name="connsiteY3118" fmla="*/ 1106458 h 1125228"/>
                    <a:gd name="connsiteX3119" fmla="*/ 667942 w 1405845"/>
                    <a:gd name="connsiteY3119" fmla="*/ 1108182 h 1125228"/>
                    <a:gd name="connsiteX3120" fmla="*/ 667942 w 1405845"/>
                    <a:gd name="connsiteY3120" fmla="*/ 1109030 h 1125228"/>
                    <a:gd name="connsiteX3121" fmla="*/ 668791 w 1405845"/>
                    <a:gd name="connsiteY3121" fmla="*/ 1109878 h 1125228"/>
                    <a:gd name="connsiteX3122" fmla="*/ 669640 w 1405845"/>
                    <a:gd name="connsiteY3122" fmla="*/ 1110727 h 1125228"/>
                    <a:gd name="connsiteX3123" fmla="*/ 670515 w 1405845"/>
                    <a:gd name="connsiteY3123" fmla="*/ 1110727 h 1125228"/>
                    <a:gd name="connsiteX3124" fmla="*/ 670515 w 1405845"/>
                    <a:gd name="connsiteY3124" fmla="*/ 1111575 h 1125228"/>
                    <a:gd name="connsiteX3125" fmla="*/ 668791 w 1405845"/>
                    <a:gd name="connsiteY3125" fmla="*/ 1111575 h 1125228"/>
                    <a:gd name="connsiteX3126" fmla="*/ 667942 w 1405845"/>
                    <a:gd name="connsiteY3126" fmla="*/ 1110727 h 1125228"/>
                    <a:gd name="connsiteX3127" fmla="*/ 667093 w 1405845"/>
                    <a:gd name="connsiteY3127" fmla="*/ 1110727 h 1125228"/>
                    <a:gd name="connsiteX3128" fmla="*/ 666244 w 1405845"/>
                    <a:gd name="connsiteY3128" fmla="*/ 1109030 h 1125228"/>
                    <a:gd name="connsiteX3129" fmla="*/ 665395 w 1405845"/>
                    <a:gd name="connsiteY3129" fmla="*/ 1108182 h 1125228"/>
                    <a:gd name="connsiteX3130" fmla="*/ 664519 w 1405845"/>
                    <a:gd name="connsiteY3130" fmla="*/ 1109878 h 1125228"/>
                    <a:gd name="connsiteX3131" fmla="*/ 662821 w 1405845"/>
                    <a:gd name="connsiteY3131" fmla="*/ 1109878 h 1125228"/>
                    <a:gd name="connsiteX3132" fmla="*/ 663670 w 1405845"/>
                    <a:gd name="connsiteY3132" fmla="*/ 1114147 h 1125228"/>
                    <a:gd name="connsiteX3133" fmla="*/ 663670 w 1405845"/>
                    <a:gd name="connsiteY3133" fmla="*/ 1114995 h 1125228"/>
                    <a:gd name="connsiteX3134" fmla="*/ 662821 w 1405845"/>
                    <a:gd name="connsiteY3134" fmla="*/ 1115843 h 1125228"/>
                    <a:gd name="connsiteX3135" fmla="*/ 661123 w 1405845"/>
                    <a:gd name="connsiteY3135" fmla="*/ 1116692 h 1125228"/>
                    <a:gd name="connsiteX3136" fmla="*/ 660274 w 1405845"/>
                    <a:gd name="connsiteY3136" fmla="*/ 1116692 h 1125228"/>
                    <a:gd name="connsiteX3137" fmla="*/ 659425 w 1405845"/>
                    <a:gd name="connsiteY3137" fmla="*/ 1115843 h 1125228"/>
                    <a:gd name="connsiteX3138" fmla="*/ 659425 w 1405845"/>
                    <a:gd name="connsiteY3138" fmla="*/ 1114147 h 1125228"/>
                    <a:gd name="connsiteX3139" fmla="*/ 657701 w 1405845"/>
                    <a:gd name="connsiteY3139" fmla="*/ 1113298 h 1125228"/>
                    <a:gd name="connsiteX3140" fmla="*/ 657701 w 1405845"/>
                    <a:gd name="connsiteY3140" fmla="*/ 1114147 h 1125228"/>
                    <a:gd name="connsiteX3141" fmla="*/ 656003 w 1405845"/>
                    <a:gd name="connsiteY3141" fmla="*/ 1113298 h 1125228"/>
                    <a:gd name="connsiteX3142" fmla="*/ 656003 w 1405845"/>
                    <a:gd name="connsiteY3142" fmla="*/ 1114147 h 1125228"/>
                    <a:gd name="connsiteX3143" fmla="*/ 654305 w 1405845"/>
                    <a:gd name="connsiteY3143" fmla="*/ 1114147 h 1125228"/>
                    <a:gd name="connsiteX3144" fmla="*/ 653429 w 1405845"/>
                    <a:gd name="connsiteY3144" fmla="*/ 1114147 h 1125228"/>
                    <a:gd name="connsiteX3145" fmla="*/ 652580 w 1405845"/>
                    <a:gd name="connsiteY3145" fmla="*/ 1115843 h 1125228"/>
                    <a:gd name="connsiteX3146" fmla="*/ 651731 w 1405845"/>
                    <a:gd name="connsiteY3146" fmla="*/ 1115843 h 1125228"/>
                    <a:gd name="connsiteX3147" fmla="*/ 651731 w 1405845"/>
                    <a:gd name="connsiteY3147" fmla="*/ 1117540 h 1125228"/>
                    <a:gd name="connsiteX3148" fmla="*/ 651731 w 1405845"/>
                    <a:gd name="connsiteY3148" fmla="*/ 1118389 h 1125228"/>
                    <a:gd name="connsiteX3149" fmla="*/ 650882 w 1405845"/>
                    <a:gd name="connsiteY3149" fmla="*/ 1118389 h 1125228"/>
                    <a:gd name="connsiteX3150" fmla="*/ 649184 w 1405845"/>
                    <a:gd name="connsiteY3150" fmla="*/ 1119263 h 1125228"/>
                    <a:gd name="connsiteX3151" fmla="*/ 648335 w 1405845"/>
                    <a:gd name="connsiteY3151" fmla="*/ 1119263 h 1125228"/>
                    <a:gd name="connsiteX3152" fmla="*/ 648335 w 1405845"/>
                    <a:gd name="connsiteY3152" fmla="*/ 1117540 h 1125228"/>
                    <a:gd name="connsiteX3153" fmla="*/ 648335 w 1405845"/>
                    <a:gd name="connsiteY3153" fmla="*/ 1116692 h 1125228"/>
                    <a:gd name="connsiteX3154" fmla="*/ 647460 w 1405845"/>
                    <a:gd name="connsiteY3154" fmla="*/ 1116692 h 1125228"/>
                    <a:gd name="connsiteX3155" fmla="*/ 647460 w 1405845"/>
                    <a:gd name="connsiteY3155" fmla="*/ 1114995 h 1125228"/>
                    <a:gd name="connsiteX3156" fmla="*/ 647460 w 1405845"/>
                    <a:gd name="connsiteY3156" fmla="*/ 1114147 h 1125228"/>
                    <a:gd name="connsiteX3157" fmla="*/ 645762 w 1405845"/>
                    <a:gd name="connsiteY3157" fmla="*/ 1114147 h 1125228"/>
                    <a:gd name="connsiteX3158" fmla="*/ 645762 w 1405845"/>
                    <a:gd name="connsiteY3158" fmla="*/ 1113298 h 1125228"/>
                    <a:gd name="connsiteX3159" fmla="*/ 646611 w 1405845"/>
                    <a:gd name="connsiteY3159" fmla="*/ 1111575 h 1125228"/>
                    <a:gd name="connsiteX3160" fmla="*/ 645762 w 1405845"/>
                    <a:gd name="connsiteY3160" fmla="*/ 1111575 h 1125228"/>
                    <a:gd name="connsiteX3161" fmla="*/ 644064 w 1405845"/>
                    <a:gd name="connsiteY3161" fmla="*/ 1112423 h 1125228"/>
                    <a:gd name="connsiteX3162" fmla="*/ 644064 w 1405845"/>
                    <a:gd name="connsiteY3162" fmla="*/ 1113298 h 1125228"/>
                    <a:gd name="connsiteX3163" fmla="*/ 642366 w 1405845"/>
                    <a:gd name="connsiteY3163" fmla="*/ 1114995 h 1125228"/>
                    <a:gd name="connsiteX3164" fmla="*/ 640641 w 1405845"/>
                    <a:gd name="connsiteY3164" fmla="*/ 1114995 h 1125228"/>
                    <a:gd name="connsiteX3165" fmla="*/ 639792 w 1405845"/>
                    <a:gd name="connsiteY3165" fmla="*/ 1115843 h 1125228"/>
                    <a:gd name="connsiteX3166" fmla="*/ 638943 w 1405845"/>
                    <a:gd name="connsiteY3166" fmla="*/ 1116692 h 1125228"/>
                    <a:gd name="connsiteX3167" fmla="*/ 637245 w 1405845"/>
                    <a:gd name="connsiteY3167" fmla="*/ 1117540 h 1125228"/>
                    <a:gd name="connsiteX3168" fmla="*/ 635521 w 1405845"/>
                    <a:gd name="connsiteY3168" fmla="*/ 1118389 h 1125228"/>
                    <a:gd name="connsiteX3169" fmla="*/ 635521 w 1405845"/>
                    <a:gd name="connsiteY3169" fmla="*/ 1119263 h 1125228"/>
                    <a:gd name="connsiteX3170" fmla="*/ 633823 w 1405845"/>
                    <a:gd name="connsiteY3170" fmla="*/ 1120112 h 1125228"/>
                    <a:gd name="connsiteX3171" fmla="*/ 632974 w 1405845"/>
                    <a:gd name="connsiteY3171" fmla="*/ 1120960 h 1125228"/>
                    <a:gd name="connsiteX3172" fmla="*/ 630400 w 1405845"/>
                    <a:gd name="connsiteY3172" fmla="*/ 1120112 h 1125228"/>
                    <a:gd name="connsiteX3173" fmla="*/ 627853 w 1405845"/>
                    <a:gd name="connsiteY3173" fmla="*/ 1121809 h 1125228"/>
                    <a:gd name="connsiteX3174" fmla="*/ 624431 w 1405845"/>
                    <a:gd name="connsiteY3174" fmla="*/ 1120960 h 1125228"/>
                    <a:gd name="connsiteX3175" fmla="*/ 621884 w 1405845"/>
                    <a:gd name="connsiteY3175" fmla="*/ 1121809 h 1125228"/>
                    <a:gd name="connsiteX3176" fmla="*/ 620186 w 1405845"/>
                    <a:gd name="connsiteY3176" fmla="*/ 1123505 h 1125228"/>
                    <a:gd name="connsiteX3177" fmla="*/ 618462 w 1405845"/>
                    <a:gd name="connsiteY3177" fmla="*/ 1123505 h 1125228"/>
                    <a:gd name="connsiteX3178" fmla="*/ 616764 w 1405845"/>
                    <a:gd name="connsiteY3178" fmla="*/ 1125229 h 1125228"/>
                    <a:gd name="connsiteX3179" fmla="*/ 615066 w 1405845"/>
                    <a:gd name="connsiteY3179" fmla="*/ 1124380 h 1125228"/>
                    <a:gd name="connsiteX3180" fmla="*/ 615915 w 1405845"/>
                    <a:gd name="connsiteY3180" fmla="*/ 1123505 h 1125228"/>
                    <a:gd name="connsiteX3181" fmla="*/ 616764 w 1405845"/>
                    <a:gd name="connsiteY3181" fmla="*/ 1120960 h 1125228"/>
                    <a:gd name="connsiteX3182" fmla="*/ 616764 w 1405845"/>
                    <a:gd name="connsiteY3182" fmla="*/ 1120112 h 1125228"/>
                    <a:gd name="connsiteX3183" fmla="*/ 615915 w 1405845"/>
                    <a:gd name="connsiteY3183" fmla="*/ 1117540 h 1125228"/>
                    <a:gd name="connsiteX3184" fmla="*/ 615915 w 1405845"/>
                    <a:gd name="connsiteY3184" fmla="*/ 1116692 h 1125228"/>
                    <a:gd name="connsiteX3185" fmla="*/ 615066 w 1405845"/>
                    <a:gd name="connsiteY3185" fmla="*/ 1117540 h 1125228"/>
                    <a:gd name="connsiteX3186" fmla="*/ 610794 w 1405845"/>
                    <a:gd name="connsiteY3186" fmla="*/ 1118389 h 1125228"/>
                    <a:gd name="connsiteX3187" fmla="*/ 609945 w 1405845"/>
                    <a:gd name="connsiteY3187" fmla="*/ 1117540 h 1125228"/>
                    <a:gd name="connsiteX3188" fmla="*/ 609070 w 1405845"/>
                    <a:gd name="connsiteY3188" fmla="*/ 1118389 h 1125228"/>
                    <a:gd name="connsiteX3189" fmla="*/ 604825 w 1405845"/>
                    <a:gd name="connsiteY3189" fmla="*/ 1120112 h 1125228"/>
                    <a:gd name="connsiteX3190" fmla="*/ 603976 w 1405845"/>
                    <a:gd name="connsiteY3190" fmla="*/ 1121809 h 1125228"/>
                    <a:gd name="connsiteX3191" fmla="*/ 603100 w 1405845"/>
                    <a:gd name="connsiteY3191" fmla="*/ 1120960 h 1125228"/>
                    <a:gd name="connsiteX3192" fmla="*/ 601402 w 1405845"/>
                    <a:gd name="connsiteY3192" fmla="*/ 1120960 h 1125228"/>
                    <a:gd name="connsiteX3193" fmla="*/ 601402 w 1405845"/>
                    <a:gd name="connsiteY3193" fmla="*/ 1119263 h 1125228"/>
                    <a:gd name="connsiteX3194" fmla="*/ 600553 w 1405845"/>
                    <a:gd name="connsiteY3194" fmla="*/ 1119263 h 1125228"/>
                    <a:gd name="connsiteX3195" fmla="*/ 598855 w 1405845"/>
                    <a:gd name="connsiteY3195" fmla="*/ 1119263 h 1125228"/>
                    <a:gd name="connsiteX3196" fmla="*/ 597131 w 1405845"/>
                    <a:gd name="connsiteY3196" fmla="*/ 1121809 h 1125228"/>
                    <a:gd name="connsiteX3197" fmla="*/ 594584 w 1405845"/>
                    <a:gd name="connsiteY3197" fmla="*/ 1120960 h 1125228"/>
                    <a:gd name="connsiteX3198" fmla="*/ 592010 w 1405845"/>
                    <a:gd name="connsiteY3198" fmla="*/ 1121809 h 1125228"/>
                    <a:gd name="connsiteX3199" fmla="*/ 591161 w 1405845"/>
                    <a:gd name="connsiteY3199" fmla="*/ 1122657 h 1125228"/>
                    <a:gd name="connsiteX3200" fmla="*/ 588614 w 1405845"/>
                    <a:gd name="connsiteY3200" fmla="*/ 1121809 h 1125228"/>
                    <a:gd name="connsiteX3201" fmla="*/ 587765 w 1405845"/>
                    <a:gd name="connsiteY3201" fmla="*/ 1120112 h 1125228"/>
                    <a:gd name="connsiteX3202" fmla="*/ 586890 w 1405845"/>
                    <a:gd name="connsiteY3202" fmla="*/ 1119263 h 1125228"/>
                    <a:gd name="connsiteX3203" fmla="*/ 586890 w 1405845"/>
                    <a:gd name="connsiteY3203" fmla="*/ 1118389 h 1125228"/>
                    <a:gd name="connsiteX3204" fmla="*/ 586041 w 1405845"/>
                    <a:gd name="connsiteY3204" fmla="*/ 1118389 h 1125228"/>
                    <a:gd name="connsiteX3205" fmla="*/ 586041 w 1405845"/>
                    <a:gd name="connsiteY3205" fmla="*/ 1117540 h 1125228"/>
                    <a:gd name="connsiteX3206" fmla="*/ 587765 w 1405845"/>
                    <a:gd name="connsiteY3206" fmla="*/ 1117540 h 1125228"/>
                    <a:gd name="connsiteX3207" fmla="*/ 586890 w 1405845"/>
                    <a:gd name="connsiteY3207" fmla="*/ 1114995 h 1125228"/>
                    <a:gd name="connsiteX3208" fmla="*/ 587765 w 1405845"/>
                    <a:gd name="connsiteY3208" fmla="*/ 1114147 h 1125228"/>
                    <a:gd name="connsiteX3209" fmla="*/ 586890 w 1405845"/>
                    <a:gd name="connsiteY3209" fmla="*/ 1113298 h 1125228"/>
                    <a:gd name="connsiteX3210" fmla="*/ 586890 w 1405845"/>
                    <a:gd name="connsiteY3210" fmla="*/ 1111575 h 1125228"/>
                    <a:gd name="connsiteX3211" fmla="*/ 588614 w 1405845"/>
                    <a:gd name="connsiteY3211" fmla="*/ 1108182 h 1125228"/>
                    <a:gd name="connsiteX3212" fmla="*/ 590312 w 1405845"/>
                    <a:gd name="connsiteY3212" fmla="*/ 1107307 h 1125228"/>
                    <a:gd name="connsiteX3213" fmla="*/ 590312 w 1405845"/>
                    <a:gd name="connsiteY3213" fmla="*/ 1106458 h 1125228"/>
                    <a:gd name="connsiteX3214" fmla="*/ 591161 w 1405845"/>
                    <a:gd name="connsiteY3214" fmla="*/ 1106458 h 1125228"/>
                    <a:gd name="connsiteX3215" fmla="*/ 591161 w 1405845"/>
                    <a:gd name="connsiteY3215" fmla="*/ 1105610 h 1125228"/>
                    <a:gd name="connsiteX3216" fmla="*/ 592010 w 1405845"/>
                    <a:gd name="connsiteY3216" fmla="*/ 1104762 h 1125228"/>
                    <a:gd name="connsiteX3217" fmla="*/ 592010 w 1405845"/>
                    <a:gd name="connsiteY3217" fmla="*/ 1103913 h 1125228"/>
                    <a:gd name="connsiteX3218" fmla="*/ 589463 w 1405845"/>
                    <a:gd name="connsiteY3218" fmla="*/ 1103913 h 1125228"/>
                    <a:gd name="connsiteX3219" fmla="*/ 588614 w 1405845"/>
                    <a:gd name="connsiteY3219" fmla="*/ 1104762 h 1125228"/>
                    <a:gd name="connsiteX3220" fmla="*/ 586890 w 1405845"/>
                    <a:gd name="connsiteY3220" fmla="*/ 1102217 h 1125228"/>
                    <a:gd name="connsiteX3221" fmla="*/ 586041 w 1405845"/>
                    <a:gd name="connsiteY3221" fmla="*/ 1102217 h 1125228"/>
                    <a:gd name="connsiteX3222" fmla="*/ 586041 w 1405845"/>
                    <a:gd name="connsiteY3222" fmla="*/ 1101342 h 1125228"/>
                    <a:gd name="connsiteX3223" fmla="*/ 585192 w 1405845"/>
                    <a:gd name="connsiteY3223" fmla="*/ 1102217 h 1125228"/>
                    <a:gd name="connsiteX3224" fmla="*/ 583494 w 1405845"/>
                    <a:gd name="connsiteY3224" fmla="*/ 1102217 h 1125228"/>
                    <a:gd name="connsiteX3225" fmla="*/ 580920 w 1405845"/>
                    <a:gd name="connsiteY3225" fmla="*/ 1100493 h 1125228"/>
                    <a:gd name="connsiteX3226" fmla="*/ 580920 w 1405845"/>
                    <a:gd name="connsiteY3226" fmla="*/ 1101342 h 1125228"/>
                    <a:gd name="connsiteX3227" fmla="*/ 579222 w 1405845"/>
                    <a:gd name="connsiteY3227" fmla="*/ 1100493 h 1125228"/>
                    <a:gd name="connsiteX3228" fmla="*/ 579222 w 1405845"/>
                    <a:gd name="connsiteY3228" fmla="*/ 1099645 h 1125228"/>
                    <a:gd name="connsiteX3229" fmla="*/ 577524 w 1405845"/>
                    <a:gd name="connsiteY3229" fmla="*/ 1099645 h 1125228"/>
                    <a:gd name="connsiteX3230" fmla="*/ 576675 w 1405845"/>
                    <a:gd name="connsiteY3230" fmla="*/ 1097100 h 1125228"/>
                    <a:gd name="connsiteX3231" fmla="*/ 574951 w 1405845"/>
                    <a:gd name="connsiteY3231" fmla="*/ 1097100 h 1125228"/>
                    <a:gd name="connsiteX3232" fmla="*/ 574102 w 1405845"/>
                    <a:gd name="connsiteY3232" fmla="*/ 1096251 h 1125228"/>
                    <a:gd name="connsiteX3233" fmla="*/ 574951 w 1405845"/>
                    <a:gd name="connsiteY3233" fmla="*/ 1095377 h 1125228"/>
                    <a:gd name="connsiteX3234" fmla="*/ 574102 w 1405845"/>
                    <a:gd name="connsiteY3234" fmla="*/ 1094528 h 1125228"/>
                    <a:gd name="connsiteX3235" fmla="*/ 574102 w 1405845"/>
                    <a:gd name="connsiteY3235" fmla="*/ 1093680 h 1125228"/>
                    <a:gd name="connsiteX3236" fmla="*/ 574951 w 1405845"/>
                    <a:gd name="connsiteY3236" fmla="*/ 1092831 h 1125228"/>
                    <a:gd name="connsiteX3237" fmla="*/ 576675 w 1405845"/>
                    <a:gd name="connsiteY3237" fmla="*/ 1093680 h 1125228"/>
                    <a:gd name="connsiteX3238" fmla="*/ 576675 w 1405845"/>
                    <a:gd name="connsiteY3238" fmla="*/ 1092831 h 1125228"/>
                    <a:gd name="connsiteX3239" fmla="*/ 579222 w 1405845"/>
                    <a:gd name="connsiteY3239" fmla="*/ 1091983 h 1125228"/>
                    <a:gd name="connsiteX3240" fmla="*/ 580071 w 1405845"/>
                    <a:gd name="connsiteY3240" fmla="*/ 1091135 h 1125228"/>
                    <a:gd name="connsiteX3241" fmla="*/ 581796 w 1405845"/>
                    <a:gd name="connsiteY3241" fmla="*/ 1091983 h 1125228"/>
                    <a:gd name="connsiteX3242" fmla="*/ 582645 w 1405845"/>
                    <a:gd name="connsiteY3242" fmla="*/ 1091135 h 1125228"/>
                    <a:gd name="connsiteX3243" fmla="*/ 583494 w 1405845"/>
                    <a:gd name="connsiteY3243" fmla="*/ 1091983 h 1125228"/>
                    <a:gd name="connsiteX3244" fmla="*/ 582645 w 1405845"/>
                    <a:gd name="connsiteY3244" fmla="*/ 1092831 h 1125228"/>
                    <a:gd name="connsiteX3245" fmla="*/ 583494 w 1405845"/>
                    <a:gd name="connsiteY3245" fmla="*/ 1092831 h 1125228"/>
                    <a:gd name="connsiteX3246" fmla="*/ 585192 w 1405845"/>
                    <a:gd name="connsiteY3246" fmla="*/ 1091983 h 1125228"/>
                    <a:gd name="connsiteX3247" fmla="*/ 585192 w 1405845"/>
                    <a:gd name="connsiteY3247" fmla="*/ 1090260 h 1125228"/>
                    <a:gd name="connsiteX3248" fmla="*/ 584343 w 1405845"/>
                    <a:gd name="connsiteY3248" fmla="*/ 1089411 h 1125228"/>
                    <a:gd name="connsiteX3249" fmla="*/ 583494 w 1405845"/>
                    <a:gd name="connsiteY3249" fmla="*/ 1088563 h 1125228"/>
                    <a:gd name="connsiteX3250" fmla="*/ 581796 w 1405845"/>
                    <a:gd name="connsiteY3250" fmla="*/ 1088563 h 1125228"/>
                    <a:gd name="connsiteX3251" fmla="*/ 580920 w 1405845"/>
                    <a:gd name="connsiteY3251" fmla="*/ 1087715 h 1125228"/>
                    <a:gd name="connsiteX3252" fmla="*/ 580920 w 1405845"/>
                    <a:gd name="connsiteY3252" fmla="*/ 1086866 h 1125228"/>
                    <a:gd name="connsiteX3253" fmla="*/ 583494 w 1405845"/>
                    <a:gd name="connsiteY3253" fmla="*/ 1086018 h 1125228"/>
                    <a:gd name="connsiteX3254" fmla="*/ 580920 w 1405845"/>
                    <a:gd name="connsiteY3254" fmla="*/ 1083446 h 1125228"/>
                    <a:gd name="connsiteX3255" fmla="*/ 582645 w 1405845"/>
                    <a:gd name="connsiteY3255" fmla="*/ 1081750 h 1125228"/>
                    <a:gd name="connsiteX3256" fmla="*/ 580071 w 1405845"/>
                    <a:gd name="connsiteY3256" fmla="*/ 1081750 h 1125228"/>
                    <a:gd name="connsiteX3257" fmla="*/ 580071 w 1405845"/>
                    <a:gd name="connsiteY3257" fmla="*/ 1080053 h 1125228"/>
                    <a:gd name="connsiteX3258" fmla="*/ 582645 w 1405845"/>
                    <a:gd name="connsiteY3258" fmla="*/ 1077481 h 1125228"/>
                    <a:gd name="connsiteX3259" fmla="*/ 582645 w 1405845"/>
                    <a:gd name="connsiteY3259" fmla="*/ 1075785 h 1125228"/>
                    <a:gd name="connsiteX3260" fmla="*/ 581796 w 1405845"/>
                    <a:gd name="connsiteY3260" fmla="*/ 1076633 h 1125228"/>
                    <a:gd name="connsiteX3261" fmla="*/ 580920 w 1405845"/>
                    <a:gd name="connsiteY3261" fmla="*/ 1076633 h 1125228"/>
                    <a:gd name="connsiteX3262" fmla="*/ 579222 w 1405845"/>
                    <a:gd name="connsiteY3262" fmla="*/ 1075785 h 1125228"/>
                    <a:gd name="connsiteX3263" fmla="*/ 579222 w 1405845"/>
                    <a:gd name="connsiteY3263" fmla="*/ 1074936 h 1125228"/>
                    <a:gd name="connsiteX3264" fmla="*/ 577524 w 1405845"/>
                    <a:gd name="connsiteY3264" fmla="*/ 1074936 h 1125228"/>
                    <a:gd name="connsiteX3265" fmla="*/ 577524 w 1405845"/>
                    <a:gd name="connsiteY3265" fmla="*/ 1073213 h 1125228"/>
                    <a:gd name="connsiteX3266" fmla="*/ 575826 w 1405845"/>
                    <a:gd name="connsiteY3266" fmla="*/ 1073213 h 1125228"/>
                    <a:gd name="connsiteX3267" fmla="*/ 573253 w 1405845"/>
                    <a:gd name="connsiteY3267" fmla="*/ 1073213 h 1125228"/>
                    <a:gd name="connsiteX3268" fmla="*/ 572404 w 1405845"/>
                    <a:gd name="connsiteY3268" fmla="*/ 1072365 h 1125228"/>
                    <a:gd name="connsiteX3269" fmla="*/ 570706 w 1405845"/>
                    <a:gd name="connsiteY3269" fmla="*/ 1073213 h 1125228"/>
                    <a:gd name="connsiteX3270" fmla="*/ 570706 w 1405845"/>
                    <a:gd name="connsiteY3270" fmla="*/ 1071516 h 1125228"/>
                    <a:gd name="connsiteX3271" fmla="*/ 566434 w 1405845"/>
                    <a:gd name="connsiteY3271" fmla="*/ 1069819 h 1125228"/>
                    <a:gd name="connsiteX3272" fmla="*/ 567283 w 1405845"/>
                    <a:gd name="connsiteY3272" fmla="*/ 1068971 h 1125228"/>
                    <a:gd name="connsiteX3273" fmla="*/ 567283 w 1405845"/>
                    <a:gd name="connsiteY3273" fmla="*/ 1067248 h 1125228"/>
                    <a:gd name="connsiteX3274" fmla="*/ 565585 w 1405845"/>
                    <a:gd name="connsiteY3274" fmla="*/ 1066399 h 1125228"/>
                    <a:gd name="connsiteX3275" fmla="*/ 564710 w 1405845"/>
                    <a:gd name="connsiteY3275" fmla="*/ 1066399 h 1125228"/>
                    <a:gd name="connsiteX3276" fmla="*/ 564710 w 1405845"/>
                    <a:gd name="connsiteY3276" fmla="*/ 1065551 h 1125228"/>
                    <a:gd name="connsiteX3277" fmla="*/ 565585 w 1405845"/>
                    <a:gd name="connsiteY3277" fmla="*/ 1064703 h 1125228"/>
                    <a:gd name="connsiteX3278" fmla="*/ 564710 w 1405845"/>
                    <a:gd name="connsiteY3278" fmla="*/ 1063854 h 1125228"/>
                    <a:gd name="connsiteX3279" fmla="*/ 563012 w 1405845"/>
                    <a:gd name="connsiteY3279" fmla="*/ 1063854 h 1125228"/>
                    <a:gd name="connsiteX3280" fmla="*/ 562163 w 1405845"/>
                    <a:gd name="connsiteY3280" fmla="*/ 1064703 h 1125228"/>
                    <a:gd name="connsiteX3281" fmla="*/ 562163 w 1405845"/>
                    <a:gd name="connsiteY3281" fmla="*/ 1063854 h 1125228"/>
                    <a:gd name="connsiteX3282" fmla="*/ 561314 w 1405845"/>
                    <a:gd name="connsiteY3282" fmla="*/ 1063006 h 1125228"/>
                    <a:gd name="connsiteX3283" fmla="*/ 559616 w 1405845"/>
                    <a:gd name="connsiteY3283" fmla="*/ 1063006 h 1125228"/>
                    <a:gd name="connsiteX3284" fmla="*/ 558740 w 1405845"/>
                    <a:gd name="connsiteY3284" fmla="*/ 1063006 h 1125228"/>
                    <a:gd name="connsiteX3285" fmla="*/ 557043 w 1405845"/>
                    <a:gd name="connsiteY3285" fmla="*/ 1062131 h 1125228"/>
                    <a:gd name="connsiteX3286" fmla="*/ 557043 w 1405845"/>
                    <a:gd name="connsiteY3286" fmla="*/ 1063006 h 1125228"/>
                    <a:gd name="connsiteX3287" fmla="*/ 554496 w 1405845"/>
                    <a:gd name="connsiteY3287" fmla="*/ 1062131 h 1125228"/>
                    <a:gd name="connsiteX3288" fmla="*/ 553647 w 1405845"/>
                    <a:gd name="connsiteY3288" fmla="*/ 1061283 h 1125228"/>
                    <a:gd name="connsiteX3289" fmla="*/ 552771 w 1405845"/>
                    <a:gd name="connsiteY3289" fmla="*/ 1061283 h 1125228"/>
                    <a:gd name="connsiteX3290" fmla="*/ 552771 w 1405845"/>
                    <a:gd name="connsiteY3290" fmla="*/ 1060434 h 1125228"/>
                    <a:gd name="connsiteX3291" fmla="*/ 550224 w 1405845"/>
                    <a:gd name="connsiteY3291" fmla="*/ 1059586 h 1125228"/>
                    <a:gd name="connsiteX3292" fmla="*/ 550224 w 1405845"/>
                    <a:gd name="connsiteY3292" fmla="*/ 1058738 h 1125228"/>
                    <a:gd name="connsiteX3293" fmla="*/ 551073 w 1405845"/>
                    <a:gd name="connsiteY3293" fmla="*/ 1056166 h 1125228"/>
                    <a:gd name="connsiteX3294" fmla="*/ 550224 w 1405845"/>
                    <a:gd name="connsiteY3294" fmla="*/ 1055318 h 1125228"/>
                    <a:gd name="connsiteX3295" fmla="*/ 551073 w 1405845"/>
                    <a:gd name="connsiteY3295" fmla="*/ 1053621 h 1125228"/>
                    <a:gd name="connsiteX3296" fmla="*/ 549375 w 1405845"/>
                    <a:gd name="connsiteY3296" fmla="*/ 1053621 h 1125228"/>
                    <a:gd name="connsiteX3297" fmla="*/ 548526 w 1405845"/>
                    <a:gd name="connsiteY3297" fmla="*/ 1051924 h 1125228"/>
                    <a:gd name="connsiteX3298" fmla="*/ 547651 w 1405845"/>
                    <a:gd name="connsiteY3298" fmla="*/ 1051924 h 1125228"/>
                    <a:gd name="connsiteX3299" fmla="*/ 547651 w 1405845"/>
                    <a:gd name="connsiteY3299" fmla="*/ 1051049 h 1125228"/>
                    <a:gd name="connsiteX3300" fmla="*/ 546802 w 1405845"/>
                    <a:gd name="connsiteY3300" fmla="*/ 1051049 h 1125228"/>
                    <a:gd name="connsiteX3301" fmla="*/ 546802 w 1405845"/>
                    <a:gd name="connsiteY3301" fmla="*/ 1050201 h 1125228"/>
                    <a:gd name="connsiteX3302" fmla="*/ 546802 w 1405845"/>
                    <a:gd name="connsiteY3302" fmla="*/ 1049353 h 1125228"/>
                    <a:gd name="connsiteX3303" fmla="*/ 545953 w 1405845"/>
                    <a:gd name="connsiteY3303" fmla="*/ 1048504 h 1125228"/>
                    <a:gd name="connsiteX3304" fmla="*/ 545953 w 1405845"/>
                    <a:gd name="connsiteY3304" fmla="*/ 1047656 h 1125228"/>
                    <a:gd name="connsiteX3305" fmla="*/ 545104 w 1405845"/>
                    <a:gd name="connsiteY3305" fmla="*/ 1047656 h 1125228"/>
                    <a:gd name="connsiteX3306" fmla="*/ 545104 w 1405845"/>
                    <a:gd name="connsiteY3306" fmla="*/ 1046807 h 1125228"/>
                    <a:gd name="connsiteX3307" fmla="*/ 544255 w 1405845"/>
                    <a:gd name="connsiteY3307" fmla="*/ 1046807 h 1125228"/>
                    <a:gd name="connsiteX3308" fmla="*/ 543406 w 1405845"/>
                    <a:gd name="connsiteY3308" fmla="*/ 1045933 h 1125228"/>
                    <a:gd name="connsiteX3309" fmla="*/ 544255 w 1405845"/>
                    <a:gd name="connsiteY3309" fmla="*/ 1045933 h 1125228"/>
                    <a:gd name="connsiteX3310" fmla="*/ 545953 w 1405845"/>
                    <a:gd name="connsiteY3310" fmla="*/ 1044236 h 1125228"/>
                    <a:gd name="connsiteX3311" fmla="*/ 545104 w 1405845"/>
                    <a:gd name="connsiteY3311" fmla="*/ 1042539 h 1125228"/>
                    <a:gd name="connsiteX3312" fmla="*/ 545953 w 1405845"/>
                    <a:gd name="connsiteY3312" fmla="*/ 1041691 h 1125228"/>
                    <a:gd name="connsiteX3313" fmla="*/ 545104 w 1405845"/>
                    <a:gd name="connsiteY3313" fmla="*/ 1040842 h 1125228"/>
                    <a:gd name="connsiteX3314" fmla="*/ 545104 w 1405845"/>
                    <a:gd name="connsiteY3314" fmla="*/ 1039967 h 1125228"/>
                    <a:gd name="connsiteX3315" fmla="*/ 545953 w 1405845"/>
                    <a:gd name="connsiteY3315" fmla="*/ 1039119 h 1125228"/>
                    <a:gd name="connsiteX3316" fmla="*/ 546802 w 1405845"/>
                    <a:gd name="connsiteY3316" fmla="*/ 1037422 h 1125228"/>
                    <a:gd name="connsiteX3317" fmla="*/ 547651 w 1405845"/>
                    <a:gd name="connsiteY3317" fmla="*/ 1038271 h 1125228"/>
                    <a:gd name="connsiteX3318" fmla="*/ 546802 w 1405845"/>
                    <a:gd name="connsiteY3318" fmla="*/ 1036574 h 1125228"/>
                    <a:gd name="connsiteX3319" fmla="*/ 549375 w 1405845"/>
                    <a:gd name="connsiteY3319" fmla="*/ 1034851 h 1125228"/>
                    <a:gd name="connsiteX3320" fmla="*/ 548526 w 1405845"/>
                    <a:gd name="connsiteY3320" fmla="*/ 1034002 h 1125228"/>
                    <a:gd name="connsiteX3321" fmla="*/ 550224 w 1405845"/>
                    <a:gd name="connsiteY3321" fmla="*/ 1029760 h 1125228"/>
                    <a:gd name="connsiteX3322" fmla="*/ 549375 w 1405845"/>
                    <a:gd name="connsiteY3322" fmla="*/ 1028886 h 1125228"/>
                    <a:gd name="connsiteX3323" fmla="*/ 550224 w 1405845"/>
                    <a:gd name="connsiteY3323" fmla="*/ 1028886 h 1125228"/>
                    <a:gd name="connsiteX3324" fmla="*/ 551073 w 1405845"/>
                    <a:gd name="connsiteY3324" fmla="*/ 1028886 h 1125228"/>
                    <a:gd name="connsiteX3325" fmla="*/ 552771 w 1405845"/>
                    <a:gd name="connsiteY3325" fmla="*/ 1028886 h 1125228"/>
                    <a:gd name="connsiteX3326" fmla="*/ 553647 w 1405845"/>
                    <a:gd name="connsiteY3326" fmla="*/ 1026341 h 1125228"/>
                    <a:gd name="connsiteX3327" fmla="*/ 557043 w 1405845"/>
                    <a:gd name="connsiteY3327" fmla="*/ 1025492 h 1125228"/>
                    <a:gd name="connsiteX3328" fmla="*/ 558740 w 1405845"/>
                    <a:gd name="connsiteY3328" fmla="*/ 1023795 h 1125228"/>
                    <a:gd name="connsiteX3329" fmla="*/ 558740 w 1405845"/>
                    <a:gd name="connsiteY3329" fmla="*/ 1022921 h 1125228"/>
                    <a:gd name="connsiteX3330" fmla="*/ 557043 w 1405845"/>
                    <a:gd name="connsiteY3330" fmla="*/ 1022921 h 1125228"/>
                    <a:gd name="connsiteX3331" fmla="*/ 556194 w 1405845"/>
                    <a:gd name="connsiteY3331" fmla="*/ 1020375 h 1125228"/>
                    <a:gd name="connsiteX3332" fmla="*/ 554496 w 1405845"/>
                    <a:gd name="connsiteY3332" fmla="*/ 1019527 h 1125228"/>
                    <a:gd name="connsiteX3333" fmla="*/ 552771 w 1405845"/>
                    <a:gd name="connsiteY3333" fmla="*/ 1017804 h 1125228"/>
                    <a:gd name="connsiteX3334" fmla="*/ 550224 w 1405845"/>
                    <a:gd name="connsiteY3334" fmla="*/ 1018679 h 1125228"/>
                    <a:gd name="connsiteX3335" fmla="*/ 548526 w 1405845"/>
                    <a:gd name="connsiteY3335" fmla="*/ 1017804 h 1125228"/>
                    <a:gd name="connsiteX3336" fmla="*/ 547651 w 1405845"/>
                    <a:gd name="connsiteY3336" fmla="*/ 1017804 h 1125228"/>
                    <a:gd name="connsiteX3337" fmla="*/ 546802 w 1405845"/>
                    <a:gd name="connsiteY3337" fmla="*/ 1017804 h 1125228"/>
                    <a:gd name="connsiteX3338" fmla="*/ 545953 w 1405845"/>
                    <a:gd name="connsiteY3338" fmla="*/ 1017804 h 1125228"/>
                    <a:gd name="connsiteX3339" fmla="*/ 545104 w 1405845"/>
                    <a:gd name="connsiteY3339" fmla="*/ 1017804 h 1125228"/>
                    <a:gd name="connsiteX3340" fmla="*/ 544255 w 1405845"/>
                    <a:gd name="connsiteY3340" fmla="*/ 1017804 h 1125228"/>
                    <a:gd name="connsiteX3341" fmla="*/ 543406 w 1405845"/>
                    <a:gd name="connsiteY3341" fmla="*/ 1016955 h 1125228"/>
                    <a:gd name="connsiteX3342" fmla="*/ 543406 w 1405845"/>
                    <a:gd name="connsiteY3342" fmla="*/ 1016107 h 1125228"/>
                    <a:gd name="connsiteX3343" fmla="*/ 543406 w 1405845"/>
                    <a:gd name="connsiteY3343" fmla="*/ 1015259 h 1125228"/>
                    <a:gd name="connsiteX3344" fmla="*/ 544255 w 1405845"/>
                    <a:gd name="connsiteY3344" fmla="*/ 1015259 h 1125228"/>
                    <a:gd name="connsiteX3345" fmla="*/ 545104 w 1405845"/>
                    <a:gd name="connsiteY3345" fmla="*/ 1016107 h 1125228"/>
                    <a:gd name="connsiteX3346" fmla="*/ 546802 w 1405845"/>
                    <a:gd name="connsiteY3346" fmla="*/ 1015259 h 1125228"/>
                    <a:gd name="connsiteX3347" fmla="*/ 548526 w 1405845"/>
                    <a:gd name="connsiteY3347" fmla="*/ 1015259 h 1125228"/>
                    <a:gd name="connsiteX3348" fmla="*/ 551073 w 1405845"/>
                    <a:gd name="connsiteY3348" fmla="*/ 1014410 h 1125228"/>
                    <a:gd name="connsiteX3349" fmla="*/ 551073 w 1405845"/>
                    <a:gd name="connsiteY3349" fmla="*/ 1013562 h 1125228"/>
                    <a:gd name="connsiteX3350" fmla="*/ 549375 w 1405845"/>
                    <a:gd name="connsiteY3350" fmla="*/ 1012687 h 1125228"/>
                    <a:gd name="connsiteX3351" fmla="*/ 547651 w 1405845"/>
                    <a:gd name="connsiteY3351" fmla="*/ 1010990 h 1125228"/>
                    <a:gd name="connsiteX3352" fmla="*/ 548526 w 1405845"/>
                    <a:gd name="connsiteY3352" fmla="*/ 1009294 h 1125228"/>
                    <a:gd name="connsiteX3353" fmla="*/ 549375 w 1405845"/>
                    <a:gd name="connsiteY3353" fmla="*/ 1009294 h 1125228"/>
                    <a:gd name="connsiteX3354" fmla="*/ 549375 w 1405845"/>
                    <a:gd name="connsiteY3354" fmla="*/ 1008445 h 1125228"/>
                    <a:gd name="connsiteX3355" fmla="*/ 551073 w 1405845"/>
                    <a:gd name="connsiteY3355" fmla="*/ 1009294 h 1125228"/>
                    <a:gd name="connsiteX3356" fmla="*/ 551922 w 1405845"/>
                    <a:gd name="connsiteY3356" fmla="*/ 1008445 h 1125228"/>
                    <a:gd name="connsiteX3357" fmla="*/ 551922 w 1405845"/>
                    <a:gd name="connsiteY3357" fmla="*/ 1007597 h 1125228"/>
                    <a:gd name="connsiteX3358" fmla="*/ 552771 w 1405845"/>
                    <a:gd name="connsiteY3358" fmla="*/ 1007597 h 1125228"/>
                    <a:gd name="connsiteX3359" fmla="*/ 553647 w 1405845"/>
                    <a:gd name="connsiteY3359" fmla="*/ 1006722 h 1125228"/>
                    <a:gd name="connsiteX3360" fmla="*/ 556194 w 1405845"/>
                    <a:gd name="connsiteY3360" fmla="*/ 1008445 h 1125228"/>
                    <a:gd name="connsiteX3361" fmla="*/ 557043 w 1405845"/>
                    <a:gd name="connsiteY3361" fmla="*/ 1008445 h 1125228"/>
                    <a:gd name="connsiteX3362" fmla="*/ 557043 w 1405845"/>
                    <a:gd name="connsiteY3362" fmla="*/ 1007597 h 1125228"/>
                    <a:gd name="connsiteX3363" fmla="*/ 557043 w 1405845"/>
                    <a:gd name="connsiteY3363" fmla="*/ 1006722 h 1125228"/>
                    <a:gd name="connsiteX3364" fmla="*/ 557043 w 1405845"/>
                    <a:gd name="connsiteY3364" fmla="*/ 1005874 h 1125228"/>
                    <a:gd name="connsiteX3365" fmla="*/ 556194 w 1405845"/>
                    <a:gd name="connsiteY3365" fmla="*/ 1005025 h 1125228"/>
                    <a:gd name="connsiteX3366" fmla="*/ 555345 w 1405845"/>
                    <a:gd name="connsiteY3366" fmla="*/ 1003329 h 1125228"/>
                    <a:gd name="connsiteX3367" fmla="*/ 554496 w 1405845"/>
                    <a:gd name="connsiteY3367" fmla="*/ 1003329 h 1125228"/>
                    <a:gd name="connsiteX3368" fmla="*/ 553647 w 1405845"/>
                    <a:gd name="connsiteY3368" fmla="*/ 1002480 h 1125228"/>
                    <a:gd name="connsiteX3369" fmla="*/ 551922 w 1405845"/>
                    <a:gd name="connsiteY3369" fmla="*/ 999909 h 1125228"/>
                    <a:gd name="connsiteX3370" fmla="*/ 551922 w 1405845"/>
                    <a:gd name="connsiteY3370" fmla="*/ 998212 h 1125228"/>
                    <a:gd name="connsiteX3371" fmla="*/ 550224 w 1405845"/>
                    <a:gd name="connsiteY3371" fmla="*/ 997363 h 1125228"/>
                    <a:gd name="connsiteX3372" fmla="*/ 551073 w 1405845"/>
                    <a:gd name="connsiteY3372" fmla="*/ 995640 h 1125228"/>
                    <a:gd name="connsiteX3373" fmla="*/ 549375 w 1405845"/>
                    <a:gd name="connsiteY3373" fmla="*/ 993943 h 1125228"/>
                    <a:gd name="connsiteX3374" fmla="*/ 550224 w 1405845"/>
                    <a:gd name="connsiteY3374" fmla="*/ 993095 h 1125228"/>
                    <a:gd name="connsiteX3375" fmla="*/ 551073 w 1405845"/>
                    <a:gd name="connsiteY3375" fmla="*/ 993095 h 1125228"/>
                    <a:gd name="connsiteX3376" fmla="*/ 551922 w 1405845"/>
                    <a:gd name="connsiteY3376" fmla="*/ 992247 h 1125228"/>
                    <a:gd name="connsiteX3377" fmla="*/ 552771 w 1405845"/>
                    <a:gd name="connsiteY3377" fmla="*/ 990523 h 1125228"/>
                    <a:gd name="connsiteX3378" fmla="*/ 551922 w 1405845"/>
                    <a:gd name="connsiteY3378" fmla="*/ 989675 h 1125228"/>
                    <a:gd name="connsiteX3379" fmla="*/ 551922 w 1405845"/>
                    <a:gd name="connsiteY3379" fmla="*/ 988827 h 1125228"/>
                    <a:gd name="connsiteX3380" fmla="*/ 550224 w 1405845"/>
                    <a:gd name="connsiteY3380" fmla="*/ 986282 h 1125228"/>
                    <a:gd name="connsiteX3381" fmla="*/ 549375 w 1405845"/>
                    <a:gd name="connsiteY3381" fmla="*/ 986282 h 1125228"/>
                    <a:gd name="connsiteX3382" fmla="*/ 548526 w 1405845"/>
                    <a:gd name="connsiteY3382" fmla="*/ 986282 h 1125228"/>
                    <a:gd name="connsiteX3383" fmla="*/ 547651 w 1405845"/>
                    <a:gd name="connsiteY3383" fmla="*/ 984558 h 1125228"/>
                    <a:gd name="connsiteX3384" fmla="*/ 548526 w 1405845"/>
                    <a:gd name="connsiteY3384" fmla="*/ 982862 h 1125228"/>
                    <a:gd name="connsiteX3385" fmla="*/ 550224 w 1405845"/>
                    <a:gd name="connsiteY3385" fmla="*/ 982013 h 1125228"/>
                    <a:gd name="connsiteX3386" fmla="*/ 550224 w 1405845"/>
                    <a:gd name="connsiteY3386" fmla="*/ 981165 h 1125228"/>
                    <a:gd name="connsiteX3387" fmla="*/ 552771 w 1405845"/>
                    <a:gd name="connsiteY3387" fmla="*/ 978593 h 1125228"/>
                    <a:gd name="connsiteX3388" fmla="*/ 551922 w 1405845"/>
                    <a:gd name="connsiteY3388" fmla="*/ 976897 h 1125228"/>
                    <a:gd name="connsiteX3389" fmla="*/ 552771 w 1405845"/>
                    <a:gd name="connsiteY3389" fmla="*/ 976897 h 1125228"/>
                    <a:gd name="connsiteX3390" fmla="*/ 553647 w 1405845"/>
                    <a:gd name="connsiteY3390" fmla="*/ 976048 h 1125228"/>
                    <a:gd name="connsiteX3391" fmla="*/ 555345 w 1405845"/>
                    <a:gd name="connsiteY3391" fmla="*/ 976048 h 1125228"/>
                    <a:gd name="connsiteX3392" fmla="*/ 555345 w 1405845"/>
                    <a:gd name="connsiteY3392" fmla="*/ 975200 h 1125228"/>
                    <a:gd name="connsiteX3393" fmla="*/ 555345 w 1405845"/>
                    <a:gd name="connsiteY3393" fmla="*/ 972628 h 1125228"/>
                    <a:gd name="connsiteX3394" fmla="*/ 555345 w 1405845"/>
                    <a:gd name="connsiteY3394" fmla="*/ 971780 h 1125228"/>
                    <a:gd name="connsiteX3395" fmla="*/ 555345 w 1405845"/>
                    <a:gd name="connsiteY3395" fmla="*/ 970931 h 1125228"/>
                    <a:gd name="connsiteX3396" fmla="*/ 556194 w 1405845"/>
                    <a:gd name="connsiteY3396" fmla="*/ 969235 h 1125228"/>
                    <a:gd name="connsiteX3397" fmla="*/ 555345 w 1405845"/>
                    <a:gd name="connsiteY3397" fmla="*/ 967511 h 1125228"/>
                    <a:gd name="connsiteX3398" fmla="*/ 555345 w 1405845"/>
                    <a:gd name="connsiteY3398" fmla="*/ 966663 h 1125228"/>
                    <a:gd name="connsiteX3399" fmla="*/ 556194 w 1405845"/>
                    <a:gd name="connsiteY3399" fmla="*/ 965815 h 1125228"/>
                    <a:gd name="connsiteX3400" fmla="*/ 556194 w 1405845"/>
                    <a:gd name="connsiteY3400" fmla="*/ 964118 h 1125228"/>
                    <a:gd name="connsiteX3401" fmla="*/ 561314 w 1405845"/>
                    <a:gd name="connsiteY3401" fmla="*/ 964966 h 1125228"/>
                    <a:gd name="connsiteX3402" fmla="*/ 563012 w 1405845"/>
                    <a:gd name="connsiteY3402" fmla="*/ 964118 h 1125228"/>
                    <a:gd name="connsiteX3403" fmla="*/ 563012 w 1405845"/>
                    <a:gd name="connsiteY3403" fmla="*/ 961546 h 1125228"/>
                    <a:gd name="connsiteX3404" fmla="*/ 564710 w 1405845"/>
                    <a:gd name="connsiteY3404" fmla="*/ 960698 h 1125228"/>
                    <a:gd name="connsiteX3405" fmla="*/ 565585 w 1405845"/>
                    <a:gd name="connsiteY3405" fmla="*/ 960698 h 1125228"/>
                    <a:gd name="connsiteX3406" fmla="*/ 564710 w 1405845"/>
                    <a:gd name="connsiteY3406" fmla="*/ 959001 h 1125228"/>
                    <a:gd name="connsiteX3407" fmla="*/ 565585 w 1405845"/>
                    <a:gd name="connsiteY3407" fmla="*/ 958153 h 1125228"/>
                    <a:gd name="connsiteX3408" fmla="*/ 567283 w 1405845"/>
                    <a:gd name="connsiteY3408" fmla="*/ 958153 h 1125228"/>
                    <a:gd name="connsiteX3409" fmla="*/ 567283 w 1405845"/>
                    <a:gd name="connsiteY3409" fmla="*/ 956430 h 1125228"/>
                    <a:gd name="connsiteX3410" fmla="*/ 568981 w 1405845"/>
                    <a:gd name="connsiteY3410" fmla="*/ 955581 h 1125228"/>
                    <a:gd name="connsiteX3411" fmla="*/ 568981 w 1405845"/>
                    <a:gd name="connsiteY3411" fmla="*/ 954733 h 1125228"/>
                    <a:gd name="connsiteX3412" fmla="*/ 568132 w 1405845"/>
                    <a:gd name="connsiteY3412" fmla="*/ 953885 h 1125228"/>
                    <a:gd name="connsiteX3413" fmla="*/ 568981 w 1405845"/>
                    <a:gd name="connsiteY3413" fmla="*/ 953036 h 1125228"/>
                    <a:gd name="connsiteX3414" fmla="*/ 568981 w 1405845"/>
                    <a:gd name="connsiteY3414" fmla="*/ 952188 h 1125228"/>
                    <a:gd name="connsiteX3415" fmla="*/ 569830 w 1405845"/>
                    <a:gd name="connsiteY3415" fmla="*/ 950465 h 1125228"/>
                    <a:gd name="connsiteX3416" fmla="*/ 569830 w 1405845"/>
                    <a:gd name="connsiteY3416" fmla="*/ 949616 h 1125228"/>
                    <a:gd name="connsiteX3417" fmla="*/ 570706 w 1405845"/>
                    <a:gd name="connsiteY3417" fmla="*/ 948768 h 1125228"/>
                    <a:gd name="connsiteX3418" fmla="*/ 571555 w 1405845"/>
                    <a:gd name="connsiteY3418" fmla="*/ 948768 h 1125228"/>
                    <a:gd name="connsiteX3419" fmla="*/ 571555 w 1405845"/>
                    <a:gd name="connsiteY3419" fmla="*/ 947919 h 1125228"/>
                    <a:gd name="connsiteX3420" fmla="*/ 569830 w 1405845"/>
                    <a:gd name="connsiteY3420" fmla="*/ 946196 h 1125228"/>
                    <a:gd name="connsiteX3421" fmla="*/ 568981 w 1405845"/>
                    <a:gd name="connsiteY3421" fmla="*/ 945348 h 1125228"/>
                    <a:gd name="connsiteX3422" fmla="*/ 568132 w 1405845"/>
                    <a:gd name="connsiteY3422" fmla="*/ 943651 h 1125228"/>
                    <a:gd name="connsiteX3423" fmla="*/ 568981 w 1405845"/>
                    <a:gd name="connsiteY3423" fmla="*/ 942803 h 1125228"/>
                    <a:gd name="connsiteX3424" fmla="*/ 568981 w 1405845"/>
                    <a:gd name="connsiteY3424" fmla="*/ 941106 h 1125228"/>
                    <a:gd name="connsiteX3425" fmla="*/ 570706 w 1405845"/>
                    <a:gd name="connsiteY3425" fmla="*/ 939383 h 1125228"/>
                    <a:gd name="connsiteX3426" fmla="*/ 569830 w 1405845"/>
                    <a:gd name="connsiteY3426" fmla="*/ 938534 h 1125228"/>
                    <a:gd name="connsiteX3427" fmla="*/ 569830 w 1405845"/>
                    <a:gd name="connsiteY3427" fmla="*/ 936838 h 1125228"/>
                    <a:gd name="connsiteX3428" fmla="*/ 568981 w 1405845"/>
                    <a:gd name="connsiteY3428" fmla="*/ 935989 h 1125228"/>
                    <a:gd name="connsiteX3429" fmla="*/ 568981 w 1405845"/>
                    <a:gd name="connsiteY3429" fmla="*/ 935141 h 1125228"/>
                    <a:gd name="connsiteX3430" fmla="*/ 568981 w 1405845"/>
                    <a:gd name="connsiteY3430" fmla="*/ 934266 h 1125228"/>
                    <a:gd name="connsiteX3431" fmla="*/ 568132 w 1405845"/>
                    <a:gd name="connsiteY3431" fmla="*/ 934266 h 1125228"/>
                    <a:gd name="connsiteX3432" fmla="*/ 567283 w 1405845"/>
                    <a:gd name="connsiteY3432" fmla="*/ 934266 h 1125228"/>
                    <a:gd name="connsiteX3433" fmla="*/ 565585 w 1405845"/>
                    <a:gd name="connsiteY3433" fmla="*/ 933418 h 1125228"/>
                    <a:gd name="connsiteX3434" fmla="*/ 563861 w 1405845"/>
                    <a:gd name="connsiteY3434" fmla="*/ 933418 h 1125228"/>
                    <a:gd name="connsiteX3435" fmla="*/ 562163 w 1405845"/>
                    <a:gd name="connsiteY3435" fmla="*/ 932569 h 1125228"/>
                    <a:gd name="connsiteX3436" fmla="*/ 562163 w 1405845"/>
                    <a:gd name="connsiteY3436" fmla="*/ 931721 h 1125228"/>
                    <a:gd name="connsiteX3437" fmla="*/ 558740 w 1405845"/>
                    <a:gd name="connsiteY3437" fmla="*/ 933418 h 1125228"/>
                    <a:gd name="connsiteX3438" fmla="*/ 558740 w 1405845"/>
                    <a:gd name="connsiteY3438" fmla="*/ 934266 h 1125228"/>
                    <a:gd name="connsiteX3439" fmla="*/ 557043 w 1405845"/>
                    <a:gd name="connsiteY3439" fmla="*/ 933418 h 1125228"/>
                    <a:gd name="connsiteX3440" fmla="*/ 556194 w 1405845"/>
                    <a:gd name="connsiteY3440" fmla="*/ 932569 h 1125228"/>
                    <a:gd name="connsiteX3441" fmla="*/ 557043 w 1405845"/>
                    <a:gd name="connsiteY3441" fmla="*/ 931721 h 1125228"/>
                    <a:gd name="connsiteX3442" fmla="*/ 556194 w 1405845"/>
                    <a:gd name="connsiteY3442" fmla="*/ 931721 h 1125228"/>
                    <a:gd name="connsiteX3443" fmla="*/ 556194 w 1405845"/>
                    <a:gd name="connsiteY3443" fmla="*/ 930873 h 1125228"/>
                    <a:gd name="connsiteX3444" fmla="*/ 555345 w 1405845"/>
                    <a:gd name="connsiteY3444" fmla="*/ 930024 h 1125228"/>
                    <a:gd name="connsiteX3445" fmla="*/ 554496 w 1405845"/>
                    <a:gd name="connsiteY3445" fmla="*/ 930024 h 1125228"/>
                    <a:gd name="connsiteX3446" fmla="*/ 553647 w 1405845"/>
                    <a:gd name="connsiteY3446" fmla="*/ 928301 h 1125228"/>
                    <a:gd name="connsiteX3447" fmla="*/ 552771 w 1405845"/>
                    <a:gd name="connsiteY3447" fmla="*/ 927453 h 1125228"/>
                    <a:gd name="connsiteX3448" fmla="*/ 552771 w 1405845"/>
                    <a:gd name="connsiteY3448" fmla="*/ 926604 h 1125228"/>
                    <a:gd name="connsiteX3449" fmla="*/ 552771 w 1405845"/>
                    <a:gd name="connsiteY3449" fmla="*/ 925756 h 1125228"/>
                    <a:gd name="connsiteX3450" fmla="*/ 552771 w 1405845"/>
                    <a:gd name="connsiteY3450" fmla="*/ 924907 h 1125228"/>
                    <a:gd name="connsiteX3451" fmla="*/ 552771 w 1405845"/>
                    <a:gd name="connsiteY3451" fmla="*/ 923184 h 1125228"/>
                    <a:gd name="connsiteX3452" fmla="*/ 551073 w 1405845"/>
                    <a:gd name="connsiteY3452" fmla="*/ 923184 h 1125228"/>
                    <a:gd name="connsiteX3453" fmla="*/ 550224 w 1405845"/>
                    <a:gd name="connsiteY3453" fmla="*/ 923184 h 1125228"/>
                    <a:gd name="connsiteX3454" fmla="*/ 549375 w 1405845"/>
                    <a:gd name="connsiteY3454" fmla="*/ 924907 h 1125228"/>
                    <a:gd name="connsiteX3455" fmla="*/ 548526 w 1405845"/>
                    <a:gd name="connsiteY3455" fmla="*/ 924907 h 1125228"/>
                    <a:gd name="connsiteX3456" fmla="*/ 547651 w 1405845"/>
                    <a:gd name="connsiteY3456" fmla="*/ 925756 h 1125228"/>
                    <a:gd name="connsiteX3457" fmla="*/ 546802 w 1405845"/>
                    <a:gd name="connsiteY3457" fmla="*/ 926604 h 1125228"/>
                    <a:gd name="connsiteX3458" fmla="*/ 545104 w 1405845"/>
                    <a:gd name="connsiteY3458" fmla="*/ 929149 h 1125228"/>
                    <a:gd name="connsiteX3459" fmla="*/ 544255 w 1405845"/>
                    <a:gd name="connsiteY3459" fmla="*/ 927453 h 1125228"/>
                    <a:gd name="connsiteX3460" fmla="*/ 543406 w 1405845"/>
                    <a:gd name="connsiteY3460" fmla="*/ 926604 h 1125228"/>
                    <a:gd name="connsiteX3461" fmla="*/ 543406 w 1405845"/>
                    <a:gd name="connsiteY3461" fmla="*/ 927453 h 1125228"/>
                    <a:gd name="connsiteX3462" fmla="*/ 541681 w 1405845"/>
                    <a:gd name="connsiteY3462" fmla="*/ 927453 h 1125228"/>
                    <a:gd name="connsiteX3463" fmla="*/ 539134 w 1405845"/>
                    <a:gd name="connsiteY3463" fmla="*/ 925756 h 1125228"/>
                    <a:gd name="connsiteX3464" fmla="*/ 538285 w 1405845"/>
                    <a:gd name="connsiteY3464" fmla="*/ 924907 h 1125228"/>
                    <a:gd name="connsiteX3465" fmla="*/ 539134 w 1405845"/>
                    <a:gd name="connsiteY3465" fmla="*/ 923184 h 1125228"/>
                    <a:gd name="connsiteX3466" fmla="*/ 538285 w 1405845"/>
                    <a:gd name="connsiteY3466" fmla="*/ 923184 h 1125228"/>
                    <a:gd name="connsiteX3467" fmla="*/ 536561 w 1405845"/>
                    <a:gd name="connsiteY3467" fmla="*/ 923184 h 1125228"/>
                    <a:gd name="connsiteX3468" fmla="*/ 535712 w 1405845"/>
                    <a:gd name="connsiteY3468" fmla="*/ 924059 h 1125228"/>
                    <a:gd name="connsiteX3469" fmla="*/ 534863 w 1405845"/>
                    <a:gd name="connsiteY3469" fmla="*/ 924907 h 1125228"/>
                    <a:gd name="connsiteX3470" fmla="*/ 531467 w 1405845"/>
                    <a:gd name="connsiteY3470" fmla="*/ 924059 h 1125228"/>
                    <a:gd name="connsiteX3471" fmla="*/ 529742 w 1405845"/>
                    <a:gd name="connsiteY3471" fmla="*/ 924059 h 1125228"/>
                    <a:gd name="connsiteX3472" fmla="*/ 528893 w 1405845"/>
                    <a:gd name="connsiteY3472" fmla="*/ 924907 h 1125228"/>
                    <a:gd name="connsiteX3473" fmla="*/ 528893 w 1405845"/>
                    <a:gd name="connsiteY3473" fmla="*/ 925756 h 1125228"/>
                    <a:gd name="connsiteX3474" fmla="*/ 528044 w 1405845"/>
                    <a:gd name="connsiteY3474" fmla="*/ 926604 h 1125228"/>
                    <a:gd name="connsiteX3475" fmla="*/ 526346 w 1405845"/>
                    <a:gd name="connsiteY3475" fmla="*/ 926604 h 1125228"/>
                    <a:gd name="connsiteX3476" fmla="*/ 526346 w 1405845"/>
                    <a:gd name="connsiteY3476" fmla="*/ 927453 h 1125228"/>
                    <a:gd name="connsiteX3477" fmla="*/ 525471 w 1405845"/>
                    <a:gd name="connsiteY3477" fmla="*/ 927453 h 1125228"/>
                    <a:gd name="connsiteX3478" fmla="*/ 525471 w 1405845"/>
                    <a:gd name="connsiteY3478" fmla="*/ 928301 h 1125228"/>
                    <a:gd name="connsiteX3479" fmla="*/ 522924 w 1405845"/>
                    <a:gd name="connsiteY3479" fmla="*/ 929149 h 1125228"/>
                    <a:gd name="connsiteX3480" fmla="*/ 522075 w 1405845"/>
                    <a:gd name="connsiteY3480" fmla="*/ 930024 h 1125228"/>
                    <a:gd name="connsiteX3481" fmla="*/ 521226 w 1405845"/>
                    <a:gd name="connsiteY3481" fmla="*/ 930024 h 1125228"/>
                    <a:gd name="connsiteX3482" fmla="*/ 520377 w 1405845"/>
                    <a:gd name="connsiteY3482" fmla="*/ 930873 h 1125228"/>
                    <a:gd name="connsiteX3483" fmla="*/ 518652 w 1405845"/>
                    <a:gd name="connsiteY3483" fmla="*/ 930873 h 1125228"/>
                    <a:gd name="connsiteX3484" fmla="*/ 518652 w 1405845"/>
                    <a:gd name="connsiteY3484" fmla="*/ 931721 h 1125228"/>
                    <a:gd name="connsiteX3485" fmla="*/ 517803 w 1405845"/>
                    <a:gd name="connsiteY3485" fmla="*/ 930873 h 1125228"/>
                    <a:gd name="connsiteX3486" fmla="*/ 516954 w 1405845"/>
                    <a:gd name="connsiteY3486" fmla="*/ 931721 h 1125228"/>
                    <a:gd name="connsiteX3487" fmla="*/ 515256 w 1405845"/>
                    <a:gd name="connsiteY3487" fmla="*/ 930873 h 1125228"/>
                    <a:gd name="connsiteX3488" fmla="*/ 514381 w 1405845"/>
                    <a:gd name="connsiteY3488" fmla="*/ 931721 h 1125228"/>
                    <a:gd name="connsiteX3489" fmla="*/ 513532 w 1405845"/>
                    <a:gd name="connsiteY3489" fmla="*/ 930873 h 1125228"/>
                    <a:gd name="connsiteX3490" fmla="*/ 512683 w 1405845"/>
                    <a:gd name="connsiteY3490" fmla="*/ 930873 h 1125228"/>
                    <a:gd name="connsiteX3491" fmla="*/ 511834 w 1405845"/>
                    <a:gd name="connsiteY3491" fmla="*/ 930873 h 1125228"/>
                    <a:gd name="connsiteX3492" fmla="*/ 510136 w 1405845"/>
                    <a:gd name="connsiteY3492" fmla="*/ 931721 h 1125228"/>
                    <a:gd name="connsiteX3493" fmla="*/ 510136 w 1405845"/>
                    <a:gd name="connsiteY3493" fmla="*/ 930873 h 1125228"/>
                    <a:gd name="connsiteX3494" fmla="*/ 509287 w 1405845"/>
                    <a:gd name="connsiteY3494" fmla="*/ 931721 h 1125228"/>
                    <a:gd name="connsiteX3495" fmla="*/ 508411 w 1405845"/>
                    <a:gd name="connsiteY3495" fmla="*/ 930873 h 1125228"/>
                    <a:gd name="connsiteX3496" fmla="*/ 507562 w 1405845"/>
                    <a:gd name="connsiteY3496" fmla="*/ 930873 h 1125228"/>
                    <a:gd name="connsiteX3497" fmla="*/ 506713 w 1405845"/>
                    <a:gd name="connsiteY3497" fmla="*/ 930024 h 1125228"/>
                    <a:gd name="connsiteX3498" fmla="*/ 507562 w 1405845"/>
                    <a:gd name="connsiteY3498" fmla="*/ 930024 h 1125228"/>
                    <a:gd name="connsiteX3499" fmla="*/ 507562 w 1405845"/>
                    <a:gd name="connsiteY3499" fmla="*/ 929149 h 1125228"/>
                    <a:gd name="connsiteX3500" fmla="*/ 506713 w 1405845"/>
                    <a:gd name="connsiteY3500" fmla="*/ 927453 h 1125228"/>
                    <a:gd name="connsiteX3501" fmla="*/ 507562 w 1405845"/>
                    <a:gd name="connsiteY3501" fmla="*/ 927453 h 1125228"/>
                    <a:gd name="connsiteX3502" fmla="*/ 508411 w 1405845"/>
                    <a:gd name="connsiteY3502" fmla="*/ 925756 h 1125228"/>
                    <a:gd name="connsiteX3503" fmla="*/ 507562 w 1405845"/>
                    <a:gd name="connsiteY3503" fmla="*/ 924059 h 1125228"/>
                    <a:gd name="connsiteX3504" fmla="*/ 508411 w 1405845"/>
                    <a:gd name="connsiteY3504" fmla="*/ 923184 h 1125228"/>
                    <a:gd name="connsiteX3505" fmla="*/ 509287 w 1405845"/>
                    <a:gd name="connsiteY3505" fmla="*/ 922336 h 1125228"/>
                    <a:gd name="connsiteX3506" fmla="*/ 508411 w 1405845"/>
                    <a:gd name="connsiteY3506" fmla="*/ 921487 h 1125228"/>
                    <a:gd name="connsiteX3507" fmla="*/ 506713 w 1405845"/>
                    <a:gd name="connsiteY3507" fmla="*/ 920639 h 1125228"/>
                    <a:gd name="connsiteX3508" fmla="*/ 505864 w 1405845"/>
                    <a:gd name="connsiteY3508" fmla="*/ 918942 h 1125228"/>
                    <a:gd name="connsiteX3509" fmla="*/ 505864 w 1405845"/>
                    <a:gd name="connsiteY3509" fmla="*/ 918067 h 1125228"/>
                    <a:gd name="connsiteX3510" fmla="*/ 505015 w 1405845"/>
                    <a:gd name="connsiteY3510" fmla="*/ 916371 h 1125228"/>
                    <a:gd name="connsiteX3511" fmla="*/ 504166 w 1405845"/>
                    <a:gd name="connsiteY3511" fmla="*/ 916371 h 1125228"/>
                    <a:gd name="connsiteX3512" fmla="*/ 505015 w 1405845"/>
                    <a:gd name="connsiteY3512" fmla="*/ 915522 h 1125228"/>
                    <a:gd name="connsiteX3513" fmla="*/ 503317 w 1405845"/>
                    <a:gd name="connsiteY3513" fmla="*/ 913826 h 1125228"/>
                    <a:gd name="connsiteX3514" fmla="*/ 503317 w 1405845"/>
                    <a:gd name="connsiteY3514" fmla="*/ 912977 h 1125228"/>
                    <a:gd name="connsiteX3515" fmla="*/ 503317 w 1405845"/>
                    <a:gd name="connsiteY3515" fmla="*/ 911254 h 1125228"/>
                    <a:gd name="connsiteX3516" fmla="*/ 502442 w 1405845"/>
                    <a:gd name="connsiteY3516" fmla="*/ 909557 h 1125228"/>
                    <a:gd name="connsiteX3517" fmla="*/ 502442 w 1405845"/>
                    <a:gd name="connsiteY3517" fmla="*/ 908709 h 1125228"/>
                    <a:gd name="connsiteX3518" fmla="*/ 501593 w 1405845"/>
                    <a:gd name="connsiteY3518" fmla="*/ 908709 h 1125228"/>
                    <a:gd name="connsiteX3519" fmla="*/ 500744 w 1405845"/>
                    <a:gd name="connsiteY3519" fmla="*/ 906986 h 1125228"/>
                    <a:gd name="connsiteX3520" fmla="*/ 499046 w 1405845"/>
                    <a:gd name="connsiteY3520" fmla="*/ 907861 h 1125228"/>
                    <a:gd name="connsiteX3521" fmla="*/ 499046 w 1405845"/>
                    <a:gd name="connsiteY3521" fmla="*/ 906137 h 1125228"/>
                    <a:gd name="connsiteX3522" fmla="*/ 499895 w 1405845"/>
                    <a:gd name="connsiteY3522" fmla="*/ 905289 h 1125228"/>
                    <a:gd name="connsiteX3523" fmla="*/ 499895 w 1405845"/>
                    <a:gd name="connsiteY3523" fmla="*/ 904441 h 1125228"/>
                    <a:gd name="connsiteX3524" fmla="*/ 500744 w 1405845"/>
                    <a:gd name="connsiteY3524" fmla="*/ 903592 h 1125228"/>
                    <a:gd name="connsiteX3525" fmla="*/ 499895 w 1405845"/>
                    <a:gd name="connsiteY3525" fmla="*/ 903592 h 1125228"/>
                    <a:gd name="connsiteX3526" fmla="*/ 497321 w 1405845"/>
                    <a:gd name="connsiteY3526" fmla="*/ 903592 h 1125228"/>
                    <a:gd name="connsiteX3527" fmla="*/ 496472 w 1405845"/>
                    <a:gd name="connsiteY3527" fmla="*/ 903592 h 1125228"/>
                    <a:gd name="connsiteX3528" fmla="*/ 496472 w 1405845"/>
                    <a:gd name="connsiteY3528" fmla="*/ 904441 h 1125228"/>
                    <a:gd name="connsiteX3529" fmla="*/ 495624 w 1405845"/>
                    <a:gd name="connsiteY3529" fmla="*/ 902744 h 1125228"/>
                    <a:gd name="connsiteX3530" fmla="*/ 493926 w 1405845"/>
                    <a:gd name="connsiteY3530" fmla="*/ 900172 h 1125228"/>
                    <a:gd name="connsiteX3531" fmla="*/ 493926 w 1405845"/>
                    <a:gd name="connsiteY3531" fmla="*/ 899324 h 1125228"/>
                    <a:gd name="connsiteX3532" fmla="*/ 493077 w 1405845"/>
                    <a:gd name="connsiteY3532" fmla="*/ 898475 h 1125228"/>
                    <a:gd name="connsiteX3533" fmla="*/ 493926 w 1405845"/>
                    <a:gd name="connsiteY3533" fmla="*/ 895904 h 1125228"/>
                    <a:gd name="connsiteX3534" fmla="*/ 491352 w 1405845"/>
                    <a:gd name="connsiteY3534" fmla="*/ 893359 h 1125228"/>
                    <a:gd name="connsiteX3535" fmla="*/ 493077 w 1405845"/>
                    <a:gd name="connsiteY3535" fmla="*/ 892510 h 1125228"/>
                    <a:gd name="connsiteX3536" fmla="*/ 493077 w 1405845"/>
                    <a:gd name="connsiteY3536" fmla="*/ 891662 h 1125228"/>
                    <a:gd name="connsiteX3537" fmla="*/ 493077 w 1405845"/>
                    <a:gd name="connsiteY3537" fmla="*/ 890814 h 1125228"/>
                    <a:gd name="connsiteX3538" fmla="*/ 494775 w 1405845"/>
                    <a:gd name="connsiteY3538" fmla="*/ 890814 h 1125228"/>
                    <a:gd name="connsiteX3539" fmla="*/ 494775 w 1405845"/>
                    <a:gd name="connsiteY3539" fmla="*/ 889939 h 1125228"/>
                    <a:gd name="connsiteX3540" fmla="*/ 492201 w 1405845"/>
                    <a:gd name="connsiteY3540" fmla="*/ 889090 h 1125228"/>
                    <a:gd name="connsiteX3541" fmla="*/ 491352 w 1405845"/>
                    <a:gd name="connsiteY3541" fmla="*/ 888242 h 1125228"/>
                    <a:gd name="connsiteX3542" fmla="*/ 490503 w 1405845"/>
                    <a:gd name="connsiteY3542" fmla="*/ 888242 h 1125228"/>
                    <a:gd name="connsiteX3543" fmla="*/ 491352 w 1405845"/>
                    <a:gd name="connsiteY3543" fmla="*/ 885697 h 1125228"/>
                    <a:gd name="connsiteX3544" fmla="*/ 490503 w 1405845"/>
                    <a:gd name="connsiteY3544" fmla="*/ 883974 h 1125228"/>
                    <a:gd name="connsiteX3545" fmla="*/ 489654 w 1405845"/>
                    <a:gd name="connsiteY3545" fmla="*/ 881429 h 1125228"/>
                    <a:gd name="connsiteX3546" fmla="*/ 488805 w 1405845"/>
                    <a:gd name="connsiteY3546" fmla="*/ 878857 h 1125228"/>
                    <a:gd name="connsiteX3547" fmla="*/ 489654 w 1405845"/>
                    <a:gd name="connsiteY3547" fmla="*/ 878009 h 1125228"/>
                    <a:gd name="connsiteX3548" fmla="*/ 489654 w 1405845"/>
                    <a:gd name="connsiteY3548" fmla="*/ 876312 h 1125228"/>
                    <a:gd name="connsiteX3549" fmla="*/ 490503 w 1405845"/>
                    <a:gd name="connsiteY3549" fmla="*/ 873740 h 1125228"/>
                    <a:gd name="connsiteX3550" fmla="*/ 489654 w 1405845"/>
                    <a:gd name="connsiteY3550" fmla="*/ 872892 h 1125228"/>
                    <a:gd name="connsiteX3551" fmla="*/ 487956 w 1405845"/>
                    <a:gd name="connsiteY3551" fmla="*/ 872043 h 1125228"/>
                    <a:gd name="connsiteX3552" fmla="*/ 487107 w 1405845"/>
                    <a:gd name="connsiteY3552" fmla="*/ 870347 h 1125228"/>
                    <a:gd name="connsiteX3553" fmla="*/ 485383 w 1405845"/>
                    <a:gd name="connsiteY3553" fmla="*/ 870347 h 1125228"/>
                    <a:gd name="connsiteX3554" fmla="*/ 484534 w 1405845"/>
                    <a:gd name="connsiteY3554" fmla="*/ 868650 h 1125228"/>
                    <a:gd name="connsiteX3555" fmla="*/ 484534 w 1405845"/>
                    <a:gd name="connsiteY3555" fmla="*/ 866927 h 1125228"/>
                    <a:gd name="connsiteX3556" fmla="*/ 481987 w 1405845"/>
                    <a:gd name="connsiteY3556" fmla="*/ 866927 h 1125228"/>
                    <a:gd name="connsiteX3557" fmla="*/ 480262 w 1405845"/>
                    <a:gd name="connsiteY3557" fmla="*/ 865230 h 1125228"/>
                    <a:gd name="connsiteX3558" fmla="*/ 478564 w 1405845"/>
                    <a:gd name="connsiteY3558" fmla="*/ 861810 h 1125228"/>
                    <a:gd name="connsiteX3559" fmla="*/ 480262 w 1405845"/>
                    <a:gd name="connsiteY3559" fmla="*/ 857568 h 1125228"/>
                    <a:gd name="connsiteX3560" fmla="*/ 481987 w 1405845"/>
                    <a:gd name="connsiteY3560" fmla="*/ 854148 h 1125228"/>
                    <a:gd name="connsiteX3561" fmla="*/ 480262 w 1405845"/>
                    <a:gd name="connsiteY3561" fmla="*/ 850728 h 1125228"/>
                    <a:gd name="connsiteX3562" fmla="*/ 481987 w 1405845"/>
                    <a:gd name="connsiteY3562" fmla="*/ 849880 h 1125228"/>
                    <a:gd name="connsiteX3563" fmla="*/ 482836 w 1405845"/>
                    <a:gd name="connsiteY3563" fmla="*/ 847335 h 1125228"/>
                    <a:gd name="connsiteX3564" fmla="*/ 483685 w 1405845"/>
                    <a:gd name="connsiteY3564" fmla="*/ 847335 h 1125228"/>
                    <a:gd name="connsiteX3565" fmla="*/ 484534 w 1405845"/>
                    <a:gd name="connsiteY3565" fmla="*/ 846486 h 1125228"/>
                    <a:gd name="connsiteX3566" fmla="*/ 485383 w 1405845"/>
                    <a:gd name="connsiteY3566" fmla="*/ 843066 h 1125228"/>
                    <a:gd name="connsiteX3567" fmla="*/ 486232 w 1405845"/>
                    <a:gd name="connsiteY3567" fmla="*/ 843066 h 1125228"/>
                    <a:gd name="connsiteX3568" fmla="*/ 485383 w 1405845"/>
                    <a:gd name="connsiteY3568" fmla="*/ 841370 h 1125228"/>
                    <a:gd name="connsiteX3569" fmla="*/ 487107 w 1405845"/>
                    <a:gd name="connsiteY3569" fmla="*/ 839646 h 1125228"/>
                    <a:gd name="connsiteX3570" fmla="*/ 487107 w 1405845"/>
                    <a:gd name="connsiteY3570" fmla="*/ 838798 h 1125228"/>
                    <a:gd name="connsiteX3571" fmla="*/ 487956 w 1405845"/>
                    <a:gd name="connsiteY3571" fmla="*/ 837950 h 1125228"/>
                    <a:gd name="connsiteX3572" fmla="*/ 489654 w 1405845"/>
                    <a:gd name="connsiteY3572" fmla="*/ 838798 h 1125228"/>
                    <a:gd name="connsiteX3573" fmla="*/ 493926 w 1405845"/>
                    <a:gd name="connsiteY3573" fmla="*/ 838798 h 1125228"/>
                    <a:gd name="connsiteX3574" fmla="*/ 493926 w 1405845"/>
                    <a:gd name="connsiteY3574" fmla="*/ 837950 h 1125228"/>
                    <a:gd name="connsiteX3575" fmla="*/ 494775 w 1405845"/>
                    <a:gd name="connsiteY3575" fmla="*/ 837101 h 1125228"/>
                    <a:gd name="connsiteX3576" fmla="*/ 495624 w 1405845"/>
                    <a:gd name="connsiteY3576" fmla="*/ 835405 h 1125228"/>
                    <a:gd name="connsiteX3577" fmla="*/ 495624 w 1405845"/>
                    <a:gd name="connsiteY3577" fmla="*/ 833681 h 1125228"/>
                    <a:gd name="connsiteX3578" fmla="*/ 496472 w 1405845"/>
                    <a:gd name="connsiteY3578" fmla="*/ 831985 h 1125228"/>
                    <a:gd name="connsiteX3579" fmla="*/ 496472 w 1405845"/>
                    <a:gd name="connsiteY3579" fmla="*/ 831136 h 1125228"/>
                    <a:gd name="connsiteX3580" fmla="*/ 496472 w 1405845"/>
                    <a:gd name="connsiteY3580" fmla="*/ 830288 h 1125228"/>
                    <a:gd name="connsiteX3581" fmla="*/ 494775 w 1405845"/>
                    <a:gd name="connsiteY3581" fmla="*/ 829439 h 1125228"/>
                    <a:gd name="connsiteX3582" fmla="*/ 494775 w 1405845"/>
                    <a:gd name="connsiteY3582" fmla="*/ 827716 h 1125228"/>
                    <a:gd name="connsiteX3583" fmla="*/ 494775 w 1405845"/>
                    <a:gd name="connsiteY3583" fmla="*/ 826868 h 1125228"/>
                    <a:gd name="connsiteX3584" fmla="*/ 493077 w 1405845"/>
                    <a:gd name="connsiteY3584" fmla="*/ 826019 h 1125228"/>
                    <a:gd name="connsiteX3585" fmla="*/ 493077 w 1405845"/>
                    <a:gd name="connsiteY3585" fmla="*/ 825171 h 1125228"/>
                    <a:gd name="connsiteX3586" fmla="*/ 493077 w 1405845"/>
                    <a:gd name="connsiteY3586" fmla="*/ 824323 h 1125228"/>
                    <a:gd name="connsiteX3587" fmla="*/ 493077 w 1405845"/>
                    <a:gd name="connsiteY3587" fmla="*/ 823448 h 1125228"/>
                    <a:gd name="connsiteX3588" fmla="*/ 492201 w 1405845"/>
                    <a:gd name="connsiteY3588" fmla="*/ 823448 h 1125228"/>
                    <a:gd name="connsiteX3589" fmla="*/ 490503 w 1405845"/>
                    <a:gd name="connsiteY3589" fmla="*/ 820054 h 1125228"/>
                    <a:gd name="connsiteX3590" fmla="*/ 491352 w 1405845"/>
                    <a:gd name="connsiteY3590" fmla="*/ 819206 h 1125228"/>
                    <a:gd name="connsiteX3591" fmla="*/ 490503 w 1405845"/>
                    <a:gd name="connsiteY3591" fmla="*/ 817483 h 1125228"/>
                    <a:gd name="connsiteX3592" fmla="*/ 490503 w 1405845"/>
                    <a:gd name="connsiteY3592" fmla="*/ 815786 h 1125228"/>
                    <a:gd name="connsiteX3593" fmla="*/ 489654 w 1405845"/>
                    <a:gd name="connsiteY3593" fmla="*/ 815786 h 1125228"/>
                    <a:gd name="connsiteX3594" fmla="*/ 488805 w 1405845"/>
                    <a:gd name="connsiteY3594" fmla="*/ 814089 h 1125228"/>
                    <a:gd name="connsiteX3595" fmla="*/ 485383 w 1405845"/>
                    <a:gd name="connsiteY3595" fmla="*/ 813241 h 1125228"/>
                    <a:gd name="connsiteX3596" fmla="*/ 483685 w 1405845"/>
                    <a:gd name="connsiteY3596" fmla="*/ 812366 h 1125228"/>
                    <a:gd name="connsiteX3597" fmla="*/ 481987 w 1405845"/>
                    <a:gd name="connsiteY3597" fmla="*/ 812366 h 1125228"/>
                    <a:gd name="connsiteX3598" fmla="*/ 479413 w 1405845"/>
                    <a:gd name="connsiteY3598" fmla="*/ 809821 h 1125228"/>
                    <a:gd name="connsiteX3599" fmla="*/ 476866 w 1405845"/>
                    <a:gd name="connsiteY3599" fmla="*/ 808973 h 1125228"/>
                    <a:gd name="connsiteX3600" fmla="*/ 476017 w 1405845"/>
                    <a:gd name="connsiteY3600" fmla="*/ 807276 h 1125228"/>
                    <a:gd name="connsiteX3601" fmla="*/ 474293 w 1405845"/>
                    <a:gd name="connsiteY3601" fmla="*/ 807276 h 1125228"/>
                    <a:gd name="connsiteX3602" fmla="*/ 471746 w 1405845"/>
                    <a:gd name="connsiteY3602" fmla="*/ 805553 h 1125228"/>
                    <a:gd name="connsiteX3603" fmla="*/ 471746 w 1405845"/>
                    <a:gd name="connsiteY3603" fmla="*/ 804704 h 1125228"/>
                    <a:gd name="connsiteX3604" fmla="*/ 472595 w 1405845"/>
                    <a:gd name="connsiteY3604" fmla="*/ 803856 h 1125228"/>
                    <a:gd name="connsiteX3605" fmla="*/ 472595 w 1405845"/>
                    <a:gd name="connsiteY3605" fmla="*/ 803007 h 1125228"/>
                    <a:gd name="connsiteX3606" fmla="*/ 471746 w 1405845"/>
                    <a:gd name="connsiteY3606" fmla="*/ 803007 h 1125228"/>
                    <a:gd name="connsiteX3607" fmla="*/ 471746 w 1405845"/>
                    <a:gd name="connsiteY3607" fmla="*/ 802159 h 1125228"/>
                    <a:gd name="connsiteX3608" fmla="*/ 472595 w 1405845"/>
                    <a:gd name="connsiteY3608" fmla="*/ 801284 h 1125228"/>
                    <a:gd name="connsiteX3609" fmla="*/ 471746 w 1405845"/>
                    <a:gd name="connsiteY3609" fmla="*/ 801284 h 1125228"/>
                    <a:gd name="connsiteX3610" fmla="*/ 472595 w 1405845"/>
                    <a:gd name="connsiteY3610" fmla="*/ 800436 h 1125228"/>
                    <a:gd name="connsiteX3611" fmla="*/ 471746 w 1405845"/>
                    <a:gd name="connsiteY3611" fmla="*/ 800436 h 1125228"/>
                    <a:gd name="connsiteX3612" fmla="*/ 472595 w 1405845"/>
                    <a:gd name="connsiteY3612" fmla="*/ 799587 h 1125228"/>
                    <a:gd name="connsiteX3613" fmla="*/ 471746 w 1405845"/>
                    <a:gd name="connsiteY3613" fmla="*/ 798739 h 1125228"/>
                    <a:gd name="connsiteX3614" fmla="*/ 472595 w 1405845"/>
                    <a:gd name="connsiteY3614" fmla="*/ 797042 h 1125228"/>
                    <a:gd name="connsiteX3615" fmla="*/ 471746 w 1405845"/>
                    <a:gd name="connsiteY3615" fmla="*/ 797042 h 1125228"/>
                    <a:gd name="connsiteX3616" fmla="*/ 471746 w 1405845"/>
                    <a:gd name="connsiteY3616" fmla="*/ 796194 h 1125228"/>
                    <a:gd name="connsiteX3617" fmla="*/ 471746 w 1405845"/>
                    <a:gd name="connsiteY3617" fmla="*/ 795319 h 1125228"/>
                    <a:gd name="connsiteX3618" fmla="*/ 471746 w 1405845"/>
                    <a:gd name="connsiteY3618" fmla="*/ 794471 h 1125228"/>
                    <a:gd name="connsiteX3619" fmla="*/ 470897 w 1405845"/>
                    <a:gd name="connsiteY3619" fmla="*/ 791926 h 1125228"/>
                    <a:gd name="connsiteX3620" fmla="*/ 472595 w 1405845"/>
                    <a:gd name="connsiteY3620" fmla="*/ 791077 h 1125228"/>
                    <a:gd name="connsiteX3621" fmla="*/ 471746 w 1405845"/>
                    <a:gd name="connsiteY3621" fmla="*/ 790202 h 1125228"/>
                    <a:gd name="connsiteX3622" fmla="*/ 472595 w 1405845"/>
                    <a:gd name="connsiteY3622" fmla="*/ 790202 h 1125228"/>
                    <a:gd name="connsiteX3623" fmla="*/ 472595 w 1405845"/>
                    <a:gd name="connsiteY3623" fmla="*/ 789354 h 1125228"/>
                    <a:gd name="connsiteX3624" fmla="*/ 472595 w 1405845"/>
                    <a:gd name="connsiteY3624" fmla="*/ 787657 h 1125228"/>
                    <a:gd name="connsiteX3625" fmla="*/ 473444 w 1405845"/>
                    <a:gd name="connsiteY3625" fmla="*/ 787657 h 1125228"/>
                    <a:gd name="connsiteX3626" fmla="*/ 473444 w 1405845"/>
                    <a:gd name="connsiteY3626" fmla="*/ 785112 h 1125228"/>
                    <a:gd name="connsiteX3627" fmla="*/ 474293 w 1405845"/>
                    <a:gd name="connsiteY3627" fmla="*/ 783389 h 1125228"/>
                    <a:gd name="connsiteX3628" fmla="*/ 475142 w 1405845"/>
                    <a:gd name="connsiteY3628" fmla="*/ 783389 h 1125228"/>
                    <a:gd name="connsiteX3629" fmla="*/ 476866 w 1405845"/>
                    <a:gd name="connsiteY3629" fmla="*/ 780844 h 1125228"/>
                    <a:gd name="connsiteX3630" fmla="*/ 477715 w 1405845"/>
                    <a:gd name="connsiteY3630" fmla="*/ 780844 h 1125228"/>
                    <a:gd name="connsiteX3631" fmla="*/ 479413 w 1405845"/>
                    <a:gd name="connsiteY3631" fmla="*/ 776575 h 1125228"/>
                    <a:gd name="connsiteX3632" fmla="*/ 479413 w 1405845"/>
                    <a:gd name="connsiteY3632" fmla="*/ 775727 h 1125228"/>
                    <a:gd name="connsiteX3633" fmla="*/ 477715 w 1405845"/>
                    <a:gd name="connsiteY3633" fmla="*/ 773155 h 1125228"/>
                    <a:gd name="connsiteX3634" fmla="*/ 476866 w 1405845"/>
                    <a:gd name="connsiteY3634" fmla="*/ 771459 h 1125228"/>
                    <a:gd name="connsiteX3635" fmla="*/ 476017 w 1405845"/>
                    <a:gd name="connsiteY3635" fmla="*/ 771459 h 1125228"/>
                    <a:gd name="connsiteX3636" fmla="*/ 476017 w 1405845"/>
                    <a:gd name="connsiteY3636" fmla="*/ 768914 h 1125228"/>
                    <a:gd name="connsiteX3637" fmla="*/ 475142 w 1405845"/>
                    <a:gd name="connsiteY3637" fmla="*/ 767190 h 1125228"/>
                    <a:gd name="connsiteX3638" fmla="*/ 474293 w 1405845"/>
                    <a:gd name="connsiteY3638" fmla="*/ 767190 h 1125228"/>
                    <a:gd name="connsiteX3639" fmla="*/ 471746 w 1405845"/>
                    <a:gd name="connsiteY3639" fmla="*/ 766342 h 1125228"/>
                    <a:gd name="connsiteX3640" fmla="*/ 470048 w 1405845"/>
                    <a:gd name="connsiteY3640" fmla="*/ 762949 h 1125228"/>
                    <a:gd name="connsiteX3641" fmla="*/ 466625 w 1405845"/>
                    <a:gd name="connsiteY3641" fmla="*/ 762074 h 1125228"/>
                    <a:gd name="connsiteX3642" fmla="*/ 464927 w 1405845"/>
                    <a:gd name="connsiteY3642" fmla="*/ 760377 h 1125228"/>
                    <a:gd name="connsiteX3643" fmla="*/ 463203 w 1405845"/>
                    <a:gd name="connsiteY3643" fmla="*/ 760377 h 1125228"/>
                    <a:gd name="connsiteX3644" fmla="*/ 461505 w 1405845"/>
                    <a:gd name="connsiteY3644" fmla="*/ 757832 h 1125228"/>
                    <a:gd name="connsiteX3645" fmla="*/ 458082 w 1405845"/>
                    <a:gd name="connsiteY3645" fmla="*/ 757832 h 1125228"/>
                    <a:gd name="connsiteX3646" fmla="*/ 457233 w 1405845"/>
                    <a:gd name="connsiteY3646" fmla="*/ 757832 h 1125228"/>
                    <a:gd name="connsiteX3647" fmla="*/ 456384 w 1405845"/>
                    <a:gd name="connsiteY3647" fmla="*/ 755260 h 1125228"/>
                    <a:gd name="connsiteX3648" fmla="*/ 452962 w 1405845"/>
                    <a:gd name="connsiteY3648" fmla="*/ 753563 h 1125228"/>
                    <a:gd name="connsiteX3649" fmla="*/ 452962 w 1405845"/>
                    <a:gd name="connsiteY3649" fmla="*/ 751867 h 1125228"/>
                    <a:gd name="connsiteX3650" fmla="*/ 452962 w 1405845"/>
                    <a:gd name="connsiteY3650" fmla="*/ 750992 h 1125228"/>
                    <a:gd name="connsiteX3651" fmla="*/ 454686 w 1405845"/>
                    <a:gd name="connsiteY3651" fmla="*/ 750143 h 1125228"/>
                    <a:gd name="connsiteX3652" fmla="*/ 454686 w 1405845"/>
                    <a:gd name="connsiteY3652" fmla="*/ 749295 h 1125228"/>
                    <a:gd name="connsiteX3653" fmla="*/ 454686 w 1405845"/>
                    <a:gd name="connsiteY3653" fmla="*/ 748447 h 1125228"/>
                    <a:gd name="connsiteX3654" fmla="*/ 453837 w 1405845"/>
                    <a:gd name="connsiteY3654" fmla="*/ 746750 h 1125228"/>
                    <a:gd name="connsiteX3655" fmla="*/ 452113 w 1405845"/>
                    <a:gd name="connsiteY3655" fmla="*/ 745027 h 1125228"/>
                    <a:gd name="connsiteX3656" fmla="*/ 449566 w 1405845"/>
                    <a:gd name="connsiteY3656" fmla="*/ 742482 h 1125228"/>
                    <a:gd name="connsiteX3657" fmla="*/ 449566 w 1405845"/>
                    <a:gd name="connsiteY3657" fmla="*/ 741633 h 1125228"/>
                    <a:gd name="connsiteX3658" fmla="*/ 448717 w 1405845"/>
                    <a:gd name="connsiteY3658" fmla="*/ 742482 h 1125228"/>
                    <a:gd name="connsiteX3659" fmla="*/ 447868 w 1405845"/>
                    <a:gd name="connsiteY3659" fmla="*/ 743330 h 1125228"/>
                    <a:gd name="connsiteX3660" fmla="*/ 446143 w 1405845"/>
                    <a:gd name="connsiteY3660" fmla="*/ 743330 h 1125228"/>
                    <a:gd name="connsiteX3661" fmla="*/ 444445 w 1405845"/>
                    <a:gd name="connsiteY3661" fmla="*/ 745027 h 1125228"/>
                    <a:gd name="connsiteX3662" fmla="*/ 441023 w 1405845"/>
                    <a:gd name="connsiteY3662" fmla="*/ 745027 h 1125228"/>
                    <a:gd name="connsiteX3663" fmla="*/ 439325 w 1405845"/>
                    <a:gd name="connsiteY3663" fmla="*/ 745875 h 1125228"/>
                    <a:gd name="connsiteX3664" fmla="*/ 439325 w 1405845"/>
                    <a:gd name="connsiteY3664" fmla="*/ 746750 h 1125228"/>
                    <a:gd name="connsiteX3665" fmla="*/ 435902 w 1405845"/>
                    <a:gd name="connsiteY3665" fmla="*/ 746750 h 1125228"/>
                    <a:gd name="connsiteX3666" fmla="*/ 434205 w 1405845"/>
                    <a:gd name="connsiteY3666" fmla="*/ 747598 h 1125228"/>
                    <a:gd name="connsiteX3667" fmla="*/ 434205 w 1405845"/>
                    <a:gd name="connsiteY3667" fmla="*/ 750143 h 1125228"/>
                    <a:gd name="connsiteX3668" fmla="*/ 431658 w 1405845"/>
                    <a:gd name="connsiteY3668" fmla="*/ 752715 h 1125228"/>
                    <a:gd name="connsiteX3669" fmla="*/ 429933 w 1405845"/>
                    <a:gd name="connsiteY3669" fmla="*/ 752715 h 1125228"/>
                    <a:gd name="connsiteX3670" fmla="*/ 428235 w 1405845"/>
                    <a:gd name="connsiteY3670" fmla="*/ 753563 h 1125228"/>
                    <a:gd name="connsiteX3671" fmla="*/ 426537 w 1405845"/>
                    <a:gd name="connsiteY3671" fmla="*/ 751867 h 1125228"/>
                    <a:gd name="connsiteX3672" fmla="*/ 425688 w 1405845"/>
                    <a:gd name="connsiteY3672" fmla="*/ 750992 h 1125228"/>
                    <a:gd name="connsiteX3673" fmla="*/ 423964 w 1405845"/>
                    <a:gd name="connsiteY3673" fmla="*/ 749295 h 1125228"/>
                    <a:gd name="connsiteX3674" fmla="*/ 423964 w 1405845"/>
                    <a:gd name="connsiteY3674" fmla="*/ 748447 h 1125228"/>
                    <a:gd name="connsiteX3675" fmla="*/ 423964 w 1405845"/>
                    <a:gd name="connsiteY3675" fmla="*/ 747598 h 1125228"/>
                    <a:gd name="connsiteX3676" fmla="*/ 419692 w 1405845"/>
                    <a:gd name="connsiteY3676" fmla="*/ 744178 h 1125228"/>
                    <a:gd name="connsiteX3677" fmla="*/ 418843 w 1405845"/>
                    <a:gd name="connsiteY3677" fmla="*/ 744178 h 1125228"/>
                    <a:gd name="connsiteX3678" fmla="*/ 416296 w 1405845"/>
                    <a:gd name="connsiteY3678" fmla="*/ 745027 h 1125228"/>
                    <a:gd name="connsiteX3679" fmla="*/ 414598 w 1405845"/>
                    <a:gd name="connsiteY3679" fmla="*/ 745875 h 1125228"/>
                    <a:gd name="connsiteX3680" fmla="*/ 412025 w 1405845"/>
                    <a:gd name="connsiteY3680" fmla="*/ 745027 h 1125228"/>
                    <a:gd name="connsiteX3681" fmla="*/ 407753 w 1405845"/>
                    <a:gd name="connsiteY3681" fmla="*/ 745027 h 1125228"/>
                    <a:gd name="connsiteX3682" fmla="*/ 403508 w 1405845"/>
                    <a:gd name="connsiteY3682" fmla="*/ 746750 h 1125228"/>
                    <a:gd name="connsiteX3683" fmla="*/ 401784 w 1405845"/>
                    <a:gd name="connsiteY3683" fmla="*/ 745875 h 1125228"/>
                    <a:gd name="connsiteX3684" fmla="*/ 400935 w 1405845"/>
                    <a:gd name="connsiteY3684" fmla="*/ 745875 h 1125228"/>
                    <a:gd name="connsiteX3685" fmla="*/ 399237 w 1405845"/>
                    <a:gd name="connsiteY3685" fmla="*/ 748447 h 1125228"/>
                    <a:gd name="connsiteX3686" fmla="*/ 398388 w 1405845"/>
                    <a:gd name="connsiteY3686" fmla="*/ 749295 h 1125228"/>
                    <a:gd name="connsiteX3687" fmla="*/ 398388 w 1405845"/>
                    <a:gd name="connsiteY3687" fmla="*/ 750143 h 1125228"/>
                    <a:gd name="connsiteX3688" fmla="*/ 398388 w 1405845"/>
                    <a:gd name="connsiteY3688" fmla="*/ 750992 h 1125228"/>
                    <a:gd name="connsiteX3689" fmla="*/ 398388 w 1405845"/>
                    <a:gd name="connsiteY3689" fmla="*/ 751867 h 1125228"/>
                    <a:gd name="connsiteX3690" fmla="*/ 399237 w 1405845"/>
                    <a:gd name="connsiteY3690" fmla="*/ 751867 h 1125228"/>
                    <a:gd name="connsiteX3691" fmla="*/ 400086 w 1405845"/>
                    <a:gd name="connsiteY3691" fmla="*/ 752715 h 1125228"/>
                    <a:gd name="connsiteX3692" fmla="*/ 400086 w 1405845"/>
                    <a:gd name="connsiteY3692" fmla="*/ 753563 h 1125228"/>
                    <a:gd name="connsiteX3693" fmla="*/ 399237 w 1405845"/>
                    <a:gd name="connsiteY3693" fmla="*/ 755260 h 1125228"/>
                    <a:gd name="connsiteX3694" fmla="*/ 399237 w 1405845"/>
                    <a:gd name="connsiteY3694" fmla="*/ 756983 h 1125228"/>
                    <a:gd name="connsiteX3695" fmla="*/ 399237 w 1405845"/>
                    <a:gd name="connsiteY3695" fmla="*/ 758680 h 1125228"/>
                    <a:gd name="connsiteX3696" fmla="*/ 398388 w 1405845"/>
                    <a:gd name="connsiteY3696" fmla="*/ 760377 h 1125228"/>
                    <a:gd name="connsiteX3697" fmla="*/ 395814 w 1405845"/>
                    <a:gd name="connsiteY3697" fmla="*/ 762949 h 1125228"/>
                    <a:gd name="connsiteX3698" fmla="*/ 394965 w 1405845"/>
                    <a:gd name="connsiteY3698" fmla="*/ 762949 h 1125228"/>
                    <a:gd name="connsiteX3699" fmla="*/ 391543 w 1405845"/>
                    <a:gd name="connsiteY3699" fmla="*/ 761225 h 1125228"/>
                    <a:gd name="connsiteX3700" fmla="*/ 389845 w 1405845"/>
                    <a:gd name="connsiteY3700" fmla="*/ 758680 h 1125228"/>
                    <a:gd name="connsiteX3701" fmla="*/ 388996 w 1405845"/>
                    <a:gd name="connsiteY3701" fmla="*/ 754412 h 1125228"/>
                    <a:gd name="connsiteX3702" fmla="*/ 385573 w 1405845"/>
                    <a:gd name="connsiteY3702" fmla="*/ 751867 h 1125228"/>
                    <a:gd name="connsiteX3703" fmla="*/ 384724 w 1405845"/>
                    <a:gd name="connsiteY3703" fmla="*/ 751867 h 1125228"/>
                    <a:gd name="connsiteX3704" fmla="*/ 383875 w 1405845"/>
                    <a:gd name="connsiteY3704" fmla="*/ 752715 h 1125228"/>
                    <a:gd name="connsiteX3705" fmla="*/ 383875 w 1405845"/>
                    <a:gd name="connsiteY3705" fmla="*/ 756983 h 1125228"/>
                    <a:gd name="connsiteX3706" fmla="*/ 383026 w 1405845"/>
                    <a:gd name="connsiteY3706" fmla="*/ 758680 h 1125228"/>
                    <a:gd name="connsiteX3707" fmla="*/ 382177 w 1405845"/>
                    <a:gd name="connsiteY3707" fmla="*/ 760377 h 1125228"/>
                    <a:gd name="connsiteX3708" fmla="*/ 380453 w 1405845"/>
                    <a:gd name="connsiteY3708" fmla="*/ 762949 h 1125228"/>
                    <a:gd name="connsiteX3709" fmla="*/ 377906 w 1405845"/>
                    <a:gd name="connsiteY3709" fmla="*/ 762074 h 1125228"/>
                    <a:gd name="connsiteX3710" fmla="*/ 377057 w 1405845"/>
                    <a:gd name="connsiteY3710" fmla="*/ 764645 h 1125228"/>
                    <a:gd name="connsiteX3711" fmla="*/ 373634 w 1405845"/>
                    <a:gd name="connsiteY3711" fmla="*/ 766342 h 1125228"/>
                    <a:gd name="connsiteX3712" fmla="*/ 371088 w 1405845"/>
                    <a:gd name="connsiteY3712" fmla="*/ 766342 h 1125228"/>
                    <a:gd name="connsiteX3713" fmla="*/ 368514 w 1405845"/>
                    <a:gd name="connsiteY3713" fmla="*/ 765494 h 1125228"/>
                    <a:gd name="connsiteX3714" fmla="*/ 366816 w 1405845"/>
                    <a:gd name="connsiteY3714" fmla="*/ 763797 h 1125228"/>
                    <a:gd name="connsiteX3715" fmla="*/ 364243 w 1405845"/>
                    <a:gd name="connsiteY3715" fmla="*/ 762949 h 1125228"/>
                    <a:gd name="connsiteX3716" fmla="*/ 363394 w 1405845"/>
                    <a:gd name="connsiteY3716" fmla="*/ 760377 h 1125228"/>
                    <a:gd name="connsiteX3717" fmla="*/ 362545 w 1405845"/>
                    <a:gd name="connsiteY3717" fmla="*/ 760377 h 1125228"/>
                    <a:gd name="connsiteX3718" fmla="*/ 361696 w 1405845"/>
                    <a:gd name="connsiteY3718" fmla="*/ 760377 h 1125228"/>
                    <a:gd name="connsiteX3719" fmla="*/ 360847 w 1405845"/>
                    <a:gd name="connsiteY3719" fmla="*/ 759529 h 1125228"/>
                    <a:gd name="connsiteX3720" fmla="*/ 359998 w 1405845"/>
                    <a:gd name="connsiteY3720" fmla="*/ 756983 h 1125228"/>
                    <a:gd name="connsiteX3721" fmla="*/ 357424 w 1405845"/>
                    <a:gd name="connsiteY3721" fmla="*/ 752715 h 1125228"/>
                    <a:gd name="connsiteX3722" fmla="*/ 355726 w 1405845"/>
                    <a:gd name="connsiteY3722" fmla="*/ 751867 h 1125228"/>
                    <a:gd name="connsiteX3723" fmla="*/ 354877 w 1405845"/>
                    <a:gd name="connsiteY3723" fmla="*/ 750992 h 1125228"/>
                    <a:gd name="connsiteX3724" fmla="*/ 352304 w 1405845"/>
                    <a:gd name="connsiteY3724" fmla="*/ 750992 h 1125228"/>
                    <a:gd name="connsiteX3725" fmla="*/ 351455 w 1405845"/>
                    <a:gd name="connsiteY3725" fmla="*/ 751867 h 1125228"/>
                    <a:gd name="connsiteX3726" fmla="*/ 352304 w 1405845"/>
                    <a:gd name="connsiteY3726" fmla="*/ 752715 h 1125228"/>
                    <a:gd name="connsiteX3727" fmla="*/ 351455 w 1405845"/>
                    <a:gd name="connsiteY3727" fmla="*/ 756983 h 1125228"/>
                    <a:gd name="connsiteX3728" fmla="*/ 351455 w 1405845"/>
                    <a:gd name="connsiteY3728" fmla="*/ 757832 h 1125228"/>
                    <a:gd name="connsiteX3729" fmla="*/ 355726 w 1405845"/>
                    <a:gd name="connsiteY3729" fmla="*/ 762074 h 1125228"/>
                    <a:gd name="connsiteX3730" fmla="*/ 355726 w 1405845"/>
                    <a:gd name="connsiteY3730" fmla="*/ 762949 h 1125228"/>
                    <a:gd name="connsiteX3731" fmla="*/ 354877 w 1405845"/>
                    <a:gd name="connsiteY3731" fmla="*/ 764645 h 1125228"/>
                    <a:gd name="connsiteX3732" fmla="*/ 354028 w 1405845"/>
                    <a:gd name="connsiteY3732" fmla="*/ 764645 h 1125228"/>
                    <a:gd name="connsiteX3733" fmla="*/ 352304 w 1405845"/>
                    <a:gd name="connsiteY3733" fmla="*/ 765494 h 1125228"/>
                    <a:gd name="connsiteX3734" fmla="*/ 349757 w 1405845"/>
                    <a:gd name="connsiteY3734" fmla="*/ 765494 h 1125228"/>
                    <a:gd name="connsiteX3735" fmla="*/ 348908 w 1405845"/>
                    <a:gd name="connsiteY3735" fmla="*/ 765494 h 1125228"/>
                    <a:gd name="connsiteX3736" fmla="*/ 348059 w 1405845"/>
                    <a:gd name="connsiteY3736" fmla="*/ 765494 h 1125228"/>
                    <a:gd name="connsiteX3737" fmla="*/ 347183 w 1405845"/>
                    <a:gd name="connsiteY3737" fmla="*/ 764645 h 1125228"/>
                    <a:gd name="connsiteX3738" fmla="*/ 345485 w 1405845"/>
                    <a:gd name="connsiteY3738" fmla="*/ 762949 h 1125228"/>
                    <a:gd name="connsiteX3739" fmla="*/ 342938 w 1405845"/>
                    <a:gd name="connsiteY3739" fmla="*/ 762074 h 1125228"/>
                    <a:gd name="connsiteX3740" fmla="*/ 340365 w 1405845"/>
                    <a:gd name="connsiteY3740" fmla="*/ 762074 h 1125228"/>
                    <a:gd name="connsiteX3741" fmla="*/ 338667 w 1405845"/>
                    <a:gd name="connsiteY3741" fmla="*/ 762949 h 1125228"/>
                    <a:gd name="connsiteX3742" fmla="*/ 337818 w 1405845"/>
                    <a:gd name="connsiteY3742" fmla="*/ 762949 h 1125228"/>
                    <a:gd name="connsiteX3743" fmla="*/ 336093 w 1405845"/>
                    <a:gd name="connsiteY3743" fmla="*/ 762949 h 1125228"/>
                    <a:gd name="connsiteX3744" fmla="*/ 335244 w 1405845"/>
                    <a:gd name="connsiteY3744" fmla="*/ 762949 h 1125228"/>
                    <a:gd name="connsiteX3745" fmla="*/ 331848 w 1405845"/>
                    <a:gd name="connsiteY3745" fmla="*/ 762074 h 1125228"/>
                    <a:gd name="connsiteX3746" fmla="*/ 327577 w 1405845"/>
                    <a:gd name="connsiteY3746" fmla="*/ 762949 h 1125228"/>
                    <a:gd name="connsiteX3747" fmla="*/ 325879 w 1405845"/>
                    <a:gd name="connsiteY3747" fmla="*/ 762949 h 1125228"/>
                    <a:gd name="connsiteX3748" fmla="*/ 321607 w 1405845"/>
                    <a:gd name="connsiteY3748" fmla="*/ 764645 h 1125228"/>
                    <a:gd name="connsiteX3749" fmla="*/ 318185 w 1405845"/>
                    <a:gd name="connsiteY3749" fmla="*/ 764645 h 1125228"/>
                    <a:gd name="connsiteX3750" fmla="*/ 315638 w 1405845"/>
                    <a:gd name="connsiteY3750" fmla="*/ 764645 h 1125228"/>
                    <a:gd name="connsiteX3751" fmla="*/ 313064 w 1405845"/>
                    <a:gd name="connsiteY3751" fmla="*/ 763797 h 1125228"/>
                    <a:gd name="connsiteX3752" fmla="*/ 309669 w 1405845"/>
                    <a:gd name="connsiteY3752" fmla="*/ 763797 h 1125228"/>
                    <a:gd name="connsiteX3753" fmla="*/ 307944 w 1405845"/>
                    <a:gd name="connsiteY3753" fmla="*/ 764645 h 1125228"/>
                    <a:gd name="connsiteX3754" fmla="*/ 304548 w 1405845"/>
                    <a:gd name="connsiteY3754" fmla="*/ 768039 h 1125228"/>
                    <a:gd name="connsiteX3755" fmla="*/ 301975 w 1405845"/>
                    <a:gd name="connsiteY3755" fmla="*/ 768914 h 1125228"/>
                    <a:gd name="connsiteX3756" fmla="*/ 299428 w 1405845"/>
                    <a:gd name="connsiteY3756" fmla="*/ 768914 h 1125228"/>
                    <a:gd name="connsiteX3757" fmla="*/ 298579 w 1405845"/>
                    <a:gd name="connsiteY3757" fmla="*/ 768039 h 1125228"/>
                    <a:gd name="connsiteX3758" fmla="*/ 296005 w 1405845"/>
                    <a:gd name="connsiteY3758" fmla="*/ 768039 h 1125228"/>
                    <a:gd name="connsiteX3759" fmla="*/ 291734 w 1405845"/>
                    <a:gd name="connsiteY3759" fmla="*/ 766342 h 1125228"/>
                    <a:gd name="connsiteX3760" fmla="*/ 290885 w 1405845"/>
                    <a:gd name="connsiteY3760" fmla="*/ 766342 h 1125228"/>
                    <a:gd name="connsiteX3761" fmla="*/ 288338 w 1405845"/>
                    <a:gd name="connsiteY3761" fmla="*/ 767190 h 1125228"/>
                    <a:gd name="connsiteX3762" fmla="*/ 284915 w 1405845"/>
                    <a:gd name="connsiteY3762" fmla="*/ 768039 h 1125228"/>
                    <a:gd name="connsiteX3763" fmla="*/ 279795 w 1405845"/>
                    <a:gd name="connsiteY3763" fmla="*/ 768039 h 1125228"/>
                    <a:gd name="connsiteX3764" fmla="*/ 278946 w 1405845"/>
                    <a:gd name="connsiteY3764" fmla="*/ 768039 h 1125228"/>
                    <a:gd name="connsiteX3765" fmla="*/ 276399 w 1405845"/>
                    <a:gd name="connsiteY3765" fmla="*/ 769762 h 1125228"/>
                    <a:gd name="connsiteX3766" fmla="*/ 275550 w 1405845"/>
                    <a:gd name="connsiteY3766" fmla="*/ 770610 h 1125228"/>
                    <a:gd name="connsiteX3767" fmla="*/ 274674 w 1405845"/>
                    <a:gd name="connsiteY3767" fmla="*/ 773155 h 1125228"/>
                    <a:gd name="connsiteX3768" fmla="*/ 275550 w 1405845"/>
                    <a:gd name="connsiteY3768" fmla="*/ 774879 h 1125228"/>
                    <a:gd name="connsiteX3769" fmla="*/ 275550 w 1405845"/>
                    <a:gd name="connsiteY3769" fmla="*/ 775727 h 1125228"/>
                    <a:gd name="connsiteX3770" fmla="*/ 274674 w 1405845"/>
                    <a:gd name="connsiteY3770" fmla="*/ 776575 h 1125228"/>
                    <a:gd name="connsiteX3771" fmla="*/ 272976 w 1405845"/>
                    <a:gd name="connsiteY3771" fmla="*/ 778272 h 1125228"/>
                    <a:gd name="connsiteX3772" fmla="*/ 271278 w 1405845"/>
                    <a:gd name="connsiteY3772" fmla="*/ 781692 h 1125228"/>
                    <a:gd name="connsiteX3773" fmla="*/ 271278 w 1405845"/>
                    <a:gd name="connsiteY3773" fmla="*/ 784237 h 1125228"/>
                    <a:gd name="connsiteX3774" fmla="*/ 271278 w 1405845"/>
                    <a:gd name="connsiteY3774" fmla="*/ 785112 h 1125228"/>
                    <a:gd name="connsiteX3775" fmla="*/ 272976 w 1405845"/>
                    <a:gd name="connsiteY3775" fmla="*/ 787657 h 1125228"/>
                    <a:gd name="connsiteX3776" fmla="*/ 272127 w 1405845"/>
                    <a:gd name="connsiteY3776" fmla="*/ 791926 h 1125228"/>
                    <a:gd name="connsiteX3777" fmla="*/ 273825 w 1405845"/>
                    <a:gd name="connsiteY3777" fmla="*/ 796194 h 1125228"/>
                    <a:gd name="connsiteX3778" fmla="*/ 273825 w 1405845"/>
                    <a:gd name="connsiteY3778" fmla="*/ 797042 h 1125228"/>
                    <a:gd name="connsiteX3779" fmla="*/ 273825 w 1405845"/>
                    <a:gd name="connsiteY3779" fmla="*/ 798739 h 1125228"/>
                    <a:gd name="connsiteX3780" fmla="*/ 273825 w 1405845"/>
                    <a:gd name="connsiteY3780" fmla="*/ 799587 h 1125228"/>
                    <a:gd name="connsiteX3781" fmla="*/ 272127 w 1405845"/>
                    <a:gd name="connsiteY3781" fmla="*/ 803007 h 1125228"/>
                    <a:gd name="connsiteX3782" fmla="*/ 271278 w 1405845"/>
                    <a:gd name="connsiteY3782" fmla="*/ 803856 h 1125228"/>
                    <a:gd name="connsiteX3783" fmla="*/ 269554 w 1405845"/>
                    <a:gd name="connsiteY3783" fmla="*/ 803856 h 1125228"/>
                    <a:gd name="connsiteX3784" fmla="*/ 261886 w 1405845"/>
                    <a:gd name="connsiteY3784" fmla="*/ 798739 h 1125228"/>
                    <a:gd name="connsiteX3785" fmla="*/ 261037 w 1405845"/>
                    <a:gd name="connsiteY3785" fmla="*/ 797891 h 1125228"/>
                    <a:gd name="connsiteX3786" fmla="*/ 261886 w 1405845"/>
                    <a:gd name="connsiteY3786" fmla="*/ 783389 h 1125228"/>
                    <a:gd name="connsiteX3787" fmla="*/ 261886 w 1405845"/>
                    <a:gd name="connsiteY3787" fmla="*/ 780844 h 1125228"/>
                    <a:gd name="connsiteX3788" fmla="*/ 261037 w 1405845"/>
                    <a:gd name="connsiteY3788" fmla="*/ 774030 h 1125228"/>
                    <a:gd name="connsiteX3789" fmla="*/ 259339 w 1405845"/>
                    <a:gd name="connsiteY3789" fmla="*/ 769762 h 1125228"/>
                    <a:gd name="connsiteX3790" fmla="*/ 258490 w 1405845"/>
                    <a:gd name="connsiteY3790" fmla="*/ 768039 h 1125228"/>
                    <a:gd name="connsiteX3791" fmla="*/ 255068 w 1405845"/>
                    <a:gd name="connsiteY3791" fmla="*/ 767190 h 1125228"/>
                    <a:gd name="connsiteX3792" fmla="*/ 253370 w 1405845"/>
                    <a:gd name="connsiteY3792" fmla="*/ 766342 h 1125228"/>
                    <a:gd name="connsiteX3793" fmla="*/ 249947 w 1405845"/>
                    <a:gd name="connsiteY3793" fmla="*/ 766342 h 1125228"/>
                    <a:gd name="connsiteX3794" fmla="*/ 249098 w 1405845"/>
                    <a:gd name="connsiteY3794" fmla="*/ 767190 h 1125228"/>
                    <a:gd name="connsiteX3795" fmla="*/ 245676 w 1405845"/>
                    <a:gd name="connsiteY3795" fmla="*/ 774030 h 1125228"/>
                    <a:gd name="connsiteX3796" fmla="*/ 242280 w 1405845"/>
                    <a:gd name="connsiteY3796" fmla="*/ 781692 h 1125228"/>
                    <a:gd name="connsiteX3797" fmla="*/ 240556 w 1405845"/>
                    <a:gd name="connsiteY3797" fmla="*/ 783389 h 1125228"/>
                    <a:gd name="connsiteX3798" fmla="*/ 235435 w 1405845"/>
                    <a:gd name="connsiteY3798" fmla="*/ 786809 h 1125228"/>
                    <a:gd name="connsiteX3799" fmla="*/ 235435 w 1405845"/>
                    <a:gd name="connsiteY3799" fmla="*/ 787657 h 1125228"/>
                    <a:gd name="connsiteX3800" fmla="*/ 234586 w 1405845"/>
                    <a:gd name="connsiteY3800" fmla="*/ 787657 h 1125228"/>
                    <a:gd name="connsiteX3801" fmla="*/ 232888 w 1405845"/>
                    <a:gd name="connsiteY3801" fmla="*/ 786809 h 1125228"/>
                    <a:gd name="connsiteX3802" fmla="*/ 228617 w 1405845"/>
                    <a:gd name="connsiteY3802" fmla="*/ 785961 h 1125228"/>
                    <a:gd name="connsiteX3803" fmla="*/ 227768 w 1405845"/>
                    <a:gd name="connsiteY3803" fmla="*/ 785961 h 1125228"/>
                    <a:gd name="connsiteX3804" fmla="*/ 224345 w 1405845"/>
                    <a:gd name="connsiteY3804" fmla="*/ 780844 h 1125228"/>
                    <a:gd name="connsiteX3805" fmla="*/ 224345 w 1405845"/>
                    <a:gd name="connsiteY3805" fmla="*/ 779147 h 1125228"/>
                    <a:gd name="connsiteX3806" fmla="*/ 223496 w 1405845"/>
                    <a:gd name="connsiteY3806" fmla="*/ 776575 h 1125228"/>
                    <a:gd name="connsiteX3807" fmla="*/ 219225 w 1405845"/>
                    <a:gd name="connsiteY3807" fmla="*/ 768914 h 1125228"/>
                    <a:gd name="connsiteX3808" fmla="*/ 219225 w 1405845"/>
                    <a:gd name="connsiteY3808" fmla="*/ 762074 h 1125228"/>
                    <a:gd name="connsiteX3809" fmla="*/ 218376 w 1405845"/>
                    <a:gd name="connsiteY3809" fmla="*/ 760377 h 1125228"/>
                    <a:gd name="connsiteX3810" fmla="*/ 218376 w 1405845"/>
                    <a:gd name="connsiteY3810" fmla="*/ 759529 h 1125228"/>
                    <a:gd name="connsiteX3811" fmla="*/ 218376 w 1405845"/>
                    <a:gd name="connsiteY3811" fmla="*/ 756109 h 1125228"/>
                    <a:gd name="connsiteX3812" fmla="*/ 220100 w 1405845"/>
                    <a:gd name="connsiteY3812" fmla="*/ 749295 h 1125228"/>
                    <a:gd name="connsiteX3813" fmla="*/ 221798 w 1405845"/>
                    <a:gd name="connsiteY3813" fmla="*/ 747598 h 1125228"/>
                    <a:gd name="connsiteX3814" fmla="*/ 224345 w 1405845"/>
                    <a:gd name="connsiteY3814" fmla="*/ 747598 h 1125228"/>
                    <a:gd name="connsiteX3815" fmla="*/ 226070 w 1405845"/>
                    <a:gd name="connsiteY3815" fmla="*/ 746750 h 1125228"/>
                    <a:gd name="connsiteX3816" fmla="*/ 226070 w 1405845"/>
                    <a:gd name="connsiteY3816" fmla="*/ 745027 h 1125228"/>
                    <a:gd name="connsiteX3817" fmla="*/ 226070 w 1405845"/>
                    <a:gd name="connsiteY3817" fmla="*/ 743330 h 1125228"/>
                    <a:gd name="connsiteX3818" fmla="*/ 225221 w 1405845"/>
                    <a:gd name="connsiteY3818" fmla="*/ 742482 h 1125228"/>
                    <a:gd name="connsiteX3819" fmla="*/ 224345 w 1405845"/>
                    <a:gd name="connsiteY3819" fmla="*/ 742482 h 1125228"/>
                    <a:gd name="connsiteX3820" fmla="*/ 220100 w 1405845"/>
                    <a:gd name="connsiteY3820" fmla="*/ 741633 h 1125228"/>
                    <a:gd name="connsiteX3821" fmla="*/ 217527 w 1405845"/>
                    <a:gd name="connsiteY3821" fmla="*/ 742482 h 1125228"/>
                    <a:gd name="connsiteX3822" fmla="*/ 214980 w 1405845"/>
                    <a:gd name="connsiteY3822" fmla="*/ 744178 h 1125228"/>
                    <a:gd name="connsiteX3823" fmla="*/ 212406 w 1405845"/>
                    <a:gd name="connsiteY3823" fmla="*/ 745027 h 1125228"/>
                    <a:gd name="connsiteX3824" fmla="*/ 202165 w 1405845"/>
                    <a:gd name="connsiteY3824" fmla="*/ 744178 h 1125228"/>
                    <a:gd name="connsiteX3825" fmla="*/ 199618 w 1405845"/>
                    <a:gd name="connsiteY3825" fmla="*/ 744178 h 1125228"/>
                    <a:gd name="connsiteX3826" fmla="*/ 196196 w 1405845"/>
                    <a:gd name="connsiteY3826" fmla="*/ 740785 h 1125228"/>
                    <a:gd name="connsiteX3827" fmla="*/ 195347 w 1405845"/>
                    <a:gd name="connsiteY3827" fmla="*/ 739910 h 1125228"/>
                    <a:gd name="connsiteX3828" fmla="*/ 193649 w 1405845"/>
                    <a:gd name="connsiteY3828" fmla="*/ 736517 h 1125228"/>
                    <a:gd name="connsiteX3829" fmla="*/ 191075 w 1405845"/>
                    <a:gd name="connsiteY3829" fmla="*/ 735668 h 1125228"/>
                    <a:gd name="connsiteX3830" fmla="*/ 187679 w 1405845"/>
                    <a:gd name="connsiteY3830" fmla="*/ 734820 h 1125228"/>
                    <a:gd name="connsiteX3831" fmla="*/ 186831 w 1405845"/>
                    <a:gd name="connsiteY3831" fmla="*/ 735668 h 1125228"/>
                    <a:gd name="connsiteX3832" fmla="*/ 184257 w 1405845"/>
                    <a:gd name="connsiteY3832" fmla="*/ 735668 h 1125228"/>
                    <a:gd name="connsiteX3833" fmla="*/ 180861 w 1405845"/>
                    <a:gd name="connsiteY3833" fmla="*/ 736517 h 1125228"/>
                    <a:gd name="connsiteX3834" fmla="*/ 178288 w 1405845"/>
                    <a:gd name="connsiteY3834" fmla="*/ 737365 h 1125228"/>
                    <a:gd name="connsiteX3835" fmla="*/ 178288 w 1405845"/>
                    <a:gd name="connsiteY3835" fmla="*/ 738213 h 1125228"/>
                    <a:gd name="connsiteX3836" fmla="*/ 176590 w 1405845"/>
                    <a:gd name="connsiteY3836" fmla="*/ 738213 h 1125228"/>
                    <a:gd name="connsiteX3837" fmla="*/ 168047 w 1405845"/>
                    <a:gd name="connsiteY3837" fmla="*/ 738213 h 1125228"/>
                    <a:gd name="connsiteX3838" fmla="*/ 163775 w 1405845"/>
                    <a:gd name="connsiteY3838" fmla="*/ 737365 h 1125228"/>
                    <a:gd name="connsiteX3839" fmla="*/ 162926 w 1405845"/>
                    <a:gd name="connsiteY3839" fmla="*/ 737365 h 1125228"/>
                    <a:gd name="connsiteX3840" fmla="*/ 158681 w 1405845"/>
                    <a:gd name="connsiteY3840" fmla="*/ 737365 h 1125228"/>
                    <a:gd name="connsiteX3841" fmla="*/ 157806 w 1405845"/>
                    <a:gd name="connsiteY3841" fmla="*/ 737365 h 1125228"/>
                    <a:gd name="connsiteX3842" fmla="*/ 152712 w 1405845"/>
                    <a:gd name="connsiteY3842" fmla="*/ 738213 h 1125228"/>
                    <a:gd name="connsiteX3843" fmla="*/ 150138 w 1405845"/>
                    <a:gd name="connsiteY3843" fmla="*/ 739910 h 1125228"/>
                    <a:gd name="connsiteX3844" fmla="*/ 147591 w 1405845"/>
                    <a:gd name="connsiteY3844" fmla="*/ 739910 h 1125228"/>
                    <a:gd name="connsiteX3845" fmla="*/ 145018 w 1405845"/>
                    <a:gd name="connsiteY3845" fmla="*/ 739910 h 1125228"/>
                    <a:gd name="connsiteX3846" fmla="*/ 143320 w 1405845"/>
                    <a:gd name="connsiteY3846" fmla="*/ 739062 h 1125228"/>
                    <a:gd name="connsiteX3847" fmla="*/ 136501 w 1405845"/>
                    <a:gd name="connsiteY3847" fmla="*/ 736517 h 1125228"/>
                    <a:gd name="connsiteX3848" fmla="*/ 129656 w 1405845"/>
                    <a:gd name="connsiteY3848" fmla="*/ 737365 h 1125228"/>
                    <a:gd name="connsiteX3849" fmla="*/ 127958 w 1405845"/>
                    <a:gd name="connsiteY3849" fmla="*/ 736517 h 1125228"/>
                    <a:gd name="connsiteX3850" fmla="*/ 126260 w 1405845"/>
                    <a:gd name="connsiteY3850" fmla="*/ 736517 h 1125228"/>
                    <a:gd name="connsiteX3851" fmla="*/ 125412 w 1405845"/>
                    <a:gd name="connsiteY3851" fmla="*/ 735668 h 1125228"/>
                    <a:gd name="connsiteX3852" fmla="*/ 121989 w 1405845"/>
                    <a:gd name="connsiteY3852" fmla="*/ 732248 h 1125228"/>
                    <a:gd name="connsiteX3853" fmla="*/ 120291 w 1405845"/>
                    <a:gd name="connsiteY3853" fmla="*/ 731400 h 1125228"/>
                    <a:gd name="connsiteX3854" fmla="*/ 119416 w 1405845"/>
                    <a:gd name="connsiteY3854" fmla="*/ 730551 h 1125228"/>
                    <a:gd name="connsiteX3855" fmla="*/ 118567 w 1405845"/>
                    <a:gd name="connsiteY3855" fmla="*/ 730551 h 1125228"/>
                    <a:gd name="connsiteX3856" fmla="*/ 114322 w 1405845"/>
                    <a:gd name="connsiteY3856" fmla="*/ 730551 h 1125228"/>
                    <a:gd name="connsiteX3857" fmla="*/ 111748 w 1405845"/>
                    <a:gd name="connsiteY3857" fmla="*/ 731400 h 1125228"/>
                    <a:gd name="connsiteX3858" fmla="*/ 110899 w 1405845"/>
                    <a:gd name="connsiteY3858" fmla="*/ 731400 h 1125228"/>
                    <a:gd name="connsiteX3859" fmla="*/ 110050 w 1405845"/>
                    <a:gd name="connsiteY3859" fmla="*/ 730551 h 1125228"/>
                    <a:gd name="connsiteX3860" fmla="*/ 106628 w 1405845"/>
                    <a:gd name="connsiteY3860" fmla="*/ 729703 h 1125228"/>
                    <a:gd name="connsiteX3861" fmla="*/ 104081 w 1405845"/>
                    <a:gd name="connsiteY3861" fmla="*/ 729703 h 1125228"/>
                    <a:gd name="connsiteX3862" fmla="*/ 100658 w 1405845"/>
                    <a:gd name="connsiteY3862" fmla="*/ 731400 h 1125228"/>
                    <a:gd name="connsiteX3863" fmla="*/ 95538 w 1405845"/>
                    <a:gd name="connsiteY3863" fmla="*/ 729703 h 1125228"/>
                    <a:gd name="connsiteX3864" fmla="*/ 92142 w 1405845"/>
                    <a:gd name="connsiteY3864" fmla="*/ 730551 h 1125228"/>
                    <a:gd name="connsiteX3865" fmla="*/ 91266 w 1405845"/>
                    <a:gd name="connsiteY3865" fmla="*/ 730551 h 1125228"/>
                    <a:gd name="connsiteX3866" fmla="*/ 89568 w 1405845"/>
                    <a:gd name="connsiteY3866" fmla="*/ 729703 h 1125228"/>
                    <a:gd name="connsiteX3867" fmla="*/ 87021 w 1405845"/>
                    <a:gd name="connsiteY3867" fmla="*/ 729703 h 1125228"/>
                    <a:gd name="connsiteX3868" fmla="*/ 87021 w 1405845"/>
                    <a:gd name="connsiteY3868" fmla="*/ 727980 h 1125228"/>
                    <a:gd name="connsiteX3869" fmla="*/ 84448 w 1405845"/>
                    <a:gd name="connsiteY3869" fmla="*/ 727131 h 1125228"/>
                    <a:gd name="connsiteX3870" fmla="*/ 79327 w 1405845"/>
                    <a:gd name="connsiteY3870" fmla="*/ 721166 h 1125228"/>
                    <a:gd name="connsiteX3871" fmla="*/ 76780 w 1405845"/>
                    <a:gd name="connsiteY3871" fmla="*/ 720318 h 1125228"/>
                    <a:gd name="connsiteX3872" fmla="*/ 74207 w 1405845"/>
                    <a:gd name="connsiteY3872" fmla="*/ 719470 h 1125228"/>
                    <a:gd name="connsiteX3873" fmla="*/ 72509 w 1405845"/>
                    <a:gd name="connsiteY3873" fmla="*/ 718621 h 1125228"/>
                    <a:gd name="connsiteX3874" fmla="*/ 70811 w 1405845"/>
                    <a:gd name="connsiteY3874" fmla="*/ 719470 h 1125228"/>
                    <a:gd name="connsiteX3875" fmla="*/ 69086 w 1405845"/>
                    <a:gd name="connsiteY3875" fmla="*/ 720318 h 1125228"/>
                    <a:gd name="connsiteX3876" fmla="*/ 66539 w 1405845"/>
                    <a:gd name="connsiteY3876" fmla="*/ 720318 h 1125228"/>
                    <a:gd name="connsiteX3877" fmla="*/ 64841 w 1405845"/>
                    <a:gd name="connsiteY3877" fmla="*/ 721166 h 1125228"/>
                    <a:gd name="connsiteX3878" fmla="*/ 63117 w 1405845"/>
                    <a:gd name="connsiteY3878" fmla="*/ 722863 h 1125228"/>
                    <a:gd name="connsiteX3879" fmla="*/ 60570 w 1405845"/>
                    <a:gd name="connsiteY3879" fmla="*/ 722863 h 1125228"/>
                    <a:gd name="connsiteX3880" fmla="*/ 58872 w 1405845"/>
                    <a:gd name="connsiteY3880" fmla="*/ 722863 h 1125228"/>
                    <a:gd name="connsiteX3881" fmla="*/ 57997 w 1405845"/>
                    <a:gd name="connsiteY3881" fmla="*/ 724586 h 1125228"/>
                    <a:gd name="connsiteX3882" fmla="*/ 55450 w 1405845"/>
                    <a:gd name="connsiteY3882" fmla="*/ 727980 h 1125228"/>
                    <a:gd name="connsiteX3883" fmla="*/ 53752 w 1405845"/>
                    <a:gd name="connsiteY3883" fmla="*/ 728828 h 1125228"/>
                    <a:gd name="connsiteX3884" fmla="*/ 52027 w 1405845"/>
                    <a:gd name="connsiteY3884" fmla="*/ 730551 h 1125228"/>
                    <a:gd name="connsiteX3885" fmla="*/ 49480 w 1405845"/>
                    <a:gd name="connsiteY3885" fmla="*/ 734820 h 1125228"/>
                    <a:gd name="connsiteX3886" fmla="*/ 48631 w 1405845"/>
                    <a:gd name="connsiteY3886" fmla="*/ 734820 h 1125228"/>
                    <a:gd name="connsiteX3887" fmla="*/ 46907 w 1405845"/>
                    <a:gd name="connsiteY3887" fmla="*/ 735668 h 1125228"/>
                    <a:gd name="connsiteX3888" fmla="*/ 46058 w 1405845"/>
                    <a:gd name="connsiteY3888" fmla="*/ 735668 h 1125228"/>
                    <a:gd name="connsiteX3889" fmla="*/ 40088 w 1405845"/>
                    <a:gd name="connsiteY3889" fmla="*/ 737365 h 1125228"/>
                    <a:gd name="connsiteX3890" fmla="*/ 33270 w 1405845"/>
                    <a:gd name="connsiteY3890" fmla="*/ 739062 h 1125228"/>
                    <a:gd name="connsiteX3891" fmla="*/ 31572 w 1405845"/>
                    <a:gd name="connsiteY3891" fmla="*/ 739062 h 1125228"/>
                    <a:gd name="connsiteX3892" fmla="*/ 31572 w 1405845"/>
                    <a:gd name="connsiteY3892" fmla="*/ 739910 h 1125228"/>
                    <a:gd name="connsiteX3893" fmla="*/ 28998 w 1405845"/>
                    <a:gd name="connsiteY3893" fmla="*/ 741633 h 1125228"/>
                    <a:gd name="connsiteX3894" fmla="*/ 25602 w 1405845"/>
                    <a:gd name="connsiteY3894" fmla="*/ 742482 h 1125228"/>
                    <a:gd name="connsiteX3895" fmla="*/ 24727 w 1405845"/>
                    <a:gd name="connsiteY3895" fmla="*/ 743330 h 1125228"/>
                    <a:gd name="connsiteX3896" fmla="*/ 22180 w 1405845"/>
                    <a:gd name="connsiteY3896" fmla="*/ 745875 h 1125228"/>
                    <a:gd name="connsiteX3897" fmla="*/ 20482 w 1405845"/>
                    <a:gd name="connsiteY3897" fmla="*/ 745875 h 1125228"/>
                    <a:gd name="connsiteX3898" fmla="*/ 18757 w 1405845"/>
                    <a:gd name="connsiteY3898" fmla="*/ 745875 h 1125228"/>
                    <a:gd name="connsiteX3899" fmla="*/ 17059 w 1405845"/>
                    <a:gd name="connsiteY3899" fmla="*/ 745875 h 1125228"/>
                    <a:gd name="connsiteX3900" fmla="*/ 17059 w 1405845"/>
                    <a:gd name="connsiteY3900" fmla="*/ 747598 h 1125228"/>
                    <a:gd name="connsiteX3901" fmla="*/ 14512 w 1405845"/>
                    <a:gd name="connsiteY3901" fmla="*/ 749295 h 1125228"/>
                    <a:gd name="connsiteX3902" fmla="*/ 12788 w 1405845"/>
                    <a:gd name="connsiteY3902" fmla="*/ 750992 h 1125228"/>
                    <a:gd name="connsiteX3903" fmla="*/ 11939 w 1405845"/>
                    <a:gd name="connsiteY3903" fmla="*/ 750992 h 1125228"/>
                    <a:gd name="connsiteX3904" fmla="*/ 10241 w 1405845"/>
                    <a:gd name="connsiteY3904" fmla="*/ 750992 h 1125228"/>
                    <a:gd name="connsiteX3905" fmla="*/ 10241 w 1405845"/>
                    <a:gd name="connsiteY3905" fmla="*/ 751867 h 1125228"/>
                    <a:gd name="connsiteX3906" fmla="*/ 5969 w 1405845"/>
                    <a:gd name="connsiteY3906" fmla="*/ 757832 h 1125228"/>
                    <a:gd name="connsiteX3907" fmla="*/ 5120 w 1405845"/>
                    <a:gd name="connsiteY3907" fmla="*/ 756109 h 1125228"/>
                    <a:gd name="connsiteX3908" fmla="*/ 3422 w 1405845"/>
                    <a:gd name="connsiteY3908" fmla="*/ 753563 h 1125228"/>
                    <a:gd name="connsiteX3909" fmla="*/ 4271 w 1405845"/>
                    <a:gd name="connsiteY3909" fmla="*/ 752715 h 1125228"/>
                    <a:gd name="connsiteX3910" fmla="*/ 5120 w 1405845"/>
                    <a:gd name="connsiteY3910" fmla="*/ 750143 h 1125228"/>
                    <a:gd name="connsiteX3911" fmla="*/ 5120 w 1405845"/>
                    <a:gd name="connsiteY3911" fmla="*/ 746750 h 1125228"/>
                    <a:gd name="connsiteX3912" fmla="*/ 3422 w 1405845"/>
                    <a:gd name="connsiteY3912" fmla="*/ 742482 h 1125228"/>
                    <a:gd name="connsiteX3913" fmla="*/ 5969 w 1405845"/>
                    <a:gd name="connsiteY3913" fmla="*/ 736517 h 1125228"/>
                    <a:gd name="connsiteX3914" fmla="*/ 5969 w 1405845"/>
                    <a:gd name="connsiteY3914" fmla="*/ 735668 h 1125228"/>
                    <a:gd name="connsiteX3915" fmla="*/ 5969 w 1405845"/>
                    <a:gd name="connsiteY3915" fmla="*/ 734820 h 1125228"/>
                    <a:gd name="connsiteX3916" fmla="*/ 5969 w 1405845"/>
                    <a:gd name="connsiteY3916" fmla="*/ 733945 h 1125228"/>
                    <a:gd name="connsiteX3917" fmla="*/ 4271 w 1405845"/>
                    <a:gd name="connsiteY3917" fmla="*/ 731400 h 1125228"/>
                    <a:gd name="connsiteX3918" fmla="*/ 3422 w 1405845"/>
                    <a:gd name="connsiteY3918" fmla="*/ 729703 h 1125228"/>
                    <a:gd name="connsiteX3919" fmla="*/ 3422 w 1405845"/>
                    <a:gd name="connsiteY3919" fmla="*/ 726283 h 1125228"/>
                    <a:gd name="connsiteX3920" fmla="*/ 3422 w 1405845"/>
                    <a:gd name="connsiteY3920" fmla="*/ 722015 h 1125228"/>
                    <a:gd name="connsiteX3921" fmla="*/ 1698 w 1405845"/>
                    <a:gd name="connsiteY3921" fmla="*/ 720318 h 1125228"/>
                    <a:gd name="connsiteX3922" fmla="*/ 1698 w 1405845"/>
                    <a:gd name="connsiteY3922" fmla="*/ 719470 h 112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Lst>
                  <a:rect l="l" t="t" r="r" b="b"/>
                  <a:pathLst>
                    <a:path w="1405845" h="1125228">
                      <a:moveTo>
                        <a:pt x="1698" y="719470"/>
                      </a:moveTo>
                      <a:lnTo>
                        <a:pt x="849" y="717746"/>
                      </a:lnTo>
                      <a:lnTo>
                        <a:pt x="2547" y="715201"/>
                      </a:lnTo>
                      <a:lnTo>
                        <a:pt x="0" y="712656"/>
                      </a:lnTo>
                      <a:lnTo>
                        <a:pt x="0" y="711781"/>
                      </a:lnTo>
                      <a:lnTo>
                        <a:pt x="849" y="710933"/>
                      </a:lnTo>
                      <a:lnTo>
                        <a:pt x="1698" y="706665"/>
                      </a:lnTo>
                      <a:lnTo>
                        <a:pt x="3422" y="703271"/>
                      </a:lnTo>
                      <a:lnTo>
                        <a:pt x="4271" y="702423"/>
                      </a:lnTo>
                      <a:lnTo>
                        <a:pt x="6818" y="695583"/>
                      </a:lnTo>
                      <a:lnTo>
                        <a:pt x="7667" y="693886"/>
                      </a:lnTo>
                      <a:lnTo>
                        <a:pt x="9392" y="693038"/>
                      </a:lnTo>
                      <a:lnTo>
                        <a:pt x="10241" y="693038"/>
                      </a:lnTo>
                      <a:lnTo>
                        <a:pt x="12788" y="693886"/>
                      </a:lnTo>
                      <a:lnTo>
                        <a:pt x="13663" y="693886"/>
                      </a:lnTo>
                      <a:lnTo>
                        <a:pt x="15361" y="693886"/>
                      </a:lnTo>
                      <a:lnTo>
                        <a:pt x="15361" y="692189"/>
                      </a:lnTo>
                      <a:lnTo>
                        <a:pt x="15361" y="689618"/>
                      </a:lnTo>
                      <a:lnTo>
                        <a:pt x="14512" y="687921"/>
                      </a:lnTo>
                      <a:lnTo>
                        <a:pt x="10241" y="681956"/>
                      </a:lnTo>
                      <a:lnTo>
                        <a:pt x="10241" y="680259"/>
                      </a:lnTo>
                      <a:lnTo>
                        <a:pt x="11939" y="678536"/>
                      </a:lnTo>
                      <a:lnTo>
                        <a:pt x="13663" y="677688"/>
                      </a:lnTo>
                      <a:lnTo>
                        <a:pt x="17908" y="679411"/>
                      </a:lnTo>
                      <a:lnTo>
                        <a:pt x="25602" y="681956"/>
                      </a:lnTo>
                      <a:lnTo>
                        <a:pt x="26451" y="681956"/>
                      </a:lnTo>
                      <a:lnTo>
                        <a:pt x="28149" y="680259"/>
                      </a:lnTo>
                      <a:lnTo>
                        <a:pt x="28149" y="679411"/>
                      </a:lnTo>
                      <a:lnTo>
                        <a:pt x="26451" y="676839"/>
                      </a:lnTo>
                      <a:lnTo>
                        <a:pt x="22180" y="673419"/>
                      </a:lnTo>
                      <a:lnTo>
                        <a:pt x="21331" y="672571"/>
                      </a:lnTo>
                      <a:lnTo>
                        <a:pt x="22180" y="670874"/>
                      </a:lnTo>
                      <a:lnTo>
                        <a:pt x="22180" y="670026"/>
                      </a:lnTo>
                      <a:lnTo>
                        <a:pt x="23878" y="668329"/>
                      </a:lnTo>
                      <a:lnTo>
                        <a:pt x="24727" y="664909"/>
                      </a:lnTo>
                      <a:lnTo>
                        <a:pt x="26451" y="662337"/>
                      </a:lnTo>
                      <a:lnTo>
                        <a:pt x="26451" y="659792"/>
                      </a:lnTo>
                      <a:lnTo>
                        <a:pt x="27300" y="658095"/>
                      </a:lnTo>
                      <a:lnTo>
                        <a:pt x="27300" y="657247"/>
                      </a:lnTo>
                      <a:lnTo>
                        <a:pt x="28998" y="654676"/>
                      </a:lnTo>
                      <a:lnTo>
                        <a:pt x="32421" y="651256"/>
                      </a:lnTo>
                      <a:lnTo>
                        <a:pt x="34968" y="651256"/>
                      </a:lnTo>
                      <a:lnTo>
                        <a:pt x="37541" y="647862"/>
                      </a:lnTo>
                      <a:lnTo>
                        <a:pt x="38390" y="646165"/>
                      </a:lnTo>
                      <a:lnTo>
                        <a:pt x="38390" y="645290"/>
                      </a:lnTo>
                      <a:lnTo>
                        <a:pt x="38390" y="643594"/>
                      </a:lnTo>
                      <a:lnTo>
                        <a:pt x="39239" y="641897"/>
                      </a:lnTo>
                      <a:lnTo>
                        <a:pt x="46058" y="640174"/>
                      </a:lnTo>
                      <a:lnTo>
                        <a:pt x="46907" y="638477"/>
                      </a:lnTo>
                      <a:lnTo>
                        <a:pt x="46058" y="635932"/>
                      </a:lnTo>
                      <a:lnTo>
                        <a:pt x="46907" y="635083"/>
                      </a:lnTo>
                      <a:lnTo>
                        <a:pt x="48631" y="635083"/>
                      </a:lnTo>
                      <a:lnTo>
                        <a:pt x="50329" y="635083"/>
                      </a:lnTo>
                      <a:lnTo>
                        <a:pt x="57997" y="635083"/>
                      </a:lnTo>
                      <a:lnTo>
                        <a:pt x="59721" y="633360"/>
                      </a:lnTo>
                      <a:lnTo>
                        <a:pt x="63117" y="631664"/>
                      </a:lnTo>
                      <a:lnTo>
                        <a:pt x="63117" y="630815"/>
                      </a:lnTo>
                      <a:lnTo>
                        <a:pt x="63992" y="630815"/>
                      </a:lnTo>
                      <a:lnTo>
                        <a:pt x="65690" y="627395"/>
                      </a:lnTo>
                      <a:lnTo>
                        <a:pt x="69086" y="622278"/>
                      </a:lnTo>
                      <a:lnTo>
                        <a:pt x="69086" y="618885"/>
                      </a:lnTo>
                      <a:lnTo>
                        <a:pt x="68237" y="618037"/>
                      </a:lnTo>
                      <a:lnTo>
                        <a:pt x="69086" y="615465"/>
                      </a:lnTo>
                      <a:lnTo>
                        <a:pt x="67388" y="611197"/>
                      </a:lnTo>
                      <a:lnTo>
                        <a:pt x="67388" y="609500"/>
                      </a:lnTo>
                      <a:lnTo>
                        <a:pt x="69086" y="608652"/>
                      </a:lnTo>
                      <a:lnTo>
                        <a:pt x="72509" y="606955"/>
                      </a:lnTo>
                      <a:lnTo>
                        <a:pt x="73358" y="606955"/>
                      </a:lnTo>
                      <a:lnTo>
                        <a:pt x="75931" y="603535"/>
                      </a:lnTo>
                      <a:lnTo>
                        <a:pt x="78478" y="596721"/>
                      </a:lnTo>
                      <a:lnTo>
                        <a:pt x="78478" y="595873"/>
                      </a:lnTo>
                      <a:lnTo>
                        <a:pt x="79327" y="594998"/>
                      </a:lnTo>
                      <a:lnTo>
                        <a:pt x="81901" y="594150"/>
                      </a:lnTo>
                      <a:lnTo>
                        <a:pt x="83599" y="594150"/>
                      </a:lnTo>
                      <a:lnTo>
                        <a:pt x="84448" y="593301"/>
                      </a:lnTo>
                      <a:lnTo>
                        <a:pt x="87021" y="586488"/>
                      </a:lnTo>
                      <a:lnTo>
                        <a:pt x="91266" y="580523"/>
                      </a:lnTo>
                      <a:lnTo>
                        <a:pt x="92991" y="578800"/>
                      </a:lnTo>
                      <a:lnTo>
                        <a:pt x="94689" y="577951"/>
                      </a:lnTo>
                      <a:lnTo>
                        <a:pt x="95538" y="577103"/>
                      </a:lnTo>
                      <a:lnTo>
                        <a:pt x="97236" y="576254"/>
                      </a:lnTo>
                      <a:lnTo>
                        <a:pt x="99809" y="575406"/>
                      </a:lnTo>
                      <a:lnTo>
                        <a:pt x="104081" y="576254"/>
                      </a:lnTo>
                      <a:lnTo>
                        <a:pt x="106628" y="576254"/>
                      </a:lnTo>
                      <a:lnTo>
                        <a:pt x="110899" y="573709"/>
                      </a:lnTo>
                      <a:lnTo>
                        <a:pt x="121140" y="575406"/>
                      </a:lnTo>
                      <a:lnTo>
                        <a:pt x="123687" y="572834"/>
                      </a:lnTo>
                      <a:lnTo>
                        <a:pt x="125412" y="571138"/>
                      </a:lnTo>
                      <a:lnTo>
                        <a:pt x="127109" y="566869"/>
                      </a:lnTo>
                      <a:lnTo>
                        <a:pt x="127958" y="566021"/>
                      </a:lnTo>
                      <a:lnTo>
                        <a:pt x="129656" y="566021"/>
                      </a:lnTo>
                      <a:lnTo>
                        <a:pt x="133928" y="566021"/>
                      </a:lnTo>
                      <a:lnTo>
                        <a:pt x="134777" y="567718"/>
                      </a:lnTo>
                      <a:lnTo>
                        <a:pt x="139897" y="568593"/>
                      </a:lnTo>
                      <a:lnTo>
                        <a:pt x="143320" y="568593"/>
                      </a:lnTo>
                      <a:lnTo>
                        <a:pt x="145867" y="566869"/>
                      </a:lnTo>
                      <a:lnTo>
                        <a:pt x="146716" y="566869"/>
                      </a:lnTo>
                      <a:lnTo>
                        <a:pt x="147591" y="567718"/>
                      </a:lnTo>
                      <a:lnTo>
                        <a:pt x="148440" y="568593"/>
                      </a:lnTo>
                      <a:lnTo>
                        <a:pt x="150138" y="568593"/>
                      </a:lnTo>
                      <a:lnTo>
                        <a:pt x="151836" y="570289"/>
                      </a:lnTo>
                      <a:lnTo>
                        <a:pt x="154410" y="570289"/>
                      </a:lnTo>
                      <a:lnTo>
                        <a:pt x="156957" y="571138"/>
                      </a:lnTo>
                      <a:lnTo>
                        <a:pt x="157806" y="571138"/>
                      </a:lnTo>
                      <a:lnTo>
                        <a:pt x="158681" y="571138"/>
                      </a:lnTo>
                      <a:lnTo>
                        <a:pt x="159530" y="569441"/>
                      </a:lnTo>
                      <a:lnTo>
                        <a:pt x="160379" y="567718"/>
                      </a:lnTo>
                      <a:lnTo>
                        <a:pt x="162077" y="566869"/>
                      </a:lnTo>
                      <a:lnTo>
                        <a:pt x="163775" y="567718"/>
                      </a:lnTo>
                      <a:lnTo>
                        <a:pt x="164651" y="567718"/>
                      </a:lnTo>
                      <a:lnTo>
                        <a:pt x="166349" y="566869"/>
                      </a:lnTo>
                      <a:lnTo>
                        <a:pt x="168896" y="565173"/>
                      </a:lnTo>
                      <a:lnTo>
                        <a:pt x="170620" y="564324"/>
                      </a:lnTo>
                      <a:lnTo>
                        <a:pt x="172318" y="564324"/>
                      </a:lnTo>
                      <a:lnTo>
                        <a:pt x="173167" y="564324"/>
                      </a:lnTo>
                      <a:lnTo>
                        <a:pt x="175741" y="566021"/>
                      </a:lnTo>
                      <a:lnTo>
                        <a:pt x="176590" y="566021"/>
                      </a:lnTo>
                      <a:lnTo>
                        <a:pt x="177439" y="564324"/>
                      </a:lnTo>
                      <a:lnTo>
                        <a:pt x="174865" y="561753"/>
                      </a:lnTo>
                      <a:lnTo>
                        <a:pt x="175741" y="560904"/>
                      </a:lnTo>
                      <a:lnTo>
                        <a:pt x="175741" y="560056"/>
                      </a:lnTo>
                      <a:lnTo>
                        <a:pt x="178288" y="559208"/>
                      </a:lnTo>
                      <a:lnTo>
                        <a:pt x="185106" y="558359"/>
                      </a:lnTo>
                      <a:lnTo>
                        <a:pt x="186831" y="559208"/>
                      </a:lnTo>
                      <a:lnTo>
                        <a:pt x="187679" y="558359"/>
                      </a:lnTo>
                      <a:lnTo>
                        <a:pt x="188528" y="558359"/>
                      </a:lnTo>
                      <a:lnTo>
                        <a:pt x="188528" y="557511"/>
                      </a:lnTo>
                      <a:lnTo>
                        <a:pt x="189377" y="556662"/>
                      </a:lnTo>
                      <a:lnTo>
                        <a:pt x="188528" y="553242"/>
                      </a:lnTo>
                      <a:lnTo>
                        <a:pt x="189377" y="552394"/>
                      </a:lnTo>
                      <a:lnTo>
                        <a:pt x="190226" y="552394"/>
                      </a:lnTo>
                      <a:lnTo>
                        <a:pt x="191951" y="551546"/>
                      </a:lnTo>
                      <a:lnTo>
                        <a:pt x="194498" y="552394"/>
                      </a:lnTo>
                      <a:lnTo>
                        <a:pt x="195347" y="552394"/>
                      </a:lnTo>
                      <a:lnTo>
                        <a:pt x="196196" y="553242"/>
                      </a:lnTo>
                      <a:lnTo>
                        <a:pt x="196196" y="554091"/>
                      </a:lnTo>
                      <a:lnTo>
                        <a:pt x="196196" y="556662"/>
                      </a:lnTo>
                      <a:lnTo>
                        <a:pt x="196196" y="558359"/>
                      </a:lnTo>
                      <a:lnTo>
                        <a:pt x="197045" y="560904"/>
                      </a:lnTo>
                      <a:lnTo>
                        <a:pt x="203041" y="566869"/>
                      </a:lnTo>
                      <a:lnTo>
                        <a:pt x="204739" y="571138"/>
                      </a:lnTo>
                      <a:lnTo>
                        <a:pt x="205588" y="571138"/>
                      </a:lnTo>
                      <a:lnTo>
                        <a:pt x="207286" y="571986"/>
                      </a:lnTo>
                      <a:lnTo>
                        <a:pt x="209859" y="571138"/>
                      </a:lnTo>
                      <a:lnTo>
                        <a:pt x="210708" y="570289"/>
                      </a:lnTo>
                      <a:lnTo>
                        <a:pt x="211557" y="567718"/>
                      </a:lnTo>
                      <a:lnTo>
                        <a:pt x="214131" y="565173"/>
                      </a:lnTo>
                      <a:lnTo>
                        <a:pt x="215829" y="560904"/>
                      </a:lnTo>
                      <a:lnTo>
                        <a:pt x="216678" y="560904"/>
                      </a:lnTo>
                      <a:lnTo>
                        <a:pt x="219225" y="561753"/>
                      </a:lnTo>
                      <a:lnTo>
                        <a:pt x="220100" y="560904"/>
                      </a:lnTo>
                      <a:lnTo>
                        <a:pt x="220949" y="558359"/>
                      </a:lnTo>
                      <a:lnTo>
                        <a:pt x="221798" y="557511"/>
                      </a:lnTo>
                      <a:lnTo>
                        <a:pt x="222647" y="556662"/>
                      </a:lnTo>
                      <a:lnTo>
                        <a:pt x="223496" y="556662"/>
                      </a:lnTo>
                      <a:lnTo>
                        <a:pt x="226070" y="555788"/>
                      </a:lnTo>
                      <a:lnTo>
                        <a:pt x="226919" y="553242"/>
                      </a:lnTo>
                      <a:lnTo>
                        <a:pt x="228617" y="549822"/>
                      </a:lnTo>
                      <a:lnTo>
                        <a:pt x="230315" y="548126"/>
                      </a:lnTo>
                      <a:lnTo>
                        <a:pt x="232039" y="547277"/>
                      </a:lnTo>
                      <a:lnTo>
                        <a:pt x="232888" y="546429"/>
                      </a:lnTo>
                      <a:lnTo>
                        <a:pt x="232888" y="545554"/>
                      </a:lnTo>
                      <a:lnTo>
                        <a:pt x="232888" y="544706"/>
                      </a:lnTo>
                      <a:lnTo>
                        <a:pt x="230315" y="543009"/>
                      </a:lnTo>
                      <a:lnTo>
                        <a:pt x="230315" y="542161"/>
                      </a:lnTo>
                      <a:lnTo>
                        <a:pt x="231190" y="541312"/>
                      </a:lnTo>
                      <a:lnTo>
                        <a:pt x="233737" y="542161"/>
                      </a:lnTo>
                      <a:lnTo>
                        <a:pt x="237160" y="541312"/>
                      </a:lnTo>
                      <a:lnTo>
                        <a:pt x="238009" y="540464"/>
                      </a:lnTo>
                      <a:lnTo>
                        <a:pt x="241405" y="537892"/>
                      </a:lnTo>
                      <a:lnTo>
                        <a:pt x="243978" y="537892"/>
                      </a:lnTo>
                      <a:lnTo>
                        <a:pt x="243978" y="538741"/>
                      </a:lnTo>
                      <a:lnTo>
                        <a:pt x="243129" y="539589"/>
                      </a:lnTo>
                      <a:lnTo>
                        <a:pt x="243129" y="540464"/>
                      </a:lnTo>
                      <a:lnTo>
                        <a:pt x="244827" y="540464"/>
                      </a:lnTo>
                      <a:lnTo>
                        <a:pt x="245676" y="541312"/>
                      </a:lnTo>
                      <a:lnTo>
                        <a:pt x="247374" y="541312"/>
                      </a:lnTo>
                      <a:lnTo>
                        <a:pt x="247374" y="542161"/>
                      </a:lnTo>
                      <a:lnTo>
                        <a:pt x="250796" y="540464"/>
                      </a:lnTo>
                      <a:lnTo>
                        <a:pt x="251645" y="538741"/>
                      </a:lnTo>
                      <a:lnTo>
                        <a:pt x="251645" y="537044"/>
                      </a:lnTo>
                      <a:lnTo>
                        <a:pt x="254219" y="535347"/>
                      </a:lnTo>
                      <a:lnTo>
                        <a:pt x="256766" y="536196"/>
                      </a:lnTo>
                      <a:lnTo>
                        <a:pt x="257615" y="536196"/>
                      </a:lnTo>
                      <a:lnTo>
                        <a:pt x="258490" y="534499"/>
                      </a:lnTo>
                      <a:lnTo>
                        <a:pt x="259339" y="534499"/>
                      </a:lnTo>
                      <a:lnTo>
                        <a:pt x="259339" y="531927"/>
                      </a:lnTo>
                      <a:lnTo>
                        <a:pt x="260188" y="531927"/>
                      </a:lnTo>
                      <a:lnTo>
                        <a:pt x="261037" y="531079"/>
                      </a:lnTo>
                      <a:lnTo>
                        <a:pt x="262735" y="530230"/>
                      </a:lnTo>
                      <a:lnTo>
                        <a:pt x="265309" y="527659"/>
                      </a:lnTo>
                      <a:lnTo>
                        <a:pt x="267856" y="527659"/>
                      </a:lnTo>
                      <a:lnTo>
                        <a:pt x="268705" y="529382"/>
                      </a:lnTo>
                      <a:lnTo>
                        <a:pt x="272127" y="529382"/>
                      </a:lnTo>
                      <a:lnTo>
                        <a:pt x="272976" y="531079"/>
                      </a:lnTo>
                      <a:lnTo>
                        <a:pt x="277248" y="531927"/>
                      </a:lnTo>
                      <a:lnTo>
                        <a:pt x="278097" y="532776"/>
                      </a:lnTo>
                      <a:lnTo>
                        <a:pt x="278946" y="537044"/>
                      </a:lnTo>
                      <a:lnTo>
                        <a:pt x="280644" y="537044"/>
                      </a:lnTo>
                      <a:lnTo>
                        <a:pt x="282368" y="534499"/>
                      </a:lnTo>
                      <a:lnTo>
                        <a:pt x="284066" y="533624"/>
                      </a:lnTo>
                      <a:lnTo>
                        <a:pt x="285764" y="534499"/>
                      </a:lnTo>
                      <a:lnTo>
                        <a:pt x="288338" y="532776"/>
                      </a:lnTo>
                      <a:lnTo>
                        <a:pt x="290885" y="533624"/>
                      </a:lnTo>
                      <a:lnTo>
                        <a:pt x="293458" y="532776"/>
                      </a:lnTo>
                      <a:lnTo>
                        <a:pt x="295156" y="533624"/>
                      </a:lnTo>
                      <a:lnTo>
                        <a:pt x="296854" y="532776"/>
                      </a:lnTo>
                      <a:lnTo>
                        <a:pt x="298579" y="532776"/>
                      </a:lnTo>
                      <a:lnTo>
                        <a:pt x="300277" y="532776"/>
                      </a:lnTo>
                      <a:lnTo>
                        <a:pt x="301975" y="532776"/>
                      </a:lnTo>
                      <a:lnTo>
                        <a:pt x="301975" y="531927"/>
                      </a:lnTo>
                      <a:lnTo>
                        <a:pt x="301975" y="531079"/>
                      </a:lnTo>
                      <a:lnTo>
                        <a:pt x="302824" y="530230"/>
                      </a:lnTo>
                      <a:lnTo>
                        <a:pt x="307944" y="531079"/>
                      </a:lnTo>
                      <a:lnTo>
                        <a:pt x="308820" y="531079"/>
                      </a:lnTo>
                      <a:lnTo>
                        <a:pt x="309669" y="530230"/>
                      </a:lnTo>
                      <a:lnTo>
                        <a:pt x="312215" y="530230"/>
                      </a:lnTo>
                      <a:lnTo>
                        <a:pt x="313064" y="531079"/>
                      </a:lnTo>
                      <a:lnTo>
                        <a:pt x="313064" y="532776"/>
                      </a:lnTo>
                      <a:lnTo>
                        <a:pt x="313913" y="533624"/>
                      </a:lnTo>
                      <a:lnTo>
                        <a:pt x="316487" y="533624"/>
                      </a:lnTo>
                      <a:lnTo>
                        <a:pt x="318185" y="535347"/>
                      </a:lnTo>
                      <a:lnTo>
                        <a:pt x="320758" y="533624"/>
                      </a:lnTo>
                      <a:lnTo>
                        <a:pt x="321607" y="533624"/>
                      </a:lnTo>
                      <a:lnTo>
                        <a:pt x="322456" y="534499"/>
                      </a:lnTo>
                      <a:lnTo>
                        <a:pt x="321607" y="536196"/>
                      </a:lnTo>
                      <a:lnTo>
                        <a:pt x="322456" y="537044"/>
                      </a:lnTo>
                      <a:lnTo>
                        <a:pt x="326728" y="534499"/>
                      </a:lnTo>
                      <a:lnTo>
                        <a:pt x="328426" y="535347"/>
                      </a:lnTo>
                      <a:lnTo>
                        <a:pt x="330124" y="534499"/>
                      </a:lnTo>
                      <a:lnTo>
                        <a:pt x="330999" y="534499"/>
                      </a:lnTo>
                      <a:lnTo>
                        <a:pt x="331848" y="534499"/>
                      </a:lnTo>
                      <a:lnTo>
                        <a:pt x="331848" y="536196"/>
                      </a:lnTo>
                      <a:lnTo>
                        <a:pt x="332697" y="536196"/>
                      </a:lnTo>
                      <a:lnTo>
                        <a:pt x="336969" y="536196"/>
                      </a:lnTo>
                      <a:lnTo>
                        <a:pt x="338667" y="535347"/>
                      </a:lnTo>
                      <a:lnTo>
                        <a:pt x="339516" y="536196"/>
                      </a:lnTo>
                      <a:lnTo>
                        <a:pt x="340365" y="536196"/>
                      </a:lnTo>
                      <a:lnTo>
                        <a:pt x="341214" y="536196"/>
                      </a:lnTo>
                      <a:lnTo>
                        <a:pt x="342063" y="537892"/>
                      </a:lnTo>
                      <a:lnTo>
                        <a:pt x="343787" y="537892"/>
                      </a:lnTo>
                      <a:lnTo>
                        <a:pt x="344636" y="537892"/>
                      </a:lnTo>
                      <a:lnTo>
                        <a:pt x="344636" y="537044"/>
                      </a:lnTo>
                      <a:lnTo>
                        <a:pt x="342938" y="536196"/>
                      </a:lnTo>
                      <a:lnTo>
                        <a:pt x="342938" y="535347"/>
                      </a:lnTo>
                      <a:lnTo>
                        <a:pt x="346334" y="532776"/>
                      </a:lnTo>
                      <a:lnTo>
                        <a:pt x="348059" y="531079"/>
                      </a:lnTo>
                      <a:lnTo>
                        <a:pt x="348908" y="531079"/>
                      </a:lnTo>
                      <a:lnTo>
                        <a:pt x="349757" y="531079"/>
                      </a:lnTo>
                      <a:lnTo>
                        <a:pt x="350606" y="532776"/>
                      </a:lnTo>
                      <a:lnTo>
                        <a:pt x="354028" y="532776"/>
                      </a:lnTo>
                      <a:lnTo>
                        <a:pt x="354028" y="534499"/>
                      </a:lnTo>
                      <a:lnTo>
                        <a:pt x="354877" y="535347"/>
                      </a:lnTo>
                      <a:lnTo>
                        <a:pt x="358273" y="535347"/>
                      </a:lnTo>
                      <a:lnTo>
                        <a:pt x="360847" y="536196"/>
                      </a:lnTo>
                      <a:lnTo>
                        <a:pt x="362545" y="536196"/>
                      </a:lnTo>
                      <a:lnTo>
                        <a:pt x="362545" y="537892"/>
                      </a:lnTo>
                      <a:lnTo>
                        <a:pt x="364243" y="539589"/>
                      </a:lnTo>
                      <a:lnTo>
                        <a:pt x="364243" y="541312"/>
                      </a:lnTo>
                      <a:lnTo>
                        <a:pt x="366816" y="542161"/>
                      </a:lnTo>
                      <a:lnTo>
                        <a:pt x="368514" y="543009"/>
                      </a:lnTo>
                      <a:lnTo>
                        <a:pt x="371088" y="543857"/>
                      </a:lnTo>
                      <a:lnTo>
                        <a:pt x="371937" y="543857"/>
                      </a:lnTo>
                      <a:lnTo>
                        <a:pt x="373634" y="543857"/>
                      </a:lnTo>
                      <a:lnTo>
                        <a:pt x="374483" y="543009"/>
                      </a:lnTo>
                      <a:lnTo>
                        <a:pt x="375359" y="541312"/>
                      </a:lnTo>
                      <a:lnTo>
                        <a:pt x="376208" y="541312"/>
                      </a:lnTo>
                      <a:lnTo>
                        <a:pt x="377057" y="542161"/>
                      </a:lnTo>
                      <a:lnTo>
                        <a:pt x="377906" y="543857"/>
                      </a:lnTo>
                      <a:lnTo>
                        <a:pt x="379604" y="544706"/>
                      </a:lnTo>
                      <a:lnTo>
                        <a:pt x="381328" y="545554"/>
                      </a:lnTo>
                      <a:lnTo>
                        <a:pt x="381328" y="546429"/>
                      </a:lnTo>
                      <a:lnTo>
                        <a:pt x="382177" y="547277"/>
                      </a:lnTo>
                      <a:lnTo>
                        <a:pt x="383026" y="547277"/>
                      </a:lnTo>
                      <a:lnTo>
                        <a:pt x="385573" y="545554"/>
                      </a:lnTo>
                      <a:lnTo>
                        <a:pt x="385573" y="546429"/>
                      </a:lnTo>
                      <a:lnTo>
                        <a:pt x="385573" y="548126"/>
                      </a:lnTo>
                      <a:lnTo>
                        <a:pt x="385573" y="549822"/>
                      </a:lnTo>
                      <a:lnTo>
                        <a:pt x="386422" y="549822"/>
                      </a:lnTo>
                      <a:lnTo>
                        <a:pt x="387298" y="549822"/>
                      </a:lnTo>
                      <a:lnTo>
                        <a:pt x="387298" y="552394"/>
                      </a:lnTo>
                      <a:lnTo>
                        <a:pt x="388147" y="553242"/>
                      </a:lnTo>
                      <a:lnTo>
                        <a:pt x="388996" y="552394"/>
                      </a:lnTo>
                      <a:lnTo>
                        <a:pt x="390694" y="551546"/>
                      </a:lnTo>
                      <a:lnTo>
                        <a:pt x="391543" y="551546"/>
                      </a:lnTo>
                      <a:lnTo>
                        <a:pt x="392418" y="548974"/>
                      </a:lnTo>
                      <a:lnTo>
                        <a:pt x="393267" y="548126"/>
                      </a:lnTo>
                      <a:lnTo>
                        <a:pt x="396663" y="549822"/>
                      </a:lnTo>
                      <a:lnTo>
                        <a:pt x="397539" y="548974"/>
                      </a:lnTo>
                      <a:lnTo>
                        <a:pt x="398388" y="549822"/>
                      </a:lnTo>
                      <a:lnTo>
                        <a:pt x="399237" y="549822"/>
                      </a:lnTo>
                      <a:lnTo>
                        <a:pt x="400086" y="548974"/>
                      </a:lnTo>
                      <a:lnTo>
                        <a:pt x="400086" y="548126"/>
                      </a:lnTo>
                      <a:lnTo>
                        <a:pt x="399237" y="547277"/>
                      </a:lnTo>
                      <a:lnTo>
                        <a:pt x="400086" y="546429"/>
                      </a:lnTo>
                      <a:lnTo>
                        <a:pt x="400086" y="545554"/>
                      </a:lnTo>
                      <a:lnTo>
                        <a:pt x="400935" y="544706"/>
                      </a:lnTo>
                      <a:lnTo>
                        <a:pt x="401784" y="545554"/>
                      </a:lnTo>
                      <a:lnTo>
                        <a:pt x="403508" y="546429"/>
                      </a:lnTo>
                      <a:lnTo>
                        <a:pt x="404357" y="546429"/>
                      </a:lnTo>
                      <a:lnTo>
                        <a:pt x="404357" y="545554"/>
                      </a:lnTo>
                      <a:lnTo>
                        <a:pt x="403508" y="544706"/>
                      </a:lnTo>
                      <a:lnTo>
                        <a:pt x="404357" y="543009"/>
                      </a:lnTo>
                      <a:lnTo>
                        <a:pt x="404357" y="541312"/>
                      </a:lnTo>
                      <a:lnTo>
                        <a:pt x="406055" y="540464"/>
                      </a:lnTo>
                      <a:lnTo>
                        <a:pt x="406904" y="539589"/>
                      </a:lnTo>
                      <a:lnTo>
                        <a:pt x="407753" y="540464"/>
                      </a:lnTo>
                      <a:lnTo>
                        <a:pt x="408602" y="540464"/>
                      </a:lnTo>
                      <a:lnTo>
                        <a:pt x="407753" y="541312"/>
                      </a:lnTo>
                      <a:lnTo>
                        <a:pt x="408602" y="542161"/>
                      </a:lnTo>
                      <a:lnTo>
                        <a:pt x="409478" y="542161"/>
                      </a:lnTo>
                      <a:lnTo>
                        <a:pt x="410327" y="543009"/>
                      </a:lnTo>
                      <a:lnTo>
                        <a:pt x="412025" y="542161"/>
                      </a:lnTo>
                      <a:lnTo>
                        <a:pt x="412874" y="541312"/>
                      </a:lnTo>
                      <a:lnTo>
                        <a:pt x="414598" y="541312"/>
                      </a:lnTo>
                      <a:lnTo>
                        <a:pt x="414598" y="540464"/>
                      </a:lnTo>
                      <a:lnTo>
                        <a:pt x="413723" y="539589"/>
                      </a:lnTo>
                      <a:lnTo>
                        <a:pt x="414598" y="537892"/>
                      </a:lnTo>
                      <a:lnTo>
                        <a:pt x="415447" y="537044"/>
                      </a:lnTo>
                      <a:lnTo>
                        <a:pt x="416296" y="537044"/>
                      </a:lnTo>
                      <a:lnTo>
                        <a:pt x="415447" y="535347"/>
                      </a:lnTo>
                      <a:lnTo>
                        <a:pt x="418843" y="535347"/>
                      </a:lnTo>
                      <a:lnTo>
                        <a:pt x="418843" y="537044"/>
                      </a:lnTo>
                      <a:lnTo>
                        <a:pt x="419692" y="537044"/>
                      </a:lnTo>
                      <a:lnTo>
                        <a:pt x="420568" y="537044"/>
                      </a:lnTo>
                      <a:lnTo>
                        <a:pt x="422266" y="535347"/>
                      </a:lnTo>
                      <a:lnTo>
                        <a:pt x="422266" y="534499"/>
                      </a:lnTo>
                      <a:lnTo>
                        <a:pt x="423115" y="534499"/>
                      </a:lnTo>
                      <a:lnTo>
                        <a:pt x="423964" y="534499"/>
                      </a:lnTo>
                      <a:lnTo>
                        <a:pt x="425688" y="530230"/>
                      </a:lnTo>
                      <a:lnTo>
                        <a:pt x="426537" y="530230"/>
                      </a:lnTo>
                      <a:lnTo>
                        <a:pt x="427386" y="531079"/>
                      </a:lnTo>
                      <a:lnTo>
                        <a:pt x="427386" y="531927"/>
                      </a:lnTo>
                      <a:lnTo>
                        <a:pt x="429084" y="531079"/>
                      </a:lnTo>
                      <a:lnTo>
                        <a:pt x="429933" y="531079"/>
                      </a:lnTo>
                      <a:lnTo>
                        <a:pt x="429933" y="530230"/>
                      </a:lnTo>
                      <a:lnTo>
                        <a:pt x="431658" y="528507"/>
                      </a:lnTo>
                      <a:lnTo>
                        <a:pt x="429933" y="527659"/>
                      </a:lnTo>
                      <a:lnTo>
                        <a:pt x="429084" y="525962"/>
                      </a:lnTo>
                      <a:lnTo>
                        <a:pt x="428235" y="525114"/>
                      </a:lnTo>
                      <a:lnTo>
                        <a:pt x="429084" y="524265"/>
                      </a:lnTo>
                      <a:lnTo>
                        <a:pt x="430782" y="523390"/>
                      </a:lnTo>
                      <a:lnTo>
                        <a:pt x="429933" y="521694"/>
                      </a:lnTo>
                      <a:lnTo>
                        <a:pt x="431658" y="520845"/>
                      </a:lnTo>
                      <a:lnTo>
                        <a:pt x="431658" y="521694"/>
                      </a:lnTo>
                      <a:lnTo>
                        <a:pt x="432507" y="522542"/>
                      </a:lnTo>
                      <a:lnTo>
                        <a:pt x="432507" y="521694"/>
                      </a:lnTo>
                      <a:lnTo>
                        <a:pt x="432507" y="520845"/>
                      </a:lnTo>
                      <a:lnTo>
                        <a:pt x="432507" y="519997"/>
                      </a:lnTo>
                      <a:lnTo>
                        <a:pt x="434205" y="518300"/>
                      </a:lnTo>
                      <a:lnTo>
                        <a:pt x="435053" y="518300"/>
                      </a:lnTo>
                      <a:lnTo>
                        <a:pt x="435902" y="518300"/>
                      </a:lnTo>
                      <a:lnTo>
                        <a:pt x="434205" y="517425"/>
                      </a:lnTo>
                      <a:lnTo>
                        <a:pt x="435902" y="517425"/>
                      </a:lnTo>
                      <a:lnTo>
                        <a:pt x="436778" y="516577"/>
                      </a:lnTo>
                      <a:lnTo>
                        <a:pt x="437627" y="514880"/>
                      </a:lnTo>
                      <a:lnTo>
                        <a:pt x="438476" y="514880"/>
                      </a:lnTo>
                      <a:lnTo>
                        <a:pt x="440174" y="513184"/>
                      </a:lnTo>
                      <a:lnTo>
                        <a:pt x="441023" y="513184"/>
                      </a:lnTo>
                      <a:lnTo>
                        <a:pt x="441023" y="514032"/>
                      </a:lnTo>
                      <a:lnTo>
                        <a:pt x="441023" y="516577"/>
                      </a:lnTo>
                      <a:lnTo>
                        <a:pt x="441023" y="517425"/>
                      </a:lnTo>
                      <a:lnTo>
                        <a:pt x="441872" y="518300"/>
                      </a:lnTo>
                      <a:lnTo>
                        <a:pt x="441872" y="517425"/>
                      </a:lnTo>
                      <a:lnTo>
                        <a:pt x="441872" y="516577"/>
                      </a:lnTo>
                      <a:lnTo>
                        <a:pt x="443596" y="515729"/>
                      </a:lnTo>
                      <a:lnTo>
                        <a:pt x="443596" y="514032"/>
                      </a:lnTo>
                      <a:lnTo>
                        <a:pt x="445294" y="513184"/>
                      </a:lnTo>
                      <a:lnTo>
                        <a:pt x="446143" y="514032"/>
                      </a:lnTo>
                      <a:lnTo>
                        <a:pt x="446992" y="513184"/>
                      </a:lnTo>
                      <a:lnTo>
                        <a:pt x="447868" y="513184"/>
                      </a:lnTo>
                      <a:lnTo>
                        <a:pt x="446992" y="512335"/>
                      </a:lnTo>
                      <a:lnTo>
                        <a:pt x="447868" y="511460"/>
                      </a:lnTo>
                      <a:lnTo>
                        <a:pt x="447868" y="510612"/>
                      </a:lnTo>
                      <a:lnTo>
                        <a:pt x="449566" y="511460"/>
                      </a:lnTo>
                      <a:lnTo>
                        <a:pt x="449566" y="510612"/>
                      </a:lnTo>
                      <a:lnTo>
                        <a:pt x="450415" y="510612"/>
                      </a:lnTo>
                      <a:lnTo>
                        <a:pt x="452113" y="508915"/>
                      </a:lnTo>
                      <a:lnTo>
                        <a:pt x="452962" y="508915"/>
                      </a:lnTo>
                      <a:lnTo>
                        <a:pt x="453837" y="509764"/>
                      </a:lnTo>
                      <a:lnTo>
                        <a:pt x="454686" y="509764"/>
                      </a:lnTo>
                      <a:lnTo>
                        <a:pt x="454686" y="508915"/>
                      </a:lnTo>
                      <a:lnTo>
                        <a:pt x="453837" y="508067"/>
                      </a:lnTo>
                      <a:lnTo>
                        <a:pt x="454686" y="506344"/>
                      </a:lnTo>
                      <a:lnTo>
                        <a:pt x="456384" y="506344"/>
                      </a:lnTo>
                      <a:lnTo>
                        <a:pt x="456384" y="507218"/>
                      </a:lnTo>
                      <a:lnTo>
                        <a:pt x="457233" y="506344"/>
                      </a:lnTo>
                      <a:lnTo>
                        <a:pt x="458958" y="506344"/>
                      </a:lnTo>
                      <a:lnTo>
                        <a:pt x="458958" y="505495"/>
                      </a:lnTo>
                      <a:lnTo>
                        <a:pt x="457233" y="505495"/>
                      </a:lnTo>
                      <a:lnTo>
                        <a:pt x="458958" y="504647"/>
                      </a:lnTo>
                      <a:lnTo>
                        <a:pt x="458958" y="502950"/>
                      </a:lnTo>
                      <a:lnTo>
                        <a:pt x="459807" y="503798"/>
                      </a:lnTo>
                      <a:lnTo>
                        <a:pt x="460656" y="502950"/>
                      </a:lnTo>
                      <a:lnTo>
                        <a:pt x="462354" y="502950"/>
                      </a:lnTo>
                      <a:lnTo>
                        <a:pt x="462354" y="502102"/>
                      </a:lnTo>
                      <a:lnTo>
                        <a:pt x="464052" y="501227"/>
                      </a:lnTo>
                      <a:lnTo>
                        <a:pt x="464052" y="500378"/>
                      </a:lnTo>
                      <a:lnTo>
                        <a:pt x="463203" y="500378"/>
                      </a:lnTo>
                      <a:lnTo>
                        <a:pt x="463203" y="498682"/>
                      </a:lnTo>
                      <a:lnTo>
                        <a:pt x="464927" y="499530"/>
                      </a:lnTo>
                      <a:lnTo>
                        <a:pt x="465776" y="498682"/>
                      </a:lnTo>
                      <a:lnTo>
                        <a:pt x="468323" y="496985"/>
                      </a:lnTo>
                      <a:lnTo>
                        <a:pt x="469172" y="496985"/>
                      </a:lnTo>
                      <a:lnTo>
                        <a:pt x="470897" y="497833"/>
                      </a:lnTo>
                      <a:lnTo>
                        <a:pt x="470048" y="496137"/>
                      </a:lnTo>
                      <a:lnTo>
                        <a:pt x="470897" y="496137"/>
                      </a:lnTo>
                      <a:lnTo>
                        <a:pt x="471746" y="496137"/>
                      </a:lnTo>
                      <a:lnTo>
                        <a:pt x="472595" y="495262"/>
                      </a:lnTo>
                      <a:lnTo>
                        <a:pt x="472595" y="493565"/>
                      </a:lnTo>
                      <a:lnTo>
                        <a:pt x="471746" y="491868"/>
                      </a:lnTo>
                      <a:lnTo>
                        <a:pt x="470897" y="491868"/>
                      </a:lnTo>
                      <a:lnTo>
                        <a:pt x="471746" y="491868"/>
                      </a:lnTo>
                      <a:lnTo>
                        <a:pt x="470897" y="491020"/>
                      </a:lnTo>
                      <a:lnTo>
                        <a:pt x="471746" y="490172"/>
                      </a:lnTo>
                      <a:lnTo>
                        <a:pt x="470897" y="489297"/>
                      </a:lnTo>
                      <a:lnTo>
                        <a:pt x="469172" y="488448"/>
                      </a:lnTo>
                      <a:lnTo>
                        <a:pt x="469172" y="487600"/>
                      </a:lnTo>
                      <a:lnTo>
                        <a:pt x="468323" y="487600"/>
                      </a:lnTo>
                      <a:lnTo>
                        <a:pt x="468323" y="485903"/>
                      </a:lnTo>
                      <a:lnTo>
                        <a:pt x="468323" y="485055"/>
                      </a:lnTo>
                      <a:lnTo>
                        <a:pt x="469172" y="485055"/>
                      </a:lnTo>
                      <a:lnTo>
                        <a:pt x="469172" y="483332"/>
                      </a:lnTo>
                      <a:lnTo>
                        <a:pt x="466625" y="481635"/>
                      </a:lnTo>
                      <a:lnTo>
                        <a:pt x="466625" y="479938"/>
                      </a:lnTo>
                      <a:lnTo>
                        <a:pt x="465776" y="479938"/>
                      </a:lnTo>
                      <a:lnTo>
                        <a:pt x="465776" y="479063"/>
                      </a:lnTo>
                      <a:lnTo>
                        <a:pt x="464927" y="478215"/>
                      </a:lnTo>
                      <a:lnTo>
                        <a:pt x="465776" y="478215"/>
                      </a:lnTo>
                      <a:lnTo>
                        <a:pt x="464927" y="477366"/>
                      </a:lnTo>
                      <a:lnTo>
                        <a:pt x="465776" y="476518"/>
                      </a:lnTo>
                      <a:lnTo>
                        <a:pt x="464927" y="476518"/>
                      </a:lnTo>
                      <a:lnTo>
                        <a:pt x="465776" y="475670"/>
                      </a:lnTo>
                      <a:lnTo>
                        <a:pt x="464927" y="474821"/>
                      </a:lnTo>
                      <a:lnTo>
                        <a:pt x="464052" y="474821"/>
                      </a:lnTo>
                      <a:lnTo>
                        <a:pt x="463203" y="473973"/>
                      </a:lnTo>
                      <a:lnTo>
                        <a:pt x="464052" y="473973"/>
                      </a:lnTo>
                      <a:lnTo>
                        <a:pt x="463203" y="473098"/>
                      </a:lnTo>
                      <a:lnTo>
                        <a:pt x="464052" y="471401"/>
                      </a:lnTo>
                      <a:lnTo>
                        <a:pt x="463203" y="470553"/>
                      </a:lnTo>
                      <a:lnTo>
                        <a:pt x="463203" y="469705"/>
                      </a:lnTo>
                      <a:lnTo>
                        <a:pt x="463203" y="468856"/>
                      </a:lnTo>
                      <a:lnTo>
                        <a:pt x="462354" y="467133"/>
                      </a:lnTo>
                      <a:lnTo>
                        <a:pt x="461505" y="466285"/>
                      </a:lnTo>
                      <a:lnTo>
                        <a:pt x="462354" y="465436"/>
                      </a:lnTo>
                      <a:lnTo>
                        <a:pt x="463203" y="464588"/>
                      </a:lnTo>
                      <a:lnTo>
                        <a:pt x="464052" y="463740"/>
                      </a:lnTo>
                      <a:lnTo>
                        <a:pt x="464927" y="463740"/>
                      </a:lnTo>
                      <a:lnTo>
                        <a:pt x="463203" y="462891"/>
                      </a:lnTo>
                      <a:lnTo>
                        <a:pt x="464052" y="462891"/>
                      </a:lnTo>
                      <a:lnTo>
                        <a:pt x="464927" y="462016"/>
                      </a:lnTo>
                      <a:lnTo>
                        <a:pt x="464052" y="461168"/>
                      </a:lnTo>
                      <a:lnTo>
                        <a:pt x="464052" y="460320"/>
                      </a:lnTo>
                      <a:lnTo>
                        <a:pt x="465776" y="459471"/>
                      </a:lnTo>
                      <a:lnTo>
                        <a:pt x="465776" y="458623"/>
                      </a:lnTo>
                      <a:lnTo>
                        <a:pt x="466625" y="457774"/>
                      </a:lnTo>
                      <a:lnTo>
                        <a:pt x="466625" y="456926"/>
                      </a:lnTo>
                      <a:lnTo>
                        <a:pt x="465776" y="456051"/>
                      </a:lnTo>
                      <a:lnTo>
                        <a:pt x="465776" y="455203"/>
                      </a:lnTo>
                      <a:lnTo>
                        <a:pt x="466625" y="454354"/>
                      </a:lnTo>
                      <a:lnTo>
                        <a:pt x="468323" y="452658"/>
                      </a:lnTo>
                      <a:lnTo>
                        <a:pt x="469172" y="450934"/>
                      </a:lnTo>
                      <a:lnTo>
                        <a:pt x="469172" y="449238"/>
                      </a:lnTo>
                      <a:lnTo>
                        <a:pt x="470048" y="448389"/>
                      </a:lnTo>
                      <a:lnTo>
                        <a:pt x="470897" y="448389"/>
                      </a:lnTo>
                      <a:lnTo>
                        <a:pt x="470897" y="447541"/>
                      </a:lnTo>
                      <a:lnTo>
                        <a:pt x="472595" y="447541"/>
                      </a:lnTo>
                      <a:lnTo>
                        <a:pt x="474293" y="445844"/>
                      </a:lnTo>
                      <a:lnTo>
                        <a:pt x="474293" y="444969"/>
                      </a:lnTo>
                      <a:lnTo>
                        <a:pt x="474293" y="444121"/>
                      </a:lnTo>
                      <a:lnTo>
                        <a:pt x="473444" y="444121"/>
                      </a:lnTo>
                      <a:lnTo>
                        <a:pt x="473444" y="443273"/>
                      </a:lnTo>
                      <a:lnTo>
                        <a:pt x="473444" y="441576"/>
                      </a:lnTo>
                      <a:lnTo>
                        <a:pt x="475142" y="441576"/>
                      </a:lnTo>
                      <a:lnTo>
                        <a:pt x="475142" y="439004"/>
                      </a:lnTo>
                      <a:lnTo>
                        <a:pt x="475142" y="437308"/>
                      </a:lnTo>
                      <a:lnTo>
                        <a:pt x="474293" y="435611"/>
                      </a:lnTo>
                      <a:lnTo>
                        <a:pt x="472595" y="433039"/>
                      </a:lnTo>
                      <a:lnTo>
                        <a:pt x="470048" y="430494"/>
                      </a:lnTo>
                      <a:lnTo>
                        <a:pt x="469172" y="428771"/>
                      </a:lnTo>
                      <a:lnTo>
                        <a:pt x="468323" y="427074"/>
                      </a:lnTo>
                      <a:lnTo>
                        <a:pt x="466625" y="426226"/>
                      </a:lnTo>
                      <a:lnTo>
                        <a:pt x="464052" y="427074"/>
                      </a:lnTo>
                      <a:lnTo>
                        <a:pt x="461505" y="426226"/>
                      </a:lnTo>
                      <a:lnTo>
                        <a:pt x="459807" y="425377"/>
                      </a:lnTo>
                      <a:lnTo>
                        <a:pt x="458082" y="425377"/>
                      </a:lnTo>
                      <a:lnTo>
                        <a:pt x="456384" y="426226"/>
                      </a:lnTo>
                      <a:lnTo>
                        <a:pt x="452113" y="427074"/>
                      </a:lnTo>
                      <a:lnTo>
                        <a:pt x="451264" y="427922"/>
                      </a:lnTo>
                      <a:lnTo>
                        <a:pt x="450415" y="427922"/>
                      </a:lnTo>
                      <a:lnTo>
                        <a:pt x="449566" y="427922"/>
                      </a:lnTo>
                      <a:lnTo>
                        <a:pt x="448717" y="424529"/>
                      </a:lnTo>
                      <a:lnTo>
                        <a:pt x="446992" y="427074"/>
                      </a:lnTo>
                      <a:lnTo>
                        <a:pt x="446143" y="426226"/>
                      </a:lnTo>
                      <a:lnTo>
                        <a:pt x="445294" y="426226"/>
                      </a:lnTo>
                      <a:lnTo>
                        <a:pt x="445294" y="425377"/>
                      </a:lnTo>
                      <a:lnTo>
                        <a:pt x="445294" y="422806"/>
                      </a:lnTo>
                      <a:lnTo>
                        <a:pt x="445294" y="421109"/>
                      </a:lnTo>
                      <a:lnTo>
                        <a:pt x="444445" y="420261"/>
                      </a:lnTo>
                      <a:lnTo>
                        <a:pt x="443596" y="418564"/>
                      </a:lnTo>
                      <a:lnTo>
                        <a:pt x="441023" y="417689"/>
                      </a:lnTo>
                      <a:lnTo>
                        <a:pt x="440174" y="417689"/>
                      </a:lnTo>
                      <a:lnTo>
                        <a:pt x="441023" y="415992"/>
                      </a:lnTo>
                      <a:lnTo>
                        <a:pt x="442747" y="415992"/>
                      </a:lnTo>
                      <a:lnTo>
                        <a:pt x="442747" y="414296"/>
                      </a:lnTo>
                      <a:lnTo>
                        <a:pt x="442747" y="413447"/>
                      </a:lnTo>
                      <a:lnTo>
                        <a:pt x="441872" y="413447"/>
                      </a:lnTo>
                      <a:lnTo>
                        <a:pt x="441872" y="412599"/>
                      </a:lnTo>
                      <a:lnTo>
                        <a:pt x="441023" y="411724"/>
                      </a:lnTo>
                      <a:lnTo>
                        <a:pt x="442747" y="411724"/>
                      </a:lnTo>
                      <a:lnTo>
                        <a:pt x="442747" y="410876"/>
                      </a:lnTo>
                      <a:lnTo>
                        <a:pt x="441872" y="410876"/>
                      </a:lnTo>
                      <a:lnTo>
                        <a:pt x="441872" y="410027"/>
                      </a:lnTo>
                      <a:lnTo>
                        <a:pt x="441023" y="409179"/>
                      </a:lnTo>
                      <a:lnTo>
                        <a:pt x="441872" y="409179"/>
                      </a:lnTo>
                      <a:lnTo>
                        <a:pt x="441872" y="408330"/>
                      </a:lnTo>
                      <a:lnTo>
                        <a:pt x="441872" y="407482"/>
                      </a:lnTo>
                      <a:lnTo>
                        <a:pt x="442747" y="408330"/>
                      </a:lnTo>
                      <a:lnTo>
                        <a:pt x="443596" y="407482"/>
                      </a:lnTo>
                      <a:lnTo>
                        <a:pt x="443596" y="404910"/>
                      </a:lnTo>
                      <a:lnTo>
                        <a:pt x="442747" y="404062"/>
                      </a:lnTo>
                      <a:lnTo>
                        <a:pt x="445294" y="402365"/>
                      </a:lnTo>
                      <a:lnTo>
                        <a:pt x="444445" y="402365"/>
                      </a:lnTo>
                      <a:lnTo>
                        <a:pt x="444445" y="400642"/>
                      </a:lnTo>
                      <a:lnTo>
                        <a:pt x="444445" y="401517"/>
                      </a:lnTo>
                      <a:lnTo>
                        <a:pt x="446143" y="402365"/>
                      </a:lnTo>
                      <a:lnTo>
                        <a:pt x="446143" y="403214"/>
                      </a:lnTo>
                      <a:lnTo>
                        <a:pt x="446992" y="403214"/>
                      </a:lnTo>
                      <a:lnTo>
                        <a:pt x="446992" y="404062"/>
                      </a:lnTo>
                      <a:lnTo>
                        <a:pt x="449566" y="403214"/>
                      </a:lnTo>
                      <a:lnTo>
                        <a:pt x="450415" y="404910"/>
                      </a:lnTo>
                      <a:lnTo>
                        <a:pt x="451264" y="404062"/>
                      </a:lnTo>
                      <a:lnTo>
                        <a:pt x="450415" y="403214"/>
                      </a:lnTo>
                      <a:lnTo>
                        <a:pt x="452113" y="403214"/>
                      </a:lnTo>
                      <a:lnTo>
                        <a:pt x="452113" y="404062"/>
                      </a:lnTo>
                      <a:lnTo>
                        <a:pt x="452962" y="403214"/>
                      </a:lnTo>
                      <a:lnTo>
                        <a:pt x="451264" y="401517"/>
                      </a:lnTo>
                      <a:lnTo>
                        <a:pt x="452113" y="401517"/>
                      </a:lnTo>
                      <a:lnTo>
                        <a:pt x="452113" y="400642"/>
                      </a:lnTo>
                      <a:lnTo>
                        <a:pt x="452962" y="400642"/>
                      </a:lnTo>
                      <a:lnTo>
                        <a:pt x="453837" y="399794"/>
                      </a:lnTo>
                      <a:lnTo>
                        <a:pt x="455535" y="400642"/>
                      </a:lnTo>
                      <a:lnTo>
                        <a:pt x="455535" y="399794"/>
                      </a:lnTo>
                      <a:lnTo>
                        <a:pt x="454686" y="398097"/>
                      </a:lnTo>
                      <a:lnTo>
                        <a:pt x="455535" y="397249"/>
                      </a:lnTo>
                      <a:lnTo>
                        <a:pt x="455535" y="396400"/>
                      </a:lnTo>
                      <a:lnTo>
                        <a:pt x="454686" y="395552"/>
                      </a:lnTo>
                      <a:lnTo>
                        <a:pt x="453837" y="395552"/>
                      </a:lnTo>
                      <a:lnTo>
                        <a:pt x="453837" y="394677"/>
                      </a:lnTo>
                      <a:lnTo>
                        <a:pt x="456384" y="393829"/>
                      </a:lnTo>
                      <a:lnTo>
                        <a:pt x="456384" y="392980"/>
                      </a:lnTo>
                      <a:lnTo>
                        <a:pt x="455535" y="392132"/>
                      </a:lnTo>
                      <a:lnTo>
                        <a:pt x="457233" y="392132"/>
                      </a:lnTo>
                      <a:lnTo>
                        <a:pt x="457233" y="391284"/>
                      </a:lnTo>
                      <a:lnTo>
                        <a:pt x="457233" y="390435"/>
                      </a:lnTo>
                      <a:lnTo>
                        <a:pt x="458958" y="390435"/>
                      </a:lnTo>
                      <a:lnTo>
                        <a:pt x="459807" y="391284"/>
                      </a:lnTo>
                      <a:lnTo>
                        <a:pt x="460656" y="390435"/>
                      </a:lnTo>
                      <a:lnTo>
                        <a:pt x="459807" y="389560"/>
                      </a:lnTo>
                      <a:lnTo>
                        <a:pt x="460656" y="389560"/>
                      </a:lnTo>
                      <a:lnTo>
                        <a:pt x="459807" y="387864"/>
                      </a:lnTo>
                      <a:lnTo>
                        <a:pt x="460656" y="387015"/>
                      </a:lnTo>
                      <a:lnTo>
                        <a:pt x="461505" y="387015"/>
                      </a:lnTo>
                      <a:lnTo>
                        <a:pt x="463203" y="387015"/>
                      </a:lnTo>
                      <a:lnTo>
                        <a:pt x="463203" y="386167"/>
                      </a:lnTo>
                      <a:lnTo>
                        <a:pt x="463203" y="385318"/>
                      </a:lnTo>
                      <a:lnTo>
                        <a:pt x="464052" y="384470"/>
                      </a:lnTo>
                      <a:lnTo>
                        <a:pt x="464052" y="385318"/>
                      </a:lnTo>
                      <a:lnTo>
                        <a:pt x="464927" y="385318"/>
                      </a:lnTo>
                      <a:lnTo>
                        <a:pt x="464927" y="384470"/>
                      </a:lnTo>
                      <a:lnTo>
                        <a:pt x="464052" y="383595"/>
                      </a:lnTo>
                      <a:lnTo>
                        <a:pt x="463203" y="382747"/>
                      </a:lnTo>
                      <a:lnTo>
                        <a:pt x="464052" y="382747"/>
                      </a:lnTo>
                      <a:lnTo>
                        <a:pt x="464927" y="382747"/>
                      </a:lnTo>
                      <a:lnTo>
                        <a:pt x="465776" y="382747"/>
                      </a:lnTo>
                      <a:lnTo>
                        <a:pt x="464052" y="381898"/>
                      </a:lnTo>
                      <a:lnTo>
                        <a:pt x="464927" y="381050"/>
                      </a:lnTo>
                      <a:lnTo>
                        <a:pt x="464052" y="380202"/>
                      </a:lnTo>
                      <a:lnTo>
                        <a:pt x="466625" y="380202"/>
                      </a:lnTo>
                      <a:lnTo>
                        <a:pt x="467474" y="379353"/>
                      </a:lnTo>
                      <a:lnTo>
                        <a:pt x="466625" y="378478"/>
                      </a:lnTo>
                      <a:lnTo>
                        <a:pt x="467474" y="377630"/>
                      </a:lnTo>
                      <a:lnTo>
                        <a:pt x="467474" y="378478"/>
                      </a:lnTo>
                      <a:lnTo>
                        <a:pt x="469172" y="377630"/>
                      </a:lnTo>
                      <a:lnTo>
                        <a:pt x="470048" y="379353"/>
                      </a:lnTo>
                      <a:lnTo>
                        <a:pt x="470897" y="378478"/>
                      </a:lnTo>
                      <a:lnTo>
                        <a:pt x="470048" y="377630"/>
                      </a:lnTo>
                      <a:lnTo>
                        <a:pt x="471746" y="376782"/>
                      </a:lnTo>
                      <a:lnTo>
                        <a:pt x="473444" y="377630"/>
                      </a:lnTo>
                      <a:lnTo>
                        <a:pt x="472595" y="375933"/>
                      </a:lnTo>
                      <a:lnTo>
                        <a:pt x="473444" y="375085"/>
                      </a:lnTo>
                      <a:lnTo>
                        <a:pt x="473444" y="374237"/>
                      </a:lnTo>
                      <a:lnTo>
                        <a:pt x="474293" y="374237"/>
                      </a:lnTo>
                      <a:lnTo>
                        <a:pt x="473444" y="373388"/>
                      </a:lnTo>
                      <a:lnTo>
                        <a:pt x="474293" y="371665"/>
                      </a:lnTo>
                      <a:lnTo>
                        <a:pt x="475142" y="373388"/>
                      </a:lnTo>
                      <a:lnTo>
                        <a:pt x="475142" y="370817"/>
                      </a:lnTo>
                      <a:lnTo>
                        <a:pt x="476017" y="371665"/>
                      </a:lnTo>
                      <a:lnTo>
                        <a:pt x="476017" y="370817"/>
                      </a:lnTo>
                      <a:lnTo>
                        <a:pt x="476866" y="371665"/>
                      </a:lnTo>
                      <a:lnTo>
                        <a:pt x="477715" y="371665"/>
                      </a:lnTo>
                      <a:lnTo>
                        <a:pt x="477715" y="369120"/>
                      </a:lnTo>
                      <a:lnTo>
                        <a:pt x="477715" y="369968"/>
                      </a:lnTo>
                      <a:lnTo>
                        <a:pt x="478564" y="369120"/>
                      </a:lnTo>
                      <a:lnTo>
                        <a:pt x="479413" y="369968"/>
                      </a:lnTo>
                      <a:lnTo>
                        <a:pt x="480262" y="369968"/>
                      </a:lnTo>
                      <a:lnTo>
                        <a:pt x="479413" y="369968"/>
                      </a:lnTo>
                      <a:lnTo>
                        <a:pt x="479413" y="369120"/>
                      </a:lnTo>
                      <a:lnTo>
                        <a:pt x="480262" y="369120"/>
                      </a:lnTo>
                      <a:lnTo>
                        <a:pt x="480262" y="368272"/>
                      </a:lnTo>
                      <a:lnTo>
                        <a:pt x="482836" y="369120"/>
                      </a:lnTo>
                      <a:lnTo>
                        <a:pt x="481987" y="368272"/>
                      </a:lnTo>
                      <a:lnTo>
                        <a:pt x="482836" y="367397"/>
                      </a:lnTo>
                      <a:lnTo>
                        <a:pt x="483685" y="368272"/>
                      </a:lnTo>
                      <a:lnTo>
                        <a:pt x="484534" y="367397"/>
                      </a:lnTo>
                      <a:lnTo>
                        <a:pt x="483685" y="367397"/>
                      </a:lnTo>
                      <a:lnTo>
                        <a:pt x="483685" y="366548"/>
                      </a:lnTo>
                      <a:lnTo>
                        <a:pt x="484534" y="366548"/>
                      </a:lnTo>
                      <a:lnTo>
                        <a:pt x="485383" y="365700"/>
                      </a:lnTo>
                      <a:lnTo>
                        <a:pt x="485383" y="366548"/>
                      </a:lnTo>
                      <a:lnTo>
                        <a:pt x="486232" y="365700"/>
                      </a:lnTo>
                      <a:lnTo>
                        <a:pt x="485383" y="365700"/>
                      </a:lnTo>
                      <a:lnTo>
                        <a:pt x="485383" y="363155"/>
                      </a:lnTo>
                      <a:lnTo>
                        <a:pt x="486232" y="363155"/>
                      </a:lnTo>
                      <a:lnTo>
                        <a:pt x="486232" y="364003"/>
                      </a:lnTo>
                      <a:lnTo>
                        <a:pt x="487956" y="364852"/>
                      </a:lnTo>
                      <a:lnTo>
                        <a:pt x="487107" y="364003"/>
                      </a:lnTo>
                      <a:lnTo>
                        <a:pt x="487956" y="364003"/>
                      </a:lnTo>
                      <a:lnTo>
                        <a:pt x="487956" y="363155"/>
                      </a:lnTo>
                      <a:lnTo>
                        <a:pt x="488805" y="362306"/>
                      </a:lnTo>
                      <a:lnTo>
                        <a:pt x="488805" y="363155"/>
                      </a:lnTo>
                      <a:lnTo>
                        <a:pt x="488805" y="362306"/>
                      </a:lnTo>
                      <a:lnTo>
                        <a:pt x="489654" y="363155"/>
                      </a:lnTo>
                      <a:lnTo>
                        <a:pt x="489654" y="362306"/>
                      </a:lnTo>
                      <a:lnTo>
                        <a:pt x="490503" y="362306"/>
                      </a:lnTo>
                      <a:lnTo>
                        <a:pt x="489654" y="361432"/>
                      </a:lnTo>
                      <a:lnTo>
                        <a:pt x="490503" y="361432"/>
                      </a:lnTo>
                      <a:lnTo>
                        <a:pt x="491352" y="361432"/>
                      </a:lnTo>
                      <a:lnTo>
                        <a:pt x="490503" y="360583"/>
                      </a:lnTo>
                      <a:lnTo>
                        <a:pt x="492201" y="359735"/>
                      </a:lnTo>
                      <a:lnTo>
                        <a:pt x="492201" y="358886"/>
                      </a:lnTo>
                      <a:lnTo>
                        <a:pt x="490503" y="359735"/>
                      </a:lnTo>
                      <a:lnTo>
                        <a:pt x="490503" y="358886"/>
                      </a:lnTo>
                      <a:lnTo>
                        <a:pt x="491352" y="358886"/>
                      </a:lnTo>
                      <a:lnTo>
                        <a:pt x="491352" y="358038"/>
                      </a:lnTo>
                      <a:lnTo>
                        <a:pt x="489654" y="358038"/>
                      </a:lnTo>
                      <a:lnTo>
                        <a:pt x="492201" y="357190"/>
                      </a:lnTo>
                      <a:lnTo>
                        <a:pt x="493077" y="356315"/>
                      </a:lnTo>
                      <a:lnTo>
                        <a:pt x="492201" y="355466"/>
                      </a:lnTo>
                      <a:lnTo>
                        <a:pt x="490503" y="354618"/>
                      </a:lnTo>
                      <a:lnTo>
                        <a:pt x="490503" y="353770"/>
                      </a:lnTo>
                      <a:lnTo>
                        <a:pt x="489654" y="354618"/>
                      </a:lnTo>
                      <a:lnTo>
                        <a:pt x="488805" y="353770"/>
                      </a:lnTo>
                      <a:lnTo>
                        <a:pt x="489654" y="352921"/>
                      </a:lnTo>
                      <a:lnTo>
                        <a:pt x="487956" y="352073"/>
                      </a:lnTo>
                      <a:lnTo>
                        <a:pt x="488805" y="351225"/>
                      </a:lnTo>
                      <a:lnTo>
                        <a:pt x="487956" y="350350"/>
                      </a:lnTo>
                      <a:lnTo>
                        <a:pt x="487107" y="351225"/>
                      </a:lnTo>
                      <a:lnTo>
                        <a:pt x="487107" y="350350"/>
                      </a:lnTo>
                      <a:lnTo>
                        <a:pt x="486232" y="349501"/>
                      </a:lnTo>
                      <a:lnTo>
                        <a:pt x="488805" y="348653"/>
                      </a:lnTo>
                      <a:lnTo>
                        <a:pt x="487956" y="347805"/>
                      </a:lnTo>
                      <a:lnTo>
                        <a:pt x="487107" y="347805"/>
                      </a:lnTo>
                      <a:lnTo>
                        <a:pt x="486232" y="346108"/>
                      </a:lnTo>
                      <a:lnTo>
                        <a:pt x="485383" y="346108"/>
                      </a:lnTo>
                      <a:lnTo>
                        <a:pt x="483685" y="346956"/>
                      </a:lnTo>
                      <a:lnTo>
                        <a:pt x="484534" y="345233"/>
                      </a:lnTo>
                      <a:lnTo>
                        <a:pt x="483685" y="345233"/>
                      </a:lnTo>
                      <a:lnTo>
                        <a:pt x="482836" y="344385"/>
                      </a:lnTo>
                      <a:lnTo>
                        <a:pt x="483685" y="344385"/>
                      </a:lnTo>
                      <a:lnTo>
                        <a:pt x="484534" y="343536"/>
                      </a:lnTo>
                      <a:lnTo>
                        <a:pt x="483685" y="343536"/>
                      </a:lnTo>
                      <a:lnTo>
                        <a:pt x="483685" y="342688"/>
                      </a:lnTo>
                      <a:lnTo>
                        <a:pt x="482836" y="342688"/>
                      </a:lnTo>
                      <a:lnTo>
                        <a:pt x="481987" y="340991"/>
                      </a:lnTo>
                      <a:lnTo>
                        <a:pt x="483685" y="340991"/>
                      </a:lnTo>
                      <a:lnTo>
                        <a:pt x="483685" y="340143"/>
                      </a:lnTo>
                      <a:lnTo>
                        <a:pt x="482836" y="337571"/>
                      </a:lnTo>
                      <a:lnTo>
                        <a:pt x="484534" y="335874"/>
                      </a:lnTo>
                      <a:lnTo>
                        <a:pt x="481987" y="336723"/>
                      </a:lnTo>
                      <a:lnTo>
                        <a:pt x="481987" y="335874"/>
                      </a:lnTo>
                      <a:lnTo>
                        <a:pt x="482836" y="335026"/>
                      </a:lnTo>
                      <a:lnTo>
                        <a:pt x="481138" y="334151"/>
                      </a:lnTo>
                      <a:lnTo>
                        <a:pt x="481138" y="333303"/>
                      </a:lnTo>
                      <a:lnTo>
                        <a:pt x="481138" y="332454"/>
                      </a:lnTo>
                      <a:lnTo>
                        <a:pt x="481138" y="331606"/>
                      </a:lnTo>
                      <a:lnTo>
                        <a:pt x="481138" y="330758"/>
                      </a:lnTo>
                      <a:lnTo>
                        <a:pt x="481138" y="329909"/>
                      </a:lnTo>
                      <a:lnTo>
                        <a:pt x="479413" y="329909"/>
                      </a:lnTo>
                      <a:lnTo>
                        <a:pt x="479413" y="328186"/>
                      </a:lnTo>
                      <a:lnTo>
                        <a:pt x="480262" y="328186"/>
                      </a:lnTo>
                      <a:lnTo>
                        <a:pt x="479413" y="328186"/>
                      </a:lnTo>
                      <a:lnTo>
                        <a:pt x="478564" y="327338"/>
                      </a:lnTo>
                      <a:lnTo>
                        <a:pt x="479413" y="325641"/>
                      </a:lnTo>
                      <a:lnTo>
                        <a:pt x="480262" y="324793"/>
                      </a:lnTo>
                      <a:lnTo>
                        <a:pt x="479413" y="323944"/>
                      </a:lnTo>
                      <a:lnTo>
                        <a:pt x="480262" y="323944"/>
                      </a:lnTo>
                      <a:lnTo>
                        <a:pt x="480262" y="323069"/>
                      </a:lnTo>
                      <a:lnTo>
                        <a:pt x="480262" y="321373"/>
                      </a:lnTo>
                      <a:lnTo>
                        <a:pt x="478564" y="320524"/>
                      </a:lnTo>
                      <a:lnTo>
                        <a:pt x="477715" y="320524"/>
                      </a:lnTo>
                      <a:lnTo>
                        <a:pt x="476866" y="320524"/>
                      </a:lnTo>
                      <a:lnTo>
                        <a:pt x="477715" y="319676"/>
                      </a:lnTo>
                      <a:lnTo>
                        <a:pt x="477715" y="317104"/>
                      </a:lnTo>
                      <a:lnTo>
                        <a:pt x="476866" y="317979"/>
                      </a:lnTo>
                      <a:lnTo>
                        <a:pt x="476017" y="317104"/>
                      </a:lnTo>
                      <a:lnTo>
                        <a:pt x="477715" y="316256"/>
                      </a:lnTo>
                      <a:lnTo>
                        <a:pt x="476866" y="315408"/>
                      </a:lnTo>
                      <a:lnTo>
                        <a:pt x="476017" y="315408"/>
                      </a:lnTo>
                      <a:lnTo>
                        <a:pt x="476866" y="315408"/>
                      </a:lnTo>
                      <a:lnTo>
                        <a:pt x="476017" y="313711"/>
                      </a:lnTo>
                      <a:lnTo>
                        <a:pt x="475142" y="314559"/>
                      </a:lnTo>
                      <a:lnTo>
                        <a:pt x="474293" y="315408"/>
                      </a:lnTo>
                      <a:lnTo>
                        <a:pt x="473444" y="314559"/>
                      </a:lnTo>
                      <a:lnTo>
                        <a:pt x="473444" y="312862"/>
                      </a:lnTo>
                      <a:lnTo>
                        <a:pt x="472595" y="312862"/>
                      </a:lnTo>
                      <a:lnTo>
                        <a:pt x="472595" y="312014"/>
                      </a:lnTo>
                      <a:lnTo>
                        <a:pt x="472595" y="311139"/>
                      </a:lnTo>
                      <a:lnTo>
                        <a:pt x="471746" y="312014"/>
                      </a:lnTo>
                      <a:lnTo>
                        <a:pt x="471746" y="310291"/>
                      </a:lnTo>
                      <a:lnTo>
                        <a:pt x="470897" y="310291"/>
                      </a:lnTo>
                      <a:lnTo>
                        <a:pt x="470048" y="311139"/>
                      </a:lnTo>
                      <a:lnTo>
                        <a:pt x="470048" y="310291"/>
                      </a:lnTo>
                      <a:lnTo>
                        <a:pt x="469172" y="308594"/>
                      </a:lnTo>
                      <a:lnTo>
                        <a:pt x="468323" y="309442"/>
                      </a:lnTo>
                      <a:lnTo>
                        <a:pt x="469172" y="307746"/>
                      </a:lnTo>
                      <a:lnTo>
                        <a:pt x="468323" y="306897"/>
                      </a:lnTo>
                      <a:lnTo>
                        <a:pt x="468323" y="307746"/>
                      </a:lnTo>
                      <a:lnTo>
                        <a:pt x="466625" y="309442"/>
                      </a:lnTo>
                      <a:lnTo>
                        <a:pt x="465776" y="308594"/>
                      </a:lnTo>
                      <a:lnTo>
                        <a:pt x="466625" y="307746"/>
                      </a:lnTo>
                      <a:lnTo>
                        <a:pt x="465776" y="306897"/>
                      </a:lnTo>
                      <a:lnTo>
                        <a:pt x="466625" y="306897"/>
                      </a:lnTo>
                      <a:lnTo>
                        <a:pt x="465776" y="306897"/>
                      </a:lnTo>
                      <a:lnTo>
                        <a:pt x="465776" y="306022"/>
                      </a:lnTo>
                      <a:lnTo>
                        <a:pt x="464052" y="306022"/>
                      </a:lnTo>
                      <a:lnTo>
                        <a:pt x="464052" y="305174"/>
                      </a:lnTo>
                      <a:lnTo>
                        <a:pt x="462354" y="306022"/>
                      </a:lnTo>
                      <a:lnTo>
                        <a:pt x="462354" y="306897"/>
                      </a:lnTo>
                      <a:lnTo>
                        <a:pt x="461505" y="306897"/>
                      </a:lnTo>
                      <a:lnTo>
                        <a:pt x="461505" y="306022"/>
                      </a:lnTo>
                      <a:lnTo>
                        <a:pt x="461505" y="304326"/>
                      </a:lnTo>
                      <a:lnTo>
                        <a:pt x="459807" y="304326"/>
                      </a:lnTo>
                      <a:lnTo>
                        <a:pt x="459807" y="305174"/>
                      </a:lnTo>
                      <a:lnTo>
                        <a:pt x="458958" y="304326"/>
                      </a:lnTo>
                      <a:lnTo>
                        <a:pt x="458958" y="303477"/>
                      </a:lnTo>
                      <a:lnTo>
                        <a:pt x="458082" y="303477"/>
                      </a:lnTo>
                      <a:lnTo>
                        <a:pt x="456384" y="303477"/>
                      </a:lnTo>
                      <a:lnTo>
                        <a:pt x="457233" y="302629"/>
                      </a:lnTo>
                      <a:lnTo>
                        <a:pt x="456384" y="302629"/>
                      </a:lnTo>
                      <a:lnTo>
                        <a:pt x="457233" y="301781"/>
                      </a:lnTo>
                      <a:lnTo>
                        <a:pt x="456384" y="301781"/>
                      </a:lnTo>
                      <a:lnTo>
                        <a:pt x="457233" y="300906"/>
                      </a:lnTo>
                      <a:lnTo>
                        <a:pt x="456384" y="300057"/>
                      </a:lnTo>
                      <a:lnTo>
                        <a:pt x="455535" y="300906"/>
                      </a:lnTo>
                      <a:lnTo>
                        <a:pt x="454686" y="300057"/>
                      </a:lnTo>
                      <a:lnTo>
                        <a:pt x="454686" y="300906"/>
                      </a:lnTo>
                      <a:lnTo>
                        <a:pt x="453837" y="300057"/>
                      </a:lnTo>
                      <a:lnTo>
                        <a:pt x="454686" y="299209"/>
                      </a:lnTo>
                      <a:lnTo>
                        <a:pt x="452962" y="299209"/>
                      </a:lnTo>
                      <a:lnTo>
                        <a:pt x="452962" y="297512"/>
                      </a:lnTo>
                      <a:lnTo>
                        <a:pt x="452113" y="295816"/>
                      </a:lnTo>
                      <a:lnTo>
                        <a:pt x="451264" y="294941"/>
                      </a:lnTo>
                      <a:lnTo>
                        <a:pt x="451264" y="294092"/>
                      </a:lnTo>
                      <a:lnTo>
                        <a:pt x="451264" y="292396"/>
                      </a:lnTo>
                      <a:lnTo>
                        <a:pt x="451264" y="289850"/>
                      </a:lnTo>
                      <a:lnTo>
                        <a:pt x="452113" y="288976"/>
                      </a:lnTo>
                      <a:lnTo>
                        <a:pt x="452962" y="287279"/>
                      </a:lnTo>
                      <a:lnTo>
                        <a:pt x="454686" y="286430"/>
                      </a:lnTo>
                      <a:lnTo>
                        <a:pt x="455535" y="283859"/>
                      </a:lnTo>
                      <a:lnTo>
                        <a:pt x="454686" y="280465"/>
                      </a:lnTo>
                      <a:lnTo>
                        <a:pt x="455535" y="279617"/>
                      </a:lnTo>
                      <a:lnTo>
                        <a:pt x="456384" y="278742"/>
                      </a:lnTo>
                      <a:lnTo>
                        <a:pt x="458082" y="277894"/>
                      </a:lnTo>
                      <a:lnTo>
                        <a:pt x="460656" y="273652"/>
                      </a:lnTo>
                      <a:lnTo>
                        <a:pt x="461505" y="271929"/>
                      </a:lnTo>
                      <a:lnTo>
                        <a:pt x="462354" y="271929"/>
                      </a:lnTo>
                      <a:lnTo>
                        <a:pt x="463203" y="269384"/>
                      </a:lnTo>
                      <a:lnTo>
                        <a:pt x="464052" y="268535"/>
                      </a:lnTo>
                      <a:lnTo>
                        <a:pt x="464052" y="266812"/>
                      </a:lnTo>
                      <a:lnTo>
                        <a:pt x="464927" y="265964"/>
                      </a:lnTo>
                      <a:lnTo>
                        <a:pt x="464052" y="265115"/>
                      </a:lnTo>
                      <a:lnTo>
                        <a:pt x="464927" y="263418"/>
                      </a:lnTo>
                      <a:lnTo>
                        <a:pt x="466625" y="262570"/>
                      </a:lnTo>
                      <a:lnTo>
                        <a:pt x="466625" y="261695"/>
                      </a:lnTo>
                      <a:lnTo>
                        <a:pt x="467474" y="261695"/>
                      </a:lnTo>
                      <a:lnTo>
                        <a:pt x="468323" y="259150"/>
                      </a:lnTo>
                      <a:lnTo>
                        <a:pt x="467474" y="256578"/>
                      </a:lnTo>
                      <a:lnTo>
                        <a:pt x="468323" y="256578"/>
                      </a:lnTo>
                      <a:lnTo>
                        <a:pt x="467474" y="255730"/>
                      </a:lnTo>
                      <a:lnTo>
                        <a:pt x="466625" y="254882"/>
                      </a:lnTo>
                      <a:lnTo>
                        <a:pt x="467474" y="254882"/>
                      </a:lnTo>
                      <a:lnTo>
                        <a:pt x="466625" y="253185"/>
                      </a:lnTo>
                      <a:lnTo>
                        <a:pt x="465776" y="253185"/>
                      </a:lnTo>
                      <a:lnTo>
                        <a:pt x="466625" y="252337"/>
                      </a:lnTo>
                      <a:lnTo>
                        <a:pt x="466625" y="251488"/>
                      </a:lnTo>
                      <a:lnTo>
                        <a:pt x="465776" y="250613"/>
                      </a:lnTo>
                      <a:lnTo>
                        <a:pt x="464927" y="250613"/>
                      </a:lnTo>
                      <a:lnTo>
                        <a:pt x="465776" y="249765"/>
                      </a:lnTo>
                      <a:lnTo>
                        <a:pt x="464927" y="248917"/>
                      </a:lnTo>
                      <a:lnTo>
                        <a:pt x="465776" y="248068"/>
                      </a:lnTo>
                      <a:lnTo>
                        <a:pt x="464927" y="248068"/>
                      </a:lnTo>
                      <a:lnTo>
                        <a:pt x="464927" y="247220"/>
                      </a:lnTo>
                      <a:lnTo>
                        <a:pt x="464052" y="246372"/>
                      </a:lnTo>
                      <a:lnTo>
                        <a:pt x="465776" y="245523"/>
                      </a:lnTo>
                      <a:lnTo>
                        <a:pt x="465776" y="244648"/>
                      </a:lnTo>
                      <a:lnTo>
                        <a:pt x="466625" y="244648"/>
                      </a:lnTo>
                      <a:lnTo>
                        <a:pt x="465776" y="243800"/>
                      </a:lnTo>
                      <a:lnTo>
                        <a:pt x="466625" y="242952"/>
                      </a:lnTo>
                      <a:lnTo>
                        <a:pt x="466625" y="242103"/>
                      </a:lnTo>
                      <a:lnTo>
                        <a:pt x="466625" y="241255"/>
                      </a:lnTo>
                      <a:lnTo>
                        <a:pt x="466625" y="240406"/>
                      </a:lnTo>
                      <a:lnTo>
                        <a:pt x="467474" y="241255"/>
                      </a:lnTo>
                      <a:lnTo>
                        <a:pt x="467474" y="240406"/>
                      </a:lnTo>
                      <a:lnTo>
                        <a:pt x="468323" y="240406"/>
                      </a:lnTo>
                      <a:lnTo>
                        <a:pt x="468323" y="241255"/>
                      </a:lnTo>
                      <a:lnTo>
                        <a:pt x="469172" y="240406"/>
                      </a:lnTo>
                      <a:lnTo>
                        <a:pt x="469172" y="239532"/>
                      </a:lnTo>
                      <a:lnTo>
                        <a:pt x="470048" y="239532"/>
                      </a:lnTo>
                      <a:lnTo>
                        <a:pt x="470048" y="238683"/>
                      </a:lnTo>
                      <a:lnTo>
                        <a:pt x="469172" y="237835"/>
                      </a:lnTo>
                      <a:lnTo>
                        <a:pt x="470048" y="236986"/>
                      </a:lnTo>
                      <a:lnTo>
                        <a:pt x="470048" y="236138"/>
                      </a:lnTo>
                      <a:lnTo>
                        <a:pt x="470048" y="235290"/>
                      </a:lnTo>
                      <a:lnTo>
                        <a:pt x="470048" y="234415"/>
                      </a:lnTo>
                      <a:lnTo>
                        <a:pt x="469172" y="234415"/>
                      </a:lnTo>
                      <a:lnTo>
                        <a:pt x="470048" y="233566"/>
                      </a:lnTo>
                      <a:lnTo>
                        <a:pt x="469172" y="233566"/>
                      </a:lnTo>
                      <a:lnTo>
                        <a:pt x="470897" y="232718"/>
                      </a:lnTo>
                      <a:lnTo>
                        <a:pt x="470897" y="231021"/>
                      </a:lnTo>
                      <a:lnTo>
                        <a:pt x="470897" y="231870"/>
                      </a:lnTo>
                      <a:lnTo>
                        <a:pt x="470897" y="231021"/>
                      </a:lnTo>
                      <a:lnTo>
                        <a:pt x="471746" y="231021"/>
                      </a:lnTo>
                      <a:lnTo>
                        <a:pt x="472595" y="231021"/>
                      </a:lnTo>
                      <a:lnTo>
                        <a:pt x="472595" y="230173"/>
                      </a:lnTo>
                      <a:lnTo>
                        <a:pt x="473444" y="231021"/>
                      </a:lnTo>
                      <a:lnTo>
                        <a:pt x="473444" y="230173"/>
                      </a:lnTo>
                      <a:lnTo>
                        <a:pt x="473444" y="231021"/>
                      </a:lnTo>
                      <a:lnTo>
                        <a:pt x="476017" y="231021"/>
                      </a:lnTo>
                      <a:lnTo>
                        <a:pt x="476866" y="231870"/>
                      </a:lnTo>
                      <a:lnTo>
                        <a:pt x="478564" y="231021"/>
                      </a:lnTo>
                      <a:lnTo>
                        <a:pt x="479413" y="231021"/>
                      </a:lnTo>
                      <a:lnTo>
                        <a:pt x="480262" y="231021"/>
                      </a:lnTo>
                      <a:lnTo>
                        <a:pt x="481138" y="231021"/>
                      </a:lnTo>
                      <a:lnTo>
                        <a:pt x="481138" y="230173"/>
                      </a:lnTo>
                      <a:lnTo>
                        <a:pt x="481987" y="229325"/>
                      </a:lnTo>
                      <a:lnTo>
                        <a:pt x="482836" y="228450"/>
                      </a:lnTo>
                      <a:lnTo>
                        <a:pt x="482836" y="227601"/>
                      </a:lnTo>
                      <a:lnTo>
                        <a:pt x="483685" y="227601"/>
                      </a:lnTo>
                      <a:lnTo>
                        <a:pt x="483685" y="226753"/>
                      </a:lnTo>
                      <a:lnTo>
                        <a:pt x="484534" y="226753"/>
                      </a:lnTo>
                      <a:lnTo>
                        <a:pt x="485383" y="226753"/>
                      </a:lnTo>
                      <a:lnTo>
                        <a:pt x="485383" y="225905"/>
                      </a:lnTo>
                      <a:lnTo>
                        <a:pt x="485383" y="225056"/>
                      </a:lnTo>
                      <a:lnTo>
                        <a:pt x="486232" y="225905"/>
                      </a:lnTo>
                      <a:lnTo>
                        <a:pt x="487107" y="225905"/>
                      </a:lnTo>
                      <a:lnTo>
                        <a:pt x="487956" y="225056"/>
                      </a:lnTo>
                      <a:lnTo>
                        <a:pt x="487107" y="225056"/>
                      </a:lnTo>
                      <a:lnTo>
                        <a:pt x="487956" y="225056"/>
                      </a:lnTo>
                      <a:lnTo>
                        <a:pt x="487107" y="224208"/>
                      </a:lnTo>
                      <a:lnTo>
                        <a:pt x="487956" y="224208"/>
                      </a:lnTo>
                      <a:lnTo>
                        <a:pt x="487107" y="224208"/>
                      </a:lnTo>
                      <a:lnTo>
                        <a:pt x="487107" y="223360"/>
                      </a:lnTo>
                      <a:lnTo>
                        <a:pt x="487956" y="223360"/>
                      </a:lnTo>
                      <a:lnTo>
                        <a:pt x="487107" y="223360"/>
                      </a:lnTo>
                      <a:lnTo>
                        <a:pt x="487956" y="221636"/>
                      </a:lnTo>
                      <a:lnTo>
                        <a:pt x="488805" y="222485"/>
                      </a:lnTo>
                      <a:lnTo>
                        <a:pt x="488805" y="221636"/>
                      </a:lnTo>
                      <a:lnTo>
                        <a:pt x="489654" y="221636"/>
                      </a:lnTo>
                      <a:lnTo>
                        <a:pt x="489654" y="220788"/>
                      </a:lnTo>
                      <a:lnTo>
                        <a:pt x="490503" y="220788"/>
                      </a:lnTo>
                      <a:lnTo>
                        <a:pt x="491352" y="219940"/>
                      </a:lnTo>
                      <a:lnTo>
                        <a:pt x="490503" y="219940"/>
                      </a:lnTo>
                      <a:lnTo>
                        <a:pt x="491352" y="219940"/>
                      </a:lnTo>
                      <a:lnTo>
                        <a:pt x="492201" y="220788"/>
                      </a:lnTo>
                      <a:lnTo>
                        <a:pt x="491352" y="222485"/>
                      </a:lnTo>
                      <a:lnTo>
                        <a:pt x="493077" y="221636"/>
                      </a:lnTo>
                      <a:lnTo>
                        <a:pt x="494775" y="223360"/>
                      </a:lnTo>
                      <a:lnTo>
                        <a:pt x="495624" y="224208"/>
                      </a:lnTo>
                      <a:lnTo>
                        <a:pt x="496472" y="223360"/>
                      </a:lnTo>
                      <a:lnTo>
                        <a:pt x="497321" y="224208"/>
                      </a:lnTo>
                      <a:lnTo>
                        <a:pt x="498197" y="223360"/>
                      </a:lnTo>
                      <a:lnTo>
                        <a:pt x="501593" y="220788"/>
                      </a:lnTo>
                      <a:lnTo>
                        <a:pt x="513532" y="218243"/>
                      </a:lnTo>
                      <a:lnTo>
                        <a:pt x="530591" y="213974"/>
                      </a:lnTo>
                      <a:lnTo>
                        <a:pt x="532316" y="213974"/>
                      </a:lnTo>
                      <a:lnTo>
                        <a:pt x="532316" y="213126"/>
                      </a:lnTo>
                      <a:lnTo>
                        <a:pt x="533165" y="212278"/>
                      </a:lnTo>
                      <a:lnTo>
                        <a:pt x="533165" y="210554"/>
                      </a:lnTo>
                      <a:lnTo>
                        <a:pt x="530591" y="206286"/>
                      </a:lnTo>
                      <a:lnTo>
                        <a:pt x="531467" y="205438"/>
                      </a:lnTo>
                      <a:lnTo>
                        <a:pt x="530591" y="204589"/>
                      </a:lnTo>
                      <a:lnTo>
                        <a:pt x="532316" y="201196"/>
                      </a:lnTo>
                      <a:lnTo>
                        <a:pt x="530591" y="196928"/>
                      </a:lnTo>
                      <a:lnTo>
                        <a:pt x="530591" y="194356"/>
                      </a:lnTo>
                      <a:lnTo>
                        <a:pt x="528044" y="191811"/>
                      </a:lnTo>
                      <a:lnTo>
                        <a:pt x="526346" y="188391"/>
                      </a:lnTo>
                      <a:lnTo>
                        <a:pt x="527195" y="184123"/>
                      </a:lnTo>
                      <a:lnTo>
                        <a:pt x="526346" y="182426"/>
                      </a:lnTo>
                      <a:lnTo>
                        <a:pt x="527195" y="180729"/>
                      </a:lnTo>
                      <a:lnTo>
                        <a:pt x="527195" y="179881"/>
                      </a:lnTo>
                      <a:lnTo>
                        <a:pt x="523773" y="179032"/>
                      </a:lnTo>
                      <a:lnTo>
                        <a:pt x="523773" y="178157"/>
                      </a:lnTo>
                      <a:lnTo>
                        <a:pt x="522924" y="178157"/>
                      </a:lnTo>
                      <a:lnTo>
                        <a:pt x="521226" y="176461"/>
                      </a:lnTo>
                      <a:lnTo>
                        <a:pt x="518652" y="175612"/>
                      </a:lnTo>
                      <a:lnTo>
                        <a:pt x="515256" y="173041"/>
                      </a:lnTo>
                      <a:lnTo>
                        <a:pt x="515256" y="171344"/>
                      </a:lnTo>
                      <a:lnTo>
                        <a:pt x="515256" y="167076"/>
                      </a:lnTo>
                      <a:lnTo>
                        <a:pt x="516954" y="161959"/>
                      </a:lnTo>
                      <a:lnTo>
                        <a:pt x="516954" y="156869"/>
                      </a:lnTo>
                      <a:lnTo>
                        <a:pt x="519501" y="153449"/>
                      </a:lnTo>
                      <a:lnTo>
                        <a:pt x="521226" y="151752"/>
                      </a:lnTo>
                      <a:lnTo>
                        <a:pt x="522924" y="150904"/>
                      </a:lnTo>
                      <a:lnTo>
                        <a:pt x="525471" y="150029"/>
                      </a:lnTo>
                      <a:lnTo>
                        <a:pt x="527195" y="148332"/>
                      </a:lnTo>
                      <a:lnTo>
                        <a:pt x="527195" y="147484"/>
                      </a:lnTo>
                      <a:lnTo>
                        <a:pt x="524622" y="146635"/>
                      </a:lnTo>
                      <a:lnTo>
                        <a:pt x="526346" y="144912"/>
                      </a:lnTo>
                      <a:lnTo>
                        <a:pt x="528044" y="144912"/>
                      </a:lnTo>
                      <a:lnTo>
                        <a:pt x="528893" y="141519"/>
                      </a:lnTo>
                      <a:lnTo>
                        <a:pt x="524622" y="136402"/>
                      </a:lnTo>
                      <a:lnTo>
                        <a:pt x="522075" y="136402"/>
                      </a:lnTo>
                      <a:lnTo>
                        <a:pt x="522075" y="130437"/>
                      </a:lnTo>
                      <a:lnTo>
                        <a:pt x="521226" y="130437"/>
                      </a:lnTo>
                      <a:lnTo>
                        <a:pt x="520377" y="130437"/>
                      </a:lnTo>
                      <a:lnTo>
                        <a:pt x="519501" y="131285"/>
                      </a:lnTo>
                      <a:lnTo>
                        <a:pt x="517803" y="132982"/>
                      </a:lnTo>
                      <a:lnTo>
                        <a:pt x="516105" y="129588"/>
                      </a:lnTo>
                      <a:lnTo>
                        <a:pt x="516954" y="128740"/>
                      </a:lnTo>
                      <a:lnTo>
                        <a:pt x="516105" y="126168"/>
                      </a:lnTo>
                      <a:lnTo>
                        <a:pt x="518652" y="122748"/>
                      </a:lnTo>
                      <a:lnTo>
                        <a:pt x="519501" y="120203"/>
                      </a:lnTo>
                      <a:lnTo>
                        <a:pt x="521226" y="116783"/>
                      </a:lnTo>
                      <a:lnTo>
                        <a:pt x="522075" y="115087"/>
                      </a:lnTo>
                      <a:lnTo>
                        <a:pt x="522924" y="114238"/>
                      </a:lnTo>
                      <a:lnTo>
                        <a:pt x="521226" y="113390"/>
                      </a:lnTo>
                      <a:lnTo>
                        <a:pt x="521226" y="111667"/>
                      </a:lnTo>
                      <a:lnTo>
                        <a:pt x="519501" y="110818"/>
                      </a:lnTo>
                      <a:lnTo>
                        <a:pt x="517803" y="109121"/>
                      </a:lnTo>
                      <a:lnTo>
                        <a:pt x="517803" y="107425"/>
                      </a:lnTo>
                      <a:lnTo>
                        <a:pt x="518652" y="106576"/>
                      </a:lnTo>
                      <a:lnTo>
                        <a:pt x="525471" y="102308"/>
                      </a:lnTo>
                      <a:lnTo>
                        <a:pt x="526346" y="100585"/>
                      </a:lnTo>
                      <a:lnTo>
                        <a:pt x="530591" y="101460"/>
                      </a:lnTo>
                      <a:lnTo>
                        <a:pt x="535712" y="102308"/>
                      </a:lnTo>
                      <a:lnTo>
                        <a:pt x="539134" y="104005"/>
                      </a:lnTo>
                      <a:lnTo>
                        <a:pt x="542557" y="104853"/>
                      </a:lnTo>
                      <a:lnTo>
                        <a:pt x="545953" y="106576"/>
                      </a:lnTo>
                      <a:lnTo>
                        <a:pt x="548526" y="107425"/>
                      </a:lnTo>
                      <a:lnTo>
                        <a:pt x="551922" y="109970"/>
                      </a:lnTo>
                      <a:lnTo>
                        <a:pt x="553647" y="110818"/>
                      </a:lnTo>
                      <a:lnTo>
                        <a:pt x="555345" y="111667"/>
                      </a:lnTo>
                      <a:lnTo>
                        <a:pt x="557892" y="110818"/>
                      </a:lnTo>
                      <a:lnTo>
                        <a:pt x="558740" y="110818"/>
                      </a:lnTo>
                      <a:lnTo>
                        <a:pt x="560465" y="109970"/>
                      </a:lnTo>
                      <a:lnTo>
                        <a:pt x="562163" y="110818"/>
                      </a:lnTo>
                      <a:lnTo>
                        <a:pt x="563861" y="109121"/>
                      </a:lnTo>
                      <a:lnTo>
                        <a:pt x="564710" y="108273"/>
                      </a:lnTo>
                      <a:lnTo>
                        <a:pt x="565585" y="108273"/>
                      </a:lnTo>
                      <a:lnTo>
                        <a:pt x="567283" y="106576"/>
                      </a:lnTo>
                      <a:lnTo>
                        <a:pt x="568132" y="106576"/>
                      </a:lnTo>
                      <a:lnTo>
                        <a:pt x="569830" y="107425"/>
                      </a:lnTo>
                      <a:lnTo>
                        <a:pt x="570706" y="106576"/>
                      </a:lnTo>
                      <a:lnTo>
                        <a:pt x="569830" y="103156"/>
                      </a:lnTo>
                      <a:lnTo>
                        <a:pt x="568981" y="102308"/>
                      </a:lnTo>
                      <a:lnTo>
                        <a:pt x="568981" y="101460"/>
                      </a:lnTo>
                      <a:lnTo>
                        <a:pt x="567283" y="100585"/>
                      </a:lnTo>
                      <a:lnTo>
                        <a:pt x="568132" y="98040"/>
                      </a:lnTo>
                      <a:lnTo>
                        <a:pt x="568981" y="97191"/>
                      </a:lnTo>
                      <a:lnTo>
                        <a:pt x="568981" y="96343"/>
                      </a:lnTo>
                      <a:lnTo>
                        <a:pt x="568981" y="95494"/>
                      </a:lnTo>
                      <a:lnTo>
                        <a:pt x="567283" y="94620"/>
                      </a:lnTo>
                      <a:lnTo>
                        <a:pt x="566434" y="93771"/>
                      </a:lnTo>
                      <a:lnTo>
                        <a:pt x="566434" y="92075"/>
                      </a:lnTo>
                      <a:lnTo>
                        <a:pt x="565585" y="90378"/>
                      </a:lnTo>
                      <a:lnTo>
                        <a:pt x="566434" y="86109"/>
                      </a:lnTo>
                      <a:lnTo>
                        <a:pt x="567283" y="84413"/>
                      </a:lnTo>
                      <a:lnTo>
                        <a:pt x="568981" y="80144"/>
                      </a:lnTo>
                      <a:lnTo>
                        <a:pt x="567283" y="77573"/>
                      </a:lnTo>
                      <a:lnTo>
                        <a:pt x="566434" y="77573"/>
                      </a:lnTo>
                      <a:lnTo>
                        <a:pt x="563861" y="76724"/>
                      </a:lnTo>
                      <a:lnTo>
                        <a:pt x="563861" y="75876"/>
                      </a:lnTo>
                      <a:lnTo>
                        <a:pt x="563861" y="75028"/>
                      </a:lnTo>
                      <a:lnTo>
                        <a:pt x="563012" y="73331"/>
                      </a:lnTo>
                      <a:lnTo>
                        <a:pt x="563012" y="71608"/>
                      </a:lnTo>
                      <a:lnTo>
                        <a:pt x="565585" y="69911"/>
                      </a:lnTo>
                      <a:lnTo>
                        <a:pt x="565585" y="67366"/>
                      </a:lnTo>
                      <a:lnTo>
                        <a:pt x="566434" y="67366"/>
                      </a:lnTo>
                      <a:lnTo>
                        <a:pt x="568981" y="66491"/>
                      </a:lnTo>
                      <a:lnTo>
                        <a:pt x="569830" y="65643"/>
                      </a:lnTo>
                      <a:lnTo>
                        <a:pt x="570706" y="64794"/>
                      </a:lnTo>
                      <a:lnTo>
                        <a:pt x="569830" y="63097"/>
                      </a:lnTo>
                      <a:lnTo>
                        <a:pt x="570706" y="61374"/>
                      </a:lnTo>
                      <a:lnTo>
                        <a:pt x="572404" y="62249"/>
                      </a:lnTo>
                      <a:lnTo>
                        <a:pt x="574951" y="61374"/>
                      </a:lnTo>
                      <a:lnTo>
                        <a:pt x="574951" y="62249"/>
                      </a:lnTo>
                      <a:lnTo>
                        <a:pt x="575826" y="64794"/>
                      </a:lnTo>
                      <a:lnTo>
                        <a:pt x="578373" y="64794"/>
                      </a:lnTo>
                      <a:lnTo>
                        <a:pt x="580071" y="67366"/>
                      </a:lnTo>
                      <a:lnTo>
                        <a:pt x="583494" y="69063"/>
                      </a:lnTo>
                      <a:lnTo>
                        <a:pt x="586890" y="72456"/>
                      </a:lnTo>
                      <a:lnTo>
                        <a:pt x="587765" y="72456"/>
                      </a:lnTo>
                      <a:lnTo>
                        <a:pt x="588614" y="73331"/>
                      </a:lnTo>
                      <a:lnTo>
                        <a:pt x="589463" y="73331"/>
                      </a:lnTo>
                      <a:lnTo>
                        <a:pt x="592010" y="74179"/>
                      </a:lnTo>
                      <a:lnTo>
                        <a:pt x="592010" y="75876"/>
                      </a:lnTo>
                      <a:lnTo>
                        <a:pt x="593735" y="75876"/>
                      </a:lnTo>
                      <a:lnTo>
                        <a:pt x="593735" y="78421"/>
                      </a:lnTo>
                      <a:lnTo>
                        <a:pt x="593735" y="80144"/>
                      </a:lnTo>
                      <a:lnTo>
                        <a:pt x="594584" y="80993"/>
                      </a:lnTo>
                      <a:lnTo>
                        <a:pt x="596282" y="80993"/>
                      </a:lnTo>
                      <a:lnTo>
                        <a:pt x="595433" y="83538"/>
                      </a:lnTo>
                      <a:lnTo>
                        <a:pt x="594584" y="84413"/>
                      </a:lnTo>
                      <a:lnTo>
                        <a:pt x="594584" y="85261"/>
                      </a:lnTo>
                      <a:lnTo>
                        <a:pt x="593735" y="86958"/>
                      </a:lnTo>
                      <a:lnTo>
                        <a:pt x="594584" y="86958"/>
                      </a:lnTo>
                      <a:lnTo>
                        <a:pt x="595433" y="87806"/>
                      </a:lnTo>
                      <a:lnTo>
                        <a:pt x="597131" y="87806"/>
                      </a:lnTo>
                      <a:lnTo>
                        <a:pt x="597131" y="89503"/>
                      </a:lnTo>
                      <a:lnTo>
                        <a:pt x="598006" y="90378"/>
                      </a:lnTo>
                      <a:lnTo>
                        <a:pt x="601402" y="90378"/>
                      </a:lnTo>
                      <a:lnTo>
                        <a:pt x="603100" y="89503"/>
                      </a:lnTo>
                      <a:lnTo>
                        <a:pt x="604825" y="89503"/>
                      </a:lnTo>
                      <a:lnTo>
                        <a:pt x="605674" y="92075"/>
                      </a:lnTo>
                      <a:lnTo>
                        <a:pt x="607372" y="92075"/>
                      </a:lnTo>
                      <a:lnTo>
                        <a:pt x="607372" y="91226"/>
                      </a:lnTo>
                      <a:lnTo>
                        <a:pt x="608221" y="91226"/>
                      </a:lnTo>
                      <a:lnTo>
                        <a:pt x="611643" y="92923"/>
                      </a:lnTo>
                      <a:lnTo>
                        <a:pt x="614190" y="90378"/>
                      </a:lnTo>
                      <a:lnTo>
                        <a:pt x="613341" y="87806"/>
                      </a:lnTo>
                      <a:lnTo>
                        <a:pt x="614190" y="87806"/>
                      </a:lnTo>
                      <a:lnTo>
                        <a:pt x="614190" y="88655"/>
                      </a:lnTo>
                      <a:lnTo>
                        <a:pt x="615915" y="90378"/>
                      </a:lnTo>
                      <a:lnTo>
                        <a:pt x="616764" y="90378"/>
                      </a:lnTo>
                      <a:lnTo>
                        <a:pt x="617613" y="89503"/>
                      </a:lnTo>
                      <a:lnTo>
                        <a:pt x="619311" y="89503"/>
                      </a:lnTo>
                      <a:lnTo>
                        <a:pt x="620186" y="91226"/>
                      </a:lnTo>
                      <a:lnTo>
                        <a:pt x="621035" y="91226"/>
                      </a:lnTo>
                      <a:lnTo>
                        <a:pt x="622733" y="91226"/>
                      </a:lnTo>
                      <a:lnTo>
                        <a:pt x="623582" y="90378"/>
                      </a:lnTo>
                      <a:lnTo>
                        <a:pt x="624431" y="86958"/>
                      </a:lnTo>
                      <a:lnTo>
                        <a:pt x="626155" y="87806"/>
                      </a:lnTo>
                      <a:lnTo>
                        <a:pt x="627853" y="85261"/>
                      </a:lnTo>
                      <a:lnTo>
                        <a:pt x="628702" y="83538"/>
                      </a:lnTo>
                      <a:lnTo>
                        <a:pt x="629551" y="83538"/>
                      </a:lnTo>
                      <a:lnTo>
                        <a:pt x="629551" y="84413"/>
                      </a:lnTo>
                      <a:lnTo>
                        <a:pt x="631249" y="84413"/>
                      </a:lnTo>
                      <a:lnTo>
                        <a:pt x="633823" y="86958"/>
                      </a:lnTo>
                      <a:lnTo>
                        <a:pt x="632974" y="90378"/>
                      </a:lnTo>
                      <a:lnTo>
                        <a:pt x="634672" y="90378"/>
                      </a:lnTo>
                      <a:lnTo>
                        <a:pt x="635521" y="92075"/>
                      </a:lnTo>
                      <a:lnTo>
                        <a:pt x="638094" y="92923"/>
                      </a:lnTo>
                      <a:lnTo>
                        <a:pt x="638094" y="95494"/>
                      </a:lnTo>
                      <a:lnTo>
                        <a:pt x="638094" y="98888"/>
                      </a:lnTo>
                      <a:lnTo>
                        <a:pt x="637245" y="99736"/>
                      </a:lnTo>
                      <a:lnTo>
                        <a:pt x="637245" y="100585"/>
                      </a:lnTo>
                      <a:lnTo>
                        <a:pt x="637245" y="104853"/>
                      </a:lnTo>
                      <a:lnTo>
                        <a:pt x="632974" y="109121"/>
                      </a:lnTo>
                      <a:lnTo>
                        <a:pt x="632125" y="109970"/>
                      </a:lnTo>
                      <a:lnTo>
                        <a:pt x="632125" y="111667"/>
                      </a:lnTo>
                      <a:lnTo>
                        <a:pt x="630400" y="112541"/>
                      </a:lnTo>
                      <a:lnTo>
                        <a:pt x="630400" y="114238"/>
                      </a:lnTo>
                      <a:lnTo>
                        <a:pt x="628702" y="115087"/>
                      </a:lnTo>
                      <a:lnTo>
                        <a:pt x="627853" y="116783"/>
                      </a:lnTo>
                      <a:lnTo>
                        <a:pt x="627853" y="117658"/>
                      </a:lnTo>
                      <a:lnTo>
                        <a:pt x="628702" y="118506"/>
                      </a:lnTo>
                      <a:lnTo>
                        <a:pt x="628702" y="120203"/>
                      </a:lnTo>
                      <a:lnTo>
                        <a:pt x="627853" y="121052"/>
                      </a:lnTo>
                      <a:lnTo>
                        <a:pt x="627853" y="121900"/>
                      </a:lnTo>
                      <a:lnTo>
                        <a:pt x="626155" y="122748"/>
                      </a:lnTo>
                      <a:lnTo>
                        <a:pt x="624431" y="122748"/>
                      </a:lnTo>
                      <a:lnTo>
                        <a:pt x="624431" y="123623"/>
                      </a:lnTo>
                      <a:lnTo>
                        <a:pt x="622733" y="123623"/>
                      </a:lnTo>
                      <a:lnTo>
                        <a:pt x="621884" y="124472"/>
                      </a:lnTo>
                      <a:lnTo>
                        <a:pt x="619311" y="124472"/>
                      </a:lnTo>
                      <a:lnTo>
                        <a:pt x="619311" y="126168"/>
                      </a:lnTo>
                      <a:lnTo>
                        <a:pt x="621884" y="127865"/>
                      </a:lnTo>
                      <a:lnTo>
                        <a:pt x="621884" y="130437"/>
                      </a:lnTo>
                      <a:lnTo>
                        <a:pt x="622733" y="132133"/>
                      </a:lnTo>
                      <a:lnTo>
                        <a:pt x="623582" y="131285"/>
                      </a:lnTo>
                      <a:lnTo>
                        <a:pt x="623582" y="132133"/>
                      </a:lnTo>
                      <a:lnTo>
                        <a:pt x="624431" y="133830"/>
                      </a:lnTo>
                      <a:lnTo>
                        <a:pt x="627853" y="132982"/>
                      </a:lnTo>
                      <a:lnTo>
                        <a:pt x="627004" y="132133"/>
                      </a:lnTo>
                      <a:lnTo>
                        <a:pt x="627853" y="131285"/>
                      </a:lnTo>
                      <a:lnTo>
                        <a:pt x="628702" y="130437"/>
                      </a:lnTo>
                      <a:lnTo>
                        <a:pt x="629551" y="129588"/>
                      </a:lnTo>
                      <a:lnTo>
                        <a:pt x="629551" y="127865"/>
                      </a:lnTo>
                      <a:lnTo>
                        <a:pt x="630400" y="127017"/>
                      </a:lnTo>
                      <a:lnTo>
                        <a:pt x="630400" y="126168"/>
                      </a:lnTo>
                      <a:lnTo>
                        <a:pt x="630400" y="125320"/>
                      </a:lnTo>
                      <a:lnTo>
                        <a:pt x="632974" y="125320"/>
                      </a:lnTo>
                      <a:lnTo>
                        <a:pt x="633823" y="125320"/>
                      </a:lnTo>
                      <a:lnTo>
                        <a:pt x="634672" y="125320"/>
                      </a:lnTo>
                      <a:lnTo>
                        <a:pt x="636370" y="125320"/>
                      </a:lnTo>
                      <a:lnTo>
                        <a:pt x="637245" y="122748"/>
                      </a:lnTo>
                      <a:lnTo>
                        <a:pt x="636370" y="121900"/>
                      </a:lnTo>
                      <a:lnTo>
                        <a:pt x="638094" y="121900"/>
                      </a:lnTo>
                      <a:lnTo>
                        <a:pt x="638094" y="119355"/>
                      </a:lnTo>
                      <a:lnTo>
                        <a:pt x="639792" y="117658"/>
                      </a:lnTo>
                      <a:lnTo>
                        <a:pt x="644064" y="116783"/>
                      </a:lnTo>
                      <a:lnTo>
                        <a:pt x="650033" y="120203"/>
                      </a:lnTo>
                      <a:lnTo>
                        <a:pt x="650882" y="119355"/>
                      </a:lnTo>
                      <a:lnTo>
                        <a:pt x="651731" y="119355"/>
                      </a:lnTo>
                      <a:lnTo>
                        <a:pt x="651731" y="118506"/>
                      </a:lnTo>
                      <a:lnTo>
                        <a:pt x="653429" y="118506"/>
                      </a:lnTo>
                      <a:lnTo>
                        <a:pt x="654305" y="117658"/>
                      </a:lnTo>
                      <a:lnTo>
                        <a:pt x="655154" y="117658"/>
                      </a:lnTo>
                      <a:lnTo>
                        <a:pt x="655154" y="115935"/>
                      </a:lnTo>
                      <a:lnTo>
                        <a:pt x="656003" y="115935"/>
                      </a:lnTo>
                      <a:lnTo>
                        <a:pt x="656003" y="115087"/>
                      </a:lnTo>
                      <a:lnTo>
                        <a:pt x="656852" y="115087"/>
                      </a:lnTo>
                      <a:lnTo>
                        <a:pt x="657701" y="114238"/>
                      </a:lnTo>
                      <a:lnTo>
                        <a:pt x="659425" y="115087"/>
                      </a:lnTo>
                      <a:lnTo>
                        <a:pt x="661123" y="114238"/>
                      </a:lnTo>
                      <a:lnTo>
                        <a:pt x="662821" y="115087"/>
                      </a:lnTo>
                      <a:lnTo>
                        <a:pt x="664519" y="115087"/>
                      </a:lnTo>
                      <a:lnTo>
                        <a:pt x="665395" y="115087"/>
                      </a:lnTo>
                      <a:lnTo>
                        <a:pt x="667093" y="115087"/>
                      </a:lnTo>
                      <a:lnTo>
                        <a:pt x="667942" y="114238"/>
                      </a:lnTo>
                      <a:lnTo>
                        <a:pt x="667942" y="115087"/>
                      </a:lnTo>
                      <a:lnTo>
                        <a:pt x="667942" y="114238"/>
                      </a:lnTo>
                      <a:lnTo>
                        <a:pt x="668791" y="114238"/>
                      </a:lnTo>
                      <a:lnTo>
                        <a:pt x="668791" y="113390"/>
                      </a:lnTo>
                      <a:lnTo>
                        <a:pt x="669640" y="113390"/>
                      </a:lnTo>
                      <a:lnTo>
                        <a:pt x="669640" y="112541"/>
                      </a:lnTo>
                      <a:lnTo>
                        <a:pt x="669640" y="111667"/>
                      </a:lnTo>
                      <a:lnTo>
                        <a:pt x="670515" y="112541"/>
                      </a:lnTo>
                      <a:lnTo>
                        <a:pt x="670515" y="111667"/>
                      </a:lnTo>
                      <a:lnTo>
                        <a:pt x="672213" y="111667"/>
                      </a:lnTo>
                      <a:lnTo>
                        <a:pt x="673062" y="111667"/>
                      </a:lnTo>
                      <a:lnTo>
                        <a:pt x="673062" y="110818"/>
                      </a:lnTo>
                      <a:lnTo>
                        <a:pt x="673911" y="110818"/>
                      </a:lnTo>
                      <a:lnTo>
                        <a:pt x="674760" y="110818"/>
                      </a:lnTo>
                      <a:lnTo>
                        <a:pt x="674760" y="109970"/>
                      </a:lnTo>
                      <a:lnTo>
                        <a:pt x="676485" y="107425"/>
                      </a:lnTo>
                      <a:lnTo>
                        <a:pt x="677334" y="105701"/>
                      </a:lnTo>
                      <a:lnTo>
                        <a:pt x="676485" y="104853"/>
                      </a:lnTo>
                      <a:lnTo>
                        <a:pt x="677334" y="103156"/>
                      </a:lnTo>
                      <a:lnTo>
                        <a:pt x="678183" y="103156"/>
                      </a:lnTo>
                      <a:lnTo>
                        <a:pt x="678183" y="104005"/>
                      </a:lnTo>
                      <a:lnTo>
                        <a:pt x="679032" y="101460"/>
                      </a:lnTo>
                      <a:lnTo>
                        <a:pt x="679881" y="102308"/>
                      </a:lnTo>
                      <a:lnTo>
                        <a:pt x="679881" y="103156"/>
                      </a:lnTo>
                      <a:lnTo>
                        <a:pt x="681605" y="102308"/>
                      </a:lnTo>
                      <a:lnTo>
                        <a:pt x="682454" y="101460"/>
                      </a:lnTo>
                      <a:lnTo>
                        <a:pt x="683303" y="98888"/>
                      </a:lnTo>
                      <a:lnTo>
                        <a:pt x="684152" y="98888"/>
                      </a:lnTo>
                      <a:lnTo>
                        <a:pt x="684152" y="98040"/>
                      </a:lnTo>
                      <a:lnTo>
                        <a:pt x="685001" y="98040"/>
                      </a:lnTo>
                      <a:lnTo>
                        <a:pt x="685001" y="96343"/>
                      </a:lnTo>
                      <a:lnTo>
                        <a:pt x="685850" y="97191"/>
                      </a:lnTo>
                      <a:lnTo>
                        <a:pt x="685850" y="96343"/>
                      </a:lnTo>
                      <a:lnTo>
                        <a:pt x="688423" y="93771"/>
                      </a:lnTo>
                      <a:lnTo>
                        <a:pt x="688423" y="92923"/>
                      </a:lnTo>
                      <a:lnTo>
                        <a:pt x="690121" y="92923"/>
                      </a:lnTo>
                      <a:lnTo>
                        <a:pt x="690970" y="92075"/>
                      </a:lnTo>
                      <a:lnTo>
                        <a:pt x="691819" y="92075"/>
                      </a:lnTo>
                      <a:lnTo>
                        <a:pt x="692695" y="92075"/>
                      </a:lnTo>
                      <a:lnTo>
                        <a:pt x="694393" y="93771"/>
                      </a:lnTo>
                      <a:lnTo>
                        <a:pt x="695242" y="93771"/>
                      </a:lnTo>
                      <a:lnTo>
                        <a:pt x="696940" y="92923"/>
                      </a:lnTo>
                      <a:lnTo>
                        <a:pt x="698664" y="94620"/>
                      </a:lnTo>
                      <a:lnTo>
                        <a:pt x="701211" y="92923"/>
                      </a:lnTo>
                      <a:lnTo>
                        <a:pt x="702060" y="92923"/>
                      </a:lnTo>
                      <a:lnTo>
                        <a:pt x="702060" y="93771"/>
                      </a:lnTo>
                      <a:lnTo>
                        <a:pt x="702909" y="93771"/>
                      </a:lnTo>
                      <a:lnTo>
                        <a:pt x="702909" y="92923"/>
                      </a:lnTo>
                      <a:lnTo>
                        <a:pt x="703785" y="92075"/>
                      </a:lnTo>
                      <a:lnTo>
                        <a:pt x="702909" y="92075"/>
                      </a:lnTo>
                      <a:lnTo>
                        <a:pt x="704634" y="91226"/>
                      </a:lnTo>
                      <a:lnTo>
                        <a:pt x="705483" y="89503"/>
                      </a:lnTo>
                      <a:lnTo>
                        <a:pt x="706332" y="89503"/>
                      </a:lnTo>
                      <a:lnTo>
                        <a:pt x="706332" y="90378"/>
                      </a:lnTo>
                      <a:lnTo>
                        <a:pt x="707181" y="90378"/>
                      </a:lnTo>
                      <a:lnTo>
                        <a:pt x="709754" y="88655"/>
                      </a:lnTo>
                      <a:lnTo>
                        <a:pt x="712301" y="86109"/>
                      </a:lnTo>
                      <a:lnTo>
                        <a:pt x="713150" y="86109"/>
                      </a:lnTo>
                      <a:lnTo>
                        <a:pt x="713150" y="85261"/>
                      </a:lnTo>
                      <a:lnTo>
                        <a:pt x="713150" y="84413"/>
                      </a:lnTo>
                      <a:lnTo>
                        <a:pt x="713999" y="83538"/>
                      </a:lnTo>
                      <a:lnTo>
                        <a:pt x="713999" y="82689"/>
                      </a:lnTo>
                      <a:lnTo>
                        <a:pt x="714848" y="83538"/>
                      </a:lnTo>
                      <a:lnTo>
                        <a:pt x="715724" y="83538"/>
                      </a:lnTo>
                      <a:lnTo>
                        <a:pt x="715724" y="82689"/>
                      </a:lnTo>
                      <a:lnTo>
                        <a:pt x="715724" y="81841"/>
                      </a:lnTo>
                      <a:lnTo>
                        <a:pt x="718271" y="81841"/>
                      </a:lnTo>
                      <a:lnTo>
                        <a:pt x="719120" y="80144"/>
                      </a:lnTo>
                      <a:lnTo>
                        <a:pt x="719969" y="80993"/>
                      </a:lnTo>
                      <a:lnTo>
                        <a:pt x="720844" y="79296"/>
                      </a:lnTo>
                      <a:lnTo>
                        <a:pt x="719969" y="77573"/>
                      </a:lnTo>
                      <a:lnTo>
                        <a:pt x="720844" y="78421"/>
                      </a:lnTo>
                      <a:lnTo>
                        <a:pt x="721693" y="78421"/>
                      </a:lnTo>
                      <a:lnTo>
                        <a:pt x="721693" y="77573"/>
                      </a:lnTo>
                      <a:lnTo>
                        <a:pt x="722542" y="77573"/>
                      </a:lnTo>
                      <a:lnTo>
                        <a:pt x="724240" y="77573"/>
                      </a:lnTo>
                      <a:lnTo>
                        <a:pt x="723391" y="76724"/>
                      </a:lnTo>
                      <a:lnTo>
                        <a:pt x="723391" y="75876"/>
                      </a:lnTo>
                      <a:lnTo>
                        <a:pt x="725089" y="75028"/>
                      </a:lnTo>
                      <a:lnTo>
                        <a:pt x="725965" y="73331"/>
                      </a:lnTo>
                      <a:lnTo>
                        <a:pt x="726814" y="74179"/>
                      </a:lnTo>
                      <a:lnTo>
                        <a:pt x="727663" y="72456"/>
                      </a:lnTo>
                      <a:lnTo>
                        <a:pt x="728512" y="71608"/>
                      </a:lnTo>
                      <a:lnTo>
                        <a:pt x="729361" y="72456"/>
                      </a:lnTo>
                      <a:lnTo>
                        <a:pt x="731059" y="70759"/>
                      </a:lnTo>
                      <a:lnTo>
                        <a:pt x="731059" y="69063"/>
                      </a:lnTo>
                      <a:lnTo>
                        <a:pt x="732783" y="68214"/>
                      </a:lnTo>
                      <a:lnTo>
                        <a:pt x="733632" y="66491"/>
                      </a:lnTo>
                      <a:lnTo>
                        <a:pt x="736179" y="67366"/>
                      </a:lnTo>
                      <a:lnTo>
                        <a:pt x="736179" y="66491"/>
                      </a:lnTo>
                      <a:lnTo>
                        <a:pt x="737028" y="66491"/>
                      </a:lnTo>
                      <a:lnTo>
                        <a:pt x="737904" y="66491"/>
                      </a:lnTo>
                      <a:lnTo>
                        <a:pt x="737904" y="65643"/>
                      </a:lnTo>
                      <a:lnTo>
                        <a:pt x="739602" y="64794"/>
                      </a:lnTo>
                      <a:lnTo>
                        <a:pt x="738753" y="65643"/>
                      </a:lnTo>
                      <a:lnTo>
                        <a:pt x="740451" y="66491"/>
                      </a:lnTo>
                      <a:lnTo>
                        <a:pt x="748118" y="67366"/>
                      </a:lnTo>
                      <a:lnTo>
                        <a:pt x="748993" y="67366"/>
                      </a:lnTo>
                      <a:lnTo>
                        <a:pt x="749842" y="66491"/>
                      </a:lnTo>
                      <a:lnTo>
                        <a:pt x="751540" y="63946"/>
                      </a:lnTo>
                      <a:lnTo>
                        <a:pt x="753238" y="60526"/>
                      </a:lnTo>
                      <a:lnTo>
                        <a:pt x="754114" y="59677"/>
                      </a:lnTo>
                      <a:lnTo>
                        <a:pt x="754114" y="60526"/>
                      </a:lnTo>
                      <a:lnTo>
                        <a:pt x="754963" y="59677"/>
                      </a:lnTo>
                      <a:lnTo>
                        <a:pt x="754963" y="57981"/>
                      </a:lnTo>
                      <a:lnTo>
                        <a:pt x="760083" y="56257"/>
                      </a:lnTo>
                      <a:lnTo>
                        <a:pt x="760083" y="55409"/>
                      </a:lnTo>
                      <a:lnTo>
                        <a:pt x="761781" y="56257"/>
                      </a:lnTo>
                      <a:lnTo>
                        <a:pt x="761781" y="55409"/>
                      </a:lnTo>
                      <a:lnTo>
                        <a:pt x="761781" y="54561"/>
                      </a:lnTo>
                      <a:lnTo>
                        <a:pt x="763479" y="54561"/>
                      </a:lnTo>
                      <a:lnTo>
                        <a:pt x="762630" y="53712"/>
                      </a:lnTo>
                      <a:lnTo>
                        <a:pt x="764328" y="52016"/>
                      </a:lnTo>
                      <a:lnTo>
                        <a:pt x="765204" y="52864"/>
                      </a:lnTo>
                      <a:lnTo>
                        <a:pt x="766053" y="52016"/>
                      </a:lnTo>
                      <a:lnTo>
                        <a:pt x="766902" y="52016"/>
                      </a:lnTo>
                      <a:lnTo>
                        <a:pt x="766902" y="51167"/>
                      </a:lnTo>
                      <a:lnTo>
                        <a:pt x="767751" y="51167"/>
                      </a:lnTo>
                      <a:lnTo>
                        <a:pt x="770298" y="50292"/>
                      </a:lnTo>
                      <a:lnTo>
                        <a:pt x="770298" y="49444"/>
                      </a:lnTo>
                      <a:lnTo>
                        <a:pt x="771173" y="49444"/>
                      </a:lnTo>
                      <a:lnTo>
                        <a:pt x="771173" y="48596"/>
                      </a:lnTo>
                      <a:lnTo>
                        <a:pt x="772871" y="48596"/>
                      </a:lnTo>
                      <a:lnTo>
                        <a:pt x="773720" y="47747"/>
                      </a:lnTo>
                      <a:lnTo>
                        <a:pt x="775418" y="47747"/>
                      </a:lnTo>
                      <a:lnTo>
                        <a:pt x="775418" y="46899"/>
                      </a:lnTo>
                      <a:lnTo>
                        <a:pt x="775418" y="47747"/>
                      </a:lnTo>
                      <a:lnTo>
                        <a:pt x="777143" y="45202"/>
                      </a:lnTo>
                      <a:lnTo>
                        <a:pt x="777992" y="45202"/>
                      </a:lnTo>
                      <a:lnTo>
                        <a:pt x="778841" y="45202"/>
                      </a:lnTo>
                      <a:lnTo>
                        <a:pt x="779690" y="45202"/>
                      </a:lnTo>
                      <a:lnTo>
                        <a:pt x="779690" y="43479"/>
                      </a:lnTo>
                      <a:lnTo>
                        <a:pt x="778841" y="44327"/>
                      </a:lnTo>
                      <a:lnTo>
                        <a:pt x="777992" y="44327"/>
                      </a:lnTo>
                      <a:lnTo>
                        <a:pt x="777992" y="43479"/>
                      </a:lnTo>
                      <a:lnTo>
                        <a:pt x="777992" y="42631"/>
                      </a:lnTo>
                      <a:lnTo>
                        <a:pt x="778841" y="43479"/>
                      </a:lnTo>
                      <a:lnTo>
                        <a:pt x="778841" y="42631"/>
                      </a:lnTo>
                      <a:lnTo>
                        <a:pt x="778841" y="40934"/>
                      </a:lnTo>
                      <a:lnTo>
                        <a:pt x="779690" y="40085"/>
                      </a:lnTo>
                      <a:lnTo>
                        <a:pt x="780539" y="40085"/>
                      </a:lnTo>
                      <a:lnTo>
                        <a:pt x="782263" y="40085"/>
                      </a:lnTo>
                      <a:lnTo>
                        <a:pt x="781388" y="39211"/>
                      </a:lnTo>
                      <a:lnTo>
                        <a:pt x="780539" y="39211"/>
                      </a:lnTo>
                      <a:lnTo>
                        <a:pt x="781388" y="38362"/>
                      </a:lnTo>
                      <a:lnTo>
                        <a:pt x="780539" y="37514"/>
                      </a:lnTo>
                      <a:lnTo>
                        <a:pt x="781388" y="37514"/>
                      </a:lnTo>
                      <a:lnTo>
                        <a:pt x="782263" y="36665"/>
                      </a:lnTo>
                      <a:lnTo>
                        <a:pt x="780539" y="35817"/>
                      </a:lnTo>
                      <a:lnTo>
                        <a:pt x="780539" y="34969"/>
                      </a:lnTo>
                      <a:lnTo>
                        <a:pt x="783112" y="35817"/>
                      </a:lnTo>
                      <a:lnTo>
                        <a:pt x="783961" y="34969"/>
                      </a:lnTo>
                      <a:lnTo>
                        <a:pt x="783112" y="34094"/>
                      </a:lnTo>
                      <a:lnTo>
                        <a:pt x="784810" y="34094"/>
                      </a:lnTo>
                      <a:lnTo>
                        <a:pt x="785659" y="34094"/>
                      </a:lnTo>
                      <a:lnTo>
                        <a:pt x="785659" y="33245"/>
                      </a:lnTo>
                      <a:lnTo>
                        <a:pt x="786508" y="33245"/>
                      </a:lnTo>
                      <a:lnTo>
                        <a:pt x="787357" y="32397"/>
                      </a:lnTo>
                      <a:lnTo>
                        <a:pt x="789082" y="32397"/>
                      </a:lnTo>
                      <a:lnTo>
                        <a:pt x="789931" y="32397"/>
                      </a:lnTo>
                      <a:lnTo>
                        <a:pt x="789931" y="31549"/>
                      </a:lnTo>
                      <a:lnTo>
                        <a:pt x="790780" y="32397"/>
                      </a:lnTo>
                      <a:lnTo>
                        <a:pt x="791629" y="31549"/>
                      </a:lnTo>
                      <a:lnTo>
                        <a:pt x="791629" y="30700"/>
                      </a:lnTo>
                      <a:lnTo>
                        <a:pt x="792478" y="30700"/>
                      </a:lnTo>
                      <a:lnTo>
                        <a:pt x="794202" y="29852"/>
                      </a:lnTo>
                      <a:lnTo>
                        <a:pt x="794202" y="28129"/>
                      </a:lnTo>
                      <a:lnTo>
                        <a:pt x="795051" y="29004"/>
                      </a:lnTo>
                      <a:lnTo>
                        <a:pt x="795900" y="27280"/>
                      </a:lnTo>
                      <a:lnTo>
                        <a:pt x="795900" y="28129"/>
                      </a:lnTo>
                      <a:lnTo>
                        <a:pt x="796749" y="28129"/>
                      </a:lnTo>
                      <a:lnTo>
                        <a:pt x="797598" y="28129"/>
                      </a:lnTo>
                      <a:lnTo>
                        <a:pt x="797598" y="26432"/>
                      </a:lnTo>
                      <a:lnTo>
                        <a:pt x="798474" y="26432"/>
                      </a:lnTo>
                      <a:lnTo>
                        <a:pt x="798474" y="24735"/>
                      </a:lnTo>
                      <a:lnTo>
                        <a:pt x="799323" y="24735"/>
                      </a:lnTo>
                      <a:lnTo>
                        <a:pt x="799323" y="23887"/>
                      </a:lnTo>
                      <a:lnTo>
                        <a:pt x="801021" y="25584"/>
                      </a:lnTo>
                      <a:lnTo>
                        <a:pt x="801021" y="23887"/>
                      </a:lnTo>
                      <a:lnTo>
                        <a:pt x="801870" y="24735"/>
                      </a:lnTo>
                      <a:lnTo>
                        <a:pt x="802719" y="23887"/>
                      </a:lnTo>
                      <a:lnTo>
                        <a:pt x="801870" y="23039"/>
                      </a:lnTo>
                      <a:lnTo>
                        <a:pt x="802719" y="21315"/>
                      </a:lnTo>
                      <a:lnTo>
                        <a:pt x="803568" y="21315"/>
                      </a:lnTo>
                      <a:lnTo>
                        <a:pt x="804443" y="22164"/>
                      </a:lnTo>
                      <a:lnTo>
                        <a:pt x="805292" y="21315"/>
                      </a:lnTo>
                      <a:lnTo>
                        <a:pt x="804443" y="21315"/>
                      </a:lnTo>
                      <a:lnTo>
                        <a:pt x="805292" y="20467"/>
                      </a:lnTo>
                      <a:lnTo>
                        <a:pt x="806141" y="21315"/>
                      </a:lnTo>
                      <a:lnTo>
                        <a:pt x="806990" y="18770"/>
                      </a:lnTo>
                      <a:lnTo>
                        <a:pt x="807839" y="18770"/>
                      </a:lnTo>
                      <a:lnTo>
                        <a:pt x="808688" y="17922"/>
                      </a:lnTo>
                      <a:lnTo>
                        <a:pt x="809537" y="17922"/>
                      </a:lnTo>
                      <a:lnTo>
                        <a:pt x="810412" y="17922"/>
                      </a:lnTo>
                      <a:lnTo>
                        <a:pt x="812110" y="16199"/>
                      </a:lnTo>
                      <a:lnTo>
                        <a:pt x="812959" y="15350"/>
                      </a:lnTo>
                      <a:lnTo>
                        <a:pt x="812959" y="16199"/>
                      </a:lnTo>
                      <a:lnTo>
                        <a:pt x="812959" y="15350"/>
                      </a:lnTo>
                      <a:lnTo>
                        <a:pt x="813808" y="15350"/>
                      </a:lnTo>
                      <a:lnTo>
                        <a:pt x="814657" y="15350"/>
                      </a:lnTo>
                      <a:lnTo>
                        <a:pt x="814657" y="14502"/>
                      </a:lnTo>
                      <a:lnTo>
                        <a:pt x="815533" y="14502"/>
                      </a:lnTo>
                      <a:lnTo>
                        <a:pt x="815533" y="13653"/>
                      </a:lnTo>
                      <a:lnTo>
                        <a:pt x="817231" y="14502"/>
                      </a:lnTo>
                      <a:lnTo>
                        <a:pt x="817231" y="12805"/>
                      </a:lnTo>
                      <a:lnTo>
                        <a:pt x="818929" y="12805"/>
                      </a:lnTo>
                      <a:lnTo>
                        <a:pt x="820653" y="12805"/>
                      </a:lnTo>
                      <a:lnTo>
                        <a:pt x="821502" y="11930"/>
                      </a:lnTo>
                      <a:lnTo>
                        <a:pt x="821502" y="12805"/>
                      </a:lnTo>
                      <a:lnTo>
                        <a:pt x="822351" y="11930"/>
                      </a:lnTo>
                      <a:lnTo>
                        <a:pt x="823200" y="12805"/>
                      </a:lnTo>
                      <a:lnTo>
                        <a:pt x="824049" y="12805"/>
                      </a:lnTo>
                      <a:lnTo>
                        <a:pt x="824898" y="11930"/>
                      </a:lnTo>
                      <a:lnTo>
                        <a:pt x="825747" y="11082"/>
                      </a:lnTo>
                      <a:lnTo>
                        <a:pt x="826623" y="11082"/>
                      </a:lnTo>
                      <a:lnTo>
                        <a:pt x="826623" y="10233"/>
                      </a:lnTo>
                      <a:lnTo>
                        <a:pt x="827472" y="11082"/>
                      </a:lnTo>
                      <a:lnTo>
                        <a:pt x="828321" y="10233"/>
                      </a:lnTo>
                      <a:lnTo>
                        <a:pt x="830019" y="9385"/>
                      </a:lnTo>
                      <a:lnTo>
                        <a:pt x="831717" y="7688"/>
                      </a:lnTo>
                      <a:lnTo>
                        <a:pt x="834290" y="6840"/>
                      </a:lnTo>
                      <a:lnTo>
                        <a:pt x="835139" y="5965"/>
                      </a:lnTo>
                      <a:lnTo>
                        <a:pt x="835988" y="5965"/>
                      </a:lnTo>
                      <a:lnTo>
                        <a:pt x="836837" y="5965"/>
                      </a:lnTo>
                      <a:lnTo>
                        <a:pt x="836837" y="6840"/>
                      </a:lnTo>
                      <a:lnTo>
                        <a:pt x="837713" y="5965"/>
                      </a:lnTo>
                      <a:lnTo>
                        <a:pt x="837713" y="5117"/>
                      </a:lnTo>
                      <a:lnTo>
                        <a:pt x="838562" y="5965"/>
                      </a:lnTo>
                      <a:lnTo>
                        <a:pt x="839411" y="5117"/>
                      </a:lnTo>
                      <a:lnTo>
                        <a:pt x="840260" y="5117"/>
                      </a:lnTo>
                      <a:lnTo>
                        <a:pt x="841109" y="4268"/>
                      </a:lnTo>
                      <a:lnTo>
                        <a:pt x="841958" y="4268"/>
                      </a:lnTo>
                      <a:lnTo>
                        <a:pt x="841109" y="3420"/>
                      </a:lnTo>
                      <a:lnTo>
                        <a:pt x="842833" y="3420"/>
                      </a:lnTo>
                      <a:lnTo>
                        <a:pt x="842833" y="2572"/>
                      </a:lnTo>
                      <a:lnTo>
                        <a:pt x="845380" y="1723"/>
                      </a:lnTo>
                      <a:lnTo>
                        <a:pt x="847927" y="3420"/>
                      </a:lnTo>
                      <a:lnTo>
                        <a:pt x="848803" y="2572"/>
                      </a:lnTo>
                      <a:lnTo>
                        <a:pt x="849652" y="2572"/>
                      </a:lnTo>
                      <a:lnTo>
                        <a:pt x="850501" y="2572"/>
                      </a:lnTo>
                      <a:lnTo>
                        <a:pt x="851350" y="2572"/>
                      </a:lnTo>
                      <a:lnTo>
                        <a:pt x="853897" y="2572"/>
                      </a:lnTo>
                      <a:lnTo>
                        <a:pt x="854772" y="4268"/>
                      </a:lnTo>
                      <a:lnTo>
                        <a:pt x="854772" y="3420"/>
                      </a:lnTo>
                      <a:lnTo>
                        <a:pt x="853897" y="3420"/>
                      </a:lnTo>
                      <a:lnTo>
                        <a:pt x="854772" y="2572"/>
                      </a:lnTo>
                      <a:lnTo>
                        <a:pt x="855621" y="3420"/>
                      </a:lnTo>
                      <a:lnTo>
                        <a:pt x="855621" y="2572"/>
                      </a:lnTo>
                      <a:lnTo>
                        <a:pt x="855621" y="1723"/>
                      </a:lnTo>
                      <a:lnTo>
                        <a:pt x="858168" y="1723"/>
                      </a:lnTo>
                      <a:lnTo>
                        <a:pt x="858168" y="875"/>
                      </a:lnTo>
                      <a:lnTo>
                        <a:pt x="858168" y="0"/>
                      </a:lnTo>
                      <a:lnTo>
                        <a:pt x="859017" y="875"/>
                      </a:lnTo>
                      <a:lnTo>
                        <a:pt x="859017" y="2572"/>
                      </a:lnTo>
                      <a:lnTo>
                        <a:pt x="859893" y="2572"/>
                      </a:lnTo>
                      <a:lnTo>
                        <a:pt x="859893" y="3420"/>
                      </a:lnTo>
                      <a:lnTo>
                        <a:pt x="862440" y="3420"/>
                      </a:lnTo>
                      <a:lnTo>
                        <a:pt x="864138" y="5117"/>
                      </a:lnTo>
                      <a:lnTo>
                        <a:pt x="865013" y="5117"/>
                      </a:lnTo>
                      <a:lnTo>
                        <a:pt x="865013" y="3420"/>
                      </a:lnTo>
                      <a:lnTo>
                        <a:pt x="868409" y="4268"/>
                      </a:lnTo>
                      <a:lnTo>
                        <a:pt x="868409" y="5965"/>
                      </a:lnTo>
                      <a:lnTo>
                        <a:pt x="867560" y="5965"/>
                      </a:lnTo>
                      <a:lnTo>
                        <a:pt x="868409" y="6840"/>
                      </a:lnTo>
                      <a:lnTo>
                        <a:pt x="870107" y="5965"/>
                      </a:lnTo>
                      <a:lnTo>
                        <a:pt x="870982" y="3420"/>
                      </a:lnTo>
                      <a:lnTo>
                        <a:pt x="871831" y="3420"/>
                      </a:lnTo>
                      <a:lnTo>
                        <a:pt x="871831" y="5117"/>
                      </a:lnTo>
                      <a:lnTo>
                        <a:pt x="872680" y="5965"/>
                      </a:lnTo>
                      <a:lnTo>
                        <a:pt x="873529" y="5965"/>
                      </a:lnTo>
                      <a:lnTo>
                        <a:pt x="874378" y="5117"/>
                      </a:lnTo>
                      <a:lnTo>
                        <a:pt x="874378" y="5965"/>
                      </a:lnTo>
                      <a:lnTo>
                        <a:pt x="875227" y="5965"/>
                      </a:lnTo>
                      <a:lnTo>
                        <a:pt x="875227" y="5117"/>
                      </a:lnTo>
                      <a:lnTo>
                        <a:pt x="876076" y="5117"/>
                      </a:lnTo>
                      <a:lnTo>
                        <a:pt x="876076" y="5965"/>
                      </a:lnTo>
                      <a:lnTo>
                        <a:pt x="876076" y="6840"/>
                      </a:lnTo>
                      <a:lnTo>
                        <a:pt x="876952" y="6840"/>
                      </a:lnTo>
                      <a:lnTo>
                        <a:pt x="877801" y="6840"/>
                      </a:lnTo>
                      <a:lnTo>
                        <a:pt x="878650" y="5965"/>
                      </a:lnTo>
                      <a:lnTo>
                        <a:pt x="878650" y="6840"/>
                      </a:lnTo>
                      <a:lnTo>
                        <a:pt x="879499" y="6840"/>
                      </a:lnTo>
                      <a:lnTo>
                        <a:pt x="880348" y="7688"/>
                      </a:lnTo>
                      <a:lnTo>
                        <a:pt x="880348" y="6840"/>
                      </a:lnTo>
                      <a:lnTo>
                        <a:pt x="881197" y="7688"/>
                      </a:lnTo>
                      <a:lnTo>
                        <a:pt x="882072" y="5965"/>
                      </a:lnTo>
                      <a:lnTo>
                        <a:pt x="883770" y="5965"/>
                      </a:lnTo>
                      <a:lnTo>
                        <a:pt x="883770" y="5117"/>
                      </a:lnTo>
                      <a:lnTo>
                        <a:pt x="884619" y="5117"/>
                      </a:lnTo>
                      <a:lnTo>
                        <a:pt x="887166" y="5117"/>
                      </a:lnTo>
                      <a:lnTo>
                        <a:pt x="886317" y="5117"/>
                      </a:lnTo>
                      <a:lnTo>
                        <a:pt x="888042" y="5965"/>
                      </a:lnTo>
                      <a:lnTo>
                        <a:pt x="888042" y="6840"/>
                      </a:lnTo>
                      <a:lnTo>
                        <a:pt x="888891" y="5965"/>
                      </a:lnTo>
                      <a:lnTo>
                        <a:pt x="889740" y="5965"/>
                      </a:lnTo>
                      <a:lnTo>
                        <a:pt x="890589" y="7688"/>
                      </a:lnTo>
                      <a:lnTo>
                        <a:pt x="891438" y="7688"/>
                      </a:lnTo>
                      <a:lnTo>
                        <a:pt x="891438" y="9385"/>
                      </a:lnTo>
                      <a:lnTo>
                        <a:pt x="891438" y="7688"/>
                      </a:lnTo>
                      <a:lnTo>
                        <a:pt x="892287" y="7688"/>
                      </a:lnTo>
                      <a:lnTo>
                        <a:pt x="893162" y="9385"/>
                      </a:lnTo>
                      <a:lnTo>
                        <a:pt x="894011" y="8537"/>
                      </a:lnTo>
                      <a:lnTo>
                        <a:pt x="894860" y="9385"/>
                      </a:lnTo>
                      <a:lnTo>
                        <a:pt x="894860" y="8537"/>
                      </a:lnTo>
                      <a:lnTo>
                        <a:pt x="895709" y="8537"/>
                      </a:lnTo>
                      <a:lnTo>
                        <a:pt x="896558" y="9385"/>
                      </a:lnTo>
                      <a:lnTo>
                        <a:pt x="896558" y="8537"/>
                      </a:lnTo>
                      <a:lnTo>
                        <a:pt x="897407" y="9385"/>
                      </a:lnTo>
                      <a:lnTo>
                        <a:pt x="897407" y="8537"/>
                      </a:lnTo>
                      <a:lnTo>
                        <a:pt x="898256" y="8537"/>
                      </a:lnTo>
                      <a:lnTo>
                        <a:pt x="899132" y="9385"/>
                      </a:lnTo>
                      <a:lnTo>
                        <a:pt x="899132" y="8537"/>
                      </a:lnTo>
                      <a:lnTo>
                        <a:pt x="899132" y="10233"/>
                      </a:lnTo>
                      <a:lnTo>
                        <a:pt x="900830" y="10233"/>
                      </a:lnTo>
                      <a:lnTo>
                        <a:pt x="901679" y="11082"/>
                      </a:lnTo>
                      <a:lnTo>
                        <a:pt x="901679" y="10233"/>
                      </a:lnTo>
                      <a:lnTo>
                        <a:pt x="902528" y="11082"/>
                      </a:lnTo>
                      <a:lnTo>
                        <a:pt x="904252" y="10233"/>
                      </a:lnTo>
                      <a:lnTo>
                        <a:pt x="904252" y="11082"/>
                      </a:lnTo>
                      <a:lnTo>
                        <a:pt x="903377" y="11082"/>
                      </a:lnTo>
                      <a:lnTo>
                        <a:pt x="904252" y="11930"/>
                      </a:lnTo>
                      <a:lnTo>
                        <a:pt x="905101" y="11082"/>
                      </a:lnTo>
                      <a:lnTo>
                        <a:pt x="905101" y="11930"/>
                      </a:lnTo>
                      <a:lnTo>
                        <a:pt x="905950" y="10233"/>
                      </a:lnTo>
                      <a:lnTo>
                        <a:pt x="907648" y="11082"/>
                      </a:lnTo>
                      <a:lnTo>
                        <a:pt x="908497" y="11082"/>
                      </a:lnTo>
                      <a:lnTo>
                        <a:pt x="907648" y="11930"/>
                      </a:lnTo>
                      <a:lnTo>
                        <a:pt x="908497" y="11930"/>
                      </a:lnTo>
                      <a:lnTo>
                        <a:pt x="908497" y="12805"/>
                      </a:lnTo>
                      <a:lnTo>
                        <a:pt x="909346" y="11930"/>
                      </a:lnTo>
                      <a:lnTo>
                        <a:pt x="910222" y="13653"/>
                      </a:lnTo>
                      <a:lnTo>
                        <a:pt x="911920" y="13653"/>
                      </a:lnTo>
                      <a:lnTo>
                        <a:pt x="912769" y="14502"/>
                      </a:lnTo>
                      <a:lnTo>
                        <a:pt x="910222" y="17922"/>
                      </a:lnTo>
                      <a:lnTo>
                        <a:pt x="910222" y="18770"/>
                      </a:lnTo>
                      <a:lnTo>
                        <a:pt x="908497" y="20467"/>
                      </a:lnTo>
                      <a:lnTo>
                        <a:pt x="906799" y="26432"/>
                      </a:lnTo>
                      <a:lnTo>
                        <a:pt x="905950" y="29004"/>
                      </a:lnTo>
                      <a:lnTo>
                        <a:pt x="905101" y="29852"/>
                      </a:lnTo>
                      <a:lnTo>
                        <a:pt x="901679" y="37514"/>
                      </a:lnTo>
                      <a:lnTo>
                        <a:pt x="900830" y="42631"/>
                      </a:lnTo>
                      <a:lnTo>
                        <a:pt x="900830" y="43479"/>
                      </a:lnTo>
                      <a:lnTo>
                        <a:pt x="899981" y="46051"/>
                      </a:lnTo>
                      <a:lnTo>
                        <a:pt x="899981" y="46899"/>
                      </a:lnTo>
                      <a:lnTo>
                        <a:pt x="899981" y="47747"/>
                      </a:lnTo>
                      <a:lnTo>
                        <a:pt x="900830" y="46899"/>
                      </a:lnTo>
                      <a:lnTo>
                        <a:pt x="900830" y="49444"/>
                      </a:lnTo>
                      <a:lnTo>
                        <a:pt x="901679" y="49444"/>
                      </a:lnTo>
                      <a:lnTo>
                        <a:pt x="901679" y="51167"/>
                      </a:lnTo>
                      <a:lnTo>
                        <a:pt x="899981" y="52016"/>
                      </a:lnTo>
                      <a:lnTo>
                        <a:pt x="901679" y="52864"/>
                      </a:lnTo>
                      <a:lnTo>
                        <a:pt x="899981" y="52864"/>
                      </a:lnTo>
                      <a:lnTo>
                        <a:pt x="900830" y="52864"/>
                      </a:lnTo>
                      <a:lnTo>
                        <a:pt x="899981" y="53712"/>
                      </a:lnTo>
                      <a:lnTo>
                        <a:pt x="900830" y="53712"/>
                      </a:lnTo>
                      <a:lnTo>
                        <a:pt x="899981" y="54561"/>
                      </a:lnTo>
                      <a:lnTo>
                        <a:pt x="900830" y="55409"/>
                      </a:lnTo>
                      <a:lnTo>
                        <a:pt x="900830" y="54561"/>
                      </a:lnTo>
                      <a:lnTo>
                        <a:pt x="901679" y="54561"/>
                      </a:lnTo>
                      <a:lnTo>
                        <a:pt x="901679" y="56257"/>
                      </a:lnTo>
                      <a:lnTo>
                        <a:pt x="902528" y="56257"/>
                      </a:lnTo>
                      <a:lnTo>
                        <a:pt x="903377" y="57132"/>
                      </a:lnTo>
                      <a:lnTo>
                        <a:pt x="905101" y="57132"/>
                      </a:lnTo>
                      <a:lnTo>
                        <a:pt x="910222" y="58829"/>
                      </a:lnTo>
                      <a:lnTo>
                        <a:pt x="912769" y="58829"/>
                      </a:lnTo>
                      <a:lnTo>
                        <a:pt x="913618" y="59677"/>
                      </a:lnTo>
                      <a:lnTo>
                        <a:pt x="914467" y="59677"/>
                      </a:lnTo>
                      <a:lnTo>
                        <a:pt x="915342" y="59677"/>
                      </a:lnTo>
                      <a:lnTo>
                        <a:pt x="916191" y="60526"/>
                      </a:lnTo>
                      <a:lnTo>
                        <a:pt x="919587" y="60526"/>
                      </a:lnTo>
                      <a:lnTo>
                        <a:pt x="920436" y="61374"/>
                      </a:lnTo>
                      <a:lnTo>
                        <a:pt x="921312" y="62249"/>
                      </a:lnTo>
                      <a:lnTo>
                        <a:pt x="921312" y="63097"/>
                      </a:lnTo>
                      <a:lnTo>
                        <a:pt x="920436" y="63946"/>
                      </a:lnTo>
                      <a:lnTo>
                        <a:pt x="920436" y="64794"/>
                      </a:lnTo>
                      <a:lnTo>
                        <a:pt x="922161" y="64794"/>
                      </a:lnTo>
                      <a:lnTo>
                        <a:pt x="923010" y="63946"/>
                      </a:lnTo>
                      <a:lnTo>
                        <a:pt x="924708" y="63946"/>
                      </a:lnTo>
                      <a:lnTo>
                        <a:pt x="924708" y="64794"/>
                      </a:lnTo>
                      <a:lnTo>
                        <a:pt x="925557" y="64794"/>
                      </a:lnTo>
                      <a:lnTo>
                        <a:pt x="926432" y="64794"/>
                      </a:lnTo>
                      <a:lnTo>
                        <a:pt x="927281" y="65643"/>
                      </a:lnTo>
                      <a:lnTo>
                        <a:pt x="928130" y="66491"/>
                      </a:lnTo>
                      <a:lnTo>
                        <a:pt x="932402" y="67366"/>
                      </a:lnTo>
                      <a:lnTo>
                        <a:pt x="934099" y="68214"/>
                      </a:lnTo>
                      <a:lnTo>
                        <a:pt x="934948" y="68214"/>
                      </a:lnTo>
                      <a:lnTo>
                        <a:pt x="936646" y="67366"/>
                      </a:lnTo>
                      <a:lnTo>
                        <a:pt x="938371" y="67366"/>
                      </a:lnTo>
                      <a:lnTo>
                        <a:pt x="939220" y="69063"/>
                      </a:lnTo>
                      <a:lnTo>
                        <a:pt x="943491" y="71608"/>
                      </a:lnTo>
                      <a:lnTo>
                        <a:pt x="944340" y="72456"/>
                      </a:lnTo>
                      <a:lnTo>
                        <a:pt x="943491" y="72456"/>
                      </a:lnTo>
                      <a:lnTo>
                        <a:pt x="943491" y="74179"/>
                      </a:lnTo>
                      <a:lnTo>
                        <a:pt x="944340" y="75876"/>
                      </a:lnTo>
                      <a:lnTo>
                        <a:pt x="945189" y="75876"/>
                      </a:lnTo>
                      <a:lnTo>
                        <a:pt x="946038" y="74179"/>
                      </a:lnTo>
                      <a:lnTo>
                        <a:pt x="946887" y="75028"/>
                      </a:lnTo>
                      <a:lnTo>
                        <a:pt x="946887" y="73331"/>
                      </a:lnTo>
                      <a:lnTo>
                        <a:pt x="948612" y="73331"/>
                      </a:lnTo>
                      <a:lnTo>
                        <a:pt x="949461" y="72456"/>
                      </a:lnTo>
                      <a:lnTo>
                        <a:pt x="950310" y="72456"/>
                      </a:lnTo>
                      <a:lnTo>
                        <a:pt x="951159" y="72456"/>
                      </a:lnTo>
                      <a:lnTo>
                        <a:pt x="952008" y="72456"/>
                      </a:lnTo>
                      <a:lnTo>
                        <a:pt x="952008" y="71608"/>
                      </a:lnTo>
                      <a:lnTo>
                        <a:pt x="950310" y="69911"/>
                      </a:lnTo>
                      <a:lnTo>
                        <a:pt x="951159" y="69063"/>
                      </a:lnTo>
                      <a:lnTo>
                        <a:pt x="952857" y="69063"/>
                      </a:lnTo>
                      <a:lnTo>
                        <a:pt x="953706" y="68214"/>
                      </a:lnTo>
                      <a:lnTo>
                        <a:pt x="952857" y="66491"/>
                      </a:lnTo>
                      <a:lnTo>
                        <a:pt x="953706" y="65643"/>
                      </a:lnTo>
                      <a:lnTo>
                        <a:pt x="955430" y="65643"/>
                      </a:lnTo>
                      <a:lnTo>
                        <a:pt x="955430" y="64794"/>
                      </a:lnTo>
                      <a:lnTo>
                        <a:pt x="956279" y="63946"/>
                      </a:lnTo>
                      <a:lnTo>
                        <a:pt x="957128" y="63946"/>
                      </a:lnTo>
                      <a:lnTo>
                        <a:pt x="957977" y="63097"/>
                      </a:lnTo>
                      <a:lnTo>
                        <a:pt x="958826" y="63946"/>
                      </a:lnTo>
                      <a:lnTo>
                        <a:pt x="961400" y="62249"/>
                      </a:lnTo>
                      <a:lnTo>
                        <a:pt x="964796" y="60526"/>
                      </a:lnTo>
                      <a:lnTo>
                        <a:pt x="965671" y="60526"/>
                      </a:lnTo>
                      <a:lnTo>
                        <a:pt x="967369" y="60526"/>
                      </a:lnTo>
                      <a:lnTo>
                        <a:pt x="969067" y="58829"/>
                      </a:lnTo>
                      <a:lnTo>
                        <a:pt x="969916" y="57981"/>
                      </a:lnTo>
                      <a:lnTo>
                        <a:pt x="970765" y="57981"/>
                      </a:lnTo>
                      <a:lnTo>
                        <a:pt x="972490" y="57132"/>
                      </a:lnTo>
                      <a:lnTo>
                        <a:pt x="973339" y="57981"/>
                      </a:lnTo>
                      <a:lnTo>
                        <a:pt x="975037" y="57981"/>
                      </a:lnTo>
                      <a:lnTo>
                        <a:pt x="975886" y="57132"/>
                      </a:lnTo>
                      <a:lnTo>
                        <a:pt x="975886" y="56257"/>
                      </a:lnTo>
                      <a:lnTo>
                        <a:pt x="981855" y="55409"/>
                      </a:lnTo>
                      <a:lnTo>
                        <a:pt x="982731" y="55409"/>
                      </a:lnTo>
                      <a:lnTo>
                        <a:pt x="985278" y="55409"/>
                      </a:lnTo>
                      <a:lnTo>
                        <a:pt x="986127" y="54561"/>
                      </a:lnTo>
                      <a:lnTo>
                        <a:pt x="986976" y="54561"/>
                      </a:lnTo>
                      <a:lnTo>
                        <a:pt x="988700" y="55409"/>
                      </a:lnTo>
                      <a:lnTo>
                        <a:pt x="988700" y="54561"/>
                      </a:lnTo>
                      <a:lnTo>
                        <a:pt x="992096" y="56257"/>
                      </a:lnTo>
                      <a:lnTo>
                        <a:pt x="994669" y="56257"/>
                      </a:lnTo>
                      <a:lnTo>
                        <a:pt x="996367" y="57981"/>
                      </a:lnTo>
                      <a:lnTo>
                        <a:pt x="997216" y="57981"/>
                      </a:lnTo>
                      <a:lnTo>
                        <a:pt x="997216" y="57132"/>
                      </a:lnTo>
                      <a:lnTo>
                        <a:pt x="998065" y="57981"/>
                      </a:lnTo>
                      <a:lnTo>
                        <a:pt x="999790" y="58829"/>
                      </a:lnTo>
                      <a:lnTo>
                        <a:pt x="1000639" y="60526"/>
                      </a:lnTo>
                      <a:lnTo>
                        <a:pt x="1001488" y="59677"/>
                      </a:lnTo>
                      <a:lnTo>
                        <a:pt x="1002337" y="59677"/>
                      </a:lnTo>
                      <a:lnTo>
                        <a:pt x="1003186" y="57981"/>
                      </a:lnTo>
                      <a:lnTo>
                        <a:pt x="1004035" y="59677"/>
                      </a:lnTo>
                      <a:lnTo>
                        <a:pt x="1004910" y="59677"/>
                      </a:lnTo>
                      <a:lnTo>
                        <a:pt x="1006608" y="58829"/>
                      </a:lnTo>
                      <a:lnTo>
                        <a:pt x="1007457" y="58829"/>
                      </a:lnTo>
                      <a:lnTo>
                        <a:pt x="1007457" y="59677"/>
                      </a:lnTo>
                      <a:lnTo>
                        <a:pt x="1010031" y="61374"/>
                      </a:lnTo>
                      <a:lnTo>
                        <a:pt x="1010880" y="60526"/>
                      </a:lnTo>
                      <a:lnTo>
                        <a:pt x="1013427" y="61374"/>
                      </a:lnTo>
                      <a:lnTo>
                        <a:pt x="1014276" y="60526"/>
                      </a:lnTo>
                      <a:lnTo>
                        <a:pt x="1016849" y="62249"/>
                      </a:lnTo>
                      <a:lnTo>
                        <a:pt x="1018547" y="62249"/>
                      </a:lnTo>
                      <a:lnTo>
                        <a:pt x="1019396" y="63097"/>
                      </a:lnTo>
                      <a:lnTo>
                        <a:pt x="1020245" y="65643"/>
                      </a:lnTo>
                      <a:lnTo>
                        <a:pt x="1020245" y="66491"/>
                      </a:lnTo>
                      <a:lnTo>
                        <a:pt x="1021121" y="66491"/>
                      </a:lnTo>
                      <a:lnTo>
                        <a:pt x="1021970" y="67366"/>
                      </a:lnTo>
                      <a:lnTo>
                        <a:pt x="1021970" y="66491"/>
                      </a:lnTo>
                      <a:lnTo>
                        <a:pt x="1022819" y="69063"/>
                      </a:lnTo>
                      <a:lnTo>
                        <a:pt x="1023668" y="69063"/>
                      </a:lnTo>
                      <a:lnTo>
                        <a:pt x="1023668" y="68214"/>
                      </a:lnTo>
                      <a:lnTo>
                        <a:pt x="1024517" y="69063"/>
                      </a:lnTo>
                      <a:lnTo>
                        <a:pt x="1025366" y="69911"/>
                      </a:lnTo>
                      <a:lnTo>
                        <a:pt x="1026215" y="69911"/>
                      </a:lnTo>
                      <a:lnTo>
                        <a:pt x="1027090" y="69063"/>
                      </a:lnTo>
                      <a:lnTo>
                        <a:pt x="1027939" y="69911"/>
                      </a:lnTo>
                      <a:lnTo>
                        <a:pt x="1027090" y="69911"/>
                      </a:lnTo>
                      <a:lnTo>
                        <a:pt x="1027090" y="70759"/>
                      </a:lnTo>
                      <a:lnTo>
                        <a:pt x="1028788" y="71608"/>
                      </a:lnTo>
                      <a:lnTo>
                        <a:pt x="1029637" y="73331"/>
                      </a:lnTo>
                      <a:lnTo>
                        <a:pt x="1031335" y="73331"/>
                      </a:lnTo>
                      <a:lnTo>
                        <a:pt x="1031335" y="74179"/>
                      </a:lnTo>
                      <a:lnTo>
                        <a:pt x="1032184" y="75028"/>
                      </a:lnTo>
                      <a:lnTo>
                        <a:pt x="1035607" y="77573"/>
                      </a:lnTo>
                      <a:lnTo>
                        <a:pt x="1037305" y="79296"/>
                      </a:lnTo>
                      <a:lnTo>
                        <a:pt x="1041576" y="80144"/>
                      </a:lnTo>
                      <a:lnTo>
                        <a:pt x="1042425" y="81841"/>
                      </a:lnTo>
                      <a:lnTo>
                        <a:pt x="1044150" y="83538"/>
                      </a:lnTo>
                      <a:lnTo>
                        <a:pt x="1045848" y="84413"/>
                      </a:lnTo>
                      <a:lnTo>
                        <a:pt x="1045848" y="85261"/>
                      </a:lnTo>
                      <a:lnTo>
                        <a:pt x="1047546" y="84413"/>
                      </a:lnTo>
                      <a:lnTo>
                        <a:pt x="1046697" y="84413"/>
                      </a:lnTo>
                      <a:lnTo>
                        <a:pt x="1048395" y="84413"/>
                      </a:lnTo>
                      <a:lnTo>
                        <a:pt x="1048395" y="85261"/>
                      </a:lnTo>
                      <a:lnTo>
                        <a:pt x="1049270" y="85261"/>
                      </a:lnTo>
                      <a:lnTo>
                        <a:pt x="1048395" y="86109"/>
                      </a:lnTo>
                      <a:lnTo>
                        <a:pt x="1050119" y="86958"/>
                      </a:lnTo>
                      <a:lnTo>
                        <a:pt x="1050968" y="87806"/>
                      </a:lnTo>
                      <a:lnTo>
                        <a:pt x="1051817" y="86958"/>
                      </a:lnTo>
                      <a:lnTo>
                        <a:pt x="1053515" y="88655"/>
                      </a:lnTo>
                      <a:lnTo>
                        <a:pt x="1053515" y="87806"/>
                      </a:lnTo>
                      <a:lnTo>
                        <a:pt x="1054364" y="89503"/>
                      </a:lnTo>
                      <a:lnTo>
                        <a:pt x="1055240" y="89503"/>
                      </a:lnTo>
                      <a:lnTo>
                        <a:pt x="1054364" y="89503"/>
                      </a:lnTo>
                      <a:lnTo>
                        <a:pt x="1056938" y="91226"/>
                      </a:lnTo>
                      <a:lnTo>
                        <a:pt x="1058635" y="92923"/>
                      </a:lnTo>
                      <a:lnTo>
                        <a:pt x="1059484" y="91226"/>
                      </a:lnTo>
                      <a:lnTo>
                        <a:pt x="1061209" y="89503"/>
                      </a:lnTo>
                      <a:lnTo>
                        <a:pt x="1062907" y="90378"/>
                      </a:lnTo>
                      <a:lnTo>
                        <a:pt x="1063756" y="91226"/>
                      </a:lnTo>
                      <a:lnTo>
                        <a:pt x="1064605" y="92075"/>
                      </a:lnTo>
                      <a:lnTo>
                        <a:pt x="1066329" y="94620"/>
                      </a:lnTo>
                      <a:lnTo>
                        <a:pt x="1067178" y="94620"/>
                      </a:lnTo>
                      <a:lnTo>
                        <a:pt x="1069725" y="95494"/>
                      </a:lnTo>
                      <a:lnTo>
                        <a:pt x="1069725" y="97191"/>
                      </a:lnTo>
                      <a:lnTo>
                        <a:pt x="1071450" y="97191"/>
                      </a:lnTo>
                      <a:lnTo>
                        <a:pt x="1072299" y="97191"/>
                      </a:lnTo>
                      <a:lnTo>
                        <a:pt x="1074846" y="98888"/>
                      </a:lnTo>
                      <a:lnTo>
                        <a:pt x="1077419" y="102308"/>
                      </a:lnTo>
                      <a:lnTo>
                        <a:pt x="1081664" y="102308"/>
                      </a:lnTo>
                      <a:lnTo>
                        <a:pt x="1081664" y="104005"/>
                      </a:lnTo>
                      <a:lnTo>
                        <a:pt x="1080815" y="107425"/>
                      </a:lnTo>
                      <a:lnTo>
                        <a:pt x="1084238" y="108273"/>
                      </a:lnTo>
                      <a:lnTo>
                        <a:pt x="1086785" y="109970"/>
                      </a:lnTo>
                      <a:lnTo>
                        <a:pt x="1089358" y="109121"/>
                      </a:lnTo>
                      <a:lnTo>
                        <a:pt x="1090207" y="109970"/>
                      </a:lnTo>
                      <a:lnTo>
                        <a:pt x="1091905" y="112541"/>
                      </a:lnTo>
                      <a:lnTo>
                        <a:pt x="1094479" y="109970"/>
                      </a:lnTo>
                      <a:lnTo>
                        <a:pt x="1095328" y="109970"/>
                      </a:lnTo>
                      <a:lnTo>
                        <a:pt x="1096177" y="111667"/>
                      </a:lnTo>
                      <a:lnTo>
                        <a:pt x="1097026" y="112541"/>
                      </a:lnTo>
                      <a:lnTo>
                        <a:pt x="1100448" y="113390"/>
                      </a:lnTo>
                      <a:lnTo>
                        <a:pt x="1101297" y="115087"/>
                      </a:lnTo>
                      <a:lnTo>
                        <a:pt x="1102146" y="114238"/>
                      </a:lnTo>
                      <a:lnTo>
                        <a:pt x="1103844" y="115935"/>
                      </a:lnTo>
                      <a:lnTo>
                        <a:pt x="1105569" y="114238"/>
                      </a:lnTo>
                      <a:lnTo>
                        <a:pt x="1108116" y="112541"/>
                      </a:lnTo>
                      <a:lnTo>
                        <a:pt x="1109840" y="113390"/>
                      </a:lnTo>
                      <a:lnTo>
                        <a:pt x="1111538" y="112541"/>
                      </a:lnTo>
                      <a:lnTo>
                        <a:pt x="1112387" y="113390"/>
                      </a:lnTo>
                      <a:lnTo>
                        <a:pt x="1114085" y="112541"/>
                      </a:lnTo>
                      <a:lnTo>
                        <a:pt x="1114085" y="110818"/>
                      </a:lnTo>
                      <a:lnTo>
                        <a:pt x="1114934" y="110818"/>
                      </a:lnTo>
                      <a:lnTo>
                        <a:pt x="1115810" y="112541"/>
                      </a:lnTo>
                      <a:lnTo>
                        <a:pt x="1117508" y="112541"/>
                      </a:lnTo>
                      <a:lnTo>
                        <a:pt x="1117508" y="114238"/>
                      </a:lnTo>
                      <a:lnTo>
                        <a:pt x="1118357" y="115087"/>
                      </a:lnTo>
                      <a:lnTo>
                        <a:pt x="1119206" y="115935"/>
                      </a:lnTo>
                      <a:lnTo>
                        <a:pt x="1120903" y="116783"/>
                      </a:lnTo>
                      <a:lnTo>
                        <a:pt x="1122628" y="118506"/>
                      </a:lnTo>
                      <a:lnTo>
                        <a:pt x="1123477" y="121052"/>
                      </a:lnTo>
                      <a:lnTo>
                        <a:pt x="1124326" y="121052"/>
                      </a:lnTo>
                      <a:lnTo>
                        <a:pt x="1124326" y="123623"/>
                      </a:lnTo>
                      <a:lnTo>
                        <a:pt x="1125175" y="123623"/>
                      </a:lnTo>
                      <a:lnTo>
                        <a:pt x="1126024" y="123623"/>
                      </a:lnTo>
                      <a:lnTo>
                        <a:pt x="1127748" y="122748"/>
                      </a:lnTo>
                      <a:lnTo>
                        <a:pt x="1132869" y="121052"/>
                      </a:lnTo>
                      <a:lnTo>
                        <a:pt x="1137114" y="120203"/>
                      </a:lnTo>
                      <a:lnTo>
                        <a:pt x="1137989" y="121052"/>
                      </a:lnTo>
                      <a:lnTo>
                        <a:pt x="1139687" y="121052"/>
                      </a:lnTo>
                      <a:lnTo>
                        <a:pt x="1143083" y="122748"/>
                      </a:lnTo>
                      <a:lnTo>
                        <a:pt x="1145657" y="121900"/>
                      </a:lnTo>
                      <a:lnTo>
                        <a:pt x="1145657" y="120203"/>
                      </a:lnTo>
                      <a:lnTo>
                        <a:pt x="1147355" y="120203"/>
                      </a:lnTo>
                      <a:lnTo>
                        <a:pt x="1148204" y="119355"/>
                      </a:lnTo>
                      <a:lnTo>
                        <a:pt x="1149928" y="119355"/>
                      </a:lnTo>
                      <a:lnTo>
                        <a:pt x="1150777" y="118506"/>
                      </a:lnTo>
                      <a:lnTo>
                        <a:pt x="1152475" y="117658"/>
                      </a:lnTo>
                      <a:lnTo>
                        <a:pt x="1153324" y="115087"/>
                      </a:lnTo>
                      <a:lnTo>
                        <a:pt x="1155049" y="115087"/>
                      </a:lnTo>
                      <a:lnTo>
                        <a:pt x="1156747" y="114238"/>
                      </a:lnTo>
                      <a:lnTo>
                        <a:pt x="1160169" y="113390"/>
                      </a:lnTo>
                      <a:lnTo>
                        <a:pt x="1161018" y="112541"/>
                      </a:lnTo>
                      <a:lnTo>
                        <a:pt x="1161867" y="112541"/>
                      </a:lnTo>
                      <a:lnTo>
                        <a:pt x="1192563" y="140670"/>
                      </a:lnTo>
                      <a:lnTo>
                        <a:pt x="1204502" y="151752"/>
                      </a:lnTo>
                      <a:lnTo>
                        <a:pt x="1213894" y="161111"/>
                      </a:lnTo>
                      <a:lnTo>
                        <a:pt x="1217317" y="163682"/>
                      </a:lnTo>
                      <a:lnTo>
                        <a:pt x="1217317" y="164531"/>
                      </a:lnTo>
                      <a:lnTo>
                        <a:pt x="1219864" y="182426"/>
                      </a:lnTo>
                      <a:lnTo>
                        <a:pt x="1220713" y="196079"/>
                      </a:lnTo>
                      <a:lnTo>
                        <a:pt x="1221588" y="196079"/>
                      </a:lnTo>
                      <a:lnTo>
                        <a:pt x="1224135" y="196079"/>
                      </a:lnTo>
                      <a:lnTo>
                        <a:pt x="1225833" y="195204"/>
                      </a:lnTo>
                      <a:lnTo>
                        <a:pt x="1226682" y="195204"/>
                      </a:lnTo>
                      <a:lnTo>
                        <a:pt x="1228407" y="196928"/>
                      </a:lnTo>
                      <a:lnTo>
                        <a:pt x="1230954" y="196079"/>
                      </a:lnTo>
                      <a:lnTo>
                        <a:pt x="1232678" y="195204"/>
                      </a:lnTo>
                      <a:lnTo>
                        <a:pt x="1235225" y="195204"/>
                      </a:lnTo>
                      <a:lnTo>
                        <a:pt x="1237772" y="196928"/>
                      </a:lnTo>
                      <a:lnTo>
                        <a:pt x="1238648" y="196928"/>
                      </a:lnTo>
                      <a:lnTo>
                        <a:pt x="1241195" y="197776"/>
                      </a:lnTo>
                      <a:lnTo>
                        <a:pt x="1242892" y="198624"/>
                      </a:lnTo>
                      <a:lnTo>
                        <a:pt x="1244617" y="199473"/>
                      </a:lnTo>
                      <a:lnTo>
                        <a:pt x="1245466" y="198624"/>
                      </a:lnTo>
                      <a:lnTo>
                        <a:pt x="1246315" y="196079"/>
                      </a:lnTo>
                      <a:lnTo>
                        <a:pt x="1247164" y="196079"/>
                      </a:lnTo>
                      <a:lnTo>
                        <a:pt x="1250586" y="195204"/>
                      </a:lnTo>
                      <a:lnTo>
                        <a:pt x="1253133" y="192659"/>
                      </a:lnTo>
                      <a:lnTo>
                        <a:pt x="1255707" y="193508"/>
                      </a:lnTo>
                      <a:lnTo>
                        <a:pt x="1258254" y="191811"/>
                      </a:lnTo>
                      <a:lnTo>
                        <a:pt x="1261676" y="191811"/>
                      </a:lnTo>
                      <a:lnTo>
                        <a:pt x="1264223" y="189239"/>
                      </a:lnTo>
                      <a:lnTo>
                        <a:pt x="1265072" y="189239"/>
                      </a:lnTo>
                      <a:lnTo>
                        <a:pt x="1265072" y="186694"/>
                      </a:lnTo>
                      <a:lnTo>
                        <a:pt x="1265948" y="185846"/>
                      </a:lnTo>
                      <a:lnTo>
                        <a:pt x="1266797" y="184997"/>
                      </a:lnTo>
                      <a:lnTo>
                        <a:pt x="1266797" y="183274"/>
                      </a:lnTo>
                      <a:lnTo>
                        <a:pt x="1268495" y="184997"/>
                      </a:lnTo>
                      <a:lnTo>
                        <a:pt x="1270193" y="184997"/>
                      </a:lnTo>
                      <a:lnTo>
                        <a:pt x="1271042" y="184997"/>
                      </a:lnTo>
                      <a:lnTo>
                        <a:pt x="1271917" y="184997"/>
                      </a:lnTo>
                      <a:lnTo>
                        <a:pt x="1273615" y="184997"/>
                      </a:lnTo>
                      <a:lnTo>
                        <a:pt x="1274464" y="189239"/>
                      </a:lnTo>
                      <a:lnTo>
                        <a:pt x="1276162" y="189239"/>
                      </a:lnTo>
                      <a:lnTo>
                        <a:pt x="1277011" y="189239"/>
                      </a:lnTo>
                      <a:lnTo>
                        <a:pt x="1280434" y="188391"/>
                      </a:lnTo>
                      <a:lnTo>
                        <a:pt x="1281283" y="187543"/>
                      </a:lnTo>
                      <a:lnTo>
                        <a:pt x="1282132" y="188391"/>
                      </a:lnTo>
                      <a:lnTo>
                        <a:pt x="1283007" y="186694"/>
                      </a:lnTo>
                      <a:lnTo>
                        <a:pt x="1283856" y="186694"/>
                      </a:lnTo>
                      <a:lnTo>
                        <a:pt x="1283856" y="184123"/>
                      </a:lnTo>
                      <a:lnTo>
                        <a:pt x="1283856" y="183274"/>
                      </a:lnTo>
                      <a:lnTo>
                        <a:pt x="1285554" y="183274"/>
                      </a:lnTo>
                      <a:lnTo>
                        <a:pt x="1285554" y="184123"/>
                      </a:lnTo>
                      <a:lnTo>
                        <a:pt x="1288977" y="185846"/>
                      </a:lnTo>
                      <a:lnTo>
                        <a:pt x="1289826" y="187543"/>
                      </a:lnTo>
                      <a:lnTo>
                        <a:pt x="1288977" y="189239"/>
                      </a:lnTo>
                      <a:lnTo>
                        <a:pt x="1289826" y="190962"/>
                      </a:lnTo>
                      <a:lnTo>
                        <a:pt x="1291524" y="191811"/>
                      </a:lnTo>
                      <a:lnTo>
                        <a:pt x="1294097" y="190962"/>
                      </a:lnTo>
                      <a:lnTo>
                        <a:pt x="1294946" y="190114"/>
                      </a:lnTo>
                      <a:lnTo>
                        <a:pt x="1295795" y="190114"/>
                      </a:lnTo>
                      <a:lnTo>
                        <a:pt x="1294946" y="188391"/>
                      </a:lnTo>
                      <a:lnTo>
                        <a:pt x="1295795" y="186694"/>
                      </a:lnTo>
                      <a:lnTo>
                        <a:pt x="1297493" y="186694"/>
                      </a:lnTo>
                      <a:lnTo>
                        <a:pt x="1299191" y="185846"/>
                      </a:lnTo>
                      <a:lnTo>
                        <a:pt x="1300067" y="185846"/>
                      </a:lnTo>
                      <a:lnTo>
                        <a:pt x="1300067" y="186694"/>
                      </a:lnTo>
                      <a:lnTo>
                        <a:pt x="1300916" y="186694"/>
                      </a:lnTo>
                      <a:lnTo>
                        <a:pt x="1302614" y="189239"/>
                      </a:lnTo>
                      <a:lnTo>
                        <a:pt x="1302614" y="190114"/>
                      </a:lnTo>
                      <a:lnTo>
                        <a:pt x="1305187" y="190962"/>
                      </a:lnTo>
                      <a:lnTo>
                        <a:pt x="1306885" y="194356"/>
                      </a:lnTo>
                      <a:lnTo>
                        <a:pt x="1307734" y="194356"/>
                      </a:lnTo>
                      <a:lnTo>
                        <a:pt x="1308583" y="192659"/>
                      </a:lnTo>
                      <a:lnTo>
                        <a:pt x="1309432" y="192659"/>
                      </a:lnTo>
                      <a:lnTo>
                        <a:pt x="1311156" y="195204"/>
                      </a:lnTo>
                      <a:lnTo>
                        <a:pt x="1312005" y="195204"/>
                      </a:lnTo>
                      <a:lnTo>
                        <a:pt x="1312854" y="196079"/>
                      </a:lnTo>
                      <a:lnTo>
                        <a:pt x="1312854" y="196928"/>
                      </a:lnTo>
                      <a:lnTo>
                        <a:pt x="1312005" y="197776"/>
                      </a:lnTo>
                      <a:lnTo>
                        <a:pt x="1313703" y="198624"/>
                      </a:lnTo>
                      <a:lnTo>
                        <a:pt x="1313703" y="199473"/>
                      </a:lnTo>
                      <a:lnTo>
                        <a:pt x="1317126" y="200321"/>
                      </a:lnTo>
                      <a:lnTo>
                        <a:pt x="1316277" y="202044"/>
                      </a:lnTo>
                      <a:lnTo>
                        <a:pt x="1317126" y="203741"/>
                      </a:lnTo>
                      <a:lnTo>
                        <a:pt x="1318824" y="203741"/>
                      </a:lnTo>
                      <a:lnTo>
                        <a:pt x="1320522" y="202893"/>
                      </a:lnTo>
                      <a:lnTo>
                        <a:pt x="1323095" y="202893"/>
                      </a:lnTo>
                      <a:lnTo>
                        <a:pt x="1323095" y="201196"/>
                      </a:lnTo>
                      <a:lnTo>
                        <a:pt x="1323944" y="199473"/>
                      </a:lnTo>
                      <a:lnTo>
                        <a:pt x="1325642" y="198624"/>
                      </a:lnTo>
                      <a:lnTo>
                        <a:pt x="1326491" y="199473"/>
                      </a:lnTo>
                      <a:lnTo>
                        <a:pt x="1327367" y="200321"/>
                      </a:lnTo>
                      <a:lnTo>
                        <a:pt x="1328216" y="199473"/>
                      </a:lnTo>
                      <a:lnTo>
                        <a:pt x="1329914" y="196928"/>
                      </a:lnTo>
                      <a:lnTo>
                        <a:pt x="1330763" y="197776"/>
                      </a:lnTo>
                      <a:lnTo>
                        <a:pt x="1331612" y="197776"/>
                      </a:lnTo>
                      <a:lnTo>
                        <a:pt x="1334185" y="200321"/>
                      </a:lnTo>
                      <a:lnTo>
                        <a:pt x="1335034" y="203741"/>
                      </a:lnTo>
                      <a:lnTo>
                        <a:pt x="1335883" y="204589"/>
                      </a:lnTo>
                      <a:lnTo>
                        <a:pt x="1335883" y="203741"/>
                      </a:lnTo>
                      <a:lnTo>
                        <a:pt x="1337581" y="205438"/>
                      </a:lnTo>
                      <a:lnTo>
                        <a:pt x="1337581" y="204589"/>
                      </a:lnTo>
                      <a:lnTo>
                        <a:pt x="1338457" y="205438"/>
                      </a:lnTo>
                      <a:lnTo>
                        <a:pt x="1340155" y="205438"/>
                      </a:lnTo>
                      <a:lnTo>
                        <a:pt x="1341004" y="206286"/>
                      </a:lnTo>
                      <a:lnTo>
                        <a:pt x="1341853" y="205438"/>
                      </a:lnTo>
                      <a:lnTo>
                        <a:pt x="1343551" y="204589"/>
                      </a:lnTo>
                      <a:lnTo>
                        <a:pt x="1344426" y="205438"/>
                      </a:lnTo>
                      <a:lnTo>
                        <a:pt x="1345275" y="205438"/>
                      </a:lnTo>
                      <a:lnTo>
                        <a:pt x="1346124" y="206286"/>
                      </a:lnTo>
                      <a:lnTo>
                        <a:pt x="1346973" y="205438"/>
                      </a:lnTo>
                      <a:lnTo>
                        <a:pt x="1347822" y="205438"/>
                      </a:lnTo>
                      <a:lnTo>
                        <a:pt x="1348671" y="205438"/>
                      </a:lnTo>
                      <a:lnTo>
                        <a:pt x="1351245" y="205438"/>
                      </a:lnTo>
                      <a:lnTo>
                        <a:pt x="1352943" y="204589"/>
                      </a:lnTo>
                      <a:lnTo>
                        <a:pt x="1353792" y="205438"/>
                      </a:lnTo>
                      <a:lnTo>
                        <a:pt x="1354667" y="204589"/>
                      </a:lnTo>
                      <a:lnTo>
                        <a:pt x="1355516" y="204589"/>
                      </a:lnTo>
                      <a:lnTo>
                        <a:pt x="1356365" y="204589"/>
                      </a:lnTo>
                      <a:lnTo>
                        <a:pt x="1358063" y="203741"/>
                      </a:lnTo>
                      <a:lnTo>
                        <a:pt x="1358912" y="203741"/>
                      </a:lnTo>
                      <a:lnTo>
                        <a:pt x="1359761" y="205438"/>
                      </a:lnTo>
                      <a:lnTo>
                        <a:pt x="1359761" y="206286"/>
                      </a:lnTo>
                      <a:lnTo>
                        <a:pt x="1360637" y="206286"/>
                      </a:lnTo>
                      <a:lnTo>
                        <a:pt x="1360637" y="208009"/>
                      </a:lnTo>
                      <a:lnTo>
                        <a:pt x="1361486" y="208009"/>
                      </a:lnTo>
                      <a:lnTo>
                        <a:pt x="1361486" y="208858"/>
                      </a:lnTo>
                      <a:lnTo>
                        <a:pt x="1362335" y="208858"/>
                      </a:lnTo>
                      <a:lnTo>
                        <a:pt x="1362335" y="210554"/>
                      </a:lnTo>
                      <a:lnTo>
                        <a:pt x="1363184" y="210554"/>
                      </a:lnTo>
                      <a:lnTo>
                        <a:pt x="1363184" y="211403"/>
                      </a:lnTo>
                      <a:lnTo>
                        <a:pt x="1364033" y="210554"/>
                      </a:lnTo>
                      <a:lnTo>
                        <a:pt x="1366606" y="212278"/>
                      </a:lnTo>
                      <a:lnTo>
                        <a:pt x="1367455" y="212278"/>
                      </a:lnTo>
                      <a:lnTo>
                        <a:pt x="1367455" y="215671"/>
                      </a:lnTo>
                      <a:lnTo>
                        <a:pt x="1365730" y="216520"/>
                      </a:lnTo>
                      <a:lnTo>
                        <a:pt x="1366606" y="217368"/>
                      </a:lnTo>
                      <a:lnTo>
                        <a:pt x="1367455" y="216520"/>
                      </a:lnTo>
                      <a:lnTo>
                        <a:pt x="1367455" y="217368"/>
                      </a:lnTo>
                      <a:lnTo>
                        <a:pt x="1368304" y="217368"/>
                      </a:lnTo>
                      <a:lnTo>
                        <a:pt x="1368304" y="216520"/>
                      </a:lnTo>
                      <a:lnTo>
                        <a:pt x="1369153" y="216520"/>
                      </a:lnTo>
                      <a:lnTo>
                        <a:pt x="1370002" y="216520"/>
                      </a:lnTo>
                      <a:lnTo>
                        <a:pt x="1370851" y="215671"/>
                      </a:lnTo>
                      <a:lnTo>
                        <a:pt x="1370851" y="217368"/>
                      </a:lnTo>
                      <a:lnTo>
                        <a:pt x="1371726" y="217368"/>
                      </a:lnTo>
                      <a:lnTo>
                        <a:pt x="1373424" y="216520"/>
                      </a:lnTo>
                      <a:lnTo>
                        <a:pt x="1374273" y="217368"/>
                      </a:lnTo>
                      <a:lnTo>
                        <a:pt x="1375122" y="217368"/>
                      </a:lnTo>
                      <a:lnTo>
                        <a:pt x="1375971" y="217368"/>
                      </a:lnTo>
                      <a:lnTo>
                        <a:pt x="1375971" y="216520"/>
                      </a:lnTo>
                      <a:lnTo>
                        <a:pt x="1377696" y="215671"/>
                      </a:lnTo>
                      <a:lnTo>
                        <a:pt x="1377696" y="216520"/>
                      </a:lnTo>
                      <a:lnTo>
                        <a:pt x="1376820" y="218243"/>
                      </a:lnTo>
                      <a:lnTo>
                        <a:pt x="1377696" y="219091"/>
                      </a:lnTo>
                      <a:lnTo>
                        <a:pt x="1378545" y="219091"/>
                      </a:lnTo>
                      <a:lnTo>
                        <a:pt x="1379394" y="217368"/>
                      </a:lnTo>
                      <a:lnTo>
                        <a:pt x="1380243" y="217368"/>
                      </a:lnTo>
                      <a:lnTo>
                        <a:pt x="1379394" y="219940"/>
                      </a:lnTo>
                      <a:lnTo>
                        <a:pt x="1379394" y="219091"/>
                      </a:lnTo>
                      <a:lnTo>
                        <a:pt x="1379394" y="220788"/>
                      </a:lnTo>
                      <a:lnTo>
                        <a:pt x="1378545" y="220788"/>
                      </a:lnTo>
                      <a:lnTo>
                        <a:pt x="1378545" y="221636"/>
                      </a:lnTo>
                      <a:lnTo>
                        <a:pt x="1379394" y="220788"/>
                      </a:lnTo>
                      <a:lnTo>
                        <a:pt x="1380243" y="221636"/>
                      </a:lnTo>
                      <a:lnTo>
                        <a:pt x="1380243" y="222485"/>
                      </a:lnTo>
                      <a:lnTo>
                        <a:pt x="1381092" y="223360"/>
                      </a:lnTo>
                      <a:lnTo>
                        <a:pt x="1380243" y="223360"/>
                      </a:lnTo>
                      <a:lnTo>
                        <a:pt x="1380243" y="224208"/>
                      </a:lnTo>
                      <a:lnTo>
                        <a:pt x="1381941" y="224208"/>
                      </a:lnTo>
                      <a:lnTo>
                        <a:pt x="1382816" y="225056"/>
                      </a:lnTo>
                      <a:lnTo>
                        <a:pt x="1381941" y="225056"/>
                      </a:lnTo>
                      <a:lnTo>
                        <a:pt x="1382816" y="225905"/>
                      </a:lnTo>
                      <a:lnTo>
                        <a:pt x="1383665" y="225905"/>
                      </a:lnTo>
                      <a:lnTo>
                        <a:pt x="1384514" y="225905"/>
                      </a:lnTo>
                      <a:lnTo>
                        <a:pt x="1383665" y="226753"/>
                      </a:lnTo>
                      <a:lnTo>
                        <a:pt x="1384514" y="226753"/>
                      </a:lnTo>
                      <a:lnTo>
                        <a:pt x="1384514" y="227601"/>
                      </a:lnTo>
                      <a:lnTo>
                        <a:pt x="1385363" y="227601"/>
                      </a:lnTo>
                      <a:lnTo>
                        <a:pt x="1385363" y="226753"/>
                      </a:lnTo>
                      <a:lnTo>
                        <a:pt x="1386212" y="226753"/>
                      </a:lnTo>
                      <a:lnTo>
                        <a:pt x="1387061" y="228450"/>
                      </a:lnTo>
                      <a:lnTo>
                        <a:pt x="1387910" y="228450"/>
                      </a:lnTo>
                      <a:lnTo>
                        <a:pt x="1387910" y="229325"/>
                      </a:lnTo>
                      <a:lnTo>
                        <a:pt x="1388786" y="229325"/>
                      </a:lnTo>
                      <a:lnTo>
                        <a:pt x="1388786" y="228450"/>
                      </a:lnTo>
                      <a:lnTo>
                        <a:pt x="1390484" y="228450"/>
                      </a:lnTo>
                      <a:lnTo>
                        <a:pt x="1390484" y="230173"/>
                      </a:lnTo>
                      <a:lnTo>
                        <a:pt x="1393031" y="230173"/>
                      </a:lnTo>
                      <a:lnTo>
                        <a:pt x="1393031" y="228450"/>
                      </a:lnTo>
                      <a:lnTo>
                        <a:pt x="1393906" y="228450"/>
                      </a:lnTo>
                      <a:lnTo>
                        <a:pt x="1397302" y="228450"/>
                      </a:lnTo>
                      <a:lnTo>
                        <a:pt x="1398151" y="229325"/>
                      </a:lnTo>
                      <a:lnTo>
                        <a:pt x="1399000" y="229325"/>
                      </a:lnTo>
                      <a:lnTo>
                        <a:pt x="1398151" y="229325"/>
                      </a:lnTo>
                      <a:lnTo>
                        <a:pt x="1396453" y="231870"/>
                      </a:lnTo>
                      <a:lnTo>
                        <a:pt x="1396453" y="232718"/>
                      </a:lnTo>
                      <a:lnTo>
                        <a:pt x="1398151" y="232718"/>
                      </a:lnTo>
                      <a:lnTo>
                        <a:pt x="1400725" y="235290"/>
                      </a:lnTo>
                      <a:lnTo>
                        <a:pt x="1400725" y="236986"/>
                      </a:lnTo>
                      <a:lnTo>
                        <a:pt x="1402423" y="237835"/>
                      </a:lnTo>
                      <a:lnTo>
                        <a:pt x="1403272" y="239532"/>
                      </a:lnTo>
                      <a:lnTo>
                        <a:pt x="1403272" y="241255"/>
                      </a:lnTo>
                      <a:lnTo>
                        <a:pt x="1404996" y="241255"/>
                      </a:lnTo>
                      <a:lnTo>
                        <a:pt x="1404996" y="242952"/>
                      </a:lnTo>
                      <a:lnTo>
                        <a:pt x="1405845" y="243800"/>
                      </a:lnTo>
                      <a:lnTo>
                        <a:pt x="1405845" y="245523"/>
                      </a:lnTo>
                      <a:lnTo>
                        <a:pt x="1403272" y="247220"/>
                      </a:lnTo>
                      <a:lnTo>
                        <a:pt x="1403272" y="248068"/>
                      </a:lnTo>
                      <a:lnTo>
                        <a:pt x="1402423" y="248068"/>
                      </a:lnTo>
                      <a:lnTo>
                        <a:pt x="1401574" y="247220"/>
                      </a:lnTo>
                      <a:lnTo>
                        <a:pt x="1400725" y="247220"/>
                      </a:lnTo>
                      <a:lnTo>
                        <a:pt x="1401574" y="248917"/>
                      </a:lnTo>
                      <a:lnTo>
                        <a:pt x="1402423" y="248917"/>
                      </a:lnTo>
                      <a:lnTo>
                        <a:pt x="1403272" y="250613"/>
                      </a:lnTo>
                      <a:lnTo>
                        <a:pt x="1402423" y="254033"/>
                      </a:lnTo>
                      <a:lnTo>
                        <a:pt x="1400725" y="254882"/>
                      </a:lnTo>
                      <a:lnTo>
                        <a:pt x="1400725" y="255730"/>
                      </a:lnTo>
                      <a:lnTo>
                        <a:pt x="1399000" y="256578"/>
                      </a:lnTo>
                      <a:lnTo>
                        <a:pt x="1399000" y="257453"/>
                      </a:lnTo>
                      <a:lnTo>
                        <a:pt x="1396453" y="260847"/>
                      </a:lnTo>
                      <a:lnTo>
                        <a:pt x="1397302" y="262570"/>
                      </a:lnTo>
                      <a:lnTo>
                        <a:pt x="1398151" y="263418"/>
                      </a:lnTo>
                      <a:lnTo>
                        <a:pt x="1399000" y="265964"/>
                      </a:lnTo>
                      <a:lnTo>
                        <a:pt x="1396453" y="265964"/>
                      </a:lnTo>
                      <a:lnTo>
                        <a:pt x="1395604" y="266812"/>
                      </a:lnTo>
                      <a:lnTo>
                        <a:pt x="1393906" y="267687"/>
                      </a:lnTo>
                      <a:lnTo>
                        <a:pt x="1393031" y="271080"/>
                      </a:lnTo>
                      <a:lnTo>
                        <a:pt x="1392182" y="271080"/>
                      </a:lnTo>
                      <a:lnTo>
                        <a:pt x="1391333" y="270232"/>
                      </a:lnTo>
                      <a:lnTo>
                        <a:pt x="1390484" y="270232"/>
                      </a:lnTo>
                      <a:lnTo>
                        <a:pt x="1390484" y="269384"/>
                      </a:lnTo>
                      <a:lnTo>
                        <a:pt x="1389635" y="269384"/>
                      </a:lnTo>
                      <a:lnTo>
                        <a:pt x="1388786" y="270232"/>
                      </a:lnTo>
                      <a:lnTo>
                        <a:pt x="1388786" y="271929"/>
                      </a:lnTo>
                      <a:lnTo>
                        <a:pt x="1387061" y="272777"/>
                      </a:lnTo>
                      <a:lnTo>
                        <a:pt x="1387061" y="273652"/>
                      </a:lnTo>
                      <a:lnTo>
                        <a:pt x="1386212" y="274500"/>
                      </a:lnTo>
                      <a:lnTo>
                        <a:pt x="1385363" y="275349"/>
                      </a:lnTo>
                      <a:lnTo>
                        <a:pt x="1383665" y="279617"/>
                      </a:lnTo>
                      <a:lnTo>
                        <a:pt x="1382816" y="281314"/>
                      </a:lnTo>
                      <a:lnTo>
                        <a:pt x="1382816" y="282162"/>
                      </a:lnTo>
                      <a:lnTo>
                        <a:pt x="1381941" y="284734"/>
                      </a:lnTo>
                      <a:lnTo>
                        <a:pt x="1380243" y="284734"/>
                      </a:lnTo>
                      <a:lnTo>
                        <a:pt x="1380243" y="286430"/>
                      </a:lnTo>
                      <a:lnTo>
                        <a:pt x="1379394" y="288127"/>
                      </a:lnTo>
                      <a:lnTo>
                        <a:pt x="1377696" y="288976"/>
                      </a:lnTo>
                      <a:lnTo>
                        <a:pt x="1376820" y="287279"/>
                      </a:lnTo>
                      <a:lnTo>
                        <a:pt x="1375971" y="287279"/>
                      </a:lnTo>
                      <a:lnTo>
                        <a:pt x="1376820" y="285582"/>
                      </a:lnTo>
                      <a:lnTo>
                        <a:pt x="1375971" y="283859"/>
                      </a:lnTo>
                      <a:lnTo>
                        <a:pt x="1375122" y="285582"/>
                      </a:lnTo>
                      <a:lnTo>
                        <a:pt x="1374273" y="288127"/>
                      </a:lnTo>
                      <a:lnTo>
                        <a:pt x="1373424" y="289850"/>
                      </a:lnTo>
                      <a:lnTo>
                        <a:pt x="1372575" y="289850"/>
                      </a:lnTo>
                      <a:lnTo>
                        <a:pt x="1370851" y="293244"/>
                      </a:lnTo>
                      <a:lnTo>
                        <a:pt x="1368304" y="295816"/>
                      </a:lnTo>
                      <a:lnTo>
                        <a:pt x="1367455" y="296664"/>
                      </a:lnTo>
                      <a:lnTo>
                        <a:pt x="1366606" y="296664"/>
                      </a:lnTo>
                      <a:lnTo>
                        <a:pt x="1366606" y="298361"/>
                      </a:lnTo>
                      <a:lnTo>
                        <a:pt x="1365730" y="298361"/>
                      </a:lnTo>
                      <a:lnTo>
                        <a:pt x="1366606" y="299209"/>
                      </a:lnTo>
                      <a:lnTo>
                        <a:pt x="1367455" y="299209"/>
                      </a:lnTo>
                      <a:lnTo>
                        <a:pt x="1367455" y="301781"/>
                      </a:lnTo>
                      <a:lnTo>
                        <a:pt x="1368304" y="301781"/>
                      </a:lnTo>
                      <a:lnTo>
                        <a:pt x="1368304" y="303477"/>
                      </a:lnTo>
                      <a:lnTo>
                        <a:pt x="1368304" y="304326"/>
                      </a:lnTo>
                      <a:lnTo>
                        <a:pt x="1366606" y="304326"/>
                      </a:lnTo>
                      <a:lnTo>
                        <a:pt x="1364033" y="303477"/>
                      </a:lnTo>
                      <a:lnTo>
                        <a:pt x="1363184" y="302629"/>
                      </a:lnTo>
                      <a:lnTo>
                        <a:pt x="1363184" y="303477"/>
                      </a:lnTo>
                      <a:lnTo>
                        <a:pt x="1361486" y="303477"/>
                      </a:lnTo>
                      <a:lnTo>
                        <a:pt x="1358912" y="301781"/>
                      </a:lnTo>
                      <a:lnTo>
                        <a:pt x="1358063" y="301781"/>
                      </a:lnTo>
                      <a:lnTo>
                        <a:pt x="1357214" y="302629"/>
                      </a:lnTo>
                      <a:lnTo>
                        <a:pt x="1357214" y="303477"/>
                      </a:lnTo>
                      <a:lnTo>
                        <a:pt x="1356365" y="302629"/>
                      </a:lnTo>
                      <a:lnTo>
                        <a:pt x="1355516" y="303477"/>
                      </a:lnTo>
                      <a:lnTo>
                        <a:pt x="1353792" y="303477"/>
                      </a:lnTo>
                      <a:lnTo>
                        <a:pt x="1352094" y="306897"/>
                      </a:lnTo>
                      <a:lnTo>
                        <a:pt x="1352094" y="307746"/>
                      </a:lnTo>
                      <a:lnTo>
                        <a:pt x="1351245" y="309442"/>
                      </a:lnTo>
                      <a:lnTo>
                        <a:pt x="1350396" y="313711"/>
                      </a:lnTo>
                      <a:lnTo>
                        <a:pt x="1348671" y="317104"/>
                      </a:lnTo>
                      <a:lnTo>
                        <a:pt x="1348671" y="318828"/>
                      </a:lnTo>
                      <a:lnTo>
                        <a:pt x="1349547" y="319676"/>
                      </a:lnTo>
                      <a:lnTo>
                        <a:pt x="1350396" y="320524"/>
                      </a:lnTo>
                      <a:lnTo>
                        <a:pt x="1349547" y="322221"/>
                      </a:lnTo>
                      <a:lnTo>
                        <a:pt x="1349547" y="324793"/>
                      </a:lnTo>
                      <a:lnTo>
                        <a:pt x="1347822" y="325641"/>
                      </a:lnTo>
                      <a:lnTo>
                        <a:pt x="1346124" y="329909"/>
                      </a:lnTo>
                      <a:lnTo>
                        <a:pt x="1344426" y="330758"/>
                      </a:lnTo>
                      <a:lnTo>
                        <a:pt x="1346124" y="331606"/>
                      </a:lnTo>
                      <a:lnTo>
                        <a:pt x="1347822" y="332454"/>
                      </a:lnTo>
                      <a:lnTo>
                        <a:pt x="1351245" y="332454"/>
                      </a:lnTo>
                      <a:lnTo>
                        <a:pt x="1352094" y="333303"/>
                      </a:lnTo>
                      <a:lnTo>
                        <a:pt x="1353792" y="332454"/>
                      </a:lnTo>
                      <a:lnTo>
                        <a:pt x="1355516" y="333303"/>
                      </a:lnTo>
                      <a:lnTo>
                        <a:pt x="1355516" y="335026"/>
                      </a:lnTo>
                      <a:lnTo>
                        <a:pt x="1356365" y="335874"/>
                      </a:lnTo>
                      <a:lnTo>
                        <a:pt x="1356365" y="337571"/>
                      </a:lnTo>
                      <a:lnTo>
                        <a:pt x="1357214" y="338420"/>
                      </a:lnTo>
                      <a:lnTo>
                        <a:pt x="1356365" y="339268"/>
                      </a:lnTo>
                      <a:lnTo>
                        <a:pt x="1356365" y="340143"/>
                      </a:lnTo>
                      <a:lnTo>
                        <a:pt x="1354667" y="340143"/>
                      </a:lnTo>
                      <a:lnTo>
                        <a:pt x="1354667" y="340991"/>
                      </a:lnTo>
                      <a:lnTo>
                        <a:pt x="1353792" y="341840"/>
                      </a:lnTo>
                      <a:lnTo>
                        <a:pt x="1353792" y="344385"/>
                      </a:lnTo>
                      <a:lnTo>
                        <a:pt x="1352943" y="346108"/>
                      </a:lnTo>
                      <a:lnTo>
                        <a:pt x="1351245" y="346108"/>
                      </a:lnTo>
                      <a:lnTo>
                        <a:pt x="1350396" y="344385"/>
                      </a:lnTo>
                      <a:lnTo>
                        <a:pt x="1348671" y="346108"/>
                      </a:lnTo>
                      <a:lnTo>
                        <a:pt x="1347822" y="346108"/>
                      </a:lnTo>
                      <a:lnTo>
                        <a:pt x="1346973" y="346956"/>
                      </a:lnTo>
                      <a:lnTo>
                        <a:pt x="1345275" y="345233"/>
                      </a:lnTo>
                      <a:lnTo>
                        <a:pt x="1344426" y="345233"/>
                      </a:lnTo>
                      <a:lnTo>
                        <a:pt x="1344426" y="344385"/>
                      </a:lnTo>
                      <a:lnTo>
                        <a:pt x="1341853" y="342688"/>
                      </a:lnTo>
                      <a:lnTo>
                        <a:pt x="1341004" y="343536"/>
                      </a:lnTo>
                      <a:lnTo>
                        <a:pt x="1338457" y="344385"/>
                      </a:lnTo>
                      <a:lnTo>
                        <a:pt x="1337581" y="344385"/>
                      </a:lnTo>
                      <a:lnTo>
                        <a:pt x="1336732" y="345233"/>
                      </a:lnTo>
                      <a:lnTo>
                        <a:pt x="1335883" y="345233"/>
                      </a:lnTo>
                      <a:lnTo>
                        <a:pt x="1334185" y="344385"/>
                      </a:lnTo>
                      <a:lnTo>
                        <a:pt x="1333336" y="344385"/>
                      </a:lnTo>
                      <a:lnTo>
                        <a:pt x="1331612" y="344385"/>
                      </a:lnTo>
                      <a:lnTo>
                        <a:pt x="1330763" y="343536"/>
                      </a:lnTo>
                      <a:lnTo>
                        <a:pt x="1330763" y="342688"/>
                      </a:lnTo>
                      <a:lnTo>
                        <a:pt x="1328216" y="342688"/>
                      </a:lnTo>
                      <a:lnTo>
                        <a:pt x="1326491" y="343536"/>
                      </a:lnTo>
                      <a:lnTo>
                        <a:pt x="1326491" y="346108"/>
                      </a:lnTo>
                      <a:lnTo>
                        <a:pt x="1324793" y="349501"/>
                      </a:lnTo>
                      <a:lnTo>
                        <a:pt x="1323095" y="353770"/>
                      </a:lnTo>
                      <a:lnTo>
                        <a:pt x="1320522" y="356315"/>
                      </a:lnTo>
                      <a:lnTo>
                        <a:pt x="1319673" y="356315"/>
                      </a:lnTo>
                      <a:lnTo>
                        <a:pt x="1318824" y="359735"/>
                      </a:lnTo>
                      <a:lnTo>
                        <a:pt x="1318824" y="360583"/>
                      </a:lnTo>
                      <a:lnTo>
                        <a:pt x="1318824" y="361432"/>
                      </a:lnTo>
                      <a:lnTo>
                        <a:pt x="1316277" y="366548"/>
                      </a:lnTo>
                      <a:lnTo>
                        <a:pt x="1316277" y="368272"/>
                      </a:lnTo>
                      <a:lnTo>
                        <a:pt x="1316277" y="369120"/>
                      </a:lnTo>
                      <a:lnTo>
                        <a:pt x="1317975" y="369120"/>
                      </a:lnTo>
                      <a:lnTo>
                        <a:pt x="1317975" y="369968"/>
                      </a:lnTo>
                      <a:lnTo>
                        <a:pt x="1317126" y="375085"/>
                      </a:lnTo>
                      <a:lnTo>
                        <a:pt x="1315401" y="377630"/>
                      </a:lnTo>
                      <a:lnTo>
                        <a:pt x="1316277" y="381898"/>
                      </a:lnTo>
                      <a:lnTo>
                        <a:pt x="1318824" y="382747"/>
                      </a:lnTo>
                      <a:lnTo>
                        <a:pt x="1318824" y="384470"/>
                      </a:lnTo>
                      <a:lnTo>
                        <a:pt x="1317126" y="386167"/>
                      </a:lnTo>
                      <a:lnTo>
                        <a:pt x="1317975" y="388712"/>
                      </a:lnTo>
                      <a:lnTo>
                        <a:pt x="1317126" y="389560"/>
                      </a:lnTo>
                      <a:lnTo>
                        <a:pt x="1316277" y="389560"/>
                      </a:lnTo>
                      <a:lnTo>
                        <a:pt x="1316277" y="391284"/>
                      </a:lnTo>
                      <a:lnTo>
                        <a:pt x="1317126" y="392132"/>
                      </a:lnTo>
                      <a:lnTo>
                        <a:pt x="1317126" y="393829"/>
                      </a:lnTo>
                      <a:lnTo>
                        <a:pt x="1319673" y="395552"/>
                      </a:lnTo>
                      <a:lnTo>
                        <a:pt x="1316277" y="396400"/>
                      </a:lnTo>
                      <a:lnTo>
                        <a:pt x="1314552" y="398945"/>
                      </a:lnTo>
                      <a:lnTo>
                        <a:pt x="1313703" y="398945"/>
                      </a:lnTo>
                      <a:lnTo>
                        <a:pt x="1313703" y="400642"/>
                      </a:lnTo>
                      <a:lnTo>
                        <a:pt x="1312005" y="400642"/>
                      </a:lnTo>
                      <a:lnTo>
                        <a:pt x="1312005" y="402365"/>
                      </a:lnTo>
                      <a:lnTo>
                        <a:pt x="1313703" y="403214"/>
                      </a:lnTo>
                      <a:lnTo>
                        <a:pt x="1312005" y="404910"/>
                      </a:lnTo>
                      <a:lnTo>
                        <a:pt x="1312854" y="405759"/>
                      </a:lnTo>
                      <a:lnTo>
                        <a:pt x="1312854" y="407482"/>
                      </a:lnTo>
                      <a:lnTo>
                        <a:pt x="1312854" y="408330"/>
                      </a:lnTo>
                      <a:lnTo>
                        <a:pt x="1312854" y="409179"/>
                      </a:lnTo>
                      <a:lnTo>
                        <a:pt x="1309432" y="410876"/>
                      </a:lnTo>
                      <a:lnTo>
                        <a:pt x="1312005" y="412599"/>
                      </a:lnTo>
                      <a:lnTo>
                        <a:pt x="1312854" y="413447"/>
                      </a:lnTo>
                      <a:lnTo>
                        <a:pt x="1315401" y="412599"/>
                      </a:lnTo>
                      <a:lnTo>
                        <a:pt x="1317126" y="413447"/>
                      </a:lnTo>
                      <a:lnTo>
                        <a:pt x="1318824" y="415144"/>
                      </a:lnTo>
                      <a:lnTo>
                        <a:pt x="1323095" y="415992"/>
                      </a:lnTo>
                      <a:lnTo>
                        <a:pt x="1323095" y="416841"/>
                      </a:lnTo>
                      <a:lnTo>
                        <a:pt x="1323095" y="417689"/>
                      </a:lnTo>
                      <a:lnTo>
                        <a:pt x="1324793" y="420261"/>
                      </a:lnTo>
                      <a:lnTo>
                        <a:pt x="1325642" y="420261"/>
                      </a:lnTo>
                      <a:lnTo>
                        <a:pt x="1325642" y="421957"/>
                      </a:lnTo>
                      <a:lnTo>
                        <a:pt x="1327367" y="421957"/>
                      </a:lnTo>
                      <a:lnTo>
                        <a:pt x="1327367" y="424529"/>
                      </a:lnTo>
                      <a:lnTo>
                        <a:pt x="1326491" y="426226"/>
                      </a:lnTo>
                      <a:lnTo>
                        <a:pt x="1327367" y="427074"/>
                      </a:lnTo>
                      <a:lnTo>
                        <a:pt x="1328216" y="427922"/>
                      </a:lnTo>
                      <a:lnTo>
                        <a:pt x="1329914" y="432191"/>
                      </a:lnTo>
                      <a:lnTo>
                        <a:pt x="1332487" y="433888"/>
                      </a:lnTo>
                      <a:lnTo>
                        <a:pt x="1334185" y="432191"/>
                      </a:lnTo>
                      <a:lnTo>
                        <a:pt x="1336732" y="432191"/>
                      </a:lnTo>
                      <a:lnTo>
                        <a:pt x="1335883" y="433039"/>
                      </a:lnTo>
                      <a:lnTo>
                        <a:pt x="1336732" y="434762"/>
                      </a:lnTo>
                      <a:lnTo>
                        <a:pt x="1335883" y="434762"/>
                      </a:lnTo>
                      <a:lnTo>
                        <a:pt x="1335883" y="435611"/>
                      </a:lnTo>
                      <a:lnTo>
                        <a:pt x="1335883" y="437308"/>
                      </a:lnTo>
                      <a:lnTo>
                        <a:pt x="1337581" y="438156"/>
                      </a:lnTo>
                      <a:lnTo>
                        <a:pt x="1338457" y="439853"/>
                      </a:lnTo>
                      <a:lnTo>
                        <a:pt x="1340155" y="438156"/>
                      </a:lnTo>
                      <a:lnTo>
                        <a:pt x="1341004" y="438156"/>
                      </a:lnTo>
                      <a:lnTo>
                        <a:pt x="1342702" y="440728"/>
                      </a:lnTo>
                      <a:lnTo>
                        <a:pt x="1343551" y="442424"/>
                      </a:lnTo>
                      <a:lnTo>
                        <a:pt x="1344426" y="439853"/>
                      </a:lnTo>
                      <a:lnTo>
                        <a:pt x="1344426" y="438156"/>
                      </a:lnTo>
                      <a:lnTo>
                        <a:pt x="1345275" y="439004"/>
                      </a:lnTo>
                      <a:lnTo>
                        <a:pt x="1346124" y="440728"/>
                      </a:lnTo>
                      <a:lnTo>
                        <a:pt x="1347822" y="441576"/>
                      </a:lnTo>
                      <a:lnTo>
                        <a:pt x="1346973" y="443273"/>
                      </a:lnTo>
                      <a:lnTo>
                        <a:pt x="1347822" y="444121"/>
                      </a:lnTo>
                      <a:lnTo>
                        <a:pt x="1349547" y="444969"/>
                      </a:lnTo>
                      <a:lnTo>
                        <a:pt x="1350396" y="445844"/>
                      </a:lnTo>
                      <a:lnTo>
                        <a:pt x="1350396" y="448389"/>
                      </a:lnTo>
                      <a:lnTo>
                        <a:pt x="1351245" y="449238"/>
                      </a:lnTo>
                      <a:lnTo>
                        <a:pt x="1352094" y="449238"/>
                      </a:lnTo>
                      <a:lnTo>
                        <a:pt x="1352943" y="451809"/>
                      </a:lnTo>
                      <a:lnTo>
                        <a:pt x="1353792" y="452658"/>
                      </a:lnTo>
                      <a:lnTo>
                        <a:pt x="1356365" y="451809"/>
                      </a:lnTo>
                      <a:lnTo>
                        <a:pt x="1357214" y="453506"/>
                      </a:lnTo>
                      <a:lnTo>
                        <a:pt x="1358063" y="453506"/>
                      </a:lnTo>
                      <a:lnTo>
                        <a:pt x="1359761" y="453506"/>
                      </a:lnTo>
                      <a:lnTo>
                        <a:pt x="1361486" y="456051"/>
                      </a:lnTo>
                      <a:lnTo>
                        <a:pt x="1360637" y="457774"/>
                      </a:lnTo>
                      <a:lnTo>
                        <a:pt x="1361486" y="459471"/>
                      </a:lnTo>
                      <a:lnTo>
                        <a:pt x="1360637" y="461168"/>
                      </a:lnTo>
                      <a:lnTo>
                        <a:pt x="1362335" y="462891"/>
                      </a:lnTo>
                      <a:lnTo>
                        <a:pt x="1363184" y="464588"/>
                      </a:lnTo>
                      <a:lnTo>
                        <a:pt x="1362335" y="466285"/>
                      </a:lnTo>
                      <a:lnTo>
                        <a:pt x="1363184" y="465436"/>
                      </a:lnTo>
                      <a:lnTo>
                        <a:pt x="1364882" y="466285"/>
                      </a:lnTo>
                      <a:lnTo>
                        <a:pt x="1365730" y="468008"/>
                      </a:lnTo>
                      <a:lnTo>
                        <a:pt x="1365730" y="468856"/>
                      </a:lnTo>
                      <a:lnTo>
                        <a:pt x="1361486" y="474821"/>
                      </a:lnTo>
                      <a:lnTo>
                        <a:pt x="1354667" y="478215"/>
                      </a:lnTo>
                      <a:lnTo>
                        <a:pt x="1354667" y="479063"/>
                      </a:lnTo>
                      <a:lnTo>
                        <a:pt x="1355516" y="479938"/>
                      </a:lnTo>
                      <a:lnTo>
                        <a:pt x="1358063" y="481635"/>
                      </a:lnTo>
                      <a:lnTo>
                        <a:pt x="1359761" y="482483"/>
                      </a:lnTo>
                      <a:lnTo>
                        <a:pt x="1359761" y="485903"/>
                      </a:lnTo>
                      <a:lnTo>
                        <a:pt x="1356365" y="484180"/>
                      </a:lnTo>
                      <a:lnTo>
                        <a:pt x="1354667" y="483332"/>
                      </a:lnTo>
                      <a:lnTo>
                        <a:pt x="1353792" y="483332"/>
                      </a:lnTo>
                      <a:lnTo>
                        <a:pt x="1351245" y="481635"/>
                      </a:lnTo>
                      <a:lnTo>
                        <a:pt x="1351245" y="480786"/>
                      </a:lnTo>
                      <a:lnTo>
                        <a:pt x="1349547" y="481635"/>
                      </a:lnTo>
                      <a:lnTo>
                        <a:pt x="1348671" y="479938"/>
                      </a:lnTo>
                      <a:lnTo>
                        <a:pt x="1347822" y="479938"/>
                      </a:lnTo>
                      <a:lnTo>
                        <a:pt x="1346124" y="478215"/>
                      </a:lnTo>
                      <a:lnTo>
                        <a:pt x="1344426" y="478215"/>
                      </a:lnTo>
                      <a:lnTo>
                        <a:pt x="1343551" y="479063"/>
                      </a:lnTo>
                      <a:lnTo>
                        <a:pt x="1341853" y="478215"/>
                      </a:lnTo>
                      <a:lnTo>
                        <a:pt x="1341004" y="479063"/>
                      </a:lnTo>
                      <a:lnTo>
                        <a:pt x="1339306" y="479063"/>
                      </a:lnTo>
                      <a:lnTo>
                        <a:pt x="1339306" y="478215"/>
                      </a:lnTo>
                      <a:lnTo>
                        <a:pt x="1335883" y="478215"/>
                      </a:lnTo>
                      <a:lnTo>
                        <a:pt x="1334185" y="478215"/>
                      </a:lnTo>
                      <a:lnTo>
                        <a:pt x="1330763" y="477366"/>
                      </a:lnTo>
                      <a:lnTo>
                        <a:pt x="1329914" y="479063"/>
                      </a:lnTo>
                      <a:lnTo>
                        <a:pt x="1327367" y="476518"/>
                      </a:lnTo>
                      <a:lnTo>
                        <a:pt x="1324793" y="476518"/>
                      </a:lnTo>
                      <a:lnTo>
                        <a:pt x="1323095" y="473973"/>
                      </a:lnTo>
                      <a:lnTo>
                        <a:pt x="1322246" y="473973"/>
                      </a:lnTo>
                      <a:lnTo>
                        <a:pt x="1319673" y="475670"/>
                      </a:lnTo>
                      <a:lnTo>
                        <a:pt x="1317126" y="477366"/>
                      </a:lnTo>
                      <a:lnTo>
                        <a:pt x="1314552" y="477366"/>
                      </a:lnTo>
                      <a:lnTo>
                        <a:pt x="1314552" y="479938"/>
                      </a:lnTo>
                      <a:lnTo>
                        <a:pt x="1312854" y="479938"/>
                      </a:lnTo>
                      <a:lnTo>
                        <a:pt x="1311156" y="479938"/>
                      </a:lnTo>
                      <a:lnTo>
                        <a:pt x="1311156" y="480786"/>
                      </a:lnTo>
                      <a:lnTo>
                        <a:pt x="1311156" y="481635"/>
                      </a:lnTo>
                      <a:lnTo>
                        <a:pt x="1310307" y="483332"/>
                      </a:lnTo>
                      <a:lnTo>
                        <a:pt x="1311156" y="484180"/>
                      </a:lnTo>
                      <a:lnTo>
                        <a:pt x="1309432" y="485055"/>
                      </a:lnTo>
                      <a:lnTo>
                        <a:pt x="1309432" y="486752"/>
                      </a:lnTo>
                      <a:lnTo>
                        <a:pt x="1306885" y="487600"/>
                      </a:lnTo>
                      <a:lnTo>
                        <a:pt x="1306036" y="489297"/>
                      </a:lnTo>
                      <a:lnTo>
                        <a:pt x="1305187" y="490172"/>
                      </a:lnTo>
                      <a:lnTo>
                        <a:pt x="1303463" y="489297"/>
                      </a:lnTo>
                      <a:lnTo>
                        <a:pt x="1302614" y="490172"/>
                      </a:lnTo>
                      <a:lnTo>
                        <a:pt x="1301765" y="489297"/>
                      </a:lnTo>
                      <a:lnTo>
                        <a:pt x="1299191" y="491020"/>
                      </a:lnTo>
                      <a:lnTo>
                        <a:pt x="1298342" y="490172"/>
                      </a:lnTo>
                      <a:lnTo>
                        <a:pt x="1298342" y="488448"/>
                      </a:lnTo>
                      <a:lnTo>
                        <a:pt x="1296644" y="488448"/>
                      </a:lnTo>
                      <a:lnTo>
                        <a:pt x="1294946" y="488448"/>
                      </a:lnTo>
                      <a:lnTo>
                        <a:pt x="1294097" y="489297"/>
                      </a:lnTo>
                      <a:lnTo>
                        <a:pt x="1292373" y="488448"/>
                      </a:lnTo>
                      <a:lnTo>
                        <a:pt x="1291524" y="488448"/>
                      </a:lnTo>
                      <a:lnTo>
                        <a:pt x="1290675" y="488448"/>
                      </a:lnTo>
                      <a:lnTo>
                        <a:pt x="1291524" y="485903"/>
                      </a:lnTo>
                      <a:lnTo>
                        <a:pt x="1290675" y="485903"/>
                      </a:lnTo>
                      <a:lnTo>
                        <a:pt x="1290675" y="485055"/>
                      </a:lnTo>
                      <a:lnTo>
                        <a:pt x="1289826" y="485055"/>
                      </a:lnTo>
                      <a:lnTo>
                        <a:pt x="1288128" y="485903"/>
                      </a:lnTo>
                      <a:lnTo>
                        <a:pt x="1288977" y="484180"/>
                      </a:lnTo>
                      <a:lnTo>
                        <a:pt x="1288128" y="482483"/>
                      </a:lnTo>
                      <a:lnTo>
                        <a:pt x="1287252" y="482483"/>
                      </a:lnTo>
                      <a:lnTo>
                        <a:pt x="1286403" y="481635"/>
                      </a:lnTo>
                      <a:lnTo>
                        <a:pt x="1285554" y="482483"/>
                      </a:lnTo>
                      <a:lnTo>
                        <a:pt x="1284705" y="483332"/>
                      </a:lnTo>
                      <a:lnTo>
                        <a:pt x="1283856" y="482483"/>
                      </a:lnTo>
                      <a:lnTo>
                        <a:pt x="1283007" y="482483"/>
                      </a:lnTo>
                      <a:lnTo>
                        <a:pt x="1280434" y="485903"/>
                      </a:lnTo>
                      <a:lnTo>
                        <a:pt x="1279585" y="486752"/>
                      </a:lnTo>
                      <a:lnTo>
                        <a:pt x="1278736" y="485903"/>
                      </a:lnTo>
                      <a:lnTo>
                        <a:pt x="1277887" y="485903"/>
                      </a:lnTo>
                      <a:lnTo>
                        <a:pt x="1277011" y="484180"/>
                      </a:lnTo>
                      <a:lnTo>
                        <a:pt x="1276162" y="485903"/>
                      </a:lnTo>
                      <a:lnTo>
                        <a:pt x="1275313" y="485903"/>
                      </a:lnTo>
                      <a:lnTo>
                        <a:pt x="1274464" y="486752"/>
                      </a:lnTo>
                      <a:lnTo>
                        <a:pt x="1290675" y="502102"/>
                      </a:lnTo>
                      <a:lnTo>
                        <a:pt x="1291524" y="508067"/>
                      </a:lnTo>
                      <a:lnTo>
                        <a:pt x="1288128" y="508915"/>
                      </a:lnTo>
                      <a:lnTo>
                        <a:pt x="1287252" y="508067"/>
                      </a:lnTo>
                      <a:lnTo>
                        <a:pt x="1284705" y="507218"/>
                      </a:lnTo>
                      <a:lnTo>
                        <a:pt x="1283856" y="507218"/>
                      </a:lnTo>
                      <a:lnTo>
                        <a:pt x="1282132" y="507218"/>
                      </a:lnTo>
                      <a:lnTo>
                        <a:pt x="1281283" y="507218"/>
                      </a:lnTo>
                      <a:lnTo>
                        <a:pt x="1280434" y="506344"/>
                      </a:lnTo>
                      <a:lnTo>
                        <a:pt x="1279585" y="506344"/>
                      </a:lnTo>
                      <a:lnTo>
                        <a:pt x="1279585" y="504647"/>
                      </a:lnTo>
                      <a:lnTo>
                        <a:pt x="1277887" y="503798"/>
                      </a:lnTo>
                      <a:lnTo>
                        <a:pt x="1276162" y="503798"/>
                      </a:lnTo>
                      <a:lnTo>
                        <a:pt x="1276162" y="502102"/>
                      </a:lnTo>
                      <a:lnTo>
                        <a:pt x="1275313" y="502950"/>
                      </a:lnTo>
                      <a:lnTo>
                        <a:pt x="1274464" y="502102"/>
                      </a:lnTo>
                      <a:lnTo>
                        <a:pt x="1274464" y="502950"/>
                      </a:lnTo>
                      <a:lnTo>
                        <a:pt x="1273615" y="502950"/>
                      </a:lnTo>
                      <a:lnTo>
                        <a:pt x="1272766" y="503798"/>
                      </a:lnTo>
                      <a:lnTo>
                        <a:pt x="1271042" y="505495"/>
                      </a:lnTo>
                      <a:lnTo>
                        <a:pt x="1270193" y="505495"/>
                      </a:lnTo>
                      <a:lnTo>
                        <a:pt x="1269344" y="504647"/>
                      </a:lnTo>
                      <a:lnTo>
                        <a:pt x="1268495" y="504647"/>
                      </a:lnTo>
                      <a:lnTo>
                        <a:pt x="1268495" y="506344"/>
                      </a:lnTo>
                      <a:lnTo>
                        <a:pt x="1268495" y="507218"/>
                      </a:lnTo>
                      <a:lnTo>
                        <a:pt x="1268495" y="508067"/>
                      </a:lnTo>
                      <a:lnTo>
                        <a:pt x="1267646" y="508067"/>
                      </a:lnTo>
                      <a:lnTo>
                        <a:pt x="1266797" y="507218"/>
                      </a:lnTo>
                      <a:lnTo>
                        <a:pt x="1265072" y="506344"/>
                      </a:lnTo>
                      <a:lnTo>
                        <a:pt x="1264223" y="507218"/>
                      </a:lnTo>
                      <a:lnTo>
                        <a:pt x="1263374" y="509764"/>
                      </a:lnTo>
                      <a:lnTo>
                        <a:pt x="1260827" y="509764"/>
                      </a:lnTo>
                      <a:lnTo>
                        <a:pt x="1260827" y="508067"/>
                      </a:lnTo>
                      <a:lnTo>
                        <a:pt x="1259103" y="508067"/>
                      </a:lnTo>
                      <a:lnTo>
                        <a:pt x="1258254" y="510612"/>
                      </a:lnTo>
                      <a:lnTo>
                        <a:pt x="1257405" y="510612"/>
                      </a:lnTo>
                      <a:lnTo>
                        <a:pt x="1258254" y="508915"/>
                      </a:lnTo>
                      <a:lnTo>
                        <a:pt x="1255707" y="509764"/>
                      </a:lnTo>
                      <a:lnTo>
                        <a:pt x="1255707" y="510612"/>
                      </a:lnTo>
                      <a:lnTo>
                        <a:pt x="1255707" y="511460"/>
                      </a:lnTo>
                      <a:lnTo>
                        <a:pt x="1253982" y="511460"/>
                      </a:lnTo>
                      <a:lnTo>
                        <a:pt x="1250586" y="513184"/>
                      </a:lnTo>
                      <a:lnTo>
                        <a:pt x="1250586" y="514880"/>
                      </a:lnTo>
                      <a:lnTo>
                        <a:pt x="1249737" y="515729"/>
                      </a:lnTo>
                      <a:lnTo>
                        <a:pt x="1249737" y="516577"/>
                      </a:lnTo>
                      <a:lnTo>
                        <a:pt x="1250586" y="517425"/>
                      </a:lnTo>
                      <a:lnTo>
                        <a:pt x="1250586" y="518300"/>
                      </a:lnTo>
                      <a:lnTo>
                        <a:pt x="1249737" y="518300"/>
                      </a:lnTo>
                      <a:lnTo>
                        <a:pt x="1249737" y="519149"/>
                      </a:lnTo>
                      <a:lnTo>
                        <a:pt x="1249737" y="519997"/>
                      </a:lnTo>
                      <a:lnTo>
                        <a:pt x="1250586" y="520845"/>
                      </a:lnTo>
                      <a:lnTo>
                        <a:pt x="1246315" y="524265"/>
                      </a:lnTo>
                      <a:lnTo>
                        <a:pt x="1243768" y="526810"/>
                      </a:lnTo>
                      <a:lnTo>
                        <a:pt x="1242892" y="527659"/>
                      </a:lnTo>
                      <a:lnTo>
                        <a:pt x="1242892" y="531079"/>
                      </a:lnTo>
                      <a:lnTo>
                        <a:pt x="1243768" y="531927"/>
                      </a:lnTo>
                      <a:lnTo>
                        <a:pt x="1243768" y="534499"/>
                      </a:lnTo>
                      <a:lnTo>
                        <a:pt x="1243768" y="536196"/>
                      </a:lnTo>
                      <a:lnTo>
                        <a:pt x="1243768" y="537044"/>
                      </a:lnTo>
                      <a:lnTo>
                        <a:pt x="1242044" y="537044"/>
                      </a:lnTo>
                      <a:lnTo>
                        <a:pt x="1242044" y="538741"/>
                      </a:lnTo>
                      <a:lnTo>
                        <a:pt x="1242044" y="540464"/>
                      </a:lnTo>
                      <a:lnTo>
                        <a:pt x="1244617" y="540464"/>
                      </a:lnTo>
                      <a:lnTo>
                        <a:pt x="1242892" y="541312"/>
                      </a:lnTo>
                      <a:lnTo>
                        <a:pt x="1241195" y="542161"/>
                      </a:lnTo>
                      <a:lnTo>
                        <a:pt x="1239497" y="544706"/>
                      </a:lnTo>
                      <a:lnTo>
                        <a:pt x="1240346" y="545554"/>
                      </a:lnTo>
                      <a:lnTo>
                        <a:pt x="1251435" y="546429"/>
                      </a:lnTo>
                      <a:lnTo>
                        <a:pt x="1254858" y="546429"/>
                      </a:lnTo>
                      <a:lnTo>
                        <a:pt x="1259103" y="547277"/>
                      </a:lnTo>
                      <a:lnTo>
                        <a:pt x="1259952" y="547277"/>
                      </a:lnTo>
                      <a:lnTo>
                        <a:pt x="1259952" y="548126"/>
                      </a:lnTo>
                      <a:lnTo>
                        <a:pt x="1259952" y="548974"/>
                      </a:lnTo>
                      <a:lnTo>
                        <a:pt x="1259103" y="556662"/>
                      </a:lnTo>
                      <a:lnTo>
                        <a:pt x="1259103" y="559208"/>
                      </a:lnTo>
                      <a:lnTo>
                        <a:pt x="1258254" y="559208"/>
                      </a:lnTo>
                      <a:lnTo>
                        <a:pt x="1257405" y="566021"/>
                      </a:lnTo>
                      <a:lnTo>
                        <a:pt x="1258254" y="566869"/>
                      </a:lnTo>
                      <a:lnTo>
                        <a:pt x="1258254" y="567718"/>
                      </a:lnTo>
                      <a:lnTo>
                        <a:pt x="1257405" y="568593"/>
                      </a:lnTo>
                      <a:lnTo>
                        <a:pt x="1256556" y="569441"/>
                      </a:lnTo>
                      <a:lnTo>
                        <a:pt x="1255707" y="569441"/>
                      </a:lnTo>
                      <a:lnTo>
                        <a:pt x="1255707" y="570289"/>
                      </a:lnTo>
                      <a:lnTo>
                        <a:pt x="1257405" y="571138"/>
                      </a:lnTo>
                      <a:lnTo>
                        <a:pt x="1256556" y="571986"/>
                      </a:lnTo>
                      <a:lnTo>
                        <a:pt x="1258254" y="571138"/>
                      </a:lnTo>
                      <a:lnTo>
                        <a:pt x="1258254" y="571986"/>
                      </a:lnTo>
                      <a:lnTo>
                        <a:pt x="1259103" y="571986"/>
                      </a:lnTo>
                      <a:lnTo>
                        <a:pt x="1258254" y="572834"/>
                      </a:lnTo>
                      <a:lnTo>
                        <a:pt x="1259952" y="572834"/>
                      </a:lnTo>
                      <a:lnTo>
                        <a:pt x="1261676" y="574558"/>
                      </a:lnTo>
                      <a:lnTo>
                        <a:pt x="1263374" y="574558"/>
                      </a:lnTo>
                      <a:lnTo>
                        <a:pt x="1264223" y="575406"/>
                      </a:lnTo>
                      <a:lnTo>
                        <a:pt x="1268495" y="576254"/>
                      </a:lnTo>
                      <a:lnTo>
                        <a:pt x="1269344" y="577103"/>
                      </a:lnTo>
                      <a:lnTo>
                        <a:pt x="1270193" y="582220"/>
                      </a:lnTo>
                      <a:lnTo>
                        <a:pt x="1270193" y="583068"/>
                      </a:lnTo>
                      <a:lnTo>
                        <a:pt x="1270193" y="588185"/>
                      </a:lnTo>
                      <a:lnTo>
                        <a:pt x="1271917" y="589881"/>
                      </a:lnTo>
                      <a:lnTo>
                        <a:pt x="1271042" y="590756"/>
                      </a:lnTo>
                      <a:lnTo>
                        <a:pt x="1272766" y="591605"/>
                      </a:lnTo>
                      <a:lnTo>
                        <a:pt x="1272766" y="592453"/>
                      </a:lnTo>
                      <a:lnTo>
                        <a:pt x="1272766" y="593301"/>
                      </a:lnTo>
                      <a:lnTo>
                        <a:pt x="1271917" y="594150"/>
                      </a:lnTo>
                      <a:lnTo>
                        <a:pt x="1271042" y="594998"/>
                      </a:lnTo>
                      <a:lnTo>
                        <a:pt x="1270193" y="595873"/>
                      </a:lnTo>
                      <a:lnTo>
                        <a:pt x="1269344" y="594998"/>
                      </a:lnTo>
                      <a:lnTo>
                        <a:pt x="1268495" y="595873"/>
                      </a:lnTo>
                      <a:lnTo>
                        <a:pt x="1266797" y="596721"/>
                      </a:lnTo>
                      <a:lnTo>
                        <a:pt x="1259103" y="596721"/>
                      </a:lnTo>
                      <a:lnTo>
                        <a:pt x="1256556" y="596721"/>
                      </a:lnTo>
                      <a:lnTo>
                        <a:pt x="1252284" y="596721"/>
                      </a:lnTo>
                      <a:lnTo>
                        <a:pt x="1250586" y="596721"/>
                      </a:lnTo>
                      <a:lnTo>
                        <a:pt x="1248862" y="596721"/>
                      </a:lnTo>
                      <a:lnTo>
                        <a:pt x="1247164" y="594150"/>
                      </a:lnTo>
                      <a:lnTo>
                        <a:pt x="1247164" y="593301"/>
                      </a:lnTo>
                      <a:lnTo>
                        <a:pt x="1246315" y="592453"/>
                      </a:lnTo>
                      <a:lnTo>
                        <a:pt x="1245466" y="590756"/>
                      </a:lnTo>
                      <a:lnTo>
                        <a:pt x="1243768" y="591605"/>
                      </a:lnTo>
                      <a:lnTo>
                        <a:pt x="1242044" y="591605"/>
                      </a:lnTo>
                      <a:lnTo>
                        <a:pt x="1241195" y="591605"/>
                      </a:lnTo>
                      <a:lnTo>
                        <a:pt x="1233527" y="591605"/>
                      </a:lnTo>
                      <a:lnTo>
                        <a:pt x="1231803" y="594150"/>
                      </a:lnTo>
                      <a:lnTo>
                        <a:pt x="1232678" y="595873"/>
                      </a:lnTo>
                      <a:lnTo>
                        <a:pt x="1231803" y="597570"/>
                      </a:lnTo>
                      <a:lnTo>
                        <a:pt x="1232678" y="597570"/>
                      </a:lnTo>
                      <a:lnTo>
                        <a:pt x="1231803" y="598418"/>
                      </a:lnTo>
                      <a:lnTo>
                        <a:pt x="1232678" y="599266"/>
                      </a:lnTo>
                      <a:lnTo>
                        <a:pt x="1233527" y="599266"/>
                      </a:lnTo>
                      <a:lnTo>
                        <a:pt x="1235225" y="601838"/>
                      </a:lnTo>
                      <a:lnTo>
                        <a:pt x="1236074" y="600963"/>
                      </a:lnTo>
                      <a:lnTo>
                        <a:pt x="1236074" y="600115"/>
                      </a:lnTo>
                      <a:lnTo>
                        <a:pt x="1236074" y="598418"/>
                      </a:lnTo>
                      <a:lnTo>
                        <a:pt x="1237772" y="600115"/>
                      </a:lnTo>
                      <a:lnTo>
                        <a:pt x="1238648" y="600115"/>
                      </a:lnTo>
                      <a:lnTo>
                        <a:pt x="1241195" y="599266"/>
                      </a:lnTo>
                      <a:lnTo>
                        <a:pt x="1242044" y="600115"/>
                      </a:lnTo>
                      <a:lnTo>
                        <a:pt x="1242892" y="601838"/>
                      </a:lnTo>
                      <a:lnTo>
                        <a:pt x="1242892" y="602686"/>
                      </a:lnTo>
                      <a:lnTo>
                        <a:pt x="1243768" y="602686"/>
                      </a:lnTo>
                      <a:lnTo>
                        <a:pt x="1244617" y="602686"/>
                      </a:lnTo>
                      <a:lnTo>
                        <a:pt x="1246315" y="603535"/>
                      </a:lnTo>
                      <a:lnTo>
                        <a:pt x="1247164" y="605232"/>
                      </a:lnTo>
                      <a:lnTo>
                        <a:pt x="1248013" y="606080"/>
                      </a:lnTo>
                      <a:lnTo>
                        <a:pt x="1248013" y="607803"/>
                      </a:lnTo>
                      <a:lnTo>
                        <a:pt x="1248862" y="607803"/>
                      </a:lnTo>
                      <a:lnTo>
                        <a:pt x="1249737" y="608652"/>
                      </a:lnTo>
                      <a:lnTo>
                        <a:pt x="1252284" y="609500"/>
                      </a:lnTo>
                      <a:lnTo>
                        <a:pt x="1252284" y="610348"/>
                      </a:lnTo>
                      <a:lnTo>
                        <a:pt x="1253982" y="610348"/>
                      </a:lnTo>
                      <a:lnTo>
                        <a:pt x="1253982" y="611197"/>
                      </a:lnTo>
                      <a:lnTo>
                        <a:pt x="1254858" y="612920"/>
                      </a:lnTo>
                      <a:lnTo>
                        <a:pt x="1255707" y="612920"/>
                      </a:lnTo>
                      <a:lnTo>
                        <a:pt x="1255707" y="613768"/>
                      </a:lnTo>
                      <a:lnTo>
                        <a:pt x="1256556" y="614617"/>
                      </a:lnTo>
                      <a:lnTo>
                        <a:pt x="1257405" y="614617"/>
                      </a:lnTo>
                      <a:lnTo>
                        <a:pt x="1258254" y="614617"/>
                      </a:lnTo>
                      <a:lnTo>
                        <a:pt x="1259103" y="614617"/>
                      </a:lnTo>
                      <a:lnTo>
                        <a:pt x="1259952" y="613768"/>
                      </a:lnTo>
                      <a:lnTo>
                        <a:pt x="1259952" y="614617"/>
                      </a:lnTo>
                      <a:lnTo>
                        <a:pt x="1259952" y="615465"/>
                      </a:lnTo>
                      <a:lnTo>
                        <a:pt x="1259103" y="615465"/>
                      </a:lnTo>
                      <a:lnTo>
                        <a:pt x="1255707" y="618037"/>
                      </a:lnTo>
                      <a:lnTo>
                        <a:pt x="1253982" y="618037"/>
                      </a:lnTo>
                      <a:lnTo>
                        <a:pt x="1253982" y="619733"/>
                      </a:lnTo>
                      <a:lnTo>
                        <a:pt x="1253133" y="620582"/>
                      </a:lnTo>
                      <a:lnTo>
                        <a:pt x="1254858" y="622278"/>
                      </a:lnTo>
                      <a:lnTo>
                        <a:pt x="1253982" y="624002"/>
                      </a:lnTo>
                      <a:lnTo>
                        <a:pt x="1254858" y="624850"/>
                      </a:lnTo>
                      <a:lnTo>
                        <a:pt x="1255707" y="624850"/>
                      </a:lnTo>
                      <a:lnTo>
                        <a:pt x="1255707" y="626547"/>
                      </a:lnTo>
                      <a:lnTo>
                        <a:pt x="1258254" y="626547"/>
                      </a:lnTo>
                      <a:lnTo>
                        <a:pt x="1259103" y="628244"/>
                      </a:lnTo>
                      <a:lnTo>
                        <a:pt x="1259952" y="627395"/>
                      </a:lnTo>
                      <a:lnTo>
                        <a:pt x="1260827" y="627395"/>
                      </a:lnTo>
                      <a:lnTo>
                        <a:pt x="1260827" y="629118"/>
                      </a:lnTo>
                      <a:lnTo>
                        <a:pt x="1261676" y="628244"/>
                      </a:lnTo>
                      <a:lnTo>
                        <a:pt x="1261676" y="629967"/>
                      </a:lnTo>
                      <a:lnTo>
                        <a:pt x="1261676" y="630815"/>
                      </a:lnTo>
                      <a:lnTo>
                        <a:pt x="1262525" y="630815"/>
                      </a:lnTo>
                      <a:lnTo>
                        <a:pt x="1264223" y="630815"/>
                      </a:lnTo>
                      <a:lnTo>
                        <a:pt x="1265072" y="631664"/>
                      </a:lnTo>
                      <a:lnTo>
                        <a:pt x="1265948" y="632512"/>
                      </a:lnTo>
                      <a:lnTo>
                        <a:pt x="1265948" y="633360"/>
                      </a:lnTo>
                      <a:lnTo>
                        <a:pt x="1266797" y="633360"/>
                      </a:lnTo>
                      <a:lnTo>
                        <a:pt x="1267646" y="634209"/>
                      </a:lnTo>
                      <a:lnTo>
                        <a:pt x="1267646" y="635932"/>
                      </a:lnTo>
                      <a:lnTo>
                        <a:pt x="1269344" y="635932"/>
                      </a:lnTo>
                      <a:lnTo>
                        <a:pt x="1268495" y="637629"/>
                      </a:lnTo>
                      <a:lnTo>
                        <a:pt x="1269344" y="638477"/>
                      </a:lnTo>
                      <a:lnTo>
                        <a:pt x="1270193" y="639325"/>
                      </a:lnTo>
                      <a:lnTo>
                        <a:pt x="1270193" y="641049"/>
                      </a:lnTo>
                      <a:lnTo>
                        <a:pt x="1271042" y="641049"/>
                      </a:lnTo>
                      <a:lnTo>
                        <a:pt x="1271042" y="641897"/>
                      </a:lnTo>
                      <a:lnTo>
                        <a:pt x="1271917" y="641897"/>
                      </a:lnTo>
                      <a:lnTo>
                        <a:pt x="1271042" y="642745"/>
                      </a:lnTo>
                      <a:lnTo>
                        <a:pt x="1271917" y="643594"/>
                      </a:lnTo>
                      <a:lnTo>
                        <a:pt x="1271917" y="645290"/>
                      </a:lnTo>
                      <a:lnTo>
                        <a:pt x="1271042" y="646165"/>
                      </a:lnTo>
                      <a:lnTo>
                        <a:pt x="1270193" y="646165"/>
                      </a:lnTo>
                      <a:lnTo>
                        <a:pt x="1270193" y="647862"/>
                      </a:lnTo>
                      <a:lnTo>
                        <a:pt x="1271042" y="648710"/>
                      </a:lnTo>
                      <a:lnTo>
                        <a:pt x="1270193" y="649559"/>
                      </a:lnTo>
                      <a:lnTo>
                        <a:pt x="1271042" y="649559"/>
                      </a:lnTo>
                      <a:lnTo>
                        <a:pt x="1272766" y="650407"/>
                      </a:lnTo>
                      <a:lnTo>
                        <a:pt x="1272766" y="652979"/>
                      </a:lnTo>
                      <a:lnTo>
                        <a:pt x="1271042" y="652979"/>
                      </a:lnTo>
                      <a:lnTo>
                        <a:pt x="1269344" y="653827"/>
                      </a:lnTo>
                      <a:lnTo>
                        <a:pt x="1270193" y="654676"/>
                      </a:lnTo>
                      <a:lnTo>
                        <a:pt x="1271917" y="654676"/>
                      </a:lnTo>
                      <a:lnTo>
                        <a:pt x="1271042" y="655524"/>
                      </a:lnTo>
                      <a:lnTo>
                        <a:pt x="1271042" y="656372"/>
                      </a:lnTo>
                      <a:lnTo>
                        <a:pt x="1271917" y="656372"/>
                      </a:lnTo>
                      <a:lnTo>
                        <a:pt x="1272766" y="656372"/>
                      </a:lnTo>
                      <a:lnTo>
                        <a:pt x="1273615" y="656372"/>
                      </a:lnTo>
                      <a:lnTo>
                        <a:pt x="1274464" y="657247"/>
                      </a:lnTo>
                      <a:lnTo>
                        <a:pt x="1273615" y="658944"/>
                      </a:lnTo>
                      <a:lnTo>
                        <a:pt x="1272766" y="658944"/>
                      </a:lnTo>
                      <a:lnTo>
                        <a:pt x="1271917" y="659792"/>
                      </a:lnTo>
                      <a:lnTo>
                        <a:pt x="1271042" y="659792"/>
                      </a:lnTo>
                      <a:lnTo>
                        <a:pt x="1270193" y="662337"/>
                      </a:lnTo>
                      <a:lnTo>
                        <a:pt x="1270193" y="664061"/>
                      </a:lnTo>
                      <a:lnTo>
                        <a:pt x="1271917" y="664909"/>
                      </a:lnTo>
                      <a:lnTo>
                        <a:pt x="1271042" y="665757"/>
                      </a:lnTo>
                      <a:lnTo>
                        <a:pt x="1271042" y="666606"/>
                      </a:lnTo>
                      <a:lnTo>
                        <a:pt x="1267646" y="669177"/>
                      </a:lnTo>
                      <a:lnTo>
                        <a:pt x="1267646" y="670026"/>
                      </a:lnTo>
                      <a:lnTo>
                        <a:pt x="1267646" y="671722"/>
                      </a:lnTo>
                      <a:lnTo>
                        <a:pt x="1266797" y="672571"/>
                      </a:lnTo>
                      <a:lnTo>
                        <a:pt x="1266797" y="673419"/>
                      </a:lnTo>
                      <a:lnTo>
                        <a:pt x="1267646" y="674294"/>
                      </a:lnTo>
                      <a:lnTo>
                        <a:pt x="1267646" y="675991"/>
                      </a:lnTo>
                      <a:lnTo>
                        <a:pt x="1269344" y="676839"/>
                      </a:lnTo>
                      <a:lnTo>
                        <a:pt x="1268495" y="677688"/>
                      </a:lnTo>
                      <a:lnTo>
                        <a:pt x="1268495" y="678536"/>
                      </a:lnTo>
                      <a:lnTo>
                        <a:pt x="1265948" y="681956"/>
                      </a:lnTo>
                      <a:lnTo>
                        <a:pt x="1265948" y="682804"/>
                      </a:lnTo>
                      <a:lnTo>
                        <a:pt x="1261676" y="682804"/>
                      </a:lnTo>
                      <a:lnTo>
                        <a:pt x="1259103" y="681956"/>
                      </a:lnTo>
                      <a:lnTo>
                        <a:pt x="1256556" y="681107"/>
                      </a:lnTo>
                      <a:lnTo>
                        <a:pt x="1256556" y="682804"/>
                      </a:lnTo>
                      <a:lnTo>
                        <a:pt x="1257405" y="684501"/>
                      </a:lnTo>
                      <a:lnTo>
                        <a:pt x="1256556" y="687073"/>
                      </a:lnTo>
                      <a:lnTo>
                        <a:pt x="1257405" y="688769"/>
                      </a:lnTo>
                      <a:lnTo>
                        <a:pt x="1258254" y="690493"/>
                      </a:lnTo>
                      <a:lnTo>
                        <a:pt x="1258254" y="691341"/>
                      </a:lnTo>
                      <a:lnTo>
                        <a:pt x="1255707" y="692189"/>
                      </a:lnTo>
                      <a:lnTo>
                        <a:pt x="1255707" y="693038"/>
                      </a:lnTo>
                      <a:lnTo>
                        <a:pt x="1253133" y="693038"/>
                      </a:lnTo>
                      <a:lnTo>
                        <a:pt x="1253133" y="694734"/>
                      </a:lnTo>
                      <a:lnTo>
                        <a:pt x="1252284" y="694734"/>
                      </a:lnTo>
                      <a:lnTo>
                        <a:pt x="1251435" y="694734"/>
                      </a:lnTo>
                      <a:lnTo>
                        <a:pt x="1250586" y="695583"/>
                      </a:lnTo>
                      <a:lnTo>
                        <a:pt x="1249737" y="695583"/>
                      </a:lnTo>
                      <a:lnTo>
                        <a:pt x="1248862" y="699851"/>
                      </a:lnTo>
                      <a:lnTo>
                        <a:pt x="1248013" y="700700"/>
                      </a:lnTo>
                      <a:lnTo>
                        <a:pt x="1247164" y="700700"/>
                      </a:lnTo>
                      <a:lnTo>
                        <a:pt x="1246315" y="700700"/>
                      </a:lnTo>
                      <a:lnTo>
                        <a:pt x="1245466" y="702423"/>
                      </a:lnTo>
                      <a:lnTo>
                        <a:pt x="1243768" y="703271"/>
                      </a:lnTo>
                      <a:lnTo>
                        <a:pt x="1242044" y="703271"/>
                      </a:lnTo>
                      <a:lnTo>
                        <a:pt x="1241195" y="704119"/>
                      </a:lnTo>
                      <a:lnTo>
                        <a:pt x="1240346" y="706665"/>
                      </a:lnTo>
                      <a:lnTo>
                        <a:pt x="1241195" y="707539"/>
                      </a:lnTo>
                      <a:lnTo>
                        <a:pt x="1240346" y="708388"/>
                      </a:lnTo>
                      <a:lnTo>
                        <a:pt x="1240346" y="710085"/>
                      </a:lnTo>
                      <a:lnTo>
                        <a:pt x="1240346" y="710933"/>
                      </a:lnTo>
                      <a:lnTo>
                        <a:pt x="1239497" y="712656"/>
                      </a:lnTo>
                      <a:lnTo>
                        <a:pt x="1240346" y="713505"/>
                      </a:lnTo>
                      <a:lnTo>
                        <a:pt x="1238648" y="714353"/>
                      </a:lnTo>
                      <a:lnTo>
                        <a:pt x="1238648" y="716050"/>
                      </a:lnTo>
                      <a:lnTo>
                        <a:pt x="1240346" y="716898"/>
                      </a:lnTo>
                      <a:lnTo>
                        <a:pt x="1241195" y="718621"/>
                      </a:lnTo>
                      <a:lnTo>
                        <a:pt x="1240346" y="718621"/>
                      </a:lnTo>
                      <a:lnTo>
                        <a:pt x="1240346" y="719470"/>
                      </a:lnTo>
                      <a:lnTo>
                        <a:pt x="1242044" y="720318"/>
                      </a:lnTo>
                      <a:lnTo>
                        <a:pt x="1241195" y="722015"/>
                      </a:lnTo>
                      <a:lnTo>
                        <a:pt x="1240346" y="724586"/>
                      </a:lnTo>
                      <a:lnTo>
                        <a:pt x="1239497" y="724586"/>
                      </a:lnTo>
                      <a:lnTo>
                        <a:pt x="1240346" y="726283"/>
                      </a:lnTo>
                      <a:lnTo>
                        <a:pt x="1240346" y="727131"/>
                      </a:lnTo>
                      <a:lnTo>
                        <a:pt x="1239497" y="727131"/>
                      </a:lnTo>
                      <a:lnTo>
                        <a:pt x="1239497" y="732248"/>
                      </a:lnTo>
                      <a:lnTo>
                        <a:pt x="1238648" y="733097"/>
                      </a:lnTo>
                      <a:lnTo>
                        <a:pt x="1236923" y="734820"/>
                      </a:lnTo>
                      <a:lnTo>
                        <a:pt x="1236074" y="733945"/>
                      </a:lnTo>
                      <a:lnTo>
                        <a:pt x="1233527" y="734820"/>
                      </a:lnTo>
                      <a:lnTo>
                        <a:pt x="1233527" y="736517"/>
                      </a:lnTo>
                      <a:lnTo>
                        <a:pt x="1231803" y="739062"/>
                      </a:lnTo>
                      <a:lnTo>
                        <a:pt x="1230954" y="739062"/>
                      </a:lnTo>
                      <a:lnTo>
                        <a:pt x="1230105" y="738213"/>
                      </a:lnTo>
                      <a:lnTo>
                        <a:pt x="1228407" y="739062"/>
                      </a:lnTo>
                      <a:lnTo>
                        <a:pt x="1224984" y="739062"/>
                      </a:lnTo>
                      <a:lnTo>
                        <a:pt x="1224135" y="739910"/>
                      </a:lnTo>
                      <a:lnTo>
                        <a:pt x="1223286" y="743330"/>
                      </a:lnTo>
                      <a:lnTo>
                        <a:pt x="1222437" y="744178"/>
                      </a:lnTo>
                      <a:lnTo>
                        <a:pt x="1223286" y="745875"/>
                      </a:lnTo>
                      <a:lnTo>
                        <a:pt x="1223286" y="746750"/>
                      </a:lnTo>
                      <a:lnTo>
                        <a:pt x="1224135" y="748447"/>
                      </a:lnTo>
                      <a:lnTo>
                        <a:pt x="1222437" y="750143"/>
                      </a:lnTo>
                      <a:lnTo>
                        <a:pt x="1222437" y="752715"/>
                      </a:lnTo>
                      <a:lnTo>
                        <a:pt x="1221588" y="753563"/>
                      </a:lnTo>
                      <a:lnTo>
                        <a:pt x="1220713" y="754412"/>
                      </a:lnTo>
                      <a:lnTo>
                        <a:pt x="1220713" y="755260"/>
                      </a:lnTo>
                      <a:lnTo>
                        <a:pt x="1219864" y="757832"/>
                      </a:lnTo>
                      <a:lnTo>
                        <a:pt x="1219015" y="758680"/>
                      </a:lnTo>
                      <a:lnTo>
                        <a:pt x="1219015" y="760377"/>
                      </a:lnTo>
                      <a:lnTo>
                        <a:pt x="1218166" y="762074"/>
                      </a:lnTo>
                      <a:lnTo>
                        <a:pt x="1219015" y="762949"/>
                      </a:lnTo>
                      <a:lnTo>
                        <a:pt x="1217317" y="764645"/>
                      </a:lnTo>
                      <a:lnTo>
                        <a:pt x="1218166" y="764645"/>
                      </a:lnTo>
                      <a:lnTo>
                        <a:pt x="1217317" y="765494"/>
                      </a:lnTo>
                      <a:lnTo>
                        <a:pt x="1216468" y="767190"/>
                      </a:lnTo>
                      <a:lnTo>
                        <a:pt x="1215592" y="768039"/>
                      </a:lnTo>
                      <a:lnTo>
                        <a:pt x="1215592" y="768914"/>
                      </a:lnTo>
                      <a:lnTo>
                        <a:pt x="1214743" y="771459"/>
                      </a:lnTo>
                      <a:lnTo>
                        <a:pt x="1212196" y="773155"/>
                      </a:lnTo>
                      <a:lnTo>
                        <a:pt x="1211347" y="772307"/>
                      </a:lnTo>
                      <a:lnTo>
                        <a:pt x="1210498" y="773155"/>
                      </a:lnTo>
                      <a:lnTo>
                        <a:pt x="1210498" y="774030"/>
                      </a:lnTo>
                      <a:lnTo>
                        <a:pt x="1205378" y="774030"/>
                      </a:lnTo>
                      <a:lnTo>
                        <a:pt x="1178927" y="774030"/>
                      </a:lnTo>
                      <a:lnTo>
                        <a:pt x="1166988" y="774030"/>
                      </a:lnTo>
                      <a:lnTo>
                        <a:pt x="1166988" y="774879"/>
                      </a:lnTo>
                      <a:lnTo>
                        <a:pt x="1166139" y="775727"/>
                      </a:lnTo>
                      <a:lnTo>
                        <a:pt x="1166139" y="776575"/>
                      </a:lnTo>
                      <a:lnTo>
                        <a:pt x="1166139" y="779995"/>
                      </a:lnTo>
                      <a:lnTo>
                        <a:pt x="1165263" y="780844"/>
                      </a:lnTo>
                      <a:lnTo>
                        <a:pt x="1164414" y="783389"/>
                      </a:lnTo>
                      <a:lnTo>
                        <a:pt x="1165263" y="784237"/>
                      </a:lnTo>
                      <a:lnTo>
                        <a:pt x="1164414" y="785112"/>
                      </a:lnTo>
                      <a:lnTo>
                        <a:pt x="1161867" y="785112"/>
                      </a:lnTo>
                      <a:lnTo>
                        <a:pt x="1161867" y="785961"/>
                      </a:lnTo>
                      <a:lnTo>
                        <a:pt x="1161018" y="786809"/>
                      </a:lnTo>
                      <a:lnTo>
                        <a:pt x="1159294" y="787657"/>
                      </a:lnTo>
                      <a:lnTo>
                        <a:pt x="1158445" y="788506"/>
                      </a:lnTo>
                      <a:lnTo>
                        <a:pt x="1157596" y="789354"/>
                      </a:lnTo>
                      <a:lnTo>
                        <a:pt x="1156747" y="789354"/>
                      </a:lnTo>
                      <a:lnTo>
                        <a:pt x="1155898" y="789354"/>
                      </a:lnTo>
                      <a:lnTo>
                        <a:pt x="1156747" y="791077"/>
                      </a:lnTo>
                      <a:lnTo>
                        <a:pt x="1155049" y="791926"/>
                      </a:lnTo>
                      <a:lnTo>
                        <a:pt x="1155049" y="792774"/>
                      </a:lnTo>
                      <a:lnTo>
                        <a:pt x="1154173" y="795319"/>
                      </a:lnTo>
                      <a:lnTo>
                        <a:pt x="1155898" y="795319"/>
                      </a:lnTo>
                      <a:lnTo>
                        <a:pt x="1155898" y="796194"/>
                      </a:lnTo>
                      <a:lnTo>
                        <a:pt x="1157596" y="800436"/>
                      </a:lnTo>
                      <a:lnTo>
                        <a:pt x="1161867" y="801284"/>
                      </a:lnTo>
                      <a:lnTo>
                        <a:pt x="1161867" y="803007"/>
                      </a:lnTo>
                      <a:lnTo>
                        <a:pt x="1161867" y="804704"/>
                      </a:lnTo>
                      <a:lnTo>
                        <a:pt x="1161867" y="808973"/>
                      </a:lnTo>
                      <a:lnTo>
                        <a:pt x="1161018" y="810669"/>
                      </a:lnTo>
                      <a:lnTo>
                        <a:pt x="1161018" y="813241"/>
                      </a:lnTo>
                      <a:lnTo>
                        <a:pt x="1160169" y="814089"/>
                      </a:lnTo>
                      <a:lnTo>
                        <a:pt x="1161018" y="816634"/>
                      </a:lnTo>
                      <a:lnTo>
                        <a:pt x="1161018" y="817483"/>
                      </a:lnTo>
                      <a:lnTo>
                        <a:pt x="1161018" y="818358"/>
                      </a:lnTo>
                      <a:lnTo>
                        <a:pt x="1159294" y="818358"/>
                      </a:lnTo>
                      <a:lnTo>
                        <a:pt x="1158445" y="819206"/>
                      </a:lnTo>
                      <a:lnTo>
                        <a:pt x="1158445" y="820054"/>
                      </a:lnTo>
                      <a:lnTo>
                        <a:pt x="1156747" y="822599"/>
                      </a:lnTo>
                      <a:lnTo>
                        <a:pt x="1156747" y="824323"/>
                      </a:lnTo>
                      <a:lnTo>
                        <a:pt x="1155898" y="825171"/>
                      </a:lnTo>
                      <a:lnTo>
                        <a:pt x="1155049" y="826019"/>
                      </a:lnTo>
                      <a:lnTo>
                        <a:pt x="1155049" y="826868"/>
                      </a:lnTo>
                      <a:lnTo>
                        <a:pt x="1155898" y="827716"/>
                      </a:lnTo>
                      <a:lnTo>
                        <a:pt x="1158445" y="827716"/>
                      </a:lnTo>
                      <a:lnTo>
                        <a:pt x="1160169" y="827716"/>
                      </a:lnTo>
                      <a:lnTo>
                        <a:pt x="1159294" y="829439"/>
                      </a:lnTo>
                      <a:lnTo>
                        <a:pt x="1160169" y="830288"/>
                      </a:lnTo>
                      <a:lnTo>
                        <a:pt x="1160169" y="829439"/>
                      </a:lnTo>
                      <a:lnTo>
                        <a:pt x="1161018" y="830288"/>
                      </a:lnTo>
                      <a:lnTo>
                        <a:pt x="1160169" y="831136"/>
                      </a:lnTo>
                      <a:lnTo>
                        <a:pt x="1159294" y="831985"/>
                      </a:lnTo>
                      <a:lnTo>
                        <a:pt x="1158445" y="831985"/>
                      </a:lnTo>
                      <a:lnTo>
                        <a:pt x="1159294" y="832833"/>
                      </a:lnTo>
                      <a:lnTo>
                        <a:pt x="1157596" y="833681"/>
                      </a:lnTo>
                      <a:lnTo>
                        <a:pt x="1156747" y="835405"/>
                      </a:lnTo>
                      <a:lnTo>
                        <a:pt x="1155898" y="836253"/>
                      </a:lnTo>
                      <a:lnTo>
                        <a:pt x="1155898" y="837101"/>
                      </a:lnTo>
                      <a:lnTo>
                        <a:pt x="1155049" y="837950"/>
                      </a:lnTo>
                      <a:lnTo>
                        <a:pt x="1154173" y="838798"/>
                      </a:lnTo>
                      <a:lnTo>
                        <a:pt x="1155049" y="839646"/>
                      </a:lnTo>
                      <a:lnTo>
                        <a:pt x="1154173" y="840521"/>
                      </a:lnTo>
                      <a:lnTo>
                        <a:pt x="1153324" y="840521"/>
                      </a:lnTo>
                      <a:lnTo>
                        <a:pt x="1154173" y="841370"/>
                      </a:lnTo>
                      <a:lnTo>
                        <a:pt x="1155049" y="843915"/>
                      </a:lnTo>
                      <a:lnTo>
                        <a:pt x="1154173" y="843915"/>
                      </a:lnTo>
                      <a:lnTo>
                        <a:pt x="1154173" y="843066"/>
                      </a:lnTo>
                      <a:lnTo>
                        <a:pt x="1152475" y="843066"/>
                      </a:lnTo>
                      <a:lnTo>
                        <a:pt x="1152475" y="844763"/>
                      </a:lnTo>
                      <a:lnTo>
                        <a:pt x="1152475" y="845611"/>
                      </a:lnTo>
                      <a:lnTo>
                        <a:pt x="1152475" y="846486"/>
                      </a:lnTo>
                      <a:lnTo>
                        <a:pt x="1151626" y="847335"/>
                      </a:lnTo>
                      <a:lnTo>
                        <a:pt x="1152475" y="848183"/>
                      </a:lnTo>
                      <a:lnTo>
                        <a:pt x="1151626" y="849031"/>
                      </a:lnTo>
                      <a:lnTo>
                        <a:pt x="1149928" y="849031"/>
                      </a:lnTo>
                      <a:lnTo>
                        <a:pt x="1149079" y="849880"/>
                      </a:lnTo>
                      <a:lnTo>
                        <a:pt x="1148204" y="849880"/>
                      </a:lnTo>
                      <a:lnTo>
                        <a:pt x="1147355" y="849880"/>
                      </a:lnTo>
                      <a:lnTo>
                        <a:pt x="1145657" y="849880"/>
                      </a:lnTo>
                      <a:lnTo>
                        <a:pt x="1146506" y="850728"/>
                      </a:lnTo>
                      <a:lnTo>
                        <a:pt x="1144808" y="854148"/>
                      </a:lnTo>
                      <a:lnTo>
                        <a:pt x="1146506" y="855845"/>
                      </a:lnTo>
                      <a:lnTo>
                        <a:pt x="1145657" y="856693"/>
                      </a:lnTo>
                      <a:lnTo>
                        <a:pt x="1144808" y="857568"/>
                      </a:lnTo>
                      <a:lnTo>
                        <a:pt x="1143083" y="858417"/>
                      </a:lnTo>
                      <a:lnTo>
                        <a:pt x="1142234" y="859265"/>
                      </a:lnTo>
                      <a:lnTo>
                        <a:pt x="1143083" y="860113"/>
                      </a:lnTo>
                      <a:lnTo>
                        <a:pt x="1141385" y="860962"/>
                      </a:lnTo>
                      <a:lnTo>
                        <a:pt x="1141385" y="862658"/>
                      </a:lnTo>
                      <a:lnTo>
                        <a:pt x="1140536" y="863533"/>
                      </a:lnTo>
                      <a:lnTo>
                        <a:pt x="1141385" y="864382"/>
                      </a:lnTo>
                      <a:lnTo>
                        <a:pt x="1140536" y="866078"/>
                      </a:lnTo>
                      <a:lnTo>
                        <a:pt x="1140536" y="865230"/>
                      </a:lnTo>
                      <a:lnTo>
                        <a:pt x="1139687" y="866078"/>
                      </a:lnTo>
                      <a:lnTo>
                        <a:pt x="1139687" y="867775"/>
                      </a:lnTo>
                      <a:lnTo>
                        <a:pt x="1137114" y="866927"/>
                      </a:lnTo>
                      <a:lnTo>
                        <a:pt x="1136265" y="867775"/>
                      </a:lnTo>
                      <a:lnTo>
                        <a:pt x="1133718" y="866927"/>
                      </a:lnTo>
                      <a:lnTo>
                        <a:pt x="1131993" y="866927"/>
                      </a:lnTo>
                      <a:lnTo>
                        <a:pt x="1131144" y="867775"/>
                      </a:lnTo>
                      <a:lnTo>
                        <a:pt x="1128597" y="868650"/>
                      </a:lnTo>
                      <a:lnTo>
                        <a:pt x="1126024" y="868650"/>
                      </a:lnTo>
                      <a:lnTo>
                        <a:pt x="1125175" y="867775"/>
                      </a:lnTo>
                      <a:lnTo>
                        <a:pt x="1123477" y="869498"/>
                      </a:lnTo>
                      <a:lnTo>
                        <a:pt x="1122628" y="870347"/>
                      </a:lnTo>
                      <a:lnTo>
                        <a:pt x="1122628" y="871195"/>
                      </a:lnTo>
                      <a:lnTo>
                        <a:pt x="1121779" y="871195"/>
                      </a:lnTo>
                      <a:lnTo>
                        <a:pt x="1120903" y="870347"/>
                      </a:lnTo>
                      <a:lnTo>
                        <a:pt x="1119206" y="871195"/>
                      </a:lnTo>
                      <a:lnTo>
                        <a:pt x="1117508" y="872892"/>
                      </a:lnTo>
                      <a:lnTo>
                        <a:pt x="1117508" y="873740"/>
                      </a:lnTo>
                      <a:lnTo>
                        <a:pt x="1119206" y="874615"/>
                      </a:lnTo>
                      <a:lnTo>
                        <a:pt x="1119206" y="875463"/>
                      </a:lnTo>
                      <a:lnTo>
                        <a:pt x="1120903" y="877160"/>
                      </a:lnTo>
                      <a:lnTo>
                        <a:pt x="1121779" y="877160"/>
                      </a:lnTo>
                      <a:lnTo>
                        <a:pt x="1122628" y="878009"/>
                      </a:lnTo>
                      <a:lnTo>
                        <a:pt x="1123477" y="878009"/>
                      </a:lnTo>
                      <a:lnTo>
                        <a:pt x="1124326" y="878009"/>
                      </a:lnTo>
                      <a:lnTo>
                        <a:pt x="1126024" y="879732"/>
                      </a:lnTo>
                      <a:lnTo>
                        <a:pt x="1126899" y="880580"/>
                      </a:lnTo>
                      <a:lnTo>
                        <a:pt x="1126899" y="881429"/>
                      </a:lnTo>
                      <a:lnTo>
                        <a:pt x="1125175" y="881429"/>
                      </a:lnTo>
                      <a:lnTo>
                        <a:pt x="1124326" y="880580"/>
                      </a:lnTo>
                      <a:lnTo>
                        <a:pt x="1124326" y="881429"/>
                      </a:lnTo>
                      <a:lnTo>
                        <a:pt x="1124326" y="882277"/>
                      </a:lnTo>
                      <a:lnTo>
                        <a:pt x="1124326" y="883125"/>
                      </a:lnTo>
                      <a:lnTo>
                        <a:pt x="1121779" y="885697"/>
                      </a:lnTo>
                      <a:lnTo>
                        <a:pt x="1121779" y="886545"/>
                      </a:lnTo>
                      <a:lnTo>
                        <a:pt x="1120054" y="886545"/>
                      </a:lnTo>
                      <a:lnTo>
                        <a:pt x="1120054" y="888242"/>
                      </a:lnTo>
                      <a:lnTo>
                        <a:pt x="1119206" y="889090"/>
                      </a:lnTo>
                      <a:lnTo>
                        <a:pt x="1119206" y="889939"/>
                      </a:lnTo>
                      <a:lnTo>
                        <a:pt x="1115810" y="889939"/>
                      </a:lnTo>
                      <a:lnTo>
                        <a:pt x="1115810" y="891662"/>
                      </a:lnTo>
                      <a:lnTo>
                        <a:pt x="1115810" y="893359"/>
                      </a:lnTo>
                      <a:lnTo>
                        <a:pt x="1114934" y="893359"/>
                      </a:lnTo>
                      <a:lnTo>
                        <a:pt x="1114085" y="895055"/>
                      </a:lnTo>
                      <a:lnTo>
                        <a:pt x="1113236" y="895904"/>
                      </a:lnTo>
                      <a:lnTo>
                        <a:pt x="1112387" y="896779"/>
                      </a:lnTo>
                      <a:lnTo>
                        <a:pt x="1112387" y="897627"/>
                      </a:lnTo>
                      <a:lnTo>
                        <a:pt x="1111538" y="898475"/>
                      </a:lnTo>
                      <a:lnTo>
                        <a:pt x="1111538" y="899324"/>
                      </a:lnTo>
                      <a:lnTo>
                        <a:pt x="1110689" y="899324"/>
                      </a:lnTo>
                      <a:lnTo>
                        <a:pt x="1112387" y="902744"/>
                      </a:lnTo>
                      <a:lnTo>
                        <a:pt x="1111538" y="903592"/>
                      </a:lnTo>
                      <a:lnTo>
                        <a:pt x="1111538" y="905289"/>
                      </a:lnTo>
                      <a:lnTo>
                        <a:pt x="1112387" y="906137"/>
                      </a:lnTo>
                      <a:lnTo>
                        <a:pt x="1112387" y="905289"/>
                      </a:lnTo>
                      <a:lnTo>
                        <a:pt x="1113236" y="906137"/>
                      </a:lnTo>
                      <a:lnTo>
                        <a:pt x="1112387" y="907861"/>
                      </a:lnTo>
                      <a:lnTo>
                        <a:pt x="1113236" y="908709"/>
                      </a:lnTo>
                      <a:lnTo>
                        <a:pt x="1112387" y="909557"/>
                      </a:lnTo>
                      <a:lnTo>
                        <a:pt x="1111538" y="910406"/>
                      </a:lnTo>
                      <a:lnTo>
                        <a:pt x="1109840" y="911254"/>
                      </a:lnTo>
                      <a:lnTo>
                        <a:pt x="1108965" y="912102"/>
                      </a:lnTo>
                      <a:lnTo>
                        <a:pt x="1108116" y="912977"/>
                      </a:lnTo>
                      <a:lnTo>
                        <a:pt x="1108116" y="916371"/>
                      </a:lnTo>
                      <a:lnTo>
                        <a:pt x="1107267" y="918067"/>
                      </a:lnTo>
                      <a:lnTo>
                        <a:pt x="1107267" y="918942"/>
                      </a:lnTo>
                      <a:lnTo>
                        <a:pt x="1108116" y="918942"/>
                      </a:lnTo>
                      <a:lnTo>
                        <a:pt x="1108965" y="919791"/>
                      </a:lnTo>
                      <a:lnTo>
                        <a:pt x="1107267" y="920639"/>
                      </a:lnTo>
                      <a:lnTo>
                        <a:pt x="1108116" y="921487"/>
                      </a:lnTo>
                      <a:lnTo>
                        <a:pt x="1107267" y="922336"/>
                      </a:lnTo>
                      <a:lnTo>
                        <a:pt x="1108116" y="924059"/>
                      </a:lnTo>
                      <a:lnTo>
                        <a:pt x="1106418" y="924907"/>
                      </a:lnTo>
                      <a:lnTo>
                        <a:pt x="1106418" y="925756"/>
                      </a:lnTo>
                      <a:lnTo>
                        <a:pt x="1104720" y="926604"/>
                      </a:lnTo>
                      <a:lnTo>
                        <a:pt x="1105569" y="926604"/>
                      </a:lnTo>
                      <a:lnTo>
                        <a:pt x="1107267" y="927453"/>
                      </a:lnTo>
                      <a:lnTo>
                        <a:pt x="1106418" y="928301"/>
                      </a:lnTo>
                      <a:lnTo>
                        <a:pt x="1105569" y="929149"/>
                      </a:lnTo>
                      <a:lnTo>
                        <a:pt x="1103844" y="929149"/>
                      </a:lnTo>
                      <a:lnTo>
                        <a:pt x="1102995" y="928301"/>
                      </a:lnTo>
                      <a:lnTo>
                        <a:pt x="1102146" y="929149"/>
                      </a:lnTo>
                      <a:lnTo>
                        <a:pt x="1102146" y="931721"/>
                      </a:lnTo>
                      <a:lnTo>
                        <a:pt x="1101297" y="932569"/>
                      </a:lnTo>
                      <a:lnTo>
                        <a:pt x="1101297" y="933418"/>
                      </a:lnTo>
                      <a:lnTo>
                        <a:pt x="1101297" y="934266"/>
                      </a:lnTo>
                      <a:lnTo>
                        <a:pt x="1100448" y="935989"/>
                      </a:lnTo>
                      <a:lnTo>
                        <a:pt x="1102995" y="936838"/>
                      </a:lnTo>
                      <a:lnTo>
                        <a:pt x="1102995" y="937686"/>
                      </a:lnTo>
                      <a:lnTo>
                        <a:pt x="1104720" y="940231"/>
                      </a:lnTo>
                      <a:lnTo>
                        <a:pt x="1103844" y="941106"/>
                      </a:lnTo>
                      <a:lnTo>
                        <a:pt x="1102146" y="941954"/>
                      </a:lnTo>
                      <a:lnTo>
                        <a:pt x="1101297" y="944499"/>
                      </a:lnTo>
                      <a:lnTo>
                        <a:pt x="1099599" y="944499"/>
                      </a:lnTo>
                      <a:lnTo>
                        <a:pt x="1098724" y="945348"/>
                      </a:lnTo>
                      <a:lnTo>
                        <a:pt x="1098724" y="946196"/>
                      </a:lnTo>
                      <a:lnTo>
                        <a:pt x="1097875" y="947071"/>
                      </a:lnTo>
                      <a:lnTo>
                        <a:pt x="1097875" y="947919"/>
                      </a:lnTo>
                      <a:lnTo>
                        <a:pt x="1095328" y="948768"/>
                      </a:lnTo>
                      <a:lnTo>
                        <a:pt x="1095328" y="949616"/>
                      </a:lnTo>
                      <a:lnTo>
                        <a:pt x="1096177" y="950465"/>
                      </a:lnTo>
                      <a:lnTo>
                        <a:pt x="1093630" y="952188"/>
                      </a:lnTo>
                      <a:lnTo>
                        <a:pt x="1092754" y="953036"/>
                      </a:lnTo>
                      <a:lnTo>
                        <a:pt x="1090207" y="956430"/>
                      </a:lnTo>
                      <a:lnTo>
                        <a:pt x="1091056" y="957305"/>
                      </a:lnTo>
                      <a:lnTo>
                        <a:pt x="1091905" y="957305"/>
                      </a:lnTo>
                      <a:lnTo>
                        <a:pt x="1090207" y="959001"/>
                      </a:lnTo>
                      <a:lnTo>
                        <a:pt x="1091056" y="959850"/>
                      </a:lnTo>
                      <a:lnTo>
                        <a:pt x="1091905" y="959850"/>
                      </a:lnTo>
                      <a:lnTo>
                        <a:pt x="1093630" y="959850"/>
                      </a:lnTo>
                      <a:lnTo>
                        <a:pt x="1093630" y="961546"/>
                      </a:lnTo>
                      <a:lnTo>
                        <a:pt x="1094479" y="962395"/>
                      </a:lnTo>
                      <a:lnTo>
                        <a:pt x="1095328" y="962395"/>
                      </a:lnTo>
                      <a:lnTo>
                        <a:pt x="1096177" y="961546"/>
                      </a:lnTo>
                      <a:lnTo>
                        <a:pt x="1097026" y="961546"/>
                      </a:lnTo>
                      <a:lnTo>
                        <a:pt x="1097875" y="961546"/>
                      </a:lnTo>
                      <a:lnTo>
                        <a:pt x="1098724" y="961546"/>
                      </a:lnTo>
                      <a:lnTo>
                        <a:pt x="1100448" y="962395"/>
                      </a:lnTo>
                      <a:lnTo>
                        <a:pt x="1101297" y="963270"/>
                      </a:lnTo>
                      <a:lnTo>
                        <a:pt x="1100448" y="963270"/>
                      </a:lnTo>
                      <a:lnTo>
                        <a:pt x="1101297" y="964966"/>
                      </a:lnTo>
                      <a:lnTo>
                        <a:pt x="1102146" y="964118"/>
                      </a:lnTo>
                      <a:lnTo>
                        <a:pt x="1102995" y="964966"/>
                      </a:lnTo>
                      <a:lnTo>
                        <a:pt x="1102995" y="966663"/>
                      </a:lnTo>
                      <a:lnTo>
                        <a:pt x="1102995" y="967511"/>
                      </a:lnTo>
                      <a:lnTo>
                        <a:pt x="1102995" y="968360"/>
                      </a:lnTo>
                      <a:lnTo>
                        <a:pt x="1102995" y="969235"/>
                      </a:lnTo>
                      <a:lnTo>
                        <a:pt x="1097875" y="970931"/>
                      </a:lnTo>
                      <a:lnTo>
                        <a:pt x="1097875" y="971780"/>
                      </a:lnTo>
                      <a:lnTo>
                        <a:pt x="1094479" y="972628"/>
                      </a:lnTo>
                      <a:lnTo>
                        <a:pt x="1091905" y="972628"/>
                      </a:lnTo>
                      <a:lnTo>
                        <a:pt x="1089358" y="973477"/>
                      </a:lnTo>
                      <a:lnTo>
                        <a:pt x="1088509" y="973477"/>
                      </a:lnTo>
                      <a:lnTo>
                        <a:pt x="1087660" y="975200"/>
                      </a:lnTo>
                      <a:lnTo>
                        <a:pt x="1079117" y="977745"/>
                      </a:lnTo>
                      <a:lnTo>
                        <a:pt x="1078268" y="978593"/>
                      </a:lnTo>
                      <a:lnTo>
                        <a:pt x="1069725" y="982013"/>
                      </a:lnTo>
                      <a:lnTo>
                        <a:pt x="1063756" y="984558"/>
                      </a:lnTo>
                      <a:lnTo>
                        <a:pt x="1063756" y="986282"/>
                      </a:lnTo>
                      <a:lnTo>
                        <a:pt x="1062058" y="987130"/>
                      </a:lnTo>
                      <a:lnTo>
                        <a:pt x="1061209" y="987130"/>
                      </a:lnTo>
                      <a:lnTo>
                        <a:pt x="1060360" y="987130"/>
                      </a:lnTo>
                      <a:lnTo>
                        <a:pt x="1058635" y="987978"/>
                      </a:lnTo>
                      <a:lnTo>
                        <a:pt x="1055240" y="988827"/>
                      </a:lnTo>
                      <a:lnTo>
                        <a:pt x="1052666" y="989675"/>
                      </a:lnTo>
                      <a:lnTo>
                        <a:pt x="1051817" y="990523"/>
                      </a:lnTo>
                      <a:lnTo>
                        <a:pt x="1046697" y="992247"/>
                      </a:lnTo>
                      <a:lnTo>
                        <a:pt x="1041576" y="994792"/>
                      </a:lnTo>
                      <a:lnTo>
                        <a:pt x="1040727" y="995640"/>
                      </a:lnTo>
                      <a:lnTo>
                        <a:pt x="1037305" y="997363"/>
                      </a:lnTo>
                      <a:lnTo>
                        <a:pt x="1030486" y="999060"/>
                      </a:lnTo>
                      <a:lnTo>
                        <a:pt x="1026215" y="1000757"/>
                      </a:lnTo>
                      <a:lnTo>
                        <a:pt x="1026215" y="1001632"/>
                      </a:lnTo>
                      <a:lnTo>
                        <a:pt x="1022819" y="1005025"/>
                      </a:lnTo>
                      <a:lnTo>
                        <a:pt x="1017698" y="1006722"/>
                      </a:lnTo>
                      <a:lnTo>
                        <a:pt x="1016000" y="1007597"/>
                      </a:lnTo>
                      <a:lnTo>
                        <a:pt x="1015125" y="1007597"/>
                      </a:lnTo>
                      <a:lnTo>
                        <a:pt x="1011729" y="1010142"/>
                      </a:lnTo>
                      <a:lnTo>
                        <a:pt x="1010880" y="1010142"/>
                      </a:lnTo>
                      <a:lnTo>
                        <a:pt x="1008306" y="1010990"/>
                      </a:lnTo>
                      <a:lnTo>
                        <a:pt x="1006608" y="1011839"/>
                      </a:lnTo>
                      <a:lnTo>
                        <a:pt x="1006608" y="1012687"/>
                      </a:lnTo>
                      <a:lnTo>
                        <a:pt x="1007457" y="1013562"/>
                      </a:lnTo>
                      <a:lnTo>
                        <a:pt x="1006608" y="1014410"/>
                      </a:lnTo>
                      <a:lnTo>
                        <a:pt x="1004910" y="1016955"/>
                      </a:lnTo>
                      <a:lnTo>
                        <a:pt x="1001488" y="1017804"/>
                      </a:lnTo>
                      <a:lnTo>
                        <a:pt x="1001488" y="1016955"/>
                      </a:lnTo>
                      <a:lnTo>
                        <a:pt x="999790" y="1016955"/>
                      </a:lnTo>
                      <a:lnTo>
                        <a:pt x="998065" y="1016955"/>
                      </a:lnTo>
                      <a:lnTo>
                        <a:pt x="995518" y="1017804"/>
                      </a:lnTo>
                      <a:lnTo>
                        <a:pt x="995518" y="1019527"/>
                      </a:lnTo>
                      <a:lnTo>
                        <a:pt x="993821" y="1020375"/>
                      </a:lnTo>
                      <a:lnTo>
                        <a:pt x="992945" y="1018679"/>
                      </a:lnTo>
                      <a:lnTo>
                        <a:pt x="992096" y="1016107"/>
                      </a:lnTo>
                      <a:lnTo>
                        <a:pt x="992096" y="1015259"/>
                      </a:lnTo>
                      <a:lnTo>
                        <a:pt x="994669" y="1013562"/>
                      </a:lnTo>
                      <a:lnTo>
                        <a:pt x="994669" y="1011839"/>
                      </a:lnTo>
                      <a:lnTo>
                        <a:pt x="994669" y="1010142"/>
                      </a:lnTo>
                      <a:lnTo>
                        <a:pt x="992945" y="1010142"/>
                      </a:lnTo>
                      <a:lnTo>
                        <a:pt x="992096" y="1010142"/>
                      </a:lnTo>
                      <a:lnTo>
                        <a:pt x="990398" y="1009294"/>
                      </a:lnTo>
                      <a:lnTo>
                        <a:pt x="990398" y="1008445"/>
                      </a:lnTo>
                      <a:lnTo>
                        <a:pt x="989549" y="1008445"/>
                      </a:lnTo>
                      <a:lnTo>
                        <a:pt x="986127" y="1010990"/>
                      </a:lnTo>
                      <a:lnTo>
                        <a:pt x="985278" y="1010142"/>
                      </a:lnTo>
                      <a:lnTo>
                        <a:pt x="985278" y="1009294"/>
                      </a:lnTo>
                      <a:lnTo>
                        <a:pt x="984429" y="1010142"/>
                      </a:lnTo>
                      <a:lnTo>
                        <a:pt x="983580" y="1010142"/>
                      </a:lnTo>
                      <a:lnTo>
                        <a:pt x="982731" y="1009294"/>
                      </a:lnTo>
                      <a:lnTo>
                        <a:pt x="981855" y="1009294"/>
                      </a:lnTo>
                      <a:lnTo>
                        <a:pt x="981006" y="1008445"/>
                      </a:lnTo>
                      <a:lnTo>
                        <a:pt x="981006" y="1007597"/>
                      </a:lnTo>
                      <a:lnTo>
                        <a:pt x="980157" y="1006722"/>
                      </a:lnTo>
                      <a:lnTo>
                        <a:pt x="979308" y="1007597"/>
                      </a:lnTo>
                      <a:lnTo>
                        <a:pt x="978459" y="1006722"/>
                      </a:lnTo>
                      <a:lnTo>
                        <a:pt x="977610" y="1007597"/>
                      </a:lnTo>
                      <a:lnTo>
                        <a:pt x="975886" y="1007597"/>
                      </a:lnTo>
                      <a:lnTo>
                        <a:pt x="973339" y="1008445"/>
                      </a:lnTo>
                      <a:lnTo>
                        <a:pt x="971641" y="1007597"/>
                      </a:lnTo>
                      <a:lnTo>
                        <a:pt x="970765" y="1006722"/>
                      </a:lnTo>
                      <a:lnTo>
                        <a:pt x="969916" y="1007597"/>
                      </a:lnTo>
                      <a:lnTo>
                        <a:pt x="968218" y="1007597"/>
                      </a:lnTo>
                      <a:lnTo>
                        <a:pt x="967369" y="1006722"/>
                      </a:lnTo>
                      <a:lnTo>
                        <a:pt x="966520" y="1006722"/>
                      </a:lnTo>
                      <a:lnTo>
                        <a:pt x="964796" y="1007597"/>
                      </a:lnTo>
                      <a:lnTo>
                        <a:pt x="964796" y="1008445"/>
                      </a:lnTo>
                      <a:lnTo>
                        <a:pt x="962249" y="1010142"/>
                      </a:lnTo>
                      <a:lnTo>
                        <a:pt x="958826" y="1012687"/>
                      </a:lnTo>
                      <a:lnTo>
                        <a:pt x="957128" y="1012687"/>
                      </a:lnTo>
                      <a:lnTo>
                        <a:pt x="956279" y="1013562"/>
                      </a:lnTo>
                      <a:lnTo>
                        <a:pt x="952857" y="1015259"/>
                      </a:lnTo>
                      <a:lnTo>
                        <a:pt x="951159" y="1015259"/>
                      </a:lnTo>
                      <a:lnTo>
                        <a:pt x="949461" y="1015259"/>
                      </a:lnTo>
                      <a:lnTo>
                        <a:pt x="947736" y="1015259"/>
                      </a:lnTo>
                      <a:lnTo>
                        <a:pt x="947736" y="1014410"/>
                      </a:lnTo>
                      <a:lnTo>
                        <a:pt x="946887" y="1013562"/>
                      </a:lnTo>
                      <a:lnTo>
                        <a:pt x="946038" y="1013562"/>
                      </a:lnTo>
                      <a:lnTo>
                        <a:pt x="945189" y="1015259"/>
                      </a:lnTo>
                      <a:lnTo>
                        <a:pt x="940918" y="1016107"/>
                      </a:lnTo>
                      <a:lnTo>
                        <a:pt x="940069" y="1016955"/>
                      </a:lnTo>
                      <a:lnTo>
                        <a:pt x="939220" y="1016107"/>
                      </a:lnTo>
                      <a:lnTo>
                        <a:pt x="937522" y="1015259"/>
                      </a:lnTo>
                      <a:lnTo>
                        <a:pt x="937522" y="1012687"/>
                      </a:lnTo>
                      <a:lnTo>
                        <a:pt x="936646" y="1013562"/>
                      </a:lnTo>
                      <a:lnTo>
                        <a:pt x="935797" y="1013562"/>
                      </a:lnTo>
                      <a:lnTo>
                        <a:pt x="934948" y="1015259"/>
                      </a:lnTo>
                      <a:lnTo>
                        <a:pt x="934099" y="1015259"/>
                      </a:lnTo>
                      <a:lnTo>
                        <a:pt x="934099" y="1016107"/>
                      </a:lnTo>
                      <a:lnTo>
                        <a:pt x="934099" y="1016955"/>
                      </a:lnTo>
                      <a:lnTo>
                        <a:pt x="933250" y="1016955"/>
                      </a:lnTo>
                      <a:lnTo>
                        <a:pt x="933250" y="1015259"/>
                      </a:lnTo>
                      <a:lnTo>
                        <a:pt x="932402" y="1016107"/>
                      </a:lnTo>
                      <a:lnTo>
                        <a:pt x="930677" y="1014410"/>
                      </a:lnTo>
                      <a:lnTo>
                        <a:pt x="929828" y="1014410"/>
                      </a:lnTo>
                      <a:lnTo>
                        <a:pt x="928979" y="1014410"/>
                      </a:lnTo>
                      <a:lnTo>
                        <a:pt x="928979" y="1015259"/>
                      </a:lnTo>
                      <a:lnTo>
                        <a:pt x="927281" y="1015259"/>
                      </a:lnTo>
                      <a:lnTo>
                        <a:pt x="927281" y="1016955"/>
                      </a:lnTo>
                      <a:lnTo>
                        <a:pt x="926432" y="1017804"/>
                      </a:lnTo>
                      <a:lnTo>
                        <a:pt x="926432" y="1016955"/>
                      </a:lnTo>
                      <a:lnTo>
                        <a:pt x="925557" y="1015259"/>
                      </a:lnTo>
                      <a:lnTo>
                        <a:pt x="923859" y="1015259"/>
                      </a:lnTo>
                      <a:lnTo>
                        <a:pt x="923010" y="1016107"/>
                      </a:lnTo>
                      <a:lnTo>
                        <a:pt x="922161" y="1016107"/>
                      </a:lnTo>
                      <a:lnTo>
                        <a:pt x="920436" y="1016107"/>
                      </a:lnTo>
                      <a:lnTo>
                        <a:pt x="918738" y="1018679"/>
                      </a:lnTo>
                      <a:lnTo>
                        <a:pt x="917889" y="1017804"/>
                      </a:lnTo>
                      <a:lnTo>
                        <a:pt x="917040" y="1017804"/>
                      </a:lnTo>
                      <a:lnTo>
                        <a:pt x="917040" y="1016955"/>
                      </a:lnTo>
                      <a:lnTo>
                        <a:pt x="915342" y="1016107"/>
                      </a:lnTo>
                      <a:lnTo>
                        <a:pt x="916191" y="1016107"/>
                      </a:lnTo>
                      <a:lnTo>
                        <a:pt x="915342" y="1015259"/>
                      </a:lnTo>
                      <a:lnTo>
                        <a:pt x="915342" y="1014410"/>
                      </a:lnTo>
                      <a:lnTo>
                        <a:pt x="914467" y="1014410"/>
                      </a:lnTo>
                      <a:lnTo>
                        <a:pt x="913618" y="1014410"/>
                      </a:lnTo>
                      <a:lnTo>
                        <a:pt x="910222" y="1016955"/>
                      </a:lnTo>
                      <a:lnTo>
                        <a:pt x="909346" y="1016955"/>
                      </a:lnTo>
                      <a:lnTo>
                        <a:pt x="908497" y="1016955"/>
                      </a:lnTo>
                      <a:lnTo>
                        <a:pt x="906799" y="1017804"/>
                      </a:lnTo>
                      <a:lnTo>
                        <a:pt x="905101" y="1018679"/>
                      </a:lnTo>
                      <a:lnTo>
                        <a:pt x="903377" y="1017804"/>
                      </a:lnTo>
                      <a:lnTo>
                        <a:pt x="902528" y="1018679"/>
                      </a:lnTo>
                      <a:lnTo>
                        <a:pt x="901679" y="1018679"/>
                      </a:lnTo>
                      <a:lnTo>
                        <a:pt x="901679" y="1019527"/>
                      </a:lnTo>
                      <a:lnTo>
                        <a:pt x="900830" y="1018679"/>
                      </a:lnTo>
                      <a:lnTo>
                        <a:pt x="900830" y="1020375"/>
                      </a:lnTo>
                      <a:lnTo>
                        <a:pt x="899132" y="1020375"/>
                      </a:lnTo>
                      <a:lnTo>
                        <a:pt x="898256" y="1021224"/>
                      </a:lnTo>
                      <a:lnTo>
                        <a:pt x="893162" y="1022921"/>
                      </a:lnTo>
                      <a:lnTo>
                        <a:pt x="891438" y="1023795"/>
                      </a:lnTo>
                      <a:lnTo>
                        <a:pt x="890589" y="1023795"/>
                      </a:lnTo>
                      <a:lnTo>
                        <a:pt x="888042" y="1024644"/>
                      </a:lnTo>
                      <a:lnTo>
                        <a:pt x="888042" y="1025492"/>
                      </a:lnTo>
                      <a:lnTo>
                        <a:pt x="887166" y="1025492"/>
                      </a:lnTo>
                      <a:lnTo>
                        <a:pt x="886317" y="1026341"/>
                      </a:lnTo>
                      <a:lnTo>
                        <a:pt x="885468" y="1026341"/>
                      </a:lnTo>
                      <a:lnTo>
                        <a:pt x="884619" y="1027189"/>
                      </a:lnTo>
                      <a:lnTo>
                        <a:pt x="882921" y="1025492"/>
                      </a:lnTo>
                      <a:lnTo>
                        <a:pt x="880348" y="1025492"/>
                      </a:lnTo>
                      <a:lnTo>
                        <a:pt x="880348" y="1026341"/>
                      </a:lnTo>
                      <a:lnTo>
                        <a:pt x="876952" y="1027189"/>
                      </a:lnTo>
                      <a:lnTo>
                        <a:pt x="876076" y="1027189"/>
                      </a:lnTo>
                      <a:lnTo>
                        <a:pt x="876076" y="1028886"/>
                      </a:lnTo>
                      <a:lnTo>
                        <a:pt x="875227" y="1028886"/>
                      </a:lnTo>
                      <a:lnTo>
                        <a:pt x="874378" y="1029760"/>
                      </a:lnTo>
                      <a:lnTo>
                        <a:pt x="874378" y="1028886"/>
                      </a:lnTo>
                      <a:lnTo>
                        <a:pt x="872680" y="1028037"/>
                      </a:lnTo>
                      <a:lnTo>
                        <a:pt x="872680" y="1028886"/>
                      </a:lnTo>
                      <a:lnTo>
                        <a:pt x="872680" y="1029760"/>
                      </a:lnTo>
                      <a:lnTo>
                        <a:pt x="870982" y="1030609"/>
                      </a:lnTo>
                      <a:lnTo>
                        <a:pt x="870107" y="1029760"/>
                      </a:lnTo>
                      <a:lnTo>
                        <a:pt x="870107" y="1030609"/>
                      </a:lnTo>
                      <a:lnTo>
                        <a:pt x="870107" y="1031457"/>
                      </a:lnTo>
                      <a:lnTo>
                        <a:pt x="870107" y="1033154"/>
                      </a:lnTo>
                      <a:lnTo>
                        <a:pt x="869258" y="1033154"/>
                      </a:lnTo>
                      <a:lnTo>
                        <a:pt x="868409" y="1033154"/>
                      </a:lnTo>
                      <a:lnTo>
                        <a:pt x="867560" y="1034002"/>
                      </a:lnTo>
                      <a:lnTo>
                        <a:pt x="866711" y="1033154"/>
                      </a:lnTo>
                      <a:lnTo>
                        <a:pt x="865862" y="1034851"/>
                      </a:lnTo>
                      <a:lnTo>
                        <a:pt x="865013" y="1035726"/>
                      </a:lnTo>
                      <a:lnTo>
                        <a:pt x="864138" y="1035726"/>
                      </a:lnTo>
                      <a:lnTo>
                        <a:pt x="863289" y="1035726"/>
                      </a:lnTo>
                      <a:lnTo>
                        <a:pt x="862440" y="1035726"/>
                      </a:lnTo>
                      <a:lnTo>
                        <a:pt x="861591" y="1037422"/>
                      </a:lnTo>
                      <a:lnTo>
                        <a:pt x="859893" y="1038271"/>
                      </a:lnTo>
                      <a:lnTo>
                        <a:pt x="859017" y="1038271"/>
                      </a:lnTo>
                      <a:lnTo>
                        <a:pt x="859017" y="1037422"/>
                      </a:lnTo>
                      <a:lnTo>
                        <a:pt x="857319" y="1038271"/>
                      </a:lnTo>
                      <a:lnTo>
                        <a:pt x="857319" y="1039119"/>
                      </a:lnTo>
                      <a:lnTo>
                        <a:pt x="855621" y="1039967"/>
                      </a:lnTo>
                      <a:lnTo>
                        <a:pt x="854772" y="1040842"/>
                      </a:lnTo>
                      <a:lnTo>
                        <a:pt x="853897" y="1039967"/>
                      </a:lnTo>
                      <a:lnTo>
                        <a:pt x="853048" y="1040842"/>
                      </a:lnTo>
                      <a:lnTo>
                        <a:pt x="852199" y="1037422"/>
                      </a:lnTo>
                      <a:lnTo>
                        <a:pt x="852199" y="1038271"/>
                      </a:lnTo>
                      <a:lnTo>
                        <a:pt x="851350" y="1037422"/>
                      </a:lnTo>
                      <a:lnTo>
                        <a:pt x="850501" y="1037422"/>
                      </a:lnTo>
                      <a:lnTo>
                        <a:pt x="849652" y="1037422"/>
                      </a:lnTo>
                      <a:lnTo>
                        <a:pt x="848803" y="1038271"/>
                      </a:lnTo>
                      <a:lnTo>
                        <a:pt x="848803" y="1037422"/>
                      </a:lnTo>
                      <a:lnTo>
                        <a:pt x="847927" y="1039119"/>
                      </a:lnTo>
                      <a:lnTo>
                        <a:pt x="846229" y="1039119"/>
                      </a:lnTo>
                      <a:lnTo>
                        <a:pt x="845380" y="1039967"/>
                      </a:lnTo>
                      <a:lnTo>
                        <a:pt x="844531" y="1039119"/>
                      </a:lnTo>
                      <a:lnTo>
                        <a:pt x="842833" y="1039119"/>
                      </a:lnTo>
                      <a:lnTo>
                        <a:pt x="841109" y="1039119"/>
                      </a:lnTo>
                      <a:lnTo>
                        <a:pt x="840260" y="1038271"/>
                      </a:lnTo>
                      <a:lnTo>
                        <a:pt x="838562" y="1039967"/>
                      </a:lnTo>
                      <a:lnTo>
                        <a:pt x="837713" y="1040842"/>
                      </a:lnTo>
                      <a:lnTo>
                        <a:pt x="836837" y="1040842"/>
                      </a:lnTo>
                      <a:lnTo>
                        <a:pt x="835988" y="1040842"/>
                      </a:lnTo>
                      <a:lnTo>
                        <a:pt x="835988" y="1039119"/>
                      </a:lnTo>
                      <a:lnTo>
                        <a:pt x="833441" y="1039119"/>
                      </a:lnTo>
                      <a:lnTo>
                        <a:pt x="832592" y="1039119"/>
                      </a:lnTo>
                      <a:lnTo>
                        <a:pt x="830868" y="1038271"/>
                      </a:lnTo>
                      <a:lnTo>
                        <a:pt x="830019" y="1039119"/>
                      </a:lnTo>
                      <a:lnTo>
                        <a:pt x="829170" y="1039119"/>
                      </a:lnTo>
                      <a:lnTo>
                        <a:pt x="828321" y="1039119"/>
                      </a:lnTo>
                      <a:lnTo>
                        <a:pt x="827472" y="1040842"/>
                      </a:lnTo>
                      <a:lnTo>
                        <a:pt x="827472" y="1041691"/>
                      </a:lnTo>
                      <a:lnTo>
                        <a:pt x="827472" y="1042539"/>
                      </a:lnTo>
                      <a:lnTo>
                        <a:pt x="826623" y="1041691"/>
                      </a:lnTo>
                      <a:lnTo>
                        <a:pt x="823200" y="1045084"/>
                      </a:lnTo>
                      <a:lnTo>
                        <a:pt x="820653" y="1045933"/>
                      </a:lnTo>
                      <a:lnTo>
                        <a:pt x="820653" y="1046807"/>
                      </a:lnTo>
                      <a:lnTo>
                        <a:pt x="818929" y="1047656"/>
                      </a:lnTo>
                      <a:lnTo>
                        <a:pt x="818929" y="1048504"/>
                      </a:lnTo>
                      <a:lnTo>
                        <a:pt x="817231" y="1048504"/>
                      </a:lnTo>
                      <a:lnTo>
                        <a:pt x="817231" y="1047656"/>
                      </a:lnTo>
                      <a:lnTo>
                        <a:pt x="814657" y="1048504"/>
                      </a:lnTo>
                      <a:lnTo>
                        <a:pt x="813808" y="1047656"/>
                      </a:lnTo>
                      <a:lnTo>
                        <a:pt x="812110" y="1048504"/>
                      </a:lnTo>
                      <a:lnTo>
                        <a:pt x="811261" y="1047656"/>
                      </a:lnTo>
                      <a:lnTo>
                        <a:pt x="810412" y="1047656"/>
                      </a:lnTo>
                      <a:lnTo>
                        <a:pt x="807839" y="1048504"/>
                      </a:lnTo>
                      <a:lnTo>
                        <a:pt x="806990" y="1049353"/>
                      </a:lnTo>
                      <a:lnTo>
                        <a:pt x="806990" y="1051049"/>
                      </a:lnTo>
                      <a:lnTo>
                        <a:pt x="804443" y="1051924"/>
                      </a:lnTo>
                      <a:lnTo>
                        <a:pt x="804443" y="1052773"/>
                      </a:lnTo>
                      <a:lnTo>
                        <a:pt x="802719" y="1054469"/>
                      </a:lnTo>
                      <a:lnTo>
                        <a:pt x="802719" y="1055318"/>
                      </a:lnTo>
                      <a:lnTo>
                        <a:pt x="801870" y="1054469"/>
                      </a:lnTo>
                      <a:lnTo>
                        <a:pt x="800172" y="1054469"/>
                      </a:lnTo>
                      <a:lnTo>
                        <a:pt x="798474" y="1053621"/>
                      </a:lnTo>
                      <a:lnTo>
                        <a:pt x="796749" y="1054469"/>
                      </a:lnTo>
                      <a:lnTo>
                        <a:pt x="794202" y="1052773"/>
                      </a:lnTo>
                      <a:lnTo>
                        <a:pt x="793353" y="1052773"/>
                      </a:lnTo>
                      <a:lnTo>
                        <a:pt x="791629" y="1054469"/>
                      </a:lnTo>
                      <a:lnTo>
                        <a:pt x="789931" y="1054469"/>
                      </a:lnTo>
                      <a:lnTo>
                        <a:pt x="788233" y="1055318"/>
                      </a:lnTo>
                      <a:lnTo>
                        <a:pt x="787357" y="1055318"/>
                      </a:lnTo>
                      <a:lnTo>
                        <a:pt x="786508" y="1056166"/>
                      </a:lnTo>
                      <a:lnTo>
                        <a:pt x="785659" y="1056166"/>
                      </a:lnTo>
                      <a:lnTo>
                        <a:pt x="784810" y="1057014"/>
                      </a:lnTo>
                      <a:lnTo>
                        <a:pt x="783961" y="1058738"/>
                      </a:lnTo>
                      <a:lnTo>
                        <a:pt x="783961" y="1059586"/>
                      </a:lnTo>
                      <a:lnTo>
                        <a:pt x="782263" y="1060434"/>
                      </a:lnTo>
                      <a:lnTo>
                        <a:pt x="780539" y="1061283"/>
                      </a:lnTo>
                      <a:lnTo>
                        <a:pt x="779690" y="1061283"/>
                      </a:lnTo>
                      <a:lnTo>
                        <a:pt x="777992" y="1061283"/>
                      </a:lnTo>
                      <a:lnTo>
                        <a:pt x="777143" y="1060434"/>
                      </a:lnTo>
                      <a:lnTo>
                        <a:pt x="776294" y="1060434"/>
                      </a:lnTo>
                      <a:lnTo>
                        <a:pt x="775418" y="1061283"/>
                      </a:lnTo>
                      <a:lnTo>
                        <a:pt x="773720" y="1062131"/>
                      </a:lnTo>
                      <a:lnTo>
                        <a:pt x="772871" y="1064703"/>
                      </a:lnTo>
                      <a:lnTo>
                        <a:pt x="771173" y="1064703"/>
                      </a:lnTo>
                      <a:lnTo>
                        <a:pt x="767751" y="1064703"/>
                      </a:lnTo>
                      <a:lnTo>
                        <a:pt x="765204" y="1066399"/>
                      </a:lnTo>
                      <a:lnTo>
                        <a:pt x="764328" y="1067248"/>
                      </a:lnTo>
                      <a:lnTo>
                        <a:pt x="760932" y="1066399"/>
                      </a:lnTo>
                      <a:lnTo>
                        <a:pt x="760083" y="1066399"/>
                      </a:lnTo>
                      <a:lnTo>
                        <a:pt x="758359" y="1066399"/>
                      </a:lnTo>
                      <a:lnTo>
                        <a:pt x="756661" y="1066399"/>
                      </a:lnTo>
                      <a:lnTo>
                        <a:pt x="756661" y="1065551"/>
                      </a:lnTo>
                      <a:lnTo>
                        <a:pt x="754963" y="1066399"/>
                      </a:lnTo>
                      <a:lnTo>
                        <a:pt x="752389" y="1067248"/>
                      </a:lnTo>
                      <a:lnTo>
                        <a:pt x="749842" y="1068971"/>
                      </a:lnTo>
                      <a:lnTo>
                        <a:pt x="748118" y="1068096"/>
                      </a:lnTo>
                      <a:lnTo>
                        <a:pt x="747269" y="1068971"/>
                      </a:lnTo>
                      <a:lnTo>
                        <a:pt x="745571" y="1069819"/>
                      </a:lnTo>
                      <a:lnTo>
                        <a:pt x="744722" y="1069819"/>
                      </a:lnTo>
                      <a:lnTo>
                        <a:pt x="743873" y="1070668"/>
                      </a:lnTo>
                      <a:lnTo>
                        <a:pt x="742149" y="1071516"/>
                      </a:lnTo>
                      <a:lnTo>
                        <a:pt x="741300" y="1071516"/>
                      </a:lnTo>
                      <a:lnTo>
                        <a:pt x="739602" y="1073213"/>
                      </a:lnTo>
                      <a:lnTo>
                        <a:pt x="738753" y="1074088"/>
                      </a:lnTo>
                      <a:lnTo>
                        <a:pt x="738753" y="1074936"/>
                      </a:lnTo>
                      <a:lnTo>
                        <a:pt x="739602" y="1075785"/>
                      </a:lnTo>
                      <a:lnTo>
                        <a:pt x="737904" y="1077481"/>
                      </a:lnTo>
                      <a:lnTo>
                        <a:pt x="734481" y="1078330"/>
                      </a:lnTo>
                      <a:lnTo>
                        <a:pt x="733632" y="1078330"/>
                      </a:lnTo>
                      <a:lnTo>
                        <a:pt x="731934" y="1079178"/>
                      </a:lnTo>
                      <a:lnTo>
                        <a:pt x="731059" y="1079178"/>
                      </a:lnTo>
                      <a:lnTo>
                        <a:pt x="726814" y="1081750"/>
                      </a:lnTo>
                      <a:lnTo>
                        <a:pt x="727663" y="1082598"/>
                      </a:lnTo>
                      <a:lnTo>
                        <a:pt x="726814" y="1084295"/>
                      </a:lnTo>
                      <a:lnTo>
                        <a:pt x="726814" y="1085170"/>
                      </a:lnTo>
                      <a:lnTo>
                        <a:pt x="725965" y="1085170"/>
                      </a:lnTo>
                      <a:lnTo>
                        <a:pt x="725089" y="1086018"/>
                      </a:lnTo>
                      <a:lnTo>
                        <a:pt x="722542" y="1085170"/>
                      </a:lnTo>
                      <a:lnTo>
                        <a:pt x="718271" y="1086018"/>
                      </a:lnTo>
                      <a:lnTo>
                        <a:pt x="717422" y="1086866"/>
                      </a:lnTo>
                      <a:lnTo>
                        <a:pt x="715724" y="1086866"/>
                      </a:lnTo>
                      <a:lnTo>
                        <a:pt x="714848" y="1088563"/>
                      </a:lnTo>
                      <a:lnTo>
                        <a:pt x="713150" y="1088563"/>
                      </a:lnTo>
                      <a:lnTo>
                        <a:pt x="710603" y="1090260"/>
                      </a:lnTo>
                      <a:lnTo>
                        <a:pt x="709754" y="1090260"/>
                      </a:lnTo>
                      <a:lnTo>
                        <a:pt x="708030" y="1090260"/>
                      </a:lnTo>
                      <a:lnTo>
                        <a:pt x="708879" y="1087715"/>
                      </a:lnTo>
                      <a:lnTo>
                        <a:pt x="708030" y="1086866"/>
                      </a:lnTo>
                      <a:lnTo>
                        <a:pt x="707181" y="1086018"/>
                      </a:lnTo>
                      <a:lnTo>
                        <a:pt x="705483" y="1086018"/>
                      </a:lnTo>
                      <a:lnTo>
                        <a:pt x="704634" y="1085170"/>
                      </a:lnTo>
                      <a:lnTo>
                        <a:pt x="703785" y="1084295"/>
                      </a:lnTo>
                      <a:lnTo>
                        <a:pt x="702909" y="1084295"/>
                      </a:lnTo>
                      <a:lnTo>
                        <a:pt x="700362" y="1082598"/>
                      </a:lnTo>
                      <a:lnTo>
                        <a:pt x="699513" y="1082598"/>
                      </a:lnTo>
                      <a:lnTo>
                        <a:pt x="700362" y="1083446"/>
                      </a:lnTo>
                      <a:lnTo>
                        <a:pt x="698664" y="1087715"/>
                      </a:lnTo>
                      <a:lnTo>
                        <a:pt x="696940" y="1086866"/>
                      </a:lnTo>
                      <a:lnTo>
                        <a:pt x="693544" y="1089411"/>
                      </a:lnTo>
                      <a:lnTo>
                        <a:pt x="692695" y="1089411"/>
                      </a:lnTo>
                      <a:lnTo>
                        <a:pt x="691819" y="1090260"/>
                      </a:lnTo>
                      <a:lnTo>
                        <a:pt x="690970" y="1090260"/>
                      </a:lnTo>
                      <a:lnTo>
                        <a:pt x="687574" y="1091135"/>
                      </a:lnTo>
                      <a:lnTo>
                        <a:pt x="686699" y="1090260"/>
                      </a:lnTo>
                      <a:lnTo>
                        <a:pt x="686699" y="1089411"/>
                      </a:lnTo>
                      <a:lnTo>
                        <a:pt x="687574" y="1088563"/>
                      </a:lnTo>
                      <a:lnTo>
                        <a:pt x="690121" y="1086866"/>
                      </a:lnTo>
                      <a:lnTo>
                        <a:pt x="689272" y="1085170"/>
                      </a:lnTo>
                      <a:lnTo>
                        <a:pt x="687574" y="1085170"/>
                      </a:lnTo>
                      <a:lnTo>
                        <a:pt x="687574" y="1083446"/>
                      </a:lnTo>
                      <a:lnTo>
                        <a:pt x="685850" y="1085170"/>
                      </a:lnTo>
                      <a:lnTo>
                        <a:pt x="686699" y="1085170"/>
                      </a:lnTo>
                      <a:lnTo>
                        <a:pt x="685850" y="1086018"/>
                      </a:lnTo>
                      <a:lnTo>
                        <a:pt x="684152" y="1086018"/>
                      </a:lnTo>
                      <a:lnTo>
                        <a:pt x="682454" y="1088563"/>
                      </a:lnTo>
                      <a:lnTo>
                        <a:pt x="678183" y="1089411"/>
                      </a:lnTo>
                      <a:lnTo>
                        <a:pt x="676485" y="1090260"/>
                      </a:lnTo>
                      <a:lnTo>
                        <a:pt x="675609" y="1090260"/>
                      </a:lnTo>
                      <a:lnTo>
                        <a:pt x="673911" y="1088563"/>
                      </a:lnTo>
                      <a:lnTo>
                        <a:pt x="674760" y="1087715"/>
                      </a:lnTo>
                      <a:lnTo>
                        <a:pt x="674760" y="1086866"/>
                      </a:lnTo>
                      <a:lnTo>
                        <a:pt x="676485" y="1085170"/>
                      </a:lnTo>
                      <a:lnTo>
                        <a:pt x="675609" y="1085170"/>
                      </a:lnTo>
                      <a:lnTo>
                        <a:pt x="676485" y="1083446"/>
                      </a:lnTo>
                      <a:lnTo>
                        <a:pt x="677334" y="1083446"/>
                      </a:lnTo>
                      <a:lnTo>
                        <a:pt x="676485" y="1081750"/>
                      </a:lnTo>
                      <a:lnTo>
                        <a:pt x="676485" y="1080901"/>
                      </a:lnTo>
                      <a:lnTo>
                        <a:pt x="674760" y="1080053"/>
                      </a:lnTo>
                      <a:lnTo>
                        <a:pt x="672213" y="1081750"/>
                      </a:lnTo>
                      <a:lnTo>
                        <a:pt x="669640" y="1080901"/>
                      </a:lnTo>
                      <a:lnTo>
                        <a:pt x="668791" y="1081750"/>
                      </a:lnTo>
                      <a:lnTo>
                        <a:pt x="668791" y="1082598"/>
                      </a:lnTo>
                      <a:lnTo>
                        <a:pt x="667942" y="1083446"/>
                      </a:lnTo>
                      <a:lnTo>
                        <a:pt x="667093" y="1084295"/>
                      </a:lnTo>
                      <a:lnTo>
                        <a:pt x="667942" y="1085170"/>
                      </a:lnTo>
                      <a:lnTo>
                        <a:pt x="667942" y="1086018"/>
                      </a:lnTo>
                      <a:lnTo>
                        <a:pt x="669640" y="1086018"/>
                      </a:lnTo>
                      <a:lnTo>
                        <a:pt x="670515" y="1088563"/>
                      </a:lnTo>
                      <a:lnTo>
                        <a:pt x="672213" y="1089411"/>
                      </a:lnTo>
                      <a:lnTo>
                        <a:pt x="672213" y="1090260"/>
                      </a:lnTo>
                      <a:lnTo>
                        <a:pt x="673062" y="1090260"/>
                      </a:lnTo>
                      <a:lnTo>
                        <a:pt x="670515" y="1091135"/>
                      </a:lnTo>
                      <a:lnTo>
                        <a:pt x="669640" y="1091983"/>
                      </a:lnTo>
                      <a:lnTo>
                        <a:pt x="667942" y="1091135"/>
                      </a:lnTo>
                      <a:lnTo>
                        <a:pt x="666244" y="1091135"/>
                      </a:lnTo>
                      <a:lnTo>
                        <a:pt x="666244" y="1091983"/>
                      </a:lnTo>
                      <a:lnTo>
                        <a:pt x="665395" y="1092831"/>
                      </a:lnTo>
                      <a:lnTo>
                        <a:pt x="664519" y="1092831"/>
                      </a:lnTo>
                      <a:lnTo>
                        <a:pt x="664519" y="1093680"/>
                      </a:lnTo>
                      <a:lnTo>
                        <a:pt x="661972" y="1094528"/>
                      </a:lnTo>
                      <a:lnTo>
                        <a:pt x="661123" y="1095377"/>
                      </a:lnTo>
                      <a:lnTo>
                        <a:pt x="657701" y="1096251"/>
                      </a:lnTo>
                      <a:lnTo>
                        <a:pt x="656852" y="1099645"/>
                      </a:lnTo>
                      <a:lnTo>
                        <a:pt x="658550" y="1101342"/>
                      </a:lnTo>
                      <a:lnTo>
                        <a:pt x="659425" y="1101342"/>
                      </a:lnTo>
                      <a:lnTo>
                        <a:pt x="661972" y="1100493"/>
                      </a:lnTo>
                      <a:lnTo>
                        <a:pt x="664519" y="1099645"/>
                      </a:lnTo>
                      <a:lnTo>
                        <a:pt x="665395" y="1099645"/>
                      </a:lnTo>
                      <a:lnTo>
                        <a:pt x="667942" y="1099645"/>
                      </a:lnTo>
                      <a:lnTo>
                        <a:pt x="668791" y="1099645"/>
                      </a:lnTo>
                      <a:lnTo>
                        <a:pt x="667942" y="1099645"/>
                      </a:lnTo>
                      <a:lnTo>
                        <a:pt x="669640" y="1102217"/>
                      </a:lnTo>
                      <a:lnTo>
                        <a:pt x="669640" y="1103913"/>
                      </a:lnTo>
                      <a:lnTo>
                        <a:pt x="670515" y="1103913"/>
                      </a:lnTo>
                      <a:lnTo>
                        <a:pt x="670515" y="1105610"/>
                      </a:lnTo>
                      <a:lnTo>
                        <a:pt x="669640" y="1106458"/>
                      </a:lnTo>
                      <a:lnTo>
                        <a:pt x="668791" y="1106458"/>
                      </a:lnTo>
                      <a:lnTo>
                        <a:pt x="667942" y="1108182"/>
                      </a:lnTo>
                      <a:lnTo>
                        <a:pt x="667942" y="1109030"/>
                      </a:lnTo>
                      <a:lnTo>
                        <a:pt x="668791" y="1109878"/>
                      </a:lnTo>
                      <a:lnTo>
                        <a:pt x="669640" y="1110727"/>
                      </a:lnTo>
                      <a:lnTo>
                        <a:pt x="670515" y="1110727"/>
                      </a:lnTo>
                      <a:lnTo>
                        <a:pt x="670515" y="1111575"/>
                      </a:lnTo>
                      <a:lnTo>
                        <a:pt x="668791" y="1111575"/>
                      </a:lnTo>
                      <a:lnTo>
                        <a:pt x="667942" y="1110727"/>
                      </a:lnTo>
                      <a:lnTo>
                        <a:pt x="667093" y="1110727"/>
                      </a:lnTo>
                      <a:lnTo>
                        <a:pt x="666244" y="1109030"/>
                      </a:lnTo>
                      <a:lnTo>
                        <a:pt x="665395" y="1108182"/>
                      </a:lnTo>
                      <a:lnTo>
                        <a:pt x="664519" y="1109878"/>
                      </a:lnTo>
                      <a:lnTo>
                        <a:pt x="662821" y="1109878"/>
                      </a:lnTo>
                      <a:lnTo>
                        <a:pt x="663670" y="1114147"/>
                      </a:lnTo>
                      <a:lnTo>
                        <a:pt x="663670" y="1114995"/>
                      </a:lnTo>
                      <a:lnTo>
                        <a:pt x="662821" y="1115843"/>
                      </a:lnTo>
                      <a:lnTo>
                        <a:pt x="661123" y="1116692"/>
                      </a:lnTo>
                      <a:lnTo>
                        <a:pt x="660274" y="1116692"/>
                      </a:lnTo>
                      <a:lnTo>
                        <a:pt x="659425" y="1115843"/>
                      </a:lnTo>
                      <a:lnTo>
                        <a:pt x="659425" y="1114147"/>
                      </a:lnTo>
                      <a:lnTo>
                        <a:pt x="657701" y="1113298"/>
                      </a:lnTo>
                      <a:lnTo>
                        <a:pt x="657701" y="1114147"/>
                      </a:lnTo>
                      <a:lnTo>
                        <a:pt x="656003" y="1113298"/>
                      </a:lnTo>
                      <a:lnTo>
                        <a:pt x="656003" y="1114147"/>
                      </a:lnTo>
                      <a:lnTo>
                        <a:pt x="654305" y="1114147"/>
                      </a:lnTo>
                      <a:lnTo>
                        <a:pt x="653429" y="1114147"/>
                      </a:lnTo>
                      <a:lnTo>
                        <a:pt x="652580" y="1115843"/>
                      </a:lnTo>
                      <a:lnTo>
                        <a:pt x="651731" y="1115843"/>
                      </a:lnTo>
                      <a:lnTo>
                        <a:pt x="651731" y="1117540"/>
                      </a:lnTo>
                      <a:lnTo>
                        <a:pt x="651731" y="1118389"/>
                      </a:lnTo>
                      <a:lnTo>
                        <a:pt x="650882" y="1118389"/>
                      </a:lnTo>
                      <a:lnTo>
                        <a:pt x="649184" y="1119263"/>
                      </a:lnTo>
                      <a:lnTo>
                        <a:pt x="648335" y="1119263"/>
                      </a:lnTo>
                      <a:lnTo>
                        <a:pt x="648335" y="1117540"/>
                      </a:lnTo>
                      <a:lnTo>
                        <a:pt x="648335" y="1116692"/>
                      </a:lnTo>
                      <a:lnTo>
                        <a:pt x="647460" y="1116692"/>
                      </a:lnTo>
                      <a:lnTo>
                        <a:pt x="647460" y="1114995"/>
                      </a:lnTo>
                      <a:lnTo>
                        <a:pt x="647460" y="1114147"/>
                      </a:lnTo>
                      <a:lnTo>
                        <a:pt x="645762" y="1114147"/>
                      </a:lnTo>
                      <a:lnTo>
                        <a:pt x="645762" y="1113298"/>
                      </a:lnTo>
                      <a:lnTo>
                        <a:pt x="646611" y="1111575"/>
                      </a:lnTo>
                      <a:lnTo>
                        <a:pt x="645762" y="1111575"/>
                      </a:lnTo>
                      <a:lnTo>
                        <a:pt x="644064" y="1112423"/>
                      </a:lnTo>
                      <a:lnTo>
                        <a:pt x="644064" y="1113298"/>
                      </a:lnTo>
                      <a:lnTo>
                        <a:pt x="642366" y="1114995"/>
                      </a:lnTo>
                      <a:lnTo>
                        <a:pt x="640641" y="1114995"/>
                      </a:lnTo>
                      <a:lnTo>
                        <a:pt x="639792" y="1115843"/>
                      </a:lnTo>
                      <a:lnTo>
                        <a:pt x="638943" y="1116692"/>
                      </a:lnTo>
                      <a:lnTo>
                        <a:pt x="637245" y="1117540"/>
                      </a:lnTo>
                      <a:lnTo>
                        <a:pt x="635521" y="1118389"/>
                      </a:lnTo>
                      <a:lnTo>
                        <a:pt x="635521" y="1119263"/>
                      </a:lnTo>
                      <a:lnTo>
                        <a:pt x="633823" y="1120112"/>
                      </a:lnTo>
                      <a:lnTo>
                        <a:pt x="632974" y="1120960"/>
                      </a:lnTo>
                      <a:lnTo>
                        <a:pt x="630400" y="1120112"/>
                      </a:lnTo>
                      <a:lnTo>
                        <a:pt x="627853" y="1121809"/>
                      </a:lnTo>
                      <a:lnTo>
                        <a:pt x="624431" y="1120960"/>
                      </a:lnTo>
                      <a:lnTo>
                        <a:pt x="621884" y="1121809"/>
                      </a:lnTo>
                      <a:lnTo>
                        <a:pt x="620186" y="1123505"/>
                      </a:lnTo>
                      <a:lnTo>
                        <a:pt x="618462" y="1123505"/>
                      </a:lnTo>
                      <a:lnTo>
                        <a:pt x="616764" y="1125229"/>
                      </a:lnTo>
                      <a:lnTo>
                        <a:pt x="615066" y="1124380"/>
                      </a:lnTo>
                      <a:lnTo>
                        <a:pt x="615915" y="1123505"/>
                      </a:lnTo>
                      <a:lnTo>
                        <a:pt x="616764" y="1120960"/>
                      </a:lnTo>
                      <a:lnTo>
                        <a:pt x="616764" y="1120112"/>
                      </a:lnTo>
                      <a:lnTo>
                        <a:pt x="615915" y="1117540"/>
                      </a:lnTo>
                      <a:lnTo>
                        <a:pt x="615915" y="1116692"/>
                      </a:lnTo>
                      <a:lnTo>
                        <a:pt x="615066" y="1117540"/>
                      </a:lnTo>
                      <a:lnTo>
                        <a:pt x="610794" y="1118389"/>
                      </a:lnTo>
                      <a:lnTo>
                        <a:pt x="609945" y="1117540"/>
                      </a:lnTo>
                      <a:lnTo>
                        <a:pt x="609070" y="1118389"/>
                      </a:lnTo>
                      <a:lnTo>
                        <a:pt x="604825" y="1120112"/>
                      </a:lnTo>
                      <a:lnTo>
                        <a:pt x="603976" y="1121809"/>
                      </a:lnTo>
                      <a:lnTo>
                        <a:pt x="603100" y="1120960"/>
                      </a:lnTo>
                      <a:lnTo>
                        <a:pt x="601402" y="1120960"/>
                      </a:lnTo>
                      <a:lnTo>
                        <a:pt x="601402" y="1119263"/>
                      </a:lnTo>
                      <a:lnTo>
                        <a:pt x="600553" y="1119263"/>
                      </a:lnTo>
                      <a:lnTo>
                        <a:pt x="598855" y="1119263"/>
                      </a:lnTo>
                      <a:lnTo>
                        <a:pt x="597131" y="1121809"/>
                      </a:lnTo>
                      <a:lnTo>
                        <a:pt x="594584" y="1120960"/>
                      </a:lnTo>
                      <a:lnTo>
                        <a:pt x="592010" y="1121809"/>
                      </a:lnTo>
                      <a:lnTo>
                        <a:pt x="591161" y="1122657"/>
                      </a:lnTo>
                      <a:lnTo>
                        <a:pt x="588614" y="1121809"/>
                      </a:lnTo>
                      <a:lnTo>
                        <a:pt x="587765" y="1120112"/>
                      </a:lnTo>
                      <a:lnTo>
                        <a:pt x="586890" y="1119263"/>
                      </a:lnTo>
                      <a:lnTo>
                        <a:pt x="586890" y="1118389"/>
                      </a:lnTo>
                      <a:lnTo>
                        <a:pt x="586041" y="1118389"/>
                      </a:lnTo>
                      <a:lnTo>
                        <a:pt x="586041" y="1117540"/>
                      </a:lnTo>
                      <a:lnTo>
                        <a:pt x="587765" y="1117540"/>
                      </a:lnTo>
                      <a:lnTo>
                        <a:pt x="586890" y="1114995"/>
                      </a:lnTo>
                      <a:lnTo>
                        <a:pt x="587765" y="1114147"/>
                      </a:lnTo>
                      <a:lnTo>
                        <a:pt x="586890" y="1113298"/>
                      </a:lnTo>
                      <a:lnTo>
                        <a:pt x="586890" y="1111575"/>
                      </a:lnTo>
                      <a:lnTo>
                        <a:pt x="588614" y="1108182"/>
                      </a:lnTo>
                      <a:lnTo>
                        <a:pt x="590312" y="1107307"/>
                      </a:lnTo>
                      <a:lnTo>
                        <a:pt x="590312" y="1106458"/>
                      </a:lnTo>
                      <a:lnTo>
                        <a:pt x="591161" y="1106458"/>
                      </a:lnTo>
                      <a:lnTo>
                        <a:pt x="591161" y="1105610"/>
                      </a:lnTo>
                      <a:lnTo>
                        <a:pt x="592010" y="1104762"/>
                      </a:lnTo>
                      <a:lnTo>
                        <a:pt x="592010" y="1103913"/>
                      </a:lnTo>
                      <a:lnTo>
                        <a:pt x="589463" y="1103913"/>
                      </a:lnTo>
                      <a:lnTo>
                        <a:pt x="588614" y="1104762"/>
                      </a:lnTo>
                      <a:lnTo>
                        <a:pt x="586890" y="1102217"/>
                      </a:lnTo>
                      <a:lnTo>
                        <a:pt x="586041" y="1102217"/>
                      </a:lnTo>
                      <a:lnTo>
                        <a:pt x="586041" y="1101342"/>
                      </a:lnTo>
                      <a:lnTo>
                        <a:pt x="585192" y="1102217"/>
                      </a:lnTo>
                      <a:lnTo>
                        <a:pt x="583494" y="1102217"/>
                      </a:lnTo>
                      <a:lnTo>
                        <a:pt x="580920" y="1100493"/>
                      </a:lnTo>
                      <a:lnTo>
                        <a:pt x="580920" y="1101342"/>
                      </a:lnTo>
                      <a:lnTo>
                        <a:pt x="579222" y="1100493"/>
                      </a:lnTo>
                      <a:lnTo>
                        <a:pt x="579222" y="1099645"/>
                      </a:lnTo>
                      <a:lnTo>
                        <a:pt x="577524" y="1099645"/>
                      </a:lnTo>
                      <a:lnTo>
                        <a:pt x="576675" y="1097100"/>
                      </a:lnTo>
                      <a:lnTo>
                        <a:pt x="574951" y="1097100"/>
                      </a:lnTo>
                      <a:lnTo>
                        <a:pt x="574102" y="1096251"/>
                      </a:lnTo>
                      <a:lnTo>
                        <a:pt x="574951" y="1095377"/>
                      </a:lnTo>
                      <a:lnTo>
                        <a:pt x="574102" y="1094528"/>
                      </a:lnTo>
                      <a:lnTo>
                        <a:pt x="574102" y="1093680"/>
                      </a:lnTo>
                      <a:lnTo>
                        <a:pt x="574951" y="1092831"/>
                      </a:lnTo>
                      <a:lnTo>
                        <a:pt x="576675" y="1093680"/>
                      </a:lnTo>
                      <a:lnTo>
                        <a:pt x="576675" y="1092831"/>
                      </a:lnTo>
                      <a:lnTo>
                        <a:pt x="579222" y="1091983"/>
                      </a:lnTo>
                      <a:lnTo>
                        <a:pt x="580071" y="1091135"/>
                      </a:lnTo>
                      <a:lnTo>
                        <a:pt x="581796" y="1091983"/>
                      </a:lnTo>
                      <a:lnTo>
                        <a:pt x="582645" y="1091135"/>
                      </a:lnTo>
                      <a:lnTo>
                        <a:pt x="583494" y="1091983"/>
                      </a:lnTo>
                      <a:lnTo>
                        <a:pt x="582645" y="1092831"/>
                      </a:lnTo>
                      <a:lnTo>
                        <a:pt x="583494" y="1092831"/>
                      </a:lnTo>
                      <a:lnTo>
                        <a:pt x="585192" y="1091983"/>
                      </a:lnTo>
                      <a:lnTo>
                        <a:pt x="585192" y="1090260"/>
                      </a:lnTo>
                      <a:lnTo>
                        <a:pt x="584343" y="1089411"/>
                      </a:lnTo>
                      <a:lnTo>
                        <a:pt x="583494" y="1088563"/>
                      </a:lnTo>
                      <a:lnTo>
                        <a:pt x="581796" y="1088563"/>
                      </a:lnTo>
                      <a:lnTo>
                        <a:pt x="580920" y="1087715"/>
                      </a:lnTo>
                      <a:lnTo>
                        <a:pt x="580920" y="1086866"/>
                      </a:lnTo>
                      <a:lnTo>
                        <a:pt x="583494" y="1086018"/>
                      </a:lnTo>
                      <a:lnTo>
                        <a:pt x="580920" y="1083446"/>
                      </a:lnTo>
                      <a:lnTo>
                        <a:pt x="582645" y="1081750"/>
                      </a:lnTo>
                      <a:lnTo>
                        <a:pt x="580071" y="1081750"/>
                      </a:lnTo>
                      <a:lnTo>
                        <a:pt x="580071" y="1080053"/>
                      </a:lnTo>
                      <a:lnTo>
                        <a:pt x="582645" y="1077481"/>
                      </a:lnTo>
                      <a:lnTo>
                        <a:pt x="582645" y="1075785"/>
                      </a:lnTo>
                      <a:lnTo>
                        <a:pt x="581796" y="1076633"/>
                      </a:lnTo>
                      <a:lnTo>
                        <a:pt x="580920" y="1076633"/>
                      </a:lnTo>
                      <a:lnTo>
                        <a:pt x="579222" y="1075785"/>
                      </a:lnTo>
                      <a:lnTo>
                        <a:pt x="579222" y="1074936"/>
                      </a:lnTo>
                      <a:lnTo>
                        <a:pt x="577524" y="1074936"/>
                      </a:lnTo>
                      <a:lnTo>
                        <a:pt x="577524" y="1073213"/>
                      </a:lnTo>
                      <a:lnTo>
                        <a:pt x="575826" y="1073213"/>
                      </a:lnTo>
                      <a:lnTo>
                        <a:pt x="573253" y="1073213"/>
                      </a:lnTo>
                      <a:lnTo>
                        <a:pt x="572404" y="1072365"/>
                      </a:lnTo>
                      <a:lnTo>
                        <a:pt x="570706" y="1073213"/>
                      </a:lnTo>
                      <a:lnTo>
                        <a:pt x="570706" y="1071516"/>
                      </a:lnTo>
                      <a:lnTo>
                        <a:pt x="566434" y="1069819"/>
                      </a:lnTo>
                      <a:lnTo>
                        <a:pt x="567283" y="1068971"/>
                      </a:lnTo>
                      <a:lnTo>
                        <a:pt x="567283" y="1067248"/>
                      </a:lnTo>
                      <a:lnTo>
                        <a:pt x="565585" y="1066399"/>
                      </a:lnTo>
                      <a:lnTo>
                        <a:pt x="564710" y="1066399"/>
                      </a:lnTo>
                      <a:lnTo>
                        <a:pt x="564710" y="1065551"/>
                      </a:lnTo>
                      <a:lnTo>
                        <a:pt x="565585" y="1064703"/>
                      </a:lnTo>
                      <a:lnTo>
                        <a:pt x="564710" y="1063854"/>
                      </a:lnTo>
                      <a:lnTo>
                        <a:pt x="563012" y="1063854"/>
                      </a:lnTo>
                      <a:lnTo>
                        <a:pt x="562163" y="1064703"/>
                      </a:lnTo>
                      <a:lnTo>
                        <a:pt x="562163" y="1063854"/>
                      </a:lnTo>
                      <a:lnTo>
                        <a:pt x="561314" y="1063006"/>
                      </a:lnTo>
                      <a:lnTo>
                        <a:pt x="559616" y="1063006"/>
                      </a:lnTo>
                      <a:lnTo>
                        <a:pt x="558740" y="1063006"/>
                      </a:lnTo>
                      <a:lnTo>
                        <a:pt x="557043" y="1062131"/>
                      </a:lnTo>
                      <a:lnTo>
                        <a:pt x="557043" y="1063006"/>
                      </a:lnTo>
                      <a:lnTo>
                        <a:pt x="554496" y="1062131"/>
                      </a:lnTo>
                      <a:lnTo>
                        <a:pt x="553647" y="1061283"/>
                      </a:lnTo>
                      <a:lnTo>
                        <a:pt x="552771" y="1061283"/>
                      </a:lnTo>
                      <a:lnTo>
                        <a:pt x="552771" y="1060434"/>
                      </a:lnTo>
                      <a:lnTo>
                        <a:pt x="550224" y="1059586"/>
                      </a:lnTo>
                      <a:lnTo>
                        <a:pt x="550224" y="1058738"/>
                      </a:lnTo>
                      <a:lnTo>
                        <a:pt x="551073" y="1056166"/>
                      </a:lnTo>
                      <a:lnTo>
                        <a:pt x="550224" y="1055318"/>
                      </a:lnTo>
                      <a:lnTo>
                        <a:pt x="551073" y="1053621"/>
                      </a:lnTo>
                      <a:lnTo>
                        <a:pt x="549375" y="1053621"/>
                      </a:lnTo>
                      <a:lnTo>
                        <a:pt x="548526" y="1051924"/>
                      </a:lnTo>
                      <a:lnTo>
                        <a:pt x="547651" y="1051924"/>
                      </a:lnTo>
                      <a:lnTo>
                        <a:pt x="547651" y="1051049"/>
                      </a:lnTo>
                      <a:lnTo>
                        <a:pt x="546802" y="1051049"/>
                      </a:lnTo>
                      <a:lnTo>
                        <a:pt x="546802" y="1050201"/>
                      </a:lnTo>
                      <a:lnTo>
                        <a:pt x="546802" y="1049353"/>
                      </a:lnTo>
                      <a:lnTo>
                        <a:pt x="545953" y="1048504"/>
                      </a:lnTo>
                      <a:lnTo>
                        <a:pt x="545953" y="1047656"/>
                      </a:lnTo>
                      <a:lnTo>
                        <a:pt x="545104" y="1047656"/>
                      </a:lnTo>
                      <a:lnTo>
                        <a:pt x="545104" y="1046807"/>
                      </a:lnTo>
                      <a:lnTo>
                        <a:pt x="544255" y="1046807"/>
                      </a:lnTo>
                      <a:lnTo>
                        <a:pt x="543406" y="1045933"/>
                      </a:lnTo>
                      <a:lnTo>
                        <a:pt x="544255" y="1045933"/>
                      </a:lnTo>
                      <a:lnTo>
                        <a:pt x="545953" y="1044236"/>
                      </a:lnTo>
                      <a:lnTo>
                        <a:pt x="545104" y="1042539"/>
                      </a:lnTo>
                      <a:lnTo>
                        <a:pt x="545953" y="1041691"/>
                      </a:lnTo>
                      <a:lnTo>
                        <a:pt x="545104" y="1040842"/>
                      </a:lnTo>
                      <a:lnTo>
                        <a:pt x="545104" y="1039967"/>
                      </a:lnTo>
                      <a:lnTo>
                        <a:pt x="545953" y="1039119"/>
                      </a:lnTo>
                      <a:lnTo>
                        <a:pt x="546802" y="1037422"/>
                      </a:lnTo>
                      <a:lnTo>
                        <a:pt x="547651" y="1038271"/>
                      </a:lnTo>
                      <a:lnTo>
                        <a:pt x="546802" y="1036574"/>
                      </a:lnTo>
                      <a:lnTo>
                        <a:pt x="549375" y="1034851"/>
                      </a:lnTo>
                      <a:lnTo>
                        <a:pt x="548526" y="1034002"/>
                      </a:lnTo>
                      <a:lnTo>
                        <a:pt x="550224" y="1029760"/>
                      </a:lnTo>
                      <a:lnTo>
                        <a:pt x="549375" y="1028886"/>
                      </a:lnTo>
                      <a:lnTo>
                        <a:pt x="550224" y="1028886"/>
                      </a:lnTo>
                      <a:lnTo>
                        <a:pt x="551073" y="1028886"/>
                      </a:lnTo>
                      <a:lnTo>
                        <a:pt x="552771" y="1028886"/>
                      </a:lnTo>
                      <a:lnTo>
                        <a:pt x="553647" y="1026341"/>
                      </a:lnTo>
                      <a:lnTo>
                        <a:pt x="557043" y="1025492"/>
                      </a:lnTo>
                      <a:lnTo>
                        <a:pt x="558740" y="1023795"/>
                      </a:lnTo>
                      <a:lnTo>
                        <a:pt x="558740" y="1022921"/>
                      </a:lnTo>
                      <a:lnTo>
                        <a:pt x="557043" y="1022921"/>
                      </a:lnTo>
                      <a:lnTo>
                        <a:pt x="556194" y="1020375"/>
                      </a:lnTo>
                      <a:lnTo>
                        <a:pt x="554496" y="1019527"/>
                      </a:lnTo>
                      <a:lnTo>
                        <a:pt x="552771" y="1017804"/>
                      </a:lnTo>
                      <a:lnTo>
                        <a:pt x="550224" y="1018679"/>
                      </a:lnTo>
                      <a:lnTo>
                        <a:pt x="548526" y="1017804"/>
                      </a:lnTo>
                      <a:lnTo>
                        <a:pt x="547651" y="1017804"/>
                      </a:lnTo>
                      <a:lnTo>
                        <a:pt x="546802" y="1017804"/>
                      </a:lnTo>
                      <a:lnTo>
                        <a:pt x="545953" y="1017804"/>
                      </a:lnTo>
                      <a:lnTo>
                        <a:pt x="545104" y="1017804"/>
                      </a:lnTo>
                      <a:lnTo>
                        <a:pt x="544255" y="1017804"/>
                      </a:lnTo>
                      <a:lnTo>
                        <a:pt x="543406" y="1016955"/>
                      </a:lnTo>
                      <a:lnTo>
                        <a:pt x="543406" y="1016107"/>
                      </a:lnTo>
                      <a:lnTo>
                        <a:pt x="543406" y="1015259"/>
                      </a:lnTo>
                      <a:lnTo>
                        <a:pt x="544255" y="1015259"/>
                      </a:lnTo>
                      <a:lnTo>
                        <a:pt x="545104" y="1016107"/>
                      </a:lnTo>
                      <a:lnTo>
                        <a:pt x="546802" y="1015259"/>
                      </a:lnTo>
                      <a:lnTo>
                        <a:pt x="548526" y="1015259"/>
                      </a:lnTo>
                      <a:lnTo>
                        <a:pt x="551073" y="1014410"/>
                      </a:lnTo>
                      <a:lnTo>
                        <a:pt x="551073" y="1013562"/>
                      </a:lnTo>
                      <a:lnTo>
                        <a:pt x="549375" y="1012687"/>
                      </a:lnTo>
                      <a:lnTo>
                        <a:pt x="547651" y="1010990"/>
                      </a:lnTo>
                      <a:lnTo>
                        <a:pt x="548526" y="1009294"/>
                      </a:lnTo>
                      <a:lnTo>
                        <a:pt x="549375" y="1009294"/>
                      </a:lnTo>
                      <a:lnTo>
                        <a:pt x="549375" y="1008445"/>
                      </a:lnTo>
                      <a:lnTo>
                        <a:pt x="551073" y="1009294"/>
                      </a:lnTo>
                      <a:lnTo>
                        <a:pt x="551922" y="1008445"/>
                      </a:lnTo>
                      <a:lnTo>
                        <a:pt x="551922" y="1007597"/>
                      </a:lnTo>
                      <a:lnTo>
                        <a:pt x="552771" y="1007597"/>
                      </a:lnTo>
                      <a:lnTo>
                        <a:pt x="553647" y="1006722"/>
                      </a:lnTo>
                      <a:lnTo>
                        <a:pt x="556194" y="1008445"/>
                      </a:lnTo>
                      <a:lnTo>
                        <a:pt x="557043" y="1008445"/>
                      </a:lnTo>
                      <a:lnTo>
                        <a:pt x="557043" y="1007597"/>
                      </a:lnTo>
                      <a:lnTo>
                        <a:pt x="557043" y="1006722"/>
                      </a:lnTo>
                      <a:lnTo>
                        <a:pt x="557043" y="1005874"/>
                      </a:lnTo>
                      <a:lnTo>
                        <a:pt x="556194" y="1005025"/>
                      </a:lnTo>
                      <a:lnTo>
                        <a:pt x="555345" y="1003329"/>
                      </a:lnTo>
                      <a:lnTo>
                        <a:pt x="554496" y="1003329"/>
                      </a:lnTo>
                      <a:lnTo>
                        <a:pt x="553647" y="1002480"/>
                      </a:lnTo>
                      <a:lnTo>
                        <a:pt x="551922" y="999909"/>
                      </a:lnTo>
                      <a:lnTo>
                        <a:pt x="551922" y="998212"/>
                      </a:lnTo>
                      <a:lnTo>
                        <a:pt x="550224" y="997363"/>
                      </a:lnTo>
                      <a:lnTo>
                        <a:pt x="551073" y="995640"/>
                      </a:lnTo>
                      <a:lnTo>
                        <a:pt x="549375" y="993943"/>
                      </a:lnTo>
                      <a:lnTo>
                        <a:pt x="550224" y="993095"/>
                      </a:lnTo>
                      <a:lnTo>
                        <a:pt x="551073" y="993095"/>
                      </a:lnTo>
                      <a:lnTo>
                        <a:pt x="551922" y="992247"/>
                      </a:lnTo>
                      <a:lnTo>
                        <a:pt x="552771" y="990523"/>
                      </a:lnTo>
                      <a:lnTo>
                        <a:pt x="551922" y="989675"/>
                      </a:lnTo>
                      <a:lnTo>
                        <a:pt x="551922" y="988827"/>
                      </a:lnTo>
                      <a:lnTo>
                        <a:pt x="550224" y="986282"/>
                      </a:lnTo>
                      <a:lnTo>
                        <a:pt x="549375" y="986282"/>
                      </a:lnTo>
                      <a:lnTo>
                        <a:pt x="548526" y="986282"/>
                      </a:lnTo>
                      <a:lnTo>
                        <a:pt x="547651" y="984558"/>
                      </a:lnTo>
                      <a:lnTo>
                        <a:pt x="548526" y="982862"/>
                      </a:lnTo>
                      <a:lnTo>
                        <a:pt x="550224" y="982013"/>
                      </a:lnTo>
                      <a:lnTo>
                        <a:pt x="550224" y="981165"/>
                      </a:lnTo>
                      <a:lnTo>
                        <a:pt x="552771" y="978593"/>
                      </a:lnTo>
                      <a:lnTo>
                        <a:pt x="551922" y="976897"/>
                      </a:lnTo>
                      <a:lnTo>
                        <a:pt x="552771" y="976897"/>
                      </a:lnTo>
                      <a:lnTo>
                        <a:pt x="553647" y="976048"/>
                      </a:lnTo>
                      <a:lnTo>
                        <a:pt x="555345" y="976048"/>
                      </a:lnTo>
                      <a:lnTo>
                        <a:pt x="555345" y="975200"/>
                      </a:lnTo>
                      <a:lnTo>
                        <a:pt x="555345" y="972628"/>
                      </a:lnTo>
                      <a:lnTo>
                        <a:pt x="555345" y="971780"/>
                      </a:lnTo>
                      <a:lnTo>
                        <a:pt x="555345" y="970931"/>
                      </a:lnTo>
                      <a:lnTo>
                        <a:pt x="556194" y="969235"/>
                      </a:lnTo>
                      <a:lnTo>
                        <a:pt x="555345" y="967511"/>
                      </a:lnTo>
                      <a:lnTo>
                        <a:pt x="555345" y="966663"/>
                      </a:lnTo>
                      <a:lnTo>
                        <a:pt x="556194" y="965815"/>
                      </a:lnTo>
                      <a:lnTo>
                        <a:pt x="556194" y="964118"/>
                      </a:lnTo>
                      <a:lnTo>
                        <a:pt x="561314" y="964966"/>
                      </a:lnTo>
                      <a:lnTo>
                        <a:pt x="563012" y="964118"/>
                      </a:lnTo>
                      <a:lnTo>
                        <a:pt x="563012" y="961546"/>
                      </a:lnTo>
                      <a:lnTo>
                        <a:pt x="564710" y="960698"/>
                      </a:lnTo>
                      <a:lnTo>
                        <a:pt x="565585" y="960698"/>
                      </a:lnTo>
                      <a:lnTo>
                        <a:pt x="564710" y="959001"/>
                      </a:lnTo>
                      <a:lnTo>
                        <a:pt x="565585" y="958153"/>
                      </a:lnTo>
                      <a:lnTo>
                        <a:pt x="567283" y="958153"/>
                      </a:lnTo>
                      <a:lnTo>
                        <a:pt x="567283" y="956430"/>
                      </a:lnTo>
                      <a:lnTo>
                        <a:pt x="568981" y="955581"/>
                      </a:lnTo>
                      <a:lnTo>
                        <a:pt x="568981" y="954733"/>
                      </a:lnTo>
                      <a:lnTo>
                        <a:pt x="568132" y="953885"/>
                      </a:lnTo>
                      <a:lnTo>
                        <a:pt x="568981" y="953036"/>
                      </a:lnTo>
                      <a:lnTo>
                        <a:pt x="568981" y="952188"/>
                      </a:lnTo>
                      <a:lnTo>
                        <a:pt x="569830" y="950465"/>
                      </a:lnTo>
                      <a:lnTo>
                        <a:pt x="569830" y="949616"/>
                      </a:lnTo>
                      <a:lnTo>
                        <a:pt x="570706" y="948768"/>
                      </a:lnTo>
                      <a:lnTo>
                        <a:pt x="571555" y="948768"/>
                      </a:lnTo>
                      <a:lnTo>
                        <a:pt x="571555" y="947919"/>
                      </a:lnTo>
                      <a:lnTo>
                        <a:pt x="569830" y="946196"/>
                      </a:lnTo>
                      <a:lnTo>
                        <a:pt x="568981" y="945348"/>
                      </a:lnTo>
                      <a:lnTo>
                        <a:pt x="568132" y="943651"/>
                      </a:lnTo>
                      <a:lnTo>
                        <a:pt x="568981" y="942803"/>
                      </a:lnTo>
                      <a:lnTo>
                        <a:pt x="568981" y="941106"/>
                      </a:lnTo>
                      <a:lnTo>
                        <a:pt x="570706" y="939383"/>
                      </a:lnTo>
                      <a:lnTo>
                        <a:pt x="569830" y="938534"/>
                      </a:lnTo>
                      <a:lnTo>
                        <a:pt x="569830" y="936838"/>
                      </a:lnTo>
                      <a:lnTo>
                        <a:pt x="568981" y="935989"/>
                      </a:lnTo>
                      <a:lnTo>
                        <a:pt x="568981" y="935141"/>
                      </a:lnTo>
                      <a:lnTo>
                        <a:pt x="568981" y="934266"/>
                      </a:lnTo>
                      <a:lnTo>
                        <a:pt x="568132" y="934266"/>
                      </a:lnTo>
                      <a:lnTo>
                        <a:pt x="567283" y="934266"/>
                      </a:lnTo>
                      <a:lnTo>
                        <a:pt x="565585" y="933418"/>
                      </a:lnTo>
                      <a:lnTo>
                        <a:pt x="563861" y="933418"/>
                      </a:lnTo>
                      <a:lnTo>
                        <a:pt x="562163" y="932569"/>
                      </a:lnTo>
                      <a:lnTo>
                        <a:pt x="562163" y="931721"/>
                      </a:lnTo>
                      <a:lnTo>
                        <a:pt x="558740" y="933418"/>
                      </a:lnTo>
                      <a:lnTo>
                        <a:pt x="558740" y="934266"/>
                      </a:lnTo>
                      <a:lnTo>
                        <a:pt x="557043" y="933418"/>
                      </a:lnTo>
                      <a:lnTo>
                        <a:pt x="556194" y="932569"/>
                      </a:lnTo>
                      <a:lnTo>
                        <a:pt x="557043" y="931721"/>
                      </a:lnTo>
                      <a:lnTo>
                        <a:pt x="556194" y="931721"/>
                      </a:lnTo>
                      <a:lnTo>
                        <a:pt x="556194" y="930873"/>
                      </a:lnTo>
                      <a:lnTo>
                        <a:pt x="555345" y="930024"/>
                      </a:lnTo>
                      <a:lnTo>
                        <a:pt x="554496" y="930024"/>
                      </a:lnTo>
                      <a:lnTo>
                        <a:pt x="553647" y="928301"/>
                      </a:lnTo>
                      <a:lnTo>
                        <a:pt x="552771" y="927453"/>
                      </a:lnTo>
                      <a:lnTo>
                        <a:pt x="552771" y="926604"/>
                      </a:lnTo>
                      <a:lnTo>
                        <a:pt x="552771" y="925756"/>
                      </a:lnTo>
                      <a:lnTo>
                        <a:pt x="552771" y="924907"/>
                      </a:lnTo>
                      <a:lnTo>
                        <a:pt x="552771" y="923184"/>
                      </a:lnTo>
                      <a:lnTo>
                        <a:pt x="551073" y="923184"/>
                      </a:lnTo>
                      <a:lnTo>
                        <a:pt x="550224" y="923184"/>
                      </a:lnTo>
                      <a:lnTo>
                        <a:pt x="549375" y="924907"/>
                      </a:lnTo>
                      <a:lnTo>
                        <a:pt x="548526" y="924907"/>
                      </a:lnTo>
                      <a:lnTo>
                        <a:pt x="547651" y="925756"/>
                      </a:lnTo>
                      <a:lnTo>
                        <a:pt x="546802" y="926604"/>
                      </a:lnTo>
                      <a:lnTo>
                        <a:pt x="545104" y="929149"/>
                      </a:lnTo>
                      <a:lnTo>
                        <a:pt x="544255" y="927453"/>
                      </a:lnTo>
                      <a:lnTo>
                        <a:pt x="543406" y="926604"/>
                      </a:lnTo>
                      <a:lnTo>
                        <a:pt x="543406" y="927453"/>
                      </a:lnTo>
                      <a:lnTo>
                        <a:pt x="541681" y="927453"/>
                      </a:lnTo>
                      <a:lnTo>
                        <a:pt x="539134" y="925756"/>
                      </a:lnTo>
                      <a:lnTo>
                        <a:pt x="538285" y="924907"/>
                      </a:lnTo>
                      <a:lnTo>
                        <a:pt x="539134" y="923184"/>
                      </a:lnTo>
                      <a:lnTo>
                        <a:pt x="538285" y="923184"/>
                      </a:lnTo>
                      <a:lnTo>
                        <a:pt x="536561" y="923184"/>
                      </a:lnTo>
                      <a:lnTo>
                        <a:pt x="535712" y="924059"/>
                      </a:lnTo>
                      <a:lnTo>
                        <a:pt x="534863" y="924907"/>
                      </a:lnTo>
                      <a:lnTo>
                        <a:pt x="531467" y="924059"/>
                      </a:lnTo>
                      <a:lnTo>
                        <a:pt x="529742" y="924059"/>
                      </a:lnTo>
                      <a:lnTo>
                        <a:pt x="528893" y="924907"/>
                      </a:lnTo>
                      <a:lnTo>
                        <a:pt x="528893" y="925756"/>
                      </a:lnTo>
                      <a:lnTo>
                        <a:pt x="528044" y="926604"/>
                      </a:lnTo>
                      <a:lnTo>
                        <a:pt x="526346" y="926604"/>
                      </a:lnTo>
                      <a:lnTo>
                        <a:pt x="526346" y="927453"/>
                      </a:lnTo>
                      <a:lnTo>
                        <a:pt x="525471" y="927453"/>
                      </a:lnTo>
                      <a:lnTo>
                        <a:pt x="525471" y="928301"/>
                      </a:lnTo>
                      <a:lnTo>
                        <a:pt x="522924" y="929149"/>
                      </a:lnTo>
                      <a:lnTo>
                        <a:pt x="522075" y="930024"/>
                      </a:lnTo>
                      <a:lnTo>
                        <a:pt x="521226" y="930024"/>
                      </a:lnTo>
                      <a:lnTo>
                        <a:pt x="520377" y="930873"/>
                      </a:lnTo>
                      <a:lnTo>
                        <a:pt x="518652" y="930873"/>
                      </a:lnTo>
                      <a:lnTo>
                        <a:pt x="518652" y="931721"/>
                      </a:lnTo>
                      <a:lnTo>
                        <a:pt x="517803" y="930873"/>
                      </a:lnTo>
                      <a:lnTo>
                        <a:pt x="516954" y="931721"/>
                      </a:lnTo>
                      <a:lnTo>
                        <a:pt x="515256" y="930873"/>
                      </a:lnTo>
                      <a:lnTo>
                        <a:pt x="514381" y="931721"/>
                      </a:lnTo>
                      <a:lnTo>
                        <a:pt x="513532" y="930873"/>
                      </a:lnTo>
                      <a:lnTo>
                        <a:pt x="512683" y="930873"/>
                      </a:lnTo>
                      <a:lnTo>
                        <a:pt x="511834" y="930873"/>
                      </a:lnTo>
                      <a:lnTo>
                        <a:pt x="510136" y="931721"/>
                      </a:lnTo>
                      <a:lnTo>
                        <a:pt x="510136" y="930873"/>
                      </a:lnTo>
                      <a:lnTo>
                        <a:pt x="509287" y="931721"/>
                      </a:lnTo>
                      <a:lnTo>
                        <a:pt x="508411" y="930873"/>
                      </a:lnTo>
                      <a:lnTo>
                        <a:pt x="507562" y="930873"/>
                      </a:lnTo>
                      <a:lnTo>
                        <a:pt x="506713" y="930024"/>
                      </a:lnTo>
                      <a:lnTo>
                        <a:pt x="507562" y="930024"/>
                      </a:lnTo>
                      <a:lnTo>
                        <a:pt x="507562" y="929149"/>
                      </a:lnTo>
                      <a:lnTo>
                        <a:pt x="506713" y="927453"/>
                      </a:lnTo>
                      <a:lnTo>
                        <a:pt x="507562" y="927453"/>
                      </a:lnTo>
                      <a:lnTo>
                        <a:pt x="508411" y="925756"/>
                      </a:lnTo>
                      <a:lnTo>
                        <a:pt x="507562" y="924059"/>
                      </a:lnTo>
                      <a:lnTo>
                        <a:pt x="508411" y="923184"/>
                      </a:lnTo>
                      <a:lnTo>
                        <a:pt x="509287" y="922336"/>
                      </a:lnTo>
                      <a:lnTo>
                        <a:pt x="508411" y="921487"/>
                      </a:lnTo>
                      <a:lnTo>
                        <a:pt x="506713" y="920639"/>
                      </a:lnTo>
                      <a:lnTo>
                        <a:pt x="505864" y="918942"/>
                      </a:lnTo>
                      <a:lnTo>
                        <a:pt x="505864" y="918067"/>
                      </a:lnTo>
                      <a:lnTo>
                        <a:pt x="505015" y="916371"/>
                      </a:lnTo>
                      <a:lnTo>
                        <a:pt x="504166" y="916371"/>
                      </a:lnTo>
                      <a:lnTo>
                        <a:pt x="505015" y="915522"/>
                      </a:lnTo>
                      <a:lnTo>
                        <a:pt x="503317" y="913826"/>
                      </a:lnTo>
                      <a:lnTo>
                        <a:pt x="503317" y="912977"/>
                      </a:lnTo>
                      <a:lnTo>
                        <a:pt x="503317" y="911254"/>
                      </a:lnTo>
                      <a:lnTo>
                        <a:pt x="502442" y="909557"/>
                      </a:lnTo>
                      <a:lnTo>
                        <a:pt x="502442" y="908709"/>
                      </a:lnTo>
                      <a:lnTo>
                        <a:pt x="501593" y="908709"/>
                      </a:lnTo>
                      <a:lnTo>
                        <a:pt x="500744" y="906986"/>
                      </a:lnTo>
                      <a:lnTo>
                        <a:pt x="499046" y="907861"/>
                      </a:lnTo>
                      <a:lnTo>
                        <a:pt x="499046" y="906137"/>
                      </a:lnTo>
                      <a:lnTo>
                        <a:pt x="499895" y="905289"/>
                      </a:lnTo>
                      <a:lnTo>
                        <a:pt x="499895" y="904441"/>
                      </a:lnTo>
                      <a:lnTo>
                        <a:pt x="500744" y="903592"/>
                      </a:lnTo>
                      <a:lnTo>
                        <a:pt x="499895" y="903592"/>
                      </a:lnTo>
                      <a:lnTo>
                        <a:pt x="497321" y="903592"/>
                      </a:lnTo>
                      <a:lnTo>
                        <a:pt x="496472" y="903592"/>
                      </a:lnTo>
                      <a:lnTo>
                        <a:pt x="496472" y="904441"/>
                      </a:lnTo>
                      <a:lnTo>
                        <a:pt x="495624" y="902744"/>
                      </a:lnTo>
                      <a:lnTo>
                        <a:pt x="493926" y="900172"/>
                      </a:lnTo>
                      <a:lnTo>
                        <a:pt x="493926" y="899324"/>
                      </a:lnTo>
                      <a:lnTo>
                        <a:pt x="493077" y="898475"/>
                      </a:lnTo>
                      <a:lnTo>
                        <a:pt x="493926" y="895904"/>
                      </a:lnTo>
                      <a:lnTo>
                        <a:pt x="491352" y="893359"/>
                      </a:lnTo>
                      <a:lnTo>
                        <a:pt x="493077" y="892510"/>
                      </a:lnTo>
                      <a:lnTo>
                        <a:pt x="493077" y="891662"/>
                      </a:lnTo>
                      <a:lnTo>
                        <a:pt x="493077" y="890814"/>
                      </a:lnTo>
                      <a:lnTo>
                        <a:pt x="494775" y="890814"/>
                      </a:lnTo>
                      <a:lnTo>
                        <a:pt x="494775" y="889939"/>
                      </a:lnTo>
                      <a:lnTo>
                        <a:pt x="492201" y="889090"/>
                      </a:lnTo>
                      <a:lnTo>
                        <a:pt x="491352" y="888242"/>
                      </a:lnTo>
                      <a:lnTo>
                        <a:pt x="490503" y="888242"/>
                      </a:lnTo>
                      <a:lnTo>
                        <a:pt x="491352" y="885697"/>
                      </a:lnTo>
                      <a:lnTo>
                        <a:pt x="490503" y="883974"/>
                      </a:lnTo>
                      <a:lnTo>
                        <a:pt x="489654" y="881429"/>
                      </a:lnTo>
                      <a:lnTo>
                        <a:pt x="488805" y="878857"/>
                      </a:lnTo>
                      <a:lnTo>
                        <a:pt x="489654" y="878009"/>
                      </a:lnTo>
                      <a:lnTo>
                        <a:pt x="489654" y="876312"/>
                      </a:lnTo>
                      <a:lnTo>
                        <a:pt x="490503" y="873740"/>
                      </a:lnTo>
                      <a:lnTo>
                        <a:pt x="489654" y="872892"/>
                      </a:lnTo>
                      <a:lnTo>
                        <a:pt x="487956" y="872043"/>
                      </a:lnTo>
                      <a:lnTo>
                        <a:pt x="487107" y="870347"/>
                      </a:lnTo>
                      <a:lnTo>
                        <a:pt x="485383" y="870347"/>
                      </a:lnTo>
                      <a:lnTo>
                        <a:pt x="484534" y="868650"/>
                      </a:lnTo>
                      <a:lnTo>
                        <a:pt x="484534" y="866927"/>
                      </a:lnTo>
                      <a:lnTo>
                        <a:pt x="481987" y="866927"/>
                      </a:lnTo>
                      <a:lnTo>
                        <a:pt x="480262" y="865230"/>
                      </a:lnTo>
                      <a:lnTo>
                        <a:pt x="478564" y="861810"/>
                      </a:lnTo>
                      <a:lnTo>
                        <a:pt x="480262" y="857568"/>
                      </a:lnTo>
                      <a:lnTo>
                        <a:pt x="481987" y="854148"/>
                      </a:lnTo>
                      <a:lnTo>
                        <a:pt x="480262" y="850728"/>
                      </a:lnTo>
                      <a:lnTo>
                        <a:pt x="481987" y="849880"/>
                      </a:lnTo>
                      <a:lnTo>
                        <a:pt x="482836" y="847335"/>
                      </a:lnTo>
                      <a:lnTo>
                        <a:pt x="483685" y="847335"/>
                      </a:lnTo>
                      <a:lnTo>
                        <a:pt x="484534" y="846486"/>
                      </a:lnTo>
                      <a:lnTo>
                        <a:pt x="485383" y="843066"/>
                      </a:lnTo>
                      <a:lnTo>
                        <a:pt x="486232" y="843066"/>
                      </a:lnTo>
                      <a:lnTo>
                        <a:pt x="485383" y="841370"/>
                      </a:lnTo>
                      <a:lnTo>
                        <a:pt x="487107" y="839646"/>
                      </a:lnTo>
                      <a:lnTo>
                        <a:pt x="487107" y="838798"/>
                      </a:lnTo>
                      <a:lnTo>
                        <a:pt x="487956" y="837950"/>
                      </a:lnTo>
                      <a:lnTo>
                        <a:pt x="489654" y="838798"/>
                      </a:lnTo>
                      <a:lnTo>
                        <a:pt x="493926" y="838798"/>
                      </a:lnTo>
                      <a:lnTo>
                        <a:pt x="493926" y="837950"/>
                      </a:lnTo>
                      <a:lnTo>
                        <a:pt x="494775" y="837101"/>
                      </a:lnTo>
                      <a:lnTo>
                        <a:pt x="495624" y="835405"/>
                      </a:lnTo>
                      <a:lnTo>
                        <a:pt x="495624" y="833681"/>
                      </a:lnTo>
                      <a:lnTo>
                        <a:pt x="496472" y="831985"/>
                      </a:lnTo>
                      <a:lnTo>
                        <a:pt x="496472" y="831136"/>
                      </a:lnTo>
                      <a:lnTo>
                        <a:pt x="496472" y="830288"/>
                      </a:lnTo>
                      <a:lnTo>
                        <a:pt x="494775" y="829439"/>
                      </a:lnTo>
                      <a:lnTo>
                        <a:pt x="494775" y="827716"/>
                      </a:lnTo>
                      <a:lnTo>
                        <a:pt x="494775" y="826868"/>
                      </a:lnTo>
                      <a:lnTo>
                        <a:pt x="493077" y="826019"/>
                      </a:lnTo>
                      <a:lnTo>
                        <a:pt x="493077" y="825171"/>
                      </a:lnTo>
                      <a:lnTo>
                        <a:pt x="493077" y="824323"/>
                      </a:lnTo>
                      <a:lnTo>
                        <a:pt x="493077" y="823448"/>
                      </a:lnTo>
                      <a:lnTo>
                        <a:pt x="492201" y="823448"/>
                      </a:lnTo>
                      <a:lnTo>
                        <a:pt x="490503" y="820054"/>
                      </a:lnTo>
                      <a:lnTo>
                        <a:pt x="491352" y="819206"/>
                      </a:lnTo>
                      <a:lnTo>
                        <a:pt x="490503" y="817483"/>
                      </a:lnTo>
                      <a:lnTo>
                        <a:pt x="490503" y="815786"/>
                      </a:lnTo>
                      <a:lnTo>
                        <a:pt x="489654" y="815786"/>
                      </a:lnTo>
                      <a:lnTo>
                        <a:pt x="488805" y="814089"/>
                      </a:lnTo>
                      <a:lnTo>
                        <a:pt x="485383" y="813241"/>
                      </a:lnTo>
                      <a:lnTo>
                        <a:pt x="483685" y="812366"/>
                      </a:lnTo>
                      <a:lnTo>
                        <a:pt x="481987" y="812366"/>
                      </a:lnTo>
                      <a:lnTo>
                        <a:pt x="479413" y="809821"/>
                      </a:lnTo>
                      <a:lnTo>
                        <a:pt x="476866" y="808973"/>
                      </a:lnTo>
                      <a:lnTo>
                        <a:pt x="476017" y="807276"/>
                      </a:lnTo>
                      <a:lnTo>
                        <a:pt x="474293" y="807276"/>
                      </a:lnTo>
                      <a:lnTo>
                        <a:pt x="471746" y="805553"/>
                      </a:lnTo>
                      <a:lnTo>
                        <a:pt x="471746" y="804704"/>
                      </a:lnTo>
                      <a:lnTo>
                        <a:pt x="472595" y="803856"/>
                      </a:lnTo>
                      <a:lnTo>
                        <a:pt x="472595" y="803007"/>
                      </a:lnTo>
                      <a:lnTo>
                        <a:pt x="471746" y="803007"/>
                      </a:lnTo>
                      <a:lnTo>
                        <a:pt x="471746" y="802159"/>
                      </a:lnTo>
                      <a:lnTo>
                        <a:pt x="472595" y="801284"/>
                      </a:lnTo>
                      <a:lnTo>
                        <a:pt x="471746" y="801284"/>
                      </a:lnTo>
                      <a:lnTo>
                        <a:pt x="472595" y="800436"/>
                      </a:lnTo>
                      <a:lnTo>
                        <a:pt x="471746" y="800436"/>
                      </a:lnTo>
                      <a:lnTo>
                        <a:pt x="472595" y="799587"/>
                      </a:lnTo>
                      <a:lnTo>
                        <a:pt x="471746" y="798739"/>
                      </a:lnTo>
                      <a:lnTo>
                        <a:pt x="472595" y="797042"/>
                      </a:lnTo>
                      <a:lnTo>
                        <a:pt x="471746" y="797042"/>
                      </a:lnTo>
                      <a:lnTo>
                        <a:pt x="471746" y="796194"/>
                      </a:lnTo>
                      <a:lnTo>
                        <a:pt x="471746" y="795319"/>
                      </a:lnTo>
                      <a:lnTo>
                        <a:pt x="471746" y="794471"/>
                      </a:lnTo>
                      <a:lnTo>
                        <a:pt x="470897" y="791926"/>
                      </a:lnTo>
                      <a:lnTo>
                        <a:pt x="472595" y="791077"/>
                      </a:lnTo>
                      <a:lnTo>
                        <a:pt x="471746" y="790202"/>
                      </a:lnTo>
                      <a:lnTo>
                        <a:pt x="472595" y="790202"/>
                      </a:lnTo>
                      <a:lnTo>
                        <a:pt x="472595" y="789354"/>
                      </a:lnTo>
                      <a:lnTo>
                        <a:pt x="472595" y="787657"/>
                      </a:lnTo>
                      <a:lnTo>
                        <a:pt x="473444" y="787657"/>
                      </a:lnTo>
                      <a:lnTo>
                        <a:pt x="473444" y="785112"/>
                      </a:lnTo>
                      <a:lnTo>
                        <a:pt x="474293" y="783389"/>
                      </a:lnTo>
                      <a:lnTo>
                        <a:pt x="475142" y="783389"/>
                      </a:lnTo>
                      <a:lnTo>
                        <a:pt x="476866" y="780844"/>
                      </a:lnTo>
                      <a:lnTo>
                        <a:pt x="477715" y="780844"/>
                      </a:lnTo>
                      <a:lnTo>
                        <a:pt x="479413" y="776575"/>
                      </a:lnTo>
                      <a:lnTo>
                        <a:pt x="479413" y="775727"/>
                      </a:lnTo>
                      <a:lnTo>
                        <a:pt x="477715" y="773155"/>
                      </a:lnTo>
                      <a:lnTo>
                        <a:pt x="476866" y="771459"/>
                      </a:lnTo>
                      <a:lnTo>
                        <a:pt x="476017" y="771459"/>
                      </a:lnTo>
                      <a:lnTo>
                        <a:pt x="476017" y="768914"/>
                      </a:lnTo>
                      <a:lnTo>
                        <a:pt x="475142" y="767190"/>
                      </a:lnTo>
                      <a:lnTo>
                        <a:pt x="474293" y="767190"/>
                      </a:lnTo>
                      <a:lnTo>
                        <a:pt x="471746" y="766342"/>
                      </a:lnTo>
                      <a:lnTo>
                        <a:pt x="470048" y="762949"/>
                      </a:lnTo>
                      <a:lnTo>
                        <a:pt x="466625" y="762074"/>
                      </a:lnTo>
                      <a:lnTo>
                        <a:pt x="464927" y="760377"/>
                      </a:lnTo>
                      <a:lnTo>
                        <a:pt x="463203" y="760377"/>
                      </a:lnTo>
                      <a:lnTo>
                        <a:pt x="461505" y="757832"/>
                      </a:lnTo>
                      <a:lnTo>
                        <a:pt x="458082" y="757832"/>
                      </a:lnTo>
                      <a:lnTo>
                        <a:pt x="457233" y="757832"/>
                      </a:lnTo>
                      <a:lnTo>
                        <a:pt x="456384" y="755260"/>
                      </a:lnTo>
                      <a:lnTo>
                        <a:pt x="452962" y="753563"/>
                      </a:lnTo>
                      <a:lnTo>
                        <a:pt x="452962" y="751867"/>
                      </a:lnTo>
                      <a:lnTo>
                        <a:pt x="452962" y="750992"/>
                      </a:lnTo>
                      <a:lnTo>
                        <a:pt x="454686" y="750143"/>
                      </a:lnTo>
                      <a:lnTo>
                        <a:pt x="454686" y="749295"/>
                      </a:lnTo>
                      <a:lnTo>
                        <a:pt x="454686" y="748447"/>
                      </a:lnTo>
                      <a:lnTo>
                        <a:pt x="453837" y="746750"/>
                      </a:lnTo>
                      <a:lnTo>
                        <a:pt x="452113" y="745027"/>
                      </a:lnTo>
                      <a:lnTo>
                        <a:pt x="449566" y="742482"/>
                      </a:lnTo>
                      <a:lnTo>
                        <a:pt x="449566" y="741633"/>
                      </a:lnTo>
                      <a:lnTo>
                        <a:pt x="448717" y="742482"/>
                      </a:lnTo>
                      <a:lnTo>
                        <a:pt x="447868" y="743330"/>
                      </a:lnTo>
                      <a:lnTo>
                        <a:pt x="446143" y="743330"/>
                      </a:lnTo>
                      <a:lnTo>
                        <a:pt x="444445" y="745027"/>
                      </a:lnTo>
                      <a:lnTo>
                        <a:pt x="441023" y="745027"/>
                      </a:lnTo>
                      <a:lnTo>
                        <a:pt x="439325" y="745875"/>
                      </a:lnTo>
                      <a:lnTo>
                        <a:pt x="439325" y="746750"/>
                      </a:lnTo>
                      <a:lnTo>
                        <a:pt x="435902" y="746750"/>
                      </a:lnTo>
                      <a:lnTo>
                        <a:pt x="434205" y="747598"/>
                      </a:lnTo>
                      <a:lnTo>
                        <a:pt x="434205" y="750143"/>
                      </a:lnTo>
                      <a:lnTo>
                        <a:pt x="431658" y="752715"/>
                      </a:lnTo>
                      <a:lnTo>
                        <a:pt x="429933" y="752715"/>
                      </a:lnTo>
                      <a:lnTo>
                        <a:pt x="428235" y="753563"/>
                      </a:lnTo>
                      <a:lnTo>
                        <a:pt x="426537" y="751867"/>
                      </a:lnTo>
                      <a:lnTo>
                        <a:pt x="425688" y="750992"/>
                      </a:lnTo>
                      <a:lnTo>
                        <a:pt x="423964" y="749295"/>
                      </a:lnTo>
                      <a:lnTo>
                        <a:pt x="423964" y="748447"/>
                      </a:lnTo>
                      <a:lnTo>
                        <a:pt x="423964" y="747598"/>
                      </a:lnTo>
                      <a:lnTo>
                        <a:pt x="419692" y="744178"/>
                      </a:lnTo>
                      <a:lnTo>
                        <a:pt x="418843" y="744178"/>
                      </a:lnTo>
                      <a:lnTo>
                        <a:pt x="416296" y="745027"/>
                      </a:lnTo>
                      <a:lnTo>
                        <a:pt x="414598" y="745875"/>
                      </a:lnTo>
                      <a:lnTo>
                        <a:pt x="412025" y="745027"/>
                      </a:lnTo>
                      <a:lnTo>
                        <a:pt x="407753" y="745027"/>
                      </a:lnTo>
                      <a:lnTo>
                        <a:pt x="403508" y="746750"/>
                      </a:lnTo>
                      <a:lnTo>
                        <a:pt x="401784" y="745875"/>
                      </a:lnTo>
                      <a:lnTo>
                        <a:pt x="400935" y="745875"/>
                      </a:lnTo>
                      <a:lnTo>
                        <a:pt x="399237" y="748447"/>
                      </a:lnTo>
                      <a:lnTo>
                        <a:pt x="398388" y="749295"/>
                      </a:lnTo>
                      <a:lnTo>
                        <a:pt x="398388" y="750143"/>
                      </a:lnTo>
                      <a:lnTo>
                        <a:pt x="398388" y="750992"/>
                      </a:lnTo>
                      <a:lnTo>
                        <a:pt x="398388" y="751867"/>
                      </a:lnTo>
                      <a:lnTo>
                        <a:pt x="399237" y="751867"/>
                      </a:lnTo>
                      <a:lnTo>
                        <a:pt x="400086" y="752715"/>
                      </a:lnTo>
                      <a:lnTo>
                        <a:pt x="400086" y="753563"/>
                      </a:lnTo>
                      <a:lnTo>
                        <a:pt x="399237" y="755260"/>
                      </a:lnTo>
                      <a:lnTo>
                        <a:pt x="399237" y="756983"/>
                      </a:lnTo>
                      <a:lnTo>
                        <a:pt x="399237" y="758680"/>
                      </a:lnTo>
                      <a:lnTo>
                        <a:pt x="398388" y="760377"/>
                      </a:lnTo>
                      <a:lnTo>
                        <a:pt x="395814" y="762949"/>
                      </a:lnTo>
                      <a:lnTo>
                        <a:pt x="394965" y="762949"/>
                      </a:lnTo>
                      <a:lnTo>
                        <a:pt x="391543" y="761225"/>
                      </a:lnTo>
                      <a:lnTo>
                        <a:pt x="389845" y="758680"/>
                      </a:lnTo>
                      <a:lnTo>
                        <a:pt x="388996" y="754412"/>
                      </a:lnTo>
                      <a:lnTo>
                        <a:pt x="385573" y="751867"/>
                      </a:lnTo>
                      <a:lnTo>
                        <a:pt x="384724" y="751867"/>
                      </a:lnTo>
                      <a:lnTo>
                        <a:pt x="383875" y="752715"/>
                      </a:lnTo>
                      <a:lnTo>
                        <a:pt x="383875" y="756983"/>
                      </a:lnTo>
                      <a:lnTo>
                        <a:pt x="383026" y="758680"/>
                      </a:lnTo>
                      <a:lnTo>
                        <a:pt x="382177" y="760377"/>
                      </a:lnTo>
                      <a:lnTo>
                        <a:pt x="380453" y="762949"/>
                      </a:lnTo>
                      <a:lnTo>
                        <a:pt x="377906" y="762074"/>
                      </a:lnTo>
                      <a:lnTo>
                        <a:pt x="377057" y="764645"/>
                      </a:lnTo>
                      <a:lnTo>
                        <a:pt x="373634" y="766342"/>
                      </a:lnTo>
                      <a:lnTo>
                        <a:pt x="371088" y="766342"/>
                      </a:lnTo>
                      <a:lnTo>
                        <a:pt x="368514" y="765494"/>
                      </a:lnTo>
                      <a:lnTo>
                        <a:pt x="366816" y="763797"/>
                      </a:lnTo>
                      <a:lnTo>
                        <a:pt x="364243" y="762949"/>
                      </a:lnTo>
                      <a:lnTo>
                        <a:pt x="363394" y="760377"/>
                      </a:lnTo>
                      <a:lnTo>
                        <a:pt x="362545" y="760377"/>
                      </a:lnTo>
                      <a:lnTo>
                        <a:pt x="361696" y="760377"/>
                      </a:lnTo>
                      <a:lnTo>
                        <a:pt x="360847" y="759529"/>
                      </a:lnTo>
                      <a:lnTo>
                        <a:pt x="359998" y="756983"/>
                      </a:lnTo>
                      <a:lnTo>
                        <a:pt x="357424" y="752715"/>
                      </a:lnTo>
                      <a:lnTo>
                        <a:pt x="355726" y="751867"/>
                      </a:lnTo>
                      <a:lnTo>
                        <a:pt x="354877" y="750992"/>
                      </a:lnTo>
                      <a:lnTo>
                        <a:pt x="352304" y="750992"/>
                      </a:lnTo>
                      <a:lnTo>
                        <a:pt x="351455" y="751867"/>
                      </a:lnTo>
                      <a:lnTo>
                        <a:pt x="352304" y="752715"/>
                      </a:lnTo>
                      <a:lnTo>
                        <a:pt x="351455" y="756983"/>
                      </a:lnTo>
                      <a:lnTo>
                        <a:pt x="351455" y="757832"/>
                      </a:lnTo>
                      <a:lnTo>
                        <a:pt x="355726" y="762074"/>
                      </a:lnTo>
                      <a:lnTo>
                        <a:pt x="355726" y="762949"/>
                      </a:lnTo>
                      <a:lnTo>
                        <a:pt x="354877" y="764645"/>
                      </a:lnTo>
                      <a:lnTo>
                        <a:pt x="354028" y="764645"/>
                      </a:lnTo>
                      <a:lnTo>
                        <a:pt x="352304" y="765494"/>
                      </a:lnTo>
                      <a:lnTo>
                        <a:pt x="349757" y="765494"/>
                      </a:lnTo>
                      <a:lnTo>
                        <a:pt x="348908" y="765494"/>
                      </a:lnTo>
                      <a:lnTo>
                        <a:pt x="348059" y="765494"/>
                      </a:lnTo>
                      <a:lnTo>
                        <a:pt x="347183" y="764645"/>
                      </a:lnTo>
                      <a:lnTo>
                        <a:pt x="345485" y="762949"/>
                      </a:lnTo>
                      <a:lnTo>
                        <a:pt x="342938" y="762074"/>
                      </a:lnTo>
                      <a:lnTo>
                        <a:pt x="340365" y="762074"/>
                      </a:lnTo>
                      <a:lnTo>
                        <a:pt x="338667" y="762949"/>
                      </a:lnTo>
                      <a:lnTo>
                        <a:pt x="337818" y="762949"/>
                      </a:lnTo>
                      <a:lnTo>
                        <a:pt x="336093" y="762949"/>
                      </a:lnTo>
                      <a:lnTo>
                        <a:pt x="335244" y="762949"/>
                      </a:lnTo>
                      <a:lnTo>
                        <a:pt x="331848" y="762074"/>
                      </a:lnTo>
                      <a:lnTo>
                        <a:pt x="327577" y="762949"/>
                      </a:lnTo>
                      <a:lnTo>
                        <a:pt x="325879" y="762949"/>
                      </a:lnTo>
                      <a:lnTo>
                        <a:pt x="321607" y="764645"/>
                      </a:lnTo>
                      <a:lnTo>
                        <a:pt x="318185" y="764645"/>
                      </a:lnTo>
                      <a:lnTo>
                        <a:pt x="315638" y="764645"/>
                      </a:lnTo>
                      <a:lnTo>
                        <a:pt x="313064" y="763797"/>
                      </a:lnTo>
                      <a:lnTo>
                        <a:pt x="309669" y="763797"/>
                      </a:lnTo>
                      <a:lnTo>
                        <a:pt x="307944" y="764645"/>
                      </a:lnTo>
                      <a:lnTo>
                        <a:pt x="304548" y="768039"/>
                      </a:lnTo>
                      <a:lnTo>
                        <a:pt x="301975" y="768914"/>
                      </a:lnTo>
                      <a:lnTo>
                        <a:pt x="299428" y="768914"/>
                      </a:lnTo>
                      <a:lnTo>
                        <a:pt x="298579" y="768039"/>
                      </a:lnTo>
                      <a:lnTo>
                        <a:pt x="296005" y="768039"/>
                      </a:lnTo>
                      <a:lnTo>
                        <a:pt x="291734" y="766342"/>
                      </a:lnTo>
                      <a:lnTo>
                        <a:pt x="290885" y="766342"/>
                      </a:lnTo>
                      <a:lnTo>
                        <a:pt x="288338" y="767190"/>
                      </a:lnTo>
                      <a:lnTo>
                        <a:pt x="284915" y="768039"/>
                      </a:lnTo>
                      <a:lnTo>
                        <a:pt x="279795" y="768039"/>
                      </a:lnTo>
                      <a:lnTo>
                        <a:pt x="278946" y="768039"/>
                      </a:lnTo>
                      <a:lnTo>
                        <a:pt x="276399" y="769762"/>
                      </a:lnTo>
                      <a:lnTo>
                        <a:pt x="275550" y="770610"/>
                      </a:lnTo>
                      <a:lnTo>
                        <a:pt x="274674" y="773155"/>
                      </a:lnTo>
                      <a:lnTo>
                        <a:pt x="275550" y="774879"/>
                      </a:lnTo>
                      <a:lnTo>
                        <a:pt x="275550" y="775727"/>
                      </a:lnTo>
                      <a:lnTo>
                        <a:pt x="274674" y="776575"/>
                      </a:lnTo>
                      <a:lnTo>
                        <a:pt x="272976" y="778272"/>
                      </a:lnTo>
                      <a:lnTo>
                        <a:pt x="271278" y="781692"/>
                      </a:lnTo>
                      <a:lnTo>
                        <a:pt x="271278" y="784237"/>
                      </a:lnTo>
                      <a:lnTo>
                        <a:pt x="271278" y="785112"/>
                      </a:lnTo>
                      <a:lnTo>
                        <a:pt x="272976" y="787657"/>
                      </a:lnTo>
                      <a:lnTo>
                        <a:pt x="272127" y="791926"/>
                      </a:lnTo>
                      <a:lnTo>
                        <a:pt x="273825" y="796194"/>
                      </a:lnTo>
                      <a:lnTo>
                        <a:pt x="273825" y="797042"/>
                      </a:lnTo>
                      <a:lnTo>
                        <a:pt x="273825" y="798739"/>
                      </a:lnTo>
                      <a:lnTo>
                        <a:pt x="273825" y="799587"/>
                      </a:lnTo>
                      <a:lnTo>
                        <a:pt x="272127" y="803007"/>
                      </a:lnTo>
                      <a:lnTo>
                        <a:pt x="271278" y="803856"/>
                      </a:lnTo>
                      <a:lnTo>
                        <a:pt x="269554" y="803856"/>
                      </a:lnTo>
                      <a:lnTo>
                        <a:pt x="261886" y="798739"/>
                      </a:lnTo>
                      <a:lnTo>
                        <a:pt x="261037" y="797891"/>
                      </a:lnTo>
                      <a:lnTo>
                        <a:pt x="261886" y="783389"/>
                      </a:lnTo>
                      <a:lnTo>
                        <a:pt x="261886" y="780844"/>
                      </a:lnTo>
                      <a:lnTo>
                        <a:pt x="261037" y="774030"/>
                      </a:lnTo>
                      <a:lnTo>
                        <a:pt x="259339" y="769762"/>
                      </a:lnTo>
                      <a:lnTo>
                        <a:pt x="258490" y="768039"/>
                      </a:lnTo>
                      <a:lnTo>
                        <a:pt x="255068" y="767190"/>
                      </a:lnTo>
                      <a:lnTo>
                        <a:pt x="253370" y="766342"/>
                      </a:lnTo>
                      <a:lnTo>
                        <a:pt x="249947" y="766342"/>
                      </a:lnTo>
                      <a:lnTo>
                        <a:pt x="249098" y="767190"/>
                      </a:lnTo>
                      <a:lnTo>
                        <a:pt x="245676" y="774030"/>
                      </a:lnTo>
                      <a:lnTo>
                        <a:pt x="242280" y="781692"/>
                      </a:lnTo>
                      <a:lnTo>
                        <a:pt x="240556" y="783389"/>
                      </a:lnTo>
                      <a:lnTo>
                        <a:pt x="235435" y="786809"/>
                      </a:lnTo>
                      <a:lnTo>
                        <a:pt x="235435" y="787657"/>
                      </a:lnTo>
                      <a:lnTo>
                        <a:pt x="234586" y="787657"/>
                      </a:lnTo>
                      <a:lnTo>
                        <a:pt x="232888" y="786809"/>
                      </a:lnTo>
                      <a:lnTo>
                        <a:pt x="228617" y="785961"/>
                      </a:lnTo>
                      <a:lnTo>
                        <a:pt x="227768" y="785961"/>
                      </a:lnTo>
                      <a:lnTo>
                        <a:pt x="224345" y="780844"/>
                      </a:lnTo>
                      <a:lnTo>
                        <a:pt x="224345" y="779147"/>
                      </a:lnTo>
                      <a:lnTo>
                        <a:pt x="223496" y="776575"/>
                      </a:lnTo>
                      <a:lnTo>
                        <a:pt x="219225" y="768914"/>
                      </a:lnTo>
                      <a:lnTo>
                        <a:pt x="219225" y="762074"/>
                      </a:lnTo>
                      <a:lnTo>
                        <a:pt x="218376" y="760377"/>
                      </a:lnTo>
                      <a:lnTo>
                        <a:pt x="218376" y="759529"/>
                      </a:lnTo>
                      <a:lnTo>
                        <a:pt x="218376" y="756109"/>
                      </a:lnTo>
                      <a:lnTo>
                        <a:pt x="220100" y="749295"/>
                      </a:lnTo>
                      <a:lnTo>
                        <a:pt x="221798" y="747598"/>
                      </a:lnTo>
                      <a:lnTo>
                        <a:pt x="224345" y="747598"/>
                      </a:lnTo>
                      <a:lnTo>
                        <a:pt x="226070" y="746750"/>
                      </a:lnTo>
                      <a:lnTo>
                        <a:pt x="226070" y="745027"/>
                      </a:lnTo>
                      <a:lnTo>
                        <a:pt x="226070" y="743330"/>
                      </a:lnTo>
                      <a:lnTo>
                        <a:pt x="225221" y="742482"/>
                      </a:lnTo>
                      <a:lnTo>
                        <a:pt x="224345" y="742482"/>
                      </a:lnTo>
                      <a:lnTo>
                        <a:pt x="220100" y="741633"/>
                      </a:lnTo>
                      <a:lnTo>
                        <a:pt x="217527" y="742482"/>
                      </a:lnTo>
                      <a:lnTo>
                        <a:pt x="214980" y="744178"/>
                      </a:lnTo>
                      <a:lnTo>
                        <a:pt x="212406" y="745027"/>
                      </a:lnTo>
                      <a:lnTo>
                        <a:pt x="202165" y="744178"/>
                      </a:lnTo>
                      <a:lnTo>
                        <a:pt x="199618" y="744178"/>
                      </a:lnTo>
                      <a:lnTo>
                        <a:pt x="196196" y="740785"/>
                      </a:lnTo>
                      <a:lnTo>
                        <a:pt x="195347" y="739910"/>
                      </a:lnTo>
                      <a:lnTo>
                        <a:pt x="193649" y="736517"/>
                      </a:lnTo>
                      <a:lnTo>
                        <a:pt x="191075" y="735668"/>
                      </a:lnTo>
                      <a:lnTo>
                        <a:pt x="187679" y="734820"/>
                      </a:lnTo>
                      <a:lnTo>
                        <a:pt x="186831" y="735668"/>
                      </a:lnTo>
                      <a:lnTo>
                        <a:pt x="184257" y="735668"/>
                      </a:lnTo>
                      <a:lnTo>
                        <a:pt x="180861" y="736517"/>
                      </a:lnTo>
                      <a:lnTo>
                        <a:pt x="178288" y="737365"/>
                      </a:lnTo>
                      <a:lnTo>
                        <a:pt x="178288" y="738213"/>
                      </a:lnTo>
                      <a:lnTo>
                        <a:pt x="176590" y="738213"/>
                      </a:lnTo>
                      <a:lnTo>
                        <a:pt x="168047" y="738213"/>
                      </a:lnTo>
                      <a:lnTo>
                        <a:pt x="163775" y="737365"/>
                      </a:lnTo>
                      <a:lnTo>
                        <a:pt x="162926" y="737365"/>
                      </a:lnTo>
                      <a:lnTo>
                        <a:pt x="158681" y="737365"/>
                      </a:lnTo>
                      <a:lnTo>
                        <a:pt x="157806" y="737365"/>
                      </a:lnTo>
                      <a:lnTo>
                        <a:pt x="152712" y="738213"/>
                      </a:lnTo>
                      <a:lnTo>
                        <a:pt x="150138" y="739910"/>
                      </a:lnTo>
                      <a:lnTo>
                        <a:pt x="147591" y="739910"/>
                      </a:lnTo>
                      <a:lnTo>
                        <a:pt x="145018" y="739910"/>
                      </a:lnTo>
                      <a:lnTo>
                        <a:pt x="143320" y="739062"/>
                      </a:lnTo>
                      <a:lnTo>
                        <a:pt x="136501" y="736517"/>
                      </a:lnTo>
                      <a:lnTo>
                        <a:pt x="129656" y="737365"/>
                      </a:lnTo>
                      <a:lnTo>
                        <a:pt x="127958" y="736517"/>
                      </a:lnTo>
                      <a:lnTo>
                        <a:pt x="126260" y="736517"/>
                      </a:lnTo>
                      <a:lnTo>
                        <a:pt x="125412" y="735668"/>
                      </a:lnTo>
                      <a:lnTo>
                        <a:pt x="121989" y="732248"/>
                      </a:lnTo>
                      <a:lnTo>
                        <a:pt x="120291" y="731400"/>
                      </a:lnTo>
                      <a:lnTo>
                        <a:pt x="119416" y="730551"/>
                      </a:lnTo>
                      <a:lnTo>
                        <a:pt x="118567" y="730551"/>
                      </a:lnTo>
                      <a:lnTo>
                        <a:pt x="114322" y="730551"/>
                      </a:lnTo>
                      <a:lnTo>
                        <a:pt x="111748" y="731400"/>
                      </a:lnTo>
                      <a:lnTo>
                        <a:pt x="110899" y="731400"/>
                      </a:lnTo>
                      <a:lnTo>
                        <a:pt x="110050" y="730551"/>
                      </a:lnTo>
                      <a:lnTo>
                        <a:pt x="106628" y="729703"/>
                      </a:lnTo>
                      <a:lnTo>
                        <a:pt x="104081" y="729703"/>
                      </a:lnTo>
                      <a:lnTo>
                        <a:pt x="100658" y="731400"/>
                      </a:lnTo>
                      <a:lnTo>
                        <a:pt x="95538" y="729703"/>
                      </a:lnTo>
                      <a:lnTo>
                        <a:pt x="92142" y="730551"/>
                      </a:lnTo>
                      <a:lnTo>
                        <a:pt x="91266" y="730551"/>
                      </a:lnTo>
                      <a:lnTo>
                        <a:pt x="89568" y="729703"/>
                      </a:lnTo>
                      <a:lnTo>
                        <a:pt x="87021" y="729703"/>
                      </a:lnTo>
                      <a:lnTo>
                        <a:pt x="87021" y="727980"/>
                      </a:lnTo>
                      <a:lnTo>
                        <a:pt x="84448" y="727131"/>
                      </a:lnTo>
                      <a:lnTo>
                        <a:pt x="79327" y="721166"/>
                      </a:lnTo>
                      <a:lnTo>
                        <a:pt x="76780" y="720318"/>
                      </a:lnTo>
                      <a:lnTo>
                        <a:pt x="74207" y="719470"/>
                      </a:lnTo>
                      <a:lnTo>
                        <a:pt x="72509" y="718621"/>
                      </a:lnTo>
                      <a:lnTo>
                        <a:pt x="70811" y="719470"/>
                      </a:lnTo>
                      <a:lnTo>
                        <a:pt x="69086" y="720318"/>
                      </a:lnTo>
                      <a:lnTo>
                        <a:pt x="66539" y="720318"/>
                      </a:lnTo>
                      <a:lnTo>
                        <a:pt x="64841" y="721166"/>
                      </a:lnTo>
                      <a:lnTo>
                        <a:pt x="63117" y="722863"/>
                      </a:lnTo>
                      <a:lnTo>
                        <a:pt x="60570" y="722863"/>
                      </a:lnTo>
                      <a:lnTo>
                        <a:pt x="58872" y="722863"/>
                      </a:lnTo>
                      <a:lnTo>
                        <a:pt x="57997" y="724586"/>
                      </a:lnTo>
                      <a:lnTo>
                        <a:pt x="55450" y="727980"/>
                      </a:lnTo>
                      <a:lnTo>
                        <a:pt x="53752" y="728828"/>
                      </a:lnTo>
                      <a:lnTo>
                        <a:pt x="52027" y="730551"/>
                      </a:lnTo>
                      <a:lnTo>
                        <a:pt x="49480" y="734820"/>
                      </a:lnTo>
                      <a:lnTo>
                        <a:pt x="48631" y="734820"/>
                      </a:lnTo>
                      <a:lnTo>
                        <a:pt x="46907" y="735668"/>
                      </a:lnTo>
                      <a:lnTo>
                        <a:pt x="46058" y="735668"/>
                      </a:lnTo>
                      <a:lnTo>
                        <a:pt x="40088" y="737365"/>
                      </a:lnTo>
                      <a:lnTo>
                        <a:pt x="33270" y="739062"/>
                      </a:lnTo>
                      <a:lnTo>
                        <a:pt x="31572" y="739062"/>
                      </a:lnTo>
                      <a:lnTo>
                        <a:pt x="31572" y="739910"/>
                      </a:lnTo>
                      <a:lnTo>
                        <a:pt x="28998" y="741633"/>
                      </a:lnTo>
                      <a:lnTo>
                        <a:pt x="25602" y="742482"/>
                      </a:lnTo>
                      <a:lnTo>
                        <a:pt x="24727" y="743330"/>
                      </a:lnTo>
                      <a:lnTo>
                        <a:pt x="22180" y="745875"/>
                      </a:lnTo>
                      <a:lnTo>
                        <a:pt x="20482" y="745875"/>
                      </a:lnTo>
                      <a:lnTo>
                        <a:pt x="18757" y="745875"/>
                      </a:lnTo>
                      <a:lnTo>
                        <a:pt x="17059" y="745875"/>
                      </a:lnTo>
                      <a:lnTo>
                        <a:pt x="17059" y="747598"/>
                      </a:lnTo>
                      <a:lnTo>
                        <a:pt x="14512" y="749295"/>
                      </a:lnTo>
                      <a:lnTo>
                        <a:pt x="12788" y="750992"/>
                      </a:lnTo>
                      <a:lnTo>
                        <a:pt x="11939" y="750992"/>
                      </a:lnTo>
                      <a:lnTo>
                        <a:pt x="10241" y="750992"/>
                      </a:lnTo>
                      <a:lnTo>
                        <a:pt x="10241" y="751867"/>
                      </a:lnTo>
                      <a:lnTo>
                        <a:pt x="5969" y="757832"/>
                      </a:lnTo>
                      <a:lnTo>
                        <a:pt x="5120" y="756109"/>
                      </a:lnTo>
                      <a:lnTo>
                        <a:pt x="3422" y="753563"/>
                      </a:lnTo>
                      <a:lnTo>
                        <a:pt x="4271" y="752715"/>
                      </a:lnTo>
                      <a:lnTo>
                        <a:pt x="5120" y="750143"/>
                      </a:lnTo>
                      <a:lnTo>
                        <a:pt x="5120" y="746750"/>
                      </a:lnTo>
                      <a:lnTo>
                        <a:pt x="3422" y="742482"/>
                      </a:lnTo>
                      <a:lnTo>
                        <a:pt x="5969" y="736517"/>
                      </a:lnTo>
                      <a:lnTo>
                        <a:pt x="5969" y="735668"/>
                      </a:lnTo>
                      <a:lnTo>
                        <a:pt x="5969" y="734820"/>
                      </a:lnTo>
                      <a:lnTo>
                        <a:pt x="5969" y="733945"/>
                      </a:lnTo>
                      <a:lnTo>
                        <a:pt x="4271" y="731400"/>
                      </a:lnTo>
                      <a:lnTo>
                        <a:pt x="3422" y="729703"/>
                      </a:lnTo>
                      <a:lnTo>
                        <a:pt x="3422" y="726283"/>
                      </a:lnTo>
                      <a:lnTo>
                        <a:pt x="3422" y="722015"/>
                      </a:lnTo>
                      <a:lnTo>
                        <a:pt x="1698" y="720318"/>
                      </a:lnTo>
                      <a:lnTo>
                        <a:pt x="1698" y="719470"/>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4" name="Forma Livre 33">
                  <a:extLst>
                    <a:ext uri="{FF2B5EF4-FFF2-40B4-BE49-F238E27FC236}">
                      <a16:creationId xmlns:a16="http://schemas.microsoft.com/office/drawing/2014/main" id="{5264591B-A701-B59E-046D-2165374BCA27}"/>
                    </a:ext>
                  </a:extLst>
                </p:cNvPr>
                <p:cNvSpPr/>
                <p:nvPr/>
              </p:nvSpPr>
              <p:spPr>
                <a:xfrm>
                  <a:off x="2230379" y="3229423"/>
                  <a:ext cx="508751" cy="334035"/>
                </a:xfrm>
                <a:custGeom>
                  <a:avLst/>
                  <a:gdLst>
                    <a:gd name="connsiteX0" fmla="*/ 1725 w 828320"/>
                    <a:gd name="connsiteY0" fmla="*/ 379327 h 543857"/>
                    <a:gd name="connsiteX1" fmla="*/ 2573 w 828320"/>
                    <a:gd name="connsiteY1" fmla="*/ 378478 h 543857"/>
                    <a:gd name="connsiteX2" fmla="*/ 2573 w 828320"/>
                    <a:gd name="connsiteY2" fmla="*/ 376782 h 543857"/>
                    <a:gd name="connsiteX3" fmla="*/ 4271 w 828320"/>
                    <a:gd name="connsiteY3" fmla="*/ 373362 h 543857"/>
                    <a:gd name="connsiteX4" fmla="*/ 5120 w 828320"/>
                    <a:gd name="connsiteY4" fmla="*/ 371665 h 543857"/>
                    <a:gd name="connsiteX5" fmla="*/ 6845 w 828320"/>
                    <a:gd name="connsiteY5" fmla="*/ 369120 h 543857"/>
                    <a:gd name="connsiteX6" fmla="*/ 9392 w 828320"/>
                    <a:gd name="connsiteY6" fmla="*/ 367397 h 543857"/>
                    <a:gd name="connsiteX7" fmla="*/ 12814 w 828320"/>
                    <a:gd name="connsiteY7" fmla="*/ 363128 h 543857"/>
                    <a:gd name="connsiteX8" fmla="*/ 14512 w 828320"/>
                    <a:gd name="connsiteY8" fmla="*/ 360583 h 543857"/>
                    <a:gd name="connsiteX9" fmla="*/ 16210 w 828320"/>
                    <a:gd name="connsiteY9" fmla="*/ 357163 h 543857"/>
                    <a:gd name="connsiteX10" fmla="*/ 17086 w 828320"/>
                    <a:gd name="connsiteY10" fmla="*/ 352073 h 543857"/>
                    <a:gd name="connsiteX11" fmla="*/ 18784 w 828320"/>
                    <a:gd name="connsiteY11" fmla="*/ 349501 h 543857"/>
                    <a:gd name="connsiteX12" fmla="*/ 19633 w 828320"/>
                    <a:gd name="connsiteY12" fmla="*/ 346956 h 543857"/>
                    <a:gd name="connsiteX13" fmla="*/ 21331 w 828320"/>
                    <a:gd name="connsiteY13" fmla="*/ 344385 h 543857"/>
                    <a:gd name="connsiteX14" fmla="*/ 23055 w 828320"/>
                    <a:gd name="connsiteY14" fmla="*/ 344385 h 543857"/>
                    <a:gd name="connsiteX15" fmla="*/ 23904 w 828320"/>
                    <a:gd name="connsiteY15" fmla="*/ 342688 h 543857"/>
                    <a:gd name="connsiteX16" fmla="*/ 23055 w 828320"/>
                    <a:gd name="connsiteY16" fmla="*/ 339268 h 543857"/>
                    <a:gd name="connsiteX17" fmla="*/ 22180 w 828320"/>
                    <a:gd name="connsiteY17" fmla="*/ 337571 h 543857"/>
                    <a:gd name="connsiteX18" fmla="*/ 20482 w 828320"/>
                    <a:gd name="connsiteY18" fmla="*/ 335874 h 543857"/>
                    <a:gd name="connsiteX19" fmla="*/ 19633 w 828320"/>
                    <a:gd name="connsiteY19" fmla="*/ 334151 h 543857"/>
                    <a:gd name="connsiteX20" fmla="*/ 20482 w 828320"/>
                    <a:gd name="connsiteY20" fmla="*/ 332454 h 543857"/>
                    <a:gd name="connsiteX21" fmla="*/ 19633 w 828320"/>
                    <a:gd name="connsiteY21" fmla="*/ 329909 h 543857"/>
                    <a:gd name="connsiteX22" fmla="*/ 19633 w 828320"/>
                    <a:gd name="connsiteY22" fmla="*/ 327338 h 543857"/>
                    <a:gd name="connsiteX23" fmla="*/ 22180 w 828320"/>
                    <a:gd name="connsiteY23" fmla="*/ 320524 h 543857"/>
                    <a:gd name="connsiteX24" fmla="*/ 22180 w 828320"/>
                    <a:gd name="connsiteY24" fmla="*/ 315408 h 543857"/>
                    <a:gd name="connsiteX25" fmla="*/ 23904 w 828320"/>
                    <a:gd name="connsiteY25" fmla="*/ 311988 h 543857"/>
                    <a:gd name="connsiteX26" fmla="*/ 24753 w 828320"/>
                    <a:gd name="connsiteY26" fmla="*/ 308594 h 543857"/>
                    <a:gd name="connsiteX27" fmla="*/ 26451 w 828320"/>
                    <a:gd name="connsiteY27" fmla="*/ 301754 h 543857"/>
                    <a:gd name="connsiteX28" fmla="*/ 29025 w 828320"/>
                    <a:gd name="connsiteY28" fmla="*/ 294092 h 543857"/>
                    <a:gd name="connsiteX29" fmla="*/ 29874 w 828320"/>
                    <a:gd name="connsiteY29" fmla="*/ 291547 h 543857"/>
                    <a:gd name="connsiteX30" fmla="*/ 31572 w 828320"/>
                    <a:gd name="connsiteY30" fmla="*/ 290672 h 543857"/>
                    <a:gd name="connsiteX31" fmla="*/ 32421 w 828320"/>
                    <a:gd name="connsiteY31" fmla="*/ 288976 h 543857"/>
                    <a:gd name="connsiteX32" fmla="*/ 34145 w 828320"/>
                    <a:gd name="connsiteY32" fmla="*/ 284707 h 543857"/>
                    <a:gd name="connsiteX33" fmla="*/ 34994 w 828320"/>
                    <a:gd name="connsiteY33" fmla="*/ 282162 h 543857"/>
                    <a:gd name="connsiteX34" fmla="*/ 36692 w 828320"/>
                    <a:gd name="connsiteY34" fmla="*/ 277894 h 543857"/>
                    <a:gd name="connsiteX35" fmla="*/ 37541 w 828320"/>
                    <a:gd name="connsiteY35" fmla="*/ 268535 h 543857"/>
                    <a:gd name="connsiteX36" fmla="*/ 37541 w 828320"/>
                    <a:gd name="connsiteY36" fmla="*/ 266812 h 543857"/>
                    <a:gd name="connsiteX37" fmla="*/ 35843 w 828320"/>
                    <a:gd name="connsiteY37" fmla="*/ 260847 h 543857"/>
                    <a:gd name="connsiteX38" fmla="*/ 34994 w 828320"/>
                    <a:gd name="connsiteY38" fmla="*/ 257427 h 543857"/>
                    <a:gd name="connsiteX39" fmla="*/ 36692 w 828320"/>
                    <a:gd name="connsiteY39" fmla="*/ 251462 h 543857"/>
                    <a:gd name="connsiteX40" fmla="*/ 40115 w 828320"/>
                    <a:gd name="connsiteY40" fmla="*/ 248068 h 543857"/>
                    <a:gd name="connsiteX41" fmla="*/ 42662 w 828320"/>
                    <a:gd name="connsiteY41" fmla="*/ 244648 h 543857"/>
                    <a:gd name="connsiteX42" fmla="*/ 44360 w 828320"/>
                    <a:gd name="connsiteY42" fmla="*/ 240380 h 543857"/>
                    <a:gd name="connsiteX43" fmla="*/ 45235 w 828320"/>
                    <a:gd name="connsiteY43" fmla="*/ 238683 h 543857"/>
                    <a:gd name="connsiteX44" fmla="*/ 43511 w 828320"/>
                    <a:gd name="connsiteY44" fmla="*/ 231870 h 543857"/>
                    <a:gd name="connsiteX45" fmla="*/ 41813 w 828320"/>
                    <a:gd name="connsiteY45" fmla="*/ 229298 h 543857"/>
                    <a:gd name="connsiteX46" fmla="*/ 37541 w 828320"/>
                    <a:gd name="connsiteY46" fmla="*/ 225056 h 543857"/>
                    <a:gd name="connsiteX47" fmla="*/ 36692 w 828320"/>
                    <a:gd name="connsiteY47" fmla="*/ 222485 h 543857"/>
                    <a:gd name="connsiteX48" fmla="*/ 36692 w 828320"/>
                    <a:gd name="connsiteY48" fmla="*/ 219940 h 543857"/>
                    <a:gd name="connsiteX49" fmla="*/ 36692 w 828320"/>
                    <a:gd name="connsiteY49" fmla="*/ 219091 h 543857"/>
                    <a:gd name="connsiteX50" fmla="*/ 36692 w 828320"/>
                    <a:gd name="connsiteY50" fmla="*/ 217368 h 543857"/>
                    <a:gd name="connsiteX51" fmla="*/ 34994 w 828320"/>
                    <a:gd name="connsiteY51" fmla="*/ 213126 h 543857"/>
                    <a:gd name="connsiteX52" fmla="*/ 34994 w 828320"/>
                    <a:gd name="connsiteY52" fmla="*/ 211403 h 543857"/>
                    <a:gd name="connsiteX53" fmla="*/ 34145 w 828320"/>
                    <a:gd name="connsiteY53" fmla="*/ 210554 h 543857"/>
                    <a:gd name="connsiteX54" fmla="*/ 35843 w 828320"/>
                    <a:gd name="connsiteY54" fmla="*/ 207135 h 543857"/>
                    <a:gd name="connsiteX55" fmla="*/ 39239 w 828320"/>
                    <a:gd name="connsiteY55" fmla="*/ 204589 h 543857"/>
                    <a:gd name="connsiteX56" fmla="*/ 41813 w 828320"/>
                    <a:gd name="connsiteY56" fmla="*/ 201169 h 543857"/>
                    <a:gd name="connsiteX57" fmla="*/ 42662 w 828320"/>
                    <a:gd name="connsiteY57" fmla="*/ 200321 h 543857"/>
                    <a:gd name="connsiteX58" fmla="*/ 43511 w 828320"/>
                    <a:gd name="connsiteY58" fmla="*/ 200321 h 543857"/>
                    <a:gd name="connsiteX59" fmla="*/ 46933 w 828320"/>
                    <a:gd name="connsiteY59" fmla="*/ 199473 h 543857"/>
                    <a:gd name="connsiteX60" fmla="*/ 56299 w 828320"/>
                    <a:gd name="connsiteY60" fmla="*/ 192659 h 543857"/>
                    <a:gd name="connsiteX61" fmla="*/ 61419 w 828320"/>
                    <a:gd name="connsiteY61" fmla="*/ 190088 h 543857"/>
                    <a:gd name="connsiteX62" fmla="*/ 63992 w 828320"/>
                    <a:gd name="connsiteY62" fmla="*/ 187543 h 543857"/>
                    <a:gd name="connsiteX63" fmla="*/ 64841 w 828320"/>
                    <a:gd name="connsiteY63" fmla="*/ 185846 h 543857"/>
                    <a:gd name="connsiteX64" fmla="*/ 67415 w 828320"/>
                    <a:gd name="connsiteY64" fmla="*/ 178157 h 543857"/>
                    <a:gd name="connsiteX65" fmla="*/ 67415 w 828320"/>
                    <a:gd name="connsiteY65" fmla="*/ 174764 h 543857"/>
                    <a:gd name="connsiteX66" fmla="*/ 66539 w 828320"/>
                    <a:gd name="connsiteY66" fmla="*/ 172192 h 543857"/>
                    <a:gd name="connsiteX67" fmla="*/ 67415 w 828320"/>
                    <a:gd name="connsiteY67" fmla="*/ 170496 h 543857"/>
                    <a:gd name="connsiteX68" fmla="*/ 66539 w 828320"/>
                    <a:gd name="connsiteY68" fmla="*/ 169647 h 543857"/>
                    <a:gd name="connsiteX69" fmla="*/ 67415 w 828320"/>
                    <a:gd name="connsiteY69" fmla="*/ 167076 h 543857"/>
                    <a:gd name="connsiteX70" fmla="*/ 68264 w 828320"/>
                    <a:gd name="connsiteY70" fmla="*/ 161959 h 543857"/>
                    <a:gd name="connsiteX71" fmla="*/ 70811 w 828320"/>
                    <a:gd name="connsiteY71" fmla="*/ 157717 h 543857"/>
                    <a:gd name="connsiteX72" fmla="*/ 70811 w 828320"/>
                    <a:gd name="connsiteY72" fmla="*/ 156842 h 543857"/>
                    <a:gd name="connsiteX73" fmla="*/ 71660 w 828320"/>
                    <a:gd name="connsiteY73" fmla="*/ 151752 h 543857"/>
                    <a:gd name="connsiteX74" fmla="*/ 72509 w 828320"/>
                    <a:gd name="connsiteY74" fmla="*/ 149180 h 543857"/>
                    <a:gd name="connsiteX75" fmla="*/ 73384 w 828320"/>
                    <a:gd name="connsiteY75" fmla="*/ 147484 h 543857"/>
                    <a:gd name="connsiteX76" fmla="*/ 74233 w 828320"/>
                    <a:gd name="connsiteY76" fmla="*/ 144064 h 543857"/>
                    <a:gd name="connsiteX77" fmla="*/ 75082 w 828320"/>
                    <a:gd name="connsiteY77" fmla="*/ 138947 h 543857"/>
                    <a:gd name="connsiteX78" fmla="*/ 76780 w 828320"/>
                    <a:gd name="connsiteY78" fmla="*/ 133830 h 543857"/>
                    <a:gd name="connsiteX79" fmla="*/ 76780 w 828320"/>
                    <a:gd name="connsiteY79" fmla="*/ 128713 h 543857"/>
                    <a:gd name="connsiteX80" fmla="*/ 80203 w 828320"/>
                    <a:gd name="connsiteY80" fmla="*/ 122748 h 543857"/>
                    <a:gd name="connsiteX81" fmla="*/ 80203 w 828320"/>
                    <a:gd name="connsiteY81" fmla="*/ 121900 h 543857"/>
                    <a:gd name="connsiteX82" fmla="*/ 81901 w 828320"/>
                    <a:gd name="connsiteY82" fmla="*/ 121052 h 543857"/>
                    <a:gd name="connsiteX83" fmla="*/ 82750 w 828320"/>
                    <a:gd name="connsiteY83" fmla="*/ 120203 h 543857"/>
                    <a:gd name="connsiteX84" fmla="*/ 86172 w 828320"/>
                    <a:gd name="connsiteY84" fmla="*/ 121052 h 543857"/>
                    <a:gd name="connsiteX85" fmla="*/ 92991 w 828320"/>
                    <a:gd name="connsiteY85" fmla="*/ 117632 h 543857"/>
                    <a:gd name="connsiteX86" fmla="*/ 100658 w 828320"/>
                    <a:gd name="connsiteY86" fmla="*/ 112515 h 543857"/>
                    <a:gd name="connsiteX87" fmla="*/ 106654 w 828320"/>
                    <a:gd name="connsiteY87" fmla="*/ 110818 h 543857"/>
                    <a:gd name="connsiteX88" fmla="*/ 107503 w 828320"/>
                    <a:gd name="connsiteY88" fmla="*/ 109970 h 543857"/>
                    <a:gd name="connsiteX89" fmla="*/ 111775 w 828320"/>
                    <a:gd name="connsiteY89" fmla="*/ 104005 h 543857"/>
                    <a:gd name="connsiteX90" fmla="*/ 113473 w 828320"/>
                    <a:gd name="connsiteY90" fmla="*/ 100585 h 543857"/>
                    <a:gd name="connsiteX91" fmla="*/ 113473 w 828320"/>
                    <a:gd name="connsiteY91" fmla="*/ 99736 h 543857"/>
                    <a:gd name="connsiteX92" fmla="*/ 115171 w 828320"/>
                    <a:gd name="connsiteY92" fmla="*/ 95468 h 543857"/>
                    <a:gd name="connsiteX93" fmla="*/ 116869 w 828320"/>
                    <a:gd name="connsiteY93" fmla="*/ 89503 h 543857"/>
                    <a:gd name="connsiteX94" fmla="*/ 120291 w 828320"/>
                    <a:gd name="connsiteY94" fmla="*/ 84386 h 543857"/>
                    <a:gd name="connsiteX95" fmla="*/ 120291 w 828320"/>
                    <a:gd name="connsiteY95" fmla="*/ 82689 h 543857"/>
                    <a:gd name="connsiteX96" fmla="*/ 123714 w 828320"/>
                    <a:gd name="connsiteY96" fmla="*/ 79269 h 543857"/>
                    <a:gd name="connsiteX97" fmla="*/ 123714 w 828320"/>
                    <a:gd name="connsiteY97" fmla="*/ 64794 h 543857"/>
                    <a:gd name="connsiteX98" fmla="*/ 123714 w 828320"/>
                    <a:gd name="connsiteY98" fmla="*/ 63097 h 543857"/>
                    <a:gd name="connsiteX99" fmla="*/ 126260 w 828320"/>
                    <a:gd name="connsiteY99" fmla="*/ 59677 h 543857"/>
                    <a:gd name="connsiteX100" fmla="*/ 127109 w 828320"/>
                    <a:gd name="connsiteY100" fmla="*/ 56257 h 543857"/>
                    <a:gd name="connsiteX101" fmla="*/ 129683 w 828320"/>
                    <a:gd name="connsiteY101" fmla="*/ 54561 h 543857"/>
                    <a:gd name="connsiteX102" fmla="*/ 131381 w 828320"/>
                    <a:gd name="connsiteY102" fmla="*/ 53712 h 543857"/>
                    <a:gd name="connsiteX103" fmla="*/ 133079 w 828320"/>
                    <a:gd name="connsiteY103" fmla="*/ 52016 h 543857"/>
                    <a:gd name="connsiteX104" fmla="*/ 133079 w 828320"/>
                    <a:gd name="connsiteY104" fmla="*/ 51141 h 543857"/>
                    <a:gd name="connsiteX105" fmla="*/ 134803 w 828320"/>
                    <a:gd name="connsiteY105" fmla="*/ 48596 h 543857"/>
                    <a:gd name="connsiteX106" fmla="*/ 136501 w 828320"/>
                    <a:gd name="connsiteY106" fmla="*/ 47747 h 543857"/>
                    <a:gd name="connsiteX107" fmla="*/ 138199 w 828320"/>
                    <a:gd name="connsiteY107" fmla="*/ 46899 h 543857"/>
                    <a:gd name="connsiteX108" fmla="*/ 142471 w 828320"/>
                    <a:gd name="connsiteY108" fmla="*/ 45176 h 543857"/>
                    <a:gd name="connsiteX109" fmla="*/ 146742 w 828320"/>
                    <a:gd name="connsiteY109" fmla="*/ 42631 h 543857"/>
                    <a:gd name="connsiteX110" fmla="*/ 149289 w 828320"/>
                    <a:gd name="connsiteY110" fmla="*/ 41782 h 543857"/>
                    <a:gd name="connsiteX111" fmla="*/ 151863 w 828320"/>
                    <a:gd name="connsiteY111" fmla="*/ 39211 h 543857"/>
                    <a:gd name="connsiteX112" fmla="*/ 151863 w 828320"/>
                    <a:gd name="connsiteY112" fmla="*/ 38362 h 543857"/>
                    <a:gd name="connsiteX113" fmla="*/ 152712 w 828320"/>
                    <a:gd name="connsiteY113" fmla="*/ 38362 h 543857"/>
                    <a:gd name="connsiteX114" fmla="*/ 156108 w 828320"/>
                    <a:gd name="connsiteY114" fmla="*/ 37514 h 543857"/>
                    <a:gd name="connsiteX115" fmla="*/ 157832 w 828320"/>
                    <a:gd name="connsiteY115" fmla="*/ 34942 h 543857"/>
                    <a:gd name="connsiteX116" fmla="*/ 158681 w 828320"/>
                    <a:gd name="connsiteY116" fmla="*/ 34094 h 543857"/>
                    <a:gd name="connsiteX117" fmla="*/ 160379 w 828320"/>
                    <a:gd name="connsiteY117" fmla="*/ 33245 h 543857"/>
                    <a:gd name="connsiteX118" fmla="*/ 162104 w 828320"/>
                    <a:gd name="connsiteY118" fmla="*/ 32397 h 543857"/>
                    <a:gd name="connsiteX119" fmla="*/ 164651 w 828320"/>
                    <a:gd name="connsiteY119" fmla="*/ 31549 h 543857"/>
                    <a:gd name="connsiteX120" fmla="*/ 172318 w 828320"/>
                    <a:gd name="connsiteY120" fmla="*/ 28977 h 543857"/>
                    <a:gd name="connsiteX121" fmla="*/ 173194 w 828320"/>
                    <a:gd name="connsiteY121" fmla="*/ 28977 h 543857"/>
                    <a:gd name="connsiteX122" fmla="*/ 173194 w 828320"/>
                    <a:gd name="connsiteY122" fmla="*/ 28129 h 543857"/>
                    <a:gd name="connsiteX123" fmla="*/ 175741 w 828320"/>
                    <a:gd name="connsiteY123" fmla="*/ 28129 h 543857"/>
                    <a:gd name="connsiteX124" fmla="*/ 178288 w 828320"/>
                    <a:gd name="connsiteY124" fmla="*/ 28129 h 543857"/>
                    <a:gd name="connsiteX125" fmla="*/ 179163 w 828320"/>
                    <a:gd name="connsiteY125" fmla="*/ 27280 h 543857"/>
                    <a:gd name="connsiteX126" fmla="*/ 180861 w 828320"/>
                    <a:gd name="connsiteY126" fmla="*/ 25584 h 543857"/>
                    <a:gd name="connsiteX127" fmla="*/ 186831 w 828320"/>
                    <a:gd name="connsiteY127" fmla="*/ 17895 h 543857"/>
                    <a:gd name="connsiteX128" fmla="*/ 187679 w 828320"/>
                    <a:gd name="connsiteY128" fmla="*/ 17895 h 543857"/>
                    <a:gd name="connsiteX129" fmla="*/ 190253 w 828320"/>
                    <a:gd name="connsiteY129" fmla="*/ 13653 h 543857"/>
                    <a:gd name="connsiteX130" fmla="*/ 191102 w 828320"/>
                    <a:gd name="connsiteY130" fmla="*/ 16199 h 543857"/>
                    <a:gd name="connsiteX131" fmla="*/ 191951 w 828320"/>
                    <a:gd name="connsiteY131" fmla="*/ 18770 h 543857"/>
                    <a:gd name="connsiteX132" fmla="*/ 193649 w 828320"/>
                    <a:gd name="connsiteY132" fmla="*/ 16199 h 543857"/>
                    <a:gd name="connsiteX133" fmla="*/ 197071 w 828320"/>
                    <a:gd name="connsiteY133" fmla="*/ 15350 h 543857"/>
                    <a:gd name="connsiteX134" fmla="*/ 198769 w 828320"/>
                    <a:gd name="connsiteY134" fmla="*/ 13653 h 543857"/>
                    <a:gd name="connsiteX135" fmla="*/ 200467 w 828320"/>
                    <a:gd name="connsiteY135" fmla="*/ 11930 h 543857"/>
                    <a:gd name="connsiteX136" fmla="*/ 202192 w 828320"/>
                    <a:gd name="connsiteY136" fmla="*/ 11082 h 543857"/>
                    <a:gd name="connsiteX137" fmla="*/ 202192 w 828320"/>
                    <a:gd name="connsiteY137" fmla="*/ 10233 h 543857"/>
                    <a:gd name="connsiteX138" fmla="*/ 203890 w 828320"/>
                    <a:gd name="connsiteY138" fmla="*/ 9385 h 543857"/>
                    <a:gd name="connsiteX139" fmla="*/ 205588 w 828320"/>
                    <a:gd name="connsiteY139" fmla="*/ 8537 h 543857"/>
                    <a:gd name="connsiteX140" fmla="*/ 206463 w 828320"/>
                    <a:gd name="connsiteY140" fmla="*/ 7688 h 543857"/>
                    <a:gd name="connsiteX141" fmla="*/ 212433 w 828320"/>
                    <a:gd name="connsiteY141" fmla="*/ 6813 h 543857"/>
                    <a:gd name="connsiteX142" fmla="*/ 214980 w 828320"/>
                    <a:gd name="connsiteY142" fmla="*/ 7688 h 543857"/>
                    <a:gd name="connsiteX143" fmla="*/ 220949 w 828320"/>
                    <a:gd name="connsiteY143" fmla="*/ 11930 h 543857"/>
                    <a:gd name="connsiteX144" fmla="*/ 222647 w 828320"/>
                    <a:gd name="connsiteY144" fmla="*/ 12805 h 543857"/>
                    <a:gd name="connsiteX145" fmla="*/ 226919 w 828320"/>
                    <a:gd name="connsiteY145" fmla="*/ 11082 h 543857"/>
                    <a:gd name="connsiteX146" fmla="*/ 229492 w 828320"/>
                    <a:gd name="connsiteY146" fmla="*/ 11082 h 543857"/>
                    <a:gd name="connsiteX147" fmla="*/ 230341 w 828320"/>
                    <a:gd name="connsiteY147" fmla="*/ 11082 h 543857"/>
                    <a:gd name="connsiteX148" fmla="*/ 231190 w 828320"/>
                    <a:gd name="connsiteY148" fmla="*/ 11930 h 543857"/>
                    <a:gd name="connsiteX149" fmla="*/ 234613 w 828320"/>
                    <a:gd name="connsiteY149" fmla="*/ 12805 h 543857"/>
                    <a:gd name="connsiteX150" fmla="*/ 238009 w 828320"/>
                    <a:gd name="connsiteY150" fmla="*/ 14502 h 543857"/>
                    <a:gd name="connsiteX151" fmla="*/ 240582 w 828320"/>
                    <a:gd name="connsiteY151" fmla="*/ 14502 h 543857"/>
                    <a:gd name="connsiteX152" fmla="*/ 245703 w 828320"/>
                    <a:gd name="connsiteY152" fmla="*/ 12805 h 543857"/>
                    <a:gd name="connsiteX153" fmla="*/ 253370 w 828320"/>
                    <a:gd name="connsiteY153" fmla="*/ 7688 h 543857"/>
                    <a:gd name="connsiteX154" fmla="*/ 255068 w 828320"/>
                    <a:gd name="connsiteY154" fmla="*/ 6813 h 543857"/>
                    <a:gd name="connsiteX155" fmla="*/ 255917 w 828320"/>
                    <a:gd name="connsiteY155" fmla="*/ 6813 h 543857"/>
                    <a:gd name="connsiteX156" fmla="*/ 257641 w 828320"/>
                    <a:gd name="connsiteY156" fmla="*/ 9385 h 543857"/>
                    <a:gd name="connsiteX157" fmla="*/ 261037 w 828320"/>
                    <a:gd name="connsiteY157" fmla="*/ 12805 h 543857"/>
                    <a:gd name="connsiteX158" fmla="*/ 261886 w 828320"/>
                    <a:gd name="connsiteY158" fmla="*/ 12805 h 543857"/>
                    <a:gd name="connsiteX159" fmla="*/ 263611 w 828320"/>
                    <a:gd name="connsiteY159" fmla="*/ 13653 h 543857"/>
                    <a:gd name="connsiteX160" fmla="*/ 266158 w 828320"/>
                    <a:gd name="connsiteY160" fmla="*/ 15350 h 543857"/>
                    <a:gd name="connsiteX161" fmla="*/ 267007 w 828320"/>
                    <a:gd name="connsiteY161" fmla="*/ 15350 h 543857"/>
                    <a:gd name="connsiteX162" fmla="*/ 271278 w 828320"/>
                    <a:gd name="connsiteY162" fmla="*/ 12805 h 543857"/>
                    <a:gd name="connsiteX163" fmla="*/ 272976 w 828320"/>
                    <a:gd name="connsiteY163" fmla="*/ 12805 h 543857"/>
                    <a:gd name="connsiteX164" fmla="*/ 272976 w 828320"/>
                    <a:gd name="connsiteY164" fmla="*/ 11930 h 543857"/>
                    <a:gd name="connsiteX165" fmla="*/ 274701 w 828320"/>
                    <a:gd name="connsiteY165" fmla="*/ 11930 h 543857"/>
                    <a:gd name="connsiteX166" fmla="*/ 275550 w 828320"/>
                    <a:gd name="connsiteY166" fmla="*/ 12805 h 543857"/>
                    <a:gd name="connsiteX167" fmla="*/ 276399 w 828320"/>
                    <a:gd name="connsiteY167" fmla="*/ 12805 h 543857"/>
                    <a:gd name="connsiteX168" fmla="*/ 278097 w 828320"/>
                    <a:gd name="connsiteY168" fmla="*/ 13653 h 543857"/>
                    <a:gd name="connsiteX169" fmla="*/ 282368 w 828320"/>
                    <a:gd name="connsiteY169" fmla="*/ 15350 h 543857"/>
                    <a:gd name="connsiteX170" fmla="*/ 288338 w 828320"/>
                    <a:gd name="connsiteY170" fmla="*/ 15350 h 543857"/>
                    <a:gd name="connsiteX171" fmla="*/ 290911 w 828320"/>
                    <a:gd name="connsiteY171" fmla="*/ 16199 h 543857"/>
                    <a:gd name="connsiteX172" fmla="*/ 292609 w 828320"/>
                    <a:gd name="connsiteY172" fmla="*/ 14502 h 543857"/>
                    <a:gd name="connsiteX173" fmla="*/ 294307 w 828320"/>
                    <a:gd name="connsiteY173" fmla="*/ 13653 h 543857"/>
                    <a:gd name="connsiteX174" fmla="*/ 297730 w 828320"/>
                    <a:gd name="connsiteY174" fmla="*/ 12805 h 543857"/>
                    <a:gd name="connsiteX175" fmla="*/ 298579 w 828320"/>
                    <a:gd name="connsiteY175" fmla="*/ 13653 h 543857"/>
                    <a:gd name="connsiteX176" fmla="*/ 300277 w 828320"/>
                    <a:gd name="connsiteY176" fmla="*/ 16199 h 543857"/>
                    <a:gd name="connsiteX177" fmla="*/ 300277 w 828320"/>
                    <a:gd name="connsiteY177" fmla="*/ 19619 h 543857"/>
                    <a:gd name="connsiteX178" fmla="*/ 300277 w 828320"/>
                    <a:gd name="connsiteY178" fmla="*/ 20467 h 543857"/>
                    <a:gd name="connsiteX179" fmla="*/ 301126 w 828320"/>
                    <a:gd name="connsiteY179" fmla="*/ 20467 h 543857"/>
                    <a:gd name="connsiteX180" fmla="*/ 304548 w 828320"/>
                    <a:gd name="connsiteY180" fmla="*/ 18770 h 543857"/>
                    <a:gd name="connsiteX181" fmla="*/ 306246 w 828320"/>
                    <a:gd name="connsiteY181" fmla="*/ 17895 h 543857"/>
                    <a:gd name="connsiteX182" fmla="*/ 309669 w 828320"/>
                    <a:gd name="connsiteY182" fmla="*/ 17047 h 543857"/>
                    <a:gd name="connsiteX183" fmla="*/ 308820 w 828320"/>
                    <a:gd name="connsiteY183" fmla="*/ 11930 h 543857"/>
                    <a:gd name="connsiteX184" fmla="*/ 308820 w 828320"/>
                    <a:gd name="connsiteY184" fmla="*/ 11082 h 543857"/>
                    <a:gd name="connsiteX185" fmla="*/ 309669 w 828320"/>
                    <a:gd name="connsiteY185" fmla="*/ 7688 h 543857"/>
                    <a:gd name="connsiteX186" fmla="*/ 309669 w 828320"/>
                    <a:gd name="connsiteY186" fmla="*/ 6813 h 543857"/>
                    <a:gd name="connsiteX187" fmla="*/ 310518 w 828320"/>
                    <a:gd name="connsiteY187" fmla="*/ 4268 h 543857"/>
                    <a:gd name="connsiteX188" fmla="*/ 312242 w 828320"/>
                    <a:gd name="connsiteY188" fmla="*/ 1723 h 543857"/>
                    <a:gd name="connsiteX189" fmla="*/ 313091 w 828320"/>
                    <a:gd name="connsiteY189" fmla="*/ 848 h 543857"/>
                    <a:gd name="connsiteX190" fmla="*/ 314789 w 828320"/>
                    <a:gd name="connsiteY190" fmla="*/ 0 h 543857"/>
                    <a:gd name="connsiteX191" fmla="*/ 315638 w 828320"/>
                    <a:gd name="connsiteY191" fmla="*/ 0 h 543857"/>
                    <a:gd name="connsiteX192" fmla="*/ 317336 w 828320"/>
                    <a:gd name="connsiteY192" fmla="*/ 848 h 543857"/>
                    <a:gd name="connsiteX193" fmla="*/ 321607 w 828320"/>
                    <a:gd name="connsiteY193" fmla="*/ 3420 h 543857"/>
                    <a:gd name="connsiteX194" fmla="*/ 325030 w 828320"/>
                    <a:gd name="connsiteY194" fmla="*/ 3420 h 543857"/>
                    <a:gd name="connsiteX195" fmla="*/ 325879 w 828320"/>
                    <a:gd name="connsiteY195" fmla="*/ 3420 h 543857"/>
                    <a:gd name="connsiteX196" fmla="*/ 329301 w 828320"/>
                    <a:gd name="connsiteY196" fmla="*/ 4268 h 543857"/>
                    <a:gd name="connsiteX197" fmla="*/ 333546 w 828320"/>
                    <a:gd name="connsiteY197" fmla="*/ 6813 h 543857"/>
                    <a:gd name="connsiteX198" fmla="*/ 336120 w 828320"/>
                    <a:gd name="connsiteY198" fmla="*/ 6813 h 543857"/>
                    <a:gd name="connsiteX199" fmla="*/ 341240 w 828320"/>
                    <a:gd name="connsiteY199" fmla="*/ 11082 h 543857"/>
                    <a:gd name="connsiteX200" fmla="*/ 342089 w 828320"/>
                    <a:gd name="connsiteY200" fmla="*/ 11930 h 543857"/>
                    <a:gd name="connsiteX201" fmla="*/ 342938 w 828320"/>
                    <a:gd name="connsiteY201" fmla="*/ 12805 h 543857"/>
                    <a:gd name="connsiteX202" fmla="*/ 344636 w 828320"/>
                    <a:gd name="connsiteY202" fmla="*/ 14502 h 543857"/>
                    <a:gd name="connsiteX203" fmla="*/ 347210 w 828320"/>
                    <a:gd name="connsiteY203" fmla="*/ 15350 h 543857"/>
                    <a:gd name="connsiteX204" fmla="*/ 348059 w 828320"/>
                    <a:gd name="connsiteY204" fmla="*/ 15350 h 543857"/>
                    <a:gd name="connsiteX205" fmla="*/ 357451 w 828320"/>
                    <a:gd name="connsiteY205" fmla="*/ 12805 h 543857"/>
                    <a:gd name="connsiteX206" fmla="*/ 359149 w 828320"/>
                    <a:gd name="connsiteY206" fmla="*/ 13653 h 543857"/>
                    <a:gd name="connsiteX207" fmla="*/ 359998 w 828320"/>
                    <a:gd name="connsiteY207" fmla="*/ 13653 h 543857"/>
                    <a:gd name="connsiteX208" fmla="*/ 360847 w 828320"/>
                    <a:gd name="connsiteY208" fmla="*/ 14502 h 543857"/>
                    <a:gd name="connsiteX209" fmla="*/ 362571 w 828320"/>
                    <a:gd name="connsiteY209" fmla="*/ 14502 h 543857"/>
                    <a:gd name="connsiteX210" fmla="*/ 362571 w 828320"/>
                    <a:gd name="connsiteY210" fmla="*/ 15350 h 543857"/>
                    <a:gd name="connsiteX211" fmla="*/ 363420 w 828320"/>
                    <a:gd name="connsiteY211" fmla="*/ 18770 h 543857"/>
                    <a:gd name="connsiteX212" fmla="*/ 364269 w 828320"/>
                    <a:gd name="connsiteY212" fmla="*/ 20467 h 543857"/>
                    <a:gd name="connsiteX213" fmla="*/ 366816 w 828320"/>
                    <a:gd name="connsiteY213" fmla="*/ 20467 h 543857"/>
                    <a:gd name="connsiteX214" fmla="*/ 369390 w 828320"/>
                    <a:gd name="connsiteY214" fmla="*/ 18770 h 543857"/>
                    <a:gd name="connsiteX215" fmla="*/ 371088 w 828320"/>
                    <a:gd name="connsiteY215" fmla="*/ 18770 h 543857"/>
                    <a:gd name="connsiteX216" fmla="*/ 375359 w 828320"/>
                    <a:gd name="connsiteY216" fmla="*/ 18770 h 543857"/>
                    <a:gd name="connsiteX217" fmla="*/ 377057 w 828320"/>
                    <a:gd name="connsiteY217" fmla="*/ 19619 h 543857"/>
                    <a:gd name="connsiteX218" fmla="*/ 380479 w 828320"/>
                    <a:gd name="connsiteY218" fmla="*/ 22164 h 543857"/>
                    <a:gd name="connsiteX219" fmla="*/ 383026 w 828320"/>
                    <a:gd name="connsiteY219" fmla="*/ 23012 h 543857"/>
                    <a:gd name="connsiteX220" fmla="*/ 384751 w 828320"/>
                    <a:gd name="connsiteY220" fmla="*/ 23887 h 543857"/>
                    <a:gd name="connsiteX221" fmla="*/ 385600 w 828320"/>
                    <a:gd name="connsiteY221" fmla="*/ 23012 h 543857"/>
                    <a:gd name="connsiteX222" fmla="*/ 388996 w 828320"/>
                    <a:gd name="connsiteY222" fmla="*/ 22164 h 543857"/>
                    <a:gd name="connsiteX223" fmla="*/ 389845 w 828320"/>
                    <a:gd name="connsiteY223" fmla="*/ 23012 h 543857"/>
                    <a:gd name="connsiteX224" fmla="*/ 391569 w 828320"/>
                    <a:gd name="connsiteY224" fmla="*/ 23012 h 543857"/>
                    <a:gd name="connsiteX225" fmla="*/ 394965 w 828320"/>
                    <a:gd name="connsiteY225" fmla="*/ 21315 h 543857"/>
                    <a:gd name="connsiteX226" fmla="*/ 395841 w 828320"/>
                    <a:gd name="connsiteY226" fmla="*/ 21315 h 543857"/>
                    <a:gd name="connsiteX227" fmla="*/ 398388 w 828320"/>
                    <a:gd name="connsiteY227" fmla="*/ 17895 h 543857"/>
                    <a:gd name="connsiteX228" fmla="*/ 400935 w 828320"/>
                    <a:gd name="connsiteY228" fmla="*/ 17895 h 543857"/>
                    <a:gd name="connsiteX229" fmla="*/ 404357 w 828320"/>
                    <a:gd name="connsiteY229" fmla="*/ 19619 h 543857"/>
                    <a:gd name="connsiteX230" fmla="*/ 406055 w 828320"/>
                    <a:gd name="connsiteY230" fmla="*/ 19619 h 543857"/>
                    <a:gd name="connsiteX231" fmla="*/ 407780 w 828320"/>
                    <a:gd name="connsiteY231" fmla="*/ 18770 h 543857"/>
                    <a:gd name="connsiteX232" fmla="*/ 411176 w 828320"/>
                    <a:gd name="connsiteY232" fmla="*/ 19619 h 543857"/>
                    <a:gd name="connsiteX233" fmla="*/ 412900 w 828320"/>
                    <a:gd name="connsiteY233" fmla="*/ 19619 h 543857"/>
                    <a:gd name="connsiteX234" fmla="*/ 416296 w 828320"/>
                    <a:gd name="connsiteY234" fmla="*/ 20467 h 543857"/>
                    <a:gd name="connsiteX235" fmla="*/ 417145 w 828320"/>
                    <a:gd name="connsiteY235" fmla="*/ 20467 h 543857"/>
                    <a:gd name="connsiteX236" fmla="*/ 419719 w 828320"/>
                    <a:gd name="connsiteY236" fmla="*/ 19619 h 543857"/>
                    <a:gd name="connsiteX237" fmla="*/ 421417 w 828320"/>
                    <a:gd name="connsiteY237" fmla="*/ 20467 h 543857"/>
                    <a:gd name="connsiteX238" fmla="*/ 423115 w 828320"/>
                    <a:gd name="connsiteY238" fmla="*/ 22164 h 543857"/>
                    <a:gd name="connsiteX239" fmla="*/ 423990 w 828320"/>
                    <a:gd name="connsiteY239" fmla="*/ 22164 h 543857"/>
                    <a:gd name="connsiteX240" fmla="*/ 424839 w 828320"/>
                    <a:gd name="connsiteY240" fmla="*/ 25584 h 543857"/>
                    <a:gd name="connsiteX241" fmla="*/ 427386 w 828320"/>
                    <a:gd name="connsiteY241" fmla="*/ 27280 h 543857"/>
                    <a:gd name="connsiteX242" fmla="*/ 428235 w 828320"/>
                    <a:gd name="connsiteY242" fmla="*/ 27280 h 543857"/>
                    <a:gd name="connsiteX243" fmla="*/ 430809 w 828320"/>
                    <a:gd name="connsiteY243" fmla="*/ 28129 h 543857"/>
                    <a:gd name="connsiteX244" fmla="*/ 432507 w 828320"/>
                    <a:gd name="connsiteY244" fmla="*/ 28977 h 543857"/>
                    <a:gd name="connsiteX245" fmla="*/ 435080 w 828320"/>
                    <a:gd name="connsiteY245" fmla="*/ 30700 h 543857"/>
                    <a:gd name="connsiteX246" fmla="*/ 440200 w 828320"/>
                    <a:gd name="connsiteY246" fmla="*/ 32397 h 543857"/>
                    <a:gd name="connsiteX247" fmla="*/ 447019 w 828320"/>
                    <a:gd name="connsiteY247" fmla="*/ 32397 h 543857"/>
                    <a:gd name="connsiteX248" fmla="*/ 453837 w 828320"/>
                    <a:gd name="connsiteY248" fmla="*/ 35817 h 543857"/>
                    <a:gd name="connsiteX249" fmla="*/ 455535 w 828320"/>
                    <a:gd name="connsiteY249" fmla="*/ 35817 h 543857"/>
                    <a:gd name="connsiteX250" fmla="*/ 457260 w 828320"/>
                    <a:gd name="connsiteY250" fmla="*/ 34942 h 543857"/>
                    <a:gd name="connsiteX251" fmla="*/ 459807 w 828320"/>
                    <a:gd name="connsiteY251" fmla="*/ 34942 h 543857"/>
                    <a:gd name="connsiteX252" fmla="*/ 461505 w 828320"/>
                    <a:gd name="connsiteY252" fmla="*/ 37514 h 543857"/>
                    <a:gd name="connsiteX253" fmla="*/ 462380 w 828320"/>
                    <a:gd name="connsiteY253" fmla="*/ 37514 h 543857"/>
                    <a:gd name="connsiteX254" fmla="*/ 464078 w 828320"/>
                    <a:gd name="connsiteY254" fmla="*/ 36665 h 543857"/>
                    <a:gd name="connsiteX255" fmla="*/ 464927 w 828320"/>
                    <a:gd name="connsiteY255" fmla="*/ 36665 h 543857"/>
                    <a:gd name="connsiteX256" fmla="*/ 468350 w 828320"/>
                    <a:gd name="connsiteY256" fmla="*/ 36665 h 543857"/>
                    <a:gd name="connsiteX257" fmla="*/ 469199 w 828320"/>
                    <a:gd name="connsiteY257" fmla="*/ 37514 h 543857"/>
                    <a:gd name="connsiteX258" fmla="*/ 474319 w 828320"/>
                    <a:gd name="connsiteY258" fmla="*/ 40934 h 543857"/>
                    <a:gd name="connsiteX259" fmla="*/ 476017 w 828320"/>
                    <a:gd name="connsiteY259" fmla="*/ 44327 h 543857"/>
                    <a:gd name="connsiteX260" fmla="*/ 476866 w 828320"/>
                    <a:gd name="connsiteY260" fmla="*/ 45176 h 543857"/>
                    <a:gd name="connsiteX261" fmla="*/ 477715 w 828320"/>
                    <a:gd name="connsiteY261" fmla="*/ 47747 h 543857"/>
                    <a:gd name="connsiteX262" fmla="*/ 480289 w 828320"/>
                    <a:gd name="connsiteY262" fmla="*/ 48596 h 543857"/>
                    <a:gd name="connsiteX263" fmla="*/ 480289 w 828320"/>
                    <a:gd name="connsiteY263" fmla="*/ 49444 h 543857"/>
                    <a:gd name="connsiteX264" fmla="*/ 480289 w 828320"/>
                    <a:gd name="connsiteY264" fmla="*/ 50292 h 543857"/>
                    <a:gd name="connsiteX265" fmla="*/ 479440 w 828320"/>
                    <a:gd name="connsiteY265" fmla="*/ 55409 h 543857"/>
                    <a:gd name="connsiteX266" fmla="*/ 480289 w 828320"/>
                    <a:gd name="connsiteY266" fmla="*/ 56257 h 543857"/>
                    <a:gd name="connsiteX267" fmla="*/ 482836 w 828320"/>
                    <a:gd name="connsiteY267" fmla="*/ 56257 h 543857"/>
                    <a:gd name="connsiteX268" fmla="*/ 485409 w 828320"/>
                    <a:gd name="connsiteY268" fmla="*/ 56257 h 543857"/>
                    <a:gd name="connsiteX269" fmla="*/ 486258 w 828320"/>
                    <a:gd name="connsiteY269" fmla="*/ 57106 h 543857"/>
                    <a:gd name="connsiteX270" fmla="*/ 487107 w 828320"/>
                    <a:gd name="connsiteY270" fmla="*/ 57981 h 543857"/>
                    <a:gd name="connsiteX271" fmla="*/ 487956 w 828320"/>
                    <a:gd name="connsiteY271" fmla="*/ 57981 h 543857"/>
                    <a:gd name="connsiteX272" fmla="*/ 488805 w 828320"/>
                    <a:gd name="connsiteY272" fmla="*/ 57981 h 543857"/>
                    <a:gd name="connsiteX273" fmla="*/ 491379 w 828320"/>
                    <a:gd name="connsiteY273" fmla="*/ 57106 h 543857"/>
                    <a:gd name="connsiteX274" fmla="*/ 494775 w 828320"/>
                    <a:gd name="connsiteY274" fmla="*/ 51141 h 543857"/>
                    <a:gd name="connsiteX275" fmla="*/ 495624 w 828320"/>
                    <a:gd name="connsiteY275" fmla="*/ 50292 h 543857"/>
                    <a:gd name="connsiteX276" fmla="*/ 496499 w 828320"/>
                    <a:gd name="connsiteY276" fmla="*/ 49444 h 543857"/>
                    <a:gd name="connsiteX277" fmla="*/ 497348 w 828320"/>
                    <a:gd name="connsiteY277" fmla="*/ 49444 h 543857"/>
                    <a:gd name="connsiteX278" fmla="*/ 499046 w 828320"/>
                    <a:gd name="connsiteY278" fmla="*/ 49444 h 543857"/>
                    <a:gd name="connsiteX279" fmla="*/ 499895 w 828320"/>
                    <a:gd name="connsiteY279" fmla="*/ 51141 h 543857"/>
                    <a:gd name="connsiteX280" fmla="*/ 502468 w 828320"/>
                    <a:gd name="connsiteY280" fmla="*/ 52016 h 543857"/>
                    <a:gd name="connsiteX281" fmla="*/ 504166 w 828320"/>
                    <a:gd name="connsiteY281" fmla="*/ 52864 h 543857"/>
                    <a:gd name="connsiteX282" fmla="*/ 505864 w 828320"/>
                    <a:gd name="connsiteY282" fmla="*/ 52016 h 543857"/>
                    <a:gd name="connsiteX283" fmla="*/ 507589 w 828320"/>
                    <a:gd name="connsiteY283" fmla="*/ 50292 h 543857"/>
                    <a:gd name="connsiteX284" fmla="*/ 510985 w 828320"/>
                    <a:gd name="connsiteY284" fmla="*/ 51141 h 543857"/>
                    <a:gd name="connsiteX285" fmla="*/ 512709 w 828320"/>
                    <a:gd name="connsiteY285" fmla="*/ 52016 h 543857"/>
                    <a:gd name="connsiteX286" fmla="*/ 513558 w 828320"/>
                    <a:gd name="connsiteY286" fmla="*/ 52864 h 543857"/>
                    <a:gd name="connsiteX287" fmla="*/ 514407 w 828320"/>
                    <a:gd name="connsiteY287" fmla="*/ 54561 h 543857"/>
                    <a:gd name="connsiteX288" fmla="*/ 515256 w 828320"/>
                    <a:gd name="connsiteY288" fmla="*/ 55409 h 543857"/>
                    <a:gd name="connsiteX289" fmla="*/ 516954 w 828320"/>
                    <a:gd name="connsiteY289" fmla="*/ 56257 h 543857"/>
                    <a:gd name="connsiteX290" fmla="*/ 518679 w 828320"/>
                    <a:gd name="connsiteY290" fmla="*/ 54561 h 543857"/>
                    <a:gd name="connsiteX291" fmla="*/ 519528 w 828320"/>
                    <a:gd name="connsiteY291" fmla="*/ 54561 h 543857"/>
                    <a:gd name="connsiteX292" fmla="*/ 522075 w 828320"/>
                    <a:gd name="connsiteY292" fmla="*/ 56257 h 543857"/>
                    <a:gd name="connsiteX293" fmla="*/ 523773 w 828320"/>
                    <a:gd name="connsiteY293" fmla="*/ 55409 h 543857"/>
                    <a:gd name="connsiteX294" fmla="*/ 526346 w 828320"/>
                    <a:gd name="connsiteY294" fmla="*/ 56257 h 543857"/>
                    <a:gd name="connsiteX295" fmla="*/ 527195 w 828320"/>
                    <a:gd name="connsiteY295" fmla="*/ 54561 h 543857"/>
                    <a:gd name="connsiteX296" fmla="*/ 528044 w 828320"/>
                    <a:gd name="connsiteY296" fmla="*/ 54561 h 543857"/>
                    <a:gd name="connsiteX297" fmla="*/ 528044 w 828320"/>
                    <a:gd name="connsiteY297" fmla="*/ 52016 h 543857"/>
                    <a:gd name="connsiteX298" fmla="*/ 528893 w 828320"/>
                    <a:gd name="connsiteY298" fmla="*/ 51141 h 543857"/>
                    <a:gd name="connsiteX299" fmla="*/ 530618 w 828320"/>
                    <a:gd name="connsiteY299" fmla="*/ 51141 h 543857"/>
                    <a:gd name="connsiteX300" fmla="*/ 532316 w 828320"/>
                    <a:gd name="connsiteY300" fmla="*/ 50292 h 543857"/>
                    <a:gd name="connsiteX301" fmla="*/ 534889 w 828320"/>
                    <a:gd name="connsiteY301" fmla="*/ 52016 h 543857"/>
                    <a:gd name="connsiteX302" fmla="*/ 534889 w 828320"/>
                    <a:gd name="connsiteY302" fmla="*/ 52864 h 543857"/>
                    <a:gd name="connsiteX303" fmla="*/ 536587 w 828320"/>
                    <a:gd name="connsiteY303" fmla="*/ 54561 h 543857"/>
                    <a:gd name="connsiteX304" fmla="*/ 537436 w 828320"/>
                    <a:gd name="connsiteY304" fmla="*/ 56257 h 543857"/>
                    <a:gd name="connsiteX305" fmla="*/ 539983 w 828320"/>
                    <a:gd name="connsiteY305" fmla="*/ 56257 h 543857"/>
                    <a:gd name="connsiteX306" fmla="*/ 541708 w 828320"/>
                    <a:gd name="connsiteY306" fmla="*/ 56257 h 543857"/>
                    <a:gd name="connsiteX307" fmla="*/ 542557 w 828320"/>
                    <a:gd name="connsiteY307" fmla="*/ 54561 h 543857"/>
                    <a:gd name="connsiteX308" fmla="*/ 544255 w 828320"/>
                    <a:gd name="connsiteY308" fmla="*/ 54561 h 543857"/>
                    <a:gd name="connsiteX309" fmla="*/ 545953 w 828320"/>
                    <a:gd name="connsiteY309" fmla="*/ 53712 h 543857"/>
                    <a:gd name="connsiteX310" fmla="*/ 549375 w 828320"/>
                    <a:gd name="connsiteY310" fmla="*/ 55409 h 543857"/>
                    <a:gd name="connsiteX311" fmla="*/ 550224 w 828320"/>
                    <a:gd name="connsiteY311" fmla="*/ 56257 h 543857"/>
                    <a:gd name="connsiteX312" fmla="*/ 550224 w 828320"/>
                    <a:gd name="connsiteY312" fmla="*/ 57106 h 543857"/>
                    <a:gd name="connsiteX313" fmla="*/ 551073 w 828320"/>
                    <a:gd name="connsiteY313" fmla="*/ 57106 h 543857"/>
                    <a:gd name="connsiteX314" fmla="*/ 552798 w 828320"/>
                    <a:gd name="connsiteY314" fmla="*/ 56257 h 543857"/>
                    <a:gd name="connsiteX315" fmla="*/ 554496 w 828320"/>
                    <a:gd name="connsiteY315" fmla="*/ 57106 h 543857"/>
                    <a:gd name="connsiteX316" fmla="*/ 557069 w 828320"/>
                    <a:gd name="connsiteY316" fmla="*/ 57106 h 543857"/>
                    <a:gd name="connsiteX317" fmla="*/ 559616 w 828320"/>
                    <a:gd name="connsiteY317" fmla="*/ 56257 h 543857"/>
                    <a:gd name="connsiteX318" fmla="*/ 561314 w 828320"/>
                    <a:gd name="connsiteY318" fmla="*/ 54561 h 543857"/>
                    <a:gd name="connsiteX319" fmla="*/ 563887 w 828320"/>
                    <a:gd name="connsiteY319" fmla="*/ 55409 h 543857"/>
                    <a:gd name="connsiteX320" fmla="*/ 565585 w 828320"/>
                    <a:gd name="connsiteY320" fmla="*/ 55409 h 543857"/>
                    <a:gd name="connsiteX321" fmla="*/ 566434 w 828320"/>
                    <a:gd name="connsiteY321" fmla="*/ 55409 h 543857"/>
                    <a:gd name="connsiteX322" fmla="*/ 568132 w 828320"/>
                    <a:gd name="connsiteY322" fmla="*/ 52864 h 543857"/>
                    <a:gd name="connsiteX323" fmla="*/ 569857 w 828320"/>
                    <a:gd name="connsiteY323" fmla="*/ 52864 h 543857"/>
                    <a:gd name="connsiteX324" fmla="*/ 571555 w 828320"/>
                    <a:gd name="connsiteY324" fmla="*/ 53712 h 543857"/>
                    <a:gd name="connsiteX325" fmla="*/ 574128 w 828320"/>
                    <a:gd name="connsiteY325" fmla="*/ 51141 h 543857"/>
                    <a:gd name="connsiteX326" fmla="*/ 574128 w 828320"/>
                    <a:gd name="connsiteY326" fmla="*/ 50292 h 543857"/>
                    <a:gd name="connsiteX327" fmla="*/ 576675 w 828320"/>
                    <a:gd name="connsiteY327" fmla="*/ 51141 h 543857"/>
                    <a:gd name="connsiteX328" fmla="*/ 578373 w 828320"/>
                    <a:gd name="connsiteY328" fmla="*/ 51141 h 543857"/>
                    <a:gd name="connsiteX329" fmla="*/ 579249 w 828320"/>
                    <a:gd name="connsiteY329" fmla="*/ 53712 h 543857"/>
                    <a:gd name="connsiteX330" fmla="*/ 580098 w 828320"/>
                    <a:gd name="connsiteY330" fmla="*/ 53712 h 543857"/>
                    <a:gd name="connsiteX331" fmla="*/ 580947 w 828320"/>
                    <a:gd name="connsiteY331" fmla="*/ 53712 h 543857"/>
                    <a:gd name="connsiteX332" fmla="*/ 581796 w 828320"/>
                    <a:gd name="connsiteY332" fmla="*/ 52864 h 543857"/>
                    <a:gd name="connsiteX333" fmla="*/ 580947 w 828320"/>
                    <a:gd name="connsiteY333" fmla="*/ 51141 h 543857"/>
                    <a:gd name="connsiteX334" fmla="*/ 580947 w 828320"/>
                    <a:gd name="connsiteY334" fmla="*/ 50292 h 543857"/>
                    <a:gd name="connsiteX335" fmla="*/ 581796 w 828320"/>
                    <a:gd name="connsiteY335" fmla="*/ 49444 h 543857"/>
                    <a:gd name="connsiteX336" fmla="*/ 584343 w 828320"/>
                    <a:gd name="connsiteY336" fmla="*/ 51141 h 543857"/>
                    <a:gd name="connsiteX337" fmla="*/ 584343 w 828320"/>
                    <a:gd name="connsiteY337" fmla="*/ 52016 h 543857"/>
                    <a:gd name="connsiteX338" fmla="*/ 585218 w 828320"/>
                    <a:gd name="connsiteY338" fmla="*/ 53712 h 543857"/>
                    <a:gd name="connsiteX339" fmla="*/ 584343 w 828320"/>
                    <a:gd name="connsiteY339" fmla="*/ 56257 h 543857"/>
                    <a:gd name="connsiteX340" fmla="*/ 583494 w 828320"/>
                    <a:gd name="connsiteY340" fmla="*/ 57106 h 543857"/>
                    <a:gd name="connsiteX341" fmla="*/ 583494 w 828320"/>
                    <a:gd name="connsiteY341" fmla="*/ 57981 h 543857"/>
                    <a:gd name="connsiteX342" fmla="*/ 586067 w 828320"/>
                    <a:gd name="connsiteY342" fmla="*/ 60526 h 543857"/>
                    <a:gd name="connsiteX343" fmla="*/ 588614 w 828320"/>
                    <a:gd name="connsiteY343" fmla="*/ 60526 h 543857"/>
                    <a:gd name="connsiteX344" fmla="*/ 590312 w 828320"/>
                    <a:gd name="connsiteY344" fmla="*/ 61374 h 543857"/>
                    <a:gd name="connsiteX345" fmla="*/ 592886 w 828320"/>
                    <a:gd name="connsiteY345" fmla="*/ 63097 h 543857"/>
                    <a:gd name="connsiteX346" fmla="*/ 592886 w 828320"/>
                    <a:gd name="connsiteY346" fmla="*/ 63946 h 543857"/>
                    <a:gd name="connsiteX347" fmla="*/ 592037 w 828320"/>
                    <a:gd name="connsiteY347" fmla="*/ 63946 h 543857"/>
                    <a:gd name="connsiteX348" fmla="*/ 592037 w 828320"/>
                    <a:gd name="connsiteY348" fmla="*/ 64794 h 543857"/>
                    <a:gd name="connsiteX349" fmla="*/ 591188 w 828320"/>
                    <a:gd name="connsiteY349" fmla="*/ 66491 h 543857"/>
                    <a:gd name="connsiteX350" fmla="*/ 591188 w 828320"/>
                    <a:gd name="connsiteY350" fmla="*/ 67339 h 543857"/>
                    <a:gd name="connsiteX351" fmla="*/ 591188 w 828320"/>
                    <a:gd name="connsiteY351" fmla="*/ 69911 h 543857"/>
                    <a:gd name="connsiteX352" fmla="*/ 592886 w 828320"/>
                    <a:gd name="connsiteY352" fmla="*/ 69911 h 543857"/>
                    <a:gd name="connsiteX353" fmla="*/ 594584 w 828320"/>
                    <a:gd name="connsiteY353" fmla="*/ 71608 h 543857"/>
                    <a:gd name="connsiteX354" fmla="*/ 595433 w 828320"/>
                    <a:gd name="connsiteY354" fmla="*/ 70759 h 543857"/>
                    <a:gd name="connsiteX355" fmla="*/ 596308 w 828320"/>
                    <a:gd name="connsiteY355" fmla="*/ 71608 h 543857"/>
                    <a:gd name="connsiteX356" fmla="*/ 597157 w 828320"/>
                    <a:gd name="connsiteY356" fmla="*/ 72456 h 543857"/>
                    <a:gd name="connsiteX357" fmla="*/ 598855 w 828320"/>
                    <a:gd name="connsiteY357" fmla="*/ 72456 h 543857"/>
                    <a:gd name="connsiteX358" fmla="*/ 601429 w 828320"/>
                    <a:gd name="connsiteY358" fmla="*/ 71608 h 543857"/>
                    <a:gd name="connsiteX359" fmla="*/ 602278 w 828320"/>
                    <a:gd name="connsiteY359" fmla="*/ 72456 h 543857"/>
                    <a:gd name="connsiteX360" fmla="*/ 603127 w 828320"/>
                    <a:gd name="connsiteY360" fmla="*/ 73304 h 543857"/>
                    <a:gd name="connsiteX361" fmla="*/ 603976 w 828320"/>
                    <a:gd name="connsiteY361" fmla="*/ 73304 h 543857"/>
                    <a:gd name="connsiteX362" fmla="*/ 603976 w 828320"/>
                    <a:gd name="connsiteY362" fmla="*/ 74179 h 543857"/>
                    <a:gd name="connsiteX363" fmla="*/ 604825 w 828320"/>
                    <a:gd name="connsiteY363" fmla="*/ 75028 h 543857"/>
                    <a:gd name="connsiteX364" fmla="*/ 605674 w 828320"/>
                    <a:gd name="connsiteY364" fmla="*/ 75028 h 543857"/>
                    <a:gd name="connsiteX365" fmla="*/ 606523 w 828320"/>
                    <a:gd name="connsiteY365" fmla="*/ 75876 h 543857"/>
                    <a:gd name="connsiteX366" fmla="*/ 608247 w 828320"/>
                    <a:gd name="connsiteY366" fmla="*/ 75876 h 543857"/>
                    <a:gd name="connsiteX367" fmla="*/ 609945 w 828320"/>
                    <a:gd name="connsiteY367" fmla="*/ 76724 h 543857"/>
                    <a:gd name="connsiteX368" fmla="*/ 611643 w 828320"/>
                    <a:gd name="connsiteY368" fmla="*/ 75876 h 543857"/>
                    <a:gd name="connsiteX369" fmla="*/ 613368 w 828320"/>
                    <a:gd name="connsiteY369" fmla="*/ 75876 h 543857"/>
                    <a:gd name="connsiteX370" fmla="*/ 614217 w 828320"/>
                    <a:gd name="connsiteY370" fmla="*/ 76724 h 543857"/>
                    <a:gd name="connsiteX371" fmla="*/ 615066 w 828320"/>
                    <a:gd name="connsiteY371" fmla="*/ 77573 h 543857"/>
                    <a:gd name="connsiteX372" fmla="*/ 613368 w 828320"/>
                    <a:gd name="connsiteY372" fmla="*/ 80144 h 543857"/>
                    <a:gd name="connsiteX373" fmla="*/ 614217 w 828320"/>
                    <a:gd name="connsiteY373" fmla="*/ 80993 h 543857"/>
                    <a:gd name="connsiteX374" fmla="*/ 615915 w 828320"/>
                    <a:gd name="connsiteY374" fmla="*/ 81841 h 543857"/>
                    <a:gd name="connsiteX375" fmla="*/ 616764 w 828320"/>
                    <a:gd name="connsiteY375" fmla="*/ 83538 h 543857"/>
                    <a:gd name="connsiteX376" fmla="*/ 617613 w 828320"/>
                    <a:gd name="connsiteY376" fmla="*/ 82689 h 543857"/>
                    <a:gd name="connsiteX377" fmla="*/ 617613 w 828320"/>
                    <a:gd name="connsiteY377" fmla="*/ 83538 h 543857"/>
                    <a:gd name="connsiteX378" fmla="*/ 618488 w 828320"/>
                    <a:gd name="connsiteY378" fmla="*/ 84386 h 543857"/>
                    <a:gd name="connsiteX379" fmla="*/ 621035 w 828320"/>
                    <a:gd name="connsiteY379" fmla="*/ 84386 h 543857"/>
                    <a:gd name="connsiteX380" fmla="*/ 620186 w 828320"/>
                    <a:gd name="connsiteY380" fmla="*/ 85261 h 543857"/>
                    <a:gd name="connsiteX381" fmla="*/ 621035 w 828320"/>
                    <a:gd name="connsiteY381" fmla="*/ 86109 h 543857"/>
                    <a:gd name="connsiteX382" fmla="*/ 623582 w 828320"/>
                    <a:gd name="connsiteY382" fmla="*/ 90351 h 543857"/>
                    <a:gd name="connsiteX383" fmla="*/ 623582 w 828320"/>
                    <a:gd name="connsiteY383" fmla="*/ 92075 h 543857"/>
                    <a:gd name="connsiteX384" fmla="*/ 623582 w 828320"/>
                    <a:gd name="connsiteY384" fmla="*/ 92923 h 543857"/>
                    <a:gd name="connsiteX385" fmla="*/ 624458 w 828320"/>
                    <a:gd name="connsiteY385" fmla="*/ 93771 h 543857"/>
                    <a:gd name="connsiteX386" fmla="*/ 625306 w 828320"/>
                    <a:gd name="connsiteY386" fmla="*/ 93771 h 543857"/>
                    <a:gd name="connsiteX387" fmla="*/ 624458 w 828320"/>
                    <a:gd name="connsiteY387" fmla="*/ 95468 h 543857"/>
                    <a:gd name="connsiteX388" fmla="*/ 625306 w 828320"/>
                    <a:gd name="connsiteY388" fmla="*/ 96343 h 543857"/>
                    <a:gd name="connsiteX389" fmla="*/ 627004 w 828320"/>
                    <a:gd name="connsiteY389" fmla="*/ 99736 h 543857"/>
                    <a:gd name="connsiteX390" fmla="*/ 627004 w 828320"/>
                    <a:gd name="connsiteY390" fmla="*/ 102308 h 543857"/>
                    <a:gd name="connsiteX391" fmla="*/ 627853 w 828320"/>
                    <a:gd name="connsiteY391" fmla="*/ 104005 h 543857"/>
                    <a:gd name="connsiteX392" fmla="*/ 627853 w 828320"/>
                    <a:gd name="connsiteY392" fmla="*/ 105701 h 543857"/>
                    <a:gd name="connsiteX393" fmla="*/ 627004 w 828320"/>
                    <a:gd name="connsiteY393" fmla="*/ 107425 h 543857"/>
                    <a:gd name="connsiteX394" fmla="*/ 626155 w 828320"/>
                    <a:gd name="connsiteY394" fmla="*/ 106550 h 543857"/>
                    <a:gd name="connsiteX395" fmla="*/ 626155 w 828320"/>
                    <a:gd name="connsiteY395" fmla="*/ 108273 h 543857"/>
                    <a:gd name="connsiteX396" fmla="*/ 626155 w 828320"/>
                    <a:gd name="connsiteY396" fmla="*/ 109121 h 543857"/>
                    <a:gd name="connsiteX397" fmla="*/ 628702 w 828320"/>
                    <a:gd name="connsiteY397" fmla="*/ 109121 h 543857"/>
                    <a:gd name="connsiteX398" fmla="*/ 631276 w 828320"/>
                    <a:gd name="connsiteY398" fmla="*/ 110818 h 543857"/>
                    <a:gd name="connsiteX399" fmla="*/ 631276 w 828320"/>
                    <a:gd name="connsiteY399" fmla="*/ 111667 h 543857"/>
                    <a:gd name="connsiteX400" fmla="*/ 632125 w 828320"/>
                    <a:gd name="connsiteY400" fmla="*/ 112515 h 543857"/>
                    <a:gd name="connsiteX401" fmla="*/ 631276 w 828320"/>
                    <a:gd name="connsiteY401" fmla="*/ 113390 h 543857"/>
                    <a:gd name="connsiteX402" fmla="*/ 630427 w 828320"/>
                    <a:gd name="connsiteY402" fmla="*/ 112515 h 543857"/>
                    <a:gd name="connsiteX403" fmla="*/ 627853 w 828320"/>
                    <a:gd name="connsiteY403" fmla="*/ 113390 h 543857"/>
                    <a:gd name="connsiteX404" fmla="*/ 627853 w 828320"/>
                    <a:gd name="connsiteY404" fmla="*/ 114238 h 543857"/>
                    <a:gd name="connsiteX405" fmla="*/ 628702 w 828320"/>
                    <a:gd name="connsiteY405" fmla="*/ 114238 h 543857"/>
                    <a:gd name="connsiteX406" fmla="*/ 629578 w 828320"/>
                    <a:gd name="connsiteY406" fmla="*/ 114238 h 543857"/>
                    <a:gd name="connsiteX407" fmla="*/ 630427 w 828320"/>
                    <a:gd name="connsiteY407" fmla="*/ 114238 h 543857"/>
                    <a:gd name="connsiteX408" fmla="*/ 630427 w 828320"/>
                    <a:gd name="connsiteY408" fmla="*/ 115087 h 543857"/>
                    <a:gd name="connsiteX409" fmla="*/ 630427 w 828320"/>
                    <a:gd name="connsiteY409" fmla="*/ 115935 h 543857"/>
                    <a:gd name="connsiteX410" fmla="*/ 631276 w 828320"/>
                    <a:gd name="connsiteY410" fmla="*/ 115935 h 543857"/>
                    <a:gd name="connsiteX411" fmla="*/ 632125 w 828320"/>
                    <a:gd name="connsiteY411" fmla="*/ 116783 h 543857"/>
                    <a:gd name="connsiteX412" fmla="*/ 632974 w 828320"/>
                    <a:gd name="connsiteY412" fmla="*/ 116783 h 543857"/>
                    <a:gd name="connsiteX413" fmla="*/ 632974 w 828320"/>
                    <a:gd name="connsiteY413" fmla="*/ 118480 h 543857"/>
                    <a:gd name="connsiteX414" fmla="*/ 634672 w 828320"/>
                    <a:gd name="connsiteY414" fmla="*/ 118480 h 543857"/>
                    <a:gd name="connsiteX415" fmla="*/ 633823 w 828320"/>
                    <a:gd name="connsiteY415" fmla="*/ 119355 h 543857"/>
                    <a:gd name="connsiteX416" fmla="*/ 634672 w 828320"/>
                    <a:gd name="connsiteY416" fmla="*/ 120203 h 543857"/>
                    <a:gd name="connsiteX417" fmla="*/ 633823 w 828320"/>
                    <a:gd name="connsiteY417" fmla="*/ 120203 h 543857"/>
                    <a:gd name="connsiteX418" fmla="*/ 632974 w 828320"/>
                    <a:gd name="connsiteY418" fmla="*/ 119355 h 543857"/>
                    <a:gd name="connsiteX419" fmla="*/ 632125 w 828320"/>
                    <a:gd name="connsiteY419" fmla="*/ 119355 h 543857"/>
                    <a:gd name="connsiteX420" fmla="*/ 631276 w 828320"/>
                    <a:gd name="connsiteY420" fmla="*/ 120203 h 543857"/>
                    <a:gd name="connsiteX421" fmla="*/ 630427 w 828320"/>
                    <a:gd name="connsiteY421" fmla="*/ 121052 h 543857"/>
                    <a:gd name="connsiteX422" fmla="*/ 630427 w 828320"/>
                    <a:gd name="connsiteY422" fmla="*/ 121900 h 543857"/>
                    <a:gd name="connsiteX423" fmla="*/ 630427 w 828320"/>
                    <a:gd name="connsiteY423" fmla="*/ 123597 h 543857"/>
                    <a:gd name="connsiteX424" fmla="*/ 630427 w 828320"/>
                    <a:gd name="connsiteY424" fmla="*/ 124472 h 543857"/>
                    <a:gd name="connsiteX425" fmla="*/ 630427 w 828320"/>
                    <a:gd name="connsiteY425" fmla="*/ 125320 h 543857"/>
                    <a:gd name="connsiteX426" fmla="*/ 628702 w 828320"/>
                    <a:gd name="connsiteY426" fmla="*/ 124472 h 543857"/>
                    <a:gd name="connsiteX427" fmla="*/ 628702 w 828320"/>
                    <a:gd name="connsiteY427" fmla="*/ 126168 h 543857"/>
                    <a:gd name="connsiteX428" fmla="*/ 627853 w 828320"/>
                    <a:gd name="connsiteY428" fmla="*/ 127017 h 543857"/>
                    <a:gd name="connsiteX429" fmla="*/ 628702 w 828320"/>
                    <a:gd name="connsiteY429" fmla="*/ 128713 h 543857"/>
                    <a:gd name="connsiteX430" fmla="*/ 627853 w 828320"/>
                    <a:gd name="connsiteY430" fmla="*/ 128713 h 543857"/>
                    <a:gd name="connsiteX431" fmla="*/ 627004 w 828320"/>
                    <a:gd name="connsiteY431" fmla="*/ 129588 h 543857"/>
                    <a:gd name="connsiteX432" fmla="*/ 627853 w 828320"/>
                    <a:gd name="connsiteY432" fmla="*/ 130437 h 543857"/>
                    <a:gd name="connsiteX433" fmla="*/ 630427 w 828320"/>
                    <a:gd name="connsiteY433" fmla="*/ 132133 h 543857"/>
                    <a:gd name="connsiteX434" fmla="*/ 629578 w 828320"/>
                    <a:gd name="connsiteY434" fmla="*/ 132982 h 543857"/>
                    <a:gd name="connsiteX435" fmla="*/ 630427 w 828320"/>
                    <a:gd name="connsiteY435" fmla="*/ 134679 h 543857"/>
                    <a:gd name="connsiteX436" fmla="*/ 629578 w 828320"/>
                    <a:gd name="connsiteY436" fmla="*/ 136402 h 543857"/>
                    <a:gd name="connsiteX437" fmla="*/ 630427 w 828320"/>
                    <a:gd name="connsiteY437" fmla="*/ 137250 h 543857"/>
                    <a:gd name="connsiteX438" fmla="*/ 630427 w 828320"/>
                    <a:gd name="connsiteY438" fmla="*/ 138099 h 543857"/>
                    <a:gd name="connsiteX439" fmla="*/ 628702 w 828320"/>
                    <a:gd name="connsiteY439" fmla="*/ 139795 h 543857"/>
                    <a:gd name="connsiteX440" fmla="*/ 627853 w 828320"/>
                    <a:gd name="connsiteY440" fmla="*/ 141519 h 543857"/>
                    <a:gd name="connsiteX441" fmla="*/ 628702 w 828320"/>
                    <a:gd name="connsiteY441" fmla="*/ 142367 h 543857"/>
                    <a:gd name="connsiteX442" fmla="*/ 628702 w 828320"/>
                    <a:gd name="connsiteY442" fmla="*/ 143215 h 543857"/>
                    <a:gd name="connsiteX443" fmla="*/ 628702 w 828320"/>
                    <a:gd name="connsiteY443" fmla="*/ 144064 h 543857"/>
                    <a:gd name="connsiteX444" fmla="*/ 629578 w 828320"/>
                    <a:gd name="connsiteY444" fmla="*/ 144064 h 543857"/>
                    <a:gd name="connsiteX445" fmla="*/ 629578 w 828320"/>
                    <a:gd name="connsiteY445" fmla="*/ 144912 h 543857"/>
                    <a:gd name="connsiteX446" fmla="*/ 628702 w 828320"/>
                    <a:gd name="connsiteY446" fmla="*/ 145760 h 543857"/>
                    <a:gd name="connsiteX447" fmla="*/ 630427 w 828320"/>
                    <a:gd name="connsiteY447" fmla="*/ 146635 h 543857"/>
                    <a:gd name="connsiteX448" fmla="*/ 630427 w 828320"/>
                    <a:gd name="connsiteY448" fmla="*/ 147484 h 543857"/>
                    <a:gd name="connsiteX449" fmla="*/ 632125 w 828320"/>
                    <a:gd name="connsiteY449" fmla="*/ 148332 h 543857"/>
                    <a:gd name="connsiteX450" fmla="*/ 632125 w 828320"/>
                    <a:gd name="connsiteY450" fmla="*/ 149180 h 543857"/>
                    <a:gd name="connsiteX451" fmla="*/ 632974 w 828320"/>
                    <a:gd name="connsiteY451" fmla="*/ 149180 h 543857"/>
                    <a:gd name="connsiteX452" fmla="*/ 632974 w 828320"/>
                    <a:gd name="connsiteY452" fmla="*/ 150029 h 543857"/>
                    <a:gd name="connsiteX453" fmla="*/ 632974 w 828320"/>
                    <a:gd name="connsiteY453" fmla="*/ 150877 h 543857"/>
                    <a:gd name="connsiteX454" fmla="*/ 633823 w 828320"/>
                    <a:gd name="connsiteY454" fmla="*/ 150877 h 543857"/>
                    <a:gd name="connsiteX455" fmla="*/ 634672 w 828320"/>
                    <a:gd name="connsiteY455" fmla="*/ 151752 h 543857"/>
                    <a:gd name="connsiteX456" fmla="*/ 635547 w 828320"/>
                    <a:gd name="connsiteY456" fmla="*/ 151752 h 543857"/>
                    <a:gd name="connsiteX457" fmla="*/ 635547 w 828320"/>
                    <a:gd name="connsiteY457" fmla="*/ 152600 h 543857"/>
                    <a:gd name="connsiteX458" fmla="*/ 636396 w 828320"/>
                    <a:gd name="connsiteY458" fmla="*/ 152600 h 543857"/>
                    <a:gd name="connsiteX459" fmla="*/ 636396 w 828320"/>
                    <a:gd name="connsiteY459" fmla="*/ 153449 h 543857"/>
                    <a:gd name="connsiteX460" fmla="*/ 637245 w 828320"/>
                    <a:gd name="connsiteY460" fmla="*/ 154297 h 543857"/>
                    <a:gd name="connsiteX461" fmla="*/ 636396 w 828320"/>
                    <a:gd name="connsiteY461" fmla="*/ 155994 h 543857"/>
                    <a:gd name="connsiteX462" fmla="*/ 636396 w 828320"/>
                    <a:gd name="connsiteY462" fmla="*/ 156842 h 543857"/>
                    <a:gd name="connsiteX463" fmla="*/ 637245 w 828320"/>
                    <a:gd name="connsiteY463" fmla="*/ 158565 h 543857"/>
                    <a:gd name="connsiteX464" fmla="*/ 636396 w 828320"/>
                    <a:gd name="connsiteY464" fmla="*/ 158565 h 543857"/>
                    <a:gd name="connsiteX465" fmla="*/ 634672 w 828320"/>
                    <a:gd name="connsiteY465" fmla="*/ 157717 h 543857"/>
                    <a:gd name="connsiteX466" fmla="*/ 634672 w 828320"/>
                    <a:gd name="connsiteY466" fmla="*/ 158565 h 543857"/>
                    <a:gd name="connsiteX467" fmla="*/ 634672 w 828320"/>
                    <a:gd name="connsiteY467" fmla="*/ 159414 h 543857"/>
                    <a:gd name="connsiteX468" fmla="*/ 634672 w 828320"/>
                    <a:gd name="connsiteY468" fmla="*/ 160262 h 543857"/>
                    <a:gd name="connsiteX469" fmla="*/ 633823 w 828320"/>
                    <a:gd name="connsiteY469" fmla="*/ 161111 h 543857"/>
                    <a:gd name="connsiteX470" fmla="*/ 635547 w 828320"/>
                    <a:gd name="connsiteY470" fmla="*/ 161959 h 543857"/>
                    <a:gd name="connsiteX471" fmla="*/ 634672 w 828320"/>
                    <a:gd name="connsiteY471" fmla="*/ 162807 h 543857"/>
                    <a:gd name="connsiteX472" fmla="*/ 634672 w 828320"/>
                    <a:gd name="connsiteY472" fmla="*/ 163682 h 543857"/>
                    <a:gd name="connsiteX473" fmla="*/ 635547 w 828320"/>
                    <a:gd name="connsiteY473" fmla="*/ 165379 h 543857"/>
                    <a:gd name="connsiteX474" fmla="*/ 635547 w 828320"/>
                    <a:gd name="connsiteY474" fmla="*/ 167076 h 543857"/>
                    <a:gd name="connsiteX475" fmla="*/ 635547 w 828320"/>
                    <a:gd name="connsiteY475" fmla="*/ 167924 h 543857"/>
                    <a:gd name="connsiteX476" fmla="*/ 635547 w 828320"/>
                    <a:gd name="connsiteY476" fmla="*/ 168799 h 543857"/>
                    <a:gd name="connsiteX477" fmla="*/ 633823 w 828320"/>
                    <a:gd name="connsiteY477" fmla="*/ 169647 h 543857"/>
                    <a:gd name="connsiteX478" fmla="*/ 632125 w 828320"/>
                    <a:gd name="connsiteY478" fmla="*/ 170496 h 543857"/>
                    <a:gd name="connsiteX479" fmla="*/ 631276 w 828320"/>
                    <a:gd name="connsiteY479" fmla="*/ 170496 h 543857"/>
                    <a:gd name="connsiteX480" fmla="*/ 631276 w 828320"/>
                    <a:gd name="connsiteY480" fmla="*/ 171344 h 543857"/>
                    <a:gd name="connsiteX481" fmla="*/ 632125 w 828320"/>
                    <a:gd name="connsiteY481" fmla="*/ 172192 h 543857"/>
                    <a:gd name="connsiteX482" fmla="*/ 630427 w 828320"/>
                    <a:gd name="connsiteY482" fmla="*/ 171344 h 543857"/>
                    <a:gd name="connsiteX483" fmla="*/ 629578 w 828320"/>
                    <a:gd name="connsiteY483" fmla="*/ 171344 h 543857"/>
                    <a:gd name="connsiteX484" fmla="*/ 631276 w 828320"/>
                    <a:gd name="connsiteY484" fmla="*/ 172192 h 543857"/>
                    <a:gd name="connsiteX485" fmla="*/ 630427 w 828320"/>
                    <a:gd name="connsiteY485" fmla="*/ 173041 h 543857"/>
                    <a:gd name="connsiteX486" fmla="*/ 629578 w 828320"/>
                    <a:gd name="connsiteY486" fmla="*/ 173041 h 543857"/>
                    <a:gd name="connsiteX487" fmla="*/ 630427 w 828320"/>
                    <a:gd name="connsiteY487" fmla="*/ 173916 h 543857"/>
                    <a:gd name="connsiteX488" fmla="*/ 630427 w 828320"/>
                    <a:gd name="connsiteY488" fmla="*/ 175612 h 543857"/>
                    <a:gd name="connsiteX489" fmla="*/ 631276 w 828320"/>
                    <a:gd name="connsiteY489" fmla="*/ 176461 h 543857"/>
                    <a:gd name="connsiteX490" fmla="*/ 632125 w 828320"/>
                    <a:gd name="connsiteY490" fmla="*/ 178157 h 543857"/>
                    <a:gd name="connsiteX491" fmla="*/ 633823 w 828320"/>
                    <a:gd name="connsiteY491" fmla="*/ 176461 h 543857"/>
                    <a:gd name="connsiteX492" fmla="*/ 633823 w 828320"/>
                    <a:gd name="connsiteY492" fmla="*/ 179006 h 543857"/>
                    <a:gd name="connsiteX493" fmla="*/ 634672 w 828320"/>
                    <a:gd name="connsiteY493" fmla="*/ 179881 h 543857"/>
                    <a:gd name="connsiteX494" fmla="*/ 635547 w 828320"/>
                    <a:gd name="connsiteY494" fmla="*/ 180729 h 543857"/>
                    <a:gd name="connsiteX495" fmla="*/ 636396 w 828320"/>
                    <a:gd name="connsiteY495" fmla="*/ 181577 h 543857"/>
                    <a:gd name="connsiteX496" fmla="*/ 636396 w 828320"/>
                    <a:gd name="connsiteY496" fmla="*/ 182426 h 543857"/>
                    <a:gd name="connsiteX497" fmla="*/ 637245 w 828320"/>
                    <a:gd name="connsiteY497" fmla="*/ 182426 h 543857"/>
                    <a:gd name="connsiteX498" fmla="*/ 638943 w 828320"/>
                    <a:gd name="connsiteY498" fmla="*/ 183274 h 543857"/>
                    <a:gd name="connsiteX499" fmla="*/ 638943 w 828320"/>
                    <a:gd name="connsiteY499" fmla="*/ 182426 h 543857"/>
                    <a:gd name="connsiteX500" fmla="*/ 640668 w 828320"/>
                    <a:gd name="connsiteY500" fmla="*/ 181577 h 543857"/>
                    <a:gd name="connsiteX501" fmla="*/ 640668 w 828320"/>
                    <a:gd name="connsiteY501" fmla="*/ 182426 h 543857"/>
                    <a:gd name="connsiteX502" fmla="*/ 641517 w 828320"/>
                    <a:gd name="connsiteY502" fmla="*/ 182426 h 543857"/>
                    <a:gd name="connsiteX503" fmla="*/ 641517 w 828320"/>
                    <a:gd name="connsiteY503" fmla="*/ 183274 h 543857"/>
                    <a:gd name="connsiteX504" fmla="*/ 642366 w 828320"/>
                    <a:gd name="connsiteY504" fmla="*/ 184123 h 543857"/>
                    <a:gd name="connsiteX505" fmla="*/ 641517 w 828320"/>
                    <a:gd name="connsiteY505" fmla="*/ 184123 h 543857"/>
                    <a:gd name="connsiteX506" fmla="*/ 639792 w 828320"/>
                    <a:gd name="connsiteY506" fmla="*/ 184123 h 543857"/>
                    <a:gd name="connsiteX507" fmla="*/ 640668 w 828320"/>
                    <a:gd name="connsiteY507" fmla="*/ 185846 h 543857"/>
                    <a:gd name="connsiteX508" fmla="*/ 641517 w 828320"/>
                    <a:gd name="connsiteY508" fmla="*/ 184971 h 543857"/>
                    <a:gd name="connsiteX509" fmla="*/ 642366 w 828320"/>
                    <a:gd name="connsiteY509" fmla="*/ 185846 h 543857"/>
                    <a:gd name="connsiteX510" fmla="*/ 642366 w 828320"/>
                    <a:gd name="connsiteY510" fmla="*/ 186694 h 543857"/>
                    <a:gd name="connsiteX511" fmla="*/ 643215 w 828320"/>
                    <a:gd name="connsiteY511" fmla="*/ 186694 h 543857"/>
                    <a:gd name="connsiteX512" fmla="*/ 643215 w 828320"/>
                    <a:gd name="connsiteY512" fmla="*/ 187543 h 543857"/>
                    <a:gd name="connsiteX513" fmla="*/ 641517 w 828320"/>
                    <a:gd name="connsiteY513" fmla="*/ 187543 h 543857"/>
                    <a:gd name="connsiteX514" fmla="*/ 641517 w 828320"/>
                    <a:gd name="connsiteY514" fmla="*/ 188391 h 543857"/>
                    <a:gd name="connsiteX515" fmla="*/ 642366 w 828320"/>
                    <a:gd name="connsiteY515" fmla="*/ 188391 h 543857"/>
                    <a:gd name="connsiteX516" fmla="*/ 644064 w 828320"/>
                    <a:gd name="connsiteY516" fmla="*/ 189239 h 543857"/>
                    <a:gd name="connsiteX517" fmla="*/ 644064 w 828320"/>
                    <a:gd name="connsiteY517" fmla="*/ 190088 h 543857"/>
                    <a:gd name="connsiteX518" fmla="*/ 643215 w 828320"/>
                    <a:gd name="connsiteY518" fmla="*/ 190962 h 543857"/>
                    <a:gd name="connsiteX519" fmla="*/ 643215 w 828320"/>
                    <a:gd name="connsiteY519" fmla="*/ 191811 h 543857"/>
                    <a:gd name="connsiteX520" fmla="*/ 644064 w 828320"/>
                    <a:gd name="connsiteY520" fmla="*/ 191811 h 543857"/>
                    <a:gd name="connsiteX521" fmla="*/ 644913 w 828320"/>
                    <a:gd name="connsiteY521" fmla="*/ 192659 h 543857"/>
                    <a:gd name="connsiteX522" fmla="*/ 644913 w 828320"/>
                    <a:gd name="connsiteY522" fmla="*/ 193508 h 543857"/>
                    <a:gd name="connsiteX523" fmla="*/ 645762 w 828320"/>
                    <a:gd name="connsiteY523" fmla="*/ 193508 h 543857"/>
                    <a:gd name="connsiteX524" fmla="*/ 644913 w 828320"/>
                    <a:gd name="connsiteY524" fmla="*/ 194356 h 543857"/>
                    <a:gd name="connsiteX525" fmla="*/ 644064 w 828320"/>
                    <a:gd name="connsiteY525" fmla="*/ 194356 h 543857"/>
                    <a:gd name="connsiteX526" fmla="*/ 644913 w 828320"/>
                    <a:gd name="connsiteY526" fmla="*/ 194356 h 543857"/>
                    <a:gd name="connsiteX527" fmla="*/ 644064 w 828320"/>
                    <a:gd name="connsiteY527" fmla="*/ 195204 h 543857"/>
                    <a:gd name="connsiteX528" fmla="*/ 644913 w 828320"/>
                    <a:gd name="connsiteY528" fmla="*/ 195204 h 543857"/>
                    <a:gd name="connsiteX529" fmla="*/ 645762 w 828320"/>
                    <a:gd name="connsiteY529" fmla="*/ 195204 h 543857"/>
                    <a:gd name="connsiteX530" fmla="*/ 646637 w 828320"/>
                    <a:gd name="connsiteY530" fmla="*/ 195204 h 543857"/>
                    <a:gd name="connsiteX531" fmla="*/ 646637 w 828320"/>
                    <a:gd name="connsiteY531" fmla="*/ 196079 h 543857"/>
                    <a:gd name="connsiteX532" fmla="*/ 647486 w 828320"/>
                    <a:gd name="connsiteY532" fmla="*/ 196079 h 543857"/>
                    <a:gd name="connsiteX533" fmla="*/ 647486 w 828320"/>
                    <a:gd name="connsiteY533" fmla="*/ 197776 h 543857"/>
                    <a:gd name="connsiteX534" fmla="*/ 648335 w 828320"/>
                    <a:gd name="connsiteY534" fmla="*/ 198624 h 543857"/>
                    <a:gd name="connsiteX535" fmla="*/ 649184 w 828320"/>
                    <a:gd name="connsiteY535" fmla="*/ 199473 h 543857"/>
                    <a:gd name="connsiteX536" fmla="*/ 650882 w 828320"/>
                    <a:gd name="connsiteY536" fmla="*/ 200321 h 543857"/>
                    <a:gd name="connsiteX537" fmla="*/ 650882 w 828320"/>
                    <a:gd name="connsiteY537" fmla="*/ 201169 h 543857"/>
                    <a:gd name="connsiteX538" fmla="*/ 651758 w 828320"/>
                    <a:gd name="connsiteY538" fmla="*/ 201169 h 543857"/>
                    <a:gd name="connsiteX539" fmla="*/ 650882 w 828320"/>
                    <a:gd name="connsiteY539" fmla="*/ 202044 h 543857"/>
                    <a:gd name="connsiteX540" fmla="*/ 651758 w 828320"/>
                    <a:gd name="connsiteY540" fmla="*/ 202893 h 543857"/>
                    <a:gd name="connsiteX541" fmla="*/ 651758 w 828320"/>
                    <a:gd name="connsiteY541" fmla="*/ 203741 h 543857"/>
                    <a:gd name="connsiteX542" fmla="*/ 652607 w 828320"/>
                    <a:gd name="connsiteY542" fmla="*/ 203741 h 543857"/>
                    <a:gd name="connsiteX543" fmla="*/ 655154 w 828320"/>
                    <a:gd name="connsiteY543" fmla="*/ 204589 h 543857"/>
                    <a:gd name="connsiteX544" fmla="*/ 654305 w 828320"/>
                    <a:gd name="connsiteY544" fmla="*/ 205438 h 543857"/>
                    <a:gd name="connsiteX545" fmla="*/ 655154 w 828320"/>
                    <a:gd name="connsiteY545" fmla="*/ 205438 h 543857"/>
                    <a:gd name="connsiteX546" fmla="*/ 654305 w 828320"/>
                    <a:gd name="connsiteY546" fmla="*/ 206286 h 543857"/>
                    <a:gd name="connsiteX547" fmla="*/ 656852 w 828320"/>
                    <a:gd name="connsiteY547" fmla="*/ 207135 h 543857"/>
                    <a:gd name="connsiteX548" fmla="*/ 656852 w 828320"/>
                    <a:gd name="connsiteY548" fmla="*/ 208009 h 543857"/>
                    <a:gd name="connsiteX549" fmla="*/ 657727 w 828320"/>
                    <a:gd name="connsiteY549" fmla="*/ 207135 h 543857"/>
                    <a:gd name="connsiteX550" fmla="*/ 658576 w 828320"/>
                    <a:gd name="connsiteY550" fmla="*/ 208009 h 543857"/>
                    <a:gd name="connsiteX551" fmla="*/ 659425 w 828320"/>
                    <a:gd name="connsiteY551" fmla="*/ 207135 h 543857"/>
                    <a:gd name="connsiteX552" fmla="*/ 660274 w 828320"/>
                    <a:gd name="connsiteY552" fmla="*/ 208009 h 543857"/>
                    <a:gd name="connsiteX553" fmla="*/ 660274 w 828320"/>
                    <a:gd name="connsiteY553" fmla="*/ 208858 h 543857"/>
                    <a:gd name="connsiteX554" fmla="*/ 662848 w 828320"/>
                    <a:gd name="connsiteY554" fmla="*/ 210554 h 543857"/>
                    <a:gd name="connsiteX555" fmla="*/ 663697 w 828320"/>
                    <a:gd name="connsiteY555" fmla="*/ 210554 h 543857"/>
                    <a:gd name="connsiteX556" fmla="*/ 663697 w 828320"/>
                    <a:gd name="connsiteY556" fmla="*/ 211403 h 543857"/>
                    <a:gd name="connsiteX557" fmla="*/ 664546 w 828320"/>
                    <a:gd name="connsiteY557" fmla="*/ 212251 h 543857"/>
                    <a:gd name="connsiteX558" fmla="*/ 662848 w 828320"/>
                    <a:gd name="connsiteY558" fmla="*/ 213126 h 543857"/>
                    <a:gd name="connsiteX559" fmla="*/ 662848 w 828320"/>
                    <a:gd name="connsiteY559" fmla="*/ 214823 h 543857"/>
                    <a:gd name="connsiteX560" fmla="*/ 662848 w 828320"/>
                    <a:gd name="connsiteY560" fmla="*/ 217368 h 543857"/>
                    <a:gd name="connsiteX561" fmla="*/ 662848 w 828320"/>
                    <a:gd name="connsiteY561" fmla="*/ 219091 h 543857"/>
                    <a:gd name="connsiteX562" fmla="*/ 661123 w 828320"/>
                    <a:gd name="connsiteY562" fmla="*/ 219940 h 543857"/>
                    <a:gd name="connsiteX563" fmla="*/ 661972 w 828320"/>
                    <a:gd name="connsiteY563" fmla="*/ 220788 h 543857"/>
                    <a:gd name="connsiteX564" fmla="*/ 665395 w 828320"/>
                    <a:gd name="connsiteY564" fmla="*/ 223333 h 543857"/>
                    <a:gd name="connsiteX565" fmla="*/ 665395 w 828320"/>
                    <a:gd name="connsiteY565" fmla="*/ 224208 h 543857"/>
                    <a:gd name="connsiteX566" fmla="*/ 667093 w 828320"/>
                    <a:gd name="connsiteY566" fmla="*/ 224208 h 543857"/>
                    <a:gd name="connsiteX567" fmla="*/ 667942 w 828320"/>
                    <a:gd name="connsiteY567" fmla="*/ 225056 h 543857"/>
                    <a:gd name="connsiteX568" fmla="*/ 667093 w 828320"/>
                    <a:gd name="connsiteY568" fmla="*/ 225905 h 543857"/>
                    <a:gd name="connsiteX569" fmla="*/ 667942 w 828320"/>
                    <a:gd name="connsiteY569" fmla="*/ 225905 h 543857"/>
                    <a:gd name="connsiteX570" fmla="*/ 668817 w 828320"/>
                    <a:gd name="connsiteY570" fmla="*/ 226753 h 543857"/>
                    <a:gd name="connsiteX571" fmla="*/ 667942 w 828320"/>
                    <a:gd name="connsiteY571" fmla="*/ 228450 h 543857"/>
                    <a:gd name="connsiteX572" fmla="*/ 668817 w 828320"/>
                    <a:gd name="connsiteY572" fmla="*/ 229298 h 543857"/>
                    <a:gd name="connsiteX573" fmla="*/ 669666 w 828320"/>
                    <a:gd name="connsiteY573" fmla="*/ 230173 h 543857"/>
                    <a:gd name="connsiteX574" fmla="*/ 669666 w 828320"/>
                    <a:gd name="connsiteY574" fmla="*/ 231021 h 543857"/>
                    <a:gd name="connsiteX575" fmla="*/ 669666 w 828320"/>
                    <a:gd name="connsiteY575" fmla="*/ 231870 h 543857"/>
                    <a:gd name="connsiteX576" fmla="*/ 670515 w 828320"/>
                    <a:gd name="connsiteY576" fmla="*/ 232718 h 543857"/>
                    <a:gd name="connsiteX577" fmla="*/ 671364 w 828320"/>
                    <a:gd name="connsiteY577" fmla="*/ 231870 h 543857"/>
                    <a:gd name="connsiteX578" fmla="*/ 672213 w 828320"/>
                    <a:gd name="connsiteY578" fmla="*/ 231870 h 543857"/>
                    <a:gd name="connsiteX579" fmla="*/ 673938 w 828320"/>
                    <a:gd name="connsiteY579" fmla="*/ 233566 h 543857"/>
                    <a:gd name="connsiteX580" fmla="*/ 674787 w 828320"/>
                    <a:gd name="connsiteY580" fmla="*/ 233566 h 543857"/>
                    <a:gd name="connsiteX581" fmla="*/ 674787 w 828320"/>
                    <a:gd name="connsiteY581" fmla="*/ 235290 h 543857"/>
                    <a:gd name="connsiteX582" fmla="*/ 677334 w 828320"/>
                    <a:gd name="connsiteY582" fmla="*/ 235290 h 543857"/>
                    <a:gd name="connsiteX583" fmla="*/ 678183 w 828320"/>
                    <a:gd name="connsiteY583" fmla="*/ 236138 h 543857"/>
                    <a:gd name="connsiteX584" fmla="*/ 679907 w 828320"/>
                    <a:gd name="connsiteY584" fmla="*/ 236138 h 543857"/>
                    <a:gd name="connsiteX585" fmla="*/ 680756 w 828320"/>
                    <a:gd name="connsiteY585" fmla="*/ 236986 h 543857"/>
                    <a:gd name="connsiteX586" fmla="*/ 678183 w 828320"/>
                    <a:gd name="connsiteY586" fmla="*/ 239532 h 543857"/>
                    <a:gd name="connsiteX587" fmla="*/ 677334 w 828320"/>
                    <a:gd name="connsiteY587" fmla="*/ 239532 h 543857"/>
                    <a:gd name="connsiteX588" fmla="*/ 675636 w 828320"/>
                    <a:gd name="connsiteY588" fmla="*/ 242103 h 543857"/>
                    <a:gd name="connsiteX589" fmla="*/ 673938 w 828320"/>
                    <a:gd name="connsiteY589" fmla="*/ 244648 h 543857"/>
                    <a:gd name="connsiteX590" fmla="*/ 673938 w 828320"/>
                    <a:gd name="connsiteY590" fmla="*/ 245497 h 543857"/>
                    <a:gd name="connsiteX591" fmla="*/ 674787 w 828320"/>
                    <a:gd name="connsiteY591" fmla="*/ 246372 h 543857"/>
                    <a:gd name="connsiteX592" fmla="*/ 675636 w 828320"/>
                    <a:gd name="connsiteY592" fmla="*/ 244648 h 543857"/>
                    <a:gd name="connsiteX593" fmla="*/ 676485 w 828320"/>
                    <a:gd name="connsiteY593" fmla="*/ 244648 h 543857"/>
                    <a:gd name="connsiteX594" fmla="*/ 676485 w 828320"/>
                    <a:gd name="connsiteY594" fmla="*/ 245497 h 543857"/>
                    <a:gd name="connsiteX595" fmla="*/ 675636 w 828320"/>
                    <a:gd name="connsiteY595" fmla="*/ 247220 h 543857"/>
                    <a:gd name="connsiteX596" fmla="*/ 673938 w 828320"/>
                    <a:gd name="connsiteY596" fmla="*/ 248917 h 543857"/>
                    <a:gd name="connsiteX597" fmla="*/ 674787 w 828320"/>
                    <a:gd name="connsiteY597" fmla="*/ 249765 h 543857"/>
                    <a:gd name="connsiteX598" fmla="*/ 673938 w 828320"/>
                    <a:gd name="connsiteY598" fmla="*/ 251462 h 543857"/>
                    <a:gd name="connsiteX599" fmla="*/ 674787 w 828320"/>
                    <a:gd name="connsiteY599" fmla="*/ 251462 h 543857"/>
                    <a:gd name="connsiteX600" fmla="*/ 674787 w 828320"/>
                    <a:gd name="connsiteY600" fmla="*/ 252337 h 543857"/>
                    <a:gd name="connsiteX601" fmla="*/ 674787 w 828320"/>
                    <a:gd name="connsiteY601" fmla="*/ 253185 h 543857"/>
                    <a:gd name="connsiteX602" fmla="*/ 673938 w 828320"/>
                    <a:gd name="connsiteY602" fmla="*/ 253185 h 543857"/>
                    <a:gd name="connsiteX603" fmla="*/ 673062 w 828320"/>
                    <a:gd name="connsiteY603" fmla="*/ 254033 h 543857"/>
                    <a:gd name="connsiteX604" fmla="*/ 672213 w 828320"/>
                    <a:gd name="connsiteY604" fmla="*/ 254882 h 543857"/>
                    <a:gd name="connsiteX605" fmla="*/ 672213 w 828320"/>
                    <a:gd name="connsiteY605" fmla="*/ 256578 h 543857"/>
                    <a:gd name="connsiteX606" fmla="*/ 669666 w 828320"/>
                    <a:gd name="connsiteY606" fmla="*/ 257427 h 543857"/>
                    <a:gd name="connsiteX607" fmla="*/ 668817 w 828320"/>
                    <a:gd name="connsiteY607" fmla="*/ 257427 h 543857"/>
                    <a:gd name="connsiteX608" fmla="*/ 669666 w 828320"/>
                    <a:gd name="connsiteY608" fmla="*/ 259150 h 543857"/>
                    <a:gd name="connsiteX609" fmla="*/ 669666 w 828320"/>
                    <a:gd name="connsiteY609" fmla="*/ 260847 h 543857"/>
                    <a:gd name="connsiteX610" fmla="*/ 670515 w 828320"/>
                    <a:gd name="connsiteY610" fmla="*/ 261695 h 543857"/>
                    <a:gd name="connsiteX611" fmla="*/ 669666 w 828320"/>
                    <a:gd name="connsiteY611" fmla="*/ 262544 h 543857"/>
                    <a:gd name="connsiteX612" fmla="*/ 668817 w 828320"/>
                    <a:gd name="connsiteY612" fmla="*/ 264267 h 543857"/>
                    <a:gd name="connsiteX613" fmla="*/ 667942 w 828320"/>
                    <a:gd name="connsiteY613" fmla="*/ 263418 h 543857"/>
                    <a:gd name="connsiteX614" fmla="*/ 667093 w 828320"/>
                    <a:gd name="connsiteY614" fmla="*/ 264267 h 543857"/>
                    <a:gd name="connsiteX615" fmla="*/ 666244 w 828320"/>
                    <a:gd name="connsiteY615" fmla="*/ 264267 h 543857"/>
                    <a:gd name="connsiteX616" fmla="*/ 666244 w 828320"/>
                    <a:gd name="connsiteY616" fmla="*/ 265115 h 543857"/>
                    <a:gd name="connsiteX617" fmla="*/ 666244 w 828320"/>
                    <a:gd name="connsiteY617" fmla="*/ 265964 h 543857"/>
                    <a:gd name="connsiteX618" fmla="*/ 667093 w 828320"/>
                    <a:gd name="connsiteY618" fmla="*/ 267660 h 543857"/>
                    <a:gd name="connsiteX619" fmla="*/ 667093 w 828320"/>
                    <a:gd name="connsiteY619" fmla="*/ 268535 h 543857"/>
                    <a:gd name="connsiteX620" fmla="*/ 666244 w 828320"/>
                    <a:gd name="connsiteY620" fmla="*/ 268535 h 543857"/>
                    <a:gd name="connsiteX621" fmla="*/ 667942 w 828320"/>
                    <a:gd name="connsiteY621" fmla="*/ 269384 h 543857"/>
                    <a:gd name="connsiteX622" fmla="*/ 667093 w 828320"/>
                    <a:gd name="connsiteY622" fmla="*/ 270232 h 543857"/>
                    <a:gd name="connsiteX623" fmla="*/ 666244 w 828320"/>
                    <a:gd name="connsiteY623" fmla="*/ 271080 h 543857"/>
                    <a:gd name="connsiteX624" fmla="*/ 666244 w 828320"/>
                    <a:gd name="connsiteY624" fmla="*/ 271929 h 543857"/>
                    <a:gd name="connsiteX625" fmla="*/ 667093 w 828320"/>
                    <a:gd name="connsiteY625" fmla="*/ 272777 h 543857"/>
                    <a:gd name="connsiteX626" fmla="*/ 666244 w 828320"/>
                    <a:gd name="connsiteY626" fmla="*/ 275349 h 543857"/>
                    <a:gd name="connsiteX627" fmla="*/ 667093 w 828320"/>
                    <a:gd name="connsiteY627" fmla="*/ 275349 h 543857"/>
                    <a:gd name="connsiteX628" fmla="*/ 667093 w 828320"/>
                    <a:gd name="connsiteY628" fmla="*/ 276197 h 543857"/>
                    <a:gd name="connsiteX629" fmla="*/ 667942 w 828320"/>
                    <a:gd name="connsiteY629" fmla="*/ 276197 h 543857"/>
                    <a:gd name="connsiteX630" fmla="*/ 667942 w 828320"/>
                    <a:gd name="connsiteY630" fmla="*/ 277045 h 543857"/>
                    <a:gd name="connsiteX631" fmla="*/ 667093 w 828320"/>
                    <a:gd name="connsiteY631" fmla="*/ 278742 h 543857"/>
                    <a:gd name="connsiteX632" fmla="*/ 667942 w 828320"/>
                    <a:gd name="connsiteY632" fmla="*/ 278742 h 543857"/>
                    <a:gd name="connsiteX633" fmla="*/ 667942 w 828320"/>
                    <a:gd name="connsiteY633" fmla="*/ 279591 h 543857"/>
                    <a:gd name="connsiteX634" fmla="*/ 668817 w 828320"/>
                    <a:gd name="connsiteY634" fmla="*/ 279591 h 543857"/>
                    <a:gd name="connsiteX635" fmla="*/ 671364 w 828320"/>
                    <a:gd name="connsiteY635" fmla="*/ 282162 h 543857"/>
                    <a:gd name="connsiteX636" fmla="*/ 673062 w 828320"/>
                    <a:gd name="connsiteY636" fmla="*/ 282162 h 543857"/>
                    <a:gd name="connsiteX637" fmla="*/ 673938 w 828320"/>
                    <a:gd name="connsiteY637" fmla="*/ 282162 h 543857"/>
                    <a:gd name="connsiteX638" fmla="*/ 675636 w 828320"/>
                    <a:gd name="connsiteY638" fmla="*/ 283010 h 543857"/>
                    <a:gd name="connsiteX639" fmla="*/ 676485 w 828320"/>
                    <a:gd name="connsiteY639" fmla="*/ 283010 h 543857"/>
                    <a:gd name="connsiteX640" fmla="*/ 679907 w 828320"/>
                    <a:gd name="connsiteY640" fmla="*/ 283010 h 543857"/>
                    <a:gd name="connsiteX641" fmla="*/ 679907 w 828320"/>
                    <a:gd name="connsiteY641" fmla="*/ 281314 h 543857"/>
                    <a:gd name="connsiteX642" fmla="*/ 681605 w 828320"/>
                    <a:gd name="connsiteY642" fmla="*/ 281314 h 543857"/>
                    <a:gd name="connsiteX643" fmla="*/ 681605 w 828320"/>
                    <a:gd name="connsiteY643" fmla="*/ 280465 h 543857"/>
                    <a:gd name="connsiteX644" fmla="*/ 682454 w 828320"/>
                    <a:gd name="connsiteY644" fmla="*/ 279591 h 543857"/>
                    <a:gd name="connsiteX645" fmla="*/ 684152 w 828320"/>
                    <a:gd name="connsiteY645" fmla="*/ 279591 h 543857"/>
                    <a:gd name="connsiteX646" fmla="*/ 685028 w 828320"/>
                    <a:gd name="connsiteY646" fmla="*/ 279591 h 543857"/>
                    <a:gd name="connsiteX647" fmla="*/ 685877 w 828320"/>
                    <a:gd name="connsiteY647" fmla="*/ 279591 h 543857"/>
                    <a:gd name="connsiteX648" fmla="*/ 689272 w 828320"/>
                    <a:gd name="connsiteY648" fmla="*/ 279591 h 543857"/>
                    <a:gd name="connsiteX649" fmla="*/ 690121 w 828320"/>
                    <a:gd name="connsiteY649" fmla="*/ 280465 h 543857"/>
                    <a:gd name="connsiteX650" fmla="*/ 691846 w 828320"/>
                    <a:gd name="connsiteY650" fmla="*/ 281314 h 543857"/>
                    <a:gd name="connsiteX651" fmla="*/ 692695 w 828320"/>
                    <a:gd name="connsiteY651" fmla="*/ 279591 h 543857"/>
                    <a:gd name="connsiteX652" fmla="*/ 693544 w 828320"/>
                    <a:gd name="connsiteY652" fmla="*/ 279591 h 543857"/>
                    <a:gd name="connsiteX653" fmla="*/ 693544 w 828320"/>
                    <a:gd name="connsiteY653" fmla="*/ 280465 h 543857"/>
                    <a:gd name="connsiteX654" fmla="*/ 695242 w 828320"/>
                    <a:gd name="connsiteY654" fmla="*/ 280465 h 543857"/>
                    <a:gd name="connsiteX655" fmla="*/ 695242 w 828320"/>
                    <a:gd name="connsiteY655" fmla="*/ 279591 h 543857"/>
                    <a:gd name="connsiteX656" fmla="*/ 696091 w 828320"/>
                    <a:gd name="connsiteY656" fmla="*/ 279591 h 543857"/>
                    <a:gd name="connsiteX657" fmla="*/ 696966 w 828320"/>
                    <a:gd name="connsiteY657" fmla="*/ 281314 h 543857"/>
                    <a:gd name="connsiteX658" fmla="*/ 697815 w 828320"/>
                    <a:gd name="connsiteY658" fmla="*/ 281314 h 543857"/>
                    <a:gd name="connsiteX659" fmla="*/ 698664 w 828320"/>
                    <a:gd name="connsiteY659" fmla="*/ 280465 h 543857"/>
                    <a:gd name="connsiteX660" fmla="*/ 699513 w 828320"/>
                    <a:gd name="connsiteY660" fmla="*/ 280465 h 543857"/>
                    <a:gd name="connsiteX661" fmla="*/ 700362 w 828320"/>
                    <a:gd name="connsiteY661" fmla="*/ 278742 h 543857"/>
                    <a:gd name="connsiteX662" fmla="*/ 701211 w 828320"/>
                    <a:gd name="connsiteY662" fmla="*/ 277894 h 543857"/>
                    <a:gd name="connsiteX663" fmla="*/ 701211 w 828320"/>
                    <a:gd name="connsiteY663" fmla="*/ 277045 h 543857"/>
                    <a:gd name="connsiteX664" fmla="*/ 701211 w 828320"/>
                    <a:gd name="connsiteY664" fmla="*/ 276197 h 543857"/>
                    <a:gd name="connsiteX665" fmla="*/ 702087 w 828320"/>
                    <a:gd name="connsiteY665" fmla="*/ 275349 h 543857"/>
                    <a:gd name="connsiteX666" fmla="*/ 701211 w 828320"/>
                    <a:gd name="connsiteY666" fmla="*/ 276197 h 543857"/>
                    <a:gd name="connsiteX667" fmla="*/ 700362 w 828320"/>
                    <a:gd name="connsiteY667" fmla="*/ 275349 h 543857"/>
                    <a:gd name="connsiteX668" fmla="*/ 701211 w 828320"/>
                    <a:gd name="connsiteY668" fmla="*/ 274500 h 543857"/>
                    <a:gd name="connsiteX669" fmla="*/ 702087 w 828320"/>
                    <a:gd name="connsiteY669" fmla="*/ 274500 h 543857"/>
                    <a:gd name="connsiteX670" fmla="*/ 703785 w 828320"/>
                    <a:gd name="connsiteY670" fmla="*/ 275349 h 543857"/>
                    <a:gd name="connsiteX671" fmla="*/ 705483 w 828320"/>
                    <a:gd name="connsiteY671" fmla="*/ 274500 h 543857"/>
                    <a:gd name="connsiteX672" fmla="*/ 706332 w 828320"/>
                    <a:gd name="connsiteY672" fmla="*/ 274500 h 543857"/>
                    <a:gd name="connsiteX673" fmla="*/ 706332 w 828320"/>
                    <a:gd name="connsiteY673" fmla="*/ 275349 h 543857"/>
                    <a:gd name="connsiteX674" fmla="*/ 705483 w 828320"/>
                    <a:gd name="connsiteY674" fmla="*/ 275349 h 543857"/>
                    <a:gd name="connsiteX675" fmla="*/ 704634 w 828320"/>
                    <a:gd name="connsiteY675" fmla="*/ 277894 h 543857"/>
                    <a:gd name="connsiteX676" fmla="*/ 706332 w 828320"/>
                    <a:gd name="connsiteY676" fmla="*/ 277045 h 543857"/>
                    <a:gd name="connsiteX677" fmla="*/ 707207 w 828320"/>
                    <a:gd name="connsiteY677" fmla="*/ 277045 h 543857"/>
                    <a:gd name="connsiteX678" fmla="*/ 707207 w 828320"/>
                    <a:gd name="connsiteY678" fmla="*/ 278742 h 543857"/>
                    <a:gd name="connsiteX679" fmla="*/ 708905 w 828320"/>
                    <a:gd name="connsiteY679" fmla="*/ 278742 h 543857"/>
                    <a:gd name="connsiteX680" fmla="*/ 708905 w 828320"/>
                    <a:gd name="connsiteY680" fmla="*/ 279591 h 543857"/>
                    <a:gd name="connsiteX681" fmla="*/ 710603 w 828320"/>
                    <a:gd name="connsiteY681" fmla="*/ 279591 h 543857"/>
                    <a:gd name="connsiteX682" fmla="*/ 711452 w 828320"/>
                    <a:gd name="connsiteY682" fmla="*/ 281314 h 543857"/>
                    <a:gd name="connsiteX683" fmla="*/ 713177 w 828320"/>
                    <a:gd name="connsiteY683" fmla="*/ 279591 h 543857"/>
                    <a:gd name="connsiteX684" fmla="*/ 714875 w 828320"/>
                    <a:gd name="connsiteY684" fmla="*/ 279591 h 543857"/>
                    <a:gd name="connsiteX685" fmla="*/ 715724 w 828320"/>
                    <a:gd name="connsiteY685" fmla="*/ 279591 h 543857"/>
                    <a:gd name="connsiteX686" fmla="*/ 716573 w 828320"/>
                    <a:gd name="connsiteY686" fmla="*/ 280465 h 543857"/>
                    <a:gd name="connsiteX687" fmla="*/ 717422 w 828320"/>
                    <a:gd name="connsiteY687" fmla="*/ 280465 h 543857"/>
                    <a:gd name="connsiteX688" fmla="*/ 717422 w 828320"/>
                    <a:gd name="connsiteY688" fmla="*/ 279591 h 543857"/>
                    <a:gd name="connsiteX689" fmla="*/ 718271 w 828320"/>
                    <a:gd name="connsiteY689" fmla="*/ 279591 h 543857"/>
                    <a:gd name="connsiteX690" fmla="*/ 722542 w 828320"/>
                    <a:gd name="connsiteY690" fmla="*/ 278742 h 543857"/>
                    <a:gd name="connsiteX691" fmla="*/ 724267 w 828320"/>
                    <a:gd name="connsiteY691" fmla="*/ 279591 h 543857"/>
                    <a:gd name="connsiteX692" fmla="*/ 725116 w 828320"/>
                    <a:gd name="connsiteY692" fmla="*/ 279591 h 543857"/>
                    <a:gd name="connsiteX693" fmla="*/ 723391 w 828320"/>
                    <a:gd name="connsiteY693" fmla="*/ 277894 h 543857"/>
                    <a:gd name="connsiteX694" fmla="*/ 724267 w 828320"/>
                    <a:gd name="connsiteY694" fmla="*/ 277045 h 543857"/>
                    <a:gd name="connsiteX695" fmla="*/ 725965 w 828320"/>
                    <a:gd name="connsiteY695" fmla="*/ 278742 h 543857"/>
                    <a:gd name="connsiteX696" fmla="*/ 727663 w 828320"/>
                    <a:gd name="connsiteY696" fmla="*/ 277045 h 543857"/>
                    <a:gd name="connsiteX697" fmla="*/ 728512 w 828320"/>
                    <a:gd name="connsiteY697" fmla="*/ 277894 h 543857"/>
                    <a:gd name="connsiteX698" fmla="*/ 729361 w 828320"/>
                    <a:gd name="connsiteY698" fmla="*/ 279591 h 543857"/>
                    <a:gd name="connsiteX699" fmla="*/ 731085 w 828320"/>
                    <a:gd name="connsiteY699" fmla="*/ 279591 h 543857"/>
                    <a:gd name="connsiteX700" fmla="*/ 732783 w 828320"/>
                    <a:gd name="connsiteY700" fmla="*/ 280465 h 543857"/>
                    <a:gd name="connsiteX701" fmla="*/ 733632 w 828320"/>
                    <a:gd name="connsiteY701" fmla="*/ 283010 h 543857"/>
                    <a:gd name="connsiteX702" fmla="*/ 735357 w 828320"/>
                    <a:gd name="connsiteY702" fmla="*/ 282162 h 543857"/>
                    <a:gd name="connsiteX703" fmla="*/ 736206 w 828320"/>
                    <a:gd name="connsiteY703" fmla="*/ 280465 h 543857"/>
                    <a:gd name="connsiteX704" fmla="*/ 737055 w 828320"/>
                    <a:gd name="connsiteY704" fmla="*/ 280465 h 543857"/>
                    <a:gd name="connsiteX705" fmla="*/ 737055 w 828320"/>
                    <a:gd name="connsiteY705" fmla="*/ 282162 h 543857"/>
                    <a:gd name="connsiteX706" fmla="*/ 737904 w 828320"/>
                    <a:gd name="connsiteY706" fmla="*/ 282162 h 543857"/>
                    <a:gd name="connsiteX707" fmla="*/ 739602 w 828320"/>
                    <a:gd name="connsiteY707" fmla="*/ 281314 h 543857"/>
                    <a:gd name="connsiteX708" fmla="*/ 743024 w 828320"/>
                    <a:gd name="connsiteY708" fmla="*/ 280465 h 543857"/>
                    <a:gd name="connsiteX709" fmla="*/ 743873 w 828320"/>
                    <a:gd name="connsiteY709" fmla="*/ 281314 h 543857"/>
                    <a:gd name="connsiteX710" fmla="*/ 744722 w 828320"/>
                    <a:gd name="connsiteY710" fmla="*/ 282162 h 543857"/>
                    <a:gd name="connsiteX711" fmla="*/ 744722 w 828320"/>
                    <a:gd name="connsiteY711" fmla="*/ 280465 h 543857"/>
                    <a:gd name="connsiteX712" fmla="*/ 744722 w 828320"/>
                    <a:gd name="connsiteY712" fmla="*/ 279591 h 543857"/>
                    <a:gd name="connsiteX713" fmla="*/ 744722 w 828320"/>
                    <a:gd name="connsiteY713" fmla="*/ 278742 h 543857"/>
                    <a:gd name="connsiteX714" fmla="*/ 746447 w 828320"/>
                    <a:gd name="connsiteY714" fmla="*/ 279591 h 543857"/>
                    <a:gd name="connsiteX715" fmla="*/ 747296 w 828320"/>
                    <a:gd name="connsiteY715" fmla="*/ 280465 h 543857"/>
                    <a:gd name="connsiteX716" fmla="*/ 746447 w 828320"/>
                    <a:gd name="connsiteY716" fmla="*/ 281314 h 543857"/>
                    <a:gd name="connsiteX717" fmla="*/ 747296 w 828320"/>
                    <a:gd name="connsiteY717" fmla="*/ 281314 h 543857"/>
                    <a:gd name="connsiteX718" fmla="*/ 746447 w 828320"/>
                    <a:gd name="connsiteY718" fmla="*/ 282162 h 543857"/>
                    <a:gd name="connsiteX719" fmla="*/ 747296 w 828320"/>
                    <a:gd name="connsiteY719" fmla="*/ 283010 h 543857"/>
                    <a:gd name="connsiteX720" fmla="*/ 746447 w 828320"/>
                    <a:gd name="connsiteY720" fmla="*/ 283010 h 543857"/>
                    <a:gd name="connsiteX721" fmla="*/ 748144 w 828320"/>
                    <a:gd name="connsiteY721" fmla="*/ 283859 h 543857"/>
                    <a:gd name="connsiteX722" fmla="*/ 748993 w 828320"/>
                    <a:gd name="connsiteY722" fmla="*/ 282162 h 543857"/>
                    <a:gd name="connsiteX723" fmla="*/ 750691 w 828320"/>
                    <a:gd name="connsiteY723" fmla="*/ 281314 h 543857"/>
                    <a:gd name="connsiteX724" fmla="*/ 750691 w 828320"/>
                    <a:gd name="connsiteY724" fmla="*/ 280465 h 543857"/>
                    <a:gd name="connsiteX725" fmla="*/ 752416 w 828320"/>
                    <a:gd name="connsiteY725" fmla="*/ 280465 h 543857"/>
                    <a:gd name="connsiteX726" fmla="*/ 754114 w 828320"/>
                    <a:gd name="connsiteY726" fmla="*/ 278742 h 543857"/>
                    <a:gd name="connsiteX727" fmla="*/ 754963 w 828320"/>
                    <a:gd name="connsiteY727" fmla="*/ 279591 h 543857"/>
                    <a:gd name="connsiteX728" fmla="*/ 755812 w 828320"/>
                    <a:gd name="connsiteY728" fmla="*/ 278742 h 543857"/>
                    <a:gd name="connsiteX729" fmla="*/ 756661 w 828320"/>
                    <a:gd name="connsiteY729" fmla="*/ 279591 h 543857"/>
                    <a:gd name="connsiteX730" fmla="*/ 757536 w 828320"/>
                    <a:gd name="connsiteY730" fmla="*/ 280465 h 543857"/>
                    <a:gd name="connsiteX731" fmla="*/ 758385 w 828320"/>
                    <a:gd name="connsiteY731" fmla="*/ 279591 h 543857"/>
                    <a:gd name="connsiteX732" fmla="*/ 759234 w 828320"/>
                    <a:gd name="connsiteY732" fmla="*/ 281314 h 543857"/>
                    <a:gd name="connsiteX733" fmla="*/ 760083 w 828320"/>
                    <a:gd name="connsiteY733" fmla="*/ 282162 h 543857"/>
                    <a:gd name="connsiteX734" fmla="*/ 760083 w 828320"/>
                    <a:gd name="connsiteY734" fmla="*/ 283010 h 543857"/>
                    <a:gd name="connsiteX735" fmla="*/ 760932 w 828320"/>
                    <a:gd name="connsiteY735" fmla="*/ 284707 h 543857"/>
                    <a:gd name="connsiteX736" fmla="*/ 762630 w 828320"/>
                    <a:gd name="connsiteY736" fmla="*/ 284707 h 543857"/>
                    <a:gd name="connsiteX737" fmla="*/ 762630 w 828320"/>
                    <a:gd name="connsiteY737" fmla="*/ 285582 h 543857"/>
                    <a:gd name="connsiteX738" fmla="*/ 763506 w 828320"/>
                    <a:gd name="connsiteY738" fmla="*/ 285582 h 543857"/>
                    <a:gd name="connsiteX739" fmla="*/ 763506 w 828320"/>
                    <a:gd name="connsiteY739" fmla="*/ 286430 h 543857"/>
                    <a:gd name="connsiteX740" fmla="*/ 764355 w 828320"/>
                    <a:gd name="connsiteY740" fmla="*/ 286430 h 543857"/>
                    <a:gd name="connsiteX741" fmla="*/ 765204 w 828320"/>
                    <a:gd name="connsiteY741" fmla="*/ 287279 h 543857"/>
                    <a:gd name="connsiteX742" fmla="*/ 765204 w 828320"/>
                    <a:gd name="connsiteY742" fmla="*/ 288127 h 543857"/>
                    <a:gd name="connsiteX743" fmla="*/ 766053 w 828320"/>
                    <a:gd name="connsiteY743" fmla="*/ 288127 h 543857"/>
                    <a:gd name="connsiteX744" fmla="*/ 767751 w 828320"/>
                    <a:gd name="connsiteY744" fmla="*/ 288127 h 543857"/>
                    <a:gd name="connsiteX745" fmla="*/ 767751 w 828320"/>
                    <a:gd name="connsiteY745" fmla="*/ 287279 h 543857"/>
                    <a:gd name="connsiteX746" fmla="*/ 768600 w 828320"/>
                    <a:gd name="connsiteY746" fmla="*/ 288127 h 543857"/>
                    <a:gd name="connsiteX747" fmla="*/ 768600 w 828320"/>
                    <a:gd name="connsiteY747" fmla="*/ 288976 h 543857"/>
                    <a:gd name="connsiteX748" fmla="*/ 767751 w 828320"/>
                    <a:gd name="connsiteY748" fmla="*/ 289824 h 543857"/>
                    <a:gd name="connsiteX749" fmla="*/ 767751 w 828320"/>
                    <a:gd name="connsiteY749" fmla="*/ 291547 h 543857"/>
                    <a:gd name="connsiteX750" fmla="*/ 766902 w 828320"/>
                    <a:gd name="connsiteY750" fmla="*/ 291547 h 543857"/>
                    <a:gd name="connsiteX751" fmla="*/ 766902 w 828320"/>
                    <a:gd name="connsiteY751" fmla="*/ 293244 h 543857"/>
                    <a:gd name="connsiteX752" fmla="*/ 765204 w 828320"/>
                    <a:gd name="connsiteY752" fmla="*/ 294092 h 543857"/>
                    <a:gd name="connsiteX753" fmla="*/ 764355 w 828320"/>
                    <a:gd name="connsiteY753" fmla="*/ 294941 h 543857"/>
                    <a:gd name="connsiteX754" fmla="*/ 761781 w 828320"/>
                    <a:gd name="connsiteY754" fmla="*/ 296664 h 543857"/>
                    <a:gd name="connsiteX755" fmla="*/ 761781 w 828320"/>
                    <a:gd name="connsiteY755" fmla="*/ 298361 h 543857"/>
                    <a:gd name="connsiteX756" fmla="*/ 761781 w 828320"/>
                    <a:gd name="connsiteY756" fmla="*/ 299209 h 543857"/>
                    <a:gd name="connsiteX757" fmla="*/ 760932 w 828320"/>
                    <a:gd name="connsiteY757" fmla="*/ 300057 h 543857"/>
                    <a:gd name="connsiteX758" fmla="*/ 760083 w 828320"/>
                    <a:gd name="connsiteY758" fmla="*/ 301754 h 543857"/>
                    <a:gd name="connsiteX759" fmla="*/ 760932 w 828320"/>
                    <a:gd name="connsiteY759" fmla="*/ 303477 h 543857"/>
                    <a:gd name="connsiteX760" fmla="*/ 760083 w 828320"/>
                    <a:gd name="connsiteY760" fmla="*/ 304326 h 543857"/>
                    <a:gd name="connsiteX761" fmla="*/ 762630 w 828320"/>
                    <a:gd name="connsiteY761" fmla="*/ 304326 h 543857"/>
                    <a:gd name="connsiteX762" fmla="*/ 762630 w 828320"/>
                    <a:gd name="connsiteY762" fmla="*/ 305174 h 543857"/>
                    <a:gd name="connsiteX763" fmla="*/ 762630 w 828320"/>
                    <a:gd name="connsiteY763" fmla="*/ 306022 h 543857"/>
                    <a:gd name="connsiteX764" fmla="*/ 761781 w 828320"/>
                    <a:gd name="connsiteY764" fmla="*/ 306871 h 543857"/>
                    <a:gd name="connsiteX765" fmla="*/ 760932 w 828320"/>
                    <a:gd name="connsiteY765" fmla="*/ 307746 h 543857"/>
                    <a:gd name="connsiteX766" fmla="*/ 761781 w 828320"/>
                    <a:gd name="connsiteY766" fmla="*/ 307746 h 543857"/>
                    <a:gd name="connsiteX767" fmla="*/ 760932 w 828320"/>
                    <a:gd name="connsiteY767" fmla="*/ 309442 h 543857"/>
                    <a:gd name="connsiteX768" fmla="*/ 760932 w 828320"/>
                    <a:gd name="connsiteY768" fmla="*/ 308594 h 543857"/>
                    <a:gd name="connsiteX769" fmla="*/ 760083 w 828320"/>
                    <a:gd name="connsiteY769" fmla="*/ 308594 h 543857"/>
                    <a:gd name="connsiteX770" fmla="*/ 760083 w 828320"/>
                    <a:gd name="connsiteY770" fmla="*/ 309442 h 543857"/>
                    <a:gd name="connsiteX771" fmla="*/ 760083 w 828320"/>
                    <a:gd name="connsiteY771" fmla="*/ 311139 h 543857"/>
                    <a:gd name="connsiteX772" fmla="*/ 760083 w 828320"/>
                    <a:gd name="connsiteY772" fmla="*/ 311988 h 543857"/>
                    <a:gd name="connsiteX773" fmla="*/ 760083 w 828320"/>
                    <a:gd name="connsiteY773" fmla="*/ 312836 h 543857"/>
                    <a:gd name="connsiteX774" fmla="*/ 760932 w 828320"/>
                    <a:gd name="connsiteY774" fmla="*/ 313711 h 543857"/>
                    <a:gd name="connsiteX775" fmla="*/ 760083 w 828320"/>
                    <a:gd name="connsiteY775" fmla="*/ 314559 h 543857"/>
                    <a:gd name="connsiteX776" fmla="*/ 760932 w 828320"/>
                    <a:gd name="connsiteY776" fmla="*/ 315408 h 543857"/>
                    <a:gd name="connsiteX777" fmla="*/ 760083 w 828320"/>
                    <a:gd name="connsiteY777" fmla="*/ 316256 h 543857"/>
                    <a:gd name="connsiteX778" fmla="*/ 760083 w 828320"/>
                    <a:gd name="connsiteY778" fmla="*/ 317104 h 543857"/>
                    <a:gd name="connsiteX779" fmla="*/ 760083 w 828320"/>
                    <a:gd name="connsiteY779" fmla="*/ 317953 h 543857"/>
                    <a:gd name="connsiteX780" fmla="*/ 759234 w 828320"/>
                    <a:gd name="connsiteY780" fmla="*/ 319676 h 543857"/>
                    <a:gd name="connsiteX781" fmla="*/ 757536 w 828320"/>
                    <a:gd name="connsiteY781" fmla="*/ 320524 h 543857"/>
                    <a:gd name="connsiteX782" fmla="*/ 757536 w 828320"/>
                    <a:gd name="connsiteY782" fmla="*/ 321373 h 543857"/>
                    <a:gd name="connsiteX783" fmla="*/ 756661 w 828320"/>
                    <a:gd name="connsiteY783" fmla="*/ 321373 h 543857"/>
                    <a:gd name="connsiteX784" fmla="*/ 756661 w 828320"/>
                    <a:gd name="connsiteY784" fmla="*/ 322221 h 543857"/>
                    <a:gd name="connsiteX785" fmla="*/ 756661 w 828320"/>
                    <a:gd name="connsiteY785" fmla="*/ 323069 h 543857"/>
                    <a:gd name="connsiteX786" fmla="*/ 756661 w 828320"/>
                    <a:gd name="connsiteY786" fmla="*/ 323918 h 543857"/>
                    <a:gd name="connsiteX787" fmla="*/ 756661 w 828320"/>
                    <a:gd name="connsiteY787" fmla="*/ 324793 h 543857"/>
                    <a:gd name="connsiteX788" fmla="*/ 757536 w 828320"/>
                    <a:gd name="connsiteY788" fmla="*/ 324793 h 543857"/>
                    <a:gd name="connsiteX789" fmla="*/ 757536 w 828320"/>
                    <a:gd name="connsiteY789" fmla="*/ 325641 h 543857"/>
                    <a:gd name="connsiteX790" fmla="*/ 758385 w 828320"/>
                    <a:gd name="connsiteY790" fmla="*/ 326489 h 543857"/>
                    <a:gd name="connsiteX791" fmla="*/ 758385 w 828320"/>
                    <a:gd name="connsiteY791" fmla="*/ 328186 h 543857"/>
                    <a:gd name="connsiteX792" fmla="*/ 760083 w 828320"/>
                    <a:gd name="connsiteY792" fmla="*/ 328186 h 543857"/>
                    <a:gd name="connsiteX793" fmla="*/ 760083 w 828320"/>
                    <a:gd name="connsiteY793" fmla="*/ 329034 h 543857"/>
                    <a:gd name="connsiteX794" fmla="*/ 760932 w 828320"/>
                    <a:gd name="connsiteY794" fmla="*/ 329909 h 543857"/>
                    <a:gd name="connsiteX795" fmla="*/ 760932 w 828320"/>
                    <a:gd name="connsiteY795" fmla="*/ 331606 h 543857"/>
                    <a:gd name="connsiteX796" fmla="*/ 761781 w 828320"/>
                    <a:gd name="connsiteY796" fmla="*/ 332454 h 543857"/>
                    <a:gd name="connsiteX797" fmla="*/ 762630 w 828320"/>
                    <a:gd name="connsiteY797" fmla="*/ 333303 h 543857"/>
                    <a:gd name="connsiteX798" fmla="*/ 764355 w 828320"/>
                    <a:gd name="connsiteY798" fmla="*/ 335000 h 543857"/>
                    <a:gd name="connsiteX799" fmla="*/ 765204 w 828320"/>
                    <a:gd name="connsiteY799" fmla="*/ 335000 h 543857"/>
                    <a:gd name="connsiteX800" fmla="*/ 766053 w 828320"/>
                    <a:gd name="connsiteY800" fmla="*/ 333303 h 543857"/>
                    <a:gd name="connsiteX801" fmla="*/ 766902 w 828320"/>
                    <a:gd name="connsiteY801" fmla="*/ 332454 h 543857"/>
                    <a:gd name="connsiteX802" fmla="*/ 768600 w 828320"/>
                    <a:gd name="connsiteY802" fmla="*/ 329909 h 543857"/>
                    <a:gd name="connsiteX803" fmla="*/ 769475 w 828320"/>
                    <a:gd name="connsiteY803" fmla="*/ 329034 h 543857"/>
                    <a:gd name="connsiteX804" fmla="*/ 771173 w 828320"/>
                    <a:gd name="connsiteY804" fmla="*/ 329034 h 543857"/>
                    <a:gd name="connsiteX805" fmla="*/ 771173 w 828320"/>
                    <a:gd name="connsiteY805" fmla="*/ 327338 h 543857"/>
                    <a:gd name="connsiteX806" fmla="*/ 772022 w 828320"/>
                    <a:gd name="connsiteY806" fmla="*/ 323918 h 543857"/>
                    <a:gd name="connsiteX807" fmla="*/ 777143 w 828320"/>
                    <a:gd name="connsiteY807" fmla="*/ 320524 h 543857"/>
                    <a:gd name="connsiteX808" fmla="*/ 778841 w 828320"/>
                    <a:gd name="connsiteY808" fmla="*/ 320524 h 543857"/>
                    <a:gd name="connsiteX809" fmla="*/ 779716 w 828320"/>
                    <a:gd name="connsiteY809" fmla="*/ 319676 h 543857"/>
                    <a:gd name="connsiteX810" fmla="*/ 782263 w 828320"/>
                    <a:gd name="connsiteY810" fmla="*/ 320524 h 543857"/>
                    <a:gd name="connsiteX811" fmla="*/ 783961 w 828320"/>
                    <a:gd name="connsiteY811" fmla="*/ 321373 h 543857"/>
                    <a:gd name="connsiteX812" fmla="*/ 783961 w 828320"/>
                    <a:gd name="connsiteY812" fmla="*/ 322221 h 543857"/>
                    <a:gd name="connsiteX813" fmla="*/ 784810 w 828320"/>
                    <a:gd name="connsiteY813" fmla="*/ 322221 h 543857"/>
                    <a:gd name="connsiteX814" fmla="*/ 787384 w 828320"/>
                    <a:gd name="connsiteY814" fmla="*/ 324793 h 543857"/>
                    <a:gd name="connsiteX815" fmla="*/ 787384 w 828320"/>
                    <a:gd name="connsiteY815" fmla="*/ 325641 h 543857"/>
                    <a:gd name="connsiteX816" fmla="*/ 787384 w 828320"/>
                    <a:gd name="connsiteY816" fmla="*/ 326489 h 543857"/>
                    <a:gd name="connsiteX817" fmla="*/ 789082 w 828320"/>
                    <a:gd name="connsiteY817" fmla="*/ 326489 h 543857"/>
                    <a:gd name="connsiteX818" fmla="*/ 789082 w 828320"/>
                    <a:gd name="connsiteY818" fmla="*/ 327338 h 543857"/>
                    <a:gd name="connsiteX819" fmla="*/ 789931 w 828320"/>
                    <a:gd name="connsiteY819" fmla="*/ 326489 h 543857"/>
                    <a:gd name="connsiteX820" fmla="*/ 790780 w 828320"/>
                    <a:gd name="connsiteY820" fmla="*/ 326489 h 543857"/>
                    <a:gd name="connsiteX821" fmla="*/ 790780 w 828320"/>
                    <a:gd name="connsiteY821" fmla="*/ 329034 h 543857"/>
                    <a:gd name="connsiteX822" fmla="*/ 789931 w 828320"/>
                    <a:gd name="connsiteY822" fmla="*/ 329034 h 543857"/>
                    <a:gd name="connsiteX823" fmla="*/ 789931 w 828320"/>
                    <a:gd name="connsiteY823" fmla="*/ 330758 h 543857"/>
                    <a:gd name="connsiteX824" fmla="*/ 791655 w 828320"/>
                    <a:gd name="connsiteY824" fmla="*/ 329034 h 543857"/>
                    <a:gd name="connsiteX825" fmla="*/ 792504 w 828320"/>
                    <a:gd name="connsiteY825" fmla="*/ 327338 h 543857"/>
                    <a:gd name="connsiteX826" fmla="*/ 794202 w 828320"/>
                    <a:gd name="connsiteY826" fmla="*/ 325641 h 543857"/>
                    <a:gd name="connsiteX827" fmla="*/ 794202 w 828320"/>
                    <a:gd name="connsiteY827" fmla="*/ 324793 h 543857"/>
                    <a:gd name="connsiteX828" fmla="*/ 795051 w 828320"/>
                    <a:gd name="connsiteY828" fmla="*/ 324793 h 543857"/>
                    <a:gd name="connsiteX829" fmla="*/ 795900 w 828320"/>
                    <a:gd name="connsiteY829" fmla="*/ 326489 h 543857"/>
                    <a:gd name="connsiteX830" fmla="*/ 796776 w 828320"/>
                    <a:gd name="connsiteY830" fmla="*/ 326489 h 543857"/>
                    <a:gd name="connsiteX831" fmla="*/ 796776 w 828320"/>
                    <a:gd name="connsiteY831" fmla="*/ 324793 h 543857"/>
                    <a:gd name="connsiteX832" fmla="*/ 796776 w 828320"/>
                    <a:gd name="connsiteY832" fmla="*/ 323918 h 543857"/>
                    <a:gd name="connsiteX833" fmla="*/ 797625 w 828320"/>
                    <a:gd name="connsiteY833" fmla="*/ 323069 h 543857"/>
                    <a:gd name="connsiteX834" fmla="*/ 797625 w 828320"/>
                    <a:gd name="connsiteY834" fmla="*/ 322221 h 543857"/>
                    <a:gd name="connsiteX835" fmla="*/ 797625 w 828320"/>
                    <a:gd name="connsiteY835" fmla="*/ 321373 h 543857"/>
                    <a:gd name="connsiteX836" fmla="*/ 798474 w 828320"/>
                    <a:gd name="connsiteY836" fmla="*/ 321373 h 543857"/>
                    <a:gd name="connsiteX837" fmla="*/ 799323 w 828320"/>
                    <a:gd name="connsiteY837" fmla="*/ 321373 h 543857"/>
                    <a:gd name="connsiteX838" fmla="*/ 799323 w 828320"/>
                    <a:gd name="connsiteY838" fmla="*/ 320524 h 543857"/>
                    <a:gd name="connsiteX839" fmla="*/ 799323 w 828320"/>
                    <a:gd name="connsiteY839" fmla="*/ 319676 h 543857"/>
                    <a:gd name="connsiteX840" fmla="*/ 800172 w 828320"/>
                    <a:gd name="connsiteY840" fmla="*/ 318828 h 543857"/>
                    <a:gd name="connsiteX841" fmla="*/ 801021 w 828320"/>
                    <a:gd name="connsiteY841" fmla="*/ 320524 h 543857"/>
                    <a:gd name="connsiteX842" fmla="*/ 801896 w 828320"/>
                    <a:gd name="connsiteY842" fmla="*/ 321373 h 543857"/>
                    <a:gd name="connsiteX843" fmla="*/ 802745 w 828320"/>
                    <a:gd name="connsiteY843" fmla="*/ 322221 h 543857"/>
                    <a:gd name="connsiteX844" fmla="*/ 802745 w 828320"/>
                    <a:gd name="connsiteY844" fmla="*/ 323069 h 543857"/>
                    <a:gd name="connsiteX845" fmla="*/ 803594 w 828320"/>
                    <a:gd name="connsiteY845" fmla="*/ 323069 h 543857"/>
                    <a:gd name="connsiteX846" fmla="*/ 802745 w 828320"/>
                    <a:gd name="connsiteY846" fmla="*/ 323918 h 543857"/>
                    <a:gd name="connsiteX847" fmla="*/ 802745 w 828320"/>
                    <a:gd name="connsiteY847" fmla="*/ 324793 h 543857"/>
                    <a:gd name="connsiteX848" fmla="*/ 804443 w 828320"/>
                    <a:gd name="connsiteY848" fmla="*/ 325641 h 543857"/>
                    <a:gd name="connsiteX849" fmla="*/ 805292 w 828320"/>
                    <a:gd name="connsiteY849" fmla="*/ 325641 h 543857"/>
                    <a:gd name="connsiteX850" fmla="*/ 805292 w 828320"/>
                    <a:gd name="connsiteY850" fmla="*/ 326489 h 543857"/>
                    <a:gd name="connsiteX851" fmla="*/ 804443 w 828320"/>
                    <a:gd name="connsiteY851" fmla="*/ 327338 h 543857"/>
                    <a:gd name="connsiteX852" fmla="*/ 805292 w 828320"/>
                    <a:gd name="connsiteY852" fmla="*/ 329909 h 543857"/>
                    <a:gd name="connsiteX853" fmla="*/ 804443 w 828320"/>
                    <a:gd name="connsiteY853" fmla="*/ 331606 h 543857"/>
                    <a:gd name="connsiteX854" fmla="*/ 805292 w 828320"/>
                    <a:gd name="connsiteY854" fmla="*/ 332454 h 543857"/>
                    <a:gd name="connsiteX855" fmla="*/ 805292 w 828320"/>
                    <a:gd name="connsiteY855" fmla="*/ 333303 h 543857"/>
                    <a:gd name="connsiteX856" fmla="*/ 806990 w 828320"/>
                    <a:gd name="connsiteY856" fmla="*/ 335874 h 543857"/>
                    <a:gd name="connsiteX857" fmla="*/ 806990 w 828320"/>
                    <a:gd name="connsiteY857" fmla="*/ 336723 h 543857"/>
                    <a:gd name="connsiteX858" fmla="*/ 808715 w 828320"/>
                    <a:gd name="connsiteY858" fmla="*/ 338420 h 543857"/>
                    <a:gd name="connsiteX859" fmla="*/ 808715 w 828320"/>
                    <a:gd name="connsiteY859" fmla="*/ 339268 h 543857"/>
                    <a:gd name="connsiteX860" fmla="*/ 810412 w 828320"/>
                    <a:gd name="connsiteY860" fmla="*/ 340116 h 543857"/>
                    <a:gd name="connsiteX861" fmla="*/ 812110 w 828320"/>
                    <a:gd name="connsiteY861" fmla="*/ 340991 h 543857"/>
                    <a:gd name="connsiteX862" fmla="*/ 811261 w 828320"/>
                    <a:gd name="connsiteY862" fmla="*/ 341840 h 543857"/>
                    <a:gd name="connsiteX863" fmla="*/ 810412 w 828320"/>
                    <a:gd name="connsiteY863" fmla="*/ 341840 h 543857"/>
                    <a:gd name="connsiteX864" fmla="*/ 810412 w 828320"/>
                    <a:gd name="connsiteY864" fmla="*/ 343536 h 543857"/>
                    <a:gd name="connsiteX865" fmla="*/ 809563 w 828320"/>
                    <a:gd name="connsiteY865" fmla="*/ 345233 h 543857"/>
                    <a:gd name="connsiteX866" fmla="*/ 806990 w 828320"/>
                    <a:gd name="connsiteY866" fmla="*/ 346081 h 543857"/>
                    <a:gd name="connsiteX867" fmla="*/ 807866 w 828320"/>
                    <a:gd name="connsiteY867" fmla="*/ 347805 h 543857"/>
                    <a:gd name="connsiteX868" fmla="*/ 809563 w 828320"/>
                    <a:gd name="connsiteY868" fmla="*/ 348653 h 543857"/>
                    <a:gd name="connsiteX869" fmla="*/ 811261 w 828320"/>
                    <a:gd name="connsiteY869" fmla="*/ 348653 h 543857"/>
                    <a:gd name="connsiteX870" fmla="*/ 812110 w 828320"/>
                    <a:gd name="connsiteY870" fmla="*/ 350350 h 543857"/>
                    <a:gd name="connsiteX871" fmla="*/ 812959 w 828320"/>
                    <a:gd name="connsiteY871" fmla="*/ 351198 h 543857"/>
                    <a:gd name="connsiteX872" fmla="*/ 817231 w 828320"/>
                    <a:gd name="connsiteY872" fmla="*/ 354618 h 543857"/>
                    <a:gd name="connsiteX873" fmla="*/ 818955 w 828320"/>
                    <a:gd name="connsiteY873" fmla="*/ 353770 h 543857"/>
                    <a:gd name="connsiteX874" fmla="*/ 820653 w 828320"/>
                    <a:gd name="connsiteY874" fmla="*/ 352921 h 543857"/>
                    <a:gd name="connsiteX875" fmla="*/ 821502 w 828320"/>
                    <a:gd name="connsiteY875" fmla="*/ 353770 h 543857"/>
                    <a:gd name="connsiteX876" fmla="*/ 822351 w 828320"/>
                    <a:gd name="connsiteY876" fmla="*/ 352921 h 543857"/>
                    <a:gd name="connsiteX877" fmla="*/ 824076 w 828320"/>
                    <a:gd name="connsiteY877" fmla="*/ 352921 h 543857"/>
                    <a:gd name="connsiteX878" fmla="*/ 824076 w 828320"/>
                    <a:gd name="connsiteY878" fmla="*/ 352073 h 543857"/>
                    <a:gd name="connsiteX879" fmla="*/ 824076 w 828320"/>
                    <a:gd name="connsiteY879" fmla="*/ 351198 h 543857"/>
                    <a:gd name="connsiteX880" fmla="*/ 824076 w 828320"/>
                    <a:gd name="connsiteY880" fmla="*/ 350350 h 543857"/>
                    <a:gd name="connsiteX881" fmla="*/ 825774 w 828320"/>
                    <a:gd name="connsiteY881" fmla="*/ 351198 h 543857"/>
                    <a:gd name="connsiteX882" fmla="*/ 826623 w 828320"/>
                    <a:gd name="connsiteY882" fmla="*/ 350350 h 543857"/>
                    <a:gd name="connsiteX883" fmla="*/ 827472 w 828320"/>
                    <a:gd name="connsiteY883" fmla="*/ 350350 h 543857"/>
                    <a:gd name="connsiteX884" fmla="*/ 828321 w 828320"/>
                    <a:gd name="connsiteY884" fmla="*/ 350350 h 543857"/>
                    <a:gd name="connsiteX885" fmla="*/ 827472 w 828320"/>
                    <a:gd name="connsiteY885" fmla="*/ 351198 h 543857"/>
                    <a:gd name="connsiteX886" fmla="*/ 828321 w 828320"/>
                    <a:gd name="connsiteY886" fmla="*/ 352073 h 543857"/>
                    <a:gd name="connsiteX887" fmla="*/ 820653 w 828320"/>
                    <a:gd name="connsiteY887" fmla="*/ 358886 h 543857"/>
                    <a:gd name="connsiteX888" fmla="*/ 818955 w 828320"/>
                    <a:gd name="connsiteY888" fmla="*/ 360583 h 543857"/>
                    <a:gd name="connsiteX889" fmla="*/ 818955 w 828320"/>
                    <a:gd name="connsiteY889" fmla="*/ 362280 h 543857"/>
                    <a:gd name="connsiteX890" fmla="*/ 819804 w 828320"/>
                    <a:gd name="connsiteY890" fmla="*/ 362280 h 543857"/>
                    <a:gd name="connsiteX891" fmla="*/ 818955 w 828320"/>
                    <a:gd name="connsiteY891" fmla="*/ 363128 h 543857"/>
                    <a:gd name="connsiteX892" fmla="*/ 814684 w 828320"/>
                    <a:gd name="connsiteY892" fmla="*/ 366548 h 543857"/>
                    <a:gd name="connsiteX893" fmla="*/ 812110 w 828320"/>
                    <a:gd name="connsiteY893" fmla="*/ 369120 h 543857"/>
                    <a:gd name="connsiteX894" fmla="*/ 808715 w 828320"/>
                    <a:gd name="connsiteY894" fmla="*/ 374237 h 543857"/>
                    <a:gd name="connsiteX895" fmla="*/ 806141 w 828320"/>
                    <a:gd name="connsiteY895" fmla="*/ 377630 h 543857"/>
                    <a:gd name="connsiteX896" fmla="*/ 805292 w 828320"/>
                    <a:gd name="connsiteY896" fmla="*/ 381898 h 543857"/>
                    <a:gd name="connsiteX897" fmla="*/ 804443 w 828320"/>
                    <a:gd name="connsiteY897" fmla="*/ 382747 h 543857"/>
                    <a:gd name="connsiteX898" fmla="*/ 802745 w 828320"/>
                    <a:gd name="connsiteY898" fmla="*/ 382747 h 543857"/>
                    <a:gd name="connsiteX899" fmla="*/ 799323 w 828320"/>
                    <a:gd name="connsiteY899" fmla="*/ 383595 h 543857"/>
                    <a:gd name="connsiteX900" fmla="*/ 795900 w 828320"/>
                    <a:gd name="connsiteY900" fmla="*/ 385292 h 543857"/>
                    <a:gd name="connsiteX901" fmla="*/ 792504 w 828320"/>
                    <a:gd name="connsiteY901" fmla="*/ 386167 h 543857"/>
                    <a:gd name="connsiteX902" fmla="*/ 796776 w 828320"/>
                    <a:gd name="connsiteY902" fmla="*/ 388712 h 543857"/>
                    <a:gd name="connsiteX903" fmla="*/ 795051 w 828320"/>
                    <a:gd name="connsiteY903" fmla="*/ 392980 h 543857"/>
                    <a:gd name="connsiteX904" fmla="*/ 794202 w 828320"/>
                    <a:gd name="connsiteY904" fmla="*/ 392980 h 543857"/>
                    <a:gd name="connsiteX905" fmla="*/ 794202 w 828320"/>
                    <a:gd name="connsiteY905" fmla="*/ 394677 h 543857"/>
                    <a:gd name="connsiteX906" fmla="*/ 794202 w 828320"/>
                    <a:gd name="connsiteY906" fmla="*/ 395525 h 543857"/>
                    <a:gd name="connsiteX907" fmla="*/ 793353 w 828320"/>
                    <a:gd name="connsiteY907" fmla="*/ 395525 h 543857"/>
                    <a:gd name="connsiteX908" fmla="*/ 792504 w 828320"/>
                    <a:gd name="connsiteY908" fmla="*/ 396400 h 543857"/>
                    <a:gd name="connsiteX909" fmla="*/ 791655 w 828320"/>
                    <a:gd name="connsiteY909" fmla="*/ 398097 h 543857"/>
                    <a:gd name="connsiteX910" fmla="*/ 786535 w 828320"/>
                    <a:gd name="connsiteY910" fmla="*/ 398097 h 543857"/>
                    <a:gd name="connsiteX911" fmla="*/ 783961 w 828320"/>
                    <a:gd name="connsiteY911" fmla="*/ 398945 h 543857"/>
                    <a:gd name="connsiteX912" fmla="*/ 779716 w 828320"/>
                    <a:gd name="connsiteY912" fmla="*/ 402365 h 543857"/>
                    <a:gd name="connsiteX913" fmla="*/ 776294 w 828320"/>
                    <a:gd name="connsiteY913" fmla="*/ 406607 h 543857"/>
                    <a:gd name="connsiteX914" fmla="*/ 772022 w 828320"/>
                    <a:gd name="connsiteY914" fmla="*/ 414296 h 543857"/>
                    <a:gd name="connsiteX915" fmla="*/ 765204 w 828320"/>
                    <a:gd name="connsiteY915" fmla="*/ 425377 h 543857"/>
                    <a:gd name="connsiteX916" fmla="*/ 764355 w 828320"/>
                    <a:gd name="connsiteY916" fmla="*/ 430494 h 543857"/>
                    <a:gd name="connsiteX917" fmla="*/ 764355 w 828320"/>
                    <a:gd name="connsiteY917" fmla="*/ 432191 h 543857"/>
                    <a:gd name="connsiteX918" fmla="*/ 763506 w 828320"/>
                    <a:gd name="connsiteY918" fmla="*/ 431342 h 543857"/>
                    <a:gd name="connsiteX919" fmla="*/ 762630 w 828320"/>
                    <a:gd name="connsiteY919" fmla="*/ 432191 h 543857"/>
                    <a:gd name="connsiteX920" fmla="*/ 760932 w 828320"/>
                    <a:gd name="connsiteY920" fmla="*/ 433039 h 543857"/>
                    <a:gd name="connsiteX921" fmla="*/ 760932 w 828320"/>
                    <a:gd name="connsiteY921" fmla="*/ 433888 h 543857"/>
                    <a:gd name="connsiteX922" fmla="*/ 760932 w 828320"/>
                    <a:gd name="connsiteY922" fmla="*/ 434736 h 543857"/>
                    <a:gd name="connsiteX923" fmla="*/ 760083 w 828320"/>
                    <a:gd name="connsiteY923" fmla="*/ 436459 h 543857"/>
                    <a:gd name="connsiteX924" fmla="*/ 760932 w 828320"/>
                    <a:gd name="connsiteY924" fmla="*/ 437308 h 543857"/>
                    <a:gd name="connsiteX925" fmla="*/ 759234 w 828320"/>
                    <a:gd name="connsiteY925" fmla="*/ 440728 h 543857"/>
                    <a:gd name="connsiteX926" fmla="*/ 757536 w 828320"/>
                    <a:gd name="connsiteY926" fmla="*/ 446693 h 543857"/>
                    <a:gd name="connsiteX927" fmla="*/ 756661 w 828320"/>
                    <a:gd name="connsiteY927" fmla="*/ 447541 h 543857"/>
                    <a:gd name="connsiteX928" fmla="*/ 757536 w 828320"/>
                    <a:gd name="connsiteY928" fmla="*/ 448389 h 543857"/>
                    <a:gd name="connsiteX929" fmla="*/ 756661 w 828320"/>
                    <a:gd name="connsiteY929" fmla="*/ 448389 h 543857"/>
                    <a:gd name="connsiteX930" fmla="*/ 755812 w 828320"/>
                    <a:gd name="connsiteY930" fmla="*/ 449238 h 543857"/>
                    <a:gd name="connsiteX931" fmla="*/ 754963 w 828320"/>
                    <a:gd name="connsiteY931" fmla="*/ 448389 h 543857"/>
                    <a:gd name="connsiteX932" fmla="*/ 754963 w 828320"/>
                    <a:gd name="connsiteY932" fmla="*/ 449238 h 543857"/>
                    <a:gd name="connsiteX933" fmla="*/ 754114 w 828320"/>
                    <a:gd name="connsiteY933" fmla="*/ 449238 h 543857"/>
                    <a:gd name="connsiteX934" fmla="*/ 753265 w 828320"/>
                    <a:gd name="connsiteY934" fmla="*/ 449238 h 543857"/>
                    <a:gd name="connsiteX935" fmla="*/ 753265 w 828320"/>
                    <a:gd name="connsiteY935" fmla="*/ 448389 h 543857"/>
                    <a:gd name="connsiteX936" fmla="*/ 752416 w 828320"/>
                    <a:gd name="connsiteY936" fmla="*/ 448389 h 543857"/>
                    <a:gd name="connsiteX937" fmla="*/ 752416 w 828320"/>
                    <a:gd name="connsiteY937" fmla="*/ 447541 h 543857"/>
                    <a:gd name="connsiteX938" fmla="*/ 751540 w 828320"/>
                    <a:gd name="connsiteY938" fmla="*/ 446693 h 543857"/>
                    <a:gd name="connsiteX939" fmla="*/ 750691 w 828320"/>
                    <a:gd name="connsiteY939" fmla="*/ 445818 h 543857"/>
                    <a:gd name="connsiteX940" fmla="*/ 748144 w 828320"/>
                    <a:gd name="connsiteY940" fmla="*/ 447541 h 543857"/>
                    <a:gd name="connsiteX941" fmla="*/ 748144 w 828320"/>
                    <a:gd name="connsiteY941" fmla="*/ 448389 h 543857"/>
                    <a:gd name="connsiteX942" fmla="*/ 747296 w 828320"/>
                    <a:gd name="connsiteY942" fmla="*/ 448389 h 543857"/>
                    <a:gd name="connsiteX943" fmla="*/ 746447 w 828320"/>
                    <a:gd name="connsiteY943" fmla="*/ 448389 h 543857"/>
                    <a:gd name="connsiteX944" fmla="*/ 746447 w 828320"/>
                    <a:gd name="connsiteY944" fmla="*/ 449238 h 543857"/>
                    <a:gd name="connsiteX945" fmla="*/ 742175 w 828320"/>
                    <a:gd name="connsiteY945" fmla="*/ 449238 h 543857"/>
                    <a:gd name="connsiteX946" fmla="*/ 728512 w 828320"/>
                    <a:gd name="connsiteY946" fmla="*/ 449238 h 543857"/>
                    <a:gd name="connsiteX947" fmla="*/ 710603 w 828320"/>
                    <a:gd name="connsiteY947" fmla="*/ 449238 h 543857"/>
                    <a:gd name="connsiteX948" fmla="*/ 712301 w 828320"/>
                    <a:gd name="connsiteY948" fmla="*/ 450086 h 543857"/>
                    <a:gd name="connsiteX949" fmla="*/ 711452 w 828320"/>
                    <a:gd name="connsiteY949" fmla="*/ 450086 h 543857"/>
                    <a:gd name="connsiteX950" fmla="*/ 710603 w 828320"/>
                    <a:gd name="connsiteY950" fmla="*/ 450086 h 543857"/>
                    <a:gd name="connsiteX951" fmla="*/ 710603 w 828320"/>
                    <a:gd name="connsiteY951" fmla="*/ 449238 h 543857"/>
                    <a:gd name="connsiteX952" fmla="*/ 709754 w 828320"/>
                    <a:gd name="connsiteY952" fmla="*/ 449238 h 543857"/>
                    <a:gd name="connsiteX953" fmla="*/ 708905 w 828320"/>
                    <a:gd name="connsiteY953" fmla="*/ 450086 h 543857"/>
                    <a:gd name="connsiteX954" fmla="*/ 708056 w 828320"/>
                    <a:gd name="connsiteY954" fmla="*/ 450934 h 543857"/>
                    <a:gd name="connsiteX955" fmla="*/ 708056 w 828320"/>
                    <a:gd name="connsiteY955" fmla="*/ 451783 h 543857"/>
                    <a:gd name="connsiteX956" fmla="*/ 707207 w 828320"/>
                    <a:gd name="connsiteY956" fmla="*/ 451783 h 543857"/>
                    <a:gd name="connsiteX957" fmla="*/ 706332 w 828320"/>
                    <a:gd name="connsiteY957" fmla="*/ 452658 h 543857"/>
                    <a:gd name="connsiteX958" fmla="*/ 705483 w 828320"/>
                    <a:gd name="connsiteY958" fmla="*/ 452658 h 543857"/>
                    <a:gd name="connsiteX959" fmla="*/ 705483 w 828320"/>
                    <a:gd name="connsiteY959" fmla="*/ 453506 h 543857"/>
                    <a:gd name="connsiteX960" fmla="*/ 703785 w 828320"/>
                    <a:gd name="connsiteY960" fmla="*/ 453506 h 543857"/>
                    <a:gd name="connsiteX961" fmla="*/ 702936 w 828320"/>
                    <a:gd name="connsiteY961" fmla="*/ 453506 h 543857"/>
                    <a:gd name="connsiteX962" fmla="*/ 702087 w 828320"/>
                    <a:gd name="connsiteY962" fmla="*/ 451783 h 543857"/>
                    <a:gd name="connsiteX963" fmla="*/ 701211 w 828320"/>
                    <a:gd name="connsiteY963" fmla="*/ 451783 h 543857"/>
                    <a:gd name="connsiteX964" fmla="*/ 700362 w 828320"/>
                    <a:gd name="connsiteY964" fmla="*/ 453506 h 543857"/>
                    <a:gd name="connsiteX965" fmla="*/ 699513 w 828320"/>
                    <a:gd name="connsiteY965" fmla="*/ 453506 h 543857"/>
                    <a:gd name="connsiteX966" fmla="*/ 698664 w 828320"/>
                    <a:gd name="connsiteY966" fmla="*/ 454354 h 543857"/>
                    <a:gd name="connsiteX967" fmla="*/ 696966 w 828320"/>
                    <a:gd name="connsiteY967" fmla="*/ 452658 h 543857"/>
                    <a:gd name="connsiteX968" fmla="*/ 696966 w 828320"/>
                    <a:gd name="connsiteY968" fmla="*/ 450934 h 543857"/>
                    <a:gd name="connsiteX969" fmla="*/ 696091 w 828320"/>
                    <a:gd name="connsiteY969" fmla="*/ 451783 h 543857"/>
                    <a:gd name="connsiteX970" fmla="*/ 694393 w 828320"/>
                    <a:gd name="connsiteY970" fmla="*/ 451783 h 543857"/>
                    <a:gd name="connsiteX971" fmla="*/ 694393 w 828320"/>
                    <a:gd name="connsiteY971" fmla="*/ 452658 h 543857"/>
                    <a:gd name="connsiteX972" fmla="*/ 693544 w 828320"/>
                    <a:gd name="connsiteY972" fmla="*/ 452658 h 543857"/>
                    <a:gd name="connsiteX973" fmla="*/ 692695 w 828320"/>
                    <a:gd name="connsiteY973" fmla="*/ 450934 h 543857"/>
                    <a:gd name="connsiteX974" fmla="*/ 691846 w 828320"/>
                    <a:gd name="connsiteY974" fmla="*/ 451783 h 543857"/>
                    <a:gd name="connsiteX975" fmla="*/ 690121 w 828320"/>
                    <a:gd name="connsiteY975" fmla="*/ 450934 h 543857"/>
                    <a:gd name="connsiteX976" fmla="*/ 689272 w 828320"/>
                    <a:gd name="connsiteY976" fmla="*/ 451783 h 543857"/>
                    <a:gd name="connsiteX977" fmla="*/ 690121 w 828320"/>
                    <a:gd name="connsiteY977" fmla="*/ 451783 h 543857"/>
                    <a:gd name="connsiteX978" fmla="*/ 689272 w 828320"/>
                    <a:gd name="connsiteY978" fmla="*/ 451783 h 543857"/>
                    <a:gd name="connsiteX979" fmla="*/ 688423 w 828320"/>
                    <a:gd name="connsiteY979" fmla="*/ 453506 h 543857"/>
                    <a:gd name="connsiteX980" fmla="*/ 688423 w 828320"/>
                    <a:gd name="connsiteY980" fmla="*/ 452658 h 543857"/>
                    <a:gd name="connsiteX981" fmla="*/ 687574 w 828320"/>
                    <a:gd name="connsiteY981" fmla="*/ 452658 h 543857"/>
                    <a:gd name="connsiteX982" fmla="*/ 687574 w 828320"/>
                    <a:gd name="connsiteY982" fmla="*/ 453506 h 543857"/>
                    <a:gd name="connsiteX983" fmla="*/ 686725 w 828320"/>
                    <a:gd name="connsiteY983" fmla="*/ 452658 h 543857"/>
                    <a:gd name="connsiteX984" fmla="*/ 685877 w 828320"/>
                    <a:gd name="connsiteY984" fmla="*/ 452658 h 543857"/>
                    <a:gd name="connsiteX985" fmla="*/ 685028 w 828320"/>
                    <a:gd name="connsiteY985" fmla="*/ 451783 h 543857"/>
                    <a:gd name="connsiteX986" fmla="*/ 684152 w 828320"/>
                    <a:gd name="connsiteY986" fmla="*/ 451783 h 543857"/>
                    <a:gd name="connsiteX987" fmla="*/ 683303 w 828320"/>
                    <a:gd name="connsiteY987" fmla="*/ 452658 h 543857"/>
                    <a:gd name="connsiteX988" fmla="*/ 681605 w 828320"/>
                    <a:gd name="connsiteY988" fmla="*/ 452658 h 543857"/>
                    <a:gd name="connsiteX989" fmla="*/ 681605 w 828320"/>
                    <a:gd name="connsiteY989" fmla="*/ 453506 h 543857"/>
                    <a:gd name="connsiteX990" fmla="*/ 679907 w 828320"/>
                    <a:gd name="connsiteY990" fmla="*/ 453506 h 543857"/>
                    <a:gd name="connsiteX991" fmla="*/ 679032 w 828320"/>
                    <a:gd name="connsiteY991" fmla="*/ 454354 h 543857"/>
                    <a:gd name="connsiteX992" fmla="*/ 677334 w 828320"/>
                    <a:gd name="connsiteY992" fmla="*/ 455203 h 543857"/>
                    <a:gd name="connsiteX993" fmla="*/ 676485 w 828320"/>
                    <a:gd name="connsiteY993" fmla="*/ 455203 h 543857"/>
                    <a:gd name="connsiteX994" fmla="*/ 675636 w 828320"/>
                    <a:gd name="connsiteY994" fmla="*/ 455203 h 543857"/>
                    <a:gd name="connsiteX995" fmla="*/ 676485 w 828320"/>
                    <a:gd name="connsiteY995" fmla="*/ 456051 h 543857"/>
                    <a:gd name="connsiteX996" fmla="*/ 675636 w 828320"/>
                    <a:gd name="connsiteY996" fmla="*/ 456900 h 543857"/>
                    <a:gd name="connsiteX997" fmla="*/ 673938 w 828320"/>
                    <a:gd name="connsiteY997" fmla="*/ 457774 h 543857"/>
                    <a:gd name="connsiteX998" fmla="*/ 673938 w 828320"/>
                    <a:gd name="connsiteY998" fmla="*/ 458623 h 543857"/>
                    <a:gd name="connsiteX999" fmla="*/ 673938 w 828320"/>
                    <a:gd name="connsiteY999" fmla="*/ 459471 h 543857"/>
                    <a:gd name="connsiteX1000" fmla="*/ 673938 w 828320"/>
                    <a:gd name="connsiteY1000" fmla="*/ 460320 h 543857"/>
                    <a:gd name="connsiteX1001" fmla="*/ 672213 w 828320"/>
                    <a:gd name="connsiteY1001" fmla="*/ 460320 h 543857"/>
                    <a:gd name="connsiteX1002" fmla="*/ 673062 w 828320"/>
                    <a:gd name="connsiteY1002" fmla="*/ 460320 h 543857"/>
                    <a:gd name="connsiteX1003" fmla="*/ 672213 w 828320"/>
                    <a:gd name="connsiteY1003" fmla="*/ 461168 h 543857"/>
                    <a:gd name="connsiteX1004" fmla="*/ 672213 w 828320"/>
                    <a:gd name="connsiteY1004" fmla="*/ 462016 h 543857"/>
                    <a:gd name="connsiteX1005" fmla="*/ 671364 w 828320"/>
                    <a:gd name="connsiteY1005" fmla="*/ 461168 h 543857"/>
                    <a:gd name="connsiteX1006" fmla="*/ 671364 w 828320"/>
                    <a:gd name="connsiteY1006" fmla="*/ 462016 h 543857"/>
                    <a:gd name="connsiteX1007" fmla="*/ 670515 w 828320"/>
                    <a:gd name="connsiteY1007" fmla="*/ 461168 h 543857"/>
                    <a:gd name="connsiteX1008" fmla="*/ 669666 w 828320"/>
                    <a:gd name="connsiteY1008" fmla="*/ 461168 h 543857"/>
                    <a:gd name="connsiteX1009" fmla="*/ 668817 w 828320"/>
                    <a:gd name="connsiteY1009" fmla="*/ 462016 h 543857"/>
                    <a:gd name="connsiteX1010" fmla="*/ 668817 w 828320"/>
                    <a:gd name="connsiteY1010" fmla="*/ 462865 h 543857"/>
                    <a:gd name="connsiteX1011" fmla="*/ 669666 w 828320"/>
                    <a:gd name="connsiteY1011" fmla="*/ 463740 h 543857"/>
                    <a:gd name="connsiteX1012" fmla="*/ 668817 w 828320"/>
                    <a:gd name="connsiteY1012" fmla="*/ 463740 h 543857"/>
                    <a:gd name="connsiteX1013" fmla="*/ 669666 w 828320"/>
                    <a:gd name="connsiteY1013" fmla="*/ 463740 h 543857"/>
                    <a:gd name="connsiteX1014" fmla="*/ 669666 w 828320"/>
                    <a:gd name="connsiteY1014" fmla="*/ 464588 h 543857"/>
                    <a:gd name="connsiteX1015" fmla="*/ 667942 w 828320"/>
                    <a:gd name="connsiteY1015" fmla="*/ 464588 h 543857"/>
                    <a:gd name="connsiteX1016" fmla="*/ 668817 w 828320"/>
                    <a:gd name="connsiteY1016" fmla="*/ 465436 h 543857"/>
                    <a:gd name="connsiteX1017" fmla="*/ 667942 w 828320"/>
                    <a:gd name="connsiteY1017" fmla="*/ 466285 h 543857"/>
                    <a:gd name="connsiteX1018" fmla="*/ 667942 w 828320"/>
                    <a:gd name="connsiteY1018" fmla="*/ 465436 h 543857"/>
                    <a:gd name="connsiteX1019" fmla="*/ 667093 w 828320"/>
                    <a:gd name="connsiteY1019" fmla="*/ 465436 h 543857"/>
                    <a:gd name="connsiteX1020" fmla="*/ 666244 w 828320"/>
                    <a:gd name="connsiteY1020" fmla="*/ 465436 h 543857"/>
                    <a:gd name="connsiteX1021" fmla="*/ 663697 w 828320"/>
                    <a:gd name="connsiteY1021" fmla="*/ 467133 h 543857"/>
                    <a:gd name="connsiteX1022" fmla="*/ 662848 w 828320"/>
                    <a:gd name="connsiteY1022" fmla="*/ 467981 h 543857"/>
                    <a:gd name="connsiteX1023" fmla="*/ 661972 w 828320"/>
                    <a:gd name="connsiteY1023" fmla="*/ 467981 h 543857"/>
                    <a:gd name="connsiteX1024" fmla="*/ 661972 w 828320"/>
                    <a:gd name="connsiteY1024" fmla="*/ 468856 h 543857"/>
                    <a:gd name="connsiteX1025" fmla="*/ 661123 w 828320"/>
                    <a:gd name="connsiteY1025" fmla="*/ 468856 h 543857"/>
                    <a:gd name="connsiteX1026" fmla="*/ 661123 w 828320"/>
                    <a:gd name="connsiteY1026" fmla="*/ 469705 h 543857"/>
                    <a:gd name="connsiteX1027" fmla="*/ 660274 w 828320"/>
                    <a:gd name="connsiteY1027" fmla="*/ 468856 h 543857"/>
                    <a:gd name="connsiteX1028" fmla="*/ 661123 w 828320"/>
                    <a:gd name="connsiteY1028" fmla="*/ 469705 h 543857"/>
                    <a:gd name="connsiteX1029" fmla="*/ 660274 w 828320"/>
                    <a:gd name="connsiteY1029" fmla="*/ 469705 h 543857"/>
                    <a:gd name="connsiteX1030" fmla="*/ 660274 w 828320"/>
                    <a:gd name="connsiteY1030" fmla="*/ 470553 h 543857"/>
                    <a:gd name="connsiteX1031" fmla="*/ 659425 w 828320"/>
                    <a:gd name="connsiteY1031" fmla="*/ 470553 h 543857"/>
                    <a:gd name="connsiteX1032" fmla="*/ 659425 w 828320"/>
                    <a:gd name="connsiteY1032" fmla="*/ 471401 h 543857"/>
                    <a:gd name="connsiteX1033" fmla="*/ 657727 w 828320"/>
                    <a:gd name="connsiteY1033" fmla="*/ 471401 h 543857"/>
                    <a:gd name="connsiteX1034" fmla="*/ 656852 w 828320"/>
                    <a:gd name="connsiteY1034" fmla="*/ 471401 h 543857"/>
                    <a:gd name="connsiteX1035" fmla="*/ 656852 w 828320"/>
                    <a:gd name="connsiteY1035" fmla="*/ 472250 h 543857"/>
                    <a:gd name="connsiteX1036" fmla="*/ 656003 w 828320"/>
                    <a:gd name="connsiteY1036" fmla="*/ 471401 h 543857"/>
                    <a:gd name="connsiteX1037" fmla="*/ 656003 w 828320"/>
                    <a:gd name="connsiteY1037" fmla="*/ 470553 h 543857"/>
                    <a:gd name="connsiteX1038" fmla="*/ 655154 w 828320"/>
                    <a:gd name="connsiteY1038" fmla="*/ 472250 h 543857"/>
                    <a:gd name="connsiteX1039" fmla="*/ 653456 w 828320"/>
                    <a:gd name="connsiteY1039" fmla="*/ 471401 h 543857"/>
                    <a:gd name="connsiteX1040" fmla="*/ 653456 w 828320"/>
                    <a:gd name="connsiteY1040" fmla="*/ 473098 h 543857"/>
                    <a:gd name="connsiteX1041" fmla="*/ 653456 w 828320"/>
                    <a:gd name="connsiteY1041" fmla="*/ 472250 h 543857"/>
                    <a:gd name="connsiteX1042" fmla="*/ 652607 w 828320"/>
                    <a:gd name="connsiteY1042" fmla="*/ 473098 h 543857"/>
                    <a:gd name="connsiteX1043" fmla="*/ 651758 w 828320"/>
                    <a:gd name="connsiteY1043" fmla="*/ 473098 h 543857"/>
                    <a:gd name="connsiteX1044" fmla="*/ 650882 w 828320"/>
                    <a:gd name="connsiteY1044" fmla="*/ 473946 h 543857"/>
                    <a:gd name="connsiteX1045" fmla="*/ 650882 w 828320"/>
                    <a:gd name="connsiteY1045" fmla="*/ 472250 h 543857"/>
                    <a:gd name="connsiteX1046" fmla="*/ 650033 w 828320"/>
                    <a:gd name="connsiteY1046" fmla="*/ 472250 h 543857"/>
                    <a:gd name="connsiteX1047" fmla="*/ 648335 w 828320"/>
                    <a:gd name="connsiteY1047" fmla="*/ 472250 h 543857"/>
                    <a:gd name="connsiteX1048" fmla="*/ 647486 w 828320"/>
                    <a:gd name="connsiteY1048" fmla="*/ 473946 h 543857"/>
                    <a:gd name="connsiteX1049" fmla="*/ 645762 w 828320"/>
                    <a:gd name="connsiteY1049" fmla="*/ 475670 h 543857"/>
                    <a:gd name="connsiteX1050" fmla="*/ 644913 w 828320"/>
                    <a:gd name="connsiteY1050" fmla="*/ 474821 h 543857"/>
                    <a:gd name="connsiteX1051" fmla="*/ 644913 w 828320"/>
                    <a:gd name="connsiteY1051" fmla="*/ 475670 h 543857"/>
                    <a:gd name="connsiteX1052" fmla="*/ 644064 w 828320"/>
                    <a:gd name="connsiteY1052" fmla="*/ 476518 h 543857"/>
                    <a:gd name="connsiteX1053" fmla="*/ 644913 w 828320"/>
                    <a:gd name="connsiteY1053" fmla="*/ 476518 h 543857"/>
                    <a:gd name="connsiteX1054" fmla="*/ 644064 w 828320"/>
                    <a:gd name="connsiteY1054" fmla="*/ 477366 h 543857"/>
                    <a:gd name="connsiteX1055" fmla="*/ 643215 w 828320"/>
                    <a:gd name="connsiteY1055" fmla="*/ 477366 h 543857"/>
                    <a:gd name="connsiteX1056" fmla="*/ 644064 w 828320"/>
                    <a:gd name="connsiteY1056" fmla="*/ 479063 h 543857"/>
                    <a:gd name="connsiteX1057" fmla="*/ 644064 w 828320"/>
                    <a:gd name="connsiteY1057" fmla="*/ 478215 h 543857"/>
                    <a:gd name="connsiteX1058" fmla="*/ 644064 w 828320"/>
                    <a:gd name="connsiteY1058" fmla="*/ 479063 h 543857"/>
                    <a:gd name="connsiteX1059" fmla="*/ 643215 w 828320"/>
                    <a:gd name="connsiteY1059" fmla="*/ 479938 h 543857"/>
                    <a:gd name="connsiteX1060" fmla="*/ 642366 w 828320"/>
                    <a:gd name="connsiteY1060" fmla="*/ 479938 h 543857"/>
                    <a:gd name="connsiteX1061" fmla="*/ 642366 w 828320"/>
                    <a:gd name="connsiteY1061" fmla="*/ 480786 h 543857"/>
                    <a:gd name="connsiteX1062" fmla="*/ 641517 w 828320"/>
                    <a:gd name="connsiteY1062" fmla="*/ 479938 h 543857"/>
                    <a:gd name="connsiteX1063" fmla="*/ 640668 w 828320"/>
                    <a:gd name="connsiteY1063" fmla="*/ 480786 h 543857"/>
                    <a:gd name="connsiteX1064" fmla="*/ 639792 w 828320"/>
                    <a:gd name="connsiteY1064" fmla="*/ 479938 h 543857"/>
                    <a:gd name="connsiteX1065" fmla="*/ 639792 w 828320"/>
                    <a:gd name="connsiteY1065" fmla="*/ 480786 h 543857"/>
                    <a:gd name="connsiteX1066" fmla="*/ 638943 w 828320"/>
                    <a:gd name="connsiteY1066" fmla="*/ 479063 h 543857"/>
                    <a:gd name="connsiteX1067" fmla="*/ 638094 w 828320"/>
                    <a:gd name="connsiteY1067" fmla="*/ 479063 h 543857"/>
                    <a:gd name="connsiteX1068" fmla="*/ 638094 w 828320"/>
                    <a:gd name="connsiteY1068" fmla="*/ 479938 h 543857"/>
                    <a:gd name="connsiteX1069" fmla="*/ 638943 w 828320"/>
                    <a:gd name="connsiteY1069" fmla="*/ 480786 h 543857"/>
                    <a:gd name="connsiteX1070" fmla="*/ 638094 w 828320"/>
                    <a:gd name="connsiteY1070" fmla="*/ 480786 h 543857"/>
                    <a:gd name="connsiteX1071" fmla="*/ 637245 w 828320"/>
                    <a:gd name="connsiteY1071" fmla="*/ 480786 h 543857"/>
                    <a:gd name="connsiteX1072" fmla="*/ 636396 w 828320"/>
                    <a:gd name="connsiteY1072" fmla="*/ 480786 h 543857"/>
                    <a:gd name="connsiteX1073" fmla="*/ 637245 w 828320"/>
                    <a:gd name="connsiteY1073" fmla="*/ 480786 h 543857"/>
                    <a:gd name="connsiteX1074" fmla="*/ 636396 w 828320"/>
                    <a:gd name="connsiteY1074" fmla="*/ 482483 h 543857"/>
                    <a:gd name="connsiteX1075" fmla="*/ 634672 w 828320"/>
                    <a:gd name="connsiteY1075" fmla="*/ 481635 h 543857"/>
                    <a:gd name="connsiteX1076" fmla="*/ 632974 w 828320"/>
                    <a:gd name="connsiteY1076" fmla="*/ 479063 h 543857"/>
                    <a:gd name="connsiteX1077" fmla="*/ 632974 w 828320"/>
                    <a:gd name="connsiteY1077" fmla="*/ 480786 h 543857"/>
                    <a:gd name="connsiteX1078" fmla="*/ 632125 w 828320"/>
                    <a:gd name="connsiteY1078" fmla="*/ 480786 h 543857"/>
                    <a:gd name="connsiteX1079" fmla="*/ 632125 w 828320"/>
                    <a:gd name="connsiteY1079" fmla="*/ 479938 h 543857"/>
                    <a:gd name="connsiteX1080" fmla="*/ 631276 w 828320"/>
                    <a:gd name="connsiteY1080" fmla="*/ 479938 h 543857"/>
                    <a:gd name="connsiteX1081" fmla="*/ 630427 w 828320"/>
                    <a:gd name="connsiteY1081" fmla="*/ 479938 h 543857"/>
                    <a:gd name="connsiteX1082" fmla="*/ 630427 w 828320"/>
                    <a:gd name="connsiteY1082" fmla="*/ 480786 h 543857"/>
                    <a:gd name="connsiteX1083" fmla="*/ 629578 w 828320"/>
                    <a:gd name="connsiteY1083" fmla="*/ 479063 h 543857"/>
                    <a:gd name="connsiteX1084" fmla="*/ 628702 w 828320"/>
                    <a:gd name="connsiteY1084" fmla="*/ 479063 h 543857"/>
                    <a:gd name="connsiteX1085" fmla="*/ 628702 w 828320"/>
                    <a:gd name="connsiteY1085" fmla="*/ 478215 h 543857"/>
                    <a:gd name="connsiteX1086" fmla="*/ 628702 w 828320"/>
                    <a:gd name="connsiteY1086" fmla="*/ 479063 h 543857"/>
                    <a:gd name="connsiteX1087" fmla="*/ 627853 w 828320"/>
                    <a:gd name="connsiteY1087" fmla="*/ 479063 h 543857"/>
                    <a:gd name="connsiteX1088" fmla="*/ 626155 w 828320"/>
                    <a:gd name="connsiteY1088" fmla="*/ 478215 h 543857"/>
                    <a:gd name="connsiteX1089" fmla="*/ 627004 w 828320"/>
                    <a:gd name="connsiteY1089" fmla="*/ 477366 h 543857"/>
                    <a:gd name="connsiteX1090" fmla="*/ 627004 w 828320"/>
                    <a:gd name="connsiteY1090" fmla="*/ 475670 h 543857"/>
                    <a:gd name="connsiteX1091" fmla="*/ 626155 w 828320"/>
                    <a:gd name="connsiteY1091" fmla="*/ 475670 h 543857"/>
                    <a:gd name="connsiteX1092" fmla="*/ 626155 w 828320"/>
                    <a:gd name="connsiteY1092" fmla="*/ 477366 h 543857"/>
                    <a:gd name="connsiteX1093" fmla="*/ 624458 w 828320"/>
                    <a:gd name="connsiteY1093" fmla="*/ 478215 h 543857"/>
                    <a:gd name="connsiteX1094" fmla="*/ 624458 w 828320"/>
                    <a:gd name="connsiteY1094" fmla="*/ 477366 h 543857"/>
                    <a:gd name="connsiteX1095" fmla="*/ 624458 w 828320"/>
                    <a:gd name="connsiteY1095" fmla="*/ 476518 h 543857"/>
                    <a:gd name="connsiteX1096" fmla="*/ 623582 w 828320"/>
                    <a:gd name="connsiteY1096" fmla="*/ 476518 h 543857"/>
                    <a:gd name="connsiteX1097" fmla="*/ 623582 w 828320"/>
                    <a:gd name="connsiteY1097" fmla="*/ 475670 h 543857"/>
                    <a:gd name="connsiteX1098" fmla="*/ 622733 w 828320"/>
                    <a:gd name="connsiteY1098" fmla="*/ 475670 h 543857"/>
                    <a:gd name="connsiteX1099" fmla="*/ 622733 w 828320"/>
                    <a:gd name="connsiteY1099" fmla="*/ 476518 h 543857"/>
                    <a:gd name="connsiteX1100" fmla="*/ 621884 w 828320"/>
                    <a:gd name="connsiteY1100" fmla="*/ 475670 h 543857"/>
                    <a:gd name="connsiteX1101" fmla="*/ 621035 w 828320"/>
                    <a:gd name="connsiteY1101" fmla="*/ 476518 h 543857"/>
                    <a:gd name="connsiteX1102" fmla="*/ 620186 w 828320"/>
                    <a:gd name="connsiteY1102" fmla="*/ 475670 h 543857"/>
                    <a:gd name="connsiteX1103" fmla="*/ 619337 w 828320"/>
                    <a:gd name="connsiteY1103" fmla="*/ 475670 h 543857"/>
                    <a:gd name="connsiteX1104" fmla="*/ 621035 w 828320"/>
                    <a:gd name="connsiteY1104" fmla="*/ 473946 h 543857"/>
                    <a:gd name="connsiteX1105" fmla="*/ 619337 w 828320"/>
                    <a:gd name="connsiteY1105" fmla="*/ 473946 h 543857"/>
                    <a:gd name="connsiteX1106" fmla="*/ 618488 w 828320"/>
                    <a:gd name="connsiteY1106" fmla="*/ 472250 h 543857"/>
                    <a:gd name="connsiteX1107" fmla="*/ 616764 w 828320"/>
                    <a:gd name="connsiteY1107" fmla="*/ 471401 h 543857"/>
                    <a:gd name="connsiteX1108" fmla="*/ 615066 w 828320"/>
                    <a:gd name="connsiteY1108" fmla="*/ 473098 h 543857"/>
                    <a:gd name="connsiteX1109" fmla="*/ 614217 w 828320"/>
                    <a:gd name="connsiteY1109" fmla="*/ 473098 h 543857"/>
                    <a:gd name="connsiteX1110" fmla="*/ 613368 w 828320"/>
                    <a:gd name="connsiteY1110" fmla="*/ 471401 h 543857"/>
                    <a:gd name="connsiteX1111" fmla="*/ 615066 w 828320"/>
                    <a:gd name="connsiteY1111" fmla="*/ 469705 h 543857"/>
                    <a:gd name="connsiteX1112" fmla="*/ 613368 w 828320"/>
                    <a:gd name="connsiteY1112" fmla="*/ 469705 h 543857"/>
                    <a:gd name="connsiteX1113" fmla="*/ 611643 w 828320"/>
                    <a:gd name="connsiteY1113" fmla="*/ 469705 h 543857"/>
                    <a:gd name="connsiteX1114" fmla="*/ 611643 w 828320"/>
                    <a:gd name="connsiteY1114" fmla="*/ 467133 h 543857"/>
                    <a:gd name="connsiteX1115" fmla="*/ 609945 w 828320"/>
                    <a:gd name="connsiteY1115" fmla="*/ 466285 h 543857"/>
                    <a:gd name="connsiteX1116" fmla="*/ 609096 w 828320"/>
                    <a:gd name="connsiteY1116" fmla="*/ 464588 h 543857"/>
                    <a:gd name="connsiteX1117" fmla="*/ 608247 w 828320"/>
                    <a:gd name="connsiteY1117" fmla="*/ 464588 h 543857"/>
                    <a:gd name="connsiteX1118" fmla="*/ 608247 w 828320"/>
                    <a:gd name="connsiteY1118" fmla="*/ 465436 h 543857"/>
                    <a:gd name="connsiteX1119" fmla="*/ 609096 w 828320"/>
                    <a:gd name="connsiteY1119" fmla="*/ 465436 h 543857"/>
                    <a:gd name="connsiteX1120" fmla="*/ 609096 w 828320"/>
                    <a:gd name="connsiteY1120" fmla="*/ 467133 h 543857"/>
                    <a:gd name="connsiteX1121" fmla="*/ 608247 w 828320"/>
                    <a:gd name="connsiteY1121" fmla="*/ 467133 h 543857"/>
                    <a:gd name="connsiteX1122" fmla="*/ 607398 w 828320"/>
                    <a:gd name="connsiteY1122" fmla="*/ 464588 h 543857"/>
                    <a:gd name="connsiteX1123" fmla="*/ 606523 w 828320"/>
                    <a:gd name="connsiteY1123" fmla="*/ 465436 h 543857"/>
                    <a:gd name="connsiteX1124" fmla="*/ 606523 w 828320"/>
                    <a:gd name="connsiteY1124" fmla="*/ 466285 h 543857"/>
                    <a:gd name="connsiteX1125" fmla="*/ 604825 w 828320"/>
                    <a:gd name="connsiteY1125" fmla="*/ 465436 h 543857"/>
                    <a:gd name="connsiteX1126" fmla="*/ 603976 w 828320"/>
                    <a:gd name="connsiteY1126" fmla="*/ 462865 h 543857"/>
                    <a:gd name="connsiteX1127" fmla="*/ 603127 w 828320"/>
                    <a:gd name="connsiteY1127" fmla="*/ 463740 h 543857"/>
                    <a:gd name="connsiteX1128" fmla="*/ 602278 w 828320"/>
                    <a:gd name="connsiteY1128" fmla="*/ 463740 h 543857"/>
                    <a:gd name="connsiteX1129" fmla="*/ 601429 w 828320"/>
                    <a:gd name="connsiteY1129" fmla="*/ 462016 h 543857"/>
                    <a:gd name="connsiteX1130" fmla="*/ 601429 w 828320"/>
                    <a:gd name="connsiteY1130" fmla="*/ 460320 h 543857"/>
                    <a:gd name="connsiteX1131" fmla="*/ 600553 w 828320"/>
                    <a:gd name="connsiteY1131" fmla="*/ 461168 h 543857"/>
                    <a:gd name="connsiteX1132" fmla="*/ 599704 w 828320"/>
                    <a:gd name="connsiteY1132" fmla="*/ 461168 h 543857"/>
                    <a:gd name="connsiteX1133" fmla="*/ 601429 w 828320"/>
                    <a:gd name="connsiteY1133" fmla="*/ 460320 h 543857"/>
                    <a:gd name="connsiteX1134" fmla="*/ 601429 w 828320"/>
                    <a:gd name="connsiteY1134" fmla="*/ 458623 h 543857"/>
                    <a:gd name="connsiteX1135" fmla="*/ 600553 w 828320"/>
                    <a:gd name="connsiteY1135" fmla="*/ 457774 h 543857"/>
                    <a:gd name="connsiteX1136" fmla="*/ 600553 w 828320"/>
                    <a:gd name="connsiteY1136" fmla="*/ 459471 h 543857"/>
                    <a:gd name="connsiteX1137" fmla="*/ 599704 w 828320"/>
                    <a:gd name="connsiteY1137" fmla="*/ 459471 h 543857"/>
                    <a:gd name="connsiteX1138" fmla="*/ 598855 w 828320"/>
                    <a:gd name="connsiteY1138" fmla="*/ 458623 h 543857"/>
                    <a:gd name="connsiteX1139" fmla="*/ 598006 w 828320"/>
                    <a:gd name="connsiteY1139" fmla="*/ 458623 h 543857"/>
                    <a:gd name="connsiteX1140" fmla="*/ 597157 w 828320"/>
                    <a:gd name="connsiteY1140" fmla="*/ 457774 h 543857"/>
                    <a:gd name="connsiteX1141" fmla="*/ 596308 w 828320"/>
                    <a:gd name="connsiteY1141" fmla="*/ 456900 h 543857"/>
                    <a:gd name="connsiteX1142" fmla="*/ 597157 w 828320"/>
                    <a:gd name="connsiteY1142" fmla="*/ 456051 h 543857"/>
                    <a:gd name="connsiteX1143" fmla="*/ 593735 w 828320"/>
                    <a:gd name="connsiteY1143" fmla="*/ 455203 h 543857"/>
                    <a:gd name="connsiteX1144" fmla="*/ 592886 w 828320"/>
                    <a:gd name="connsiteY1144" fmla="*/ 456051 h 543857"/>
                    <a:gd name="connsiteX1145" fmla="*/ 592037 w 828320"/>
                    <a:gd name="connsiteY1145" fmla="*/ 455203 h 543857"/>
                    <a:gd name="connsiteX1146" fmla="*/ 591188 w 828320"/>
                    <a:gd name="connsiteY1146" fmla="*/ 454354 h 543857"/>
                    <a:gd name="connsiteX1147" fmla="*/ 588614 w 828320"/>
                    <a:gd name="connsiteY1147" fmla="*/ 455203 h 543857"/>
                    <a:gd name="connsiteX1148" fmla="*/ 587765 w 828320"/>
                    <a:gd name="connsiteY1148" fmla="*/ 454354 h 543857"/>
                    <a:gd name="connsiteX1149" fmla="*/ 588614 w 828320"/>
                    <a:gd name="connsiteY1149" fmla="*/ 453506 h 543857"/>
                    <a:gd name="connsiteX1150" fmla="*/ 587765 w 828320"/>
                    <a:gd name="connsiteY1150" fmla="*/ 452658 h 543857"/>
                    <a:gd name="connsiteX1151" fmla="*/ 586067 w 828320"/>
                    <a:gd name="connsiteY1151" fmla="*/ 453506 h 543857"/>
                    <a:gd name="connsiteX1152" fmla="*/ 585218 w 828320"/>
                    <a:gd name="connsiteY1152" fmla="*/ 454354 h 543857"/>
                    <a:gd name="connsiteX1153" fmla="*/ 586916 w 828320"/>
                    <a:gd name="connsiteY1153" fmla="*/ 455203 h 543857"/>
                    <a:gd name="connsiteX1154" fmla="*/ 583494 w 828320"/>
                    <a:gd name="connsiteY1154" fmla="*/ 458623 h 543857"/>
                    <a:gd name="connsiteX1155" fmla="*/ 584343 w 828320"/>
                    <a:gd name="connsiteY1155" fmla="*/ 456900 h 543857"/>
                    <a:gd name="connsiteX1156" fmla="*/ 584343 w 828320"/>
                    <a:gd name="connsiteY1156" fmla="*/ 454354 h 543857"/>
                    <a:gd name="connsiteX1157" fmla="*/ 583494 w 828320"/>
                    <a:gd name="connsiteY1157" fmla="*/ 453506 h 543857"/>
                    <a:gd name="connsiteX1158" fmla="*/ 580947 w 828320"/>
                    <a:gd name="connsiteY1158" fmla="*/ 452658 h 543857"/>
                    <a:gd name="connsiteX1159" fmla="*/ 580947 w 828320"/>
                    <a:gd name="connsiteY1159" fmla="*/ 453506 h 543857"/>
                    <a:gd name="connsiteX1160" fmla="*/ 579249 w 828320"/>
                    <a:gd name="connsiteY1160" fmla="*/ 453506 h 543857"/>
                    <a:gd name="connsiteX1161" fmla="*/ 579249 w 828320"/>
                    <a:gd name="connsiteY1161" fmla="*/ 454354 h 543857"/>
                    <a:gd name="connsiteX1162" fmla="*/ 580098 w 828320"/>
                    <a:gd name="connsiteY1162" fmla="*/ 456051 h 543857"/>
                    <a:gd name="connsiteX1163" fmla="*/ 579249 w 828320"/>
                    <a:gd name="connsiteY1163" fmla="*/ 456900 h 543857"/>
                    <a:gd name="connsiteX1164" fmla="*/ 576675 w 828320"/>
                    <a:gd name="connsiteY1164" fmla="*/ 455203 h 543857"/>
                    <a:gd name="connsiteX1165" fmla="*/ 575826 w 828320"/>
                    <a:gd name="connsiteY1165" fmla="*/ 455203 h 543857"/>
                    <a:gd name="connsiteX1166" fmla="*/ 574977 w 828320"/>
                    <a:gd name="connsiteY1166" fmla="*/ 455203 h 543857"/>
                    <a:gd name="connsiteX1167" fmla="*/ 573253 w 828320"/>
                    <a:gd name="connsiteY1167" fmla="*/ 456051 h 543857"/>
                    <a:gd name="connsiteX1168" fmla="*/ 572404 w 828320"/>
                    <a:gd name="connsiteY1168" fmla="*/ 456051 h 543857"/>
                    <a:gd name="connsiteX1169" fmla="*/ 571555 w 828320"/>
                    <a:gd name="connsiteY1169" fmla="*/ 456051 h 543857"/>
                    <a:gd name="connsiteX1170" fmla="*/ 570706 w 828320"/>
                    <a:gd name="connsiteY1170" fmla="*/ 456900 h 543857"/>
                    <a:gd name="connsiteX1171" fmla="*/ 570706 w 828320"/>
                    <a:gd name="connsiteY1171" fmla="*/ 457774 h 543857"/>
                    <a:gd name="connsiteX1172" fmla="*/ 570706 w 828320"/>
                    <a:gd name="connsiteY1172" fmla="*/ 456900 h 543857"/>
                    <a:gd name="connsiteX1173" fmla="*/ 569857 w 828320"/>
                    <a:gd name="connsiteY1173" fmla="*/ 454354 h 543857"/>
                    <a:gd name="connsiteX1174" fmla="*/ 569008 w 828320"/>
                    <a:gd name="connsiteY1174" fmla="*/ 456900 h 543857"/>
                    <a:gd name="connsiteX1175" fmla="*/ 566434 w 828320"/>
                    <a:gd name="connsiteY1175" fmla="*/ 458623 h 543857"/>
                    <a:gd name="connsiteX1176" fmla="*/ 565585 w 828320"/>
                    <a:gd name="connsiteY1176" fmla="*/ 457774 h 543857"/>
                    <a:gd name="connsiteX1177" fmla="*/ 564736 w 828320"/>
                    <a:gd name="connsiteY1177" fmla="*/ 459471 h 543857"/>
                    <a:gd name="connsiteX1178" fmla="*/ 563039 w 828320"/>
                    <a:gd name="connsiteY1178" fmla="*/ 456900 h 543857"/>
                    <a:gd name="connsiteX1179" fmla="*/ 561314 w 828320"/>
                    <a:gd name="connsiteY1179" fmla="*/ 458623 h 543857"/>
                    <a:gd name="connsiteX1180" fmla="*/ 561314 w 828320"/>
                    <a:gd name="connsiteY1180" fmla="*/ 457774 h 543857"/>
                    <a:gd name="connsiteX1181" fmla="*/ 562163 w 828320"/>
                    <a:gd name="connsiteY1181" fmla="*/ 455203 h 543857"/>
                    <a:gd name="connsiteX1182" fmla="*/ 561314 w 828320"/>
                    <a:gd name="connsiteY1182" fmla="*/ 454354 h 543857"/>
                    <a:gd name="connsiteX1183" fmla="*/ 559616 w 828320"/>
                    <a:gd name="connsiteY1183" fmla="*/ 455203 h 543857"/>
                    <a:gd name="connsiteX1184" fmla="*/ 558767 w 828320"/>
                    <a:gd name="connsiteY1184" fmla="*/ 454354 h 543857"/>
                    <a:gd name="connsiteX1185" fmla="*/ 557918 w 828320"/>
                    <a:gd name="connsiteY1185" fmla="*/ 455203 h 543857"/>
                    <a:gd name="connsiteX1186" fmla="*/ 557069 w 828320"/>
                    <a:gd name="connsiteY1186" fmla="*/ 456051 h 543857"/>
                    <a:gd name="connsiteX1187" fmla="*/ 557918 w 828320"/>
                    <a:gd name="connsiteY1187" fmla="*/ 456051 h 543857"/>
                    <a:gd name="connsiteX1188" fmla="*/ 558767 w 828320"/>
                    <a:gd name="connsiteY1188" fmla="*/ 456900 h 543857"/>
                    <a:gd name="connsiteX1189" fmla="*/ 559616 w 828320"/>
                    <a:gd name="connsiteY1189" fmla="*/ 456900 h 543857"/>
                    <a:gd name="connsiteX1190" fmla="*/ 559616 w 828320"/>
                    <a:gd name="connsiteY1190" fmla="*/ 456051 h 543857"/>
                    <a:gd name="connsiteX1191" fmla="*/ 560465 w 828320"/>
                    <a:gd name="connsiteY1191" fmla="*/ 456900 h 543857"/>
                    <a:gd name="connsiteX1192" fmla="*/ 559616 w 828320"/>
                    <a:gd name="connsiteY1192" fmla="*/ 458623 h 543857"/>
                    <a:gd name="connsiteX1193" fmla="*/ 558767 w 828320"/>
                    <a:gd name="connsiteY1193" fmla="*/ 459471 h 543857"/>
                    <a:gd name="connsiteX1194" fmla="*/ 557918 w 828320"/>
                    <a:gd name="connsiteY1194" fmla="*/ 460320 h 543857"/>
                    <a:gd name="connsiteX1195" fmla="*/ 557069 w 828320"/>
                    <a:gd name="connsiteY1195" fmla="*/ 461168 h 543857"/>
                    <a:gd name="connsiteX1196" fmla="*/ 556194 w 828320"/>
                    <a:gd name="connsiteY1196" fmla="*/ 460320 h 543857"/>
                    <a:gd name="connsiteX1197" fmla="*/ 556194 w 828320"/>
                    <a:gd name="connsiteY1197" fmla="*/ 459471 h 543857"/>
                    <a:gd name="connsiteX1198" fmla="*/ 554496 w 828320"/>
                    <a:gd name="connsiteY1198" fmla="*/ 459471 h 543857"/>
                    <a:gd name="connsiteX1199" fmla="*/ 553647 w 828320"/>
                    <a:gd name="connsiteY1199" fmla="*/ 458623 h 543857"/>
                    <a:gd name="connsiteX1200" fmla="*/ 552798 w 828320"/>
                    <a:gd name="connsiteY1200" fmla="*/ 458623 h 543857"/>
                    <a:gd name="connsiteX1201" fmla="*/ 551949 w 828320"/>
                    <a:gd name="connsiteY1201" fmla="*/ 459471 h 543857"/>
                    <a:gd name="connsiteX1202" fmla="*/ 551073 w 828320"/>
                    <a:gd name="connsiteY1202" fmla="*/ 457774 h 543857"/>
                    <a:gd name="connsiteX1203" fmla="*/ 551073 w 828320"/>
                    <a:gd name="connsiteY1203" fmla="*/ 456051 h 543857"/>
                    <a:gd name="connsiteX1204" fmla="*/ 548526 w 828320"/>
                    <a:gd name="connsiteY1204" fmla="*/ 455203 h 543857"/>
                    <a:gd name="connsiteX1205" fmla="*/ 548526 w 828320"/>
                    <a:gd name="connsiteY1205" fmla="*/ 456051 h 543857"/>
                    <a:gd name="connsiteX1206" fmla="*/ 548526 w 828320"/>
                    <a:gd name="connsiteY1206" fmla="*/ 457774 h 543857"/>
                    <a:gd name="connsiteX1207" fmla="*/ 546828 w 828320"/>
                    <a:gd name="connsiteY1207" fmla="*/ 456900 h 543857"/>
                    <a:gd name="connsiteX1208" fmla="*/ 545104 w 828320"/>
                    <a:gd name="connsiteY1208" fmla="*/ 457774 h 543857"/>
                    <a:gd name="connsiteX1209" fmla="*/ 542557 w 828320"/>
                    <a:gd name="connsiteY1209" fmla="*/ 458623 h 543857"/>
                    <a:gd name="connsiteX1210" fmla="*/ 539983 w 828320"/>
                    <a:gd name="connsiteY1210" fmla="*/ 460320 h 543857"/>
                    <a:gd name="connsiteX1211" fmla="*/ 539983 w 828320"/>
                    <a:gd name="connsiteY1211" fmla="*/ 462016 h 543857"/>
                    <a:gd name="connsiteX1212" fmla="*/ 538285 w 828320"/>
                    <a:gd name="connsiteY1212" fmla="*/ 462016 h 543857"/>
                    <a:gd name="connsiteX1213" fmla="*/ 539134 w 828320"/>
                    <a:gd name="connsiteY1213" fmla="*/ 463740 h 543857"/>
                    <a:gd name="connsiteX1214" fmla="*/ 539134 w 828320"/>
                    <a:gd name="connsiteY1214" fmla="*/ 464588 h 543857"/>
                    <a:gd name="connsiteX1215" fmla="*/ 538285 w 828320"/>
                    <a:gd name="connsiteY1215" fmla="*/ 465436 h 543857"/>
                    <a:gd name="connsiteX1216" fmla="*/ 539134 w 828320"/>
                    <a:gd name="connsiteY1216" fmla="*/ 466285 h 543857"/>
                    <a:gd name="connsiteX1217" fmla="*/ 539134 w 828320"/>
                    <a:gd name="connsiteY1217" fmla="*/ 467133 h 543857"/>
                    <a:gd name="connsiteX1218" fmla="*/ 538285 w 828320"/>
                    <a:gd name="connsiteY1218" fmla="*/ 467133 h 543857"/>
                    <a:gd name="connsiteX1219" fmla="*/ 538285 w 828320"/>
                    <a:gd name="connsiteY1219" fmla="*/ 467981 h 543857"/>
                    <a:gd name="connsiteX1220" fmla="*/ 539983 w 828320"/>
                    <a:gd name="connsiteY1220" fmla="*/ 467981 h 543857"/>
                    <a:gd name="connsiteX1221" fmla="*/ 539983 w 828320"/>
                    <a:gd name="connsiteY1221" fmla="*/ 468856 h 543857"/>
                    <a:gd name="connsiteX1222" fmla="*/ 539134 w 828320"/>
                    <a:gd name="connsiteY1222" fmla="*/ 467981 h 543857"/>
                    <a:gd name="connsiteX1223" fmla="*/ 538285 w 828320"/>
                    <a:gd name="connsiteY1223" fmla="*/ 468856 h 543857"/>
                    <a:gd name="connsiteX1224" fmla="*/ 537436 w 828320"/>
                    <a:gd name="connsiteY1224" fmla="*/ 467981 h 543857"/>
                    <a:gd name="connsiteX1225" fmla="*/ 535738 w 828320"/>
                    <a:gd name="connsiteY1225" fmla="*/ 467133 h 543857"/>
                    <a:gd name="connsiteX1226" fmla="*/ 534889 w 828320"/>
                    <a:gd name="connsiteY1226" fmla="*/ 466285 h 543857"/>
                    <a:gd name="connsiteX1227" fmla="*/ 534889 w 828320"/>
                    <a:gd name="connsiteY1227" fmla="*/ 465436 h 543857"/>
                    <a:gd name="connsiteX1228" fmla="*/ 534014 w 828320"/>
                    <a:gd name="connsiteY1228" fmla="*/ 466285 h 543857"/>
                    <a:gd name="connsiteX1229" fmla="*/ 534014 w 828320"/>
                    <a:gd name="connsiteY1229" fmla="*/ 465436 h 543857"/>
                    <a:gd name="connsiteX1230" fmla="*/ 534889 w 828320"/>
                    <a:gd name="connsiteY1230" fmla="*/ 463740 h 543857"/>
                    <a:gd name="connsiteX1231" fmla="*/ 534014 w 828320"/>
                    <a:gd name="connsiteY1231" fmla="*/ 462016 h 543857"/>
                    <a:gd name="connsiteX1232" fmla="*/ 529769 w 828320"/>
                    <a:gd name="connsiteY1232" fmla="*/ 459471 h 543857"/>
                    <a:gd name="connsiteX1233" fmla="*/ 529769 w 828320"/>
                    <a:gd name="connsiteY1233" fmla="*/ 458623 h 543857"/>
                    <a:gd name="connsiteX1234" fmla="*/ 528893 w 828320"/>
                    <a:gd name="connsiteY1234" fmla="*/ 459471 h 543857"/>
                    <a:gd name="connsiteX1235" fmla="*/ 528044 w 828320"/>
                    <a:gd name="connsiteY1235" fmla="*/ 459471 h 543857"/>
                    <a:gd name="connsiteX1236" fmla="*/ 527195 w 828320"/>
                    <a:gd name="connsiteY1236" fmla="*/ 459471 h 543857"/>
                    <a:gd name="connsiteX1237" fmla="*/ 525497 w 828320"/>
                    <a:gd name="connsiteY1237" fmla="*/ 459471 h 543857"/>
                    <a:gd name="connsiteX1238" fmla="*/ 524648 w 828320"/>
                    <a:gd name="connsiteY1238" fmla="*/ 457774 h 543857"/>
                    <a:gd name="connsiteX1239" fmla="*/ 523773 w 828320"/>
                    <a:gd name="connsiteY1239" fmla="*/ 456900 h 543857"/>
                    <a:gd name="connsiteX1240" fmla="*/ 524648 w 828320"/>
                    <a:gd name="connsiteY1240" fmla="*/ 456051 h 543857"/>
                    <a:gd name="connsiteX1241" fmla="*/ 522924 w 828320"/>
                    <a:gd name="connsiteY1241" fmla="*/ 455203 h 543857"/>
                    <a:gd name="connsiteX1242" fmla="*/ 522924 w 828320"/>
                    <a:gd name="connsiteY1242" fmla="*/ 456051 h 543857"/>
                    <a:gd name="connsiteX1243" fmla="*/ 522924 w 828320"/>
                    <a:gd name="connsiteY1243" fmla="*/ 455203 h 543857"/>
                    <a:gd name="connsiteX1244" fmla="*/ 521226 w 828320"/>
                    <a:gd name="connsiteY1244" fmla="*/ 455203 h 543857"/>
                    <a:gd name="connsiteX1245" fmla="*/ 521226 w 828320"/>
                    <a:gd name="connsiteY1245" fmla="*/ 454354 h 543857"/>
                    <a:gd name="connsiteX1246" fmla="*/ 520377 w 828320"/>
                    <a:gd name="connsiteY1246" fmla="*/ 454354 h 543857"/>
                    <a:gd name="connsiteX1247" fmla="*/ 520377 w 828320"/>
                    <a:gd name="connsiteY1247" fmla="*/ 456051 h 543857"/>
                    <a:gd name="connsiteX1248" fmla="*/ 519528 w 828320"/>
                    <a:gd name="connsiteY1248" fmla="*/ 455203 h 543857"/>
                    <a:gd name="connsiteX1249" fmla="*/ 520377 w 828320"/>
                    <a:gd name="connsiteY1249" fmla="*/ 455203 h 543857"/>
                    <a:gd name="connsiteX1250" fmla="*/ 518679 w 828320"/>
                    <a:gd name="connsiteY1250" fmla="*/ 455203 h 543857"/>
                    <a:gd name="connsiteX1251" fmla="*/ 517803 w 828320"/>
                    <a:gd name="connsiteY1251" fmla="*/ 454354 h 543857"/>
                    <a:gd name="connsiteX1252" fmla="*/ 516954 w 828320"/>
                    <a:gd name="connsiteY1252" fmla="*/ 455203 h 543857"/>
                    <a:gd name="connsiteX1253" fmla="*/ 516105 w 828320"/>
                    <a:gd name="connsiteY1253" fmla="*/ 454354 h 543857"/>
                    <a:gd name="connsiteX1254" fmla="*/ 514407 w 828320"/>
                    <a:gd name="connsiteY1254" fmla="*/ 455203 h 543857"/>
                    <a:gd name="connsiteX1255" fmla="*/ 510985 w 828320"/>
                    <a:gd name="connsiteY1255" fmla="*/ 456900 h 543857"/>
                    <a:gd name="connsiteX1256" fmla="*/ 510985 w 828320"/>
                    <a:gd name="connsiteY1256" fmla="*/ 456051 h 543857"/>
                    <a:gd name="connsiteX1257" fmla="*/ 510985 w 828320"/>
                    <a:gd name="connsiteY1257" fmla="*/ 454354 h 543857"/>
                    <a:gd name="connsiteX1258" fmla="*/ 510136 w 828320"/>
                    <a:gd name="connsiteY1258" fmla="*/ 454354 h 543857"/>
                    <a:gd name="connsiteX1259" fmla="*/ 509287 w 828320"/>
                    <a:gd name="connsiteY1259" fmla="*/ 451783 h 543857"/>
                    <a:gd name="connsiteX1260" fmla="*/ 508438 w 828320"/>
                    <a:gd name="connsiteY1260" fmla="*/ 451783 h 543857"/>
                    <a:gd name="connsiteX1261" fmla="*/ 505864 w 828320"/>
                    <a:gd name="connsiteY1261" fmla="*/ 454354 h 543857"/>
                    <a:gd name="connsiteX1262" fmla="*/ 505864 w 828320"/>
                    <a:gd name="connsiteY1262" fmla="*/ 456900 h 543857"/>
                    <a:gd name="connsiteX1263" fmla="*/ 506713 w 828320"/>
                    <a:gd name="connsiteY1263" fmla="*/ 457774 h 543857"/>
                    <a:gd name="connsiteX1264" fmla="*/ 507589 w 828320"/>
                    <a:gd name="connsiteY1264" fmla="*/ 457774 h 543857"/>
                    <a:gd name="connsiteX1265" fmla="*/ 509287 w 828320"/>
                    <a:gd name="connsiteY1265" fmla="*/ 456900 h 543857"/>
                    <a:gd name="connsiteX1266" fmla="*/ 510136 w 828320"/>
                    <a:gd name="connsiteY1266" fmla="*/ 456900 h 543857"/>
                    <a:gd name="connsiteX1267" fmla="*/ 510985 w 828320"/>
                    <a:gd name="connsiteY1267" fmla="*/ 456900 h 543857"/>
                    <a:gd name="connsiteX1268" fmla="*/ 510985 w 828320"/>
                    <a:gd name="connsiteY1268" fmla="*/ 458623 h 543857"/>
                    <a:gd name="connsiteX1269" fmla="*/ 510136 w 828320"/>
                    <a:gd name="connsiteY1269" fmla="*/ 459471 h 543857"/>
                    <a:gd name="connsiteX1270" fmla="*/ 509287 w 828320"/>
                    <a:gd name="connsiteY1270" fmla="*/ 459471 h 543857"/>
                    <a:gd name="connsiteX1271" fmla="*/ 506713 w 828320"/>
                    <a:gd name="connsiteY1271" fmla="*/ 460320 h 543857"/>
                    <a:gd name="connsiteX1272" fmla="*/ 505015 w 828320"/>
                    <a:gd name="connsiteY1272" fmla="*/ 460320 h 543857"/>
                    <a:gd name="connsiteX1273" fmla="*/ 501619 w 828320"/>
                    <a:gd name="connsiteY1273" fmla="*/ 459471 h 543857"/>
                    <a:gd name="connsiteX1274" fmla="*/ 499895 w 828320"/>
                    <a:gd name="connsiteY1274" fmla="*/ 461168 h 543857"/>
                    <a:gd name="connsiteX1275" fmla="*/ 499046 w 828320"/>
                    <a:gd name="connsiteY1275" fmla="*/ 462865 h 543857"/>
                    <a:gd name="connsiteX1276" fmla="*/ 497348 w 828320"/>
                    <a:gd name="connsiteY1276" fmla="*/ 464588 h 543857"/>
                    <a:gd name="connsiteX1277" fmla="*/ 499046 w 828320"/>
                    <a:gd name="connsiteY1277" fmla="*/ 467981 h 543857"/>
                    <a:gd name="connsiteX1278" fmla="*/ 498197 w 828320"/>
                    <a:gd name="connsiteY1278" fmla="*/ 467981 h 543857"/>
                    <a:gd name="connsiteX1279" fmla="*/ 497348 w 828320"/>
                    <a:gd name="connsiteY1279" fmla="*/ 468856 h 543857"/>
                    <a:gd name="connsiteX1280" fmla="*/ 495624 w 828320"/>
                    <a:gd name="connsiteY1280" fmla="*/ 469705 h 543857"/>
                    <a:gd name="connsiteX1281" fmla="*/ 494775 w 828320"/>
                    <a:gd name="connsiteY1281" fmla="*/ 470553 h 543857"/>
                    <a:gd name="connsiteX1282" fmla="*/ 493926 w 828320"/>
                    <a:gd name="connsiteY1282" fmla="*/ 472250 h 543857"/>
                    <a:gd name="connsiteX1283" fmla="*/ 492228 w 828320"/>
                    <a:gd name="connsiteY1283" fmla="*/ 474821 h 543857"/>
                    <a:gd name="connsiteX1284" fmla="*/ 491379 w 828320"/>
                    <a:gd name="connsiteY1284" fmla="*/ 475670 h 543857"/>
                    <a:gd name="connsiteX1285" fmla="*/ 487956 w 828320"/>
                    <a:gd name="connsiteY1285" fmla="*/ 477366 h 543857"/>
                    <a:gd name="connsiteX1286" fmla="*/ 490530 w 828320"/>
                    <a:gd name="connsiteY1286" fmla="*/ 482483 h 543857"/>
                    <a:gd name="connsiteX1287" fmla="*/ 489654 w 828320"/>
                    <a:gd name="connsiteY1287" fmla="*/ 483332 h 543857"/>
                    <a:gd name="connsiteX1288" fmla="*/ 487956 w 828320"/>
                    <a:gd name="connsiteY1288" fmla="*/ 483332 h 543857"/>
                    <a:gd name="connsiteX1289" fmla="*/ 486258 w 828320"/>
                    <a:gd name="connsiteY1289" fmla="*/ 483332 h 543857"/>
                    <a:gd name="connsiteX1290" fmla="*/ 486258 w 828320"/>
                    <a:gd name="connsiteY1290" fmla="*/ 480786 h 543857"/>
                    <a:gd name="connsiteX1291" fmla="*/ 485409 w 828320"/>
                    <a:gd name="connsiteY1291" fmla="*/ 479938 h 543857"/>
                    <a:gd name="connsiteX1292" fmla="*/ 480289 w 828320"/>
                    <a:gd name="connsiteY1292" fmla="*/ 480786 h 543857"/>
                    <a:gd name="connsiteX1293" fmla="*/ 479440 w 828320"/>
                    <a:gd name="connsiteY1293" fmla="*/ 481635 h 543857"/>
                    <a:gd name="connsiteX1294" fmla="*/ 478564 w 828320"/>
                    <a:gd name="connsiteY1294" fmla="*/ 482483 h 543857"/>
                    <a:gd name="connsiteX1295" fmla="*/ 476866 w 828320"/>
                    <a:gd name="connsiteY1295" fmla="*/ 483332 h 543857"/>
                    <a:gd name="connsiteX1296" fmla="*/ 476017 w 828320"/>
                    <a:gd name="connsiteY1296" fmla="*/ 485903 h 543857"/>
                    <a:gd name="connsiteX1297" fmla="*/ 475168 w 828320"/>
                    <a:gd name="connsiteY1297" fmla="*/ 486752 h 543857"/>
                    <a:gd name="connsiteX1298" fmla="*/ 474319 w 828320"/>
                    <a:gd name="connsiteY1298" fmla="*/ 485903 h 543857"/>
                    <a:gd name="connsiteX1299" fmla="*/ 471746 w 828320"/>
                    <a:gd name="connsiteY1299" fmla="*/ 482483 h 543857"/>
                    <a:gd name="connsiteX1300" fmla="*/ 470897 w 828320"/>
                    <a:gd name="connsiteY1300" fmla="*/ 482483 h 543857"/>
                    <a:gd name="connsiteX1301" fmla="*/ 470048 w 828320"/>
                    <a:gd name="connsiteY1301" fmla="*/ 485028 h 543857"/>
                    <a:gd name="connsiteX1302" fmla="*/ 469199 w 828320"/>
                    <a:gd name="connsiteY1302" fmla="*/ 487600 h 543857"/>
                    <a:gd name="connsiteX1303" fmla="*/ 468350 w 828320"/>
                    <a:gd name="connsiteY1303" fmla="*/ 488448 h 543857"/>
                    <a:gd name="connsiteX1304" fmla="*/ 467474 w 828320"/>
                    <a:gd name="connsiteY1304" fmla="*/ 488448 h 543857"/>
                    <a:gd name="connsiteX1305" fmla="*/ 465776 w 828320"/>
                    <a:gd name="connsiteY1305" fmla="*/ 488448 h 543857"/>
                    <a:gd name="connsiteX1306" fmla="*/ 465776 w 828320"/>
                    <a:gd name="connsiteY1306" fmla="*/ 484180 h 543857"/>
                    <a:gd name="connsiteX1307" fmla="*/ 463229 w 828320"/>
                    <a:gd name="connsiteY1307" fmla="*/ 481635 h 543857"/>
                    <a:gd name="connsiteX1308" fmla="*/ 462380 w 828320"/>
                    <a:gd name="connsiteY1308" fmla="*/ 481635 h 543857"/>
                    <a:gd name="connsiteX1309" fmla="*/ 461505 w 828320"/>
                    <a:gd name="connsiteY1309" fmla="*/ 482483 h 543857"/>
                    <a:gd name="connsiteX1310" fmla="*/ 463229 w 828320"/>
                    <a:gd name="connsiteY1310" fmla="*/ 485903 h 543857"/>
                    <a:gd name="connsiteX1311" fmla="*/ 462380 w 828320"/>
                    <a:gd name="connsiteY1311" fmla="*/ 487600 h 543857"/>
                    <a:gd name="connsiteX1312" fmla="*/ 461505 w 828320"/>
                    <a:gd name="connsiteY1312" fmla="*/ 487600 h 543857"/>
                    <a:gd name="connsiteX1313" fmla="*/ 460656 w 828320"/>
                    <a:gd name="connsiteY1313" fmla="*/ 485903 h 543857"/>
                    <a:gd name="connsiteX1314" fmla="*/ 458109 w 828320"/>
                    <a:gd name="connsiteY1314" fmla="*/ 485903 h 543857"/>
                    <a:gd name="connsiteX1315" fmla="*/ 458109 w 828320"/>
                    <a:gd name="connsiteY1315" fmla="*/ 483332 h 543857"/>
                    <a:gd name="connsiteX1316" fmla="*/ 455535 w 828320"/>
                    <a:gd name="connsiteY1316" fmla="*/ 481635 h 543857"/>
                    <a:gd name="connsiteX1317" fmla="*/ 454686 w 828320"/>
                    <a:gd name="connsiteY1317" fmla="*/ 480786 h 543857"/>
                    <a:gd name="connsiteX1318" fmla="*/ 447868 w 828320"/>
                    <a:gd name="connsiteY1318" fmla="*/ 483332 h 543857"/>
                    <a:gd name="connsiteX1319" fmla="*/ 447019 w 828320"/>
                    <a:gd name="connsiteY1319" fmla="*/ 482483 h 543857"/>
                    <a:gd name="connsiteX1320" fmla="*/ 444445 w 828320"/>
                    <a:gd name="connsiteY1320" fmla="*/ 480786 h 543857"/>
                    <a:gd name="connsiteX1321" fmla="*/ 443596 w 828320"/>
                    <a:gd name="connsiteY1321" fmla="*/ 483332 h 543857"/>
                    <a:gd name="connsiteX1322" fmla="*/ 442747 w 828320"/>
                    <a:gd name="connsiteY1322" fmla="*/ 483332 h 543857"/>
                    <a:gd name="connsiteX1323" fmla="*/ 442747 w 828320"/>
                    <a:gd name="connsiteY1323" fmla="*/ 485028 h 543857"/>
                    <a:gd name="connsiteX1324" fmla="*/ 441898 w 828320"/>
                    <a:gd name="connsiteY1324" fmla="*/ 485903 h 543857"/>
                    <a:gd name="connsiteX1325" fmla="*/ 441049 w 828320"/>
                    <a:gd name="connsiteY1325" fmla="*/ 486752 h 543857"/>
                    <a:gd name="connsiteX1326" fmla="*/ 439325 w 828320"/>
                    <a:gd name="connsiteY1326" fmla="*/ 487600 h 543857"/>
                    <a:gd name="connsiteX1327" fmla="*/ 437627 w 828320"/>
                    <a:gd name="connsiteY1327" fmla="*/ 487600 h 543857"/>
                    <a:gd name="connsiteX1328" fmla="*/ 437627 w 828320"/>
                    <a:gd name="connsiteY1328" fmla="*/ 488448 h 543857"/>
                    <a:gd name="connsiteX1329" fmla="*/ 436778 w 828320"/>
                    <a:gd name="connsiteY1329" fmla="*/ 488448 h 543857"/>
                    <a:gd name="connsiteX1330" fmla="*/ 435929 w 828320"/>
                    <a:gd name="connsiteY1330" fmla="*/ 487600 h 543857"/>
                    <a:gd name="connsiteX1331" fmla="*/ 434205 w 828320"/>
                    <a:gd name="connsiteY1331" fmla="*/ 488448 h 543857"/>
                    <a:gd name="connsiteX1332" fmla="*/ 434205 w 828320"/>
                    <a:gd name="connsiteY1332" fmla="*/ 489297 h 543857"/>
                    <a:gd name="connsiteX1333" fmla="*/ 433356 w 828320"/>
                    <a:gd name="connsiteY1333" fmla="*/ 489297 h 543857"/>
                    <a:gd name="connsiteX1334" fmla="*/ 431658 w 828320"/>
                    <a:gd name="connsiteY1334" fmla="*/ 490145 h 543857"/>
                    <a:gd name="connsiteX1335" fmla="*/ 429960 w 828320"/>
                    <a:gd name="connsiteY1335" fmla="*/ 490145 h 543857"/>
                    <a:gd name="connsiteX1336" fmla="*/ 429111 w 828320"/>
                    <a:gd name="connsiteY1336" fmla="*/ 490145 h 543857"/>
                    <a:gd name="connsiteX1337" fmla="*/ 428235 w 828320"/>
                    <a:gd name="connsiteY1337" fmla="*/ 490145 h 543857"/>
                    <a:gd name="connsiteX1338" fmla="*/ 427386 w 828320"/>
                    <a:gd name="connsiteY1338" fmla="*/ 491868 h 543857"/>
                    <a:gd name="connsiteX1339" fmla="*/ 426537 w 828320"/>
                    <a:gd name="connsiteY1339" fmla="*/ 492717 h 543857"/>
                    <a:gd name="connsiteX1340" fmla="*/ 423990 w 828320"/>
                    <a:gd name="connsiteY1340" fmla="*/ 493565 h 543857"/>
                    <a:gd name="connsiteX1341" fmla="*/ 423990 w 828320"/>
                    <a:gd name="connsiteY1341" fmla="*/ 494413 h 543857"/>
                    <a:gd name="connsiteX1342" fmla="*/ 423115 w 828320"/>
                    <a:gd name="connsiteY1342" fmla="*/ 494413 h 543857"/>
                    <a:gd name="connsiteX1343" fmla="*/ 422266 w 828320"/>
                    <a:gd name="connsiteY1343" fmla="*/ 496110 h 543857"/>
                    <a:gd name="connsiteX1344" fmla="*/ 423115 w 828320"/>
                    <a:gd name="connsiteY1344" fmla="*/ 496110 h 543857"/>
                    <a:gd name="connsiteX1345" fmla="*/ 423115 w 828320"/>
                    <a:gd name="connsiteY1345" fmla="*/ 496985 h 543857"/>
                    <a:gd name="connsiteX1346" fmla="*/ 421417 w 828320"/>
                    <a:gd name="connsiteY1346" fmla="*/ 498682 h 543857"/>
                    <a:gd name="connsiteX1347" fmla="*/ 422266 w 828320"/>
                    <a:gd name="connsiteY1347" fmla="*/ 499530 h 543857"/>
                    <a:gd name="connsiteX1348" fmla="*/ 423115 w 828320"/>
                    <a:gd name="connsiteY1348" fmla="*/ 500378 h 543857"/>
                    <a:gd name="connsiteX1349" fmla="*/ 420568 w 828320"/>
                    <a:gd name="connsiteY1349" fmla="*/ 501227 h 543857"/>
                    <a:gd name="connsiteX1350" fmla="*/ 419719 w 828320"/>
                    <a:gd name="connsiteY1350" fmla="*/ 502075 h 543857"/>
                    <a:gd name="connsiteX1351" fmla="*/ 419719 w 828320"/>
                    <a:gd name="connsiteY1351" fmla="*/ 503798 h 543857"/>
                    <a:gd name="connsiteX1352" fmla="*/ 418021 w 828320"/>
                    <a:gd name="connsiteY1352" fmla="*/ 502950 h 543857"/>
                    <a:gd name="connsiteX1353" fmla="*/ 418021 w 828320"/>
                    <a:gd name="connsiteY1353" fmla="*/ 503798 h 543857"/>
                    <a:gd name="connsiteX1354" fmla="*/ 418870 w 828320"/>
                    <a:gd name="connsiteY1354" fmla="*/ 504647 h 543857"/>
                    <a:gd name="connsiteX1355" fmla="*/ 417145 w 828320"/>
                    <a:gd name="connsiteY1355" fmla="*/ 505495 h 543857"/>
                    <a:gd name="connsiteX1356" fmla="*/ 417145 w 828320"/>
                    <a:gd name="connsiteY1356" fmla="*/ 506344 h 543857"/>
                    <a:gd name="connsiteX1357" fmla="*/ 418021 w 828320"/>
                    <a:gd name="connsiteY1357" fmla="*/ 508067 h 543857"/>
                    <a:gd name="connsiteX1358" fmla="*/ 420568 w 828320"/>
                    <a:gd name="connsiteY1358" fmla="*/ 508915 h 543857"/>
                    <a:gd name="connsiteX1359" fmla="*/ 419719 w 828320"/>
                    <a:gd name="connsiteY1359" fmla="*/ 509764 h 543857"/>
                    <a:gd name="connsiteX1360" fmla="*/ 419719 w 828320"/>
                    <a:gd name="connsiteY1360" fmla="*/ 510612 h 543857"/>
                    <a:gd name="connsiteX1361" fmla="*/ 420568 w 828320"/>
                    <a:gd name="connsiteY1361" fmla="*/ 510612 h 543857"/>
                    <a:gd name="connsiteX1362" fmla="*/ 421417 w 828320"/>
                    <a:gd name="connsiteY1362" fmla="*/ 510612 h 543857"/>
                    <a:gd name="connsiteX1363" fmla="*/ 423115 w 828320"/>
                    <a:gd name="connsiteY1363" fmla="*/ 511460 h 543857"/>
                    <a:gd name="connsiteX1364" fmla="*/ 422266 w 828320"/>
                    <a:gd name="connsiteY1364" fmla="*/ 512309 h 543857"/>
                    <a:gd name="connsiteX1365" fmla="*/ 423115 w 828320"/>
                    <a:gd name="connsiteY1365" fmla="*/ 513157 h 543857"/>
                    <a:gd name="connsiteX1366" fmla="*/ 421417 w 828320"/>
                    <a:gd name="connsiteY1366" fmla="*/ 514032 h 543857"/>
                    <a:gd name="connsiteX1367" fmla="*/ 421417 w 828320"/>
                    <a:gd name="connsiteY1367" fmla="*/ 514880 h 543857"/>
                    <a:gd name="connsiteX1368" fmla="*/ 420568 w 828320"/>
                    <a:gd name="connsiteY1368" fmla="*/ 514880 h 543857"/>
                    <a:gd name="connsiteX1369" fmla="*/ 420568 w 828320"/>
                    <a:gd name="connsiteY1369" fmla="*/ 515729 h 543857"/>
                    <a:gd name="connsiteX1370" fmla="*/ 420568 w 828320"/>
                    <a:gd name="connsiteY1370" fmla="*/ 516577 h 543857"/>
                    <a:gd name="connsiteX1371" fmla="*/ 421417 w 828320"/>
                    <a:gd name="connsiteY1371" fmla="*/ 517425 h 543857"/>
                    <a:gd name="connsiteX1372" fmla="*/ 422266 w 828320"/>
                    <a:gd name="connsiteY1372" fmla="*/ 519149 h 543857"/>
                    <a:gd name="connsiteX1373" fmla="*/ 423115 w 828320"/>
                    <a:gd name="connsiteY1373" fmla="*/ 519149 h 543857"/>
                    <a:gd name="connsiteX1374" fmla="*/ 423990 w 828320"/>
                    <a:gd name="connsiteY1374" fmla="*/ 520845 h 543857"/>
                    <a:gd name="connsiteX1375" fmla="*/ 424839 w 828320"/>
                    <a:gd name="connsiteY1375" fmla="*/ 520845 h 543857"/>
                    <a:gd name="connsiteX1376" fmla="*/ 424839 w 828320"/>
                    <a:gd name="connsiteY1376" fmla="*/ 521694 h 543857"/>
                    <a:gd name="connsiteX1377" fmla="*/ 426537 w 828320"/>
                    <a:gd name="connsiteY1377" fmla="*/ 522542 h 543857"/>
                    <a:gd name="connsiteX1378" fmla="*/ 425688 w 828320"/>
                    <a:gd name="connsiteY1378" fmla="*/ 523390 h 543857"/>
                    <a:gd name="connsiteX1379" fmla="*/ 425688 w 828320"/>
                    <a:gd name="connsiteY1379" fmla="*/ 524239 h 543857"/>
                    <a:gd name="connsiteX1380" fmla="*/ 427386 w 828320"/>
                    <a:gd name="connsiteY1380" fmla="*/ 525114 h 543857"/>
                    <a:gd name="connsiteX1381" fmla="*/ 426537 w 828320"/>
                    <a:gd name="connsiteY1381" fmla="*/ 525962 h 543857"/>
                    <a:gd name="connsiteX1382" fmla="*/ 426537 w 828320"/>
                    <a:gd name="connsiteY1382" fmla="*/ 526810 h 543857"/>
                    <a:gd name="connsiteX1383" fmla="*/ 426537 w 828320"/>
                    <a:gd name="connsiteY1383" fmla="*/ 528507 h 543857"/>
                    <a:gd name="connsiteX1384" fmla="*/ 424839 w 828320"/>
                    <a:gd name="connsiteY1384" fmla="*/ 529356 h 543857"/>
                    <a:gd name="connsiteX1385" fmla="*/ 425688 w 828320"/>
                    <a:gd name="connsiteY1385" fmla="*/ 531079 h 543857"/>
                    <a:gd name="connsiteX1386" fmla="*/ 424839 w 828320"/>
                    <a:gd name="connsiteY1386" fmla="*/ 531927 h 543857"/>
                    <a:gd name="connsiteX1387" fmla="*/ 424839 w 828320"/>
                    <a:gd name="connsiteY1387" fmla="*/ 532776 h 543857"/>
                    <a:gd name="connsiteX1388" fmla="*/ 422266 w 828320"/>
                    <a:gd name="connsiteY1388" fmla="*/ 532776 h 543857"/>
                    <a:gd name="connsiteX1389" fmla="*/ 421417 w 828320"/>
                    <a:gd name="connsiteY1389" fmla="*/ 533624 h 543857"/>
                    <a:gd name="connsiteX1390" fmla="*/ 419719 w 828320"/>
                    <a:gd name="connsiteY1390" fmla="*/ 533624 h 543857"/>
                    <a:gd name="connsiteX1391" fmla="*/ 419719 w 828320"/>
                    <a:gd name="connsiteY1391" fmla="*/ 534472 h 543857"/>
                    <a:gd name="connsiteX1392" fmla="*/ 418870 w 828320"/>
                    <a:gd name="connsiteY1392" fmla="*/ 534472 h 543857"/>
                    <a:gd name="connsiteX1393" fmla="*/ 418870 w 828320"/>
                    <a:gd name="connsiteY1393" fmla="*/ 536196 h 543857"/>
                    <a:gd name="connsiteX1394" fmla="*/ 416296 w 828320"/>
                    <a:gd name="connsiteY1394" fmla="*/ 536196 h 543857"/>
                    <a:gd name="connsiteX1395" fmla="*/ 415447 w 828320"/>
                    <a:gd name="connsiteY1395" fmla="*/ 535321 h 543857"/>
                    <a:gd name="connsiteX1396" fmla="*/ 413749 w 828320"/>
                    <a:gd name="connsiteY1396" fmla="*/ 536196 h 543857"/>
                    <a:gd name="connsiteX1397" fmla="*/ 413749 w 828320"/>
                    <a:gd name="connsiteY1397" fmla="*/ 535321 h 543857"/>
                    <a:gd name="connsiteX1398" fmla="*/ 412900 w 828320"/>
                    <a:gd name="connsiteY1398" fmla="*/ 535321 h 543857"/>
                    <a:gd name="connsiteX1399" fmla="*/ 410327 w 828320"/>
                    <a:gd name="connsiteY1399" fmla="*/ 536196 h 543857"/>
                    <a:gd name="connsiteX1400" fmla="*/ 408629 w 828320"/>
                    <a:gd name="connsiteY1400" fmla="*/ 536196 h 543857"/>
                    <a:gd name="connsiteX1401" fmla="*/ 406931 w 828320"/>
                    <a:gd name="connsiteY1401" fmla="*/ 537044 h 543857"/>
                    <a:gd name="connsiteX1402" fmla="*/ 405206 w 828320"/>
                    <a:gd name="connsiteY1402" fmla="*/ 537044 h 543857"/>
                    <a:gd name="connsiteX1403" fmla="*/ 403508 w 828320"/>
                    <a:gd name="connsiteY1403" fmla="*/ 538741 h 543857"/>
                    <a:gd name="connsiteX1404" fmla="*/ 405206 w 828320"/>
                    <a:gd name="connsiteY1404" fmla="*/ 540437 h 543857"/>
                    <a:gd name="connsiteX1405" fmla="*/ 405206 w 828320"/>
                    <a:gd name="connsiteY1405" fmla="*/ 542161 h 543857"/>
                    <a:gd name="connsiteX1406" fmla="*/ 404357 w 828320"/>
                    <a:gd name="connsiteY1406" fmla="*/ 543009 h 543857"/>
                    <a:gd name="connsiteX1407" fmla="*/ 402659 w 828320"/>
                    <a:gd name="connsiteY1407" fmla="*/ 543857 h 543857"/>
                    <a:gd name="connsiteX1408" fmla="*/ 403508 w 828320"/>
                    <a:gd name="connsiteY1408" fmla="*/ 542161 h 543857"/>
                    <a:gd name="connsiteX1409" fmla="*/ 400086 w 828320"/>
                    <a:gd name="connsiteY1409" fmla="*/ 540437 h 543857"/>
                    <a:gd name="connsiteX1410" fmla="*/ 399237 w 828320"/>
                    <a:gd name="connsiteY1410" fmla="*/ 537892 h 543857"/>
                    <a:gd name="connsiteX1411" fmla="*/ 397539 w 828320"/>
                    <a:gd name="connsiteY1411" fmla="*/ 536196 h 543857"/>
                    <a:gd name="connsiteX1412" fmla="*/ 397539 w 828320"/>
                    <a:gd name="connsiteY1412" fmla="*/ 534472 h 543857"/>
                    <a:gd name="connsiteX1413" fmla="*/ 396690 w 828320"/>
                    <a:gd name="connsiteY1413" fmla="*/ 532776 h 543857"/>
                    <a:gd name="connsiteX1414" fmla="*/ 395841 w 828320"/>
                    <a:gd name="connsiteY1414" fmla="*/ 531927 h 543857"/>
                    <a:gd name="connsiteX1415" fmla="*/ 394965 w 828320"/>
                    <a:gd name="connsiteY1415" fmla="*/ 531927 h 543857"/>
                    <a:gd name="connsiteX1416" fmla="*/ 393267 w 828320"/>
                    <a:gd name="connsiteY1416" fmla="*/ 531927 h 543857"/>
                    <a:gd name="connsiteX1417" fmla="*/ 394116 w 828320"/>
                    <a:gd name="connsiteY1417" fmla="*/ 530230 h 543857"/>
                    <a:gd name="connsiteX1418" fmla="*/ 393267 w 828320"/>
                    <a:gd name="connsiteY1418" fmla="*/ 529356 h 543857"/>
                    <a:gd name="connsiteX1419" fmla="*/ 392418 w 828320"/>
                    <a:gd name="connsiteY1419" fmla="*/ 527659 h 543857"/>
                    <a:gd name="connsiteX1420" fmla="*/ 390720 w 828320"/>
                    <a:gd name="connsiteY1420" fmla="*/ 526810 h 543857"/>
                    <a:gd name="connsiteX1421" fmla="*/ 388147 w 828320"/>
                    <a:gd name="connsiteY1421" fmla="*/ 527659 h 543857"/>
                    <a:gd name="connsiteX1422" fmla="*/ 381328 w 828320"/>
                    <a:gd name="connsiteY1422" fmla="*/ 527659 h 543857"/>
                    <a:gd name="connsiteX1423" fmla="*/ 379630 w 828320"/>
                    <a:gd name="connsiteY1423" fmla="*/ 527659 h 543857"/>
                    <a:gd name="connsiteX1424" fmla="*/ 377057 w 828320"/>
                    <a:gd name="connsiteY1424" fmla="*/ 527659 h 543857"/>
                    <a:gd name="connsiteX1425" fmla="*/ 375359 w 828320"/>
                    <a:gd name="connsiteY1425" fmla="*/ 527659 h 543857"/>
                    <a:gd name="connsiteX1426" fmla="*/ 373661 w 828320"/>
                    <a:gd name="connsiteY1426" fmla="*/ 525962 h 543857"/>
                    <a:gd name="connsiteX1427" fmla="*/ 371088 w 828320"/>
                    <a:gd name="connsiteY1427" fmla="*/ 524239 h 543857"/>
                    <a:gd name="connsiteX1428" fmla="*/ 367665 w 828320"/>
                    <a:gd name="connsiteY1428" fmla="*/ 526810 h 543857"/>
                    <a:gd name="connsiteX1429" fmla="*/ 365967 w 828320"/>
                    <a:gd name="connsiteY1429" fmla="*/ 526810 h 543857"/>
                    <a:gd name="connsiteX1430" fmla="*/ 362571 w 828320"/>
                    <a:gd name="connsiteY1430" fmla="*/ 525962 h 543857"/>
                    <a:gd name="connsiteX1431" fmla="*/ 355726 w 828320"/>
                    <a:gd name="connsiteY1431" fmla="*/ 527659 h 543857"/>
                    <a:gd name="connsiteX1432" fmla="*/ 354028 w 828320"/>
                    <a:gd name="connsiteY1432" fmla="*/ 527659 h 543857"/>
                    <a:gd name="connsiteX1433" fmla="*/ 351481 w 828320"/>
                    <a:gd name="connsiteY1433" fmla="*/ 526810 h 543857"/>
                    <a:gd name="connsiteX1434" fmla="*/ 348908 w 828320"/>
                    <a:gd name="connsiteY1434" fmla="*/ 528507 h 543857"/>
                    <a:gd name="connsiteX1435" fmla="*/ 347210 w 828320"/>
                    <a:gd name="connsiteY1435" fmla="*/ 527659 h 543857"/>
                    <a:gd name="connsiteX1436" fmla="*/ 345485 w 828320"/>
                    <a:gd name="connsiteY1436" fmla="*/ 529356 h 543857"/>
                    <a:gd name="connsiteX1437" fmla="*/ 344636 w 828320"/>
                    <a:gd name="connsiteY1437" fmla="*/ 529356 h 543857"/>
                    <a:gd name="connsiteX1438" fmla="*/ 343787 w 828320"/>
                    <a:gd name="connsiteY1438" fmla="*/ 528507 h 543857"/>
                    <a:gd name="connsiteX1439" fmla="*/ 343787 w 828320"/>
                    <a:gd name="connsiteY1439" fmla="*/ 527659 h 543857"/>
                    <a:gd name="connsiteX1440" fmla="*/ 341240 w 828320"/>
                    <a:gd name="connsiteY1440" fmla="*/ 526810 h 543857"/>
                    <a:gd name="connsiteX1441" fmla="*/ 337818 w 828320"/>
                    <a:gd name="connsiteY1441" fmla="*/ 526810 h 543857"/>
                    <a:gd name="connsiteX1442" fmla="*/ 335271 w 828320"/>
                    <a:gd name="connsiteY1442" fmla="*/ 525114 h 543857"/>
                    <a:gd name="connsiteX1443" fmla="*/ 334422 w 828320"/>
                    <a:gd name="connsiteY1443" fmla="*/ 525962 h 543857"/>
                    <a:gd name="connsiteX1444" fmla="*/ 332697 w 828320"/>
                    <a:gd name="connsiteY1444" fmla="*/ 525114 h 543857"/>
                    <a:gd name="connsiteX1445" fmla="*/ 330999 w 828320"/>
                    <a:gd name="connsiteY1445" fmla="*/ 525114 h 543857"/>
                    <a:gd name="connsiteX1446" fmla="*/ 330999 w 828320"/>
                    <a:gd name="connsiteY1446" fmla="*/ 524239 h 543857"/>
                    <a:gd name="connsiteX1447" fmla="*/ 327577 w 828320"/>
                    <a:gd name="connsiteY1447" fmla="*/ 525114 h 543857"/>
                    <a:gd name="connsiteX1448" fmla="*/ 326728 w 828320"/>
                    <a:gd name="connsiteY1448" fmla="*/ 523390 h 543857"/>
                    <a:gd name="connsiteX1449" fmla="*/ 326728 w 828320"/>
                    <a:gd name="connsiteY1449" fmla="*/ 522542 h 543857"/>
                    <a:gd name="connsiteX1450" fmla="*/ 325030 w 828320"/>
                    <a:gd name="connsiteY1450" fmla="*/ 522542 h 543857"/>
                    <a:gd name="connsiteX1451" fmla="*/ 325030 w 828320"/>
                    <a:gd name="connsiteY1451" fmla="*/ 521694 h 543857"/>
                    <a:gd name="connsiteX1452" fmla="*/ 323305 w 828320"/>
                    <a:gd name="connsiteY1452" fmla="*/ 520845 h 543857"/>
                    <a:gd name="connsiteX1453" fmla="*/ 322456 w 828320"/>
                    <a:gd name="connsiteY1453" fmla="*/ 519997 h 543857"/>
                    <a:gd name="connsiteX1454" fmla="*/ 321607 w 828320"/>
                    <a:gd name="connsiteY1454" fmla="*/ 519997 h 543857"/>
                    <a:gd name="connsiteX1455" fmla="*/ 320758 w 828320"/>
                    <a:gd name="connsiteY1455" fmla="*/ 519149 h 543857"/>
                    <a:gd name="connsiteX1456" fmla="*/ 319060 w 828320"/>
                    <a:gd name="connsiteY1456" fmla="*/ 519149 h 543857"/>
                    <a:gd name="connsiteX1457" fmla="*/ 318211 w 828320"/>
                    <a:gd name="connsiteY1457" fmla="*/ 517425 h 543857"/>
                    <a:gd name="connsiteX1458" fmla="*/ 317336 w 828320"/>
                    <a:gd name="connsiteY1458" fmla="*/ 517425 h 543857"/>
                    <a:gd name="connsiteX1459" fmla="*/ 316487 w 828320"/>
                    <a:gd name="connsiteY1459" fmla="*/ 516577 h 543857"/>
                    <a:gd name="connsiteX1460" fmla="*/ 316487 w 828320"/>
                    <a:gd name="connsiteY1460" fmla="*/ 514032 h 543857"/>
                    <a:gd name="connsiteX1461" fmla="*/ 314789 w 828320"/>
                    <a:gd name="connsiteY1461" fmla="*/ 513157 h 543857"/>
                    <a:gd name="connsiteX1462" fmla="*/ 313091 w 828320"/>
                    <a:gd name="connsiteY1462" fmla="*/ 513157 h 543857"/>
                    <a:gd name="connsiteX1463" fmla="*/ 312242 w 828320"/>
                    <a:gd name="connsiteY1463" fmla="*/ 512309 h 543857"/>
                    <a:gd name="connsiteX1464" fmla="*/ 310518 w 828320"/>
                    <a:gd name="connsiteY1464" fmla="*/ 512309 h 543857"/>
                    <a:gd name="connsiteX1465" fmla="*/ 308820 w 828320"/>
                    <a:gd name="connsiteY1465" fmla="*/ 512309 h 543857"/>
                    <a:gd name="connsiteX1466" fmla="*/ 305397 w 828320"/>
                    <a:gd name="connsiteY1466" fmla="*/ 508915 h 543857"/>
                    <a:gd name="connsiteX1467" fmla="*/ 303699 w 828320"/>
                    <a:gd name="connsiteY1467" fmla="*/ 510612 h 543857"/>
                    <a:gd name="connsiteX1468" fmla="*/ 301126 w 828320"/>
                    <a:gd name="connsiteY1468" fmla="*/ 511460 h 543857"/>
                    <a:gd name="connsiteX1469" fmla="*/ 298579 w 828320"/>
                    <a:gd name="connsiteY1469" fmla="*/ 511460 h 543857"/>
                    <a:gd name="connsiteX1470" fmla="*/ 297730 w 828320"/>
                    <a:gd name="connsiteY1470" fmla="*/ 510612 h 543857"/>
                    <a:gd name="connsiteX1471" fmla="*/ 296881 w 828320"/>
                    <a:gd name="connsiteY1471" fmla="*/ 510612 h 543857"/>
                    <a:gd name="connsiteX1472" fmla="*/ 296032 w 828320"/>
                    <a:gd name="connsiteY1472" fmla="*/ 510612 h 543857"/>
                    <a:gd name="connsiteX1473" fmla="*/ 294307 w 828320"/>
                    <a:gd name="connsiteY1473" fmla="*/ 511460 h 543857"/>
                    <a:gd name="connsiteX1474" fmla="*/ 293458 w 828320"/>
                    <a:gd name="connsiteY1474" fmla="*/ 511460 h 543857"/>
                    <a:gd name="connsiteX1475" fmla="*/ 293458 w 828320"/>
                    <a:gd name="connsiteY1475" fmla="*/ 510612 h 543857"/>
                    <a:gd name="connsiteX1476" fmla="*/ 290911 w 828320"/>
                    <a:gd name="connsiteY1476" fmla="*/ 508067 h 543857"/>
                    <a:gd name="connsiteX1477" fmla="*/ 288338 w 828320"/>
                    <a:gd name="connsiteY1477" fmla="*/ 508067 h 543857"/>
                    <a:gd name="connsiteX1478" fmla="*/ 286640 w 828320"/>
                    <a:gd name="connsiteY1478" fmla="*/ 508915 h 543857"/>
                    <a:gd name="connsiteX1479" fmla="*/ 285791 w 828320"/>
                    <a:gd name="connsiteY1479" fmla="*/ 507192 h 543857"/>
                    <a:gd name="connsiteX1480" fmla="*/ 284942 w 828320"/>
                    <a:gd name="connsiteY1480" fmla="*/ 508915 h 543857"/>
                    <a:gd name="connsiteX1481" fmla="*/ 283217 w 828320"/>
                    <a:gd name="connsiteY1481" fmla="*/ 507192 h 543857"/>
                    <a:gd name="connsiteX1482" fmla="*/ 281519 w 828320"/>
                    <a:gd name="connsiteY1482" fmla="*/ 508067 h 543857"/>
                    <a:gd name="connsiteX1483" fmla="*/ 280670 w 828320"/>
                    <a:gd name="connsiteY1483" fmla="*/ 508067 h 543857"/>
                    <a:gd name="connsiteX1484" fmla="*/ 279821 w 828320"/>
                    <a:gd name="connsiteY1484" fmla="*/ 507192 h 543857"/>
                    <a:gd name="connsiteX1485" fmla="*/ 278946 w 828320"/>
                    <a:gd name="connsiteY1485" fmla="*/ 506344 h 543857"/>
                    <a:gd name="connsiteX1486" fmla="*/ 278097 w 828320"/>
                    <a:gd name="connsiteY1486" fmla="*/ 507192 h 543857"/>
                    <a:gd name="connsiteX1487" fmla="*/ 276399 w 828320"/>
                    <a:gd name="connsiteY1487" fmla="*/ 508067 h 543857"/>
                    <a:gd name="connsiteX1488" fmla="*/ 275550 w 828320"/>
                    <a:gd name="connsiteY1488" fmla="*/ 508067 h 543857"/>
                    <a:gd name="connsiteX1489" fmla="*/ 272976 w 828320"/>
                    <a:gd name="connsiteY1489" fmla="*/ 508067 h 543857"/>
                    <a:gd name="connsiteX1490" fmla="*/ 272127 w 828320"/>
                    <a:gd name="connsiteY1490" fmla="*/ 508067 h 543857"/>
                    <a:gd name="connsiteX1491" fmla="*/ 271278 w 828320"/>
                    <a:gd name="connsiteY1491" fmla="*/ 508067 h 543857"/>
                    <a:gd name="connsiteX1492" fmla="*/ 270429 w 828320"/>
                    <a:gd name="connsiteY1492" fmla="*/ 508067 h 543857"/>
                    <a:gd name="connsiteX1493" fmla="*/ 268731 w 828320"/>
                    <a:gd name="connsiteY1493" fmla="*/ 505495 h 543857"/>
                    <a:gd name="connsiteX1494" fmla="*/ 267007 w 828320"/>
                    <a:gd name="connsiteY1494" fmla="*/ 505495 h 543857"/>
                    <a:gd name="connsiteX1495" fmla="*/ 263611 w 828320"/>
                    <a:gd name="connsiteY1495" fmla="*/ 502950 h 543857"/>
                    <a:gd name="connsiteX1496" fmla="*/ 261037 w 828320"/>
                    <a:gd name="connsiteY1496" fmla="*/ 503798 h 543857"/>
                    <a:gd name="connsiteX1497" fmla="*/ 259339 w 828320"/>
                    <a:gd name="connsiteY1497" fmla="*/ 504647 h 543857"/>
                    <a:gd name="connsiteX1498" fmla="*/ 258490 w 828320"/>
                    <a:gd name="connsiteY1498" fmla="*/ 503798 h 543857"/>
                    <a:gd name="connsiteX1499" fmla="*/ 257641 w 828320"/>
                    <a:gd name="connsiteY1499" fmla="*/ 504647 h 543857"/>
                    <a:gd name="connsiteX1500" fmla="*/ 255917 w 828320"/>
                    <a:gd name="connsiteY1500" fmla="*/ 503798 h 543857"/>
                    <a:gd name="connsiteX1501" fmla="*/ 254219 w 828320"/>
                    <a:gd name="connsiteY1501" fmla="*/ 505495 h 543857"/>
                    <a:gd name="connsiteX1502" fmla="*/ 253370 w 828320"/>
                    <a:gd name="connsiteY1502" fmla="*/ 504647 h 543857"/>
                    <a:gd name="connsiteX1503" fmla="*/ 252521 w 828320"/>
                    <a:gd name="connsiteY1503" fmla="*/ 504647 h 543857"/>
                    <a:gd name="connsiteX1504" fmla="*/ 251672 w 828320"/>
                    <a:gd name="connsiteY1504" fmla="*/ 504647 h 543857"/>
                    <a:gd name="connsiteX1505" fmla="*/ 251672 w 828320"/>
                    <a:gd name="connsiteY1505" fmla="*/ 503798 h 543857"/>
                    <a:gd name="connsiteX1506" fmla="*/ 250796 w 828320"/>
                    <a:gd name="connsiteY1506" fmla="*/ 502950 h 543857"/>
                    <a:gd name="connsiteX1507" fmla="*/ 249098 w 828320"/>
                    <a:gd name="connsiteY1507" fmla="*/ 502075 h 543857"/>
                    <a:gd name="connsiteX1508" fmla="*/ 249098 w 828320"/>
                    <a:gd name="connsiteY1508" fmla="*/ 501227 h 543857"/>
                    <a:gd name="connsiteX1509" fmla="*/ 248250 w 828320"/>
                    <a:gd name="connsiteY1509" fmla="*/ 500378 h 543857"/>
                    <a:gd name="connsiteX1510" fmla="*/ 246552 w 828320"/>
                    <a:gd name="connsiteY1510" fmla="*/ 499530 h 543857"/>
                    <a:gd name="connsiteX1511" fmla="*/ 243978 w 828320"/>
                    <a:gd name="connsiteY1511" fmla="*/ 496985 h 543857"/>
                    <a:gd name="connsiteX1512" fmla="*/ 241431 w 828320"/>
                    <a:gd name="connsiteY1512" fmla="*/ 497833 h 543857"/>
                    <a:gd name="connsiteX1513" fmla="*/ 240582 w 828320"/>
                    <a:gd name="connsiteY1513" fmla="*/ 497833 h 543857"/>
                    <a:gd name="connsiteX1514" fmla="*/ 239733 w 828320"/>
                    <a:gd name="connsiteY1514" fmla="*/ 496985 h 543857"/>
                    <a:gd name="connsiteX1515" fmla="*/ 238858 w 828320"/>
                    <a:gd name="connsiteY1515" fmla="*/ 497833 h 543857"/>
                    <a:gd name="connsiteX1516" fmla="*/ 238009 w 828320"/>
                    <a:gd name="connsiteY1516" fmla="*/ 496110 h 543857"/>
                    <a:gd name="connsiteX1517" fmla="*/ 236311 w 828320"/>
                    <a:gd name="connsiteY1517" fmla="*/ 495262 h 543857"/>
                    <a:gd name="connsiteX1518" fmla="*/ 235462 w 828320"/>
                    <a:gd name="connsiteY1518" fmla="*/ 496110 h 543857"/>
                    <a:gd name="connsiteX1519" fmla="*/ 234613 w 828320"/>
                    <a:gd name="connsiteY1519" fmla="*/ 496110 h 543857"/>
                    <a:gd name="connsiteX1520" fmla="*/ 233737 w 828320"/>
                    <a:gd name="connsiteY1520" fmla="*/ 496985 h 543857"/>
                    <a:gd name="connsiteX1521" fmla="*/ 232888 w 828320"/>
                    <a:gd name="connsiteY1521" fmla="*/ 496985 h 543857"/>
                    <a:gd name="connsiteX1522" fmla="*/ 231190 w 828320"/>
                    <a:gd name="connsiteY1522" fmla="*/ 496110 h 543857"/>
                    <a:gd name="connsiteX1523" fmla="*/ 229492 w 828320"/>
                    <a:gd name="connsiteY1523" fmla="*/ 496985 h 543857"/>
                    <a:gd name="connsiteX1524" fmla="*/ 228617 w 828320"/>
                    <a:gd name="connsiteY1524" fmla="*/ 496985 h 543857"/>
                    <a:gd name="connsiteX1525" fmla="*/ 227768 w 828320"/>
                    <a:gd name="connsiteY1525" fmla="*/ 496110 h 543857"/>
                    <a:gd name="connsiteX1526" fmla="*/ 226919 w 828320"/>
                    <a:gd name="connsiteY1526" fmla="*/ 496110 h 543857"/>
                    <a:gd name="connsiteX1527" fmla="*/ 225221 w 828320"/>
                    <a:gd name="connsiteY1527" fmla="*/ 496110 h 543857"/>
                    <a:gd name="connsiteX1528" fmla="*/ 223523 w 828320"/>
                    <a:gd name="connsiteY1528" fmla="*/ 496110 h 543857"/>
                    <a:gd name="connsiteX1529" fmla="*/ 222647 w 828320"/>
                    <a:gd name="connsiteY1529" fmla="*/ 496110 h 543857"/>
                    <a:gd name="connsiteX1530" fmla="*/ 219251 w 828320"/>
                    <a:gd name="connsiteY1530" fmla="*/ 497833 h 543857"/>
                    <a:gd name="connsiteX1531" fmla="*/ 218402 w 828320"/>
                    <a:gd name="connsiteY1531" fmla="*/ 497833 h 543857"/>
                    <a:gd name="connsiteX1532" fmla="*/ 217553 w 828320"/>
                    <a:gd name="connsiteY1532" fmla="*/ 497833 h 543857"/>
                    <a:gd name="connsiteX1533" fmla="*/ 216678 w 828320"/>
                    <a:gd name="connsiteY1533" fmla="*/ 497833 h 543857"/>
                    <a:gd name="connsiteX1534" fmla="*/ 214980 w 828320"/>
                    <a:gd name="connsiteY1534" fmla="*/ 497833 h 543857"/>
                    <a:gd name="connsiteX1535" fmla="*/ 214131 w 828320"/>
                    <a:gd name="connsiteY1535" fmla="*/ 496985 h 543857"/>
                    <a:gd name="connsiteX1536" fmla="*/ 212433 w 828320"/>
                    <a:gd name="connsiteY1536" fmla="*/ 497833 h 543857"/>
                    <a:gd name="connsiteX1537" fmla="*/ 211557 w 828320"/>
                    <a:gd name="connsiteY1537" fmla="*/ 497833 h 543857"/>
                    <a:gd name="connsiteX1538" fmla="*/ 209859 w 828320"/>
                    <a:gd name="connsiteY1538" fmla="*/ 498682 h 543857"/>
                    <a:gd name="connsiteX1539" fmla="*/ 204739 w 828320"/>
                    <a:gd name="connsiteY1539" fmla="*/ 496110 h 543857"/>
                    <a:gd name="connsiteX1540" fmla="*/ 199618 w 828320"/>
                    <a:gd name="connsiteY1540" fmla="*/ 499530 h 543857"/>
                    <a:gd name="connsiteX1541" fmla="*/ 197071 w 828320"/>
                    <a:gd name="connsiteY1541" fmla="*/ 500378 h 543857"/>
                    <a:gd name="connsiteX1542" fmla="*/ 193649 w 828320"/>
                    <a:gd name="connsiteY1542" fmla="*/ 502075 h 543857"/>
                    <a:gd name="connsiteX1543" fmla="*/ 191951 w 828320"/>
                    <a:gd name="connsiteY1543" fmla="*/ 502075 h 543857"/>
                    <a:gd name="connsiteX1544" fmla="*/ 191102 w 828320"/>
                    <a:gd name="connsiteY1544" fmla="*/ 501227 h 543857"/>
                    <a:gd name="connsiteX1545" fmla="*/ 190253 w 828320"/>
                    <a:gd name="connsiteY1545" fmla="*/ 500378 h 543857"/>
                    <a:gd name="connsiteX1546" fmla="*/ 189377 w 828320"/>
                    <a:gd name="connsiteY1546" fmla="*/ 500378 h 543857"/>
                    <a:gd name="connsiteX1547" fmla="*/ 187679 w 828320"/>
                    <a:gd name="connsiteY1547" fmla="*/ 499530 h 543857"/>
                    <a:gd name="connsiteX1548" fmla="*/ 186831 w 828320"/>
                    <a:gd name="connsiteY1548" fmla="*/ 498682 h 543857"/>
                    <a:gd name="connsiteX1549" fmla="*/ 185982 w 828320"/>
                    <a:gd name="connsiteY1549" fmla="*/ 497833 h 543857"/>
                    <a:gd name="connsiteX1550" fmla="*/ 185133 w 828320"/>
                    <a:gd name="connsiteY1550" fmla="*/ 496110 h 543857"/>
                    <a:gd name="connsiteX1551" fmla="*/ 184284 w 828320"/>
                    <a:gd name="connsiteY1551" fmla="*/ 496110 h 543857"/>
                    <a:gd name="connsiteX1552" fmla="*/ 183408 w 828320"/>
                    <a:gd name="connsiteY1552" fmla="*/ 496985 h 543857"/>
                    <a:gd name="connsiteX1553" fmla="*/ 182559 w 828320"/>
                    <a:gd name="connsiteY1553" fmla="*/ 496985 h 543857"/>
                    <a:gd name="connsiteX1554" fmla="*/ 181710 w 828320"/>
                    <a:gd name="connsiteY1554" fmla="*/ 496110 h 543857"/>
                    <a:gd name="connsiteX1555" fmla="*/ 180012 w 828320"/>
                    <a:gd name="connsiteY1555" fmla="*/ 496110 h 543857"/>
                    <a:gd name="connsiteX1556" fmla="*/ 178288 w 828320"/>
                    <a:gd name="connsiteY1556" fmla="*/ 494413 h 543857"/>
                    <a:gd name="connsiteX1557" fmla="*/ 177439 w 828320"/>
                    <a:gd name="connsiteY1557" fmla="*/ 494413 h 543857"/>
                    <a:gd name="connsiteX1558" fmla="*/ 177439 w 828320"/>
                    <a:gd name="connsiteY1558" fmla="*/ 493565 h 543857"/>
                    <a:gd name="connsiteX1559" fmla="*/ 174043 w 828320"/>
                    <a:gd name="connsiteY1559" fmla="*/ 491868 h 543857"/>
                    <a:gd name="connsiteX1560" fmla="*/ 172318 w 828320"/>
                    <a:gd name="connsiteY1560" fmla="*/ 490145 h 543857"/>
                    <a:gd name="connsiteX1561" fmla="*/ 171469 w 828320"/>
                    <a:gd name="connsiteY1561" fmla="*/ 490145 h 543857"/>
                    <a:gd name="connsiteX1562" fmla="*/ 171469 w 828320"/>
                    <a:gd name="connsiteY1562" fmla="*/ 489297 h 543857"/>
                    <a:gd name="connsiteX1563" fmla="*/ 170620 w 828320"/>
                    <a:gd name="connsiteY1563" fmla="*/ 488448 h 543857"/>
                    <a:gd name="connsiteX1564" fmla="*/ 170620 w 828320"/>
                    <a:gd name="connsiteY1564" fmla="*/ 487600 h 543857"/>
                    <a:gd name="connsiteX1565" fmla="*/ 168922 w 828320"/>
                    <a:gd name="connsiteY1565" fmla="*/ 485028 h 543857"/>
                    <a:gd name="connsiteX1566" fmla="*/ 168073 w 828320"/>
                    <a:gd name="connsiteY1566" fmla="*/ 485028 h 543857"/>
                    <a:gd name="connsiteX1567" fmla="*/ 168073 w 828320"/>
                    <a:gd name="connsiteY1567" fmla="*/ 483332 h 543857"/>
                    <a:gd name="connsiteX1568" fmla="*/ 164651 w 828320"/>
                    <a:gd name="connsiteY1568" fmla="*/ 485028 h 543857"/>
                    <a:gd name="connsiteX1569" fmla="*/ 163802 w 828320"/>
                    <a:gd name="connsiteY1569" fmla="*/ 485028 h 543857"/>
                    <a:gd name="connsiteX1570" fmla="*/ 162953 w 828320"/>
                    <a:gd name="connsiteY1570" fmla="*/ 484180 h 543857"/>
                    <a:gd name="connsiteX1571" fmla="*/ 161228 w 828320"/>
                    <a:gd name="connsiteY1571" fmla="*/ 484180 h 543857"/>
                    <a:gd name="connsiteX1572" fmla="*/ 161228 w 828320"/>
                    <a:gd name="connsiteY1572" fmla="*/ 483332 h 543857"/>
                    <a:gd name="connsiteX1573" fmla="*/ 160379 w 828320"/>
                    <a:gd name="connsiteY1573" fmla="*/ 483332 h 543857"/>
                    <a:gd name="connsiteX1574" fmla="*/ 159530 w 828320"/>
                    <a:gd name="connsiteY1574" fmla="*/ 483332 h 543857"/>
                    <a:gd name="connsiteX1575" fmla="*/ 159530 w 828320"/>
                    <a:gd name="connsiteY1575" fmla="*/ 484180 h 543857"/>
                    <a:gd name="connsiteX1576" fmla="*/ 158681 w 828320"/>
                    <a:gd name="connsiteY1576" fmla="*/ 483332 h 543857"/>
                    <a:gd name="connsiteX1577" fmla="*/ 157832 w 828320"/>
                    <a:gd name="connsiteY1577" fmla="*/ 484180 h 543857"/>
                    <a:gd name="connsiteX1578" fmla="*/ 156108 w 828320"/>
                    <a:gd name="connsiteY1578" fmla="*/ 482483 h 543857"/>
                    <a:gd name="connsiteX1579" fmla="*/ 155259 w 828320"/>
                    <a:gd name="connsiteY1579" fmla="*/ 483332 h 543857"/>
                    <a:gd name="connsiteX1580" fmla="*/ 150138 w 828320"/>
                    <a:gd name="connsiteY1580" fmla="*/ 486752 h 543857"/>
                    <a:gd name="connsiteX1581" fmla="*/ 149289 w 828320"/>
                    <a:gd name="connsiteY1581" fmla="*/ 487600 h 543857"/>
                    <a:gd name="connsiteX1582" fmla="*/ 147591 w 828320"/>
                    <a:gd name="connsiteY1582" fmla="*/ 487600 h 543857"/>
                    <a:gd name="connsiteX1583" fmla="*/ 145018 w 828320"/>
                    <a:gd name="connsiteY1583" fmla="*/ 489297 h 543857"/>
                    <a:gd name="connsiteX1584" fmla="*/ 144169 w 828320"/>
                    <a:gd name="connsiteY1584" fmla="*/ 489297 h 543857"/>
                    <a:gd name="connsiteX1585" fmla="*/ 143320 w 828320"/>
                    <a:gd name="connsiteY1585" fmla="*/ 489297 h 543857"/>
                    <a:gd name="connsiteX1586" fmla="*/ 140773 w 828320"/>
                    <a:gd name="connsiteY1586" fmla="*/ 490145 h 543857"/>
                    <a:gd name="connsiteX1587" fmla="*/ 137350 w 828320"/>
                    <a:gd name="connsiteY1587" fmla="*/ 489297 h 543857"/>
                    <a:gd name="connsiteX1588" fmla="*/ 133954 w 828320"/>
                    <a:gd name="connsiteY1588" fmla="*/ 489297 h 543857"/>
                    <a:gd name="connsiteX1589" fmla="*/ 133954 w 828320"/>
                    <a:gd name="connsiteY1589" fmla="*/ 488448 h 543857"/>
                    <a:gd name="connsiteX1590" fmla="*/ 131381 w 828320"/>
                    <a:gd name="connsiteY1590" fmla="*/ 486752 h 543857"/>
                    <a:gd name="connsiteX1591" fmla="*/ 130532 w 828320"/>
                    <a:gd name="connsiteY1591" fmla="*/ 486752 h 543857"/>
                    <a:gd name="connsiteX1592" fmla="*/ 129683 w 828320"/>
                    <a:gd name="connsiteY1592" fmla="*/ 484180 h 543857"/>
                    <a:gd name="connsiteX1593" fmla="*/ 127109 w 828320"/>
                    <a:gd name="connsiteY1593" fmla="*/ 485028 h 543857"/>
                    <a:gd name="connsiteX1594" fmla="*/ 125412 w 828320"/>
                    <a:gd name="connsiteY1594" fmla="*/ 485028 h 543857"/>
                    <a:gd name="connsiteX1595" fmla="*/ 124563 w 828320"/>
                    <a:gd name="connsiteY1595" fmla="*/ 485028 h 543857"/>
                    <a:gd name="connsiteX1596" fmla="*/ 122838 w 828320"/>
                    <a:gd name="connsiteY1596" fmla="*/ 484180 h 543857"/>
                    <a:gd name="connsiteX1597" fmla="*/ 121989 w 828320"/>
                    <a:gd name="connsiteY1597" fmla="*/ 483332 h 543857"/>
                    <a:gd name="connsiteX1598" fmla="*/ 122838 w 828320"/>
                    <a:gd name="connsiteY1598" fmla="*/ 483332 h 543857"/>
                    <a:gd name="connsiteX1599" fmla="*/ 121989 w 828320"/>
                    <a:gd name="connsiteY1599" fmla="*/ 482483 h 543857"/>
                    <a:gd name="connsiteX1600" fmla="*/ 121140 w 828320"/>
                    <a:gd name="connsiteY1600" fmla="*/ 481635 h 543857"/>
                    <a:gd name="connsiteX1601" fmla="*/ 122838 w 828320"/>
                    <a:gd name="connsiteY1601" fmla="*/ 479063 h 543857"/>
                    <a:gd name="connsiteX1602" fmla="*/ 121140 w 828320"/>
                    <a:gd name="connsiteY1602" fmla="*/ 478215 h 543857"/>
                    <a:gd name="connsiteX1603" fmla="*/ 121140 w 828320"/>
                    <a:gd name="connsiteY1603" fmla="*/ 476518 h 543857"/>
                    <a:gd name="connsiteX1604" fmla="*/ 120291 w 828320"/>
                    <a:gd name="connsiteY1604" fmla="*/ 476518 h 543857"/>
                    <a:gd name="connsiteX1605" fmla="*/ 118593 w 828320"/>
                    <a:gd name="connsiteY1605" fmla="*/ 473946 h 543857"/>
                    <a:gd name="connsiteX1606" fmla="*/ 117744 w 828320"/>
                    <a:gd name="connsiteY1606" fmla="*/ 473098 h 543857"/>
                    <a:gd name="connsiteX1607" fmla="*/ 115171 w 828320"/>
                    <a:gd name="connsiteY1607" fmla="*/ 471401 h 543857"/>
                    <a:gd name="connsiteX1608" fmla="*/ 114322 w 828320"/>
                    <a:gd name="connsiteY1608" fmla="*/ 469705 h 543857"/>
                    <a:gd name="connsiteX1609" fmla="*/ 113473 w 828320"/>
                    <a:gd name="connsiteY1609" fmla="*/ 467981 h 543857"/>
                    <a:gd name="connsiteX1610" fmla="*/ 112624 w 828320"/>
                    <a:gd name="connsiteY1610" fmla="*/ 467981 h 543857"/>
                    <a:gd name="connsiteX1611" fmla="*/ 110050 w 828320"/>
                    <a:gd name="connsiteY1611" fmla="*/ 466285 h 543857"/>
                    <a:gd name="connsiteX1612" fmla="*/ 110050 w 828320"/>
                    <a:gd name="connsiteY1612" fmla="*/ 465436 h 543857"/>
                    <a:gd name="connsiteX1613" fmla="*/ 110899 w 828320"/>
                    <a:gd name="connsiteY1613" fmla="*/ 464588 h 543857"/>
                    <a:gd name="connsiteX1614" fmla="*/ 110050 w 828320"/>
                    <a:gd name="connsiteY1614" fmla="*/ 462865 h 543857"/>
                    <a:gd name="connsiteX1615" fmla="*/ 110899 w 828320"/>
                    <a:gd name="connsiteY1615" fmla="*/ 460320 h 543857"/>
                    <a:gd name="connsiteX1616" fmla="*/ 111775 w 828320"/>
                    <a:gd name="connsiteY1616" fmla="*/ 460320 h 543857"/>
                    <a:gd name="connsiteX1617" fmla="*/ 111775 w 828320"/>
                    <a:gd name="connsiteY1617" fmla="*/ 459471 h 543857"/>
                    <a:gd name="connsiteX1618" fmla="*/ 111775 w 828320"/>
                    <a:gd name="connsiteY1618" fmla="*/ 458623 h 543857"/>
                    <a:gd name="connsiteX1619" fmla="*/ 110899 w 828320"/>
                    <a:gd name="connsiteY1619" fmla="*/ 456900 h 543857"/>
                    <a:gd name="connsiteX1620" fmla="*/ 110050 w 828320"/>
                    <a:gd name="connsiteY1620" fmla="*/ 456900 h 543857"/>
                    <a:gd name="connsiteX1621" fmla="*/ 109201 w 828320"/>
                    <a:gd name="connsiteY1621" fmla="*/ 456900 h 543857"/>
                    <a:gd name="connsiteX1622" fmla="*/ 109201 w 828320"/>
                    <a:gd name="connsiteY1622" fmla="*/ 456051 h 543857"/>
                    <a:gd name="connsiteX1623" fmla="*/ 108352 w 828320"/>
                    <a:gd name="connsiteY1623" fmla="*/ 456900 h 543857"/>
                    <a:gd name="connsiteX1624" fmla="*/ 108352 w 828320"/>
                    <a:gd name="connsiteY1624" fmla="*/ 456051 h 543857"/>
                    <a:gd name="connsiteX1625" fmla="*/ 108352 w 828320"/>
                    <a:gd name="connsiteY1625" fmla="*/ 455203 h 543857"/>
                    <a:gd name="connsiteX1626" fmla="*/ 107503 w 828320"/>
                    <a:gd name="connsiteY1626" fmla="*/ 456051 h 543857"/>
                    <a:gd name="connsiteX1627" fmla="*/ 106654 w 828320"/>
                    <a:gd name="connsiteY1627" fmla="*/ 455203 h 543857"/>
                    <a:gd name="connsiteX1628" fmla="*/ 106654 w 828320"/>
                    <a:gd name="connsiteY1628" fmla="*/ 454354 h 543857"/>
                    <a:gd name="connsiteX1629" fmla="*/ 104930 w 828320"/>
                    <a:gd name="connsiteY1629" fmla="*/ 454354 h 543857"/>
                    <a:gd name="connsiteX1630" fmla="*/ 105779 w 828320"/>
                    <a:gd name="connsiteY1630" fmla="*/ 453506 h 543857"/>
                    <a:gd name="connsiteX1631" fmla="*/ 104930 w 828320"/>
                    <a:gd name="connsiteY1631" fmla="*/ 453506 h 543857"/>
                    <a:gd name="connsiteX1632" fmla="*/ 105779 w 828320"/>
                    <a:gd name="connsiteY1632" fmla="*/ 452658 h 543857"/>
                    <a:gd name="connsiteX1633" fmla="*/ 104081 w 828320"/>
                    <a:gd name="connsiteY1633" fmla="*/ 451783 h 543857"/>
                    <a:gd name="connsiteX1634" fmla="*/ 104081 w 828320"/>
                    <a:gd name="connsiteY1634" fmla="*/ 450934 h 543857"/>
                    <a:gd name="connsiteX1635" fmla="*/ 103232 w 828320"/>
                    <a:gd name="connsiteY1635" fmla="*/ 451783 h 543857"/>
                    <a:gd name="connsiteX1636" fmla="*/ 102383 w 828320"/>
                    <a:gd name="connsiteY1636" fmla="*/ 450934 h 543857"/>
                    <a:gd name="connsiteX1637" fmla="*/ 102383 w 828320"/>
                    <a:gd name="connsiteY1637" fmla="*/ 450086 h 543857"/>
                    <a:gd name="connsiteX1638" fmla="*/ 102383 w 828320"/>
                    <a:gd name="connsiteY1638" fmla="*/ 449238 h 543857"/>
                    <a:gd name="connsiteX1639" fmla="*/ 101534 w 828320"/>
                    <a:gd name="connsiteY1639" fmla="*/ 450086 h 543857"/>
                    <a:gd name="connsiteX1640" fmla="*/ 100658 w 828320"/>
                    <a:gd name="connsiteY1640" fmla="*/ 450086 h 543857"/>
                    <a:gd name="connsiteX1641" fmla="*/ 100658 w 828320"/>
                    <a:gd name="connsiteY1641" fmla="*/ 449238 h 543857"/>
                    <a:gd name="connsiteX1642" fmla="*/ 100658 w 828320"/>
                    <a:gd name="connsiteY1642" fmla="*/ 448389 h 543857"/>
                    <a:gd name="connsiteX1643" fmla="*/ 98111 w 828320"/>
                    <a:gd name="connsiteY1643" fmla="*/ 447541 h 543857"/>
                    <a:gd name="connsiteX1644" fmla="*/ 98111 w 828320"/>
                    <a:gd name="connsiteY1644" fmla="*/ 446693 h 543857"/>
                    <a:gd name="connsiteX1645" fmla="*/ 98960 w 828320"/>
                    <a:gd name="connsiteY1645" fmla="*/ 446693 h 543857"/>
                    <a:gd name="connsiteX1646" fmla="*/ 98111 w 828320"/>
                    <a:gd name="connsiteY1646" fmla="*/ 445818 h 543857"/>
                    <a:gd name="connsiteX1647" fmla="*/ 97262 w 828320"/>
                    <a:gd name="connsiteY1647" fmla="*/ 442424 h 543857"/>
                    <a:gd name="connsiteX1648" fmla="*/ 98111 w 828320"/>
                    <a:gd name="connsiteY1648" fmla="*/ 442424 h 543857"/>
                    <a:gd name="connsiteX1649" fmla="*/ 98960 w 828320"/>
                    <a:gd name="connsiteY1649" fmla="*/ 442424 h 543857"/>
                    <a:gd name="connsiteX1650" fmla="*/ 98960 w 828320"/>
                    <a:gd name="connsiteY1650" fmla="*/ 440728 h 543857"/>
                    <a:gd name="connsiteX1651" fmla="*/ 99809 w 828320"/>
                    <a:gd name="connsiteY1651" fmla="*/ 442424 h 543857"/>
                    <a:gd name="connsiteX1652" fmla="*/ 100658 w 828320"/>
                    <a:gd name="connsiteY1652" fmla="*/ 442424 h 543857"/>
                    <a:gd name="connsiteX1653" fmla="*/ 99809 w 828320"/>
                    <a:gd name="connsiteY1653" fmla="*/ 440728 h 543857"/>
                    <a:gd name="connsiteX1654" fmla="*/ 100658 w 828320"/>
                    <a:gd name="connsiteY1654" fmla="*/ 439853 h 543857"/>
                    <a:gd name="connsiteX1655" fmla="*/ 99809 w 828320"/>
                    <a:gd name="connsiteY1655" fmla="*/ 439853 h 543857"/>
                    <a:gd name="connsiteX1656" fmla="*/ 98111 w 828320"/>
                    <a:gd name="connsiteY1656" fmla="*/ 440728 h 543857"/>
                    <a:gd name="connsiteX1657" fmla="*/ 98960 w 828320"/>
                    <a:gd name="connsiteY1657" fmla="*/ 439004 h 543857"/>
                    <a:gd name="connsiteX1658" fmla="*/ 99809 w 828320"/>
                    <a:gd name="connsiteY1658" fmla="*/ 439004 h 543857"/>
                    <a:gd name="connsiteX1659" fmla="*/ 100658 w 828320"/>
                    <a:gd name="connsiteY1659" fmla="*/ 438156 h 543857"/>
                    <a:gd name="connsiteX1660" fmla="*/ 99809 w 828320"/>
                    <a:gd name="connsiteY1660" fmla="*/ 438156 h 543857"/>
                    <a:gd name="connsiteX1661" fmla="*/ 98111 w 828320"/>
                    <a:gd name="connsiteY1661" fmla="*/ 438156 h 543857"/>
                    <a:gd name="connsiteX1662" fmla="*/ 98111 w 828320"/>
                    <a:gd name="connsiteY1662" fmla="*/ 437308 h 543857"/>
                    <a:gd name="connsiteX1663" fmla="*/ 98111 w 828320"/>
                    <a:gd name="connsiteY1663" fmla="*/ 436459 h 543857"/>
                    <a:gd name="connsiteX1664" fmla="*/ 97262 w 828320"/>
                    <a:gd name="connsiteY1664" fmla="*/ 437308 h 543857"/>
                    <a:gd name="connsiteX1665" fmla="*/ 96413 w 828320"/>
                    <a:gd name="connsiteY1665" fmla="*/ 436459 h 543857"/>
                    <a:gd name="connsiteX1666" fmla="*/ 98111 w 828320"/>
                    <a:gd name="connsiteY1666" fmla="*/ 436459 h 543857"/>
                    <a:gd name="connsiteX1667" fmla="*/ 98111 w 828320"/>
                    <a:gd name="connsiteY1667" fmla="*/ 435611 h 543857"/>
                    <a:gd name="connsiteX1668" fmla="*/ 98960 w 828320"/>
                    <a:gd name="connsiteY1668" fmla="*/ 435611 h 543857"/>
                    <a:gd name="connsiteX1669" fmla="*/ 99809 w 828320"/>
                    <a:gd name="connsiteY1669" fmla="*/ 434736 h 543857"/>
                    <a:gd name="connsiteX1670" fmla="*/ 98111 w 828320"/>
                    <a:gd name="connsiteY1670" fmla="*/ 434736 h 543857"/>
                    <a:gd name="connsiteX1671" fmla="*/ 98960 w 828320"/>
                    <a:gd name="connsiteY1671" fmla="*/ 433039 h 543857"/>
                    <a:gd name="connsiteX1672" fmla="*/ 97262 w 828320"/>
                    <a:gd name="connsiteY1672" fmla="*/ 433039 h 543857"/>
                    <a:gd name="connsiteX1673" fmla="*/ 98111 w 828320"/>
                    <a:gd name="connsiteY1673" fmla="*/ 433039 h 543857"/>
                    <a:gd name="connsiteX1674" fmla="*/ 98111 w 828320"/>
                    <a:gd name="connsiteY1674" fmla="*/ 432191 h 543857"/>
                    <a:gd name="connsiteX1675" fmla="*/ 97262 w 828320"/>
                    <a:gd name="connsiteY1675" fmla="*/ 430494 h 543857"/>
                    <a:gd name="connsiteX1676" fmla="*/ 96413 w 828320"/>
                    <a:gd name="connsiteY1676" fmla="*/ 431342 h 543857"/>
                    <a:gd name="connsiteX1677" fmla="*/ 96413 w 828320"/>
                    <a:gd name="connsiteY1677" fmla="*/ 430494 h 543857"/>
                    <a:gd name="connsiteX1678" fmla="*/ 97262 w 828320"/>
                    <a:gd name="connsiteY1678" fmla="*/ 428771 h 543857"/>
                    <a:gd name="connsiteX1679" fmla="*/ 98111 w 828320"/>
                    <a:gd name="connsiteY1679" fmla="*/ 428771 h 543857"/>
                    <a:gd name="connsiteX1680" fmla="*/ 98111 w 828320"/>
                    <a:gd name="connsiteY1680" fmla="*/ 427922 h 543857"/>
                    <a:gd name="connsiteX1681" fmla="*/ 98960 w 828320"/>
                    <a:gd name="connsiteY1681" fmla="*/ 427074 h 543857"/>
                    <a:gd name="connsiteX1682" fmla="*/ 100658 w 828320"/>
                    <a:gd name="connsiteY1682" fmla="*/ 427922 h 543857"/>
                    <a:gd name="connsiteX1683" fmla="*/ 100658 w 828320"/>
                    <a:gd name="connsiteY1683" fmla="*/ 427074 h 543857"/>
                    <a:gd name="connsiteX1684" fmla="*/ 98960 w 828320"/>
                    <a:gd name="connsiteY1684" fmla="*/ 427074 h 543857"/>
                    <a:gd name="connsiteX1685" fmla="*/ 99809 w 828320"/>
                    <a:gd name="connsiteY1685" fmla="*/ 425377 h 543857"/>
                    <a:gd name="connsiteX1686" fmla="*/ 99809 w 828320"/>
                    <a:gd name="connsiteY1686" fmla="*/ 424529 h 543857"/>
                    <a:gd name="connsiteX1687" fmla="*/ 97262 w 828320"/>
                    <a:gd name="connsiteY1687" fmla="*/ 424529 h 543857"/>
                    <a:gd name="connsiteX1688" fmla="*/ 98960 w 828320"/>
                    <a:gd name="connsiteY1688" fmla="*/ 423654 h 543857"/>
                    <a:gd name="connsiteX1689" fmla="*/ 98960 w 828320"/>
                    <a:gd name="connsiteY1689" fmla="*/ 422806 h 543857"/>
                    <a:gd name="connsiteX1690" fmla="*/ 97262 w 828320"/>
                    <a:gd name="connsiteY1690" fmla="*/ 421957 h 543857"/>
                    <a:gd name="connsiteX1691" fmla="*/ 95564 w 828320"/>
                    <a:gd name="connsiteY1691" fmla="*/ 421109 h 543857"/>
                    <a:gd name="connsiteX1692" fmla="*/ 96413 w 828320"/>
                    <a:gd name="connsiteY1692" fmla="*/ 420261 h 543857"/>
                    <a:gd name="connsiteX1693" fmla="*/ 98111 w 828320"/>
                    <a:gd name="connsiteY1693" fmla="*/ 420261 h 543857"/>
                    <a:gd name="connsiteX1694" fmla="*/ 97262 w 828320"/>
                    <a:gd name="connsiteY1694" fmla="*/ 419412 h 543857"/>
                    <a:gd name="connsiteX1695" fmla="*/ 98960 w 828320"/>
                    <a:gd name="connsiteY1695" fmla="*/ 419412 h 543857"/>
                    <a:gd name="connsiteX1696" fmla="*/ 96413 w 828320"/>
                    <a:gd name="connsiteY1696" fmla="*/ 417689 h 543857"/>
                    <a:gd name="connsiteX1697" fmla="*/ 94689 w 828320"/>
                    <a:gd name="connsiteY1697" fmla="*/ 418564 h 543857"/>
                    <a:gd name="connsiteX1698" fmla="*/ 95564 w 828320"/>
                    <a:gd name="connsiteY1698" fmla="*/ 415992 h 543857"/>
                    <a:gd name="connsiteX1699" fmla="*/ 95564 w 828320"/>
                    <a:gd name="connsiteY1699" fmla="*/ 415144 h 543857"/>
                    <a:gd name="connsiteX1700" fmla="*/ 93840 w 828320"/>
                    <a:gd name="connsiteY1700" fmla="*/ 415144 h 543857"/>
                    <a:gd name="connsiteX1701" fmla="*/ 94689 w 828320"/>
                    <a:gd name="connsiteY1701" fmla="*/ 414296 h 543857"/>
                    <a:gd name="connsiteX1702" fmla="*/ 92991 w 828320"/>
                    <a:gd name="connsiteY1702" fmla="*/ 413447 h 543857"/>
                    <a:gd name="connsiteX1703" fmla="*/ 94689 w 828320"/>
                    <a:gd name="connsiteY1703" fmla="*/ 413447 h 543857"/>
                    <a:gd name="connsiteX1704" fmla="*/ 93840 w 828320"/>
                    <a:gd name="connsiteY1704" fmla="*/ 411724 h 543857"/>
                    <a:gd name="connsiteX1705" fmla="*/ 95564 w 828320"/>
                    <a:gd name="connsiteY1705" fmla="*/ 412572 h 543857"/>
                    <a:gd name="connsiteX1706" fmla="*/ 95564 w 828320"/>
                    <a:gd name="connsiteY1706" fmla="*/ 413447 h 543857"/>
                    <a:gd name="connsiteX1707" fmla="*/ 96413 w 828320"/>
                    <a:gd name="connsiteY1707" fmla="*/ 412572 h 543857"/>
                    <a:gd name="connsiteX1708" fmla="*/ 96413 w 828320"/>
                    <a:gd name="connsiteY1708" fmla="*/ 411724 h 543857"/>
                    <a:gd name="connsiteX1709" fmla="*/ 97262 w 828320"/>
                    <a:gd name="connsiteY1709" fmla="*/ 410876 h 543857"/>
                    <a:gd name="connsiteX1710" fmla="*/ 95564 w 828320"/>
                    <a:gd name="connsiteY1710" fmla="*/ 410027 h 543857"/>
                    <a:gd name="connsiteX1711" fmla="*/ 95564 w 828320"/>
                    <a:gd name="connsiteY1711" fmla="*/ 409179 h 543857"/>
                    <a:gd name="connsiteX1712" fmla="*/ 94689 w 828320"/>
                    <a:gd name="connsiteY1712" fmla="*/ 407456 h 543857"/>
                    <a:gd name="connsiteX1713" fmla="*/ 92991 w 828320"/>
                    <a:gd name="connsiteY1713" fmla="*/ 406607 h 543857"/>
                    <a:gd name="connsiteX1714" fmla="*/ 91293 w 828320"/>
                    <a:gd name="connsiteY1714" fmla="*/ 407456 h 543857"/>
                    <a:gd name="connsiteX1715" fmla="*/ 92142 w 828320"/>
                    <a:gd name="connsiteY1715" fmla="*/ 405759 h 543857"/>
                    <a:gd name="connsiteX1716" fmla="*/ 92991 w 828320"/>
                    <a:gd name="connsiteY1716" fmla="*/ 405759 h 543857"/>
                    <a:gd name="connsiteX1717" fmla="*/ 92991 w 828320"/>
                    <a:gd name="connsiteY1717" fmla="*/ 404910 h 543857"/>
                    <a:gd name="connsiteX1718" fmla="*/ 92142 w 828320"/>
                    <a:gd name="connsiteY1718" fmla="*/ 405759 h 543857"/>
                    <a:gd name="connsiteX1719" fmla="*/ 91293 w 828320"/>
                    <a:gd name="connsiteY1719" fmla="*/ 404910 h 543857"/>
                    <a:gd name="connsiteX1720" fmla="*/ 92142 w 828320"/>
                    <a:gd name="connsiteY1720" fmla="*/ 403214 h 543857"/>
                    <a:gd name="connsiteX1721" fmla="*/ 91293 w 828320"/>
                    <a:gd name="connsiteY1721" fmla="*/ 402365 h 543857"/>
                    <a:gd name="connsiteX1722" fmla="*/ 88719 w 828320"/>
                    <a:gd name="connsiteY1722" fmla="*/ 404062 h 543857"/>
                    <a:gd name="connsiteX1723" fmla="*/ 88719 w 828320"/>
                    <a:gd name="connsiteY1723" fmla="*/ 403214 h 543857"/>
                    <a:gd name="connsiteX1724" fmla="*/ 87870 w 828320"/>
                    <a:gd name="connsiteY1724" fmla="*/ 404062 h 543857"/>
                    <a:gd name="connsiteX1725" fmla="*/ 87870 w 828320"/>
                    <a:gd name="connsiteY1725" fmla="*/ 403214 h 543857"/>
                    <a:gd name="connsiteX1726" fmla="*/ 88719 w 828320"/>
                    <a:gd name="connsiteY1726" fmla="*/ 402365 h 543857"/>
                    <a:gd name="connsiteX1727" fmla="*/ 87870 w 828320"/>
                    <a:gd name="connsiteY1727" fmla="*/ 401490 h 543857"/>
                    <a:gd name="connsiteX1728" fmla="*/ 86172 w 828320"/>
                    <a:gd name="connsiteY1728" fmla="*/ 402365 h 543857"/>
                    <a:gd name="connsiteX1729" fmla="*/ 85323 w 828320"/>
                    <a:gd name="connsiteY1729" fmla="*/ 402365 h 543857"/>
                    <a:gd name="connsiteX1730" fmla="*/ 85323 w 828320"/>
                    <a:gd name="connsiteY1730" fmla="*/ 401490 h 543857"/>
                    <a:gd name="connsiteX1731" fmla="*/ 84474 w 828320"/>
                    <a:gd name="connsiteY1731" fmla="*/ 401490 h 543857"/>
                    <a:gd name="connsiteX1732" fmla="*/ 84474 w 828320"/>
                    <a:gd name="connsiteY1732" fmla="*/ 402365 h 543857"/>
                    <a:gd name="connsiteX1733" fmla="*/ 83599 w 828320"/>
                    <a:gd name="connsiteY1733" fmla="*/ 402365 h 543857"/>
                    <a:gd name="connsiteX1734" fmla="*/ 84474 w 828320"/>
                    <a:gd name="connsiteY1734" fmla="*/ 404062 h 543857"/>
                    <a:gd name="connsiteX1735" fmla="*/ 83599 w 828320"/>
                    <a:gd name="connsiteY1735" fmla="*/ 405759 h 543857"/>
                    <a:gd name="connsiteX1736" fmla="*/ 82750 w 828320"/>
                    <a:gd name="connsiteY1736" fmla="*/ 404910 h 543857"/>
                    <a:gd name="connsiteX1737" fmla="*/ 82750 w 828320"/>
                    <a:gd name="connsiteY1737" fmla="*/ 403214 h 543857"/>
                    <a:gd name="connsiteX1738" fmla="*/ 81901 w 828320"/>
                    <a:gd name="connsiteY1738" fmla="*/ 401490 h 543857"/>
                    <a:gd name="connsiteX1739" fmla="*/ 81052 w 828320"/>
                    <a:gd name="connsiteY1739" fmla="*/ 401490 h 543857"/>
                    <a:gd name="connsiteX1740" fmla="*/ 80203 w 828320"/>
                    <a:gd name="connsiteY1740" fmla="*/ 401490 h 543857"/>
                    <a:gd name="connsiteX1741" fmla="*/ 80203 w 828320"/>
                    <a:gd name="connsiteY1741" fmla="*/ 400642 h 543857"/>
                    <a:gd name="connsiteX1742" fmla="*/ 81052 w 828320"/>
                    <a:gd name="connsiteY1742" fmla="*/ 399794 h 543857"/>
                    <a:gd name="connsiteX1743" fmla="*/ 78478 w 828320"/>
                    <a:gd name="connsiteY1743" fmla="*/ 398097 h 543857"/>
                    <a:gd name="connsiteX1744" fmla="*/ 77629 w 828320"/>
                    <a:gd name="connsiteY1744" fmla="*/ 397249 h 543857"/>
                    <a:gd name="connsiteX1745" fmla="*/ 76780 w 828320"/>
                    <a:gd name="connsiteY1745" fmla="*/ 395525 h 543857"/>
                    <a:gd name="connsiteX1746" fmla="*/ 75082 w 828320"/>
                    <a:gd name="connsiteY1746" fmla="*/ 394677 h 543857"/>
                    <a:gd name="connsiteX1747" fmla="*/ 74233 w 828320"/>
                    <a:gd name="connsiteY1747" fmla="*/ 395525 h 543857"/>
                    <a:gd name="connsiteX1748" fmla="*/ 72509 w 828320"/>
                    <a:gd name="connsiteY1748" fmla="*/ 397249 h 543857"/>
                    <a:gd name="connsiteX1749" fmla="*/ 71660 w 828320"/>
                    <a:gd name="connsiteY1749" fmla="*/ 398097 h 543857"/>
                    <a:gd name="connsiteX1750" fmla="*/ 69962 w 828320"/>
                    <a:gd name="connsiteY1750" fmla="*/ 396400 h 543857"/>
                    <a:gd name="connsiteX1751" fmla="*/ 69113 w 828320"/>
                    <a:gd name="connsiteY1751" fmla="*/ 394677 h 543857"/>
                    <a:gd name="connsiteX1752" fmla="*/ 67415 w 828320"/>
                    <a:gd name="connsiteY1752" fmla="*/ 394677 h 543857"/>
                    <a:gd name="connsiteX1753" fmla="*/ 66539 w 828320"/>
                    <a:gd name="connsiteY1753" fmla="*/ 397249 h 543857"/>
                    <a:gd name="connsiteX1754" fmla="*/ 66539 w 828320"/>
                    <a:gd name="connsiteY1754" fmla="*/ 401490 h 543857"/>
                    <a:gd name="connsiteX1755" fmla="*/ 65690 w 828320"/>
                    <a:gd name="connsiteY1755" fmla="*/ 401490 h 543857"/>
                    <a:gd name="connsiteX1756" fmla="*/ 65690 w 828320"/>
                    <a:gd name="connsiteY1756" fmla="*/ 402365 h 543857"/>
                    <a:gd name="connsiteX1757" fmla="*/ 63992 w 828320"/>
                    <a:gd name="connsiteY1757" fmla="*/ 399794 h 543857"/>
                    <a:gd name="connsiteX1758" fmla="*/ 62295 w 828320"/>
                    <a:gd name="connsiteY1758" fmla="*/ 395525 h 543857"/>
                    <a:gd name="connsiteX1759" fmla="*/ 62295 w 828320"/>
                    <a:gd name="connsiteY1759" fmla="*/ 393829 h 543857"/>
                    <a:gd name="connsiteX1760" fmla="*/ 65690 w 828320"/>
                    <a:gd name="connsiteY1760" fmla="*/ 389560 h 543857"/>
                    <a:gd name="connsiteX1761" fmla="*/ 65690 w 828320"/>
                    <a:gd name="connsiteY1761" fmla="*/ 387015 h 543857"/>
                    <a:gd name="connsiteX1762" fmla="*/ 64841 w 828320"/>
                    <a:gd name="connsiteY1762" fmla="*/ 386167 h 543857"/>
                    <a:gd name="connsiteX1763" fmla="*/ 63992 w 828320"/>
                    <a:gd name="connsiteY1763" fmla="*/ 386167 h 543857"/>
                    <a:gd name="connsiteX1764" fmla="*/ 59721 w 828320"/>
                    <a:gd name="connsiteY1764" fmla="*/ 389560 h 543857"/>
                    <a:gd name="connsiteX1765" fmla="*/ 57174 w 828320"/>
                    <a:gd name="connsiteY1765" fmla="*/ 392132 h 543857"/>
                    <a:gd name="connsiteX1766" fmla="*/ 56299 w 828320"/>
                    <a:gd name="connsiteY1766" fmla="*/ 392132 h 543857"/>
                    <a:gd name="connsiteX1767" fmla="*/ 53752 w 828320"/>
                    <a:gd name="connsiteY1767" fmla="*/ 391284 h 543857"/>
                    <a:gd name="connsiteX1768" fmla="*/ 52054 w 828320"/>
                    <a:gd name="connsiteY1768" fmla="*/ 392132 h 543857"/>
                    <a:gd name="connsiteX1769" fmla="*/ 51205 w 828320"/>
                    <a:gd name="connsiteY1769" fmla="*/ 393829 h 543857"/>
                    <a:gd name="connsiteX1770" fmla="*/ 52054 w 828320"/>
                    <a:gd name="connsiteY1770" fmla="*/ 393829 h 543857"/>
                    <a:gd name="connsiteX1771" fmla="*/ 55450 w 828320"/>
                    <a:gd name="connsiteY1771" fmla="*/ 395525 h 543857"/>
                    <a:gd name="connsiteX1772" fmla="*/ 55450 w 828320"/>
                    <a:gd name="connsiteY1772" fmla="*/ 396400 h 543857"/>
                    <a:gd name="connsiteX1773" fmla="*/ 56299 w 828320"/>
                    <a:gd name="connsiteY1773" fmla="*/ 397249 h 543857"/>
                    <a:gd name="connsiteX1774" fmla="*/ 55450 w 828320"/>
                    <a:gd name="connsiteY1774" fmla="*/ 397249 h 543857"/>
                    <a:gd name="connsiteX1775" fmla="*/ 52903 w 828320"/>
                    <a:gd name="connsiteY1775" fmla="*/ 397249 h 543857"/>
                    <a:gd name="connsiteX1776" fmla="*/ 49480 w 828320"/>
                    <a:gd name="connsiteY1776" fmla="*/ 394677 h 543857"/>
                    <a:gd name="connsiteX1777" fmla="*/ 48631 w 828320"/>
                    <a:gd name="connsiteY1777" fmla="*/ 394677 h 543857"/>
                    <a:gd name="connsiteX1778" fmla="*/ 47782 w 828320"/>
                    <a:gd name="connsiteY1778" fmla="*/ 395525 h 543857"/>
                    <a:gd name="connsiteX1779" fmla="*/ 47782 w 828320"/>
                    <a:gd name="connsiteY1779" fmla="*/ 398945 h 543857"/>
                    <a:gd name="connsiteX1780" fmla="*/ 46084 w 828320"/>
                    <a:gd name="connsiteY1780" fmla="*/ 398945 h 543857"/>
                    <a:gd name="connsiteX1781" fmla="*/ 44360 w 828320"/>
                    <a:gd name="connsiteY1781" fmla="*/ 397249 h 543857"/>
                    <a:gd name="connsiteX1782" fmla="*/ 42662 w 828320"/>
                    <a:gd name="connsiteY1782" fmla="*/ 393829 h 543857"/>
                    <a:gd name="connsiteX1783" fmla="*/ 40964 w 828320"/>
                    <a:gd name="connsiteY1783" fmla="*/ 393829 h 543857"/>
                    <a:gd name="connsiteX1784" fmla="*/ 36692 w 828320"/>
                    <a:gd name="connsiteY1784" fmla="*/ 396400 h 543857"/>
                    <a:gd name="connsiteX1785" fmla="*/ 34145 w 828320"/>
                    <a:gd name="connsiteY1785" fmla="*/ 400642 h 543857"/>
                    <a:gd name="connsiteX1786" fmla="*/ 33270 w 828320"/>
                    <a:gd name="connsiteY1786" fmla="*/ 400642 h 543857"/>
                    <a:gd name="connsiteX1787" fmla="*/ 30723 w 828320"/>
                    <a:gd name="connsiteY1787" fmla="*/ 398945 h 543857"/>
                    <a:gd name="connsiteX1788" fmla="*/ 29025 w 828320"/>
                    <a:gd name="connsiteY1788" fmla="*/ 399794 h 543857"/>
                    <a:gd name="connsiteX1789" fmla="*/ 29025 w 828320"/>
                    <a:gd name="connsiteY1789" fmla="*/ 400642 h 543857"/>
                    <a:gd name="connsiteX1790" fmla="*/ 29025 w 828320"/>
                    <a:gd name="connsiteY1790" fmla="*/ 402365 h 543857"/>
                    <a:gd name="connsiteX1791" fmla="*/ 28149 w 828320"/>
                    <a:gd name="connsiteY1791" fmla="*/ 404062 h 543857"/>
                    <a:gd name="connsiteX1792" fmla="*/ 23904 w 828320"/>
                    <a:gd name="connsiteY1792" fmla="*/ 407456 h 543857"/>
                    <a:gd name="connsiteX1793" fmla="*/ 24753 w 828320"/>
                    <a:gd name="connsiteY1793" fmla="*/ 410876 h 543857"/>
                    <a:gd name="connsiteX1794" fmla="*/ 23904 w 828320"/>
                    <a:gd name="connsiteY1794" fmla="*/ 411724 h 543857"/>
                    <a:gd name="connsiteX1795" fmla="*/ 23055 w 828320"/>
                    <a:gd name="connsiteY1795" fmla="*/ 411724 h 543857"/>
                    <a:gd name="connsiteX1796" fmla="*/ 21331 w 828320"/>
                    <a:gd name="connsiteY1796" fmla="*/ 407456 h 543857"/>
                    <a:gd name="connsiteX1797" fmla="*/ 18784 w 828320"/>
                    <a:gd name="connsiteY1797" fmla="*/ 404062 h 543857"/>
                    <a:gd name="connsiteX1798" fmla="*/ 17086 w 828320"/>
                    <a:gd name="connsiteY1798" fmla="*/ 403214 h 543857"/>
                    <a:gd name="connsiteX1799" fmla="*/ 14512 w 828320"/>
                    <a:gd name="connsiteY1799" fmla="*/ 401490 h 543857"/>
                    <a:gd name="connsiteX1800" fmla="*/ 11965 w 828320"/>
                    <a:gd name="connsiteY1800" fmla="*/ 403214 h 543857"/>
                    <a:gd name="connsiteX1801" fmla="*/ 11090 w 828320"/>
                    <a:gd name="connsiteY1801" fmla="*/ 403214 h 543857"/>
                    <a:gd name="connsiteX1802" fmla="*/ 10241 w 828320"/>
                    <a:gd name="connsiteY1802" fmla="*/ 401490 h 543857"/>
                    <a:gd name="connsiteX1803" fmla="*/ 11090 w 828320"/>
                    <a:gd name="connsiteY1803" fmla="*/ 399794 h 543857"/>
                    <a:gd name="connsiteX1804" fmla="*/ 9392 w 828320"/>
                    <a:gd name="connsiteY1804" fmla="*/ 398945 h 543857"/>
                    <a:gd name="connsiteX1805" fmla="*/ 7694 w 828320"/>
                    <a:gd name="connsiteY1805" fmla="*/ 398097 h 543857"/>
                    <a:gd name="connsiteX1806" fmla="*/ 6845 w 828320"/>
                    <a:gd name="connsiteY1806" fmla="*/ 398097 h 543857"/>
                    <a:gd name="connsiteX1807" fmla="*/ 3422 w 828320"/>
                    <a:gd name="connsiteY1807" fmla="*/ 398945 h 543857"/>
                    <a:gd name="connsiteX1808" fmla="*/ 3422 w 828320"/>
                    <a:gd name="connsiteY1808" fmla="*/ 392132 h 543857"/>
                    <a:gd name="connsiteX1809" fmla="*/ 2573 w 828320"/>
                    <a:gd name="connsiteY1809" fmla="*/ 389560 h 543857"/>
                    <a:gd name="connsiteX1810" fmla="*/ 2573 w 828320"/>
                    <a:gd name="connsiteY1810" fmla="*/ 384444 h 543857"/>
                    <a:gd name="connsiteX1811" fmla="*/ 0 w 828320"/>
                    <a:gd name="connsiteY1811" fmla="*/ 382747 h 543857"/>
                    <a:gd name="connsiteX1812" fmla="*/ 0 w 828320"/>
                    <a:gd name="connsiteY1812" fmla="*/ 381050 h 543857"/>
                    <a:gd name="connsiteX1813" fmla="*/ 0 w 828320"/>
                    <a:gd name="connsiteY1813" fmla="*/ 380202 h 543857"/>
                    <a:gd name="connsiteX1814" fmla="*/ 1725 w 828320"/>
                    <a:gd name="connsiteY1814" fmla="*/ 379327 h 54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Lst>
                  <a:rect l="l" t="t" r="r" b="b"/>
                  <a:pathLst>
                    <a:path w="828320" h="543857">
                      <a:moveTo>
                        <a:pt x="1725" y="379327"/>
                      </a:moveTo>
                      <a:lnTo>
                        <a:pt x="2573" y="378478"/>
                      </a:lnTo>
                      <a:lnTo>
                        <a:pt x="2573" y="376782"/>
                      </a:lnTo>
                      <a:lnTo>
                        <a:pt x="4271" y="373362"/>
                      </a:lnTo>
                      <a:lnTo>
                        <a:pt x="5120" y="371665"/>
                      </a:lnTo>
                      <a:lnTo>
                        <a:pt x="6845" y="369120"/>
                      </a:lnTo>
                      <a:lnTo>
                        <a:pt x="9392" y="367397"/>
                      </a:lnTo>
                      <a:lnTo>
                        <a:pt x="12814" y="363128"/>
                      </a:lnTo>
                      <a:lnTo>
                        <a:pt x="14512" y="360583"/>
                      </a:lnTo>
                      <a:lnTo>
                        <a:pt x="16210" y="357163"/>
                      </a:lnTo>
                      <a:lnTo>
                        <a:pt x="17086" y="352073"/>
                      </a:lnTo>
                      <a:lnTo>
                        <a:pt x="18784" y="349501"/>
                      </a:lnTo>
                      <a:lnTo>
                        <a:pt x="19633" y="346956"/>
                      </a:lnTo>
                      <a:lnTo>
                        <a:pt x="21331" y="344385"/>
                      </a:lnTo>
                      <a:lnTo>
                        <a:pt x="23055" y="344385"/>
                      </a:lnTo>
                      <a:lnTo>
                        <a:pt x="23904" y="342688"/>
                      </a:lnTo>
                      <a:lnTo>
                        <a:pt x="23055" y="339268"/>
                      </a:lnTo>
                      <a:lnTo>
                        <a:pt x="22180" y="337571"/>
                      </a:lnTo>
                      <a:lnTo>
                        <a:pt x="20482" y="335874"/>
                      </a:lnTo>
                      <a:lnTo>
                        <a:pt x="19633" y="334151"/>
                      </a:lnTo>
                      <a:lnTo>
                        <a:pt x="20482" y="332454"/>
                      </a:lnTo>
                      <a:lnTo>
                        <a:pt x="19633" y="329909"/>
                      </a:lnTo>
                      <a:lnTo>
                        <a:pt x="19633" y="327338"/>
                      </a:lnTo>
                      <a:lnTo>
                        <a:pt x="22180" y="320524"/>
                      </a:lnTo>
                      <a:lnTo>
                        <a:pt x="22180" y="315408"/>
                      </a:lnTo>
                      <a:lnTo>
                        <a:pt x="23904" y="311988"/>
                      </a:lnTo>
                      <a:lnTo>
                        <a:pt x="24753" y="308594"/>
                      </a:lnTo>
                      <a:lnTo>
                        <a:pt x="26451" y="301754"/>
                      </a:lnTo>
                      <a:lnTo>
                        <a:pt x="29025" y="294092"/>
                      </a:lnTo>
                      <a:lnTo>
                        <a:pt x="29874" y="291547"/>
                      </a:lnTo>
                      <a:lnTo>
                        <a:pt x="31572" y="290672"/>
                      </a:lnTo>
                      <a:lnTo>
                        <a:pt x="32421" y="288976"/>
                      </a:lnTo>
                      <a:lnTo>
                        <a:pt x="34145" y="284707"/>
                      </a:lnTo>
                      <a:lnTo>
                        <a:pt x="34994" y="282162"/>
                      </a:lnTo>
                      <a:lnTo>
                        <a:pt x="36692" y="277894"/>
                      </a:lnTo>
                      <a:lnTo>
                        <a:pt x="37541" y="268535"/>
                      </a:lnTo>
                      <a:lnTo>
                        <a:pt x="37541" y="266812"/>
                      </a:lnTo>
                      <a:lnTo>
                        <a:pt x="35843" y="260847"/>
                      </a:lnTo>
                      <a:lnTo>
                        <a:pt x="34994" y="257427"/>
                      </a:lnTo>
                      <a:lnTo>
                        <a:pt x="36692" y="251462"/>
                      </a:lnTo>
                      <a:lnTo>
                        <a:pt x="40115" y="248068"/>
                      </a:lnTo>
                      <a:lnTo>
                        <a:pt x="42662" y="244648"/>
                      </a:lnTo>
                      <a:lnTo>
                        <a:pt x="44360" y="240380"/>
                      </a:lnTo>
                      <a:lnTo>
                        <a:pt x="45235" y="238683"/>
                      </a:lnTo>
                      <a:lnTo>
                        <a:pt x="43511" y="231870"/>
                      </a:lnTo>
                      <a:lnTo>
                        <a:pt x="41813" y="229298"/>
                      </a:lnTo>
                      <a:lnTo>
                        <a:pt x="37541" y="225056"/>
                      </a:lnTo>
                      <a:lnTo>
                        <a:pt x="36692" y="222485"/>
                      </a:lnTo>
                      <a:lnTo>
                        <a:pt x="36692" y="219940"/>
                      </a:lnTo>
                      <a:lnTo>
                        <a:pt x="36692" y="219091"/>
                      </a:lnTo>
                      <a:lnTo>
                        <a:pt x="36692" y="217368"/>
                      </a:lnTo>
                      <a:lnTo>
                        <a:pt x="34994" y="213126"/>
                      </a:lnTo>
                      <a:lnTo>
                        <a:pt x="34994" y="211403"/>
                      </a:lnTo>
                      <a:lnTo>
                        <a:pt x="34145" y="210554"/>
                      </a:lnTo>
                      <a:lnTo>
                        <a:pt x="35843" y="207135"/>
                      </a:lnTo>
                      <a:lnTo>
                        <a:pt x="39239" y="204589"/>
                      </a:lnTo>
                      <a:lnTo>
                        <a:pt x="41813" y="201169"/>
                      </a:lnTo>
                      <a:lnTo>
                        <a:pt x="42662" y="200321"/>
                      </a:lnTo>
                      <a:lnTo>
                        <a:pt x="43511" y="200321"/>
                      </a:lnTo>
                      <a:lnTo>
                        <a:pt x="46933" y="199473"/>
                      </a:lnTo>
                      <a:lnTo>
                        <a:pt x="56299" y="192659"/>
                      </a:lnTo>
                      <a:lnTo>
                        <a:pt x="61419" y="190088"/>
                      </a:lnTo>
                      <a:lnTo>
                        <a:pt x="63992" y="187543"/>
                      </a:lnTo>
                      <a:lnTo>
                        <a:pt x="64841" y="185846"/>
                      </a:lnTo>
                      <a:lnTo>
                        <a:pt x="67415" y="178157"/>
                      </a:lnTo>
                      <a:lnTo>
                        <a:pt x="67415" y="174764"/>
                      </a:lnTo>
                      <a:lnTo>
                        <a:pt x="66539" y="172192"/>
                      </a:lnTo>
                      <a:lnTo>
                        <a:pt x="67415" y="170496"/>
                      </a:lnTo>
                      <a:lnTo>
                        <a:pt x="66539" y="169647"/>
                      </a:lnTo>
                      <a:lnTo>
                        <a:pt x="67415" y="167076"/>
                      </a:lnTo>
                      <a:lnTo>
                        <a:pt x="68264" y="161959"/>
                      </a:lnTo>
                      <a:lnTo>
                        <a:pt x="70811" y="157717"/>
                      </a:lnTo>
                      <a:lnTo>
                        <a:pt x="70811" y="156842"/>
                      </a:lnTo>
                      <a:lnTo>
                        <a:pt x="71660" y="151752"/>
                      </a:lnTo>
                      <a:lnTo>
                        <a:pt x="72509" y="149180"/>
                      </a:lnTo>
                      <a:lnTo>
                        <a:pt x="73384" y="147484"/>
                      </a:lnTo>
                      <a:lnTo>
                        <a:pt x="74233" y="144064"/>
                      </a:lnTo>
                      <a:lnTo>
                        <a:pt x="75082" y="138947"/>
                      </a:lnTo>
                      <a:lnTo>
                        <a:pt x="76780" y="133830"/>
                      </a:lnTo>
                      <a:lnTo>
                        <a:pt x="76780" y="128713"/>
                      </a:lnTo>
                      <a:lnTo>
                        <a:pt x="80203" y="122748"/>
                      </a:lnTo>
                      <a:lnTo>
                        <a:pt x="80203" y="121900"/>
                      </a:lnTo>
                      <a:lnTo>
                        <a:pt x="81901" y="121052"/>
                      </a:lnTo>
                      <a:lnTo>
                        <a:pt x="82750" y="120203"/>
                      </a:lnTo>
                      <a:lnTo>
                        <a:pt x="86172" y="121052"/>
                      </a:lnTo>
                      <a:lnTo>
                        <a:pt x="92991" y="117632"/>
                      </a:lnTo>
                      <a:lnTo>
                        <a:pt x="100658" y="112515"/>
                      </a:lnTo>
                      <a:lnTo>
                        <a:pt x="106654" y="110818"/>
                      </a:lnTo>
                      <a:lnTo>
                        <a:pt x="107503" y="109970"/>
                      </a:lnTo>
                      <a:lnTo>
                        <a:pt x="111775" y="104005"/>
                      </a:lnTo>
                      <a:lnTo>
                        <a:pt x="113473" y="100585"/>
                      </a:lnTo>
                      <a:lnTo>
                        <a:pt x="113473" y="99736"/>
                      </a:lnTo>
                      <a:lnTo>
                        <a:pt x="115171" y="95468"/>
                      </a:lnTo>
                      <a:lnTo>
                        <a:pt x="116869" y="89503"/>
                      </a:lnTo>
                      <a:lnTo>
                        <a:pt x="120291" y="84386"/>
                      </a:lnTo>
                      <a:lnTo>
                        <a:pt x="120291" y="82689"/>
                      </a:lnTo>
                      <a:lnTo>
                        <a:pt x="123714" y="79269"/>
                      </a:lnTo>
                      <a:lnTo>
                        <a:pt x="123714" y="64794"/>
                      </a:lnTo>
                      <a:lnTo>
                        <a:pt x="123714" y="63097"/>
                      </a:lnTo>
                      <a:lnTo>
                        <a:pt x="126260" y="59677"/>
                      </a:lnTo>
                      <a:lnTo>
                        <a:pt x="127109" y="56257"/>
                      </a:lnTo>
                      <a:lnTo>
                        <a:pt x="129683" y="54561"/>
                      </a:lnTo>
                      <a:lnTo>
                        <a:pt x="131381" y="53712"/>
                      </a:lnTo>
                      <a:lnTo>
                        <a:pt x="133079" y="52016"/>
                      </a:lnTo>
                      <a:lnTo>
                        <a:pt x="133079" y="51141"/>
                      </a:lnTo>
                      <a:lnTo>
                        <a:pt x="134803" y="48596"/>
                      </a:lnTo>
                      <a:lnTo>
                        <a:pt x="136501" y="47747"/>
                      </a:lnTo>
                      <a:lnTo>
                        <a:pt x="138199" y="46899"/>
                      </a:lnTo>
                      <a:lnTo>
                        <a:pt x="142471" y="45176"/>
                      </a:lnTo>
                      <a:lnTo>
                        <a:pt x="146742" y="42631"/>
                      </a:lnTo>
                      <a:lnTo>
                        <a:pt x="149289" y="41782"/>
                      </a:lnTo>
                      <a:lnTo>
                        <a:pt x="151863" y="39211"/>
                      </a:lnTo>
                      <a:lnTo>
                        <a:pt x="151863" y="38362"/>
                      </a:lnTo>
                      <a:lnTo>
                        <a:pt x="152712" y="38362"/>
                      </a:lnTo>
                      <a:lnTo>
                        <a:pt x="156108" y="37514"/>
                      </a:lnTo>
                      <a:lnTo>
                        <a:pt x="157832" y="34942"/>
                      </a:lnTo>
                      <a:lnTo>
                        <a:pt x="158681" y="34094"/>
                      </a:lnTo>
                      <a:lnTo>
                        <a:pt x="160379" y="33245"/>
                      </a:lnTo>
                      <a:lnTo>
                        <a:pt x="162104" y="32397"/>
                      </a:lnTo>
                      <a:lnTo>
                        <a:pt x="164651" y="31549"/>
                      </a:lnTo>
                      <a:lnTo>
                        <a:pt x="172318" y="28977"/>
                      </a:lnTo>
                      <a:lnTo>
                        <a:pt x="173194" y="28977"/>
                      </a:lnTo>
                      <a:lnTo>
                        <a:pt x="173194" y="28129"/>
                      </a:lnTo>
                      <a:lnTo>
                        <a:pt x="175741" y="28129"/>
                      </a:lnTo>
                      <a:lnTo>
                        <a:pt x="178288" y="28129"/>
                      </a:lnTo>
                      <a:lnTo>
                        <a:pt x="179163" y="27280"/>
                      </a:lnTo>
                      <a:lnTo>
                        <a:pt x="180861" y="25584"/>
                      </a:lnTo>
                      <a:lnTo>
                        <a:pt x="186831" y="17895"/>
                      </a:lnTo>
                      <a:lnTo>
                        <a:pt x="187679" y="17895"/>
                      </a:lnTo>
                      <a:lnTo>
                        <a:pt x="190253" y="13653"/>
                      </a:lnTo>
                      <a:lnTo>
                        <a:pt x="191102" y="16199"/>
                      </a:lnTo>
                      <a:lnTo>
                        <a:pt x="191951" y="18770"/>
                      </a:lnTo>
                      <a:lnTo>
                        <a:pt x="193649" y="16199"/>
                      </a:lnTo>
                      <a:lnTo>
                        <a:pt x="197071" y="15350"/>
                      </a:lnTo>
                      <a:lnTo>
                        <a:pt x="198769" y="13653"/>
                      </a:lnTo>
                      <a:lnTo>
                        <a:pt x="200467" y="11930"/>
                      </a:lnTo>
                      <a:lnTo>
                        <a:pt x="202192" y="11082"/>
                      </a:lnTo>
                      <a:lnTo>
                        <a:pt x="202192" y="10233"/>
                      </a:lnTo>
                      <a:lnTo>
                        <a:pt x="203890" y="9385"/>
                      </a:lnTo>
                      <a:lnTo>
                        <a:pt x="205588" y="8537"/>
                      </a:lnTo>
                      <a:lnTo>
                        <a:pt x="206463" y="7688"/>
                      </a:lnTo>
                      <a:lnTo>
                        <a:pt x="212433" y="6813"/>
                      </a:lnTo>
                      <a:lnTo>
                        <a:pt x="214980" y="7688"/>
                      </a:lnTo>
                      <a:lnTo>
                        <a:pt x="220949" y="11930"/>
                      </a:lnTo>
                      <a:lnTo>
                        <a:pt x="222647" y="12805"/>
                      </a:lnTo>
                      <a:lnTo>
                        <a:pt x="226919" y="11082"/>
                      </a:lnTo>
                      <a:lnTo>
                        <a:pt x="229492" y="11082"/>
                      </a:lnTo>
                      <a:lnTo>
                        <a:pt x="230341" y="11082"/>
                      </a:lnTo>
                      <a:lnTo>
                        <a:pt x="231190" y="11930"/>
                      </a:lnTo>
                      <a:lnTo>
                        <a:pt x="234613" y="12805"/>
                      </a:lnTo>
                      <a:lnTo>
                        <a:pt x="238009" y="14502"/>
                      </a:lnTo>
                      <a:lnTo>
                        <a:pt x="240582" y="14502"/>
                      </a:lnTo>
                      <a:lnTo>
                        <a:pt x="245703" y="12805"/>
                      </a:lnTo>
                      <a:lnTo>
                        <a:pt x="253370" y="7688"/>
                      </a:lnTo>
                      <a:lnTo>
                        <a:pt x="255068" y="6813"/>
                      </a:lnTo>
                      <a:lnTo>
                        <a:pt x="255917" y="6813"/>
                      </a:lnTo>
                      <a:lnTo>
                        <a:pt x="257641" y="9385"/>
                      </a:lnTo>
                      <a:lnTo>
                        <a:pt x="261037" y="12805"/>
                      </a:lnTo>
                      <a:lnTo>
                        <a:pt x="261886" y="12805"/>
                      </a:lnTo>
                      <a:lnTo>
                        <a:pt x="263611" y="13653"/>
                      </a:lnTo>
                      <a:lnTo>
                        <a:pt x="266158" y="15350"/>
                      </a:lnTo>
                      <a:lnTo>
                        <a:pt x="267007" y="15350"/>
                      </a:lnTo>
                      <a:lnTo>
                        <a:pt x="271278" y="12805"/>
                      </a:lnTo>
                      <a:lnTo>
                        <a:pt x="272976" y="12805"/>
                      </a:lnTo>
                      <a:lnTo>
                        <a:pt x="272976" y="11930"/>
                      </a:lnTo>
                      <a:lnTo>
                        <a:pt x="274701" y="11930"/>
                      </a:lnTo>
                      <a:lnTo>
                        <a:pt x="275550" y="12805"/>
                      </a:lnTo>
                      <a:lnTo>
                        <a:pt x="276399" y="12805"/>
                      </a:lnTo>
                      <a:lnTo>
                        <a:pt x="278097" y="13653"/>
                      </a:lnTo>
                      <a:lnTo>
                        <a:pt x="282368" y="15350"/>
                      </a:lnTo>
                      <a:lnTo>
                        <a:pt x="288338" y="15350"/>
                      </a:lnTo>
                      <a:lnTo>
                        <a:pt x="290911" y="16199"/>
                      </a:lnTo>
                      <a:lnTo>
                        <a:pt x="292609" y="14502"/>
                      </a:lnTo>
                      <a:lnTo>
                        <a:pt x="294307" y="13653"/>
                      </a:lnTo>
                      <a:lnTo>
                        <a:pt x="297730" y="12805"/>
                      </a:lnTo>
                      <a:lnTo>
                        <a:pt x="298579" y="13653"/>
                      </a:lnTo>
                      <a:lnTo>
                        <a:pt x="300277" y="16199"/>
                      </a:lnTo>
                      <a:lnTo>
                        <a:pt x="300277" y="19619"/>
                      </a:lnTo>
                      <a:lnTo>
                        <a:pt x="300277" y="20467"/>
                      </a:lnTo>
                      <a:lnTo>
                        <a:pt x="301126" y="20467"/>
                      </a:lnTo>
                      <a:lnTo>
                        <a:pt x="304548" y="18770"/>
                      </a:lnTo>
                      <a:lnTo>
                        <a:pt x="306246" y="17895"/>
                      </a:lnTo>
                      <a:lnTo>
                        <a:pt x="309669" y="17047"/>
                      </a:lnTo>
                      <a:lnTo>
                        <a:pt x="308820" y="11930"/>
                      </a:lnTo>
                      <a:lnTo>
                        <a:pt x="308820" y="11082"/>
                      </a:lnTo>
                      <a:lnTo>
                        <a:pt x="309669" y="7688"/>
                      </a:lnTo>
                      <a:lnTo>
                        <a:pt x="309669" y="6813"/>
                      </a:lnTo>
                      <a:lnTo>
                        <a:pt x="310518" y="4268"/>
                      </a:lnTo>
                      <a:lnTo>
                        <a:pt x="312242" y="1723"/>
                      </a:lnTo>
                      <a:lnTo>
                        <a:pt x="313091" y="848"/>
                      </a:lnTo>
                      <a:lnTo>
                        <a:pt x="314789" y="0"/>
                      </a:lnTo>
                      <a:lnTo>
                        <a:pt x="315638" y="0"/>
                      </a:lnTo>
                      <a:lnTo>
                        <a:pt x="317336" y="848"/>
                      </a:lnTo>
                      <a:lnTo>
                        <a:pt x="321607" y="3420"/>
                      </a:lnTo>
                      <a:lnTo>
                        <a:pt x="325030" y="3420"/>
                      </a:lnTo>
                      <a:lnTo>
                        <a:pt x="325879" y="3420"/>
                      </a:lnTo>
                      <a:lnTo>
                        <a:pt x="329301" y="4268"/>
                      </a:lnTo>
                      <a:lnTo>
                        <a:pt x="333546" y="6813"/>
                      </a:lnTo>
                      <a:lnTo>
                        <a:pt x="336120" y="6813"/>
                      </a:lnTo>
                      <a:lnTo>
                        <a:pt x="341240" y="11082"/>
                      </a:lnTo>
                      <a:lnTo>
                        <a:pt x="342089" y="11930"/>
                      </a:lnTo>
                      <a:lnTo>
                        <a:pt x="342938" y="12805"/>
                      </a:lnTo>
                      <a:lnTo>
                        <a:pt x="344636" y="14502"/>
                      </a:lnTo>
                      <a:lnTo>
                        <a:pt x="347210" y="15350"/>
                      </a:lnTo>
                      <a:lnTo>
                        <a:pt x="348059" y="15350"/>
                      </a:lnTo>
                      <a:lnTo>
                        <a:pt x="357451" y="12805"/>
                      </a:lnTo>
                      <a:lnTo>
                        <a:pt x="359149" y="13653"/>
                      </a:lnTo>
                      <a:lnTo>
                        <a:pt x="359998" y="13653"/>
                      </a:lnTo>
                      <a:lnTo>
                        <a:pt x="360847" y="14502"/>
                      </a:lnTo>
                      <a:lnTo>
                        <a:pt x="362571" y="14502"/>
                      </a:lnTo>
                      <a:lnTo>
                        <a:pt x="362571" y="15350"/>
                      </a:lnTo>
                      <a:lnTo>
                        <a:pt x="363420" y="18770"/>
                      </a:lnTo>
                      <a:lnTo>
                        <a:pt x="364269" y="20467"/>
                      </a:lnTo>
                      <a:lnTo>
                        <a:pt x="366816" y="20467"/>
                      </a:lnTo>
                      <a:lnTo>
                        <a:pt x="369390" y="18770"/>
                      </a:lnTo>
                      <a:lnTo>
                        <a:pt x="371088" y="18770"/>
                      </a:lnTo>
                      <a:lnTo>
                        <a:pt x="375359" y="18770"/>
                      </a:lnTo>
                      <a:lnTo>
                        <a:pt x="377057" y="19619"/>
                      </a:lnTo>
                      <a:lnTo>
                        <a:pt x="380479" y="22164"/>
                      </a:lnTo>
                      <a:lnTo>
                        <a:pt x="383026" y="23012"/>
                      </a:lnTo>
                      <a:lnTo>
                        <a:pt x="384751" y="23887"/>
                      </a:lnTo>
                      <a:lnTo>
                        <a:pt x="385600" y="23012"/>
                      </a:lnTo>
                      <a:lnTo>
                        <a:pt x="388996" y="22164"/>
                      </a:lnTo>
                      <a:lnTo>
                        <a:pt x="389845" y="23012"/>
                      </a:lnTo>
                      <a:lnTo>
                        <a:pt x="391569" y="23012"/>
                      </a:lnTo>
                      <a:lnTo>
                        <a:pt x="394965" y="21315"/>
                      </a:lnTo>
                      <a:lnTo>
                        <a:pt x="395841" y="21315"/>
                      </a:lnTo>
                      <a:lnTo>
                        <a:pt x="398388" y="17895"/>
                      </a:lnTo>
                      <a:lnTo>
                        <a:pt x="400935" y="17895"/>
                      </a:lnTo>
                      <a:lnTo>
                        <a:pt x="404357" y="19619"/>
                      </a:lnTo>
                      <a:lnTo>
                        <a:pt x="406055" y="19619"/>
                      </a:lnTo>
                      <a:lnTo>
                        <a:pt x="407780" y="18770"/>
                      </a:lnTo>
                      <a:lnTo>
                        <a:pt x="411176" y="19619"/>
                      </a:lnTo>
                      <a:lnTo>
                        <a:pt x="412900" y="19619"/>
                      </a:lnTo>
                      <a:lnTo>
                        <a:pt x="416296" y="20467"/>
                      </a:lnTo>
                      <a:lnTo>
                        <a:pt x="417145" y="20467"/>
                      </a:lnTo>
                      <a:lnTo>
                        <a:pt x="419719" y="19619"/>
                      </a:lnTo>
                      <a:lnTo>
                        <a:pt x="421417" y="20467"/>
                      </a:lnTo>
                      <a:lnTo>
                        <a:pt x="423115" y="22164"/>
                      </a:lnTo>
                      <a:lnTo>
                        <a:pt x="423990" y="22164"/>
                      </a:lnTo>
                      <a:lnTo>
                        <a:pt x="424839" y="25584"/>
                      </a:lnTo>
                      <a:lnTo>
                        <a:pt x="427386" y="27280"/>
                      </a:lnTo>
                      <a:lnTo>
                        <a:pt x="428235" y="27280"/>
                      </a:lnTo>
                      <a:lnTo>
                        <a:pt x="430809" y="28129"/>
                      </a:lnTo>
                      <a:lnTo>
                        <a:pt x="432507" y="28977"/>
                      </a:lnTo>
                      <a:lnTo>
                        <a:pt x="435080" y="30700"/>
                      </a:lnTo>
                      <a:lnTo>
                        <a:pt x="440200" y="32397"/>
                      </a:lnTo>
                      <a:lnTo>
                        <a:pt x="447019" y="32397"/>
                      </a:lnTo>
                      <a:lnTo>
                        <a:pt x="453837" y="35817"/>
                      </a:lnTo>
                      <a:lnTo>
                        <a:pt x="455535" y="35817"/>
                      </a:lnTo>
                      <a:lnTo>
                        <a:pt x="457260" y="34942"/>
                      </a:lnTo>
                      <a:lnTo>
                        <a:pt x="459807" y="34942"/>
                      </a:lnTo>
                      <a:lnTo>
                        <a:pt x="461505" y="37514"/>
                      </a:lnTo>
                      <a:lnTo>
                        <a:pt x="462380" y="37514"/>
                      </a:lnTo>
                      <a:lnTo>
                        <a:pt x="464078" y="36665"/>
                      </a:lnTo>
                      <a:lnTo>
                        <a:pt x="464927" y="36665"/>
                      </a:lnTo>
                      <a:lnTo>
                        <a:pt x="468350" y="36665"/>
                      </a:lnTo>
                      <a:lnTo>
                        <a:pt x="469199" y="37514"/>
                      </a:lnTo>
                      <a:lnTo>
                        <a:pt x="474319" y="40934"/>
                      </a:lnTo>
                      <a:lnTo>
                        <a:pt x="476017" y="44327"/>
                      </a:lnTo>
                      <a:lnTo>
                        <a:pt x="476866" y="45176"/>
                      </a:lnTo>
                      <a:lnTo>
                        <a:pt x="477715" y="47747"/>
                      </a:lnTo>
                      <a:lnTo>
                        <a:pt x="480289" y="48596"/>
                      </a:lnTo>
                      <a:lnTo>
                        <a:pt x="480289" y="49444"/>
                      </a:lnTo>
                      <a:lnTo>
                        <a:pt x="480289" y="50292"/>
                      </a:lnTo>
                      <a:lnTo>
                        <a:pt x="479440" y="55409"/>
                      </a:lnTo>
                      <a:lnTo>
                        <a:pt x="480289" y="56257"/>
                      </a:lnTo>
                      <a:lnTo>
                        <a:pt x="482836" y="56257"/>
                      </a:lnTo>
                      <a:lnTo>
                        <a:pt x="485409" y="56257"/>
                      </a:lnTo>
                      <a:lnTo>
                        <a:pt x="486258" y="57106"/>
                      </a:lnTo>
                      <a:lnTo>
                        <a:pt x="487107" y="57981"/>
                      </a:lnTo>
                      <a:lnTo>
                        <a:pt x="487956" y="57981"/>
                      </a:lnTo>
                      <a:lnTo>
                        <a:pt x="488805" y="57981"/>
                      </a:lnTo>
                      <a:lnTo>
                        <a:pt x="491379" y="57106"/>
                      </a:lnTo>
                      <a:lnTo>
                        <a:pt x="494775" y="51141"/>
                      </a:lnTo>
                      <a:lnTo>
                        <a:pt x="495624" y="50292"/>
                      </a:lnTo>
                      <a:lnTo>
                        <a:pt x="496499" y="49444"/>
                      </a:lnTo>
                      <a:lnTo>
                        <a:pt x="497348" y="49444"/>
                      </a:lnTo>
                      <a:lnTo>
                        <a:pt x="499046" y="49444"/>
                      </a:lnTo>
                      <a:lnTo>
                        <a:pt x="499895" y="51141"/>
                      </a:lnTo>
                      <a:lnTo>
                        <a:pt x="502468" y="52016"/>
                      </a:lnTo>
                      <a:lnTo>
                        <a:pt x="504166" y="52864"/>
                      </a:lnTo>
                      <a:lnTo>
                        <a:pt x="505864" y="52016"/>
                      </a:lnTo>
                      <a:lnTo>
                        <a:pt x="507589" y="50292"/>
                      </a:lnTo>
                      <a:lnTo>
                        <a:pt x="510985" y="51141"/>
                      </a:lnTo>
                      <a:lnTo>
                        <a:pt x="512709" y="52016"/>
                      </a:lnTo>
                      <a:lnTo>
                        <a:pt x="513558" y="52864"/>
                      </a:lnTo>
                      <a:lnTo>
                        <a:pt x="514407" y="54561"/>
                      </a:lnTo>
                      <a:lnTo>
                        <a:pt x="515256" y="55409"/>
                      </a:lnTo>
                      <a:lnTo>
                        <a:pt x="516954" y="56257"/>
                      </a:lnTo>
                      <a:lnTo>
                        <a:pt x="518679" y="54561"/>
                      </a:lnTo>
                      <a:lnTo>
                        <a:pt x="519528" y="54561"/>
                      </a:lnTo>
                      <a:lnTo>
                        <a:pt x="522075" y="56257"/>
                      </a:lnTo>
                      <a:lnTo>
                        <a:pt x="523773" y="55409"/>
                      </a:lnTo>
                      <a:lnTo>
                        <a:pt x="526346" y="56257"/>
                      </a:lnTo>
                      <a:lnTo>
                        <a:pt x="527195" y="54561"/>
                      </a:lnTo>
                      <a:lnTo>
                        <a:pt x="528044" y="54561"/>
                      </a:lnTo>
                      <a:lnTo>
                        <a:pt x="528044" y="52016"/>
                      </a:lnTo>
                      <a:lnTo>
                        <a:pt x="528893" y="51141"/>
                      </a:lnTo>
                      <a:lnTo>
                        <a:pt x="530618" y="51141"/>
                      </a:lnTo>
                      <a:lnTo>
                        <a:pt x="532316" y="50292"/>
                      </a:lnTo>
                      <a:lnTo>
                        <a:pt x="534889" y="52016"/>
                      </a:lnTo>
                      <a:lnTo>
                        <a:pt x="534889" y="52864"/>
                      </a:lnTo>
                      <a:lnTo>
                        <a:pt x="536587" y="54561"/>
                      </a:lnTo>
                      <a:lnTo>
                        <a:pt x="537436" y="56257"/>
                      </a:lnTo>
                      <a:lnTo>
                        <a:pt x="539983" y="56257"/>
                      </a:lnTo>
                      <a:lnTo>
                        <a:pt x="541708" y="56257"/>
                      </a:lnTo>
                      <a:lnTo>
                        <a:pt x="542557" y="54561"/>
                      </a:lnTo>
                      <a:lnTo>
                        <a:pt x="544255" y="54561"/>
                      </a:lnTo>
                      <a:lnTo>
                        <a:pt x="545953" y="53712"/>
                      </a:lnTo>
                      <a:lnTo>
                        <a:pt x="549375" y="55409"/>
                      </a:lnTo>
                      <a:lnTo>
                        <a:pt x="550224" y="56257"/>
                      </a:lnTo>
                      <a:lnTo>
                        <a:pt x="550224" y="57106"/>
                      </a:lnTo>
                      <a:lnTo>
                        <a:pt x="551073" y="57106"/>
                      </a:lnTo>
                      <a:lnTo>
                        <a:pt x="552798" y="56257"/>
                      </a:lnTo>
                      <a:lnTo>
                        <a:pt x="554496" y="57106"/>
                      </a:lnTo>
                      <a:lnTo>
                        <a:pt x="557069" y="57106"/>
                      </a:lnTo>
                      <a:lnTo>
                        <a:pt x="559616" y="56257"/>
                      </a:lnTo>
                      <a:lnTo>
                        <a:pt x="561314" y="54561"/>
                      </a:lnTo>
                      <a:lnTo>
                        <a:pt x="563887" y="55409"/>
                      </a:lnTo>
                      <a:lnTo>
                        <a:pt x="565585" y="55409"/>
                      </a:lnTo>
                      <a:lnTo>
                        <a:pt x="566434" y="55409"/>
                      </a:lnTo>
                      <a:lnTo>
                        <a:pt x="568132" y="52864"/>
                      </a:lnTo>
                      <a:lnTo>
                        <a:pt x="569857" y="52864"/>
                      </a:lnTo>
                      <a:lnTo>
                        <a:pt x="571555" y="53712"/>
                      </a:lnTo>
                      <a:lnTo>
                        <a:pt x="574128" y="51141"/>
                      </a:lnTo>
                      <a:lnTo>
                        <a:pt x="574128" y="50292"/>
                      </a:lnTo>
                      <a:lnTo>
                        <a:pt x="576675" y="51141"/>
                      </a:lnTo>
                      <a:lnTo>
                        <a:pt x="578373" y="51141"/>
                      </a:lnTo>
                      <a:lnTo>
                        <a:pt x="579249" y="53712"/>
                      </a:lnTo>
                      <a:lnTo>
                        <a:pt x="580098" y="53712"/>
                      </a:lnTo>
                      <a:lnTo>
                        <a:pt x="580947" y="53712"/>
                      </a:lnTo>
                      <a:lnTo>
                        <a:pt x="581796" y="52864"/>
                      </a:lnTo>
                      <a:lnTo>
                        <a:pt x="580947" y="51141"/>
                      </a:lnTo>
                      <a:lnTo>
                        <a:pt x="580947" y="50292"/>
                      </a:lnTo>
                      <a:lnTo>
                        <a:pt x="581796" y="49444"/>
                      </a:lnTo>
                      <a:lnTo>
                        <a:pt x="584343" y="51141"/>
                      </a:lnTo>
                      <a:lnTo>
                        <a:pt x="584343" y="52016"/>
                      </a:lnTo>
                      <a:lnTo>
                        <a:pt x="585218" y="53712"/>
                      </a:lnTo>
                      <a:lnTo>
                        <a:pt x="584343" y="56257"/>
                      </a:lnTo>
                      <a:lnTo>
                        <a:pt x="583494" y="57106"/>
                      </a:lnTo>
                      <a:lnTo>
                        <a:pt x="583494" y="57981"/>
                      </a:lnTo>
                      <a:lnTo>
                        <a:pt x="586067" y="60526"/>
                      </a:lnTo>
                      <a:lnTo>
                        <a:pt x="588614" y="60526"/>
                      </a:lnTo>
                      <a:lnTo>
                        <a:pt x="590312" y="61374"/>
                      </a:lnTo>
                      <a:lnTo>
                        <a:pt x="592886" y="63097"/>
                      </a:lnTo>
                      <a:lnTo>
                        <a:pt x="592886" y="63946"/>
                      </a:lnTo>
                      <a:lnTo>
                        <a:pt x="592037" y="63946"/>
                      </a:lnTo>
                      <a:lnTo>
                        <a:pt x="592037" y="64794"/>
                      </a:lnTo>
                      <a:lnTo>
                        <a:pt x="591188" y="66491"/>
                      </a:lnTo>
                      <a:lnTo>
                        <a:pt x="591188" y="67339"/>
                      </a:lnTo>
                      <a:lnTo>
                        <a:pt x="591188" y="69911"/>
                      </a:lnTo>
                      <a:lnTo>
                        <a:pt x="592886" y="69911"/>
                      </a:lnTo>
                      <a:lnTo>
                        <a:pt x="594584" y="71608"/>
                      </a:lnTo>
                      <a:lnTo>
                        <a:pt x="595433" y="70759"/>
                      </a:lnTo>
                      <a:lnTo>
                        <a:pt x="596308" y="71608"/>
                      </a:lnTo>
                      <a:lnTo>
                        <a:pt x="597157" y="72456"/>
                      </a:lnTo>
                      <a:lnTo>
                        <a:pt x="598855" y="72456"/>
                      </a:lnTo>
                      <a:lnTo>
                        <a:pt x="601429" y="71608"/>
                      </a:lnTo>
                      <a:lnTo>
                        <a:pt x="602278" y="72456"/>
                      </a:lnTo>
                      <a:lnTo>
                        <a:pt x="603127" y="73304"/>
                      </a:lnTo>
                      <a:lnTo>
                        <a:pt x="603976" y="73304"/>
                      </a:lnTo>
                      <a:lnTo>
                        <a:pt x="603976" y="74179"/>
                      </a:lnTo>
                      <a:lnTo>
                        <a:pt x="604825" y="75028"/>
                      </a:lnTo>
                      <a:lnTo>
                        <a:pt x="605674" y="75028"/>
                      </a:lnTo>
                      <a:lnTo>
                        <a:pt x="606523" y="75876"/>
                      </a:lnTo>
                      <a:lnTo>
                        <a:pt x="608247" y="75876"/>
                      </a:lnTo>
                      <a:lnTo>
                        <a:pt x="609945" y="76724"/>
                      </a:lnTo>
                      <a:lnTo>
                        <a:pt x="611643" y="75876"/>
                      </a:lnTo>
                      <a:lnTo>
                        <a:pt x="613368" y="75876"/>
                      </a:lnTo>
                      <a:lnTo>
                        <a:pt x="614217" y="76724"/>
                      </a:lnTo>
                      <a:lnTo>
                        <a:pt x="615066" y="77573"/>
                      </a:lnTo>
                      <a:lnTo>
                        <a:pt x="613368" y="80144"/>
                      </a:lnTo>
                      <a:lnTo>
                        <a:pt x="614217" y="80993"/>
                      </a:lnTo>
                      <a:lnTo>
                        <a:pt x="615915" y="81841"/>
                      </a:lnTo>
                      <a:lnTo>
                        <a:pt x="616764" y="83538"/>
                      </a:lnTo>
                      <a:lnTo>
                        <a:pt x="617613" y="82689"/>
                      </a:lnTo>
                      <a:lnTo>
                        <a:pt x="617613" y="83538"/>
                      </a:lnTo>
                      <a:lnTo>
                        <a:pt x="618488" y="84386"/>
                      </a:lnTo>
                      <a:lnTo>
                        <a:pt x="621035" y="84386"/>
                      </a:lnTo>
                      <a:lnTo>
                        <a:pt x="620186" y="85261"/>
                      </a:lnTo>
                      <a:lnTo>
                        <a:pt x="621035" y="86109"/>
                      </a:lnTo>
                      <a:lnTo>
                        <a:pt x="623582" y="90351"/>
                      </a:lnTo>
                      <a:lnTo>
                        <a:pt x="623582" y="92075"/>
                      </a:lnTo>
                      <a:lnTo>
                        <a:pt x="623582" y="92923"/>
                      </a:lnTo>
                      <a:lnTo>
                        <a:pt x="624458" y="93771"/>
                      </a:lnTo>
                      <a:lnTo>
                        <a:pt x="625306" y="93771"/>
                      </a:lnTo>
                      <a:lnTo>
                        <a:pt x="624458" y="95468"/>
                      </a:lnTo>
                      <a:lnTo>
                        <a:pt x="625306" y="96343"/>
                      </a:lnTo>
                      <a:lnTo>
                        <a:pt x="627004" y="99736"/>
                      </a:lnTo>
                      <a:lnTo>
                        <a:pt x="627004" y="102308"/>
                      </a:lnTo>
                      <a:lnTo>
                        <a:pt x="627853" y="104005"/>
                      </a:lnTo>
                      <a:lnTo>
                        <a:pt x="627853" y="105701"/>
                      </a:lnTo>
                      <a:lnTo>
                        <a:pt x="627004" y="107425"/>
                      </a:lnTo>
                      <a:lnTo>
                        <a:pt x="626155" y="106550"/>
                      </a:lnTo>
                      <a:lnTo>
                        <a:pt x="626155" y="108273"/>
                      </a:lnTo>
                      <a:lnTo>
                        <a:pt x="626155" y="109121"/>
                      </a:lnTo>
                      <a:lnTo>
                        <a:pt x="628702" y="109121"/>
                      </a:lnTo>
                      <a:lnTo>
                        <a:pt x="631276" y="110818"/>
                      </a:lnTo>
                      <a:lnTo>
                        <a:pt x="631276" y="111667"/>
                      </a:lnTo>
                      <a:lnTo>
                        <a:pt x="632125" y="112515"/>
                      </a:lnTo>
                      <a:lnTo>
                        <a:pt x="631276" y="113390"/>
                      </a:lnTo>
                      <a:lnTo>
                        <a:pt x="630427" y="112515"/>
                      </a:lnTo>
                      <a:lnTo>
                        <a:pt x="627853" y="113390"/>
                      </a:lnTo>
                      <a:lnTo>
                        <a:pt x="627853" y="114238"/>
                      </a:lnTo>
                      <a:lnTo>
                        <a:pt x="628702" y="114238"/>
                      </a:lnTo>
                      <a:lnTo>
                        <a:pt x="629578" y="114238"/>
                      </a:lnTo>
                      <a:lnTo>
                        <a:pt x="630427" y="114238"/>
                      </a:lnTo>
                      <a:lnTo>
                        <a:pt x="630427" y="115087"/>
                      </a:lnTo>
                      <a:lnTo>
                        <a:pt x="630427" y="115935"/>
                      </a:lnTo>
                      <a:lnTo>
                        <a:pt x="631276" y="115935"/>
                      </a:lnTo>
                      <a:lnTo>
                        <a:pt x="632125" y="116783"/>
                      </a:lnTo>
                      <a:lnTo>
                        <a:pt x="632974" y="116783"/>
                      </a:lnTo>
                      <a:lnTo>
                        <a:pt x="632974" y="118480"/>
                      </a:lnTo>
                      <a:lnTo>
                        <a:pt x="634672" y="118480"/>
                      </a:lnTo>
                      <a:lnTo>
                        <a:pt x="633823" y="119355"/>
                      </a:lnTo>
                      <a:lnTo>
                        <a:pt x="634672" y="120203"/>
                      </a:lnTo>
                      <a:lnTo>
                        <a:pt x="633823" y="120203"/>
                      </a:lnTo>
                      <a:lnTo>
                        <a:pt x="632974" y="119355"/>
                      </a:lnTo>
                      <a:lnTo>
                        <a:pt x="632125" y="119355"/>
                      </a:lnTo>
                      <a:lnTo>
                        <a:pt x="631276" y="120203"/>
                      </a:lnTo>
                      <a:lnTo>
                        <a:pt x="630427" y="121052"/>
                      </a:lnTo>
                      <a:lnTo>
                        <a:pt x="630427" y="121900"/>
                      </a:lnTo>
                      <a:lnTo>
                        <a:pt x="630427" y="123597"/>
                      </a:lnTo>
                      <a:lnTo>
                        <a:pt x="630427" y="124472"/>
                      </a:lnTo>
                      <a:lnTo>
                        <a:pt x="630427" y="125320"/>
                      </a:lnTo>
                      <a:lnTo>
                        <a:pt x="628702" y="124472"/>
                      </a:lnTo>
                      <a:lnTo>
                        <a:pt x="628702" y="126168"/>
                      </a:lnTo>
                      <a:lnTo>
                        <a:pt x="627853" y="127017"/>
                      </a:lnTo>
                      <a:lnTo>
                        <a:pt x="628702" y="128713"/>
                      </a:lnTo>
                      <a:lnTo>
                        <a:pt x="627853" y="128713"/>
                      </a:lnTo>
                      <a:lnTo>
                        <a:pt x="627004" y="129588"/>
                      </a:lnTo>
                      <a:lnTo>
                        <a:pt x="627853" y="130437"/>
                      </a:lnTo>
                      <a:lnTo>
                        <a:pt x="630427" y="132133"/>
                      </a:lnTo>
                      <a:lnTo>
                        <a:pt x="629578" y="132982"/>
                      </a:lnTo>
                      <a:lnTo>
                        <a:pt x="630427" y="134679"/>
                      </a:lnTo>
                      <a:lnTo>
                        <a:pt x="629578" y="136402"/>
                      </a:lnTo>
                      <a:lnTo>
                        <a:pt x="630427" y="137250"/>
                      </a:lnTo>
                      <a:lnTo>
                        <a:pt x="630427" y="138099"/>
                      </a:lnTo>
                      <a:lnTo>
                        <a:pt x="628702" y="139795"/>
                      </a:lnTo>
                      <a:lnTo>
                        <a:pt x="627853" y="141519"/>
                      </a:lnTo>
                      <a:lnTo>
                        <a:pt x="628702" y="142367"/>
                      </a:lnTo>
                      <a:lnTo>
                        <a:pt x="628702" y="143215"/>
                      </a:lnTo>
                      <a:lnTo>
                        <a:pt x="628702" y="144064"/>
                      </a:lnTo>
                      <a:lnTo>
                        <a:pt x="629578" y="144064"/>
                      </a:lnTo>
                      <a:lnTo>
                        <a:pt x="629578" y="144912"/>
                      </a:lnTo>
                      <a:lnTo>
                        <a:pt x="628702" y="145760"/>
                      </a:lnTo>
                      <a:lnTo>
                        <a:pt x="630427" y="146635"/>
                      </a:lnTo>
                      <a:lnTo>
                        <a:pt x="630427" y="147484"/>
                      </a:lnTo>
                      <a:lnTo>
                        <a:pt x="632125" y="148332"/>
                      </a:lnTo>
                      <a:lnTo>
                        <a:pt x="632125" y="149180"/>
                      </a:lnTo>
                      <a:lnTo>
                        <a:pt x="632974" y="149180"/>
                      </a:lnTo>
                      <a:lnTo>
                        <a:pt x="632974" y="150029"/>
                      </a:lnTo>
                      <a:lnTo>
                        <a:pt x="632974" y="150877"/>
                      </a:lnTo>
                      <a:lnTo>
                        <a:pt x="633823" y="150877"/>
                      </a:lnTo>
                      <a:lnTo>
                        <a:pt x="634672" y="151752"/>
                      </a:lnTo>
                      <a:lnTo>
                        <a:pt x="635547" y="151752"/>
                      </a:lnTo>
                      <a:lnTo>
                        <a:pt x="635547" y="152600"/>
                      </a:lnTo>
                      <a:lnTo>
                        <a:pt x="636396" y="152600"/>
                      </a:lnTo>
                      <a:lnTo>
                        <a:pt x="636396" y="153449"/>
                      </a:lnTo>
                      <a:lnTo>
                        <a:pt x="637245" y="154297"/>
                      </a:lnTo>
                      <a:lnTo>
                        <a:pt x="636396" y="155994"/>
                      </a:lnTo>
                      <a:lnTo>
                        <a:pt x="636396" y="156842"/>
                      </a:lnTo>
                      <a:lnTo>
                        <a:pt x="637245" y="158565"/>
                      </a:lnTo>
                      <a:lnTo>
                        <a:pt x="636396" y="158565"/>
                      </a:lnTo>
                      <a:lnTo>
                        <a:pt x="634672" y="157717"/>
                      </a:lnTo>
                      <a:lnTo>
                        <a:pt x="634672" y="158565"/>
                      </a:lnTo>
                      <a:lnTo>
                        <a:pt x="634672" y="159414"/>
                      </a:lnTo>
                      <a:lnTo>
                        <a:pt x="634672" y="160262"/>
                      </a:lnTo>
                      <a:lnTo>
                        <a:pt x="633823" y="161111"/>
                      </a:lnTo>
                      <a:lnTo>
                        <a:pt x="635547" y="161959"/>
                      </a:lnTo>
                      <a:lnTo>
                        <a:pt x="634672" y="162807"/>
                      </a:lnTo>
                      <a:lnTo>
                        <a:pt x="634672" y="163682"/>
                      </a:lnTo>
                      <a:lnTo>
                        <a:pt x="635547" y="165379"/>
                      </a:lnTo>
                      <a:lnTo>
                        <a:pt x="635547" y="167076"/>
                      </a:lnTo>
                      <a:lnTo>
                        <a:pt x="635547" y="167924"/>
                      </a:lnTo>
                      <a:lnTo>
                        <a:pt x="635547" y="168799"/>
                      </a:lnTo>
                      <a:lnTo>
                        <a:pt x="633823" y="169647"/>
                      </a:lnTo>
                      <a:lnTo>
                        <a:pt x="632125" y="170496"/>
                      </a:lnTo>
                      <a:lnTo>
                        <a:pt x="631276" y="170496"/>
                      </a:lnTo>
                      <a:lnTo>
                        <a:pt x="631276" y="171344"/>
                      </a:lnTo>
                      <a:lnTo>
                        <a:pt x="632125" y="172192"/>
                      </a:lnTo>
                      <a:lnTo>
                        <a:pt x="630427" y="171344"/>
                      </a:lnTo>
                      <a:lnTo>
                        <a:pt x="629578" y="171344"/>
                      </a:lnTo>
                      <a:lnTo>
                        <a:pt x="631276" y="172192"/>
                      </a:lnTo>
                      <a:lnTo>
                        <a:pt x="630427" y="173041"/>
                      </a:lnTo>
                      <a:lnTo>
                        <a:pt x="629578" y="173041"/>
                      </a:lnTo>
                      <a:lnTo>
                        <a:pt x="630427" y="173916"/>
                      </a:lnTo>
                      <a:lnTo>
                        <a:pt x="630427" y="175612"/>
                      </a:lnTo>
                      <a:lnTo>
                        <a:pt x="631276" y="176461"/>
                      </a:lnTo>
                      <a:lnTo>
                        <a:pt x="632125" y="178157"/>
                      </a:lnTo>
                      <a:lnTo>
                        <a:pt x="633823" y="176461"/>
                      </a:lnTo>
                      <a:lnTo>
                        <a:pt x="633823" y="179006"/>
                      </a:lnTo>
                      <a:lnTo>
                        <a:pt x="634672" y="179881"/>
                      </a:lnTo>
                      <a:lnTo>
                        <a:pt x="635547" y="180729"/>
                      </a:lnTo>
                      <a:lnTo>
                        <a:pt x="636396" y="181577"/>
                      </a:lnTo>
                      <a:lnTo>
                        <a:pt x="636396" y="182426"/>
                      </a:lnTo>
                      <a:lnTo>
                        <a:pt x="637245" y="182426"/>
                      </a:lnTo>
                      <a:lnTo>
                        <a:pt x="638943" y="183274"/>
                      </a:lnTo>
                      <a:lnTo>
                        <a:pt x="638943" y="182426"/>
                      </a:lnTo>
                      <a:lnTo>
                        <a:pt x="640668" y="181577"/>
                      </a:lnTo>
                      <a:lnTo>
                        <a:pt x="640668" y="182426"/>
                      </a:lnTo>
                      <a:lnTo>
                        <a:pt x="641517" y="182426"/>
                      </a:lnTo>
                      <a:lnTo>
                        <a:pt x="641517" y="183274"/>
                      </a:lnTo>
                      <a:lnTo>
                        <a:pt x="642366" y="184123"/>
                      </a:lnTo>
                      <a:lnTo>
                        <a:pt x="641517" y="184123"/>
                      </a:lnTo>
                      <a:lnTo>
                        <a:pt x="639792" y="184123"/>
                      </a:lnTo>
                      <a:lnTo>
                        <a:pt x="640668" y="185846"/>
                      </a:lnTo>
                      <a:lnTo>
                        <a:pt x="641517" y="184971"/>
                      </a:lnTo>
                      <a:lnTo>
                        <a:pt x="642366" y="185846"/>
                      </a:lnTo>
                      <a:lnTo>
                        <a:pt x="642366" y="186694"/>
                      </a:lnTo>
                      <a:lnTo>
                        <a:pt x="643215" y="186694"/>
                      </a:lnTo>
                      <a:lnTo>
                        <a:pt x="643215" y="187543"/>
                      </a:lnTo>
                      <a:lnTo>
                        <a:pt x="641517" y="187543"/>
                      </a:lnTo>
                      <a:lnTo>
                        <a:pt x="641517" y="188391"/>
                      </a:lnTo>
                      <a:lnTo>
                        <a:pt x="642366" y="188391"/>
                      </a:lnTo>
                      <a:lnTo>
                        <a:pt x="644064" y="189239"/>
                      </a:lnTo>
                      <a:lnTo>
                        <a:pt x="644064" y="190088"/>
                      </a:lnTo>
                      <a:lnTo>
                        <a:pt x="643215" y="190962"/>
                      </a:lnTo>
                      <a:lnTo>
                        <a:pt x="643215" y="191811"/>
                      </a:lnTo>
                      <a:lnTo>
                        <a:pt x="644064" y="191811"/>
                      </a:lnTo>
                      <a:lnTo>
                        <a:pt x="644913" y="192659"/>
                      </a:lnTo>
                      <a:lnTo>
                        <a:pt x="644913" y="193508"/>
                      </a:lnTo>
                      <a:lnTo>
                        <a:pt x="645762" y="193508"/>
                      </a:lnTo>
                      <a:lnTo>
                        <a:pt x="644913" y="194356"/>
                      </a:lnTo>
                      <a:lnTo>
                        <a:pt x="644064" y="194356"/>
                      </a:lnTo>
                      <a:lnTo>
                        <a:pt x="644913" y="194356"/>
                      </a:lnTo>
                      <a:lnTo>
                        <a:pt x="644064" y="195204"/>
                      </a:lnTo>
                      <a:lnTo>
                        <a:pt x="644913" y="195204"/>
                      </a:lnTo>
                      <a:lnTo>
                        <a:pt x="645762" y="195204"/>
                      </a:lnTo>
                      <a:lnTo>
                        <a:pt x="646637" y="195204"/>
                      </a:lnTo>
                      <a:lnTo>
                        <a:pt x="646637" y="196079"/>
                      </a:lnTo>
                      <a:lnTo>
                        <a:pt x="647486" y="196079"/>
                      </a:lnTo>
                      <a:lnTo>
                        <a:pt x="647486" y="197776"/>
                      </a:lnTo>
                      <a:lnTo>
                        <a:pt x="648335" y="198624"/>
                      </a:lnTo>
                      <a:lnTo>
                        <a:pt x="649184" y="199473"/>
                      </a:lnTo>
                      <a:lnTo>
                        <a:pt x="650882" y="200321"/>
                      </a:lnTo>
                      <a:lnTo>
                        <a:pt x="650882" y="201169"/>
                      </a:lnTo>
                      <a:lnTo>
                        <a:pt x="651758" y="201169"/>
                      </a:lnTo>
                      <a:lnTo>
                        <a:pt x="650882" y="202044"/>
                      </a:lnTo>
                      <a:lnTo>
                        <a:pt x="651758" y="202893"/>
                      </a:lnTo>
                      <a:lnTo>
                        <a:pt x="651758" y="203741"/>
                      </a:lnTo>
                      <a:lnTo>
                        <a:pt x="652607" y="203741"/>
                      </a:lnTo>
                      <a:lnTo>
                        <a:pt x="655154" y="204589"/>
                      </a:lnTo>
                      <a:lnTo>
                        <a:pt x="654305" y="205438"/>
                      </a:lnTo>
                      <a:lnTo>
                        <a:pt x="655154" y="205438"/>
                      </a:lnTo>
                      <a:lnTo>
                        <a:pt x="654305" y="206286"/>
                      </a:lnTo>
                      <a:lnTo>
                        <a:pt x="656852" y="207135"/>
                      </a:lnTo>
                      <a:lnTo>
                        <a:pt x="656852" y="208009"/>
                      </a:lnTo>
                      <a:lnTo>
                        <a:pt x="657727" y="207135"/>
                      </a:lnTo>
                      <a:lnTo>
                        <a:pt x="658576" y="208009"/>
                      </a:lnTo>
                      <a:lnTo>
                        <a:pt x="659425" y="207135"/>
                      </a:lnTo>
                      <a:lnTo>
                        <a:pt x="660274" y="208009"/>
                      </a:lnTo>
                      <a:lnTo>
                        <a:pt x="660274" y="208858"/>
                      </a:lnTo>
                      <a:lnTo>
                        <a:pt x="662848" y="210554"/>
                      </a:lnTo>
                      <a:lnTo>
                        <a:pt x="663697" y="210554"/>
                      </a:lnTo>
                      <a:lnTo>
                        <a:pt x="663697" y="211403"/>
                      </a:lnTo>
                      <a:lnTo>
                        <a:pt x="664546" y="212251"/>
                      </a:lnTo>
                      <a:lnTo>
                        <a:pt x="662848" y="213126"/>
                      </a:lnTo>
                      <a:lnTo>
                        <a:pt x="662848" y="214823"/>
                      </a:lnTo>
                      <a:lnTo>
                        <a:pt x="662848" y="217368"/>
                      </a:lnTo>
                      <a:lnTo>
                        <a:pt x="662848" y="219091"/>
                      </a:lnTo>
                      <a:lnTo>
                        <a:pt x="661123" y="219940"/>
                      </a:lnTo>
                      <a:lnTo>
                        <a:pt x="661972" y="220788"/>
                      </a:lnTo>
                      <a:lnTo>
                        <a:pt x="665395" y="223333"/>
                      </a:lnTo>
                      <a:lnTo>
                        <a:pt x="665395" y="224208"/>
                      </a:lnTo>
                      <a:lnTo>
                        <a:pt x="667093" y="224208"/>
                      </a:lnTo>
                      <a:lnTo>
                        <a:pt x="667942" y="225056"/>
                      </a:lnTo>
                      <a:lnTo>
                        <a:pt x="667093" y="225905"/>
                      </a:lnTo>
                      <a:lnTo>
                        <a:pt x="667942" y="225905"/>
                      </a:lnTo>
                      <a:lnTo>
                        <a:pt x="668817" y="226753"/>
                      </a:lnTo>
                      <a:lnTo>
                        <a:pt x="667942" y="228450"/>
                      </a:lnTo>
                      <a:lnTo>
                        <a:pt x="668817" y="229298"/>
                      </a:lnTo>
                      <a:lnTo>
                        <a:pt x="669666" y="230173"/>
                      </a:lnTo>
                      <a:lnTo>
                        <a:pt x="669666" y="231021"/>
                      </a:lnTo>
                      <a:lnTo>
                        <a:pt x="669666" y="231870"/>
                      </a:lnTo>
                      <a:lnTo>
                        <a:pt x="670515" y="232718"/>
                      </a:lnTo>
                      <a:lnTo>
                        <a:pt x="671364" y="231870"/>
                      </a:lnTo>
                      <a:lnTo>
                        <a:pt x="672213" y="231870"/>
                      </a:lnTo>
                      <a:lnTo>
                        <a:pt x="673938" y="233566"/>
                      </a:lnTo>
                      <a:lnTo>
                        <a:pt x="674787" y="233566"/>
                      </a:lnTo>
                      <a:lnTo>
                        <a:pt x="674787" y="235290"/>
                      </a:lnTo>
                      <a:lnTo>
                        <a:pt x="677334" y="235290"/>
                      </a:lnTo>
                      <a:lnTo>
                        <a:pt x="678183" y="236138"/>
                      </a:lnTo>
                      <a:lnTo>
                        <a:pt x="679907" y="236138"/>
                      </a:lnTo>
                      <a:lnTo>
                        <a:pt x="680756" y="236986"/>
                      </a:lnTo>
                      <a:lnTo>
                        <a:pt x="678183" y="239532"/>
                      </a:lnTo>
                      <a:lnTo>
                        <a:pt x="677334" y="239532"/>
                      </a:lnTo>
                      <a:lnTo>
                        <a:pt x="675636" y="242103"/>
                      </a:lnTo>
                      <a:lnTo>
                        <a:pt x="673938" y="244648"/>
                      </a:lnTo>
                      <a:lnTo>
                        <a:pt x="673938" y="245497"/>
                      </a:lnTo>
                      <a:lnTo>
                        <a:pt x="674787" y="246372"/>
                      </a:lnTo>
                      <a:lnTo>
                        <a:pt x="675636" y="244648"/>
                      </a:lnTo>
                      <a:lnTo>
                        <a:pt x="676485" y="244648"/>
                      </a:lnTo>
                      <a:lnTo>
                        <a:pt x="676485" y="245497"/>
                      </a:lnTo>
                      <a:lnTo>
                        <a:pt x="675636" y="247220"/>
                      </a:lnTo>
                      <a:lnTo>
                        <a:pt x="673938" y="248917"/>
                      </a:lnTo>
                      <a:lnTo>
                        <a:pt x="674787" y="249765"/>
                      </a:lnTo>
                      <a:lnTo>
                        <a:pt x="673938" y="251462"/>
                      </a:lnTo>
                      <a:lnTo>
                        <a:pt x="674787" y="251462"/>
                      </a:lnTo>
                      <a:lnTo>
                        <a:pt x="674787" y="252337"/>
                      </a:lnTo>
                      <a:lnTo>
                        <a:pt x="674787" y="253185"/>
                      </a:lnTo>
                      <a:lnTo>
                        <a:pt x="673938" y="253185"/>
                      </a:lnTo>
                      <a:lnTo>
                        <a:pt x="673062" y="254033"/>
                      </a:lnTo>
                      <a:lnTo>
                        <a:pt x="672213" y="254882"/>
                      </a:lnTo>
                      <a:lnTo>
                        <a:pt x="672213" y="256578"/>
                      </a:lnTo>
                      <a:lnTo>
                        <a:pt x="669666" y="257427"/>
                      </a:lnTo>
                      <a:lnTo>
                        <a:pt x="668817" y="257427"/>
                      </a:lnTo>
                      <a:lnTo>
                        <a:pt x="669666" y="259150"/>
                      </a:lnTo>
                      <a:lnTo>
                        <a:pt x="669666" y="260847"/>
                      </a:lnTo>
                      <a:lnTo>
                        <a:pt x="670515" y="261695"/>
                      </a:lnTo>
                      <a:lnTo>
                        <a:pt x="669666" y="262544"/>
                      </a:lnTo>
                      <a:lnTo>
                        <a:pt x="668817" y="264267"/>
                      </a:lnTo>
                      <a:lnTo>
                        <a:pt x="667942" y="263418"/>
                      </a:lnTo>
                      <a:lnTo>
                        <a:pt x="667093" y="264267"/>
                      </a:lnTo>
                      <a:lnTo>
                        <a:pt x="666244" y="264267"/>
                      </a:lnTo>
                      <a:lnTo>
                        <a:pt x="666244" y="265115"/>
                      </a:lnTo>
                      <a:lnTo>
                        <a:pt x="666244" y="265964"/>
                      </a:lnTo>
                      <a:lnTo>
                        <a:pt x="667093" y="267660"/>
                      </a:lnTo>
                      <a:lnTo>
                        <a:pt x="667093" y="268535"/>
                      </a:lnTo>
                      <a:lnTo>
                        <a:pt x="666244" y="268535"/>
                      </a:lnTo>
                      <a:lnTo>
                        <a:pt x="667942" y="269384"/>
                      </a:lnTo>
                      <a:lnTo>
                        <a:pt x="667093" y="270232"/>
                      </a:lnTo>
                      <a:lnTo>
                        <a:pt x="666244" y="271080"/>
                      </a:lnTo>
                      <a:lnTo>
                        <a:pt x="666244" y="271929"/>
                      </a:lnTo>
                      <a:lnTo>
                        <a:pt x="667093" y="272777"/>
                      </a:lnTo>
                      <a:lnTo>
                        <a:pt x="666244" y="275349"/>
                      </a:lnTo>
                      <a:lnTo>
                        <a:pt x="667093" y="275349"/>
                      </a:lnTo>
                      <a:lnTo>
                        <a:pt x="667093" y="276197"/>
                      </a:lnTo>
                      <a:lnTo>
                        <a:pt x="667942" y="276197"/>
                      </a:lnTo>
                      <a:lnTo>
                        <a:pt x="667942" y="277045"/>
                      </a:lnTo>
                      <a:lnTo>
                        <a:pt x="667093" y="278742"/>
                      </a:lnTo>
                      <a:lnTo>
                        <a:pt x="667942" y="278742"/>
                      </a:lnTo>
                      <a:lnTo>
                        <a:pt x="667942" y="279591"/>
                      </a:lnTo>
                      <a:lnTo>
                        <a:pt x="668817" y="279591"/>
                      </a:lnTo>
                      <a:lnTo>
                        <a:pt x="671364" y="282162"/>
                      </a:lnTo>
                      <a:lnTo>
                        <a:pt x="673062" y="282162"/>
                      </a:lnTo>
                      <a:lnTo>
                        <a:pt x="673938" y="282162"/>
                      </a:lnTo>
                      <a:lnTo>
                        <a:pt x="675636" y="283010"/>
                      </a:lnTo>
                      <a:lnTo>
                        <a:pt x="676485" y="283010"/>
                      </a:lnTo>
                      <a:lnTo>
                        <a:pt x="679907" y="283010"/>
                      </a:lnTo>
                      <a:lnTo>
                        <a:pt x="679907" y="281314"/>
                      </a:lnTo>
                      <a:lnTo>
                        <a:pt x="681605" y="281314"/>
                      </a:lnTo>
                      <a:lnTo>
                        <a:pt x="681605" y="280465"/>
                      </a:lnTo>
                      <a:lnTo>
                        <a:pt x="682454" y="279591"/>
                      </a:lnTo>
                      <a:lnTo>
                        <a:pt x="684152" y="279591"/>
                      </a:lnTo>
                      <a:lnTo>
                        <a:pt x="685028" y="279591"/>
                      </a:lnTo>
                      <a:lnTo>
                        <a:pt x="685877" y="279591"/>
                      </a:lnTo>
                      <a:lnTo>
                        <a:pt x="689272" y="279591"/>
                      </a:lnTo>
                      <a:lnTo>
                        <a:pt x="690121" y="280465"/>
                      </a:lnTo>
                      <a:lnTo>
                        <a:pt x="691846" y="281314"/>
                      </a:lnTo>
                      <a:lnTo>
                        <a:pt x="692695" y="279591"/>
                      </a:lnTo>
                      <a:lnTo>
                        <a:pt x="693544" y="279591"/>
                      </a:lnTo>
                      <a:lnTo>
                        <a:pt x="693544" y="280465"/>
                      </a:lnTo>
                      <a:lnTo>
                        <a:pt x="695242" y="280465"/>
                      </a:lnTo>
                      <a:lnTo>
                        <a:pt x="695242" y="279591"/>
                      </a:lnTo>
                      <a:lnTo>
                        <a:pt x="696091" y="279591"/>
                      </a:lnTo>
                      <a:lnTo>
                        <a:pt x="696966" y="281314"/>
                      </a:lnTo>
                      <a:lnTo>
                        <a:pt x="697815" y="281314"/>
                      </a:lnTo>
                      <a:lnTo>
                        <a:pt x="698664" y="280465"/>
                      </a:lnTo>
                      <a:lnTo>
                        <a:pt x="699513" y="280465"/>
                      </a:lnTo>
                      <a:lnTo>
                        <a:pt x="700362" y="278742"/>
                      </a:lnTo>
                      <a:lnTo>
                        <a:pt x="701211" y="277894"/>
                      </a:lnTo>
                      <a:lnTo>
                        <a:pt x="701211" y="277045"/>
                      </a:lnTo>
                      <a:lnTo>
                        <a:pt x="701211" y="276197"/>
                      </a:lnTo>
                      <a:lnTo>
                        <a:pt x="702087" y="275349"/>
                      </a:lnTo>
                      <a:lnTo>
                        <a:pt x="701211" y="276197"/>
                      </a:lnTo>
                      <a:lnTo>
                        <a:pt x="700362" y="275349"/>
                      </a:lnTo>
                      <a:lnTo>
                        <a:pt x="701211" y="274500"/>
                      </a:lnTo>
                      <a:lnTo>
                        <a:pt x="702087" y="274500"/>
                      </a:lnTo>
                      <a:lnTo>
                        <a:pt x="703785" y="275349"/>
                      </a:lnTo>
                      <a:lnTo>
                        <a:pt x="705483" y="274500"/>
                      </a:lnTo>
                      <a:lnTo>
                        <a:pt x="706332" y="274500"/>
                      </a:lnTo>
                      <a:lnTo>
                        <a:pt x="706332" y="275349"/>
                      </a:lnTo>
                      <a:lnTo>
                        <a:pt x="705483" y="275349"/>
                      </a:lnTo>
                      <a:lnTo>
                        <a:pt x="704634" y="277894"/>
                      </a:lnTo>
                      <a:lnTo>
                        <a:pt x="706332" y="277045"/>
                      </a:lnTo>
                      <a:lnTo>
                        <a:pt x="707207" y="277045"/>
                      </a:lnTo>
                      <a:lnTo>
                        <a:pt x="707207" y="278742"/>
                      </a:lnTo>
                      <a:lnTo>
                        <a:pt x="708905" y="278742"/>
                      </a:lnTo>
                      <a:lnTo>
                        <a:pt x="708905" y="279591"/>
                      </a:lnTo>
                      <a:lnTo>
                        <a:pt x="710603" y="279591"/>
                      </a:lnTo>
                      <a:lnTo>
                        <a:pt x="711452" y="281314"/>
                      </a:lnTo>
                      <a:lnTo>
                        <a:pt x="713177" y="279591"/>
                      </a:lnTo>
                      <a:lnTo>
                        <a:pt x="714875" y="279591"/>
                      </a:lnTo>
                      <a:lnTo>
                        <a:pt x="715724" y="279591"/>
                      </a:lnTo>
                      <a:lnTo>
                        <a:pt x="716573" y="280465"/>
                      </a:lnTo>
                      <a:lnTo>
                        <a:pt x="717422" y="280465"/>
                      </a:lnTo>
                      <a:lnTo>
                        <a:pt x="717422" y="279591"/>
                      </a:lnTo>
                      <a:lnTo>
                        <a:pt x="718271" y="279591"/>
                      </a:lnTo>
                      <a:lnTo>
                        <a:pt x="722542" y="278742"/>
                      </a:lnTo>
                      <a:lnTo>
                        <a:pt x="724267" y="279591"/>
                      </a:lnTo>
                      <a:lnTo>
                        <a:pt x="725116" y="279591"/>
                      </a:lnTo>
                      <a:lnTo>
                        <a:pt x="723391" y="277894"/>
                      </a:lnTo>
                      <a:lnTo>
                        <a:pt x="724267" y="277045"/>
                      </a:lnTo>
                      <a:lnTo>
                        <a:pt x="725965" y="278742"/>
                      </a:lnTo>
                      <a:lnTo>
                        <a:pt x="727663" y="277045"/>
                      </a:lnTo>
                      <a:lnTo>
                        <a:pt x="728512" y="277894"/>
                      </a:lnTo>
                      <a:lnTo>
                        <a:pt x="729361" y="279591"/>
                      </a:lnTo>
                      <a:lnTo>
                        <a:pt x="731085" y="279591"/>
                      </a:lnTo>
                      <a:lnTo>
                        <a:pt x="732783" y="280465"/>
                      </a:lnTo>
                      <a:lnTo>
                        <a:pt x="733632" y="283010"/>
                      </a:lnTo>
                      <a:lnTo>
                        <a:pt x="735357" y="282162"/>
                      </a:lnTo>
                      <a:lnTo>
                        <a:pt x="736206" y="280465"/>
                      </a:lnTo>
                      <a:lnTo>
                        <a:pt x="737055" y="280465"/>
                      </a:lnTo>
                      <a:lnTo>
                        <a:pt x="737055" y="282162"/>
                      </a:lnTo>
                      <a:lnTo>
                        <a:pt x="737904" y="282162"/>
                      </a:lnTo>
                      <a:lnTo>
                        <a:pt x="739602" y="281314"/>
                      </a:lnTo>
                      <a:lnTo>
                        <a:pt x="743024" y="280465"/>
                      </a:lnTo>
                      <a:lnTo>
                        <a:pt x="743873" y="281314"/>
                      </a:lnTo>
                      <a:lnTo>
                        <a:pt x="744722" y="282162"/>
                      </a:lnTo>
                      <a:lnTo>
                        <a:pt x="744722" y="280465"/>
                      </a:lnTo>
                      <a:lnTo>
                        <a:pt x="744722" y="279591"/>
                      </a:lnTo>
                      <a:lnTo>
                        <a:pt x="744722" y="278742"/>
                      </a:lnTo>
                      <a:lnTo>
                        <a:pt x="746447" y="279591"/>
                      </a:lnTo>
                      <a:lnTo>
                        <a:pt x="747296" y="280465"/>
                      </a:lnTo>
                      <a:lnTo>
                        <a:pt x="746447" y="281314"/>
                      </a:lnTo>
                      <a:lnTo>
                        <a:pt x="747296" y="281314"/>
                      </a:lnTo>
                      <a:lnTo>
                        <a:pt x="746447" y="282162"/>
                      </a:lnTo>
                      <a:lnTo>
                        <a:pt x="747296" y="283010"/>
                      </a:lnTo>
                      <a:lnTo>
                        <a:pt x="746447" y="283010"/>
                      </a:lnTo>
                      <a:lnTo>
                        <a:pt x="748144" y="283859"/>
                      </a:lnTo>
                      <a:lnTo>
                        <a:pt x="748993" y="282162"/>
                      </a:lnTo>
                      <a:lnTo>
                        <a:pt x="750691" y="281314"/>
                      </a:lnTo>
                      <a:lnTo>
                        <a:pt x="750691" y="280465"/>
                      </a:lnTo>
                      <a:lnTo>
                        <a:pt x="752416" y="280465"/>
                      </a:lnTo>
                      <a:lnTo>
                        <a:pt x="754114" y="278742"/>
                      </a:lnTo>
                      <a:lnTo>
                        <a:pt x="754963" y="279591"/>
                      </a:lnTo>
                      <a:lnTo>
                        <a:pt x="755812" y="278742"/>
                      </a:lnTo>
                      <a:lnTo>
                        <a:pt x="756661" y="279591"/>
                      </a:lnTo>
                      <a:lnTo>
                        <a:pt x="757536" y="280465"/>
                      </a:lnTo>
                      <a:lnTo>
                        <a:pt x="758385" y="279591"/>
                      </a:lnTo>
                      <a:lnTo>
                        <a:pt x="759234" y="281314"/>
                      </a:lnTo>
                      <a:lnTo>
                        <a:pt x="760083" y="282162"/>
                      </a:lnTo>
                      <a:lnTo>
                        <a:pt x="760083" y="283010"/>
                      </a:lnTo>
                      <a:lnTo>
                        <a:pt x="760932" y="284707"/>
                      </a:lnTo>
                      <a:lnTo>
                        <a:pt x="762630" y="284707"/>
                      </a:lnTo>
                      <a:lnTo>
                        <a:pt x="762630" y="285582"/>
                      </a:lnTo>
                      <a:lnTo>
                        <a:pt x="763506" y="285582"/>
                      </a:lnTo>
                      <a:lnTo>
                        <a:pt x="763506" y="286430"/>
                      </a:lnTo>
                      <a:lnTo>
                        <a:pt x="764355" y="286430"/>
                      </a:lnTo>
                      <a:lnTo>
                        <a:pt x="765204" y="287279"/>
                      </a:lnTo>
                      <a:lnTo>
                        <a:pt x="765204" y="288127"/>
                      </a:lnTo>
                      <a:lnTo>
                        <a:pt x="766053" y="288127"/>
                      </a:lnTo>
                      <a:lnTo>
                        <a:pt x="767751" y="288127"/>
                      </a:lnTo>
                      <a:lnTo>
                        <a:pt x="767751" y="287279"/>
                      </a:lnTo>
                      <a:lnTo>
                        <a:pt x="768600" y="288127"/>
                      </a:lnTo>
                      <a:lnTo>
                        <a:pt x="768600" y="288976"/>
                      </a:lnTo>
                      <a:lnTo>
                        <a:pt x="767751" y="289824"/>
                      </a:lnTo>
                      <a:lnTo>
                        <a:pt x="767751" y="291547"/>
                      </a:lnTo>
                      <a:lnTo>
                        <a:pt x="766902" y="291547"/>
                      </a:lnTo>
                      <a:lnTo>
                        <a:pt x="766902" y="293244"/>
                      </a:lnTo>
                      <a:lnTo>
                        <a:pt x="765204" y="294092"/>
                      </a:lnTo>
                      <a:lnTo>
                        <a:pt x="764355" y="294941"/>
                      </a:lnTo>
                      <a:lnTo>
                        <a:pt x="761781" y="296664"/>
                      </a:lnTo>
                      <a:lnTo>
                        <a:pt x="761781" y="298361"/>
                      </a:lnTo>
                      <a:lnTo>
                        <a:pt x="761781" y="299209"/>
                      </a:lnTo>
                      <a:lnTo>
                        <a:pt x="760932" y="300057"/>
                      </a:lnTo>
                      <a:lnTo>
                        <a:pt x="760083" y="301754"/>
                      </a:lnTo>
                      <a:lnTo>
                        <a:pt x="760932" y="303477"/>
                      </a:lnTo>
                      <a:lnTo>
                        <a:pt x="760083" y="304326"/>
                      </a:lnTo>
                      <a:lnTo>
                        <a:pt x="762630" y="304326"/>
                      </a:lnTo>
                      <a:lnTo>
                        <a:pt x="762630" y="305174"/>
                      </a:lnTo>
                      <a:lnTo>
                        <a:pt x="762630" y="306022"/>
                      </a:lnTo>
                      <a:lnTo>
                        <a:pt x="761781" y="306871"/>
                      </a:lnTo>
                      <a:lnTo>
                        <a:pt x="760932" y="307746"/>
                      </a:lnTo>
                      <a:lnTo>
                        <a:pt x="761781" y="307746"/>
                      </a:lnTo>
                      <a:lnTo>
                        <a:pt x="760932" y="309442"/>
                      </a:lnTo>
                      <a:lnTo>
                        <a:pt x="760932" y="308594"/>
                      </a:lnTo>
                      <a:lnTo>
                        <a:pt x="760083" y="308594"/>
                      </a:lnTo>
                      <a:lnTo>
                        <a:pt x="760083" y="309442"/>
                      </a:lnTo>
                      <a:lnTo>
                        <a:pt x="760083" y="311139"/>
                      </a:lnTo>
                      <a:lnTo>
                        <a:pt x="760083" y="311988"/>
                      </a:lnTo>
                      <a:lnTo>
                        <a:pt x="760083" y="312836"/>
                      </a:lnTo>
                      <a:lnTo>
                        <a:pt x="760932" y="313711"/>
                      </a:lnTo>
                      <a:lnTo>
                        <a:pt x="760083" y="314559"/>
                      </a:lnTo>
                      <a:lnTo>
                        <a:pt x="760932" y="315408"/>
                      </a:lnTo>
                      <a:lnTo>
                        <a:pt x="760083" y="316256"/>
                      </a:lnTo>
                      <a:lnTo>
                        <a:pt x="760083" y="317104"/>
                      </a:lnTo>
                      <a:lnTo>
                        <a:pt x="760083" y="317953"/>
                      </a:lnTo>
                      <a:lnTo>
                        <a:pt x="759234" y="319676"/>
                      </a:lnTo>
                      <a:lnTo>
                        <a:pt x="757536" y="320524"/>
                      </a:lnTo>
                      <a:lnTo>
                        <a:pt x="757536" y="321373"/>
                      </a:lnTo>
                      <a:lnTo>
                        <a:pt x="756661" y="321373"/>
                      </a:lnTo>
                      <a:lnTo>
                        <a:pt x="756661" y="322221"/>
                      </a:lnTo>
                      <a:lnTo>
                        <a:pt x="756661" y="323069"/>
                      </a:lnTo>
                      <a:lnTo>
                        <a:pt x="756661" y="323918"/>
                      </a:lnTo>
                      <a:lnTo>
                        <a:pt x="756661" y="324793"/>
                      </a:lnTo>
                      <a:lnTo>
                        <a:pt x="757536" y="324793"/>
                      </a:lnTo>
                      <a:lnTo>
                        <a:pt x="757536" y="325641"/>
                      </a:lnTo>
                      <a:lnTo>
                        <a:pt x="758385" y="326489"/>
                      </a:lnTo>
                      <a:lnTo>
                        <a:pt x="758385" y="328186"/>
                      </a:lnTo>
                      <a:lnTo>
                        <a:pt x="760083" y="328186"/>
                      </a:lnTo>
                      <a:lnTo>
                        <a:pt x="760083" y="329034"/>
                      </a:lnTo>
                      <a:lnTo>
                        <a:pt x="760932" y="329909"/>
                      </a:lnTo>
                      <a:lnTo>
                        <a:pt x="760932" y="331606"/>
                      </a:lnTo>
                      <a:lnTo>
                        <a:pt x="761781" y="332454"/>
                      </a:lnTo>
                      <a:lnTo>
                        <a:pt x="762630" y="333303"/>
                      </a:lnTo>
                      <a:lnTo>
                        <a:pt x="764355" y="335000"/>
                      </a:lnTo>
                      <a:lnTo>
                        <a:pt x="765204" y="335000"/>
                      </a:lnTo>
                      <a:lnTo>
                        <a:pt x="766053" y="333303"/>
                      </a:lnTo>
                      <a:lnTo>
                        <a:pt x="766902" y="332454"/>
                      </a:lnTo>
                      <a:lnTo>
                        <a:pt x="768600" y="329909"/>
                      </a:lnTo>
                      <a:lnTo>
                        <a:pt x="769475" y="329034"/>
                      </a:lnTo>
                      <a:lnTo>
                        <a:pt x="771173" y="329034"/>
                      </a:lnTo>
                      <a:lnTo>
                        <a:pt x="771173" y="327338"/>
                      </a:lnTo>
                      <a:lnTo>
                        <a:pt x="772022" y="323918"/>
                      </a:lnTo>
                      <a:lnTo>
                        <a:pt x="777143" y="320524"/>
                      </a:lnTo>
                      <a:lnTo>
                        <a:pt x="778841" y="320524"/>
                      </a:lnTo>
                      <a:lnTo>
                        <a:pt x="779716" y="319676"/>
                      </a:lnTo>
                      <a:lnTo>
                        <a:pt x="782263" y="320524"/>
                      </a:lnTo>
                      <a:lnTo>
                        <a:pt x="783961" y="321373"/>
                      </a:lnTo>
                      <a:lnTo>
                        <a:pt x="783961" y="322221"/>
                      </a:lnTo>
                      <a:lnTo>
                        <a:pt x="784810" y="322221"/>
                      </a:lnTo>
                      <a:lnTo>
                        <a:pt x="787384" y="324793"/>
                      </a:lnTo>
                      <a:lnTo>
                        <a:pt x="787384" y="325641"/>
                      </a:lnTo>
                      <a:lnTo>
                        <a:pt x="787384" y="326489"/>
                      </a:lnTo>
                      <a:lnTo>
                        <a:pt x="789082" y="326489"/>
                      </a:lnTo>
                      <a:lnTo>
                        <a:pt x="789082" y="327338"/>
                      </a:lnTo>
                      <a:lnTo>
                        <a:pt x="789931" y="326489"/>
                      </a:lnTo>
                      <a:lnTo>
                        <a:pt x="790780" y="326489"/>
                      </a:lnTo>
                      <a:lnTo>
                        <a:pt x="790780" y="329034"/>
                      </a:lnTo>
                      <a:lnTo>
                        <a:pt x="789931" y="329034"/>
                      </a:lnTo>
                      <a:lnTo>
                        <a:pt x="789931" y="330758"/>
                      </a:lnTo>
                      <a:lnTo>
                        <a:pt x="791655" y="329034"/>
                      </a:lnTo>
                      <a:lnTo>
                        <a:pt x="792504" y="327338"/>
                      </a:lnTo>
                      <a:lnTo>
                        <a:pt x="794202" y="325641"/>
                      </a:lnTo>
                      <a:lnTo>
                        <a:pt x="794202" y="324793"/>
                      </a:lnTo>
                      <a:lnTo>
                        <a:pt x="795051" y="324793"/>
                      </a:lnTo>
                      <a:lnTo>
                        <a:pt x="795900" y="326489"/>
                      </a:lnTo>
                      <a:lnTo>
                        <a:pt x="796776" y="326489"/>
                      </a:lnTo>
                      <a:lnTo>
                        <a:pt x="796776" y="324793"/>
                      </a:lnTo>
                      <a:lnTo>
                        <a:pt x="796776" y="323918"/>
                      </a:lnTo>
                      <a:lnTo>
                        <a:pt x="797625" y="323069"/>
                      </a:lnTo>
                      <a:lnTo>
                        <a:pt x="797625" y="322221"/>
                      </a:lnTo>
                      <a:lnTo>
                        <a:pt x="797625" y="321373"/>
                      </a:lnTo>
                      <a:lnTo>
                        <a:pt x="798474" y="321373"/>
                      </a:lnTo>
                      <a:lnTo>
                        <a:pt x="799323" y="321373"/>
                      </a:lnTo>
                      <a:lnTo>
                        <a:pt x="799323" y="320524"/>
                      </a:lnTo>
                      <a:lnTo>
                        <a:pt x="799323" y="319676"/>
                      </a:lnTo>
                      <a:lnTo>
                        <a:pt x="800172" y="318828"/>
                      </a:lnTo>
                      <a:lnTo>
                        <a:pt x="801021" y="320524"/>
                      </a:lnTo>
                      <a:lnTo>
                        <a:pt x="801896" y="321373"/>
                      </a:lnTo>
                      <a:lnTo>
                        <a:pt x="802745" y="322221"/>
                      </a:lnTo>
                      <a:lnTo>
                        <a:pt x="802745" y="323069"/>
                      </a:lnTo>
                      <a:lnTo>
                        <a:pt x="803594" y="323069"/>
                      </a:lnTo>
                      <a:lnTo>
                        <a:pt x="802745" y="323918"/>
                      </a:lnTo>
                      <a:lnTo>
                        <a:pt x="802745" y="324793"/>
                      </a:lnTo>
                      <a:lnTo>
                        <a:pt x="804443" y="325641"/>
                      </a:lnTo>
                      <a:lnTo>
                        <a:pt x="805292" y="325641"/>
                      </a:lnTo>
                      <a:lnTo>
                        <a:pt x="805292" y="326489"/>
                      </a:lnTo>
                      <a:lnTo>
                        <a:pt x="804443" y="327338"/>
                      </a:lnTo>
                      <a:lnTo>
                        <a:pt x="805292" y="329909"/>
                      </a:lnTo>
                      <a:lnTo>
                        <a:pt x="804443" y="331606"/>
                      </a:lnTo>
                      <a:lnTo>
                        <a:pt x="805292" y="332454"/>
                      </a:lnTo>
                      <a:lnTo>
                        <a:pt x="805292" y="333303"/>
                      </a:lnTo>
                      <a:lnTo>
                        <a:pt x="806990" y="335874"/>
                      </a:lnTo>
                      <a:lnTo>
                        <a:pt x="806990" y="336723"/>
                      </a:lnTo>
                      <a:lnTo>
                        <a:pt x="808715" y="338420"/>
                      </a:lnTo>
                      <a:lnTo>
                        <a:pt x="808715" y="339268"/>
                      </a:lnTo>
                      <a:lnTo>
                        <a:pt x="810412" y="340116"/>
                      </a:lnTo>
                      <a:lnTo>
                        <a:pt x="812110" y="340991"/>
                      </a:lnTo>
                      <a:lnTo>
                        <a:pt x="811261" y="341840"/>
                      </a:lnTo>
                      <a:lnTo>
                        <a:pt x="810412" y="341840"/>
                      </a:lnTo>
                      <a:lnTo>
                        <a:pt x="810412" y="343536"/>
                      </a:lnTo>
                      <a:lnTo>
                        <a:pt x="809563" y="345233"/>
                      </a:lnTo>
                      <a:lnTo>
                        <a:pt x="806990" y="346081"/>
                      </a:lnTo>
                      <a:lnTo>
                        <a:pt x="807866" y="347805"/>
                      </a:lnTo>
                      <a:lnTo>
                        <a:pt x="809563" y="348653"/>
                      </a:lnTo>
                      <a:lnTo>
                        <a:pt x="811261" y="348653"/>
                      </a:lnTo>
                      <a:lnTo>
                        <a:pt x="812110" y="350350"/>
                      </a:lnTo>
                      <a:lnTo>
                        <a:pt x="812959" y="351198"/>
                      </a:lnTo>
                      <a:lnTo>
                        <a:pt x="817231" y="354618"/>
                      </a:lnTo>
                      <a:lnTo>
                        <a:pt x="818955" y="353770"/>
                      </a:lnTo>
                      <a:lnTo>
                        <a:pt x="820653" y="352921"/>
                      </a:lnTo>
                      <a:lnTo>
                        <a:pt x="821502" y="353770"/>
                      </a:lnTo>
                      <a:lnTo>
                        <a:pt x="822351" y="352921"/>
                      </a:lnTo>
                      <a:lnTo>
                        <a:pt x="824076" y="352921"/>
                      </a:lnTo>
                      <a:lnTo>
                        <a:pt x="824076" y="352073"/>
                      </a:lnTo>
                      <a:lnTo>
                        <a:pt x="824076" y="351198"/>
                      </a:lnTo>
                      <a:lnTo>
                        <a:pt x="824076" y="350350"/>
                      </a:lnTo>
                      <a:lnTo>
                        <a:pt x="825774" y="351198"/>
                      </a:lnTo>
                      <a:lnTo>
                        <a:pt x="826623" y="350350"/>
                      </a:lnTo>
                      <a:lnTo>
                        <a:pt x="827472" y="350350"/>
                      </a:lnTo>
                      <a:lnTo>
                        <a:pt x="828321" y="350350"/>
                      </a:lnTo>
                      <a:lnTo>
                        <a:pt x="827472" y="351198"/>
                      </a:lnTo>
                      <a:lnTo>
                        <a:pt x="828321" y="352073"/>
                      </a:lnTo>
                      <a:lnTo>
                        <a:pt x="820653" y="358886"/>
                      </a:lnTo>
                      <a:lnTo>
                        <a:pt x="818955" y="360583"/>
                      </a:lnTo>
                      <a:lnTo>
                        <a:pt x="818955" y="362280"/>
                      </a:lnTo>
                      <a:lnTo>
                        <a:pt x="819804" y="362280"/>
                      </a:lnTo>
                      <a:lnTo>
                        <a:pt x="818955" y="363128"/>
                      </a:lnTo>
                      <a:lnTo>
                        <a:pt x="814684" y="366548"/>
                      </a:lnTo>
                      <a:lnTo>
                        <a:pt x="812110" y="369120"/>
                      </a:lnTo>
                      <a:lnTo>
                        <a:pt x="808715" y="374237"/>
                      </a:lnTo>
                      <a:lnTo>
                        <a:pt x="806141" y="377630"/>
                      </a:lnTo>
                      <a:lnTo>
                        <a:pt x="805292" y="381898"/>
                      </a:lnTo>
                      <a:lnTo>
                        <a:pt x="804443" y="382747"/>
                      </a:lnTo>
                      <a:lnTo>
                        <a:pt x="802745" y="382747"/>
                      </a:lnTo>
                      <a:lnTo>
                        <a:pt x="799323" y="383595"/>
                      </a:lnTo>
                      <a:lnTo>
                        <a:pt x="795900" y="385292"/>
                      </a:lnTo>
                      <a:lnTo>
                        <a:pt x="792504" y="386167"/>
                      </a:lnTo>
                      <a:lnTo>
                        <a:pt x="796776" y="388712"/>
                      </a:lnTo>
                      <a:lnTo>
                        <a:pt x="795051" y="392980"/>
                      </a:lnTo>
                      <a:lnTo>
                        <a:pt x="794202" y="392980"/>
                      </a:lnTo>
                      <a:lnTo>
                        <a:pt x="794202" y="394677"/>
                      </a:lnTo>
                      <a:lnTo>
                        <a:pt x="794202" y="395525"/>
                      </a:lnTo>
                      <a:lnTo>
                        <a:pt x="793353" y="395525"/>
                      </a:lnTo>
                      <a:lnTo>
                        <a:pt x="792504" y="396400"/>
                      </a:lnTo>
                      <a:lnTo>
                        <a:pt x="791655" y="398097"/>
                      </a:lnTo>
                      <a:lnTo>
                        <a:pt x="786535" y="398097"/>
                      </a:lnTo>
                      <a:lnTo>
                        <a:pt x="783961" y="398945"/>
                      </a:lnTo>
                      <a:lnTo>
                        <a:pt x="779716" y="402365"/>
                      </a:lnTo>
                      <a:lnTo>
                        <a:pt x="776294" y="406607"/>
                      </a:lnTo>
                      <a:lnTo>
                        <a:pt x="772022" y="414296"/>
                      </a:lnTo>
                      <a:lnTo>
                        <a:pt x="765204" y="425377"/>
                      </a:lnTo>
                      <a:lnTo>
                        <a:pt x="764355" y="430494"/>
                      </a:lnTo>
                      <a:lnTo>
                        <a:pt x="764355" y="432191"/>
                      </a:lnTo>
                      <a:lnTo>
                        <a:pt x="763506" y="431342"/>
                      </a:lnTo>
                      <a:lnTo>
                        <a:pt x="762630" y="432191"/>
                      </a:lnTo>
                      <a:lnTo>
                        <a:pt x="760932" y="433039"/>
                      </a:lnTo>
                      <a:lnTo>
                        <a:pt x="760932" y="433888"/>
                      </a:lnTo>
                      <a:lnTo>
                        <a:pt x="760932" y="434736"/>
                      </a:lnTo>
                      <a:lnTo>
                        <a:pt x="760083" y="436459"/>
                      </a:lnTo>
                      <a:lnTo>
                        <a:pt x="760932" y="437308"/>
                      </a:lnTo>
                      <a:lnTo>
                        <a:pt x="759234" y="440728"/>
                      </a:lnTo>
                      <a:lnTo>
                        <a:pt x="757536" y="446693"/>
                      </a:lnTo>
                      <a:lnTo>
                        <a:pt x="756661" y="447541"/>
                      </a:lnTo>
                      <a:lnTo>
                        <a:pt x="757536" y="448389"/>
                      </a:lnTo>
                      <a:lnTo>
                        <a:pt x="756661" y="448389"/>
                      </a:lnTo>
                      <a:lnTo>
                        <a:pt x="755812" y="449238"/>
                      </a:lnTo>
                      <a:lnTo>
                        <a:pt x="754963" y="448389"/>
                      </a:lnTo>
                      <a:lnTo>
                        <a:pt x="754963" y="449238"/>
                      </a:lnTo>
                      <a:lnTo>
                        <a:pt x="754114" y="449238"/>
                      </a:lnTo>
                      <a:lnTo>
                        <a:pt x="753265" y="449238"/>
                      </a:lnTo>
                      <a:lnTo>
                        <a:pt x="753265" y="448389"/>
                      </a:lnTo>
                      <a:lnTo>
                        <a:pt x="752416" y="448389"/>
                      </a:lnTo>
                      <a:lnTo>
                        <a:pt x="752416" y="447541"/>
                      </a:lnTo>
                      <a:lnTo>
                        <a:pt x="751540" y="446693"/>
                      </a:lnTo>
                      <a:lnTo>
                        <a:pt x="750691" y="445818"/>
                      </a:lnTo>
                      <a:lnTo>
                        <a:pt x="748144" y="447541"/>
                      </a:lnTo>
                      <a:lnTo>
                        <a:pt x="748144" y="448389"/>
                      </a:lnTo>
                      <a:lnTo>
                        <a:pt x="747296" y="448389"/>
                      </a:lnTo>
                      <a:lnTo>
                        <a:pt x="746447" y="448389"/>
                      </a:lnTo>
                      <a:lnTo>
                        <a:pt x="746447" y="449238"/>
                      </a:lnTo>
                      <a:lnTo>
                        <a:pt x="742175" y="449238"/>
                      </a:lnTo>
                      <a:lnTo>
                        <a:pt x="728512" y="449238"/>
                      </a:lnTo>
                      <a:lnTo>
                        <a:pt x="710603" y="449238"/>
                      </a:lnTo>
                      <a:lnTo>
                        <a:pt x="712301" y="450086"/>
                      </a:lnTo>
                      <a:lnTo>
                        <a:pt x="711452" y="450086"/>
                      </a:lnTo>
                      <a:lnTo>
                        <a:pt x="710603" y="450086"/>
                      </a:lnTo>
                      <a:lnTo>
                        <a:pt x="710603" y="449238"/>
                      </a:lnTo>
                      <a:lnTo>
                        <a:pt x="709754" y="449238"/>
                      </a:lnTo>
                      <a:lnTo>
                        <a:pt x="708905" y="450086"/>
                      </a:lnTo>
                      <a:lnTo>
                        <a:pt x="708056" y="450934"/>
                      </a:lnTo>
                      <a:lnTo>
                        <a:pt x="708056" y="451783"/>
                      </a:lnTo>
                      <a:lnTo>
                        <a:pt x="707207" y="451783"/>
                      </a:lnTo>
                      <a:lnTo>
                        <a:pt x="706332" y="452658"/>
                      </a:lnTo>
                      <a:lnTo>
                        <a:pt x="705483" y="452658"/>
                      </a:lnTo>
                      <a:lnTo>
                        <a:pt x="705483" y="453506"/>
                      </a:lnTo>
                      <a:lnTo>
                        <a:pt x="703785" y="453506"/>
                      </a:lnTo>
                      <a:lnTo>
                        <a:pt x="702936" y="453506"/>
                      </a:lnTo>
                      <a:lnTo>
                        <a:pt x="702087" y="451783"/>
                      </a:lnTo>
                      <a:lnTo>
                        <a:pt x="701211" y="451783"/>
                      </a:lnTo>
                      <a:lnTo>
                        <a:pt x="700362" y="453506"/>
                      </a:lnTo>
                      <a:lnTo>
                        <a:pt x="699513" y="453506"/>
                      </a:lnTo>
                      <a:lnTo>
                        <a:pt x="698664" y="454354"/>
                      </a:lnTo>
                      <a:lnTo>
                        <a:pt x="696966" y="452658"/>
                      </a:lnTo>
                      <a:lnTo>
                        <a:pt x="696966" y="450934"/>
                      </a:lnTo>
                      <a:lnTo>
                        <a:pt x="696091" y="451783"/>
                      </a:lnTo>
                      <a:lnTo>
                        <a:pt x="694393" y="451783"/>
                      </a:lnTo>
                      <a:lnTo>
                        <a:pt x="694393" y="452658"/>
                      </a:lnTo>
                      <a:lnTo>
                        <a:pt x="693544" y="452658"/>
                      </a:lnTo>
                      <a:lnTo>
                        <a:pt x="692695" y="450934"/>
                      </a:lnTo>
                      <a:lnTo>
                        <a:pt x="691846" y="451783"/>
                      </a:lnTo>
                      <a:lnTo>
                        <a:pt x="690121" y="450934"/>
                      </a:lnTo>
                      <a:lnTo>
                        <a:pt x="689272" y="451783"/>
                      </a:lnTo>
                      <a:lnTo>
                        <a:pt x="690121" y="451783"/>
                      </a:lnTo>
                      <a:lnTo>
                        <a:pt x="689272" y="451783"/>
                      </a:lnTo>
                      <a:lnTo>
                        <a:pt x="688423" y="453506"/>
                      </a:lnTo>
                      <a:lnTo>
                        <a:pt x="688423" y="452658"/>
                      </a:lnTo>
                      <a:lnTo>
                        <a:pt x="687574" y="452658"/>
                      </a:lnTo>
                      <a:lnTo>
                        <a:pt x="687574" y="453506"/>
                      </a:lnTo>
                      <a:lnTo>
                        <a:pt x="686725" y="452658"/>
                      </a:lnTo>
                      <a:lnTo>
                        <a:pt x="685877" y="452658"/>
                      </a:lnTo>
                      <a:lnTo>
                        <a:pt x="685028" y="451783"/>
                      </a:lnTo>
                      <a:lnTo>
                        <a:pt x="684152" y="451783"/>
                      </a:lnTo>
                      <a:lnTo>
                        <a:pt x="683303" y="452658"/>
                      </a:lnTo>
                      <a:lnTo>
                        <a:pt x="681605" y="452658"/>
                      </a:lnTo>
                      <a:lnTo>
                        <a:pt x="681605" y="453506"/>
                      </a:lnTo>
                      <a:lnTo>
                        <a:pt x="679907" y="453506"/>
                      </a:lnTo>
                      <a:lnTo>
                        <a:pt x="679032" y="454354"/>
                      </a:lnTo>
                      <a:lnTo>
                        <a:pt x="677334" y="455203"/>
                      </a:lnTo>
                      <a:lnTo>
                        <a:pt x="676485" y="455203"/>
                      </a:lnTo>
                      <a:lnTo>
                        <a:pt x="675636" y="455203"/>
                      </a:lnTo>
                      <a:lnTo>
                        <a:pt x="676485" y="456051"/>
                      </a:lnTo>
                      <a:lnTo>
                        <a:pt x="675636" y="456900"/>
                      </a:lnTo>
                      <a:lnTo>
                        <a:pt x="673938" y="457774"/>
                      </a:lnTo>
                      <a:lnTo>
                        <a:pt x="673938" y="458623"/>
                      </a:lnTo>
                      <a:lnTo>
                        <a:pt x="673938" y="459471"/>
                      </a:lnTo>
                      <a:lnTo>
                        <a:pt x="673938" y="460320"/>
                      </a:lnTo>
                      <a:lnTo>
                        <a:pt x="672213" y="460320"/>
                      </a:lnTo>
                      <a:lnTo>
                        <a:pt x="673062" y="460320"/>
                      </a:lnTo>
                      <a:lnTo>
                        <a:pt x="672213" y="461168"/>
                      </a:lnTo>
                      <a:lnTo>
                        <a:pt x="672213" y="462016"/>
                      </a:lnTo>
                      <a:lnTo>
                        <a:pt x="671364" y="461168"/>
                      </a:lnTo>
                      <a:lnTo>
                        <a:pt x="671364" y="462016"/>
                      </a:lnTo>
                      <a:lnTo>
                        <a:pt x="670515" y="461168"/>
                      </a:lnTo>
                      <a:lnTo>
                        <a:pt x="669666" y="461168"/>
                      </a:lnTo>
                      <a:lnTo>
                        <a:pt x="668817" y="462016"/>
                      </a:lnTo>
                      <a:lnTo>
                        <a:pt x="668817" y="462865"/>
                      </a:lnTo>
                      <a:lnTo>
                        <a:pt x="669666" y="463740"/>
                      </a:lnTo>
                      <a:lnTo>
                        <a:pt x="668817" y="463740"/>
                      </a:lnTo>
                      <a:lnTo>
                        <a:pt x="669666" y="463740"/>
                      </a:lnTo>
                      <a:lnTo>
                        <a:pt x="669666" y="464588"/>
                      </a:lnTo>
                      <a:lnTo>
                        <a:pt x="667942" y="464588"/>
                      </a:lnTo>
                      <a:lnTo>
                        <a:pt x="668817" y="465436"/>
                      </a:lnTo>
                      <a:lnTo>
                        <a:pt x="667942" y="466285"/>
                      </a:lnTo>
                      <a:lnTo>
                        <a:pt x="667942" y="465436"/>
                      </a:lnTo>
                      <a:lnTo>
                        <a:pt x="667093" y="465436"/>
                      </a:lnTo>
                      <a:lnTo>
                        <a:pt x="666244" y="465436"/>
                      </a:lnTo>
                      <a:lnTo>
                        <a:pt x="663697" y="467133"/>
                      </a:lnTo>
                      <a:lnTo>
                        <a:pt x="662848" y="467981"/>
                      </a:lnTo>
                      <a:lnTo>
                        <a:pt x="661972" y="467981"/>
                      </a:lnTo>
                      <a:lnTo>
                        <a:pt x="661972" y="468856"/>
                      </a:lnTo>
                      <a:lnTo>
                        <a:pt x="661123" y="468856"/>
                      </a:lnTo>
                      <a:lnTo>
                        <a:pt x="661123" y="469705"/>
                      </a:lnTo>
                      <a:lnTo>
                        <a:pt x="660274" y="468856"/>
                      </a:lnTo>
                      <a:lnTo>
                        <a:pt x="661123" y="469705"/>
                      </a:lnTo>
                      <a:lnTo>
                        <a:pt x="660274" y="469705"/>
                      </a:lnTo>
                      <a:lnTo>
                        <a:pt x="660274" y="470553"/>
                      </a:lnTo>
                      <a:lnTo>
                        <a:pt x="659425" y="470553"/>
                      </a:lnTo>
                      <a:lnTo>
                        <a:pt x="659425" y="471401"/>
                      </a:lnTo>
                      <a:lnTo>
                        <a:pt x="657727" y="471401"/>
                      </a:lnTo>
                      <a:lnTo>
                        <a:pt x="656852" y="471401"/>
                      </a:lnTo>
                      <a:lnTo>
                        <a:pt x="656852" y="472250"/>
                      </a:lnTo>
                      <a:lnTo>
                        <a:pt x="656003" y="471401"/>
                      </a:lnTo>
                      <a:lnTo>
                        <a:pt x="656003" y="470553"/>
                      </a:lnTo>
                      <a:lnTo>
                        <a:pt x="655154" y="472250"/>
                      </a:lnTo>
                      <a:lnTo>
                        <a:pt x="653456" y="471401"/>
                      </a:lnTo>
                      <a:lnTo>
                        <a:pt x="653456" y="473098"/>
                      </a:lnTo>
                      <a:lnTo>
                        <a:pt x="653456" y="472250"/>
                      </a:lnTo>
                      <a:lnTo>
                        <a:pt x="652607" y="473098"/>
                      </a:lnTo>
                      <a:lnTo>
                        <a:pt x="651758" y="473098"/>
                      </a:lnTo>
                      <a:lnTo>
                        <a:pt x="650882" y="473946"/>
                      </a:lnTo>
                      <a:lnTo>
                        <a:pt x="650882" y="472250"/>
                      </a:lnTo>
                      <a:lnTo>
                        <a:pt x="650033" y="472250"/>
                      </a:lnTo>
                      <a:lnTo>
                        <a:pt x="648335" y="472250"/>
                      </a:lnTo>
                      <a:lnTo>
                        <a:pt x="647486" y="473946"/>
                      </a:lnTo>
                      <a:lnTo>
                        <a:pt x="645762" y="475670"/>
                      </a:lnTo>
                      <a:lnTo>
                        <a:pt x="644913" y="474821"/>
                      </a:lnTo>
                      <a:lnTo>
                        <a:pt x="644913" y="475670"/>
                      </a:lnTo>
                      <a:lnTo>
                        <a:pt x="644064" y="476518"/>
                      </a:lnTo>
                      <a:lnTo>
                        <a:pt x="644913" y="476518"/>
                      </a:lnTo>
                      <a:lnTo>
                        <a:pt x="644064" y="477366"/>
                      </a:lnTo>
                      <a:lnTo>
                        <a:pt x="643215" y="477366"/>
                      </a:lnTo>
                      <a:lnTo>
                        <a:pt x="644064" y="479063"/>
                      </a:lnTo>
                      <a:lnTo>
                        <a:pt x="644064" y="478215"/>
                      </a:lnTo>
                      <a:lnTo>
                        <a:pt x="644064" y="479063"/>
                      </a:lnTo>
                      <a:lnTo>
                        <a:pt x="643215" y="479938"/>
                      </a:lnTo>
                      <a:lnTo>
                        <a:pt x="642366" y="479938"/>
                      </a:lnTo>
                      <a:lnTo>
                        <a:pt x="642366" y="480786"/>
                      </a:lnTo>
                      <a:lnTo>
                        <a:pt x="641517" y="479938"/>
                      </a:lnTo>
                      <a:lnTo>
                        <a:pt x="640668" y="480786"/>
                      </a:lnTo>
                      <a:lnTo>
                        <a:pt x="639792" y="479938"/>
                      </a:lnTo>
                      <a:lnTo>
                        <a:pt x="639792" y="480786"/>
                      </a:lnTo>
                      <a:lnTo>
                        <a:pt x="638943" y="479063"/>
                      </a:lnTo>
                      <a:lnTo>
                        <a:pt x="638094" y="479063"/>
                      </a:lnTo>
                      <a:lnTo>
                        <a:pt x="638094" y="479938"/>
                      </a:lnTo>
                      <a:lnTo>
                        <a:pt x="638943" y="480786"/>
                      </a:lnTo>
                      <a:lnTo>
                        <a:pt x="638094" y="480786"/>
                      </a:lnTo>
                      <a:lnTo>
                        <a:pt x="637245" y="480786"/>
                      </a:lnTo>
                      <a:lnTo>
                        <a:pt x="636396" y="480786"/>
                      </a:lnTo>
                      <a:lnTo>
                        <a:pt x="637245" y="480786"/>
                      </a:lnTo>
                      <a:lnTo>
                        <a:pt x="636396" y="482483"/>
                      </a:lnTo>
                      <a:lnTo>
                        <a:pt x="634672" y="481635"/>
                      </a:lnTo>
                      <a:lnTo>
                        <a:pt x="632974" y="479063"/>
                      </a:lnTo>
                      <a:lnTo>
                        <a:pt x="632974" y="480786"/>
                      </a:lnTo>
                      <a:lnTo>
                        <a:pt x="632125" y="480786"/>
                      </a:lnTo>
                      <a:lnTo>
                        <a:pt x="632125" y="479938"/>
                      </a:lnTo>
                      <a:lnTo>
                        <a:pt x="631276" y="479938"/>
                      </a:lnTo>
                      <a:lnTo>
                        <a:pt x="630427" y="479938"/>
                      </a:lnTo>
                      <a:lnTo>
                        <a:pt x="630427" y="480786"/>
                      </a:lnTo>
                      <a:lnTo>
                        <a:pt x="629578" y="479063"/>
                      </a:lnTo>
                      <a:lnTo>
                        <a:pt x="628702" y="479063"/>
                      </a:lnTo>
                      <a:lnTo>
                        <a:pt x="628702" y="478215"/>
                      </a:lnTo>
                      <a:lnTo>
                        <a:pt x="628702" y="479063"/>
                      </a:lnTo>
                      <a:lnTo>
                        <a:pt x="627853" y="479063"/>
                      </a:lnTo>
                      <a:lnTo>
                        <a:pt x="626155" y="478215"/>
                      </a:lnTo>
                      <a:lnTo>
                        <a:pt x="627004" y="477366"/>
                      </a:lnTo>
                      <a:lnTo>
                        <a:pt x="627004" y="475670"/>
                      </a:lnTo>
                      <a:lnTo>
                        <a:pt x="626155" y="475670"/>
                      </a:lnTo>
                      <a:lnTo>
                        <a:pt x="626155" y="477366"/>
                      </a:lnTo>
                      <a:lnTo>
                        <a:pt x="624458" y="478215"/>
                      </a:lnTo>
                      <a:lnTo>
                        <a:pt x="624458" y="477366"/>
                      </a:lnTo>
                      <a:lnTo>
                        <a:pt x="624458" y="476518"/>
                      </a:lnTo>
                      <a:lnTo>
                        <a:pt x="623582" y="476518"/>
                      </a:lnTo>
                      <a:lnTo>
                        <a:pt x="623582" y="475670"/>
                      </a:lnTo>
                      <a:lnTo>
                        <a:pt x="622733" y="475670"/>
                      </a:lnTo>
                      <a:lnTo>
                        <a:pt x="622733" y="476518"/>
                      </a:lnTo>
                      <a:lnTo>
                        <a:pt x="621884" y="475670"/>
                      </a:lnTo>
                      <a:lnTo>
                        <a:pt x="621035" y="476518"/>
                      </a:lnTo>
                      <a:lnTo>
                        <a:pt x="620186" y="475670"/>
                      </a:lnTo>
                      <a:lnTo>
                        <a:pt x="619337" y="475670"/>
                      </a:lnTo>
                      <a:lnTo>
                        <a:pt x="621035" y="473946"/>
                      </a:lnTo>
                      <a:lnTo>
                        <a:pt x="619337" y="473946"/>
                      </a:lnTo>
                      <a:lnTo>
                        <a:pt x="618488" y="472250"/>
                      </a:lnTo>
                      <a:lnTo>
                        <a:pt x="616764" y="471401"/>
                      </a:lnTo>
                      <a:lnTo>
                        <a:pt x="615066" y="473098"/>
                      </a:lnTo>
                      <a:lnTo>
                        <a:pt x="614217" y="473098"/>
                      </a:lnTo>
                      <a:lnTo>
                        <a:pt x="613368" y="471401"/>
                      </a:lnTo>
                      <a:lnTo>
                        <a:pt x="615066" y="469705"/>
                      </a:lnTo>
                      <a:lnTo>
                        <a:pt x="613368" y="469705"/>
                      </a:lnTo>
                      <a:lnTo>
                        <a:pt x="611643" y="469705"/>
                      </a:lnTo>
                      <a:lnTo>
                        <a:pt x="611643" y="467133"/>
                      </a:lnTo>
                      <a:lnTo>
                        <a:pt x="609945" y="466285"/>
                      </a:lnTo>
                      <a:lnTo>
                        <a:pt x="609096" y="464588"/>
                      </a:lnTo>
                      <a:lnTo>
                        <a:pt x="608247" y="464588"/>
                      </a:lnTo>
                      <a:lnTo>
                        <a:pt x="608247" y="465436"/>
                      </a:lnTo>
                      <a:lnTo>
                        <a:pt x="609096" y="465436"/>
                      </a:lnTo>
                      <a:lnTo>
                        <a:pt x="609096" y="467133"/>
                      </a:lnTo>
                      <a:lnTo>
                        <a:pt x="608247" y="467133"/>
                      </a:lnTo>
                      <a:lnTo>
                        <a:pt x="607398" y="464588"/>
                      </a:lnTo>
                      <a:lnTo>
                        <a:pt x="606523" y="465436"/>
                      </a:lnTo>
                      <a:lnTo>
                        <a:pt x="606523" y="466285"/>
                      </a:lnTo>
                      <a:lnTo>
                        <a:pt x="604825" y="465436"/>
                      </a:lnTo>
                      <a:lnTo>
                        <a:pt x="603976" y="462865"/>
                      </a:lnTo>
                      <a:lnTo>
                        <a:pt x="603127" y="463740"/>
                      </a:lnTo>
                      <a:lnTo>
                        <a:pt x="602278" y="463740"/>
                      </a:lnTo>
                      <a:lnTo>
                        <a:pt x="601429" y="462016"/>
                      </a:lnTo>
                      <a:lnTo>
                        <a:pt x="601429" y="460320"/>
                      </a:lnTo>
                      <a:lnTo>
                        <a:pt x="600553" y="461168"/>
                      </a:lnTo>
                      <a:lnTo>
                        <a:pt x="599704" y="461168"/>
                      </a:lnTo>
                      <a:lnTo>
                        <a:pt x="601429" y="460320"/>
                      </a:lnTo>
                      <a:lnTo>
                        <a:pt x="601429" y="458623"/>
                      </a:lnTo>
                      <a:lnTo>
                        <a:pt x="600553" y="457774"/>
                      </a:lnTo>
                      <a:lnTo>
                        <a:pt x="600553" y="459471"/>
                      </a:lnTo>
                      <a:lnTo>
                        <a:pt x="599704" y="459471"/>
                      </a:lnTo>
                      <a:lnTo>
                        <a:pt x="598855" y="458623"/>
                      </a:lnTo>
                      <a:lnTo>
                        <a:pt x="598006" y="458623"/>
                      </a:lnTo>
                      <a:lnTo>
                        <a:pt x="597157" y="457774"/>
                      </a:lnTo>
                      <a:lnTo>
                        <a:pt x="596308" y="456900"/>
                      </a:lnTo>
                      <a:lnTo>
                        <a:pt x="597157" y="456051"/>
                      </a:lnTo>
                      <a:lnTo>
                        <a:pt x="593735" y="455203"/>
                      </a:lnTo>
                      <a:lnTo>
                        <a:pt x="592886" y="456051"/>
                      </a:lnTo>
                      <a:lnTo>
                        <a:pt x="592037" y="455203"/>
                      </a:lnTo>
                      <a:lnTo>
                        <a:pt x="591188" y="454354"/>
                      </a:lnTo>
                      <a:lnTo>
                        <a:pt x="588614" y="455203"/>
                      </a:lnTo>
                      <a:lnTo>
                        <a:pt x="587765" y="454354"/>
                      </a:lnTo>
                      <a:lnTo>
                        <a:pt x="588614" y="453506"/>
                      </a:lnTo>
                      <a:lnTo>
                        <a:pt x="587765" y="452658"/>
                      </a:lnTo>
                      <a:lnTo>
                        <a:pt x="586067" y="453506"/>
                      </a:lnTo>
                      <a:lnTo>
                        <a:pt x="585218" y="454354"/>
                      </a:lnTo>
                      <a:lnTo>
                        <a:pt x="586916" y="455203"/>
                      </a:lnTo>
                      <a:lnTo>
                        <a:pt x="583494" y="458623"/>
                      </a:lnTo>
                      <a:lnTo>
                        <a:pt x="584343" y="456900"/>
                      </a:lnTo>
                      <a:lnTo>
                        <a:pt x="584343" y="454354"/>
                      </a:lnTo>
                      <a:lnTo>
                        <a:pt x="583494" y="453506"/>
                      </a:lnTo>
                      <a:lnTo>
                        <a:pt x="580947" y="452658"/>
                      </a:lnTo>
                      <a:lnTo>
                        <a:pt x="580947" y="453506"/>
                      </a:lnTo>
                      <a:lnTo>
                        <a:pt x="579249" y="453506"/>
                      </a:lnTo>
                      <a:lnTo>
                        <a:pt x="579249" y="454354"/>
                      </a:lnTo>
                      <a:lnTo>
                        <a:pt x="580098" y="456051"/>
                      </a:lnTo>
                      <a:lnTo>
                        <a:pt x="579249" y="456900"/>
                      </a:lnTo>
                      <a:lnTo>
                        <a:pt x="576675" y="455203"/>
                      </a:lnTo>
                      <a:lnTo>
                        <a:pt x="575826" y="455203"/>
                      </a:lnTo>
                      <a:lnTo>
                        <a:pt x="574977" y="455203"/>
                      </a:lnTo>
                      <a:lnTo>
                        <a:pt x="573253" y="456051"/>
                      </a:lnTo>
                      <a:lnTo>
                        <a:pt x="572404" y="456051"/>
                      </a:lnTo>
                      <a:lnTo>
                        <a:pt x="571555" y="456051"/>
                      </a:lnTo>
                      <a:lnTo>
                        <a:pt x="570706" y="456900"/>
                      </a:lnTo>
                      <a:lnTo>
                        <a:pt x="570706" y="457774"/>
                      </a:lnTo>
                      <a:lnTo>
                        <a:pt x="570706" y="456900"/>
                      </a:lnTo>
                      <a:lnTo>
                        <a:pt x="569857" y="454354"/>
                      </a:lnTo>
                      <a:lnTo>
                        <a:pt x="569008" y="456900"/>
                      </a:lnTo>
                      <a:lnTo>
                        <a:pt x="566434" y="458623"/>
                      </a:lnTo>
                      <a:lnTo>
                        <a:pt x="565585" y="457774"/>
                      </a:lnTo>
                      <a:lnTo>
                        <a:pt x="564736" y="459471"/>
                      </a:lnTo>
                      <a:lnTo>
                        <a:pt x="563039" y="456900"/>
                      </a:lnTo>
                      <a:lnTo>
                        <a:pt x="561314" y="458623"/>
                      </a:lnTo>
                      <a:lnTo>
                        <a:pt x="561314" y="457774"/>
                      </a:lnTo>
                      <a:lnTo>
                        <a:pt x="562163" y="455203"/>
                      </a:lnTo>
                      <a:lnTo>
                        <a:pt x="561314" y="454354"/>
                      </a:lnTo>
                      <a:lnTo>
                        <a:pt x="559616" y="455203"/>
                      </a:lnTo>
                      <a:lnTo>
                        <a:pt x="558767" y="454354"/>
                      </a:lnTo>
                      <a:lnTo>
                        <a:pt x="557918" y="455203"/>
                      </a:lnTo>
                      <a:lnTo>
                        <a:pt x="557069" y="456051"/>
                      </a:lnTo>
                      <a:lnTo>
                        <a:pt x="557918" y="456051"/>
                      </a:lnTo>
                      <a:lnTo>
                        <a:pt x="558767" y="456900"/>
                      </a:lnTo>
                      <a:lnTo>
                        <a:pt x="559616" y="456900"/>
                      </a:lnTo>
                      <a:lnTo>
                        <a:pt x="559616" y="456051"/>
                      </a:lnTo>
                      <a:lnTo>
                        <a:pt x="560465" y="456900"/>
                      </a:lnTo>
                      <a:lnTo>
                        <a:pt x="559616" y="458623"/>
                      </a:lnTo>
                      <a:lnTo>
                        <a:pt x="558767" y="459471"/>
                      </a:lnTo>
                      <a:lnTo>
                        <a:pt x="557918" y="460320"/>
                      </a:lnTo>
                      <a:lnTo>
                        <a:pt x="557069" y="461168"/>
                      </a:lnTo>
                      <a:lnTo>
                        <a:pt x="556194" y="460320"/>
                      </a:lnTo>
                      <a:lnTo>
                        <a:pt x="556194" y="459471"/>
                      </a:lnTo>
                      <a:lnTo>
                        <a:pt x="554496" y="459471"/>
                      </a:lnTo>
                      <a:lnTo>
                        <a:pt x="553647" y="458623"/>
                      </a:lnTo>
                      <a:lnTo>
                        <a:pt x="552798" y="458623"/>
                      </a:lnTo>
                      <a:lnTo>
                        <a:pt x="551949" y="459471"/>
                      </a:lnTo>
                      <a:lnTo>
                        <a:pt x="551073" y="457774"/>
                      </a:lnTo>
                      <a:lnTo>
                        <a:pt x="551073" y="456051"/>
                      </a:lnTo>
                      <a:lnTo>
                        <a:pt x="548526" y="455203"/>
                      </a:lnTo>
                      <a:lnTo>
                        <a:pt x="548526" y="456051"/>
                      </a:lnTo>
                      <a:lnTo>
                        <a:pt x="548526" y="457774"/>
                      </a:lnTo>
                      <a:lnTo>
                        <a:pt x="546828" y="456900"/>
                      </a:lnTo>
                      <a:lnTo>
                        <a:pt x="545104" y="457774"/>
                      </a:lnTo>
                      <a:lnTo>
                        <a:pt x="542557" y="458623"/>
                      </a:lnTo>
                      <a:lnTo>
                        <a:pt x="539983" y="460320"/>
                      </a:lnTo>
                      <a:lnTo>
                        <a:pt x="539983" y="462016"/>
                      </a:lnTo>
                      <a:lnTo>
                        <a:pt x="538285" y="462016"/>
                      </a:lnTo>
                      <a:lnTo>
                        <a:pt x="539134" y="463740"/>
                      </a:lnTo>
                      <a:lnTo>
                        <a:pt x="539134" y="464588"/>
                      </a:lnTo>
                      <a:lnTo>
                        <a:pt x="538285" y="465436"/>
                      </a:lnTo>
                      <a:lnTo>
                        <a:pt x="539134" y="466285"/>
                      </a:lnTo>
                      <a:lnTo>
                        <a:pt x="539134" y="467133"/>
                      </a:lnTo>
                      <a:lnTo>
                        <a:pt x="538285" y="467133"/>
                      </a:lnTo>
                      <a:lnTo>
                        <a:pt x="538285" y="467981"/>
                      </a:lnTo>
                      <a:lnTo>
                        <a:pt x="539983" y="467981"/>
                      </a:lnTo>
                      <a:lnTo>
                        <a:pt x="539983" y="468856"/>
                      </a:lnTo>
                      <a:lnTo>
                        <a:pt x="539134" y="467981"/>
                      </a:lnTo>
                      <a:lnTo>
                        <a:pt x="538285" y="468856"/>
                      </a:lnTo>
                      <a:lnTo>
                        <a:pt x="537436" y="467981"/>
                      </a:lnTo>
                      <a:lnTo>
                        <a:pt x="535738" y="467133"/>
                      </a:lnTo>
                      <a:lnTo>
                        <a:pt x="534889" y="466285"/>
                      </a:lnTo>
                      <a:lnTo>
                        <a:pt x="534889" y="465436"/>
                      </a:lnTo>
                      <a:lnTo>
                        <a:pt x="534014" y="466285"/>
                      </a:lnTo>
                      <a:lnTo>
                        <a:pt x="534014" y="465436"/>
                      </a:lnTo>
                      <a:lnTo>
                        <a:pt x="534889" y="463740"/>
                      </a:lnTo>
                      <a:lnTo>
                        <a:pt x="534014" y="462016"/>
                      </a:lnTo>
                      <a:lnTo>
                        <a:pt x="529769" y="459471"/>
                      </a:lnTo>
                      <a:lnTo>
                        <a:pt x="529769" y="458623"/>
                      </a:lnTo>
                      <a:lnTo>
                        <a:pt x="528893" y="459471"/>
                      </a:lnTo>
                      <a:lnTo>
                        <a:pt x="528044" y="459471"/>
                      </a:lnTo>
                      <a:lnTo>
                        <a:pt x="527195" y="459471"/>
                      </a:lnTo>
                      <a:lnTo>
                        <a:pt x="525497" y="459471"/>
                      </a:lnTo>
                      <a:lnTo>
                        <a:pt x="524648" y="457774"/>
                      </a:lnTo>
                      <a:lnTo>
                        <a:pt x="523773" y="456900"/>
                      </a:lnTo>
                      <a:lnTo>
                        <a:pt x="524648" y="456051"/>
                      </a:lnTo>
                      <a:lnTo>
                        <a:pt x="522924" y="455203"/>
                      </a:lnTo>
                      <a:lnTo>
                        <a:pt x="522924" y="456051"/>
                      </a:lnTo>
                      <a:lnTo>
                        <a:pt x="522924" y="455203"/>
                      </a:lnTo>
                      <a:lnTo>
                        <a:pt x="521226" y="455203"/>
                      </a:lnTo>
                      <a:lnTo>
                        <a:pt x="521226" y="454354"/>
                      </a:lnTo>
                      <a:lnTo>
                        <a:pt x="520377" y="454354"/>
                      </a:lnTo>
                      <a:lnTo>
                        <a:pt x="520377" y="456051"/>
                      </a:lnTo>
                      <a:lnTo>
                        <a:pt x="519528" y="455203"/>
                      </a:lnTo>
                      <a:lnTo>
                        <a:pt x="520377" y="455203"/>
                      </a:lnTo>
                      <a:lnTo>
                        <a:pt x="518679" y="455203"/>
                      </a:lnTo>
                      <a:lnTo>
                        <a:pt x="517803" y="454354"/>
                      </a:lnTo>
                      <a:lnTo>
                        <a:pt x="516954" y="455203"/>
                      </a:lnTo>
                      <a:lnTo>
                        <a:pt x="516105" y="454354"/>
                      </a:lnTo>
                      <a:lnTo>
                        <a:pt x="514407" y="455203"/>
                      </a:lnTo>
                      <a:lnTo>
                        <a:pt x="510985" y="456900"/>
                      </a:lnTo>
                      <a:lnTo>
                        <a:pt x="510985" y="456051"/>
                      </a:lnTo>
                      <a:lnTo>
                        <a:pt x="510985" y="454354"/>
                      </a:lnTo>
                      <a:lnTo>
                        <a:pt x="510136" y="454354"/>
                      </a:lnTo>
                      <a:lnTo>
                        <a:pt x="509287" y="451783"/>
                      </a:lnTo>
                      <a:lnTo>
                        <a:pt x="508438" y="451783"/>
                      </a:lnTo>
                      <a:lnTo>
                        <a:pt x="505864" y="454354"/>
                      </a:lnTo>
                      <a:lnTo>
                        <a:pt x="505864" y="456900"/>
                      </a:lnTo>
                      <a:lnTo>
                        <a:pt x="506713" y="457774"/>
                      </a:lnTo>
                      <a:lnTo>
                        <a:pt x="507589" y="457774"/>
                      </a:lnTo>
                      <a:lnTo>
                        <a:pt x="509287" y="456900"/>
                      </a:lnTo>
                      <a:lnTo>
                        <a:pt x="510136" y="456900"/>
                      </a:lnTo>
                      <a:lnTo>
                        <a:pt x="510985" y="456900"/>
                      </a:lnTo>
                      <a:lnTo>
                        <a:pt x="510985" y="458623"/>
                      </a:lnTo>
                      <a:lnTo>
                        <a:pt x="510136" y="459471"/>
                      </a:lnTo>
                      <a:lnTo>
                        <a:pt x="509287" y="459471"/>
                      </a:lnTo>
                      <a:lnTo>
                        <a:pt x="506713" y="460320"/>
                      </a:lnTo>
                      <a:lnTo>
                        <a:pt x="505015" y="460320"/>
                      </a:lnTo>
                      <a:lnTo>
                        <a:pt x="501619" y="459471"/>
                      </a:lnTo>
                      <a:lnTo>
                        <a:pt x="499895" y="461168"/>
                      </a:lnTo>
                      <a:lnTo>
                        <a:pt x="499046" y="462865"/>
                      </a:lnTo>
                      <a:lnTo>
                        <a:pt x="497348" y="464588"/>
                      </a:lnTo>
                      <a:lnTo>
                        <a:pt x="499046" y="467981"/>
                      </a:lnTo>
                      <a:lnTo>
                        <a:pt x="498197" y="467981"/>
                      </a:lnTo>
                      <a:lnTo>
                        <a:pt x="497348" y="468856"/>
                      </a:lnTo>
                      <a:lnTo>
                        <a:pt x="495624" y="469705"/>
                      </a:lnTo>
                      <a:lnTo>
                        <a:pt x="494775" y="470553"/>
                      </a:lnTo>
                      <a:lnTo>
                        <a:pt x="493926" y="472250"/>
                      </a:lnTo>
                      <a:lnTo>
                        <a:pt x="492228" y="474821"/>
                      </a:lnTo>
                      <a:lnTo>
                        <a:pt x="491379" y="475670"/>
                      </a:lnTo>
                      <a:lnTo>
                        <a:pt x="487956" y="477366"/>
                      </a:lnTo>
                      <a:lnTo>
                        <a:pt x="490530" y="482483"/>
                      </a:lnTo>
                      <a:lnTo>
                        <a:pt x="489654" y="483332"/>
                      </a:lnTo>
                      <a:lnTo>
                        <a:pt x="487956" y="483332"/>
                      </a:lnTo>
                      <a:lnTo>
                        <a:pt x="486258" y="483332"/>
                      </a:lnTo>
                      <a:lnTo>
                        <a:pt x="486258" y="480786"/>
                      </a:lnTo>
                      <a:lnTo>
                        <a:pt x="485409" y="479938"/>
                      </a:lnTo>
                      <a:lnTo>
                        <a:pt x="480289" y="480786"/>
                      </a:lnTo>
                      <a:lnTo>
                        <a:pt x="479440" y="481635"/>
                      </a:lnTo>
                      <a:lnTo>
                        <a:pt x="478564" y="482483"/>
                      </a:lnTo>
                      <a:lnTo>
                        <a:pt x="476866" y="483332"/>
                      </a:lnTo>
                      <a:lnTo>
                        <a:pt x="476017" y="485903"/>
                      </a:lnTo>
                      <a:lnTo>
                        <a:pt x="475168" y="486752"/>
                      </a:lnTo>
                      <a:lnTo>
                        <a:pt x="474319" y="485903"/>
                      </a:lnTo>
                      <a:lnTo>
                        <a:pt x="471746" y="482483"/>
                      </a:lnTo>
                      <a:lnTo>
                        <a:pt x="470897" y="482483"/>
                      </a:lnTo>
                      <a:lnTo>
                        <a:pt x="470048" y="485028"/>
                      </a:lnTo>
                      <a:lnTo>
                        <a:pt x="469199" y="487600"/>
                      </a:lnTo>
                      <a:lnTo>
                        <a:pt x="468350" y="488448"/>
                      </a:lnTo>
                      <a:lnTo>
                        <a:pt x="467474" y="488448"/>
                      </a:lnTo>
                      <a:lnTo>
                        <a:pt x="465776" y="488448"/>
                      </a:lnTo>
                      <a:lnTo>
                        <a:pt x="465776" y="484180"/>
                      </a:lnTo>
                      <a:lnTo>
                        <a:pt x="463229" y="481635"/>
                      </a:lnTo>
                      <a:lnTo>
                        <a:pt x="462380" y="481635"/>
                      </a:lnTo>
                      <a:lnTo>
                        <a:pt x="461505" y="482483"/>
                      </a:lnTo>
                      <a:lnTo>
                        <a:pt x="463229" y="485903"/>
                      </a:lnTo>
                      <a:lnTo>
                        <a:pt x="462380" y="487600"/>
                      </a:lnTo>
                      <a:lnTo>
                        <a:pt x="461505" y="487600"/>
                      </a:lnTo>
                      <a:lnTo>
                        <a:pt x="460656" y="485903"/>
                      </a:lnTo>
                      <a:lnTo>
                        <a:pt x="458109" y="485903"/>
                      </a:lnTo>
                      <a:lnTo>
                        <a:pt x="458109" y="483332"/>
                      </a:lnTo>
                      <a:lnTo>
                        <a:pt x="455535" y="481635"/>
                      </a:lnTo>
                      <a:lnTo>
                        <a:pt x="454686" y="480786"/>
                      </a:lnTo>
                      <a:lnTo>
                        <a:pt x="447868" y="483332"/>
                      </a:lnTo>
                      <a:lnTo>
                        <a:pt x="447019" y="482483"/>
                      </a:lnTo>
                      <a:lnTo>
                        <a:pt x="444445" y="480786"/>
                      </a:lnTo>
                      <a:lnTo>
                        <a:pt x="443596" y="483332"/>
                      </a:lnTo>
                      <a:lnTo>
                        <a:pt x="442747" y="483332"/>
                      </a:lnTo>
                      <a:lnTo>
                        <a:pt x="442747" y="485028"/>
                      </a:lnTo>
                      <a:lnTo>
                        <a:pt x="441898" y="485903"/>
                      </a:lnTo>
                      <a:lnTo>
                        <a:pt x="441049" y="486752"/>
                      </a:lnTo>
                      <a:lnTo>
                        <a:pt x="439325" y="487600"/>
                      </a:lnTo>
                      <a:lnTo>
                        <a:pt x="437627" y="487600"/>
                      </a:lnTo>
                      <a:lnTo>
                        <a:pt x="437627" y="488448"/>
                      </a:lnTo>
                      <a:lnTo>
                        <a:pt x="436778" y="488448"/>
                      </a:lnTo>
                      <a:lnTo>
                        <a:pt x="435929" y="487600"/>
                      </a:lnTo>
                      <a:lnTo>
                        <a:pt x="434205" y="488448"/>
                      </a:lnTo>
                      <a:lnTo>
                        <a:pt x="434205" y="489297"/>
                      </a:lnTo>
                      <a:lnTo>
                        <a:pt x="433356" y="489297"/>
                      </a:lnTo>
                      <a:lnTo>
                        <a:pt x="431658" y="490145"/>
                      </a:lnTo>
                      <a:lnTo>
                        <a:pt x="429960" y="490145"/>
                      </a:lnTo>
                      <a:lnTo>
                        <a:pt x="429111" y="490145"/>
                      </a:lnTo>
                      <a:lnTo>
                        <a:pt x="428235" y="490145"/>
                      </a:lnTo>
                      <a:lnTo>
                        <a:pt x="427386" y="491868"/>
                      </a:lnTo>
                      <a:lnTo>
                        <a:pt x="426537" y="492717"/>
                      </a:lnTo>
                      <a:lnTo>
                        <a:pt x="423990" y="493565"/>
                      </a:lnTo>
                      <a:lnTo>
                        <a:pt x="423990" y="494413"/>
                      </a:lnTo>
                      <a:lnTo>
                        <a:pt x="423115" y="494413"/>
                      </a:lnTo>
                      <a:lnTo>
                        <a:pt x="422266" y="496110"/>
                      </a:lnTo>
                      <a:lnTo>
                        <a:pt x="423115" y="496110"/>
                      </a:lnTo>
                      <a:lnTo>
                        <a:pt x="423115" y="496985"/>
                      </a:lnTo>
                      <a:lnTo>
                        <a:pt x="421417" y="498682"/>
                      </a:lnTo>
                      <a:lnTo>
                        <a:pt x="422266" y="499530"/>
                      </a:lnTo>
                      <a:lnTo>
                        <a:pt x="423115" y="500378"/>
                      </a:lnTo>
                      <a:lnTo>
                        <a:pt x="420568" y="501227"/>
                      </a:lnTo>
                      <a:lnTo>
                        <a:pt x="419719" y="502075"/>
                      </a:lnTo>
                      <a:lnTo>
                        <a:pt x="419719" y="503798"/>
                      </a:lnTo>
                      <a:lnTo>
                        <a:pt x="418021" y="502950"/>
                      </a:lnTo>
                      <a:lnTo>
                        <a:pt x="418021" y="503798"/>
                      </a:lnTo>
                      <a:lnTo>
                        <a:pt x="418870" y="504647"/>
                      </a:lnTo>
                      <a:lnTo>
                        <a:pt x="417145" y="505495"/>
                      </a:lnTo>
                      <a:lnTo>
                        <a:pt x="417145" y="506344"/>
                      </a:lnTo>
                      <a:lnTo>
                        <a:pt x="418021" y="508067"/>
                      </a:lnTo>
                      <a:lnTo>
                        <a:pt x="420568" y="508915"/>
                      </a:lnTo>
                      <a:lnTo>
                        <a:pt x="419719" y="509764"/>
                      </a:lnTo>
                      <a:lnTo>
                        <a:pt x="419719" y="510612"/>
                      </a:lnTo>
                      <a:lnTo>
                        <a:pt x="420568" y="510612"/>
                      </a:lnTo>
                      <a:lnTo>
                        <a:pt x="421417" y="510612"/>
                      </a:lnTo>
                      <a:lnTo>
                        <a:pt x="423115" y="511460"/>
                      </a:lnTo>
                      <a:lnTo>
                        <a:pt x="422266" y="512309"/>
                      </a:lnTo>
                      <a:lnTo>
                        <a:pt x="423115" y="513157"/>
                      </a:lnTo>
                      <a:lnTo>
                        <a:pt x="421417" y="514032"/>
                      </a:lnTo>
                      <a:lnTo>
                        <a:pt x="421417" y="514880"/>
                      </a:lnTo>
                      <a:lnTo>
                        <a:pt x="420568" y="514880"/>
                      </a:lnTo>
                      <a:lnTo>
                        <a:pt x="420568" y="515729"/>
                      </a:lnTo>
                      <a:lnTo>
                        <a:pt x="420568" y="516577"/>
                      </a:lnTo>
                      <a:lnTo>
                        <a:pt x="421417" y="517425"/>
                      </a:lnTo>
                      <a:lnTo>
                        <a:pt x="422266" y="519149"/>
                      </a:lnTo>
                      <a:lnTo>
                        <a:pt x="423115" y="519149"/>
                      </a:lnTo>
                      <a:lnTo>
                        <a:pt x="423990" y="520845"/>
                      </a:lnTo>
                      <a:lnTo>
                        <a:pt x="424839" y="520845"/>
                      </a:lnTo>
                      <a:lnTo>
                        <a:pt x="424839" y="521694"/>
                      </a:lnTo>
                      <a:lnTo>
                        <a:pt x="426537" y="522542"/>
                      </a:lnTo>
                      <a:lnTo>
                        <a:pt x="425688" y="523390"/>
                      </a:lnTo>
                      <a:lnTo>
                        <a:pt x="425688" y="524239"/>
                      </a:lnTo>
                      <a:lnTo>
                        <a:pt x="427386" y="525114"/>
                      </a:lnTo>
                      <a:lnTo>
                        <a:pt x="426537" y="525962"/>
                      </a:lnTo>
                      <a:lnTo>
                        <a:pt x="426537" y="526810"/>
                      </a:lnTo>
                      <a:lnTo>
                        <a:pt x="426537" y="528507"/>
                      </a:lnTo>
                      <a:lnTo>
                        <a:pt x="424839" y="529356"/>
                      </a:lnTo>
                      <a:lnTo>
                        <a:pt x="425688" y="531079"/>
                      </a:lnTo>
                      <a:lnTo>
                        <a:pt x="424839" y="531927"/>
                      </a:lnTo>
                      <a:lnTo>
                        <a:pt x="424839" y="532776"/>
                      </a:lnTo>
                      <a:lnTo>
                        <a:pt x="422266" y="532776"/>
                      </a:lnTo>
                      <a:lnTo>
                        <a:pt x="421417" y="533624"/>
                      </a:lnTo>
                      <a:lnTo>
                        <a:pt x="419719" y="533624"/>
                      </a:lnTo>
                      <a:lnTo>
                        <a:pt x="419719" y="534472"/>
                      </a:lnTo>
                      <a:lnTo>
                        <a:pt x="418870" y="534472"/>
                      </a:lnTo>
                      <a:lnTo>
                        <a:pt x="418870" y="536196"/>
                      </a:lnTo>
                      <a:lnTo>
                        <a:pt x="416296" y="536196"/>
                      </a:lnTo>
                      <a:lnTo>
                        <a:pt x="415447" y="535321"/>
                      </a:lnTo>
                      <a:lnTo>
                        <a:pt x="413749" y="536196"/>
                      </a:lnTo>
                      <a:lnTo>
                        <a:pt x="413749" y="535321"/>
                      </a:lnTo>
                      <a:lnTo>
                        <a:pt x="412900" y="535321"/>
                      </a:lnTo>
                      <a:lnTo>
                        <a:pt x="410327" y="536196"/>
                      </a:lnTo>
                      <a:lnTo>
                        <a:pt x="408629" y="536196"/>
                      </a:lnTo>
                      <a:lnTo>
                        <a:pt x="406931" y="537044"/>
                      </a:lnTo>
                      <a:lnTo>
                        <a:pt x="405206" y="537044"/>
                      </a:lnTo>
                      <a:lnTo>
                        <a:pt x="403508" y="538741"/>
                      </a:lnTo>
                      <a:lnTo>
                        <a:pt x="405206" y="540437"/>
                      </a:lnTo>
                      <a:lnTo>
                        <a:pt x="405206" y="542161"/>
                      </a:lnTo>
                      <a:lnTo>
                        <a:pt x="404357" y="543009"/>
                      </a:lnTo>
                      <a:lnTo>
                        <a:pt x="402659" y="543857"/>
                      </a:lnTo>
                      <a:lnTo>
                        <a:pt x="403508" y="542161"/>
                      </a:lnTo>
                      <a:lnTo>
                        <a:pt x="400086" y="540437"/>
                      </a:lnTo>
                      <a:lnTo>
                        <a:pt x="399237" y="537892"/>
                      </a:lnTo>
                      <a:lnTo>
                        <a:pt x="397539" y="536196"/>
                      </a:lnTo>
                      <a:lnTo>
                        <a:pt x="397539" y="534472"/>
                      </a:lnTo>
                      <a:lnTo>
                        <a:pt x="396690" y="532776"/>
                      </a:lnTo>
                      <a:lnTo>
                        <a:pt x="395841" y="531927"/>
                      </a:lnTo>
                      <a:lnTo>
                        <a:pt x="394965" y="531927"/>
                      </a:lnTo>
                      <a:lnTo>
                        <a:pt x="393267" y="531927"/>
                      </a:lnTo>
                      <a:lnTo>
                        <a:pt x="394116" y="530230"/>
                      </a:lnTo>
                      <a:lnTo>
                        <a:pt x="393267" y="529356"/>
                      </a:lnTo>
                      <a:lnTo>
                        <a:pt x="392418" y="527659"/>
                      </a:lnTo>
                      <a:lnTo>
                        <a:pt x="390720" y="526810"/>
                      </a:lnTo>
                      <a:lnTo>
                        <a:pt x="388147" y="527659"/>
                      </a:lnTo>
                      <a:lnTo>
                        <a:pt x="381328" y="527659"/>
                      </a:lnTo>
                      <a:lnTo>
                        <a:pt x="379630" y="527659"/>
                      </a:lnTo>
                      <a:lnTo>
                        <a:pt x="377057" y="527659"/>
                      </a:lnTo>
                      <a:lnTo>
                        <a:pt x="375359" y="527659"/>
                      </a:lnTo>
                      <a:lnTo>
                        <a:pt x="373661" y="525962"/>
                      </a:lnTo>
                      <a:lnTo>
                        <a:pt x="371088" y="524239"/>
                      </a:lnTo>
                      <a:lnTo>
                        <a:pt x="367665" y="526810"/>
                      </a:lnTo>
                      <a:lnTo>
                        <a:pt x="365967" y="526810"/>
                      </a:lnTo>
                      <a:lnTo>
                        <a:pt x="362571" y="525962"/>
                      </a:lnTo>
                      <a:lnTo>
                        <a:pt x="355726" y="527659"/>
                      </a:lnTo>
                      <a:lnTo>
                        <a:pt x="354028" y="527659"/>
                      </a:lnTo>
                      <a:lnTo>
                        <a:pt x="351481" y="526810"/>
                      </a:lnTo>
                      <a:lnTo>
                        <a:pt x="348908" y="528507"/>
                      </a:lnTo>
                      <a:lnTo>
                        <a:pt x="347210" y="527659"/>
                      </a:lnTo>
                      <a:lnTo>
                        <a:pt x="345485" y="529356"/>
                      </a:lnTo>
                      <a:lnTo>
                        <a:pt x="344636" y="529356"/>
                      </a:lnTo>
                      <a:lnTo>
                        <a:pt x="343787" y="528507"/>
                      </a:lnTo>
                      <a:lnTo>
                        <a:pt x="343787" y="527659"/>
                      </a:lnTo>
                      <a:lnTo>
                        <a:pt x="341240" y="526810"/>
                      </a:lnTo>
                      <a:lnTo>
                        <a:pt x="337818" y="526810"/>
                      </a:lnTo>
                      <a:lnTo>
                        <a:pt x="335271" y="525114"/>
                      </a:lnTo>
                      <a:lnTo>
                        <a:pt x="334422" y="525962"/>
                      </a:lnTo>
                      <a:lnTo>
                        <a:pt x="332697" y="525114"/>
                      </a:lnTo>
                      <a:lnTo>
                        <a:pt x="330999" y="525114"/>
                      </a:lnTo>
                      <a:lnTo>
                        <a:pt x="330999" y="524239"/>
                      </a:lnTo>
                      <a:lnTo>
                        <a:pt x="327577" y="525114"/>
                      </a:lnTo>
                      <a:lnTo>
                        <a:pt x="326728" y="523390"/>
                      </a:lnTo>
                      <a:lnTo>
                        <a:pt x="326728" y="522542"/>
                      </a:lnTo>
                      <a:lnTo>
                        <a:pt x="325030" y="522542"/>
                      </a:lnTo>
                      <a:lnTo>
                        <a:pt x="325030" y="521694"/>
                      </a:lnTo>
                      <a:lnTo>
                        <a:pt x="323305" y="520845"/>
                      </a:lnTo>
                      <a:lnTo>
                        <a:pt x="322456" y="519997"/>
                      </a:lnTo>
                      <a:lnTo>
                        <a:pt x="321607" y="519997"/>
                      </a:lnTo>
                      <a:lnTo>
                        <a:pt x="320758" y="519149"/>
                      </a:lnTo>
                      <a:lnTo>
                        <a:pt x="319060" y="519149"/>
                      </a:lnTo>
                      <a:lnTo>
                        <a:pt x="318211" y="517425"/>
                      </a:lnTo>
                      <a:lnTo>
                        <a:pt x="317336" y="517425"/>
                      </a:lnTo>
                      <a:lnTo>
                        <a:pt x="316487" y="516577"/>
                      </a:lnTo>
                      <a:lnTo>
                        <a:pt x="316487" y="514032"/>
                      </a:lnTo>
                      <a:lnTo>
                        <a:pt x="314789" y="513157"/>
                      </a:lnTo>
                      <a:lnTo>
                        <a:pt x="313091" y="513157"/>
                      </a:lnTo>
                      <a:lnTo>
                        <a:pt x="312242" y="512309"/>
                      </a:lnTo>
                      <a:lnTo>
                        <a:pt x="310518" y="512309"/>
                      </a:lnTo>
                      <a:lnTo>
                        <a:pt x="308820" y="512309"/>
                      </a:lnTo>
                      <a:lnTo>
                        <a:pt x="305397" y="508915"/>
                      </a:lnTo>
                      <a:lnTo>
                        <a:pt x="303699" y="510612"/>
                      </a:lnTo>
                      <a:lnTo>
                        <a:pt x="301126" y="511460"/>
                      </a:lnTo>
                      <a:lnTo>
                        <a:pt x="298579" y="511460"/>
                      </a:lnTo>
                      <a:lnTo>
                        <a:pt x="297730" y="510612"/>
                      </a:lnTo>
                      <a:lnTo>
                        <a:pt x="296881" y="510612"/>
                      </a:lnTo>
                      <a:lnTo>
                        <a:pt x="296032" y="510612"/>
                      </a:lnTo>
                      <a:lnTo>
                        <a:pt x="294307" y="511460"/>
                      </a:lnTo>
                      <a:lnTo>
                        <a:pt x="293458" y="511460"/>
                      </a:lnTo>
                      <a:lnTo>
                        <a:pt x="293458" y="510612"/>
                      </a:lnTo>
                      <a:lnTo>
                        <a:pt x="290911" y="508067"/>
                      </a:lnTo>
                      <a:lnTo>
                        <a:pt x="288338" y="508067"/>
                      </a:lnTo>
                      <a:lnTo>
                        <a:pt x="286640" y="508915"/>
                      </a:lnTo>
                      <a:lnTo>
                        <a:pt x="285791" y="507192"/>
                      </a:lnTo>
                      <a:lnTo>
                        <a:pt x="284942" y="508915"/>
                      </a:lnTo>
                      <a:lnTo>
                        <a:pt x="283217" y="507192"/>
                      </a:lnTo>
                      <a:lnTo>
                        <a:pt x="281519" y="508067"/>
                      </a:lnTo>
                      <a:lnTo>
                        <a:pt x="280670" y="508067"/>
                      </a:lnTo>
                      <a:lnTo>
                        <a:pt x="279821" y="507192"/>
                      </a:lnTo>
                      <a:lnTo>
                        <a:pt x="278946" y="506344"/>
                      </a:lnTo>
                      <a:lnTo>
                        <a:pt x="278097" y="507192"/>
                      </a:lnTo>
                      <a:lnTo>
                        <a:pt x="276399" y="508067"/>
                      </a:lnTo>
                      <a:lnTo>
                        <a:pt x="275550" y="508067"/>
                      </a:lnTo>
                      <a:lnTo>
                        <a:pt x="272976" y="508067"/>
                      </a:lnTo>
                      <a:lnTo>
                        <a:pt x="272127" y="508067"/>
                      </a:lnTo>
                      <a:lnTo>
                        <a:pt x="271278" y="508067"/>
                      </a:lnTo>
                      <a:lnTo>
                        <a:pt x="270429" y="508067"/>
                      </a:lnTo>
                      <a:lnTo>
                        <a:pt x="268731" y="505495"/>
                      </a:lnTo>
                      <a:lnTo>
                        <a:pt x="267007" y="505495"/>
                      </a:lnTo>
                      <a:lnTo>
                        <a:pt x="263611" y="502950"/>
                      </a:lnTo>
                      <a:lnTo>
                        <a:pt x="261037" y="503798"/>
                      </a:lnTo>
                      <a:lnTo>
                        <a:pt x="259339" y="504647"/>
                      </a:lnTo>
                      <a:lnTo>
                        <a:pt x="258490" y="503798"/>
                      </a:lnTo>
                      <a:lnTo>
                        <a:pt x="257641" y="504647"/>
                      </a:lnTo>
                      <a:lnTo>
                        <a:pt x="255917" y="503798"/>
                      </a:lnTo>
                      <a:lnTo>
                        <a:pt x="254219" y="505495"/>
                      </a:lnTo>
                      <a:lnTo>
                        <a:pt x="253370" y="504647"/>
                      </a:lnTo>
                      <a:lnTo>
                        <a:pt x="252521" y="504647"/>
                      </a:lnTo>
                      <a:lnTo>
                        <a:pt x="251672" y="504647"/>
                      </a:lnTo>
                      <a:lnTo>
                        <a:pt x="251672" y="503798"/>
                      </a:lnTo>
                      <a:lnTo>
                        <a:pt x="250796" y="502950"/>
                      </a:lnTo>
                      <a:lnTo>
                        <a:pt x="249098" y="502075"/>
                      </a:lnTo>
                      <a:lnTo>
                        <a:pt x="249098" y="501227"/>
                      </a:lnTo>
                      <a:lnTo>
                        <a:pt x="248250" y="500378"/>
                      </a:lnTo>
                      <a:lnTo>
                        <a:pt x="246552" y="499530"/>
                      </a:lnTo>
                      <a:lnTo>
                        <a:pt x="243978" y="496985"/>
                      </a:lnTo>
                      <a:lnTo>
                        <a:pt x="241431" y="497833"/>
                      </a:lnTo>
                      <a:lnTo>
                        <a:pt x="240582" y="497833"/>
                      </a:lnTo>
                      <a:lnTo>
                        <a:pt x="239733" y="496985"/>
                      </a:lnTo>
                      <a:lnTo>
                        <a:pt x="238858" y="497833"/>
                      </a:lnTo>
                      <a:lnTo>
                        <a:pt x="238009" y="496110"/>
                      </a:lnTo>
                      <a:lnTo>
                        <a:pt x="236311" y="495262"/>
                      </a:lnTo>
                      <a:lnTo>
                        <a:pt x="235462" y="496110"/>
                      </a:lnTo>
                      <a:lnTo>
                        <a:pt x="234613" y="496110"/>
                      </a:lnTo>
                      <a:lnTo>
                        <a:pt x="233737" y="496985"/>
                      </a:lnTo>
                      <a:lnTo>
                        <a:pt x="232888" y="496985"/>
                      </a:lnTo>
                      <a:lnTo>
                        <a:pt x="231190" y="496110"/>
                      </a:lnTo>
                      <a:lnTo>
                        <a:pt x="229492" y="496985"/>
                      </a:lnTo>
                      <a:lnTo>
                        <a:pt x="228617" y="496985"/>
                      </a:lnTo>
                      <a:lnTo>
                        <a:pt x="227768" y="496110"/>
                      </a:lnTo>
                      <a:lnTo>
                        <a:pt x="226919" y="496110"/>
                      </a:lnTo>
                      <a:lnTo>
                        <a:pt x="225221" y="496110"/>
                      </a:lnTo>
                      <a:lnTo>
                        <a:pt x="223523" y="496110"/>
                      </a:lnTo>
                      <a:lnTo>
                        <a:pt x="222647" y="496110"/>
                      </a:lnTo>
                      <a:lnTo>
                        <a:pt x="219251" y="497833"/>
                      </a:lnTo>
                      <a:lnTo>
                        <a:pt x="218402" y="497833"/>
                      </a:lnTo>
                      <a:lnTo>
                        <a:pt x="217553" y="497833"/>
                      </a:lnTo>
                      <a:lnTo>
                        <a:pt x="216678" y="497833"/>
                      </a:lnTo>
                      <a:lnTo>
                        <a:pt x="214980" y="497833"/>
                      </a:lnTo>
                      <a:lnTo>
                        <a:pt x="214131" y="496985"/>
                      </a:lnTo>
                      <a:lnTo>
                        <a:pt x="212433" y="497833"/>
                      </a:lnTo>
                      <a:lnTo>
                        <a:pt x="211557" y="497833"/>
                      </a:lnTo>
                      <a:lnTo>
                        <a:pt x="209859" y="498682"/>
                      </a:lnTo>
                      <a:lnTo>
                        <a:pt x="204739" y="496110"/>
                      </a:lnTo>
                      <a:lnTo>
                        <a:pt x="199618" y="499530"/>
                      </a:lnTo>
                      <a:lnTo>
                        <a:pt x="197071" y="500378"/>
                      </a:lnTo>
                      <a:lnTo>
                        <a:pt x="193649" y="502075"/>
                      </a:lnTo>
                      <a:lnTo>
                        <a:pt x="191951" y="502075"/>
                      </a:lnTo>
                      <a:lnTo>
                        <a:pt x="191102" y="501227"/>
                      </a:lnTo>
                      <a:lnTo>
                        <a:pt x="190253" y="500378"/>
                      </a:lnTo>
                      <a:lnTo>
                        <a:pt x="189377" y="500378"/>
                      </a:lnTo>
                      <a:lnTo>
                        <a:pt x="187679" y="499530"/>
                      </a:lnTo>
                      <a:lnTo>
                        <a:pt x="186831" y="498682"/>
                      </a:lnTo>
                      <a:lnTo>
                        <a:pt x="185982" y="497833"/>
                      </a:lnTo>
                      <a:lnTo>
                        <a:pt x="185133" y="496110"/>
                      </a:lnTo>
                      <a:lnTo>
                        <a:pt x="184284" y="496110"/>
                      </a:lnTo>
                      <a:lnTo>
                        <a:pt x="183408" y="496985"/>
                      </a:lnTo>
                      <a:lnTo>
                        <a:pt x="182559" y="496985"/>
                      </a:lnTo>
                      <a:lnTo>
                        <a:pt x="181710" y="496110"/>
                      </a:lnTo>
                      <a:lnTo>
                        <a:pt x="180012" y="496110"/>
                      </a:lnTo>
                      <a:lnTo>
                        <a:pt x="178288" y="494413"/>
                      </a:lnTo>
                      <a:lnTo>
                        <a:pt x="177439" y="494413"/>
                      </a:lnTo>
                      <a:lnTo>
                        <a:pt x="177439" y="493565"/>
                      </a:lnTo>
                      <a:lnTo>
                        <a:pt x="174043" y="491868"/>
                      </a:lnTo>
                      <a:lnTo>
                        <a:pt x="172318" y="490145"/>
                      </a:lnTo>
                      <a:lnTo>
                        <a:pt x="171469" y="490145"/>
                      </a:lnTo>
                      <a:lnTo>
                        <a:pt x="171469" y="489297"/>
                      </a:lnTo>
                      <a:lnTo>
                        <a:pt x="170620" y="488448"/>
                      </a:lnTo>
                      <a:lnTo>
                        <a:pt x="170620" y="487600"/>
                      </a:lnTo>
                      <a:lnTo>
                        <a:pt x="168922" y="485028"/>
                      </a:lnTo>
                      <a:lnTo>
                        <a:pt x="168073" y="485028"/>
                      </a:lnTo>
                      <a:lnTo>
                        <a:pt x="168073" y="483332"/>
                      </a:lnTo>
                      <a:lnTo>
                        <a:pt x="164651" y="485028"/>
                      </a:lnTo>
                      <a:lnTo>
                        <a:pt x="163802" y="485028"/>
                      </a:lnTo>
                      <a:lnTo>
                        <a:pt x="162953" y="484180"/>
                      </a:lnTo>
                      <a:lnTo>
                        <a:pt x="161228" y="484180"/>
                      </a:lnTo>
                      <a:lnTo>
                        <a:pt x="161228" y="483332"/>
                      </a:lnTo>
                      <a:lnTo>
                        <a:pt x="160379" y="483332"/>
                      </a:lnTo>
                      <a:lnTo>
                        <a:pt x="159530" y="483332"/>
                      </a:lnTo>
                      <a:lnTo>
                        <a:pt x="159530" y="484180"/>
                      </a:lnTo>
                      <a:lnTo>
                        <a:pt x="158681" y="483332"/>
                      </a:lnTo>
                      <a:lnTo>
                        <a:pt x="157832" y="484180"/>
                      </a:lnTo>
                      <a:lnTo>
                        <a:pt x="156108" y="482483"/>
                      </a:lnTo>
                      <a:lnTo>
                        <a:pt x="155259" y="483332"/>
                      </a:lnTo>
                      <a:lnTo>
                        <a:pt x="150138" y="486752"/>
                      </a:lnTo>
                      <a:lnTo>
                        <a:pt x="149289" y="487600"/>
                      </a:lnTo>
                      <a:lnTo>
                        <a:pt x="147591" y="487600"/>
                      </a:lnTo>
                      <a:lnTo>
                        <a:pt x="145018" y="489297"/>
                      </a:lnTo>
                      <a:lnTo>
                        <a:pt x="144169" y="489297"/>
                      </a:lnTo>
                      <a:lnTo>
                        <a:pt x="143320" y="489297"/>
                      </a:lnTo>
                      <a:lnTo>
                        <a:pt x="140773" y="490145"/>
                      </a:lnTo>
                      <a:lnTo>
                        <a:pt x="137350" y="489297"/>
                      </a:lnTo>
                      <a:lnTo>
                        <a:pt x="133954" y="489297"/>
                      </a:lnTo>
                      <a:lnTo>
                        <a:pt x="133954" y="488448"/>
                      </a:lnTo>
                      <a:lnTo>
                        <a:pt x="131381" y="486752"/>
                      </a:lnTo>
                      <a:lnTo>
                        <a:pt x="130532" y="486752"/>
                      </a:lnTo>
                      <a:lnTo>
                        <a:pt x="129683" y="484180"/>
                      </a:lnTo>
                      <a:lnTo>
                        <a:pt x="127109" y="485028"/>
                      </a:lnTo>
                      <a:lnTo>
                        <a:pt x="125412" y="485028"/>
                      </a:lnTo>
                      <a:lnTo>
                        <a:pt x="124563" y="485028"/>
                      </a:lnTo>
                      <a:lnTo>
                        <a:pt x="122838" y="484180"/>
                      </a:lnTo>
                      <a:lnTo>
                        <a:pt x="121989" y="483332"/>
                      </a:lnTo>
                      <a:lnTo>
                        <a:pt x="122838" y="483332"/>
                      </a:lnTo>
                      <a:lnTo>
                        <a:pt x="121989" y="482483"/>
                      </a:lnTo>
                      <a:lnTo>
                        <a:pt x="121140" y="481635"/>
                      </a:lnTo>
                      <a:lnTo>
                        <a:pt x="122838" y="479063"/>
                      </a:lnTo>
                      <a:lnTo>
                        <a:pt x="121140" y="478215"/>
                      </a:lnTo>
                      <a:lnTo>
                        <a:pt x="121140" y="476518"/>
                      </a:lnTo>
                      <a:lnTo>
                        <a:pt x="120291" y="476518"/>
                      </a:lnTo>
                      <a:lnTo>
                        <a:pt x="118593" y="473946"/>
                      </a:lnTo>
                      <a:lnTo>
                        <a:pt x="117744" y="473098"/>
                      </a:lnTo>
                      <a:lnTo>
                        <a:pt x="115171" y="471401"/>
                      </a:lnTo>
                      <a:lnTo>
                        <a:pt x="114322" y="469705"/>
                      </a:lnTo>
                      <a:lnTo>
                        <a:pt x="113473" y="467981"/>
                      </a:lnTo>
                      <a:lnTo>
                        <a:pt x="112624" y="467981"/>
                      </a:lnTo>
                      <a:lnTo>
                        <a:pt x="110050" y="466285"/>
                      </a:lnTo>
                      <a:lnTo>
                        <a:pt x="110050" y="465436"/>
                      </a:lnTo>
                      <a:lnTo>
                        <a:pt x="110899" y="464588"/>
                      </a:lnTo>
                      <a:lnTo>
                        <a:pt x="110050" y="462865"/>
                      </a:lnTo>
                      <a:lnTo>
                        <a:pt x="110899" y="460320"/>
                      </a:lnTo>
                      <a:lnTo>
                        <a:pt x="111775" y="460320"/>
                      </a:lnTo>
                      <a:lnTo>
                        <a:pt x="111775" y="459471"/>
                      </a:lnTo>
                      <a:lnTo>
                        <a:pt x="111775" y="458623"/>
                      </a:lnTo>
                      <a:lnTo>
                        <a:pt x="110899" y="456900"/>
                      </a:lnTo>
                      <a:lnTo>
                        <a:pt x="110050" y="456900"/>
                      </a:lnTo>
                      <a:lnTo>
                        <a:pt x="109201" y="456900"/>
                      </a:lnTo>
                      <a:lnTo>
                        <a:pt x="109201" y="456051"/>
                      </a:lnTo>
                      <a:lnTo>
                        <a:pt x="108352" y="456900"/>
                      </a:lnTo>
                      <a:lnTo>
                        <a:pt x="108352" y="456051"/>
                      </a:lnTo>
                      <a:lnTo>
                        <a:pt x="108352" y="455203"/>
                      </a:lnTo>
                      <a:lnTo>
                        <a:pt x="107503" y="456051"/>
                      </a:lnTo>
                      <a:lnTo>
                        <a:pt x="106654" y="455203"/>
                      </a:lnTo>
                      <a:lnTo>
                        <a:pt x="106654" y="454354"/>
                      </a:lnTo>
                      <a:lnTo>
                        <a:pt x="104930" y="454354"/>
                      </a:lnTo>
                      <a:lnTo>
                        <a:pt x="105779" y="453506"/>
                      </a:lnTo>
                      <a:lnTo>
                        <a:pt x="104930" y="453506"/>
                      </a:lnTo>
                      <a:lnTo>
                        <a:pt x="105779" y="452658"/>
                      </a:lnTo>
                      <a:lnTo>
                        <a:pt x="104081" y="451783"/>
                      </a:lnTo>
                      <a:lnTo>
                        <a:pt x="104081" y="450934"/>
                      </a:lnTo>
                      <a:lnTo>
                        <a:pt x="103232" y="451783"/>
                      </a:lnTo>
                      <a:lnTo>
                        <a:pt x="102383" y="450934"/>
                      </a:lnTo>
                      <a:lnTo>
                        <a:pt x="102383" y="450086"/>
                      </a:lnTo>
                      <a:lnTo>
                        <a:pt x="102383" y="449238"/>
                      </a:lnTo>
                      <a:lnTo>
                        <a:pt x="101534" y="450086"/>
                      </a:lnTo>
                      <a:lnTo>
                        <a:pt x="100658" y="450086"/>
                      </a:lnTo>
                      <a:lnTo>
                        <a:pt x="100658" y="449238"/>
                      </a:lnTo>
                      <a:lnTo>
                        <a:pt x="100658" y="448389"/>
                      </a:lnTo>
                      <a:lnTo>
                        <a:pt x="98111" y="447541"/>
                      </a:lnTo>
                      <a:lnTo>
                        <a:pt x="98111" y="446693"/>
                      </a:lnTo>
                      <a:lnTo>
                        <a:pt x="98960" y="446693"/>
                      </a:lnTo>
                      <a:lnTo>
                        <a:pt x="98111" y="445818"/>
                      </a:lnTo>
                      <a:lnTo>
                        <a:pt x="97262" y="442424"/>
                      </a:lnTo>
                      <a:lnTo>
                        <a:pt x="98111" y="442424"/>
                      </a:lnTo>
                      <a:lnTo>
                        <a:pt x="98960" y="442424"/>
                      </a:lnTo>
                      <a:lnTo>
                        <a:pt x="98960" y="440728"/>
                      </a:lnTo>
                      <a:lnTo>
                        <a:pt x="99809" y="442424"/>
                      </a:lnTo>
                      <a:lnTo>
                        <a:pt x="100658" y="442424"/>
                      </a:lnTo>
                      <a:lnTo>
                        <a:pt x="99809" y="440728"/>
                      </a:lnTo>
                      <a:lnTo>
                        <a:pt x="100658" y="439853"/>
                      </a:lnTo>
                      <a:lnTo>
                        <a:pt x="99809" y="439853"/>
                      </a:lnTo>
                      <a:lnTo>
                        <a:pt x="98111" y="440728"/>
                      </a:lnTo>
                      <a:lnTo>
                        <a:pt x="98960" y="439004"/>
                      </a:lnTo>
                      <a:lnTo>
                        <a:pt x="99809" y="439004"/>
                      </a:lnTo>
                      <a:lnTo>
                        <a:pt x="100658" y="438156"/>
                      </a:lnTo>
                      <a:lnTo>
                        <a:pt x="99809" y="438156"/>
                      </a:lnTo>
                      <a:lnTo>
                        <a:pt x="98111" y="438156"/>
                      </a:lnTo>
                      <a:lnTo>
                        <a:pt x="98111" y="437308"/>
                      </a:lnTo>
                      <a:lnTo>
                        <a:pt x="98111" y="436459"/>
                      </a:lnTo>
                      <a:lnTo>
                        <a:pt x="97262" y="437308"/>
                      </a:lnTo>
                      <a:lnTo>
                        <a:pt x="96413" y="436459"/>
                      </a:lnTo>
                      <a:lnTo>
                        <a:pt x="98111" y="436459"/>
                      </a:lnTo>
                      <a:lnTo>
                        <a:pt x="98111" y="435611"/>
                      </a:lnTo>
                      <a:lnTo>
                        <a:pt x="98960" y="435611"/>
                      </a:lnTo>
                      <a:lnTo>
                        <a:pt x="99809" y="434736"/>
                      </a:lnTo>
                      <a:lnTo>
                        <a:pt x="98111" y="434736"/>
                      </a:lnTo>
                      <a:lnTo>
                        <a:pt x="98960" y="433039"/>
                      </a:lnTo>
                      <a:lnTo>
                        <a:pt x="97262" y="433039"/>
                      </a:lnTo>
                      <a:lnTo>
                        <a:pt x="98111" y="433039"/>
                      </a:lnTo>
                      <a:lnTo>
                        <a:pt x="98111" y="432191"/>
                      </a:lnTo>
                      <a:lnTo>
                        <a:pt x="97262" y="430494"/>
                      </a:lnTo>
                      <a:lnTo>
                        <a:pt x="96413" y="431342"/>
                      </a:lnTo>
                      <a:lnTo>
                        <a:pt x="96413" y="430494"/>
                      </a:lnTo>
                      <a:lnTo>
                        <a:pt x="97262" y="428771"/>
                      </a:lnTo>
                      <a:lnTo>
                        <a:pt x="98111" y="428771"/>
                      </a:lnTo>
                      <a:lnTo>
                        <a:pt x="98111" y="427922"/>
                      </a:lnTo>
                      <a:lnTo>
                        <a:pt x="98960" y="427074"/>
                      </a:lnTo>
                      <a:lnTo>
                        <a:pt x="100658" y="427922"/>
                      </a:lnTo>
                      <a:lnTo>
                        <a:pt x="100658" y="427074"/>
                      </a:lnTo>
                      <a:lnTo>
                        <a:pt x="98960" y="427074"/>
                      </a:lnTo>
                      <a:lnTo>
                        <a:pt x="99809" y="425377"/>
                      </a:lnTo>
                      <a:lnTo>
                        <a:pt x="99809" y="424529"/>
                      </a:lnTo>
                      <a:lnTo>
                        <a:pt x="97262" y="424529"/>
                      </a:lnTo>
                      <a:lnTo>
                        <a:pt x="98960" y="423654"/>
                      </a:lnTo>
                      <a:lnTo>
                        <a:pt x="98960" y="422806"/>
                      </a:lnTo>
                      <a:lnTo>
                        <a:pt x="97262" y="421957"/>
                      </a:lnTo>
                      <a:lnTo>
                        <a:pt x="95564" y="421109"/>
                      </a:lnTo>
                      <a:lnTo>
                        <a:pt x="96413" y="420261"/>
                      </a:lnTo>
                      <a:lnTo>
                        <a:pt x="98111" y="420261"/>
                      </a:lnTo>
                      <a:lnTo>
                        <a:pt x="97262" y="419412"/>
                      </a:lnTo>
                      <a:lnTo>
                        <a:pt x="98960" y="419412"/>
                      </a:lnTo>
                      <a:lnTo>
                        <a:pt x="96413" y="417689"/>
                      </a:lnTo>
                      <a:lnTo>
                        <a:pt x="94689" y="418564"/>
                      </a:lnTo>
                      <a:lnTo>
                        <a:pt x="95564" y="415992"/>
                      </a:lnTo>
                      <a:lnTo>
                        <a:pt x="95564" y="415144"/>
                      </a:lnTo>
                      <a:lnTo>
                        <a:pt x="93840" y="415144"/>
                      </a:lnTo>
                      <a:lnTo>
                        <a:pt x="94689" y="414296"/>
                      </a:lnTo>
                      <a:lnTo>
                        <a:pt x="92991" y="413447"/>
                      </a:lnTo>
                      <a:lnTo>
                        <a:pt x="94689" y="413447"/>
                      </a:lnTo>
                      <a:lnTo>
                        <a:pt x="93840" y="411724"/>
                      </a:lnTo>
                      <a:lnTo>
                        <a:pt x="95564" y="412572"/>
                      </a:lnTo>
                      <a:lnTo>
                        <a:pt x="95564" y="413447"/>
                      </a:lnTo>
                      <a:lnTo>
                        <a:pt x="96413" y="412572"/>
                      </a:lnTo>
                      <a:lnTo>
                        <a:pt x="96413" y="411724"/>
                      </a:lnTo>
                      <a:lnTo>
                        <a:pt x="97262" y="410876"/>
                      </a:lnTo>
                      <a:lnTo>
                        <a:pt x="95564" y="410027"/>
                      </a:lnTo>
                      <a:lnTo>
                        <a:pt x="95564" y="409179"/>
                      </a:lnTo>
                      <a:lnTo>
                        <a:pt x="94689" y="407456"/>
                      </a:lnTo>
                      <a:lnTo>
                        <a:pt x="92991" y="406607"/>
                      </a:lnTo>
                      <a:lnTo>
                        <a:pt x="91293" y="407456"/>
                      </a:lnTo>
                      <a:lnTo>
                        <a:pt x="92142" y="405759"/>
                      </a:lnTo>
                      <a:lnTo>
                        <a:pt x="92991" y="405759"/>
                      </a:lnTo>
                      <a:lnTo>
                        <a:pt x="92991" y="404910"/>
                      </a:lnTo>
                      <a:lnTo>
                        <a:pt x="92142" y="405759"/>
                      </a:lnTo>
                      <a:lnTo>
                        <a:pt x="91293" y="404910"/>
                      </a:lnTo>
                      <a:lnTo>
                        <a:pt x="92142" y="403214"/>
                      </a:lnTo>
                      <a:lnTo>
                        <a:pt x="91293" y="402365"/>
                      </a:lnTo>
                      <a:lnTo>
                        <a:pt x="88719" y="404062"/>
                      </a:lnTo>
                      <a:lnTo>
                        <a:pt x="88719" y="403214"/>
                      </a:lnTo>
                      <a:lnTo>
                        <a:pt x="87870" y="404062"/>
                      </a:lnTo>
                      <a:lnTo>
                        <a:pt x="87870" y="403214"/>
                      </a:lnTo>
                      <a:lnTo>
                        <a:pt x="88719" y="402365"/>
                      </a:lnTo>
                      <a:lnTo>
                        <a:pt x="87870" y="401490"/>
                      </a:lnTo>
                      <a:lnTo>
                        <a:pt x="86172" y="402365"/>
                      </a:lnTo>
                      <a:lnTo>
                        <a:pt x="85323" y="402365"/>
                      </a:lnTo>
                      <a:lnTo>
                        <a:pt x="85323" y="401490"/>
                      </a:lnTo>
                      <a:lnTo>
                        <a:pt x="84474" y="401490"/>
                      </a:lnTo>
                      <a:lnTo>
                        <a:pt x="84474" y="402365"/>
                      </a:lnTo>
                      <a:lnTo>
                        <a:pt x="83599" y="402365"/>
                      </a:lnTo>
                      <a:lnTo>
                        <a:pt x="84474" y="404062"/>
                      </a:lnTo>
                      <a:lnTo>
                        <a:pt x="83599" y="405759"/>
                      </a:lnTo>
                      <a:lnTo>
                        <a:pt x="82750" y="404910"/>
                      </a:lnTo>
                      <a:lnTo>
                        <a:pt x="82750" y="403214"/>
                      </a:lnTo>
                      <a:lnTo>
                        <a:pt x="81901" y="401490"/>
                      </a:lnTo>
                      <a:lnTo>
                        <a:pt x="81052" y="401490"/>
                      </a:lnTo>
                      <a:lnTo>
                        <a:pt x="80203" y="401490"/>
                      </a:lnTo>
                      <a:lnTo>
                        <a:pt x="80203" y="400642"/>
                      </a:lnTo>
                      <a:lnTo>
                        <a:pt x="81052" y="399794"/>
                      </a:lnTo>
                      <a:lnTo>
                        <a:pt x="78478" y="398097"/>
                      </a:lnTo>
                      <a:lnTo>
                        <a:pt x="77629" y="397249"/>
                      </a:lnTo>
                      <a:lnTo>
                        <a:pt x="76780" y="395525"/>
                      </a:lnTo>
                      <a:lnTo>
                        <a:pt x="75082" y="394677"/>
                      </a:lnTo>
                      <a:lnTo>
                        <a:pt x="74233" y="395525"/>
                      </a:lnTo>
                      <a:lnTo>
                        <a:pt x="72509" y="397249"/>
                      </a:lnTo>
                      <a:lnTo>
                        <a:pt x="71660" y="398097"/>
                      </a:lnTo>
                      <a:lnTo>
                        <a:pt x="69962" y="396400"/>
                      </a:lnTo>
                      <a:lnTo>
                        <a:pt x="69113" y="394677"/>
                      </a:lnTo>
                      <a:lnTo>
                        <a:pt x="67415" y="394677"/>
                      </a:lnTo>
                      <a:lnTo>
                        <a:pt x="66539" y="397249"/>
                      </a:lnTo>
                      <a:lnTo>
                        <a:pt x="66539" y="401490"/>
                      </a:lnTo>
                      <a:lnTo>
                        <a:pt x="65690" y="401490"/>
                      </a:lnTo>
                      <a:lnTo>
                        <a:pt x="65690" y="402365"/>
                      </a:lnTo>
                      <a:lnTo>
                        <a:pt x="63992" y="399794"/>
                      </a:lnTo>
                      <a:lnTo>
                        <a:pt x="62295" y="395525"/>
                      </a:lnTo>
                      <a:lnTo>
                        <a:pt x="62295" y="393829"/>
                      </a:lnTo>
                      <a:lnTo>
                        <a:pt x="65690" y="389560"/>
                      </a:lnTo>
                      <a:lnTo>
                        <a:pt x="65690" y="387015"/>
                      </a:lnTo>
                      <a:lnTo>
                        <a:pt x="64841" y="386167"/>
                      </a:lnTo>
                      <a:lnTo>
                        <a:pt x="63992" y="386167"/>
                      </a:lnTo>
                      <a:lnTo>
                        <a:pt x="59721" y="389560"/>
                      </a:lnTo>
                      <a:lnTo>
                        <a:pt x="57174" y="392132"/>
                      </a:lnTo>
                      <a:lnTo>
                        <a:pt x="56299" y="392132"/>
                      </a:lnTo>
                      <a:lnTo>
                        <a:pt x="53752" y="391284"/>
                      </a:lnTo>
                      <a:lnTo>
                        <a:pt x="52054" y="392132"/>
                      </a:lnTo>
                      <a:lnTo>
                        <a:pt x="51205" y="393829"/>
                      </a:lnTo>
                      <a:lnTo>
                        <a:pt x="52054" y="393829"/>
                      </a:lnTo>
                      <a:lnTo>
                        <a:pt x="55450" y="395525"/>
                      </a:lnTo>
                      <a:lnTo>
                        <a:pt x="55450" y="396400"/>
                      </a:lnTo>
                      <a:lnTo>
                        <a:pt x="56299" y="397249"/>
                      </a:lnTo>
                      <a:lnTo>
                        <a:pt x="55450" y="397249"/>
                      </a:lnTo>
                      <a:lnTo>
                        <a:pt x="52903" y="397249"/>
                      </a:lnTo>
                      <a:lnTo>
                        <a:pt x="49480" y="394677"/>
                      </a:lnTo>
                      <a:lnTo>
                        <a:pt x="48631" y="394677"/>
                      </a:lnTo>
                      <a:lnTo>
                        <a:pt x="47782" y="395525"/>
                      </a:lnTo>
                      <a:lnTo>
                        <a:pt x="47782" y="398945"/>
                      </a:lnTo>
                      <a:lnTo>
                        <a:pt x="46084" y="398945"/>
                      </a:lnTo>
                      <a:lnTo>
                        <a:pt x="44360" y="397249"/>
                      </a:lnTo>
                      <a:lnTo>
                        <a:pt x="42662" y="393829"/>
                      </a:lnTo>
                      <a:lnTo>
                        <a:pt x="40964" y="393829"/>
                      </a:lnTo>
                      <a:lnTo>
                        <a:pt x="36692" y="396400"/>
                      </a:lnTo>
                      <a:lnTo>
                        <a:pt x="34145" y="400642"/>
                      </a:lnTo>
                      <a:lnTo>
                        <a:pt x="33270" y="400642"/>
                      </a:lnTo>
                      <a:lnTo>
                        <a:pt x="30723" y="398945"/>
                      </a:lnTo>
                      <a:lnTo>
                        <a:pt x="29025" y="399794"/>
                      </a:lnTo>
                      <a:lnTo>
                        <a:pt x="29025" y="400642"/>
                      </a:lnTo>
                      <a:lnTo>
                        <a:pt x="29025" y="402365"/>
                      </a:lnTo>
                      <a:lnTo>
                        <a:pt x="28149" y="404062"/>
                      </a:lnTo>
                      <a:lnTo>
                        <a:pt x="23904" y="407456"/>
                      </a:lnTo>
                      <a:lnTo>
                        <a:pt x="24753" y="410876"/>
                      </a:lnTo>
                      <a:lnTo>
                        <a:pt x="23904" y="411724"/>
                      </a:lnTo>
                      <a:lnTo>
                        <a:pt x="23055" y="411724"/>
                      </a:lnTo>
                      <a:lnTo>
                        <a:pt x="21331" y="407456"/>
                      </a:lnTo>
                      <a:lnTo>
                        <a:pt x="18784" y="404062"/>
                      </a:lnTo>
                      <a:lnTo>
                        <a:pt x="17086" y="403214"/>
                      </a:lnTo>
                      <a:lnTo>
                        <a:pt x="14512" y="401490"/>
                      </a:lnTo>
                      <a:lnTo>
                        <a:pt x="11965" y="403214"/>
                      </a:lnTo>
                      <a:lnTo>
                        <a:pt x="11090" y="403214"/>
                      </a:lnTo>
                      <a:lnTo>
                        <a:pt x="10241" y="401490"/>
                      </a:lnTo>
                      <a:lnTo>
                        <a:pt x="11090" y="399794"/>
                      </a:lnTo>
                      <a:lnTo>
                        <a:pt x="9392" y="398945"/>
                      </a:lnTo>
                      <a:lnTo>
                        <a:pt x="7694" y="398097"/>
                      </a:lnTo>
                      <a:lnTo>
                        <a:pt x="6845" y="398097"/>
                      </a:lnTo>
                      <a:lnTo>
                        <a:pt x="3422" y="398945"/>
                      </a:lnTo>
                      <a:lnTo>
                        <a:pt x="3422" y="392132"/>
                      </a:lnTo>
                      <a:lnTo>
                        <a:pt x="2573" y="389560"/>
                      </a:lnTo>
                      <a:lnTo>
                        <a:pt x="2573" y="384444"/>
                      </a:lnTo>
                      <a:lnTo>
                        <a:pt x="0" y="382747"/>
                      </a:lnTo>
                      <a:lnTo>
                        <a:pt x="0" y="381050"/>
                      </a:lnTo>
                      <a:lnTo>
                        <a:pt x="0" y="380202"/>
                      </a:lnTo>
                      <a:lnTo>
                        <a:pt x="1725" y="379327"/>
                      </a:lnTo>
                      <a:close/>
                    </a:path>
                  </a:pathLst>
                </a:custGeom>
                <a:solidFill>
                  <a:srgbClr val="999999"/>
                </a:solidFill>
                <a:ln w="7478" cap="flat">
                  <a:solidFill>
                    <a:srgbClr val="FFFFFF"/>
                  </a:solidFill>
                  <a:prstDash val="solid"/>
                  <a:miter/>
                </a:ln>
              </p:spPr>
              <p:txBody>
                <a:bodyPr rtlCol="0" anchor="ctr"/>
                <a:lstStyle/>
                <a:p>
                  <a:endParaRPr lang="pt-BR"/>
                </a:p>
              </p:txBody>
            </p:sp>
            <p:sp>
              <p:nvSpPr>
                <p:cNvPr id="35" name="Forma Livre 34">
                  <a:extLst>
                    <a:ext uri="{FF2B5EF4-FFF2-40B4-BE49-F238E27FC236}">
                      <a16:creationId xmlns:a16="http://schemas.microsoft.com/office/drawing/2014/main" id="{807E5C7D-1F5A-7DEC-CF58-66FD2324607F}"/>
                    </a:ext>
                  </a:extLst>
                </p:cNvPr>
                <p:cNvSpPr/>
                <p:nvPr/>
              </p:nvSpPr>
              <p:spPr>
                <a:xfrm>
                  <a:off x="1996706" y="3592785"/>
                  <a:ext cx="614067" cy="530362"/>
                </a:xfrm>
                <a:custGeom>
                  <a:avLst/>
                  <a:gdLst>
                    <a:gd name="connsiteX0" fmla="*/ 40088 w 999789"/>
                    <a:gd name="connsiteY0" fmla="*/ 374210 h 863506"/>
                    <a:gd name="connsiteX1" fmla="*/ 40937 w 999789"/>
                    <a:gd name="connsiteY1" fmla="*/ 369093 h 863506"/>
                    <a:gd name="connsiteX2" fmla="*/ 40088 w 999789"/>
                    <a:gd name="connsiteY2" fmla="*/ 363977 h 863506"/>
                    <a:gd name="connsiteX3" fmla="*/ 40088 w 999789"/>
                    <a:gd name="connsiteY3" fmla="*/ 362280 h 863506"/>
                    <a:gd name="connsiteX4" fmla="*/ 44360 w 999789"/>
                    <a:gd name="connsiteY4" fmla="*/ 355440 h 863506"/>
                    <a:gd name="connsiteX5" fmla="*/ 50329 w 999789"/>
                    <a:gd name="connsiteY5" fmla="*/ 350350 h 863506"/>
                    <a:gd name="connsiteX6" fmla="*/ 52903 w 999789"/>
                    <a:gd name="connsiteY6" fmla="*/ 349475 h 863506"/>
                    <a:gd name="connsiteX7" fmla="*/ 59721 w 999789"/>
                    <a:gd name="connsiteY7" fmla="*/ 349475 h 863506"/>
                    <a:gd name="connsiteX8" fmla="*/ 64841 w 999789"/>
                    <a:gd name="connsiteY8" fmla="*/ 347778 h 863506"/>
                    <a:gd name="connsiteX9" fmla="*/ 65690 w 999789"/>
                    <a:gd name="connsiteY9" fmla="*/ 346930 h 863506"/>
                    <a:gd name="connsiteX10" fmla="*/ 69086 w 999789"/>
                    <a:gd name="connsiteY10" fmla="*/ 344385 h 863506"/>
                    <a:gd name="connsiteX11" fmla="*/ 75082 w 999789"/>
                    <a:gd name="connsiteY11" fmla="*/ 339268 h 863506"/>
                    <a:gd name="connsiteX12" fmla="*/ 82750 w 999789"/>
                    <a:gd name="connsiteY12" fmla="*/ 329034 h 863506"/>
                    <a:gd name="connsiteX13" fmla="*/ 85297 w 999789"/>
                    <a:gd name="connsiteY13" fmla="*/ 325615 h 863506"/>
                    <a:gd name="connsiteX14" fmla="*/ 89568 w 999789"/>
                    <a:gd name="connsiteY14" fmla="*/ 322221 h 863506"/>
                    <a:gd name="connsiteX15" fmla="*/ 92991 w 999789"/>
                    <a:gd name="connsiteY15" fmla="*/ 317104 h 863506"/>
                    <a:gd name="connsiteX16" fmla="*/ 98960 w 999789"/>
                    <a:gd name="connsiteY16" fmla="*/ 313684 h 863506"/>
                    <a:gd name="connsiteX17" fmla="*/ 102356 w 999789"/>
                    <a:gd name="connsiteY17" fmla="*/ 311988 h 863506"/>
                    <a:gd name="connsiteX18" fmla="*/ 104081 w 999789"/>
                    <a:gd name="connsiteY18" fmla="*/ 310264 h 863506"/>
                    <a:gd name="connsiteX19" fmla="*/ 106628 w 999789"/>
                    <a:gd name="connsiteY19" fmla="*/ 308568 h 863506"/>
                    <a:gd name="connsiteX20" fmla="*/ 109201 w 999789"/>
                    <a:gd name="connsiteY20" fmla="*/ 305148 h 863506"/>
                    <a:gd name="connsiteX21" fmla="*/ 109201 w 999789"/>
                    <a:gd name="connsiteY21" fmla="*/ 302603 h 863506"/>
                    <a:gd name="connsiteX22" fmla="*/ 109201 w 999789"/>
                    <a:gd name="connsiteY22" fmla="*/ 300906 h 863506"/>
                    <a:gd name="connsiteX23" fmla="*/ 110050 w 999789"/>
                    <a:gd name="connsiteY23" fmla="*/ 296637 h 863506"/>
                    <a:gd name="connsiteX24" fmla="*/ 111748 w 999789"/>
                    <a:gd name="connsiteY24" fmla="*/ 295789 h 863506"/>
                    <a:gd name="connsiteX25" fmla="*/ 116869 w 999789"/>
                    <a:gd name="connsiteY25" fmla="*/ 295789 h 863506"/>
                    <a:gd name="connsiteX26" fmla="*/ 118567 w 999789"/>
                    <a:gd name="connsiteY26" fmla="*/ 294941 h 863506"/>
                    <a:gd name="connsiteX27" fmla="*/ 124536 w 999789"/>
                    <a:gd name="connsiteY27" fmla="*/ 283859 h 863506"/>
                    <a:gd name="connsiteX28" fmla="*/ 125412 w 999789"/>
                    <a:gd name="connsiteY28" fmla="*/ 281287 h 863506"/>
                    <a:gd name="connsiteX29" fmla="*/ 124536 w 999789"/>
                    <a:gd name="connsiteY29" fmla="*/ 277894 h 863506"/>
                    <a:gd name="connsiteX30" fmla="*/ 127109 w 999789"/>
                    <a:gd name="connsiteY30" fmla="*/ 272777 h 863506"/>
                    <a:gd name="connsiteX31" fmla="*/ 130532 w 999789"/>
                    <a:gd name="connsiteY31" fmla="*/ 268509 h 863506"/>
                    <a:gd name="connsiteX32" fmla="*/ 132230 w 999789"/>
                    <a:gd name="connsiteY32" fmla="*/ 263392 h 863506"/>
                    <a:gd name="connsiteX33" fmla="*/ 134777 w 999789"/>
                    <a:gd name="connsiteY33" fmla="*/ 262544 h 863506"/>
                    <a:gd name="connsiteX34" fmla="*/ 139048 w 999789"/>
                    <a:gd name="connsiteY34" fmla="*/ 262544 h 863506"/>
                    <a:gd name="connsiteX35" fmla="*/ 142471 w 999789"/>
                    <a:gd name="connsiteY35" fmla="*/ 259972 h 863506"/>
                    <a:gd name="connsiteX36" fmla="*/ 144169 w 999789"/>
                    <a:gd name="connsiteY36" fmla="*/ 259124 h 863506"/>
                    <a:gd name="connsiteX37" fmla="*/ 152712 w 999789"/>
                    <a:gd name="connsiteY37" fmla="*/ 258275 h 863506"/>
                    <a:gd name="connsiteX38" fmla="*/ 154410 w 999789"/>
                    <a:gd name="connsiteY38" fmla="*/ 258275 h 863506"/>
                    <a:gd name="connsiteX39" fmla="*/ 155259 w 999789"/>
                    <a:gd name="connsiteY39" fmla="*/ 253159 h 863506"/>
                    <a:gd name="connsiteX40" fmla="*/ 156957 w 999789"/>
                    <a:gd name="connsiteY40" fmla="*/ 250613 h 863506"/>
                    <a:gd name="connsiteX41" fmla="*/ 154410 w 999789"/>
                    <a:gd name="connsiteY41" fmla="*/ 248042 h 863506"/>
                    <a:gd name="connsiteX42" fmla="*/ 155259 w 999789"/>
                    <a:gd name="connsiteY42" fmla="*/ 244648 h 863506"/>
                    <a:gd name="connsiteX43" fmla="*/ 156957 w 999789"/>
                    <a:gd name="connsiteY43" fmla="*/ 242925 h 863506"/>
                    <a:gd name="connsiteX44" fmla="*/ 158681 w 999789"/>
                    <a:gd name="connsiteY44" fmla="*/ 242077 h 863506"/>
                    <a:gd name="connsiteX45" fmla="*/ 164651 w 999789"/>
                    <a:gd name="connsiteY45" fmla="*/ 240380 h 863506"/>
                    <a:gd name="connsiteX46" fmla="*/ 166349 w 999789"/>
                    <a:gd name="connsiteY46" fmla="*/ 238657 h 863506"/>
                    <a:gd name="connsiteX47" fmla="*/ 168896 w 999789"/>
                    <a:gd name="connsiteY47" fmla="*/ 235263 h 863506"/>
                    <a:gd name="connsiteX48" fmla="*/ 169771 w 999789"/>
                    <a:gd name="connsiteY48" fmla="*/ 233566 h 863506"/>
                    <a:gd name="connsiteX49" fmla="*/ 169771 w 999789"/>
                    <a:gd name="connsiteY49" fmla="*/ 230147 h 863506"/>
                    <a:gd name="connsiteX50" fmla="*/ 168896 w 999789"/>
                    <a:gd name="connsiteY50" fmla="*/ 224181 h 863506"/>
                    <a:gd name="connsiteX51" fmla="*/ 169771 w 999789"/>
                    <a:gd name="connsiteY51" fmla="*/ 221610 h 863506"/>
                    <a:gd name="connsiteX52" fmla="*/ 171469 w 999789"/>
                    <a:gd name="connsiteY52" fmla="*/ 220761 h 863506"/>
                    <a:gd name="connsiteX53" fmla="*/ 174016 w 999789"/>
                    <a:gd name="connsiteY53" fmla="*/ 219065 h 863506"/>
                    <a:gd name="connsiteX54" fmla="*/ 183408 w 999789"/>
                    <a:gd name="connsiteY54" fmla="*/ 219065 h 863506"/>
                    <a:gd name="connsiteX55" fmla="*/ 186831 w 999789"/>
                    <a:gd name="connsiteY55" fmla="*/ 214796 h 863506"/>
                    <a:gd name="connsiteX56" fmla="*/ 188528 w 999789"/>
                    <a:gd name="connsiteY56" fmla="*/ 211403 h 863506"/>
                    <a:gd name="connsiteX57" fmla="*/ 191075 w 999789"/>
                    <a:gd name="connsiteY57" fmla="*/ 207983 h 863506"/>
                    <a:gd name="connsiteX58" fmla="*/ 201316 w 999789"/>
                    <a:gd name="connsiteY58" fmla="*/ 199446 h 863506"/>
                    <a:gd name="connsiteX59" fmla="*/ 204739 w 999789"/>
                    <a:gd name="connsiteY59" fmla="*/ 197749 h 863506"/>
                    <a:gd name="connsiteX60" fmla="*/ 206437 w 999789"/>
                    <a:gd name="connsiteY60" fmla="*/ 196053 h 863506"/>
                    <a:gd name="connsiteX61" fmla="*/ 207286 w 999789"/>
                    <a:gd name="connsiteY61" fmla="*/ 194356 h 863506"/>
                    <a:gd name="connsiteX62" fmla="*/ 205588 w 999789"/>
                    <a:gd name="connsiteY62" fmla="*/ 192633 h 863506"/>
                    <a:gd name="connsiteX63" fmla="*/ 203890 w 999789"/>
                    <a:gd name="connsiteY63" fmla="*/ 190088 h 863506"/>
                    <a:gd name="connsiteX64" fmla="*/ 203890 w 999789"/>
                    <a:gd name="connsiteY64" fmla="*/ 188364 h 863506"/>
                    <a:gd name="connsiteX65" fmla="*/ 203890 w 999789"/>
                    <a:gd name="connsiteY65" fmla="*/ 186668 h 863506"/>
                    <a:gd name="connsiteX66" fmla="*/ 205588 w 999789"/>
                    <a:gd name="connsiteY66" fmla="*/ 184123 h 863506"/>
                    <a:gd name="connsiteX67" fmla="*/ 209010 w 999789"/>
                    <a:gd name="connsiteY67" fmla="*/ 183274 h 863506"/>
                    <a:gd name="connsiteX68" fmla="*/ 213255 w 999789"/>
                    <a:gd name="connsiteY68" fmla="*/ 182399 h 863506"/>
                    <a:gd name="connsiteX69" fmla="*/ 217527 w 999789"/>
                    <a:gd name="connsiteY69" fmla="*/ 181551 h 863506"/>
                    <a:gd name="connsiteX70" fmla="*/ 220949 w 999789"/>
                    <a:gd name="connsiteY70" fmla="*/ 180703 h 863506"/>
                    <a:gd name="connsiteX71" fmla="*/ 221798 w 999789"/>
                    <a:gd name="connsiteY71" fmla="*/ 179854 h 863506"/>
                    <a:gd name="connsiteX72" fmla="*/ 221798 w 999789"/>
                    <a:gd name="connsiteY72" fmla="*/ 179006 h 863506"/>
                    <a:gd name="connsiteX73" fmla="*/ 219225 w 999789"/>
                    <a:gd name="connsiteY73" fmla="*/ 173041 h 863506"/>
                    <a:gd name="connsiteX74" fmla="*/ 219225 w 999789"/>
                    <a:gd name="connsiteY74" fmla="*/ 171317 h 863506"/>
                    <a:gd name="connsiteX75" fmla="*/ 219225 w 999789"/>
                    <a:gd name="connsiteY75" fmla="*/ 170469 h 863506"/>
                    <a:gd name="connsiteX76" fmla="*/ 222647 w 999789"/>
                    <a:gd name="connsiteY76" fmla="*/ 165352 h 863506"/>
                    <a:gd name="connsiteX77" fmla="*/ 226070 w 999789"/>
                    <a:gd name="connsiteY77" fmla="*/ 164504 h 863506"/>
                    <a:gd name="connsiteX78" fmla="*/ 229466 w 999789"/>
                    <a:gd name="connsiteY78" fmla="*/ 166201 h 863506"/>
                    <a:gd name="connsiteX79" fmla="*/ 237160 w 999789"/>
                    <a:gd name="connsiteY79" fmla="*/ 166201 h 863506"/>
                    <a:gd name="connsiteX80" fmla="*/ 239707 w 999789"/>
                    <a:gd name="connsiteY80" fmla="*/ 167076 h 863506"/>
                    <a:gd name="connsiteX81" fmla="*/ 240556 w 999789"/>
                    <a:gd name="connsiteY81" fmla="*/ 167924 h 863506"/>
                    <a:gd name="connsiteX82" fmla="*/ 241405 w 999789"/>
                    <a:gd name="connsiteY82" fmla="*/ 170469 h 863506"/>
                    <a:gd name="connsiteX83" fmla="*/ 242280 w 999789"/>
                    <a:gd name="connsiteY83" fmla="*/ 172192 h 863506"/>
                    <a:gd name="connsiteX84" fmla="*/ 243129 w 999789"/>
                    <a:gd name="connsiteY84" fmla="*/ 173889 h 863506"/>
                    <a:gd name="connsiteX85" fmla="*/ 244827 w 999789"/>
                    <a:gd name="connsiteY85" fmla="*/ 173889 h 863506"/>
                    <a:gd name="connsiteX86" fmla="*/ 245676 w 999789"/>
                    <a:gd name="connsiteY86" fmla="*/ 172192 h 863506"/>
                    <a:gd name="connsiteX87" fmla="*/ 245676 w 999789"/>
                    <a:gd name="connsiteY87" fmla="*/ 169621 h 863506"/>
                    <a:gd name="connsiteX88" fmla="*/ 248250 w 999789"/>
                    <a:gd name="connsiteY88" fmla="*/ 162807 h 863506"/>
                    <a:gd name="connsiteX89" fmla="*/ 248250 w 999789"/>
                    <a:gd name="connsiteY89" fmla="*/ 161111 h 863506"/>
                    <a:gd name="connsiteX90" fmla="*/ 243978 w 999789"/>
                    <a:gd name="connsiteY90" fmla="*/ 158539 h 863506"/>
                    <a:gd name="connsiteX91" fmla="*/ 240556 w 999789"/>
                    <a:gd name="connsiteY91" fmla="*/ 155994 h 863506"/>
                    <a:gd name="connsiteX92" fmla="*/ 235435 w 999789"/>
                    <a:gd name="connsiteY92" fmla="*/ 154271 h 863506"/>
                    <a:gd name="connsiteX93" fmla="*/ 234586 w 999789"/>
                    <a:gd name="connsiteY93" fmla="*/ 151725 h 863506"/>
                    <a:gd name="connsiteX94" fmla="*/ 235435 w 999789"/>
                    <a:gd name="connsiteY94" fmla="*/ 150029 h 863506"/>
                    <a:gd name="connsiteX95" fmla="*/ 240556 w 999789"/>
                    <a:gd name="connsiteY95" fmla="*/ 148305 h 863506"/>
                    <a:gd name="connsiteX96" fmla="*/ 244827 w 999789"/>
                    <a:gd name="connsiteY96" fmla="*/ 147457 h 863506"/>
                    <a:gd name="connsiteX97" fmla="*/ 249947 w 999789"/>
                    <a:gd name="connsiteY97" fmla="*/ 143189 h 863506"/>
                    <a:gd name="connsiteX98" fmla="*/ 250796 w 999789"/>
                    <a:gd name="connsiteY98" fmla="*/ 142340 h 863506"/>
                    <a:gd name="connsiteX99" fmla="*/ 252494 w 999789"/>
                    <a:gd name="connsiteY99" fmla="*/ 141492 h 863506"/>
                    <a:gd name="connsiteX100" fmla="*/ 253370 w 999789"/>
                    <a:gd name="connsiteY100" fmla="*/ 141492 h 863506"/>
                    <a:gd name="connsiteX101" fmla="*/ 254219 w 999789"/>
                    <a:gd name="connsiteY101" fmla="*/ 140644 h 863506"/>
                    <a:gd name="connsiteX102" fmla="*/ 253370 w 999789"/>
                    <a:gd name="connsiteY102" fmla="*/ 138947 h 863506"/>
                    <a:gd name="connsiteX103" fmla="*/ 255068 w 999789"/>
                    <a:gd name="connsiteY103" fmla="*/ 138072 h 863506"/>
                    <a:gd name="connsiteX104" fmla="*/ 254219 w 999789"/>
                    <a:gd name="connsiteY104" fmla="*/ 136375 h 863506"/>
                    <a:gd name="connsiteX105" fmla="*/ 255068 w 999789"/>
                    <a:gd name="connsiteY105" fmla="*/ 135527 h 863506"/>
                    <a:gd name="connsiteX106" fmla="*/ 255917 w 999789"/>
                    <a:gd name="connsiteY106" fmla="*/ 133830 h 863506"/>
                    <a:gd name="connsiteX107" fmla="*/ 257615 w 999789"/>
                    <a:gd name="connsiteY107" fmla="*/ 133830 h 863506"/>
                    <a:gd name="connsiteX108" fmla="*/ 259339 w 999789"/>
                    <a:gd name="connsiteY108" fmla="*/ 134679 h 863506"/>
                    <a:gd name="connsiteX109" fmla="*/ 259339 w 999789"/>
                    <a:gd name="connsiteY109" fmla="*/ 135527 h 863506"/>
                    <a:gd name="connsiteX110" fmla="*/ 258464 w 999789"/>
                    <a:gd name="connsiteY110" fmla="*/ 137224 h 863506"/>
                    <a:gd name="connsiteX111" fmla="*/ 258464 w 999789"/>
                    <a:gd name="connsiteY111" fmla="*/ 138072 h 863506"/>
                    <a:gd name="connsiteX112" fmla="*/ 261886 w 999789"/>
                    <a:gd name="connsiteY112" fmla="*/ 139795 h 863506"/>
                    <a:gd name="connsiteX113" fmla="*/ 262735 w 999789"/>
                    <a:gd name="connsiteY113" fmla="*/ 139795 h 863506"/>
                    <a:gd name="connsiteX114" fmla="*/ 263584 w 999789"/>
                    <a:gd name="connsiteY114" fmla="*/ 138947 h 863506"/>
                    <a:gd name="connsiteX115" fmla="*/ 263584 w 999789"/>
                    <a:gd name="connsiteY115" fmla="*/ 137224 h 863506"/>
                    <a:gd name="connsiteX116" fmla="*/ 263584 w 999789"/>
                    <a:gd name="connsiteY116" fmla="*/ 136375 h 863506"/>
                    <a:gd name="connsiteX117" fmla="*/ 265309 w 999789"/>
                    <a:gd name="connsiteY117" fmla="*/ 134679 h 863506"/>
                    <a:gd name="connsiteX118" fmla="*/ 267856 w 999789"/>
                    <a:gd name="connsiteY118" fmla="*/ 133830 h 863506"/>
                    <a:gd name="connsiteX119" fmla="*/ 269580 w 999789"/>
                    <a:gd name="connsiteY119" fmla="*/ 130410 h 863506"/>
                    <a:gd name="connsiteX120" fmla="*/ 270429 w 999789"/>
                    <a:gd name="connsiteY120" fmla="*/ 128713 h 863506"/>
                    <a:gd name="connsiteX121" fmla="*/ 272127 w 999789"/>
                    <a:gd name="connsiteY121" fmla="*/ 128713 h 863506"/>
                    <a:gd name="connsiteX122" fmla="*/ 273825 w 999789"/>
                    <a:gd name="connsiteY122" fmla="*/ 131259 h 863506"/>
                    <a:gd name="connsiteX123" fmla="*/ 275550 w 999789"/>
                    <a:gd name="connsiteY123" fmla="*/ 131259 h 863506"/>
                    <a:gd name="connsiteX124" fmla="*/ 276399 w 999789"/>
                    <a:gd name="connsiteY124" fmla="*/ 131259 h 863506"/>
                    <a:gd name="connsiteX125" fmla="*/ 277248 w 999789"/>
                    <a:gd name="connsiteY125" fmla="*/ 129562 h 863506"/>
                    <a:gd name="connsiteX126" fmla="*/ 280644 w 999789"/>
                    <a:gd name="connsiteY126" fmla="*/ 126142 h 863506"/>
                    <a:gd name="connsiteX127" fmla="*/ 285764 w 999789"/>
                    <a:gd name="connsiteY127" fmla="*/ 123597 h 863506"/>
                    <a:gd name="connsiteX128" fmla="*/ 286640 w 999789"/>
                    <a:gd name="connsiteY128" fmla="*/ 122748 h 863506"/>
                    <a:gd name="connsiteX129" fmla="*/ 286640 w 999789"/>
                    <a:gd name="connsiteY129" fmla="*/ 121025 h 863506"/>
                    <a:gd name="connsiteX130" fmla="*/ 284915 w 999789"/>
                    <a:gd name="connsiteY130" fmla="*/ 118480 h 863506"/>
                    <a:gd name="connsiteX131" fmla="*/ 284066 w 999789"/>
                    <a:gd name="connsiteY131" fmla="*/ 118480 h 863506"/>
                    <a:gd name="connsiteX132" fmla="*/ 284066 w 999789"/>
                    <a:gd name="connsiteY132" fmla="*/ 116783 h 863506"/>
                    <a:gd name="connsiteX133" fmla="*/ 285764 w 999789"/>
                    <a:gd name="connsiteY133" fmla="*/ 115060 h 863506"/>
                    <a:gd name="connsiteX134" fmla="*/ 289187 w 999789"/>
                    <a:gd name="connsiteY134" fmla="*/ 115060 h 863506"/>
                    <a:gd name="connsiteX135" fmla="*/ 290036 w 999789"/>
                    <a:gd name="connsiteY135" fmla="*/ 114212 h 863506"/>
                    <a:gd name="connsiteX136" fmla="*/ 290885 w 999789"/>
                    <a:gd name="connsiteY136" fmla="*/ 110818 h 863506"/>
                    <a:gd name="connsiteX137" fmla="*/ 291734 w 999789"/>
                    <a:gd name="connsiteY137" fmla="*/ 109095 h 863506"/>
                    <a:gd name="connsiteX138" fmla="*/ 292609 w 999789"/>
                    <a:gd name="connsiteY138" fmla="*/ 109095 h 863506"/>
                    <a:gd name="connsiteX139" fmla="*/ 294307 w 999789"/>
                    <a:gd name="connsiteY139" fmla="*/ 109095 h 863506"/>
                    <a:gd name="connsiteX140" fmla="*/ 297730 w 999789"/>
                    <a:gd name="connsiteY140" fmla="*/ 109943 h 863506"/>
                    <a:gd name="connsiteX141" fmla="*/ 299428 w 999789"/>
                    <a:gd name="connsiteY141" fmla="*/ 109943 h 863506"/>
                    <a:gd name="connsiteX142" fmla="*/ 300277 w 999789"/>
                    <a:gd name="connsiteY142" fmla="*/ 108247 h 863506"/>
                    <a:gd name="connsiteX143" fmla="*/ 302824 w 999789"/>
                    <a:gd name="connsiteY143" fmla="*/ 103978 h 863506"/>
                    <a:gd name="connsiteX144" fmla="*/ 307944 w 999789"/>
                    <a:gd name="connsiteY144" fmla="*/ 99736 h 863506"/>
                    <a:gd name="connsiteX145" fmla="*/ 309669 w 999789"/>
                    <a:gd name="connsiteY145" fmla="*/ 99736 h 863506"/>
                    <a:gd name="connsiteX146" fmla="*/ 311366 w 999789"/>
                    <a:gd name="connsiteY146" fmla="*/ 100585 h 863506"/>
                    <a:gd name="connsiteX147" fmla="*/ 313064 w 999789"/>
                    <a:gd name="connsiteY147" fmla="*/ 103130 h 863506"/>
                    <a:gd name="connsiteX148" fmla="*/ 314789 w 999789"/>
                    <a:gd name="connsiteY148" fmla="*/ 104827 h 863506"/>
                    <a:gd name="connsiteX149" fmla="*/ 315638 w 999789"/>
                    <a:gd name="connsiteY149" fmla="*/ 105701 h 863506"/>
                    <a:gd name="connsiteX150" fmla="*/ 316487 w 999789"/>
                    <a:gd name="connsiteY150" fmla="*/ 104827 h 863506"/>
                    <a:gd name="connsiteX151" fmla="*/ 317336 w 999789"/>
                    <a:gd name="connsiteY151" fmla="*/ 103978 h 863506"/>
                    <a:gd name="connsiteX152" fmla="*/ 316487 w 999789"/>
                    <a:gd name="connsiteY152" fmla="*/ 100585 h 863506"/>
                    <a:gd name="connsiteX153" fmla="*/ 317336 w 999789"/>
                    <a:gd name="connsiteY153" fmla="*/ 99736 h 863506"/>
                    <a:gd name="connsiteX154" fmla="*/ 319034 w 999789"/>
                    <a:gd name="connsiteY154" fmla="*/ 98861 h 863506"/>
                    <a:gd name="connsiteX155" fmla="*/ 322456 w 999789"/>
                    <a:gd name="connsiteY155" fmla="*/ 98013 h 863506"/>
                    <a:gd name="connsiteX156" fmla="*/ 325879 w 999789"/>
                    <a:gd name="connsiteY156" fmla="*/ 99736 h 863506"/>
                    <a:gd name="connsiteX157" fmla="*/ 328426 w 999789"/>
                    <a:gd name="connsiteY157" fmla="*/ 100585 h 863506"/>
                    <a:gd name="connsiteX158" fmla="*/ 329275 w 999789"/>
                    <a:gd name="connsiteY158" fmla="*/ 98861 h 863506"/>
                    <a:gd name="connsiteX159" fmla="*/ 329275 w 999789"/>
                    <a:gd name="connsiteY159" fmla="*/ 97165 h 863506"/>
                    <a:gd name="connsiteX160" fmla="*/ 328426 w 999789"/>
                    <a:gd name="connsiteY160" fmla="*/ 95468 h 863506"/>
                    <a:gd name="connsiteX161" fmla="*/ 322456 w 999789"/>
                    <a:gd name="connsiteY161" fmla="*/ 92896 h 863506"/>
                    <a:gd name="connsiteX162" fmla="*/ 321607 w 999789"/>
                    <a:gd name="connsiteY162" fmla="*/ 91200 h 863506"/>
                    <a:gd name="connsiteX163" fmla="*/ 322456 w 999789"/>
                    <a:gd name="connsiteY163" fmla="*/ 90351 h 863506"/>
                    <a:gd name="connsiteX164" fmla="*/ 323305 w 999789"/>
                    <a:gd name="connsiteY164" fmla="*/ 89503 h 863506"/>
                    <a:gd name="connsiteX165" fmla="*/ 325879 w 999789"/>
                    <a:gd name="connsiteY165" fmla="*/ 88655 h 863506"/>
                    <a:gd name="connsiteX166" fmla="*/ 330124 w 999789"/>
                    <a:gd name="connsiteY166" fmla="*/ 92048 h 863506"/>
                    <a:gd name="connsiteX167" fmla="*/ 330999 w 999789"/>
                    <a:gd name="connsiteY167" fmla="*/ 92896 h 863506"/>
                    <a:gd name="connsiteX168" fmla="*/ 332697 w 999789"/>
                    <a:gd name="connsiteY168" fmla="*/ 92048 h 863506"/>
                    <a:gd name="connsiteX169" fmla="*/ 333546 w 999789"/>
                    <a:gd name="connsiteY169" fmla="*/ 89503 h 863506"/>
                    <a:gd name="connsiteX170" fmla="*/ 335244 w 999789"/>
                    <a:gd name="connsiteY170" fmla="*/ 89503 h 863506"/>
                    <a:gd name="connsiteX171" fmla="*/ 337818 w 999789"/>
                    <a:gd name="connsiteY171" fmla="*/ 90351 h 863506"/>
                    <a:gd name="connsiteX172" fmla="*/ 338667 w 999789"/>
                    <a:gd name="connsiteY172" fmla="*/ 90351 h 863506"/>
                    <a:gd name="connsiteX173" fmla="*/ 340365 w 999789"/>
                    <a:gd name="connsiteY173" fmla="*/ 89503 h 863506"/>
                    <a:gd name="connsiteX174" fmla="*/ 341214 w 999789"/>
                    <a:gd name="connsiteY174" fmla="*/ 87780 h 863506"/>
                    <a:gd name="connsiteX175" fmla="*/ 341214 w 999789"/>
                    <a:gd name="connsiteY175" fmla="*/ 86931 h 863506"/>
                    <a:gd name="connsiteX176" fmla="*/ 344636 w 999789"/>
                    <a:gd name="connsiteY176" fmla="*/ 83538 h 863506"/>
                    <a:gd name="connsiteX177" fmla="*/ 344636 w 999789"/>
                    <a:gd name="connsiteY177" fmla="*/ 80118 h 863506"/>
                    <a:gd name="connsiteX178" fmla="*/ 344636 w 999789"/>
                    <a:gd name="connsiteY178" fmla="*/ 75001 h 863506"/>
                    <a:gd name="connsiteX179" fmla="*/ 344636 w 999789"/>
                    <a:gd name="connsiteY179" fmla="*/ 72456 h 863506"/>
                    <a:gd name="connsiteX180" fmla="*/ 345485 w 999789"/>
                    <a:gd name="connsiteY180" fmla="*/ 70733 h 863506"/>
                    <a:gd name="connsiteX181" fmla="*/ 347183 w 999789"/>
                    <a:gd name="connsiteY181" fmla="*/ 70733 h 863506"/>
                    <a:gd name="connsiteX182" fmla="*/ 350606 w 999789"/>
                    <a:gd name="connsiteY182" fmla="*/ 70733 h 863506"/>
                    <a:gd name="connsiteX183" fmla="*/ 351455 w 999789"/>
                    <a:gd name="connsiteY183" fmla="*/ 69884 h 863506"/>
                    <a:gd name="connsiteX184" fmla="*/ 352304 w 999789"/>
                    <a:gd name="connsiteY184" fmla="*/ 67339 h 863506"/>
                    <a:gd name="connsiteX185" fmla="*/ 353179 w 999789"/>
                    <a:gd name="connsiteY185" fmla="*/ 63071 h 863506"/>
                    <a:gd name="connsiteX186" fmla="*/ 355726 w 999789"/>
                    <a:gd name="connsiteY186" fmla="*/ 57954 h 863506"/>
                    <a:gd name="connsiteX187" fmla="*/ 356575 w 999789"/>
                    <a:gd name="connsiteY187" fmla="*/ 57954 h 863506"/>
                    <a:gd name="connsiteX188" fmla="*/ 358273 w 999789"/>
                    <a:gd name="connsiteY188" fmla="*/ 58803 h 863506"/>
                    <a:gd name="connsiteX189" fmla="*/ 359149 w 999789"/>
                    <a:gd name="connsiteY189" fmla="*/ 63919 h 863506"/>
                    <a:gd name="connsiteX190" fmla="*/ 360847 w 999789"/>
                    <a:gd name="connsiteY190" fmla="*/ 64768 h 863506"/>
                    <a:gd name="connsiteX191" fmla="*/ 361696 w 999789"/>
                    <a:gd name="connsiteY191" fmla="*/ 64768 h 863506"/>
                    <a:gd name="connsiteX192" fmla="*/ 362545 w 999789"/>
                    <a:gd name="connsiteY192" fmla="*/ 64768 h 863506"/>
                    <a:gd name="connsiteX193" fmla="*/ 363394 w 999789"/>
                    <a:gd name="connsiteY193" fmla="*/ 63919 h 863506"/>
                    <a:gd name="connsiteX194" fmla="*/ 365118 w 999789"/>
                    <a:gd name="connsiteY194" fmla="*/ 62223 h 863506"/>
                    <a:gd name="connsiteX195" fmla="*/ 367665 w 999789"/>
                    <a:gd name="connsiteY195" fmla="*/ 62223 h 863506"/>
                    <a:gd name="connsiteX196" fmla="*/ 372785 w 999789"/>
                    <a:gd name="connsiteY196" fmla="*/ 63919 h 863506"/>
                    <a:gd name="connsiteX197" fmla="*/ 373634 w 999789"/>
                    <a:gd name="connsiteY197" fmla="*/ 63071 h 863506"/>
                    <a:gd name="connsiteX198" fmla="*/ 373634 w 999789"/>
                    <a:gd name="connsiteY198" fmla="*/ 61374 h 863506"/>
                    <a:gd name="connsiteX199" fmla="*/ 372785 w 999789"/>
                    <a:gd name="connsiteY199" fmla="*/ 57954 h 863506"/>
                    <a:gd name="connsiteX200" fmla="*/ 372785 w 999789"/>
                    <a:gd name="connsiteY200" fmla="*/ 56257 h 863506"/>
                    <a:gd name="connsiteX201" fmla="*/ 373634 w 999789"/>
                    <a:gd name="connsiteY201" fmla="*/ 54534 h 863506"/>
                    <a:gd name="connsiteX202" fmla="*/ 374483 w 999789"/>
                    <a:gd name="connsiteY202" fmla="*/ 54534 h 863506"/>
                    <a:gd name="connsiteX203" fmla="*/ 375359 w 999789"/>
                    <a:gd name="connsiteY203" fmla="*/ 55409 h 863506"/>
                    <a:gd name="connsiteX204" fmla="*/ 377057 w 999789"/>
                    <a:gd name="connsiteY204" fmla="*/ 59651 h 863506"/>
                    <a:gd name="connsiteX205" fmla="*/ 378755 w 999789"/>
                    <a:gd name="connsiteY205" fmla="*/ 59651 h 863506"/>
                    <a:gd name="connsiteX206" fmla="*/ 379604 w 999789"/>
                    <a:gd name="connsiteY206" fmla="*/ 59651 h 863506"/>
                    <a:gd name="connsiteX207" fmla="*/ 380453 w 999789"/>
                    <a:gd name="connsiteY207" fmla="*/ 57954 h 863506"/>
                    <a:gd name="connsiteX208" fmla="*/ 381328 w 999789"/>
                    <a:gd name="connsiteY208" fmla="*/ 55409 h 863506"/>
                    <a:gd name="connsiteX209" fmla="*/ 383875 w 999789"/>
                    <a:gd name="connsiteY209" fmla="*/ 51141 h 863506"/>
                    <a:gd name="connsiteX210" fmla="*/ 383875 w 999789"/>
                    <a:gd name="connsiteY210" fmla="*/ 49444 h 863506"/>
                    <a:gd name="connsiteX211" fmla="*/ 384724 w 999789"/>
                    <a:gd name="connsiteY211" fmla="*/ 47721 h 863506"/>
                    <a:gd name="connsiteX212" fmla="*/ 385573 w 999789"/>
                    <a:gd name="connsiteY212" fmla="*/ 47721 h 863506"/>
                    <a:gd name="connsiteX213" fmla="*/ 386422 w 999789"/>
                    <a:gd name="connsiteY213" fmla="*/ 48569 h 863506"/>
                    <a:gd name="connsiteX214" fmla="*/ 388996 w 999789"/>
                    <a:gd name="connsiteY214" fmla="*/ 51141 h 863506"/>
                    <a:gd name="connsiteX215" fmla="*/ 390694 w 999789"/>
                    <a:gd name="connsiteY215" fmla="*/ 54534 h 863506"/>
                    <a:gd name="connsiteX216" fmla="*/ 391543 w 999789"/>
                    <a:gd name="connsiteY216" fmla="*/ 54534 h 863506"/>
                    <a:gd name="connsiteX217" fmla="*/ 393267 w 999789"/>
                    <a:gd name="connsiteY217" fmla="*/ 53686 h 863506"/>
                    <a:gd name="connsiteX218" fmla="*/ 394116 w 999789"/>
                    <a:gd name="connsiteY218" fmla="*/ 51989 h 863506"/>
                    <a:gd name="connsiteX219" fmla="*/ 394965 w 999789"/>
                    <a:gd name="connsiteY219" fmla="*/ 51141 h 863506"/>
                    <a:gd name="connsiteX220" fmla="*/ 398388 w 999789"/>
                    <a:gd name="connsiteY220" fmla="*/ 51141 h 863506"/>
                    <a:gd name="connsiteX221" fmla="*/ 400935 w 999789"/>
                    <a:gd name="connsiteY221" fmla="*/ 51141 h 863506"/>
                    <a:gd name="connsiteX222" fmla="*/ 402633 w 999789"/>
                    <a:gd name="connsiteY222" fmla="*/ 50292 h 863506"/>
                    <a:gd name="connsiteX223" fmla="*/ 402633 w 999789"/>
                    <a:gd name="connsiteY223" fmla="*/ 48569 h 863506"/>
                    <a:gd name="connsiteX224" fmla="*/ 401784 w 999789"/>
                    <a:gd name="connsiteY224" fmla="*/ 47721 h 863506"/>
                    <a:gd name="connsiteX225" fmla="*/ 399237 w 999789"/>
                    <a:gd name="connsiteY225" fmla="*/ 46024 h 863506"/>
                    <a:gd name="connsiteX226" fmla="*/ 399237 w 999789"/>
                    <a:gd name="connsiteY226" fmla="*/ 44327 h 863506"/>
                    <a:gd name="connsiteX227" fmla="*/ 400086 w 999789"/>
                    <a:gd name="connsiteY227" fmla="*/ 44327 h 863506"/>
                    <a:gd name="connsiteX228" fmla="*/ 403508 w 999789"/>
                    <a:gd name="connsiteY228" fmla="*/ 44327 h 863506"/>
                    <a:gd name="connsiteX229" fmla="*/ 404357 w 999789"/>
                    <a:gd name="connsiteY229" fmla="*/ 43452 h 863506"/>
                    <a:gd name="connsiteX230" fmla="*/ 406055 w 999789"/>
                    <a:gd name="connsiteY230" fmla="*/ 41756 h 863506"/>
                    <a:gd name="connsiteX231" fmla="*/ 406904 w 999789"/>
                    <a:gd name="connsiteY231" fmla="*/ 41756 h 863506"/>
                    <a:gd name="connsiteX232" fmla="*/ 409478 w 999789"/>
                    <a:gd name="connsiteY232" fmla="*/ 43452 h 863506"/>
                    <a:gd name="connsiteX233" fmla="*/ 409478 w 999789"/>
                    <a:gd name="connsiteY233" fmla="*/ 44327 h 863506"/>
                    <a:gd name="connsiteX234" fmla="*/ 412025 w 999789"/>
                    <a:gd name="connsiteY234" fmla="*/ 47721 h 863506"/>
                    <a:gd name="connsiteX235" fmla="*/ 412874 w 999789"/>
                    <a:gd name="connsiteY235" fmla="*/ 48569 h 863506"/>
                    <a:gd name="connsiteX236" fmla="*/ 414598 w 999789"/>
                    <a:gd name="connsiteY236" fmla="*/ 49444 h 863506"/>
                    <a:gd name="connsiteX237" fmla="*/ 416296 w 999789"/>
                    <a:gd name="connsiteY237" fmla="*/ 48569 h 863506"/>
                    <a:gd name="connsiteX238" fmla="*/ 416296 w 999789"/>
                    <a:gd name="connsiteY238" fmla="*/ 46872 h 863506"/>
                    <a:gd name="connsiteX239" fmla="*/ 415447 w 999789"/>
                    <a:gd name="connsiteY239" fmla="*/ 44327 h 863506"/>
                    <a:gd name="connsiteX240" fmla="*/ 415447 w 999789"/>
                    <a:gd name="connsiteY240" fmla="*/ 42604 h 863506"/>
                    <a:gd name="connsiteX241" fmla="*/ 415447 w 999789"/>
                    <a:gd name="connsiteY241" fmla="*/ 41756 h 863506"/>
                    <a:gd name="connsiteX242" fmla="*/ 416296 w 999789"/>
                    <a:gd name="connsiteY242" fmla="*/ 41756 h 863506"/>
                    <a:gd name="connsiteX243" fmla="*/ 417994 w 999789"/>
                    <a:gd name="connsiteY243" fmla="*/ 42604 h 863506"/>
                    <a:gd name="connsiteX244" fmla="*/ 419692 w 999789"/>
                    <a:gd name="connsiteY244" fmla="*/ 44327 h 863506"/>
                    <a:gd name="connsiteX245" fmla="*/ 421417 w 999789"/>
                    <a:gd name="connsiteY245" fmla="*/ 46872 h 863506"/>
                    <a:gd name="connsiteX246" fmla="*/ 422266 w 999789"/>
                    <a:gd name="connsiteY246" fmla="*/ 46872 h 863506"/>
                    <a:gd name="connsiteX247" fmla="*/ 424813 w 999789"/>
                    <a:gd name="connsiteY247" fmla="*/ 46024 h 863506"/>
                    <a:gd name="connsiteX248" fmla="*/ 424813 w 999789"/>
                    <a:gd name="connsiteY248" fmla="*/ 42604 h 863506"/>
                    <a:gd name="connsiteX249" fmla="*/ 425688 w 999789"/>
                    <a:gd name="connsiteY249" fmla="*/ 40907 h 863506"/>
                    <a:gd name="connsiteX250" fmla="*/ 426537 w 999789"/>
                    <a:gd name="connsiteY250" fmla="*/ 40059 h 863506"/>
                    <a:gd name="connsiteX251" fmla="*/ 429084 w 999789"/>
                    <a:gd name="connsiteY251" fmla="*/ 40059 h 863506"/>
                    <a:gd name="connsiteX252" fmla="*/ 430782 w 999789"/>
                    <a:gd name="connsiteY252" fmla="*/ 39211 h 863506"/>
                    <a:gd name="connsiteX253" fmla="*/ 431658 w 999789"/>
                    <a:gd name="connsiteY253" fmla="*/ 37487 h 863506"/>
                    <a:gd name="connsiteX254" fmla="*/ 431658 w 999789"/>
                    <a:gd name="connsiteY254" fmla="*/ 35791 h 863506"/>
                    <a:gd name="connsiteX255" fmla="*/ 431658 w 999789"/>
                    <a:gd name="connsiteY255" fmla="*/ 34094 h 863506"/>
                    <a:gd name="connsiteX256" fmla="*/ 432507 w 999789"/>
                    <a:gd name="connsiteY256" fmla="*/ 31522 h 863506"/>
                    <a:gd name="connsiteX257" fmla="*/ 434205 w 999789"/>
                    <a:gd name="connsiteY257" fmla="*/ 28977 h 863506"/>
                    <a:gd name="connsiteX258" fmla="*/ 434205 w 999789"/>
                    <a:gd name="connsiteY258" fmla="*/ 27280 h 863506"/>
                    <a:gd name="connsiteX259" fmla="*/ 435053 w 999789"/>
                    <a:gd name="connsiteY259" fmla="*/ 23860 h 863506"/>
                    <a:gd name="connsiteX260" fmla="*/ 436751 w 999789"/>
                    <a:gd name="connsiteY260" fmla="*/ 22164 h 863506"/>
                    <a:gd name="connsiteX261" fmla="*/ 437627 w 999789"/>
                    <a:gd name="connsiteY261" fmla="*/ 22164 h 863506"/>
                    <a:gd name="connsiteX262" fmla="*/ 438476 w 999789"/>
                    <a:gd name="connsiteY262" fmla="*/ 23012 h 863506"/>
                    <a:gd name="connsiteX263" fmla="*/ 438476 w 999789"/>
                    <a:gd name="connsiteY263" fmla="*/ 23860 h 863506"/>
                    <a:gd name="connsiteX264" fmla="*/ 438476 w 999789"/>
                    <a:gd name="connsiteY264" fmla="*/ 27280 h 863506"/>
                    <a:gd name="connsiteX265" fmla="*/ 440174 w 999789"/>
                    <a:gd name="connsiteY265" fmla="*/ 28129 h 863506"/>
                    <a:gd name="connsiteX266" fmla="*/ 441872 w 999789"/>
                    <a:gd name="connsiteY266" fmla="*/ 28129 h 863506"/>
                    <a:gd name="connsiteX267" fmla="*/ 444445 w 999789"/>
                    <a:gd name="connsiteY267" fmla="*/ 28129 h 863506"/>
                    <a:gd name="connsiteX268" fmla="*/ 445294 w 999789"/>
                    <a:gd name="connsiteY268" fmla="*/ 28129 h 863506"/>
                    <a:gd name="connsiteX269" fmla="*/ 448717 w 999789"/>
                    <a:gd name="connsiteY269" fmla="*/ 28129 h 863506"/>
                    <a:gd name="connsiteX270" fmla="*/ 449566 w 999789"/>
                    <a:gd name="connsiteY270" fmla="*/ 26405 h 863506"/>
                    <a:gd name="connsiteX271" fmla="*/ 451264 w 999789"/>
                    <a:gd name="connsiteY271" fmla="*/ 23012 h 863506"/>
                    <a:gd name="connsiteX272" fmla="*/ 454686 w 999789"/>
                    <a:gd name="connsiteY272" fmla="*/ 22164 h 863506"/>
                    <a:gd name="connsiteX273" fmla="*/ 456384 w 999789"/>
                    <a:gd name="connsiteY273" fmla="*/ 19592 h 863506"/>
                    <a:gd name="connsiteX274" fmla="*/ 456384 w 999789"/>
                    <a:gd name="connsiteY274" fmla="*/ 17047 h 863506"/>
                    <a:gd name="connsiteX275" fmla="*/ 457233 w 999789"/>
                    <a:gd name="connsiteY275" fmla="*/ 15324 h 863506"/>
                    <a:gd name="connsiteX276" fmla="*/ 459807 w 999789"/>
                    <a:gd name="connsiteY276" fmla="*/ 14475 h 863506"/>
                    <a:gd name="connsiteX277" fmla="*/ 461505 w 999789"/>
                    <a:gd name="connsiteY277" fmla="*/ 14475 h 863506"/>
                    <a:gd name="connsiteX278" fmla="*/ 463203 w 999789"/>
                    <a:gd name="connsiteY278" fmla="*/ 14475 h 863506"/>
                    <a:gd name="connsiteX279" fmla="*/ 463203 w 999789"/>
                    <a:gd name="connsiteY279" fmla="*/ 12779 h 863506"/>
                    <a:gd name="connsiteX280" fmla="*/ 463203 w 999789"/>
                    <a:gd name="connsiteY280" fmla="*/ 10207 h 863506"/>
                    <a:gd name="connsiteX281" fmla="*/ 464052 w 999789"/>
                    <a:gd name="connsiteY281" fmla="*/ 9359 h 863506"/>
                    <a:gd name="connsiteX282" fmla="*/ 465776 w 999789"/>
                    <a:gd name="connsiteY282" fmla="*/ 9359 h 863506"/>
                    <a:gd name="connsiteX283" fmla="*/ 467474 w 999789"/>
                    <a:gd name="connsiteY283" fmla="*/ 10207 h 863506"/>
                    <a:gd name="connsiteX284" fmla="*/ 468323 w 999789"/>
                    <a:gd name="connsiteY284" fmla="*/ 11930 h 863506"/>
                    <a:gd name="connsiteX285" fmla="*/ 470048 w 999789"/>
                    <a:gd name="connsiteY285" fmla="*/ 11930 h 863506"/>
                    <a:gd name="connsiteX286" fmla="*/ 471746 w 999789"/>
                    <a:gd name="connsiteY286" fmla="*/ 9359 h 863506"/>
                    <a:gd name="connsiteX287" fmla="*/ 472595 w 999789"/>
                    <a:gd name="connsiteY287" fmla="*/ 6813 h 863506"/>
                    <a:gd name="connsiteX288" fmla="*/ 473444 w 999789"/>
                    <a:gd name="connsiteY288" fmla="*/ 5965 h 863506"/>
                    <a:gd name="connsiteX289" fmla="*/ 476017 w 999789"/>
                    <a:gd name="connsiteY289" fmla="*/ 5965 h 863506"/>
                    <a:gd name="connsiteX290" fmla="*/ 477715 w 999789"/>
                    <a:gd name="connsiteY290" fmla="*/ 10207 h 863506"/>
                    <a:gd name="connsiteX291" fmla="*/ 478564 w 999789"/>
                    <a:gd name="connsiteY291" fmla="*/ 11082 h 863506"/>
                    <a:gd name="connsiteX292" fmla="*/ 479413 w 999789"/>
                    <a:gd name="connsiteY292" fmla="*/ 11082 h 863506"/>
                    <a:gd name="connsiteX293" fmla="*/ 480262 w 999789"/>
                    <a:gd name="connsiteY293" fmla="*/ 11930 h 863506"/>
                    <a:gd name="connsiteX294" fmla="*/ 481111 w 999789"/>
                    <a:gd name="connsiteY294" fmla="*/ 11930 h 863506"/>
                    <a:gd name="connsiteX295" fmla="*/ 481987 w 999789"/>
                    <a:gd name="connsiteY295" fmla="*/ 11930 h 863506"/>
                    <a:gd name="connsiteX296" fmla="*/ 482836 w 999789"/>
                    <a:gd name="connsiteY296" fmla="*/ 11082 h 863506"/>
                    <a:gd name="connsiteX297" fmla="*/ 486232 w 999789"/>
                    <a:gd name="connsiteY297" fmla="*/ 8510 h 863506"/>
                    <a:gd name="connsiteX298" fmla="*/ 487956 w 999789"/>
                    <a:gd name="connsiteY298" fmla="*/ 9359 h 863506"/>
                    <a:gd name="connsiteX299" fmla="*/ 489654 w 999789"/>
                    <a:gd name="connsiteY299" fmla="*/ 13627 h 863506"/>
                    <a:gd name="connsiteX300" fmla="*/ 491352 w 999789"/>
                    <a:gd name="connsiteY300" fmla="*/ 13627 h 863506"/>
                    <a:gd name="connsiteX301" fmla="*/ 493077 w 999789"/>
                    <a:gd name="connsiteY301" fmla="*/ 12779 h 863506"/>
                    <a:gd name="connsiteX302" fmla="*/ 493926 w 999789"/>
                    <a:gd name="connsiteY302" fmla="*/ 12779 h 863506"/>
                    <a:gd name="connsiteX303" fmla="*/ 494775 w 999789"/>
                    <a:gd name="connsiteY303" fmla="*/ 11930 h 863506"/>
                    <a:gd name="connsiteX304" fmla="*/ 496472 w 999789"/>
                    <a:gd name="connsiteY304" fmla="*/ 11082 h 863506"/>
                    <a:gd name="connsiteX305" fmla="*/ 497321 w 999789"/>
                    <a:gd name="connsiteY305" fmla="*/ 10207 h 863506"/>
                    <a:gd name="connsiteX306" fmla="*/ 499046 w 999789"/>
                    <a:gd name="connsiteY306" fmla="*/ 10207 h 863506"/>
                    <a:gd name="connsiteX307" fmla="*/ 499895 w 999789"/>
                    <a:gd name="connsiteY307" fmla="*/ 10207 h 863506"/>
                    <a:gd name="connsiteX308" fmla="*/ 501593 w 999789"/>
                    <a:gd name="connsiteY308" fmla="*/ 11082 h 863506"/>
                    <a:gd name="connsiteX309" fmla="*/ 501593 w 999789"/>
                    <a:gd name="connsiteY309" fmla="*/ 11930 h 863506"/>
                    <a:gd name="connsiteX310" fmla="*/ 502442 w 999789"/>
                    <a:gd name="connsiteY310" fmla="*/ 12779 h 863506"/>
                    <a:gd name="connsiteX311" fmla="*/ 502442 w 999789"/>
                    <a:gd name="connsiteY311" fmla="*/ 14475 h 863506"/>
                    <a:gd name="connsiteX312" fmla="*/ 502442 w 999789"/>
                    <a:gd name="connsiteY312" fmla="*/ 17047 h 863506"/>
                    <a:gd name="connsiteX313" fmla="*/ 503291 w 999789"/>
                    <a:gd name="connsiteY313" fmla="*/ 17895 h 863506"/>
                    <a:gd name="connsiteX314" fmla="*/ 504166 w 999789"/>
                    <a:gd name="connsiteY314" fmla="*/ 17895 h 863506"/>
                    <a:gd name="connsiteX315" fmla="*/ 505864 w 999789"/>
                    <a:gd name="connsiteY315" fmla="*/ 13627 h 863506"/>
                    <a:gd name="connsiteX316" fmla="*/ 506713 w 999789"/>
                    <a:gd name="connsiteY316" fmla="*/ 13627 h 863506"/>
                    <a:gd name="connsiteX317" fmla="*/ 508411 w 999789"/>
                    <a:gd name="connsiteY317" fmla="*/ 13627 h 863506"/>
                    <a:gd name="connsiteX318" fmla="*/ 509287 w 999789"/>
                    <a:gd name="connsiteY318" fmla="*/ 13627 h 863506"/>
                    <a:gd name="connsiteX319" fmla="*/ 512683 w 999789"/>
                    <a:gd name="connsiteY319" fmla="*/ 11930 h 863506"/>
                    <a:gd name="connsiteX320" fmla="*/ 514407 w 999789"/>
                    <a:gd name="connsiteY320" fmla="*/ 11930 h 863506"/>
                    <a:gd name="connsiteX321" fmla="*/ 515256 w 999789"/>
                    <a:gd name="connsiteY321" fmla="*/ 11930 h 863506"/>
                    <a:gd name="connsiteX322" fmla="*/ 517803 w 999789"/>
                    <a:gd name="connsiteY322" fmla="*/ 14475 h 863506"/>
                    <a:gd name="connsiteX323" fmla="*/ 519501 w 999789"/>
                    <a:gd name="connsiteY323" fmla="*/ 15324 h 863506"/>
                    <a:gd name="connsiteX324" fmla="*/ 520377 w 999789"/>
                    <a:gd name="connsiteY324" fmla="*/ 15324 h 863506"/>
                    <a:gd name="connsiteX325" fmla="*/ 522075 w 999789"/>
                    <a:gd name="connsiteY325" fmla="*/ 15324 h 863506"/>
                    <a:gd name="connsiteX326" fmla="*/ 522075 w 999789"/>
                    <a:gd name="connsiteY326" fmla="*/ 14475 h 863506"/>
                    <a:gd name="connsiteX327" fmla="*/ 522075 w 999789"/>
                    <a:gd name="connsiteY327" fmla="*/ 12779 h 863506"/>
                    <a:gd name="connsiteX328" fmla="*/ 522075 w 999789"/>
                    <a:gd name="connsiteY328" fmla="*/ 11930 h 863506"/>
                    <a:gd name="connsiteX329" fmla="*/ 520377 w 999789"/>
                    <a:gd name="connsiteY329" fmla="*/ 10207 h 863506"/>
                    <a:gd name="connsiteX330" fmla="*/ 520377 w 999789"/>
                    <a:gd name="connsiteY330" fmla="*/ 9359 h 863506"/>
                    <a:gd name="connsiteX331" fmla="*/ 520377 w 999789"/>
                    <a:gd name="connsiteY331" fmla="*/ 8510 h 863506"/>
                    <a:gd name="connsiteX332" fmla="*/ 520377 w 999789"/>
                    <a:gd name="connsiteY332" fmla="*/ 6813 h 863506"/>
                    <a:gd name="connsiteX333" fmla="*/ 521226 w 999789"/>
                    <a:gd name="connsiteY333" fmla="*/ 6813 h 863506"/>
                    <a:gd name="connsiteX334" fmla="*/ 522075 w 999789"/>
                    <a:gd name="connsiteY334" fmla="*/ 6813 h 863506"/>
                    <a:gd name="connsiteX335" fmla="*/ 523773 w 999789"/>
                    <a:gd name="connsiteY335" fmla="*/ 6813 h 863506"/>
                    <a:gd name="connsiteX336" fmla="*/ 524622 w 999789"/>
                    <a:gd name="connsiteY336" fmla="*/ 8510 h 863506"/>
                    <a:gd name="connsiteX337" fmla="*/ 526346 w 999789"/>
                    <a:gd name="connsiteY337" fmla="*/ 9359 h 863506"/>
                    <a:gd name="connsiteX338" fmla="*/ 532316 w 999789"/>
                    <a:gd name="connsiteY338" fmla="*/ 7662 h 863506"/>
                    <a:gd name="connsiteX339" fmla="*/ 533165 w 999789"/>
                    <a:gd name="connsiteY339" fmla="*/ 5965 h 863506"/>
                    <a:gd name="connsiteX340" fmla="*/ 534014 w 999789"/>
                    <a:gd name="connsiteY340" fmla="*/ 3393 h 863506"/>
                    <a:gd name="connsiteX341" fmla="*/ 535712 w 999789"/>
                    <a:gd name="connsiteY341" fmla="*/ 1697 h 863506"/>
                    <a:gd name="connsiteX342" fmla="*/ 536561 w 999789"/>
                    <a:gd name="connsiteY342" fmla="*/ 1697 h 863506"/>
                    <a:gd name="connsiteX343" fmla="*/ 537436 w 999789"/>
                    <a:gd name="connsiteY343" fmla="*/ 848 h 863506"/>
                    <a:gd name="connsiteX344" fmla="*/ 538285 w 999789"/>
                    <a:gd name="connsiteY344" fmla="*/ 1697 h 863506"/>
                    <a:gd name="connsiteX345" fmla="*/ 539134 w 999789"/>
                    <a:gd name="connsiteY345" fmla="*/ 3393 h 863506"/>
                    <a:gd name="connsiteX346" fmla="*/ 539983 w 999789"/>
                    <a:gd name="connsiteY346" fmla="*/ 4242 h 863506"/>
                    <a:gd name="connsiteX347" fmla="*/ 540832 w 999789"/>
                    <a:gd name="connsiteY347" fmla="*/ 4242 h 863506"/>
                    <a:gd name="connsiteX348" fmla="*/ 541681 w 999789"/>
                    <a:gd name="connsiteY348" fmla="*/ 4242 h 863506"/>
                    <a:gd name="connsiteX349" fmla="*/ 542557 w 999789"/>
                    <a:gd name="connsiteY349" fmla="*/ 4242 h 863506"/>
                    <a:gd name="connsiteX350" fmla="*/ 545104 w 999789"/>
                    <a:gd name="connsiteY350" fmla="*/ 4242 h 863506"/>
                    <a:gd name="connsiteX351" fmla="*/ 545104 w 999789"/>
                    <a:gd name="connsiteY351" fmla="*/ 5117 h 863506"/>
                    <a:gd name="connsiteX352" fmla="*/ 545953 w 999789"/>
                    <a:gd name="connsiteY352" fmla="*/ 5965 h 863506"/>
                    <a:gd name="connsiteX353" fmla="*/ 546802 w 999789"/>
                    <a:gd name="connsiteY353" fmla="*/ 5965 h 863506"/>
                    <a:gd name="connsiteX354" fmla="*/ 546802 w 999789"/>
                    <a:gd name="connsiteY354" fmla="*/ 6813 h 863506"/>
                    <a:gd name="connsiteX355" fmla="*/ 546802 w 999789"/>
                    <a:gd name="connsiteY355" fmla="*/ 7662 h 863506"/>
                    <a:gd name="connsiteX356" fmla="*/ 546802 w 999789"/>
                    <a:gd name="connsiteY356" fmla="*/ 8510 h 863506"/>
                    <a:gd name="connsiteX357" fmla="*/ 545953 w 999789"/>
                    <a:gd name="connsiteY357" fmla="*/ 10207 h 863506"/>
                    <a:gd name="connsiteX358" fmla="*/ 543406 w 999789"/>
                    <a:gd name="connsiteY358" fmla="*/ 14475 h 863506"/>
                    <a:gd name="connsiteX359" fmla="*/ 543406 w 999789"/>
                    <a:gd name="connsiteY359" fmla="*/ 15324 h 863506"/>
                    <a:gd name="connsiteX360" fmla="*/ 543406 w 999789"/>
                    <a:gd name="connsiteY360" fmla="*/ 16172 h 863506"/>
                    <a:gd name="connsiteX361" fmla="*/ 543406 w 999789"/>
                    <a:gd name="connsiteY361" fmla="*/ 17047 h 863506"/>
                    <a:gd name="connsiteX362" fmla="*/ 544255 w 999789"/>
                    <a:gd name="connsiteY362" fmla="*/ 17047 h 863506"/>
                    <a:gd name="connsiteX363" fmla="*/ 545104 w 999789"/>
                    <a:gd name="connsiteY363" fmla="*/ 17047 h 863506"/>
                    <a:gd name="connsiteX364" fmla="*/ 546802 w 999789"/>
                    <a:gd name="connsiteY364" fmla="*/ 14475 h 863506"/>
                    <a:gd name="connsiteX365" fmla="*/ 551922 w 999789"/>
                    <a:gd name="connsiteY365" fmla="*/ 11930 h 863506"/>
                    <a:gd name="connsiteX366" fmla="*/ 553647 w 999789"/>
                    <a:gd name="connsiteY366" fmla="*/ 11082 h 863506"/>
                    <a:gd name="connsiteX367" fmla="*/ 554496 w 999789"/>
                    <a:gd name="connsiteY367" fmla="*/ 11082 h 863506"/>
                    <a:gd name="connsiteX368" fmla="*/ 558740 w 999789"/>
                    <a:gd name="connsiteY368" fmla="*/ 13627 h 863506"/>
                    <a:gd name="connsiteX369" fmla="*/ 560465 w 999789"/>
                    <a:gd name="connsiteY369" fmla="*/ 13627 h 863506"/>
                    <a:gd name="connsiteX370" fmla="*/ 561314 w 999789"/>
                    <a:gd name="connsiteY370" fmla="*/ 12779 h 863506"/>
                    <a:gd name="connsiteX371" fmla="*/ 562163 w 999789"/>
                    <a:gd name="connsiteY371" fmla="*/ 8510 h 863506"/>
                    <a:gd name="connsiteX372" fmla="*/ 562163 w 999789"/>
                    <a:gd name="connsiteY372" fmla="*/ 7662 h 863506"/>
                    <a:gd name="connsiteX373" fmla="*/ 563012 w 999789"/>
                    <a:gd name="connsiteY373" fmla="*/ 7662 h 863506"/>
                    <a:gd name="connsiteX374" fmla="*/ 563861 w 999789"/>
                    <a:gd name="connsiteY374" fmla="*/ 6813 h 863506"/>
                    <a:gd name="connsiteX375" fmla="*/ 564736 w 999789"/>
                    <a:gd name="connsiteY375" fmla="*/ 7662 h 863506"/>
                    <a:gd name="connsiteX376" fmla="*/ 566434 w 999789"/>
                    <a:gd name="connsiteY376" fmla="*/ 11082 h 863506"/>
                    <a:gd name="connsiteX377" fmla="*/ 566434 w 999789"/>
                    <a:gd name="connsiteY377" fmla="*/ 11930 h 863506"/>
                    <a:gd name="connsiteX378" fmla="*/ 567283 w 999789"/>
                    <a:gd name="connsiteY378" fmla="*/ 11930 h 863506"/>
                    <a:gd name="connsiteX379" fmla="*/ 569830 w 999789"/>
                    <a:gd name="connsiteY379" fmla="*/ 11082 h 863506"/>
                    <a:gd name="connsiteX380" fmla="*/ 574951 w 999789"/>
                    <a:gd name="connsiteY380" fmla="*/ 9359 h 863506"/>
                    <a:gd name="connsiteX381" fmla="*/ 574951 w 999789"/>
                    <a:gd name="connsiteY381" fmla="*/ 7662 h 863506"/>
                    <a:gd name="connsiteX382" fmla="*/ 574951 w 999789"/>
                    <a:gd name="connsiteY382" fmla="*/ 6813 h 863506"/>
                    <a:gd name="connsiteX383" fmla="*/ 574102 w 999789"/>
                    <a:gd name="connsiteY383" fmla="*/ 4242 h 863506"/>
                    <a:gd name="connsiteX384" fmla="*/ 574102 w 999789"/>
                    <a:gd name="connsiteY384" fmla="*/ 3393 h 863506"/>
                    <a:gd name="connsiteX385" fmla="*/ 574102 w 999789"/>
                    <a:gd name="connsiteY385" fmla="*/ 2545 h 863506"/>
                    <a:gd name="connsiteX386" fmla="*/ 576675 w 999789"/>
                    <a:gd name="connsiteY386" fmla="*/ 0 h 863506"/>
                    <a:gd name="connsiteX387" fmla="*/ 577524 w 999789"/>
                    <a:gd name="connsiteY387" fmla="*/ 0 h 863506"/>
                    <a:gd name="connsiteX388" fmla="*/ 580071 w 999789"/>
                    <a:gd name="connsiteY388" fmla="*/ 0 h 863506"/>
                    <a:gd name="connsiteX389" fmla="*/ 580920 w 999789"/>
                    <a:gd name="connsiteY389" fmla="*/ 0 h 863506"/>
                    <a:gd name="connsiteX390" fmla="*/ 581796 w 999789"/>
                    <a:gd name="connsiteY390" fmla="*/ 848 h 863506"/>
                    <a:gd name="connsiteX391" fmla="*/ 580920 w 999789"/>
                    <a:gd name="connsiteY391" fmla="*/ 2545 h 863506"/>
                    <a:gd name="connsiteX392" fmla="*/ 578373 w 999789"/>
                    <a:gd name="connsiteY392" fmla="*/ 5965 h 863506"/>
                    <a:gd name="connsiteX393" fmla="*/ 578373 w 999789"/>
                    <a:gd name="connsiteY393" fmla="*/ 8510 h 863506"/>
                    <a:gd name="connsiteX394" fmla="*/ 579222 w 999789"/>
                    <a:gd name="connsiteY394" fmla="*/ 9359 h 863506"/>
                    <a:gd name="connsiteX395" fmla="*/ 580071 w 999789"/>
                    <a:gd name="connsiteY395" fmla="*/ 9359 h 863506"/>
                    <a:gd name="connsiteX396" fmla="*/ 583494 w 999789"/>
                    <a:gd name="connsiteY396" fmla="*/ 6813 h 863506"/>
                    <a:gd name="connsiteX397" fmla="*/ 584343 w 999789"/>
                    <a:gd name="connsiteY397" fmla="*/ 6813 h 863506"/>
                    <a:gd name="connsiteX398" fmla="*/ 585192 w 999789"/>
                    <a:gd name="connsiteY398" fmla="*/ 8510 h 863506"/>
                    <a:gd name="connsiteX399" fmla="*/ 586041 w 999789"/>
                    <a:gd name="connsiteY399" fmla="*/ 8510 h 863506"/>
                    <a:gd name="connsiteX400" fmla="*/ 586041 w 999789"/>
                    <a:gd name="connsiteY400" fmla="*/ 10207 h 863506"/>
                    <a:gd name="connsiteX401" fmla="*/ 584343 w 999789"/>
                    <a:gd name="connsiteY401" fmla="*/ 12779 h 863506"/>
                    <a:gd name="connsiteX402" fmla="*/ 583494 w 999789"/>
                    <a:gd name="connsiteY402" fmla="*/ 13627 h 863506"/>
                    <a:gd name="connsiteX403" fmla="*/ 583494 w 999789"/>
                    <a:gd name="connsiteY403" fmla="*/ 16172 h 863506"/>
                    <a:gd name="connsiteX404" fmla="*/ 584343 w 999789"/>
                    <a:gd name="connsiteY404" fmla="*/ 16172 h 863506"/>
                    <a:gd name="connsiteX405" fmla="*/ 585192 w 999789"/>
                    <a:gd name="connsiteY405" fmla="*/ 17047 h 863506"/>
                    <a:gd name="connsiteX406" fmla="*/ 586916 w 999789"/>
                    <a:gd name="connsiteY406" fmla="*/ 17895 h 863506"/>
                    <a:gd name="connsiteX407" fmla="*/ 587765 w 999789"/>
                    <a:gd name="connsiteY407" fmla="*/ 17047 h 863506"/>
                    <a:gd name="connsiteX408" fmla="*/ 587765 w 999789"/>
                    <a:gd name="connsiteY408" fmla="*/ 12779 h 863506"/>
                    <a:gd name="connsiteX409" fmla="*/ 588614 w 999789"/>
                    <a:gd name="connsiteY409" fmla="*/ 10207 h 863506"/>
                    <a:gd name="connsiteX410" fmla="*/ 589463 w 999789"/>
                    <a:gd name="connsiteY410" fmla="*/ 10207 h 863506"/>
                    <a:gd name="connsiteX411" fmla="*/ 592010 w 999789"/>
                    <a:gd name="connsiteY411" fmla="*/ 11082 h 863506"/>
                    <a:gd name="connsiteX412" fmla="*/ 592010 w 999789"/>
                    <a:gd name="connsiteY412" fmla="*/ 14475 h 863506"/>
                    <a:gd name="connsiteX413" fmla="*/ 592886 w 999789"/>
                    <a:gd name="connsiteY413" fmla="*/ 15324 h 863506"/>
                    <a:gd name="connsiteX414" fmla="*/ 593735 w 999789"/>
                    <a:gd name="connsiteY414" fmla="*/ 15324 h 863506"/>
                    <a:gd name="connsiteX415" fmla="*/ 596282 w 999789"/>
                    <a:gd name="connsiteY415" fmla="*/ 14475 h 863506"/>
                    <a:gd name="connsiteX416" fmla="*/ 598006 w 999789"/>
                    <a:gd name="connsiteY416" fmla="*/ 13627 h 863506"/>
                    <a:gd name="connsiteX417" fmla="*/ 598006 w 999789"/>
                    <a:gd name="connsiteY417" fmla="*/ 12779 h 863506"/>
                    <a:gd name="connsiteX418" fmla="*/ 601402 w 999789"/>
                    <a:gd name="connsiteY418" fmla="*/ 11082 h 863506"/>
                    <a:gd name="connsiteX419" fmla="*/ 602251 w 999789"/>
                    <a:gd name="connsiteY419" fmla="*/ 11082 h 863506"/>
                    <a:gd name="connsiteX420" fmla="*/ 603100 w 999789"/>
                    <a:gd name="connsiteY420" fmla="*/ 11930 h 863506"/>
                    <a:gd name="connsiteX421" fmla="*/ 603100 w 999789"/>
                    <a:gd name="connsiteY421" fmla="*/ 15324 h 863506"/>
                    <a:gd name="connsiteX422" fmla="*/ 603100 w 999789"/>
                    <a:gd name="connsiteY422" fmla="*/ 16172 h 863506"/>
                    <a:gd name="connsiteX423" fmla="*/ 603976 w 999789"/>
                    <a:gd name="connsiteY423" fmla="*/ 16172 h 863506"/>
                    <a:gd name="connsiteX424" fmla="*/ 604825 w 999789"/>
                    <a:gd name="connsiteY424" fmla="*/ 16172 h 863506"/>
                    <a:gd name="connsiteX425" fmla="*/ 606523 w 999789"/>
                    <a:gd name="connsiteY425" fmla="*/ 15324 h 863506"/>
                    <a:gd name="connsiteX426" fmla="*/ 607372 w 999789"/>
                    <a:gd name="connsiteY426" fmla="*/ 15324 h 863506"/>
                    <a:gd name="connsiteX427" fmla="*/ 609070 w 999789"/>
                    <a:gd name="connsiteY427" fmla="*/ 15324 h 863506"/>
                    <a:gd name="connsiteX428" fmla="*/ 609945 w 999789"/>
                    <a:gd name="connsiteY428" fmla="*/ 15324 h 863506"/>
                    <a:gd name="connsiteX429" fmla="*/ 610794 w 999789"/>
                    <a:gd name="connsiteY429" fmla="*/ 16172 h 863506"/>
                    <a:gd name="connsiteX430" fmla="*/ 612492 w 999789"/>
                    <a:gd name="connsiteY430" fmla="*/ 16172 h 863506"/>
                    <a:gd name="connsiteX431" fmla="*/ 613341 w 999789"/>
                    <a:gd name="connsiteY431" fmla="*/ 16172 h 863506"/>
                    <a:gd name="connsiteX432" fmla="*/ 613341 w 999789"/>
                    <a:gd name="connsiteY432" fmla="*/ 17047 h 863506"/>
                    <a:gd name="connsiteX433" fmla="*/ 614190 w 999789"/>
                    <a:gd name="connsiteY433" fmla="*/ 17047 h 863506"/>
                    <a:gd name="connsiteX434" fmla="*/ 614190 w 999789"/>
                    <a:gd name="connsiteY434" fmla="*/ 17895 h 863506"/>
                    <a:gd name="connsiteX435" fmla="*/ 613341 w 999789"/>
                    <a:gd name="connsiteY435" fmla="*/ 20440 h 863506"/>
                    <a:gd name="connsiteX436" fmla="*/ 613341 w 999789"/>
                    <a:gd name="connsiteY436" fmla="*/ 21289 h 863506"/>
                    <a:gd name="connsiteX437" fmla="*/ 615066 w 999789"/>
                    <a:gd name="connsiteY437" fmla="*/ 22164 h 863506"/>
                    <a:gd name="connsiteX438" fmla="*/ 615066 w 999789"/>
                    <a:gd name="connsiteY438" fmla="*/ 23012 h 863506"/>
                    <a:gd name="connsiteX439" fmla="*/ 615915 w 999789"/>
                    <a:gd name="connsiteY439" fmla="*/ 22164 h 863506"/>
                    <a:gd name="connsiteX440" fmla="*/ 617613 w 999789"/>
                    <a:gd name="connsiteY440" fmla="*/ 20440 h 863506"/>
                    <a:gd name="connsiteX441" fmla="*/ 618462 w 999789"/>
                    <a:gd name="connsiteY441" fmla="*/ 19592 h 863506"/>
                    <a:gd name="connsiteX442" fmla="*/ 619311 w 999789"/>
                    <a:gd name="connsiteY442" fmla="*/ 19592 h 863506"/>
                    <a:gd name="connsiteX443" fmla="*/ 620186 w 999789"/>
                    <a:gd name="connsiteY443" fmla="*/ 21289 h 863506"/>
                    <a:gd name="connsiteX444" fmla="*/ 621035 w 999789"/>
                    <a:gd name="connsiteY444" fmla="*/ 23860 h 863506"/>
                    <a:gd name="connsiteX445" fmla="*/ 621035 w 999789"/>
                    <a:gd name="connsiteY445" fmla="*/ 24709 h 863506"/>
                    <a:gd name="connsiteX446" fmla="*/ 621884 w 999789"/>
                    <a:gd name="connsiteY446" fmla="*/ 25557 h 863506"/>
                    <a:gd name="connsiteX447" fmla="*/ 622733 w 999789"/>
                    <a:gd name="connsiteY447" fmla="*/ 25557 h 863506"/>
                    <a:gd name="connsiteX448" fmla="*/ 624431 w 999789"/>
                    <a:gd name="connsiteY448" fmla="*/ 23860 h 863506"/>
                    <a:gd name="connsiteX449" fmla="*/ 624431 w 999789"/>
                    <a:gd name="connsiteY449" fmla="*/ 21289 h 863506"/>
                    <a:gd name="connsiteX450" fmla="*/ 625280 w 999789"/>
                    <a:gd name="connsiteY450" fmla="*/ 20440 h 863506"/>
                    <a:gd name="connsiteX451" fmla="*/ 626155 w 999789"/>
                    <a:gd name="connsiteY451" fmla="*/ 20440 h 863506"/>
                    <a:gd name="connsiteX452" fmla="*/ 627004 w 999789"/>
                    <a:gd name="connsiteY452" fmla="*/ 20440 h 863506"/>
                    <a:gd name="connsiteX453" fmla="*/ 628702 w 999789"/>
                    <a:gd name="connsiteY453" fmla="*/ 23012 h 863506"/>
                    <a:gd name="connsiteX454" fmla="*/ 630400 w 999789"/>
                    <a:gd name="connsiteY454" fmla="*/ 23860 h 863506"/>
                    <a:gd name="connsiteX455" fmla="*/ 631249 w 999789"/>
                    <a:gd name="connsiteY455" fmla="*/ 23860 h 863506"/>
                    <a:gd name="connsiteX456" fmla="*/ 632125 w 999789"/>
                    <a:gd name="connsiteY456" fmla="*/ 23012 h 863506"/>
                    <a:gd name="connsiteX457" fmla="*/ 634672 w 999789"/>
                    <a:gd name="connsiteY457" fmla="*/ 22164 h 863506"/>
                    <a:gd name="connsiteX458" fmla="*/ 635521 w 999789"/>
                    <a:gd name="connsiteY458" fmla="*/ 21289 h 863506"/>
                    <a:gd name="connsiteX459" fmla="*/ 638094 w 999789"/>
                    <a:gd name="connsiteY459" fmla="*/ 21289 h 863506"/>
                    <a:gd name="connsiteX460" fmla="*/ 638943 w 999789"/>
                    <a:gd name="connsiteY460" fmla="*/ 21289 h 863506"/>
                    <a:gd name="connsiteX461" fmla="*/ 640641 w 999789"/>
                    <a:gd name="connsiteY461" fmla="*/ 20440 h 863506"/>
                    <a:gd name="connsiteX462" fmla="*/ 642339 w 999789"/>
                    <a:gd name="connsiteY462" fmla="*/ 23012 h 863506"/>
                    <a:gd name="connsiteX463" fmla="*/ 646611 w 999789"/>
                    <a:gd name="connsiteY463" fmla="*/ 23860 h 863506"/>
                    <a:gd name="connsiteX464" fmla="*/ 649184 w 999789"/>
                    <a:gd name="connsiteY464" fmla="*/ 23860 h 863506"/>
                    <a:gd name="connsiteX465" fmla="*/ 649184 w 999789"/>
                    <a:gd name="connsiteY465" fmla="*/ 23012 h 863506"/>
                    <a:gd name="connsiteX466" fmla="*/ 649184 w 999789"/>
                    <a:gd name="connsiteY466" fmla="*/ 21289 h 863506"/>
                    <a:gd name="connsiteX467" fmla="*/ 649184 w 999789"/>
                    <a:gd name="connsiteY467" fmla="*/ 20440 h 863506"/>
                    <a:gd name="connsiteX468" fmla="*/ 649184 w 999789"/>
                    <a:gd name="connsiteY468" fmla="*/ 19592 h 863506"/>
                    <a:gd name="connsiteX469" fmla="*/ 653429 w 999789"/>
                    <a:gd name="connsiteY469" fmla="*/ 17047 h 863506"/>
                    <a:gd name="connsiteX470" fmla="*/ 654305 w 999789"/>
                    <a:gd name="connsiteY470" fmla="*/ 17047 h 863506"/>
                    <a:gd name="connsiteX471" fmla="*/ 655154 w 999789"/>
                    <a:gd name="connsiteY471" fmla="*/ 17047 h 863506"/>
                    <a:gd name="connsiteX472" fmla="*/ 655154 w 999789"/>
                    <a:gd name="connsiteY472" fmla="*/ 17895 h 863506"/>
                    <a:gd name="connsiteX473" fmla="*/ 654305 w 999789"/>
                    <a:gd name="connsiteY473" fmla="*/ 20440 h 863506"/>
                    <a:gd name="connsiteX474" fmla="*/ 654305 w 999789"/>
                    <a:gd name="connsiteY474" fmla="*/ 21289 h 863506"/>
                    <a:gd name="connsiteX475" fmla="*/ 654305 w 999789"/>
                    <a:gd name="connsiteY475" fmla="*/ 23012 h 863506"/>
                    <a:gd name="connsiteX476" fmla="*/ 656852 w 999789"/>
                    <a:gd name="connsiteY476" fmla="*/ 25557 h 863506"/>
                    <a:gd name="connsiteX477" fmla="*/ 657701 w 999789"/>
                    <a:gd name="connsiteY477" fmla="*/ 26405 h 863506"/>
                    <a:gd name="connsiteX478" fmla="*/ 658550 w 999789"/>
                    <a:gd name="connsiteY478" fmla="*/ 27280 h 863506"/>
                    <a:gd name="connsiteX479" fmla="*/ 659399 w 999789"/>
                    <a:gd name="connsiteY479" fmla="*/ 27280 h 863506"/>
                    <a:gd name="connsiteX480" fmla="*/ 660274 w 999789"/>
                    <a:gd name="connsiteY480" fmla="*/ 26405 h 863506"/>
                    <a:gd name="connsiteX481" fmla="*/ 659399 w 999789"/>
                    <a:gd name="connsiteY481" fmla="*/ 23012 h 863506"/>
                    <a:gd name="connsiteX482" fmla="*/ 659399 w 999789"/>
                    <a:gd name="connsiteY482" fmla="*/ 22164 h 863506"/>
                    <a:gd name="connsiteX483" fmla="*/ 660274 w 999789"/>
                    <a:gd name="connsiteY483" fmla="*/ 22164 h 863506"/>
                    <a:gd name="connsiteX484" fmla="*/ 661123 w 999789"/>
                    <a:gd name="connsiteY484" fmla="*/ 22164 h 863506"/>
                    <a:gd name="connsiteX485" fmla="*/ 661123 w 999789"/>
                    <a:gd name="connsiteY485" fmla="*/ 23012 h 863506"/>
                    <a:gd name="connsiteX486" fmla="*/ 661972 w 999789"/>
                    <a:gd name="connsiteY486" fmla="*/ 23012 h 863506"/>
                    <a:gd name="connsiteX487" fmla="*/ 661123 w 999789"/>
                    <a:gd name="connsiteY487" fmla="*/ 26405 h 863506"/>
                    <a:gd name="connsiteX488" fmla="*/ 661972 w 999789"/>
                    <a:gd name="connsiteY488" fmla="*/ 28977 h 863506"/>
                    <a:gd name="connsiteX489" fmla="*/ 663670 w 999789"/>
                    <a:gd name="connsiteY489" fmla="*/ 28129 h 863506"/>
                    <a:gd name="connsiteX490" fmla="*/ 665395 w 999789"/>
                    <a:gd name="connsiteY490" fmla="*/ 26405 h 863506"/>
                    <a:gd name="connsiteX491" fmla="*/ 666244 w 999789"/>
                    <a:gd name="connsiteY491" fmla="*/ 26405 h 863506"/>
                    <a:gd name="connsiteX492" fmla="*/ 667942 w 999789"/>
                    <a:gd name="connsiteY492" fmla="*/ 28129 h 863506"/>
                    <a:gd name="connsiteX493" fmla="*/ 669640 w 999789"/>
                    <a:gd name="connsiteY493" fmla="*/ 28977 h 863506"/>
                    <a:gd name="connsiteX494" fmla="*/ 671364 w 999789"/>
                    <a:gd name="connsiteY494" fmla="*/ 30674 h 863506"/>
                    <a:gd name="connsiteX495" fmla="*/ 672213 w 999789"/>
                    <a:gd name="connsiteY495" fmla="*/ 30674 h 863506"/>
                    <a:gd name="connsiteX496" fmla="*/ 672213 w 999789"/>
                    <a:gd name="connsiteY496" fmla="*/ 29825 h 863506"/>
                    <a:gd name="connsiteX497" fmla="*/ 673062 w 999789"/>
                    <a:gd name="connsiteY497" fmla="*/ 28977 h 863506"/>
                    <a:gd name="connsiteX498" fmla="*/ 672213 w 999789"/>
                    <a:gd name="connsiteY498" fmla="*/ 27280 h 863506"/>
                    <a:gd name="connsiteX499" fmla="*/ 671364 w 999789"/>
                    <a:gd name="connsiteY499" fmla="*/ 25557 h 863506"/>
                    <a:gd name="connsiteX500" fmla="*/ 671364 w 999789"/>
                    <a:gd name="connsiteY500" fmla="*/ 23860 h 863506"/>
                    <a:gd name="connsiteX501" fmla="*/ 671364 w 999789"/>
                    <a:gd name="connsiteY501" fmla="*/ 23012 h 863506"/>
                    <a:gd name="connsiteX502" fmla="*/ 672213 w 999789"/>
                    <a:gd name="connsiteY502" fmla="*/ 23012 h 863506"/>
                    <a:gd name="connsiteX503" fmla="*/ 674760 w 999789"/>
                    <a:gd name="connsiteY503" fmla="*/ 23012 h 863506"/>
                    <a:gd name="connsiteX504" fmla="*/ 676485 w 999789"/>
                    <a:gd name="connsiteY504" fmla="*/ 23012 h 863506"/>
                    <a:gd name="connsiteX505" fmla="*/ 677334 w 999789"/>
                    <a:gd name="connsiteY505" fmla="*/ 22164 h 863506"/>
                    <a:gd name="connsiteX506" fmla="*/ 679881 w 999789"/>
                    <a:gd name="connsiteY506" fmla="*/ 23860 h 863506"/>
                    <a:gd name="connsiteX507" fmla="*/ 679032 w 999789"/>
                    <a:gd name="connsiteY507" fmla="*/ 24709 h 863506"/>
                    <a:gd name="connsiteX508" fmla="*/ 676485 w 999789"/>
                    <a:gd name="connsiteY508" fmla="*/ 25557 h 863506"/>
                    <a:gd name="connsiteX509" fmla="*/ 674760 w 999789"/>
                    <a:gd name="connsiteY509" fmla="*/ 27280 h 863506"/>
                    <a:gd name="connsiteX510" fmla="*/ 674760 w 999789"/>
                    <a:gd name="connsiteY510" fmla="*/ 28129 h 863506"/>
                    <a:gd name="connsiteX511" fmla="*/ 678183 w 999789"/>
                    <a:gd name="connsiteY511" fmla="*/ 28977 h 863506"/>
                    <a:gd name="connsiteX512" fmla="*/ 679032 w 999789"/>
                    <a:gd name="connsiteY512" fmla="*/ 28977 h 863506"/>
                    <a:gd name="connsiteX513" fmla="*/ 680730 w 999789"/>
                    <a:gd name="connsiteY513" fmla="*/ 31522 h 863506"/>
                    <a:gd name="connsiteX514" fmla="*/ 681579 w 999789"/>
                    <a:gd name="connsiteY514" fmla="*/ 31522 h 863506"/>
                    <a:gd name="connsiteX515" fmla="*/ 681579 w 999789"/>
                    <a:gd name="connsiteY515" fmla="*/ 32371 h 863506"/>
                    <a:gd name="connsiteX516" fmla="*/ 682454 w 999789"/>
                    <a:gd name="connsiteY516" fmla="*/ 32371 h 863506"/>
                    <a:gd name="connsiteX517" fmla="*/ 683303 w 999789"/>
                    <a:gd name="connsiteY517" fmla="*/ 31522 h 863506"/>
                    <a:gd name="connsiteX518" fmla="*/ 684152 w 999789"/>
                    <a:gd name="connsiteY518" fmla="*/ 29825 h 863506"/>
                    <a:gd name="connsiteX519" fmla="*/ 685001 w 999789"/>
                    <a:gd name="connsiteY519" fmla="*/ 27280 h 863506"/>
                    <a:gd name="connsiteX520" fmla="*/ 686699 w 999789"/>
                    <a:gd name="connsiteY520" fmla="*/ 25557 h 863506"/>
                    <a:gd name="connsiteX521" fmla="*/ 687574 w 999789"/>
                    <a:gd name="connsiteY521" fmla="*/ 24709 h 863506"/>
                    <a:gd name="connsiteX522" fmla="*/ 688423 w 999789"/>
                    <a:gd name="connsiteY522" fmla="*/ 24709 h 863506"/>
                    <a:gd name="connsiteX523" fmla="*/ 689272 w 999789"/>
                    <a:gd name="connsiteY523" fmla="*/ 25557 h 863506"/>
                    <a:gd name="connsiteX524" fmla="*/ 688423 w 999789"/>
                    <a:gd name="connsiteY524" fmla="*/ 29825 h 863506"/>
                    <a:gd name="connsiteX525" fmla="*/ 689272 w 999789"/>
                    <a:gd name="connsiteY525" fmla="*/ 29825 h 863506"/>
                    <a:gd name="connsiteX526" fmla="*/ 690121 w 999789"/>
                    <a:gd name="connsiteY526" fmla="*/ 29825 h 863506"/>
                    <a:gd name="connsiteX527" fmla="*/ 691819 w 999789"/>
                    <a:gd name="connsiteY527" fmla="*/ 28977 h 863506"/>
                    <a:gd name="connsiteX528" fmla="*/ 693544 w 999789"/>
                    <a:gd name="connsiteY528" fmla="*/ 28977 h 863506"/>
                    <a:gd name="connsiteX529" fmla="*/ 694393 w 999789"/>
                    <a:gd name="connsiteY529" fmla="*/ 28129 h 863506"/>
                    <a:gd name="connsiteX530" fmla="*/ 696091 w 999789"/>
                    <a:gd name="connsiteY530" fmla="*/ 28977 h 863506"/>
                    <a:gd name="connsiteX531" fmla="*/ 696091 w 999789"/>
                    <a:gd name="connsiteY531" fmla="*/ 29825 h 863506"/>
                    <a:gd name="connsiteX532" fmla="*/ 696091 w 999789"/>
                    <a:gd name="connsiteY532" fmla="*/ 31522 h 863506"/>
                    <a:gd name="connsiteX533" fmla="*/ 696091 w 999789"/>
                    <a:gd name="connsiteY533" fmla="*/ 33245 h 863506"/>
                    <a:gd name="connsiteX534" fmla="*/ 696940 w 999789"/>
                    <a:gd name="connsiteY534" fmla="*/ 34094 h 863506"/>
                    <a:gd name="connsiteX535" fmla="*/ 698664 w 999789"/>
                    <a:gd name="connsiteY535" fmla="*/ 34094 h 863506"/>
                    <a:gd name="connsiteX536" fmla="*/ 700362 w 999789"/>
                    <a:gd name="connsiteY536" fmla="*/ 33245 h 863506"/>
                    <a:gd name="connsiteX537" fmla="*/ 702909 w 999789"/>
                    <a:gd name="connsiteY537" fmla="*/ 34094 h 863506"/>
                    <a:gd name="connsiteX538" fmla="*/ 703758 w 999789"/>
                    <a:gd name="connsiteY538" fmla="*/ 34094 h 863506"/>
                    <a:gd name="connsiteX539" fmla="*/ 704634 w 999789"/>
                    <a:gd name="connsiteY539" fmla="*/ 34094 h 863506"/>
                    <a:gd name="connsiteX540" fmla="*/ 707181 w 999789"/>
                    <a:gd name="connsiteY540" fmla="*/ 32371 h 863506"/>
                    <a:gd name="connsiteX541" fmla="*/ 708030 w 999789"/>
                    <a:gd name="connsiteY541" fmla="*/ 32371 h 863506"/>
                    <a:gd name="connsiteX542" fmla="*/ 708030 w 999789"/>
                    <a:gd name="connsiteY542" fmla="*/ 34094 h 863506"/>
                    <a:gd name="connsiteX543" fmla="*/ 706332 w 999789"/>
                    <a:gd name="connsiteY543" fmla="*/ 34942 h 863506"/>
                    <a:gd name="connsiteX544" fmla="*/ 707181 w 999789"/>
                    <a:gd name="connsiteY544" fmla="*/ 35791 h 863506"/>
                    <a:gd name="connsiteX545" fmla="*/ 707181 w 999789"/>
                    <a:gd name="connsiteY545" fmla="*/ 36639 h 863506"/>
                    <a:gd name="connsiteX546" fmla="*/ 708879 w 999789"/>
                    <a:gd name="connsiteY546" fmla="*/ 37487 h 863506"/>
                    <a:gd name="connsiteX547" fmla="*/ 709754 w 999789"/>
                    <a:gd name="connsiteY547" fmla="*/ 38336 h 863506"/>
                    <a:gd name="connsiteX548" fmla="*/ 711452 w 999789"/>
                    <a:gd name="connsiteY548" fmla="*/ 37487 h 863506"/>
                    <a:gd name="connsiteX549" fmla="*/ 713999 w 999789"/>
                    <a:gd name="connsiteY549" fmla="*/ 37487 h 863506"/>
                    <a:gd name="connsiteX550" fmla="*/ 715724 w 999789"/>
                    <a:gd name="connsiteY550" fmla="*/ 38336 h 863506"/>
                    <a:gd name="connsiteX551" fmla="*/ 715724 w 999789"/>
                    <a:gd name="connsiteY551" fmla="*/ 40059 h 863506"/>
                    <a:gd name="connsiteX552" fmla="*/ 714875 w 999789"/>
                    <a:gd name="connsiteY552" fmla="*/ 40059 h 863506"/>
                    <a:gd name="connsiteX553" fmla="*/ 710603 w 999789"/>
                    <a:gd name="connsiteY553" fmla="*/ 40059 h 863506"/>
                    <a:gd name="connsiteX554" fmla="*/ 709754 w 999789"/>
                    <a:gd name="connsiteY554" fmla="*/ 40059 h 863506"/>
                    <a:gd name="connsiteX555" fmla="*/ 708879 w 999789"/>
                    <a:gd name="connsiteY555" fmla="*/ 40059 h 863506"/>
                    <a:gd name="connsiteX556" fmla="*/ 708879 w 999789"/>
                    <a:gd name="connsiteY556" fmla="*/ 40907 h 863506"/>
                    <a:gd name="connsiteX557" fmla="*/ 708879 w 999789"/>
                    <a:gd name="connsiteY557" fmla="*/ 41756 h 863506"/>
                    <a:gd name="connsiteX558" fmla="*/ 710603 w 999789"/>
                    <a:gd name="connsiteY558" fmla="*/ 42604 h 863506"/>
                    <a:gd name="connsiteX559" fmla="*/ 712301 w 999789"/>
                    <a:gd name="connsiteY559" fmla="*/ 42604 h 863506"/>
                    <a:gd name="connsiteX560" fmla="*/ 714875 w 999789"/>
                    <a:gd name="connsiteY560" fmla="*/ 42604 h 863506"/>
                    <a:gd name="connsiteX561" fmla="*/ 717422 w 999789"/>
                    <a:gd name="connsiteY561" fmla="*/ 45176 h 863506"/>
                    <a:gd name="connsiteX562" fmla="*/ 717422 w 999789"/>
                    <a:gd name="connsiteY562" fmla="*/ 46024 h 863506"/>
                    <a:gd name="connsiteX563" fmla="*/ 717422 w 999789"/>
                    <a:gd name="connsiteY563" fmla="*/ 46872 h 863506"/>
                    <a:gd name="connsiteX564" fmla="*/ 713999 w 999789"/>
                    <a:gd name="connsiteY564" fmla="*/ 49444 h 863506"/>
                    <a:gd name="connsiteX565" fmla="*/ 714875 w 999789"/>
                    <a:gd name="connsiteY565" fmla="*/ 50292 h 863506"/>
                    <a:gd name="connsiteX566" fmla="*/ 716573 w 999789"/>
                    <a:gd name="connsiteY566" fmla="*/ 50292 h 863506"/>
                    <a:gd name="connsiteX567" fmla="*/ 718271 w 999789"/>
                    <a:gd name="connsiteY567" fmla="*/ 49444 h 863506"/>
                    <a:gd name="connsiteX568" fmla="*/ 719969 w 999789"/>
                    <a:gd name="connsiteY568" fmla="*/ 48569 h 863506"/>
                    <a:gd name="connsiteX569" fmla="*/ 720844 w 999789"/>
                    <a:gd name="connsiteY569" fmla="*/ 48569 h 863506"/>
                    <a:gd name="connsiteX570" fmla="*/ 721693 w 999789"/>
                    <a:gd name="connsiteY570" fmla="*/ 49444 h 863506"/>
                    <a:gd name="connsiteX571" fmla="*/ 721693 w 999789"/>
                    <a:gd name="connsiteY571" fmla="*/ 53686 h 863506"/>
                    <a:gd name="connsiteX572" fmla="*/ 723391 w 999789"/>
                    <a:gd name="connsiteY572" fmla="*/ 56257 h 863506"/>
                    <a:gd name="connsiteX573" fmla="*/ 725089 w 999789"/>
                    <a:gd name="connsiteY573" fmla="*/ 56257 h 863506"/>
                    <a:gd name="connsiteX574" fmla="*/ 725089 w 999789"/>
                    <a:gd name="connsiteY574" fmla="*/ 55409 h 863506"/>
                    <a:gd name="connsiteX575" fmla="*/ 724240 w 999789"/>
                    <a:gd name="connsiteY575" fmla="*/ 52837 h 863506"/>
                    <a:gd name="connsiteX576" fmla="*/ 725089 w 999789"/>
                    <a:gd name="connsiteY576" fmla="*/ 51989 h 863506"/>
                    <a:gd name="connsiteX577" fmla="*/ 725089 w 999789"/>
                    <a:gd name="connsiteY577" fmla="*/ 51141 h 863506"/>
                    <a:gd name="connsiteX578" fmla="*/ 727663 w 999789"/>
                    <a:gd name="connsiteY578" fmla="*/ 51141 h 863506"/>
                    <a:gd name="connsiteX579" fmla="*/ 729361 w 999789"/>
                    <a:gd name="connsiteY579" fmla="*/ 51141 h 863506"/>
                    <a:gd name="connsiteX580" fmla="*/ 729361 w 999789"/>
                    <a:gd name="connsiteY580" fmla="*/ 51989 h 863506"/>
                    <a:gd name="connsiteX581" fmla="*/ 727663 w 999789"/>
                    <a:gd name="connsiteY581" fmla="*/ 56257 h 863506"/>
                    <a:gd name="connsiteX582" fmla="*/ 728512 w 999789"/>
                    <a:gd name="connsiteY582" fmla="*/ 57106 h 863506"/>
                    <a:gd name="connsiteX583" fmla="*/ 730210 w 999789"/>
                    <a:gd name="connsiteY583" fmla="*/ 56257 h 863506"/>
                    <a:gd name="connsiteX584" fmla="*/ 731934 w 999789"/>
                    <a:gd name="connsiteY584" fmla="*/ 55409 h 863506"/>
                    <a:gd name="connsiteX585" fmla="*/ 734481 w 999789"/>
                    <a:gd name="connsiteY585" fmla="*/ 57954 h 863506"/>
                    <a:gd name="connsiteX586" fmla="*/ 735330 w 999789"/>
                    <a:gd name="connsiteY586" fmla="*/ 57954 h 863506"/>
                    <a:gd name="connsiteX587" fmla="*/ 736179 w 999789"/>
                    <a:gd name="connsiteY587" fmla="*/ 57954 h 863506"/>
                    <a:gd name="connsiteX588" fmla="*/ 736179 w 999789"/>
                    <a:gd name="connsiteY588" fmla="*/ 57106 h 863506"/>
                    <a:gd name="connsiteX589" fmla="*/ 736179 w 999789"/>
                    <a:gd name="connsiteY589" fmla="*/ 56257 h 863506"/>
                    <a:gd name="connsiteX590" fmla="*/ 734481 w 999789"/>
                    <a:gd name="connsiteY590" fmla="*/ 54534 h 863506"/>
                    <a:gd name="connsiteX591" fmla="*/ 734481 w 999789"/>
                    <a:gd name="connsiteY591" fmla="*/ 52837 h 863506"/>
                    <a:gd name="connsiteX592" fmla="*/ 736179 w 999789"/>
                    <a:gd name="connsiteY592" fmla="*/ 52837 h 863506"/>
                    <a:gd name="connsiteX593" fmla="*/ 740451 w 999789"/>
                    <a:gd name="connsiteY593" fmla="*/ 51989 h 863506"/>
                    <a:gd name="connsiteX594" fmla="*/ 740451 w 999789"/>
                    <a:gd name="connsiteY594" fmla="*/ 52837 h 863506"/>
                    <a:gd name="connsiteX595" fmla="*/ 742149 w 999789"/>
                    <a:gd name="connsiteY595" fmla="*/ 53686 h 863506"/>
                    <a:gd name="connsiteX596" fmla="*/ 743873 w 999789"/>
                    <a:gd name="connsiteY596" fmla="*/ 55409 h 863506"/>
                    <a:gd name="connsiteX597" fmla="*/ 744722 w 999789"/>
                    <a:gd name="connsiteY597" fmla="*/ 55409 h 863506"/>
                    <a:gd name="connsiteX598" fmla="*/ 745571 w 999789"/>
                    <a:gd name="connsiteY598" fmla="*/ 54534 h 863506"/>
                    <a:gd name="connsiteX599" fmla="*/ 746420 w 999789"/>
                    <a:gd name="connsiteY599" fmla="*/ 51989 h 863506"/>
                    <a:gd name="connsiteX600" fmla="*/ 747269 w 999789"/>
                    <a:gd name="connsiteY600" fmla="*/ 51141 h 863506"/>
                    <a:gd name="connsiteX601" fmla="*/ 748993 w 999789"/>
                    <a:gd name="connsiteY601" fmla="*/ 51141 h 863506"/>
                    <a:gd name="connsiteX602" fmla="*/ 750691 w 999789"/>
                    <a:gd name="connsiteY602" fmla="*/ 51989 h 863506"/>
                    <a:gd name="connsiteX603" fmla="*/ 750691 w 999789"/>
                    <a:gd name="connsiteY603" fmla="*/ 52837 h 863506"/>
                    <a:gd name="connsiteX604" fmla="*/ 749842 w 999789"/>
                    <a:gd name="connsiteY604" fmla="*/ 54534 h 863506"/>
                    <a:gd name="connsiteX605" fmla="*/ 750691 w 999789"/>
                    <a:gd name="connsiteY605" fmla="*/ 56257 h 863506"/>
                    <a:gd name="connsiteX606" fmla="*/ 751540 w 999789"/>
                    <a:gd name="connsiteY606" fmla="*/ 56257 h 863506"/>
                    <a:gd name="connsiteX607" fmla="*/ 752389 w 999789"/>
                    <a:gd name="connsiteY607" fmla="*/ 56257 h 863506"/>
                    <a:gd name="connsiteX608" fmla="*/ 753238 w 999789"/>
                    <a:gd name="connsiteY608" fmla="*/ 56257 h 863506"/>
                    <a:gd name="connsiteX609" fmla="*/ 754114 w 999789"/>
                    <a:gd name="connsiteY609" fmla="*/ 55409 h 863506"/>
                    <a:gd name="connsiteX610" fmla="*/ 754114 w 999789"/>
                    <a:gd name="connsiteY610" fmla="*/ 52837 h 863506"/>
                    <a:gd name="connsiteX611" fmla="*/ 755812 w 999789"/>
                    <a:gd name="connsiteY611" fmla="*/ 52837 h 863506"/>
                    <a:gd name="connsiteX612" fmla="*/ 756661 w 999789"/>
                    <a:gd name="connsiteY612" fmla="*/ 52837 h 863506"/>
                    <a:gd name="connsiteX613" fmla="*/ 756661 w 999789"/>
                    <a:gd name="connsiteY613" fmla="*/ 53686 h 863506"/>
                    <a:gd name="connsiteX614" fmla="*/ 757510 w 999789"/>
                    <a:gd name="connsiteY614" fmla="*/ 53686 h 863506"/>
                    <a:gd name="connsiteX615" fmla="*/ 755812 w 999789"/>
                    <a:gd name="connsiteY615" fmla="*/ 58803 h 863506"/>
                    <a:gd name="connsiteX616" fmla="*/ 756661 w 999789"/>
                    <a:gd name="connsiteY616" fmla="*/ 59651 h 863506"/>
                    <a:gd name="connsiteX617" fmla="*/ 758359 w 999789"/>
                    <a:gd name="connsiteY617" fmla="*/ 59651 h 863506"/>
                    <a:gd name="connsiteX618" fmla="*/ 760083 w 999789"/>
                    <a:gd name="connsiteY618" fmla="*/ 57106 h 863506"/>
                    <a:gd name="connsiteX619" fmla="*/ 761781 w 999789"/>
                    <a:gd name="connsiteY619" fmla="*/ 57106 h 863506"/>
                    <a:gd name="connsiteX620" fmla="*/ 762630 w 999789"/>
                    <a:gd name="connsiteY620" fmla="*/ 57106 h 863506"/>
                    <a:gd name="connsiteX621" fmla="*/ 762630 w 999789"/>
                    <a:gd name="connsiteY621" fmla="*/ 57954 h 863506"/>
                    <a:gd name="connsiteX622" fmla="*/ 762630 w 999789"/>
                    <a:gd name="connsiteY622" fmla="*/ 58803 h 863506"/>
                    <a:gd name="connsiteX623" fmla="*/ 761781 w 999789"/>
                    <a:gd name="connsiteY623" fmla="*/ 62223 h 863506"/>
                    <a:gd name="connsiteX624" fmla="*/ 762630 w 999789"/>
                    <a:gd name="connsiteY624" fmla="*/ 63919 h 863506"/>
                    <a:gd name="connsiteX625" fmla="*/ 763479 w 999789"/>
                    <a:gd name="connsiteY625" fmla="*/ 64768 h 863506"/>
                    <a:gd name="connsiteX626" fmla="*/ 764328 w 999789"/>
                    <a:gd name="connsiteY626" fmla="*/ 64768 h 863506"/>
                    <a:gd name="connsiteX627" fmla="*/ 765204 w 999789"/>
                    <a:gd name="connsiteY627" fmla="*/ 63071 h 863506"/>
                    <a:gd name="connsiteX628" fmla="*/ 765204 w 999789"/>
                    <a:gd name="connsiteY628" fmla="*/ 62223 h 863506"/>
                    <a:gd name="connsiteX629" fmla="*/ 766053 w 999789"/>
                    <a:gd name="connsiteY629" fmla="*/ 62223 h 863506"/>
                    <a:gd name="connsiteX630" fmla="*/ 766053 w 999789"/>
                    <a:gd name="connsiteY630" fmla="*/ 61374 h 863506"/>
                    <a:gd name="connsiteX631" fmla="*/ 767751 w 999789"/>
                    <a:gd name="connsiteY631" fmla="*/ 62223 h 863506"/>
                    <a:gd name="connsiteX632" fmla="*/ 771173 w 999789"/>
                    <a:gd name="connsiteY632" fmla="*/ 61374 h 863506"/>
                    <a:gd name="connsiteX633" fmla="*/ 773720 w 999789"/>
                    <a:gd name="connsiteY633" fmla="*/ 61374 h 863506"/>
                    <a:gd name="connsiteX634" fmla="*/ 774569 w 999789"/>
                    <a:gd name="connsiteY634" fmla="*/ 63071 h 863506"/>
                    <a:gd name="connsiteX635" fmla="*/ 775418 w 999789"/>
                    <a:gd name="connsiteY635" fmla="*/ 63071 h 863506"/>
                    <a:gd name="connsiteX636" fmla="*/ 775418 w 999789"/>
                    <a:gd name="connsiteY636" fmla="*/ 66491 h 863506"/>
                    <a:gd name="connsiteX637" fmla="*/ 776294 w 999789"/>
                    <a:gd name="connsiteY637" fmla="*/ 67339 h 863506"/>
                    <a:gd name="connsiteX638" fmla="*/ 777143 w 999789"/>
                    <a:gd name="connsiteY638" fmla="*/ 68188 h 863506"/>
                    <a:gd name="connsiteX639" fmla="*/ 777992 w 999789"/>
                    <a:gd name="connsiteY639" fmla="*/ 68188 h 863506"/>
                    <a:gd name="connsiteX640" fmla="*/ 777992 w 999789"/>
                    <a:gd name="connsiteY640" fmla="*/ 69036 h 863506"/>
                    <a:gd name="connsiteX641" fmla="*/ 780539 w 999789"/>
                    <a:gd name="connsiteY641" fmla="*/ 71608 h 863506"/>
                    <a:gd name="connsiteX642" fmla="*/ 780539 w 999789"/>
                    <a:gd name="connsiteY642" fmla="*/ 73304 h 863506"/>
                    <a:gd name="connsiteX643" fmla="*/ 780539 w 999789"/>
                    <a:gd name="connsiteY643" fmla="*/ 74153 h 863506"/>
                    <a:gd name="connsiteX644" fmla="*/ 782263 w 999789"/>
                    <a:gd name="connsiteY644" fmla="*/ 74153 h 863506"/>
                    <a:gd name="connsiteX645" fmla="*/ 783112 w 999789"/>
                    <a:gd name="connsiteY645" fmla="*/ 72456 h 863506"/>
                    <a:gd name="connsiteX646" fmla="*/ 783961 w 999789"/>
                    <a:gd name="connsiteY646" fmla="*/ 71608 h 863506"/>
                    <a:gd name="connsiteX647" fmla="*/ 784810 w 999789"/>
                    <a:gd name="connsiteY647" fmla="*/ 70733 h 863506"/>
                    <a:gd name="connsiteX648" fmla="*/ 786508 w 999789"/>
                    <a:gd name="connsiteY648" fmla="*/ 69884 h 863506"/>
                    <a:gd name="connsiteX649" fmla="*/ 788233 w 999789"/>
                    <a:gd name="connsiteY649" fmla="*/ 70733 h 863506"/>
                    <a:gd name="connsiteX650" fmla="*/ 788233 w 999789"/>
                    <a:gd name="connsiteY650" fmla="*/ 71608 h 863506"/>
                    <a:gd name="connsiteX651" fmla="*/ 787384 w 999789"/>
                    <a:gd name="connsiteY651" fmla="*/ 75001 h 863506"/>
                    <a:gd name="connsiteX652" fmla="*/ 789082 w 999789"/>
                    <a:gd name="connsiteY652" fmla="*/ 75849 h 863506"/>
                    <a:gd name="connsiteX653" fmla="*/ 790780 w 999789"/>
                    <a:gd name="connsiteY653" fmla="*/ 77573 h 863506"/>
                    <a:gd name="connsiteX654" fmla="*/ 793353 w 999789"/>
                    <a:gd name="connsiteY654" fmla="*/ 75849 h 863506"/>
                    <a:gd name="connsiteX655" fmla="*/ 795051 w 999789"/>
                    <a:gd name="connsiteY655" fmla="*/ 76698 h 863506"/>
                    <a:gd name="connsiteX656" fmla="*/ 795900 w 999789"/>
                    <a:gd name="connsiteY656" fmla="*/ 76698 h 863506"/>
                    <a:gd name="connsiteX657" fmla="*/ 795900 w 999789"/>
                    <a:gd name="connsiteY657" fmla="*/ 77573 h 863506"/>
                    <a:gd name="connsiteX658" fmla="*/ 795900 w 999789"/>
                    <a:gd name="connsiteY658" fmla="*/ 79269 h 863506"/>
                    <a:gd name="connsiteX659" fmla="*/ 796749 w 999789"/>
                    <a:gd name="connsiteY659" fmla="*/ 80118 h 863506"/>
                    <a:gd name="connsiteX660" fmla="*/ 795900 w 999789"/>
                    <a:gd name="connsiteY660" fmla="*/ 80966 h 863506"/>
                    <a:gd name="connsiteX661" fmla="*/ 795900 w 999789"/>
                    <a:gd name="connsiteY661" fmla="*/ 82663 h 863506"/>
                    <a:gd name="connsiteX662" fmla="*/ 798474 w 999789"/>
                    <a:gd name="connsiteY662" fmla="*/ 83538 h 863506"/>
                    <a:gd name="connsiteX663" fmla="*/ 800172 w 999789"/>
                    <a:gd name="connsiteY663" fmla="*/ 82663 h 863506"/>
                    <a:gd name="connsiteX664" fmla="*/ 801021 w 999789"/>
                    <a:gd name="connsiteY664" fmla="*/ 84386 h 863506"/>
                    <a:gd name="connsiteX665" fmla="*/ 801021 w 999789"/>
                    <a:gd name="connsiteY665" fmla="*/ 86083 h 863506"/>
                    <a:gd name="connsiteX666" fmla="*/ 803568 w 999789"/>
                    <a:gd name="connsiteY666" fmla="*/ 87780 h 863506"/>
                    <a:gd name="connsiteX667" fmla="*/ 804443 w 999789"/>
                    <a:gd name="connsiteY667" fmla="*/ 89503 h 863506"/>
                    <a:gd name="connsiteX668" fmla="*/ 805292 w 999789"/>
                    <a:gd name="connsiteY668" fmla="*/ 90351 h 863506"/>
                    <a:gd name="connsiteX669" fmla="*/ 806141 w 999789"/>
                    <a:gd name="connsiteY669" fmla="*/ 89503 h 863506"/>
                    <a:gd name="connsiteX670" fmla="*/ 806990 w 999789"/>
                    <a:gd name="connsiteY670" fmla="*/ 88655 h 863506"/>
                    <a:gd name="connsiteX671" fmla="*/ 808688 w 999789"/>
                    <a:gd name="connsiteY671" fmla="*/ 89503 h 863506"/>
                    <a:gd name="connsiteX672" fmla="*/ 811261 w 999789"/>
                    <a:gd name="connsiteY672" fmla="*/ 89503 h 863506"/>
                    <a:gd name="connsiteX673" fmla="*/ 812959 w 999789"/>
                    <a:gd name="connsiteY673" fmla="*/ 91200 h 863506"/>
                    <a:gd name="connsiteX674" fmla="*/ 815533 w 999789"/>
                    <a:gd name="connsiteY674" fmla="*/ 92896 h 863506"/>
                    <a:gd name="connsiteX675" fmla="*/ 818080 w 999789"/>
                    <a:gd name="connsiteY675" fmla="*/ 92896 h 863506"/>
                    <a:gd name="connsiteX676" fmla="*/ 818080 w 999789"/>
                    <a:gd name="connsiteY676" fmla="*/ 93745 h 863506"/>
                    <a:gd name="connsiteX677" fmla="*/ 818929 w 999789"/>
                    <a:gd name="connsiteY677" fmla="*/ 96316 h 863506"/>
                    <a:gd name="connsiteX678" fmla="*/ 818929 w 999789"/>
                    <a:gd name="connsiteY678" fmla="*/ 97165 h 863506"/>
                    <a:gd name="connsiteX679" fmla="*/ 819778 w 999789"/>
                    <a:gd name="connsiteY679" fmla="*/ 97165 h 863506"/>
                    <a:gd name="connsiteX680" fmla="*/ 822351 w 999789"/>
                    <a:gd name="connsiteY680" fmla="*/ 96316 h 863506"/>
                    <a:gd name="connsiteX681" fmla="*/ 823200 w 999789"/>
                    <a:gd name="connsiteY681" fmla="*/ 96316 h 863506"/>
                    <a:gd name="connsiteX682" fmla="*/ 824898 w 999789"/>
                    <a:gd name="connsiteY682" fmla="*/ 97165 h 863506"/>
                    <a:gd name="connsiteX683" fmla="*/ 825747 w 999789"/>
                    <a:gd name="connsiteY683" fmla="*/ 98013 h 863506"/>
                    <a:gd name="connsiteX684" fmla="*/ 824898 w 999789"/>
                    <a:gd name="connsiteY684" fmla="*/ 100585 h 863506"/>
                    <a:gd name="connsiteX685" fmla="*/ 825747 w 999789"/>
                    <a:gd name="connsiteY685" fmla="*/ 101433 h 863506"/>
                    <a:gd name="connsiteX686" fmla="*/ 828321 w 999789"/>
                    <a:gd name="connsiteY686" fmla="*/ 101433 h 863506"/>
                    <a:gd name="connsiteX687" fmla="*/ 828321 w 999789"/>
                    <a:gd name="connsiteY687" fmla="*/ 102281 h 863506"/>
                    <a:gd name="connsiteX688" fmla="*/ 828321 w 999789"/>
                    <a:gd name="connsiteY688" fmla="*/ 103978 h 863506"/>
                    <a:gd name="connsiteX689" fmla="*/ 828321 w 999789"/>
                    <a:gd name="connsiteY689" fmla="*/ 105701 h 863506"/>
                    <a:gd name="connsiteX690" fmla="*/ 830019 w 999789"/>
                    <a:gd name="connsiteY690" fmla="*/ 107398 h 863506"/>
                    <a:gd name="connsiteX691" fmla="*/ 832592 w 999789"/>
                    <a:gd name="connsiteY691" fmla="*/ 109095 h 863506"/>
                    <a:gd name="connsiteX692" fmla="*/ 832592 w 999789"/>
                    <a:gd name="connsiteY692" fmla="*/ 111667 h 863506"/>
                    <a:gd name="connsiteX693" fmla="*/ 832592 w 999789"/>
                    <a:gd name="connsiteY693" fmla="*/ 112515 h 863506"/>
                    <a:gd name="connsiteX694" fmla="*/ 833441 w 999789"/>
                    <a:gd name="connsiteY694" fmla="*/ 113363 h 863506"/>
                    <a:gd name="connsiteX695" fmla="*/ 833441 w 999789"/>
                    <a:gd name="connsiteY695" fmla="*/ 114212 h 863506"/>
                    <a:gd name="connsiteX696" fmla="*/ 835139 w 999789"/>
                    <a:gd name="connsiteY696" fmla="*/ 114212 h 863506"/>
                    <a:gd name="connsiteX697" fmla="*/ 835988 w 999789"/>
                    <a:gd name="connsiteY697" fmla="*/ 111667 h 863506"/>
                    <a:gd name="connsiteX698" fmla="*/ 836837 w 999789"/>
                    <a:gd name="connsiteY698" fmla="*/ 110818 h 863506"/>
                    <a:gd name="connsiteX699" fmla="*/ 837713 w 999789"/>
                    <a:gd name="connsiteY699" fmla="*/ 111667 h 863506"/>
                    <a:gd name="connsiteX700" fmla="*/ 838562 w 999789"/>
                    <a:gd name="connsiteY700" fmla="*/ 113363 h 863506"/>
                    <a:gd name="connsiteX701" fmla="*/ 841958 w 999789"/>
                    <a:gd name="connsiteY701" fmla="*/ 115060 h 863506"/>
                    <a:gd name="connsiteX702" fmla="*/ 843682 w 999789"/>
                    <a:gd name="connsiteY702" fmla="*/ 115060 h 863506"/>
                    <a:gd name="connsiteX703" fmla="*/ 844531 w 999789"/>
                    <a:gd name="connsiteY703" fmla="*/ 115908 h 863506"/>
                    <a:gd name="connsiteX704" fmla="*/ 843682 w 999789"/>
                    <a:gd name="connsiteY704" fmla="*/ 117632 h 863506"/>
                    <a:gd name="connsiteX705" fmla="*/ 845380 w 999789"/>
                    <a:gd name="connsiteY705" fmla="*/ 119328 h 863506"/>
                    <a:gd name="connsiteX706" fmla="*/ 844531 w 999789"/>
                    <a:gd name="connsiteY706" fmla="*/ 120177 h 863506"/>
                    <a:gd name="connsiteX707" fmla="*/ 848803 w 999789"/>
                    <a:gd name="connsiteY707" fmla="*/ 121025 h 863506"/>
                    <a:gd name="connsiteX708" fmla="*/ 850501 w 999789"/>
                    <a:gd name="connsiteY708" fmla="*/ 122748 h 863506"/>
                    <a:gd name="connsiteX709" fmla="*/ 850501 w 999789"/>
                    <a:gd name="connsiteY709" fmla="*/ 123597 h 863506"/>
                    <a:gd name="connsiteX710" fmla="*/ 850501 w 999789"/>
                    <a:gd name="connsiteY710" fmla="*/ 124445 h 863506"/>
                    <a:gd name="connsiteX711" fmla="*/ 850501 w 999789"/>
                    <a:gd name="connsiteY711" fmla="*/ 126142 h 863506"/>
                    <a:gd name="connsiteX712" fmla="*/ 849652 w 999789"/>
                    <a:gd name="connsiteY712" fmla="*/ 127865 h 863506"/>
                    <a:gd name="connsiteX713" fmla="*/ 847927 w 999789"/>
                    <a:gd name="connsiteY713" fmla="*/ 128713 h 863506"/>
                    <a:gd name="connsiteX714" fmla="*/ 847078 w 999789"/>
                    <a:gd name="connsiteY714" fmla="*/ 129562 h 863506"/>
                    <a:gd name="connsiteX715" fmla="*/ 849652 w 999789"/>
                    <a:gd name="connsiteY715" fmla="*/ 130410 h 863506"/>
                    <a:gd name="connsiteX716" fmla="*/ 850501 w 999789"/>
                    <a:gd name="connsiteY716" fmla="*/ 131259 h 863506"/>
                    <a:gd name="connsiteX717" fmla="*/ 851350 w 999789"/>
                    <a:gd name="connsiteY717" fmla="*/ 132955 h 863506"/>
                    <a:gd name="connsiteX718" fmla="*/ 850501 w 999789"/>
                    <a:gd name="connsiteY718" fmla="*/ 135527 h 863506"/>
                    <a:gd name="connsiteX719" fmla="*/ 851350 w 999789"/>
                    <a:gd name="connsiteY719" fmla="*/ 136375 h 863506"/>
                    <a:gd name="connsiteX720" fmla="*/ 852199 w 999789"/>
                    <a:gd name="connsiteY720" fmla="*/ 136375 h 863506"/>
                    <a:gd name="connsiteX721" fmla="*/ 853048 w 999789"/>
                    <a:gd name="connsiteY721" fmla="*/ 136375 h 863506"/>
                    <a:gd name="connsiteX722" fmla="*/ 855621 w 999789"/>
                    <a:gd name="connsiteY722" fmla="*/ 133830 h 863506"/>
                    <a:gd name="connsiteX723" fmla="*/ 856470 w 999789"/>
                    <a:gd name="connsiteY723" fmla="*/ 133830 h 863506"/>
                    <a:gd name="connsiteX724" fmla="*/ 858168 w 999789"/>
                    <a:gd name="connsiteY724" fmla="*/ 136375 h 863506"/>
                    <a:gd name="connsiteX725" fmla="*/ 858168 w 999789"/>
                    <a:gd name="connsiteY725" fmla="*/ 137224 h 863506"/>
                    <a:gd name="connsiteX726" fmla="*/ 861591 w 999789"/>
                    <a:gd name="connsiteY726" fmla="*/ 136375 h 863506"/>
                    <a:gd name="connsiteX727" fmla="*/ 861591 w 999789"/>
                    <a:gd name="connsiteY727" fmla="*/ 137224 h 863506"/>
                    <a:gd name="connsiteX728" fmla="*/ 862440 w 999789"/>
                    <a:gd name="connsiteY728" fmla="*/ 137224 h 863506"/>
                    <a:gd name="connsiteX729" fmla="*/ 861591 w 999789"/>
                    <a:gd name="connsiteY729" fmla="*/ 138947 h 863506"/>
                    <a:gd name="connsiteX730" fmla="*/ 862440 w 999789"/>
                    <a:gd name="connsiteY730" fmla="*/ 141492 h 863506"/>
                    <a:gd name="connsiteX731" fmla="*/ 861591 w 999789"/>
                    <a:gd name="connsiteY731" fmla="*/ 143189 h 863506"/>
                    <a:gd name="connsiteX732" fmla="*/ 861591 w 999789"/>
                    <a:gd name="connsiteY732" fmla="*/ 144064 h 863506"/>
                    <a:gd name="connsiteX733" fmla="*/ 863289 w 999789"/>
                    <a:gd name="connsiteY733" fmla="*/ 144912 h 863506"/>
                    <a:gd name="connsiteX734" fmla="*/ 864138 w 999789"/>
                    <a:gd name="connsiteY734" fmla="*/ 143189 h 863506"/>
                    <a:gd name="connsiteX735" fmla="*/ 865013 w 999789"/>
                    <a:gd name="connsiteY735" fmla="*/ 144064 h 863506"/>
                    <a:gd name="connsiteX736" fmla="*/ 865013 w 999789"/>
                    <a:gd name="connsiteY736" fmla="*/ 144912 h 863506"/>
                    <a:gd name="connsiteX737" fmla="*/ 865862 w 999789"/>
                    <a:gd name="connsiteY737" fmla="*/ 145760 h 863506"/>
                    <a:gd name="connsiteX738" fmla="*/ 865862 w 999789"/>
                    <a:gd name="connsiteY738" fmla="*/ 148305 h 863506"/>
                    <a:gd name="connsiteX739" fmla="*/ 865862 w 999789"/>
                    <a:gd name="connsiteY739" fmla="*/ 150877 h 863506"/>
                    <a:gd name="connsiteX740" fmla="*/ 866711 w 999789"/>
                    <a:gd name="connsiteY740" fmla="*/ 150877 h 863506"/>
                    <a:gd name="connsiteX741" fmla="*/ 870982 w 999789"/>
                    <a:gd name="connsiteY741" fmla="*/ 153422 h 863506"/>
                    <a:gd name="connsiteX742" fmla="*/ 872680 w 999789"/>
                    <a:gd name="connsiteY742" fmla="*/ 153422 h 863506"/>
                    <a:gd name="connsiteX743" fmla="*/ 873529 w 999789"/>
                    <a:gd name="connsiteY743" fmla="*/ 153422 h 863506"/>
                    <a:gd name="connsiteX744" fmla="*/ 873529 w 999789"/>
                    <a:gd name="connsiteY744" fmla="*/ 155994 h 863506"/>
                    <a:gd name="connsiteX745" fmla="*/ 875227 w 999789"/>
                    <a:gd name="connsiteY745" fmla="*/ 156842 h 863506"/>
                    <a:gd name="connsiteX746" fmla="*/ 876076 w 999789"/>
                    <a:gd name="connsiteY746" fmla="*/ 157691 h 863506"/>
                    <a:gd name="connsiteX747" fmla="*/ 877801 w 999789"/>
                    <a:gd name="connsiteY747" fmla="*/ 160236 h 863506"/>
                    <a:gd name="connsiteX748" fmla="*/ 876952 w 999789"/>
                    <a:gd name="connsiteY748" fmla="*/ 162807 h 863506"/>
                    <a:gd name="connsiteX749" fmla="*/ 879499 w 999789"/>
                    <a:gd name="connsiteY749" fmla="*/ 163656 h 863506"/>
                    <a:gd name="connsiteX750" fmla="*/ 882072 w 999789"/>
                    <a:gd name="connsiteY750" fmla="*/ 166201 h 863506"/>
                    <a:gd name="connsiteX751" fmla="*/ 881197 w 999789"/>
                    <a:gd name="connsiteY751" fmla="*/ 167924 h 863506"/>
                    <a:gd name="connsiteX752" fmla="*/ 882072 w 999789"/>
                    <a:gd name="connsiteY752" fmla="*/ 169621 h 863506"/>
                    <a:gd name="connsiteX753" fmla="*/ 883770 w 999789"/>
                    <a:gd name="connsiteY753" fmla="*/ 169621 h 863506"/>
                    <a:gd name="connsiteX754" fmla="*/ 885468 w 999789"/>
                    <a:gd name="connsiteY754" fmla="*/ 167924 h 863506"/>
                    <a:gd name="connsiteX755" fmla="*/ 886317 w 999789"/>
                    <a:gd name="connsiteY755" fmla="*/ 167924 h 863506"/>
                    <a:gd name="connsiteX756" fmla="*/ 888042 w 999789"/>
                    <a:gd name="connsiteY756" fmla="*/ 169621 h 863506"/>
                    <a:gd name="connsiteX757" fmla="*/ 889740 w 999789"/>
                    <a:gd name="connsiteY757" fmla="*/ 172192 h 863506"/>
                    <a:gd name="connsiteX758" fmla="*/ 891438 w 999789"/>
                    <a:gd name="connsiteY758" fmla="*/ 173041 h 863506"/>
                    <a:gd name="connsiteX759" fmla="*/ 892287 w 999789"/>
                    <a:gd name="connsiteY759" fmla="*/ 173889 h 863506"/>
                    <a:gd name="connsiteX760" fmla="*/ 893162 w 999789"/>
                    <a:gd name="connsiteY760" fmla="*/ 173889 h 863506"/>
                    <a:gd name="connsiteX761" fmla="*/ 894011 w 999789"/>
                    <a:gd name="connsiteY761" fmla="*/ 173889 h 863506"/>
                    <a:gd name="connsiteX762" fmla="*/ 894011 w 999789"/>
                    <a:gd name="connsiteY762" fmla="*/ 171317 h 863506"/>
                    <a:gd name="connsiteX763" fmla="*/ 894860 w 999789"/>
                    <a:gd name="connsiteY763" fmla="*/ 171317 h 863506"/>
                    <a:gd name="connsiteX764" fmla="*/ 895709 w 999789"/>
                    <a:gd name="connsiteY764" fmla="*/ 171317 h 863506"/>
                    <a:gd name="connsiteX765" fmla="*/ 898256 w 999789"/>
                    <a:gd name="connsiteY765" fmla="*/ 172192 h 863506"/>
                    <a:gd name="connsiteX766" fmla="*/ 901679 w 999789"/>
                    <a:gd name="connsiteY766" fmla="*/ 172192 h 863506"/>
                    <a:gd name="connsiteX767" fmla="*/ 903377 w 999789"/>
                    <a:gd name="connsiteY767" fmla="*/ 172192 h 863506"/>
                    <a:gd name="connsiteX768" fmla="*/ 905101 w 999789"/>
                    <a:gd name="connsiteY768" fmla="*/ 173889 h 863506"/>
                    <a:gd name="connsiteX769" fmla="*/ 905950 w 999789"/>
                    <a:gd name="connsiteY769" fmla="*/ 174737 h 863506"/>
                    <a:gd name="connsiteX770" fmla="*/ 907648 w 999789"/>
                    <a:gd name="connsiteY770" fmla="*/ 174737 h 863506"/>
                    <a:gd name="connsiteX771" fmla="*/ 911071 w 999789"/>
                    <a:gd name="connsiteY771" fmla="*/ 174737 h 863506"/>
                    <a:gd name="connsiteX772" fmla="*/ 911920 w 999789"/>
                    <a:gd name="connsiteY772" fmla="*/ 176434 h 863506"/>
                    <a:gd name="connsiteX773" fmla="*/ 912769 w 999789"/>
                    <a:gd name="connsiteY773" fmla="*/ 176434 h 863506"/>
                    <a:gd name="connsiteX774" fmla="*/ 913618 w 999789"/>
                    <a:gd name="connsiteY774" fmla="*/ 176434 h 863506"/>
                    <a:gd name="connsiteX775" fmla="*/ 914467 w 999789"/>
                    <a:gd name="connsiteY775" fmla="*/ 173889 h 863506"/>
                    <a:gd name="connsiteX776" fmla="*/ 915342 w 999789"/>
                    <a:gd name="connsiteY776" fmla="*/ 173041 h 863506"/>
                    <a:gd name="connsiteX777" fmla="*/ 916191 w 999789"/>
                    <a:gd name="connsiteY777" fmla="*/ 173041 h 863506"/>
                    <a:gd name="connsiteX778" fmla="*/ 917040 w 999789"/>
                    <a:gd name="connsiteY778" fmla="*/ 173889 h 863506"/>
                    <a:gd name="connsiteX779" fmla="*/ 917040 w 999789"/>
                    <a:gd name="connsiteY779" fmla="*/ 177283 h 863506"/>
                    <a:gd name="connsiteX780" fmla="*/ 917040 w 999789"/>
                    <a:gd name="connsiteY780" fmla="*/ 179006 h 863506"/>
                    <a:gd name="connsiteX781" fmla="*/ 917889 w 999789"/>
                    <a:gd name="connsiteY781" fmla="*/ 178157 h 863506"/>
                    <a:gd name="connsiteX782" fmla="*/ 918738 w 999789"/>
                    <a:gd name="connsiteY782" fmla="*/ 178157 h 863506"/>
                    <a:gd name="connsiteX783" fmla="*/ 917889 w 999789"/>
                    <a:gd name="connsiteY783" fmla="*/ 175586 h 863506"/>
                    <a:gd name="connsiteX784" fmla="*/ 918738 w 999789"/>
                    <a:gd name="connsiteY784" fmla="*/ 175586 h 863506"/>
                    <a:gd name="connsiteX785" fmla="*/ 919587 w 999789"/>
                    <a:gd name="connsiteY785" fmla="*/ 174737 h 863506"/>
                    <a:gd name="connsiteX786" fmla="*/ 921312 w 999789"/>
                    <a:gd name="connsiteY786" fmla="*/ 174737 h 863506"/>
                    <a:gd name="connsiteX787" fmla="*/ 923010 w 999789"/>
                    <a:gd name="connsiteY787" fmla="*/ 175586 h 863506"/>
                    <a:gd name="connsiteX788" fmla="*/ 923859 w 999789"/>
                    <a:gd name="connsiteY788" fmla="*/ 176434 h 863506"/>
                    <a:gd name="connsiteX789" fmla="*/ 923859 w 999789"/>
                    <a:gd name="connsiteY789" fmla="*/ 177283 h 863506"/>
                    <a:gd name="connsiteX790" fmla="*/ 924708 w 999789"/>
                    <a:gd name="connsiteY790" fmla="*/ 177283 h 863506"/>
                    <a:gd name="connsiteX791" fmla="*/ 926406 w 999789"/>
                    <a:gd name="connsiteY791" fmla="*/ 178157 h 863506"/>
                    <a:gd name="connsiteX792" fmla="*/ 928979 w 999789"/>
                    <a:gd name="connsiteY792" fmla="*/ 177283 h 863506"/>
                    <a:gd name="connsiteX793" fmla="*/ 928979 w 999789"/>
                    <a:gd name="connsiteY793" fmla="*/ 176434 h 863506"/>
                    <a:gd name="connsiteX794" fmla="*/ 928130 w 999789"/>
                    <a:gd name="connsiteY794" fmla="*/ 176434 h 863506"/>
                    <a:gd name="connsiteX795" fmla="*/ 927281 w 999789"/>
                    <a:gd name="connsiteY795" fmla="*/ 175586 h 863506"/>
                    <a:gd name="connsiteX796" fmla="*/ 929828 w 999789"/>
                    <a:gd name="connsiteY796" fmla="*/ 173889 h 863506"/>
                    <a:gd name="connsiteX797" fmla="*/ 929828 w 999789"/>
                    <a:gd name="connsiteY797" fmla="*/ 174737 h 863506"/>
                    <a:gd name="connsiteX798" fmla="*/ 931526 w 999789"/>
                    <a:gd name="connsiteY798" fmla="*/ 178157 h 863506"/>
                    <a:gd name="connsiteX799" fmla="*/ 932402 w 999789"/>
                    <a:gd name="connsiteY799" fmla="*/ 179006 h 863506"/>
                    <a:gd name="connsiteX800" fmla="*/ 933250 w 999789"/>
                    <a:gd name="connsiteY800" fmla="*/ 178157 h 863506"/>
                    <a:gd name="connsiteX801" fmla="*/ 934948 w 999789"/>
                    <a:gd name="connsiteY801" fmla="*/ 176434 h 863506"/>
                    <a:gd name="connsiteX802" fmla="*/ 935797 w 999789"/>
                    <a:gd name="connsiteY802" fmla="*/ 176434 h 863506"/>
                    <a:gd name="connsiteX803" fmla="*/ 936646 w 999789"/>
                    <a:gd name="connsiteY803" fmla="*/ 177283 h 863506"/>
                    <a:gd name="connsiteX804" fmla="*/ 937522 w 999789"/>
                    <a:gd name="connsiteY804" fmla="*/ 177283 h 863506"/>
                    <a:gd name="connsiteX805" fmla="*/ 938371 w 999789"/>
                    <a:gd name="connsiteY805" fmla="*/ 177283 h 863506"/>
                    <a:gd name="connsiteX806" fmla="*/ 940069 w 999789"/>
                    <a:gd name="connsiteY806" fmla="*/ 179854 h 863506"/>
                    <a:gd name="connsiteX807" fmla="*/ 940069 w 999789"/>
                    <a:gd name="connsiteY807" fmla="*/ 182399 h 863506"/>
                    <a:gd name="connsiteX808" fmla="*/ 940918 w 999789"/>
                    <a:gd name="connsiteY808" fmla="*/ 183274 h 863506"/>
                    <a:gd name="connsiteX809" fmla="*/ 943491 w 999789"/>
                    <a:gd name="connsiteY809" fmla="*/ 182399 h 863506"/>
                    <a:gd name="connsiteX810" fmla="*/ 942616 w 999789"/>
                    <a:gd name="connsiteY810" fmla="*/ 180703 h 863506"/>
                    <a:gd name="connsiteX811" fmla="*/ 940918 w 999789"/>
                    <a:gd name="connsiteY811" fmla="*/ 178157 h 863506"/>
                    <a:gd name="connsiteX812" fmla="*/ 941767 w 999789"/>
                    <a:gd name="connsiteY812" fmla="*/ 178157 h 863506"/>
                    <a:gd name="connsiteX813" fmla="*/ 942616 w 999789"/>
                    <a:gd name="connsiteY813" fmla="*/ 176434 h 863506"/>
                    <a:gd name="connsiteX814" fmla="*/ 944340 w 999789"/>
                    <a:gd name="connsiteY814" fmla="*/ 175586 h 863506"/>
                    <a:gd name="connsiteX815" fmla="*/ 944340 w 999789"/>
                    <a:gd name="connsiteY815" fmla="*/ 174737 h 863506"/>
                    <a:gd name="connsiteX816" fmla="*/ 945189 w 999789"/>
                    <a:gd name="connsiteY816" fmla="*/ 173889 h 863506"/>
                    <a:gd name="connsiteX817" fmla="*/ 945189 w 999789"/>
                    <a:gd name="connsiteY817" fmla="*/ 174737 h 863506"/>
                    <a:gd name="connsiteX818" fmla="*/ 946887 w 999789"/>
                    <a:gd name="connsiteY818" fmla="*/ 175586 h 863506"/>
                    <a:gd name="connsiteX819" fmla="*/ 946887 w 999789"/>
                    <a:gd name="connsiteY819" fmla="*/ 176434 h 863506"/>
                    <a:gd name="connsiteX820" fmla="*/ 946038 w 999789"/>
                    <a:gd name="connsiteY820" fmla="*/ 177283 h 863506"/>
                    <a:gd name="connsiteX821" fmla="*/ 945189 w 999789"/>
                    <a:gd name="connsiteY821" fmla="*/ 179006 h 863506"/>
                    <a:gd name="connsiteX822" fmla="*/ 945189 w 999789"/>
                    <a:gd name="connsiteY822" fmla="*/ 179854 h 863506"/>
                    <a:gd name="connsiteX823" fmla="*/ 946887 w 999789"/>
                    <a:gd name="connsiteY823" fmla="*/ 179854 h 863506"/>
                    <a:gd name="connsiteX824" fmla="*/ 948585 w 999789"/>
                    <a:gd name="connsiteY824" fmla="*/ 181551 h 863506"/>
                    <a:gd name="connsiteX825" fmla="*/ 950310 w 999789"/>
                    <a:gd name="connsiteY825" fmla="*/ 179854 h 863506"/>
                    <a:gd name="connsiteX826" fmla="*/ 952008 w 999789"/>
                    <a:gd name="connsiteY826" fmla="*/ 180703 h 863506"/>
                    <a:gd name="connsiteX827" fmla="*/ 952857 w 999789"/>
                    <a:gd name="connsiteY827" fmla="*/ 180703 h 863506"/>
                    <a:gd name="connsiteX828" fmla="*/ 956279 w 999789"/>
                    <a:gd name="connsiteY828" fmla="*/ 180703 h 863506"/>
                    <a:gd name="connsiteX829" fmla="*/ 957128 w 999789"/>
                    <a:gd name="connsiteY829" fmla="*/ 179854 h 863506"/>
                    <a:gd name="connsiteX830" fmla="*/ 957977 w 999789"/>
                    <a:gd name="connsiteY830" fmla="*/ 178157 h 863506"/>
                    <a:gd name="connsiteX831" fmla="*/ 958826 w 999789"/>
                    <a:gd name="connsiteY831" fmla="*/ 177283 h 863506"/>
                    <a:gd name="connsiteX832" fmla="*/ 960551 w 999789"/>
                    <a:gd name="connsiteY832" fmla="*/ 178157 h 863506"/>
                    <a:gd name="connsiteX833" fmla="*/ 962249 w 999789"/>
                    <a:gd name="connsiteY833" fmla="*/ 177283 h 863506"/>
                    <a:gd name="connsiteX834" fmla="*/ 962249 w 999789"/>
                    <a:gd name="connsiteY834" fmla="*/ 176434 h 863506"/>
                    <a:gd name="connsiteX835" fmla="*/ 963098 w 999789"/>
                    <a:gd name="connsiteY835" fmla="*/ 175586 h 863506"/>
                    <a:gd name="connsiteX836" fmla="*/ 963947 w 999789"/>
                    <a:gd name="connsiteY836" fmla="*/ 175586 h 863506"/>
                    <a:gd name="connsiteX837" fmla="*/ 964796 w 999789"/>
                    <a:gd name="connsiteY837" fmla="*/ 177283 h 863506"/>
                    <a:gd name="connsiteX838" fmla="*/ 965671 w 999789"/>
                    <a:gd name="connsiteY838" fmla="*/ 177283 h 863506"/>
                    <a:gd name="connsiteX839" fmla="*/ 966520 w 999789"/>
                    <a:gd name="connsiteY839" fmla="*/ 177283 h 863506"/>
                    <a:gd name="connsiteX840" fmla="*/ 967369 w 999789"/>
                    <a:gd name="connsiteY840" fmla="*/ 179006 h 863506"/>
                    <a:gd name="connsiteX841" fmla="*/ 968218 w 999789"/>
                    <a:gd name="connsiteY841" fmla="*/ 180703 h 863506"/>
                    <a:gd name="connsiteX842" fmla="*/ 969916 w 999789"/>
                    <a:gd name="connsiteY842" fmla="*/ 179854 h 863506"/>
                    <a:gd name="connsiteX843" fmla="*/ 969067 w 999789"/>
                    <a:gd name="connsiteY843" fmla="*/ 179006 h 863506"/>
                    <a:gd name="connsiteX844" fmla="*/ 968218 w 999789"/>
                    <a:gd name="connsiteY844" fmla="*/ 178157 h 863506"/>
                    <a:gd name="connsiteX845" fmla="*/ 969067 w 999789"/>
                    <a:gd name="connsiteY845" fmla="*/ 177283 h 863506"/>
                    <a:gd name="connsiteX846" fmla="*/ 969916 w 999789"/>
                    <a:gd name="connsiteY846" fmla="*/ 177283 h 863506"/>
                    <a:gd name="connsiteX847" fmla="*/ 972490 w 999789"/>
                    <a:gd name="connsiteY847" fmla="*/ 179006 h 863506"/>
                    <a:gd name="connsiteX848" fmla="*/ 973339 w 999789"/>
                    <a:gd name="connsiteY848" fmla="*/ 179006 h 863506"/>
                    <a:gd name="connsiteX849" fmla="*/ 974188 w 999789"/>
                    <a:gd name="connsiteY849" fmla="*/ 178157 h 863506"/>
                    <a:gd name="connsiteX850" fmla="*/ 975037 w 999789"/>
                    <a:gd name="connsiteY850" fmla="*/ 178157 h 863506"/>
                    <a:gd name="connsiteX851" fmla="*/ 974188 w 999789"/>
                    <a:gd name="connsiteY851" fmla="*/ 176434 h 863506"/>
                    <a:gd name="connsiteX852" fmla="*/ 974188 w 999789"/>
                    <a:gd name="connsiteY852" fmla="*/ 175586 h 863506"/>
                    <a:gd name="connsiteX853" fmla="*/ 975886 w 999789"/>
                    <a:gd name="connsiteY853" fmla="*/ 176434 h 863506"/>
                    <a:gd name="connsiteX854" fmla="*/ 976761 w 999789"/>
                    <a:gd name="connsiteY854" fmla="*/ 175586 h 863506"/>
                    <a:gd name="connsiteX855" fmla="*/ 978459 w 999789"/>
                    <a:gd name="connsiteY855" fmla="*/ 176434 h 863506"/>
                    <a:gd name="connsiteX856" fmla="*/ 979308 w 999789"/>
                    <a:gd name="connsiteY856" fmla="*/ 176434 h 863506"/>
                    <a:gd name="connsiteX857" fmla="*/ 978459 w 999789"/>
                    <a:gd name="connsiteY857" fmla="*/ 176434 h 863506"/>
                    <a:gd name="connsiteX858" fmla="*/ 975886 w 999789"/>
                    <a:gd name="connsiteY858" fmla="*/ 177283 h 863506"/>
                    <a:gd name="connsiteX859" fmla="*/ 977610 w 999789"/>
                    <a:gd name="connsiteY859" fmla="*/ 178157 h 863506"/>
                    <a:gd name="connsiteX860" fmla="*/ 977610 w 999789"/>
                    <a:gd name="connsiteY860" fmla="*/ 179854 h 863506"/>
                    <a:gd name="connsiteX861" fmla="*/ 977610 w 999789"/>
                    <a:gd name="connsiteY861" fmla="*/ 180703 h 863506"/>
                    <a:gd name="connsiteX862" fmla="*/ 977610 w 999789"/>
                    <a:gd name="connsiteY862" fmla="*/ 181551 h 863506"/>
                    <a:gd name="connsiteX863" fmla="*/ 981006 w 999789"/>
                    <a:gd name="connsiteY863" fmla="*/ 181551 h 863506"/>
                    <a:gd name="connsiteX864" fmla="*/ 980157 w 999789"/>
                    <a:gd name="connsiteY864" fmla="*/ 182399 h 863506"/>
                    <a:gd name="connsiteX865" fmla="*/ 981006 w 999789"/>
                    <a:gd name="connsiteY865" fmla="*/ 183274 h 863506"/>
                    <a:gd name="connsiteX866" fmla="*/ 982731 w 999789"/>
                    <a:gd name="connsiteY866" fmla="*/ 180703 h 863506"/>
                    <a:gd name="connsiteX867" fmla="*/ 984429 w 999789"/>
                    <a:gd name="connsiteY867" fmla="*/ 181551 h 863506"/>
                    <a:gd name="connsiteX868" fmla="*/ 983580 w 999789"/>
                    <a:gd name="connsiteY868" fmla="*/ 180703 h 863506"/>
                    <a:gd name="connsiteX869" fmla="*/ 983580 w 999789"/>
                    <a:gd name="connsiteY869" fmla="*/ 179006 h 863506"/>
                    <a:gd name="connsiteX870" fmla="*/ 984429 w 999789"/>
                    <a:gd name="connsiteY870" fmla="*/ 179006 h 863506"/>
                    <a:gd name="connsiteX871" fmla="*/ 985278 w 999789"/>
                    <a:gd name="connsiteY871" fmla="*/ 181551 h 863506"/>
                    <a:gd name="connsiteX872" fmla="*/ 986127 w 999789"/>
                    <a:gd name="connsiteY872" fmla="*/ 181551 h 863506"/>
                    <a:gd name="connsiteX873" fmla="*/ 986976 w 999789"/>
                    <a:gd name="connsiteY873" fmla="*/ 182399 h 863506"/>
                    <a:gd name="connsiteX874" fmla="*/ 987851 w 999789"/>
                    <a:gd name="connsiteY874" fmla="*/ 183274 h 863506"/>
                    <a:gd name="connsiteX875" fmla="*/ 988700 w 999789"/>
                    <a:gd name="connsiteY875" fmla="*/ 182399 h 863506"/>
                    <a:gd name="connsiteX876" fmla="*/ 987851 w 999789"/>
                    <a:gd name="connsiteY876" fmla="*/ 181551 h 863506"/>
                    <a:gd name="connsiteX877" fmla="*/ 988700 w 999789"/>
                    <a:gd name="connsiteY877" fmla="*/ 179854 h 863506"/>
                    <a:gd name="connsiteX878" fmla="*/ 987851 w 999789"/>
                    <a:gd name="connsiteY878" fmla="*/ 179854 h 863506"/>
                    <a:gd name="connsiteX879" fmla="*/ 989549 w 999789"/>
                    <a:gd name="connsiteY879" fmla="*/ 179006 h 863506"/>
                    <a:gd name="connsiteX880" fmla="*/ 989549 w 999789"/>
                    <a:gd name="connsiteY880" fmla="*/ 178157 h 863506"/>
                    <a:gd name="connsiteX881" fmla="*/ 990398 w 999789"/>
                    <a:gd name="connsiteY881" fmla="*/ 178157 h 863506"/>
                    <a:gd name="connsiteX882" fmla="*/ 990398 w 999789"/>
                    <a:gd name="connsiteY882" fmla="*/ 181551 h 863506"/>
                    <a:gd name="connsiteX883" fmla="*/ 989549 w 999789"/>
                    <a:gd name="connsiteY883" fmla="*/ 182399 h 863506"/>
                    <a:gd name="connsiteX884" fmla="*/ 990398 w 999789"/>
                    <a:gd name="connsiteY884" fmla="*/ 183274 h 863506"/>
                    <a:gd name="connsiteX885" fmla="*/ 992945 w 999789"/>
                    <a:gd name="connsiteY885" fmla="*/ 182399 h 863506"/>
                    <a:gd name="connsiteX886" fmla="*/ 992945 w 999789"/>
                    <a:gd name="connsiteY886" fmla="*/ 183274 h 863506"/>
                    <a:gd name="connsiteX887" fmla="*/ 993821 w 999789"/>
                    <a:gd name="connsiteY887" fmla="*/ 183274 h 863506"/>
                    <a:gd name="connsiteX888" fmla="*/ 992945 w 999789"/>
                    <a:gd name="connsiteY888" fmla="*/ 184123 h 863506"/>
                    <a:gd name="connsiteX889" fmla="*/ 994669 w 999789"/>
                    <a:gd name="connsiteY889" fmla="*/ 185819 h 863506"/>
                    <a:gd name="connsiteX890" fmla="*/ 992945 w 999789"/>
                    <a:gd name="connsiteY890" fmla="*/ 187516 h 863506"/>
                    <a:gd name="connsiteX891" fmla="*/ 992096 w 999789"/>
                    <a:gd name="connsiteY891" fmla="*/ 189239 h 863506"/>
                    <a:gd name="connsiteX892" fmla="*/ 992945 w 999789"/>
                    <a:gd name="connsiteY892" fmla="*/ 189239 h 863506"/>
                    <a:gd name="connsiteX893" fmla="*/ 994669 w 999789"/>
                    <a:gd name="connsiteY893" fmla="*/ 190088 h 863506"/>
                    <a:gd name="connsiteX894" fmla="*/ 995518 w 999789"/>
                    <a:gd name="connsiteY894" fmla="*/ 192633 h 863506"/>
                    <a:gd name="connsiteX895" fmla="*/ 996367 w 999789"/>
                    <a:gd name="connsiteY895" fmla="*/ 193481 h 863506"/>
                    <a:gd name="connsiteX896" fmla="*/ 997216 w 999789"/>
                    <a:gd name="connsiteY896" fmla="*/ 192633 h 863506"/>
                    <a:gd name="connsiteX897" fmla="*/ 997216 w 999789"/>
                    <a:gd name="connsiteY897" fmla="*/ 193481 h 863506"/>
                    <a:gd name="connsiteX898" fmla="*/ 997216 w 999789"/>
                    <a:gd name="connsiteY898" fmla="*/ 194356 h 863506"/>
                    <a:gd name="connsiteX899" fmla="*/ 997216 w 999789"/>
                    <a:gd name="connsiteY899" fmla="*/ 195204 h 863506"/>
                    <a:gd name="connsiteX900" fmla="*/ 997216 w 999789"/>
                    <a:gd name="connsiteY900" fmla="*/ 196901 h 863506"/>
                    <a:gd name="connsiteX901" fmla="*/ 998941 w 999789"/>
                    <a:gd name="connsiteY901" fmla="*/ 196901 h 863506"/>
                    <a:gd name="connsiteX902" fmla="*/ 999790 w 999789"/>
                    <a:gd name="connsiteY902" fmla="*/ 198598 h 863506"/>
                    <a:gd name="connsiteX903" fmla="*/ 998941 w 999789"/>
                    <a:gd name="connsiteY903" fmla="*/ 199446 h 863506"/>
                    <a:gd name="connsiteX904" fmla="*/ 998065 w 999789"/>
                    <a:gd name="connsiteY904" fmla="*/ 200321 h 863506"/>
                    <a:gd name="connsiteX905" fmla="*/ 997216 w 999789"/>
                    <a:gd name="connsiteY905" fmla="*/ 200321 h 863506"/>
                    <a:gd name="connsiteX906" fmla="*/ 997216 w 999789"/>
                    <a:gd name="connsiteY906" fmla="*/ 199446 h 863506"/>
                    <a:gd name="connsiteX907" fmla="*/ 996367 w 999789"/>
                    <a:gd name="connsiteY907" fmla="*/ 199446 h 863506"/>
                    <a:gd name="connsiteX908" fmla="*/ 994669 w 999789"/>
                    <a:gd name="connsiteY908" fmla="*/ 199446 h 863506"/>
                    <a:gd name="connsiteX909" fmla="*/ 991247 w 999789"/>
                    <a:gd name="connsiteY909" fmla="*/ 200321 h 863506"/>
                    <a:gd name="connsiteX910" fmla="*/ 991247 w 999789"/>
                    <a:gd name="connsiteY910" fmla="*/ 198598 h 863506"/>
                    <a:gd name="connsiteX911" fmla="*/ 989549 w 999789"/>
                    <a:gd name="connsiteY911" fmla="*/ 200321 h 863506"/>
                    <a:gd name="connsiteX912" fmla="*/ 988700 w 999789"/>
                    <a:gd name="connsiteY912" fmla="*/ 200321 h 863506"/>
                    <a:gd name="connsiteX913" fmla="*/ 987851 w 999789"/>
                    <a:gd name="connsiteY913" fmla="*/ 199446 h 863506"/>
                    <a:gd name="connsiteX914" fmla="*/ 987851 w 999789"/>
                    <a:gd name="connsiteY914" fmla="*/ 197749 h 863506"/>
                    <a:gd name="connsiteX915" fmla="*/ 986976 w 999789"/>
                    <a:gd name="connsiteY915" fmla="*/ 198598 h 863506"/>
                    <a:gd name="connsiteX916" fmla="*/ 986127 w 999789"/>
                    <a:gd name="connsiteY916" fmla="*/ 198598 h 863506"/>
                    <a:gd name="connsiteX917" fmla="*/ 985278 w 999789"/>
                    <a:gd name="connsiteY917" fmla="*/ 200321 h 863506"/>
                    <a:gd name="connsiteX918" fmla="*/ 984429 w 999789"/>
                    <a:gd name="connsiteY918" fmla="*/ 201169 h 863506"/>
                    <a:gd name="connsiteX919" fmla="*/ 983580 w 999789"/>
                    <a:gd name="connsiteY919" fmla="*/ 202018 h 863506"/>
                    <a:gd name="connsiteX920" fmla="*/ 984429 w 999789"/>
                    <a:gd name="connsiteY920" fmla="*/ 202866 h 863506"/>
                    <a:gd name="connsiteX921" fmla="*/ 983580 w 999789"/>
                    <a:gd name="connsiteY921" fmla="*/ 203715 h 863506"/>
                    <a:gd name="connsiteX922" fmla="*/ 984429 w 999789"/>
                    <a:gd name="connsiteY922" fmla="*/ 203715 h 863506"/>
                    <a:gd name="connsiteX923" fmla="*/ 982731 w 999789"/>
                    <a:gd name="connsiteY923" fmla="*/ 204563 h 863506"/>
                    <a:gd name="connsiteX924" fmla="*/ 981882 w 999789"/>
                    <a:gd name="connsiteY924" fmla="*/ 205438 h 863506"/>
                    <a:gd name="connsiteX925" fmla="*/ 981006 w 999789"/>
                    <a:gd name="connsiteY925" fmla="*/ 205438 h 863506"/>
                    <a:gd name="connsiteX926" fmla="*/ 981006 w 999789"/>
                    <a:gd name="connsiteY926" fmla="*/ 206286 h 863506"/>
                    <a:gd name="connsiteX927" fmla="*/ 981882 w 999789"/>
                    <a:gd name="connsiteY927" fmla="*/ 206286 h 863506"/>
                    <a:gd name="connsiteX928" fmla="*/ 981882 w 999789"/>
                    <a:gd name="connsiteY928" fmla="*/ 207983 h 863506"/>
                    <a:gd name="connsiteX929" fmla="*/ 982731 w 999789"/>
                    <a:gd name="connsiteY929" fmla="*/ 207983 h 863506"/>
                    <a:gd name="connsiteX930" fmla="*/ 983580 w 999789"/>
                    <a:gd name="connsiteY930" fmla="*/ 208831 h 863506"/>
                    <a:gd name="connsiteX931" fmla="*/ 981882 w 999789"/>
                    <a:gd name="connsiteY931" fmla="*/ 208831 h 863506"/>
                    <a:gd name="connsiteX932" fmla="*/ 981006 w 999789"/>
                    <a:gd name="connsiteY932" fmla="*/ 209680 h 863506"/>
                    <a:gd name="connsiteX933" fmla="*/ 981006 w 999789"/>
                    <a:gd name="connsiteY933" fmla="*/ 210528 h 863506"/>
                    <a:gd name="connsiteX934" fmla="*/ 981006 w 999789"/>
                    <a:gd name="connsiteY934" fmla="*/ 211403 h 863506"/>
                    <a:gd name="connsiteX935" fmla="*/ 980157 w 999789"/>
                    <a:gd name="connsiteY935" fmla="*/ 211403 h 863506"/>
                    <a:gd name="connsiteX936" fmla="*/ 980157 w 999789"/>
                    <a:gd name="connsiteY936" fmla="*/ 209680 h 863506"/>
                    <a:gd name="connsiteX937" fmla="*/ 977610 w 999789"/>
                    <a:gd name="connsiteY937" fmla="*/ 209680 h 863506"/>
                    <a:gd name="connsiteX938" fmla="*/ 978459 w 999789"/>
                    <a:gd name="connsiteY938" fmla="*/ 209680 h 863506"/>
                    <a:gd name="connsiteX939" fmla="*/ 976761 w 999789"/>
                    <a:gd name="connsiteY939" fmla="*/ 209680 h 863506"/>
                    <a:gd name="connsiteX940" fmla="*/ 976761 w 999789"/>
                    <a:gd name="connsiteY940" fmla="*/ 210528 h 863506"/>
                    <a:gd name="connsiteX941" fmla="*/ 976761 w 999789"/>
                    <a:gd name="connsiteY941" fmla="*/ 212251 h 863506"/>
                    <a:gd name="connsiteX942" fmla="*/ 975886 w 999789"/>
                    <a:gd name="connsiteY942" fmla="*/ 213948 h 863506"/>
                    <a:gd name="connsiteX943" fmla="*/ 976761 w 999789"/>
                    <a:gd name="connsiteY943" fmla="*/ 214796 h 863506"/>
                    <a:gd name="connsiteX944" fmla="*/ 975037 w 999789"/>
                    <a:gd name="connsiteY944" fmla="*/ 215645 h 863506"/>
                    <a:gd name="connsiteX945" fmla="*/ 975037 w 999789"/>
                    <a:gd name="connsiteY945" fmla="*/ 214796 h 863506"/>
                    <a:gd name="connsiteX946" fmla="*/ 974188 w 999789"/>
                    <a:gd name="connsiteY946" fmla="*/ 214796 h 863506"/>
                    <a:gd name="connsiteX947" fmla="*/ 975886 w 999789"/>
                    <a:gd name="connsiteY947" fmla="*/ 212251 h 863506"/>
                    <a:gd name="connsiteX948" fmla="*/ 975037 w 999789"/>
                    <a:gd name="connsiteY948" fmla="*/ 211403 h 863506"/>
                    <a:gd name="connsiteX949" fmla="*/ 974188 w 999789"/>
                    <a:gd name="connsiteY949" fmla="*/ 212251 h 863506"/>
                    <a:gd name="connsiteX950" fmla="*/ 973339 w 999789"/>
                    <a:gd name="connsiteY950" fmla="*/ 212251 h 863506"/>
                    <a:gd name="connsiteX951" fmla="*/ 972490 w 999789"/>
                    <a:gd name="connsiteY951" fmla="*/ 211403 h 863506"/>
                    <a:gd name="connsiteX952" fmla="*/ 972490 w 999789"/>
                    <a:gd name="connsiteY952" fmla="*/ 210528 h 863506"/>
                    <a:gd name="connsiteX953" fmla="*/ 971641 w 999789"/>
                    <a:gd name="connsiteY953" fmla="*/ 211403 h 863506"/>
                    <a:gd name="connsiteX954" fmla="*/ 969916 w 999789"/>
                    <a:gd name="connsiteY954" fmla="*/ 211403 h 863506"/>
                    <a:gd name="connsiteX955" fmla="*/ 969067 w 999789"/>
                    <a:gd name="connsiteY955" fmla="*/ 213100 h 863506"/>
                    <a:gd name="connsiteX956" fmla="*/ 969067 w 999789"/>
                    <a:gd name="connsiteY956" fmla="*/ 214796 h 863506"/>
                    <a:gd name="connsiteX957" fmla="*/ 970765 w 999789"/>
                    <a:gd name="connsiteY957" fmla="*/ 215645 h 863506"/>
                    <a:gd name="connsiteX958" fmla="*/ 969916 w 999789"/>
                    <a:gd name="connsiteY958" fmla="*/ 215645 h 863506"/>
                    <a:gd name="connsiteX959" fmla="*/ 969916 w 999789"/>
                    <a:gd name="connsiteY959" fmla="*/ 216520 h 863506"/>
                    <a:gd name="connsiteX960" fmla="*/ 969067 w 999789"/>
                    <a:gd name="connsiteY960" fmla="*/ 217368 h 863506"/>
                    <a:gd name="connsiteX961" fmla="*/ 967369 w 999789"/>
                    <a:gd name="connsiteY961" fmla="*/ 216520 h 863506"/>
                    <a:gd name="connsiteX962" fmla="*/ 967369 w 999789"/>
                    <a:gd name="connsiteY962" fmla="*/ 217368 h 863506"/>
                    <a:gd name="connsiteX963" fmla="*/ 967369 w 999789"/>
                    <a:gd name="connsiteY963" fmla="*/ 216520 h 863506"/>
                    <a:gd name="connsiteX964" fmla="*/ 966520 w 999789"/>
                    <a:gd name="connsiteY964" fmla="*/ 217368 h 863506"/>
                    <a:gd name="connsiteX965" fmla="*/ 966520 w 999789"/>
                    <a:gd name="connsiteY965" fmla="*/ 218216 h 863506"/>
                    <a:gd name="connsiteX966" fmla="*/ 966520 w 999789"/>
                    <a:gd name="connsiteY966" fmla="*/ 219065 h 863506"/>
                    <a:gd name="connsiteX967" fmla="*/ 965671 w 999789"/>
                    <a:gd name="connsiteY967" fmla="*/ 219913 h 863506"/>
                    <a:gd name="connsiteX968" fmla="*/ 966520 w 999789"/>
                    <a:gd name="connsiteY968" fmla="*/ 219913 h 863506"/>
                    <a:gd name="connsiteX969" fmla="*/ 966520 w 999789"/>
                    <a:gd name="connsiteY969" fmla="*/ 220761 h 863506"/>
                    <a:gd name="connsiteX970" fmla="*/ 966520 w 999789"/>
                    <a:gd name="connsiteY970" fmla="*/ 221610 h 863506"/>
                    <a:gd name="connsiteX971" fmla="*/ 967369 w 999789"/>
                    <a:gd name="connsiteY971" fmla="*/ 221610 h 863506"/>
                    <a:gd name="connsiteX972" fmla="*/ 967369 w 999789"/>
                    <a:gd name="connsiteY972" fmla="*/ 223333 h 863506"/>
                    <a:gd name="connsiteX973" fmla="*/ 965671 w 999789"/>
                    <a:gd name="connsiteY973" fmla="*/ 222485 h 863506"/>
                    <a:gd name="connsiteX974" fmla="*/ 965671 w 999789"/>
                    <a:gd name="connsiteY974" fmla="*/ 225030 h 863506"/>
                    <a:gd name="connsiteX975" fmla="*/ 965671 w 999789"/>
                    <a:gd name="connsiteY975" fmla="*/ 225878 h 863506"/>
                    <a:gd name="connsiteX976" fmla="*/ 966520 w 999789"/>
                    <a:gd name="connsiteY976" fmla="*/ 225878 h 863506"/>
                    <a:gd name="connsiteX977" fmla="*/ 965671 w 999789"/>
                    <a:gd name="connsiteY977" fmla="*/ 229298 h 863506"/>
                    <a:gd name="connsiteX978" fmla="*/ 967369 w 999789"/>
                    <a:gd name="connsiteY978" fmla="*/ 228450 h 863506"/>
                    <a:gd name="connsiteX979" fmla="*/ 967369 w 999789"/>
                    <a:gd name="connsiteY979" fmla="*/ 229298 h 863506"/>
                    <a:gd name="connsiteX980" fmla="*/ 966520 w 999789"/>
                    <a:gd name="connsiteY980" fmla="*/ 229298 h 863506"/>
                    <a:gd name="connsiteX981" fmla="*/ 966520 w 999789"/>
                    <a:gd name="connsiteY981" fmla="*/ 230147 h 863506"/>
                    <a:gd name="connsiteX982" fmla="*/ 965671 w 999789"/>
                    <a:gd name="connsiteY982" fmla="*/ 230995 h 863506"/>
                    <a:gd name="connsiteX983" fmla="*/ 964796 w 999789"/>
                    <a:gd name="connsiteY983" fmla="*/ 231843 h 863506"/>
                    <a:gd name="connsiteX984" fmla="*/ 967369 w 999789"/>
                    <a:gd name="connsiteY984" fmla="*/ 230995 h 863506"/>
                    <a:gd name="connsiteX985" fmla="*/ 967369 w 999789"/>
                    <a:gd name="connsiteY985" fmla="*/ 232692 h 863506"/>
                    <a:gd name="connsiteX986" fmla="*/ 968218 w 999789"/>
                    <a:gd name="connsiteY986" fmla="*/ 231843 h 863506"/>
                    <a:gd name="connsiteX987" fmla="*/ 969916 w 999789"/>
                    <a:gd name="connsiteY987" fmla="*/ 231843 h 863506"/>
                    <a:gd name="connsiteX988" fmla="*/ 969067 w 999789"/>
                    <a:gd name="connsiteY988" fmla="*/ 231843 h 863506"/>
                    <a:gd name="connsiteX989" fmla="*/ 969067 w 999789"/>
                    <a:gd name="connsiteY989" fmla="*/ 232692 h 863506"/>
                    <a:gd name="connsiteX990" fmla="*/ 968218 w 999789"/>
                    <a:gd name="connsiteY990" fmla="*/ 232692 h 863506"/>
                    <a:gd name="connsiteX991" fmla="*/ 968218 w 999789"/>
                    <a:gd name="connsiteY991" fmla="*/ 233566 h 863506"/>
                    <a:gd name="connsiteX992" fmla="*/ 967369 w 999789"/>
                    <a:gd name="connsiteY992" fmla="*/ 233566 h 863506"/>
                    <a:gd name="connsiteX993" fmla="*/ 967369 w 999789"/>
                    <a:gd name="connsiteY993" fmla="*/ 234415 h 863506"/>
                    <a:gd name="connsiteX994" fmla="*/ 967369 w 999789"/>
                    <a:gd name="connsiteY994" fmla="*/ 235263 h 863506"/>
                    <a:gd name="connsiteX995" fmla="*/ 965671 w 999789"/>
                    <a:gd name="connsiteY995" fmla="*/ 236112 h 863506"/>
                    <a:gd name="connsiteX996" fmla="*/ 966520 w 999789"/>
                    <a:gd name="connsiteY996" fmla="*/ 236960 h 863506"/>
                    <a:gd name="connsiteX997" fmla="*/ 964796 w 999789"/>
                    <a:gd name="connsiteY997" fmla="*/ 237808 h 863506"/>
                    <a:gd name="connsiteX998" fmla="*/ 965671 w 999789"/>
                    <a:gd name="connsiteY998" fmla="*/ 238657 h 863506"/>
                    <a:gd name="connsiteX999" fmla="*/ 968218 w 999789"/>
                    <a:gd name="connsiteY999" fmla="*/ 238657 h 863506"/>
                    <a:gd name="connsiteX1000" fmla="*/ 967369 w 999789"/>
                    <a:gd name="connsiteY1000" fmla="*/ 238657 h 863506"/>
                    <a:gd name="connsiteX1001" fmla="*/ 967369 w 999789"/>
                    <a:gd name="connsiteY1001" fmla="*/ 240380 h 863506"/>
                    <a:gd name="connsiteX1002" fmla="*/ 966520 w 999789"/>
                    <a:gd name="connsiteY1002" fmla="*/ 240380 h 863506"/>
                    <a:gd name="connsiteX1003" fmla="*/ 966520 w 999789"/>
                    <a:gd name="connsiteY1003" fmla="*/ 242925 h 863506"/>
                    <a:gd name="connsiteX1004" fmla="*/ 968218 w 999789"/>
                    <a:gd name="connsiteY1004" fmla="*/ 243773 h 863506"/>
                    <a:gd name="connsiteX1005" fmla="*/ 969067 w 999789"/>
                    <a:gd name="connsiteY1005" fmla="*/ 244648 h 863506"/>
                    <a:gd name="connsiteX1006" fmla="*/ 970765 w 999789"/>
                    <a:gd name="connsiteY1006" fmla="*/ 245497 h 863506"/>
                    <a:gd name="connsiteX1007" fmla="*/ 969067 w 999789"/>
                    <a:gd name="connsiteY1007" fmla="*/ 246345 h 863506"/>
                    <a:gd name="connsiteX1008" fmla="*/ 968218 w 999789"/>
                    <a:gd name="connsiteY1008" fmla="*/ 245497 h 863506"/>
                    <a:gd name="connsiteX1009" fmla="*/ 968218 w 999789"/>
                    <a:gd name="connsiteY1009" fmla="*/ 246345 h 863506"/>
                    <a:gd name="connsiteX1010" fmla="*/ 968218 w 999789"/>
                    <a:gd name="connsiteY1010" fmla="*/ 248042 h 863506"/>
                    <a:gd name="connsiteX1011" fmla="*/ 967369 w 999789"/>
                    <a:gd name="connsiteY1011" fmla="*/ 247193 h 863506"/>
                    <a:gd name="connsiteX1012" fmla="*/ 966520 w 999789"/>
                    <a:gd name="connsiteY1012" fmla="*/ 248042 h 863506"/>
                    <a:gd name="connsiteX1013" fmla="*/ 966520 w 999789"/>
                    <a:gd name="connsiteY1013" fmla="*/ 249765 h 863506"/>
                    <a:gd name="connsiteX1014" fmla="*/ 964796 w 999789"/>
                    <a:gd name="connsiteY1014" fmla="*/ 251462 h 863506"/>
                    <a:gd name="connsiteX1015" fmla="*/ 967369 w 999789"/>
                    <a:gd name="connsiteY1015" fmla="*/ 250613 h 863506"/>
                    <a:gd name="connsiteX1016" fmla="*/ 968218 w 999789"/>
                    <a:gd name="connsiteY1016" fmla="*/ 250613 h 863506"/>
                    <a:gd name="connsiteX1017" fmla="*/ 968218 w 999789"/>
                    <a:gd name="connsiteY1017" fmla="*/ 251462 h 863506"/>
                    <a:gd name="connsiteX1018" fmla="*/ 967369 w 999789"/>
                    <a:gd name="connsiteY1018" fmla="*/ 251462 h 863506"/>
                    <a:gd name="connsiteX1019" fmla="*/ 967369 w 999789"/>
                    <a:gd name="connsiteY1019" fmla="*/ 252310 h 863506"/>
                    <a:gd name="connsiteX1020" fmla="*/ 966520 w 999789"/>
                    <a:gd name="connsiteY1020" fmla="*/ 252310 h 863506"/>
                    <a:gd name="connsiteX1021" fmla="*/ 966520 w 999789"/>
                    <a:gd name="connsiteY1021" fmla="*/ 253159 h 863506"/>
                    <a:gd name="connsiteX1022" fmla="*/ 965671 w 999789"/>
                    <a:gd name="connsiteY1022" fmla="*/ 254007 h 863506"/>
                    <a:gd name="connsiteX1023" fmla="*/ 965671 w 999789"/>
                    <a:gd name="connsiteY1023" fmla="*/ 254855 h 863506"/>
                    <a:gd name="connsiteX1024" fmla="*/ 959702 w 999789"/>
                    <a:gd name="connsiteY1024" fmla="*/ 257427 h 863506"/>
                    <a:gd name="connsiteX1025" fmla="*/ 962249 w 999789"/>
                    <a:gd name="connsiteY1025" fmla="*/ 257427 h 863506"/>
                    <a:gd name="connsiteX1026" fmla="*/ 962249 w 999789"/>
                    <a:gd name="connsiteY1026" fmla="*/ 258275 h 863506"/>
                    <a:gd name="connsiteX1027" fmla="*/ 962249 w 999789"/>
                    <a:gd name="connsiteY1027" fmla="*/ 257427 h 863506"/>
                    <a:gd name="connsiteX1028" fmla="*/ 964796 w 999789"/>
                    <a:gd name="connsiteY1028" fmla="*/ 256578 h 863506"/>
                    <a:gd name="connsiteX1029" fmla="*/ 965671 w 999789"/>
                    <a:gd name="connsiteY1029" fmla="*/ 256578 h 863506"/>
                    <a:gd name="connsiteX1030" fmla="*/ 966520 w 999789"/>
                    <a:gd name="connsiteY1030" fmla="*/ 256578 h 863506"/>
                    <a:gd name="connsiteX1031" fmla="*/ 967369 w 999789"/>
                    <a:gd name="connsiteY1031" fmla="*/ 255730 h 863506"/>
                    <a:gd name="connsiteX1032" fmla="*/ 968218 w 999789"/>
                    <a:gd name="connsiteY1032" fmla="*/ 255730 h 863506"/>
                    <a:gd name="connsiteX1033" fmla="*/ 968218 w 999789"/>
                    <a:gd name="connsiteY1033" fmla="*/ 256578 h 863506"/>
                    <a:gd name="connsiteX1034" fmla="*/ 966520 w 999789"/>
                    <a:gd name="connsiteY1034" fmla="*/ 256578 h 863506"/>
                    <a:gd name="connsiteX1035" fmla="*/ 967369 w 999789"/>
                    <a:gd name="connsiteY1035" fmla="*/ 257427 h 863506"/>
                    <a:gd name="connsiteX1036" fmla="*/ 966520 w 999789"/>
                    <a:gd name="connsiteY1036" fmla="*/ 257427 h 863506"/>
                    <a:gd name="connsiteX1037" fmla="*/ 965671 w 999789"/>
                    <a:gd name="connsiteY1037" fmla="*/ 257427 h 863506"/>
                    <a:gd name="connsiteX1038" fmla="*/ 966520 w 999789"/>
                    <a:gd name="connsiteY1038" fmla="*/ 258275 h 863506"/>
                    <a:gd name="connsiteX1039" fmla="*/ 966520 w 999789"/>
                    <a:gd name="connsiteY1039" fmla="*/ 259124 h 863506"/>
                    <a:gd name="connsiteX1040" fmla="*/ 964796 w 999789"/>
                    <a:gd name="connsiteY1040" fmla="*/ 259124 h 863506"/>
                    <a:gd name="connsiteX1041" fmla="*/ 964796 w 999789"/>
                    <a:gd name="connsiteY1041" fmla="*/ 260820 h 863506"/>
                    <a:gd name="connsiteX1042" fmla="*/ 965671 w 999789"/>
                    <a:gd name="connsiteY1042" fmla="*/ 260820 h 863506"/>
                    <a:gd name="connsiteX1043" fmla="*/ 964796 w 999789"/>
                    <a:gd name="connsiteY1043" fmla="*/ 261695 h 863506"/>
                    <a:gd name="connsiteX1044" fmla="*/ 964796 w 999789"/>
                    <a:gd name="connsiteY1044" fmla="*/ 263392 h 863506"/>
                    <a:gd name="connsiteX1045" fmla="*/ 965671 w 999789"/>
                    <a:gd name="connsiteY1045" fmla="*/ 263392 h 863506"/>
                    <a:gd name="connsiteX1046" fmla="*/ 964796 w 999789"/>
                    <a:gd name="connsiteY1046" fmla="*/ 263392 h 863506"/>
                    <a:gd name="connsiteX1047" fmla="*/ 963098 w 999789"/>
                    <a:gd name="connsiteY1047" fmla="*/ 263392 h 863506"/>
                    <a:gd name="connsiteX1048" fmla="*/ 962249 w 999789"/>
                    <a:gd name="connsiteY1048" fmla="*/ 263392 h 863506"/>
                    <a:gd name="connsiteX1049" fmla="*/ 963098 w 999789"/>
                    <a:gd name="connsiteY1049" fmla="*/ 265089 h 863506"/>
                    <a:gd name="connsiteX1050" fmla="*/ 962249 w 999789"/>
                    <a:gd name="connsiteY1050" fmla="*/ 265937 h 863506"/>
                    <a:gd name="connsiteX1051" fmla="*/ 962249 w 999789"/>
                    <a:gd name="connsiteY1051" fmla="*/ 265089 h 863506"/>
                    <a:gd name="connsiteX1052" fmla="*/ 961400 w 999789"/>
                    <a:gd name="connsiteY1052" fmla="*/ 265089 h 863506"/>
                    <a:gd name="connsiteX1053" fmla="*/ 958826 w 999789"/>
                    <a:gd name="connsiteY1053" fmla="*/ 265089 h 863506"/>
                    <a:gd name="connsiteX1054" fmla="*/ 959702 w 999789"/>
                    <a:gd name="connsiteY1054" fmla="*/ 265937 h 863506"/>
                    <a:gd name="connsiteX1055" fmla="*/ 959702 w 999789"/>
                    <a:gd name="connsiteY1055" fmla="*/ 267660 h 863506"/>
                    <a:gd name="connsiteX1056" fmla="*/ 959702 w 999789"/>
                    <a:gd name="connsiteY1056" fmla="*/ 268509 h 863506"/>
                    <a:gd name="connsiteX1057" fmla="*/ 957977 w 999789"/>
                    <a:gd name="connsiteY1057" fmla="*/ 268509 h 863506"/>
                    <a:gd name="connsiteX1058" fmla="*/ 957977 w 999789"/>
                    <a:gd name="connsiteY1058" fmla="*/ 269357 h 863506"/>
                    <a:gd name="connsiteX1059" fmla="*/ 957128 w 999789"/>
                    <a:gd name="connsiteY1059" fmla="*/ 270205 h 863506"/>
                    <a:gd name="connsiteX1060" fmla="*/ 957977 w 999789"/>
                    <a:gd name="connsiteY1060" fmla="*/ 271054 h 863506"/>
                    <a:gd name="connsiteX1061" fmla="*/ 958826 w 999789"/>
                    <a:gd name="connsiteY1061" fmla="*/ 271929 h 863506"/>
                    <a:gd name="connsiteX1062" fmla="*/ 957128 w 999789"/>
                    <a:gd name="connsiteY1062" fmla="*/ 271929 h 863506"/>
                    <a:gd name="connsiteX1063" fmla="*/ 956279 w 999789"/>
                    <a:gd name="connsiteY1063" fmla="*/ 271054 h 863506"/>
                    <a:gd name="connsiteX1064" fmla="*/ 955430 w 999789"/>
                    <a:gd name="connsiteY1064" fmla="*/ 271929 h 863506"/>
                    <a:gd name="connsiteX1065" fmla="*/ 954581 w 999789"/>
                    <a:gd name="connsiteY1065" fmla="*/ 271929 h 863506"/>
                    <a:gd name="connsiteX1066" fmla="*/ 953706 w 999789"/>
                    <a:gd name="connsiteY1066" fmla="*/ 271929 h 863506"/>
                    <a:gd name="connsiteX1067" fmla="*/ 952857 w 999789"/>
                    <a:gd name="connsiteY1067" fmla="*/ 272777 h 863506"/>
                    <a:gd name="connsiteX1068" fmla="*/ 952857 w 999789"/>
                    <a:gd name="connsiteY1068" fmla="*/ 271054 h 863506"/>
                    <a:gd name="connsiteX1069" fmla="*/ 951159 w 999789"/>
                    <a:gd name="connsiteY1069" fmla="*/ 272777 h 863506"/>
                    <a:gd name="connsiteX1070" fmla="*/ 951159 w 999789"/>
                    <a:gd name="connsiteY1070" fmla="*/ 271929 h 863506"/>
                    <a:gd name="connsiteX1071" fmla="*/ 950310 w 999789"/>
                    <a:gd name="connsiteY1071" fmla="*/ 271054 h 863506"/>
                    <a:gd name="connsiteX1072" fmla="*/ 951159 w 999789"/>
                    <a:gd name="connsiteY1072" fmla="*/ 271054 h 863506"/>
                    <a:gd name="connsiteX1073" fmla="*/ 949461 w 999789"/>
                    <a:gd name="connsiteY1073" fmla="*/ 271054 h 863506"/>
                    <a:gd name="connsiteX1074" fmla="*/ 949461 w 999789"/>
                    <a:gd name="connsiteY1074" fmla="*/ 270205 h 863506"/>
                    <a:gd name="connsiteX1075" fmla="*/ 951159 w 999789"/>
                    <a:gd name="connsiteY1075" fmla="*/ 269357 h 863506"/>
                    <a:gd name="connsiteX1076" fmla="*/ 951159 w 999789"/>
                    <a:gd name="connsiteY1076" fmla="*/ 268509 h 863506"/>
                    <a:gd name="connsiteX1077" fmla="*/ 952008 w 999789"/>
                    <a:gd name="connsiteY1077" fmla="*/ 268509 h 863506"/>
                    <a:gd name="connsiteX1078" fmla="*/ 950310 w 999789"/>
                    <a:gd name="connsiteY1078" fmla="*/ 268509 h 863506"/>
                    <a:gd name="connsiteX1079" fmla="*/ 948585 w 999789"/>
                    <a:gd name="connsiteY1079" fmla="*/ 269357 h 863506"/>
                    <a:gd name="connsiteX1080" fmla="*/ 948585 w 999789"/>
                    <a:gd name="connsiteY1080" fmla="*/ 270205 h 863506"/>
                    <a:gd name="connsiteX1081" fmla="*/ 948585 w 999789"/>
                    <a:gd name="connsiteY1081" fmla="*/ 271054 h 863506"/>
                    <a:gd name="connsiteX1082" fmla="*/ 948585 w 999789"/>
                    <a:gd name="connsiteY1082" fmla="*/ 271929 h 863506"/>
                    <a:gd name="connsiteX1083" fmla="*/ 949461 w 999789"/>
                    <a:gd name="connsiteY1083" fmla="*/ 271929 h 863506"/>
                    <a:gd name="connsiteX1084" fmla="*/ 949461 w 999789"/>
                    <a:gd name="connsiteY1084" fmla="*/ 273625 h 863506"/>
                    <a:gd name="connsiteX1085" fmla="*/ 950310 w 999789"/>
                    <a:gd name="connsiteY1085" fmla="*/ 273625 h 863506"/>
                    <a:gd name="connsiteX1086" fmla="*/ 949461 w 999789"/>
                    <a:gd name="connsiteY1086" fmla="*/ 273625 h 863506"/>
                    <a:gd name="connsiteX1087" fmla="*/ 949461 w 999789"/>
                    <a:gd name="connsiteY1087" fmla="*/ 274474 h 863506"/>
                    <a:gd name="connsiteX1088" fmla="*/ 949461 w 999789"/>
                    <a:gd name="connsiteY1088" fmla="*/ 277019 h 863506"/>
                    <a:gd name="connsiteX1089" fmla="*/ 950310 w 999789"/>
                    <a:gd name="connsiteY1089" fmla="*/ 276171 h 863506"/>
                    <a:gd name="connsiteX1090" fmla="*/ 949461 w 999789"/>
                    <a:gd name="connsiteY1090" fmla="*/ 277019 h 863506"/>
                    <a:gd name="connsiteX1091" fmla="*/ 950310 w 999789"/>
                    <a:gd name="connsiteY1091" fmla="*/ 277894 h 863506"/>
                    <a:gd name="connsiteX1092" fmla="*/ 948585 w 999789"/>
                    <a:gd name="connsiteY1092" fmla="*/ 278742 h 863506"/>
                    <a:gd name="connsiteX1093" fmla="*/ 949461 w 999789"/>
                    <a:gd name="connsiteY1093" fmla="*/ 277019 h 863506"/>
                    <a:gd name="connsiteX1094" fmla="*/ 946887 w 999789"/>
                    <a:gd name="connsiteY1094" fmla="*/ 278742 h 863506"/>
                    <a:gd name="connsiteX1095" fmla="*/ 946887 w 999789"/>
                    <a:gd name="connsiteY1095" fmla="*/ 277894 h 863506"/>
                    <a:gd name="connsiteX1096" fmla="*/ 946887 w 999789"/>
                    <a:gd name="connsiteY1096" fmla="*/ 277019 h 863506"/>
                    <a:gd name="connsiteX1097" fmla="*/ 947736 w 999789"/>
                    <a:gd name="connsiteY1097" fmla="*/ 277019 h 863506"/>
                    <a:gd name="connsiteX1098" fmla="*/ 948585 w 999789"/>
                    <a:gd name="connsiteY1098" fmla="*/ 275322 h 863506"/>
                    <a:gd name="connsiteX1099" fmla="*/ 946038 w 999789"/>
                    <a:gd name="connsiteY1099" fmla="*/ 275322 h 863506"/>
                    <a:gd name="connsiteX1100" fmla="*/ 946038 w 999789"/>
                    <a:gd name="connsiteY1100" fmla="*/ 274474 h 863506"/>
                    <a:gd name="connsiteX1101" fmla="*/ 944340 w 999789"/>
                    <a:gd name="connsiteY1101" fmla="*/ 274474 h 863506"/>
                    <a:gd name="connsiteX1102" fmla="*/ 945189 w 999789"/>
                    <a:gd name="connsiteY1102" fmla="*/ 273625 h 863506"/>
                    <a:gd name="connsiteX1103" fmla="*/ 943491 w 999789"/>
                    <a:gd name="connsiteY1103" fmla="*/ 273625 h 863506"/>
                    <a:gd name="connsiteX1104" fmla="*/ 943491 w 999789"/>
                    <a:gd name="connsiteY1104" fmla="*/ 272777 h 863506"/>
                    <a:gd name="connsiteX1105" fmla="*/ 941767 w 999789"/>
                    <a:gd name="connsiteY1105" fmla="*/ 274474 h 863506"/>
                    <a:gd name="connsiteX1106" fmla="*/ 943491 w 999789"/>
                    <a:gd name="connsiteY1106" fmla="*/ 274474 h 863506"/>
                    <a:gd name="connsiteX1107" fmla="*/ 944340 w 999789"/>
                    <a:gd name="connsiteY1107" fmla="*/ 275322 h 863506"/>
                    <a:gd name="connsiteX1108" fmla="*/ 944340 w 999789"/>
                    <a:gd name="connsiteY1108" fmla="*/ 276171 h 863506"/>
                    <a:gd name="connsiteX1109" fmla="*/ 941767 w 999789"/>
                    <a:gd name="connsiteY1109" fmla="*/ 277019 h 863506"/>
                    <a:gd name="connsiteX1110" fmla="*/ 942616 w 999789"/>
                    <a:gd name="connsiteY1110" fmla="*/ 277019 h 863506"/>
                    <a:gd name="connsiteX1111" fmla="*/ 941767 w 999789"/>
                    <a:gd name="connsiteY1111" fmla="*/ 277894 h 863506"/>
                    <a:gd name="connsiteX1112" fmla="*/ 942616 w 999789"/>
                    <a:gd name="connsiteY1112" fmla="*/ 277894 h 863506"/>
                    <a:gd name="connsiteX1113" fmla="*/ 943491 w 999789"/>
                    <a:gd name="connsiteY1113" fmla="*/ 278742 h 863506"/>
                    <a:gd name="connsiteX1114" fmla="*/ 942616 w 999789"/>
                    <a:gd name="connsiteY1114" fmla="*/ 278742 h 863506"/>
                    <a:gd name="connsiteX1115" fmla="*/ 940069 w 999789"/>
                    <a:gd name="connsiteY1115" fmla="*/ 280439 h 863506"/>
                    <a:gd name="connsiteX1116" fmla="*/ 940918 w 999789"/>
                    <a:gd name="connsiteY1116" fmla="*/ 280439 h 863506"/>
                    <a:gd name="connsiteX1117" fmla="*/ 941767 w 999789"/>
                    <a:gd name="connsiteY1117" fmla="*/ 280439 h 863506"/>
                    <a:gd name="connsiteX1118" fmla="*/ 941767 w 999789"/>
                    <a:gd name="connsiteY1118" fmla="*/ 281287 h 863506"/>
                    <a:gd name="connsiteX1119" fmla="*/ 943491 w 999789"/>
                    <a:gd name="connsiteY1119" fmla="*/ 281287 h 863506"/>
                    <a:gd name="connsiteX1120" fmla="*/ 942616 w 999789"/>
                    <a:gd name="connsiteY1120" fmla="*/ 281287 h 863506"/>
                    <a:gd name="connsiteX1121" fmla="*/ 942616 w 999789"/>
                    <a:gd name="connsiteY1121" fmla="*/ 283859 h 863506"/>
                    <a:gd name="connsiteX1122" fmla="*/ 941767 w 999789"/>
                    <a:gd name="connsiteY1122" fmla="*/ 284707 h 863506"/>
                    <a:gd name="connsiteX1123" fmla="*/ 942616 w 999789"/>
                    <a:gd name="connsiteY1123" fmla="*/ 284707 h 863506"/>
                    <a:gd name="connsiteX1124" fmla="*/ 942616 w 999789"/>
                    <a:gd name="connsiteY1124" fmla="*/ 285556 h 863506"/>
                    <a:gd name="connsiteX1125" fmla="*/ 943491 w 999789"/>
                    <a:gd name="connsiteY1125" fmla="*/ 286404 h 863506"/>
                    <a:gd name="connsiteX1126" fmla="*/ 943491 w 999789"/>
                    <a:gd name="connsiteY1126" fmla="*/ 287252 h 863506"/>
                    <a:gd name="connsiteX1127" fmla="*/ 944340 w 999789"/>
                    <a:gd name="connsiteY1127" fmla="*/ 287252 h 863506"/>
                    <a:gd name="connsiteX1128" fmla="*/ 944340 w 999789"/>
                    <a:gd name="connsiteY1128" fmla="*/ 285556 h 863506"/>
                    <a:gd name="connsiteX1129" fmla="*/ 945189 w 999789"/>
                    <a:gd name="connsiteY1129" fmla="*/ 284707 h 863506"/>
                    <a:gd name="connsiteX1130" fmla="*/ 945189 w 999789"/>
                    <a:gd name="connsiteY1130" fmla="*/ 285556 h 863506"/>
                    <a:gd name="connsiteX1131" fmla="*/ 946038 w 999789"/>
                    <a:gd name="connsiteY1131" fmla="*/ 285556 h 863506"/>
                    <a:gd name="connsiteX1132" fmla="*/ 946038 w 999789"/>
                    <a:gd name="connsiteY1132" fmla="*/ 286404 h 863506"/>
                    <a:gd name="connsiteX1133" fmla="*/ 947736 w 999789"/>
                    <a:gd name="connsiteY1133" fmla="*/ 287252 h 863506"/>
                    <a:gd name="connsiteX1134" fmla="*/ 946887 w 999789"/>
                    <a:gd name="connsiteY1134" fmla="*/ 287252 h 863506"/>
                    <a:gd name="connsiteX1135" fmla="*/ 947736 w 999789"/>
                    <a:gd name="connsiteY1135" fmla="*/ 288101 h 863506"/>
                    <a:gd name="connsiteX1136" fmla="*/ 949461 w 999789"/>
                    <a:gd name="connsiteY1136" fmla="*/ 288101 h 863506"/>
                    <a:gd name="connsiteX1137" fmla="*/ 950310 w 999789"/>
                    <a:gd name="connsiteY1137" fmla="*/ 288976 h 863506"/>
                    <a:gd name="connsiteX1138" fmla="*/ 950310 w 999789"/>
                    <a:gd name="connsiteY1138" fmla="*/ 289824 h 863506"/>
                    <a:gd name="connsiteX1139" fmla="*/ 951159 w 999789"/>
                    <a:gd name="connsiteY1139" fmla="*/ 289824 h 863506"/>
                    <a:gd name="connsiteX1140" fmla="*/ 952008 w 999789"/>
                    <a:gd name="connsiteY1140" fmla="*/ 289824 h 863506"/>
                    <a:gd name="connsiteX1141" fmla="*/ 951159 w 999789"/>
                    <a:gd name="connsiteY1141" fmla="*/ 290672 h 863506"/>
                    <a:gd name="connsiteX1142" fmla="*/ 953706 w 999789"/>
                    <a:gd name="connsiteY1142" fmla="*/ 290672 h 863506"/>
                    <a:gd name="connsiteX1143" fmla="*/ 953706 w 999789"/>
                    <a:gd name="connsiteY1143" fmla="*/ 291521 h 863506"/>
                    <a:gd name="connsiteX1144" fmla="*/ 952857 w 999789"/>
                    <a:gd name="connsiteY1144" fmla="*/ 292369 h 863506"/>
                    <a:gd name="connsiteX1145" fmla="*/ 954581 w 999789"/>
                    <a:gd name="connsiteY1145" fmla="*/ 292369 h 863506"/>
                    <a:gd name="connsiteX1146" fmla="*/ 956279 w 999789"/>
                    <a:gd name="connsiteY1146" fmla="*/ 293217 h 863506"/>
                    <a:gd name="connsiteX1147" fmla="*/ 952857 w 999789"/>
                    <a:gd name="connsiteY1147" fmla="*/ 288101 h 863506"/>
                    <a:gd name="connsiteX1148" fmla="*/ 951159 w 999789"/>
                    <a:gd name="connsiteY1148" fmla="*/ 288101 h 863506"/>
                    <a:gd name="connsiteX1149" fmla="*/ 949461 w 999789"/>
                    <a:gd name="connsiteY1149" fmla="*/ 286404 h 863506"/>
                    <a:gd name="connsiteX1150" fmla="*/ 947736 w 999789"/>
                    <a:gd name="connsiteY1150" fmla="*/ 284707 h 863506"/>
                    <a:gd name="connsiteX1151" fmla="*/ 946887 w 999789"/>
                    <a:gd name="connsiteY1151" fmla="*/ 284707 h 863506"/>
                    <a:gd name="connsiteX1152" fmla="*/ 946038 w 999789"/>
                    <a:gd name="connsiteY1152" fmla="*/ 281287 h 863506"/>
                    <a:gd name="connsiteX1153" fmla="*/ 946887 w 999789"/>
                    <a:gd name="connsiteY1153" fmla="*/ 281287 h 863506"/>
                    <a:gd name="connsiteX1154" fmla="*/ 947736 w 999789"/>
                    <a:gd name="connsiteY1154" fmla="*/ 281287 h 863506"/>
                    <a:gd name="connsiteX1155" fmla="*/ 949461 w 999789"/>
                    <a:gd name="connsiteY1155" fmla="*/ 281287 h 863506"/>
                    <a:gd name="connsiteX1156" fmla="*/ 952008 w 999789"/>
                    <a:gd name="connsiteY1156" fmla="*/ 280439 h 863506"/>
                    <a:gd name="connsiteX1157" fmla="*/ 952857 w 999789"/>
                    <a:gd name="connsiteY1157" fmla="*/ 280439 h 863506"/>
                    <a:gd name="connsiteX1158" fmla="*/ 952857 w 999789"/>
                    <a:gd name="connsiteY1158" fmla="*/ 279591 h 863506"/>
                    <a:gd name="connsiteX1159" fmla="*/ 955430 w 999789"/>
                    <a:gd name="connsiteY1159" fmla="*/ 279591 h 863506"/>
                    <a:gd name="connsiteX1160" fmla="*/ 956279 w 999789"/>
                    <a:gd name="connsiteY1160" fmla="*/ 278742 h 863506"/>
                    <a:gd name="connsiteX1161" fmla="*/ 959702 w 999789"/>
                    <a:gd name="connsiteY1161" fmla="*/ 277019 h 863506"/>
                    <a:gd name="connsiteX1162" fmla="*/ 960551 w 999789"/>
                    <a:gd name="connsiteY1162" fmla="*/ 277894 h 863506"/>
                    <a:gd name="connsiteX1163" fmla="*/ 962249 w 999789"/>
                    <a:gd name="connsiteY1163" fmla="*/ 277019 h 863506"/>
                    <a:gd name="connsiteX1164" fmla="*/ 963947 w 999789"/>
                    <a:gd name="connsiteY1164" fmla="*/ 276171 h 863506"/>
                    <a:gd name="connsiteX1165" fmla="*/ 964796 w 999789"/>
                    <a:gd name="connsiteY1165" fmla="*/ 274474 h 863506"/>
                    <a:gd name="connsiteX1166" fmla="*/ 965671 w 999789"/>
                    <a:gd name="connsiteY1166" fmla="*/ 273625 h 863506"/>
                    <a:gd name="connsiteX1167" fmla="*/ 967369 w 999789"/>
                    <a:gd name="connsiteY1167" fmla="*/ 273625 h 863506"/>
                    <a:gd name="connsiteX1168" fmla="*/ 967369 w 999789"/>
                    <a:gd name="connsiteY1168" fmla="*/ 274474 h 863506"/>
                    <a:gd name="connsiteX1169" fmla="*/ 968218 w 999789"/>
                    <a:gd name="connsiteY1169" fmla="*/ 274474 h 863506"/>
                    <a:gd name="connsiteX1170" fmla="*/ 969067 w 999789"/>
                    <a:gd name="connsiteY1170" fmla="*/ 274474 h 863506"/>
                    <a:gd name="connsiteX1171" fmla="*/ 969916 w 999789"/>
                    <a:gd name="connsiteY1171" fmla="*/ 275322 h 863506"/>
                    <a:gd name="connsiteX1172" fmla="*/ 971641 w 999789"/>
                    <a:gd name="connsiteY1172" fmla="*/ 275322 h 863506"/>
                    <a:gd name="connsiteX1173" fmla="*/ 973339 w 999789"/>
                    <a:gd name="connsiteY1173" fmla="*/ 276171 h 863506"/>
                    <a:gd name="connsiteX1174" fmla="*/ 975886 w 999789"/>
                    <a:gd name="connsiteY1174" fmla="*/ 277019 h 863506"/>
                    <a:gd name="connsiteX1175" fmla="*/ 977610 w 999789"/>
                    <a:gd name="connsiteY1175" fmla="*/ 277019 h 863506"/>
                    <a:gd name="connsiteX1176" fmla="*/ 978459 w 999789"/>
                    <a:gd name="connsiteY1176" fmla="*/ 278742 h 863506"/>
                    <a:gd name="connsiteX1177" fmla="*/ 978459 w 999789"/>
                    <a:gd name="connsiteY1177" fmla="*/ 279591 h 863506"/>
                    <a:gd name="connsiteX1178" fmla="*/ 979308 w 999789"/>
                    <a:gd name="connsiteY1178" fmla="*/ 279591 h 863506"/>
                    <a:gd name="connsiteX1179" fmla="*/ 980157 w 999789"/>
                    <a:gd name="connsiteY1179" fmla="*/ 280439 h 863506"/>
                    <a:gd name="connsiteX1180" fmla="*/ 979308 w 999789"/>
                    <a:gd name="connsiteY1180" fmla="*/ 280439 h 863506"/>
                    <a:gd name="connsiteX1181" fmla="*/ 979308 w 999789"/>
                    <a:gd name="connsiteY1181" fmla="*/ 281287 h 863506"/>
                    <a:gd name="connsiteX1182" fmla="*/ 981006 w 999789"/>
                    <a:gd name="connsiteY1182" fmla="*/ 282136 h 863506"/>
                    <a:gd name="connsiteX1183" fmla="*/ 980157 w 999789"/>
                    <a:gd name="connsiteY1183" fmla="*/ 282984 h 863506"/>
                    <a:gd name="connsiteX1184" fmla="*/ 980157 w 999789"/>
                    <a:gd name="connsiteY1184" fmla="*/ 283859 h 863506"/>
                    <a:gd name="connsiteX1185" fmla="*/ 981006 w 999789"/>
                    <a:gd name="connsiteY1185" fmla="*/ 283859 h 863506"/>
                    <a:gd name="connsiteX1186" fmla="*/ 981882 w 999789"/>
                    <a:gd name="connsiteY1186" fmla="*/ 283859 h 863506"/>
                    <a:gd name="connsiteX1187" fmla="*/ 982731 w 999789"/>
                    <a:gd name="connsiteY1187" fmla="*/ 283859 h 863506"/>
                    <a:gd name="connsiteX1188" fmla="*/ 983580 w 999789"/>
                    <a:gd name="connsiteY1188" fmla="*/ 284707 h 863506"/>
                    <a:gd name="connsiteX1189" fmla="*/ 983580 w 999789"/>
                    <a:gd name="connsiteY1189" fmla="*/ 285556 h 863506"/>
                    <a:gd name="connsiteX1190" fmla="*/ 984429 w 999789"/>
                    <a:gd name="connsiteY1190" fmla="*/ 284707 h 863506"/>
                    <a:gd name="connsiteX1191" fmla="*/ 984429 w 999789"/>
                    <a:gd name="connsiteY1191" fmla="*/ 285556 h 863506"/>
                    <a:gd name="connsiteX1192" fmla="*/ 986127 w 999789"/>
                    <a:gd name="connsiteY1192" fmla="*/ 285556 h 863506"/>
                    <a:gd name="connsiteX1193" fmla="*/ 986976 w 999789"/>
                    <a:gd name="connsiteY1193" fmla="*/ 285556 h 863506"/>
                    <a:gd name="connsiteX1194" fmla="*/ 989549 w 999789"/>
                    <a:gd name="connsiteY1194" fmla="*/ 287252 h 863506"/>
                    <a:gd name="connsiteX1195" fmla="*/ 990398 w 999789"/>
                    <a:gd name="connsiteY1195" fmla="*/ 287252 h 863506"/>
                    <a:gd name="connsiteX1196" fmla="*/ 992096 w 999789"/>
                    <a:gd name="connsiteY1196" fmla="*/ 286404 h 863506"/>
                    <a:gd name="connsiteX1197" fmla="*/ 992945 w 999789"/>
                    <a:gd name="connsiteY1197" fmla="*/ 287252 h 863506"/>
                    <a:gd name="connsiteX1198" fmla="*/ 992945 w 999789"/>
                    <a:gd name="connsiteY1198" fmla="*/ 288101 h 863506"/>
                    <a:gd name="connsiteX1199" fmla="*/ 993821 w 999789"/>
                    <a:gd name="connsiteY1199" fmla="*/ 288976 h 863506"/>
                    <a:gd name="connsiteX1200" fmla="*/ 993821 w 999789"/>
                    <a:gd name="connsiteY1200" fmla="*/ 288101 h 863506"/>
                    <a:gd name="connsiteX1201" fmla="*/ 993821 w 999789"/>
                    <a:gd name="connsiteY1201" fmla="*/ 288976 h 863506"/>
                    <a:gd name="connsiteX1202" fmla="*/ 994669 w 999789"/>
                    <a:gd name="connsiteY1202" fmla="*/ 288976 h 863506"/>
                    <a:gd name="connsiteX1203" fmla="*/ 992945 w 999789"/>
                    <a:gd name="connsiteY1203" fmla="*/ 289824 h 863506"/>
                    <a:gd name="connsiteX1204" fmla="*/ 992945 w 999789"/>
                    <a:gd name="connsiteY1204" fmla="*/ 290672 h 863506"/>
                    <a:gd name="connsiteX1205" fmla="*/ 993821 w 999789"/>
                    <a:gd name="connsiteY1205" fmla="*/ 290672 h 863506"/>
                    <a:gd name="connsiteX1206" fmla="*/ 994669 w 999789"/>
                    <a:gd name="connsiteY1206" fmla="*/ 290672 h 863506"/>
                    <a:gd name="connsiteX1207" fmla="*/ 997216 w 999789"/>
                    <a:gd name="connsiteY1207" fmla="*/ 290672 h 863506"/>
                    <a:gd name="connsiteX1208" fmla="*/ 994669 w 999789"/>
                    <a:gd name="connsiteY1208" fmla="*/ 293217 h 863506"/>
                    <a:gd name="connsiteX1209" fmla="*/ 994669 w 999789"/>
                    <a:gd name="connsiteY1209" fmla="*/ 294941 h 863506"/>
                    <a:gd name="connsiteX1210" fmla="*/ 992096 w 999789"/>
                    <a:gd name="connsiteY1210" fmla="*/ 297486 h 863506"/>
                    <a:gd name="connsiteX1211" fmla="*/ 985278 w 999789"/>
                    <a:gd name="connsiteY1211" fmla="*/ 305148 h 863506"/>
                    <a:gd name="connsiteX1212" fmla="*/ 970765 w 999789"/>
                    <a:gd name="connsiteY1212" fmla="*/ 326463 h 863506"/>
                    <a:gd name="connsiteX1213" fmla="*/ 969067 w 999789"/>
                    <a:gd name="connsiteY1213" fmla="*/ 329034 h 863506"/>
                    <a:gd name="connsiteX1214" fmla="*/ 968218 w 999789"/>
                    <a:gd name="connsiteY1214" fmla="*/ 330731 h 863506"/>
                    <a:gd name="connsiteX1215" fmla="*/ 966520 w 999789"/>
                    <a:gd name="connsiteY1215" fmla="*/ 332428 h 863506"/>
                    <a:gd name="connsiteX1216" fmla="*/ 965671 w 999789"/>
                    <a:gd name="connsiteY1216" fmla="*/ 334151 h 863506"/>
                    <a:gd name="connsiteX1217" fmla="*/ 962249 w 999789"/>
                    <a:gd name="connsiteY1217" fmla="*/ 340965 h 863506"/>
                    <a:gd name="connsiteX1218" fmla="*/ 958826 w 999789"/>
                    <a:gd name="connsiteY1218" fmla="*/ 347778 h 863506"/>
                    <a:gd name="connsiteX1219" fmla="*/ 955430 w 999789"/>
                    <a:gd name="connsiteY1219" fmla="*/ 353743 h 863506"/>
                    <a:gd name="connsiteX1220" fmla="*/ 952857 w 999789"/>
                    <a:gd name="connsiteY1220" fmla="*/ 359708 h 863506"/>
                    <a:gd name="connsiteX1221" fmla="*/ 951159 w 999789"/>
                    <a:gd name="connsiteY1221" fmla="*/ 362280 h 863506"/>
                    <a:gd name="connsiteX1222" fmla="*/ 946038 w 999789"/>
                    <a:gd name="connsiteY1222" fmla="*/ 374210 h 863506"/>
                    <a:gd name="connsiteX1223" fmla="*/ 942616 w 999789"/>
                    <a:gd name="connsiteY1223" fmla="*/ 381872 h 863506"/>
                    <a:gd name="connsiteX1224" fmla="*/ 940918 w 999789"/>
                    <a:gd name="connsiteY1224" fmla="*/ 386140 h 863506"/>
                    <a:gd name="connsiteX1225" fmla="*/ 939220 w 999789"/>
                    <a:gd name="connsiteY1225" fmla="*/ 390409 h 863506"/>
                    <a:gd name="connsiteX1226" fmla="*/ 934099 w 999789"/>
                    <a:gd name="connsiteY1226" fmla="*/ 404036 h 863506"/>
                    <a:gd name="connsiteX1227" fmla="*/ 932402 w 999789"/>
                    <a:gd name="connsiteY1227" fmla="*/ 408304 h 863506"/>
                    <a:gd name="connsiteX1228" fmla="*/ 930677 w 999789"/>
                    <a:gd name="connsiteY1228" fmla="*/ 412572 h 863506"/>
                    <a:gd name="connsiteX1229" fmla="*/ 930677 w 999789"/>
                    <a:gd name="connsiteY1229" fmla="*/ 414269 h 863506"/>
                    <a:gd name="connsiteX1230" fmla="*/ 928979 w 999789"/>
                    <a:gd name="connsiteY1230" fmla="*/ 416841 h 863506"/>
                    <a:gd name="connsiteX1231" fmla="*/ 928130 w 999789"/>
                    <a:gd name="connsiteY1231" fmla="*/ 420234 h 863506"/>
                    <a:gd name="connsiteX1232" fmla="*/ 924708 w 999789"/>
                    <a:gd name="connsiteY1232" fmla="*/ 430468 h 863506"/>
                    <a:gd name="connsiteX1233" fmla="*/ 922161 w 999789"/>
                    <a:gd name="connsiteY1233" fmla="*/ 436433 h 863506"/>
                    <a:gd name="connsiteX1234" fmla="*/ 918738 w 999789"/>
                    <a:gd name="connsiteY1234" fmla="*/ 442398 h 863506"/>
                    <a:gd name="connsiteX1235" fmla="*/ 914467 w 999789"/>
                    <a:gd name="connsiteY1235" fmla="*/ 450086 h 863506"/>
                    <a:gd name="connsiteX1236" fmla="*/ 905101 w 999789"/>
                    <a:gd name="connsiteY1236" fmla="*/ 462016 h 863506"/>
                    <a:gd name="connsiteX1237" fmla="*/ 900830 w 999789"/>
                    <a:gd name="connsiteY1237" fmla="*/ 467981 h 863506"/>
                    <a:gd name="connsiteX1238" fmla="*/ 889740 w 999789"/>
                    <a:gd name="connsiteY1238" fmla="*/ 484180 h 863506"/>
                    <a:gd name="connsiteX1239" fmla="*/ 876076 w 999789"/>
                    <a:gd name="connsiteY1239" fmla="*/ 502924 h 863506"/>
                    <a:gd name="connsiteX1240" fmla="*/ 875227 w 999789"/>
                    <a:gd name="connsiteY1240" fmla="*/ 504620 h 863506"/>
                    <a:gd name="connsiteX1241" fmla="*/ 867560 w 999789"/>
                    <a:gd name="connsiteY1241" fmla="*/ 516577 h 863506"/>
                    <a:gd name="connsiteX1242" fmla="*/ 864138 w 999789"/>
                    <a:gd name="connsiteY1242" fmla="*/ 521667 h 863506"/>
                    <a:gd name="connsiteX1243" fmla="*/ 859893 w 999789"/>
                    <a:gd name="connsiteY1243" fmla="*/ 525936 h 863506"/>
                    <a:gd name="connsiteX1244" fmla="*/ 853897 w 999789"/>
                    <a:gd name="connsiteY1244" fmla="*/ 532749 h 863506"/>
                    <a:gd name="connsiteX1245" fmla="*/ 849652 w 999789"/>
                    <a:gd name="connsiteY1245" fmla="*/ 537866 h 863506"/>
                    <a:gd name="connsiteX1246" fmla="*/ 843682 w 999789"/>
                    <a:gd name="connsiteY1246" fmla="*/ 542982 h 863506"/>
                    <a:gd name="connsiteX1247" fmla="*/ 841109 w 999789"/>
                    <a:gd name="connsiteY1247" fmla="*/ 544706 h 863506"/>
                    <a:gd name="connsiteX1248" fmla="*/ 830019 w 999789"/>
                    <a:gd name="connsiteY1248" fmla="*/ 554064 h 863506"/>
                    <a:gd name="connsiteX1249" fmla="*/ 819778 w 999789"/>
                    <a:gd name="connsiteY1249" fmla="*/ 563449 h 863506"/>
                    <a:gd name="connsiteX1250" fmla="*/ 812959 w 999789"/>
                    <a:gd name="connsiteY1250" fmla="*/ 568566 h 863506"/>
                    <a:gd name="connsiteX1251" fmla="*/ 811261 w 999789"/>
                    <a:gd name="connsiteY1251" fmla="*/ 571111 h 863506"/>
                    <a:gd name="connsiteX1252" fmla="*/ 806990 w 999789"/>
                    <a:gd name="connsiteY1252" fmla="*/ 576228 h 863506"/>
                    <a:gd name="connsiteX1253" fmla="*/ 803568 w 999789"/>
                    <a:gd name="connsiteY1253" fmla="*/ 580496 h 863506"/>
                    <a:gd name="connsiteX1254" fmla="*/ 794202 w 999789"/>
                    <a:gd name="connsiteY1254" fmla="*/ 587310 h 863506"/>
                    <a:gd name="connsiteX1255" fmla="*/ 784810 w 999789"/>
                    <a:gd name="connsiteY1255" fmla="*/ 594998 h 863506"/>
                    <a:gd name="connsiteX1256" fmla="*/ 776294 w 999789"/>
                    <a:gd name="connsiteY1256" fmla="*/ 600963 h 863506"/>
                    <a:gd name="connsiteX1257" fmla="*/ 768600 w 999789"/>
                    <a:gd name="connsiteY1257" fmla="*/ 605205 h 863506"/>
                    <a:gd name="connsiteX1258" fmla="*/ 756661 w 999789"/>
                    <a:gd name="connsiteY1258" fmla="*/ 612045 h 863506"/>
                    <a:gd name="connsiteX1259" fmla="*/ 744722 w 999789"/>
                    <a:gd name="connsiteY1259" fmla="*/ 618010 h 863506"/>
                    <a:gd name="connsiteX1260" fmla="*/ 732783 w 999789"/>
                    <a:gd name="connsiteY1260" fmla="*/ 624824 h 863506"/>
                    <a:gd name="connsiteX1261" fmla="*/ 724240 w 999789"/>
                    <a:gd name="connsiteY1261" fmla="*/ 630789 h 863506"/>
                    <a:gd name="connsiteX1262" fmla="*/ 719120 w 999789"/>
                    <a:gd name="connsiteY1262" fmla="*/ 635057 h 863506"/>
                    <a:gd name="connsiteX1263" fmla="*/ 712301 w 999789"/>
                    <a:gd name="connsiteY1263" fmla="*/ 641870 h 863506"/>
                    <a:gd name="connsiteX1264" fmla="*/ 700362 w 999789"/>
                    <a:gd name="connsiteY1264" fmla="*/ 654649 h 863506"/>
                    <a:gd name="connsiteX1265" fmla="*/ 699513 w 999789"/>
                    <a:gd name="connsiteY1265" fmla="*/ 657221 h 863506"/>
                    <a:gd name="connsiteX1266" fmla="*/ 699513 w 999789"/>
                    <a:gd name="connsiteY1266" fmla="*/ 660614 h 863506"/>
                    <a:gd name="connsiteX1267" fmla="*/ 696940 w 999789"/>
                    <a:gd name="connsiteY1267" fmla="*/ 657221 h 863506"/>
                    <a:gd name="connsiteX1268" fmla="*/ 694393 w 999789"/>
                    <a:gd name="connsiteY1268" fmla="*/ 658069 h 863506"/>
                    <a:gd name="connsiteX1269" fmla="*/ 690121 w 999789"/>
                    <a:gd name="connsiteY1269" fmla="*/ 661489 h 863506"/>
                    <a:gd name="connsiteX1270" fmla="*/ 685850 w 999789"/>
                    <a:gd name="connsiteY1270" fmla="*/ 664034 h 863506"/>
                    <a:gd name="connsiteX1271" fmla="*/ 680730 w 999789"/>
                    <a:gd name="connsiteY1271" fmla="*/ 669999 h 863506"/>
                    <a:gd name="connsiteX1272" fmla="*/ 676485 w 999789"/>
                    <a:gd name="connsiteY1272" fmla="*/ 675116 h 863506"/>
                    <a:gd name="connsiteX1273" fmla="*/ 670515 w 999789"/>
                    <a:gd name="connsiteY1273" fmla="*/ 683653 h 863506"/>
                    <a:gd name="connsiteX1274" fmla="*/ 666244 w 999789"/>
                    <a:gd name="connsiteY1274" fmla="*/ 691314 h 863506"/>
                    <a:gd name="connsiteX1275" fmla="*/ 662821 w 999789"/>
                    <a:gd name="connsiteY1275" fmla="*/ 699825 h 863506"/>
                    <a:gd name="connsiteX1276" fmla="*/ 656852 w 999789"/>
                    <a:gd name="connsiteY1276" fmla="*/ 715175 h 863506"/>
                    <a:gd name="connsiteX1277" fmla="*/ 656003 w 999789"/>
                    <a:gd name="connsiteY1277" fmla="*/ 719443 h 863506"/>
                    <a:gd name="connsiteX1278" fmla="*/ 653429 w 999789"/>
                    <a:gd name="connsiteY1278" fmla="*/ 731373 h 863506"/>
                    <a:gd name="connsiteX1279" fmla="*/ 650882 w 999789"/>
                    <a:gd name="connsiteY1279" fmla="*/ 739910 h 863506"/>
                    <a:gd name="connsiteX1280" fmla="*/ 644913 w 999789"/>
                    <a:gd name="connsiteY1280" fmla="*/ 753537 h 863506"/>
                    <a:gd name="connsiteX1281" fmla="*/ 639792 w 999789"/>
                    <a:gd name="connsiteY1281" fmla="*/ 762074 h 863506"/>
                    <a:gd name="connsiteX1282" fmla="*/ 633823 w 999789"/>
                    <a:gd name="connsiteY1282" fmla="*/ 774852 h 863506"/>
                    <a:gd name="connsiteX1283" fmla="*/ 630400 w 999789"/>
                    <a:gd name="connsiteY1283" fmla="*/ 780817 h 863506"/>
                    <a:gd name="connsiteX1284" fmla="*/ 626155 w 999789"/>
                    <a:gd name="connsiteY1284" fmla="*/ 786782 h 863506"/>
                    <a:gd name="connsiteX1285" fmla="*/ 616764 w 999789"/>
                    <a:gd name="connsiteY1285" fmla="*/ 798713 h 863506"/>
                    <a:gd name="connsiteX1286" fmla="*/ 609070 w 999789"/>
                    <a:gd name="connsiteY1286" fmla="*/ 805526 h 863506"/>
                    <a:gd name="connsiteX1287" fmla="*/ 578373 w 999789"/>
                    <a:gd name="connsiteY1287" fmla="*/ 830261 h 863506"/>
                    <a:gd name="connsiteX1288" fmla="*/ 564736 w 999789"/>
                    <a:gd name="connsiteY1288" fmla="*/ 842191 h 863506"/>
                    <a:gd name="connsiteX1289" fmla="*/ 552771 w 999789"/>
                    <a:gd name="connsiteY1289" fmla="*/ 851577 h 863506"/>
                    <a:gd name="connsiteX1290" fmla="*/ 549375 w 999789"/>
                    <a:gd name="connsiteY1290" fmla="*/ 854122 h 863506"/>
                    <a:gd name="connsiteX1291" fmla="*/ 536561 w 999789"/>
                    <a:gd name="connsiteY1291" fmla="*/ 862658 h 863506"/>
                    <a:gd name="connsiteX1292" fmla="*/ 535712 w 999789"/>
                    <a:gd name="connsiteY1292" fmla="*/ 862658 h 863506"/>
                    <a:gd name="connsiteX1293" fmla="*/ 534014 w 999789"/>
                    <a:gd name="connsiteY1293" fmla="*/ 863507 h 863506"/>
                    <a:gd name="connsiteX1294" fmla="*/ 533165 w 999789"/>
                    <a:gd name="connsiteY1294" fmla="*/ 862658 h 863506"/>
                    <a:gd name="connsiteX1295" fmla="*/ 531467 w 999789"/>
                    <a:gd name="connsiteY1295" fmla="*/ 862658 h 863506"/>
                    <a:gd name="connsiteX1296" fmla="*/ 530591 w 999789"/>
                    <a:gd name="connsiteY1296" fmla="*/ 862658 h 863506"/>
                    <a:gd name="connsiteX1297" fmla="*/ 529742 w 999789"/>
                    <a:gd name="connsiteY1297" fmla="*/ 861810 h 863506"/>
                    <a:gd name="connsiteX1298" fmla="*/ 529742 w 999789"/>
                    <a:gd name="connsiteY1298" fmla="*/ 860935 h 863506"/>
                    <a:gd name="connsiteX1299" fmla="*/ 528893 w 999789"/>
                    <a:gd name="connsiteY1299" fmla="*/ 858390 h 863506"/>
                    <a:gd name="connsiteX1300" fmla="*/ 528893 w 999789"/>
                    <a:gd name="connsiteY1300" fmla="*/ 856693 h 863506"/>
                    <a:gd name="connsiteX1301" fmla="*/ 528044 w 999789"/>
                    <a:gd name="connsiteY1301" fmla="*/ 855845 h 863506"/>
                    <a:gd name="connsiteX1302" fmla="*/ 517803 w 999789"/>
                    <a:gd name="connsiteY1302" fmla="*/ 854970 h 863506"/>
                    <a:gd name="connsiteX1303" fmla="*/ 516954 w 999789"/>
                    <a:gd name="connsiteY1303" fmla="*/ 854970 h 863506"/>
                    <a:gd name="connsiteX1304" fmla="*/ 516954 w 999789"/>
                    <a:gd name="connsiteY1304" fmla="*/ 854122 h 863506"/>
                    <a:gd name="connsiteX1305" fmla="*/ 517803 w 999789"/>
                    <a:gd name="connsiteY1305" fmla="*/ 853273 h 863506"/>
                    <a:gd name="connsiteX1306" fmla="*/ 516954 w 999789"/>
                    <a:gd name="connsiteY1306" fmla="*/ 852425 h 863506"/>
                    <a:gd name="connsiteX1307" fmla="*/ 516954 w 999789"/>
                    <a:gd name="connsiteY1307" fmla="*/ 851577 h 863506"/>
                    <a:gd name="connsiteX1308" fmla="*/ 516105 w 999789"/>
                    <a:gd name="connsiteY1308" fmla="*/ 849853 h 863506"/>
                    <a:gd name="connsiteX1309" fmla="*/ 516954 w 999789"/>
                    <a:gd name="connsiteY1309" fmla="*/ 849005 h 863506"/>
                    <a:gd name="connsiteX1310" fmla="*/ 517803 w 999789"/>
                    <a:gd name="connsiteY1310" fmla="*/ 847308 h 863506"/>
                    <a:gd name="connsiteX1311" fmla="*/ 516105 w 999789"/>
                    <a:gd name="connsiteY1311" fmla="*/ 845611 h 863506"/>
                    <a:gd name="connsiteX1312" fmla="*/ 516954 w 999789"/>
                    <a:gd name="connsiteY1312" fmla="*/ 843888 h 863506"/>
                    <a:gd name="connsiteX1313" fmla="*/ 517803 w 999789"/>
                    <a:gd name="connsiteY1313" fmla="*/ 843040 h 863506"/>
                    <a:gd name="connsiteX1314" fmla="*/ 517803 w 999789"/>
                    <a:gd name="connsiteY1314" fmla="*/ 834530 h 863506"/>
                    <a:gd name="connsiteX1315" fmla="*/ 519501 w 999789"/>
                    <a:gd name="connsiteY1315" fmla="*/ 825145 h 863506"/>
                    <a:gd name="connsiteX1316" fmla="*/ 520377 w 999789"/>
                    <a:gd name="connsiteY1316" fmla="*/ 811518 h 863506"/>
                    <a:gd name="connsiteX1317" fmla="*/ 517803 w 999789"/>
                    <a:gd name="connsiteY1317" fmla="*/ 798713 h 863506"/>
                    <a:gd name="connsiteX1318" fmla="*/ 518652 w 999789"/>
                    <a:gd name="connsiteY1318" fmla="*/ 785934 h 863506"/>
                    <a:gd name="connsiteX1319" fmla="*/ 527195 w 999789"/>
                    <a:gd name="connsiteY1319" fmla="*/ 773155 h 863506"/>
                    <a:gd name="connsiteX1320" fmla="*/ 539134 w 999789"/>
                    <a:gd name="connsiteY1320" fmla="*/ 766316 h 863506"/>
                    <a:gd name="connsiteX1321" fmla="*/ 545104 w 999789"/>
                    <a:gd name="connsiteY1321" fmla="*/ 767190 h 863506"/>
                    <a:gd name="connsiteX1322" fmla="*/ 552771 w 999789"/>
                    <a:gd name="connsiteY1322" fmla="*/ 757805 h 863506"/>
                    <a:gd name="connsiteX1323" fmla="*/ 545104 w 999789"/>
                    <a:gd name="connsiteY1323" fmla="*/ 755234 h 863506"/>
                    <a:gd name="connsiteX1324" fmla="*/ 547651 w 999789"/>
                    <a:gd name="connsiteY1324" fmla="*/ 752689 h 863506"/>
                    <a:gd name="connsiteX1325" fmla="*/ 548526 w 999789"/>
                    <a:gd name="connsiteY1325" fmla="*/ 754385 h 863506"/>
                    <a:gd name="connsiteX1326" fmla="*/ 547651 w 999789"/>
                    <a:gd name="connsiteY1326" fmla="*/ 754385 h 863506"/>
                    <a:gd name="connsiteX1327" fmla="*/ 548526 w 999789"/>
                    <a:gd name="connsiteY1327" fmla="*/ 755234 h 863506"/>
                    <a:gd name="connsiteX1328" fmla="*/ 549375 w 999789"/>
                    <a:gd name="connsiteY1328" fmla="*/ 755234 h 863506"/>
                    <a:gd name="connsiteX1329" fmla="*/ 547651 w 999789"/>
                    <a:gd name="connsiteY1329" fmla="*/ 752689 h 863506"/>
                    <a:gd name="connsiteX1330" fmla="*/ 560465 w 999789"/>
                    <a:gd name="connsiteY1330" fmla="*/ 746724 h 863506"/>
                    <a:gd name="connsiteX1331" fmla="*/ 563861 w 999789"/>
                    <a:gd name="connsiteY1331" fmla="*/ 741607 h 863506"/>
                    <a:gd name="connsiteX1332" fmla="*/ 563012 w 999789"/>
                    <a:gd name="connsiteY1332" fmla="*/ 740758 h 863506"/>
                    <a:gd name="connsiteX1333" fmla="*/ 565585 w 999789"/>
                    <a:gd name="connsiteY1333" fmla="*/ 738187 h 863506"/>
                    <a:gd name="connsiteX1334" fmla="*/ 573253 w 999789"/>
                    <a:gd name="connsiteY1334" fmla="*/ 736490 h 863506"/>
                    <a:gd name="connsiteX1335" fmla="*/ 574951 w 999789"/>
                    <a:gd name="connsiteY1335" fmla="*/ 732222 h 863506"/>
                    <a:gd name="connsiteX1336" fmla="*/ 562163 w 999789"/>
                    <a:gd name="connsiteY1336" fmla="*/ 721140 h 863506"/>
                    <a:gd name="connsiteX1337" fmla="*/ 562163 w 999789"/>
                    <a:gd name="connsiteY1337" fmla="*/ 721988 h 863506"/>
                    <a:gd name="connsiteX1338" fmla="*/ 561314 w 999789"/>
                    <a:gd name="connsiteY1338" fmla="*/ 721140 h 863506"/>
                    <a:gd name="connsiteX1339" fmla="*/ 560465 w 999789"/>
                    <a:gd name="connsiteY1339" fmla="*/ 720292 h 863506"/>
                    <a:gd name="connsiteX1340" fmla="*/ 556194 w 999789"/>
                    <a:gd name="connsiteY1340" fmla="*/ 719443 h 863506"/>
                    <a:gd name="connsiteX1341" fmla="*/ 553647 w 999789"/>
                    <a:gd name="connsiteY1341" fmla="*/ 717746 h 863506"/>
                    <a:gd name="connsiteX1342" fmla="*/ 552771 w 999789"/>
                    <a:gd name="connsiteY1342" fmla="*/ 714326 h 863506"/>
                    <a:gd name="connsiteX1343" fmla="*/ 549375 w 999789"/>
                    <a:gd name="connsiteY1343" fmla="*/ 715175 h 863506"/>
                    <a:gd name="connsiteX1344" fmla="*/ 548526 w 999789"/>
                    <a:gd name="connsiteY1344" fmla="*/ 716898 h 863506"/>
                    <a:gd name="connsiteX1345" fmla="*/ 547651 w 999789"/>
                    <a:gd name="connsiteY1345" fmla="*/ 716898 h 863506"/>
                    <a:gd name="connsiteX1346" fmla="*/ 546802 w 999789"/>
                    <a:gd name="connsiteY1346" fmla="*/ 716023 h 863506"/>
                    <a:gd name="connsiteX1347" fmla="*/ 545953 w 999789"/>
                    <a:gd name="connsiteY1347" fmla="*/ 715175 h 863506"/>
                    <a:gd name="connsiteX1348" fmla="*/ 543406 w 999789"/>
                    <a:gd name="connsiteY1348" fmla="*/ 713478 h 863506"/>
                    <a:gd name="connsiteX1349" fmla="*/ 541681 w 999789"/>
                    <a:gd name="connsiteY1349" fmla="*/ 712630 h 863506"/>
                    <a:gd name="connsiteX1350" fmla="*/ 539983 w 999789"/>
                    <a:gd name="connsiteY1350" fmla="*/ 713478 h 863506"/>
                    <a:gd name="connsiteX1351" fmla="*/ 539134 w 999789"/>
                    <a:gd name="connsiteY1351" fmla="*/ 713478 h 863506"/>
                    <a:gd name="connsiteX1352" fmla="*/ 537436 w 999789"/>
                    <a:gd name="connsiteY1352" fmla="*/ 710906 h 863506"/>
                    <a:gd name="connsiteX1353" fmla="*/ 536561 w 999789"/>
                    <a:gd name="connsiteY1353" fmla="*/ 710906 h 863506"/>
                    <a:gd name="connsiteX1354" fmla="*/ 534863 w 999789"/>
                    <a:gd name="connsiteY1354" fmla="*/ 712630 h 863506"/>
                    <a:gd name="connsiteX1355" fmla="*/ 532316 w 999789"/>
                    <a:gd name="connsiteY1355" fmla="*/ 710906 h 863506"/>
                    <a:gd name="connsiteX1356" fmla="*/ 531467 w 999789"/>
                    <a:gd name="connsiteY1356" fmla="*/ 710058 h 863506"/>
                    <a:gd name="connsiteX1357" fmla="*/ 531467 w 999789"/>
                    <a:gd name="connsiteY1357" fmla="*/ 709210 h 863506"/>
                    <a:gd name="connsiteX1358" fmla="*/ 530591 w 999789"/>
                    <a:gd name="connsiteY1358" fmla="*/ 709210 h 863506"/>
                    <a:gd name="connsiteX1359" fmla="*/ 529742 w 999789"/>
                    <a:gd name="connsiteY1359" fmla="*/ 710058 h 863506"/>
                    <a:gd name="connsiteX1360" fmla="*/ 528044 w 999789"/>
                    <a:gd name="connsiteY1360" fmla="*/ 706665 h 863506"/>
                    <a:gd name="connsiteX1361" fmla="*/ 526346 w 999789"/>
                    <a:gd name="connsiteY1361" fmla="*/ 704093 h 863506"/>
                    <a:gd name="connsiteX1362" fmla="*/ 526346 w 999789"/>
                    <a:gd name="connsiteY1362" fmla="*/ 703245 h 863506"/>
                    <a:gd name="connsiteX1363" fmla="*/ 525471 w 999789"/>
                    <a:gd name="connsiteY1363" fmla="*/ 701548 h 863506"/>
                    <a:gd name="connsiteX1364" fmla="*/ 525471 w 999789"/>
                    <a:gd name="connsiteY1364" fmla="*/ 700700 h 863506"/>
                    <a:gd name="connsiteX1365" fmla="*/ 525471 w 999789"/>
                    <a:gd name="connsiteY1365" fmla="*/ 698976 h 863506"/>
                    <a:gd name="connsiteX1366" fmla="*/ 524622 w 999789"/>
                    <a:gd name="connsiteY1366" fmla="*/ 698976 h 863506"/>
                    <a:gd name="connsiteX1367" fmla="*/ 523773 w 999789"/>
                    <a:gd name="connsiteY1367" fmla="*/ 698976 h 863506"/>
                    <a:gd name="connsiteX1368" fmla="*/ 520377 w 999789"/>
                    <a:gd name="connsiteY1368" fmla="*/ 698976 h 863506"/>
                    <a:gd name="connsiteX1369" fmla="*/ 518652 w 999789"/>
                    <a:gd name="connsiteY1369" fmla="*/ 699825 h 863506"/>
                    <a:gd name="connsiteX1370" fmla="*/ 518652 w 999789"/>
                    <a:gd name="connsiteY1370" fmla="*/ 698976 h 863506"/>
                    <a:gd name="connsiteX1371" fmla="*/ 517803 w 999789"/>
                    <a:gd name="connsiteY1371" fmla="*/ 699825 h 863506"/>
                    <a:gd name="connsiteX1372" fmla="*/ 515256 w 999789"/>
                    <a:gd name="connsiteY1372" fmla="*/ 698128 h 863506"/>
                    <a:gd name="connsiteX1373" fmla="*/ 515256 w 999789"/>
                    <a:gd name="connsiteY1373" fmla="*/ 697280 h 863506"/>
                    <a:gd name="connsiteX1374" fmla="*/ 513532 w 999789"/>
                    <a:gd name="connsiteY1374" fmla="*/ 697280 h 863506"/>
                    <a:gd name="connsiteX1375" fmla="*/ 512683 w 999789"/>
                    <a:gd name="connsiteY1375" fmla="*/ 695583 h 863506"/>
                    <a:gd name="connsiteX1376" fmla="*/ 510136 w 999789"/>
                    <a:gd name="connsiteY1376" fmla="*/ 694734 h 863506"/>
                    <a:gd name="connsiteX1377" fmla="*/ 510136 w 999789"/>
                    <a:gd name="connsiteY1377" fmla="*/ 693011 h 863506"/>
                    <a:gd name="connsiteX1378" fmla="*/ 508411 w 999789"/>
                    <a:gd name="connsiteY1378" fmla="*/ 692163 h 863506"/>
                    <a:gd name="connsiteX1379" fmla="*/ 506713 w 999789"/>
                    <a:gd name="connsiteY1379" fmla="*/ 690466 h 863506"/>
                    <a:gd name="connsiteX1380" fmla="*/ 506713 w 999789"/>
                    <a:gd name="connsiteY1380" fmla="*/ 688743 h 863506"/>
                    <a:gd name="connsiteX1381" fmla="*/ 506713 w 999789"/>
                    <a:gd name="connsiteY1381" fmla="*/ 687894 h 863506"/>
                    <a:gd name="connsiteX1382" fmla="*/ 502442 w 999789"/>
                    <a:gd name="connsiteY1382" fmla="*/ 686198 h 863506"/>
                    <a:gd name="connsiteX1383" fmla="*/ 503291 w 999789"/>
                    <a:gd name="connsiteY1383" fmla="*/ 685349 h 863506"/>
                    <a:gd name="connsiteX1384" fmla="*/ 504166 w 999789"/>
                    <a:gd name="connsiteY1384" fmla="*/ 681929 h 863506"/>
                    <a:gd name="connsiteX1385" fmla="*/ 503291 w 999789"/>
                    <a:gd name="connsiteY1385" fmla="*/ 680233 h 863506"/>
                    <a:gd name="connsiteX1386" fmla="*/ 503291 w 999789"/>
                    <a:gd name="connsiteY1386" fmla="*/ 678536 h 863506"/>
                    <a:gd name="connsiteX1387" fmla="*/ 501593 w 999789"/>
                    <a:gd name="connsiteY1387" fmla="*/ 677661 h 863506"/>
                    <a:gd name="connsiteX1388" fmla="*/ 501593 w 999789"/>
                    <a:gd name="connsiteY1388" fmla="*/ 676813 h 863506"/>
                    <a:gd name="connsiteX1389" fmla="*/ 502442 w 999789"/>
                    <a:gd name="connsiteY1389" fmla="*/ 676813 h 863506"/>
                    <a:gd name="connsiteX1390" fmla="*/ 503291 w 999789"/>
                    <a:gd name="connsiteY1390" fmla="*/ 675116 h 863506"/>
                    <a:gd name="connsiteX1391" fmla="*/ 501593 w 999789"/>
                    <a:gd name="connsiteY1391" fmla="*/ 674268 h 863506"/>
                    <a:gd name="connsiteX1392" fmla="*/ 501593 w 999789"/>
                    <a:gd name="connsiteY1392" fmla="*/ 672571 h 863506"/>
                    <a:gd name="connsiteX1393" fmla="*/ 499895 w 999789"/>
                    <a:gd name="connsiteY1393" fmla="*/ 671696 h 863506"/>
                    <a:gd name="connsiteX1394" fmla="*/ 499046 w 999789"/>
                    <a:gd name="connsiteY1394" fmla="*/ 669999 h 863506"/>
                    <a:gd name="connsiteX1395" fmla="*/ 499046 w 999789"/>
                    <a:gd name="connsiteY1395" fmla="*/ 667454 h 863506"/>
                    <a:gd name="connsiteX1396" fmla="*/ 497321 w 999789"/>
                    <a:gd name="connsiteY1396" fmla="*/ 664882 h 863506"/>
                    <a:gd name="connsiteX1397" fmla="*/ 496472 w 999789"/>
                    <a:gd name="connsiteY1397" fmla="*/ 664034 h 863506"/>
                    <a:gd name="connsiteX1398" fmla="*/ 496472 w 999789"/>
                    <a:gd name="connsiteY1398" fmla="*/ 663186 h 863506"/>
                    <a:gd name="connsiteX1399" fmla="*/ 495624 w 999789"/>
                    <a:gd name="connsiteY1399" fmla="*/ 663186 h 863506"/>
                    <a:gd name="connsiteX1400" fmla="*/ 494775 w 999789"/>
                    <a:gd name="connsiteY1400" fmla="*/ 662337 h 863506"/>
                    <a:gd name="connsiteX1401" fmla="*/ 495624 w 999789"/>
                    <a:gd name="connsiteY1401" fmla="*/ 661489 h 863506"/>
                    <a:gd name="connsiteX1402" fmla="*/ 493926 w 999789"/>
                    <a:gd name="connsiteY1402" fmla="*/ 660614 h 863506"/>
                    <a:gd name="connsiteX1403" fmla="*/ 493926 w 999789"/>
                    <a:gd name="connsiteY1403" fmla="*/ 659766 h 863506"/>
                    <a:gd name="connsiteX1404" fmla="*/ 493077 w 999789"/>
                    <a:gd name="connsiteY1404" fmla="*/ 658917 h 863506"/>
                    <a:gd name="connsiteX1405" fmla="*/ 493926 w 999789"/>
                    <a:gd name="connsiteY1405" fmla="*/ 656372 h 863506"/>
                    <a:gd name="connsiteX1406" fmla="*/ 491352 w 999789"/>
                    <a:gd name="connsiteY1406" fmla="*/ 656372 h 863506"/>
                    <a:gd name="connsiteX1407" fmla="*/ 492228 w 999789"/>
                    <a:gd name="connsiteY1407" fmla="*/ 655497 h 863506"/>
                    <a:gd name="connsiteX1408" fmla="*/ 492228 w 999789"/>
                    <a:gd name="connsiteY1408" fmla="*/ 654649 h 863506"/>
                    <a:gd name="connsiteX1409" fmla="*/ 490503 w 999789"/>
                    <a:gd name="connsiteY1409" fmla="*/ 651256 h 863506"/>
                    <a:gd name="connsiteX1410" fmla="*/ 491352 w 999789"/>
                    <a:gd name="connsiteY1410" fmla="*/ 650407 h 863506"/>
                    <a:gd name="connsiteX1411" fmla="*/ 490503 w 999789"/>
                    <a:gd name="connsiteY1411" fmla="*/ 649532 h 863506"/>
                    <a:gd name="connsiteX1412" fmla="*/ 492228 w 999789"/>
                    <a:gd name="connsiteY1412" fmla="*/ 650407 h 863506"/>
                    <a:gd name="connsiteX1413" fmla="*/ 493077 w 999789"/>
                    <a:gd name="connsiteY1413" fmla="*/ 649532 h 863506"/>
                    <a:gd name="connsiteX1414" fmla="*/ 490503 w 999789"/>
                    <a:gd name="connsiteY1414" fmla="*/ 648684 h 863506"/>
                    <a:gd name="connsiteX1415" fmla="*/ 490503 w 999789"/>
                    <a:gd name="connsiteY1415" fmla="*/ 646987 h 863506"/>
                    <a:gd name="connsiteX1416" fmla="*/ 488805 w 999789"/>
                    <a:gd name="connsiteY1416" fmla="*/ 646987 h 863506"/>
                    <a:gd name="connsiteX1417" fmla="*/ 488805 w 999789"/>
                    <a:gd name="connsiteY1417" fmla="*/ 646139 h 863506"/>
                    <a:gd name="connsiteX1418" fmla="*/ 487956 w 999789"/>
                    <a:gd name="connsiteY1418" fmla="*/ 646987 h 863506"/>
                    <a:gd name="connsiteX1419" fmla="*/ 487107 w 999789"/>
                    <a:gd name="connsiteY1419" fmla="*/ 646139 h 863506"/>
                    <a:gd name="connsiteX1420" fmla="*/ 485383 w 999789"/>
                    <a:gd name="connsiteY1420" fmla="*/ 645290 h 863506"/>
                    <a:gd name="connsiteX1421" fmla="*/ 484534 w 999789"/>
                    <a:gd name="connsiteY1421" fmla="*/ 646139 h 863506"/>
                    <a:gd name="connsiteX1422" fmla="*/ 484534 w 999789"/>
                    <a:gd name="connsiteY1422" fmla="*/ 645290 h 863506"/>
                    <a:gd name="connsiteX1423" fmla="*/ 482836 w 999789"/>
                    <a:gd name="connsiteY1423" fmla="*/ 645290 h 863506"/>
                    <a:gd name="connsiteX1424" fmla="*/ 481111 w 999789"/>
                    <a:gd name="connsiteY1424" fmla="*/ 644416 h 863506"/>
                    <a:gd name="connsiteX1425" fmla="*/ 480262 w 999789"/>
                    <a:gd name="connsiteY1425" fmla="*/ 644416 h 863506"/>
                    <a:gd name="connsiteX1426" fmla="*/ 479413 w 999789"/>
                    <a:gd name="connsiteY1426" fmla="*/ 643567 h 863506"/>
                    <a:gd name="connsiteX1427" fmla="*/ 478564 w 999789"/>
                    <a:gd name="connsiteY1427" fmla="*/ 641870 h 863506"/>
                    <a:gd name="connsiteX1428" fmla="*/ 477715 w 999789"/>
                    <a:gd name="connsiteY1428" fmla="*/ 641870 h 863506"/>
                    <a:gd name="connsiteX1429" fmla="*/ 478564 w 999789"/>
                    <a:gd name="connsiteY1429" fmla="*/ 641022 h 863506"/>
                    <a:gd name="connsiteX1430" fmla="*/ 477715 w 999789"/>
                    <a:gd name="connsiteY1430" fmla="*/ 640174 h 863506"/>
                    <a:gd name="connsiteX1431" fmla="*/ 476866 w 999789"/>
                    <a:gd name="connsiteY1431" fmla="*/ 640174 h 863506"/>
                    <a:gd name="connsiteX1432" fmla="*/ 476866 w 999789"/>
                    <a:gd name="connsiteY1432" fmla="*/ 638450 h 863506"/>
                    <a:gd name="connsiteX1433" fmla="*/ 476866 w 999789"/>
                    <a:gd name="connsiteY1433" fmla="*/ 637602 h 863506"/>
                    <a:gd name="connsiteX1434" fmla="*/ 476866 w 999789"/>
                    <a:gd name="connsiteY1434" fmla="*/ 636754 h 863506"/>
                    <a:gd name="connsiteX1435" fmla="*/ 475142 w 999789"/>
                    <a:gd name="connsiteY1435" fmla="*/ 635905 h 863506"/>
                    <a:gd name="connsiteX1436" fmla="*/ 474293 w 999789"/>
                    <a:gd name="connsiteY1436" fmla="*/ 636754 h 863506"/>
                    <a:gd name="connsiteX1437" fmla="*/ 471746 w 999789"/>
                    <a:gd name="connsiteY1437" fmla="*/ 635905 h 863506"/>
                    <a:gd name="connsiteX1438" fmla="*/ 470897 w 999789"/>
                    <a:gd name="connsiteY1438" fmla="*/ 634209 h 863506"/>
                    <a:gd name="connsiteX1439" fmla="*/ 469172 w 999789"/>
                    <a:gd name="connsiteY1439" fmla="*/ 633360 h 863506"/>
                    <a:gd name="connsiteX1440" fmla="*/ 469172 w 999789"/>
                    <a:gd name="connsiteY1440" fmla="*/ 632485 h 863506"/>
                    <a:gd name="connsiteX1441" fmla="*/ 466625 w 999789"/>
                    <a:gd name="connsiteY1441" fmla="*/ 631637 h 863506"/>
                    <a:gd name="connsiteX1442" fmla="*/ 464927 w 999789"/>
                    <a:gd name="connsiteY1442" fmla="*/ 630789 h 863506"/>
                    <a:gd name="connsiteX1443" fmla="*/ 464052 w 999789"/>
                    <a:gd name="connsiteY1443" fmla="*/ 630789 h 863506"/>
                    <a:gd name="connsiteX1444" fmla="*/ 463203 w 999789"/>
                    <a:gd name="connsiteY1444" fmla="*/ 630789 h 863506"/>
                    <a:gd name="connsiteX1445" fmla="*/ 461505 w 999789"/>
                    <a:gd name="connsiteY1445" fmla="*/ 629092 h 863506"/>
                    <a:gd name="connsiteX1446" fmla="*/ 461505 w 999789"/>
                    <a:gd name="connsiteY1446" fmla="*/ 628244 h 863506"/>
                    <a:gd name="connsiteX1447" fmla="*/ 462354 w 999789"/>
                    <a:gd name="connsiteY1447" fmla="*/ 628244 h 863506"/>
                    <a:gd name="connsiteX1448" fmla="*/ 462354 w 999789"/>
                    <a:gd name="connsiteY1448" fmla="*/ 627369 h 863506"/>
                    <a:gd name="connsiteX1449" fmla="*/ 463203 w 999789"/>
                    <a:gd name="connsiteY1449" fmla="*/ 627369 h 863506"/>
                    <a:gd name="connsiteX1450" fmla="*/ 463203 w 999789"/>
                    <a:gd name="connsiteY1450" fmla="*/ 626520 h 863506"/>
                    <a:gd name="connsiteX1451" fmla="*/ 462354 w 999789"/>
                    <a:gd name="connsiteY1451" fmla="*/ 626520 h 863506"/>
                    <a:gd name="connsiteX1452" fmla="*/ 461505 w 999789"/>
                    <a:gd name="connsiteY1452" fmla="*/ 625672 h 863506"/>
                    <a:gd name="connsiteX1453" fmla="*/ 458082 w 999789"/>
                    <a:gd name="connsiteY1453" fmla="*/ 625672 h 863506"/>
                    <a:gd name="connsiteX1454" fmla="*/ 457233 w 999789"/>
                    <a:gd name="connsiteY1454" fmla="*/ 624824 h 863506"/>
                    <a:gd name="connsiteX1455" fmla="*/ 456384 w 999789"/>
                    <a:gd name="connsiteY1455" fmla="*/ 624824 h 863506"/>
                    <a:gd name="connsiteX1456" fmla="*/ 456384 w 999789"/>
                    <a:gd name="connsiteY1456" fmla="*/ 623975 h 863506"/>
                    <a:gd name="connsiteX1457" fmla="*/ 455535 w 999789"/>
                    <a:gd name="connsiteY1457" fmla="*/ 623975 h 863506"/>
                    <a:gd name="connsiteX1458" fmla="*/ 454686 w 999789"/>
                    <a:gd name="connsiteY1458" fmla="*/ 623127 h 863506"/>
                    <a:gd name="connsiteX1459" fmla="*/ 453837 w 999789"/>
                    <a:gd name="connsiteY1459" fmla="*/ 623127 h 863506"/>
                    <a:gd name="connsiteX1460" fmla="*/ 454686 w 999789"/>
                    <a:gd name="connsiteY1460" fmla="*/ 623127 h 863506"/>
                    <a:gd name="connsiteX1461" fmla="*/ 453837 w 999789"/>
                    <a:gd name="connsiteY1461" fmla="*/ 623127 h 863506"/>
                    <a:gd name="connsiteX1462" fmla="*/ 452962 w 999789"/>
                    <a:gd name="connsiteY1462" fmla="*/ 623127 h 863506"/>
                    <a:gd name="connsiteX1463" fmla="*/ 452113 w 999789"/>
                    <a:gd name="connsiteY1463" fmla="*/ 623975 h 863506"/>
                    <a:gd name="connsiteX1464" fmla="*/ 451264 w 999789"/>
                    <a:gd name="connsiteY1464" fmla="*/ 623975 h 863506"/>
                    <a:gd name="connsiteX1465" fmla="*/ 451264 w 999789"/>
                    <a:gd name="connsiteY1465" fmla="*/ 624824 h 863506"/>
                    <a:gd name="connsiteX1466" fmla="*/ 449566 w 999789"/>
                    <a:gd name="connsiteY1466" fmla="*/ 626520 h 863506"/>
                    <a:gd name="connsiteX1467" fmla="*/ 448717 w 999789"/>
                    <a:gd name="connsiteY1467" fmla="*/ 625672 h 863506"/>
                    <a:gd name="connsiteX1468" fmla="*/ 446992 w 999789"/>
                    <a:gd name="connsiteY1468" fmla="*/ 628244 h 863506"/>
                    <a:gd name="connsiteX1469" fmla="*/ 446992 w 999789"/>
                    <a:gd name="connsiteY1469" fmla="*/ 627369 h 863506"/>
                    <a:gd name="connsiteX1470" fmla="*/ 445294 w 999789"/>
                    <a:gd name="connsiteY1470" fmla="*/ 627369 h 863506"/>
                    <a:gd name="connsiteX1471" fmla="*/ 445294 w 999789"/>
                    <a:gd name="connsiteY1471" fmla="*/ 626520 h 863506"/>
                    <a:gd name="connsiteX1472" fmla="*/ 444445 w 999789"/>
                    <a:gd name="connsiteY1472" fmla="*/ 625672 h 863506"/>
                    <a:gd name="connsiteX1473" fmla="*/ 445294 w 999789"/>
                    <a:gd name="connsiteY1473" fmla="*/ 625672 h 863506"/>
                    <a:gd name="connsiteX1474" fmla="*/ 444445 w 999789"/>
                    <a:gd name="connsiteY1474" fmla="*/ 624824 h 863506"/>
                    <a:gd name="connsiteX1475" fmla="*/ 440174 w 999789"/>
                    <a:gd name="connsiteY1475" fmla="*/ 623127 h 863506"/>
                    <a:gd name="connsiteX1476" fmla="*/ 440174 w 999789"/>
                    <a:gd name="connsiteY1476" fmla="*/ 621404 h 863506"/>
                    <a:gd name="connsiteX1477" fmla="*/ 438476 w 999789"/>
                    <a:gd name="connsiteY1477" fmla="*/ 619707 h 863506"/>
                    <a:gd name="connsiteX1478" fmla="*/ 400935 w 999789"/>
                    <a:gd name="connsiteY1478" fmla="*/ 591578 h 863506"/>
                    <a:gd name="connsiteX1479" fmla="*/ 401784 w 999789"/>
                    <a:gd name="connsiteY1479" fmla="*/ 589881 h 863506"/>
                    <a:gd name="connsiteX1480" fmla="*/ 400935 w 999789"/>
                    <a:gd name="connsiteY1480" fmla="*/ 589033 h 863506"/>
                    <a:gd name="connsiteX1481" fmla="*/ 400086 w 999789"/>
                    <a:gd name="connsiteY1481" fmla="*/ 588158 h 863506"/>
                    <a:gd name="connsiteX1482" fmla="*/ 399237 w 999789"/>
                    <a:gd name="connsiteY1482" fmla="*/ 586461 h 863506"/>
                    <a:gd name="connsiteX1483" fmla="*/ 400935 w 999789"/>
                    <a:gd name="connsiteY1483" fmla="*/ 585613 h 863506"/>
                    <a:gd name="connsiteX1484" fmla="*/ 400935 w 999789"/>
                    <a:gd name="connsiteY1484" fmla="*/ 584765 h 863506"/>
                    <a:gd name="connsiteX1485" fmla="*/ 400935 w 999789"/>
                    <a:gd name="connsiteY1485" fmla="*/ 585613 h 863506"/>
                    <a:gd name="connsiteX1486" fmla="*/ 400935 w 999789"/>
                    <a:gd name="connsiteY1486" fmla="*/ 584765 h 863506"/>
                    <a:gd name="connsiteX1487" fmla="*/ 400086 w 999789"/>
                    <a:gd name="connsiteY1487" fmla="*/ 583041 h 863506"/>
                    <a:gd name="connsiteX1488" fmla="*/ 399237 w 999789"/>
                    <a:gd name="connsiteY1488" fmla="*/ 583916 h 863506"/>
                    <a:gd name="connsiteX1489" fmla="*/ 398388 w 999789"/>
                    <a:gd name="connsiteY1489" fmla="*/ 581345 h 863506"/>
                    <a:gd name="connsiteX1490" fmla="*/ 397539 w 999789"/>
                    <a:gd name="connsiteY1490" fmla="*/ 580496 h 863506"/>
                    <a:gd name="connsiteX1491" fmla="*/ 395814 w 999789"/>
                    <a:gd name="connsiteY1491" fmla="*/ 579648 h 863506"/>
                    <a:gd name="connsiteX1492" fmla="*/ 396663 w 999789"/>
                    <a:gd name="connsiteY1492" fmla="*/ 578800 h 863506"/>
                    <a:gd name="connsiteX1493" fmla="*/ 393267 w 999789"/>
                    <a:gd name="connsiteY1493" fmla="*/ 573683 h 863506"/>
                    <a:gd name="connsiteX1494" fmla="*/ 392418 w 999789"/>
                    <a:gd name="connsiteY1494" fmla="*/ 572834 h 863506"/>
                    <a:gd name="connsiteX1495" fmla="*/ 391543 w 999789"/>
                    <a:gd name="connsiteY1495" fmla="*/ 571960 h 863506"/>
                    <a:gd name="connsiteX1496" fmla="*/ 388996 w 999789"/>
                    <a:gd name="connsiteY1496" fmla="*/ 571960 h 863506"/>
                    <a:gd name="connsiteX1497" fmla="*/ 388996 w 999789"/>
                    <a:gd name="connsiteY1497" fmla="*/ 571111 h 863506"/>
                    <a:gd name="connsiteX1498" fmla="*/ 388147 w 999789"/>
                    <a:gd name="connsiteY1498" fmla="*/ 571111 h 863506"/>
                    <a:gd name="connsiteX1499" fmla="*/ 388147 w 999789"/>
                    <a:gd name="connsiteY1499" fmla="*/ 570263 h 863506"/>
                    <a:gd name="connsiteX1500" fmla="*/ 385573 w 999789"/>
                    <a:gd name="connsiteY1500" fmla="*/ 569414 h 863506"/>
                    <a:gd name="connsiteX1501" fmla="*/ 385573 w 999789"/>
                    <a:gd name="connsiteY1501" fmla="*/ 567718 h 863506"/>
                    <a:gd name="connsiteX1502" fmla="*/ 384724 w 999789"/>
                    <a:gd name="connsiteY1502" fmla="*/ 566869 h 863506"/>
                    <a:gd name="connsiteX1503" fmla="*/ 384724 w 999789"/>
                    <a:gd name="connsiteY1503" fmla="*/ 565994 h 863506"/>
                    <a:gd name="connsiteX1504" fmla="*/ 373634 w 999789"/>
                    <a:gd name="connsiteY1504" fmla="*/ 565994 h 863506"/>
                    <a:gd name="connsiteX1505" fmla="*/ 371937 w 999789"/>
                    <a:gd name="connsiteY1505" fmla="*/ 564298 h 863506"/>
                    <a:gd name="connsiteX1506" fmla="*/ 371088 w 999789"/>
                    <a:gd name="connsiteY1506" fmla="*/ 564298 h 863506"/>
                    <a:gd name="connsiteX1507" fmla="*/ 370239 w 999789"/>
                    <a:gd name="connsiteY1507" fmla="*/ 563449 h 863506"/>
                    <a:gd name="connsiteX1508" fmla="*/ 369363 w 999789"/>
                    <a:gd name="connsiteY1508" fmla="*/ 564298 h 863506"/>
                    <a:gd name="connsiteX1509" fmla="*/ 367665 w 999789"/>
                    <a:gd name="connsiteY1509" fmla="*/ 564298 h 863506"/>
                    <a:gd name="connsiteX1510" fmla="*/ 366816 w 999789"/>
                    <a:gd name="connsiteY1510" fmla="*/ 562601 h 863506"/>
                    <a:gd name="connsiteX1511" fmla="*/ 362545 w 999789"/>
                    <a:gd name="connsiteY1511" fmla="*/ 561753 h 863506"/>
                    <a:gd name="connsiteX1512" fmla="*/ 359149 w 999789"/>
                    <a:gd name="connsiteY1512" fmla="*/ 563449 h 863506"/>
                    <a:gd name="connsiteX1513" fmla="*/ 357424 w 999789"/>
                    <a:gd name="connsiteY1513" fmla="*/ 562601 h 863506"/>
                    <a:gd name="connsiteX1514" fmla="*/ 356575 w 999789"/>
                    <a:gd name="connsiteY1514" fmla="*/ 563449 h 863506"/>
                    <a:gd name="connsiteX1515" fmla="*/ 354028 w 999789"/>
                    <a:gd name="connsiteY1515" fmla="*/ 563449 h 863506"/>
                    <a:gd name="connsiteX1516" fmla="*/ 353179 w 999789"/>
                    <a:gd name="connsiteY1516" fmla="*/ 564298 h 863506"/>
                    <a:gd name="connsiteX1517" fmla="*/ 350606 w 999789"/>
                    <a:gd name="connsiteY1517" fmla="*/ 560904 h 863506"/>
                    <a:gd name="connsiteX1518" fmla="*/ 349757 w 999789"/>
                    <a:gd name="connsiteY1518" fmla="*/ 560904 h 863506"/>
                    <a:gd name="connsiteX1519" fmla="*/ 350606 w 999789"/>
                    <a:gd name="connsiteY1519" fmla="*/ 560029 h 863506"/>
                    <a:gd name="connsiteX1520" fmla="*/ 348059 w 999789"/>
                    <a:gd name="connsiteY1520" fmla="*/ 558333 h 863506"/>
                    <a:gd name="connsiteX1521" fmla="*/ 346334 w 999789"/>
                    <a:gd name="connsiteY1521" fmla="*/ 556636 h 863506"/>
                    <a:gd name="connsiteX1522" fmla="*/ 347183 w 999789"/>
                    <a:gd name="connsiteY1522" fmla="*/ 556636 h 863506"/>
                    <a:gd name="connsiteX1523" fmla="*/ 346334 w 999789"/>
                    <a:gd name="connsiteY1523" fmla="*/ 555788 h 863506"/>
                    <a:gd name="connsiteX1524" fmla="*/ 345485 w 999789"/>
                    <a:gd name="connsiteY1524" fmla="*/ 555788 h 863506"/>
                    <a:gd name="connsiteX1525" fmla="*/ 345485 w 999789"/>
                    <a:gd name="connsiteY1525" fmla="*/ 556636 h 863506"/>
                    <a:gd name="connsiteX1526" fmla="*/ 344636 w 999789"/>
                    <a:gd name="connsiteY1526" fmla="*/ 556636 h 863506"/>
                    <a:gd name="connsiteX1527" fmla="*/ 342089 w 999789"/>
                    <a:gd name="connsiteY1527" fmla="*/ 555788 h 863506"/>
                    <a:gd name="connsiteX1528" fmla="*/ 341214 w 999789"/>
                    <a:gd name="connsiteY1528" fmla="*/ 556636 h 863506"/>
                    <a:gd name="connsiteX1529" fmla="*/ 340365 w 999789"/>
                    <a:gd name="connsiteY1529" fmla="*/ 556636 h 863506"/>
                    <a:gd name="connsiteX1530" fmla="*/ 340365 w 999789"/>
                    <a:gd name="connsiteY1530" fmla="*/ 554913 h 863506"/>
                    <a:gd name="connsiteX1531" fmla="*/ 341214 w 999789"/>
                    <a:gd name="connsiteY1531" fmla="*/ 554913 h 863506"/>
                    <a:gd name="connsiteX1532" fmla="*/ 340365 w 999789"/>
                    <a:gd name="connsiteY1532" fmla="*/ 554064 h 863506"/>
                    <a:gd name="connsiteX1533" fmla="*/ 340365 w 999789"/>
                    <a:gd name="connsiteY1533" fmla="*/ 553216 h 863506"/>
                    <a:gd name="connsiteX1534" fmla="*/ 337818 w 999789"/>
                    <a:gd name="connsiteY1534" fmla="*/ 552368 h 863506"/>
                    <a:gd name="connsiteX1535" fmla="*/ 337818 w 999789"/>
                    <a:gd name="connsiteY1535" fmla="*/ 551519 h 863506"/>
                    <a:gd name="connsiteX1536" fmla="*/ 338667 w 999789"/>
                    <a:gd name="connsiteY1536" fmla="*/ 550671 h 863506"/>
                    <a:gd name="connsiteX1537" fmla="*/ 338667 w 999789"/>
                    <a:gd name="connsiteY1537" fmla="*/ 549796 h 863506"/>
                    <a:gd name="connsiteX1538" fmla="*/ 337818 w 999789"/>
                    <a:gd name="connsiteY1538" fmla="*/ 548948 h 863506"/>
                    <a:gd name="connsiteX1539" fmla="*/ 335244 w 999789"/>
                    <a:gd name="connsiteY1539" fmla="*/ 548099 h 863506"/>
                    <a:gd name="connsiteX1540" fmla="*/ 334395 w 999789"/>
                    <a:gd name="connsiteY1540" fmla="*/ 547251 h 863506"/>
                    <a:gd name="connsiteX1541" fmla="*/ 335244 w 999789"/>
                    <a:gd name="connsiteY1541" fmla="*/ 546402 h 863506"/>
                    <a:gd name="connsiteX1542" fmla="*/ 334395 w 999789"/>
                    <a:gd name="connsiteY1542" fmla="*/ 545554 h 863506"/>
                    <a:gd name="connsiteX1543" fmla="*/ 332697 w 999789"/>
                    <a:gd name="connsiteY1543" fmla="*/ 544706 h 863506"/>
                    <a:gd name="connsiteX1544" fmla="*/ 333546 w 999789"/>
                    <a:gd name="connsiteY1544" fmla="*/ 543831 h 863506"/>
                    <a:gd name="connsiteX1545" fmla="*/ 332697 w 999789"/>
                    <a:gd name="connsiteY1545" fmla="*/ 543831 h 863506"/>
                    <a:gd name="connsiteX1546" fmla="*/ 332697 w 999789"/>
                    <a:gd name="connsiteY1546" fmla="*/ 542982 h 863506"/>
                    <a:gd name="connsiteX1547" fmla="*/ 331848 w 999789"/>
                    <a:gd name="connsiteY1547" fmla="*/ 542134 h 863506"/>
                    <a:gd name="connsiteX1548" fmla="*/ 331848 w 999789"/>
                    <a:gd name="connsiteY1548" fmla="*/ 541286 h 863506"/>
                    <a:gd name="connsiteX1549" fmla="*/ 331848 w 999789"/>
                    <a:gd name="connsiteY1549" fmla="*/ 542134 h 863506"/>
                    <a:gd name="connsiteX1550" fmla="*/ 330124 w 999789"/>
                    <a:gd name="connsiteY1550" fmla="*/ 541286 h 863506"/>
                    <a:gd name="connsiteX1551" fmla="*/ 328426 w 999789"/>
                    <a:gd name="connsiteY1551" fmla="*/ 542134 h 863506"/>
                    <a:gd name="connsiteX1552" fmla="*/ 327577 w 999789"/>
                    <a:gd name="connsiteY1552" fmla="*/ 542982 h 863506"/>
                    <a:gd name="connsiteX1553" fmla="*/ 328426 w 999789"/>
                    <a:gd name="connsiteY1553" fmla="*/ 542982 h 863506"/>
                    <a:gd name="connsiteX1554" fmla="*/ 328426 w 999789"/>
                    <a:gd name="connsiteY1554" fmla="*/ 543831 h 863506"/>
                    <a:gd name="connsiteX1555" fmla="*/ 328426 w 999789"/>
                    <a:gd name="connsiteY1555" fmla="*/ 544706 h 863506"/>
                    <a:gd name="connsiteX1556" fmla="*/ 326728 w 999789"/>
                    <a:gd name="connsiteY1556" fmla="*/ 547251 h 863506"/>
                    <a:gd name="connsiteX1557" fmla="*/ 325879 w 999789"/>
                    <a:gd name="connsiteY1557" fmla="*/ 548099 h 863506"/>
                    <a:gd name="connsiteX1558" fmla="*/ 325003 w 999789"/>
                    <a:gd name="connsiteY1558" fmla="*/ 548099 h 863506"/>
                    <a:gd name="connsiteX1559" fmla="*/ 325003 w 999789"/>
                    <a:gd name="connsiteY1559" fmla="*/ 548948 h 863506"/>
                    <a:gd name="connsiteX1560" fmla="*/ 325003 w 999789"/>
                    <a:gd name="connsiteY1560" fmla="*/ 549796 h 863506"/>
                    <a:gd name="connsiteX1561" fmla="*/ 323305 w 999789"/>
                    <a:gd name="connsiteY1561" fmla="*/ 549796 h 863506"/>
                    <a:gd name="connsiteX1562" fmla="*/ 322456 w 999789"/>
                    <a:gd name="connsiteY1562" fmla="*/ 548948 h 863506"/>
                    <a:gd name="connsiteX1563" fmla="*/ 319909 w 999789"/>
                    <a:gd name="connsiteY1563" fmla="*/ 548099 h 863506"/>
                    <a:gd name="connsiteX1564" fmla="*/ 319034 w 999789"/>
                    <a:gd name="connsiteY1564" fmla="*/ 547251 h 863506"/>
                    <a:gd name="connsiteX1565" fmla="*/ 317336 w 999789"/>
                    <a:gd name="connsiteY1565" fmla="*/ 547251 h 863506"/>
                    <a:gd name="connsiteX1566" fmla="*/ 317336 w 999789"/>
                    <a:gd name="connsiteY1566" fmla="*/ 546402 h 863506"/>
                    <a:gd name="connsiteX1567" fmla="*/ 316487 w 999789"/>
                    <a:gd name="connsiteY1567" fmla="*/ 546402 h 863506"/>
                    <a:gd name="connsiteX1568" fmla="*/ 315638 w 999789"/>
                    <a:gd name="connsiteY1568" fmla="*/ 546402 h 863506"/>
                    <a:gd name="connsiteX1569" fmla="*/ 313064 w 999789"/>
                    <a:gd name="connsiteY1569" fmla="*/ 544706 h 863506"/>
                    <a:gd name="connsiteX1570" fmla="*/ 313064 w 999789"/>
                    <a:gd name="connsiteY1570" fmla="*/ 543831 h 863506"/>
                    <a:gd name="connsiteX1571" fmla="*/ 312215 w 999789"/>
                    <a:gd name="connsiteY1571" fmla="*/ 543831 h 863506"/>
                    <a:gd name="connsiteX1572" fmla="*/ 311366 w 999789"/>
                    <a:gd name="connsiteY1572" fmla="*/ 543831 h 863506"/>
                    <a:gd name="connsiteX1573" fmla="*/ 312215 w 999789"/>
                    <a:gd name="connsiteY1573" fmla="*/ 542982 h 863506"/>
                    <a:gd name="connsiteX1574" fmla="*/ 311366 w 999789"/>
                    <a:gd name="connsiteY1574" fmla="*/ 542134 h 863506"/>
                    <a:gd name="connsiteX1575" fmla="*/ 309669 w 999789"/>
                    <a:gd name="connsiteY1575" fmla="*/ 542134 h 863506"/>
                    <a:gd name="connsiteX1576" fmla="*/ 309669 w 999789"/>
                    <a:gd name="connsiteY1576" fmla="*/ 541286 h 863506"/>
                    <a:gd name="connsiteX1577" fmla="*/ 302824 w 999789"/>
                    <a:gd name="connsiteY1577" fmla="*/ 540437 h 863506"/>
                    <a:gd name="connsiteX1578" fmla="*/ 301975 w 999789"/>
                    <a:gd name="connsiteY1578" fmla="*/ 540437 h 863506"/>
                    <a:gd name="connsiteX1579" fmla="*/ 301975 w 999789"/>
                    <a:gd name="connsiteY1579" fmla="*/ 539589 h 863506"/>
                    <a:gd name="connsiteX1580" fmla="*/ 301126 w 999789"/>
                    <a:gd name="connsiteY1580" fmla="*/ 539589 h 863506"/>
                    <a:gd name="connsiteX1581" fmla="*/ 301126 w 999789"/>
                    <a:gd name="connsiteY1581" fmla="*/ 535321 h 863506"/>
                    <a:gd name="connsiteX1582" fmla="*/ 300277 w 999789"/>
                    <a:gd name="connsiteY1582" fmla="*/ 534472 h 863506"/>
                    <a:gd name="connsiteX1583" fmla="*/ 301126 w 999789"/>
                    <a:gd name="connsiteY1583" fmla="*/ 533624 h 863506"/>
                    <a:gd name="connsiteX1584" fmla="*/ 299428 w 999789"/>
                    <a:gd name="connsiteY1584" fmla="*/ 531901 h 863506"/>
                    <a:gd name="connsiteX1585" fmla="*/ 296854 w 999789"/>
                    <a:gd name="connsiteY1585" fmla="*/ 531901 h 863506"/>
                    <a:gd name="connsiteX1586" fmla="*/ 296854 w 999789"/>
                    <a:gd name="connsiteY1586" fmla="*/ 531052 h 863506"/>
                    <a:gd name="connsiteX1587" fmla="*/ 298579 w 999789"/>
                    <a:gd name="connsiteY1587" fmla="*/ 530204 h 863506"/>
                    <a:gd name="connsiteX1588" fmla="*/ 297730 w 999789"/>
                    <a:gd name="connsiteY1588" fmla="*/ 529356 h 863506"/>
                    <a:gd name="connsiteX1589" fmla="*/ 296005 w 999789"/>
                    <a:gd name="connsiteY1589" fmla="*/ 528507 h 863506"/>
                    <a:gd name="connsiteX1590" fmla="*/ 296005 w 999789"/>
                    <a:gd name="connsiteY1590" fmla="*/ 527632 h 863506"/>
                    <a:gd name="connsiteX1591" fmla="*/ 296854 w 999789"/>
                    <a:gd name="connsiteY1591" fmla="*/ 527632 h 863506"/>
                    <a:gd name="connsiteX1592" fmla="*/ 296005 w 999789"/>
                    <a:gd name="connsiteY1592" fmla="*/ 526784 h 863506"/>
                    <a:gd name="connsiteX1593" fmla="*/ 296005 w 999789"/>
                    <a:gd name="connsiteY1593" fmla="*/ 525936 h 863506"/>
                    <a:gd name="connsiteX1594" fmla="*/ 294307 w 999789"/>
                    <a:gd name="connsiteY1594" fmla="*/ 525087 h 863506"/>
                    <a:gd name="connsiteX1595" fmla="*/ 293458 w 999789"/>
                    <a:gd name="connsiteY1595" fmla="*/ 525936 h 863506"/>
                    <a:gd name="connsiteX1596" fmla="*/ 292609 w 999789"/>
                    <a:gd name="connsiteY1596" fmla="*/ 525936 h 863506"/>
                    <a:gd name="connsiteX1597" fmla="*/ 292609 w 999789"/>
                    <a:gd name="connsiteY1597" fmla="*/ 525087 h 863506"/>
                    <a:gd name="connsiteX1598" fmla="*/ 291734 w 999789"/>
                    <a:gd name="connsiteY1598" fmla="*/ 525087 h 863506"/>
                    <a:gd name="connsiteX1599" fmla="*/ 290885 w 999789"/>
                    <a:gd name="connsiteY1599" fmla="*/ 524239 h 863506"/>
                    <a:gd name="connsiteX1600" fmla="*/ 290036 w 999789"/>
                    <a:gd name="connsiteY1600" fmla="*/ 524239 h 863506"/>
                    <a:gd name="connsiteX1601" fmla="*/ 290036 w 999789"/>
                    <a:gd name="connsiteY1601" fmla="*/ 522542 h 863506"/>
                    <a:gd name="connsiteX1602" fmla="*/ 290885 w 999789"/>
                    <a:gd name="connsiteY1602" fmla="*/ 522542 h 863506"/>
                    <a:gd name="connsiteX1603" fmla="*/ 290885 w 999789"/>
                    <a:gd name="connsiteY1603" fmla="*/ 521667 h 863506"/>
                    <a:gd name="connsiteX1604" fmla="*/ 290885 w 999789"/>
                    <a:gd name="connsiteY1604" fmla="*/ 520819 h 863506"/>
                    <a:gd name="connsiteX1605" fmla="*/ 290885 w 999789"/>
                    <a:gd name="connsiteY1605" fmla="*/ 519970 h 863506"/>
                    <a:gd name="connsiteX1606" fmla="*/ 291734 w 999789"/>
                    <a:gd name="connsiteY1606" fmla="*/ 518274 h 863506"/>
                    <a:gd name="connsiteX1607" fmla="*/ 290036 w 999789"/>
                    <a:gd name="connsiteY1607" fmla="*/ 518274 h 863506"/>
                    <a:gd name="connsiteX1608" fmla="*/ 288338 w 999789"/>
                    <a:gd name="connsiteY1608" fmla="*/ 515702 h 863506"/>
                    <a:gd name="connsiteX1609" fmla="*/ 288338 w 999789"/>
                    <a:gd name="connsiteY1609" fmla="*/ 516577 h 863506"/>
                    <a:gd name="connsiteX1610" fmla="*/ 287489 w 999789"/>
                    <a:gd name="connsiteY1610" fmla="*/ 515702 h 863506"/>
                    <a:gd name="connsiteX1611" fmla="*/ 288338 w 999789"/>
                    <a:gd name="connsiteY1611" fmla="*/ 514854 h 863506"/>
                    <a:gd name="connsiteX1612" fmla="*/ 288338 w 999789"/>
                    <a:gd name="connsiteY1612" fmla="*/ 512309 h 863506"/>
                    <a:gd name="connsiteX1613" fmla="*/ 287489 w 999789"/>
                    <a:gd name="connsiteY1613" fmla="*/ 512309 h 863506"/>
                    <a:gd name="connsiteX1614" fmla="*/ 285764 w 999789"/>
                    <a:gd name="connsiteY1614" fmla="*/ 511460 h 863506"/>
                    <a:gd name="connsiteX1615" fmla="*/ 285764 w 999789"/>
                    <a:gd name="connsiteY1615" fmla="*/ 509737 h 863506"/>
                    <a:gd name="connsiteX1616" fmla="*/ 284915 w 999789"/>
                    <a:gd name="connsiteY1616" fmla="*/ 509737 h 863506"/>
                    <a:gd name="connsiteX1617" fmla="*/ 284066 w 999789"/>
                    <a:gd name="connsiteY1617" fmla="*/ 509737 h 863506"/>
                    <a:gd name="connsiteX1618" fmla="*/ 282368 w 999789"/>
                    <a:gd name="connsiteY1618" fmla="*/ 510585 h 863506"/>
                    <a:gd name="connsiteX1619" fmla="*/ 281519 w 999789"/>
                    <a:gd name="connsiteY1619" fmla="*/ 510585 h 863506"/>
                    <a:gd name="connsiteX1620" fmla="*/ 281519 w 999789"/>
                    <a:gd name="connsiteY1620" fmla="*/ 509737 h 863506"/>
                    <a:gd name="connsiteX1621" fmla="*/ 280644 w 999789"/>
                    <a:gd name="connsiteY1621" fmla="*/ 508889 h 863506"/>
                    <a:gd name="connsiteX1622" fmla="*/ 278946 w 999789"/>
                    <a:gd name="connsiteY1622" fmla="*/ 508889 h 863506"/>
                    <a:gd name="connsiteX1623" fmla="*/ 277248 w 999789"/>
                    <a:gd name="connsiteY1623" fmla="*/ 508040 h 863506"/>
                    <a:gd name="connsiteX1624" fmla="*/ 278097 w 999789"/>
                    <a:gd name="connsiteY1624" fmla="*/ 506344 h 863506"/>
                    <a:gd name="connsiteX1625" fmla="*/ 278946 w 999789"/>
                    <a:gd name="connsiteY1625" fmla="*/ 505469 h 863506"/>
                    <a:gd name="connsiteX1626" fmla="*/ 278946 w 999789"/>
                    <a:gd name="connsiteY1626" fmla="*/ 504620 h 863506"/>
                    <a:gd name="connsiteX1627" fmla="*/ 278097 w 999789"/>
                    <a:gd name="connsiteY1627" fmla="*/ 503772 h 863506"/>
                    <a:gd name="connsiteX1628" fmla="*/ 277248 w 999789"/>
                    <a:gd name="connsiteY1628" fmla="*/ 503772 h 863506"/>
                    <a:gd name="connsiteX1629" fmla="*/ 277248 w 999789"/>
                    <a:gd name="connsiteY1629" fmla="*/ 502075 h 863506"/>
                    <a:gd name="connsiteX1630" fmla="*/ 275550 w 999789"/>
                    <a:gd name="connsiteY1630" fmla="*/ 502075 h 863506"/>
                    <a:gd name="connsiteX1631" fmla="*/ 274674 w 999789"/>
                    <a:gd name="connsiteY1631" fmla="*/ 500378 h 863506"/>
                    <a:gd name="connsiteX1632" fmla="*/ 272127 w 999789"/>
                    <a:gd name="connsiteY1632" fmla="*/ 501227 h 863506"/>
                    <a:gd name="connsiteX1633" fmla="*/ 271278 w 999789"/>
                    <a:gd name="connsiteY1633" fmla="*/ 500378 h 863506"/>
                    <a:gd name="connsiteX1634" fmla="*/ 271278 w 999789"/>
                    <a:gd name="connsiteY1634" fmla="*/ 499504 h 863506"/>
                    <a:gd name="connsiteX1635" fmla="*/ 271278 w 999789"/>
                    <a:gd name="connsiteY1635" fmla="*/ 497807 h 863506"/>
                    <a:gd name="connsiteX1636" fmla="*/ 269580 w 999789"/>
                    <a:gd name="connsiteY1636" fmla="*/ 496958 h 863506"/>
                    <a:gd name="connsiteX1637" fmla="*/ 268705 w 999789"/>
                    <a:gd name="connsiteY1637" fmla="*/ 496110 h 863506"/>
                    <a:gd name="connsiteX1638" fmla="*/ 268705 w 999789"/>
                    <a:gd name="connsiteY1638" fmla="*/ 494413 h 863506"/>
                    <a:gd name="connsiteX1639" fmla="*/ 266158 w 999789"/>
                    <a:gd name="connsiteY1639" fmla="*/ 493538 h 863506"/>
                    <a:gd name="connsiteX1640" fmla="*/ 265309 w 999789"/>
                    <a:gd name="connsiteY1640" fmla="*/ 494413 h 863506"/>
                    <a:gd name="connsiteX1641" fmla="*/ 265309 w 999789"/>
                    <a:gd name="connsiteY1641" fmla="*/ 493538 h 863506"/>
                    <a:gd name="connsiteX1642" fmla="*/ 263584 w 999789"/>
                    <a:gd name="connsiteY1642" fmla="*/ 492690 h 863506"/>
                    <a:gd name="connsiteX1643" fmla="*/ 262735 w 999789"/>
                    <a:gd name="connsiteY1643" fmla="*/ 490993 h 863506"/>
                    <a:gd name="connsiteX1644" fmla="*/ 261886 w 999789"/>
                    <a:gd name="connsiteY1644" fmla="*/ 490145 h 863506"/>
                    <a:gd name="connsiteX1645" fmla="*/ 261886 w 999789"/>
                    <a:gd name="connsiteY1645" fmla="*/ 488422 h 863506"/>
                    <a:gd name="connsiteX1646" fmla="*/ 261037 w 999789"/>
                    <a:gd name="connsiteY1646" fmla="*/ 486725 h 863506"/>
                    <a:gd name="connsiteX1647" fmla="*/ 260188 w 999789"/>
                    <a:gd name="connsiteY1647" fmla="*/ 486725 h 863506"/>
                    <a:gd name="connsiteX1648" fmla="*/ 260188 w 999789"/>
                    <a:gd name="connsiteY1648" fmla="*/ 485877 h 863506"/>
                    <a:gd name="connsiteX1649" fmla="*/ 259339 w 999789"/>
                    <a:gd name="connsiteY1649" fmla="*/ 485877 h 863506"/>
                    <a:gd name="connsiteX1650" fmla="*/ 258464 w 999789"/>
                    <a:gd name="connsiteY1650" fmla="*/ 486725 h 863506"/>
                    <a:gd name="connsiteX1651" fmla="*/ 256766 w 999789"/>
                    <a:gd name="connsiteY1651" fmla="*/ 487573 h 863506"/>
                    <a:gd name="connsiteX1652" fmla="*/ 255917 w 999789"/>
                    <a:gd name="connsiteY1652" fmla="*/ 487573 h 863506"/>
                    <a:gd name="connsiteX1653" fmla="*/ 255917 w 999789"/>
                    <a:gd name="connsiteY1653" fmla="*/ 486725 h 863506"/>
                    <a:gd name="connsiteX1654" fmla="*/ 254219 w 999789"/>
                    <a:gd name="connsiteY1654" fmla="*/ 486725 h 863506"/>
                    <a:gd name="connsiteX1655" fmla="*/ 253370 w 999789"/>
                    <a:gd name="connsiteY1655" fmla="*/ 487573 h 863506"/>
                    <a:gd name="connsiteX1656" fmla="*/ 252494 w 999789"/>
                    <a:gd name="connsiteY1656" fmla="*/ 487573 h 863506"/>
                    <a:gd name="connsiteX1657" fmla="*/ 251645 w 999789"/>
                    <a:gd name="connsiteY1657" fmla="*/ 488422 h 863506"/>
                    <a:gd name="connsiteX1658" fmla="*/ 250796 w 999789"/>
                    <a:gd name="connsiteY1658" fmla="*/ 490145 h 863506"/>
                    <a:gd name="connsiteX1659" fmla="*/ 249947 w 999789"/>
                    <a:gd name="connsiteY1659" fmla="*/ 489297 h 863506"/>
                    <a:gd name="connsiteX1660" fmla="*/ 249098 w 999789"/>
                    <a:gd name="connsiteY1660" fmla="*/ 490993 h 863506"/>
                    <a:gd name="connsiteX1661" fmla="*/ 250796 w 999789"/>
                    <a:gd name="connsiteY1661" fmla="*/ 491842 h 863506"/>
                    <a:gd name="connsiteX1662" fmla="*/ 249947 w 999789"/>
                    <a:gd name="connsiteY1662" fmla="*/ 491842 h 863506"/>
                    <a:gd name="connsiteX1663" fmla="*/ 249947 w 999789"/>
                    <a:gd name="connsiteY1663" fmla="*/ 493538 h 863506"/>
                    <a:gd name="connsiteX1664" fmla="*/ 251645 w 999789"/>
                    <a:gd name="connsiteY1664" fmla="*/ 495262 h 863506"/>
                    <a:gd name="connsiteX1665" fmla="*/ 250796 w 999789"/>
                    <a:gd name="connsiteY1665" fmla="*/ 496958 h 863506"/>
                    <a:gd name="connsiteX1666" fmla="*/ 249947 w 999789"/>
                    <a:gd name="connsiteY1666" fmla="*/ 496958 h 863506"/>
                    <a:gd name="connsiteX1667" fmla="*/ 249098 w 999789"/>
                    <a:gd name="connsiteY1667" fmla="*/ 498655 h 863506"/>
                    <a:gd name="connsiteX1668" fmla="*/ 249947 w 999789"/>
                    <a:gd name="connsiteY1668" fmla="*/ 499504 h 863506"/>
                    <a:gd name="connsiteX1669" fmla="*/ 249098 w 999789"/>
                    <a:gd name="connsiteY1669" fmla="*/ 500378 h 863506"/>
                    <a:gd name="connsiteX1670" fmla="*/ 249098 w 999789"/>
                    <a:gd name="connsiteY1670" fmla="*/ 501227 h 863506"/>
                    <a:gd name="connsiteX1671" fmla="*/ 247401 w 999789"/>
                    <a:gd name="connsiteY1671" fmla="*/ 501227 h 863506"/>
                    <a:gd name="connsiteX1672" fmla="*/ 245676 w 999789"/>
                    <a:gd name="connsiteY1672" fmla="*/ 501227 h 863506"/>
                    <a:gd name="connsiteX1673" fmla="*/ 245676 w 999789"/>
                    <a:gd name="connsiteY1673" fmla="*/ 500378 h 863506"/>
                    <a:gd name="connsiteX1674" fmla="*/ 244827 w 999789"/>
                    <a:gd name="connsiteY1674" fmla="*/ 499504 h 863506"/>
                    <a:gd name="connsiteX1675" fmla="*/ 243978 w 999789"/>
                    <a:gd name="connsiteY1675" fmla="*/ 501227 h 863506"/>
                    <a:gd name="connsiteX1676" fmla="*/ 243129 w 999789"/>
                    <a:gd name="connsiteY1676" fmla="*/ 501227 h 863506"/>
                    <a:gd name="connsiteX1677" fmla="*/ 242280 w 999789"/>
                    <a:gd name="connsiteY1677" fmla="*/ 499504 h 863506"/>
                    <a:gd name="connsiteX1678" fmla="*/ 241405 w 999789"/>
                    <a:gd name="connsiteY1678" fmla="*/ 499504 h 863506"/>
                    <a:gd name="connsiteX1679" fmla="*/ 242280 w 999789"/>
                    <a:gd name="connsiteY1679" fmla="*/ 500378 h 863506"/>
                    <a:gd name="connsiteX1680" fmla="*/ 241405 w 999789"/>
                    <a:gd name="connsiteY1680" fmla="*/ 500378 h 863506"/>
                    <a:gd name="connsiteX1681" fmla="*/ 241405 w 999789"/>
                    <a:gd name="connsiteY1681" fmla="*/ 502924 h 863506"/>
                    <a:gd name="connsiteX1682" fmla="*/ 240556 w 999789"/>
                    <a:gd name="connsiteY1682" fmla="*/ 503772 h 863506"/>
                    <a:gd name="connsiteX1683" fmla="*/ 241405 w 999789"/>
                    <a:gd name="connsiteY1683" fmla="*/ 504620 h 863506"/>
                    <a:gd name="connsiteX1684" fmla="*/ 238858 w 999789"/>
                    <a:gd name="connsiteY1684" fmla="*/ 504620 h 863506"/>
                    <a:gd name="connsiteX1685" fmla="*/ 238858 w 999789"/>
                    <a:gd name="connsiteY1685" fmla="*/ 505469 h 863506"/>
                    <a:gd name="connsiteX1686" fmla="*/ 238009 w 999789"/>
                    <a:gd name="connsiteY1686" fmla="*/ 507192 h 863506"/>
                    <a:gd name="connsiteX1687" fmla="*/ 235435 w 999789"/>
                    <a:gd name="connsiteY1687" fmla="*/ 506344 h 863506"/>
                    <a:gd name="connsiteX1688" fmla="*/ 236284 w 999789"/>
                    <a:gd name="connsiteY1688" fmla="*/ 508040 h 863506"/>
                    <a:gd name="connsiteX1689" fmla="*/ 234586 w 999789"/>
                    <a:gd name="connsiteY1689" fmla="*/ 508889 h 863506"/>
                    <a:gd name="connsiteX1690" fmla="*/ 231190 w 999789"/>
                    <a:gd name="connsiteY1690" fmla="*/ 508889 h 863506"/>
                    <a:gd name="connsiteX1691" fmla="*/ 230315 w 999789"/>
                    <a:gd name="connsiteY1691" fmla="*/ 508889 h 863506"/>
                    <a:gd name="connsiteX1692" fmla="*/ 230315 w 999789"/>
                    <a:gd name="connsiteY1692" fmla="*/ 509737 h 863506"/>
                    <a:gd name="connsiteX1693" fmla="*/ 228617 w 999789"/>
                    <a:gd name="connsiteY1693" fmla="*/ 512309 h 863506"/>
                    <a:gd name="connsiteX1694" fmla="*/ 228617 w 999789"/>
                    <a:gd name="connsiteY1694" fmla="*/ 513157 h 863506"/>
                    <a:gd name="connsiteX1695" fmla="*/ 226070 w 999789"/>
                    <a:gd name="connsiteY1695" fmla="*/ 512309 h 863506"/>
                    <a:gd name="connsiteX1696" fmla="*/ 225221 w 999789"/>
                    <a:gd name="connsiteY1696" fmla="*/ 513157 h 863506"/>
                    <a:gd name="connsiteX1697" fmla="*/ 223496 w 999789"/>
                    <a:gd name="connsiteY1697" fmla="*/ 516577 h 863506"/>
                    <a:gd name="connsiteX1698" fmla="*/ 221798 w 999789"/>
                    <a:gd name="connsiteY1698" fmla="*/ 516577 h 863506"/>
                    <a:gd name="connsiteX1699" fmla="*/ 221798 w 999789"/>
                    <a:gd name="connsiteY1699" fmla="*/ 517425 h 863506"/>
                    <a:gd name="connsiteX1700" fmla="*/ 220949 w 999789"/>
                    <a:gd name="connsiteY1700" fmla="*/ 517425 h 863506"/>
                    <a:gd name="connsiteX1701" fmla="*/ 219225 w 999789"/>
                    <a:gd name="connsiteY1701" fmla="*/ 515702 h 863506"/>
                    <a:gd name="connsiteX1702" fmla="*/ 218376 w 999789"/>
                    <a:gd name="connsiteY1702" fmla="*/ 516577 h 863506"/>
                    <a:gd name="connsiteX1703" fmla="*/ 216678 w 999789"/>
                    <a:gd name="connsiteY1703" fmla="*/ 516577 h 863506"/>
                    <a:gd name="connsiteX1704" fmla="*/ 215829 w 999789"/>
                    <a:gd name="connsiteY1704" fmla="*/ 517425 h 863506"/>
                    <a:gd name="connsiteX1705" fmla="*/ 214980 w 999789"/>
                    <a:gd name="connsiteY1705" fmla="*/ 518274 h 863506"/>
                    <a:gd name="connsiteX1706" fmla="*/ 212406 w 999789"/>
                    <a:gd name="connsiteY1706" fmla="*/ 517425 h 863506"/>
                    <a:gd name="connsiteX1707" fmla="*/ 209859 w 999789"/>
                    <a:gd name="connsiteY1707" fmla="*/ 516577 h 863506"/>
                    <a:gd name="connsiteX1708" fmla="*/ 208135 w 999789"/>
                    <a:gd name="connsiteY1708" fmla="*/ 517425 h 863506"/>
                    <a:gd name="connsiteX1709" fmla="*/ 208135 w 999789"/>
                    <a:gd name="connsiteY1709" fmla="*/ 518274 h 863506"/>
                    <a:gd name="connsiteX1710" fmla="*/ 205588 w 999789"/>
                    <a:gd name="connsiteY1710" fmla="*/ 517425 h 863506"/>
                    <a:gd name="connsiteX1711" fmla="*/ 205588 w 999789"/>
                    <a:gd name="connsiteY1711" fmla="*/ 516577 h 863506"/>
                    <a:gd name="connsiteX1712" fmla="*/ 204739 w 999789"/>
                    <a:gd name="connsiteY1712" fmla="*/ 513157 h 863506"/>
                    <a:gd name="connsiteX1713" fmla="*/ 204739 w 999789"/>
                    <a:gd name="connsiteY1713" fmla="*/ 507192 h 863506"/>
                    <a:gd name="connsiteX1714" fmla="*/ 205588 w 999789"/>
                    <a:gd name="connsiteY1714" fmla="*/ 504620 h 863506"/>
                    <a:gd name="connsiteX1715" fmla="*/ 206437 w 999789"/>
                    <a:gd name="connsiteY1715" fmla="*/ 503772 h 863506"/>
                    <a:gd name="connsiteX1716" fmla="*/ 205588 w 999789"/>
                    <a:gd name="connsiteY1716" fmla="*/ 502924 h 863506"/>
                    <a:gd name="connsiteX1717" fmla="*/ 205588 w 999789"/>
                    <a:gd name="connsiteY1717" fmla="*/ 501227 h 863506"/>
                    <a:gd name="connsiteX1718" fmla="*/ 205588 w 999789"/>
                    <a:gd name="connsiteY1718" fmla="*/ 500378 h 863506"/>
                    <a:gd name="connsiteX1719" fmla="*/ 204739 w 999789"/>
                    <a:gd name="connsiteY1719" fmla="*/ 500378 h 863506"/>
                    <a:gd name="connsiteX1720" fmla="*/ 206437 w 999789"/>
                    <a:gd name="connsiteY1720" fmla="*/ 496958 h 863506"/>
                    <a:gd name="connsiteX1721" fmla="*/ 205588 w 999789"/>
                    <a:gd name="connsiteY1721" fmla="*/ 496110 h 863506"/>
                    <a:gd name="connsiteX1722" fmla="*/ 205588 w 999789"/>
                    <a:gd name="connsiteY1722" fmla="*/ 493538 h 863506"/>
                    <a:gd name="connsiteX1723" fmla="*/ 208135 w 999789"/>
                    <a:gd name="connsiteY1723" fmla="*/ 490145 h 863506"/>
                    <a:gd name="connsiteX1724" fmla="*/ 208135 w 999789"/>
                    <a:gd name="connsiteY1724" fmla="*/ 488422 h 863506"/>
                    <a:gd name="connsiteX1725" fmla="*/ 207286 w 999789"/>
                    <a:gd name="connsiteY1725" fmla="*/ 487573 h 863506"/>
                    <a:gd name="connsiteX1726" fmla="*/ 206437 w 999789"/>
                    <a:gd name="connsiteY1726" fmla="*/ 486725 h 863506"/>
                    <a:gd name="connsiteX1727" fmla="*/ 205588 w 999789"/>
                    <a:gd name="connsiteY1727" fmla="*/ 484180 h 863506"/>
                    <a:gd name="connsiteX1728" fmla="*/ 204739 w 999789"/>
                    <a:gd name="connsiteY1728" fmla="*/ 483305 h 863506"/>
                    <a:gd name="connsiteX1729" fmla="*/ 204739 w 999789"/>
                    <a:gd name="connsiteY1729" fmla="*/ 482457 h 863506"/>
                    <a:gd name="connsiteX1730" fmla="*/ 205588 w 999789"/>
                    <a:gd name="connsiteY1730" fmla="*/ 482457 h 863506"/>
                    <a:gd name="connsiteX1731" fmla="*/ 203890 w 999789"/>
                    <a:gd name="connsiteY1731" fmla="*/ 481608 h 863506"/>
                    <a:gd name="connsiteX1732" fmla="*/ 203890 w 999789"/>
                    <a:gd name="connsiteY1732" fmla="*/ 479912 h 863506"/>
                    <a:gd name="connsiteX1733" fmla="*/ 203890 w 999789"/>
                    <a:gd name="connsiteY1733" fmla="*/ 479063 h 863506"/>
                    <a:gd name="connsiteX1734" fmla="*/ 202165 w 999789"/>
                    <a:gd name="connsiteY1734" fmla="*/ 479063 h 863506"/>
                    <a:gd name="connsiteX1735" fmla="*/ 202165 w 999789"/>
                    <a:gd name="connsiteY1735" fmla="*/ 478215 h 863506"/>
                    <a:gd name="connsiteX1736" fmla="*/ 201316 w 999789"/>
                    <a:gd name="connsiteY1736" fmla="*/ 478215 h 863506"/>
                    <a:gd name="connsiteX1737" fmla="*/ 200467 w 999789"/>
                    <a:gd name="connsiteY1737" fmla="*/ 478215 h 863506"/>
                    <a:gd name="connsiteX1738" fmla="*/ 198769 w 999789"/>
                    <a:gd name="connsiteY1738" fmla="*/ 477340 h 863506"/>
                    <a:gd name="connsiteX1739" fmla="*/ 198769 w 999789"/>
                    <a:gd name="connsiteY1739" fmla="*/ 476492 h 863506"/>
                    <a:gd name="connsiteX1740" fmla="*/ 198769 w 999789"/>
                    <a:gd name="connsiteY1740" fmla="*/ 474795 h 863506"/>
                    <a:gd name="connsiteX1741" fmla="*/ 197920 w 999789"/>
                    <a:gd name="connsiteY1741" fmla="*/ 473946 h 863506"/>
                    <a:gd name="connsiteX1742" fmla="*/ 197045 w 999789"/>
                    <a:gd name="connsiteY1742" fmla="*/ 473946 h 863506"/>
                    <a:gd name="connsiteX1743" fmla="*/ 195347 w 999789"/>
                    <a:gd name="connsiteY1743" fmla="*/ 475643 h 863506"/>
                    <a:gd name="connsiteX1744" fmla="*/ 194498 w 999789"/>
                    <a:gd name="connsiteY1744" fmla="*/ 475643 h 863506"/>
                    <a:gd name="connsiteX1745" fmla="*/ 193649 w 999789"/>
                    <a:gd name="connsiteY1745" fmla="*/ 472250 h 863506"/>
                    <a:gd name="connsiteX1746" fmla="*/ 192800 w 999789"/>
                    <a:gd name="connsiteY1746" fmla="*/ 472250 h 863506"/>
                    <a:gd name="connsiteX1747" fmla="*/ 191075 w 999789"/>
                    <a:gd name="connsiteY1747" fmla="*/ 473098 h 863506"/>
                    <a:gd name="connsiteX1748" fmla="*/ 190226 w 999789"/>
                    <a:gd name="connsiteY1748" fmla="*/ 473098 h 863506"/>
                    <a:gd name="connsiteX1749" fmla="*/ 190226 w 999789"/>
                    <a:gd name="connsiteY1749" fmla="*/ 472250 h 863506"/>
                    <a:gd name="connsiteX1750" fmla="*/ 191075 w 999789"/>
                    <a:gd name="connsiteY1750" fmla="*/ 470526 h 863506"/>
                    <a:gd name="connsiteX1751" fmla="*/ 190226 w 999789"/>
                    <a:gd name="connsiteY1751" fmla="*/ 470526 h 863506"/>
                    <a:gd name="connsiteX1752" fmla="*/ 189377 w 999789"/>
                    <a:gd name="connsiteY1752" fmla="*/ 469678 h 863506"/>
                    <a:gd name="connsiteX1753" fmla="*/ 187679 w 999789"/>
                    <a:gd name="connsiteY1753" fmla="*/ 468830 h 863506"/>
                    <a:gd name="connsiteX1754" fmla="*/ 187679 w 999789"/>
                    <a:gd name="connsiteY1754" fmla="*/ 467133 h 863506"/>
                    <a:gd name="connsiteX1755" fmla="*/ 189377 w 999789"/>
                    <a:gd name="connsiteY1755" fmla="*/ 466258 h 863506"/>
                    <a:gd name="connsiteX1756" fmla="*/ 189377 w 999789"/>
                    <a:gd name="connsiteY1756" fmla="*/ 465410 h 863506"/>
                    <a:gd name="connsiteX1757" fmla="*/ 187679 w 999789"/>
                    <a:gd name="connsiteY1757" fmla="*/ 465410 h 863506"/>
                    <a:gd name="connsiteX1758" fmla="*/ 185955 w 999789"/>
                    <a:gd name="connsiteY1758" fmla="*/ 463713 h 863506"/>
                    <a:gd name="connsiteX1759" fmla="*/ 185106 w 999789"/>
                    <a:gd name="connsiteY1759" fmla="*/ 462016 h 863506"/>
                    <a:gd name="connsiteX1760" fmla="*/ 185955 w 999789"/>
                    <a:gd name="connsiteY1760" fmla="*/ 460293 h 863506"/>
                    <a:gd name="connsiteX1761" fmla="*/ 184257 w 999789"/>
                    <a:gd name="connsiteY1761" fmla="*/ 459445 h 863506"/>
                    <a:gd name="connsiteX1762" fmla="*/ 183408 w 999789"/>
                    <a:gd name="connsiteY1762" fmla="*/ 458596 h 863506"/>
                    <a:gd name="connsiteX1763" fmla="*/ 185106 w 999789"/>
                    <a:gd name="connsiteY1763" fmla="*/ 456900 h 863506"/>
                    <a:gd name="connsiteX1764" fmla="*/ 182559 w 999789"/>
                    <a:gd name="connsiteY1764" fmla="*/ 456051 h 863506"/>
                    <a:gd name="connsiteX1765" fmla="*/ 179137 w 999789"/>
                    <a:gd name="connsiteY1765" fmla="*/ 456051 h 863506"/>
                    <a:gd name="connsiteX1766" fmla="*/ 178288 w 999789"/>
                    <a:gd name="connsiteY1766" fmla="*/ 455176 h 863506"/>
                    <a:gd name="connsiteX1767" fmla="*/ 177439 w 999789"/>
                    <a:gd name="connsiteY1767" fmla="*/ 454328 h 863506"/>
                    <a:gd name="connsiteX1768" fmla="*/ 177439 w 999789"/>
                    <a:gd name="connsiteY1768" fmla="*/ 453480 h 863506"/>
                    <a:gd name="connsiteX1769" fmla="*/ 178288 w 999789"/>
                    <a:gd name="connsiteY1769" fmla="*/ 453480 h 863506"/>
                    <a:gd name="connsiteX1770" fmla="*/ 178288 w 999789"/>
                    <a:gd name="connsiteY1770" fmla="*/ 452631 h 863506"/>
                    <a:gd name="connsiteX1771" fmla="*/ 176590 w 999789"/>
                    <a:gd name="connsiteY1771" fmla="*/ 451783 h 863506"/>
                    <a:gd name="connsiteX1772" fmla="*/ 175741 w 999789"/>
                    <a:gd name="connsiteY1772" fmla="*/ 451783 h 863506"/>
                    <a:gd name="connsiteX1773" fmla="*/ 174892 w 999789"/>
                    <a:gd name="connsiteY1773" fmla="*/ 453480 h 863506"/>
                    <a:gd name="connsiteX1774" fmla="*/ 174016 w 999789"/>
                    <a:gd name="connsiteY1774" fmla="*/ 453480 h 863506"/>
                    <a:gd name="connsiteX1775" fmla="*/ 174016 w 999789"/>
                    <a:gd name="connsiteY1775" fmla="*/ 451783 h 863506"/>
                    <a:gd name="connsiteX1776" fmla="*/ 174892 w 999789"/>
                    <a:gd name="connsiteY1776" fmla="*/ 450934 h 863506"/>
                    <a:gd name="connsiteX1777" fmla="*/ 174016 w 999789"/>
                    <a:gd name="connsiteY1777" fmla="*/ 450086 h 863506"/>
                    <a:gd name="connsiteX1778" fmla="*/ 173167 w 999789"/>
                    <a:gd name="connsiteY1778" fmla="*/ 449211 h 863506"/>
                    <a:gd name="connsiteX1779" fmla="*/ 172318 w 999789"/>
                    <a:gd name="connsiteY1779" fmla="*/ 450086 h 863506"/>
                    <a:gd name="connsiteX1780" fmla="*/ 171469 w 999789"/>
                    <a:gd name="connsiteY1780" fmla="*/ 450086 h 863506"/>
                    <a:gd name="connsiteX1781" fmla="*/ 171469 w 999789"/>
                    <a:gd name="connsiteY1781" fmla="*/ 449211 h 863506"/>
                    <a:gd name="connsiteX1782" fmla="*/ 170620 w 999789"/>
                    <a:gd name="connsiteY1782" fmla="*/ 447514 h 863506"/>
                    <a:gd name="connsiteX1783" fmla="*/ 170620 w 999789"/>
                    <a:gd name="connsiteY1783" fmla="*/ 446666 h 863506"/>
                    <a:gd name="connsiteX1784" fmla="*/ 170620 w 999789"/>
                    <a:gd name="connsiteY1784" fmla="*/ 445818 h 863506"/>
                    <a:gd name="connsiteX1785" fmla="*/ 169771 w 999789"/>
                    <a:gd name="connsiteY1785" fmla="*/ 444969 h 863506"/>
                    <a:gd name="connsiteX1786" fmla="*/ 169771 w 999789"/>
                    <a:gd name="connsiteY1786" fmla="*/ 445818 h 863506"/>
                    <a:gd name="connsiteX1787" fmla="*/ 168047 w 999789"/>
                    <a:gd name="connsiteY1787" fmla="*/ 446666 h 863506"/>
                    <a:gd name="connsiteX1788" fmla="*/ 165500 w 999789"/>
                    <a:gd name="connsiteY1788" fmla="*/ 445818 h 863506"/>
                    <a:gd name="connsiteX1789" fmla="*/ 164651 w 999789"/>
                    <a:gd name="connsiteY1789" fmla="*/ 445818 h 863506"/>
                    <a:gd name="connsiteX1790" fmla="*/ 164651 w 999789"/>
                    <a:gd name="connsiteY1790" fmla="*/ 444094 h 863506"/>
                    <a:gd name="connsiteX1791" fmla="*/ 162926 w 999789"/>
                    <a:gd name="connsiteY1791" fmla="*/ 443246 h 863506"/>
                    <a:gd name="connsiteX1792" fmla="*/ 162926 w 999789"/>
                    <a:gd name="connsiteY1792" fmla="*/ 442398 h 863506"/>
                    <a:gd name="connsiteX1793" fmla="*/ 162077 w 999789"/>
                    <a:gd name="connsiteY1793" fmla="*/ 441549 h 863506"/>
                    <a:gd name="connsiteX1794" fmla="*/ 161228 w 999789"/>
                    <a:gd name="connsiteY1794" fmla="*/ 441549 h 863506"/>
                    <a:gd name="connsiteX1795" fmla="*/ 161228 w 999789"/>
                    <a:gd name="connsiteY1795" fmla="*/ 442398 h 863506"/>
                    <a:gd name="connsiteX1796" fmla="*/ 158681 w 999789"/>
                    <a:gd name="connsiteY1796" fmla="*/ 442398 h 863506"/>
                    <a:gd name="connsiteX1797" fmla="*/ 157806 w 999789"/>
                    <a:gd name="connsiteY1797" fmla="*/ 441549 h 863506"/>
                    <a:gd name="connsiteX1798" fmla="*/ 158681 w 999789"/>
                    <a:gd name="connsiteY1798" fmla="*/ 441549 h 863506"/>
                    <a:gd name="connsiteX1799" fmla="*/ 158681 w 999789"/>
                    <a:gd name="connsiteY1799" fmla="*/ 440701 h 863506"/>
                    <a:gd name="connsiteX1800" fmla="*/ 156957 w 999789"/>
                    <a:gd name="connsiteY1800" fmla="*/ 440701 h 863506"/>
                    <a:gd name="connsiteX1801" fmla="*/ 156957 w 999789"/>
                    <a:gd name="connsiteY1801" fmla="*/ 439004 h 863506"/>
                    <a:gd name="connsiteX1802" fmla="*/ 156108 w 999789"/>
                    <a:gd name="connsiteY1802" fmla="*/ 438129 h 863506"/>
                    <a:gd name="connsiteX1803" fmla="*/ 156108 w 999789"/>
                    <a:gd name="connsiteY1803" fmla="*/ 437281 h 863506"/>
                    <a:gd name="connsiteX1804" fmla="*/ 156957 w 999789"/>
                    <a:gd name="connsiteY1804" fmla="*/ 437281 h 863506"/>
                    <a:gd name="connsiteX1805" fmla="*/ 156957 w 999789"/>
                    <a:gd name="connsiteY1805" fmla="*/ 435584 h 863506"/>
                    <a:gd name="connsiteX1806" fmla="*/ 155259 w 999789"/>
                    <a:gd name="connsiteY1806" fmla="*/ 435584 h 863506"/>
                    <a:gd name="connsiteX1807" fmla="*/ 154410 w 999789"/>
                    <a:gd name="connsiteY1807" fmla="*/ 433013 h 863506"/>
                    <a:gd name="connsiteX1808" fmla="*/ 153561 w 999789"/>
                    <a:gd name="connsiteY1808" fmla="*/ 433888 h 863506"/>
                    <a:gd name="connsiteX1809" fmla="*/ 151836 w 999789"/>
                    <a:gd name="connsiteY1809" fmla="*/ 433888 h 863506"/>
                    <a:gd name="connsiteX1810" fmla="*/ 150138 w 999789"/>
                    <a:gd name="connsiteY1810" fmla="*/ 432164 h 863506"/>
                    <a:gd name="connsiteX1811" fmla="*/ 150987 w 999789"/>
                    <a:gd name="connsiteY1811" fmla="*/ 431316 h 863506"/>
                    <a:gd name="connsiteX1812" fmla="*/ 150138 w 999789"/>
                    <a:gd name="connsiteY1812" fmla="*/ 430468 h 863506"/>
                    <a:gd name="connsiteX1813" fmla="*/ 148440 w 999789"/>
                    <a:gd name="connsiteY1813" fmla="*/ 427048 h 863506"/>
                    <a:gd name="connsiteX1814" fmla="*/ 146716 w 999789"/>
                    <a:gd name="connsiteY1814" fmla="*/ 427922 h 863506"/>
                    <a:gd name="connsiteX1815" fmla="*/ 145867 w 999789"/>
                    <a:gd name="connsiteY1815" fmla="*/ 429619 h 863506"/>
                    <a:gd name="connsiteX1816" fmla="*/ 145018 w 999789"/>
                    <a:gd name="connsiteY1816" fmla="*/ 429619 h 863506"/>
                    <a:gd name="connsiteX1817" fmla="*/ 144169 w 999789"/>
                    <a:gd name="connsiteY1817" fmla="*/ 427922 h 863506"/>
                    <a:gd name="connsiteX1818" fmla="*/ 143320 w 999789"/>
                    <a:gd name="connsiteY1818" fmla="*/ 427048 h 863506"/>
                    <a:gd name="connsiteX1819" fmla="*/ 143320 w 999789"/>
                    <a:gd name="connsiteY1819" fmla="*/ 425351 h 863506"/>
                    <a:gd name="connsiteX1820" fmla="*/ 141595 w 999789"/>
                    <a:gd name="connsiteY1820" fmla="*/ 424502 h 863506"/>
                    <a:gd name="connsiteX1821" fmla="*/ 138199 w 999789"/>
                    <a:gd name="connsiteY1821" fmla="*/ 424502 h 863506"/>
                    <a:gd name="connsiteX1822" fmla="*/ 138199 w 999789"/>
                    <a:gd name="connsiteY1822" fmla="*/ 423654 h 863506"/>
                    <a:gd name="connsiteX1823" fmla="*/ 137350 w 999789"/>
                    <a:gd name="connsiteY1823" fmla="*/ 421931 h 863506"/>
                    <a:gd name="connsiteX1824" fmla="*/ 139048 w 999789"/>
                    <a:gd name="connsiteY1824" fmla="*/ 421082 h 863506"/>
                    <a:gd name="connsiteX1825" fmla="*/ 139048 w 999789"/>
                    <a:gd name="connsiteY1825" fmla="*/ 418537 h 863506"/>
                    <a:gd name="connsiteX1826" fmla="*/ 138199 w 999789"/>
                    <a:gd name="connsiteY1826" fmla="*/ 417689 h 863506"/>
                    <a:gd name="connsiteX1827" fmla="*/ 137350 w 999789"/>
                    <a:gd name="connsiteY1827" fmla="*/ 419386 h 863506"/>
                    <a:gd name="connsiteX1828" fmla="*/ 134777 w 999789"/>
                    <a:gd name="connsiteY1828" fmla="*/ 416841 h 863506"/>
                    <a:gd name="connsiteX1829" fmla="*/ 134777 w 999789"/>
                    <a:gd name="connsiteY1829" fmla="*/ 415117 h 863506"/>
                    <a:gd name="connsiteX1830" fmla="*/ 132230 w 999789"/>
                    <a:gd name="connsiteY1830" fmla="*/ 415966 h 863506"/>
                    <a:gd name="connsiteX1831" fmla="*/ 131381 w 999789"/>
                    <a:gd name="connsiteY1831" fmla="*/ 415966 h 863506"/>
                    <a:gd name="connsiteX1832" fmla="*/ 129656 w 999789"/>
                    <a:gd name="connsiteY1832" fmla="*/ 416841 h 863506"/>
                    <a:gd name="connsiteX1833" fmla="*/ 128807 w 999789"/>
                    <a:gd name="connsiteY1833" fmla="*/ 415966 h 863506"/>
                    <a:gd name="connsiteX1834" fmla="*/ 130532 w 999789"/>
                    <a:gd name="connsiteY1834" fmla="*/ 414269 h 863506"/>
                    <a:gd name="connsiteX1835" fmla="*/ 129656 w 999789"/>
                    <a:gd name="connsiteY1835" fmla="*/ 411724 h 863506"/>
                    <a:gd name="connsiteX1836" fmla="*/ 127958 w 999789"/>
                    <a:gd name="connsiteY1836" fmla="*/ 412572 h 863506"/>
                    <a:gd name="connsiteX1837" fmla="*/ 126260 w 999789"/>
                    <a:gd name="connsiteY1837" fmla="*/ 410849 h 863506"/>
                    <a:gd name="connsiteX1838" fmla="*/ 127109 w 999789"/>
                    <a:gd name="connsiteY1838" fmla="*/ 410849 h 863506"/>
                    <a:gd name="connsiteX1839" fmla="*/ 127958 w 999789"/>
                    <a:gd name="connsiteY1839" fmla="*/ 410849 h 863506"/>
                    <a:gd name="connsiteX1840" fmla="*/ 127958 w 999789"/>
                    <a:gd name="connsiteY1840" fmla="*/ 410001 h 863506"/>
                    <a:gd name="connsiteX1841" fmla="*/ 126260 w 999789"/>
                    <a:gd name="connsiteY1841" fmla="*/ 408304 h 863506"/>
                    <a:gd name="connsiteX1842" fmla="*/ 125412 w 999789"/>
                    <a:gd name="connsiteY1842" fmla="*/ 406607 h 863506"/>
                    <a:gd name="connsiteX1843" fmla="*/ 122838 w 999789"/>
                    <a:gd name="connsiteY1843" fmla="*/ 406607 h 863506"/>
                    <a:gd name="connsiteX1844" fmla="*/ 122838 w 999789"/>
                    <a:gd name="connsiteY1844" fmla="*/ 405759 h 863506"/>
                    <a:gd name="connsiteX1845" fmla="*/ 125412 w 999789"/>
                    <a:gd name="connsiteY1845" fmla="*/ 404884 h 863506"/>
                    <a:gd name="connsiteX1846" fmla="*/ 125412 w 999789"/>
                    <a:gd name="connsiteY1846" fmla="*/ 404036 h 863506"/>
                    <a:gd name="connsiteX1847" fmla="*/ 124536 w 999789"/>
                    <a:gd name="connsiteY1847" fmla="*/ 404884 h 863506"/>
                    <a:gd name="connsiteX1848" fmla="*/ 123687 w 999789"/>
                    <a:gd name="connsiteY1848" fmla="*/ 404036 h 863506"/>
                    <a:gd name="connsiteX1849" fmla="*/ 123687 w 999789"/>
                    <a:gd name="connsiteY1849" fmla="*/ 403187 h 863506"/>
                    <a:gd name="connsiteX1850" fmla="*/ 121989 w 999789"/>
                    <a:gd name="connsiteY1850" fmla="*/ 404036 h 863506"/>
                    <a:gd name="connsiteX1851" fmla="*/ 121140 w 999789"/>
                    <a:gd name="connsiteY1851" fmla="*/ 403187 h 863506"/>
                    <a:gd name="connsiteX1852" fmla="*/ 119416 w 999789"/>
                    <a:gd name="connsiteY1852" fmla="*/ 404036 h 863506"/>
                    <a:gd name="connsiteX1853" fmla="*/ 117718 w 999789"/>
                    <a:gd name="connsiteY1853" fmla="*/ 402339 h 863506"/>
                    <a:gd name="connsiteX1854" fmla="*/ 117718 w 999789"/>
                    <a:gd name="connsiteY1854" fmla="*/ 400642 h 863506"/>
                    <a:gd name="connsiteX1855" fmla="*/ 116869 w 999789"/>
                    <a:gd name="connsiteY1855" fmla="*/ 400642 h 863506"/>
                    <a:gd name="connsiteX1856" fmla="*/ 115171 w 999789"/>
                    <a:gd name="connsiteY1856" fmla="*/ 399767 h 863506"/>
                    <a:gd name="connsiteX1857" fmla="*/ 111748 w 999789"/>
                    <a:gd name="connsiteY1857" fmla="*/ 398919 h 863506"/>
                    <a:gd name="connsiteX1858" fmla="*/ 109201 w 999789"/>
                    <a:gd name="connsiteY1858" fmla="*/ 398919 h 863506"/>
                    <a:gd name="connsiteX1859" fmla="*/ 108352 w 999789"/>
                    <a:gd name="connsiteY1859" fmla="*/ 397222 h 863506"/>
                    <a:gd name="connsiteX1860" fmla="*/ 109201 w 999789"/>
                    <a:gd name="connsiteY1860" fmla="*/ 394677 h 863506"/>
                    <a:gd name="connsiteX1861" fmla="*/ 109201 w 999789"/>
                    <a:gd name="connsiteY1861" fmla="*/ 393802 h 863506"/>
                    <a:gd name="connsiteX1862" fmla="*/ 106628 w 999789"/>
                    <a:gd name="connsiteY1862" fmla="*/ 392954 h 863506"/>
                    <a:gd name="connsiteX1863" fmla="*/ 105779 w 999789"/>
                    <a:gd name="connsiteY1863" fmla="*/ 391257 h 863506"/>
                    <a:gd name="connsiteX1864" fmla="*/ 104081 w 999789"/>
                    <a:gd name="connsiteY1864" fmla="*/ 391257 h 863506"/>
                    <a:gd name="connsiteX1865" fmla="*/ 103232 w 999789"/>
                    <a:gd name="connsiteY1865" fmla="*/ 390409 h 863506"/>
                    <a:gd name="connsiteX1866" fmla="*/ 101507 w 999789"/>
                    <a:gd name="connsiteY1866" fmla="*/ 389560 h 863506"/>
                    <a:gd name="connsiteX1867" fmla="*/ 99809 w 999789"/>
                    <a:gd name="connsiteY1867" fmla="*/ 389560 h 863506"/>
                    <a:gd name="connsiteX1868" fmla="*/ 97262 w 999789"/>
                    <a:gd name="connsiteY1868" fmla="*/ 389560 h 863506"/>
                    <a:gd name="connsiteX1869" fmla="*/ 97262 w 999789"/>
                    <a:gd name="connsiteY1869" fmla="*/ 388712 h 863506"/>
                    <a:gd name="connsiteX1870" fmla="*/ 95538 w 999789"/>
                    <a:gd name="connsiteY1870" fmla="*/ 388712 h 863506"/>
                    <a:gd name="connsiteX1871" fmla="*/ 92991 w 999789"/>
                    <a:gd name="connsiteY1871" fmla="*/ 392105 h 863506"/>
                    <a:gd name="connsiteX1872" fmla="*/ 92991 w 999789"/>
                    <a:gd name="connsiteY1872" fmla="*/ 391257 h 863506"/>
                    <a:gd name="connsiteX1873" fmla="*/ 92142 w 999789"/>
                    <a:gd name="connsiteY1873" fmla="*/ 392105 h 863506"/>
                    <a:gd name="connsiteX1874" fmla="*/ 92142 w 999789"/>
                    <a:gd name="connsiteY1874" fmla="*/ 391257 h 863506"/>
                    <a:gd name="connsiteX1875" fmla="*/ 91266 w 999789"/>
                    <a:gd name="connsiteY1875" fmla="*/ 390409 h 863506"/>
                    <a:gd name="connsiteX1876" fmla="*/ 89568 w 999789"/>
                    <a:gd name="connsiteY1876" fmla="*/ 389560 h 863506"/>
                    <a:gd name="connsiteX1877" fmla="*/ 87021 w 999789"/>
                    <a:gd name="connsiteY1877" fmla="*/ 390409 h 863506"/>
                    <a:gd name="connsiteX1878" fmla="*/ 84448 w 999789"/>
                    <a:gd name="connsiteY1878" fmla="*/ 390409 h 863506"/>
                    <a:gd name="connsiteX1879" fmla="*/ 83599 w 999789"/>
                    <a:gd name="connsiteY1879" fmla="*/ 388712 h 863506"/>
                    <a:gd name="connsiteX1880" fmla="*/ 81901 w 999789"/>
                    <a:gd name="connsiteY1880" fmla="*/ 388712 h 863506"/>
                    <a:gd name="connsiteX1881" fmla="*/ 78478 w 999789"/>
                    <a:gd name="connsiteY1881" fmla="*/ 388712 h 863506"/>
                    <a:gd name="connsiteX1882" fmla="*/ 77629 w 999789"/>
                    <a:gd name="connsiteY1882" fmla="*/ 389560 h 863506"/>
                    <a:gd name="connsiteX1883" fmla="*/ 77629 w 999789"/>
                    <a:gd name="connsiteY1883" fmla="*/ 391257 h 863506"/>
                    <a:gd name="connsiteX1884" fmla="*/ 75931 w 999789"/>
                    <a:gd name="connsiteY1884" fmla="*/ 391257 h 863506"/>
                    <a:gd name="connsiteX1885" fmla="*/ 74207 w 999789"/>
                    <a:gd name="connsiteY1885" fmla="*/ 390409 h 863506"/>
                    <a:gd name="connsiteX1886" fmla="*/ 72509 w 999789"/>
                    <a:gd name="connsiteY1886" fmla="*/ 390409 h 863506"/>
                    <a:gd name="connsiteX1887" fmla="*/ 72509 w 999789"/>
                    <a:gd name="connsiteY1887" fmla="*/ 389560 h 863506"/>
                    <a:gd name="connsiteX1888" fmla="*/ 73358 w 999789"/>
                    <a:gd name="connsiteY1888" fmla="*/ 389560 h 863506"/>
                    <a:gd name="connsiteX1889" fmla="*/ 73358 w 999789"/>
                    <a:gd name="connsiteY1889" fmla="*/ 388712 h 863506"/>
                    <a:gd name="connsiteX1890" fmla="*/ 72509 w 999789"/>
                    <a:gd name="connsiteY1890" fmla="*/ 388712 h 863506"/>
                    <a:gd name="connsiteX1891" fmla="*/ 70811 w 999789"/>
                    <a:gd name="connsiteY1891" fmla="*/ 390409 h 863506"/>
                    <a:gd name="connsiteX1892" fmla="*/ 69962 w 999789"/>
                    <a:gd name="connsiteY1892" fmla="*/ 392105 h 863506"/>
                    <a:gd name="connsiteX1893" fmla="*/ 70811 w 999789"/>
                    <a:gd name="connsiteY1893" fmla="*/ 392105 h 863506"/>
                    <a:gd name="connsiteX1894" fmla="*/ 69962 w 999789"/>
                    <a:gd name="connsiteY1894" fmla="*/ 392954 h 863506"/>
                    <a:gd name="connsiteX1895" fmla="*/ 69086 w 999789"/>
                    <a:gd name="connsiteY1895" fmla="*/ 392954 h 863506"/>
                    <a:gd name="connsiteX1896" fmla="*/ 66539 w 999789"/>
                    <a:gd name="connsiteY1896" fmla="*/ 392105 h 863506"/>
                    <a:gd name="connsiteX1897" fmla="*/ 66539 w 999789"/>
                    <a:gd name="connsiteY1897" fmla="*/ 393802 h 863506"/>
                    <a:gd name="connsiteX1898" fmla="*/ 68237 w 999789"/>
                    <a:gd name="connsiteY1898" fmla="*/ 393802 h 863506"/>
                    <a:gd name="connsiteX1899" fmla="*/ 68237 w 999789"/>
                    <a:gd name="connsiteY1899" fmla="*/ 395525 h 863506"/>
                    <a:gd name="connsiteX1900" fmla="*/ 66539 w 999789"/>
                    <a:gd name="connsiteY1900" fmla="*/ 396374 h 863506"/>
                    <a:gd name="connsiteX1901" fmla="*/ 64841 w 999789"/>
                    <a:gd name="connsiteY1901" fmla="*/ 396374 h 863506"/>
                    <a:gd name="connsiteX1902" fmla="*/ 63117 w 999789"/>
                    <a:gd name="connsiteY1902" fmla="*/ 399767 h 863506"/>
                    <a:gd name="connsiteX1903" fmla="*/ 61419 w 999789"/>
                    <a:gd name="connsiteY1903" fmla="*/ 401490 h 863506"/>
                    <a:gd name="connsiteX1904" fmla="*/ 61419 w 999789"/>
                    <a:gd name="connsiteY1904" fmla="*/ 403187 h 863506"/>
                    <a:gd name="connsiteX1905" fmla="*/ 59721 w 999789"/>
                    <a:gd name="connsiteY1905" fmla="*/ 403187 h 863506"/>
                    <a:gd name="connsiteX1906" fmla="*/ 59721 w 999789"/>
                    <a:gd name="connsiteY1906" fmla="*/ 404884 h 863506"/>
                    <a:gd name="connsiteX1907" fmla="*/ 60570 w 999789"/>
                    <a:gd name="connsiteY1907" fmla="*/ 405759 h 863506"/>
                    <a:gd name="connsiteX1908" fmla="*/ 59721 w 999789"/>
                    <a:gd name="connsiteY1908" fmla="*/ 405759 h 863506"/>
                    <a:gd name="connsiteX1909" fmla="*/ 60570 w 999789"/>
                    <a:gd name="connsiteY1909" fmla="*/ 405759 h 863506"/>
                    <a:gd name="connsiteX1910" fmla="*/ 60570 w 999789"/>
                    <a:gd name="connsiteY1910" fmla="*/ 406607 h 863506"/>
                    <a:gd name="connsiteX1911" fmla="*/ 61419 w 999789"/>
                    <a:gd name="connsiteY1911" fmla="*/ 408304 h 863506"/>
                    <a:gd name="connsiteX1912" fmla="*/ 60570 w 999789"/>
                    <a:gd name="connsiteY1912" fmla="*/ 409152 h 863506"/>
                    <a:gd name="connsiteX1913" fmla="*/ 59721 w 999789"/>
                    <a:gd name="connsiteY1913" fmla="*/ 410001 h 863506"/>
                    <a:gd name="connsiteX1914" fmla="*/ 58872 w 999789"/>
                    <a:gd name="connsiteY1914" fmla="*/ 410001 h 863506"/>
                    <a:gd name="connsiteX1915" fmla="*/ 56299 w 999789"/>
                    <a:gd name="connsiteY1915" fmla="*/ 411724 h 863506"/>
                    <a:gd name="connsiteX1916" fmla="*/ 55450 w 999789"/>
                    <a:gd name="connsiteY1916" fmla="*/ 414269 h 863506"/>
                    <a:gd name="connsiteX1917" fmla="*/ 53752 w 999789"/>
                    <a:gd name="connsiteY1917" fmla="*/ 415117 h 863506"/>
                    <a:gd name="connsiteX1918" fmla="*/ 50329 w 999789"/>
                    <a:gd name="connsiteY1918" fmla="*/ 415117 h 863506"/>
                    <a:gd name="connsiteX1919" fmla="*/ 49480 w 999789"/>
                    <a:gd name="connsiteY1919" fmla="*/ 414269 h 863506"/>
                    <a:gd name="connsiteX1920" fmla="*/ 49480 w 999789"/>
                    <a:gd name="connsiteY1920" fmla="*/ 413421 h 863506"/>
                    <a:gd name="connsiteX1921" fmla="*/ 48631 w 999789"/>
                    <a:gd name="connsiteY1921" fmla="*/ 412572 h 863506"/>
                    <a:gd name="connsiteX1922" fmla="*/ 47782 w 999789"/>
                    <a:gd name="connsiteY1922" fmla="*/ 413421 h 863506"/>
                    <a:gd name="connsiteX1923" fmla="*/ 47782 w 999789"/>
                    <a:gd name="connsiteY1923" fmla="*/ 414269 h 863506"/>
                    <a:gd name="connsiteX1924" fmla="*/ 46058 w 999789"/>
                    <a:gd name="connsiteY1924" fmla="*/ 415966 h 863506"/>
                    <a:gd name="connsiteX1925" fmla="*/ 45209 w 999789"/>
                    <a:gd name="connsiteY1925" fmla="*/ 415966 h 863506"/>
                    <a:gd name="connsiteX1926" fmla="*/ 44360 w 999789"/>
                    <a:gd name="connsiteY1926" fmla="*/ 414269 h 863506"/>
                    <a:gd name="connsiteX1927" fmla="*/ 42662 w 999789"/>
                    <a:gd name="connsiteY1927" fmla="*/ 411724 h 863506"/>
                    <a:gd name="connsiteX1928" fmla="*/ 41813 w 999789"/>
                    <a:gd name="connsiteY1928" fmla="*/ 410849 h 863506"/>
                    <a:gd name="connsiteX1929" fmla="*/ 40937 w 999789"/>
                    <a:gd name="connsiteY1929" fmla="*/ 412572 h 863506"/>
                    <a:gd name="connsiteX1930" fmla="*/ 36692 w 999789"/>
                    <a:gd name="connsiteY1930" fmla="*/ 414269 h 863506"/>
                    <a:gd name="connsiteX1931" fmla="*/ 35817 w 999789"/>
                    <a:gd name="connsiteY1931" fmla="*/ 412572 h 863506"/>
                    <a:gd name="connsiteX1932" fmla="*/ 34968 w 999789"/>
                    <a:gd name="connsiteY1932" fmla="*/ 413421 h 863506"/>
                    <a:gd name="connsiteX1933" fmla="*/ 32421 w 999789"/>
                    <a:gd name="connsiteY1933" fmla="*/ 415117 h 863506"/>
                    <a:gd name="connsiteX1934" fmla="*/ 32421 w 999789"/>
                    <a:gd name="connsiteY1934" fmla="*/ 416841 h 863506"/>
                    <a:gd name="connsiteX1935" fmla="*/ 31572 w 999789"/>
                    <a:gd name="connsiteY1935" fmla="*/ 416841 h 863506"/>
                    <a:gd name="connsiteX1936" fmla="*/ 29847 w 999789"/>
                    <a:gd name="connsiteY1936" fmla="*/ 416841 h 863506"/>
                    <a:gd name="connsiteX1937" fmla="*/ 28149 w 999789"/>
                    <a:gd name="connsiteY1937" fmla="*/ 416841 h 863506"/>
                    <a:gd name="connsiteX1938" fmla="*/ 28149 w 999789"/>
                    <a:gd name="connsiteY1938" fmla="*/ 415117 h 863506"/>
                    <a:gd name="connsiteX1939" fmla="*/ 28998 w 999789"/>
                    <a:gd name="connsiteY1939" fmla="*/ 414269 h 863506"/>
                    <a:gd name="connsiteX1940" fmla="*/ 27300 w 999789"/>
                    <a:gd name="connsiteY1940" fmla="*/ 413421 h 863506"/>
                    <a:gd name="connsiteX1941" fmla="*/ 24753 w 999789"/>
                    <a:gd name="connsiteY1941" fmla="*/ 413421 h 863506"/>
                    <a:gd name="connsiteX1942" fmla="*/ 23029 w 999789"/>
                    <a:gd name="connsiteY1942" fmla="*/ 412572 h 863506"/>
                    <a:gd name="connsiteX1943" fmla="*/ 20482 w 999789"/>
                    <a:gd name="connsiteY1943" fmla="*/ 412572 h 863506"/>
                    <a:gd name="connsiteX1944" fmla="*/ 19633 w 999789"/>
                    <a:gd name="connsiteY1944" fmla="*/ 412572 h 863506"/>
                    <a:gd name="connsiteX1945" fmla="*/ 18757 w 999789"/>
                    <a:gd name="connsiteY1945" fmla="*/ 415117 h 863506"/>
                    <a:gd name="connsiteX1946" fmla="*/ 15361 w 999789"/>
                    <a:gd name="connsiteY1946" fmla="*/ 414269 h 863506"/>
                    <a:gd name="connsiteX1947" fmla="*/ 11939 w 999789"/>
                    <a:gd name="connsiteY1947" fmla="*/ 413421 h 863506"/>
                    <a:gd name="connsiteX1948" fmla="*/ 11090 w 999789"/>
                    <a:gd name="connsiteY1948" fmla="*/ 411724 h 863506"/>
                    <a:gd name="connsiteX1949" fmla="*/ 10241 w 999789"/>
                    <a:gd name="connsiteY1949" fmla="*/ 410849 h 863506"/>
                    <a:gd name="connsiteX1950" fmla="*/ 11090 w 999789"/>
                    <a:gd name="connsiteY1950" fmla="*/ 405759 h 863506"/>
                    <a:gd name="connsiteX1951" fmla="*/ 10241 w 999789"/>
                    <a:gd name="connsiteY1951" fmla="*/ 404884 h 863506"/>
                    <a:gd name="connsiteX1952" fmla="*/ 4271 w 999789"/>
                    <a:gd name="connsiteY1952" fmla="*/ 402339 h 863506"/>
                    <a:gd name="connsiteX1953" fmla="*/ 1698 w 999789"/>
                    <a:gd name="connsiteY1953" fmla="*/ 401490 h 863506"/>
                    <a:gd name="connsiteX1954" fmla="*/ 0 w 999789"/>
                    <a:gd name="connsiteY1954" fmla="*/ 402339 h 863506"/>
                    <a:gd name="connsiteX1955" fmla="*/ 1698 w 999789"/>
                    <a:gd name="connsiteY1955" fmla="*/ 400642 h 863506"/>
                    <a:gd name="connsiteX1956" fmla="*/ 7667 w 999789"/>
                    <a:gd name="connsiteY1956" fmla="*/ 400642 h 863506"/>
                    <a:gd name="connsiteX1957" fmla="*/ 11939 w 999789"/>
                    <a:gd name="connsiteY1957" fmla="*/ 398919 h 863506"/>
                    <a:gd name="connsiteX1958" fmla="*/ 20482 w 999789"/>
                    <a:gd name="connsiteY1958" fmla="*/ 393802 h 863506"/>
                    <a:gd name="connsiteX1959" fmla="*/ 23029 w 999789"/>
                    <a:gd name="connsiteY1959" fmla="*/ 391257 h 863506"/>
                    <a:gd name="connsiteX1960" fmla="*/ 24753 w 999789"/>
                    <a:gd name="connsiteY1960" fmla="*/ 386989 h 863506"/>
                    <a:gd name="connsiteX1961" fmla="*/ 27300 w 999789"/>
                    <a:gd name="connsiteY1961" fmla="*/ 384444 h 863506"/>
                    <a:gd name="connsiteX1962" fmla="*/ 29847 w 999789"/>
                    <a:gd name="connsiteY1962" fmla="*/ 381872 h 863506"/>
                    <a:gd name="connsiteX1963" fmla="*/ 37541 w 999789"/>
                    <a:gd name="connsiteY1963" fmla="*/ 377604 h 863506"/>
                    <a:gd name="connsiteX1964" fmla="*/ 40088 w 999789"/>
                    <a:gd name="connsiteY1964" fmla="*/ 374210 h 8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Lst>
                  <a:rect l="l" t="t" r="r" b="b"/>
                  <a:pathLst>
                    <a:path w="999789" h="863506">
                      <a:moveTo>
                        <a:pt x="40088" y="374210"/>
                      </a:moveTo>
                      <a:lnTo>
                        <a:pt x="40937" y="369093"/>
                      </a:lnTo>
                      <a:lnTo>
                        <a:pt x="40088" y="363977"/>
                      </a:lnTo>
                      <a:lnTo>
                        <a:pt x="40088" y="362280"/>
                      </a:lnTo>
                      <a:lnTo>
                        <a:pt x="44360" y="355440"/>
                      </a:lnTo>
                      <a:lnTo>
                        <a:pt x="50329" y="350350"/>
                      </a:lnTo>
                      <a:lnTo>
                        <a:pt x="52903" y="349475"/>
                      </a:lnTo>
                      <a:lnTo>
                        <a:pt x="59721" y="349475"/>
                      </a:lnTo>
                      <a:lnTo>
                        <a:pt x="64841" y="347778"/>
                      </a:lnTo>
                      <a:lnTo>
                        <a:pt x="65690" y="346930"/>
                      </a:lnTo>
                      <a:lnTo>
                        <a:pt x="69086" y="344385"/>
                      </a:lnTo>
                      <a:lnTo>
                        <a:pt x="75082" y="339268"/>
                      </a:lnTo>
                      <a:lnTo>
                        <a:pt x="82750" y="329034"/>
                      </a:lnTo>
                      <a:lnTo>
                        <a:pt x="85297" y="325615"/>
                      </a:lnTo>
                      <a:lnTo>
                        <a:pt x="89568" y="322221"/>
                      </a:lnTo>
                      <a:lnTo>
                        <a:pt x="92991" y="317104"/>
                      </a:lnTo>
                      <a:lnTo>
                        <a:pt x="98960" y="313684"/>
                      </a:lnTo>
                      <a:lnTo>
                        <a:pt x="102356" y="311988"/>
                      </a:lnTo>
                      <a:lnTo>
                        <a:pt x="104081" y="310264"/>
                      </a:lnTo>
                      <a:lnTo>
                        <a:pt x="106628" y="308568"/>
                      </a:lnTo>
                      <a:lnTo>
                        <a:pt x="109201" y="305148"/>
                      </a:lnTo>
                      <a:lnTo>
                        <a:pt x="109201" y="302603"/>
                      </a:lnTo>
                      <a:lnTo>
                        <a:pt x="109201" y="300906"/>
                      </a:lnTo>
                      <a:lnTo>
                        <a:pt x="110050" y="296637"/>
                      </a:lnTo>
                      <a:lnTo>
                        <a:pt x="111748" y="295789"/>
                      </a:lnTo>
                      <a:lnTo>
                        <a:pt x="116869" y="295789"/>
                      </a:lnTo>
                      <a:lnTo>
                        <a:pt x="118567" y="294941"/>
                      </a:lnTo>
                      <a:lnTo>
                        <a:pt x="124536" y="283859"/>
                      </a:lnTo>
                      <a:lnTo>
                        <a:pt x="125412" y="281287"/>
                      </a:lnTo>
                      <a:lnTo>
                        <a:pt x="124536" y="277894"/>
                      </a:lnTo>
                      <a:lnTo>
                        <a:pt x="127109" y="272777"/>
                      </a:lnTo>
                      <a:lnTo>
                        <a:pt x="130532" y="268509"/>
                      </a:lnTo>
                      <a:lnTo>
                        <a:pt x="132230" y="263392"/>
                      </a:lnTo>
                      <a:lnTo>
                        <a:pt x="134777" y="262544"/>
                      </a:lnTo>
                      <a:lnTo>
                        <a:pt x="139048" y="262544"/>
                      </a:lnTo>
                      <a:lnTo>
                        <a:pt x="142471" y="259972"/>
                      </a:lnTo>
                      <a:lnTo>
                        <a:pt x="144169" y="259124"/>
                      </a:lnTo>
                      <a:lnTo>
                        <a:pt x="152712" y="258275"/>
                      </a:lnTo>
                      <a:lnTo>
                        <a:pt x="154410" y="258275"/>
                      </a:lnTo>
                      <a:lnTo>
                        <a:pt x="155259" y="253159"/>
                      </a:lnTo>
                      <a:lnTo>
                        <a:pt x="156957" y="250613"/>
                      </a:lnTo>
                      <a:lnTo>
                        <a:pt x="154410" y="248042"/>
                      </a:lnTo>
                      <a:lnTo>
                        <a:pt x="155259" y="244648"/>
                      </a:lnTo>
                      <a:lnTo>
                        <a:pt x="156957" y="242925"/>
                      </a:lnTo>
                      <a:lnTo>
                        <a:pt x="158681" y="242077"/>
                      </a:lnTo>
                      <a:lnTo>
                        <a:pt x="164651" y="240380"/>
                      </a:lnTo>
                      <a:lnTo>
                        <a:pt x="166349" y="238657"/>
                      </a:lnTo>
                      <a:lnTo>
                        <a:pt x="168896" y="235263"/>
                      </a:lnTo>
                      <a:lnTo>
                        <a:pt x="169771" y="233566"/>
                      </a:lnTo>
                      <a:lnTo>
                        <a:pt x="169771" y="230147"/>
                      </a:lnTo>
                      <a:lnTo>
                        <a:pt x="168896" y="224181"/>
                      </a:lnTo>
                      <a:lnTo>
                        <a:pt x="169771" y="221610"/>
                      </a:lnTo>
                      <a:lnTo>
                        <a:pt x="171469" y="220761"/>
                      </a:lnTo>
                      <a:lnTo>
                        <a:pt x="174016" y="219065"/>
                      </a:lnTo>
                      <a:lnTo>
                        <a:pt x="183408" y="219065"/>
                      </a:lnTo>
                      <a:lnTo>
                        <a:pt x="186831" y="214796"/>
                      </a:lnTo>
                      <a:lnTo>
                        <a:pt x="188528" y="211403"/>
                      </a:lnTo>
                      <a:lnTo>
                        <a:pt x="191075" y="207983"/>
                      </a:lnTo>
                      <a:lnTo>
                        <a:pt x="201316" y="199446"/>
                      </a:lnTo>
                      <a:lnTo>
                        <a:pt x="204739" y="197749"/>
                      </a:lnTo>
                      <a:lnTo>
                        <a:pt x="206437" y="196053"/>
                      </a:lnTo>
                      <a:lnTo>
                        <a:pt x="207286" y="194356"/>
                      </a:lnTo>
                      <a:lnTo>
                        <a:pt x="205588" y="192633"/>
                      </a:lnTo>
                      <a:lnTo>
                        <a:pt x="203890" y="190088"/>
                      </a:lnTo>
                      <a:lnTo>
                        <a:pt x="203890" y="188364"/>
                      </a:lnTo>
                      <a:lnTo>
                        <a:pt x="203890" y="186668"/>
                      </a:lnTo>
                      <a:lnTo>
                        <a:pt x="205588" y="184123"/>
                      </a:lnTo>
                      <a:lnTo>
                        <a:pt x="209010" y="183274"/>
                      </a:lnTo>
                      <a:lnTo>
                        <a:pt x="213255" y="182399"/>
                      </a:lnTo>
                      <a:lnTo>
                        <a:pt x="217527" y="181551"/>
                      </a:lnTo>
                      <a:lnTo>
                        <a:pt x="220949" y="180703"/>
                      </a:lnTo>
                      <a:lnTo>
                        <a:pt x="221798" y="179854"/>
                      </a:lnTo>
                      <a:lnTo>
                        <a:pt x="221798" y="179006"/>
                      </a:lnTo>
                      <a:lnTo>
                        <a:pt x="219225" y="173041"/>
                      </a:lnTo>
                      <a:lnTo>
                        <a:pt x="219225" y="171317"/>
                      </a:lnTo>
                      <a:lnTo>
                        <a:pt x="219225" y="170469"/>
                      </a:lnTo>
                      <a:lnTo>
                        <a:pt x="222647" y="165352"/>
                      </a:lnTo>
                      <a:lnTo>
                        <a:pt x="226070" y="164504"/>
                      </a:lnTo>
                      <a:lnTo>
                        <a:pt x="229466" y="166201"/>
                      </a:lnTo>
                      <a:lnTo>
                        <a:pt x="237160" y="166201"/>
                      </a:lnTo>
                      <a:lnTo>
                        <a:pt x="239707" y="167076"/>
                      </a:lnTo>
                      <a:lnTo>
                        <a:pt x="240556" y="167924"/>
                      </a:lnTo>
                      <a:lnTo>
                        <a:pt x="241405" y="170469"/>
                      </a:lnTo>
                      <a:lnTo>
                        <a:pt x="242280" y="172192"/>
                      </a:lnTo>
                      <a:lnTo>
                        <a:pt x="243129" y="173889"/>
                      </a:lnTo>
                      <a:lnTo>
                        <a:pt x="244827" y="173889"/>
                      </a:lnTo>
                      <a:lnTo>
                        <a:pt x="245676" y="172192"/>
                      </a:lnTo>
                      <a:lnTo>
                        <a:pt x="245676" y="169621"/>
                      </a:lnTo>
                      <a:lnTo>
                        <a:pt x="248250" y="162807"/>
                      </a:lnTo>
                      <a:lnTo>
                        <a:pt x="248250" y="161111"/>
                      </a:lnTo>
                      <a:lnTo>
                        <a:pt x="243978" y="158539"/>
                      </a:lnTo>
                      <a:lnTo>
                        <a:pt x="240556" y="155994"/>
                      </a:lnTo>
                      <a:lnTo>
                        <a:pt x="235435" y="154271"/>
                      </a:lnTo>
                      <a:lnTo>
                        <a:pt x="234586" y="151725"/>
                      </a:lnTo>
                      <a:lnTo>
                        <a:pt x="235435" y="150029"/>
                      </a:lnTo>
                      <a:lnTo>
                        <a:pt x="240556" y="148305"/>
                      </a:lnTo>
                      <a:lnTo>
                        <a:pt x="244827" y="147457"/>
                      </a:lnTo>
                      <a:lnTo>
                        <a:pt x="249947" y="143189"/>
                      </a:lnTo>
                      <a:lnTo>
                        <a:pt x="250796" y="142340"/>
                      </a:lnTo>
                      <a:lnTo>
                        <a:pt x="252494" y="141492"/>
                      </a:lnTo>
                      <a:lnTo>
                        <a:pt x="253370" y="141492"/>
                      </a:lnTo>
                      <a:lnTo>
                        <a:pt x="254219" y="140644"/>
                      </a:lnTo>
                      <a:lnTo>
                        <a:pt x="253370" y="138947"/>
                      </a:lnTo>
                      <a:lnTo>
                        <a:pt x="255068" y="138072"/>
                      </a:lnTo>
                      <a:lnTo>
                        <a:pt x="254219" y="136375"/>
                      </a:lnTo>
                      <a:lnTo>
                        <a:pt x="255068" y="135527"/>
                      </a:lnTo>
                      <a:lnTo>
                        <a:pt x="255917" y="133830"/>
                      </a:lnTo>
                      <a:lnTo>
                        <a:pt x="257615" y="133830"/>
                      </a:lnTo>
                      <a:lnTo>
                        <a:pt x="259339" y="134679"/>
                      </a:lnTo>
                      <a:lnTo>
                        <a:pt x="259339" y="135527"/>
                      </a:lnTo>
                      <a:lnTo>
                        <a:pt x="258464" y="137224"/>
                      </a:lnTo>
                      <a:lnTo>
                        <a:pt x="258464" y="138072"/>
                      </a:lnTo>
                      <a:lnTo>
                        <a:pt x="261886" y="139795"/>
                      </a:lnTo>
                      <a:lnTo>
                        <a:pt x="262735" y="139795"/>
                      </a:lnTo>
                      <a:lnTo>
                        <a:pt x="263584" y="138947"/>
                      </a:lnTo>
                      <a:lnTo>
                        <a:pt x="263584" y="137224"/>
                      </a:lnTo>
                      <a:lnTo>
                        <a:pt x="263584" y="136375"/>
                      </a:lnTo>
                      <a:lnTo>
                        <a:pt x="265309" y="134679"/>
                      </a:lnTo>
                      <a:lnTo>
                        <a:pt x="267856" y="133830"/>
                      </a:lnTo>
                      <a:lnTo>
                        <a:pt x="269580" y="130410"/>
                      </a:lnTo>
                      <a:lnTo>
                        <a:pt x="270429" y="128713"/>
                      </a:lnTo>
                      <a:lnTo>
                        <a:pt x="272127" y="128713"/>
                      </a:lnTo>
                      <a:lnTo>
                        <a:pt x="273825" y="131259"/>
                      </a:lnTo>
                      <a:lnTo>
                        <a:pt x="275550" y="131259"/>
                      </a:lnTo>
                      <a:lnTo>
                        <a:pt x="276399" y="131259"/>
                      </a:lnTo>
                      <a:lnTo>
                        <a:pt x="277248" y="129562"/>
                      </a:lnTo>
                      <a:lnTo>
                        <a:pt x="280644" y="126142"/>
                      </a:lnTo>
                      <a:lnTo>
                        <a:pt x="285764" y="123597"/>
                      </a:lnTo>
                      <a:lnTo>
                        <a:pt x="286640" y="122748"/>
                      </a:lnTo>
                      <a:lnTo>
                        <a:pt x="286640" y="121025"/>
                      </a:lnTo>
                      <a:lnTo>
                        <a:pt x="284915" y="118480"/>
                      </a:lnTo>
                      <a:lnTo>
                        <a:pt x="284066" y="118480"/>
                      </a:lnTo>
                      <a:lnTo>
                        <a:pt x="284066" y="116783"/>
                      </a:lnTo>
                      <a:lnTo>
                        <a:pt x="285764" y="115060"/>
                      </a:lnTo>
                      <a:lnTo>
                        <a:pt x="289187" y="115060"/>
                      </a:lnTo>
                      <a:lnTo>
                        <a:pt x="290036" y="114212"/>
                      </a:lnTo>
                      <a:lnTo>
                        <a:pt x="290885" y="110818"/>
                      </a:lnTo>
                      <a:lnTo>
                        <a:pt x="291734" y="109095"/>
                      </a:lnTo>
                      <a:lnTo>
                        <a:pt x="292609" y="109095"/>
                      </a:lnTo>
                      <a:lnTo>
                        <a:pt x="294307" y="109095"/>
                      </a:lnTo>
                      <a:lnTo>
                        <a:pt x="297730" y="109943"/>
                      </a:lnTo>
                      <a:lnTo>
                        <a:pt x="299428" y="109943"/>
                      </a:lnTo>
                      <a:lnTo>
                        <a:pt x="300277" y="108247"/>
                      </a:lnTo>
                      <a:lnTo>
                        <a:pt x="302824" y="103978"/>
                      </a:lnTo>
                      <a:lnTo>
                        <a:pt x="307944" y="99736"/>
                      </a:lnTo>
                      <a:lnTo>
                        <a:pt x="309669" y="99736"/>
                      </a:lnTo>
                      <a:lnTo>
                        <a:pt x="311366" y="100585"/>
                      </a:lnTo>
                      <a:lnTo>
                        <a:pt x="313064" y="103130"/>
                      </a:lnTo>
                      <a:lnTo>
                        <a:pt x="314789" y="104827"/>
                      </a:lnTo>
                      <a:lnTo>
                        <a:pt x="315638" y="105701"/>
                      </a:lnTo>
                      <a:lnTo>
                        <a:pt x="316487" y="104827"/>
                      </a:lnTo>
                      <a:lnTo>
                        <a:pt x="317336" y="103978"/>
                      </a:lnTo>
                      <a:lnTo>
                        <a:pt x="316487" y="100585"/>
                      </a:lnTo>
                      <a:lnTo>
                        <a:pt x="317336" y="99736"/>
                      </a:lnTo>
                      <a:lnTo>
                        <a:pt x="319034" y="98861"/>
                      </a:lnTo>
                      <a:lnTo>
                        <a:pt x="322456" y="98013"/>
                      </a:lnTo>
                      <a:lnTo>
                        <a:pt x="325879" y="99736"/>
                      </a:lnTo>
                      <a:lnTo>
                        <a:pt x="328426" y="100585"/>
                      </a:lnTo>
                      <a:lnTo>
                        <a:pt x="329275" y="98861"/>
                      </a:lnTo>
                      <a:lnTo>
                        <a:pt x="329275" y="97165"/>
                      </a:lnTo>
                      <a:lnTo>
                        <a:pt x="328426" y="95468"/>
                      </a:lnTo>
                      <a:lnTo>
                        <a:pt x="322456" y="92896"/>
                      </a:lnTo>
                      <a:lnTo>
                        <a:pt x="321607" y="91200"/>
                      </a:lnTo>
                      <a:lnTo>
                        <a:pt x="322456" y="90351"/>
                      </a:lnTo>
                      <a:lnTo>
                        <a:pt x="323305" y="89503"/>
                      </a:lnTo>
                      <a:lnTo>
                        <a:pt x="325879" y="88655"/>
                      </a:lnTo>
                      <a:lnTo>
                        <a:pt x="330124" y="92048"/>
                      </a:lnTo>
                      <a:lnTo>
                        <a:pt x="330999" y="92896"/>
                      </a:lnTo>
                      <a:lnTo>
                        <a:pt x="332697" y="92048"/>
                      </a:lnTo>
                      <a:lnTo>
                        <a:pt x="333546" y="89503"/>
                      </a:lnTo>
                      <a:lnTo>
                        <a:pt x="335244" y="89503"/>
                      </a:lnTo>
                      <a:lnTo>
                        <a:pt x="337818" y="90351"/>
                      </a:lnTo>
                      <a:lnTo>
                        <a:pt x="338667" y="90351"/>
                      </a:lnTo>
                      <a:lnTo>
                        <a:pt x="340365" y="89503"/>
                      </a:lnTo>
                      <a:lnTo>
                        <a:pt x="341214" y="87780"/>
                      </a:lnTo>
                      <a:lnTo>
                        <a:pt x="341214" y="86931"/>
                      </a:lnTo>
                      <a:lnTo>
                        <a:pt x="344636" y="83538"/>
                      </a:lnTo>
                      <a:lnTo>
                        <a:pt x="344636" y="80118"/>
                      </a:lnTo>
                      <a:lnTo>
                        <a:pt x="344636" y="75001"/>
                      </a:lnTo>
                      <a:lnTo>
                        <a:pt x="344636" y="72456"/>
                      </a:lnTo>
                      <a:lnTo>
                        <a:pt x="345485" y="70733"/>
                      </a:lnTo>
                      <a:lnTo>
                        <a:pt x="347183" y="70733"/>
                      </a:lnTo>
                      <a:lnTo>
                        <a:pt x="350606" y="70733"/>
                      </a:lnTo>
                      <a:lnTo>
                        <a:pt x="351455" y="69884"/>
                      </a:lnTo>
                      <a:lnTo>
                        <a:pt x="352304" y="67339"/>
                      </a:lnTo>
                      <a:lnTo>
                        <a:pt x="353179" y="63071"/>
                      </a:lnTo>
                      <a:lnTo>
                        <a:pt x="355726" y="57954"/>
                      </a:lnTo>
                      <a:lnTo>
                        <a:pt x="356575" y="57954"/>
                      </a:lnTo>
                      <a:lnTo>
                        <a:pt x="358273" y="58803"/>
                      </a:lnTo>
                      <a:lnTo>
                        <a:pt x="359149" y="63919"/>
                      </a:lnTo>
                      <a:lnTo>
                        <a:pt x="360847" y="64768"/>
                      </a:lnTo>
                      <a:lnTo>
                        <a:pt x="361696" y="64768"/>
                      </a:lnTo>
                      <a:lnTo>
                        <a:pt x="362545" y="64768"/>
                      </a:lnTo>
                      <a:lnTo>
                        <a:pt x="363394" y="63919"/>
                      </a:lnTo>
                      <a:lnTo>
                        <a:pt x="365118" y="62223"/>
                      </a:lnTo>
                      <a:lnTo>
                        <a:pt x="367665" y="62223"/>
                      </a:lnTo>
                      <a:lnTo>
                        <a:pt x="372785" y="63919"/>
                      </a:lnTo>
                      <a:lnTo>
                        <a:pt x="373634" y="63071"/>
                      </a:lnTo>
                      <a:lnTo>
                        <a:pt x="373634" y="61374"/>
                      </a:lnTo>
                      <a:lnTo>
                        <a:pt x="372785" y="57954"/>
                      </a:lnTo>
                      <a:lnTo>
                        <a:pt x="372785" y="56257"/>
                      </a:lnTo>
                      <a:lnTo>
                        <a:pt x="373634" y="54534"/>
                      </a:lnTo>
                      <a:lnTo>
                        <a:pt x="374483" y="54534"/>
                      </a:lnTo>
                      <a:lnTo>
                        <a:pt x="375359" y="55409"/>
                      </a:lnTo>
                      <a:lnTo>
                        <a:pt x="377057" y="59651"/>
                      </a:lnTo>
                      <a:lnTo>
                        <a:pt x="378755" y="59651"/>
                      </a:lnTo>
                      <a:lnTo>
                        <a:pt x="379604" y="59651"/>
                      </a:lnTo>
                      <a:lnTo>
                        <a:pt x="380453" y="57954"/>
                      </a:lnTo>
                      <a:lnTo>
                        <a:pt x="381328" y="55409"/>
                      </a:lnTo>
                      <a:lnTo>
                        <a:pt x="383875" y="51141"/>
                      </a:lnTo>
                      <a:lnTo>
                        <a:pt x="383875" y="49444"/>
                      </a:lnTo>
                      <a:lnTo>
                        <a:pt x="384724" y="47721"/>
                      </a:lnTo>
                      <a:lnTo>
                        <a:pt x="385573" y="47721"/>
                      </a:lnTo>
                      <a:lnTo>
                        <a:pt x="386422" y="48569"/>
                      </a:lnTo>
                      <a:lnTo>
                        <a:pt x="388996" y="51141"/>
                      </a:lnTo>
                      <a:lnTo>
                        <a:pt x="390694" y="54534"/>
                      </a:lnTo>
                      <a:lnTo>
                        <a:pt x="391543" y="54534"/>
                      </a:lnTo>
                      <a:lnTo>
                        <a:pt x="393267" y="53686"/>
                      </a:lnTo>
                      <a:lnTo>
                        <a:pt x="394116" y="51989"/>
                      </a:lnTo>
                      <a:lnTo>
                        <a:pt x="394965" y="51141"/>
                      </a:lnTo>
                      <a:lnTo>
                        <a:pt x="398388" y="51141"/>
                      </a:lnTo>
                      <a:lnTo>
                        <a:pt x="400935" y="51141"/>
                      </a:lnTo>
                      <a:lnTo>
                        <a:pt x="402633" y="50292"/>
                      </a:lnTo>
                      <a:lnTo>
                        <a:pt x="402633" y="48569"/>
                      </a:lnTo>
                      <a:lnTo>
                        <a:pt x="401784" y="47721"/>
                      </a:lnTo>
                      <a:lnTo>
                        <a:pt x="399237" y="46024"/>
                      </a:lnTo>
                      <a:lnTo>
                        <a:pt x="399237" y="44327"/>
                      </a:lnTo>
                      <a:lnTo>
                        <a:pt x="400086" y="44327"/>
                      </a:lnTo>
                      <a:lnTo>
                        <a:pt x="403508" y="44327"/>
                      </a:lnTo>
                      <a:lnTo>
                        <a:pt x="404357" y="43452"/>
                      </a:lnTo>
                      <a:lnTo>
                        <a:pt x="406055" y="41756"/>
                      </a:lnTo>
                      <a:lnTo>
                        <a:pt x="406904" y="41756"/>
                      </a:lnTo>
                      <a:lnTo>
                        <a:pt x="409478" y="43452"/>
                      </a:lnTo>
                      <a:lnTo>
                        <a:pt x="409478" y="44327"/>
                      </a:lnTo>
                      <a:lnTo>
                        <a:pt x="412025" y="47721"/>
                      </a:lnTo>
                      <a:lnTo>
                        <a:pt x="412874" y="48569"/>
                      </a:lnTo>
                      <a:lnTo>
                        <a:pt x="414598" y="49444"/>
                      </a:lnTo>
                      <a:lnTo>
                        <a:pt x="416296" y="48569"/>
                      </a:lnTo>
                      <a:lnTo>
                        <a:pt x="416296" y="46872"/>
                      </a:lnTo>
                      <a:lnTo>
                        <a:pt x="415447" y="44327"/>
                      </a:lnTo>
                      <a:lnTo>
                        <a:pt x="415447" y="42604"/>
                      </a:lnTo>
                      <a:lnTo>
                        <a:pt x="415447" y="41756"/>
                      </a:lnTo>
                      <a:lnTo>
                        <a:pt x="416296" y="41756"/>
                      </a:lnTo>
                      <a:lnTo>
                        <a:pt x="417994" y="42604"/>
                      </a:lnTo>
                      <a:lnTo>
                        <a:pt x="419692" y="44327"/>
                      </a:lnTo>
                      <a:lnTo>
                        <a:pt x="421417" y="46872"/>
                      </a:lnTo>
                      <a:lnTo>
                        <a:pt x="422266" y="46872"/>
                      </a:lnTo>
                      <a:lnTo>
                        <a:pt x="424813" y="46024"/>
                      </a:lnTo>
                      <a:lnTo>
                        <a:pt x="424813" y="42604"/>
                      </a:lnTo>
                      <a:lnTo>
                        <a:pt x="425688" y="40907"/>
                      </a:lnTo>
                      <a:lnTo>
                        <a:pt x="426537" y="40059"/>
                      </a:lnTo>
                      <a:lnTo>
                        <a:pt x="429084" y="40059"/>
                      </a:lnTo>
                      <a:lnTo>
                        <a:pt x="430782" y="39211"/>
                      </a:lnTo>
                      <a:lnTo>
                        <a:pt x="431658" y="37487"/>
                      </a:lnTo>
                      <a:lnTo>
                        <a:pt x="431658" y="35791"/>
                      </a:lnTo>
                      <a:lnTo>
                        <a:pt x="431658" y="34094"/>
                      </a:lnTo>
                      <a:lnTo>
                        <a:pt x="432507" y="31522"/>
                      </a:lnTo>
                      <a:lnTo>
                        <a:pt x="434205" y="28977"/>
                      </a:lnTo>
                      <a:lnTo>
                        <a:pt x="434205" y="27280"/>
                      </a:lnTo>
                      <a:lnTo>
                        <a:pt x="435053" y="23860"/>
                      </a:lnTo>
                      <a:lnTo>
                        <a:pt x="436751" y="22164"/>
                      </a:lnTo>
                      <a:lnTo>
                        <a:pt x="437627" y="22164"/>
                      </a:lnTo>
                      <a:lnTo>
                        <a:pt x="438476" y="23012"/>
                      </a:lnTo>
                      <a:lnTo>
                        <a:pt x="438476" y="23860"/>
                      </a:lnTo>
                      <a:lnTo>
                        <a:pt x="438476" y="27280"/>
                      </a:lnTo>
                      <a:lnTo>
                        <a:pt x="440174" y="28129"/>
                      </a:lnTo>
                      <a:lnTo>
                        <a:pt x="441872" y="28129"/>
                      </a:lnTo>
                      <a:lnTo>
                        <a:pt x="444445" y="28129"/>
                      </a:lnTo>
                      <a:lnTo>
                        <a:pt x="445294" y="28129"/>
                      </a:lnTo>
                      <a:lnTo>
                        <a:pt x="448717" y="28129"/>
                      </a:lnTo>
                      <a:lnTo>
                        <a:pt x="449566" y="26405"/>
                      </a:lnTo>
                      <a:lnTo>
                        <a:pt x="451264" y="23012"/>
                      </a:lnTo>
                      <a:lnTo>
                        <a:pt x="454686" y="22164"/>
                      </a:lnTo>
                      <a:lnTo>
                        <a:pt x="456384" y="19592"/>
                      </a:lnTo>
                      <a:lnTo>
                        <a:pt x="456384" y="17047"/>
                      </a:lnTo>
                      <a:lnTo>
                        <a:pt x="457233" y="15324"/>
                      </a:lnTo>
                      <a:lnTo>
                        <a:pt x="459807" y="14475"/>
                      </a:lnTo>
                      <a:lnTo>
                        <a:pt x="461505" y="14475"/>
                      </a:lnTo>
                      <a:lnTo>
                        <a:pt x="463203" y="14475"/>
                      </a:lnTo>
                      <a:lnTo>
                        <a:pt x="463203" y="12779"/>
                      </a:lnTo>
                      <a:lnTo>
                        <a:pt x="463203" y="10207"/>
                      </a:lnTo>
                      <a:lnTo>
                        <a:pt x="464052" y="9359"/>
                      </a:lnTo>
                      <a:lnTo>
                        <a:pt x="465776" y="9359"/>
                      </a:lnTo>
                      <a:lnTo>
                        <a:pt x="467474" y="10207"/>
                      </a:lnTo>
                      <a:lnTo>
                        <a:pt x="468323" y="11930"/>
                      </a:lnTo>
                      <a:lnTo>
                        <a:pt x="470048" y="11930"/>
                      </a:lnTo>
                      <a:lnTo>
                        <a:pt x="471746" y="9359"/>
                      </a:lnTo>
                      <a:lnTo>
                        <a:pt x="472595" y="6813"/>
                      </a:lnTo>
                      <a:lnTo>
                        <a:pt x="473444" y="5965"/>
                      </a:lnTo>
                      <a:lnTo>
                        <a:pt x="476017" y="5965"/>
                      </a:lnTo>
                      <a:lnTo>
                        <a:pt x="477715" y="10207"/>
                      </a:lnTo>
                      <a:lnTo>
                        <a:pt x="478564" y="11082"/>
                      </a:lnTo>
                      <a:lnTo>
                        <a:pt x="479413" y="11082"/>
                      </a:lnTo>
                      <a:lnTo>
                        <a:pt x="480262" y="11930"/>
                      </a:lnTo>
                      <a:lnTo>
                        <a:pt x="481111" y="11930"/>
                      </a:lnTo>
                      <a:lnTo>
                        <a:pt x="481987" y="11930"/>
                      </a:lnTo>
                      <a:lnTo>
                        <a:pt x="482836" y="11082"/>
                      </a:lnTo>
                      <a:lnTo>
                        <a:pt x="486232" y="8510"/>
                      </a:lnTo>
                      <a:lnTo>
                        <a:pt x="487956" y="9359"/>
                      </a:lnTo>
                      <a:lnTo>
                        <a:pt x="489654" y="13627"/>
                      </a:lnTo>
                      <a:lnTo>
                        <a:pt x="491352" y="13627"/>
                      </a:lnTo>
                      <a:lnTo>
                        <a:pt x="493077" y="12779"/>
                      </a:lnTo>
                      <a:lnTo>
                        <a:pt x="493926" y="12779"/>
                      </a:lnTo>
                      <a:lnTo>
                        <a:pt x="494775" y="11930"/>
                      </a:lnTo>
                      <a:lnTo>
                        <a:pt x="496472" y="11082"/>
                      </a:lnTo>
                      <a:lnTo>
                        <a:pt x="497321" y="10207"/>
                      </a:lnTo>
                      <a:lnTo>
                        <a:pt x="499046" y="10207"/>
                      </a:lnTo>
                      <a:lnTo>
                        <a:pt x="499895" y="10207"/>
                      </a:lnTo>
                      <a:lnTo>
                        <a:pt x="501593" y="11082"/>
                      </a:lnTo>
                      <a:lnTo>
                        <a:pt x="501593" y="11930"/>
                      </a:lnTo>
                      <a:lnTo>
                        <a:pt x="502442" y="12779"/>
                      </a:lnTo>
                      <a:lnTo>
                        <a:pt x="502442" y="14475"/>
                      </a:lnTo>
                      <a:lnTo>
                        <a:pt x="502442" y="17047"/>
                      </a:lnTo>
                      <a:lnTo>
                        <a:pt x="503291" y="17895"/>
                      </a:lnTo>
                      <a:lnTo>
                        <a:pt x="504166" y="17895"/>
                      </a:lnTo>
                      <a:lnTo>
                        <a:pt x="505864" y="13627"/>
                      </a:lnTo>
                      <a:lnTo>
                        <a:pt x="506713" y="13627"/>
                      </a:lnTo>
                      <a:lnTo>
                        <a:pt x="508411" y="13627"/>
                      </a:lnTo>
                      <a:lnTo>
                        <a:pt x="509287" y="13627"/>
                      </a:lnTo>
                      <a:lnTo>
                        <a:pt x="512683" y="11930"/>
                      </a:lnTo>
                      <a:lnTo>
                        <a:pt x="514407" y="11930"/>
                      </a:lnTo>
                      <a:lnTo>
                        <a:pt x="515256" y="11930"/>
                      </a:lnTo>
                      <a:lnTo>
                        <a:pt x="517803" y="14475"/>
                      </a:lnTo>
                      <a:lnTo>
                        <a:pt x="519501" y="15324"/>
                      </a:lnTo>
                      <a:lnTo>
                        <a:pt x="520377" y="15324"/>
                      </a:lnTo>
                      <a:lnTo>
                        <a:pt x="522075" y="15324"/>
                      </a:lnTo>
                      <a:lnTo>
                        <a:pt x="522075" y="14475"/>
                      </a:lnTo>
                      <a:lnTo>
                        <a:pt x="522075" y="12779"/>
                      </a:lnTo>
                      <a:lnTo>
                        <a:pt x="522075" y="11930"/>
                      </a:lnTo>
                      <a:lnTo>
                        <a:pt x="520377" y="10207"/>
                      </a:lnTo>
                      <a:lnTo>
                        <a:pt x="520377" y="9359"/>
                      </a:lnTo>
                      <a:lnTo>
                        <a:pt x="520377" y="8510"/>
                      </a:lnTo>
                      <a:lnTo>
                        <a:pt x="520377" y="6813"/>
                      </a:lnTo>
                      <a:lnTo>
                        <a:pt x="521226" y="6813"/>
                      </a:lnTo>
                      <a:lnTo>
                        <a:pt x="522075" y="6813"/>
                      </a:lnTo>
                      <a:lnTo>
                        <a:pt x="523773" y="6813"/>
                      </a:lnTo>
                      <a:lnTo>
                        <a:pt x="524622" y="8510"/>
                      </a:lnTo>
                      <a:lnTo>
                        <a:pt x="526346" y="9359"/>
                      </a:lnTo>
                      <a:lnTo>
                        <a:pt x="532316" y="7662"/>
                      </a:lnTo>
                      <a:lnTo>
                        <a:pt x="533165" y="5965"/>
                      </a:lnTo>
                      <a:lnTo>
                        <a:pt x="534014" y="3393"/>
                      </a:lnTo>
                      <a:lnTo>
                        <a:pt x="535712" y="1697"/>
                      </a:lnTo>
                      <a:lnTo>
                        <a:pt x="536561" y="1697"/>
                      </a:lnTo>
                      <a:lnTo>
                        <a:pt x="537436" y="848"/>
                      </a:lnTo>
                      <a:lnTo>
                        <a:pt x="538285" y="1697"/>
                      </a:lnTo>
                      <a:lnTo>
                        <a:pt x="539134" y="3393"/>
                      </a:lnTo>
                      <a:lnTo>
                        <a:pt x="539983" y="4242"/>
                      </a:lnTo>
                      <a:lnTo>
                        <a:pt x="540832" y="4242"/>
                      </a:lnTo>
                      <a:lnTo>
                        <a:pt x="541681" y="4242"/>
                      </a:lnTo>
                      <a:lnTo>
                        <a:pt x="542557" y="4242"/>
                      </a:lnTo>
                      <a:lnTo>
                        <a:pt x="545104" y="4242"/>
                      </a:lnTo>
                      <a:lnTo>
                        <a:pt x="545104" y="5117"/>
                      </a:lnTo>
                      <a:lnTo>
                        <a:pt x="545953" y="5965"/>
                      </a:lnTo>
                      <a:lnTo>
                        <a:pt x="546802" y="5965"/>
                      </a:lnTo>
                      <a:lnTo>
                        <a:pt x="546802" y="6813"/>
                      </a:lnTo>
                      <a:lnTo>
                        <a:pt x="546802" y="7662"/>
                      </a:lnTo>
                      <a:lnTo>
                        <a:pt x="546802" y="8510"/>
                      </a:lnTo>
                      <a:lnTo>
                        <a:pt x="545953" y="10207"/>
                      </a:lnTo>
                      <a:lnTo>
                        <a:pt x="543406" y="14475"/>
                      </a:lnTo>
                      <a:lnTo>
                        <a:pt x="543406" y="15324"/>
                      </a:lnTo>
                      <a:lnTo>
                        <a:pt x="543406" y="16172"/>
                      </a:lnTo>
                      <a:lnTo>
                        <a:pt x="543406" y="17047"/>
                      </a:lnTo>
                      <a:lnTo>
                        <a:pt x="544255" y="17047"/>
                      </a:lnTo>
                      <a:lnTo>
                        <a:pt x="545104" y="17047"/>
                      </a:lnTo>
                      <a:lnTo>
                        <a:pt x="546802" y="14475"/>
                      </a:lnTo>
                      <a:lnTo>
                        <a:pt x="551922" y="11930"/>
                      </a:lnTo>
                      <a:lnTo>
                        <a:pt x="553647" y="11082"/>
                      </a:lnTo>
                      <a:lnTo>
                        <a:pt x="554496" y="11082"/>
                      </a:lnTo>
                      <a:lnTo>
                        <a:pt x="558740" y="13627"/>
                      </a:lnTo>
                      <a:lnTo>
                        <a:pt x="560465" y="13627"/>
                      </a:lnTo>
                      <a:lnTo>
                        <a:pt x="561314" y="12779"/>
                      </a:lnTo>
                      <a:lnTo>
                        <a:pt x="562163" y="8510"/>
                      </a:lnTo>
                      <a:lnTo>
                        <a:pt x="562163" y="7662"/>
                      </a:lnTo>
                      <a:lnTo>
                        <a:pt x="563012" y="7662"/>
                      </a:lnTo>
                      <a:lnTo>
                        <a:pt x="563861" y="6813"/>
                      </a:lnTo>
                      <a:lnTo>
                        <a:pt x="564736" y="7662"/>
                      </a:lnTo>
                      <a:lnTo>
                        <a:pt x="566434" y="11082"/>
                      </a:lnTo>
                      <a:lnTo>
                        <a:pt x="566434" y="11930"/>
                      </a:lnTo>
                      <a:lnTo>
                        <a:pt x="567283" y="11930"/>
                      </a:lnTo>
                      <a:lnTo>
                        <a:pt x="569830" y="11082"/>
                      </a:lnTo>
                      <a:lnTo>
                        <a:pt x="574951" y="9359"/>
                      </a:lnTo>
                      <a:lnTo>
                        <a:pt x="574951" y="7662"/>
                      </a:lnTo>
                      <a:lnTo>
                        <a:pt x="574951" y="6813"/>
                      </a:lnTo>
                      <a:lnTo>
                        <a:pt x="574102" y="4242"/>
                      </a:lnTo>
                      <a:lnTo>
                        <a:pt x="574102" y="3393"/>
                      </a:lnTo>
                      <a:lnTo>
                        <a:pt x="574102" y="2545"/>
                      </a:lnTo>
                      <a:lnTo>
                        <a:pt x="576675" y="0"/>
                      </a:lnTo>
                      <a:lnTo>
                        <a:pt x="577524" y="0"/>
                      </a:lnTo>
                      <a:lnTo>
                        <a:pt x="580071" y="0"/>
                      </a:lnTo>
                      <a:lnTo>
                        <a:pt x="580920" y="0"/>
                      </a:lnTo>
                      <a:lnTo>
                        <a:pt x="581796" y="848"/>
                      </a:lnTo>
                      <a:lnTo>
                        <a:pt x="580920" y="2545"/>
                      </a:lnTo>
                      <a:lnTo>
                        <a:pt x="578373" y="5965"/>
                      </a:lnTo>
                      <a:lnTo>
                        <a:pt x="578373" y="8510"/>
                      </a:lnTo>
                      <a:lnTo>
                        <a:pt x="579222" y="9359"/>
                      </a:lnTo>
                      <a:lnTo>
                        <a:pt x="580071" y="9359"/>
                      </a:lnTo>
                      <a:lnTo>
                        <a:pt x="583494" y="6813"/>
                      </a:lnTo>
                      <a:lnTo>
                        <a:pt x="584343" y="6813"/>
                      </a:lnTo>
                      <a:lnTo>
                        <a:pt x="585192" y="8510"/>
                      </a:lnTo>
                      <a:lnTo>
                        <a:pt x="586041" y="8510"/>
                      </a:lnTo>
                      <a:lnTo>
                        <a:pt x="586041" y="10207"/>
                      </a:lnTo>
                      <a:lnTo>
                        <a:pt x="584343" y="12779"/>
                      </a:lnTo>
                      <a:lnTo>
                        <a:pt x="583494" y="13627"/>
                      </a:lnTo>
                      <a:lnTo>
                        <a:pt x="583494" y="16172"/>
                      </a:lnTo>
                      <a:lnTo>
                        <a:pt x="584343" y="16172"/>
                      </a:lnTo>
                      <a:lnTo>
                        <a:pt x="585192" y="17047"/>
                      </a:lnTo>
                      <a:lnTo>
                        <a:pt x="586916" y="17895"/>
                      </a:lnTo>
                      <a:lnTo>
                        <a:pt x="587765" y="17047"/>
                      </a:lnTo>
                      <a:lnTo>
                        <a:pt x="587765" y="12779"/>
                      </a:lnTo>
                      <a:lnTo>
                        <a:pt x="588614" y="10207"/>
                      </a:lnTo>
                      <a:lnTo>
                        <a:pt x="589463" y="10207"/>
                      </a:lnTo>
                      <a:lnTo>
                        <a:pt x="592010" y="11082"/>
                      </a:lnTo>
                      <a:lnTo>
                        <a:pt x="592010" y="14475"/>
                      </a:lnTo>
                      <a:lnTo>
                        <a:pt x="592886" y="15324"/>
                      </a:lnTo>
                      <a:lnTo>
                        <a:pt x="593735" y="15324"/>
                      </a:lnTo>
                      <a:lnTo>
                        <a:pt x="596282" y="14475"/>
                      </a:lnTo>
                      <a:lnTo>
                        <a:pt x="598006" y="13627"/>
                      </a:lnTo>
                      <a:lnTo>
                        <a:pt x="598006" y="12779"/>
                      </a:lnTo>
                      <a:lnTo>
                        <a:pt x="601402" y="11082"/>
                      </a:lnTo>
                      <a:lnTo>
                        <a:pt x="602251" y="11082"/>
                      </a:lnTo>
                      <a:lnTo>
                        <a:pt x="603100" y="11930"/>
                      </a:lnTo>
                      <a:lnTo>
                        <a:pt x="603100" y="15324"/>
                      </a:lnTo>
                      <a:lnTo>
                        <a:pt x="603100" y="16172"/>
                      </a:lnTo>
                      <a:lnTo>
                        <a:pt x="603976" y="16172"/>
                      </a:lnTo>
                      <a:lnTo>
                        <a:pt x="604825" y="16172"/>
                      </a:lnTo>
                      <a:lnTo>
                        <a:pt x="606523" y="15324"/>
                      </a:lnTo>
                      <a:lnTo>
                        <a:pt x="607372" y="15324"/>
                      </a:lnTo>
                      <a:lnTo>
                        <a:pt x="609070" y="15324"/>
                      </a:lnTo>
                      <a:lnTo>
                        <a:pt x="609945" y="15324"/>
                      </a:lnTo>
                      <a:lnTo>
                        <a:pt x="610794" y="16172"/>
                      </a:lnTo>
                      <a:lnTo>
                        <a:pt x="612492" y="16172"/>
                      </a:lnTo>
                      <a:lnTo>
                        <a:pt x="613341" y="16172"/>
                      </a:lnTo>
                      <a:lnTo>
                        <a:pt x="613341" y="17047"/>
                      </a:lnTo>
                      <a:lnTo>
                        <a:pt x="614190" y="17047"/>
                      </a:lnTo>
                      <a:lnTo>
                        <a:pt x="614190" y="17895"/>
                      </a:lnTo>
                      <a:lnTo>
                        <a:pt x="613341" y="20440"/>
                      </a:lnTo>
                      <a:lnTo>
                        <a:pt x="613341" y="21289"/>
                      </a:lnTo>
                      <a:lnTo>
                        <a:pt x="615066" y="22164"/>
                      </a:lnTo>
                      <a:lnTo>
                        <a:pt x="615066" y="23012"/>
                      </a:lnTo>
                      <a:lnTo>
                        <a:pt x="615915" y="22164"/>
                      </a:lnTo>
                      <a:lnTo>
                        <a:pt x="617613" y="20440"/>
                      </a:lnTo>
                      <a:lnTo>
                        <a:pt x="618462" y="19592"/>
                      </a:lnTo>
                      <a:lnTo>
                        <a:pt x="619311" y="19592"/>
                      </a:lnTo>
                      <a:lnTo>
                        <a:pt x="620186" y="21289"/>
                      </a:lnTo>
                      <a:lnTo>
                        <a:pt x="621035" y="23860"/>
                      </a:lnTo>
                      <a:lnTo>
                        <a:pt x="621035" y="24709"/>
                      </a:lnTo>
                      <a:lnTo>
                        <a:pt x="621884" y="25557"/>
                      </a:lnTo>
                      <a:lnTo>
                        <a:pt x="622733" y="25557"/>
                      </a:lnTo>
                      <a:lnTo>
                        <a:pt x="624431" y="23860"/>
                      </a:lnTo>
                      <a:lnTo>
                        <a:pt x="624431" y="21289"/>
                      </a:lnTo>
                      <a:lnTo>
                        <a:pt x="625280" y="20440"/>
                      </a:lnTo>
                      <a:lnTo>
                        <a:pt x="626155" y="20440"/>
                      </a:lnTo>
                      <a:lnTo>
                        <a:pt x="627004" y="20440"/>
                      </a:lnTo>
                      <a:lnTo>
                        <a:pt x="628702" y="23012"/>
                      </a:lnTo>
                      <a:lnTo>
                        <a:pt x="630400" y="23860"/>
                      </a:lnTo>
                      <a:lnTo>
                        <a:pt x="631249" y="23860"/>
                      </a:lnTo>
                      <a:lnTo>
                        <a:pt x="632125" y="23012"/>
                      </a:lnTo>
                      <a:lnTo>
                        <a:pt x="634672" y="22164"/>
                      </a:lnTo>
                      <a:lnTo>
                        <a:pt x="635521" y="21289"/>
                      </a:lnTo>
                      <a:lnTo>
                        <a:pt x="638094" y="21289"/>
                      </a:lnTo>
                      <a:lnTo>
                        <a:pt x="638943" y="21289"/>
                      </a:lnTo>
                      <a:lnTo>
                        <a:pt x="640641" y="20440"/>
                      </a:lnTo>
                      <a:lnTo>
                        <a:pt x="642339" y="23012"/>
                      </a:lnTo>
                      <a:lnTo>
                        <a:pt x="646611" y="23860"/>
                      </a:lnTo>
                      <a:lnTo>
                        <a:pt x="649184" y="23860"/>
                      </a:lnTo>
                      <a:lnTo>
                        <a:pt x="649184" y="23012"/>
                      </a:lnTo>
                      <a:lnTo>
                        <a:pt x="649184" y="21289"/>
                      </a:lnTo>
                      <a:lnTo>
                        <a:pt x="649184" y="20440"/>
                      </a:lnTo>
                      <a:lnTo>
                        <a:pt x="649184" y="19592"/>
                      </a:lnTo>
                      <a:lnTo>
                        <a:pt x="653429" y="17047"/>
                      </a:lnTo>
                      <a:lnTo>
                        <a:pt x="654305" y="17047"/>
                      </a:lnTo>
                      <a:lnTo>
                        <a:pt x="655154" y="17047"/>
                      </a:lnTo>
                      <a:lnTo>
                        <a:pt x="655154" y="17895"/>
                      </a:lnTo>
                      <a:lnTo>
                        <a:pt x="654305" y="20440"/>
                      </a:lnTo>
                      <a:lnTo>
                        <a:pt x="654305" y="21289"/>
                      </a:lnTo>
                      <a:lnTo>
                        <a:pt x="654305" y="23012"/>
                      </a:lnTo>
                      <a:lnTo>
                        <a:pt x="656852" y="25557"/>
                      </a:lnTo>
                      <a:lnTo>
                        <a:pt x="657701" y="26405"/>
                      </a:lnTo>
                      <a:lnTo>
                        <a:pt x="658550" y="27280"/>
                      </a:lnTo>
                      <a:lnTo>
                        <a:pt x="659399" y="27280"/>
                      </a:lnTo>
                      <a:lnTo>
                        <a:pt x="660274" y="26405"/>
                      </a:lnTo>
                      <a:lnTo>
                        <a:pt x="659399" y="23012"/>
                      </a:lnTo>
                      <a:lnTo>
                        <a:pt x="659399" y="22164"/>
                      </a:lnTo>
                      <a:lnTo>
                        <a:pt x="660274" y="22164"/>
                      </a:lnTo>
                      <a:lnTo>
                        <a:pt x="661123" y="22164"/>
                      </a:lnTo>
                      <a:lnTo>
                        <a:pt x="661123" y="23012"/>
                      </a:lnTo>
                      <a:lnTo>
                        <a:pt x="661972" y="23012"/>
                      </a:lnTo>
                      <a:lnTo>
                        <a:pt x="661123" y="26405"/>
                      </a:lnTo>
                      <a:lnTo>
                        <a:pt x="661972" y="28977"/>
                      </a:lnTo>
                      <a:lnTo>
                        <a:pt x="663670" y="28129"/>
                      </a:lnTo>
                      <a:lnTo>
                        <a:pt x="665395" y="26405"/>
                      </a:lnTo>
                      <a:lnTo>
                        <a:pt x="666244" y="26405"/>
                      </a:lnTo>
                      <a:lnTo>
                        <a:pt x="667942" y="28129"/>
                      </a:lnTo>
                      <a:lnTo>
                        <a:pt x="669640" y="28977"/>
                      </a:lnTo>
                      <a:lnTo>
                        <a:pt x="671364" y="30674"/>
                      </a:lnTo>
                      <a:lnTo>
                        <a:pt x="672213" y="30674"/>
                      </a:lnTo>
                      <a:lnTo>
                        <a:pt x="672213" y="29825"/>
                      </a:lnTo>
                      <a:lnTo>
                        <a:pt x="673062" y="28977"/>
                      </a:lnTo>
                      <a:lnTo>
                        <a:pt x="672213" y="27280"/>
                      </a:lnTo>
                      <a:lnTo>
                        <a:pt x="671364" y="25557"/>
                      </a:lnTo>
                      <a:lnTo>
                        <a:pt x="671364" y="23860"/>
                      </a:lnTo>
                      <a:lnTo>
                        <a:pt x="671364" y="23012"/>
                      </a:lnTo>
                      <a:lnTo>
                        <a:pt x="672213" y="23012"/>
                      </a:lnTo>
                      <a:lnTo>
                        <a:pt x="674760" y="23012"/>
                      </a:lnTo>
                      <a:lnTo>
                        <a:pt x="676485" y="23012"/>
                      </a:lnTo>
                      <a:lnTo>
                        <a:pt x="677334" y="22164"/>
                      </a:lnTo>
                      <a:lnTo>
                        <a:pt x="679881" y="23860"/>
                      </a:lnTo>
                      <a:lnTo>
                        <a:pt x="679032" y="24709"/>
                      </a:lnTo>
                      <a:lnTo>
                        <a:pt x="676485" y="25557"/>
                      </a:lnTo>
                      <a:lnTo>
                        <a:pt x="674760" y="27280"/>
                      </a:lnTo>
                      <a:lnTo>
                        <a:pt x="674760" y="28129"/>
                      </a:lnTo>
                      <a:lnTo>
                        <a:pt x="678183" y="28977"/>
                      </a:lnTo>
                      <a:lnTo>
                        <a:pt x="679032" y="28977"/>
                      </a:lnTo>
                      <a:lnTo>
                        <a:pt x="680730" y="31522"/>
                      </a:lnTo>
                      <a:lnTo>
                        <a:pt x="681579" y="31522"/>
                      </a:lnTo>
                      <a:lnTo>
                        <a:pt x="681579" y="32371"/>
                      </a:lnTo>
                      <a:lnTo>
                        <a:pt x="682454" y="32371"/>
                      </a:lnTo>
                      <a:lnTo>
                        <a:pt x="683303" y="31522"/>
                      </a:lnTo>
                      <a:lnTo>
                        <a:pt x="684152" y="29825"/>
                      </a:lnTo>
                      <a:lnTo>
                        <a:pt x="685001" y="27280"/>
                      </a:lnTo>
                      <a:lnTo>
                        <a:pt x="686699" y="25557"/>
                      </a:lnTo>
                      <a:lnTo>
                        <a:pt x="687574" y="24709"/>
                      </a:lnTo>
                      <a:lnTo>
                        <a:pt x="688423" y="24709"/>
                      </a:lnTo>
                      <a:lnTo>
                        <a:pt x="689272" y="25557"/>
                      </a:lnTo>
                      <a:lnTo>
                        <a:pt x="688423" y="29825"/>
                      </a:lnTo>
                      <a:lnTo>
                        <a:pt x="689272" y="29825"/>
                      </a:lnTo>
                      <a:lnTo>
                        <a:pt x="690121" y="29825"/>
                      </a:lnTo>
                      <a:lnTo>
                        <a:pt x="691819" y="28977"/>
                      </a:lnTo>
                      <a:lnTo>
                        <a:pt x="693544" y="28977"/>
                      </a:lnTo>
                      <a:lnTo>
                        <a:pt x="694393" y="28129"/>
                      </a:lnTo>
                      <a:lnTo>
                        <a:pt x="696091" y="28977"/>
                      </a:lnTo>
                      <a:lnTo>
                        <a:pt x="696091" y="29825"/>
                      </a:lnTo>
                      <a:lnTo>
                        <a:pt x="696091" y="31522"/>
                      </a:lnTo>
                      <a:lnTo>
                        <a:pt x="696091" y="33245"/>
                      </a:lnTo>
                      <a:lnTo>
                        <a:pt x="696940" y="34094"/>
                      </a:lnTo>
                      <a:lnTo>
                        <a:pt x="698664" y="34094"/>
                      </a:lnTo>
                      <a:lnTo>
                        <a:pt x="700362" y="33245"/>
                      </a:lnTo>
                      <a:lnTo>
                        <a:pt x="702909" y="34094"/>
                      </a:lnTo>
                      <a:lnTo>
                        <a:pt x="703758" y="34094"/>
                      </a:lnTo>
                      <a:lnTo>
                        <a:pt x="704634" y="34094"/>
                      </a:lnTo>
                      <a:lnTo>
                        <a:pt x="707181" y="32371"/>
                      </a:lnTo>
                      <a:lnTo>
                        <a:pt x="708030" y="32371"/>
                      </a:lnTo>
                      <a:lnTo>
                        <a:pt x="708030" y="34094"/>
                      </a:lnTo>
                      <a:lnTo>
                        <a:pt x="706332" y="34942"/>
                      </a:lnTo>
                      <a:lnTo>
                        <a:pt x="707181" y="35791"/>
                      </a:lnTo>
                      <a:lnTo>
                        <a:pt x="707181" y="36639"/>
                      </a:lnTo>
                      <a:lnTo>
                        <a:pt x="708879" y="37487"/>
                      </a:lnTo>
                      <a:lnTo>
                        <a:pt x="709754" y="38336"/>
                      </a:lnTo>
                      <a:lnTo>
                        <a:pt x="711452" y="37487"/>
                      </a:lnTo>
                      <a:lnTo>
                        <a:pt x="713999" y="37487"/>
                      </a:lnTo>
                      <a:lnTo>
                        <a:pt x="715724" y="38336"/>
                      </a:lnTo>
                      <a:lnTo>
                        <a:pt x="715724" y="40059"/>
                      </a:lnTo>
                      <a:lnTo>
                        <a:pt x="714875" y="40059"/>
                      </a:lnTo>
                      <a:lnTo>
                        <a:pt x="710603" y="40059"/>
                      </a:lnTo>
                      <a:lnTo>
                        <a:pt x="709754" y="40059"/>
                      </a:lnTo>
                      <a:lnTo>
                        <a:pt x="708879" y="40059"/>
                      </a:lnTo>
                      <a:lnTo>
                        <a:pt x="708879" y="40907"/>
                      </a:lnTo>
                      <a:lnTo>
                        <a:pt x="708879" y="41756"/>
                      </a:lnTo>
                      <a:lnTo>
                        <a:pt x="710603" y="42604"/>
                      </a:lnTo>
                      <a:lnTo>
                        <a:pt x="712301" y="42604"/>
                      </a:lnTo>
                      <a:lnTo>
                        <a:pt x="714875" y="42604"/>
                      </a:lnTo>
                      <a:lnTo>
                        <a:pt x="717422" y="45176"/>
                      </a:lnTo>
                      <a:lnTo>
                        <a:pt x="717422" y="46024"/>
                      </a:lnTo>
                      <a:lnTo>
                        <a:pt x="717422" y="46872"/>
                      </a:lnTo>
                      <a:lnTo>
                        <a:pt x="713999" y="49444"/>
                      </a:lnTo>
                      <a:lnTo>
                        <a:pt x="714875" y="50292"/>
                      </a:lnTo>
                      <a:lnTo>
                        <a:pt x="716573" y="50292"/>
                      </a:lnTo>
                      <a:lnTo>
                        <a:pt x="718271" y="49444"/>
                      </a:lnTo>
                      <a:lnTo>
                        <a:pt x="719969" y="48569"/>
                      </a:lnTo>
                      <a:lnTo>
                        <a:pt x="720844" y="48569"/>
                      </a:lnTo>
                      <a:lnTo>
                        <a:pt x="721693" y="49444"/>
                      </a:lnTo>
                      <a:lnTo>
                        <a:pt x="721693" y="53686"/>
                      </a:lnTo>
                      <a:lnTo>
                        <a:pt x="723391" y="56257"/>
                      </a:lnTo>
                      <a:lnTo>
                        <a:pt x="725089" y="56257"/>
                      </a:lnTo>
                      <a:lnTo>
                        <a:pt x="725089" y="55409"/>
                      </a:lnTo>
                      <a:lnTo>
                        <a:pt x="724240" y="52837"/>
                      </a:lnTo>
                      <a:lnTo>
                        <a:pt x="725089" y="51989"/>
                      </a:lnTo>
                      <a:lnTo>
                        <a:pt x="725089" y="51141"/>
                      </a:lnTo>
                      <a:lnTo>
                        <a:pt x="727663" y="51141"/>
                      </a:lnTo>
                      <a:lnTo>
                        <a:pt x="729361" y="51141"/>
                      </a:lnTo>
                      <a:lnTo>
                        <a:pt x="729361" y="51989"/>
                      </a:lnTo>
                      <a:lnTo>
                        <a:pt x="727663" y="56257"/>
                      </a:lnTo>
                      <a:lnTo>
                        <a:pt x="728512" y="57106"/>
                      </a:lnTo>
                      <a:lnTo>
                        <a:pt x="730210" y="56257"/>
                      </a:lnTo>
                      <a:lnTo>
                        <a:pt x="731934" y="55409"/>
                      </a:lnTo>
                      <a:lnTo>
                        <a:pt x="734481" y="57954"/>
                      </a:lnTo>
                      <a:lnTo>
                        <a:pt x="735330" y="57954"/>
                      </a:lnTo>
                      <a:lnTo>
                        <a:pt x="736179" y="57954"/>
                      </a:lnTo>
                      <a:lnTo>
                        <a:pt x="736179" y="57106"/>
                      </a:lnTo>
                      <a:lnTo>
                        <a:pt x="736179" y="56257"/>
                      </a:lnTo>
                      <a:lnTo>
                        <a:pt x="734481" y="54534"/>
                      </a:lnTo>
                      <a:lnTo>
                        <a:pt x="734481" y="52837"/>
                      </a:lnTo>
                      <a:lnTo>
                        <a:pt x="736179" y="52837"/>
                      </a:lnTo>
                      <a:lnTo>
                        <a:pt x="740451" y="51989"/>
                      </a:lnTo>
                      <a:lnTo>
                        <a:pt x="740451" y="52837"/>
                      </a:lnTo>
                      <a:lnTo>
                        <a:pt x="742149" y="53686"/>
                      </a:lnTo>
                      <a:lnTo>
                        <a:pt x="743873" y="55409"/>
                      </a:lnTo>
                      <a:lnTo>
                        <a:pt x="744722" y="55409"/>
                      </a:lnTo>
                      <a:lnTo>
                        <a:pt x="745571" y="54534"/>
                      </a:lnTo>
                      <a:lnTo>
                        <a:pt x="746420" y="51989"/>
                      </a:lnTo>
                      <a:lnTo>
                        <a:pt x="747269" y="51141"/>
                      </a:lnTo>
                      <a:lnTo>
                        <a:pt x="748993" y="51141"/>
                      </a:lnTo>
                      <a:lnTo>
                        <a:pt x="750691" y="51989"/>
                      </a:lnTo>
                      <a:lnTo>
                        <a:pt x="750691" y="52837"/>
                      </a:lnTo>
                      <a:lnTo>
                        <a:pt x="749842" y="54534"/>
                      </a:lnTo>
                      <a:lnTo>
                        <a:pt x="750691" y="56257"/>
                      </a:lnTo>
                      <a:lnTo>
                        <a:pt x="751540" y="56257"/>
                      </a:lnTo>
                      <a:lnTo>
                        <a:pt x="752389" y="56257"/>
                      </a:lnTo>
                      <a:lnTo>
                        <a:pt x="753238" y="56257"/>
                      </a:lnTo>
                      <a:lnTo>
                        <a:pt x="754114" y="55409"/>
                      </a:lnTo>
                      <a:lnTo>
                        <a:pt x="754114" y="52837"/>
                      </a:lnTo>
                      <a:lnTo>
                        <a:pt x="755812" y="52837"/>
                      </a:lnTo>
                      <a:lnTo>
                        <a:pt x="756661" y="52837"/>
                      </a:lnTo>
                      <a:lnTo>
                        <a:pt x="756661" y="53686"/>
                      </a:lnTo>
                      <a:lnTo>
                        <a:pt x="757510" y="53686"/>
                      </a:lnTo>
                      <a:lnTo>
                        <a:pt x="755812" y="58803"/>
                      </a:lnTo>
                      <a:lnTo>
                        <a:pt x="756661" y="59651"/>
                      </a:lnTo>
                      <a:lnTo>
                        <a:pt x="758359" y="59651"/>
                      </a:lnTo>
                      <a:lnTo>
                        <a:pt x="760083" y="57106"/>
                      </a:lnTo>
                      <a:lnTo>
                        <a:pt x="761781" y="57106"/>
                      </a:lnTo>
                      <a:lnTo>
                        <a:pt x="762630" y="57106"/>
                      </a:lnTo>
                      <a:lnTo>
                        <a:pt x="762630" y="57954"/>
                      </a:lnTo>
                      <a:lnTo>
                        <a:pt x="762630" y="58803"/>
                      </a:lnTo>
                      <a:lnTo>
                        <a:pt x="761781" y="62223"/>
                      </a:lnTo>
                      <a:lnTo>
                        <a:pt x="762630" y="63919"/>
                      </a:lnTo>
                      <a:lnTo>
                        <a:pt x="763479" y="64768"/>
                      </a:lnTo>
                      <a:lnTo>
                        <a:pt x="764328" y="64768"/>
                      </a:lnTo>
                      <a:lnTo>
                        <a:pt x="765204" y="63071"/>
                      </a:lnTo>
                      <a:lnTo>
                        <a:pt x="765204" y="62223"/>
                      </a:lnTo>
                      <a:lnTo>
                        <a:pt x="766053" y="62223"/>
                      </a:lnTo>
                      <a:lnTo>
                        <a:pt x="766053" y="61374"/>
                      </a:lnTo>
                      <a:lnTo>
                        <a:pt x="767751" y="62223"/>
                      </a:lnTo>
                      <a:lnTo>
                        <a:pt x="771173" y="61374"/>
                      </a:lnTo>
                      <a:lnTo>
                        <a:pt x="773720" y="61374"/>
                      </a:lnTo>
                      <a:lnTo>
                        <a:pt x="774569" y="63071"/>
                      </a:lnTo>
                      <a:lnTo>
                        <a:pt x="775418" y="63071"/>
                      </a:lnTo>
                      <a:lnTo>
                        <a:pt x="775418" y="66491"/>
                      </a:lnTo>
                      <a:lnTo>
                        <a:pt x="776294" y="67339"/>
                      </a:lnTo>
                      <a:lnTo>
                        <a:pt x="777143" y="68188"/>
                      </a:lnTo>
                      <a:lnTo>
                        <a:pt x="777992" y="68188"/>
                      </a:lnTo>
                      <a:lnTo>
                        <a:pt x="777992" y="69036"/>
                      </a:lnTo>
                      <a:lnTo>
                        <a:pt x="780539" y="71608"/>
                      </a:lnTo>
                      <a:lnTo>
                        <a:pt x="780539" y="73304"/>
                      </a:lnTo>
                      <a:lnTo>
                        <a:pt x="780539" y="74153"/>
                      </a:lnTo>
                      <a:lnTo>
                        <a:pt x="782263" y="74153"/>
                      </a:lnTo>
                      <a:lnTo>
                        <a:pt x="783112" y="72456"/>
                      </a:lnTo>
                      <a:lnTo>
                        <a:pt x="783961" y="71608"/>
                      </a:lnTo>
                      <a:lnTo>
                        <a:pt x="784810" y="70733"/>
                      </a:lnTo>
                      <a:lnTo>
                        <a:pt x="786508" y="69884"/>
                      </a:lnTo>
                      <a:lnTo>
                        <a:pt x="788233" y="70733"/>
                      </a:lnTo>
                      <a:lnTo>
                        <a:pt x="788233" y="71608"/>
                      </a:lnTo>
                      <a:lnTo>
                        <a:pt x="787384" y="75001"/>
                      </a:lnTo>
                      <a:lnTo>
                        <a:pt x="789082" y="75849"/>
                      </a:lnTo>
                      <a:lnTo>
                        <a:pt x="790780" y="77573"/>
                      </a:lnTo>
                      <a:lnTo>
                        <a:pt x="793353" y="75849"/>
                      </a:lnTo>
                      <a:lnTo>
                        <a:pt x="795051" y="76698"/>
                      </a:lnTo>
                      <a:lnTo>
                        <a:pt x="795900" y="76698"/>
                      </a:lnTo>
                      <a:lnTo>
                        <a:pt x="795900" y="77573"/>
                      </a:lnTo>
                      <a:lnTo>
                        <a:pt x="795900" y="79269"/>
                      </a:lnTo>
                      <a:lnTo>
                        <a:pt x="796749" y="80118"/>
                      </a:lnTo>
                      <a:lnTo>
                        <a:pt x="795900" y="80966"/>
                      </a:lnTo>
                      <a:lnTo>
                        <a:pt x="795900" y="82663"/>
                      </a:lnTo>
                      <a:lnTo>
                        <a:pt x="798474" y="83538"/>
                      </a:lnTo>
                      <a:lnTo>
                        <a:pt x="800172" y="82663"/>
                      </a:lnTo>
                      <a:lnTo>
                        <a:pt x="801021" y="84386"/>
                      </a:lnTo>
                      <a:lnTo>
                        <a:pt x="801021" y="86083"/>
                      </a:lnTo>
                      <a:lnTo>
                        <a:pt x="803568" y="87780"/>
                      </a:lnTo>
                      <a:lnTo>
                        <a:pt x="804443" y="89503"/>
                      </a:lnTo>
                      <a:lnTo>
                        <a:pt x="805292" y="90351"/>
                      </a:lnTo>
                      <a:lnTo>
                        <a:pt x="806141" y="89503"/>
                      </a:lnTo>
                      <a:lnTo>
                        <a:pt x="806990" y="88655"/>
                      </a:lnTo>
                      <a:lnTo>
                        <a:pt x="808688" y="89503"/>
                      </a:lnTo>
                      <a:lnTo>
                        <a:pt x="811261" y="89503"/>
                      </a:lnTo>
                      <a:lnTo>
                        <a:pt x="812959" y="91200"/>
                      </a:lnTo>
                      <a:lnTo>
                        <a:pt x="815533" y="92896"/>
                      </a:lnTo>
                      <a:lnTo>
                        <a:pt x="818080" y="92896"/>
                      </a:lnTo>
                      <a:lnTo>
                        <a:pt x="818080" y="93745"/>
                      </a:lnTo>
                      <a:lnTo>
                        <a:pt x="818929" y="96316"/>
                      </a:lnTo>
                      <a:lnTo>
                        <a:pt x="818929" y="97165"/>
                      </a:lnTo>
                      <a:lnTo>
                        <a:pt x="819778" y="97165"/>
                      </a:lnTo>
                      <a:lnTo>
                        <a:pt x="822351" y="96316"/>
                      </a:lnTo>
                      <a:lnTo>
                        <a:pt x="823200" y="96316"/>
                      </a:lnTo>
                      <a:lnTo>
                        <a:pt x="824898" y="97165"/>
                      </a:lnTo>
                      <a:lnTo>
                        <a:pt x="825747" y="98013"/>
                      </a:lnTo>
                      <a:lnTo>
                        <a:pt x="824898" y="100585"/>
                      </a:lnTo>
                      <a:lnTo>
                        <a:pt x="825747" y="101433"/>
                      </a:lnTo>
                      <a:lnTo>
                        <a:pt x="828321" y="101433"/>
                      </a:lnTo>
                      <a:lnTo>
                        <a:pt x="828321" y="102281"/>
                      </a:lnTo>
                      <a:lnTo>
                        <a:pt x="828321" y="103978"/>
                      </a:lnTo>
                      <a:lnTo>
                        <a:pt x="828321" y="105701"/>
                      </a:lnTo>
                      <a:lnTo>
                        <a:pt x="830019" y="107398"/>
                      </a:lnTo>
                      <a:lnTo>
                        <a:pt x="832592" y="109095"/>
                      </a:lnTo>
                      <a:lnTo>
                        <a:pt x="832592" y="111667"/>
                      </a:lnTo>
                      <a:lnTo>
                        <a:pt x="832592" y="112515"/>
                      </a:lnTo>
                      <a:lnTo>
                        <a:pt x="833441" y="113363"/>
                      </a:lnTo>
                      <a:lnTo>
                        <a:pt x="833441" y="114212"/>
                      </a:lnTo>
                      <a:lnTo>
                        <a:pt x="835139" y="114212"/>
                      </a:lnTo>
                      <a:lnTo>
                        <a:pt x="835988" y="111667"/>
                      </a:lnTo>
                      <a:lnTo>
                        <a:pt x="836837" y="110818"/>
                      </a:lnTo>
                      <a:lnTo>
                        <a:pt x="837713" y="111667"/>
                      </a:lnTo>
                      <a:lnTo>
                        <a:pt x="838562" y="113363"/>
                      </a:lnTo>
                      <a:lnTo>
                        <a:pt x="841958" y="115060"/>
                      </a:lnTo>
                      <a:lnTo>
                        <a:pt x="843682" y="115060"/>
                      </a:lnTo>
                      <a:lnTo>
                        <a:pt x="844531" y="115908"/>
                      </a:lnTo>
                      <a:lnTo>
                        <a:pt x="843682" y="117632"/>
                      </a:lnTo>
                      <a:lnTo>
                        <a:pt x="845380" y="119328"/>
                      </a:lnTo>
                      <a:lnTo>
                        <a:pt x="844531" y="120177"/>
                      </a:lnTo>
                      <a:lnTo>
                        <a:pt x="848803" y="121025"/>
                      </a:lnTo>
                      <a:lnTo>
                        <a:pt x="850501" y="122748"/>
                      </a:lnTo>
                      <a:lnTo>
                        <a:pt x="850501" y="123597"/>
                      </a:lnTo>
                      <a:lnTo>
                        <a:pt x="850501" y="124445"/>
                      </a:lnTo>
                      <a:lnTo>
                        <a:pt x="850501" y="126142"/>
                      </a:lnTo>
                      <a:lnTo>
                        <a:pt x="849652" y="127865"/>
                      </a:lnTo>
                      <a:lnTo>
                        <a:pt x="847927" y="128713"/>
                      </a:lnTo>
                      <a:lnTo>
                        <a:pt x="847078" y="129562"/>
                      </a:lnTo>
                      <a:lnTo>
                        <a:pt x="849652" y="130410"/>
                      </a:lnTo>
                      <a:lnTo>
                        <a:pt x="850501" y="131259"/>
                      </a:lnTo>
                      <a:lnTo>
                        <a:pt x="851350" y="132955"/>
                      </a:lnTo>
                      <a:lnTo>
                        <a:pt x="850501" y="135527"/>
                      </a:lnTo>
                      <a:lnTo>
                        <a:pt x="851350" y="136375"/>
                      </a:lnTo>
                      <a:lnTo>
                        <a:pt x="852199" y="136375"/>
                      </a:lnTo>
                      <a:lnTo>
                        <a:pt x="853048" y="136375"/>
                      </a:lnTo>
                      <a:lnTo>
                        <a:pt x="855621" y="133830"/>
                      </a:lnTo>
                      <a:lnTo>
                        <a:pt x="856470" y="133830"/>
                      </a:lnTo>
                      <a:lnTo>
                        <a:pt x="858168" y="136375"/>
                      </a:lnTo>
                      <a:lnTo>
                        <a:pt x="858168" y="137224"/>
                      </a:lnTo>
                      <a:lnTo>
                        <a:pt x="861591" y="136375"/>
                      </a:lnTo>
                      <a:lnTo>
                        <a:pt x="861591" y="137224"/>
                      </a:lnTo>
                      <a:lnTo>
                        <a:pt x="862440" y="137224"/>
                      </a:lnTo>
                      <a:lnTo>
                        <a:pt x="861591" y="138947"/>
                      </a:lnTo>
                      <a:lnTo>
                        <a:pt x="862440" y="141492"/>
                      </a:lnTo>
                      <a:lnTo>
                        <a:pt x="861591" y="143189"/>
                      </a:lnTo>
                      <a:lnTo>
                        <a:pt x="861591" y="144064"/>
                      </a:lnTo>
                      <a:lnTo>
                        <a:pt x="863289" y="144912"/>
                      </a:lnTo>
                      <a:lnTo>
                        <a:pt x="864138" y="143189"/>
                      </a:lnTo>
                      <a:lnTo>
                        <a:pt x="865013" y="144064"/>
                      </a:lnTo>
                      <a:lnTo>
                        <a:pt x="865013" y="144912"/>
                      </a:lnTo>
                      <a:lnTo>
                        <a:pt x="865862" y="145760"/>
                      </a:lnTo>
                      <a:lnTo>
                        <a:pt x="865862" y="148305"/>
                      </a:lnTo>
                      <a:lnTo>
                        <a:pt x="865862" y="150877"/>
                      </a:lnTo>
                      <a:lnTo>
                        <a:pt x="866711" y="150877"/>
                      </a:lnTo>
                      <a:lnTo>
                        <a:pt x="870982" y="153422"/>
                      </a:lnTo>
                      <a:lnTo>
                        <a:pt x="872680" y="153422"/>
                      </a:lnTo>
                      <a:lnTo>
                        <a:pt x="873529" y="153422"/>
                      </a:lnTo>
                      <a:lnTo>
                        <a:pt x="873529" y="155994"/>
                      </a:lnTo>
                      <a:lnTo>
                        <a:pt x="875227" y="156842"/>
                      </a:lnTo>
                      <a:lnTo>
                        <a:pt x="876076" y="157691"/>
                      </a:lnTo>
                      <a:lnTo>
                        <a:pt x="877801" y="160236"/>
                      </a:lnTo>
                      <a:lnTo>
                        <a:pt x="876952" y="162807"/>
                      </a:lnTo>
                      <a:lnTo>
                        <a:pt x="879499" y="163656"/>
                      </a:lnTo>
                      <a:lnTo>
                        <a:pt x="882072" y="166201"/>
                      </a:lnTo>
                      <a:lnTo>
                        <a:pt x="881197" y="167924"/>
                      </a:lnTo>
                      <a:lnTo>
                        <a:pt x="882072" y="169621"/>
                      </a:lnTo>
                      <a:lnTo>
                        <a:pt x="883770" y="169621"/>
                      </a:lnTo>
                      <a:lnTo>
                        <a:pt x="885468" y="167924"/>
                      </a:lnTo>
                      <a:lnTo>
                        <a:pt x="886317" y="167924"/>
                      </a:lnTo>
                      <a:lnTo>
                        <a:pt x="888042" y="169621"/>
                      </a:lnTo>
                      <a:lnTo>
                        <a:pt x="889740" y="172192"/>
                      </a:lnTo>
                      <a:lnTo>
                        <a:pt x="891438" y="173041"/>
                      </a:lnTo>
                      <a:lnTo>
                        <a:pt x="892287" y="173889"/>
                      </a:lnTo>
                      <a:lnTo>
                        <a:pt x="893162" y="173889"/>
                      </a:lnTo>
                      <a:lnTo>
                        <a:pt x="894011" y="173889"/>
                      </a:lnTo>
                      <a:lnTo>
                        <a:pt x="894011" y="171317"/>
                      </a:lnTo>
                      <a:lnTo>
                        <a:pt x="894860" y="171317"/>
                      </a:lnTo>
                      <a:lnTo>
                        <a:pt x="895709" y="171317"/>
                      </a:lnTo>
                      <a:lnTo>
                        <a:pt x="898256" y="172192"/>
                      </a:lnTo>
                      <a:lnTo>
                        <a:pt x="901679" y="172192"/>
                      </a:lnTo>
                      <a:lnTo>
                        <a:pt x="903377" y="172192"/>
                      </a:lnTo>
                      <a:lnTo>
                        <a:pt x="905101" y="173889"/>
                      </a:lnTo>
                      <a:lnTo>
                        <a:pt x="905950" y="174737"/>
                      </a:lnTo>
                      <a:lnTo>
                        <a:pt x="907648" y="174737"/>
                      </a:lnTo>
                      <a:lnTo>
                        <a:pt x="911071" y="174737"/>
                      </a:lnTo>
                      <a:lnTo>
                        <a:pt x="911920" y="176434"/>
                      </a:lnTo>
                      <a:lnTo>
                        <a:pt x="912769" y="176434"/>
                      </a:lnTo>
                      <a:lnTo>
                        <a:pt x="913618" y="176434"/>
                      </a:lnTo>
                      <a:lnTo>
                        <a:pt x="914467" y="173889"/>
                      </a:lnTo>
                      <a:lnTo>
                        <a:pt x="915342" y="173041"/>
                      </a:lnTo>
                      <a:lnTo>
                        <a:pt x="916191" y="173041"/>
                      </a:lnTo>
                      <a:lnTo>
                        <a:pt x="917040" y="173889"/>
                      </a:lnTo>
                      <a:lnTo>
                        <a:pt x="917040" y="177283"/>
                      </a:lnTo>
                      <a:lnTo>
                        <a:pt x="917040" y="179006"/>
                      </a:lnTo>
                      <a:lnTo>
                        <a:pt x="917889" y="178157"/>
                      </a:lnTo>
                      <a:lnTo>
                        <a:pt x="918738" y="178157"/>
                      </a:lnTo>
                      <a:lnTo>
                        <a:pt x="917889" y="175586"/>
                      </a:lnTo>
                      <a:lnTo>
                        <a:pt x="918738" y="175586"/>
                      </a:lnTo>
                      <a:lnTo>
                        <a:pt x="919587" y="174737"/>
                      </a:lnTo>
                      <a:lnTo>
                        <a:pt x="921312" y="174737"/>
                      </a:lnTo>
                      <a:lnTo>
                        <a:pt x="923010" y="175586"/>
                      </a:lnTo>
                      <a:lnTo>
                        <a:pt x="923859" y="176434"/>
                      </a:lnTo>
                      <a:lnTo>
                        <a:pt x="923859" y="177283"/>
                      </a:lnTo>
                      <a:lnTo>
                        <a:pt x="924708" y="177283"/>
                      </a:lnTo>
                      <a:lnTo>
                        <a:pt x="926406" y="178157"/>
                      </a:lnTo>
                      <a:lnTo>
                        <a:pt x="928979" y="177283"/>
                      </a:lnTo>
                      <a:lnTo>
                        <a:pt x="928979" y="176434"/>
                      </a:lnTo>
                      <a:lnTo>
                        <a:pt x="928130" y="176434"/>
                      </a:lnTo>
                      <a:lnTo>
                        <a:pt x="927281" y="175586"/>
                      </a:lnTo>
                      <a:lnTo>
                        <a:pt x="929828" y="173889"/>
                      </a:lnTo>
                      <a:lnTo>
                        <a:pt x="929828" y="174737"/>
                      </a:lnTo>
                      <a:lnTo>
                        <a:pt x="931526" y="178157"/>
                      </a:lnTo>
                      <a:lnTo>
                        <a:pt x="932402" y="179006"/>
                      </a:lnTo>
                      <a:lnTo>
                        <a:pt x="933250" y="178157"/>
                      </a:lnTo>
                      <a:lnTo>
                        <a:pt x="934948" y="176434"/>
                      </a:lnTo>
                      <a:lnTo>
                        <a:pt x="935797" y="176434"/>
                      </a:lnTo>
                      <a:lnTo>
                        <a:pt x="936646" y="177283"/>
                      </a:lnTo>
                      <a:lnTo>
                        <a:pt x="937522" y="177283"/>
                      </a:lnTo>
                      <a:lnTo>
                        <a:pt x="938371" y="177283"/>
                      </a:lnTo>
                      <a:lnTo>
                        <a:pt x="940069" y="179854"/>
                      </a:lnTo>
                      <a:lnTo>
                        <a:pt x="940069" y="182399"/>
                      </a:lnTo>
                      <a:lnTo>
                        <a:pt x="940918" y="183274"/>
                      </a:lnTo>
                      <a:lnTo>
                        <a:pt x="943491" y="182399"/>
                      </a:lnTo>
                      <a:lnTo>
                        <a:pt x="942616" y="180703"/>
                      </a:lnTo>
                      <a:lnTo>
                        <a:pt x="940918" y="178157"/>
                      </a:lnTo>
                      <a:lnTo>
                        <a:pt x="941767" y="178157"/>
                      </a:lnTo>
                      <a:lnTo>
                        <a:pt x="942616" y="176434"/>
                      </a:lnTo>
                      <a:lnTo>
                        <a:pt x="944340" y="175586"/>
                      </a:lnTo>
                      <a:lnTo>
                        <a:pt x="944340" y="174737"/>
                      </a:lnTo>
                      <a:lnTo>
                        <a:pt x="945189" y="173889"/>
                      </a:lnTo>
                      <a:lnTo>
                        <a:pt x="945189" y="174737"/>
                      </a:lnTo>
                      <a:lnTo>
                        <a:pt x="946887" y="175586"/>
                      </a:lnTo>
                      <a:lnTo>
                        <a:pt x="946887" y="176434"/>
                      </a:lnTo>
                      <a:lnTo>
                        <a:pt x="946038" y="177283"/>
                      </a:lnTo>
                      <a:lnTo>
                        <a:pt x="945189" y="179006"/>
                      </a:lnTo>
                      <a:lnTo>
                        <a:pt x="945189" y="179854"/>
                      </a:lnTo>
                      <a:lnTo>
                        <a:pt x="946887" y="179854"/>
                      </a:lnTo>
                      <a:lnTo>
                        <a:pt x="948585" y="181551"/>
                      </a:lnTo>
                      <a:lnTo>
                        <a:pt x="950310" y="179854"/>
                      </a:lnTo>
                      <a:lnTo>
                        <a:pt x="952008" y="180703"/>
                      </a:lnTo>
                      <a:lnTo>
                        <a:pt x="952857" y="180703"/>
                      </a:lnTo>
                      <a:lnTo>
                        <a:pt x="956279" y="180703"/>
                      </a:lnTo>
                      <a:lnTo>
                        <a:pt x="957128" y="179854"/>
                      </a:lnTo>
                      <a:lnTo>
                        <a:pt x="957977" y="178157"/>
                      </a:lnTo>
                      <a:lnTo>
                        <a:pt x="958826" y="177283"/>
                      </a:lnTo>
                      <a:lnTo>
                        <a:pt x="960551" y="178157"/>
                      </a:lnTo>
                      <a:lnTo>
                        <a:pt x="962249" y="177283"/>
                      </a:lnTo>
                      <a:lnTo>
                        <a:pt x="962249" y="176434"/>
                      </a:lnTo>
                      <a:lnTo>
                        <a:pt x="963098" y="175586"/>
                      </a:lnTo>
                      <a:lnTo>
                        <a:pt x="963947" y="175586"/>
                      </a:lnTo>
                      <a:lnTo>
                        <a:pt x="964796" y="177283"/>
                      </a:lnTo>
                      <a:lnTo>
                        <a:pt x="965671" y="177283"/>
                      </a:lnTo>
                      <a:lnTo>
                        <a:pt x="966520" y="177283"/>
                      </a:lnTo>
                      <a:lnTo>
                        <a:pt x="967369" y="179006"/>
                      </a:lnTo>
                      <a:lnTo>
                        <a:pt x="968218" y="180703"/>
                      </a:lnTo>
                      <a:lnTo>
                        <a:pt x="969916" y="179854"/>
                      </a:lnTo>
                      <a:lnTo>
                        <a:pt x="969067" y="179006"/>
                      </a:lnTo>
                      <a:lnTo>
                        <a:pt x="968218" y="178157"/>
                      </a:lnTo>
                      <a:lnTo>
                        <a:pt x="969067" y="177283"/>
                      </a:lnTo>
                      <a:lnTo>
                        <a:pt x="969916" y="177283"/>
                      </a:lnTo>
                      <a:lnTo>
                        <a:pt x="972490" y="179006"/>
                      </a:lnTo>
                      <a:lnTo>
                        <a:pt x="973339" y="179006"/>
                      </a:lnTo>
                      <a:lnTo>
                        <a:pt x="974188" y="178157"/>
                      </a:lnTo>
                      <a:lnTo>
                        <a:pt x="975037" y="178157"/>
                      </a:lnTo>
                      <a:lnTo>
                        <a:pt x="974188" y="176434"/>
                      </a:lnTo>
                      <a:lnTo>
                        <a:pt x="974188" y="175586"/>
                      </a:lnTo>
                      <a:lnTo>
                        <a:pt x="975886" y="176434"/>
                      </a:lnTo>
                      <a:lnTo>
                        <a:pt x="976761" y="175586"/>
                      </a:lnTo>
                      <a:lnTo>
                        <a:pt x="978459" y="176434"/>
                      </a:lnTo>
                      <a:lnTo>
                        <a:pt x="979308" y="176434"/>
                      </a:lnTo>
                      <a:lnTo>
                        <a:pt x="978459" y="176434"/>
                      </a:lnTo>
                      <a:lnTo>
                        <a:pt x="975886" y="177283"/>
                      </a:lnTo>
                      <a:lnTo>
                        <a:pt x="977610" y="178157"/>
                      </a:lnTo>
                      <a:lnTo>
                        <a:pt x="977610" y="179854"/>
                      </a:lnTo>
                      <a:lnTo>
                        <a:pt x="977610" y="180703"/>
                      </a:lnTo>
                      <a:lnTo>
                        <a:pt x="977610" y="181551"/>
                      </a:lnTo>
                      <a:lnTo>
                        <a:pt x="981006" y="181551"/>
                      </a:lnTo>
                      <a:lnTo>
                        <a:pt x="980157" y="182399"/>
                      </a:lnTo>
                      <a:lnTo>
                        <a:pt x="981006" y="183274"/>
                      </a:lnTo>
                      <a:lnTo>
                        <a:pt x="982731" y="180703"/>
                      </a:lnTo>
                      <a:lnTo>
                        <a:pt x="984429" y="181551"/>
                      </a:lnTo>
                      <a:lnTo>
                        <a:pt x="983580" y="180703"/>
                      </a:lnTo>
                      <a:lnTo>
                        <a:pt x="983580" y="179006"/>
                      </a:lnTo>
                      <a:lnTo>
                        <a:pt x="984429" y="179006"/>
                      </a:lnTo>
                      <a:lnTo>
                        <a:pt x="985278" y="181551"/>
                      </a:lnTo>
                      <a:lnTo>
                        <a:pt x="986127" y="181551"/>
                      </a:lnTo>
                      <a:lnTo>
                        <a:pt x="986976" y="182399"/>
                      </a:lnTo>
                      <a:lnTo>
                        <a:pt x="987851" y="183274"/>
                      </a:lnTo>
                      <a:lnTo>
                        <a:pt x="988700" y="182399"/>
                      </a:lnTo>
                      <a:lnTo>
                        <a:pt x="987851" y="181551"/>
                      </a:lnTo>
                      <a:lnTo>
                        <a:pt x="988700" y="179854"/>
                      </a:lnTo>
                      <a:lnTo>
                        <a:pt x="987851" y="179854"/>
                      </a:lnTo>
                      <a:lnTo>
                        <a:pt x="989549" y="179006"/>
                      </a:lnTo>
                      <a:lnTo>
                        <a:pt x="989549" y="178157"/>
                      </a:lnTo>
                      <a:lnTo>
                        <a:pt x="990398" y="178157"/>
                      </a:lnTo>
                      <a:lnTo>
                        <a:pt x="990398" y="181551"/>
                      </a:lnTo>
                      <a:lnTo>
                        <a:pt x="989549" y="182399"/>
                      </a:lnTo>
                      <a:lnTo>
                        <a:pt x="990398" y="183274"/>
                      </a:lnTo>
                      <a:lnTo>
                        <a:pt x="992945" y="182399"/>
                      </a:lnTo>
                      <a:lnTo>
                        <a:pt x="992945" y="183274"/>
                      </a:lnTo>
                      <a:lnTo>
                        <a:pt x="993821" y="183274"/>
                      </a:lnTo>
                      <a:lnTo>
                        <a:pt x="992945" y="184123"/>
                      </a:lnTo>
                      <a:lnTo>
                        <a:pt x="994669" y="185819"/>
                      </a:lnTo>
                      <a:lnTo>
                        <a:pt x="992945" y="187516"/>
                      </a:lnTo>
                      <a:lnTo>
                        <a:pt x="992096" y="189239"/>
                      </a:lnTo>
                      <a:lnTo>
                        <a:pt x="992945" y="189239"/>
                      </a:lnTo>
                      <a:lnTo>
                        <a:pt x="994669" y="190088"/>
                      </a:lnTo>
                      <a:lnTo>
                        <a:pt x="995518" y="192633"/>
                      </a:lnTo>
                      <a:lnTo>
                        <a:pt x="996367" y="193481"/>
                      </a:lnTo>
                      <a:lnTo>
                        <a:pt x="997216" y="192633"/>
                      </a:lnTo>
                      <a:lnTo>
                        <a:pt x="997216" y="193481"/>
                      </a:lnTo>
                      <a:lnTo>
                        <a:pt x="997216" y="194356"/>
                      </a:lnTo>
                      <a:lnTo>
                        <a:pt x="997216" y="195204"/>
                      </a:lnTo>
                      <a:lnTo>
                        <a:pt x="997216" y="196901"/>
                      </a:lnTo>
                      <a:lnTo>
                        <a:pt x="998941" y="196901"/>
                      </a:lnTo>
                      <a:lnTo>
                        <a:pt x="999790" y="198598"/>
                      </a:lnTo>
                      <a:lnTo>
                        <a:pt x="998941" y="199446"/>
                      </a:lnTo>
                      <a:lnTo>
                        <a:pt x="998065" y="200321"/>
                      </a:lnTo>
                      <a:lnTo>
                        <a:pt x="997216" y="200321"/>
                      </a:lnTo>
                      <a:lnTo>
                        <a:pt x="997216" y="199446"/>
                      </a:lnTo>
                      <a:lnTo>
                        <a:pt x="996367" y="199446"/>
                      </a:lnTo>
                      <a:lnTo>
                        <a:pt x="994669" y="199446"/>
                      </a:lnTo>
                      <a:lnTo>
                        <a:pt x="991247" y="200321"/>
                      </a:lnTo>
                      <a:lnTo>
                        <a:pt x="991247" y="198598"/>
                      </a:lnTo>
                      <a:lnTo>
                        <a:pt x="989549" y="200321"/>
                      </a:lnTo>
                      <a:lnTo>
                        <a:pt x="988700" y="200321"/>
                      </a:lnTo>
                      <a:lnTo>
                        <a:pt x="987851" y="199446"/>
                      </a:lnTo>
                      <a:lnTo>
                        <a:pt x="987851" y="197749"/>
                      </a:lnTo>
                      <a:lnTo>
                        <a:pt x="986976" y="198598"/>
                      </a:lnTo>
                      <a:lnTo>
                        <a:pt x="986127" y="198598"/>
                      </a:lnTo>
                      <a:lnTo>
                        <a:pt x="985278" y="200321"/>
                      </a:lnTo>
                      <a:lnTo>
                        <a:pt x="984429" y="201169"/>
                      </a:lnTo>
                      <a:lnTo>
                        <a:pt x="983580" y="202018"/>
                      </a:lnTo>
                      <a:lnTo>
                        <a:pt x="984429" y="202866"/>
                      </a:lnTo>
                      <a:lnTo>
                        <a:pt x="983580" y="203715"/>
                      </a:lnTo>
                      <a:lnTo>
                        <a:pt x="984429" y="203715"/>
                      </a:lnTo>
                      <a:lnTo>
                        <a:pt x="982731" y="204563"/>
                      </a:lnTo>
                      <a:lnTo>
                        <a:pt x="981882" y="205438"/>
                      </a:lnTo>
                      <a:lnTo>
                        <a:pt x="981006" y="205438"/>
                      </a:lnTo>
                      <a:lnTo>
                        <a:pt x="981006" y="206286"/>
                      </a:lnTo>
                      <a:lnTo>
                        <a:pt x="981882" y="206286"/>
                      </a:lnTo>
                      <a:lnTo>
                        <a:pt x="981882" y="207983"/>
                      </a:lnTo>
                      <a:lnTo>
                        <a:pt x="982731" y="207983"/>
                      </a:lnTo>
                      <a:lnTo>
                        <a:pt x="983580" y="208831"/>
                      </a:lnTo>
                      <a:lnTo>
                        <a:pt x="981882" y="208831"/>
                      </a:lnTo>
                      <a:lnTo>
                        <a:pt x="981006" y="209680"/>
                      </a:lnTo>
                      <a:lnTo>
                        <a:pt x="981006" y="210528"/>
                      </a:lnTo>
                      <a:lnTo>
                        <a:pt x="981006" y="211403"/>
                      </a:lnTo>
                      <a:lnTo>
                        <a:pt x="980157" y="211403"/>
                      </a:lnTo>
                      <a:lnTo>
                        <a:pt x="980157" y="209680"/>
                      </a:lnTo>
                      <a:lnTo>
                        <a:pt x="977610" y="209680"/>
                      </a:lnTo>
                      <a:lnTo>
                        <a:pt x="978459" y="209680"/>
                      </a:lnTo>
                      <a:lnTo>
                        <a:pt x="976761" y="209680"/>
                      </a:lnTo>
                      <a:lnTo>
                        <a:pt x="976761" y="210528"/>
                      </a:lnTo>
                      <a:lnTo>
                        <a:pt x="976761" y="212251"/>
                      </a:lnTo>
                      <a:lnTo>
                        <a:pt x="975886" y="213948"/>
                      </a:lnTo>
                      <a:lnTo>
                        <a:pt x="976761" y="214796"/>
                      </a:lnTo>
                      <a:lnTo>
                        <a:pt x="975037" y="215645"/>
                      </a:lnTo>
                      <a:lnTo>
                        <a:pt x="975037" y="214796"/>
                      </a:lnTo>
                      <a:lnTo>
                        <a:pt x="974188" y="214796"/>
                      </a:lnTo>
                      <a:lnTo>
                        <a:pt x="975886" y="212251"/>
                      </a:lnTo>
                      <a:lnTo>
                        <a:pt x="975037" y="211403"/>
                      </a:lnTo>
                      <a:lnTo>
                        <a:pt x="974188" y="212251"/>
                      </a:lnTo>
                      <a:lnTo>
                        <a:pt x="973339" y="212251"/>
                      </a:lnTo>
                      <a:lnTo>
                        <a:pt x="972490" y="211403"/>
                      </a:lnTo>
                      <a:lnTo>
                        <a:pt x="972490" y="210528"/>
                      </a:lnTo>
                      <a:lnTo>
                        <a:pt x="971641" y="211403"/>
                      </a:lnTo>
                      <a:lnTo>
                        <a:pt x="969916" y="211403"/>
                      </a:lnTo>
                      <a:lnTo>
                        <a:pt x="969067" y="213100"/>
                      </a:lnTo>
                      <a:lnTo>
                        <a:pt x="969067" y="214796"/>
                      </a:lnTo>
                      <a:lnTo>
                        <a:pt x="970765" y="215645"/>
                      </a:lnTo>
                      <a:lnTo>
                        <a:pt x="969916" y="215645"/>
                      </a:lnTo>
                      <a:lnTo>
                        <a:pt x="969916" y="216520"/>
                      </a:lnTo>
                      <a:lnTo>
                        <a:pt x="969067" y="217368"/>
                      </a:lnTo>
                      <a:lnTo>
                        <a:pt x="967369" y="216520"/>
                      </a:lnTo>
                      <a:lnTo>
                        <a:pt x="967369" y="217368"/>
                      </a:lnTo>
                      <a:lnTo>
                        <a:pt x="967369" y="216520"/>
                      </a:lnTo>
                      <a:lnTo>
                        <a:pt x="966520" y="217368"/>
                      </a:lnTo>
                      <a:lnTo>
                        <a:pt x="966520" y="218216"/>
                      </a:lnTo>
                      <a:lnTo>
                        <a:pt x="966520" y="219065"/>
                      </a:lnTo>
                      <a:lnTo>
                        <a:pt x="965671" y="219913"/>
                      </a:lnTo>
                      <a:lnTo>
                        <a:pt x="966520" y="219913"/>
                      </a:lnTo>
                      <a:lnTo>
                        <a:pt x="966520" y="220761"/>
                      </a:lnTo>
                      <a:lnTo>
                        <a:pt x="966520" y="221610"/>
                      </a:lnTo>
                      <a:lnTo>
                        <a:pt x="967369" y="221610"/>
                      </a:lnTo>
                      <a:lnTo>
                        <a:pt x="967369" y="223333"/>
                      </a:lnTo>
                      <a:lnTo>
                        <a:pt x="965671" y="222485"/>
                      </a:lnTo>
                      <a:lnTo>
                        <a:pt x="965671" y="225030"/>
                      </a:lnTo>
                      <a:lnTo>
                        <a:pt x="965671" y="225878"/>
                      </a:lnTo>
                      <a:lnTo>
                        <a:pt x="966520" y="225878"/>
                      </a:lnTo>
                      <a:lnTo>
                        <a:pt x="965671" y="229298"/>
                      </a:lnTo>
                      <a:lnTo>
                        <a:pt x="967369" y="228450"/>
                      </a:lnTo>
                      <a:lnTo>
                        <a:pt x="967369" y="229298"/>
                      </a:lnTo>
                      <a:lnTo>
                        <a:pt x="966520" y="229298"/>
                      </a:lnTo>
                      <a:lnTo>
                        <a:pt x="966520" y="230147"/>
                      </a:lnTo>
                      <a:lnTo>
                        <a:pt x="965671" y="230995"/>
                      </a:lnTo>
                      <a:lnTo>
                        <a:pt x="964796" y="231843"/>
                      </a:lnTo>
                      <a:lnTo>
                        <a:pt x="967369" y="230995"/>
                      </a:lnTo>
                      <a:lnTo>
                        <a:pt x="967369" y="232692"/>
                      </a:lnTo>
                      <a:lnTo>
                        <a:pt x="968218" y="231843"/>
                      </a:lnTo>
                      <a:lnTo>
                        <a:pt x="969916" y="231843"/>
                      </a:lnTo>
                      <a:lnTo>
                        <a:pt x="969067" y="231843"/>
                      </a:lnTo>
                      <a:lnTo>
                        <a:pt x="969067" y="232692"/>
                      </a:lnTo>
                      <a:lnTo>
                        <a:pt x="968218" y="232692"/>
                      </a:lnTo>
                      <a:lnTo>
                        <a:pt x="968218" y="233566"/>
                      </a:lnTo>
                      <a:lnTo>
                        <a:pt x="967369" y="233566"/>
                      </a:lnTo>
                      <a:lnTo>
                        <a:pt x="967369" y="234415"/>
                      </a:lnTo>
                      <a:lnTo>
                        <a:pt x="967369" y="235263"/>
                      </a:lnTo>
                      <a:lnTo>
                        <a:pt x="965671" y="236112"/>
                      </a:lnTo>
                      <a:lnTo>
                        <a:pt x="966520" y="236960"/>
                      </a:lnTo>
                      <a:lnTo>
                        <a:pt x="964796" y="237808"/>
                      </a:lnTo>
                      <a:lnTo>
                        <a:pt x="965671" y="238657"/>
                      </a:lnTo>
                      <a:lnTo>
                        <a:pt x="968218" y="238657"/>
                      </a:lnTo>
                      <a:lnTo>
                        <a:pt x="967369" y="238657"/>
                      </a:lnTo>
                      <a:lnTo>
                        <a:pt x="967369" y="240380"/>
                      </a:lnTo>
                      <a:lnTo>
                        <a:pt x="966520" y="240380"/>
                      </a:lnTo>
                      <a:lnTo>
                        <a:pt x="966520" y="242925"/>
                      </a:lnTo>
                      <a:lnTo>
                        <a:pt x="968218" y="243773"/>
                      </a:lnTo>
                      <a:lnTo>
                        <a:pt x="969067" y="244648"/>
                      </a:lnTo>
                      <a:lnTo>
                        <a:pt x="970765" y="245497"/>
                      </a:lnTo>
                      <a:lnTo>
                        <a:pt x="969067" y="246345"/>
                      </a:lnTo>
                      <a:lnTo>
                        <a:pt x="968218" y="245497"/>
                      </a:lnTo>
                      <a:lnTo>
                        <a:pt x="968218" y="246345"/>
                      </a:lnTo>
                      <a:lnTo>
                        <a:pt x="968218" y="248042"/>
                      </a:lnTo>
                      <a:lnTo>
                        <a:pt x="967369" y="247193"/>
                      </a:lnTo>
                      <a:lnTo>
                        <a:pt x="966520" y="248042"/>
                      </a:lnTo>
                      <a:lnTo>
                        <a:pt x="966520" y="249765"/>
                      </a:lnTo>
                      <a:lnTo>
                        <a:pt x="964796" y="251462"/>
                      </a:lnTo>
                      <a:lnTo>
                        <a:pt x="967369" y="250613"/>
                      </a:lnTo>
                      <a:lnTo>
                        <a:pt x="968218" y="250613"/>
                      </a:lnTo>
                      <a:lnTo>
                        <a:pt x="968218" y="251462"/>
                      </a:lnTo>
                      <a:lnTo>
                        <a:pt x="967369" y="251462"/>
                      </a:lnTo>
                      <a:lnTo>
                        <a:pt x="967369" y="252310"/>
                      </a:lnTo>
                      <a:lnTo>
                        <a:pt x="966520" y="252310"/>
                      </a:lnTo>
                      <a:lnTo>
                        <a:pt x="966520" y="253159"/>
                      </a:lnTo>
                      <a:lnTo>
                        <a:pt x="965671" y="254007"/>
                      </a:lnTo>
                      <a:lnTo>
                        <a:pt x="965671" y="254855"/>
                      </a:lnTo>
                      <a:lnTo>
                        <a:pt x="959702" y="257427"/>
                      </a:lnTo>
                      <a:lnTo>
                        <a:pt x="962249" y="257427"/>
                      </a:lnTo>
                      <a:lnTo>
                        <a:pt x="962249" y="258275"/>
                      </a:lnTo>
                      <a:lnTo>
                        <a:pt x="962249" y="257427"/>
                      </a:lnTo>
                      <a:lnTo>
                        <a:pt x="964796" y="256578"/>
                      </a:lnTo>
                      <a:lnTo>
                        <a:pt x="965671" y="256578"/>
                      </a:lnTo>
                      <a:lnTo>
                        <a:pt x="966520" y="256578"/>
                      </a:lnTo>
                      <a:lnTo>
                        <a:pt x="967369" y="255730"/>
                      </a:lnTo>
                      <a:lnTo>
                        <a:pt x="968218" y="255730"/>
                      </a:lnTo>
                      <a:lnTo>
                        <a:pt x="968218" y="256578"/>
                      </a:lnTo>
                      <a:lnTo>
                        <a:pt x="966520" y="256578"/>
                      </a:lnTo>
                      <a:lnTo>
                        <a:pt x="967369" y="257427"/>
                      </a:lnTo>
                      <a:lnTo>
                        <a:pt x="966520" y="257427"/>
                      </a:lnTo>
                      <a:lnTo>
                        <a:pt x="965671" y="257427"/>
                      </a:lnTo>
                      <a:lnTo>
                        <a:pt x="966520" y="258275"/>
                      </a:lnTo>
                      <a:lnTo>
                        <a:pt x="966520" y="259124"/>
                      </a:lnTo>
                      <a:lnTo>
                        <a:pt x="964796" y="259124"/>
                      </a:lnTo>
                      <a:lnTo>
                        <a:pt x="964796" y="260820"/>
                      </a:lnTo>
                      <a:lnTo>
                        <a:pt x="965671" y="260820"/>
                      </a:lnTo>
                      <a:lnTo>
                        <a:pt x="964796" y="261695"/>
                      </a:lnTo>
                      <a:lnTo>
                        <a:pt x="964796" y="263392"/>
                      </a:lnTo>
                      <a:lnTo>
                        <a:pt x="965671" y="263392"/>
                      </a:lnTo>
                      <a:lnTo>
                        <a:pt x="964796" y="263392"/>
                      </a:lnTo>
                      <a:lnTo>
                        <a:pt x="963098" y="263392"/>
                      </a:lnTo>
                      <a:lnTo>
                        <a:pt x="962249" y="263392"/>
                      </a:lnTo>
                      <a:lnTo>
                        <a:pt x="963098" y="265089"/>
                      </a:lnTo>
                      <a:lnTo>
                        <a:pt x="962249" y="265937"/>
                      </a:lnTo>
                      <a:lnTo>
                        <a:pt x="962249" y="265089"/>
                      </a:lnTo>
                      <a:lnTo>
                        <a:pt x="961400" y="265089"/>
                      </a:lnTo>
                      <a:lnTo>
                        <a:pt x="958826" y="265089"/>
                      </a:lnTo>
                      <a:lnTo>
                        <a:pt x="959702" y="265937"/>
                      </a:lnTo>
                      <a:lnTo>
                        <a:pt x="959702" y="267660"/>
                      </a:lnTo>
                      <a:lnTo>
                        <a:pt x="959702" y="268509"/>
                      </a:lnTo>
                      <a:lnTo>
                        <a:pt x="957977" y="268509"/>
                      </a:lnTo>
                      <a:lnTo>
                        <a:pt x="957977" y="269357"/>
                      </a:lnTo>
                      <a:lnTo>
                        <a:pt x="957128" y="270205"/>
                      </a:lnTo>
                      <a:lnTo>
                        <a:pt x="957977" y="271054"/>
                      </a:lnTo>
                      <a:lnTo>
                        <a:pt x="958826" y="271929"/>
                      </a:lnTo>
                      <a:lnTo>
                        <a:pt x="957128" y="271929"/>
                      </a:lnTo>
                      <a:lnTo>
                        <a:pt x="956279" y="271054"/>
                      </a:lnTo>
                      <a:lnTo>
                        <a:pt x="955430" y="271929"/>
                      </a:lnTo>
                      <a:lnTo>
                        <a:pt x="954581" y="271929"/>
                      </a:lnTo>
                      <a:lnTo>
                        <a:pt x="953706" y="271929"/>
                      </a:lnTo>
                      <a:lnTo>
                        <a:pt x="952857" y="272777"/>
                      </a:lnTo>
                      <a:lnTo>
                        <a:pt x="952857" y="271054"/>
                      </a:lnTo>
                      <a:lnTo>
                        <a:pt x="951159" y="272777"/>
                      </a:lnTo>
                      <a:lnTo>
                        <a:pt x="951159" y="271929"/>
                      </a:lnTo>
                      <a:lnTo>
                        <a:pt x="950310" y="271054"/>
                      </a:lnTo>
                      <a:lnTo>
                        <a:pt x="951159" y="271054"/>
                      </a:lnTo>
                      <a:lnTo>
                        <a:pt x="949461" y="271054"/>
                      </a:lnTo>
                      <a:lnTo>
                        <a:pt x="949461" y="270205"/>
                      </a:lnTo>
                      <a:lnTo>
                        <a:pt x="951159" y="269357"/>
                      </a:lnTo>
                      <a:lnTo>
                        <a:pt x="951159" y="268509"/>
                      </a:lnTo>
                      <a:lnTo>
                        <a:pt x="952008" y="268509"/>
                      </a:lnTo>
                      <a:lnTo>
                        <a:pt x="950310" y="268509"/>
                      </a:lnTo>
                      <a:lnTo>
                        <a:pt x="948585" y="269357"/>
                      </a:lnTo>
                      <a:lnTo>
                        <a:pt x="948585" y="270205"/>
                      </a:lnTo>
                      <a:lnTo>
                        <a:pt x="948585" y="271054"/>
                      </a:lnTo>
                      <a:lnTo>
                        <a:pt x="948585" y="271929"/>
                      </a:lnTo>
                      <a:lnTo>
                        <a:pt x="949461" y="271929"/>
                      </a:lnTo>
                      <a:lnTo>
                        <a:pt x="949461" y="273625"/>
                      </a:lnTo>
                      <a:lnTo>
                        <a:pt x="950310" y="273625"/>
                      </a:lnTo>
                      <a:lnTo>
                        <a:pt x="949461" y="273625"/>
                      </a:lnTo>
                      <a:lnTo>
                        <a:pt x="949461" y="274474"/>
                      </a:lnTo>
                      <a:lnTo>
                        <a:pt x="949461" y="277019"/>
                      </a:lnTo>
                      <a:lnTo>
                        <a:pt x="950310" y="276171"/>
                      </a:lnTo>
                      <a:lnTo>
                        <a:pt x="949461" y="277019"/>
                      </a:lnTo>
                      <a:lnTo>
                        <a:pt x="950310" y="277894"/>
                      </a:lnTo>
                      <a:lnTo>
                        <a:pt x="948585" y="278742"/>
                      </a:lnTo>
                      <a:lnTo>
                        <a:pt x="949461" y="277019"/>
                      </a:lnTo>
                      <a:lnTo>
                        <a:pt x="946887" y="278742"/>
                      </a:lnTo>
                      <a:lnTo>
                        <a:pt x="946887" y="277894"/>
                      </a:lnTo>
                      <a:lnTo>
                        <a:pt x="946887" y="277019"/>
                      </a:lnTo>
                      <a:lnTo>
                        <a:pt x="947736" y="277019"/>
                      </a:lnTo>
                      <a:lnTo>
                        <a:pt x="948585" y="275322"/>
                      </a:lnTo>
                      <a:lnTo>
                        <a:pt x="946038" y="275322"/>
                      </a:lnTo>
                      <a:lnTo>
                        <a:pt x="946038" y="274474"/>
                      </a:lnTo>
                      <a:lnTo>
                        <a:pt x="944340" y="274474"/>
                      </a:lnTo>
                      <a:lnTo>
                        <a:pt x="945189" y="273625"/>
                      </a:lnTo>
                      <a:lnTo>
                        <a:pt x="943491" y="273625"/>
                      </a:lnTo>
                      <a:lnTo>
                        <a:pt x="943491" y="272777"/>
                      </a:lnTo>
                      <a:lnTo>
                        <a:pt x="941767" y="274474"/>
                      </a:lnTo>
                      <a:lnTo>
                        <a:pt x="943491" y="274474"/>
                      </a:lnTo>
                      <a:lnTo>
                        <a:pt x="944340" y="275322"/>
                      </a:lnTo>
                      <a:lnTo>
                        <a:pt x="944340" y="276171"/>
                      </a:lnTo>
                      <a:lnTo>
                        <a:pt x="941767" y="277019"/>
                      </a:lnTo>
                      <a:lnTo>
                        <a:pt x="942616" y="277019"/>
                      </a:lnTo>
                      <a:lnTo>
                        <a:pt x="941767" y="277894"/>
                      </a:lnTo>
                      <a:lnTo>
                        <a:pt x="942616" y="277894"/>
                      </a:lnTo>
                      <a:lnTo>
                        <a:pt x="943491" y="278742"/>
                      </a:lnTo>
                      <a:lnTo>
                        <a:pt x="942616" y="278742"/>
                      </a:lnTo>
                      <a:lnTo>
                        <a:pt x="940069" y="280439"/>
                      </a:lnTo>
                      <a:lnTo>
                        <a:pt x="940918" y="280439"/>
                      </a:lnTo>
                      <a:lnTo>
                        <a:pt x="941767" y="280439"/>
                      </a:lnTo>
                      <a:lnTo>
                        <a:pt x="941767" y="281287"/>
                      </a:lnTo>
                      <a:lnTo>
                        <a:pt x="943491" y="281287"/>
                      </a:lnTo>
                      <a:lnTo>
                        <a:pt x="942616" y="281287"/>
                      </a:lnTo>
                      <a:lnTo>
                        <a:pt x="942616" y="283859"/>
                      </a:lnTo>
                      <a:lnTo>
                        <a:pt x="941767" y="284707"/>
                      </a:lnTo>
                      <a:lnTo>
                        <a:pt x="942616" y="284707"/>
                      </a:lnTo>
                      <a:lnTo>
                        <a:pt x="942616" y="285556"/>
                      </a:lnTo>
                      <a:lnTo>
                        <a:pt x="943491" y="286404"/>
                      </a:lnTo>
                      <a:lnTo>
                        <a:pt x="943491" y="287252"/>
                      </a:lnTo>
                      <a:lnTo>
                        <a:pt x="944340" y="287252"/>
                      </a:lnTo>
                      <a:lnTo>
                        <a:pt x="944340" y="285556"/>
                      </a:lnTo>
                      <a:lnTo>
                        <a:pt x="945189" y="284707"/>
                      </a:lnTo>
                      <a:lnTo>
                        <a:pt x="945189" y="285556"/>
                      </a:lnTo>
                      <a:lnTo>
                        <a:pt x="946038" y="285556"/>
                      </a:lnTo>
                      <a:lnTo>
                        <a:pt x="946038" y="286404"/>
                      </a:lnTo>
                      <a:lnTo>
                        <a:pt x="947736" y="287252"/>
                      </a:lnTo>
                      <a:lnTo>
                        <a:pt x="946887" y="287252"/>
                      </a:lnTo>
                      <a:lnTo>
                        <a:pt x="947736" y="288101"/>
                      </a:lnTo>
                      <a:lnTo>
                        <a:pt x="949461" y="288101"/>
                      </a:lnTo>
                      <a:lnTo>
                        <a:pt x="950310" y="288976"/>
                      </a:lnTo>
                      <a:lnTo>
                        <a:pt x="950310" y="289824"/>
                      </a:lnTo>
                      <a:lnTo>
                        <a:pt x="951159" y="289824"/>
                      </a:lnTo>
                      <a:lnTo>
                        <a:pt x="952008" y="289824"/>
                      </a:lnTo>
                      <a:lnTo>
                        <a:pt x="951159" y="290672"/>
                      </a:lnTo>
                      <a:lnTo>
                        <a:pt x="953706" y="290672"/>
                      </a:lnTo>
                      <a:lnTo>
                        <a:pt x="953706" y="291521"/>
                      </a:lnTo>
                      <a:lnTo>
                        <a:pt x="952857" y="292369"/>
                      </a:lnTo>
                      <a:lnTo>
                        <a:pt x="954581" y="292369"/>
                      </a:lnTo>
                      <a:lnTo>
                        <a:pt x="956279" y="293217"/>
                      </a:lnTo>
                      <a:lnTo>
                        <a:pt x="952857" y="288101"/>
                      </a:lnTo>
                      <a:lnTo>
                        <a:pt x="951159" y="288101"/>
                      </a:lnTo>
                      <a:lnTo>
                        <a:pt x="949461" y="286404"/>
                      </a:lnTo>
                      <a:lnTo>
                        <a:pt x="947736" y="284707"/>
                      </a:lnTo>
                      <a:lnTo>
                        <a:pt x="946887" y="284707"/>
                      </a:lnTo>
                      <a:lnTo>
                        <a:pt x="946038" y="281287"/>
                      </a:lnTo>
                      <a:lnTo>
                        <a:pt x="946887" y="281287"/>
                      </a:lnTo>
                      <a:lnTo>
                        <a:pt x="947736" y="281287"/>
                      </a:lnTo>
                      <a:lnTo>
                        <a:pt x="949461" y="281287"/>
                      </a:lnTo>
                      <a:lnTo>
                        <a:pt x="952008" y="280439"/>
                      </a:lnTo>
                      <a:lnTo>
                        <a:pt x="952857" y="280439"/>
                      </a:lnTo>
                      <a:lnTo>
                        <a:pt x="952857" y="279591"/>
                      </a:lnTo>
                      <a:lnTo>
                        <a:pt x="955430" y="279591"/>
                      </a:lnTo>
                      <a:lnTo>
                        <a:pt x="956279" y="278742"/>
                      </a:lnTo>
                      <a:lnTo>
                        <a:pt x="959702" y="277019"/>
                      </a:lnTo>
                      <a:lnTo>
                        <a:pt x="960551" y="277894"/>
                      </a:lnTo>
                      <a:lnTo>
                        <a:pt x="962249" y="277019"/>
                      </a:lnTo>
                      <a:lnTo>
                        <a:pt x="963947" y="276171"/>
                      </a:lnTo>
                      <a:lnTo>
                        <a:pt x="964796" y="274474"/>
                      </a:lnTo>
                      <a:lnTo>
                        <a:pt x="965671" y="273625"/>
                      </a:lnTo>
                      <a:lnTo>
                        <a:pt x="967369" y="273625"/>
                      </a:lnTo>
                      <a:lnTo>
                        <a:pt x="967369" y="274474"/>
                      </a:lnTo>
                      <a:lnTo>
                        <a:pt x="968218" y="274474"/>
                      </a:lnTo>
                      <a:lnTo>
                        <a:pt x="969067" y="274474"/>
                      </a:lnTo>
                      <a:lnTo>
                        <a:pt x="969916" y="275322"/>
                      </a:lnTo>
                      <a:lnTo>
                        <a:pt x="971641" y="275322"/>
                      </a:lnTo>
                      <a:lnTo>
                        <a:pt x="973339" y="276171"/>
                      </a:lnTo>
                      <a:lnTo>
                        <a:pt x="975886" y="277019"/>
                      </a:lnTo>
                      <a:lnTo>
                        <a:pt x="977610" y="277019"/>
                      </a:lnTo>
                      <a:lnTo>
                        <a:pt x="978459" y="278742"/>
                      </a:lnTo>
                      <a:lnTo>
                        <a:pt x="978459" y="279591"/>
                      </a:lnTo>
                      <a:lnTo>
                        <a:pt x="979308" y="279591"/>
                      </a:lnTo>
                      <a:lnTo>
                        <a:pt x="980157" y="280439"/>
                      </a:lnTo>
                      <a:lnTo>
                        <a:pt x="979308" y="280439"/>
                      </a:lnTo>
                      <a:lnTo>
                        <a:pt x="979308" y="281287"/>
                      </a:lnTo>
                      <a:lnTo>
                        <a:pt x="981006" y="282136"/>
                      </a:lnTo>
                      <a:lnTo>
                        <a:pt x="980157" y="282984"/>
                      </a:lnTo>
                      <a:lnTo>
                        <a:pt x="980157" y="283859"/>
                      </a:lnTo>
                      <a:lnTo>
                        <a:pt x="981006" y="283859"/>
                      </a:lnTo>
                      <a:lnTo>
                        <a:pt x="981882" y="283859"/>
                      </a:lnTo>
                      <a:lnTo>
                        <a:pt x="982731" y="283859"/>
                      </a:lnTo>
                      <a:lnTo>
                        <a:pt x="983580" y="284707"/>
                      </a:lnTo>
                      <a:lnTo>
                        <a:pt x="983580" y="285556"/>
                      </a:lnTo>
                      <a:lnTo>
                        <a:pt x="984429" y="284707"/>
                      </a:lnTo>
                      <a:lnTo>
                        <a:pt x="984429" y="285556"/>
                      </a:lnTo>
                      <a:lnTo>
                        <a:pt x="986127" y="285556"/>
                      </a:lnTo>
                      <a:lnTo>
                        <a:pt x="986976" y="285556"/>
                      </a:lnTo>
                      <a:lnTo>
                        <a:pt x="989549" y="287252"/>
                      </a:lnTo>
                      <a:lnTo>
                        <a:pt x="990398" y="287252"/>
                      </a:lnTo>
                      <a:lnTo>
                        <a:pt x="992096" y="286404"/>
                      </a:lnTo>
                      <a:lnTo>
                        <a:pt x="992945" y="287252"/>
                      </a:lnTo>
                      <a:lnTo>
                        <a:pt x="992945" y="288101"/>
                      </a:lnTo>
                      <a:lnTo>
                        <a:pt x="993821" y="288976"/>
                      </a:lnTo>
                      <a:lnTo>
                        <a:pt x="993821" y="288101"/>
                      </a:lnTo>
                      <a:lnTo>
                        <a:pt x="993821" y="288976"/>
                      </a:lnTo>
                      <a:lnTo>
                        <a:pt x="994669" y="288976"/>
                      </a:lnTo>
                      <a:lnTo>
                        <a:pt x="992945" y="289824"/>
                      </a:lnTo>
                      <a:lnTo>
                        <a:pt x="992945" y="290672"/>
                      </a:lnTo>
                      <a:lnTo>
                        <a:pt x="993821" y="290672"/>
                      </a:lnTo>
                      <a:lnTo>
                        <a:pt x="994669" y="290672"/>
                      </a:lnTo>
                      <a:lnTo>
                        <a:pt x="997216" y="290672"/>
                      </a:lnTo>
                      <a:lnTo>
                        <a:pt x="994669" y="293217"/>
                      </a:lnTo>
                      <a:lnTo>
                        <a:pt x="994669" y="294941"/>
                      </a:lnTo>
                      <a:lnTo>
                        <a:pt x="992096" y="297486"/>
                      </a:lnTo>
                      <a:lnTo>
                        <a:pt x="985278" y="305148"/>
                      </a:lnTo>
                      <a:lnTo>
                        <a:pt x="970765" y="326463"/>
                      </a:lnTo>
                      <a:lnTo>
                        <a:pt x="969067" y="329034"/>
                      </a:lnTo>
                      <a:lnTo>
                        <a:pt x="968218" y="330731"/>
                      </a:lnTo>
                      <a:lnTo>
                        <a:pt x="966520" y="332428"/>
                      </a:lnTo>
                      <a:lnTo>
                        <a:pt x="965671" y="334151"/>
                      </a:lnTo>
                      <a:lnTo>
                        <a:pt x="962249" y="340965"/>
                      </a:lnTo>
                      <a:lnTo>
                        <a:pt x="958826" y="347778"/>
                      </a:lnTo>
                      <a:lnTo>
                        <a:pt x="955430" y="353743"/>
                      </a:lnTo>
                      <a:lnTo>
                        <a:pt x="952857" y="359708"/>
                      </a:lnTo>
                      <a:lnTo>
                        <a:pt x="951159" y="362280"/>
                      </a:lnTo>
                      <a:lnTo>
                        <a:pt x="946038" y="374210"/>
                      </a:lnTo>
                      <a:lnTo>
                        <a:pt x="942616" y="381872"/>
                      </a:lnTo>
                      <a:lnTo>
                        <a:pt x="940918" y="386140"/>
                      </a:lnTo>
                      <a:lnTo>
                        <a:pt x="939220" y="390409"/>
                      </a:lnTo>
                      <a:lnTo>
                        <a:pt x="934099" y="404036"/>
                      </a:lnTo>
                      <a:lnTo>
                        <a:pt x="932402" y="408304"/>
                      </a:lnTo>
                      <a:lnTo>
                        <a:pt x="930677" y="412572"/>
                      </a:lnTo>
                      <a:lnTo>
                        <a:pt x="930677" y="414269"/>
                      </a:lnTo>
                      <a:lnTo>
                        <a:pt x="928979" y="416841"/>
                      </a:lnTo>
                      <a:lnTo>
                        <a:pt x="928130" y="420234"/>
                      </a:lnTo>
                      <a:lnTo>
                        <a:pt x="924708" y="430468"/>
                      </a:lnTo>
                      <a:lnTo>
                        <a:pt x="922161" y="436433"/>
                      </a:lnTo>
                      <a:lnTo>
                        <a:pt x="918738" y="442398"/>
                      </a:lnTo>
                      <a:lnTo>
                        <a:pt x="914467" y="450086"/>
                      </a:lnTo>
                      <a:lnTo>
                        <a:pt x="905101" y="462016"/>
                      </a:lnTo>
                      <a:lnTo>
                        <a:pt x="900830" y="467981"/>
                      </a:lnTo>
                      <a:lnTo>
                        <a:pt x="889740" y="484180"/>
                      </a:lnTo>
                      <a:lnTo>
                        <a:pt x="876076" y="502924"/>
                      </a:lnTo>
                      <a:lnTo>
                        <a:pt x="875227" y="504620"/>
                      </a:lnTo>
                      <a:lnTo>
                        <a:pt x="867560" y="516577"/>
                      </a:lnTo>
                      <a:lnTo>
                        <a:pt x="864138" y="521667"/>
                      </a:lnTo>
                      <a:lnTo>
                        <a:pt x="859893" y="525936"/>
                      </a:lnTo>
                      <a:lnTo>
                        <a:pt x="853897" y="532749"/>
                      </a:lnTo>
                      <a:lnTo>
                        <a:pt x="849652" y="537866"/>
                      </a:lnTo>
                      <a:lnTo>
                        <a:pt x="843682" y="542982"/>
                      </a:lnTo>
                      <a:lnTo>
                        <a:pt x="841109" y="544706"/>
                      </a:lnTo>
                      <a:lnTo>
                        <a:pt x="830019" y="554064"/>
                      </a:lnTo>
                      <a:lnTo>
                        <a:pt x="819778" y="563449"/>
                      </a:lnTo>
                      <a:lnTo>
                        <a:pt x="812959" y="568566"/>
                      </a:lnTo>
                      <a:lnTo>
                        <a:pt x="811261" y="571111"/>
                      </a:lnTo>
                      <a:lnTo>
                        <a:pt x="806990" y="576228"/>
                      </a:lnTo>
                      <a:lnTo>
                        <a:pt x="803568" y="580496"/>
                      </a:lnTo>
                      <a:lnTo>
                        <a:pt x="794202" y="587310"/>
                      </a:lnTo>
                      <a:lnTo>
                        <a:pt x="784810" y="594998"/>
                      </a:lnTo>
                      <a:lnTo>
                        <a:pt x="776294" y="600963"/>
                      </a:lnTo>
                      <a:lnTo>
                        <a:pt x="768600" y="605205"/>
                      </a:lnTo>
                      <a:lnTo>
                        <a:pt x="756661" y="612045"/>
                      </a:lnTo>
                      <a:lnTo>
                        <a:pt x="744722" y="618010"/>
                      </a:lnTo>
                      <a:lnTo>
                        <a:pt x="732783" y="624824"/>
                      </a:lnTo>
                      <a:lnTo>
                        <a:pt x="724240" y="630789"/>
                      </a:lnTo>
                      <a:lnTo>
                        <a:pt x="719120" y="635057"/>
                      </a:lnTo>
                      <a:lnTo>
                        <a:pt x="712301" y="641870"/>
                      </a:lnTo>
                      <a:lnTo>
                        <a:pt x="700362" y="654649"/>
                      </a:lnTo>
                      <a:lnTo>
                        <a:pt x="699513" y="657221"/>
                      </a:lnTo>
                      <a:lnTo>
                        <a:pt x="699513" y="660614"/>
                      </a:lnTo>
                      <a:lnTo>
                        <a:pt x="696940" y="657221"/>
                      </a:lnTo>
                      <a:lnTo>
                        <a:pt x="694393" y="658069"/>
                      </a:lnTo>
                      <a:lnTo>
                        <a:pt x="690121" y="661489"/>
                      </a:lnTo>
                      <a:lnTo>
                        <a:pt x="685850" y="664034"/>
                      </a:lnTo>
                      <a:lnTo>
                        <a:pt x="680730" y="669999"/>
                      </a:lnTo>
                      <a:lnTo>
                        <a:pt x="676485" y="675116"/>
                      </a:lnTo>
                      <a:lnTo>
                        <a:pt x="670515" y="683653"/>
                      </a:lnTo>
                      <a:lnTo>
                        <a:pt x="666244" y="691314"/>
                      </a:lnTo>
                      <a:lnTo>
                        <a:pt x="662821" y="699825"/>
                      </a:lnTo>
                      <a:lnTo>
                        <a:pt x="656852" y="715175"/>
                      </a:lnTo>
                      <a:lnTo>
                        <a:pt x="656003" y="719443"/>
                      </a:lnTo>
                      <a:lnTo>
                        <a:pt x="653429" y="731373"/>
                      </a:lnTo>
                      <a:lnTo>
                        <a:pt x="650882" y="739910"/>
                      </a:lnTo>
                      <a:lnTo>
                        <a:pt x="644913" y="753537"/>
                      </a:lnTo>
                      <a:lnTo>
                        <a:pt x="639792" y="762074"/>
                      </a:lnTo>
                      <a:lnTo>
                        <a:pt x="633823" y="774852"/>
                      </a:lnTo>
                      <a:lnTo>
                        <a:pt x="630400" y="780817"/>
                      </a:lnTo>
                      <a:lnTo>
                        <a:pt x="626155" y="786782"/>
                      </a:lnTo>
                      <a:lnTo>
                        <a:pt x="616764" y="798713"/>
                      </a:lnTo>
                      <a:lnTo>
                        <a:pt x="609070" y="805526"/>
                      </a:lnTo>
                      <a:lnTo>
                        <a:pt x="578373" y="830261"/>
                      </a:lnTo>
                      <a:lnTo>
                        <a:pt x="564736" y="842191"/>
                      </a:lnTo>
                      <a:lnTo>
                        <a:pt x="552771" y="851577"/>
                      </a:lnTo>
                      <a:lnTo>
                        <a:pt x="549375" y="854122"/>
                      </a:lnTo>
                      <a:lnTo>
                        <a:pt x="536561" y="862658"/>
                      </a:lnTo>
                      <a:lnTo>
                        <a:pt x="535712" y="862658"/>
                      </a:lnTo>
                      <a:lnTo>
                        <a:pt x="534014" y="863507"/>
                      </a:lnTo>
                      <a:lnTo>
                        <a:pt x="533165" y="862658"/>
                      </a:lnTo>
                      <a:lnTo>
                        <a:pt x="531467" y="862658"/>
                      </a:lnTo>
                      <a:lnTo>
                        <a:pt x="530591" y="862658"/>
                      </a:lnTo>
                      <a:lnTo>
                        <a:pt x="529742" y="861810"/>
                      </a:lnTo>
                      <a:lnTo>
                        <a:pt x="529742" y="860935"/>
                      </a:lnTo>
                      <a:lnTo>
                        <a:pt x="528893" y="858390"/>
                      </a:lnTo>
                      <a:lnTo>
                        <a:pt x="528893" y="856693"/>
                      </a:lnTo>
                      <a:lnTo>
                        <a:pt x="528044" y="855845"/>
                      </a:lnTo>
                      <a:lnTo>
                        <a:pt x="517803" y="854970"/>
                      </a:lnTo>
                      <a:lnTo>
                        <a:pt x="516954" y="854970"/>
                      </a:lnTo>
                      <a:lnTo>
                        <a:pt x="516954" y="854122"/>
                      </a:lnTo>
                      <a:lnTo>
                        <a:pt x="517803" y="853273"/>
                      </a:lnTo>
                      <a:lnTo>
                        <a:pt x="516954" y="852425"/>
                      </a:lnTo>
                      <a:lnTo>
                        <a:pt x="516954" y="851577"/>
                      </a:lnTo>
                      <a:lnTo>
                        <a:pt x="516105" y="849853"/>
                      </a:lnTo>
                      <a:lnTo>
                        <a:pt x="516954" y="849005"/>
                      </a:lnTo>
                      <a:lnTo>
                        <a:pt x="517803" y="847308"/>
                      </a:lnTo>
                      <a:lnTo>
                        <a:pt x="516105" y="845611"/>
                      </a:lnTo>
                      <a:lnTo>
                        <a:pt x="516954" y="843888"/>
                      </a:lnTo>
                      <a:lnTo>
                        <a:pt x="517803" y="843040"/>
                      </a:lnTo>
                      <a:lnTo>
                        <a:pt x="517803" y="834530"/>
                      </a:lnTo>
                      <a:lnTo>
                        <a:pt x="519501" y="825145"/>
                      </a:lnTo>
                      <a:lnTo>
                        <a:pt x="520377" y="811518"/>
                      </a:lnTo>
                      <a:lnTo>
                        <a:pt x="517803" y="798713"/>
                      </a:lnTo>
                      <a:lnTo>
                        <a:pt x="518652" y="785934"/>
                      </a:lnTo>
                      <a:lnTo>
                        <a:pt x="527195" y="773155"/>
                      </a:lnTo>
                      <a:lnTo>
                        <a:pt x="539134" y="766316"/>
                      </a:lnTo>
                      <a:lnTo>
                        <a:pt x="545104" y="767190"/>
                      </a:lnTo>
                      <a:lnTo>
                        <a:pt x="552771" y="757805"/>
                      </a:lnTo>
                      <a:lnTo>
                        <a:pt x="545104" y="755234"/>
                      </a:lnTo>
                      <a:lnTo>
                        <a:pt x="547651" y="752689"/>
                      </a:lnTo>
                      <a:lnTo>
                        <a:pt x="548526" y="754385"/>
                      </a:lnTo>
                      <a:lnTo>
                        <a:pt x="547651" y="754385"/>
                      </a:lnTo>
                      <a:lnTo>
                        <a:pt x="548526" y="755234"/>
                      </a:lnTo>
                      <a:lnTo>
                        <a:pt x="549375" y="755234"/>
                      </a:lnTo>
                      <a:lnTo>
                        <a:pt x="547651" y="752689"/>
                      </a:lnTo>
                      <a:lnTo>
                        <a:pt x="560465" y="746724"/>
                      </a:lnTo>
                      <a:lnTo>
                        <a:pt x="563861" y="741607"/>
                      </a:lnTo>
                      <a:lnTo>
                        <a:pt x="563012" y="740758"/>
                      </a:lnTo>
                      <a:lnTo>
                        <a:pt x="565585" y="738187"/>
                      </a:lnTo>
                      <a:lnTo>
                        <a:pt x="573253" y="736490"/>
                      </a:lnTo>
                      <a:lnTo>
                        <a:pt x="574951" y="732222"/>
                      </a:lnTo>
                      <a:lnTo>
                        <a:pt x="562163" y="721140"/>
                      </a:lnTo>
                      <a:lnTo>
                        <a:pt x="562163" y="721988"/>
                      </a:lnTo>
                      <a:lnTo>
                        <a:pt x="561314" y="721140"/>
                      </a:lnTo>
                      <a:lnTo>
                        <a:pt x="560465" y="720292"/>
                      </a:lnTo>
                      <a:lnTo>
                        <a:pt x="556194" y="719443"/>
                      </a:lnTo>
                      <a:lnTo>
                        <a:pt x="553647" y="717746"/>
                      </a:lnTo>
                      <a:lnTo>
                        <a:pt x="552771" y="714326"/>
                      </a:lnTo>
                      <a:lnTo>
                        <a:pt x="549375" y="715175"/>
                      </a:lnTo>
                      <a:lnTo>
                        <a:pt x="548526" y="716898"/>
                      </a:lnTo>
                      <a:lnTo>
                        <a:pt x="547651" y="716898"/>
                      </a:lnTo>
                      <a:lnTo>
                        <a:pt x="546802" y="716023"/>
                      </a:lnTo>
                      <a:lnTo>
                        <a:pt x="545953" y="715175"/>
                      </a:lnTo>
                      <a:lnTo>
                        <a:pt x="543406" y="713478"/>
                      </a:lnTo>
                      <a:lnTo>
                        <a:pt x="541681" y="712630"/>
                      </a:lnTo>
                      <a:lnTo>
                        <a:pt x="539983" y="713478"/>
                      </a:lnTo>
                      <a:lnTo>
                        <a:pt x="539134" y="713478"/>
                      </a:lnTo>
                      <a:lnTo>
                        <a:pt x="537436" y="710906"/>
                      </a:lnTo>
                      <a:lnTo>
                        <a:pt x="536561" y="710906"/>
                      </a:lnTo>
                      <a:lnTo>
                        <a:pt x="534863" y="712630"/>
                      </a:lnTo>
                      <a:lnTo>
                        <a:pt x="532316" y="710906"/>
                      </a:lnTo>
                      <a:lnTo>
                        <a:pt x="531467" y="710058"/>
                      </a:lnTo>
                      <a:lnTo>
                        <a:pt x="531467" y="709210"/>
                      </a:lnTo>
                      <a:lnTo>
                        <a:pt x="530591" y="709210"/>
                      </a:lnTo>
                      <a:lnTo>
                        <a:pt x="529742" y="710058"/>
                      </a:lnTo>
                      <a:lnTo>
                        <a:pt x="528044" y="706665"/>
                      </a:lnTo>
                      <a:lnTo>
                        <a:pt x="526346" y="704093"/>
                      </a:lnTo>
                      <a:lnTo>
                        <a:pt x="526346" y="703245"/>
                      </a:lnTo>
                      <a:lnTo>
                        <a:pt x="525471" y="701548"/>
                      </a:lnTo>
                      <a:lnTo>
                        <a:pt x="525471" y="700700"/>
                      </a:lnTo>
                      <a:lnTo>
                        <a:pt x="525471" y="698976"/>
                      </a:lnTo>
                      <a:lnTo>
                        <a:pt x="524622" y="698976"/>
                      </a:lnTo>
                      <a:lnTo>
                        <a:pt x="523773" y="698976"/>
                      </a:lnTo>
                      <a:lnTo>
                        <a:pt x="520377" y="698976"/>
                      </a:lnTo>
                      <a:lnTo>
                        <a:pt x="518652" y="699825"/>
                      </a:lnTo>
                      <a:lnTo>
                        <a:pt x="518652" y="698976"/>
                      </a:lnTo>
                      <a:lnTo>
                        <a:pt x="517803" y="699825"/>
                      </a:lnTo>
                      <a:lnTo>
                        <a:pt x="515256" y="698128"/>
                      </a:lnTo>
                      <a:lnTo>
                        <a:pt x="515256" y="697280"/>
                      </a:lnTo>
                      <a:lnTo>
                        <a:pt x="513532" y="697280"/>
                      </a:lnTo>
                      <a:lnTo>
                        <a:pt x="512683" y="695583"/>
                      </a:lnTo>
                      <a:lnTo>
                        <a:pt x="510136" y="694734"/>
                      </a:lnTo>
                      <a:lnTo>
                        <a:pt x="510136" y="693011"/>
                      </a:lnTo>
                      <a:lnTo>
                        <a:pt x="508411" y="692163"/>
                      </a:lnTo>
                      <a:lnTo>
                        <a:pt x="506713" y="690466"/>
                      </a:lnTo>
                      <a:lnTo>
                        <a:pt x="506713" y="688743"/>
                      </a:lnTo>
                      <a:lnTo>
                        <a:pt x="506713" y="687894"/>
                      </a:lnTo>
                      <a:lnTo>
                        <a:pt x="502442" y="686198"/>
                      </a:lnTo>
                      <a:lnTo>
                        <a:pt x="503291" y="685349"/>
                      </a:lnTo>
                      <a:lnTo>
                        <a:pt x="504166" y="681929"/>
                      </a:lnTo>
                      <a:lnTo>
                        <a:pt x="503291" y="680233"/>
                      </a:lnTo>
                      <a:lnTo>
                        <a:pt x="503291" y="678536"/>
                      </a:lnTo>
                      <a:lnTo>
                        <a:pt x="501593" y="677661"/>
                      </a:lnTo>
                      <a:lnTo>
                        <a:pt x="501593" y="676813"/>
                      </a:lnTo>
                      <a:lnTo>
                        <a:pt x="502442" y="676813"/>
                      </a:lnTo>
                      <a:lnTo>
                        <a:pt x="503291" y="675116"/>
                      </a:lnTo>
                      <a:lnTo>
                        <a:pt x="501593" y="674268"/>
                      </a:lnTo>
                      <a:lnTo>
                        <a:pt x="501593" y="672571"/>
                      </a:lnTo>
                      <a:lnTo>
                        <a:pt x="499895" y="671696"/>
                      </a:lnTo>
                      <a:lnTo>
                        <a:pt x="499046" y="669999"/>
                      </a:lnTo>
                      <a:lnTo>
                        <a:pt x="499046" y="667454"/>
                      </a:lnTo>
                      <a:lnTo>
                        <a:pt x="497321" y="664882"/>
                      </a:lnTo>
                      <a:lnTo>
                        <a:pt x="496472" y="664034"/>
                      </a:lnTo>
                      <a:lnTo>
                        <a:pt x="496472" y="663186"/>
                      </a:lnTo>
                      <a:lnTo>
                        <a:pt x="495624" y="663186"/>
                      </a:lnTo>
                      <a:lnTo>
                        <a:pt x="494775" y="662337"/>
                      </a:lnTo>
                      <a:lnTo>
                        <a:pt x="495624" y="661489"/>
                      </a:lnTo>
                      <a:lnTo>
                        <a:pt x="493926" y="660614"/>
                      </a:lnTo>
                      <a:lnTo>
                        <a:pt x="493926" y="659766"/>
                      </a:lnTo>
                      <a:lnTo>
                        <a:pt x="493077" y="658917"/>
                      </a:lnTo>
                      <a:lnTo>
                        <a:pt x="493926" y="656372"/>
                      </a:lnTo>
                      <a:lnTo>
                        <a:pt x="491352" y="656372"/>
                      </a:lnTo>
                      <a:lnTo>
                        <a:pt x="492228" y="655497"/>
                      </a:lnTo>
                      <a:lnTo>
                        <a:pt x="492228" y="654649"/>
                      </a:lnTo>
                      <a:lnTo>
                        <a:pt x="490503" y="651256"/>
                      </a:lnTo>
                      <a:lnTo>
                        <a:pt x="491352" y="650407"/>
                      </a:lnTo>
                      <a:lnTo>
                        <a:pt x="490503" y="649532"/>
                      </a:lnTo>
                      <a:lnTo>
                        <a:pt x="492228" y="650407"/>
                      </a:lnTo>
                      <a:lnTo>
                        <a:pt x="493077" y="649532"/>
                      </a:lnTo>
                      <a:lnTo>
                        <a:pt x="490503" y="648684"/>
                      </a:lnTo>
                      <a:lnTo>
                        <a:pt x="490503" y="646987"/>
                      </a:lnTo>
                      <a:lnTo>
                        <a:pt x="488805" y="646987"/>
                      </a:lnTo>
                      <a:lnTo>
                        <a:pt x="488805" y="646139"/>
                      </a:lnTo>
                      <a:lnTo>
                        <a:pt x="487956" y="646987"/>
                      </a:lnTo>
                      <a:lnTo>
                        <a:pt x="487107" y="646139"/>
                      </a:lnTo>
                      <a:lnTo>
                        <a:pt x="485383" y="645290"/>
                      </a:lnTo>
                      <a:lnTo>
                        <a:pt x="484534" y="646139"/>
                      </a:lnTo>
                      <a:lnTo>
                        <a:pt x="484534" y="645290"/>
                      </a:lnTo>
                      <a:lnTo>
                        <a:pt x="482836" y="645290"/>
                      </a:lnTo>
                      <a:lnTo>
                        <a:pt x="481111" y="644416"/>
                      </a:lnTo>
                      <a:lnTo>
                        <a:pt x="480262" y="644416"/>
                      </a:lnTo>
                      <a:lnTo>
                        <a:pt x="479413" y="643567"/>
                      </a:lnTo>
                      <a:lnTo>
                        <a:pt x="478564" y="641870"/>
                      </a:lnTo>
                      <a:lnTo>
                        <a:pt x="477715" y="641870"/>
                      </a:lnTo>
                      <a:lnTo>
                        <a:pt x="478564" y="641022"/>
                      </a:lnTo>
                      <a:lnTo>
                        <a:pt x="477715" y="640174"/>
                      </a:lnTo>
                      <a:lnTo>
                        <a:pt x="476866" y="640174"/>
                      </a:lnTo>
                      <a:lnTo>
                        <a:pt x="476866" y="638450"/>
                      </a:lnTo>
                      <a:lnTo>
                        <a:pt x="476866" y="637602"/>
                      </a:lnTo>
                      <a:lnTo>
                        <a:pt x="476866" y="636754"/>
                      </a:lnTo>
                      <a:lnTo>
                        <a:pt x="475142" y="635905"/>
                      </a:lnTo>
                      <a:lnTo>
                        <a:pt x="474293" y="636754"/>
                      </a:lnTo>
                      <a:lnTo>
                        <a:pt x="471746" y="635905"/>
                      </a:lnTo>
                      <a:lnTo>
                        <a:pt x="470897" y="634209"/>
                      </a:lnTo>
                      <a:lnTo>
                        <a:pt x="469172" y="633360"/>
                      </a:lnTo>
                      <a:lnTo>
                        <a:pt x="469172" y="632485"/>
                      </a:lnTo>
                      <a:lnTo>
                        <a:pt x="466625" y="631637"/>
                      </a:lnTo>
                      <a:lnTo>
                        <a:pt x="464927" y="630789"/>
                      </a:lnTo>
                      <a:lnTo>
                        <a:pt x="464052" y="630789"/>
                      </a:lnTo>
                      <a:lnTo>
                        <a:pt x="463203" y="630789"/>
                      </a:lnTo>
                      <a:lnTo>
                        <a:pt x="461505" y="629092"/>
                      </a:lnTo>
                      <a:lnTo>
                        <a:pt x="461505" y="628244"/>
                      </a:lnTo>
                      <a:lnTo>
                        <a:pt x="462354" y="628244"/>
                      </a:lnTo>
                      <a:lnTo>
                        <a:pt x="462354" y="627369"/>
                      </a:lnTo>
                      <a:lnTo>
                        <a:pt x="463203" y="627369"/>
                      </a:lnTo>
                      <a:lnTo>
                        <a:pt x="463203" y="626520"/>
                      </a:lnTo>
                      <a:lnTo>
                        <a:pt x="462354" y="626520"/>
                      </a:lnTo>
                      <a:lnTo>
                        <a:pt x="461505" y="625672"/>
                      </a:lnTo>
                      <a:lnTo>
                        <a:pt x="458082" y="625672"/>
                      </a:lnTo>
                      <a:lnTo>
                        <a:pt x="457233" y="624824"/>
                      </a:lnTo>
                      <a:lnTo>
                        <a:pt x="456384" y="624824"/>
                      </a:lnTo>
                      <a:lnTo>
                        <a:pt x="456384" y="623975"/>
                      </a:lnTo>
                      <a:lnTo>
                        <a:pt x="455535" y="623975"/>
                      </a:lnTo>
                      <a:lnTo>
                        <a:pt x="454686" y="623127"/>
                      </a:lnTo>
                      <a:lnTo>
                        <a:pt x="453837" y="623127"/>
                      </a:lnTo>
                      <a:lnTo>
                        <a:pt x="454686" y="623127"/>
                      </a:lnTo>
                      <a:lnTo>
                        <a:pt x="453837" y="623127"/>
                      </a:lnTo>
                      <a:lnTo>
                        <a:pt x="452962" y="623127"/>
                      </a:lnTo>
                      <a:lnTo>
                        <a:pt x="452113" y="623975"/>
                      </a:lnTo>
                      <a:lnTo>
                        <a:pt x="451264" y="623975"/>
                      </a:lnTo>
                      <a:lnTo>
                        <a:pt x="451264" y="624824"/>
                      </a:lnTo>
                      <a:lnTo>
                        <a:pt x="449566" y="626520"/>
                      </a:lnTo>
                      <a:lnTo>
                        <a:pt x="448717" y="625672"/>
                      </a:lnTo>
                      <a:lnTo>
                        <a:pt x="446992" y="628244"/>
                      </a:lnTo>
                      <a:lnTo>
                        <a:pt x="446992" y="627369"/>
                      </a:lnTo>
                      <a:lnTo>
                        <a:pt x="445294" y="627369"/>
                      </a:lnTo>
                      <a:lnTo>
                        <a:pt x="445294" y="626520"/>
                      </a:lnTo>
                      <a:lnTo>
                        <a:pt x="444445" y="625672"/>
                      </a:lnTo>
                      <a:lnTo>
                        <a:pt x="445294" y="625672"/>
                      </a:lnTo>
                      <a:lnTo>
                        <a:pt x="444445" y="624824"/>
                      </a:lnTo>
                      <a:lnTo>
                        <a:pt x="440174" y="623127"/>
                      </a:lnTo>
                      <a:lnTo>
                        <a:pt x="440174" y="621404"/>
                      </a:lnTo>
                      <a:lnTo>
                        <a:pt x="438476" y="619707"/>
                      </a:lnTo>
                      <a:lnTo>
                        <a:pt x="400935" y="591578"/>
                      </a:lnTo>
                      <a:lnTo>
                        <a:pt x="401784" y="589881"/>
                      </a:lnTo>
                      <a:lnTo>
                        <a:pt x="400935" y="589033"/>
                      </a:lnTo>
                      <a:lnTo>
                        <a:pt x="400086" y="588158"/>
                      </a:lnTo>
                      <a:lnTo>
                        <a:pt x="399237" y="586461"/>
                      </a:lnTo>
                      <a:lnTo>
                        <a:pt x="400935" y="585613"/>
                      </a:lnTo>
                      <a:lnTo>
                        <a:pt x="400935" y="584765"/>
                      </a:lnTo>
                      <a:lnTo>
                        <a:pt x="400935" y="585613"/>
                      </a:lnTo>
                      <a:lnTo>
                        <a:pt x="400935" y="584765"/>
                      </a:lnTo>
                      <a:lnTo>
                        <a:pt x="400086" y="583041"/>
                      </a:lnTo>
                      <a:lnTo>
                        <a:pt x="399237" y="583916"/>
                      </a:lnTo>
                      <a:lnTo>
                        <a:pt x="398388" y="581345"/>
                      </a:lnTo>
                      <a:lnTo>
                        <a:pt x="397539" y="580496"/>
                      </a:lnTo>
                      <a:lnTo>
                        <a:pt x="395814" y="579648"/>
                      </a:lnTo>
                      <a:lnTo>
                        <a:pt x="396663" y="578800"/>
                      </a:lnTo>
                      <a:lnTo>
                        <a:pt x="393267" y="573683"/>
                      </a:lnTo>
                      <a:lnTo>
                        <a:pt x="392418" y="572834"/>
                      </a:lnTo>
                      <a:lnTo>
                        <a:pt x="391543" y="571960"/>
                      </a:lnTo>
                      <a:lnTo>
                        <a:pt x="388996" y="571960"/>
                      </a:lnTo>
                      <a:lnTo>
                        <a:pt x="388996" y="571111"/>
                      </a:lnTo>
                      <a:lnTo>
                        <a:pt x="388147" y="571111"/>
                      </a:lnTo>
                      <a:lnTo>
                        <a:pt x="388147" y="570263"/>
                      </a:lnTo>
                      <a:lnTo>
                        <a:pt x="385573" y="569414"/>
                      </a:lnTo>
                      <a:lnTo>
                        <a:pt x="385573" y="567718"/>
                      </a:lnTo>
                      <a:lnTo>
                        <a:pt x="384724" y="566869"/>
                      </a:lnTo>
                      <a:lnTo>
                        <a:pt x="384724" y="565994"/>
                      </a:lnTo>
                      <a:lnTo>
                        <a:pt x="373634" y="565994"/>
                      </a:lnTo>
                      <a:lnTo>
                        <a:pt x="371937" y="564298"/>
                      </a:lnTo>
                      <a:lnTo>
                        <a:pt x="371088" y="564298"/>
                      </a:lnTo>
                      <a:lnTo>
                        <a:pt x="370239" y="563449"/>
                      </a:lnTo>
                      <a:lnTo>
                        <a:pt x="369363" y="564298"/>
                      </a:lnTo>
                      <a:lnTo>
                        <a:pt x="367665" y="564298"/>
                      </a:lnTo>
                      <a:lnTo>
                        <a:pt x="366816" y="562601"/>
                      </a:lnTo>
                      <a:lnTo>
                        <a:pt x="362545" y="561753"/>
                      </a:lnTo>
                      <a:lnTo>
                        <a:pt x="359149" y="563449"/>
                      </a:lnTo>
                      <a:lnTo>
                        <a:pt x="357424" y="562601"/>
                      </a:lnTo>
                      <a:lnTo>
                        <a:pt x="356575" y="563449"/>
                      </a:lnTo>
                      <a:lnTo>
                        <a:pt x="354028" y="563449"/>
                      </a:lnTo>
                      <a:lnTo>
                        <a:pt x="353179" y="564298"/>
                      </a:lnTo>
                      <a:lnTo>
                        <a:pt x="350606" y="560904"/>
                      </a:lnTo>
                      <a:lnTo>
                        <a:pt x="349757" y="560904"/>
                      </a:lnTo>
                      <a:lnTo>
                        <a:pt x="350606" y="560029"/>
                      </a:lnTo>
                      <a:lnTo>
                        <a:pt x="348059" y="558333"/>
                      </a:lnTo>
                      <a:lnTo>
                        <a:pt x="346334" y="556636"/>
                      </a:lnTo>
                      <a:lnTo>
                        <a:pt x="347183" y="556636"/>
                      </a:lnTo>
                      <a:lnTo>
                        <a:pt x="346334" y="555788"/>
                      </a:lnTo>
                      <a:lnTo>
                        <a:pt x="345485" y="555788"/>
                      </a:lnTo>
                      <a:lnTo>
                        <a:pt x="345485" y="556636"/>
                      </a:lnTo>
                      <a:lnTo>
                        <a:pt x="344636" y="556636"/>
                      </a:lnTo>
                      <a:lnTo>
                        <a:pt x="342089" y="555788"/>
                      </a:lnTo>
                      <a:lnTo>
                        <a:pt x="341214" y="556636"/>
                      </a:lnTo>
                      <a:lnTo>
                        <a:pt x="340365" y="556636"/>
                      </a:lnTo>
                      <a:lnTo>
                        <a:pt x="340365" y="554913"/>
                      </a:lnTo>
                      <a:lnTo>
                        <a:pt x="341214" y="554913"/>
                      </a:lnTo>
                      <a:lnTo>
                        <a:pt x="340365" y="554064"/>
                      </a:lnTo>
                      <a:lnTo>
                        <a:pt x="340365" y="553216"/>
                      </a:lnTo>
                      <a:lnTo>
                        <a:pt x="337818" y="552368"/>
                      </a:lnTo>
                      <a:lnTo>
                        <a:pt x="337818" y="551519"/>
                      </a:lnTo>
                      <a:lnTo>
                        <a:pt x="338667" y="550671"/>
                      </a:lnTo>
                      <a:lnTo>
                        <a:pt x="338667" y="549796"/>
                      </a:lnTo>
                      <a:lnTo>
                        <a:pt x="337818" y="548948"/>
                      </a:lnTo>
                      <a:lnTo>
                        <a:pt x="335244" y="548099"/>
                      </a:lnTo>
                      <a:lnTo>
                        <a:pt x="334395" y="547251"/>
                      </a:lnTo>
                      <a:lnTo>
                        <a:pt x="335244" y="546402"/>
                      </a:lnTo>
                      <a:lnTo>
                        <a:pt x="334395" y="545554"/>
                      </a:lnTo>
                      <a:lnTo>
                        <a:pt x="332697" y="544706"/>
                      </a:lnTo>
                      <a:lnTo>
                        <a:pt x="333546" y="543831"/>
                      </a:lnTo>
                      <a:lnTo>
                        <a:pt x="332697" y="543831"/>
                      </a:lnTo>
                      <a:lnTo>
                        <a:pt x="332697" y="542982"/>
                      </a:lnTo>
                      <a:lnTo>
                        <a:pt x="331848" y="542134"/>
                      </a:lnTo>
                      <a:lnTo>
                        <a:pt x="331848" y="541286"/>
                      </a:lnTo>
                      <a:lnTo>
                        <a:pt x="331848" y="542134"/>
                      </a:lnTo>
                      <a:lnTo>
                        <a:pt x="330124" y="541286"/>
                      </a:lnTo>
                      <a:lnTo>
                        <a:pt x="328426" y="542134"/>
                      </a:lnTo>
                      <a:lnTo>
                        <a:pt x="327577" y="542982"/>
                      </a:lnTo>
                      <a:lnTo>
                        <a:pt x="328426" y="542982"/>
                      </a:lnTo>
                      <a:lnTo>
                        <a:pt x="328426" y="543831"/>
                      </a:lnTo>
                      <a:lnTo>
                        <a:pt x="328426" y="544706"/>
                      </a:lnTo>
                      <a:lnTo>
                        <a:pt x="326728" y="547251"/>
                      </a:lnTo>
                      <a:lnTo>
                        <a:pt x="325879" y="548099"/>
                      </a:lnTo>
                      <a:lnTo>
                        <a:pt x="325003" y="548099"/>
                      </a:lnTo>
                      <a:lnTo>
                        <a:pt x="325003" y="548948"/>
                      </a:lnTo>
                      <a:lnTo>
                        <a:pt x="325003" y="549796"/>
                      </a:lnTo>
                      <a:lnTo>
                        <a:pt x="323305" y="549796"/>
                      </a:lnTo>
                      <a:lnTo>
                        <a:pt x="322456" y="548948"/>
                      </a:lnTo>
                      <a:lnTo>
                        <a:pt x="319909" y="548099"/>
                      </a:lnTo>
                      <a:lnTo>
                        <a:pt x="319034" y="547251"/>
                      </a:lnTo>
                      <a:lnTo>
                        <a:pt x="317336" y="547251"/>
                      </a:lnTo>
                      <a:lnTo>
                        <a:pt x="317336" y="546402"/>
                      </a:lnTo>
                      <a:lnTo>
                        <a:pt x="316487" y="546402"/>
                      </a:lnTo>
                      <a:lnTo>
                        <a:pt x="315638" y="546402"/>
                      </a:lnTo>
                      <a:lnTo>
                        <a:pt x="313064" y="544706"/>
                      </a:lnTo>
                      <a:lnTo>
                        <a:pt x="313064" y="543831"/>
                      </a:lnTo>
                      <a:lnTo>
                        <a:pt x="312215" y="543831"/>
                      </a:lnTo>
                      <a:lnTo>
                        <a:pt x="311366" y="543831"/>
                      </a:lnTo>
                      <a:lnTo>
                        <a:pt x="312215" y="542982"/>
                      </a:lnTo>
                      <a:lnTo>
                        <a:pt x="311366" y="542134"/>
                      </a:lnTo>
                      <a:lnTo>
                        <a:pt x="309669" y="542134"/>
                      </a:lnTo>
                      <a:lnTo>
                        <a:pt x="309669" y="541286"/>
                      </a:lnTo>
                      <a:lnTo>
                        <a:pt x="302824" y="540437"/>
                      </a:lnTo>
                      <a:lnTo>
                        <a:pt x="301975" y="540437"/>
                      </a:lnTo>
                      <a:lnTo>
                        <a:pt x="301975" y="539589"/>
                      </a:lnTo>
                      <a:lnTo>
                        <a:pt x="301126" y="539589"/>
                      </a:lnTo>
                      <a:lnTo>
                        <a:pt x="301126" y="535321"/>
                      </a:lnTo>
                      <a:lnTo>
                        <a:pt x="300277" y="534472"/>
                      </a:lnTo>
                      <a:lnTo>
                        <a:pt x="301126" y="533624"/>
                      </a:lnTo>
                      <a:lnTo>
                        <a:pt x="299428" y="531901"/>
                      </a:lnTo>
                      <a:lnTo>
                        <a:pt x="296854" y="531901"/>
                      </a:lnTo>
                      <a:lnTo>
                        <a:pt x="296854" y="531052"/>
                      </a:lnTo>
                      <a:lnTo>
                        <a:pt x="298579" y="530204"/>
                      </a:lnTo>
                      <a:lnTo>
                        <a:pt x="297730" y="529356"/>
                      </a:lnTo>
                      <a:lnTo>
                        <a:pt x="296005" y="528507"/>
                      </a:lnTo>
                      <a:lnTo>
                        <a:pt x="296005" y="527632"/>
                      </a:lnTo>
                      <a:lnTo>
                        <a:pt x="296854" y="527632"/>
                      </a:lnTo>
                      <a:lnTo>
                        <a:pt x="296005" y="526784"/>
                      </a:lnTo>
                      <a:lnTo>
                        <a:pt x="296005" y="525936"/>
                      </a:lnTo>
                      <a:lnTo>
                        <a:pt x="294307" y="525087"/>
                      </a:lnTo>
                      <a:lnTo>
                        <a:pt x="293458" y="525936"/>
                      </a:lnTo>
                      <a:lnTo>
                        <a:pt x="292609" y="525936"/>
                      </a:lnTo>
                      <a:lnTo>
                        <a:pt x="292609" y="525087"/>
                      </a:lnTo>
                      <a:lnTo>
                        <a:pt x="291734" y="525087"/>
                      </a:lnTo>
                      <a:lnTo>
                        <a:pt x="290885" y="524239"/>
                      </a:lnTo>
                      <a:lnTo>
                        <a:pt x="290036" y="524239"/>
                      </a:lnTo>
                      <a:lnTo>
                        <a:pt x="290036" y="522542"/>
                      </a:lnTo>
                      <a:lnTo>
                        <a:pt x="290885" y="522542"/>
                      </a:lnTo>
                      <a:lnTo>
                        <a:pt x="290885" y="521667"/>
                      </a:lnTo>
                      <a:lnTo>
                        <a:pt x="290885" y="520819"/>
                      </a:lnTo>
                      <a:lnTo>
                        <a:pt x="290885" y="519970"/>
                      </a:lnTo>
                      <a:lnTo>
                        <a:pt x="291734" y="518274"/>
                      </a:lnTo>
                      <a:lnTo>
                        <a:pt x="290036" y="518274"/>
                      </a:lnTo>
                      <a:lnTo>
                        <a:pt x="288338" y="515702"/>
                      </a:lnTo>
                      <a:lnTo>
                        <a:pt x="288338" y="516577"/>
                      </a:lnTo>
                      <a:lnTo>
                        <a:pt x="287489" y="515702"/>
                      </a:lnTo>
                      <a:lnTo>
                        <a:pt x="288338" y="514854"/>
                      </a:lnTo>
                      <a:lnTo>
                        <a:pt x="288338" y="512309"/>
                      </a:lnTo>
                      <a:lnTo>
                        <a:pt x="287489" y="512309"/>
                      </a:lnTo>
                      <a:lnTo>
                        <a:pt x="285764" y="511460"/>
                      </a:lnTo>
                      <a:lnTo>
                        <a:pt x="285764" y="509737"/>
                      </a:lnTo>
                      <a:lnTo>
                        <a:pt x="284915" y="509737"/>
                      </a:lnTo>
                      <a:lnTo>
                        <a:pt x="284066" y="509737"/>
                      </a:lnTo>
                      <a:lnTo>
                        <a:pt x="282368" y="510585"/>
                      </a:lnTo>
                      <a:lnTo>
                        <a:pt x="281519" y="510585"/>
                      </a:lnTo>
                      <a:lnTo>
                        <a:pt x="281519" y="509737"/>
                      </a:lnTo>
                      <a:lnTo>
                        <a:pt x="280644" y="508889"/>
                      </a:lnTo>
                      <a:lnTo>
                        <a:pt x="278946" y="508889"/>
                      </a:lnTo>
                      <a:lnTo>
                        <a:pt x="277248" y="508040"/>
                      </a:lnTo>
                      <a:lnTo>
                        <a:pt x="278097" y="506344"/>
                      </a:lnTo>
                      <a:lnTo>
                        <a:pt x="278946" y="505469"/>
                      </a:lnTo>
                      <a:lnTo>
                        <a:pt x="278946" y="504620"/>
                      </a:lnTo>
                      <a:lnTo>
                        <a:pt x="278097" y="503772"/>
                      </a:lnTo>
                      <a:lnTo>
                        <a:pt x="277248" y="503772"/>
                      </a:lnTo>
                      <a:lnTo>
                        <a:pt x="277248" y="502075"/>
                      </a:lnTo>
                      <a:lnTo>
                        <a:pt x="275550" y="502075"/>
                      </a:lnTo>
                      <a:lnTo>
                        <a:pt x="274674" y="500378"/>
                      </a:lnTo>
                      <a:lnTo>
                        <a:pt x="272127" y="501227"/>
                      </a:lnTo>
                      <a:lnTo>
                        <a:pt x="271278" y="500378"/>
                      </a:lnTo>
                      <a:lnTo>
                        <a:pt x="271278" y="499504"/>
                      </a:lnTo>
                      <a:lnTo>
                        <a:pt x="271278" y="497807"/>
                      </a:lnTo>
                      <a:lnTo>
                        <a:pt x="269580" y="496958"/>
                      </a:lnTo>
                      <a:lnTo>
                        <a:pt x="268705" y="496110"/>
                      </a:lnTo>
                      <a:lnTo>
                        <a:pt x="268705" y="494413"/>
                      </a:lnTo>
                      <a:lnTo>
                        <a:pt x="266158" y="493538"/>
                      </a:lnTo>
                      <a:lnTo>
                        <a:pt x="265309" y="494413"/>
                      </a:lnTo>
                      <a:lnTo>
                        <a:pt x="265309" y="493538"/>
                      </a:lnTo>
                      <a:lnTo>
                        <a:pt x="263584" y="492690"/>
                      </a:lnTo>
                      <a:lnTo>
                        <a:pt x="262735" y="490993"/>
                      </a:lnTo>
                      <a:lnTo>
                        <a:pt x="261886" y="490145"/>
                      </a:lnTo>
                      <a:lnTo>
                        <a:pt x="261886" y="488422"/>
                      </a:lnTo>
                      <a:lnTo>
                        <a:pt x="261037" y="486725"/>
                      </a:lnTo>
                      <a:lnTo>
                        <a:pt x="260188" y="486725"/>
                      </a:lnTo>
                      <a:lnTo>
                        <a:pt x="260188" y="485877"/>
                      </a:lnTo>
                      <a:lnTo>
                        <a:pt x="259339" y="485877"/>
                      </a:lnTo>
                      <a:lnTo>
                        <a:pt x="258464" y="486725"/>
                      </a:lnTo>
                      <a:lnTo>
                        <a:pt x="256766" y="487573"/>
                      </a:lnTo>
                      <a:lnTo>
                        <a:pt x="255917" y="487573"/>
                      </a:lnTo>
                      <a:lnTo>
                        <a:pt x="255917" y="486725"/>
                      </a:lnTo>
                      <a:lnTo>
                        <a:pt x="254219" y="486725"/>
                      </a:lnTo>
                      <a:lnTo>
                        <a:pt x="253370" y="487573"/>
                      </a:lnTo>
                      <a:lnTo>
                        <a:pt x="252494" y="487573"/>
                      </a:lnTo>
                      <a:lnTo>
                        <a:pt x="251645" y="488422"/>
                      </a:lnTo>
                      <a:lnTo>
                        <a:pt x="250796" y="490145"/>
                      </a:lnTo>
                      <a:lnTo>
                        <a:pt x="249947" y="489297"/>
                      </a:lnTo>
                      <a:lnTo>
                        <a:pt x="249098" y="490993"/>
                      </a:lnTo>
                      <a:lnTo>
                        <a:pt x="250796" y="491842"/>
                      </a:lnTo>
                      <a:lnTo>
                        <a:pt x="249947" y="491842"/>
                      </a:lnTo>
                      <a:lnTo>
                        <a:pt x="249947" y="493538"/>
                      </a:lnTo>
                      <a:lnTo>
                        <a:pt x="251645" y="495262"/>
                      </a:lnTo>
                      <a:lnTo>
                        <a:pt x="250796" y="496958"/>
                      </a:lnTo>
                      <a:lnTo>
                        <a:pt x="249947" y="496958"/>
                      </a:lnTo>
                      <a:lnTo>
                        <a:pt x="249098" y="498655"/>
                      </a:lnTo>
                      <a:lnTo>
                        <a:pt x="249947" y="499504"/>
                      </a:lnTo>
                      <a:lnTo>
                        <a:pt x="249098" y="500378"/>
                      </a:lnTo>
                      <a:lnTo>
                        <a:pt x="249098" y="501227"/>
                      </a:lnTo>
                      <a:lnTo>
                        <a:pt x="247401" y="501227"/>
                      </a:lnTo>
                      <a:lnTo>
                        <a:pt x="245676" y="501227"/>
                      </a:lnTo>
                      <a:lnTo>
                        <a:pt x="245676" y="500378"/>
                      </a:lnTo>
                      <a:lnTo>
                        <a:pt x="244827" y="499504"/>
                      </a:lnTo>
                      <a:lnTo>
                        <a:pt x="243978" y="501227"/>
                      </a:lnTo>
                      <a:lnTo>
                        <a:pt x="243129" y="501227"/>
                      </a:lnTo>
                      <a:lnTo>
                        <a:pt x="242280" y="499504"/>
                      </a:lnTo>
                      <a:lnTo>
                        <a:pt x="241405" y="499504"/>
                      </a:lnTo>
                      <a:lnTo>
                        <a:pt x="242280" y="500378"/>
                      </a:lnTo>
                      <a:lnTo>
                        <a:pt x="241405" y="500378"/>
                      </a:lnTo>
                      <a:lnTo>
                        <a:pt x="241405" y="502924"/>
                      </a:lnTo>
                      <a:lnTo>
                        <a:pt x="240556" y="503772"/>
                      </a:lnTo>
                      <a:lnTo>
                        <a:pt x="241405" y="504620"/>
                      </a:lnTo>
                      <a:lnTo>
                        <a:pt x="238858" y="504620"/>
                      </a:lnTo>
                      <a:lnTo>
                        <a:pt x="238858" y="505469"/>
                      </a:lnTo>
                      <a:lnTo>
                        <a:pt x="238009" y="507192"/>
                      </a:lnTo>
                      <a:lnTo>
                        <a:pt x="235435" y="506344"/>
                      </a:lnTo>
                      <a:lnTo>
                        <a:pt x="236284" y="508040"/>
                      </a:lnTo>
                      <a:lnTo>
                        <a:pt x="234586" y="508889"/>
                      </a:lnTo>
                      <a:lnTo>
                        <a:pt x="231190" y="508889"/>
                      </a:lnTo>
                      <a:lnTo>
                        <a:pt x="230315" y="508889"/>
                      </a:lnTo>
                      <a:lnTo>
                        <a:pt x="230315" y="509737"/>
                      </a:lnTo>
                      <a:lnTo>
                        <a:pt x="228617" y="512309"/>
                      </a:lnTo>
                      <a:lnTo>
                        <a:pt x="228617" y="513157"/>
                      </a:lnTo>
                      <a:lnTo>
                        <a:pt x="226070" y="512309"/>
                      </a:lnTo>
                      <a:lnTo>
                        <a:pt x="225221" y="513157"/>
                      </a:lnTo>
                      <a:lnTo>
                        <a:pt x="223496" y="516577"/>
                      </a:lnTo>
                      <a:lnTo>
                        <a:pt x="221798" y="516577"/>
                      </a:lnTo>
                      <a:lnTo>
                        <a:pt x="221798" y="517425"/>
                      </a:lnTo>
                      <a:lnTo>
                        <a:pt x="220949" y="517425"/>
                      </a:lnTo>
                      <a:lnTo>
                        <a:pt x="219225" y="515702"/>
                      </a:lnTo>
                      <a:lnTo>
                        <a:pt x="218376" y="516577"/>
                      </a:lnTo>
                      <a:lnTo>
                        <a:pt x="216678" y="516577"/>
                      </a:lnTo>
                      <a:lnTo>
                        <a:pt x="215829" y="517425"/>
                      </a:lnTo>
                      <a:lnTo>
                        <a:pt x="214980" y="518274"/>
                      </a:lnTo>
                      <a:lnTo>
                        <a:pt x="212406" y="517425"/>
                      </a:lnTo>
                      <a:lnTo>
                        <a:pt x="209859" y="516577"/>
                      </a:lnTo>
                      <a:lnTo>
                        <a:pt x="208135" y="517425"/>
                      </a:lnTo>
                      <a:lnTo>
                        <a:pt x="208135" y="518274"/>
                      </a:lnTo>
                      <a:lnTo>
                        <a:pt x="205588" y="517425"/>
                      </a:lnTo>
                      <a:lnTo>
                        <a:pt x="205588" y="516577"/>
                      </a:lnTo>
                      <a:lnTo>
                        <a:pt x="204739" y="513157"/>
                      </a:lnTo>
                      <a:lnTo>
                        <a:pt x="204739" y="507192"/>
                      </a:lnTo>
                      <a:lnTo>
                        <a:pt x="205588" y="504620"/>
                      </a:lnTo>
                      <a:lnTo>
                        <a:pt x="206437" y="503772"/>
                      </a:lnTo>
                      <a:lnTo>
                        <a:pt x="205588" y="502924"/>
                      </a:lnTo>
                      <a:lnTo>
                        <a:pt x="205588" y="501227"/>
                      </a:lnTo>
                      <a:lnTo>
                        <a:pt x="205588" y="500378"/>
                      </a:lnTo>
                      <a:lnTo>
                        <a:pt x="204739" y="500378"/>
                      </a:lnTo>
                      <a:lnTo>
                        <a:pt x="206437" y="496958"/>
                      </a:lnTo>
                      <a:lnTo>
                        <a:pt x="205588" y="496110"/>
                      </a:lnTo>
                      <a:lnTo>
                        <a:pt x="205588" y="493538"/>
                      </a:lnTo>
                      <a:lnTo>
                        <a:pt x="208135" y="490145"/>
                      </a:lnTo>
                      <a:lnTo>
                        <a:pt x="208135" y="488422"/>
                      </a:lnTo>
                      <a:lnTo>
                        <a:pt x="207286" y="487573"/>
                      </a:lnTo>
                      <a:lnTo>
                        <a:pt x="206437" y="486725"/>
                      </a:lnTo>
                      <a:lnTo>
                        <a:pt x="205588" y="484180"/>
                      </a:lnTo>
                      <a:lnTo>
                        <a:pt x="204739" y="483305"/>
                      </a:lnTo>
                      <a:lnTo>
                        <a:pt x="204739" y="482457"/>
                      </a:lnTo>
                      <a:lnTo>
                        <a:pt x="205588" y="482457"/>
                      </a:lnTo>
                      <a:lnTo>
                        <a:pt x="203890" y="481608"/>
                      </a:lnTo>
                      <a:lnTo>
                        <a:pt x="203890" y="479912"/>
                      </a:lnTo>
                      <a:lnTo>
                        <a:pt x="203890" y="479063"/>
                      </a:lnTo>
                      <a:lnTo>
                        <a:pt x="202165" y="479063"/>
                      </a:lnTo>
                      <a:lnTo>
                        <a:pt x="202165" y="478215"/>
                      </a:lnTo>
                      <a:lnTo>
                        <a:pt x="201316" y="478215"/>
                      </a:lnTo>
                      <a:lnTo>
                        <a:pt x="200467" y="478215"/>
                      </a:lnTo>
                      <a:lnTo>
                        <a:pt x="198769" y="477340"/>
                      </a:lnTo>
                      <a:lnTo>
                        <a:pt x="198769" y="476492"/>
                      </a:lnTo>
                      <a:lnTo>
                        <a:pt x="198769" y="474795"/>
                      </a:lnTo>
                      <a:lnTo>
                        <a:pt x="197920" y="473946"/>
                      </a:lnTo>
                      <a:lnTo>
                        <a:pt x="197045" y="473946"/>
                      </a:lnTo>
                      <a:lnTo>
                        <a:pt x="195347" y="475643"/>
                      </a:lnTo>
                      <a:lnTo>
                        <a:pt x="194498" y="475643"/>
                      </a:lnTo>
                      <a:lnTo>
                        <a:pt x="193649" y="472250"/>
                      </a:lnTo>
                      <a:lnTo>
                        <a:pt x="192800" y="472250"/>
                      </a:lnTo>
                      <a:lnTo>
                        <a:pt x="191075" y="473098"/>
                      </a:lnTo>
                      <a:lnTo>
                        <a:pt x="190226" y="473098"/>
                      </a:lnTo>
                      <a:lnTo>
                        <a:pt x="190226" y="472250"/>
                      </a:lnTo>
                      <a:lnTo>
                        <a:pt x="191075" y="470526"/>
                      </a:lnTo>
                      <a:lnTo>
                        <a:pt x="190226" y="470526"/>
                      </a:lnTo>
                      <a:lnTo>
                        <a:pt x="189377" y="469678"/>
                      </a:lnTo>
                      <a:lnTo>
                        <a:pt x="187679" y="468830"/>
                      </a:lnTo>
                      <a:lnTo>
                        <a:pt x="187679" y="467133"/>
                      </a:lnTo>
                      <a:lnTo>
                        <a:pt x="189377" y="466258"/>
                      </a:lnTo>
                      <a:lnTo>
                        <a:pt x="189377" y="465410"/>
                      </a:lnTo>
                      <a:lnTo>
                        <a:pt x="187679" y="465410"/>
                      </a:lnTo>
                      <a:lnTo>
                        <a:pt x="185955" y="463713"/>
                      </a:lnTo>
                      <a:lnTo>
                        <a:pt x="185106" y="462016"/>
                      </a:lnTo>
                      <a:lnTo>
                        <a:pt x="185955" y="460293"/>
                      </a:lnTo>
                      <a:lnTo>
                        <a:pt x="184257" y="459445"/>
                      </a:lnTo>
                      <a:lnTo>
                        <a:pt x="183408" y="458596"/>
                      </a:lnTo>
                      <a:lnTo>
                        <a:pt x="185106" y="456900"/>
                      </a:lnTo>
                      <a:lnTo>
                        <a:pt x="182559" y="456051"/>
                      </a:lnTo>
                      <a:lnTo>
                        <a:pt x="179137" y="456051"/>
                      </a:lnTo>
                      <a:lnTo>
                        <a:pt x="178288" y="455176"/>
                      </a:lnTo>
                      <a:lnTo>
                        <a:pt x="177439" y="454328"/>
                      </a:lnTo>
                      <a:lnTo>
                        <a:pt x="177439" y="453480"/>
                      </a:lnTo>
                      <a:lnTo>
                        <a:pt x="178288" y="453480"/>
                      </a:lnTo>
                      <a:lnTo>
                        <a:pt x="178288" y="452631"/>
                      </a:lnTo>
                      <a:lnTo>
                        <a:pt x="176590" y="451783"/>
                      </a:lnTo>
                      <a:lnTo>
                        <a:pt x="175741" y="451783"/>
                      </a:lnTo>
                      <a:lnTo>
                        <a:pt x="174892" y="453480"/>
                      </a:lnTo>
                      <a:lnTo>
                        <a:pt x="174016" y="453480"/>
                      </a:lnTo>
                      <a:lnTo>
                        <a:pt x="174016" y="451783"/>
                      </a:lnTo>
                      <a:lnTo>
                        <a:pt x="174892" y="450934"/>
                      </a:lnTo>
                      <a:lnTo>
                        <a:pt x="174016" y="450086"/>
                      </a:lnTo>
                      <a:lnTo>
                        <a:pt x="173167" y="449211"/>
                      </a:lnTo>
                      <a:lnTo>
                        <a:pt x="172318" y="450086"/>
                      </a:lnTo>
                      <a:lnTo>
                        <a:pt x="171469" y="450086"/>
                      </a:lnTo>
                      <a:lnTo>
                        <a:pt x="171469" y="449211"/>
                      </a:lnTo>
                      <a:lnTo>
                        <a:pt x="170620" y="447514"/>
                      </a:lnTo>
                      <a:lnTo>
                        <a:pt x="170620" y="446666"/>
                      </a:lnTo>
                      <a:lnTo>
                        <a:pt x="170620" y="445818"/>
                      </a:lnTo>
                      <a:lnTo>
                        <a:pt x="169771" y="444969"/>
                      </a:lnTo>
                      <a:lnTo>
                        <a:pt x="169771" y="445818"/>
                      </a:lnTo>
                      <a:lnTo>
                        <a:pt x="168047" y="446666"/>
                      </a:lnTo>
                      <a:lnTo>
                        <a:pt x="165500" y="445818"/>
                      </a:lnTo>
                      <a:lnTo>
                        <a:pt x="164651" y="445818"/>
                      </a:lnTo>
                      <a:lnTo>
                        <a:pt x="164651" y="444094"/>
                      </a:lnTo>
                      <a:lnTo>
                        <a:pt x="162926" y="443246"/>
                      </a:lnTo>
                      <a:lnTo>
                        <a:pt x="162926" y="442398"/>
                      </a:lnTo>
                      <a:lnTo>
                        <a:pt x="162077" y="441549"/>
                      </a:lnTo>
                      <a:lnTo>
                        <a:pt x="161228" y="441549"/>
                      </a:lnTo>
                      <a:lnTo>
                        <a:pt x="161228" y="442398"/>
                      </a:lnTo>
                      <a:lnTo>
                        <a:pt x="158681" y="442398"/>
                      </a:lnTo>
                      <a:lnTo>
                        <a:pt x="157806" y="441549"/>
                      </a:lnTo>
                      <a:lnTo>
                        <a:pt x="158681" y="441549"/>
                      </a:lnTo>
                      <a:lnTo>
                        <a:pt x="158681" y="440701"/>
                      </a:lnTo>
                      <a:lnTo>
                        <a:pt x="156957" y="440701"/>
                      </a:lnTo>
                      <a:lnTo>
                        <a:pt x="156957" y="439004"/>
                      </a:lnTo>
                      <a:lnTo>
                        <a:pt x="156108" y="438129"/>
                      </a:lnTo>
                      <a:lnTo>
                        <a:pt x="156108" y="437281"/>
                      </a:lnTo>
                      <a:lnTo>
                        <a:pt x="156957" y="437281"/>
                      </a:lnTo>
                      <a:lnTo>
                        <a:pt x="156957" y="435584"/>
                      </a:lnTo>
                      <a:lnTo>
                        <a:pt x="155259" y="435584"/>
                      </a:lnTo>
                      <a:lnTo>
                        <a:pt x="154410" y="433013"/>
                      </a:lnTo>
                      <a:lnTo>
                        <a:pt x="153561" y="433888"/>
                      </a:lnTo>
                      <a:lnTo>
                        <a:pt x="151836" y="433888"/>
                      </a:lnTo>
                      <a:lnTo>
                        <a:pt x="150138" y="432164"/>
                      </a:lnTo>
                      <a:lnTo>
                        <a:pt x="150987" y="431316"/>
                      </a:lnTo>
                      <a:lnTo>
                        <a:pt x="150138" y="430468"/>
                      </a:lnTo>
                      <a:lnTo>
                        <a:pt x="148440" y="427048"/>
                      </a:lnTo>
                      <a:lnTo>
                        <a:pt x="146716" y="427922"/>
                      </a:lnTo>
                      <a:lnTo>
                        <a:pt x="145867" y="429619"/>
                      </a:lnTo>
                      <a:lnTo>
                        <a:pt x="145018" y="429619"/>
                      </a:lnTo>
                      <a:lnTo>
                        <a:pt x="144169" y="427922"/>
                      </a:lnTo>
                      <a:lnTo>
                        <a:pt x="143320" y="427048"/>
                      </a:lnTo>
                      <a:lnTo>
                        <a:pt x="143320" y="425351"/>
                      </a:lnTo>
                      <a:lnTo>
                        <a:pt x="141595" y="424502"/>
                      </a:lnTo>
                      <a:lnTo>
                        <a:pt x="138199" y="424502"/>
                      </a:lnTo>
                      <a:lnTo>
                        <a:pt x="138199" y="423654"/>
                      </a:lnTo>
                      <a:lnTo>
                        <a:pt x="137350" y="421931"/>
                      </a:lnTo>
                      <a:lnTo>
                        <a:pt x="139048" y="421082"/>
                      </a:lnTo>
                      <a:lnTo>
                        <a:pt x="139048" y="418537"/>
                      </a:lnTo>
                      <a:lnTo>
                        <a:pt x="138199" y="417689"/>
                      </a:lnTo>
                      <a:lnTo>
                        <a:pt x="137350" y="419386"/>
                      </a:lnTo>
                      <a:lnTo>
                        <a:pt x="134777" y="416841"/>
                      </a:lnTo>
                      <a:lnTo>
                        <a:pt x="134777" y="415117"/>
                      </a:lnTo>
                      <a:lnTo>
                        <a:pt x="132230" y="415966"/>
                      </a:lnTo>
                      <a:lnTo>
                        <a:pt x="131381" y="415966"/>
                      </a:lnTo>
                      <a:lnTo>
                        <a:pt x="129656" y="416841"/>
                      </a:lnTo>
                      <a:lnTo>
                        <a:pt x="128807" y="415966"/>
                      </a:lnTo>
                      <a:lnTo>
                        <a:pt x="130532" y="414269"/>
                      </a:lnTo>
                      <a:lnTo>
                        <a:pt x="129656" y="411724"/>
                      </a:lnTo>
                      <a:lnTo>
                        <a:pt x="127958" y="412572"/>
                      </a:lnTo>
                      <a:lnTo>
                        <a:pt x="126260" y="410849"/>
                      </a:lnTo>
                      <a:lnTo>
                        <a:pt x="127109" y="410849"/>
                      </a:lnTo>
                      <a:lnTo>
                        <a:pt x="127958" y="410849"/>
                      </a:lnTo>
                      <a:lnTo>
                        <a:pt x="127958" y="410001"/>
                      </a:lnTo>
                      <a:lnTo>
                        <a:pt x="126260" y="408304"/>
                      </a:lnTo>
                      <a:lnTo>
                        <a:pt x="125412" y="406607"/>
                      </a:lnTo>
                      <a:lnTo>
                        <a:pt x="122838" y="406607"/>
                      </a:lnTo>
                      <a:lnTo>
                        <a:pt x="122838" y="405759"/>
                      </a:lnTo>
                      <a:lnTo>
                        <a:pt x="125412" y="404884"/>
                      </a:lnTo>
                      <a:lnTo>
                        <a:pt x="125412" y="404036"/>
                      </a:lnTo>
                      <a:lnTo>
                        <a:pt x="124536" y="404884"/>
                      </a:lnTo>
                      <a:lnTo>
                        <a:pt x="123687" y="404036"/>
                      </a:lnTo>
                      <a:lnTo>
                        <a:pt x="123687" y="403187"/>
                      </a:lnTo>
                      <a:lnTo>
                        <a:pt x="121989" y="404036"/>
                      </a:lnTo>
                      <a:lnTo>
                        <a:pt x="121140" y="403187"/>
                      </a:lnTo>
                      <a:lnTo>
                        <a:pt x="119416" y="404036"/>
                      </a:lnTo>
                      <a:lnTo>
                        <a:pt x="117718" y="402339"/>
                      </a:lnTo>
                      <a:lnTo>
                        <a:pt x="117718" y="400642"/>
                      </a:lnTo>
                      <a:lnTo>
                        <a:pt x="116869" y="400642"/>
                      </a:lnTo>
                      <a:lnTo>
                        <a:pt x="115171" y="399767"/>
                      </a:lnTo>
                      <a:lnTo>
                        <a:pt x="111748" y="398919"/>
                      </a:lnTo>
                      <a:lnTo>
                        <a:pt x="109201" y="398919"/>
                      </a:lnTo>
                      <a:lnTo>
                        <a:pt x="108352" y="397222"/>
                      </a:lnTo>
                      <a:lnTo>
                        <a:pt x="109201" y="394677"/>
                      </a:lnTo>
                      <a:lnTo>
                        <a:pt x="109201" y="393802"/>
                      </a:lnTo>
                      <a:lnTo>
                        <a:pt x="106628" y="392954"/>
                      </a:lnTo>
                      <a:lnTo>
                        <a:pt x="105779" y="391257"/>
                      </a:lnTo>
                      <a:lnTo>
                        <a:pt x="104081" y="391257"/>
                      </a:lnTo>
                      <a:lnTo>
                        <a:pt x="103232" y="390409"/>
                      </a:lnTo>
                      <a:lnTo>
                        <a:pt x="101507" y="389560"/>
                      </a:lnTo>
                      <a:lnTo>
                        <a:pt x="99809" y="389560"/>
                      </a:lnTo>
                      <a:lnTo>
                        <a:pt x="97262" y="389560"/>
                      </a:lnTo>
                      <a:lnTo>
                        <a:pt x="97262" y="388712"/>
                      </a:lnTo>
                      <a:lnTo>
                        <a:pt x="95538" y="388712"/>
                      </a:lnTo>
                      <a:lnTo>
                        <a:pt x="92991" y="392105"/>
                      </a:lnTo>
                      <a:lnTo>
                        <a:pt x="92991" y="391257"/>
                      </a:lnTo>
                      <a:lnTo>
                        <a:pt x="92142" y="392105"/>
                      </a:lnTo>
                      <a:lnTo>
                        <a:pt x="92142" y="391257"/>
                      </a:lnTo>
                      <a:lnTo>
                        <a:pt x="91266" y="390409"/>
                      </a:lnTo>
                      <a:lnTo>
                        <a:pt x="89568" y="389560"/>
                      </a:lnTo>
                      <a:lnTo>
                        <a:pt x="87021" y="390409"/>
                      </a:lnTo>
                      <a:lnTo>
                        <a:pt x="84448" y="390409"/>
                      </a:lnTo>
                      <a:lnTo>
                        <a:pt x="83599" y="388712"/>
                      </a:lnTo>
                      <a:lnTo>
                        <a:pt x="81901" y="388712"/>
                      </a:lnTo>
                      <a:lnTo>
                        <a:pt x="78478" y="388712"/>
                      </a:lnTo>
                      <a:lnTo>
                        <a:pt x="77629" y="389560"/>
                      </a:lnTo>
                      <a:lnTo>
                        <a:pt x="77629" y="391257"/>
                      </a:lnTo>
                      <a:lnTo>
                        <a:pt x="75931" y="391257"/>
                      </a:lnTo>
                      <a:lnTo>
                        <a:pt x="74207" y="390409"/>
                      </a:lnTo>
                      <a:lnTo>
                        <a:pt x="72509" y="390409"/>
                      </a:lnTo>
                      <a:lnTo>
                        <a:pt x="72509" y="389560"/>
                      </a:lnTo>
                      <a:lnTo>
                        <a:pt x="73358" y="389560"/>
                      </a:lnTo>
                      <a:lnTo>
                        <a:pt x="73358" y="388712"/>
                      </a:lnTo>
                      <a:lnTo>
                        <a:pt x="72509" y="388712"/>
                      </a:lnTo>
                      <a:lnTo>
                        <a:pt x="70811" y="390409"/>
                      </a:lnTo>
                      <a:lnTo>
                        <a:pt x="69962" y="392105"/>
                      </a:lnTo>
                      <a:lnTo>
                        <a:pt x="70811" y="392105"/>
                      </a:lnTo>
                      <a:lnTo>
                        <a:pt x="69962" y="392954"/>
                      </a:lnTo>
                      <a:lnTo>
                        <a:pt x="69086" y="392954"/>
                      </a:lnTo>
                      <a:lnTo>
                        <a:pt x="66539" y="392105"/>
                      </a:lnTo>
                      <a:lnTo>
                        <a:pt x="66539" y="393802"/>
                      </a:lnTo>
                      <a:lnTo>
                        <a:pt x="68237" y="393802"/>
                      </a:lnTo>
                      <a:lnTo>
                        <a:pt x="68237" y="395525"/>
                      </a:lnTo>
                      <a:lnTo>
                        <a:pt x="66539" y="396374"/>
                      </a:lnTo>
                      <a:lnTo>
                        <a:pt x="64841" y="396374"/>
                      </a:lnTo>
                      <a:lnTo>
                        <a:pt x="63117" y="399767"/>
                      </a:lnTo>
                      <a:lnTo>
                        <a:pt x="61419" y="401490"/>
                      </a:lnTo>
                      <a:lnTo>
                        <a:pt x="61419" y="403187"/>
                      </a:lnTo>
                      <a:lnTo>
                        <a:pt x="59721" y="403187"/>
                      </a:lnTo>
                      <a:lnTo>
                        <a:pt x="59721" y="404884"/>
                      </a:lnTo>
                      <a:lnTo>
                        <a:pt x="60570" y="405759"/>
                      </a:lnTo>
                      <a:lnTo>
                        <a:pt x="59721" y="405759"/>
                      </a:lnTo>
                      <a:lnTo>
                        <a:pt x="60570" y="405759"/>
                      </a:lnTo>
                      <a:lnTo>
                        <a:pt x="60570" y="406607"/>
                      </a:lnTo>
                      <a:lnTo>
                        <a:pt x="61419" y="408304"/>
                      </a:lnTo>
                      <a:lnTo>
                        <a:pt x="60570" y="409152"/>
                      </a:lnTo>
                      <a:lnTo>
                        <a:pt x="59721" y="410001"/>
                      </a:lnTo>
                      <a:lnTo>
                        <a:pt x="58872" y="410001"/>
                      </a:lnTo>
                      <a:lnTo>
                        <a:pt x="56299" y="411724"/>
                      </a:lnTo>
                      <a:lnTo>
                        <a:pt x="55450" y="414269"/>
                      </a:lnTo>
                      <a:lnTo>
                        <a:pt x="53752" y="415117"/>
                      </a:lnTo>
                      <a:lnTo>
                        <a:pt x="50329" y="415117"/>
                      </a:lnTo>
                      <a:lnTo>
                        <a:pt x="49480" y="414269"/>
                      </a:lnTo>
                      <a:lnTo>
                        <a:pt x="49480" y="413421"/>
                      </a:lnTo>
                      <a:lnTo>
                        <a:pt x="48631" y="412572"/>
                      </a:lnTo>
                      <a:lnTo>
                        <a:pt x="47782" y="413421"/>
                      </a:lnTo>
                      <a:lnTo>
                        <a:pt x="47782" y="414269"/>
                      </a:lnTo>
                      <a:lnTo>
                        <a:pt x="46058" y="415966"/>
                      </a:lnTo>
                      <a:lnTo>
                        <a:pt x="45209" y="415966"/>
                      </a:lnTo>
                      <a:lnTo>
                        <a:pt x="44360" y="414269"/>
                      </a:lnTo>
                      <a:lnTo>
                        <a:pt x="42662" y="411724"/>
                      </a:lnTo>
                      <a:lnTo>
                        <a:pt x="41813" y="410849"/>
                      </a:lnTo>
                      <a:lnTo>
                        <a:pt x="40937" y="412572"/>
                      </a:lnTo>
                      <a:lnTo>
                        <a:pt x="36692" y="414269"/>
                      </a:lnTo>
                      <a:lnTo>
                        <a:pt x="35817" y="412572"/>
                      </a:lnTo>
                      <a:lnTo>
                        <a:pt x="34968" y="413421"/>
                      </a:lnTo>
                      <a:lnTo>
                        <a:pt x="32421" y="415117"/>
                      </a:lnTo>
                      <a:lnTo>
                        <a:pt x="32421" y="416841"/>
                      </a:lnTo>
                      <a:lnTo>
                        <a:pt x="31572" y="416841"/>
                      </a:lnTo>
                      <a:lnTo>
                        <a:pt x="29847" y="416841"/>
                      </a:lnTo>
                      <a:lnTo>
                        <a:pt x="28149" y="416841"/>
                      </a:lnTo>
                      <a:lnTo>
                        <a:pt x="28149" y="415117"/>
                      </a:lnTo>
                      <a:lnTo>
                        <a:pt x="28998" y="414269"/>
                      </a:lnTo>
                      <a:lnTo>
                        <a:pt x="27300" y="413421"/>
                      </a:lnTo>
                      <a:lnTo>
                        <a:pt x="24753" y="413421"/>
                      </a:lnTo>
                      <a:lnTo>
                        <a:pt x="23029" y="412572"/>
                      </a:lnTo>
                      <a:lnTo>
                        <a:pt x="20482" y="412572"/>
                      </a:lnTo>
                      <a:lnTo>
                        <a:pt x="19633" y="412572"/>
                      </a:lnTo>
                      <a:lnTo>
                        <a:pt x="18757" y="415117"/>
                      </a:lnTo>
                      <a:lnTo>
                        <a:pt x="15361" y="414269"/>
                      </a:lnTo>
                      <a:lnTo>
                        <a:pt x="11939" y="413421"/>
                      </a:lnTo>
                      <a:lnTo>
                        <a:pt x="11090" y="411724"/>
                      </a:lnTo>
                      <a:lnTo>
                        <a:pt x="10241" y="410849"/>
                      </a:lnTo>
                      <a:lnTo>
                        <a:pt x="11090" y="405759"/>
                      </a:lnTo>
                      <a:lnTo>
                        <a:pt x="10241" y="404884"/>
                      </a:lnTo>
                      <a:lnTo>
                        <a:pt x="4271" y="402339"/>
                      </a:lnTo>
                      <a:lnTo>
                        <a:pt x="1698" y="401490"/>
                      </a:lnTo>
                      <a:lnTo>
                        <a:pt x="0" y="402339"/>
                      </a:lnTo>
                      <a:lnTo>
                        <a:pt x="1698" y="400642"/>
                      </a:lnTo>
                      <a:lnTo>
                        <a:pt x="7667" y="400642"/>
                      </a:lnTo>
                      <a:lnTo>
                        <a:pt x="11939" y="398919"/>
                      </a:lnTo>
                      <a:lnTo>
                        <a:pt x="20482" y="393802"/>
                      </a:lnTo>
                      <a:lnTo>
                        <a:pt x="23029" y="391257"/>
                      </a:lnTo>
                      <a:lnTo>
                        <a:pt x="24753" y="386989"/>
                      </a:lnTo>
                      <a:lnTo>
                        <a:pt x="27300" y="384444"/>
                      </a:lnTo>
                      <a:lnTo>
                        <a:pt x="29847" y="381872"/>
                      </a:lnTo>
                      <a:lnTo>
                        <a:pt x="37541" y="377604"/>
                      </a:lnTo>
                      <a:lnTo>
                        <a:pt x="40088" y="374210"/>
                      </a:lnTo>
                      <a:close/>
                    </a:path>
                  </a:pathLst>
                </a:custGeom>
                <a:solidFill>
                  <a:srgbClr val="999999"/>
                </a:solidFill>
                <a:ln w="7478" cap="flat">
                  <a:solidFill>
                    <a:srgbClr val="FFFFFF"/>
                  </a:solidFill>
                  <a:prstDash val="solid"/>
                  <a:miter/>
                </a:ln>
              </p:spPr>
              <p:txBody>
                <a:bodyPr rtlCol="0" anchor="ctr"/>
                <a:lstStyle/>
                <a:p>
                  <a:endParaRPr lang="pt-BR"/>
                </a:p>
              </p:txBody>
            </p:sp>
            <p:sp>
              <p:nvSpPr>
                <p:cNvPr id="36" name="Forma Livre 35">
                  <a:extLst>
                    <a:ext uri="{FF2B5EF4-FFF2-40B4-BE49-F238E27FC236}">
                      <a16:creationId xmlns:a16="http://schemas.microsoft.com/office/drawing/2014/main" id="{E74F51C3-F486-E79C-A538-E3DC043B41B9}"/>
                    </a:ext>
                  </a:extLst>
                </p:cNvPr>
                <p:cNvSpPr/>
                <p:nvPr/>
              </p:nvSpPr>
              <p:spPr>
                <a:xfrm>
                  <a:off x="2848112" y="2117911"/>
                  <a:ext cx="715716" cy="780620"/>
                </a:xfrm>
                <a:custGeom>
                  <a:avLst/>
                  <a:gdLst>
                    <a:gd name="connsiteX0" fmla="*/ 849 w 1165289"/>
                    <a:gd name="connsiteY0" fmla="*/ 358860 h 1270962"/>
                    <a:gd name="connsiteX1" fmla="*/ 0 w 1165289"/>
                    <a:gd name="connsiteY1" fmla="*/ 358012 h 1270962"/>
                    <a:gd name="connsiteX2" fmla="*/ 0 w 1165289"/>
                    <a:gd name="connsiteY2" fmla="*/ 356315 h 1270962"/>
                    <a:gd name="connsiteX3" fmla="*/ 849 w 1165289"/>
                    <a:gd name="connsiteY3" fmla="*/ 356315 h 1270962"/>
                    <a:gd name="connsiteX4" fmla="*/ 1698 w 1165289"/>
                    <a:gd name="connsiteY4" fmla="*/ 353743 h 1270962"/>
                    <a:gd name="connsiteX5" fmla="*/ 849 w 1165289"/>
                    <a:gd name="connsiteY5" fmla="*/ 352046 h 1270962"/>
                    <a:gd name="connsiteX6" fmla="*/ 4271 w 1165289"/>
                    <a:gd name="connsiteY6" fmla="*/ 351198 h 1270962"/>
                    <a:gd name="connsiteX7" fmla="*/ 14512 w 1165289"/>
                    <a:gd name="connsiteY7" fmla="*/ 346081 h 1270962"/>
                    <a:gd name="connsiteX8" fmla="*/ 16210 w 1165289"/>
                    <a:gd name="connsiteY8" fmla="*/ 346081 h 1270962"/>
                    <a:gd name="connsiteX9" fmla="*/ 17908 w 1165289"/>
                    <a:gd name="connsiteY9" fmla="*/ 343536 h 1270962"/>
                    <a:gd name="connsiteX10" fmla="*/ 20482 w 1165289"/>
                    <a:gd name="connsiteY10" fmla="*/ 339268 h 1270962"/>
                    <a:gd name="connsiteX11" fmla="*/ 21331 w 1165289"/>
                    <a:gd name="connsiteY11" fmla="*/ 330731 h 1270962"/>
                    <a:gd name="connsiteX12" fmla="*/ 23878 w 1165289"/>
                    <a:gd name="connsiteY12" fmla="*/ 323918 h 1270962"/>
                    <a:gd name="connsiteX13" fmla="*/ 26451 w 1165289"/>
                    <a:gd name="connsiteY13" fmla="*/ 321373 h 1270962"/>
                    <a:gd name="connsiteX14" fmla="*/ 26451 w 1165289"/>
                    <a:gd name="connsiteY14" fmla="*/ 318801 h 1270962"/>
                    <a:gd name="connsiteX15" fmla="*/ 27300 w 1165289"/>
                    <a:gd name="connsiteY15" fmla="*/ 318801 h 1270962"/>
                    <a:gd name="connsiteX16" fmla="*/ 29847 w 1165289"/>
                    <a:gd name="connsiteY16" fmla="*/ 317104 h 1270962"/>
                    <a:gd name="connsiteX17" fmla="*/ 30723 w 1165289"/>
                    <a:gd name="connsiteY17" fmla="*/ 315408 h 1270962"/>
                    <a:gd name="connsiteX18" fmla="*/ 31572 w 1165289"/>
                    <a:gd name="connsiteY18" fmla="*/ 314533 h 1270962"/>
                    <a:gd name="connsiteX19" fmla="*/ 35843 w 1165289"/>
                    <a:gd name="connsiteY19" fmla="*/ 311988 h 1270962"/>
                    <a:gd name="connsiteX20" fmla="*/ 37541 w 1165289"/>
                    <a:gd name="connsiteY20" fmla="*/ 309416 h 1270962"/>
                    <a:gd name="connsiteX21" fmla="*/ 41813 w 1165289"/>
                    <a:gd name="connsiteY21" fmla="*/ 306871 h 1270962"/>
                    <a:gd name="connsiteX22" fmla="*/ 41813 w 1165289"/>
                    <a:gd name="connsiteY22" fmla="*/ 306022 h 1270962"/>
                    <a:gd name="connsiteX23" fmla="*/ 40088 w 1165289"/>
                    <a:gd name="connsiteY23" fmla="*/ 302603 h 1270962"/>
                    <a:gd name="connsiteX24" fmla="*/ 40088 w 1165289"/>
                    <a:gd name="connsiteY24" fmla="*/ 301754 h 1270962"/>
                    <a:gd name="connsiteX25" fmla="*/ 40964 w 1165289"/>
                    <a:gd name="connsiteY25" fmla="*/ 299209 h 1270962"/>
                    <a:gd name="connsiteX26" fmla="*/ 41813 w 1165289"/>
                    <a:gd name="connsiteY26" fmla="*/ 297486 h 1270962"/>
                    <a:gd name="connsiteX27" fmla="*/ 42662 w 1165289"/>
                    <a:gd name="connsiteY27" fmla="*/ 296637 h 1270962"/>
                    <a:gd name="connsiteX28" fmla="*/ 46058 w 1165289"/>
                    <a:gd name="connsiteY28" fmla="*/ 294941 h 1270962"/>
                    <a:gd name="connsiteX29" fmla="*/ 47782 w 1165289"/>
                    <a:gd name="connsiteY29" fmla="*/ 294092 h 1270962"/>
                    <a:gd name="connsiteX30" fmla="*/ 48631 w 1165289"/>
                    <a:gd name="connsiteY30" fmla="*/ 292369 h 1270962"/>
                    <a:gd name="connsiteX31" fmla="*/ 48631 w 1165289"/>
                    <a:gd name="connsiteY31" fmla="*/ 288976 h 1270962"/>
                    <a:gd name="connsiteX32" fmla="*/ 46058 w 1165289"/>
                    <a:gd name="connsiteY32" fmla="*/ 288127 h 1270962"/>
                    <a:gd name="connsiteX33" fmla="*/ 45209 w 1165289"/>
                    <a:gd name="connsiteY33" fmla="*/ 288127 h 1270962"/>
                    <a:gd name="connsiteX34" fmla="*/ 50329 w 1165289"/>
                    <a:gd name="connsiteY34" fmla="*/ 284707 h 1270962"/>
                    <a:gd name="connsiteX35" fmla="*/ 52903 w 1165289"/>
                    <a:gd name="connsiteY35" fmla="*/ 283010 h 1270962"/>
                    <a:gd name="connsiteX36" fmla="*/ 53752 w 1165289"/>
                    <a:gd name="connsiteY36" fmla="*/ 279591 h 1270962"/>
                    <a:gd name="connsiteX37" fmla="*/ 53752 w 1165289"/>
                    <a:gd name="connsiteY37" fmla="*/ 278742 h 1270962"/>
                    <a:gd name="connsiteX38" fmla="*/ 52903 w 1165289"/>
                    <a:gd name="connsiteY38" fmla="*/ 277894 h 1270962"/>
                    <a:gd name="connsiteX39" fmla="*/ 51178 w 1165289"/>
                    <a:gd name="connsiteY39" fmla="*/ 275322 h 1270962"/>
                    <a:gd name="connsiteX40" fmla="*/ 50329 w 1165289"/>
                    <a:gd name="connsiteY40" fmla="*/ 274474 h 1270962"/>
                    <a:gd name="connsiteX41" fmla="*/ 50329 w 1165289"/>
                    <a:gd name="connsiteY41" fmla="*/ 273625 h 1270962"/>
                    <a:gd name="connsiteX42" fmla="*/ 52027 w 1165289"/>
                    <a:gd name="connsiteY42" fmla="*/ 272777 h 1270962"/>
                    <a:gd name="connsiteX43" fmla="*/ 53752 w 1165289"/>
                    <a:gd name="connsiteY43" fmla="*/ 271929 h 1270962"/>
                    <a:gd name="connsiteX44" fmla="*/ 53752 w 1165289"/>
                    <a:gd name="connsiteY44" fmla="*/ 271080 h 1270962"/>
                    <a:gd name="connsiteX45" fmla="*/ 56299 w 1165289"/>
                    <a:gd name="connsiteY45" fmla="*/ 270205 h 1270962"/>
                    <a:gd name="connsiteX46" fmla="*/ 57148 w 1165289"/>
                    <a:gd name="connsiteY46" fmla="*/ 271080 h 1270962"/>
                    <a:gd name="connsiteX47" fmla="*/ 59721 w 1165289"/>
                    <a:gd name="connsiteY47" fmla="*/ 270205 h 1270962"/>
                    <a:gd name="connsiteX48" fmla="*/ 62268 w 1165289"/>
                    <a:gd name="connsiteY48" fmla="*/ 270205 h 1270962"/>
                    <a:gd name="connsiteX49" fmla="*/ 64841 w 1165289"/>
                    <a:gd name="connsiteY49" fmla="*/ 267660 h 1270962"/>
                    <a:gd name="connsiteX50" fmla="*/ 67388 w 1165289"/>
                    <a:gd name="connsiteY50" fmla="*/ 268509 h 1270962"/>
                    <a:gd name="connsiteX51" fmla="*/ 69113 w 1165289"/>
                    <a:gd name="connsiteY51" fmla="*/ 267660 h 1270962"/>
                    <a:gd name="connsiteX52" fmla="*/ 69962 w 1165289"/>
                    <a:gd name="connsiteY52" fmla="*/ 266812 h 1270962"/>
                    <a:gd name="connsiteX53" fmla="*/ 69962 w 1165289"/>
                    <a:gd name="connsiteY53" fmla="*/ 264240 h 1270962"/>
                    <a:gd name="connsiteX54" fmla="*/ 73358 w 1165289"/>
                    <a:gd name="connsiteY54" fmla="*/ 263392 h 1270962"/>
                    <a:gd name="connsiteX55" fmla="*/ 74207 w 1165289"/>
                    <a:gd name="connsiteY55" fmla="*/ 259972 h 1270962"/>
                    <a:gd name="connsiteX56" fmla="*/ 75082 w 1165289"/>
                    <a:gd name="connsiteY56" fmla="*/ 259124 h 1270962"/>
                    <a:gd name="connsiteX57" fmla="*/ 77629 w 1165289"/>
                    <a:gd name="connsiteY57" fmla="*/ 259124 h 1270962"/>
                    <a:gd name="connsiteX58" fmla="*/ 79327 w 1165289"/>
                    <a:gd name="connsiteY58" fmla="*/ 258275 h 1270962"/>
                    <a:gd name="connsiteX59" fmla="*/ 81052 w 1165289"/>
                    <a:gd name="connsiteY59" fmla="*/ 258275 h 1270962"/>
                    <a:gd name="connsiteX60" fmla="*/ 81901 w 1165289"/>
                    <a:gd name="connsiteY60" fmla="*/ 255730 h 1270962"/>
                    <a:gd name="connsiteX61" fmla="*/ 83599 w 1165289"/>
                    <a:gd name="connsiteY61" fmla="*/ 254882 h 1270962"/>
                    <a:gd name="connsiteX62" fmla="*/ 88719 w 1165289"/>
                    <a:gd name="connsiteY62" fmla="*/ 251462 h 1270962"/>
                    <a:gd name="connsiteX63" fmla="*/ 89568 w 1165289"/>
                    <a:gd name="connsiteY63" fmla="*/ 249765 h 1270962"/>
                    <a:gd name="connsiteX64" fmla="*/ 91293 w 1165289"/>
                    <a:gd name="connsiteY64" fmla="*/ 248042 h 1270962"/>
                    <a:gd name="connsiteX65" fmla="*/ 93840 w 1165289"/>
                    <a:gd name="connsiteY65" fmla="*/ 246345 h 1270962"/>
                    <a:gd name="connsiteX66" fmla="*/ 98111 w 1165289"/>
                    <a:gd name="connsiteY66" fmla="*/ 246345 h 1270962"/>
                    <a:gd name="connsiteX67" fmla="*/ 98960 w 1165289"/>
                    <a:gd name="connsiteY67" fmla="*/ 246345 h 1270962"/>
                    <a:gd name="connsiteX68" fmla="*/ 99809 w 1165289"/>
                    <a:gd name="connsiteY68" fmla="*/ 242925 h 1270962"/>
                    <a:gd name="connsiteX69" fmla="*/ 98111 w 1165289"/>
                    <a:gd name="connsiteY69" fmla="*/ 240380 h 1270962"/>
                    <a:gd name="connsiteX70" fmla="*/ 98960 w 1165289"/>
                    <a:gd name="connsiteY70" fmla="*/ 238683 h 1270962"/>
                    <a:gd name="connsiteX71" fmla="*/ 98960 w 1165289"/>
                    <a:gd name="connsiteY71" fmla="*/ 237835 h 1270962"/>
                    <a:gd name="connsiteX72" fmla="*/ 98960 w 1165289"/>
                    <a:gd name="connsiteY72" fmla="*/ 236960 h 1270962"/>
                    <a:gd name="connsiteX73" fmla="*/ 99809 w 1165289"/>
                    <a:gd name="connsiteY73" fmla="*/ 236960 h 1270962"/>
                    <a:gd name="connsiteX74" fmla="*/ 101507 w 1165289"/>
                    <a:gd name="connsiteY74" fmla="*/ 236112 h 1270962"/>
                    <a:gd name="connsiteX75" fmla="*/ 103232 w 1165289"/>
                    <a:gd name="connsiteY75" fmla="*/ 235263 h 1270962"/>
                    <a:gd name="connsiteX76" fmla="*/ 108352 w 1165289"/>
                    <a:gd name="connsiteY76" fmla="*/ 235263 h 1270962"/>
                    <a:gd name="connsiteX77" fmla="*/ 110050 w 1165289"/>
                    <a:gd name="connsiteY77" fmla="*/ 234415 h 1270962"/>
                    <a:gd name="connsiteX78" fmla="*/ 111748 w 1165289"/>
                    <a:gd name="connsiteY78" fmla="*/ 230995 h 1270962"/>
                    <a:gd name="connsiteX79" fmla="*/ 113473 w 1165289"/>
                    <a:gd name="connsiteY79" fmla="*/ 226753 h 1270962"/>
                    <a:gd name="connsiteX80" fmla="*/ 114322 w 1165289"/>
                    <a:gd name="connsiteY80" fmla="*/ 225030 h 1270962"/>
                    <a:gd name="connsiteX81" fmla="*/ 115171 w 1165289"/>
                    <a:gd name="connsiteY81" fmla="*/ 224181 h 1270962"/>
                    <a:gd name="connsiteX82" fmla="*/ 115171 w 1165289"/>
                    <a:gd name="connsiteY82" fmla="*/ 223333 h 1270962"/>
                    <a:gd name="connsiteX83" fmla="*/ 115171 w 1165289"/>
                    <a:gd name="connsiteY83" fmla="*/ 220761 h 1270962"/>
                    <a:gd name="connsiteX84" fmla="*/ 115171 w 1165289"/>
                    <a:gd name="connsiteY84" fmla="*/ 217368 h 1270962"/>
                    <a:gd name="connsiteX85" fmla="*/ 114322 w 1165289"/>
                    <a:gd name="connsiteY85" fmla="*/ 213948 h 1270962"/>
                    <a:gd name="connsiteX86" fmla="*/ 115171 w 1165289"/>
                    <a:gd name="connsiteY86" fmla="*/ 213100 h 1270962"/>
                    <a:gd name="connsiteX87" fmla="*/ 115171 w 1165289"/>
                    <a:gd name="connsiteY87" fmla="*/ 211403 h 1270962"/>
                    <a:gd name="connsiteX88" fmla="*/ 112597 w 1165289"/>
                    <a:gd name="connsiteY88" fmla="*/ 211403 h 1270962"/>
                    <a:gd name="connsiteX89" fmla="*/ 111748 w 1165289"/>
                    <a:gd name="connsiteY89" fmla="*/ 209680 h 1270962"/>
                    <a:gd name="connsiteX90" fmla="*/ 112597 w 1165289"/>
                    <a:gd name="connsiteY90" fmla="*/ 209680 h 1270962"/>
                    <a:gd name="connsiteX91" fmla="*/ 114322 w 1165289"/>
                    <a:gd name="connsiteY91" fmla="*/ 209680 h 1270962"/>
                    <a:gd name="connsiteX92" fmla="*/ 116869 w 1165289"/>
                    <a:gd name="connsiteY92" fmla="*/ 209680 h 1270962"/>
                    <a:gd name="connsiteX93" fmla="*/ 118567 w 1165289"/>
                    <a:gd name="connsiteY93" fmla="*/ 208831 h 1270962"/>
                    <a:gd name="connsiteX94" fmla="*/ 121140 w 1165289"/>
                    <a:gd name="connsiteY94" fmla="*/ 206286 h 1270962"/>
                    <a:gd name="connsiteX95" fmla="*/ 122838 w 1165289"/>
                    <a:gd name="connsiteY95" fmla="*/ 206286 h 1270962"/>
                    <a:gd name="connsiteX96" fmla="*/ 127109 w 1165289"/>
                    <a:gd name="connsiteY96" fmla="*/ 203715 h 1270962"/>
                    <a:gd name="connsiteX97" fmla="*/ 127958 w 1165289"/>
                    <a:gd name="connsiteY97" fmla="*/ 203715 h 1270962"/>
                    <a:gd name="connsiteX98" fmla="*/ 129656 w 1165289"/>
                    <a:gd name="connsiteY98" fmla="*/ 205438 h 1270962"/>
                    <a:gd name="connsiteX99" fmla="*/ 131381 w 1165289"/>
                    <a:gd name="connsiteY99" fmla="*/ 207983 h 1270962"/>
                    <a:gd name="connsiteX100" fmla="*/ 131381 w 1165289"/>
                    <a:gd name="connsiteY100" fmla="*/ 210554 h 1270962"/>
                    <a:gd name="connsiteX101" fmla="*/ 131381 w 1165289"/>
                    <a:gd name="connsiteY101" fmla="*/ 213948 h 1270962"/>
                    <a:gd name="connsiteX102" fmla="*/ 131381 w 1165289"/>
                    <a:gd name="connsiteY102" fmla="*/ 215671 h 1270962"/>
                    <a:gd name="connsiteX103" fmla="*/ 133079 w 1165289"/>
                    <a:gd name="connsiteY103" fmla="*/ 218216 h 1270962"/>
                    <a:gd name="connsiteX104" fmla="*/ 136501 w 1165289"/>
                    <a:gd name="connsiteY104" fmla="*/ 220761 h 1270962"/>
                    <a:gd name="connsiteX105" fmla="*/ 137350 w 1165289"/>
                    <a:gd name="connsiteY105" fmla="*/ 221636 h 1270962"/>
                    <a:gd name="connsiteX106" fmla="*/ 137350 w 1165289"/>
                    <a:gd name="connsiteY106" fmla="*/ 225878 h 1270962"/>
                    <a:gd name="connsiteX107" fmla="*/ 138199 w 1165289"/>
                    <a:gd name="connsiteY107" fmla="*/ 226753 h 1270962"/>
                    <a:gd name="connsiteX108" fmla="*/ 140746 w 1165289"/>
                    <a:gd name="connsiteY108" fmla="*/ 228450 h 1270962"/>
                    <a:gd name="connsiteX109" fmla="*/ 141622 w 1165289"/>
                    <a:gd name="connsiteY109" fmla="*/ 229298 h 1270962"/>
                    <a:gd name="connsiteX110" fmla="*/ 143320 w 1165289"/>
                    <a:gd name="connsiteY110" fmla="*/ 230147 h 1270962"/>
                    <a:gd name="connsiteX111" fmla="*/ 145018 w 1165289"/>
                    <a:gd name="connsiteY111" fmla="*/ 233566 h 1270962"/>
                    <a:gd name="connsiteX112" fmla="*/ 148440 w 1165289"/>
                    <a:gd name="connsiteY112" fmla="*/ 236112 h 1270962"/>
                    <a:gd name="connsiteX113" fmla="*/ 149289 w 1165289"/>
                    <a:gd name="connsiteY113" fmla="*/ 237835 h 1270962"/>
                    <a:gd name="connsiteX114" fmla="*/ 148440 w 1165289"/>
                    <a:gd name="connsiteY114" fmla="*/ 242077 h 1270962"/>
                    <a:gd name="connsiteX115" fmla="*/ 149289 w 1165289"/>
                    <a:gd name="connsiteY115" fmla="*/ 244648 h 1270962"/>
                    <a:gd name="connsiteX116" fmla="*/ 152712 w 1165289"/>
                    <a:gd name="connsiteY116" fmla="*/ 247193 h 1270962"/>
                    <a:gd name="connsiteX117" fmla="*/ 152712 w 1165289"/>
                    <a:gd name="connsiteY117" fmla="*/ 248917 h 1270962"/>
                    <a:gd name="connsiteX118" fmla="*/ 151836 w 1165289"/>
                    <a:gd name="connsiteY118" fmla="*/ 249765 h 1270962"/>
                    <a:gd name="connsiteX119" fmla="*/ 148440 w 1165289"/>
                    <a:gd name="connsiteY119" fmla="*/ 253159 h 1270962"/>
                    <a:gd name="connsiteX120" fmla="*/ 146742 w 1165289"/>
                    <a:gd name="connsiteY120" fmla="*/ 255730 h 1270962"/>
                    <a:gd name="connsiteX121" fmla="*/ 147591 w 1165289"/>
                    <a:gd name="connsiteY121" fmla="*/ 257427 h 1270962"/>
                    <a:gd name="connsiteX122" fmla="*/ 147591 w 1165289"/>
                    <a:gd name="connsiteY122" fmla="*/ 259972 h 1270962"/>
                    <a:gd name="connsiteX123" fmla="*/ 146742 w 1165289"/>
                    <a:gd name="connsiteY123" fmla="*/ 261695 h 1270962"/>
                    <a:gd name="connsiteX124" fmla="*/ 147591 w 1165289"/>
                    <a:gd name="connsiteY124" fmla="*/ 264240 h 1270962"/>
                    <a:gd name="connsiteX125" fmla="*/ 148440 w 1165289"/>
                    <a:gd name="connsiteY125" fmla="*/ 270205 h 1270962"/>
                    <a:gd name="connsiteX126" fmla="*/ 148440 w 1165289"/>
                    <a:gd name="connsiteY126" fmla="*/ 271080 h 1270962"/>
                    <a:gd name="connsiteX127" fmla="*/ 149289 w 1165289"/>
                    <a:gd name="connsiteY127" fmla="*/ 271929 h 1270962"/>
                    <a:gd name="connsiteX128" fmla="*/ 150138 w 1165289"/>
                    <a:gd name="connsiteY128" fmla="*/ 272777 h 1270962"/>
                    <a:gd name="connsiteX129" fmla="*/ 150987 w 1165289"/>
                    <a:gd name="connsiteY129" fmla="*/ 272777 h 1270962"/>
                    <a:gd name="connsiteX130" fmla="*/ 152712 w 1165289"/>
                    <a:gd name="connsiteY130" fmla="*/ 273625 h 1270962"/>
                    <a:gd name="connsiteX131" fmla="*/ 154410 w 1165289"/>
                    <a:gd name="connsiteY131" fmla="*/ 273625 h 1270962"/>
                    <a:gd name="connsiteX132" fmla="*/ 155259 w 1165289"/>
                    <a:gd name="connsiteY132" fmla="*/ 275322 h 1270962"/>
                    <a:gd name="connsiteX133" fmla="*/ 156108 w 1165289"/>
                    <a:gd name="connsiteY133" fmla="*/ 276171 h 1270962"/>
                    <a:gd name="connsiteX134" fmla="*/ 156108 w 1165289"/>
                    <a:gd name="connsiteY134" fmla="*/ 277045 h 1270962"/>
                    <a:gd name="connsiteX135" fmla="*/ 157806 w 1165289"/>
                    <a:gd name="connsiteY135" fmla="*/ 284707 h 1270962"/>
                    <a:gd name="connsiteX136" fmla="*/ 162077 w 1165289"/>
                    <a:gd name="connsiteY136" fmla="*/ 288127 h 1270962"/>
                    <a:gd name="connsiteX137" fmla="*/ 166349 w 1165289"/>
                    <a:gd name="connsiteY137" fmla="*/ 288976 h 1270962"/>
                    <a:gd name="connsiteX138" fmla="*/ 168922 w 1165289"/>
                    <a:gd name="connsiteY138" fmla="*/ 289824 h 1270962"/>
                    <a:gd name="connsiteX139" fmla="*/ 168922 w 1165289"/>
                    <a:gd name="connsiteY139" fmla="*/ 290672 h 1270962"/>
                    <a:gd name="connsiteX140" fmla="*/ 170620 w 1165289"/>
                    <a:gd name="connsiteY140" fmla="*/ 294941 h 1270962"/>
                    <a:gd name="connsiteX141" fmla="*/ 171469 w 1165289"/>
                    <a:gd name="connsiteY141" fmla="*/ 295789 h 1270962"/>
                    <a:gd name="connsiteX142" fmla="*/ 174892 w 1165289"/>
                    <a:gd name="connsiteY142" fmla="*/ 295789 h 1270962"/>
                    <a:gd name="connsiteX143" fmla="*/ 175741 w 1165289"/>
                    <a:gd name="connsiteY143" fmla="*/ 296637 h 1270962"/>
                    <a:gd name="connsiteX144" fmla="*/ 175741 w 1165289"/>
                    <a:gd name="connsiteY144" fmla="*/ 297486 h 1270962"/>
                    <a:gd name="connsiteX145" fmla="*/ 176590 w 1165289"/>
                    <a:gd name="connsiteY145" fmla="*/ 297486 h 1270962"/>
                    <a:gd name="connsiteX146" fmla="*/ 183408 w 1165289"/>
                    <a:gd name="connsiteY146" fmla="*/ 298334 h 1270962"/>
                    <a:gd name="connsiteX147" fmla="*/ 185982 w 1165289"/>
                    <a:gd name="connsiteY147" fmla="*/ 298334 h 1270962"/>
                    <a:gd name="connsiteX148" fmla="*/ 188528 w 1165289"/>
                    <a:gd name="connsiteY148" fmla="*/ 298334 h 1270962"/>
                    <a:gd name="connsiteX149" fmla="*/ 189377 w 1165289"/>
                    <a:gd name="connsiteY149" fmla="*/ 299209 h 1270962"/>
                    <a:gd name="connsiteX150" fmla="*/ 191951 w 1165289"/>
                    <a:gd name="connsiteY150" fmla="*/ 298334 h 1270962"/>
                    <a:gd name="connsiteX151" fmla="*/ 193649 w 1165289"/>
                    <a:gd name="connsiteY151" fmla="*/ 298334 h 1270962"/>
                    <a:gd name="connsiteX152" fmla="*/ 194498 w 1165289"/>
                    <a:gd name="connsiteY152" fmla="*/ 299209 h 1270962"/>
                    <a:gd name="connsiteX153" fmla="*/ 196196 w 1165289"/>
                    <a:gd name="connsiteY153" fmla="*/ 300057 h 1270962"/>
                    <a:gd name="connsiteX154" fmla="*/ 197071 w 1165289"/>
                    <a:gd name="connsiteY154" fmla="*/ 300906 h 1270962"/>
                    <a:gd name="connsiteX155" fmla="*/ 198769 w 1165289"/>
                    <a:gd name="connsiteY155" fmla="*/ 301754 h 1270962"/>
                    <a:gd name="connsiteX156" fmla="*/ 200467 w 1165289"/>
                    <a:gd name="connsiteY156" fmla="*/ 304299 h 1270962"/>
                    <a:gd name="connsiteX157" fmla="*/ 202165 w 1165289"/>
                    <a:gd name="connsiteY157" fmla="*/ 304299 h 1270962"/>
                    <a:gd name="connsiteX158" fmla="*/ 203041 w 1165289"/>
                    <a:gd name="connsiteY158" fmla="*/ 304299 h 1270962"/>
                    <a:gd name="connsiteX159" fmla="*/ 205588 w 1165289"/>
                    <a:gd name="connsiteY159" fmla="*/ 305174 h 1270962"/>
                    <a:gd name="connsiteX160" fmla="*/ 206437 w 1165289"/>
                    <a:gd name="connsiteY160" fmla="*/ 305174 h 1270962"/>
                    <a:gd name="connsiteX161" fmla="*/ 206437 w 1165289"/>
                    <a:gd name="connsiteY161" fmla="*/ 306022 h 1270962"/>
                    <a:gd name="connsiteX162" fmla="*/ 211557 w 1165289"/>
                    <a:gd name="connsiteY162" fmla="*/ 310291 h 1270962"/>
                    <a:gd name="connsiteX163" fmla="*/ 214131 w 1165289"/>
                    <a:gd name="connsiteY163" fmla="*/ 307719 h 1270962"/>
                    <a:gd name="connsiteX164" fmla="*/ 214980 w 1165289"/>
                    <a:gd name="connsiteY164" fmla="*/ 307719 h 1270962"/>
                    <a:gd name="connsiteX165" fmla="*/ 215829 w 1165289"/>
                    <a:gd name="connsiteY165" fmla="*/ 306871 h 1270962"/>
                    <a:gd name="connsiteX166" fmla="*/ 217527 w 1165289"/>
                    <a:gd name="connsiteY166" fmla="*/ 306871 h 1270962"/>
                    <a:gd name="connsiteX167" fmla="*/ 220100 w 1165289"/>
                    <a:gd name="connsiteY167" fmla="*/ 304299 h 1270962"/>
                    <a:gd name="connsiteX168" fmla="*/ 220949 w 1165289"/>
                    <a:gd name="connsiteY168" fmla="*/ 304299 h 1270962"/>
                    <a:gd name="connsiteX169" fmla="*/ 221798 w 1165289"/>
                    <a:gd name="connsiteY169" fmla="*/ 306022 h 1270962"/>
                    <a:gd name="connsiteX170" fmla="*/ 225221 w 1165289"/>
                    <a:gd name="connsiteY170" fmla="*/ 303451 h 1270962"/>
                    <a:gd name="connsiteX171" fmla="*/ 226070 w 1165289"/>
                    <a:gd name="connsiteY171" fmla="*/ 302603 h 1270962"/>
                    <a:gd name="connsiteX172" fmla="*/ 226919 w 1165289"/>
                    <a:gd name="connsiteY172" fmla="*/ 301754 h 1270962"/>
                    <a:gd name="connsiteX173" fmla="*/ 226919 w 1165289"/>
                    <a:gd name="connsiteY173" fmla="*/ 299209 h 1270962"/>
                    <a:gd name="connsiteX174" fmla="*/ 229466 w 1165289"/>
                    <a:gd name="connsiteY174" fmla="*/ 294092 h 1270962"/>
                    <a:gd name="connsiteX175" fmla="*/ 230315 w 1165289"/>
                    <a:gd name="connsiteY175" fmla="*/ 294092 h 1270962"/>
                    <a:gd name="connsiteX176" fmla="*/ 232888 w 1165289"/>
                    <a:gd name="connsiteY176" fmla="*/ 294092 h 1270962"/>
                    <a:gd name="connsiteX177" fmla="*/ 232888 w 1165289"/>
                    <a:gd name="connsiteY177" fmla="*/ 291521 h 1270962"/>
                    <a:gd name="connsiteX178" fmla="*/ 233737 w 1165289"/>
                    <a:gd name="connsiteY178" fmla="*/ 290672 h 1270962"/>
                    <a:gd name="connsiteX179" fmla="*/ 236311 w 1165289"/>
                    <a:gd name="connsiteY179" fmla="*/ 289824 h 1270962"/>
                    <a:gd name="connsiteX180" fmla="*/ 237160 w 1165289"/>
                    <a:gd name="connsiteY180" fmla="*/ 288976 h 1270962"/>
                    <a:gd name="connsiteX181" fmla="*/ 238858 w 1165289"/>
                    <a:gd name="connsiteY181" fmla="*/ 288127 h 1270962"/>
                    <a:gd name="connsiteX182" fmla="*/ 242280 w 1165289"/>
                    <a:gd name="connsiteY182" fmla="*/ 288976 h 1270962"/>
                    <a:gd name="connsiteX183" fmla="*/ 244827 w 1165289"/>
                    <a:gd name="connsiteY183" fmla="*/ 288127 h 1270962"/>
                    <a:gd name="connsiteX184" fmla="*/ 244827 w 1165289"/>
                    <a:gd name="connsiteY184" fmla="*/ 287252 h 1270962"/>
                    <a:gd name="connsiteX185" fmla="*/ 245676 w 1165289"/>
                    <a:gd name="connsiteY185" fmla="*/ 284707 h 1270962"/>
                    <a:gd name="connsiteX186" fmla="*/ 243978 w 1165289"/>
                    <a:gd name="connsiteY186" fmla="*/ 279591 h 1270962"/>
                    <a:gd name="connsiteX187" fmla="*/ 244827 w 1165289"/>
                    <a:gd name="connsiteY187" fmla="*/ 279591 h 1270962"/>
                    <a:gd name="connsiteX188" fmla="*/ 244827 w 1165289"/>
                    <a:gd name="connsiteY188" fmla="*/ 278742 h 1270962"/>
                    <a:gd name="connsiteX189" fmla="*/ 245676 w 1165289"/>
                    <a:gd name="connsiteY189" fmla="*/ 277894 h 1270962"/>
                    <a:gd name="connsiteX190" fmla="*/ 247401 w 1165289"/>
                    <a:gd name="connsiteY190" fmla="*/ 277045 h 1270962"/>
                    <a:gd name="connsiteX191" fmla="*/ 248250 w 1165289"/>
                    <a:gd name="connsiteY191" fmla="*/ 277045 h 1270962"/>
                    <a:gd name="connsiteX192" fmla="*/ 249947 w 1165289"/>
                    <a:gd name="connsiteY192" fmla="*/ 277045 h 1270962"/>
                    <a:gd name="connsiteX193" fmla="*/ 251645 w 1165289"/>
                    <a:gd name="connsiteY193" fmla="*/ 276171 h 1270962"/>
                    <a:gd name="connsiteX194" fmla="*/ 252494 w 1165289"/>
                    <a:gd name="connsiteY194" fmla="*/ 275322 h 1270962"/>
                    <a:gd name="connsiteX195" fmla="*/ 254219 w 1165289"/>
                    <a:gd name="connsiteY195" fmla="*/ 271929 h 1270962"/>
                    <a:gd name="connsiteX196" fmla="*/ 255917 w 1165289"/>
                    <a:gd name="connsiteY196" fmla="*/ 271080 h 1270962"/>
                    <a:gd name="connsiteX197" fmla="*/ 259339 w 1165289"/>
                    <a:gd name="connsiteY197" fmla="*/ 271080 h 1270962"/>
                    <a:gd name="connsiteX198" fmla="*/ 262735 w 1165289"/>
                    <a:gd name="connsiteY198" fmla="*/ 273625 h 1270962"/>
                    <a:gd name="connsiteX199" fmla="*/ 263611 w 1165289"/>
                    <a:gd name="connsiteY199" fmla="*/ 273625 h 1270962"/>
                    <a:gd name="connsiteX200" fmla="*/ 264460 w 1165289"/>
                    <a:gd name="connsiteY200" fmla="*/ 273625 h 1270962"/>
                    <a:gd name="connsiteX201" fmla="*/ 265309 w 1165289"/>
                    <a:gd name="connsiteY201" fmla="*/ 273625 h 1270962"/>
                    <a:gd name="connsiteX202" fmla="*/ 267856 w 1165289"/>
                    <a:gd name="connsiteY202" fmla="*/ 272777 h 1270962"/>
                    <a:gd name="connsiteX203" fmla="*/ 269580 w 1165289"/>
                    <a:gd name="connsiteY203" fmla="*/ 271080 h 1270962"/>
                    <a:gd name="connsiteX204" fmla="*/ 270429 w 1165289"/>
                    <a:gd name="connsiteY204" fmla="*/ 269357 h 1270962"/>
                    <a:gd name="connsiteX205" fmla="*/ 271278 w 1165289"/>
                    <a:gd name="connsiteY205" fmla="*/ 268509 h 1270962"/>
                    <a:gd name="connsiteX206" fmla="*/ 272127 w 1165289"/>
                    <a:gd name="connsiteY206" fmla="*/ 268509 h 1270962"/>
                    <a:gd name="connsiteX207" fmla="*/ 275550 w 1165289"/>
                    <a:gd name="connsiteY207" fmla="*/ 269357 h 1270962"/>
                    <a:gd name="connsiteX208" fmla="*/ 278097 w 1165289"/>
                    <a:gd name="connsiteY208" fmla="*/ 268509 h 1270962"/>
                    <a:gd name="connsiteX209" fmla="*/ 278946 w 1165289"/>
                    <a:gd name="connsiteY209" fmla="*/ 267660 h 1270962"/>
                    <a:gd name="connsiteX210" fmla="*/ 284066 w 1165289"/>
                    <a:gd name="connsiteY210" fmla="*/ 261695 h 1270962"/>
                    <a:gd name="connsiteX211" fmla="*/ 284915 w 1165289"/>
                    <a:gd name="connsiteY211" fmla="*/ 260847 h 1270962"/>
                    <a:gd name="connsiteX212" fmla="*/ 286640 w 1165289"/>
                    <a:gd name="connsiteY212" fmla="*/ 260847 h 1270962"/>
                    <a:gd name="connsiteX213" fmla="*/ 288338 w 1165289"/>
                    <a:gd name="connsiteY213" fmla="*/ 261695 h 1270962"/>
                    <a:gd name="connsiteX214" fmla="*/ 289187 w 1165289"/>
                    <a:gd name="connsiteY214" fmla="*/ 262544 h 1270962"/>
                    <a:gd name="connsiteX215" fmla="*/ 290036 w 1165289"/>
                    <a:gd name="connsiteY215" fmla="*/ 263392 h 1270962"/>
                    <a:gd name="connsiteX216" fmla="*/ 292609 w 1165289"/>
                    <a:gd name="connsiteY216" fmla="*/ 268509 h 1270962"/>
                    <a:gd name="connsiteX217" fmla="*/ 295156 w 1165289"/>
                    <a:gd name="connsiteY217" fmla="*/ 270205 h 1270962"/>
                    <a:gd name="connsiteX218" fmla="*/ 297730 w 1165289"/>
                    <a:gd name="connsiteY218" fmla="*/ 271080 h 1270962"/>
                    <a:gd name="connsiteX219" fmla="*/ 298579 w 1165289"/>
                    <a:gd name="connsiteY219" fmla="*/ 271080 h 1270962"/>
                    <a:gd name="connsiteX220" fmla="*/ 301126 w 1165289"/>
                    <a:gd name="connsiteY220" fmla="*/ 269357 h 1270962"/>
                    <a:gd name="connsiteX221" fmla="*/ 301975 w 1165289"/>
                    <a:gd name="connsiteY221" fmla="*/ 269357 h 1270962"/>
                    <a:gd name="connsiteX222" fmla="*/ 304548 w 1165289"/>
                    <a:gd name="connsiteY222" fmla="*/ 271080 h 1270962"/>
                    <a:gd name="connsiteX223" fmla="*/ 306246 w 1165289"/>
                    <a:gd name="connsiteY223" fmla="*/ 271929 h 1270962"/>
                    <a:gd name="connsiteX224" fmla="*/ 307971 w 1165289"/>
                    <a:gd name="connsiteY224" fmla="*/ 272777 h 1270962"/>
                    <a:gd name="connsiteX225" fmla="*/ 308820 w 1165289"/>
                    <a:gd name="connsiteY225" fmla="*/ 272777 h 1270962"/>
                    <a:gd name="connsiteX226" fmla="*/ 309669 w 1165289"/>
                    <a:gd name="connsiteY226" fmla="*/ 272777 h 1270962"/>
                    <a:gd name="connsiteX227" fmla="*/ 311366 w 1165289"/>
                    <a:gd name="connsiteY227" fmla="*/ 271929 h 1270962"/>
                    <a:gd name="connsiteX228" fmla="*/ 312215 w 1165289"/>
                    <a:gd name="connsiteY228" fmla="*/ 271929 h 1270962"/>
                    <a:gd name="connsiteX229" fmla="*/ 313064 w 1165289"/>
                    <a:gd name="connsiteY229" fmla="*/ 270205 h 1270962"/>
                    <a:gd name="connsiteX230" fmla="*/ 314789 w 1165289"/>
                    <a:gd name="connsiteY230" fmla="*/ 266812 h 1270962"/>
                    <a:gd name="connsiteX231" fmla="*/ 315638 w 1165289"/>
                    <a:gd name="connsiteY231" fmla="*/ 265964 h 1270962"/>
                    <a:gd name="connsiteX232" fmla="*/ 318185 w 1165289"/>
                    <a:gd name="connsiteY232" fmla="*/ 265964 h 1270962"/>
                    <a:gd name="connsiteX233" fmla="*/ 319034 w 1165289"/>
                    <a:gd name="connsiteY233" fmla="*/ 265089 h 1270962"/>
                    <a:gd name="connsiteX234" fmla="*/ 319909 w 1165289"/>
                    <a:gd name="connsiteY234" fmla="*/ 263392 h 1270962"/>
                    <a:gd name="connsiteX235" fmla="*/ 322456 w 1165289"/>
                    <a:gd name="connsiteY235" fmla="*/ 254882 h 1270962"/>
                    <a:gd name="connsiteX236" fmla="*/ 323305 w 1165289"/>
                    <a:gd name="connsiteY236" fmla="*/ 254007 h 1270962"/>
                    <a:gd name="connsiteX237" fmla="*/ 325030 w 1165289"/>
                    <a:gd name="connsiteY237" fmla="*/ 252310 h 1270962"/>
                    <a:gd name="connsiteX238" fmla="*/ 325030 w 1165289"/>
                    <a:gd name="connsiteY238" fmla="*/ 251462 h 1270962"/>
                    <a:gd name="connsiteX239" fmla="*/ 324154 w 1165289"/>
                    <a:gd name="connsiteY239" fmla="*/ 247193 h 1270962"/>
                    <a:gd name="connsiteX240" fmla="*/ 325030 w 1165289"/>
                    <a:gd name="connsiteY240" fmla="*/ 243800 h 1270962"/>
                    <a:gd name="connsiteX241" fmla="*/ 325879 w 1165289"/>
                    <a:gd name="connsiteY241" fmla="*/ 242077 h 1270962"/>
                    <a:gd name="connsiteX242" fmla="*/ 327577 w 1165289"/>
                    <a:gd name="connsiteY242" fmla="*/ 242077 h 1270962"/>
                    <a:gd name="connsiteX243" fmla="*/ 329275 w 1165289"/>
                    <a:gd name="connsiteY243" fmla="*/ 242925 h 1270962"/>
                    <a:gd name="connsiteX244" fmla="*/ 332697 w 1165289"/>
                    <a:gd name="connsiteY244" fmla="*/ 244648 h 1270962"/>
                    <a:gd name="connsiteX245" fmla="*/ 336120 w 1165289"/>
                    <a:gd name="connsiteY245" fmla="*/ 244648 h 1270962"/>
                    <a:gd name="connsiteX246" fmla="*/ 338667 w 1165289"/>
                    <a:gd name="connsiteY246" fmla="*/ 244648 h 1270962"/>
                    <a:gd name="connsiteX247" fmla="*/ 338667 w 1165289"/>
                    <a:gd name="connsiteY247" fmla="*/ 243800 h 1270962"/>
                    <a:gd name="connsiteX248" fmla="*/ 339516 w 1165289"/>
                    <a:gd name="connsiteY248" fmla="*/ 239532 h 1270962"/>
                    <a:gd name="connsiteX249" fmla="*/ 341214 w 1165289"/>
                    <a:gd name="connsiteY249" fmla="*/ 237835 h 1270962"/>
                    <a:gd name="connsiteX250" fmla="*/ 342089 w 1165289"/>
                    <a:gd name="connsiteY250" fmla="*/ 235263 h 1270962"/>
                    <a:gd name="connsiteX251" fmla="*/ 342938 w 1165289"/>
                    <a:gd name="connsiteY251" fmla="*/ 234415 h 1270962"/>
                    <a:gd name="connsiteX252" fmla="*/ 344636 w 1165289"/>
                    <a:gd name="connsiteY252" fmla="*/ 232718 h 1270962"/>
                    <a:gd name="connsiteX253" fmla="*/ 347210 w 1165289"/>
                    <a:gd name="connsiteY253" fmla="*/ 230995 h 1270962"/>
                    <a:gd name="connsiteX254" fmla="*/ 348908 w 1165289"/>
                    <a:gd name="connsiteY254" fmla="*/ 229298 h 1270962"/>
                    <a:gd name="connsiteX255" fmla="*/ 348908 w 1165289"/>
                    <a:gd name="connsiteY255" fmla="*/ 225878 h 1270962"/>
                    <a:gd name="connsiteX256" fmla="*/ 348908 w 1165289"/>
                    <a:gd name="connsiteY256" fmla="*/ 224181 h 1270962"/>
                    <a:gd name="connsiteX257" fmla="*/ 348908 w 1165289"/>
                    <a:gd name="connsiteY257" fmla="*/ 223333 h 1270962"/>
                    <a:gd name="connsiteX258" fmla="*/ 348908 w 1165289"/>
                    <a:gd name="connsiteY258" fmla="*/ 222485 h 1270962"/>
                    <a:gd name="connsiteX259" fmla="*/ 348908 w 1165289"/>
                    <a:gd name="connsiteY259" fmla="*/ 221636 h 1270962"/>
                    <a:gd name="connsiteX260" fmla="*/ 354028 w 1165289"/>
                    <a:gd name="connsiteY260" fmla="*/ 216520 h 1270962"/>
                    <a:gd name="connsiteX261" fmla="*/ 356575 w 1165289"/>
                    <a:gd name="connsiteY261" fmla="*/ 213100 h 1270962"/>
                    <a:gd name="connsiteX262" fmla="*/ 357424 w 1165289"/>
                    <a:gd name="connsiteY262" fmla="*/ 207135 h 1270962"/>
                    <a:gd name="connsiteX263" fmla="*/ 357424 w 1165289"/>
                    <a:gd name="connsiteY263" fmla="*/ 204589 h 1270962"/>
                    <a:gd name="connsiteX264" fmla="*/ 356575 w 1165289"/>
                    <a:gd name="connsiteY264" fmla="*/ 202866 h 1270962"/>
                    <a:gd name="connsiteX265" fmla="*/ 358300 w 1165289"/>
                    <a:gd name="connsiteY265" fmla="*/ 200321 h 1270962"/>
                    <a:gd name="connsiteX266" fmla="*/ 359149 w 1165289"/>
                    <a:gd name="connsiteY266" fmla="*/ 199473 h 1270962"/>
                    <a:gd name="connsiteX267" fmla="*/ 362545 w 1165289"/>
                    <a:gd name="connsiteY267" fmla="*/ 199473 h 1270962"/>
                    <a:gd name="connsiteX268" fmla="*/ 366816 w 1165289"/>
                    <a:gd name="connsiteY268" fmla="*/ 199473 h 1270962"/>
                    <a:gd name="connsiteX269" fmla="*/ 366816 w 1165289"/>
                    <a:gd name="connsiteY269" fmla="*/ 197749 h 1270962"/>
                    <a:gd name="connsiteX270" fmla="*/ 367665 w 1165289"/>
                    <a:gd name="connsiteY270" fmla="*/ 195204 h 1270962"/>
                    <a:gd name="connsiteX271" fmla="*/ 370239 w 1165289"/>
                    <a:gd name="connsiteY271" fmla="*/ 193508 h 1270962"/>
                    <a:gd name="connsiteX272" fmla="*/ 371088 w 1165289"/>
                    <a:gd name="connsiteY272" fmla="*/ 190088 h 1270962"/>
                    <a:gd name="connsiteX273" fmla="*/ 370239 w 1165289"/>
                    <a:gd name="connsiteY273" fmla="*/ 188391 h 1270962"/>
                    <a:gd name="connsiteX274" fmla="*/ 368514 w 1165289"/>
                    <a:gd name="connsiteY274" fmla="*/ 187516 h 1270962"/>
                    <a:gd name="connsiteX275" fmla="*/ 365967 w 1165289"/>
                    <a:gd name="connsiteY275" fmla="*/ 184971 h 1270962"/>
                    <a:gd name="connsiteX276" fmla="*/ 367665 w 1165289"/>
                    <a:gd name="connsiteY276" fmla="*/ 181551 h 1270962"/>
                    <a:gd name="connsiteX277" fmla="*/ 367665 w 1165289"/>
                    <a:gd name="connsiteY277" fmla="*/ 180703 h 1270962"/>
                    <a:gd name="connsiteX278" fmla="*/ 366816 w 1165289"/>
                    <a:gd name="connsiteY278" fmla="*/ 179854 h 1270962"/>
                    <a:gd name="connsiteX279" fmla="*/ 365118 w 1165289"/>
                    <a:gd name="connsiteY279" fmla="*/ 179854 h 1270962"/>
                    <a:gd name="connsiteX280" fmla="*/ 365118 w 1165289"/>
                    <a:gd name="connsiteY280" fmla="*/ 178157 h 1270962"/>
                    <a:gd name="connsiteX281" fmla="*/ 365118 w 1165289"/>
                    <a:gd name="connsiteY281" fmla="*/ 177309 h 1270962"/>
                    <a:gd name="connsiteX282" fmla="*/ 366816 w 1165289"/>
                    <a:gd name="connsiteY282" fmla="*/ 177309 h 1270962"/>
                    <a:gd name="connsiteX283" fmla="*/ 366816 w 1165289"/>
                    <a:gd name="connsiteY283" fmla="*/ 175586 h 1270962"/>
                    <a:gd name="connsiteX284" fmla="*/ 369390 w 1165289"/>
                    <a:gd name="connsiteY284" fmla="*/ 174737 h 1270962"/>
                    <a:gd name="connsiteX285" fmla="*/ 370239 w 1165289"/>
                    <a:gd name="connsiteY285" fmla="*/ 173041 h 1270962"/>
                    <a:gd name="connsiteX286" fmla="*/ 370239 w 1165289"/>
                    <a:gd name="connsiteY286" fmla="*/ 171344 h 1270962"/>
                    <a:gd name="connsiteX287" fmla="*/ 371937 w 1165289"/>
                    <a:gd name="connsiteY287" fmla="*/ 169621 h 1270962"/>
                    <a:gd name="connsiteX288" fmla="*/ 371937 w 1165289"/>
                    <a:gd name="connsiteY288" fmla="*/ 168772 h 1270962"/>
                    <a:gd name="connsiteX289" fmla="*/ 370239 w 1165289"/>
                    <a:gd name="connsiteY289" fmla="*/ 167076 h 1270962"/>
                    <a:gd name="connsiteX290" fmla="*/ 368514 w 1165289"/>
                    <a:gd name="connsiteY290" fmla="*/ 166227 h 1270962"/>
                    <a:gd name="connsiteX291" fmla="*/ 366816 w 1165289"/>
                    <a:gd name="connsiteY291" fmla="*/ 164504 h 1270962"/>
                    <a:gd name="connsiteX292" fmla="*/ 365118 w 1165289"/>
                    <a:gd name="connsiteY292" fmla="*/ 164504 h 1270962"/>
                    <a:gd name="connsiteX293" fmla="*/ 364269 w 1165289"/>
                    <a:gd name="connsiteY293" fmla="*/ 164504 h 1270962"/>
                    <a:gd name="connsiteX294" fmla="*/ 363394 w 1165289"/>
                    <a:gd name="connsiteY294" fmla="*/ 162807 h 1270962"/>
                    <a:gd name="connsiteX295" fmla="*/ 358300 w 1165289"/>
                    <a:gd name="connsiteY295" fmla="*/ 161111 h 1270962"/>
                    <a:gd name="connsiteX296" fmla="*/ 357424 w 1165289"/>
                    <a:gd name="connsiteY296" fmla="*/ 160262 h 1270962"/>
                    <a:gd name="connsiteX297" fmla="*/ 355726 w 1165289"/>
                    <a:gd name="connsiteY297" fmla="*/ 159387 h 1270962"/>
                    <a:gd name="connsiteX298" fmla="*/ 354028 w 1165289"/>
                    <a:gd name="connsiteY298" fmla="*/ 154297 h 1270962"/>
                    <a:gd name="connsiteX299" fmla="*/ 354028 w 1165289"/>
                    <a:gd name="connsiteY299" fmla="*/ 152574 h 1270962"/>
                    <a:gd name="connsiteX300" fmla="*/ 354028 w 1165289"/>
                    <a:gd name="connsiteY300" fmla="*/ 151725 h 1270962"/>
                    <a:gd name="connsiteX301" fmla="*/ 354028 w 1165289"/>
                    <a:gd name="connsiteY301" fmla="*/ 150029 h 1270962"/>
                    <a:gd name="connsiteX302" fmla="*/ 350606 w 1165289"/>
                    <a:gd name="connsiteY302" fmla="*/ 144064 h 1270962"/>
                    <a:gd name="connsiteX303" fmla="*/ 348059 w 1165289"/>
                    <a:gd name="connsiteY303" fmla="*/ 143215 h 1270962"/>
                    <a:gd name="connsiteX304" fmla="*/ 348908 w 1165289"/>
                    <a:gd name="connsiteY304" fmla="*/ 141492 h 1270962"/>
                    <a:gd name="connsiteX305" fmla="*/ 348908 w 1165289"/>
                    <a:gd name="connsiteY305" fmla="*/ 140644 h 1270962"/>
                    <a:gd name="connsiteX306" fmla="*/ 349757 w 1165289"/>
                    <a:gd name="connsiteY306" fmla="*/ 140644 h 1270962"/>
                    <a:gd name="connsiteX307" fmla="*/ 348059 w 1165289"/>
                    <a:gd name="connsiteY307" fmla="*/ 139795 h 1270962"/>
                    <a:gd name="connsiteX308" fmla="*/ 348059 w 1165289"/>
                    <a:gd name="connsiteY308" fmla="*/ 136375 h 1270962"/>
                    <a:gd name="connsiteX309" fmla="*/ 347210 w 1165289"/>
                    <a:gd name="connsiteY309" fmla="*/ 132982 h 1270962"/>
                    <a:gd name="connsiteX310" fmla="*/ 347210 w 1165289"/>
                    <a:gd name="connsiteY310" fmla="*/ 131259 h 1270962"/>
                    <a:gd name="connsiteX311" fmla="*/ 351455 w 1165289"/>
                    <a:gd name="connsiteY311" fmla="*/ 124445 h 1270962"/>
                    <a:gd name="connsiteX312" fmla="*/ 354028 w 1165289"/>
                    <a:gd name="connsiteY312" fmla="*/ 122748 h 1270962"/>
                    <a:gd name="connsiteX313" fmla="*/ 355726 w 1165289"/>
                    <a:gd name="connsiteY313" fmla="*/ 119328 h 1270962"/>
                    <a:gd name="connsiteX314" fmla="*/ 357424 w 1165289"/>
                    <a:gd name="connsiteY314" fmla="*/ 117632 h 1270962"/>
                    <a:gd name="connsiteX315" fmla="*/ 359998 w 1165289"/>
                    <a:gd name="connsiteY315" fmla="*/ 116783 h 1270962"/>
                    <a:gd name="connsiteX316" fmla="*/ 367665 w 1165289"/>
                    <a:gd name="connsiteY316" fmla="*/ 114212 h 1270962"/>
                    <a:gd name="connsiteX317" fmla="*/ 370239 w 1165289"/>
                    <a:gd name="connsiteY317" fmla="*/ 112515 h 1270962"/>
                    <a:gd name="connsiteX318" fmla="*/ 375359 w 1165289"/>
                    <a:gd name="connsiteY318" fmla="*/ 108247 h 1270962"/>
                    <a:gd name="connsiteX319" fmla="*/ 377057 w 1165289"/>
                    <a:gd name="connsiteY319" fmla="*/ 107398 h 1270962"/>
                    <a:gd name="connsiteX320" fmla="*/ 379604 w 1165289"/>
                    <a:gd name="connsiteY320" fmla="*/ 103978 h 1270962"/>
                    <a:gd name="connsiteX321" fmla="*/ 382177 w 1165289"/>
                    <a:gd name="connsiteY321" fmla="*/ 101433 h 1270962"/>
                    <a:gd name="connsiteX322" fmla="*/ 383026 w 1165289"/>
                    <a:gd name="connsiteY322" fmla="*/ 101433 h 1270962"/>
                    <a:gd name="connsiteX323" fmla="*/ 385573 w 1165289"/>
                    <a:gd name="connsiteY323" fmla="*/ 100585 h 1270962"/>
                    <a:gd name="connsiteX324" fmla="*/ 386449 w 1165289"/>
                    <a:gd name="connsiteY324" fmla="*/ 100585 h 1270962"/>
                    <a:gd name="connsiteX325" fmla="*/ 388147 w 1165289"/>
                    <a:gd name="connsiteY325" fmla="*/ 98888 h 1270962"/>
                    <a:gd name="connsiteX326" fmla="*/ 391569 w 1165289"/>
                    <a:gd name="connsiteY326" fmla="*/ 95468 h 1270962"/>
                    <a:gd name="connsiteX327" fmla="*/ 393267 w 1165289"/>
                    <a:gd name="connsiteY327" fmla="*/ 94620 h 1270962"/>
                    <a:gd name="connsiteX328" fmla="*/ 395814 w 1165289"/>
                    <a:gd name="connsiteY328" fmla="*/ 93771 h 1270962"/>
                    <a:gd name="connsiteX329" fmla="*/ 397539 w 1165289"/>
                    <a:gd name="connsiteY329" fmla="*/ 94620 h 1270962"/>
                    <a:gd name="connsiteX330" fmla="*/ 398388 w 1165289"/>
                    <a:gd name="connsiteY330" fmla="*/ 94620 h 1270962"/>
                    <a:gd name="connsiteX331" fmla="*/ 400086 w 1165289"/>
                    <a:gd name="connsiteY331" fmla="*/ 95468 h 1270962"/>
                    <a:gd name="connsiteX332" fmla="*/ 403508 w 1165289"/>
                    <a:gd name="connsiteY332" fmla="*/ 99736 h 1270962"/>
                    <a:gd name="connsiteX333" fmla="*/ 404357 w 1165289"/>
                    <a:gd name="connsiteY333" fmla="*/ 101433 h 1270962"/>
                    <a:gd name="connsiteX334" fmla="*/ 406904 w 1165289"/>
                    <a:gd name="connsiteY334" fmla="*/ 105701 h 1270962"/>
                    <a:gd name="connsiteX335" fmla="*/ 409478 w 1165289"/>
                    <a:gd name="connsiteY335" fmla="*/ 108247 h 1270962"/>
                    <a:gd name="connsiteX336" fmla="*/ 412025 w 1165289"/>
                    <a:gd name="connsiteY336" fmla="*/ 108247 h 1270962"/>
                    <a:gd name="connsiteX337" fmla="*/ 412874 w 1165289"/>
                    <a:gd name="connsiteY337" fmla="*/ 108247 h 1270962"/>
                    <a:gd name="connsiteX338" fmla="*/ 414598 w 1165289"/>
                    <a:gd name="connsiteY338" fmla="*/ 110818 h 1270962"/>
                    <a:gd name="connsiteX339" fmla="*/ 416296 w 1165289"/>
                    <a:gd name="connsiteY339" fmla="*/ 111667 h 1270962"/>
                    <a:gd name="connsiteX340" fmla="*/ 417145 w 1165289"/>
                    <a:gd name="connsiteY340" fmla="*/ 111667 h 1270962"/>
                    <a:gd name="connsiteX341" fmla="*/ 417994 w 1165289"/>
                    <a:gd name="connsiteY341" fmla="*/ 115060 h 1270962"/>
                    <a:gd name="connsiteX342" fmla="*/ 418843 w 1165289"/>
                    <a:gd name="connsiteY342" fmla="*/ 115060 h 1270962"/>
                    <a:gd name="connsiteX343" fmla="*/ 419719 w 1165289"/>
                    <a:gd name="connsiteY343" fmla="*/ 115060 h 1270962"/>
                    <a:gd name="connsiteX344" fmla="*/ 420568 w 1165289"/>
                    <a:gd name="connsiteY344" fmla="*/ 113363 h 1270962"/>
                    <a:gd name="connsiteX345" fmla="*/ 423964 w 1165289"/>
                    <a:gd name="connsiteY345" fmla="*/ 113363 h 1270962"/>
                    <a:gd name="connsiteX346" fmla="*/ 425688 w 1165289"/>
                    <a:gd name="connsiteY346" fmla="*/ 112515 h 1270962"/>
                    <a:gd name="connsiteX347" fmla="*/ 426537 w 1165289"/>
                    <a:gd name="connsiteY347" fmla="*/ 112515 h 1270962"/>
                    <a:gd name="connsiteX348" fmla="*/ 428235 w 1165289"/>
                    <a:gd name="connsiteY348" fmla="*/ 112515 h 1270962"/>
                    <a:gd name="connsiteX349" fmla="*/ 429084 w 1165289"/>
                    <a:gd name="connsiteY349" fmla="*/ 114212 h 1270962"/>
                    <a:gd name="connsiteX350" fmla="*/ 429933 w 1165289"/>
                    <a:gd name="connsiteY350" fmla="*/ 115060 h 1270962"/>
                    <a:gd name="connsiteX351" fmla="*/ 432507 w 1165289"/>
                    <a:gd name="connsiteY351" fmla="*/ 113363 h 1270962"/>
                    <a:gd name="connsiteX352" fmla="*/ 434205 w 1165289"/>
                    <a:gd name="connsiteY352" fmla="*/ 109095 h 1270962"/>
                    <a:gd name="connsiteX353" fmla="*/ 435902 w 1165289"/>
                    <a:gd name="connsiteY353" fmla="*/ 109095 h 1270962"/>
                    <a:gd name="connsiteX354" fmla="*/ 437627 w 1165289"/>
                    <a:gd name="connsiteY354" fmla="*/ 110818 h 1270962"/>
                    <a:gd name="connsiteX355" fmla="*/ 437627 w 1165289"/>
                    <a:gd name="connsiteY355" fmla="*/ 109095 h 1270962"/>
                    <a:gd name="connsiteX356" fmla="*/ 438476 w 1165289"/>
                    <a:gd name="connsiteY356" fmla="*/ 109095 h 1270962"/>
                    <a:gd name="connsiteX357" fmla="*/ 439325 w 1165289"/>
                    <a:gd name="connsiteY357" fmla="*/ 108247 h 1270962"/>
                    <a:gd name="connsiteX358" fmla="*/ 440174 w 1165289"/>
                    <a:gd name="connsiteY358" fmla="*/ 109095 h 1270962"/>
                    <a:gd name="connsiteX359" fmla="*/ 441023 w 1165289"/>
                    <a:gd name="connsiteY359" fmla="*/ 109095 h 1270962"/>
                    <a:gd name="connsiteX360" fmla="*/ 441023 w 1165289"/>
                    <a:gd name="connsiteY360" fmla="*/ 109970 h 1270962"/>
                    <a:gd name="connsiteX361" fmla="*/ 441898 w 1165289"/>
                    <a:gd name="connsiteY361" fmla="*/ 109970 h 1270962"/>
                    <a:gd name="connsiteX362" fmla="*/ 443596 w 1165289"/>
                    <a:gd name="connsiteY362" fmla="*/ 110818 h 1270962"/>
                    <a:gd name="connsiteX363" fmla="*/ 443596 w 1165289"/>
                    <a:gd name="connsiteY363" fmla="*/ 111667 h 1270962"/>
                    <a:gd name="connsiteX364" fmla="*/ 444445 w 1165289"/>
                    <a:gd name="connsiteY364" fmla="*/ 111667 h 1270962"/>
                    <a:gd name="connsiteX365" fmla="*/ 446143 w 1165289"/>
                    <a:gd name="connsiteY365" fmla="*/ 111667 h 1270962"/>
                    <a:gd name="connsiteX366" fmla="*/ 446992 w 1165289"/>
                    <a:gd name="connsiteY366" fmla="*/ 111667 h 1270962"/>
                    <a:gd name="connsiteX367" fmla="*/ 446992 w 1165289"/>
                    <a:gd name="connsiteY367" fmla="*/ 114212 h 1270962"/>
                    <a:gd name="connsiteX368" fmla="*/ 452113 w 1165289"/>
                    <a:gd name="connsiteY368" fmla="*/ 113363 h 1270962"/>
                    <a:gd name="connsiteX369" fmla="*/ 452988 w 1165289"/>
                    <a:gd name="connsiteY369" fmla="*/ 113363 h 1270962"/>
                    <a:gd name="connsiteX370" fmla="*/ 455535 w 1165289"/>
                    <a:gd name="connsiteY370" fmla="*/ 112515 h 1270962"/>
                    <a:gd name="connsiteX371" fmla="*/ 457233 w 1165289"/>
                    <a:gd name="connsiteY371" fmla="*/ 113363 h 1270962"/>
                    <a:gd name="connsiteX372" fmla="*/ 458958 w 1165289"/>
                    <a:gd name="connsiteY372" fmla="*/ 115060 h 1270962"/>
                    <a:gd name="connsiteX373" fmla="*/ 458958 w 1165289"/>
                    <a:gd name="connsiteY373" fmla="*/ 115935 h 1270962"/>
                    <a:gd name="connsiteX374" fmla="*/ 459807 w 1165289"/>
                    <a:gd name="connsiteY374" fmla="*/ 116783 h 1270962"/>
                    <a:gd name="connsiteX375" fmla="*/ 458958 w 1165289"/>
                    <a:gd name="connsiteY375" fmla="*/ 119328 h 1270962"/>
                    <a:gd name="connsiteX376" fmla="*/ 458958 w 1165289"/>
                    <a:gd name="connsiteY376" fmla="*/ 121052 h 1270962"/>
                    <a:gd name="connsiteX377" fmla="*/ 459807 w 1165289"/>
                    <a:gd name="connsiteY377" fmla="*/ 124445 h 1270962"/>
                    <a:gd name="connsiteX378" fmla="*/ 460656 w 1165289"/>
                    <a:gd name="connsiteY378" fmla="*/ 126142 h 1270962"/>
                    <a:gd name="connsiteX379" fmla="*/ 460656 w 1165289"/>
                    <a:gd name="connsiteY379" fmla="*/ 127017 h 1270962"/>
                    <a:gd name="connsiteX380" fmla="*/ 463203 w 1165289"/>
                    <a:gd name="connsiteY380" fmla="*/ 128713 h 1270962"/>
                    <a:gd name="connsiteX381" fmla="*/ 465776 w 1165289"/>
                    <a:gd name="connsiteY381" fmla="*/ 128713 h 1270962"/>
                    <a:gd name="connsiteX382" fmla="*/ 467474 w 1165289"/>
                    <a:gd name="connsiteY382" fmla="*/ 129562 h 1270962"/>
                    <a:gd name="connsiteX383" fmla="*/ 470048 w 1165289"/>
                    <a:gd name="connsiteY383" fmla="*/ 132982 h 1270962"/>
                    <a:gd name="connsiteX384" fmla="*/ 470897 w 1165289"/>
                    <a:gd name="connsiteY384" fmla="*/ 132982 h 1270962"/>
                    <a:gd name="connsiteX385" fmla="*/ 471746 w 1165289"/>
                    <a:gd name="connsiteY385" fmla="*/ 132982 h 1270962"/>
                    <a:gd name="connsiteX386" fmla="*/ 473444 w 1165289"/>
                    <a:gd name="connsiteY386" fmla="*/ 131259 h 1270962"/>
                    <a:gd name="connsiteX387" fmla="*/ 474293 w 1165289"/>
                    <a:gd name="connsiteY387" fmla="*/ 131259 h 1270962"/>
                    <a:gd name="connsiteX388" fmla="*/ 475142 w 1165289"/>
                    <a:gd name="connsiteY388" fmla="*/ 132982 h 1270962"/>
                    <a:gd name="connsiteX389" fmla="*/ 475142 w 1165289"/>
                    <a:gd name="connsiteY389" fmla="*/ 135527 h 1270962"/>
                    <a:gd name="connsiteX390" fmla="*/ 476866 w 1165289"/>
                    <a:gd name="connsiteY390" fmla="*/ 138099 h 1270962"/>
                    <a:gd name="connsiteX391" fmla="*/ 476866 w 1165289"/>
                    <a:gd name="connsiteY391" fmla="*/ 140644 h 1270962"/>
                    <a:gd name="connsiteX392" fmla="*/ 478564 w 1165289"/>
                    <a:gd name="connsiteY392" fmla="*/ 140644 h 1270962"/>
                    <a:gd name="connsiteX393" fmla="*/ 483685 w 1165289"/>
                    <a:gd name="connsiteY393" fmla="*/ 139795 h 1270962"/>
                    <a:gd name="connsiteX394" fmla="*/ 484534 w 1165289"/>
                    <a:gd name="connsiteY394" fmla="*/ 138947 h 1270962"/>
                    <a:gd name="connsiteX395" fmla="*/ 484534 w 1165289"/>
                    <a:gd name="connsiteY395" fmla="*/ 136375 h 1270962"/>
                    <a:gd name="connsiteX396" fmla="*/ 486258 w 1165289"/>
                    <a:gd name="connsiteY396" fmla="*/ 135527 h 1270962"/>
                    <a:gd name="connsiteX397" fmla="*/ 487956 w 1165289"/>
                    <a:gd name="connsiteY397" fmla="*/ 133830 h 1270962"/>
                    <a:gd name="connsiteX398" fmla="*/ 489654 w 1165289"/>
                    <a:gd name="connsiteY398" fmla="*/ 132133 h 1270962"/>
                    <a:gd name="connsiteX399" fmla="*/ 489654 w 1165289"/>
                    <a:gd name="connsiteY399" fmla="*/ 129562 h 1270962"/>
                    <a:gd name="connsiteX400" fmla="*/ 489654 w 1165289"/>
                    <a:gd name="connsiteY400" fmla="*/ 128713 h 1270962"/>
                    <a:gd name="connsiteX401" fmla="*/ 490503 w 1165289"/>
                    <a:gd name="connsiteY401" fmla="*/ 129562 h 1270962"/>
                    <a:gd name="connsiteX402" fmla="*/ 493077 w 1165289"/>
                    <a:gd name="connsiteY402" fmla="*/ 130410 h 1270962"/>
                    <a:gd name="connsiteX403" fmla="*/ 493077 w 1165289"/>
                    <a:gd name="connsiteY403" fmla="*/ 131259 h 1270962"/>
                    <a:gd name="connsiteX404" fmla="*/ 494775 w 1165289"/>
                    <a:gd name="connsiteY404" fmla="*/ 131259 h 1270962"/>
                    <a:gd name="connsiteX405" fmla="*/ 497321 w 1165289"/>
                    <a:gd name="connsiteY405" fmla="*/ 130410 h 1270962"/>
                    <a:gd name="connsiteX406" fmla="*/ 499046 w 1165289"/>
                    <a:gd name="connsiteY406" fmla="*/ 130410 h 1270962"/>
                    <a:gd name="connsiteX407" fmla="*/ 500744 w 1165289"/>
                    <a:gd name="connsiteY407" fmla="*/ 129562 h 1270962"/>
                    <a:gd name="connsiteX408" fmla="*/ 501593 w 1165289"/>
                    <a:gd name="connsiteY408" fmla="*/ 130410 h 1270962"/>
                    <a:gd name="connsiteX409" fmla="*/ 504166 w 1165289"/>
                    <a:gd name="connsiteY409" fmla="*/ 127017 h 1270962"/>
                    <a:gd name="connsiteX410" fmla="*/ 505015 w 1165289"/>
                    <a:gd name="connsiteY410" fmla="*/ 125293 h 1270962"/>
                    <a:gd name="connsiteX411" fmla="*/ 505864 w 1165289"/>
                    <a:gd name="connsiteY411" fmla="*/ 124445 h 1270962"/>
                    <a:gd name="connsiteX412" fmla="*/ 508438 w 1165289"/>
                    <a:gd name="connsiteY412" fmla="*/ 125293 h 1270962"/>
                    <a:gd name="connsiteX413" fmla="*/ 510985 w 1165289"/>
                    <a:gd name="connsiteY413" fmla="*/ 124445 h 1270962"/>
                    <a:gd name="connsiteX414" fmla="*/ 514407 w 1165289"/>
                    <a:gd name="connsiteY414" fmla="*/ 125293 h 1270962"/>
                    <a:gd name="connsiteX415" fmla="*/ 517803 w 1165289"/>
                    <a:gd name="connsiteY415" fmla="*/ 124445 h 1270962"/>
                    <a:gd name="connsiteX416" fmla="*/ 518652 w 1165289"/>
                    <a:gd name="connsiteY416" fmla="*/ 122748 h 1270962"/>
                    <a:gd name="connsiteX417" fmla="*/ 517803 w 1165289"/>
                    <a:gd name="connsiteY417" fmla="*/ 121052 h 1270962"/>
                    <a:gd name="connsiteX418" fmla="*/ 518652 w 1165289"/>
                    <a:gd name="connsiteY418" fmla="*/ 120177 h 1270962"/>
                    <a:gd name="connsiteX419" fmla="*/ 520377 w 1165289"/>
                    <a:gd name="connsiteY419" fmla="*/ 119328 h 1270962"/>
                    <a:gd name="connsiteX420" fmla="*/ 522924 w 1165289"/>
                    <a:gd name="connsiteY420" fmla="*/ 120177 h 1270962"/>
                    <a:gd name="connsiteX421" fmla="*/ 523773 w 1165289"/>
                    <a:gd name="connsiteY421" fmla="*/ 119328 h 1270962"/>
                    <a:gd name="connsiteX422" fmla="*/ 525497 w 1165289"/>
                    <a:gd name="connsiteY422" fmla="*/ 118480 h 1270962"/>
                    <a:gd name="connsiteX423" fmla="*/ 526346 w 1165289"/>
                    <a:gd name="connsiteY423" fmla="*/ 117632 h 1270962"/>
                    <a:gd name="connsiteX424" fmla="*/ 526346 w 1165289"/>
                    <a:gd name="connsiteY424" fmla="*/ 114212 h 1270962"/>
                    <a:gd name="connsiteX425" fmla="*/ 527195 w 1165289"/>
                    <a:gd name="connsiteY425" fmla="*/ 113363 h 1270962"/>
                    <a:gd name="connsiteX426" fmla="*/ 529742 w 1165289"/>
                    <a:gd name="connsiteY426" fmla="*/ 111667 h 1270962"/>
                    <a:gd name="connsiteX427" fmla="*/ 533165 w 1165289"/>
                    <a:gd name="connsiteY427" fmla="*/ 109970 h 1270962"/>
                    <a:gd name="connsiteX428" fmla="*/ 534014 w 1165289"/>
                    <a:gd name="connsiteY428" fmla="*/ 109095 h 1270962"/>
                    <a:gd name="connsiteX429" fmla="*/ 534863 w 1165289"/>
                    <a:gd name="connsiteY429" fmla="*/ 109095 h 1270962"/>
                    <a:gd name="connsiteX430" fmla="*/ 534863 w 1165289"/>
                    <a:gd name="connsiteY430" fmla="*/ 105701 h 1270962"/>
                    <a:gd name="connsiteX431" fmla="*/ 539134 w 1165289"/>
                    <a:gd name="connsiteY431" fmla="*/ 103130 h 1270962"/>
                    <a:gd name="connsiteX432" fmla="*/ 539983 w 1165289"/>
                    <a:gd name="connsiteY432" fmla="*/ 101433 h 1270962"/>
                    <a:gd name="connsiteX433" fmla="*/ 540832 w 1165289"/>
                    <a:gd name="connsiteY433" fmla="*/ 101433 h 1270962"/>
                    <a:gd name="connsiteX434" fmla="*/ 543406 w 1165289"/>
                    <a:gd name="connsiteY434" fmla="*/ 100585 h 1270962"/>
                    <a:gd name="connsiteX435" fmla="*/ 545953 w 1165289"/>
                    <a:gd name="connsiteY435" fmla="*/ 100585 h 1270962"/>
                    <a:gd name="connsiteX436" fmla="*/ 546802 w 1165289"/>
                    <a:gd name="connsiteY436" fmla="*/ 99736 h 1270962"/>
                    <a:gd name="connsiteX437" fmla="*/ 549375 w 1165289"/>
                    <a:gd name="connsiteY437" fmla="*/ 98013 h 1270962"/>
                    <a:gd name="connsiteX438" fmla="*/ 551073 w 1165289"/>
                    <a:gd name="connsiteY438" fmla="*/ 97165 h 1270962"/>
                    <a:gd name="connsiteX439" fmla="*/ 551922 w 1165289"/>
                    <a:gd name="connsiteY439" fmla="*/ 97165 h 1270962"/>
                    <a:gd name="connsiteX440" fmla="*/ 553647 w 1165289"/>
                    <a:gd name="connsiteY440" fmla="*/ 98013 h 1270962"/>
                    <a:gd name="connsiteX441" fmla="*/ 555345 w 1165289"/>
                    <a:gd name="connsiteY441" fmla="*/ 98013 h 1270962"/>
                    <a:gd name="connsiteX442" fmla="*/ 557043 w 1165289"/>
                    <a:gd name="connsiteY442" fmla="*/ 97165 h 1270962"/>
                    <a:gd name="connsiteX443" fmla="*/ 562163 w 1165289"/>
                    <a:gd name="connsiteY443" fmla="*/ 97165 h 1270962"/>
                    <a:gd name="connsiteX444" fmla="*/ 564736 w 1165289"/>
                    <a:gd name="connsiteY444" fmla="*/ 97165 h 1270962"/>
                    <a:gd name="connsiteX445" fmla="*/ 567283 w 1165289"/>
                    <a:gd name="connsiteY445" fmla="*/ 96316 h 1270962"/>
                    <a:gd name="connsiteX446" fmla="*/ 571555 w 1165289"/>
                    <a:gd name="connsiteY446" fmla="*/ 93771 h 1270962"/>
                    <a:gd name="connsiteX447" fmla="*/ 573253 w 1165289"/>
                    <a:gd name="connsiteY447" fmla="*/ 93771 h 1270962"/>
                    <a:gd name="connsiteX448" fmla="*/ 574951 w 1165289"/>
                    <a:gd name="connsiteY448" fmla="*/ 93771 h 1270962"/>
                    <a:gd name="connsiteX449" fmla="*/ 576675 w 1165289"/>
                    <a:gd name="connsiteY449" fmla="*/ 92923 h 1270962"/>
                    <a:gd name="connsiteX450" fmla="*/ 580071 w 1165289"/>
                    <a:gd name="connsiteY450" fmla="*/ 94620 h 1270962"/>
                    <a:gd name="connsiteX451" fmla="*/ 583494 w 1165289"/>
                    <a:gd name="connsiteY451" fmla="*/ 92048 h 1270962"/>
                    <a:gd name="connsiteX452" fmla="*/ 585192 w 1165289"/>
                    <a:gd name="connsiteY452" fmla="*/ 94620 h 1270962"/>
                    <a:gd name="connsiteX453" fmla="*/ 586041 w 1165289"/>
                    <a:gd name="connsiteY453" fmla="*/ 94620 h 1270962"/>
                    <a:gd name="connsiteX454" fmla="*/ 587765 w 1165289"/>
                    <a:gd name="connsiteY454" fmla="*/ 94620 h 1270962"/>
                    <a:gd name="connsiteX455" fmla="*/ 589463 w 1165289"/>
                    <a:gd name="connsiteY455" fmla="*/ 96316 h 1270962"/>
                    <a:gd name="connsiteX456" fmla="*/ 590312 w 1165289"/>
                    <a:gd name="connsiteY456" fmla="*/ 96316 h 1270962"/>
                    <a:gd name="connsiteX457" fmla="*/ 591161 w 1165289"/>
                    <a:gd name="connsiteY457" fmla="*/ 95468 h 1270962"/>
                    <a:gd name="connsiteX458" fmla="*/ 592037 w 1165289"/>
                    <a:gd name="connsiteY458" fmla="*/ 93771 h 1270962"/>
                    <a:gd name="connsiteX459" fmla="*/ 594584 w 1165289"/>
                    <a:gd name="connsiteY459" fmla="*/ 92923 h 1270962"/>
                    <a:gd name="connsiteX460" fmla="*/ 596282 w 1165289"/>
                    <a:gd name="connsiteY460" fmla="*/ 91200 h 1270962"/>
                    <a:gd name="connsiteX461" fmla="*/ 597131 w 1165289"/>
                    <a:gd name="connsiteY461" fmla="*/ 91200 h 1270962"/>
                    <a:gd name="connsiteX462" fmla="*/ 598855 w 1165289"/>
                    <a:gd name="connsiteY462" fmla="*/ 92048 h 1270962"/>
                    <a:gd name="connsiteX463" fmla="*/ 600553 w 1165289"/>
                    <a:gd name="connsiteY463" fmla="*/ 92048 h 1270962"/>
                    <a:gd name="connsiteX464" fmla="*/ 602251 w 1165289"/>
                    <a:gd name="connsiteY464" fmla="*/ 84386 h 1270962"/>
                    <a:gd name="connsiteX465" fmla="*/ 604825 w 1165289"/>
                    <a:gd name="connsiteY465" fmla="*/ 81815 h 1270962"/>
                    <a:gd name="connsiteX466" fmla="*/ 604825 w 1165289"/>
                    <a:gd name="connsiteY466" fmla="*/ 79269 h 1270962"/>
                    <a:gd name="connsiteX467" fmla="*/ 607372 w 1165289"/>
                    <a:gd name="connsiteY467" fmla="*/ 76724 h 1270962"/>
                    <a:gd name="connsiteX468" fmla="*/ 608221 w 1165289"/>
                    <a:gd name="connsiteY468" fmla="*/ 76724 h 1270962"/>
                    <a:gd name="connsiteX469" fmla="*/ 609945 w 1165289"/>
                    <a:gd name="connsiteY469" fmla="*/ 75001 h 1270962"/>
                    <a:gd name="connsiteX470" fmla="*/ 613341 w 1165289"/>
                    <a:gd name="connsiteY470" fmla="*/ 72456 h 1270962"/>
                    <a:gd name="connsiteX471" fmla="*/ 613341 w 1165289"/>
                    <a:gd name="connsiteY471" fmla="*/ 69036 h 1270962"/>
                    <a:gd name="connsiteX472" fmla="*/ 613341 w 1165289"/>
                    <a:gd name="connsiteY472" fmla="*/ 66491 h 1270962"/>
                    <a:gd name="connsiteX473" fmla="*/ 614217 w 1165289"/>
                    <a:gd name="connsiteY473" fmla="*/ 63071 h 1270962"/>
                    <a:gd name="connsiteX474" fmla="*/ 614217 w 1165289"/>
                    <a:gd name="connsiteY474" fmla="*/ 62223 h 1270962"/>
                    <a:gd name="connsiteX475" fmla="*/ 620186 w 1165289"/>
                    <a:gd name="connsiteY475" fmla="*/ 62223 h 1270962"/>
                    <a:gd name="connsiteX476" fmla="*/ 621035 w 1165289"/>
                    <a:gd name="connsiteY476" fmla="*/ 60526 h 1270962"/>
                    <a:gd name="connsiteX477" fmla="*/ 621035 w 1165289"/>
                    <a:gd name="connsiteY477" fmla="*/ 58803 h 1270962"/>
                    <a:gd name="connsiteX478" fmla="*/ 626155 w 1165289"/>
                    <a:gd name="connsiteY478" fmla="*/ 57954 h 1270962"/>
                    <a:gd name="connsiteX479" fmla="*/ 627004 w 1165289"/>
                    <a:gd name="connsiteY479" fmla="*/ 57954 h 1270962"/>
                    <a:gd name="connsiteX480" fmla="*/ 627004 w 1165289"/>
                    <a:gd name="connsiteY480" fmla="*/ 56257 h 1270962"/>
                    <a:gd name="connsiteX481" fmla="*/ 628702 w 1165289"/>
                    <a:gd name="connsiteY481" fmla="*/ 56257 h 1270962"/>
                    <a:gd name="connsiteX482" fmla="*/ 629551 w 1165289"/>
                    <a:gd name="connsiteY482" fmla="*/ 54561 h 1270962"/>
                    <a:gd name="connsiteX483" fmla="*/ 630400 w 1165289"/>
                    <a:gd name="connsiteY483" fmla="*/ 54561 h 1270962"/>
                    <a:gd name="connsiteX484" fmla="*/ 631276 w 1165289"/>
                    <a:gd name="connsiteY484" fmla="*/ 54561 h 1270962"/>
                    <a:gd name="connsiteX485" fmla="*/ 632125 w 1165289"/>
                    <a:gd name="connsiteY485" fmla="*/ 54561 h 1270962"/>
                    <a:gd name="connsiteX486" fmla="*/ 633823 w 1165289"/>
                    <a:gd name="connsiteY486" fmla="*/ 54561 h 1270962"/>
                    <a:gd name="connsiteX487" fmla="*/ 634672 w 1165289"/>
                    <a:gd name="connsiteY487" fmla="*/ 56257 h 1270962"/>
                    <a:gd name="connsiteX488" fmla="*/ 637245 w 1165289"/>
                    <a:gd name="connsiteY488" fmla="*/ 55409 h 1270962"/>
                    <a:gd name="connsiteX489" fmla="*/ 637245 w 1165289"/>
                    <a:gd name="connsiteY489" fmla="*/ 51989 h 1270962"/>
                    <a:gd name="connsiteX490" fmla="*/ 638943 w 1165289"/>
                    <a:gd name="connsiteY490" fmla="*/ 51141 h 1270962"/>
                    <a:gd name="connsiteX491" fmla="*/ 639792 w 1165289"/>
                    <a:gd name="connsiteY491" fmla="*/ 47721 h 1270962"/>
                    <a:gd name="connsiteX492" fmla="*/ 640641 w 1165289"/>
                    <a:gd name="connsiteY492" fmla="*/ 47721 h 1270962"/>
                    <a:gd name="connsiteX493" fmla="*/ 641490 w 1165289"/>
                    <a:gd name="connsiteY493" fmla="*/ 46024 h 1270962"/>
                    <a:gd name="connsiteX494" fmla="*/ 641490 w 1165289"/>
                    <a:gd name="connsiteY494" fmla="*/ 44327 h 1270962"/>
                    <a:gd name="connsiteX495" fmla="*/ 642366 w 1165289"/>
                    <a:gd name="connsiteY495" fmla="*/ 43479 h 1270962"/>
                    <a:gd name="connsiteX496" fmla="*/ 642366 w 1165289"/>
                    <a:gd name="connsiteY496" fmla="*/ 42604 h 1270962"/>
                    <a:gd name="connsiteX497" fmla="*/ 643215 w 1165289"/>
                    <a:gd name="connsiteY497" fmla="*/ 42604 h 1270962"/>
                    <a:gd name="connsiteX498" fmla="*/ 644064 w 1165289"/>
                    <a:gd name="connsiteY498" fmla="*/ 40059 h 1270962"/>
                    <a:gd name="connsiteX499" fmla="*/ 645762 w 1165289"/>
                    <a:gd name="connsiteY499" fmla="*/ 40059 h 1270962"/>
                    <a:gd name="connsiteX500" fmla="*/ 647460 w 1165289"/>
                    <a:gd name="connsiteY500" fmla="*/ 38362 h 1270962"/>
                    <a:gd name="connsiteX501" fmla="*/ 650882 w 1165289"/>
                    <a:gd name="connsiteY501" fmla="*/ 34094 h 1270962"/>
                    <a:gd name="connsiteX502" fmla="*/ 651731 w 1165289"/>
                    <a:gd name="connsiteY502" fmla="*/ 34942 h 1270962"/>
                    <a:gd name="connsiteX503" fmla="*/ 653456 w 1165289"/>
                    <a:gd name="connsiteY503" fmla="*/ 30674 h 1270962"/>
                    <a:gd name="connsiteX504" fmla="*/ 655154 w 1165289"/>
                    <a:gd name="connsiteY504" fmla="*/ 27280 h 1270962"/>
                    <a:gd name="connsiteX505" fmla="*/ 656003 w 1165289"/>
                    <a:gd name="connsiteY505" fmla="*/ 24709 h 1270962"/>
                    <a:gd name="connsiteX506" fmla="*/ 657701 w 1165289"/>
                    <a:gd name="connsiteY506" fmla="*/ 23012 h 1270962"/>
                    <a:gd name="connsiteX507" fmla="*/ 657701 w 1165289"/>
                    <a:gd name="connsiteY507" fmla="*/ 22164 h 1270962"/>
                    <a:gd name="connsiteX508" fmla="*/ 659425 w 1165289"/>
                    <a:gd name="connsiteY508" fmla="*/ 22164 h 1270962"/>
                    <a:gd name="connsiteX509" fmla="*/ 660274 w 1165289"/>
                    <a:gd name="connsiteY509" fmla="*/ 22164 h 1270962"/>
                    <a:gd name="connsiteX510" fmla="*/ 663670 w 1165289"/>
                    <a:gd name="connsiteY510" fmla="*/ 24709 h 1270962"/>
                    <a:gd name="connsiteX511" fmla="*/ 666244 w 1165289"/>
                    <a:gd name="connsiteY511" fmla="*/ 24709 h 1270962"/>
                    <a:gd name="connsiteX512" fmla="*/ 668791 w 1165289"/>
                    <a:gd name="connsiteY512" fmla="*/ 26432 h 1270962"/>
                    <a:gd name="connsiteX513" fmla="*/ 669640 w 1165289"/>
                    <a:gd name="connsiteY513" fmla="*/ 26432 h 1270962"/>
                    <a:gd name="connsiteX514" fmla="*/ 671364 w 1165289"/>
                    <a:gd name="connsiteY514" fmla="*/ 25557 h 1270962"/>
                    <a:gd name="connsiteX515" fmla="*/ 673062 w 1165289"/>
                    <a:gd name="connsiteY515" fmla="*/ 23860 h 1270962"/>
                    <a:gd name="connsiteX516" fmla="*/ 675636 w 1165289"/>
                    <a:gd name="connsiteY516" fmla="*/ 23860 h 1270962"/>
                    <a:gd name="connsiteX517" fmla="*/ 675636 w 1165289"/>
                    <a:gd name="connsiteY517" fmla="*/ 23012 h 1270962"/>
                    <a:gd name="connsiteX518" fmla="*/ 676485 w 1165289"/>
                    <a:gd name="connsiteY518" fmla="*/ 22164 h 1270962"/>
                    <a:gd name="connsiteX519" fmla="*/ 677334 w 1165289"/>
                    <a:gd name="connsiteY519" fmla="*/ 22164 h 1270962"/>
                    <a:gd name="connsiteX520" fmla="*/ 679881 w 1165289"/>
                    <a:gd name="connsiteY520" fmla="*/ 23012 h 1270962"/>
                    <a:gd name="connsiteX521" fmla="*/ 680730 w 1165289"/>
                    <a:gd name="connsiteY521" fmla="*/ 22164 h 1270962"/>
                    <a:gd name="connsiteX522" fmla="*/ 681605 w 1165289"/>
                    <a:gd name="connsiteY522" fmla="*/ 23012 h 1270962"/>
                    <a:gd name="connsiteX523" fmla="*/ 682454 w 1165289"/>
                    <a:gd name="connsiteY523" fmla="*/ 22164 h 1270962"/>
                    <a:gd name="connsiteX524" fmla="*/ 683303 w 1165289"/>
                    <a:gd name="connsiteY524" fmla="*/ 23012 h 1270962"/>
                    <a:gd name="connsiteX525" fmla="*/ 684152 w 1165289"/>
                    <a:gd name="connsiteY525" fmla="*/ 22164 h 1270962"/>
                    <a:gd name="connsiteX526" fmla="*/ 685001 w 1165289"/>
                    <a:gd name="connsiteY526" fmla="*/ 23012 h 1270962"/>
                    <a:gd name="connsiteX527" fmla="*/ 690970 w 1165289"/>
                    <a:gd name="connsiteY527" fmla="*/ 22164 h 1270962"/>
                    <a:gd name="connsiteX528" fmla="*/ 690121 w 1165289"/>
                    <a:gd name="connsiteY528" fmla="*/ 23860 h 1270962"/>
                    <a:gd name="connsiteX529" fmla="*/ 690121 w 1165289"/>
                    <a:gd name="connsiteY529" fmla="*/ 24709 h 1270962"/>
                    <a:gd name="connsiteX530" fmla="*/ 689272 w 1165289"/>
                    <a:gd name="connsiteY530" fmla="*/ 25557 h 1270962"/>
                    <a:gd name="connsiteX531" fmla="*/ 689272 w 1165289"/>
                    <a:gd name="connsiteY531" fmla="*/ 26432 h 1270962"/>
                    <a:gd name="connsiteX532" fmla="*/ 690121 w 1165289"/>
                    <a:gd name="connsiteY532" fmla="*/ 28129 h 1270962"/>
                    <a:gd name="connsiteX533" fmla="*/ 690970 w 1165289"/>
                    <a:gd name="connsiteY533" fmla="*/ 28977 h 1270962"/>
                    <a:gd name="connsiteX534" fmla="*/ 690970 w 1165289"/>
                    <a:gd name="connsiteY534" fmla="*/ 29825 h 1270962"/>
                    <a:gd name="connsiteX535" fmla="*/ 691819 w 1165289"/>
                    <a:gd name="connsiteY535" fmla="*/ 30674 h 1270962"/>
                    <a:gd name="connsiteX536" fmla="*/ 692695 w 1165289"/>
                    <a:gd name="connsiteY536" fmla="*/ 32397 h 1270962"/>
                    <a:gd name="connsiteX537" fmla="*/ 695242 w 1165289"/>
                    <a:gd name="connsiteY537" fmla="*/ 32397 h 1270962"/>
                    <a:gd name="connsiteX538" fmla="*/ 695242 w 1165289"/>
                    <a:gd name="connsiteY538" fmla="*/ 33245 h 1270962"/>
                    <a:gd name="connsiteX539" fmla="*/ 696091 w 1165289"/>
                    <a:gd name="connsiteY539" fmla="*/ 32397 h 1270962"/>
                    <a:gd name="connsiteX540" fmla="*/ 696940 w 1165289"/>
                    <a:gd name="connsiteY540" fmla="*/ 32397 h 1270962"/>
                    <a:gd name="connsiteX541" fmla="*/ 698664 w 1165289"/>
                    <a:gd name="connsiteY541" fmla="*/ 32397 h 1270962"/>
                    <a:gd name="connsiteX542" fmla="*/ 700362 w 1165289"/>
                    <a:gd name="connsiteY542" fmla="*/ 32397 h 1270962"/>
                    <a:gd name="connsiteX543" fmla="*/ 701211 w 1165289"/>
                    <a:gd name="connsiteY543" fmla="*/ 32397 h 1270962"/>
                    <a:gd name="connsiteX544" fmla="*/ 702060 w 1165289"/>
                    <a:gd name="connsiteY544" fmla="*/ 35791 h 1270962"/>
                    <a:gd name="connsiteX545" fmla="*/ 701211 w 1165289"/>
                    <a:gd name="connsiteY545" fmla="*/ 39211 h 1270962"/>
                    <a:gd name="connsiteX546" fmla="*/ 702909 w 1165289"/>
                    <a:gd name="connsiteY546" fmla="*/ 40059 h 1270962"/>
                    <a:gd name="connsiteX547" fmla="*/ 705483 w 1165289"/>
                    <a:gd name="connsiteY547" fmla="*/ 38362 h 1270962"/>
                    <a:gd name="connsiteX548" fmla="*/ 706332 w 1165289"/>
                    <a:gd name="connsiteY548" fmla="*/ 38362 h 1270962"/>
                    <a:gd name="connsiteX549" fmla="*/ 708030 w 1165289"/>
                    <a:gd name="connsiteY549" fmla="*/ 37487 h 1270962"/>
                    <a:gd name="connsiteX550" fmla="*/ 710603 w 1165289"/>
                    <a:gd name="connsiteY550" fmla="*/ 38362 h 1270962"/>
                    <a:gd name="connsiteX551" fmla="*/ 710603 w 1165289"/>
                    <a:gd name="connsiteY551" fmla="*/ 40059 h 1270962"/>
                    <a:gd name="connsiteX552" fmla="*/ 712301 w 1165289"/>
                    <a:gd name="connsiteY552" fmla="*/ 40059 h 1270962"/>
                    <a:gd name="connsiteX553" fmla="*/ 715724 w 1165289"/>
                    <a:gd name="connsiteY553" fmla="*/ 39211 h 1270962"/>
                    <a:gd name="connsiteX554" fmla="*/ 715724 w 1165289"/>
                    <a:gd name="connsiteY554" fmla="*/ 40907 h 1270962"/>
                    <a:gd name="connsiteX555" fmla="*/ 717422 w 1165289"/>
                    <a:gd name="connsiteY555" fmla="*/ 42604 h 1270962"/>
                    <a:gd name="connsiteX556" fmla="*/ 718271 w 1165289"/>
                    <a:gd name="connsiteY556" fmla="*/ 42604 h 1270962"/>
                    <a:gd name="connsiteX557" fmla="*/ 718271 w 1165289"/>
                    <a:gd name="connsiteY557" fmla="*/ 43479 h 1270962"/>
                    <a:gd name="connsiteX558" fmla="*/ 718271 w 1165289"/>
                    <a:gd name="connsiteY558" fmla="*/ 46024 h 1270962"/>
                    <a:gd name="connsiteX559" fmla="*/ 719969 w 1165289"/>
                    <a:gd name="connsiteY559" fmla="*/ 47721 h 1270962"/>
                    <a:gd name="connsiteX560" fmla="*/ 719969 w 1165289"/>
                    <a:gd name="connsiteY560" fmla="*/ 49444 h 1270962"/>
                    <a:gd name="connsiteX561" fmla="*/ 722542 w 1165289"/>
                    <a:gd name="connsiteY561" fmla="*/ 50292 h 1270962"/>
                    <a:gd name="connsiteX562" fmla="*/ 722542 w 1165289"/>
                    <a:gd name="connsiteY562" fmla="*/ 53686 h 1270962"/>
                    <a:gd name="connsiteX563" fmla="*/ 724240 w 1165289"/>
                    <a:gd name="connsiteY563" fmla="*/ 53686 h 1270962"/>
                    <a:gd name="connsiteX564" fmla="*/ 724240 w 1165289"/>
                    <a:gd name="connsiteY564" fmla="*/ 57954 h 1270962"/>
                    <a:gd name="connsiteX565" fmla="*/ 725089 w 1165289"/>
                    <a:gd name="connsiteY565" fmla="*/ 59651 h 1270962"/>
                    <a:gd name="connsiteX566" fmla="*/ 725965 w 1165289"/>
                    <a:gd name="connsiteY566" fmla="*/ 61374 h 1270962"/>
                    <a:gd name="connsiteX567" fmla="*/ 726814 w 1165289"/>
                    <a:gd name="connsiteY567" fmla="*/ 63071 h 1270962"/>
                    <a:gd name="connsiteX568" fmla="*/ 726814 w 1165289"/>
                    <a:gd name="connsiteY568" fmla="*/ 63919 h 1270962"/>
                    <a:gd name="connsiteX569" fmla="*/ 726814 w 1165289"/>
                    <a:gd name="connsiteY569" fmla="*/ 64768 h 1270962"/>
                    <a:gd name="connsiteX570" fmla="*/ 727663 w 1165289"/>
                    <a:gd name="connsiteY570" fmla="*/ 65643 h 1270962"/>
                    <a:gd name="connsiteX571" fmla="*/ 727663 w 1165289"/>
                    <a:gd name="connsiteY571" fmla="*/ 68188 h 1270962"/>
                    <a:gd name="connsiteX572" fmla="*/ 728512 w 1165289"/>
                    <a:gd name="connsiteY572" fmla="*/ 69036 h 1270962"/>
                    <a:gd name="connsiteX573" fmla="*/ 727663 w 1165289"/>
                    <a:gd name="connsiteY573" fmla="*/ 70759 h 1270962"/>
                    <a:gd name="connsiteX574" fmla="*/ 729361 w 1165289"/>
                    <a:gd name="connsiteY574" fmla="*/ 71608 h 1270962"/>
                    <a:gd name="connsiteX575" fmla="*/ 730210 w 1165289"/>
                    <a:gd name="connsiteY575" fmla="*/ 73304 h 1270962"/>
                    <a:gd name="connsiteX576" fmla="*/ 731934 w 1165289"/>
                    <a:gd name="connsiteY576" fmla="*/ 73304 h 1270962"/>
                    <a:gd name="connsiteX577" fmla="*/ 731934 w 1165289"/>
                    <a:gd name="connsiteY577" fmla="*/ 74153 h 1270962"/>
                    <a:gd name="connsiteX578" fmla="*/ 733632 w 1165289"/>
                    <a:gd name="connsiteY578" fmla="*/ 73304 h 1270962"/>
                    <a:gd name="connsiteX579" fmla="*/ 735330 w 1165289"/>
                    <a:gd name="connsiteY579" fmla="*/ 74153 h 1270962"/>
                    <a:gd name="connsiteX580" fmla="*/ 736179 w 1165289"/>
                    <a:gd name="connsiteY580" fmla="*/ 74153 h 1270962"/>
                    <a:gd name="connsiteX581" fmla="*/ 736179 w 1165289"/>
                    <a:gd name="connsiteY581" fmla="*/ 75849 h 1270962"/>
                    <a:gd name="connsiteX582" fmla="*/ 737055 w 1165289"/>
                    <a:gd name="connsiteY582" fmla="*/ 75849 h 1270962"/>
                    <a:gd name="connsiteX583" fmla="*/ 738753 w 1165289"/>
                    <a:gd name="connsiteY583" fmla="*/ 76724 h 1270962"/>
                    <a:gd name="connsiteX584" fmla="*/ 741300 w 1165289"/>
                    <a:gd name="connsiteY584" fmla="*/ 78421 h 1270962"/>
                    <a:gd name="connsiteX585" fmla="*/ 742149 w 1165289"/>
                    <a:gd name="connsiteY585" fmla="*/ 78421 h 1270962"/>
                    <a:gd name="connsiteX586" fmla="*/ 744722 w 1165289"/>
                    <a:gd name="connsiteY586" fmla="*/ 78421 h 1270962"/>
                    <a:gd name="connsiteX587" fmla="*/ 745571 w 1165289"/>
                    <a:gd name="connsiteY587" fmla="*/ 80118 h 1270962"/>
                    <a:gd name="connsiteX588" fmla="*/ 747269 w 1165289"/>
                    <a:gd name="connsiteY588" fmla="*/ 80966 h 1270962"/>
                    <a:gd name="connsiteX589" fmla="*/ 746420 w 1165289"/>
                    <a:gd name="connsiteY589" fmla="*/ 82689 h 1270962"/>
                    <a:gd name="connsiteX590" fmla="*/ 746420 w 1165289"/>
                    <a:gd name="connsiteY590" fmla="*/ 84386 h 1270962"/>
                    <a:gd name="connsiteX591" fmla="*/ 746420 w 1165289"/>
                    <a:gd name="connsiteY591" fmla="*/ 85235 h 1270962"/>
                    <a:gd name="connsiteX592" fmla="*/ 745571 w 1165289"/>
                    <a:gd name="connsiteY592" fmla="*/ 86931 h 1270962"/>
                    <a:gd name="connsiteX593" fmla="*/ 745571 w 1165289"/>
                    <a:gd name="connsiteY593" fmla="*/ 87806 h 1270962"/>
                    <a:gd name="connsiteX594" fmla="*/ 743873 w 1165289"/>
                    <a:gd name="connsiteY594" fmla="*/ 90351 h 1270962"/>
                    <a:gd name="connsiteX595" fmla="*/ 744722 w 1165289"/>
                    <a:gd name="connsiteY595" fmla="*/ 92048 h 1270962"/>
                    <a:gd name="connsiteX596" fmla="*/ 744722 w 1165289"/>
                    <a:gd name="connsiteY596" fmla="*/ 93771 h 1270962"/>
                    <a:gd name="connsiteX597" fmla="*/ 745571 w 1165289"/>
                    <a:gd name="connsiteY597" fmla="*/ 93771 h 1270962"/>
                    <a:gd name="connsiteX598" fmla="*/ 745571 w 1165289"/>
                    <a:gd name="connsiteY598" fmla="*/ 95468 h 1270962"/>
                    <a:gd name="connsiteX599" fmla="*/ 744722 w 1165289"/>
                    <a:gd name="connsiteY599" fmla="*/ 96316 h 1270962"/>
                    <a:gd name="connsiteX600" fmla="*/ 742149 w 1165289"/>
                    <a:gd name="connsiteY600" fmla="*/ 97165 h 1270962"/>
                    <a:gd name="connsiteX601" fmla="*/ 742149 w 1165289"/>
                    <a:gd name="connsiteY601" fmla="*/ 98013 h 1270962"/>
                    <a:gd name="connsiteX602" fmla="*/ 742149 w 1165289"/>
                    <a:gd name="connsiteY602" fmla="*/ 98888 h 1270962"/>
                    <a:gd name="connsiteX603" fmla="*/ 740451 w 1165289"/>
                    <a:gd name="connsiteY603" fmla="*/ 99736 h 1270962"/>
                    <a:gd name="connsiteX604" fmla="*/ 737904 w 1165289"/>
                    <a:gd name="connsiteY604" fmla="*/ 98888 h 1270962"/>
                    <a:gd name="connsiteX605" fmla="*/ 737904 w 1165289"/>
                    <a:gd name="connsiteY605" fmla="*/ 99736 h 1270962"/>
                    <a:gd name="connsiteX606" fmla="*/ 737055 w 1165289"/>
                    <a:gd name="connsiteY606" fmla="*/ 99736 h 1270962"/>
                    <a:gd name="connsiteX607" fmla="*/ 736179 w 1165289"/>
                    <a:gd name="connsiteY607" fmla="*/ 100585 h 1270962"/>
                    <a:gd name="connsiteX608" fmla="*/ 738753 w 1165289"/>
                    <a:gd name="connsiteY608" fmla="*/ 103978 h 1270962"/>
                    <a:gd name="connsiteX609" fmla="*/ 737904 w 1165289"/>
                    <a:gd name="connsiteY609" fmla="*/ 104853 h 1270962"/>
                    <a:gd name="connsiteX610" fmla="*/ 738753 w 1165289"/>
                    <a:gd name="connsiteY610" fmla="*/ 106550 h 1270962"/>
                    <a:gd name="connsiteX611" fmla="*/ 737055 w 1165289"/>
                    <a:gd name="connsiteY611" fmla="*/ 108247 h 1270962"/>
                    <a:gd name="connsiteX612" fmla="*/ 737904 w 1165289"/>
                    <a:gd name="connsiteY612" fmla="*/ 109970 h 1270962"/>
                    <a:gd name="connsiteX613" fmla="*/ 737904 w 1165289"/>
                    <a:gd name="connsiteY613" fmla="*/ 111667 h 1270962"/>
                    <a:gd name="connsiteX614" fmla="*/ 737904 w 1165289"/>
                    <a:gd name="connsiteY614" fmla="*/ 112515 h 1270962"/>
                    <a:gd name="connsiteX615" fmla="*/ 737055 w 1165289"/>
                    <a:gd name="connsiteY615" fmla="*/ 112515 h 1270962"/>
                    <a:gd name="connsiteX616" fmla="*/ 735330 w 1165289"/>
                    <a:gd name="connsiteY616" fmla="*/ 113363 h 1270962"/>
                    <a:gd name="connsiteX617" fmla="*/ 735330 w 1165289"/>
                    <a:gd name="connsiteY617" fmla="*/ 115935 h 1270962"/>
                    <a:gd name="connsiteX618" fmla="*/ 734481 w 1165289"/>
                    <a:gd name="connsiteY618" fmla="*/ 117632 h 1270962"/>
                    <a:gd name="connsiteX619" fmla="*/ 733632 w 1165289"/>
                    <a:gd name="connsiteY619" fmla="*/ 119328 h 1270962"/>
                    <a:gd name="connsiteX620" fmla="*/ 737055 w 1165289"/>
                    <a:gd name="connsiteY620" fmla="*/ 117632 h 1270962"/>
                    <a:gd name="connsiteX621" fmla="*/ 740451 w 1165289"/>
                    <a:gd name="connsiteY621" fmla="*/ 117632 h 1270962"/>
                    <a:gd name="connsiteX622" fmla="*/ 741300 w 1165289"/>
                    <a:gd name="connsiteY622" fmla="*/ 118480 h 1270962"/>
                    <a:gd name="connsiteX623" fmla="*/ 745571 w 1165289"/>
                    <a:gd name="connsiteY623" fmla="*/ 121052 h 1270962"/>
                    <a:gd name="connsiteX624" fmla="*/ 748993 w 1165289"/>
                    <a:gd name="connsiteY624" fmla="*/ 121900 h 1270962"/>
                    <a:gd name="connsiteX625" fmla="*/ 752389 w 1165289"/>
                    <a:gd name="connsiteY625" fmla="*/ 122748 h 1270962"/>
                    <a:gd name="connsiteX626" fmla="*/ 756661 w 1165289"/>
                    <a:gd name="connsiteY626" fmla="*/ 121052 h 1270962"/>
                    <a:gd name="connsiteX627" fmla="*/ 758359 w 1165289"/>
                    <a:gd name="connsiteY627" fmla="*/ 121052 h 1270962"/>
                    <a:gd name="connsiteX628" fmla="*/ 759234 w 1165289"/>
                    <a:gd name="connsiteY628" fmla="*/ 121052 h 1270962"/>
                    <a:gd name="connsiteX629" fmla="*/ 760083 w 1165289"/>
                    <a:gd name="connsiteY629" fmla="*/ 120177 h 1270962"/>
                    <a:gd name="connsiteX630" fmla="*/ 761781 w 1165289"/>
                    <a:gd name="connsiteY630" fmla="*/ 118480 h 1270962"/>
                    <a:gd name="connsiteX631" fmla="*/ 762630 w 1165289"/>
                    <a:gd name="connsiteY631" fmla="*/ 118480 h 1270962"/>
                    <a:gd name="connsiteX632" fmla="*/ 763479 w 1165289"/>
                    <a:gd name="connsiteY632" fmla="*/ 115060 h 1270962"/>
                    <a:gd name="connsiteX633" fmla="*/ 764328 w 1165289"/>
                    <a:gd name="connsiteY633" fmla="*/ 114212 h 1270962"/>
                    <a:gd name="connsiteX634" fmla="*/ 766902 w 1165289"/>
                    <a:gd name="connsiteY634" fmla="*/ 113363 h 1270962"/>
                    <a:gd name="connsiteX635" fmla="*/ 767751 w 1165289"/>
                    <a:gd name="connsiteY635" fmla="*/ 113363 h 1270962"/>
                    <a:gd name="connsiteX636" fmla="*/ 768600 w 1165289"/>
                    <a:gd name="connsiteY636" fmla="*/ 113363 h 1270962"/>
                    <a:gd name="connsiteX637" fmla="*/ 771173 w 1165289"/>
                    <a:gd name="connsiteY637" fmla="*/ 114212 h 1270962"/>
                    <a:gd name="connsiteX638" fmla="*/ 772022 w 1165289"/>
                    <a:gd name="connsiteY638" fmla="*/ 115060 h 1270962"/>
                    <a:gd name="connsiteX639" fmla="*/ 773720 w 1165289"/>
                    <a:gd name="connsiteY639" fmla="*/ 112515 h 1270962"/>
                    <a:gd name="connsiteX640" fmla="*/ 776294 w 1165289"/>
                    <a:gd name="connsiteY640" fmla="*/ 107398 h 1270962"/>
                    <a:gd name="connsiteX641" fmla="*/ 777992 w 1165289"/>
                    <a:gd name="connsiteY641" fmla="*/ 105701 h 1270962"/>
                    <a:gd name="connsiteX642" fmla="*/ 779690 w 1165289"/>
                    <a:gd name="connsiteY642" fmla="*/ 105701 h 1270962"/>
                    <a:gd name="connsiteX643" fmla="*/ 782263 w 1165289"/>
                    <a:gd name="connsiteY643" fmla="*/ 108247 h 1270962"/>
                    <a:gd name="connsiteX644" fmla="*/ 784810 w 1165289"/>
                    <a:gd name="connsiteY644" fmla="*/ 109095 h 1270962"/>
                    <a:gd name="connsiteX645" fmla="*/ 785659 w 1165289"/>
                    <a:gd name="connsiteY645" fmla="*/ 109095 h 1270962"/>
                    <a:gd name="connsiteX646" fmla="*/ 789082 w 1165289"/>
                    <a:gd name="connsiteY646" fmla="*/ 105701 h 1270962"/>
                    <a:gd name="connsiteX647" fmla="*/ 789082 w 1165289"/>
                    <a:gd name="connsiteY647" fmla="*/ 103130 h 1270962"/>
                    <a:gd name="connsiteX648" fmla="*/ 789082 w 1165289"/>
                    <a:gd name="connsiteY648" fmla="*/ 102281 h 1270962"/>
                    <a:gd name="connsiteX649" fmla="*/ 790780 w 1165289"/>
                    <a:gd name="connsiteY649" fmla="*/ 97165 h 1270962"/>
                    <a:gd name="connsiteX650" fmla="*/ 792504 w 1165289"/>
                    <a:gd name="connsiteY650" fmla="*/ 95468 h 1270962"/>
                    <a:gd name="connsiteX651" fmla="*/ 794202 w 1165289"/>
                    <a:gd name="connsiteY651" fmla="*/ 86083 h 1270962"/>
                    <a:gd name="connsiteX652" fmla="*/ 795051 w 1165289"/>
                    <a:gd name="connsiteY652" fmla="*/ 83538 h 1270962"/>
                    <a:gd name="connsiteX653" fmla="*/ 794202 w 1165289"/>
                    <a:gd name="connsiteY653" fmla="*/ 80118 h 1270962"/>
                    <a:gd name="connsiteX654" fmla="*/ 795051 w 1165289"/>
                    <a:gd name="connsiteY654" fmla="*/ 75849 h 1270962"/>
                    <a:gd name="connsiteX655" fmla="*/ 796749 w 1165289"/>
                    <a:gd name="connsiteY655" fmla="*/ 70759 h 1270962"/>
                    <a:gd name="connsiteX656" fmla="*/ 799323 w 1165289"/>
                    <a:gd name="connsiteY656" fmla="*/ 68188 h 1270962"/>
                    <a:gd name="connsiteX657" fmla="*/ 800172 w 1165289"/>
                    <a:gd name="connsiteY657" fmla="*/ 67339 h 1270962"/>
                    <a:gd name="connsiteX658" fmla="*/ 801870 w 1165289"/>
                    <a:gd name="connsiteY658" fmla="*/ 67339 h 1270962"/>
                    <a:gd name="connsiteX659" fmla="*/ 802719 w 1165289"/>
                    <a:gd name="connsiteY659" fmla="*/ 67339 h 1270962"/>
                    <a:gd name="connsiteX660" fmla="*/ 803594 w 1165289"/>
                    <a:gd name="connsiteY660" fmla="*/ 68188 h 1270962"/>
                    <a:gd name="connsiteX661" fmla="*/ 804443 w 1165289"/>
                    <a:gd name="connsiteY661" fmla="*/ 68188 h 1270962"/>
                    <a:gd name="connsiteX662" fmla="*/ 806990 w 1165289"/>
                    <a:gd name="connsiteY662" fmla="*/ 70759 h 1270962"/>
                    <a:gd name="connsiteX663" fmla="*/ 809563 w 1165289"/>
                    <a:gd name="connsiteY663" fmla="*/ 72456 h 1270962"/>
                    <a:gd name="connsiteX664" fmla="*/ 810412 w 1165289"/>
                    <a:gd name="connsiteY664" fmla="*/ 74153 h 1270962"/>
                    <a:gd name="connsiteX665" fmla="*/ 812110 w 1165289"/>
                    <a:gd name="connsiteY665" fmla="*/ 74153 h 1270962"/>
                    <a:gd name="connsiteX666" fmla="*/ 814684 w 1165289"/>
                    <a:gd name="connsiteY666" fmla="*/ 74153 h 1270962"/>
                    <a:gd name="connsiteX667" fmla="*/ 819778 w 1165289"/>
                    <a:gd name="connsiteY667" fmla="*/ 71608 h 1270962"/>
                    <a:gd name="connsiteX668" fmla="*/ 821502 w 1165289"/>
                    <a:gd name="connsiteY668" fmla="*/ 69884 h 1270962"/>
                    <a:gd name="connsiteX669" fmla="*/ 823200 w 1165289"/>
                    <a:gd name="connsiteY669" fmla="*/ 68188 h 1270962"/>
                    <a:gd name="connsiteX670" fmla="*/ 826623 w 1165289"/>
                    <a:gd name="connsiteY670" fmla="*/ 68188 h 1270962"/>
                    <a:gd name="connsiteX671" fmla="*/ 830868 w 1165289"/>
                    <a:gd name="connsiteY671" fmla="*/ 68188 h 1270962"/>
                    <a:gd name="connsiteX672" fmla="*/ 831743 w 1165289"/>
                    <a:gd name="connsiteY672" fmla="*/ 68188 h 1270962"/>
                    <a:gd name="connsiteX673" fmla="*/ 833441 w 1165289"/>
                    <a:gd name="connsiteY673" fmla="*/ 67339 h 1270962"/>
                    <a:gd name="connsiteX674" fmla="*/ 835988 w 1165289"/>
                    <a:gd name="connsiteY674" fmla="*/ 66491 h 1270962"/>
                    <a:gd name="connsiteX675" fmla="*/ 841109 w 1165289"/>
                    <a:gd name="connsiteY675" fmla="*/ 60526 h 1270962"/>
                    <a:gd name="connsiteX676" fmla="*/ 841958 w 1165289"/>
                    <a:gd name="connsiteY676" fmla="*/ 59651 h 1270962"/>
                    <a:gd name="connsiteX677" fmla="*/ 842833 w 1165289"/>
                    <a:gd name="connsiteY677" fmla="*/ 57106 h 1270962"/>
                    <a:gd name="connsiteX678" fmla="*/ 844531 w 1165289"/>
                    <a:gd name="connsiteY678" fmla="*/ 56257 h 1270962"/>
                    <a:gd name="connsiteX679" fmla="*/ 847078 w 1165289"/>
                    <a:gd name="connsiteY679" fmla="*/ 51141 h 1270962"/>
                    <a:gd name="connsiteX680" fmla="*/ 846229 w 1165289"/>
                    <a:gd name="connsiteY680" fmla="*/ 47721 h 1270962"/>
                    <a:gd name="connsiteX681" fmla="*/ 843682 w 1165289"/>
                    <a:gd name="connsiteY681" fmla="*/ 42604 h 1270962"/>
                    <a:gd name="connsiteX682" fmla="*/ 843682 w 1165289"/>
                    <a:gd name="connsiteY682" fmla="*/ 41756 h 1270962"/>
                    <a:gd name="connsiteX683" fmla="*/ 843682 w 1165289"/>
                    <a:gd name="connsiteY683" fmla="*/ 40907 h 1270962"/>
                    <a:gd name="connsiteX684" fmla="*/ 843682 w 1165289"/>
                    <a:gd name="connsiteY684" fmla="*/ 39211 h 1270962"/>
                    <a:gd name="connsiteX685" fmla="*/ 844531 w 1165289"/>
                    <a:gd name="connsiteY685" fmla="*/ 38362 h 1270962"/>
                    <a:gd name="connsiteX686" fmla="*/ 847078 w 1165289"/>
                    <a:gd name="connsiteY686" fmla="*/ 37487 h 1270962"/>
                    <a:gd name="connsiteX687" fmla="*/ 853923 w 1165289"/>
                    <a:gd name="connsiteY687" fmla="*/ 35791 h 1270962"/>
                    <a:gd name="connsiteX688" fmla="*/ 855621 w 1165289"/>
                    <a:gd name="connsiteY688" fmla="*/ 36639 h 1270962"/>
                    <a:gd name="connsiteX689" fmla="*/ 857319 w 1165289"/>
                    <a:gd name="connsiteY689" fmla="*/ 36639 h 1270962"/>
                    <a:gd name="connsiteX690" fmla="*/ 862440 w 1165289"/>
                    <a:gd name="connsiteY690" fmla="*/ 33245 h 1270962"/>
                    <a:gd name="connsiteX691" fmla="*/ 868409 w 1165289"/>
                    <a:gd name="connsiteY691" fmla="*/ 34094 h 1270962"/>
                    <a:gd name="connsiteX692" fmla="*/ 870134 w 1165289"/>
                    <a:gd name="connsiteY692" fmla="*/ 34094 h 1270962"/>
                    <a:gd name="connsiteX693" fmla="*/ 870982 w 1165289"/>
                    <a:gd name="connsiteY693" fmla="*/ 33245 h 1270962"/>
                    <a:gd name="connsiteX694" fmla="*/ 871831 w 1165289"/>
                    <a:gd name="connsiteY694" fmla="*/ 32397 h 1270962"/>
                    <a:gd name="connsiteX695" fmla="*/ 872680 w 1165289"/>
                    <a:gd name="connsiteY695" fmla="*/ 31522 h 1270962"/>
                    <a:gd name="connsiteX696" fmla="*/ 871831 w 1165289"/>
                    <a:gd name="connsiteY696" fmla="*/ 28977 h 1270962"/>
                    <a:gd name="connsiteX697" fmla="*/ 871831 w 1165289"/>
                    <a:gd name="connsiteY697" fmla="*/ 27280 h 1270962"/>
                    <a:gd name="connsiteX698" fmla="*/ 871831 w 1165289"/>
                    <a:gd name="connsiteY698" fmla="*/ 26432 h 1270962"/>
                    <a:gd name="connsiteX699" fmla="*/ 870982 w 1165289"/>
                    <a:gd name="connsiteY699" fmla="*/ 22164 h 1270962"/>
                    <a:gd name="connsiteX700" fmla="*/ 869258 w 1165289"/>
                    <a:gd name="connsiteY700" fmla="*/ 18744 h 1270962"/>
                    <a:gd name="connsiteX701" fmla="*/ 870134 w 1165289"/>
                    <a:gd name="connsiteY701" fmla="*/ 16199 h 1270962"/>
                    <a:gd name="connsiteX702" fmla="*/ 873529 w 1165289"/>
                    <a:gd name="connsiteY702" fmla="*/ 16199 h 1270962"/>
                    <a:gd name="connsiteX703" fmla="*/ 875227 w 1165289"/>
                    <a:gd name="connsiteY703" fmla="*/ 16199 h 1270962"/>
                    <a:gd name="connsiteX704" fmla="*/ 877801 w 1165289"/>
                    <a:gd name="connsiteY704" fmla="*/ 15324 h 1270962"/>
                    <a:gd name="connsiteX705" fmla="*/ 880348 w 1165289"/>
                    <a:gd name="connsiteY705" fmla="*/ 15324 h 1270962"/>
                    <a:gd name="connsiteX706" fmla="*/ 885468 w 1165289"/>
                    <a:gd name="connsiteY706" fmla="*/ 13627 h 1270962"/>
                    <a:gd name="connsiteX707" fmla="*/ 885468 w 1165289"/>
                    <a:gd name="connsiteY707" fmla="*/ 12779 h 1270962"/>
                    <a:gd name="connsiteX708" fmla="*/ 886317 w 1165289"/>
                    <a:gd name="connsiteY708" fmla="*/ 11930 h 1270962"/>
                    <a:gd name="connsiteX709" fmla="*/ 887193 w 1165289"/>
                    <a:gd name="connsiteY709" fmla="*/ 11082 h 1270962"/>
                    <a:gd name="connsiteX710" fmla="*/ 890589 w 1165289"/>
                    <a:gd name="connsiteY710" fmla="*/ 10233 h 1270962"/>
                    <a:gd name="connsiteX711" fmla="*/ 891438 w 1165289"/>
                    <a:gd name="connsiteY711" fmla="*/ 9359 h 1270962"/>
                    <a:gd name="connsiteX712" fmla="*/ 896558 w 1165289"/>
                    <a:gd name="connsiteY712" fmla="*/ 7662 h 1270962"/>
                    <a:gd name="connsiteX713" fmla="*/ 899132 w 1165289"/>
                    <a:gd name="connsiteY713" fmla="*/ 5965 h 1270962"/>
                    <a:gd name="connsiteX714" fmla="*/ 899132 w 1165289"/>
                    <a:gd name="connsiteY714" fmla="*/ 4268 h 1270962"/>
                    <a:gd name="connsiteX715" fmla="*/ 899981 w 1165289"/>
                    <a:gd name="connsiteY715" fmla="*/ 3393 h 1270962"/>
                    <a:gd name="connsiteX716" fmla="*/ 901679 w 1165289"/>
                    <a:gd name="connsiteY716" fmla="*/ 3393 h 1270962"/>
                    <a:gd name="connsiteX717" fmla="*/ 903377 w 1165289"/>
                    <a:gd name="connsiteY717" fmla="*/ 3393 h 1270962"/>
                    <a:gd name="connsiteX718" fmla="*/ 904252 w 1165289"/>
                    <a:gd name="connsiteY718" fmla="*/ 848 h 1270962"/>
                    <a:gd name="connsiteX719" fmla="*/ 905101 w 1165289"/>
                    <a:gd name="connsiteY719" fmla="*/ 848 h 1270962"/>
                    <a:gd name="connsiteX720" fmla="*/ 908497 w 1165289"/>
                    <a:gd name="connsiteY720" fmla="*/ 0 h 1270962"/>
                    <a:gd name="connsiteX721" fmla="*/ 909373 w 1165289"/>
                    <a:gd name="connsiteY721" fmla="*/ 0 h 1270962"/>
                    <a:gd name="connsiteX722" fmla="*/ 910222 w 1165289"/>
                    <a:gd name="connsiteY722" fmla="*/ 0 h 1270962"/>
                    <a:gd name="connsiteX723" fmla="*/ 911071 w 1165289"/>
                    <a:gd name="connsiteY723" fmla="*/ 848 h 1270962"/>
                    <a:gd name="connsiteX724" fmla="*/ 911920 w 1165289"/>
                    <a:gd name="connsiteY724" fmla="*/ 1697 h 1270962"/>
                    <a:gd name="connsiteX725" fmla="*/ 913618 w 1165289"/>
                    <a:gd name="connsiteY725" fmla="*/ 3393 h 1270962"/>
                    <a:gd name="connsiteX726" fmla="*/ 915342 w 1165289"/>
                    <a:gd name="connsiteY726" fmla="*/ 3393 h 1270962"/>
                    <a:gd name="connsiteX727" fmla="*/ 918738 w 1165289"/>
                    <a:gd name="connsiteY727" fmla="*/ 3393 h 1270962"/>
                    <a:gd name="connsiteX728" fmla="*/ 920463 w 1165289"/>
                    <a:gd name="connsiteY728" fmla="*/ 3393 h 1270962"/>
                    <a:gd name="connsiteX729" fmla="*/ 921312 w 1165289"/>
                    <a:gd name="connsiteY729" fmla="*/ 4268 h 1270962"/>
                    <a:gd name="connsiteX730" fmla="*/ 922161 w 1165289"/>
                    <a:gd name="connsiteY730" fmla="*/ 5965 h 1270962"/>
                    <a:gd name="connsiteX731" fmla="*/ 922161 w 1165289"/>
                    <a:gd name="connsiteY731" fmla="*/ 6813 h 1270962"/>
                    <a:gd name="connsiteX732" fmla="*/ 922161 w 1165289"/>
                    <a:gd name="connsiteY732" fmla="*/ 7662 h 1270962"/>
                    <a:gd name="connsiteX733" fmla="*/ 923010 w 1165289"/>
                    <a:gd name="connsiteY733" fmla="*/ 10233 h 1270962"/>
                    <a:gd name="connsiteX734" fmla="*/ 924708 w 1165289"/>
                    <a:gd name="connsiteY734" fmla="*/ 11082 h 1270962"/>
                    <a:gd name="connsiteX735" fmla="*/ 925557 w 1165289"/>
                    <a:gd name="connsiteY735" fmla="*/ 11930 h 1270962"/>
                    <a:gd name="connsiteX736" fmla="*/ 926432 w 1165289"/>
                    <a:gd name="connsiteY736" fmla="*/ 13627 h 1270962"/>
                    <a:gd name="connsiteX737" fmla="*/ 925557 w 1165289"/>
                    <a:gd name="connsiteY737" fmla="*/ 14475 h 1270962"/>
                    <a:gd name="connsiteX738" fmla="*/ 925557 w 1165289"/>
                    <a:gd name="connsiteY738" fmla="*/ 18744 h 1270962"/>
                    <a:gd name="connsiteX739" fmla="*/ 925557 w 1165289"/>
                    <a:gd name="connsiteY739" fmla="*/ 19592 h 1270962"/>
                    <a:gd name="connsiteX740" fmla="*/ 926432 w 1165289"/>
                    <a:gd name="connsiteY740" fmla="*/ 21315 h 1270962"/>
                    <a:gd name="connsiteX741" fmla="*/ 927281 w 1165289"/>
                    <a:gd name="connsiteY741" fmla="*/ 22164 h 1270962"/>
                    <a:gd name="connsiteX742" fmla="*/ 928130 w 1165289"/>
                    <a:gd name="connsiteY742" fmla="*/ 23012 h 1270962"/>
                    <a:gd name="connsiteX743" fmla="*/ 928979 w 1165289"/>
                    <a:gd name="connsiteY743" fmla="*/ 23012 h 1270962"/>
                    <a:gd name="connsiteX744" fmla="*/ 928979 w 1165289"/>
                    <a:gd name="connsiteY744" fmla="*/ 22164 h 1270962"/>
                    <a:gd name="connsiteX745" fmla="*/ 931553 w 1165289"/>
                    <a:gd name="connsiteY745" fmla="*/ 23012 h 1270962"/>
                    <a:gd name="connsiteX746" fmla="*/ 934099 w 1165289"/>
                    <a:gd name="connsiteY746" fmla="*/ 22164 h 1270962"/>
                    <a:gd name="connsiteX747" fmla="*/ 934948 w 1165289"/>
                    <a:gd name="connsiteY747" fmla="*/ 21315 h 1270962"/>
                    <a:gd name="connsiteX748" fmla="*/ 935797 w 1165289"/>
                    <a:gd name="connsiteY748" fmla="*/ 20440 h 1270962"/>
                    <a:gd name="connsiteX749" fmla="*/ 937522 w 1165289"/>
                    <a:gd name="connsiteY749" fmla="*/ 22164 h 1270962"/>
                    <a:gd name="connsiteX750" fmla="*/ 937522 w 1165289"/>
                    <a:gd name="connsiteY750" fmla="*/ 23012 h 1270962"/>
                    <a:gd name="connsiteX751" fmla="*/ 940918 w 1165289"/>
                    <a:gd name="connsiteY751" fmla="*/ 23860 h 1270962"/>
                    <a:gd name="connsiteX752" fmla="*/ 945189 w 1165289"/>
                    <a:gd name="connsiteY752" fmla="*/ 24709 h 1270962"/>
                    <a:gd name="connsiteX753" fmla="*/ 948612 w 1165289"/>
                    <a:gd name="connsiteY753" fmla="*/ 25557 h 1270962"/>
                    <a:gd name="connsiteX754" fmla="*/ 952008 w 1165289"/>
                    <a:gd name="connsiteY754" fmla="*/ 26432 h 1270962"/>
                    <a:gd name="connsiteX755" fmla="*/ 952857 w 1165289"/>
                    <a:gd name="connsiteY755" fmla="*/ 26432 h 1270962"/>
                    <a:gd name="connsiteX756" fmla="*/ 954581 w 1165289"/>
                    <a:gd name="connsiteY756" fmla="*/ 28129 h 1270962"/>
                    <a:gd name="connsiteX757" fmla="*/ 957977 w 1165289"/>
                    <a:gd name="connsiteY757" fmla="*/ 29825 h 1270962"/>
                    <a:gd name="connsiteX758" fmla="*/ 959702 w 1165289"/>
                    <a:gd name="connsiteY758" fmla="*/ 33245 h 1270962"/>
                    <a:gd name="connsiteX759" fmla="*/ 961400 w 1165289"/>
                    <a:gd name="connsiteY759" fmla="*/ 34094 h 1270962"/>
                    <a:gd name="connsiteX760" fmla="*/ 962249 w 1165289"/>
                    <a:gd name="connsiteY760" fmla="*/ 34942 h 1270962"/>
                    <a:gd name="connsiteX761" fmla="*/ 963098 w 1165289"/>
                    <a:gd name="connsiteY761" fmla="*/ 34942 h 1270962"/>
                    <a:gd name="connsiteX762" fmla="*/ 963947 w 1165289"/>
                    <a:gd name="connsiteY762" fmla="*/ 34942 h 1270962"/>
                    <a:gd name="connsiteX763" fmla="*/ 966520 w 1165289"/>
                    <a:gd name="connsiteY763" fmla="*/ 34094 h 1270962"/>
                    <a:gd name="connsiteX764" fmla="*/ 971641 w 1165289"/>
                    <a:gd name="connsiteY764" fmla="*/ 33245 h 1270962"/>
                    <a:gd name="connsiteX765" fmla="*/ 973339 w 1165289"/>
                    <a:gd name="connsiteY765" fmla="*/ 32397 h 1270962"/>
                    <a:gd name="connsiteX766" fmla="*/ 975037 w 1165289"/>
                    <a:gd name="connsiteY766" fmla="*/ 32397 h 1270962"/>
                    <a:gd name="connsiteX767" fmla="*/ 981006 w 1165289"/>
                    <a:gd name="connsiteY767" fmla="*/ 33245 h 1270962"/>
                    <a:gd name="connsiteX768" fmla="*/ 981882 w 1165289"/>
                    <a:gd name="connsiteY768" fmla="*/ 33245 h 1270962"/>
                    <a:gd name="connsiteX769" fmla="*/ 982731 w 1165289"/>
                    <a:gd name="connsiteY769" fmla="*/ 34094 h 1270962"/>
                    <a:gd name="connsiteX770" fmla="*/ 986127 w 1165289"/>
                    <a:gd name="connsiteY770" fmla="*/ 36639 h 1270962"/>
                    <a:gd name="connsiteX771" fmla="*/ 989549 w 1165289"/>
                    <a:gd name="connsiteY771" fmla="*/ 40059 h 1270962"/>
                    <a:gd name="connsiteX772" fmla="*/ 992096 w 1165289"/>
                    <a:gd name="connsiteY772" fmla="*/ 40907 h 1270962"/>
                    <a:gd name="connsiteX773" fmla="*/ 993821 w 1165289"/>
                    <a:gd name="connsiteY773" fmla="*/ 42604 h 1270962"/>
                    <a:gd name="connsiteX774" fmla="*/ 994669 w 1165289"/>
                    <a:gd name="connsiteY774" fmla="*/ 45176 h 1270962"/>
                    <a:gd name="connsiteX775" fmla="*/ 995518 w 1165289"/>
                    <a:gd name="connsiteY775" fmla="*/ 49444 h 1270962"/>
                    <a:gd name="connsiteX776" fmla="*/ 995518 w 1165289"/>
                    <a:gd name="connsiteY776" fmla="*/ 51989 h 1270962"/>
                    <a:gd name="connsiteX777" fmla="*/ 996367 w 1165289"/>
                    <a:gd name="connsiteY777" fmla="*/ 53686 h 1270962"/>
                    <a:gd name="connsiteX778" fmla="*/ 998092 w 1165289"/>
                    <a:gd name="connsiteY778" fmla="*/ 57106 h 1270962"/>
                    <a:gd name="connsiteX779" fmla="*/ 1001488 w 1165289"/>
                    <a:gd name="connsiteY779" fmla="*/ 58803 h 1270962"/>
                    <a:gd name="connsiteX780" fmla="*/ 1003186 w 1165289"/>
                    <a:gd name="connsiteY780" fmla="*/ 57954 h 1270962"/>
                    <a:gd name="connsiteX781" fmla="*/ 1004061 w 1165289"/>
                    <a:gd name="connsiteY781" fmla="*/ 57954 h 1270962"/>
                    <a:gd name="connsiteX782" fmla="*/ 1005759 w 1165289"/>
                    <a:gd name="connsiteY782" fmla="*/ 54561 h 1270962"/>
                    <a:gd name="connsiteX783" fmla="*/ 1005759 w 1165289"/>
                    <a:gd name="connsiteY783" fmla="*/ 46872 h 1270962"/>
                    <a:gd name="connsiteX784" fmla="*/ 1006608 w 1165289"/>
                    <a:gd name="connsiteY784" fmla="*/ 45176 h 1270962"/>
                    <a:gd name="connsiteX785" fmla="*/ 1010880 w 1165289"/>
                    <a:gd name="connsiteY785" fmla="*/ 38362 h 1270962"/>
                    <a:gd name="connsiteX786" fmla="*/ 1013427 w 1165289"/>
                    <a:gd name="connsiteY786" fmla="*/ 37487 h 1270962"/>
                    <a:gd name="connsiteX787" fmla="*/ 1018547 w 1165289"/>
                    <a:gd name="connsiteY787" fmla="*/ 38362 h 1270962"/>
                    <a:gd name="connsiteX788" fmla="*/ 1021970 w 1165289"/>
                    <a:gd name="connsiteY788" fmla="*/ 40907 h 1270962"/>
                    <a:gd name="connsiteX789" fmla="*/ 1023668 w 1165289"/>
                    <a:gd name="connsiteY789" fmla="*/ 42604 h 1270962"/>
                    <a:gd name="connsiteX790" fmla="*/ 1022819 w 1165289"/>
                    <a:gd name="connsiteY790" fmla="*/ 46024 h 1270962"/>
                    <a:gd name="connsiteX791" fmla="*/ 1021970 w 1165289"/>
                    <a:gd name="connsiteY791" fmla="*/ 47721 h 1270962"/>
                    <a:gd name="connsiteX792" fmla="*/ 1018547 w 1165289"/>
                    <a:gd name="connsiteY792" fmla="*/ 50292 h 1270962"/>
                    <a:gd name="connsiteX793" fmla="*/ 1017698 w 1165289"/>
                    <a:gd name="connsiteY793" fmla="*/ 51141 h 1270962"/>
                    <a:gd name="connsiteX794" fmla="*/ 1017698 w 1165289"/>
                    <a:gd name="connsiteY794" fmla="*/ 51989 h 1270962"/>
                    <a:gd name="connsiteX795" fmla="*/ 1016849 w 1165289"/>
                    <a:gd name="connsiteY795" fmla="*/ 52837 h 1270962"/>
                    <a:gd name="connsiteX796" fmla="*/ 1016849 w 1165289"/>
                    <a:gd name="connsiteY796" fmla="*/ 53686 h 1270962"/>
                    <a:gd name="connsiteX797" fmla="*/ 1017698 w 1165289"/>
                    <a:gd name="connsiteY797" fmla="*/ 55409 h 1270962"/>
                    <a:gd name="connsiteX798" fmla="*/ 1019396 w 1165289"/>
                    <a:gd name="connsiteY798" fmla="*/ 57954 h 1270962"/>
                    <a:gd name="connsiteX799" fmla="*/ 1021970 w 1165289"/>
                    <a:gd name="connsiteY799" fmla="*/ 60526 h 1270962"/>
                    <a:gd name="connsiteX800" fmla="*/ 1025366 w 1165289"/>
                    <a:gd name="connsiteY800" fmla="*/ 63071 h 1270962"/>
                    <a:gd name="connsiteX801" fmla="*/ 1027090 w 1165289"/>
                    <a:gd name="connsiteY801" fmla="*/ 63919 h 1270962"/>
                    <a:gd name="connsiteX802" fmla="*/ 1028788 w 1165289"/>
                    <a:gd name="connsiteY802" fmla="*/ 64768 h 1270962"/>
                    <a:gd name="connsiteX803" fmla="*/ 1031335 w 1165289"/>
                    <a:gd name="connsiteY803" fmla="*/ 65643 h 1270962"/>
                    <a:gd name="connsiteX804" fmla="*/ 1033909 w 1165289"/>
                    <a:gd name="connsiteY804" fmla="*/ 63071 h 1270962"/>
                    <a:gd name="connsiteX805" fmla="*/ 1037331 w 1165289"/>
                    <a:gd name="connsiteY805" fmla="*/ 59651 h 1270962"/>
                    <a:gd name="connsiteX806" fmla="*/ 1038180 w 1165289"/>
                    <a:gd name="connsiteY806" fmla="*/ 59651 h 1270962"/>
                    <a:gd name="connsiteX807" fmla="*/ 1039878 w 1165289"/>
                    <a:gd name="connsiteY807" fmla="*/ 58803 h 1270962"/>
                    <a:gd name="connsiteX808" fmla="*/ 1042452 w 1165289"/>
                    <a:gd name="connsiteY808" fmla="*/ 58803 h 1270962"/>
                    <a:gd name="connsiteX809" fmla="*/ 1042452 w 1165289"/>
                    <a:gd name="connsiteY809" fmla="*/ 60526 h 1270962"/>
                    <a:gd name="connsiteX810" fmla="*/ 1044999 w 1165289"/>
                    <a:gd name="connsiteY810" fmla="*/ 63071 h 1270962"/>
                    <a:gd name="connsiteX811" fmla="*/ 1045848 w 1165289"/>
                    <a:gd name="connsiteY811" fmla="*/ 65643 h 1270962"/>
                    <a:gd name="connsiteX812" fmla="*/ 1045848 w 1165289"/>
                    <a:gd name="connsiteY812" fmla="*/ 66491 h 1270962"/>
                    <a:gd name="connsiteX813" fmla="*/ 1044999 w 1165289"/>
                    <a:gd name="connsiteY813" fmla="*/ 67339 h 1270962"/>
                    <a:gd name="connsiteX814" fmla="*/ 1042452 w 1165289"/>
                    <a:gd name="connsiteY814" fmla="*/ 69036 h 1270962"/>
                    <a:gd name="connsiteX815" fmla="*/ 1041576 w 1165289"/>
                    <a:gd name="connsiteY815" fmla="*/ 70759 h 1270962"/>
                    <a:gd name="connsiteX816" fmla="*/ 1042452 w 1165289"/>
                    <a:gd name="connsiteY816" fmla="*/ 72456 h 1270962"/>
                    <a:gd name="connsiteX817" fmla="*/ 1044150 w 1165289"/>
                    <a:gd name="connsiteY817" fmla="*/ 72456 h 1270962"/>
                    <a:gd name="connsiteX818" fmla="*/ 1041576 w 1165289"/>
                    <a:gd name="connsiteY818" fmla="*/ 75001 h 1270962"/>
                    <a:gd name="connsiteX819" fmla="*/ 1042452 w 1165289"/>
                    <a:gd name="connsiteY819" fmla="*/ 78421 h 1270962"/>
                    <a:gd name="connsiteX820" fmla="*/ 1043301 w 1165289"/>
                    <a:gd name="connsiteY820" fmla="*/ 79269 h 1270962"/>
                    <a:gd name="connsiteX821" fmla="*/ 1044150 w 1165289"/>
                    <a:gd name="connsiteY821" fmla="*/ 80118 h 1270962"/>
                    <a:gd name="connsiteX822" fmla="*/ 1045848 w 1165289"/>
                    <a:gd name="connsiteY822" fmla="*/ 82689 h 1270962"/>
                    <a:gd name="connsiteX823" fmla="*/ 1047546 w 1165289"/>
                    <a:gd name="connsiteY823" fmla="*/ 86931 h 1270962"/>
                    <a:gd name="connsiteX824" fmla="*/ 1046697 w 1165289"/>
                    <a:gd name="connsiteY824" fmla="*/ 88655 h 1270962"/>
                    <a:gd name="connsiteX825" fmla="*/ 1050968 w 1165289"/>
                    <a:gd name="connsiteY825" fmla="*/ 98013 h 1270962"/>
                    <a:gd name="connsiteX826" fmla="*/ 1052666 w 1165289"/>
                    <a:gd name="connsiteY826" fmla="*/ 103130 h 1270962"/>
                    <a:gd name="connsiteX827" fmla="*/ 1056089 w 1165289"/>
                    <a:gd name="connsiteY827" fmla="*/ 106550 h 1270962"/>
                    <a:gd name="connsiteX828" fmla="*/ 1056938 w 1165289"/>
                    <a:gd name="connsiteY828" fmla="*/ 109095 h 1270962"/>
                    <a:gd name="connsiteX829" fmla="*/ 1057787 w 1165289"/>
                    <a:gd name="connsiteY829" fmla="*/ 109970 h 1270962"/>
                    <a:gd name="connsiteX830" fmla="*/ 1057787 w 1165289"/>
                    <a:gd name="connsiteY830" fmla="*/ 111667 h 1270962"/>
                    <a:gd name="connsiteX831" fmla="*/ 1056938 w 1165289"/>
                    <a:gd name="connsiteY831" fmla="*/ 112515 h 1270962"/>
                    <a:gd name="connsiteX832" fmla="*/ 1056938 w 1165289"/>
                    <a:gd name="connsiteY832" fmla="*/ 114212 h 1270962"/>
                    <a:gd name="connsiteX833" fmla="*/ 1057787 w 1165289"/>
                    <a:gd name="connsiteY833" fmla="*/ 115060 h 1270962"/>
                    <a:gd name="connsiteX834" fmla="*/ 1060360 w 1165289"/>
                    <a:gd name="connsiteY834" fmla="*/ 115060 h 1270962"/>
                    <a:gd name="connsiteX835" fmla="*/ 1062907 w 1165289"/>
                    <a:gd name="connsiteY835" fmla="*/ 117632 h 1270962"/>
                    <a:gd name="connsiteX836" fmla="*/ 1064605 w 1165289"/>
                    <a:gd name="connsiteY836" fmla="*/ 116783 h 1270962"/>
                    <a:gd name="connsiteX837" fmla="*/ 1067178 w 1165289"/>
                    <a:gd name="connsiteY837" fmla="*/ 117632 h 1270962"/>
                    <a:gd name="connsiteX838" fmla="*/ 1068027 w 1165289"/>
                    <a:gd name="connsiteY838" fmla="*/ 116783 h 1270962"/>
                    <a:gd name="connsiteX839" fmla="*/ 1068876 w 1165289"/>
                    <a:gd name="connsiteY839" fmla="*/ 116783 h 1270962"/>
                    <a:gd name="connsiteX840" fmla="*/ 1072299 w 1165289"/>
                    <a:gd name="connsiteY840" fmla="*/ 117632 h 1270962"/>
                    <a:gd name="connsiteX841" fmla="*/ 1073148 w 1165289"/>
                    <a:gd name="connsiteY841" fmla="*/ 117632 h 1270962"/>
                    <a:gd name="connsiteX842" fmla="*/ 1073148 w 1165289"/>
                    <a:gd name="connsiteY842" fmla="*/ 118480 h 1270962"/>
                    <a:gd name="connsiteX843" fmla="*/ 1073997 w 1165289"/>
                    <a:gd name="connsiteY843" fmla="*/ 119328 h 1270962"/>
                    <a:gd name="connsiteX844" fmla="*/ 1074846 w 1165289"/>
                    <a:gd name="connsiteY844" fmla="*/ 119328 h 1270962"/>
                    <a:gd name="connsiteX845" fmla="*/ 1076570 w 1165289"/>
                    <a:gd name="connsiteY845" fmla="*/ 121052 h 1270962"/>
                    <a:gd name="connsiteX846" fmla="*/ 1078268 w 1165289"/>
                    <a:gd name="connsiteY846" fmla="*/ 121052 h 1270962"/>
                    <a:gd name="connsiteX847" fmla="*/ 1079117 w 1165289"/>
                    <a:gd name="connsiteY847" fmla="*/ 121052 h 1270962"/>
                    <a:gd name="connsiteX848" fmla="*/ 1080815 w 1165289"/>
                    <a:gd name="connsiteY848" fmla="*/ 122748 h 1270962"/>
                    <a:gd name="connsiteX849" fmla="*/ 1082540 w 1165289"/>
                    <a:gd name="connsiteY849" fmla="*/ 124445 h 1270962"/>
                    <a:gd name="connsiteX850" fmla="*/ 1081691 w 1165289"/>
                    <a:gd name="connsiteY850" fmla="*/ 127017 h 1270962"/>
                    <a:gd name="connsiteX851" fmla="*/ 1080815 w 1165289"/>
                    <a:gd name="connsiteY851" fmla="*/ 128713 h 1270962"/>
                    <a:gd name="connsiteX852" fmla="*/ 1080815 w 1165289"/>
                    <a:gd name="connsiteY852" fmla="*/ 129562 h 1270962"/>
                    <a:gd name="connsiteX853" fmla="*/ 1079966 w 1165289"/>
                    <a:gd name="connsiteY853" fmla="*/ 130410 h 1270962"/>
                    <a:gd name="connsiteX854" fmla="*/ 1079117 w 1165289"/>
                    <a:gd name="connsiteY854" fmla="*/ 131259 h 1270962"/>
                    <a:gd name="connsiteX855" fmla="*/ 1079966 w 1165289"/>
                    <a:gd name="connsiteY855" fmla="*/ 132133 h 1270962"/>
                    <a:gd name="connsiteX856" fmla="*/ 1079966 w 1165289"/>
                    <a:gd name="connsiteY856" fmla="*/ 132982 h 1270962"/>
                    <a:gd name="connsiteX857" fmla="*/ 1079117 w 1165289"/>
                    <a:gd name="connsiteY857" fmla="*/ 133830 h 1270962"/>
                    <a:gd name="connsiteX858" fmla="*/ 1079117 w 1165289"/>
                    <a:gd name="connsiteY858" fmla="*/ 134679 h 1270962"/>
                    <a:gd name="connsiteX859" fmla="*/ 1078268 w 1165289"/>
                    <a:gd name="connsiteY859" fmla="*/ 133830 h 1270962"/>
                    <a:gd name="connsiteX860" fmla="*/ 1077419 w 1165289"/>
                    <a:gd name="connsiteY860" fmla="*/ 134679 h 1270962"/>
                    <a:gd name="connsiteX861" fmla="*/ 1077419 w 1165289"/>
                    <a:gd name="connsiteY861" fmla="*/ 135527 h 1270962"/>
                    <a:gd name="connsiteX862" fmla="*/ 1077419 w 1165289"/>
                    <a:gd name="connsiteY862" fmla="*/ 138099 h 1270962"/>
                    <a:gd name="connsiteX863" fmla="*/ 1078268 w 1165289"/>
                    <a:gd name="connsiteY863" fmla="*/ 139795 h 1270962"/>
                    <a:gd name="connsiteX864" fmla="*/ 1079966 w 1165289"/>
                    <a:gd name="connsiteY864" fmla="*/ 140644 h 1270962"/>
                    <a:gd name="connsiteX865" fmla="*/ 1080815 w 1165289"/>
                    <a:gd name="connsiteY865" fmla="*/ 141492 h 1270962"/>
                    <a:gd name="connsiteX866" fmla="*/ 1081691 w 1165289"/>
                    <a:gd name="connsiteY866" fmla="*/ 142340 h 1270962"/>
                    <a:gd name="connsiteX867" fmla="*/ 1083389 w 1165289"/>
                    <a:gd name="connsiteY867" fmla="*/ 143215 h 1270962"/>
                    <a:gd name="connsiteX868" fmla="*/ 1084238 w 1165289"/>
                    <a:gd name="connsiteY868" fmla="*/ 144064 h 1270962"/>
                    <a:gd name="connsiteX869" fmla="*/ 1083389 w 1165289"/>
                    <a:gd name="connsiteY869" fmla="*/ 144912 h 1270962"/>
                    <a:gd name="connsiteX870" fmla="*/ 1082540 w 1165289"/>
                    <a:gd name="connsiteY870" fmla="*/ 144912 h 1270962"/>
                    <a:gd name="connsiteX871" fmla="*/ 1081691 w 1165289"/>
                    <a:gd name="connsiteY871" fmla="*/ 144912 h 1270962"/>
                    <a:gd name="connsiteX872" fmla="*/ 1079966 w 1165289"/>
                    <a:gd name="connsiteY872" fmla="*/ 146609 h 1270962"/>
                    <a:gd name="connsiteX873" fmla="*/ 1079117 w 1165289"/>
                    <a:gd name="connsiteY873" fmla="*/ 148305 h 1270962"/>
                    <a:gd name="connsiteX874" fmla="*/ 1077419 w 1165289"/>
                    <a:gd name="connsiteY874" fmla="*/ 149180 h 1270962"/>
                    <a:gd name="connsiteX875" fmla="*/ 1077419 w 1165289"/>
                    <a:gd name="connsiteY875" fmla="*/ 150029 h 1270962"/>
                    <a:gd name="connsiteX876" fmla="*/ 1077419 w 1165289"/>
                    <a:gd name="connsiteY876" fmla="*/ 150877 h 1270962"/>
                    <a:gd name="connsiteX877" fmla="*/ 1077419 w 1165289"/>
                    <a:gd name="connsiteY877" fmla="*/ 152574 h 1270962"/>
                    <a:gd name="connsiteX878" fmla="*/ 1077419 w 1165289"/>
                    <a:gd name="connsiteY878" fmla="*/ 155145 h 1270962"/>
                    <a:gd name="connsiteX879" fmla="*/ 1077419 w 1165289"/>
                    <a:gd name="connsiteY879" fmla="*/ 157691 h 1270962"/>
                    <a:gd name="connsiteX880" fmla="*/ 1079117 w 1165289"/>
                    <a:gd name="connsiteY880" fmla="*/ 161111 h 1270962"/>
                    <a:gd name="connsiteX881" fmla="*/ 1079966 w 1165289"/>
                    <a:gd name="connsiteY881" fmla="*/ 161111 h 1270962"/>
                    <a:gd name="connsiteX882" fmla="*/ 1079966 w 1165289"/>
                    <a:gd name="connsiteY882" fmla="*/ 161959 h 1270962"/>
                    <a:gd name="connsiteX883" fmla="*/ 1082540 w 1165289"/>
                    <a:gd name="connsiteY883" fmla="*/ 164504 h 1270962"/>
                    <a:gd name="connsiteX884" fmla="*/ 1085087 w 1165289"/>
                    <a:gd name="connsiteY884" fmla="*/ 165379 h 1270962"/>
                    <a:gd name="connsiteX885" fmla="*/ 1085936 w 1165289"/>
                    <a:gd name="connsiteY885" fmla="*/ 165379 h 1270962"/>
                    <a:gd name="connsiteX886" fmla="*/ 1086785 w 1165289"/>
                    <a:gd name="connsiteY886" fmla="*/ 166227 h 1270962"/>
                    <a:gd name="connsiteX887" fmla="*/ 1085936 w 1165289"/>
                    <a:gd name="connsiteY887" fmla="*/ 167924 h 1270962"/>
                    <a:gd name="connsiteX888" fmla="*/ 1085087 w 1165289"/>
                    <a:gd name="connsiteY888" fmla="*/ 169621 h 1270962"/>
                    <a:gd name="connsiteX889" fmla="*/ 1085936 w 1165289"/>
                    <a:gd name="connsiteY889" fmla="*/ 170469 h 1270962"/>
                    <a:gd name="connsiteX890" fmla="*/ 1085936 w 1165289"/>
                    <a:gd name="connsiteY890" fmla="*/ 171344 h 1270962"/>
                    <a:gd name="connsiteX891" fmla="*/ 1084238 w 1165289"/>
                    <a:gd name="connsiteY891" fmla="*/ 173041 h 1270962"/>
                    <a:gd name="connsiteX892" fmla="*/ 1084238 w 1165289"/>
                    <a:gd name="connsiteY892" fmla="*/ 175586 h 1270962"/>
                    <a:gd name="connsiteX893" fmla="*/ 1082540 w 1165289"/>
                    <a:gd name="connsiteY893" fmla="*/ 178157 h 1270962"/>
                    <a:gd name="connsiteX894" fmla="*/ 1082540 w 1165289"/>
                    <a:gd name="connsiteY894" fmla="*/ 179006 h 1270962"/>
                    <a:gd name="connsiteX895" fmla="*/ 1084238 w 1165289"/>
                    <a:gd name="connsiteY895" fmla="*/ 179854 h 1270962"/>
                    <a:gd name="connsiteX896" fmla="*/ 1086785 w 1165289"/>
                    <a:gd name="connsiteY896" fmla="*/ 184971 h 1270962"/>
                    <a:gd name="connsiteX897" fmla="*/ 1087660 w 1165289"/>
                    <a:gd name="connsiteY897" fmla="*/ 185819 h 1270962"/>
                    <a:gd name="connsiteX898" fmla="*/ 1088509 w 1165289"/>
                    <a:gd name="connsiteY898" fmla="*/ 185819 h 1270962"/>
                    <a:gd name="connsiteX899" fmla="*/ 1090207 w 1165289"/>
                    <a:gd name="connsiteY899" fmla="*/ 184971 h 1270962"/>
                    <a:gd name="connsiteX900" fmla="*/ 1091905 w 1165289"/>
                    <a:gd name="connsiteY900" fmla="*/ 184971 h 1270962"/>
                    <a:gd name="connsiteX901" fmla="*/ 1091905 w 1165289"/>
                    <a:gd name="connsiteY901" fmla="*/ 186668 h 1270962"/>
                    <a:gd name="connsiteX902" fmla="*/ 1092781 w 1165289"/>
                    <a:gd name="connsiteY902" fmla="*/ 186668 h 1270962"/>
                    <a:gd name="connsiteX903" fmla="*/ 1094479 w 1165289"/>
                    <a:gd name="connsiteY903" fmla="*/ 186668 h 1270962"/>
                    <a:gd name="connsiteX904" fmla="*/ 1097026 w 1165289"/>
                    <a:gd name="connsiteY904" fmla="*/ 187516 h 1270962"/>
                    <a:gd name="connsiteX905" fmla="*/ 1097875 w 1165289"/>
                    <a:gd name="connsiteY905" fmla="*/ 186668 h 1270962"/>
                    <a:gd name="connsiteX906" fmla="*/ 1103871 w 1165289"/>
                    <a:gd name="connsiteY906" fmla="*/ 190088 h 1270962"/>
                    <a:gd name="connsiteX907" fmla="*/ 1104720 w 1165289"/>
                    <a:gd name="connsiteY907" fmla="*/ 191784 h 1270962"/>
                    <a:gd name="connsiteX908" fmla="*/ 1104720 w 1165289"/>
                    <a:gd name="connsiteY908" fmla="*/ 193508 h 1270962"/>
                    <a:gd name="connsiteX909" fmla="*/ 1104720 w 1165289"/>
                    <a:gd name="connsiteY909" fmla="*/ 194356 h 1270962"/>
                    <a:gd name="connsiteX910" fmla="*/ 1104720 w 1165289"/>
                    <a:gd name="connsiteY910" fmla="*/ 196901 h 1270962"/>
                    <a:gd name="connsiteX911" fmla="*/ 1108116 w 1165289"/>
                    <a:gd name="connsiteY911" fmla="*/ 203715 h 1270962"/>
                    <a:gd name="connsiteX912" fmla="*/ 1110689 w 1165289"/>
                    <a:gd name="connsiteY912" fmla="*/ 207135 h 1270962"/>
                    <a:gd name="connsiteX913" fmla="*/ 1110689 w 1165289"/>
                    <a:gd name="connsiteY913" fmla="*/ 208831 h 1270962"/>
                    <a:gd name="connsiteX914" fmla="*/ 1109840 w 1165289"/>
                    <a:gd name="connsiteY914" fmla="*/ 213100 h 1270962"/>
                    <a:gd name="connsiteX915" fmla="*/ 1109840 w 1165289"/>
                    <a:gd name="connsiteY915" fmla="*/ 213948 h 1270962"/>
                    <a:gd name="connsiteX916" fmla="*/ 1111538 w 1165289"/>
                    <a:gd name="connsiteY916" fmla="*/ 214796 h 1270962"/>
                    <a:gd name="connsiteX917" fmla="*/ 1114934 w 1165289"/>
                    <a:gd name="connsiteY917" fmla="*/ 230995 h 1270962"/>
                    <a:gd name="connsiteX918" fmla="*/ 1114934 w 1165289"/>
                    <a:gd name="connsiteY918" fmla="*/ 231843 h 1270962"/>
                    <a:gd name="connsiteX919" fmla="*/ 1115810 w 1165289"/>
                    <a:gd name="connsiteY919" fmla="*/ 232718 h 1270962"/>
                    <a:gd name="connsiteX920" fmla="*/ 1112387 w 1165289"/>
                    <a:gd name="connsiteY920" fmla="*/ 234415 h 1270962"/>
                    <a:gd name="connsiteX921" fmla="*/ 1109840 w 1165289"/>
                    <a:gd name="connsiteY921" fmla="*/ 234415 h 1270962"/>
                    <a:gd name="connsiteX922" fmla="*/ 1108965 w 1165289"/>
                    <a:gd name="connsiteY922" fmla="*/ 235263 h 1270962"/>
                    <a:gd name="connsiteX923" fmla="*/ 1106418 w 1165289"/>
                    <a:gd name="connsiteY923" fmla="*/ 236960 h 1270962"/>
                    <a:gd name="connsiteX924" fmla="*/ 1105569 w 1165289"/>
                    <a:gd name="connsiteY924" fmla="*/ 236960 h 1270962"/>
                    <a:gd name="connsiteX925" fmla="*/ 1104720 w 1165289"/>
                    <a:gd name="connsiteY925" fmla="*/ 237835 h 1270962"/>
                    <a:gd name="connsiteX926" fmla="*/ 1104720 w 1165289"/>
                    <a:gd name="connsiteY926" fmla="*/ 238683 h 1270962"/>
                    <a:gd name="connsiteX927" fmla="*/ 1103871 w 1165289"/>
                    <a:gd name="connsiteY927" fmla="*/ 238683 h 1270962"/>
                    <a:gd name="connsiteX928" fmla="*/ 1102995 w 1165289"/>
                    <a:gd name="connsiteY928" fmla="*/ 238683 h 1270962"/>
                    <a:gd name="connsiteX929" fmla="*/ 1102995 w 1165289"/>
                    <a:gd name="connsiteY929" fmla="*/ 239532 h 1270962"/>
                    <a:gd name="connsiteX930" fmla="*/ 1102146 w 1165289"/>
                    <a:gd name="connsiteY930" fmla="*/ 240380 h 1270962"/>
                    <a:gd name="connsiteX931" fmla="*/ 1102146 w 1165289"/>
                    <a:gd name="connsiteY931" fmla="*/ 241228 h 1270962"/>
                    <a:gd name="connsiteX932" fmla="*/ 1102995 w 1165289"/>
                    <a:gd name="connsiteY932" fmla="*/ 241228 h 1270962"/>
                    <a:gd name="connsiteX933" fmla="*/ 1100448 w 1165289"/>
                    <a:gd name="connsiteY933" fmla="*/ 242077 h 1270962"/>
                    <a:gd name="connsiteX934" fmla="*/ 1101297 w 1165289"/>
                    <a:gd name="connsiteY934" fmla="*/ 243800 h 1270962"/>
                    <a:gd name="connsiteX935" fmla="*/ 1100448 w 1165289"/>
                    <a:gd name="connsiteY935" fmla="*/ 244648 h 1270962"/>
                    <a:gd name="connsiteX936" fmla="*/ 1104720 w 1165289"/>
                    <a:gd name="connsiteY936" fmla="*/ 252310 h 1270962"/>
                    <a:gd name="connsiteX937" fmla="*/ 1105569 w 1165289"/>
                    <a:gd name="connsiteY937" fmla="*/ 254882 h 1270962"/>
                    <a:gd name="connsiteX938" fmla="*/ 1105569 w 1165289"/>
                    <a:gd name="connsiteY938" fmla="*/ 255730 h 1270962"/>
                    <a:gd name="connsiteX939" fmla="*/ 1105569 w 1165289"/>
                    <a:gd name="connsiteY939" fmla="*/ 256578 h 1270962"/>
                    <a:gd name="connsiteX940" fmla="*/ 1104720 w 1165289"/>
                    <a:gd name="connsiteY940" fmla="*/ 258275 h 1270962"/>
                    <a:gd name="connsiteX941" fmla="*/ 1104720 w 1165289"/>
                    <a:gd name="connsiteY941" fmla="*/ 259972 h 1270962"/>
                    <a:gd name="connsiteX942" fmla="*/ 1104720 w 1165289"/>
                    <a:gd name="connsiteY942" fmla="*/ 259124 h 1270962"/>
                    <a:gd name="connsiteX943" fmla="*/ 1103871 w 1165289"/>
                    <a:gd name="connsiteY943" fmla="*/ 259972 h 1270962"/>
                    <a:gd name="connsiteX944" fmla="*/ 1103871 w 1165289"/>
                    <a:gd name="connsiteY944" fmla="*/ 260847 h 1270962"/>
                    <a:gd name="connsiteX945" fmla="*/ 1102146 w 1165289"/>
                    <a:gd name="connsiteY945" fmla="*/ 260847 h 1270962"/>
                    <a:gd name="connsiteX946" fmla="*/ 1102146 w 1165289"/>
                    <a:gd name="connsiteY946" fmla="*/ 261695 h 1270962"/>
                    <a:gd name="connsiteX947" fmla="*/ 1102995 w 1165289"/>
                    <a:gd name="connsiteY947" fmla="*/ 262544 h 1270962"/>
                    <a:gd name="connsiteX948" fmla="*/ 1102995 w 1165289"/>
                    <a:gd name="connsiteY948" fmla="*/ 263392 h 1270962"/>
                    <a:gd name="connsiteX949" fmla="*/ 1103871 w 1165289"/>
                    <a:gd name="connsiteY949" fmla="*/ 264240 h 1270962"/>
                    <a:gd name="connsiteX950" fmla="*/ 1103871 w 1165289"/>
                    <a:gd name="connsiteY950" fmla="*/ 265089 h 1270962"/>
                    <a:gd name="connsiteX951" fmla="*/ 1105569 w 1165289"/>
                    <a:gd name="connsiteY951" fmla="*/ 279591 h 1270962"/>
                    <a:gd name="connsiteX952" fmla="*/ 1090207 w 1165289"/>
                    <a:gd name="connsiteY952" fmla="*/ 285556 h 1270962"/>
                    <a:gd name="connsiteX953" fmla="*/ 1085936 w 1165289"/>
                    <a:gd name="connsiteY953" fmla="*/ 287252 h 1270962"/>
                    <a:gd name="connsiteX954" fmla="*/ 1082540 w 1165289"/>
                    <a:gd name="connsiteY954" fmla="*/ 288976 h 1270962"/>
                    <a:gd name="connsiteX955" fmla="*/ 1079117 w 1165289"/>
                    <a:gd name="connsiteY955" fmla="*/ 288976 h 1270962"/>
                    <a:gd name="connsiteX956" fmla="*/ 1079117 w 1165289"/>
                    <a:gd name="connsiteY956" fmla="*/ 285556 h 1270962"/>
                    <a:gd name="connsiteX957" fmla="*/ 1079117 w 1165289"/>
                    <a:gd name="connsiteY957" fmla="*/ 284707 h 1270962"/>
                    <a:gd name="connsiteX958" fmla="*/ 1077419 w 1165289"/>
                    <a:gd name="connsiteY958" fmla="*/ 283010 h 1270962"/>
                    <a:gd name="connsiteX959" fmla="*/ 1076570 w 1165289"/>
                    <a:gd name="connsiteY959" fmla="*/ 283010 h 1270962"/>
                    <a:gd name="connsiteX960" fmla="*/ 1075695 w 1165289"/>
                    <a:gd name="connsiteY960" fmla="*/ 281287 h 1270962"/>
                    <a:gd name="connsiteX961" fmla="*/ 1074846 w 1165289"/>
                    <a:gd name="connsiteY961" fmla="*/ 281287 h 1270962"/>
                    <a:gd name="connsiteX962" fmla="*/ 1072299 w 1165289"/>
                    <a:gd name="connsiteY962" fmla="*/ 282136 h 1270962"/>
                    <a:gd name="connsiteX963" fmla="*/ 1071450 w 1165289"/>
                    <a:gd name="connsiteY963" fmla="*/ 281287 h 1270962"/>
                    <a:gd name="connsiteX964" fmla="*/ 1070601 w 1165289"/>
                    <a:gd name="connsiteY964" fmla="*/ 280439 h 1270962"/>
                    <a:gd name="connsiteX965" fmla="*/ 1068876 w 1165289"/>
                    <a:gd name="connsiteY965" fmla="*/ 282136 h 1270962"/>
                    <a:gd name="connsiteX966" fmla="*/ 1067178 w 1165289"/>
                    <a:gd name="connsiteY966" fmla="*/ 281287 h 1270962"/>
                    <a:gd name="connsiteX967" fmla="*/ 1066329 w 1165289"/>
                    <a:gd name="connsiteY967" fmla="*/ 283010 h 1270962"/>
                    <a:gd name="connsiteX968" fmla="*/ 1064605 w 1165289"/>
                    <a:gd name="connsiteY968" fmla="*/ 283010 h 1270962"/>
                    <a:gd name="connsiteX969" fmla="*/ 1062907 w 1165289"/>
                    <a:gd name="connsiteY969" fmla="*/ 282136 h 1270962"/>
                    <a:gd name="connsiteX970" fmla="*/ 1062058 w 1165289"/>
                    <a:gd name="connsiteY970" fmla="*/ 282136 h 1270962"/>
                    <a:gd name="connsiteX971" fmla="*/ 1060360 w 1165289"/>
                    <a:gd name="connsiteY971" fmla="*/ 282136 h 1270962"/>
                    <a:gd name="connsiteX972" fmla="*/ 1059511 w 1165289"/>
                    <a:gd name="connsiteY972" fmla="*/ 280439 h 1270962"/>
                    <a:gd name="connsiteX973" fmla="*/ 1056938 w 1165289"/>
                    <a:gd name="connsiteY973" fmla="*/ 281287 h 1270962"/>
                    <a:gd name="connsiteX974" fmla="*/ 1056089 w 1165289"/>
                    <a:gd name="connsiteY974" fmla="*/ 281287 h 1270962"/>
                    <a:gd name="connsiteX975" fmla="*/ 1055240 w 1165289"/>
                    <a:gd name="connsiteY975" fmla="*/ 283010 h 1270962"/>
                    <a:gd name="connsiteX976" fmla="*/ 1055240 w 1165289"/>
                    <a:gd name="connsiteY976" fmla="*/ 284707 h 1270962"/>
                    <a:gd name="connsiteX977" fmla="*/ 1055240 w 1165289"/>
                    <a:gd name="connsiteY977" fmla="*/ 286404 h 1270962"/>
                    <a:gd name="connsiteX978" fmla="*/ 1055240 w 1165289"/>
                    <a:gd name="connsiteY978" fmla="*/ 288127 h 1270962"/>
                    <a:gd name="connsiteX979" fmla="*/ 1054391 w 1165289"/>
                    <a:gd name="connsiteY979" fmla="*/ 290672 h 1270962"/>
                    <a:gd name="connsiteX980" fmla="*/ 1053515 w 1165289"/>
                    <a:gd name="connsiteY980" fmla="*/ 292369 h 1270962"/>
                    <a:gd name="connsiteX981" fmla="*/ 1052666 w 1165289"/>
                    <a:gd name="connsiteY981" fmla="*/ 292369 h 1270962"/>
                    <a:gd name="connsiteX982" fmla="*/ 1051817 w 1165289"/>
                    <a:gd name="connsiteY982" fmla="*/ 293244 h 1270962"/>
                    <a:gd name="connsiteX983" fmla="*/ 1052666 w 1165289"/>
                    <a:gd name="connsiteY983" fmla="*/ 294941 h 1270962"/>
                    <a:gd name="connsiteX984" fmla="*/ 1051817 w 1165289"/>
                    <a:gd name="connsiteY984" fmla="*/ 296637 h 1270962"/>
                    <a:gd name="connsiteX985" fmla="*/ 1052666 w 1165289"/>
                    <a:gd name="connsiteY985" fmla="*/ 296637 h 1270962"/>
                    <a:gd name="connsiteX986" fmla="*/ 1053515 w 1165289"/>
                    <a:gd name="connsiteY986" fmla="*/ 299209 h 1270962"/>
                    <a:gd name="connsiteX987" fmla="*/ 1052666 w 1165289"/>
                    <a:gd name="connsiteY987" fmla="*/ 300057 h 1270962"/>
                    <a:gd name="connsiteX988" fmla="*/ 1051817 w 1165289"/>
                    <a:gd name="connsiteY988" fmla="*/ 301754 h 1270962"/>
                    <a:gd name="connsiteX989" fmla="*/ 1051817 w 1165289"/>
                    <a:gd name="connsiteY989" fmla="*/ 303451 h 1270962"/>
                    <a:gd name="connsiteX990" fmla="*/ 1053515 w 1165289"/>
                    <a:gd name="connsiteY990" fmla="*/ 306022 h 1270962"/>
                    <a:gd name="connsiteX991" fmla="*/ 1053515 w 1165289"/>
                    <a:gd name="connsiteY991" fmla="*/ 308568 h 1270962"/>
                    <a:gd name="connsiteX992" fmla="*/ 1055240 w 1165289"/>
                    <a:gd name="connsiteY992" fmla="*/ 309416 h 1270962"/>
                    <a:gd name="connsiteX993" fmla="*/ 1055240 w 1165289"/>
                    <a:gd name="connsiteY993" fmla="*/ 310291 h 1270962"/>
                    <a:gd name="connsiteX994" fmla="*/ 1056089 w 1165289"/>
                    <a:gd name="connsiteY994" fmla="*/ 309416 h 1270962"/>
                    <a:gd name="connsiteX995" fmla="*/ 1056938 w 1165289"/>
                    <a:gd name="connsiteY995" fmla="*/ 309416 h 1270962"/>
                    <a:gd name="connsiteX996" fmla="*/ 1056938 w 1165289"/>
                    <a:gd name="connsiteY996" fmla="*/ 311139 h 1270962"/>
                    <a:gd name="connsiteX997" fmla="*/ 1059511 w 1165289"/>
                    <a:gd name="connsiteY997" fmla="*/ 311988 h 1270962"/>
                    <a:gd name="connsiteX998" fmla="*/ 1059511 w 1165289"/>
                    <a:gd name="connsiteY998" fmla="*/ 312836 h 1270962"/>
                    <a:gd name="connsiteX999" fmla="*/ 1058635 w 1165289"/>
                    <a:gd name="connsiteY999" fmla="*/ 314533 h 1270962"/>
                    <a:gd name="connsiteX1000" fmla="*/ 1059511 w 1165289"/>
                    <a:gd name="connsiteY1000" fmla="*/ 315408 h 1270962"/>
                    <a:gd name="connsiteX1001" fmla="*/ 1060360 w 1165289"/>
                    <a:gd name="connsiteY1001" fmla="*/ 317104 h 1270962"/>
                    <a:gd name="connsiteX1002" fmla="*/ 1063756 w 1165289"/>
                    <a:gd name="connsiteY1002" fmla="*/ 318801 h 1270962"/>
                    <a:gd name="connsiteX1003" fmla="*/ 1064605 w 1165289"/>
                    <a:gd name="connsiteY1003" fmla="*/ 320498 h 1270962"/>
                    <a:gd name="connsiteX1004" fmla="*/ 1065480 w 1165289"/>
                    <a:gd name="connsiteY1004" fmla="*/ 321373 h 1270962"/>
                    <a:gd name="connsiteX1005" fmla="*/ 1066329 w 1165289"/>
                    <a:gd name="connsiteY1005" fmla="*/ 321373 h 1270962"/>
                    <a:gd name="connsiteX1006" fmla="*/ 1066329 w 1165289"/>
                    <a:gd name="connsiteY1006" fmla="*/ 319649 h 1270962"/>
                    <a:gd name="connsiteX1007" fmla="*/ 1068027 w 1165289"/>
                    <a:gd name="connsiteY1007" fmla="*/ 320498 h 1270962"/>
                    <a:gd name="connsiteX1008" fmla="*/ 1068876 w 1165289"/>
                    <a:gd name="connsiteY1008" fmla="*/ 321373 h 1270962"/>
                    <a:gd name="connsiteX1009" fmla="*/ 1068876 w 1165289"/>
                    <a:gd name="connsiteY1009" fmla="*/ 322221 h 1270962"/>
                    <a:gd name="connsiteX1010" fmla="*/ 1069725 w 1165289"/>
                    <a:gd name="connsiteY1010" fmla="*/ 323918 h 1270962"/>
                    <a:gd name="connsiteX1011" fmla="*/ 1068876 w 1165289"/>
                    <a:gd name="connsiteY1011" fmla="*/ 323918 h 1270962"/>
                    <a:gd name="connsiteX1012" fmla="*/ 1068876 w 1165289"/>
                    <a:gd name="connsiteY1012" fmla="*/ 324766 h 1270962"/>
                    <a:gd name="connsiteX1013" fmla="*/ 1069725 w 1165289"/>
                    <a:gd name="connsiteY1013" fmla="*/ 325615 h 1270962"/>
                    <a:gd name="connsiteX1014" fmla="*/ 1070601 w 1165289"/>
                    <a:gd name="connsiteY1014" fmla="*/ 325615 h 1270962"/>
                    <a:gd name="connsiteX1015" fmla="*/ 1070601 w 1165289"/>
                    <a:gd name="connsiteY1015" fmla="*/ 326463 h 1270962"/>
                    <a:gd name="connsiteX1016" fmla="*/ 1071450 w 1165289"/>
                    <a:gd name="connsiteY1016" fmla="*/ 326463 h 1270962"/>
                    <a:gd name="connsiteX1017" fmla="*/ 1071450 w 1165289"/>
                    <a:gd name="connsiteY1017" fmla="*/ 327338 h 1270962"/>
                    <a:gd name="connsiteX1018" fmla="*/ 1072299 w 1165289"/>
                    <a:gd name="connsiteY1018" fmla="*/ 327338 h 1270962"/>
                    <a:gd name="connsiteX1019" fmla="*/ 1072299 w 1165289"/>
                    <a:gd name="connsiteY1019" fmla="*/ 329034 h 1270962"/>
                    <a:gd name="connsiteX1020" fmla="*/ 1071450 w 1165289"/>
                    <a:gd name="connsiteY1020" fmla="*/ 331580 h 1270962"/>
                    <a:gd name="connsiteX1021" fmla="*/ 1070601 w 1165289"/>
                    <a:gd name="connsiteY1021" fmla="*/ 331580 h 1270962"/>
                    <a:gd name="connsiteX1022" fmla="*/ 1070601 w 1165289"/>
                    <a:gd name="connsiteY1022" fmla="*/ 332454 h 1270962"/>
                    <a:gd name="connsiteX1023" fmla="*/ 1071450 w 1165289"/>
                    <a:gd name="connsiteY1023" fmla="*/ 334151 h 1270962"/>
                    <a:gd name="connsiteX1024" fmla="*/ 1073148 w 1165289"/>
                    <a:gd name="connsiteY1024" fmla="*/ 335000 h 1270962"/>
                    <a:gd name="connsiteX1025" fmla="*/ 1073997 w 1165289"/>
                    <a:gd name="connsiteY1025" fmla="*/ 335000 h 1270962"/>
                    <a:gd name="connsiteX1026" fmla="*/ 1073997 w 1165289"/>
                    <a:gd name="connsiteY1026" fmla="*/ 335848 h 1270962"/>
                    <a:gd name="connsiteX1027" fmla="*/ 1073148 w 1165289"/>
                    <a:gd name="connsiteY1027" fmla="*/ 337571 h 1270962"/>
                    <a:gd name="connsiteX1028" fmla="*/ 1073997 w 1165289"/>
                    <a:gd name="connsiteY1028" fmla="*/ 338420 h 1270962"/>
                    <a:gd name="connsiteX1029" fmla="*/ 1073148 w 1165289"/>
                    <a:gd name="connsiteY1029" fmla="*/ 339268 h 1270962"/>
                    <a:gd name="connsiteX1030" fmla="*/ 1074846 w 1165289"/>
                    <a:gd name="connsiteY1030" fmla="*/ 340116 h 1270962"/>
                    <a:gd name="connsiteX1031" fmla="*/ 1076570 w 1165289"/>
                    <a:gd name="connsiteY1031" fmla="*/ 341813 h 1270962"/>
                    <a:gd name="connsiteX1032" fmla="*/ 1078268 w 1165289"/>
                    <a:gd name="connsiteY1032" fmla="*/ 342661 h 1270962"/>
                    <a:gd name="connsiteX1033" fmla="*/ 1079117 w 1165289"/>
                    <a:gd name="connsiteY1033" fmla="*/ 341813 h 1270962"/>
                    <a:gd name="connsiteX1034" fmla="*/ 1081691 w 1165289"/>
                    <a:gd name="connsiteY1034" fmla="*/ 344385 h 1270962"/>
                    <a:gd name="connsiteX1035" fmla="*/ 1082540 w 1165289"/>
                    <a:gd name="connsiteY1035" fmla="*/ 343536 h 1270962"/>
                    <a:gd name="connsiteX1036" fmla="*/ 1084238 w 1165289"/>
                    <a:gd name="connsiteY1036" fmla="*/ 344385 h 1270962"/>
                    <a:gd name="connsiteX1037" fmla="*/ 1085087 w 1165289"/>
                    <a:gd name="connsiteY1037" fmla="*/ 344385 h 1270962"/>
                    <a:gd name="connsiteX1038" fmla="*/ 1085936 w 1165289"/>
                    <a:gd name="connsiteY1038" fmla="*/ 344385 h 1270962"/>
                    <a:gd name="connsiteX1039" fmla="*/ 1085087 w 1165289"/>
                    <a:gd name="connsiteY1039" fmla="*/ 345233 h 1270962"/>
                    <a:gd name="connsiteX1040" fmla="*/ 1085087 w 1165289"/>
                    <a:gd name="connsiteY1040" fmla="*/ 346081 h 1270962"/>
                    <a:gd name="connsiteX1041" fmla="*/ 1085087 w 1165289"/>
                    <a:gd name="connsiteY1041" fmla="*/ 346930 h 1270962"/>
                    <a:gd name="connsiteX1042" fmla="*/ 1085087 w 1165289"/>
                    <a:gd name="connsiteY1042" fmla="*/ 347778 h 1270962"/>
                    <a:gd name="connsiteX1043" fmla="*/ 1084238 w 1165289"/>
                    <a:gd name="connsiteY1043" fmla="*/ 348627 h 1270962"/>
                    <a:gd name="connsiteX1044" fmla="*/ 1083389 w 1165289"/>
                    <a:gd name="connsiteY1044" fmla="*/ 348627 h 1270962"/>
                    <a:gd name="connsiteX1045" fmla="*/ 1084238 w 1165289"/>
                    <a:gd name="connsiteY1045" fmla="*/ 350350 h 1270962"/>
                    <a:gd name="connsiteX1046" fmla="*/ 1083389 w 1165289"/>
                    <a:gd name="connsiteY1046" fmla="*/ 350350 h 1270962"/>
                    <a:gd name="connsiteX1047" fmla="*/ 1083389 w 1165289"/>
                    <a:gd name="connsiteY1047" fmla="*/ 351198 h 1270962"/>
                    <a:gd name="connsiteX1048" fmla="*/ 1084238 w 1165289"/>
                    <a:gd name="connsiteY1048" fmla="*/ 351198 h 1270962"/>
                    <a:gd name="connsiteX1049" fmla="*/ 1084238 w 1165289"/>
                    <a:gd name="connsiteY1049" fmla="*/ 352046 h 1270962"/>
                    <a:gd name="connsiteX1050" fmla="*/ 1083389 w 1165289"/>
                    <a:gd name="connsiteY1050" fmla="*/ 352895 h 1270962"/>
                    <a:gd name="connsiteX1051" fmla="*/ 1084238 w 1165289"/>
                    <a:gd name="connsiteY1051" fmla="*/ 353743 h 1270962"/>
                    <a:gd name="connsiteX1052" fmla="*/ 1083389 w 1165289"/>
                    <a:gd name="connsiteY1052" fmla="*/ 354618 h 1270962"/>
                    <a:gd name="connsiteX1053" fmla="*/ 1083389 w 1165289"/>
                    <a:gd name="connsiteY1053" fmla="*/ 355466 h 1270962"/>
                    <a:gd name="connsiteX1054" fmla="*/ 1081691 w 1165289"/>
                    <a:gd name="connsiteY1054" fmla="*/ 356315 h 1270962"/>
                    <a:gd name="connsiteX1055" fmla="*/ 1081691 w 1165289"/>
                    <a:gd name="connsiteY1055" fmla="*/ 358012 h 1270962"/>
                    <a:gd name="connsiteX1056" fmla="*/ 1083389 w 1165289"/>
                    <a:gd name="connsiteY1056" fmla="*/ 360583 h 1270962"/>
                    <a:gd name="connsiteX1057" fmla="*/ 1082540 w 1165289"/>
                    <a:gd name="connsiteY1057" fmla="*/ 360583 h 1270962"/>
                    <a:gd name="connsiteX1058" fmla="*/ 1082540 w 1165289"/>
                    <a:gd name="connsiteY1058" fmla="*/ 361432 h 1270962"/>
                    <a:gd name="connsiteX1059" fmla="*/ 1084238 w 1165289"/>
                    <a:gd name="connsiteY1059" fmla="*/ 362280 h 1270962"/>
                    <a:gd name="connsiteX1060" fmla="*/ 1082540 w 1165289"/>
                    <a:gd name="connsiteY1060" fmla="*/ 362280 h 1270962"/>
                    <a:gd name="connsiteX1061" fmla="*/ 1082540 w 1165289"/>
                    <a:gd name="connsiteY1061" fmla="*/ 363128 h 1270962"/>
                    <a:gd name="connsiteX1062" fmla="*/ 1083389 w 1165289"/>
                    <a:gd name="connsiteY1062" fmla="*/ 363977 h 1270962"/>
                    <a:gd name="connsiteX1063" fmla="*/ 1084238 w 1165289"/>
                    <a:gd name="connsiteY1063" fmla="*/ 363128 h 1270962"/>
                    <a:gd name="connsiteX1064" fmla="*/ 1084238 w 1165289"/>
                    <a:gd name="connsiteY1064" fmla="*/ 363977 h 1270962"/>
                    <a:gd name="connsiteX1065" fmla="*/ 1085087 w 1165289"/>
                    <a:gd name="connsiteY1065" fmla="*/ 366548 h 1270962"/>
                    <a:gd name="connsiteX1066" fmla="*/ 1085936 w 1165289"/>
                    <a:gd name="connsiteY1066" fmla="*/ 367397 h 1270962"/>
                    <a:gd name="connsiteX1067" fmla="*/ 1085936 w 1165289"/>
                    <a:gd name="connsiteY1067" fmla="*/ 368245 h 1270962"/>
                    <a:gd name="connsiteX1068" fmla="*/ 1085087 w 1165289"/>
                    <a:gd name="connsiteY1068" fmla="*/ 369093 h 1270962"/>
                    <a:gd name="connsiteX1069" fmla="*/ 1085087 w 1165289"/>
                    <a:gd name="connsiteY1069" fmla="*/ 369942 h 1270962"/>
                    <a:gd name="connsiteX1070" fmla="*/ 1086785 w 1165289"/>
                    <a:gd name="connsiteY1070" fmla="*/ 369942 h 1270962"/>
                    <a:gd name="connsiteX1071" fmla="*/ 1086785 w 1165289"/>
                    <a:gd name="connsiteY1071" fmla="*/ 371665 h 1270962"/>
                    <a:gd name="connsiteX1072" fmla="*/ 1087660 w 1165289"/>
                    <a:gd name="connsiteY1072" fmla="*/ 370790 h 1270962"/>
                    <a:gd name="connsiteX1073" fmla="*/ 1088509 w 1165289"/>
                    <a:gd name="connsiteY1073" fmla="*/ 370790 h 1270962"/>
                    <a:gd name="connsiteX1074" fmla="*/ 1088509 w 1165289"/>
                    <a:gd name="connsiteY1074" fmla="*/ 371665 h 1270962"/>
                    <a:gd name="connsiteX1075" fmla="*/ 1087660 w 1165289"/>
                    <a:gd name="connsiteY1075" fmla="*/ 371665 h 1270962"/>
                    <a:gd name="connsiteX1076" fmla="*/ 1088509 w 1165289"/>
                    <a:gd name="connsiteY1076" fmla="*/ 372513 h 1270962"/>
                    <a:gd name="connsiteX1077" fmla="*/ 1089358 w 1165289"/>
                    <a:gd name="connsiteY1077" fmla="*/ 373362 h 1270962"/>
                    <a:gd name="connsiteX1078" fmla="*/ 1089358 w 1165289"/>
                    <a:gd name="connsiteY1078" fmla="*/ 374210 h 1270962"/>
                    <a:gd name="connsiteX1079" fmla="*/ 1090207 w 1165289"/>
                    <a:gd name="connsiteY1079" fmla="*/ 374210 h 1270962"/>
                    <a:gd name="connsiteX1080" fmla="*/ 1090207 w 1165289"/>
                    <a:gd name="connsiteY1080" fmla="*/ 372513 h 1270962"/>
                    <a:gd name="connsiteX1081" fmla="*/ 1091056 w 1165289"/>
                    <a:gd name="connsiteY1081" fmla="*/ 372513 h 1270962"/>
                    <a:gd name="connsiteX1082" fmla="*/ 1091056 w 1165289"/>
                    <a:gd name="connsiteY1082" fmla="*/ 371665 h 1270962"/>
                    <a:gd name="connsiteX1083" fmla="*/ 1092781 w 1165289"/>
                    <a:gd name="connsiteY1083" fmla="*/ 371665 h 1270962"/>
                    <a:gd name="connsiteX1084" fmla="*/ 1093630 w 1165289"/>
                    <a:gd name="connsiteY1084" fmla="*/ 372513 h 1270962"/>
                    <a:gd name="connsiteX1085" fmla="*/ 1094479 w 1165289"/>
                    <a:gd name="connsiteY1085" fmla="*/ 372513 h 1270962"/>
                    <a:gd name="connsiteX1086" fmla="*/ 1094479 w 1165289"/>
                    <a:gd name="connsiteY1086" fmla="*/ 374210 h 1270962"/>
                    <a:gd name="connsiteX1087" fmla="*/ 1094479 w 1165289"/>
                    <a:gd name="connsiteY1087" fmla="*/ 375058 h 1270962"/>
                    <a:gd name="connsiteX1088" fmla="*/ 1095328 w 1165289"/>
                    <a:gd name="connsiteY1088" fmla="*/ 375907 h 1270962"/>
                    <a:gd name="connsiteX1089" fmla="*/ 1096177 w 1165289"/>
                    <a:gd name="connsiteY1089" fmla="*/ 375058 h 1270962"/>
                    <a:gd name="connsiteX1090" fmla="*/ 1096177 w 1165289"/>
                    <a:gd name="connsiteY1090" fmla="*/ 375907 h 1270962"/>
                    <a:gd name="connsiteX1091" fmla="*/ 1097026 w 1165289"/>
                    <a:gd name="connsiteY1091" fmla="*/ 374210 h 1270962"/>
                    <a:gd name="connsiteX1092" fmla="*/ 1097875 w 1165289"/>
                    <a:gd name="connsiteY1092" fmla="*/ 374210 h 1270962"/>
                    <a:gd name="connsiteX1093" fmla="*/ 1099599 w 1165289"/>
                    <a:gd name="connsiteY1093" fmla="*/ 375058 h 1270962"/>
                    <a:gd name="connsiteX1094" fmla="*/ 1097875 w 1165289"/>
                    <a:gd name="connsiteY1094" fmla="*/ 375058 h 1270962"/>
                    <a:gd name="connsiteX1095" fmla="*/ 1097026 w 1165289"/>
                    <a:gd name="connsiteY1095" fmla="*/ 375058 h 1270962"/>
                    <a:gd name="connsiteX1096" fmla="*/ 1098750 w 1165289"/>
                    <a:gd name="connsiteY1096" fmla="*/ 375907 h 1270962"/>
                    <a:gd name="connsiteX1097" fmla="*/ 1098750 w 1165289"/>
                    <a:gd name="connsiteY1097" fmla="*/ 376782 h 1270962"/>
                    <a:gd name="connsiteX1098" fmla="*/ 1101297 w 1165289"/>
                    <a:gd name="connsiteY1098" fmla="*/ 375907 h 1270962"/>
                    <a:gd name="connsiteX1099" fmla="*/ 1101297 w 1165289"/>
                    <a:gd name="connsiteY1099" fmla="*/ 376782 h 1270962"/>
                    <a:gd name="connsiteX1100" fmla="*/ 1101297 w 1165289"/>
                    <a:gd name="connsiteY1100" fmla="*/ 377630 h 1270962"/>
                    <a:gd name="connsiteX1101" fmla="*/ 1100448 w 1165289"/>
                    <a:gd name="connsiteY1101" fmla="*/ 377630 h 1270962"/>
                    <a:gd name="connsiteX1102" fmla="*/ 1099599 w 1165289"/>
                    <a:gd name="connsiteY1102" fmla="*/ 377630 h 1270962"/>
                    <a:gd name="connsiteX1103" fmla="*/ 1099599 w 1165289"/>
                    <a:gd name="connsiteY1103" fmla="*/ 378478 h 1270962"/>
                    <a:gd name="connsiteX1104" fmla="*/ 1099599 w 1165289"/>
                    <a:gd name="connsiteY1104" fmla="*/ 379327 h 1270962"/>
                    <a:gd name="connsiteX1105" fmla="*/ 1100448 w 1165289"/>
                    <a:gd name="connsiteY1105" fmla="*/ 380175 h 1270962"/>
                    <a:gd name="connsiteX1106" fmla="*/ 1101297 w 1165289"/>
                    <a:gd name="connsiteY1106" fmla="*/ 380175 h 1270962"/>
                    <a:gd name="connsiteX1107" fmla="*/ 1102146 w 1165289"/>
                    <a:gd name="connsiteY1107" fmla="*/ 381872 h 1270962"/>
                    <a:gd name="connsiteX1108" fmla="*/ 1102995 w 1165289"/>
                    <a:gd name="connsiteY1108" fmla="*/ 381872 h 1270962"/>
                    <a:gd name="connsiteX1109" fmla="*/ 1104720 w 1165289"/>
                    <a:gd name="connsiteY1109" fmla="*/ 382747 h 1270962"/>
                    <a:gd name="connsiteX1110" fmla="*/ 1105569 w 1165289"/>
                    <a:gd name="connsiteY1110" fmla="*/ 382747 h 1270962"/>
                    <a:gd name="connsiteX1111" fmla="*/ 1106418 w 1165289"/>
                    <a:gd name="connsiteY1111" fmla="*/ 383595 h 1270962"/>
                    <a:gd name="connsiteX1112" fmla="*/ 1105569 w 1165289"/>
                    <a:gd name="connsiteY1112" fmla="*/ 384444 h 1270962"/>
                    <a:gd name="connsiteX1113" fmla="*/ 1105569 w 1165289"/>
                    <a:gd name="connsiteY1113" fmla="*/ 386140 h 1270962"/>
                    <a:gd name="connsiteX1114" fmla="*/ 1107267 w 1165289"/>
                    <a:gd name="connsiteY1114" fmla="*/ 386989 h 1270962"/>
                    <a:gd name="connsiteX1115" fmla="*/ 1108116 w 1165289"/>
                    <a:gd name="connsiteY1115" fmla="*/ 386140 h 1270962"/>
                    <a:gd name="connsiteX1116" fmla="*/ 1108965 w 1165289"/>
                    <a:gd name="connsiteY1116" fmla="*/ 386989 h 1270962"/>
                    <a:gd name="connsiteX1117" fmla="*/ 1110689 w 1165289"/>
                    <a:gd name="connsiteY1117" fmla="*/ 386989 h 1270962"/>
                    <a:gd name="connsiteX1118" fmla="*/ 1111538 w 1165289"/>
                    <a:gd name="connsiteY1118" fmla="*/ 387864 h 1270962"/>
                    <a:gd name="connsiteX1119" fmla="*/ 1112387 w 1165289"/>
                    <a:gd name="connsiteY1119" fmla="*/ 386989 h 1270962"/>
                    <a:gd name="connsiteX1120" fmla="*/ 1114085 w 1165289"/>
                    <a:gd name="connsiteY1120" fmla="*/ 388712 h 1270962"/>
                    <a:gd name="connsiteX1121" fmla="*/ 1116659 w 1165289"/>
                    <a:gd name="connsiteY1121" fmla="*/ 388712 h 1270962"/>
                    <a:gd name="connsiteX1122" fmla="*/ 1116659 w 1165289"/>
                    <a:gd name="connsiteY1122" fmla="*/ 390409 h 1270962"/>
                    <a:gd name="connsiteX1123" fmla="*/ 1117508 w 1165289"/>
                    <a:gd name="connsiteY1123" fmla="*/ 390409 h 1270962"/>
                    <a:gd name="connsiteX1124" fmla="*/ 1118357 w 1165289"/>
                    <a:gd name="connsiteY1124" fmla="*/ 390409 h 1270962"/>
                    <a:gd name="connsiteX1125" fmla="*/ 1120054 w 1165289"/>
                    <a:gd name="connsiteY1125" fmla="*/ 389560 h 1270962"/>
                    <a:gd name="connsiteX1126" fmla="*/ 1120930 w 1165289"/>
                    <a:gd name="connsiteY1126" fmla="*/ 389560 h 1270962"/>
                    <a:gd name="connsiteX1127" fmla="*/ 1120054 w 1165289"/>
                    <a:gd name="connsiteY1127" fmla="*/ 392105 h 1270962"/>
                    <a:gd name="connsiteX1128" fmla="*/ 1121779 w 1165289"/>
                    <a:gd name="connsiteY1128" fmla="*/ 392105 h 1270962"/>
                    <a:gd name="connsiteX1129" fmla="*/ 1123477 w 1165289"/>
                    <a:gd name="connsiteY1129" fmla="*/ 392954 h 1270962"/>
                    <a:gd name="connsiteX1130" fmla="*/ 1123477 w 1165289"/>
                    <a:gd name="connsiteY1130" fmla="*/ 392105 h 1270962"/>
                    <a:gd name="connsiteX1131" fmla="*/ 1123477 w 1165289"/>
                    <a:gd name="connsiteY1131" fmla="*/ 391257 h 1270962"/>
                    <a:gd name="connsiteX1132" fmla="*/ 1125175 w 1165289"/>
                    <a:gd name="connsiteY1132" fmla="*/ 389560 h 1270962"/>
                    <a:gd name="connsiteX1133" fmla="*/ 1124326 w 1165289"/>
                    <a:gd name="connsiteY1133" fmla="*/ 387864 h 1270962"/>
                    <a:gd name="connsiteX1134" fmla="*/ 1125175 w 1165289"/>
                    <a:gd name="connsiteY1134" fmla="*/ 387864 h 1270962"/>
                    <a:gd name="connsiteX1135" fmla="*/ 1126024 w 1165289"/>
                    <a:gd name="connsiteY1135" fmla="*/ 387864 h 1270962"/>
                    <a:gd name="connsiteX1136" fmla="*/ 1126024 w 1165289"/>
                    <a:gd name="connsiteY1136" fmla="*/ 386140 h 1270962"/>
                    <a:gd name="connsiteX1137" fmla="*/ 1126899 w 1165289"/>
                    <a:gd name="connsiteY1137" fmla="*/ 386989 h 1270962"/>
                    <a:gd name="connsiteX1138" fmla="*/ 1127748 w 1165289"/>
                    <a:gd name="connsiteY1138" fmla="*/ 386140 h 1270962"/>
                    <a:gd name="connsiteX1139" fmla="*/ 1128597 w 1165289"/>
                    <a:gd name="connsiteY1139" fmla="*/ 386140 h 1270962"/>
                    <a:gd name="connsiteX1140" fmla="*/ 1129446 w 1165289"/>
                    <a:gd name="connsiteY1140" fmla="*/ 387864 h 1270962"/>
                    <a:gd name="connsiteX1141" fmla="*/ 1130295 w 1165289"/>
                    <a:gd name="connsiteY1141" fmla="*/ 388712 h 1270962"/>
                    <a:gd name="connsiteX1142" fmla="*/ 1131144 w 1165289"/>
                    <a:gd name="connsiteY1142" fmla="*/ 388712 h 1270962"/>
                    <a:gd name="connsiteX1143" fmla="*/ 1132020 w 1165289"/>
                    <a:gd name="connsiteY1143" fmla="*/ 388712 h 1270962"/>
                    <a:gd name="connsiteX1144" fmla="*/ 1133718 w 1165289"/>
                    <a:gd name="connsiteY1144" fmla="*/ 387864 h 1270962"/>
                    <a:gd name="connsiteX1145" fmla="*/ 1134567 w 1165289"/>
                    <a:gd name="connsiteY1145" fmla="*/ 387864 h 1270962"/>
                    <a:gd name="connsiteX1146" fmla="*/ 1135416 w 1165289"/>
                    <a:gd name="connsiteY1146" fmla="*/ 387864 h 1270962"/>
                    <a:gd name="connsiteX1147" fmla="*/ 1134567 w 1165289"/>
                    <a:gd name="connsiteY1147" fmla="*/ 389560 h 1270962"/>
                    <a:gd name="connsiteX1148" fmla="*/ 1135416 w 1165289"/>
                    <a:gd name="connsiteY1148" fmla="*/ 390409 h 1270962"/>
                    <a:gd name="connsiteX1149" fmla="*/ 1136265 w 1165289"/>
                    <a:gd name="connsiteY1149" fmla="*/ 390409 h 1270962"/>
                    <a:gd name="connsiteX1150" fmla="*/ 1135416 w 1165289"/>
                    <a:gd name="connsiteY1150" fmla="*/ 389560 h 1270962"/>
                    <a:gd name="connsiteX1151" fmla="*/ 1136265 w 1165289"/>
                    <a:gd name="connsiteY1151" fmla="*/ 389560 h 1270962"/>
                    <a:gd name="connsiteX1152" fmla="*/ 1137114 w 1165289"/>
                    <a:gd name="connsiteY1152" fmla="*/ 389560 h 1270962"/>
                    <a:gd name="connsiteX1153" fmla="*/ 1137989 w 1165289"/>
                    <a:gd name="connsiteY1153" fmla="*/ 390409 h 1270962"/>
                    <a:gd name="connsiteX1154" fmla="*/ 1138838 w 1165289"/>
                    <a:gd name="connsiteY1154" fmla="*/ 390409 h 1270962"/>
                    <a:gd name="connsiteX1155" fmla="*/ 1143110 w 1165289"/>
                    <a:gd name="connsiteY1155" fmla="*/ 390409 h 1270962"/>
                    <a:gd name="connsiteX1156" fmla="*/ 1143110 w 1165289"/>
                    <a:gd name="connsiteY1156" fmla="*/ 388712 h 1270962"/>
                    <a:gd name="connsiteX1157" fmla="*/ 1144808 w 1165289"/>
                    <a:gd name="connsiteY1157" fmla="*/ 386989 h 1270962"/>
                    <a:gd name="connsiteX1158" fmla="*/ 1146506 w 1165289"/>
                    <a:gd name="connsiteY1158" fmla="*/ 386989 h 1270962"/>
                    <a:gd name="connsiteX1159" fmla="*/ 1149928 w 1165289"/>
                    <a:gd name="connsiteY1159" fmla="*/ 386989 h 1270962"/>
                    <a:gd name="connsiteX1160" fmla="*/ 1150777 w 1165289"/>
                    <a:gd name="connsiteY1160" fmla="*/ 386989 h 1270962"/>
                    <a:gd name="connsiteX1161" fmla="*/ 1152475 w 1165289"/>
                    <a:gd name="connsiteY1161" fmla="*/ 386140 h 1270962"/>
                    <a:gd name="connsiteX1162" fmla="*/ 1155898 w 1165289"/>
                    <a:gd name="connsiteY1162" fmla="*/ 383595 h 1270962"/>
                    <a:gd name="connsiteX1163" fmla="*/ 1158445 w 1165289"/>
                    <a:gd name="connsiteY1163" fmla="*/ 381024 h 1270962"/>
                    <a:gd name="connsiteX1164" fmla="*/ 1161018 w 1165289"/>
                    <a:gd name="connsiteY1164" fmla="*/ 378478 h 1270962"/>
                    <a:gd name="connsiteX1165" fmla="*/ 1161867 w 1165289"/>
                    <a:gd name="connsiteY1165" fmla="*/ 378478 h 1270962"/>
                    <a:gd name="connsiteX1166" fmla="*/ 1162716 w 1165289"/>
                    <a:gd name="connsiteY1166" fmla="*/ 376782 h 1270962"/>
                    <a:gd name="connsiteX1167" fmla="*/ 1164414 w 1165289"/>
                    <a:gd name="connsiteY1167" fmla="*/ 376782 h 1270962"/>
                    <a:gd name="connsiteX1168" fmla="*/ 1165290 w 1165289"/>
                    <a:gd name="connsiteY1168" fmla="*/ 376782 h 1270962"/>
                    <a:gd name="connsiteX1169" fmla="*/ 1164414 w 1165289"/>
                    <a:gd name="connsiteY1169" fmla="*/ 376782 h 1270962"/>
                    <a:gd name="connsiteX1170" fmla="*/ 1165290 w 1165289"/>
                    <a:gd name="connsiteY1170" fmla="*/ 377630 h 1270962"/>
                    <a:gd name="connsiteX1171" fmla="*/ 1164414 w 1165289"/>
                    <a:gd name="connsiteY1171" fmla="*/ 379327 h 1270962"/>
                    <a:gd name="connsiteX1172" fmla="*/ 1159294 w 1165289"/>
                    <a:gd name="connsiteY1172" fmla="*/ 384444 h 1270962"/>
                    <a:gd name="connsiteX1173" fmla="*/ 1155898 w 1165289"/>
                    <a:gd name="connsiteY1173" fmla="*/ 389560 h 1270962"/>
                    <a:gd name="connsiteX1174" fmla="*/ 1146506 w 1165289"/>
                    <a:gd name="connsiteY1174" fmla="*/ 409152 h 1270962"/>
                    <a:gd name="connsiteX1175" fmla="*/ 1143110 w 1165289"/>
                    <a:gd name="connsiteY1175" fmla="*/ 415117 h 1270962"/>
                    <a:gd name="connsiteX1176" fmla="*/ 1137114 w 1165289"/>
                    <a:gd name="connsiteY1176" fmla="*/ 429619 h 1270962"/>
                    <a:gd name="connsiteX1177" fmla="*/ 1130295 w 1165289"/>
                    <a:gd name="connsiteY1177" fmla="*/ 444121 h 1270962"/>
                    <a:gd name="connsiteX1178" fmla="*/ 1129446 w 1165289"/>
                    <a:gd name="connsiteY1178" fmla="*/ 448363 h 1270962"/>
                    <a:gd name="connsiteX1179" fmla="*/ 1126024 w 1165289"/>
                    <a:gd name="connsiteY1179" fmla="*/ 453480 h 1270962"/>
                    <a:gd name="connsiteX1180" fmla="*/ 1123477 w 1165289"/>
                    <a:gd name="connsiteY1180" fmla="*/ 457748 h 1270962"/>
                    <a:gd name="connsiteX1181" fmla="*/ 1121779 w 1165289"/>
                    <a:gd name="connsiteY1181" fmla="*/ 460320 h 1270962"/>
                    <a:gd name="connsiteX1182" fmla="*/ 1120930 w 1165289"/>
                    <a:gd name="connsiteY1182" fmla="*/ 462865 h 1270962"/>
                    <a:gd name="connsiteX1183" fmla="*/ 1120054 w 1165289"/>
                    <a:gd name="connsiteY1183" fmla="*/ 464561 h 1270962"/>
                    <a:gd name="connsiteX1184" fmla="*/ 1112387 w 1165289"/>
                    <a:gd name="connsiteY1184" fmla="*/ 477366 h 1270962"/>
                    <a:gd name="connsiteX1185" fmla="*/ 1109840 w 1165289"/>
                    <a:gd name="connsiteY1185" fmla="*/ 480760 h 1270962"/>
                    <a:gd name="connsiteX1186" fmla="*/ 1102995 w 1165289"/>
                    <a:gd name="connsiteY1186" fmla="*/ 490145 h 1270962"/>
                    <a:gd name="connsiteX1187" fmla="*/ 1097875 w 1165289"/>
                    <a:gd name="connsiteY1187" fmla="*/ 497807 h 1270962"/>
                    <a:gd name="connsiteX1188" fmla="*/ 1097026 w 1165289"/>
                    <a:gd name="connsiteY1188" fmla="*/ 498655 h 1270962"/>
                    <a:gd name="connsiteX1189" fmla="*/ 1097026 w 1165289"/>
                    <a:gd name="connsiteY1189" fmla="*/ 499530 h 1270962"/>
                    <a:gd name="connsiteX1190" fmla="*/ 1096177 w 1165289"/>
                    <a:gd name="connsiteY1190" fmla="*/ 501227 h 1270962"/>
                    <a:gd name="connsiteX1191" fmla="*/ 1095328 w 1165289"/>
                    <a:gd name="connsiteY1191" fmla="*/ 501227 h 1270962"/>
                    <a:gd name="connsiteX1192" fmla="*/ 1092781 w 1165289"/>
                    <a:gd name="connsiteY1192" fmla="*/ 505495 h 1270962"/>
                    <a:gd name="connsiteX1193" fmla="*/ 1089358 w 1165289"/>
                    <a:gd name="connsiteY1193" fmla="*/ 509737 h 1270962"/>
                    <a:gd name="connsiteX1194" fmla="*/ 1087660 w 1165289"/>
                    <a:gd name="connsiteY1194" fmla="*/ 512309 h 1270962"/>
                    <a:gd name="connsiteX1195" fmla="*/ 1085936 w 1165289"/>
                    <a:gd name="connsiteY1195" fmla="*/ 515729 h 1270962"/>
                    <a:gd name="connsiteX1196" fmla="*/ 1084238 w 1165289"/>
                    <a:gd name="connsiteY1196" fmla="*/ 519122 h 1270962"/>
                    <a:gd name="connsiteX1197" fmla="*/ 1081691 w 1165289"/>
                    <a:gd name="connsiteY1197" fmla="*/ 523390 h 1270962"/>
                    <a:gd name="connsiteX1198" fmla="*/ 1079966 w 1165289"/>
                    <a:gd name="connsiteY1198" fmla="*/ 524239 h 1270962"/>
                    <a:gd name="connsiteX1199" fmla="*/ 1078268 w 1165289"/>
                    <a:gd name="connsiteY1199" fmla="*/ 525936 h 1270962"/>
                    <a:gd name="connsiteX1200" fmla="*/ 1076570 w 1165289"/>
                    <a:gd name="connsiteY1200" fmla="*/ 527659 h 1270962"/>
                    <a:gd name="connsiteX1201" fmla="*/ 1076570 w 1165289"/>
                    <a:gd name="connsiteY1201" fmla="*/ 530204 h 1270962"/>
                    <a:gd name="connsiteX1202" fmla="*/ 1076570 w 1165289"/>
                    <a:gd name="connsiteY1202" fmla="*/ 531052 h 1270962"/>
                    <a:gd name="connsiteX1203" fmla="*/ 1074846 w 1165289"/>
                    <a:gd name="connsiteY1203" fmla="*/ 531052 h 1270962"/>
                    <a:gd name="connsiteX1204" fmla="*/ 1073997 w 1165289"/>
                    <a:gd name="connsiteY1204" fmla="*/ 532776 h 1270962"/>
                    <a:gd name="connsiteX1205" fmla="*/ 1072299 w 1165289"/>
                    <a:gd name="connsiteY1205" fmla="*/ 533624 h 1270962"/>
                    <a:gd name="connsiteX1206" fmla="*/ 1070601 w 1165289"/>
                    <a:gd name="connsiteY1206" fmla="*/ 536169 h 1270962"/>
                    <a:gd name="connsiteX1207" fmla="*/ 1066329 w 1165289"/>
                    <a:gd name="connsiteY1207" fmla="*/ 540437 h 1270962"/>
                    <a:gd name="connsiteX1208" fmla="*/ 1060360 w 1165289"/>
                    <a:gd name="connsiteY1208" fmla="*/ 548948 h 1270962"/>
                    <a:gd name="connsiteX1209" fmla="*/ 1057787 w 1165289"/>
                    <a:gd name="connsiteY1209" fmla="*/ 550671 h 1270962"/>
                    <a:gd name="connsiteX1210" fmla="*/ 1055240 w 1165289"/>
                    <a:gd name="connsiteY1210" fmla="*/ 554064 h 1270962"/>
                    <a:gd name="connsiteX1211" fmla="*/ 1052666 w 1165289"/>
                    <a:gd name="connsiteY1211" fmla="*/ 556636 h 1270962"/>
                    <a:gd name="connsiteX1212" fmla="*/ 1050968 w 1165289"/>
                    <a:gd name="connsiteY1212" fmla="*/ 559181 h 1270962"/>
                    <a:gd name="connsiteX1213" fmla="*/ 1049270 w 1165289"/>
                    <a:gd name="connsiteY1213" fmla="*/ 561753 h 1270962"/>
                    <a:gd name="connsiteX1214" fmla="*/ 1047546 w 1165289"/>
                    <a:gd name="connsiteY1214" fmla="*/ 561753 h 1270962"/>
                    <a:gd name="connsiteX1215" fmla="*/ 1044999 w 1165289"/>
                    <a:gd name="connsiteY1215" fmla="*/ 564298 h 1270962"/>
                    <a:gd name="connsiteX1216" fmla="*/ 1042452 w 1165289"/>
                    <a:gd name="connsiteY1216" fmla="*/ 568566 h 1270962"/>
                    <a:gd name="connsiteX1217" fmla="*/ 1039029 w 1165289"/>
                    <a:gd name="connsiteY1217" fmla="*/ 571986 h 1270962"/>
                    <a:gd name="connsiteX1218" fmla="*/ 1037331 w 1165289"/>
                    <a:gd name="connsiteY1218" fmla="*/ 571986 h 1270962"/>
                    <a:gd name="connsiteX1219" fmla="*/ 1036456 w 1165289"/>
                    <a:gd name="connsiteY1219" fmla="*/ 571986 h 1270962"/>
                    <a:gd name="connsiteX1220" fmla="*/ 1034758 w 1165289"/>
                    <a:gd name="connsiteY1220" fmla="*/ 571986 h 1270962"/>
                    <a:gd name="connsiteX1221" fmla="*/ 1033060 w 1165289"/>
                    <a:gd name="connsiteY1221" fmla="*/ 572834 h 1270962"/>
                    <a:gd name="connsiteX1222" fmla="*/ 1028788 w 1165289"/>
                    <a:gd name="connsiteY1222" fmla="*/ 575380 h 1270962"/>
                    <a:gd name="connsiteX1223" fmla="*/ 1025366 w 1165289"/>
                    <a:gd name="connsiteY1223" fmla="*/ 578800 h 1270962"/>
                    <a:gd name="connsiteX1224" fmla="*/ 1022819 w 1165289"/>
                    <a:gd name="connsiteY1224" fmla="*/ 579648 h 1270962"/>
                    <a:gd name="connsiteX1225" fmla="*/ 1021121 w 1165289"/>
                    <a:gd name="connsiteY1225" fmla="*/ 579648 h 1270962"/>
                    <a:gd name="connsiteX1226" fmla="*/ 1019396 w 1165289"/>
                    <a:gd name="connsiteY1226" fmla="*/ 578800 h 1270962"/>
                    <a:gd name="connsiteX1227" fmla="*/ 1019396 w 1165289"/>
                    <a:gd name="connsiteY1227" fmla="*/ 579648 h 1270962"/>
                    <a:gd name="connsiteX1228" fmla="*/ 1015151 w 1165289"/>
                    <a:gd name="connsiteY1228" fmla="*/ 578800 h 1270962"/>
                    <a:gd name="connsiteX1229" fmla="*/ 1009155 w 1165289"/>
                    <a:gd name="connsiteY1229" fmla="*/ 577951 h 1270962"/>
                    <a:gd name="connsiteX1230" fmla="*/ 1011729 w 1165289"/>
                    <a:gd name="connsiteY1230" fmla="*/ 571986 h 1270962"/>
                    <a:gd name="connsiteX1231" fmla="*/ 1012578 w 1165289"/>
                    <a:gd name="connsiteY1231" fmla="*/ 569414 h 1270962"/>
                    <a:gd name="connsiteX1232" fmla="*/ 1011729 w 1165289"/>
                    <a:gd name="connsiteY1232" fmla="*/ 567718 h 1270962"/>
                    <a:gd name="connsiteX1233" fmla="*/ 1004910 w 1165289"/>
                    <a:gd name="connsiteY1233" fmla="*/ 569414 h 1270962"/>
                    <a:gd name="connsiteX1234" fmla="*/ 1006608 w 1165289"/>
                    <a:gd name="connsiteY1234" fmla="*/ 572834 h 1270962"/>
                    <a:gd name="connsiteX1235" fmla="*/ 1004910 w 1165289"/>
                    <a:gd name="connsiteY1235" fmla="*/ 575380 h 1270962"/>
                    <a:gd name="connsiteX1236" fmla="*/ 1004910 w 1165289"/>
                    <a:gd name="connsiteY1236" fmla="*/ 576228 h 1270962"/>
                    <a:gd name="connsiteX1237" fmla="*/ 1004061 w 1165289"/>
                    <a:gd name="connsiteY1237" fmla="*/ 576228 h 1270962"/>
                    <a:gd name="connsiteX1238" fmla="*/ 1002337 w 1165289"/>
                    <a:gd name="connsiteY1238" fmla="*/ 578800 h 1270962"/>
                    <a:gd name="connsiteX1239" fmla="*/ 1001488 w 1165289"/>
                    <a:gd name="connsiteY1239" fmla="*/ 579648 h 1270962"/>
                    <a:gd name="connsiteX1240" fmla="*/ 999790 w 1165289"/>
                    <a:gd name="connsiteY1240" fmla="*/ 582193 h 1270962"/>
                    <a:gd name="connsiteX1241" fmla="*/ 998941 w 1165289"/>
                    <a:gd name="connsiteY1241" fmla="*/ 583068 h 1270962"/>
                    <a:gd name="connsiteX1242" fmla="*/ 998092 w 1165289"/>
                    <a:gd name="connsiteY1242" fmla="*/ 583068 h 1270962"/>
                    <a:gd name="connsiteX1243" fmla="*/ 994669 w 1165289"/>
                    <a:gd name="connsiteY1243" fmla="*/ 585613 h 1270962"/>
                    <a:gd name="connsiteX1244" fmla="*/ 992972 w 1165289"/>
                    <a:gd name="connsiteY1244" fmla="*/ 585613 h 1270962"/>
                    <a:gd name="connsiteX1245" fmla="*/ 991247 w 1165289"/>
                    <a:gd name="connsiteY1245" fmla="*/ 587310 h 1270962"/>
                    <a:gd name="connsiteX1246" fmla="*/ 990398 w 1165289"/>
                    <a:gd name="connsiteY1246" fmla="*/ 589033 h 1270962"/>
                    <a:gd name="connsiteX1247" fmla="*/ 989549 w 1165289"/>
                    <a:gd name="connsiteY1247" fmla="*/ 589881 h 1270962"/>
                    <a:gd name="connsiteX1248" fmla="*/ 988700 w 1165289"/>
                    <a:gd name="connsiteY1248" fmla="*/ 589881 h 1270962"/>
                    <a:gd name="connsiteX1249" fmla="*/ 987851 w 1165289"/>
                    <a:gd name="connsiteY1249" fmla="*/ 590730 h 1270962"/>
                    <a:gd name="connsiteX1250" fmla="*/ 986127 w 1165289"/>
                    <a:gd name="connsiteY1250" fmla="*/ 593275 h 1270962"/>
                    <a:gd name="connsiteX1251" fmla="*/ 986127 w 1165289"/>
                    <a:gd name="connsiteY1251" fmla="*/ 594150 h 1270962"/>
                    <a:gd name="connsiteX1252" fmla="*/ 983580 w 1165289"/>
                    <a:gd name="connsiteY1252" fmla="*/ 594998 h 1270962"/>
                    <a:gd name="connsiteX1253" fmla="*/ 981882 w 1165289"/>
                    <a:gd name="connsiteY1253" fmla="*/ 595846 h 1270962"/>
                    <a:gd name="connsiteX1254" fmla="*/ 982731 w 1165289"/>
                    <a:gd name="connsiteY1254" fmla="*/ 595846 h 1270962"/>
                    <a:gd name="connsiteX1255" fmla="*/ 981006 w 1165289"/>
                    <a:gd name="connsiteY1255" fmla="*/ 596695 h 1270962"/>
                    <a:gd name="connsiteX1256" fmla="*/ 979308 w 1165289"/>
                    <a:gd name="connsiteY1256" fmla="*/ 597543 h 1270962"/>
                    <a:gd name="connsiteX1257" fmla="*/ 975912 w 1165289"/>
                    <a:gd name="connsiteY1257" fmla="*/ 599266 h 1270962"/>
                    <a:gd name="connsiteX1258" fmla="*/ 974188 w 1165289"/>
                    <a:gd name="connsiteY1258" fmla="*/ 600115 h 1270962"/>
                    <a:gd name="connsiteX1259" fmla="*/ 973339 w 1165289"/>
                    <a:gd name="connsiteY1259" fmla="*/ 601812 h 1270962"/>
                    <a:gd name="connsiteX1260" fmla="*/ 970792 w 1165289"/>
                    <a:gd name="connsiteY1260" fmla="*/ 602660 h 1270962"/>
                    <a:gd name="connsiteX1261" fmla="*/ 968218 w 1165289"/>
                    <a:gd name="connsiteY1261" fmla="*/ 604357 h 1270962"/>
                    <a:gd name="connsiteX1262" fmla="*/ 968218 w 1165289"/>
                    <a:gd name="connsiteY1262" fmla="*/ 605232 h 1270962"/>
                    <a:gd name="connsiteX1263" fmla="*/ 966520 w 1165289"/>
                    <a:gd name="connsiteY1263" fmla="*/ 605232 h 1270962"/>
                    <a:gd name="connsiteX1264" fmla="*/ 964796 w 1165289"/>
                    <a:gd name="connsiteY1264" fmla="*/ 606080 h 1270962"/>
                    <a:gd name="connsiteX1265" fmla="*/ 963098 w 1165289"/>
                    <a:gd name="connsiteY1265" fmla="*/ 608625 h 1270962"/>
                    <a:gd name="connsiteX1266" fmla="*/ 961400 w 1165289"/>
                    <a:gd name="connsiteY1266" fmla="*/ 614590 h 1270962"/>
                    <a:gd name="connsiteX1267" fmla="*/ 961400 w 1165289"/>
                    <a:gd name="connsiteY1267" fmla="*/ 615438 h 1270962"/>
                    <a:gd name="connsiteX1268" fmla="*/ 960551 w 1165289"/>
                    <a:gd name="connsiteY1268" fmla="*/ 622278 h 1270962"/>
                    <a:gd name="connsiteX1269" fmla="*/ 961400 w 1165289"/>
                    <a:gd name="connsiteY1269" fmla="*/ 625672 h 1270962"/>
                    <a:gd name="connsiteX1270" fmla="*/ 963098 w 1165289"/>
                    <a:gd name="connsiteY1270" fmla="*/ 628244 h 1270962"/>
                    <a:gd name="connsiteX1271" fmla="*/ 963947 w 1165289"/>
                    <a:gd name="connsiteY1271" fmla="*/ 629092 h 1270962"/>
                    <a:gd name="connsiteX1272" fmla="*/ 967369 w 1165289"/>
                    <a:gd name="connsiteY1272" fmla="*/ 626520 h 1270962"/>
                    <a:gd name="connsiteX1273" fmla="*/ 968218 w 1165289"/>
                    <a:gd name="connsiteY1273" fmla="*/ 627395 h 1270962"/>
                    <a:gd name="connsiteX1274" fmla="*/ 969067 w 1165289"/>
                    <a:gd name="connsiteY1274" fmla="*/ 629092 h 1270962"/>
                    <a:gd name="connsiteX1275" fmla="*/ 968218 w 1165289"/>
                    <a:gd name="connsiteY1275" fmla="*/ 629940 h 1270962"/>
                    <a:gd name="connsiteX1276" fmla="*/ 969067 w 1165289"/>
                    <a:gd name="connsiteY1276" fmla="*/ 629940 h 1270962"/>
                    <a:gd name="connsiteX1277" fmla="*/ 969067 w 1165289"/>
                    <a:gd name="connsiteY1277" fmla="*/ 631637 h 1270962"/>
                    <a:gd name="connsiteX1278" fmla="*/ 969067 w 1165289"/>
                    <a:gd name="connsiteY1278" fmla="*/ 633360 h 1270962"/>
                    <a:gd name="connsiteX1279" fmla="*/ 969916 w 1165289"/>
                    <a:gd name="connsiteY1279" fmla="*/ 634209 h 1270962"/>
                    <a:gd name="connsiteX1280" fmla="*/ 970792 w 1165289"/>
                    <a:gd name="connsiteY1280" fmla="*/ 635905 h 1270962"/>
                    <a:gd name="connsiteX1281" fmla="*/ 969916 w 1165289"/>
                    <a:gd name="connsiteY1281" fmla="*/ 636754 h 1270962"/>
                    <a:gd name="connsiteX1282" fmla="*/ 970792 w 1165289"/>
                    <a:gd name="connsiteY1282" fmla="*/ 637602 h 1270962"/>
                    <a:gd name="connsiteX1283" fmla="*/ 969067 w 1165289"/>
                    <a:gd name="connsiteY1283" fmla="*/ 640174 h 1270962"/>
                    <a:gd name="connsiteX1284" fmla="*/ 967369 w 1165289"/>
                    <a:gd name="connsiteY1284" fmla="*/ 639325 h 1270962"/>
                    <a:gd name="connsiteX1285" fmla="*/ 967369 w 1165289"/>
                    <a:gd name="connsiteY1285" fmla="*/ 641022 h 1270962"/>
                    <a:gd name="connsiteX1286" fmla="*/ 968218 w 1165289"/>
                    <a:gd name="connsiteY1286" fmla="*/ 641022 h 1270962"/>
                    <a:gd name="connsiteX1287" fmla="*/ 969067 w 1165289"/>
                    <a:gd name="connsiteY1287" fmla="*/ 641022 h 1270962"/>
                    <a:gd name="connsiteX1288" fmla="*/ 968218 w 1165289"/>
                    <a:gd name="connsiteY1288" fmla="*/ 641870 h 1270962"/>
                    <a:gd name="connsiteX1289" fmla="*/ 968218 w 1165289"/>
                    <a:gd name="connsiteY1289" fmla="*/ 642719 h 1270962"/>
                    <a:gd name="connsiteX1290" fmla="*/ 965671 w 1165289"/>
                    <a:gd name="connsiteY1290" fmla="*/ 644442 h 1270962"/>
                    <a:gd name="connsiteX1291" fmla="*/ 965671 w 1165289"/>
                    <a:gd name="connsiteY1291" fmla="*/ 646139 h 1270962"/>
                    <a:gd name="connsiteX1292" fmla="*/ 964796 w 1165289"/>
                    <a:gd name="connsiteY1292" fmla="*/ 650407 h 1270962"/>
                    <a:gd name="connsiteX1293" fmla="*/ 964796 w 1165289"/>
                    <a:gd name="connsiteY1293" fmla="*/ 652104 h 1270962"/>
                    <a:gd name="connsiteX1294" fmla="*/ 965671 w 1165289"/>
                    <a:gd name="connsiteY1294" fmla="*/ 652952 h 1270962"/>
                    <a:gd name="connsiteX1295" fmla="*/ 967369 w 1165289"/>
                    <a:gd name="connsiteY1295" fmla="*/ 652952 h 1270962"/>
                    <a:gd name="connsiteX1296" fmla="*/ 967369 w 1165289"/>
                    <a:gd name="connsiteY1296" fmla="*/ 653801 h 1270962"/>
                    <a:gd name="connsiteX1297" fmla="*/ 967369 w 1165289"/>
                    <a:gd name="connsiteY1297" fmla="*/ 654649 h 1270962"/>
                    <a:gd name="connsiteX1298" fmla="*/ 969067 w 1165289"/>
                    <a:gd name="connsiteY1298" fmla="*/ 655524 h 1270962"/>
                    <a:gd name="connsiteX1299" fmla="*/ 968218 w 1165289"/>
                    <a:gd name="connsiteY1299" fmla="*/ 656372 h 1270962"/>
                    <a:gd name="connsiteX1300" fmla="*/ 968218 w 1165289"/>
                    <a:gd name="connsiteY1300" fmla="*/ 658917 h 1270962"/>
                    <a:gd name="connsiteX1301" fmla="*/ 969916 w 1165289"/>
                    <a:gd name="connsiteY1301" fmla="*/ 658917 h 1270962"/>
                    <a:gd name="connsiteX1302" fmla="*/ 970792 w 1165289"/>
                    <a:gd name="connsiteY1302" fmla="*/ 658069 h 1270962"/>
                    <a:gd name="connsiteX1303" fmla="*/ 970792 w 1165289"/>
                    <a:gd name="connsiteY1303" fmla="*/ 658917 h 1270962"/>
                    <a:gd name="connsiteX1304" fmla="*/ 970792 w 1165289"/>
                    <a:gd name="connsiteY1304" fmla="*/ 661489 h 1270962"/>
                    <a:gd name="connsiteX1305" fmla="*/ 969916 w 1165289"/>
                    <a:gd name="connsiteY1305" fmla="*/ 663186 h 1270962"/>
                    <a:gd name="connsiteX1306" fmla="*/ 967369 w 1165289"/>
                    <a:gd name="connsiteY1306" fmla="*/ 665757 h 1270962"/>
                    <a:gd name="connsiteX1307" fmla="*/ 967369 w 1165289"/>
                    <a:gd name="connsiteY1307" fmla="*/ 664882 h 1270962"/>
                    <a:gd name="connsiteX1308" fmla="*/ 966520 w 1165289"/>
                    <a:gd name="connsiteY1308" fmla="*/ 663186 h 1270962"/>
                    <a:gd name="connsiteX1309" fmla="*/ 964796 w 1165289"/>
                    <a:gd name="connsiteY1309" fmla="*/ 663186 h 1270962"/>
                    <a:gd name="connsiteX1310" fmla="*/ 963098 w 1165289"/>
                    <a:gd name="connsiteY1310" fmla="*/ 664882 h 1270962"/>
                    <a:gd name="connsiteX1311" fmla="*/ 960551 w 1165289"/>
                    <a:gd name="connsiteY1311" fmla="*/ 664882 h 1270962"/>
                    <a:gd name="connsiteX1312" fmla="*/ 961400 w 1165289"/>
                    <a:gd name="connsiteY1312" fmla="*/ 665757 h 1270962"/>
                    <a:gd name="connsiteX1313" fmla="*/ 961400 w 1165289"/>
                    <a:gd name="connsiteY1313" fmla="*/ 667454 h 1270962"/>
                    <a:gd name="connsiteX1314" fmla="*/ 960551 w 1165289"/>
                    <a:gd name="connsiteY1314" fmla="*/ 668302 h 1270962"/>
                    <a:gd name="connsiteX1315" fmla="*/ 957977 w 1165289"/>
                    <a:gd name="connsiteY1315" fmla="*/ 670848 h 1270962"/>
                    <a:gd name="connsiteX1316" fmla="*/ 957128 w 1165289"/>
                    <a:gd name="connsiteY1316" fmla="*/ 674268 h 1270962"/>
                    <a:gd name="connsiteX1317" fmla="*/ 957128 w 1165289"/>
                    <a:gd name="connsiteY1317" fmla="*/ 679384 h 1270962"/>
                    <a:gd name="connsiteX1318" fmla="*/ 958826 w 1165289"/>
                    <a:gd name="connsiteY1318" fmla="*/ 684501 h 1270962"/>
                    <a:gd name="connsiteX1319" fmla="*/ 960551 w 1165289"/>
                    <a:gd name="connsiteY1319" fmla="*/ 687046 h 1270962"/>
                    <a:gd name="connsiteX1320" fmla="*/ 963098 w 1165289"/>
                    <a:gd name="connsiteY1320" fmla="*/ 691314 h 1270962"/>
                    <a:gd name="connsiteX1321" fmla="*/ 963098 w 1165289"/>
                    <a:gd name="connsiteY1321" fmla="*/ 692163 h 1270962"/>
                    <a:gd name="connsiteX1322" fmla="*/ 964796 w 1165289"/>
                    <a:gd name="connsiteY1322" fmla="*/ 693011 h 1270962"/>
                    <a:gd name="connsiteX1323" fmla="*/ 965671 w 1165289"/>
                    <a:gd name="connsiteY1323" fmla="*/ 695583 h 1270962"/>
                    <a:gd name="connsiteX1324" fmla="*/ 965671 w 1165289"/>
                    <a:gd name="connsiteY1324" fmla="*/ 698976 h 1270962"/>
                    <a:gd name="connsiteX1325" fmla="*/ 965671 w 1165289"/>
                    <a:gd name="connsiteY1325" fmla="*/ 699851 h 1270962"/>
                    <a:gd name="connsiteX1326" fmla="*/ 963947 w 1165289"/>
                    <a:gd name="connsiteY1326" fmla="*/ 707513 h 1270962"/>
                    <a:gd name="connsiteX1327" fmla="*/ 963947 w 1165289"/>
                    <a:gd name="connsiteY1327" fmla="*/ 709210 h 1270962"/>
                    <a:gd name="connsiteX1328" fmla="*/ 963098 w 1165289"/>
                    <a:gd name="connsiteY1328" fmla="*/ 713478 h 1270962"/>
                    <a:gd name="connsiteX1329" fmla="*/ 962249 w 1165289"/>
                    <a:gd name="connsiteY1329" fmla="*/ 716050 h 1270962"/>
                    <a:gd name="connsiteX1330" fmla="*/ 962249 w 1165289"/>
                    <a:gd name="connsiteY1330" fmla="*/ 717746 h 1270962"/>
                    <a:gd name="connsiteX1331" fmla="*/ 959702 w 1165289"/>
                    <a:gd name="connsiteY1331" fmla="*/ 725408 h 1270962"/>
                    <a:gd name="connsiteX1332" fmla="*/ 958826 w 1165289"/>
                    <a:gd name="connsiteY1332" fmla="*/ 729677 h 1270962"/>
                    <a:gd name="connsiteX1333" fmla="*/ 957977 w 1165289"/>
                    <a:gd name="connsiteY1333" fmla="*/ 732222 h 1270962"/>
                    <a:gd name="connsiteX1334" fmla="*/ 957977 w 1165289"/>
                    <a:gd name="connsiteY1334" fmla="*/ 734793 h 1270962"/>
                    <a:gd name="connsiteX1335" fmla="*/ 957977 w 1165289"/>
                    <a:gd name="connsiteY1335" fmla="*/ 735642 h 1270962"/>
                    <a:gd name="connsiteX1336" fmla="*/ 957128 w 1165289"/>
                    <a:gd name="connsiteY1336" fmla="*/ 740758 h 1270962"/>
                    <a:gd name="connsiteX1337" fmla="*/ 957977 w 1165289"/>
                    <a:gd name="connsiteY1337" fmla="*/ 743304 h 1270962"/>
                    <a:gd name="connsiteX1338" fmla="*/ 957977 w 1165289"/>
                    <a:gd name="connsiteY1338" fmla="*/ 742455 h 1270962"/>
                    <a:gd name="connsiteX1339" fmla="*/ 958826 w 1165289"/>
                    <a:gd name="connsiteY1339" fmla="*/ 743304 h 1270962"/>
                    <a:gd name="connsiteX1340" fmla="*/ 958826 w 1165289"/>
                    <a:gd name="connsiteY1340" fmla="*/ 745027 h 1270962"/>
                    <a:gd name="connsiteX1341" fmla="*/ 958826 w 1165289"/>
                    <a:gd name="connsiteY1341" fmla="*/ 745875 h 1270962"/>
                    <a:gd name="connsiteX1342" fmla="*/ 958826 w 1165289"/>
                    <a:gd name="connsiteY1342" fmla="*/ 746724 h 1270962"/>
                    <a:gd name="connsiteX1343" fmla="*/ 957977 w 1165289"/>
                    <a:gd name="connsiteY1343" fmla="*/ 747572 h 1270962"/>
                    <a:gd name="connsiteX1344" fmla="*/ 957977 w 1165289"/>
                    <a:gd name="connsiteY1344" fmla="*/ 748420 h 1270962"/>
                    <a:gd name="connsiteX1345" fmla="*/ 956279 w 1165289"/>
                    <a:gd name="connsiteY1345" fmla="*/ 751840 h 1270962"/>
                    <a:gd name="connsiteX1346" fmla="*/ 956279 w 1165289"/>
                    <a:gd name="connsiteY1346" fmla="*/ 755260 h 1270962"/>
                    <a:gd name="connsiteX1347" fmla="*/ 954581 w 1165289"/>
                    <a:gd name="connsiteY1347" fmla="*/ 762074 h 1270962"/>
                    <a:gd name="connsiteX1348" fmla="*/ 953732 w 1165289"/>
                    <a:gd name="connsiteY1348" fmla="*/ 768887 h 1270962"/>
                    <a:gd name="connsiteX1349" fmla="*/ 952008 w 1165289"/>
                    <a:gd name="connsiteY1349" fmla="*/ 772307 h 1270962"/>
                    <a:gd name="connsiteX1350" fmla="*/ 952008 w 1165289"/>
                    <a:gd name="connsiteY1350" fmla="*/ 776549 h 1270962"/>
                    <a:gd name="connsiteX1351" fmla="*/ 951159 w 1165289"/>
                    <a:gd name="connsiteY1351" fmla="*/ 779969 h 1270962"/>
                    <a:gd name="connsiteX1352" fmla="*/ 950310 w 1165289"/>
                    <a:gd name="connsiteY1352" fmla="*/ 781666 h 1270962"/>
                    <a:gd name="connsiteX1353" fmla="*/ 948612 w 1165289"/>
                    <a:gd name="connsiteY1353" fmla="*/ 790202 h 1270962"/>
                    <a:gd name="connsiteX1354" fmla="*/ 948612 w 1165289"/>
                    <a:gd name="connsiteY1354" fmla="*/ 795319 h 1270962"/>
                    <a:gd name="connsiteX1355" fmla="*/ 948612 w 1165289"/>
                    <a:gd name="connsiteY1355" fmla="*/ 798713 h 1270962"/>
                    <a:gd name="connsiteX1356" fmla="*/ 948612 w 1165289"/>
                    <a:gd name="connsiteY1356" fmla="*/ 804704 h 1270962"/>
                    <a:gd name="connsiteX1357" fmla="*/ 950310 w 1165289"/>
                    <a:gd name="connsiteY1357" fmla="*/ 808098 h 1270962"/>
                    <a:gd name="connsiteX1358" fmla="*/ 952008 w 1165289"/>
                    <a:gd name="connsiteY1358" fmla="*/ 808946 h 1270962"/>
                    <a:gd name="connsiteX1359" fmla="*/ 952857 w 1165289"/>
                    <a:gd name="connsiteY1359" fmla="*/ 808946 h 1270962"/>
                    <a:gd name="connsiteX1360" fmla="*/ 953732 w 1165289"/>
                    <a:gd name="connsiteY1360" fmla="*/ 807249 h 1270962"/>
                    <a:gd name="connsiteX1361" fmla="*/ 953732 w 1165289"/>
                    <a:gd name="connsiteY1361" fmla="*/ 808946 h 1270962"/>
                    <a:gd name="connsiteX1362" fmla="*/ 952857 w 1165289"/>
                    <a:gd name="connsiteY1362" fmla="*/ 808946 h 1270962"/>
                    <a:gd name="connsiteX1363" fmla="*/ 952857 w 1165289"/>
                    <a:gd name="connsiteY1363" fmla="*/ 811518 h 1270962"/>
                    <a:gd name="connsiteX1364" fmla="*/ 952008 w 1165289"/>
                    <a:gd name="connsiteY1364" fmla="*/ 812366 h 1270962"/>
                    <a:gd name="connsiteX1365" fmla="*/ 952857 w 1165289"/>
                    <a:gd name="connsiteY1365" fmla="*/ 812366 h 1270962"/>
                    <a:gd name="connsiteX1366" fmla="*/ 952857 w 1165289"/>
                    <a:gd name="connsiteY1366" fmla="*/ 811518 h 1270962"/>
                    <a:gd name="connsiteX1367" fmla="*/ 953732 w 1165289"/>
                    <a:gd name="connsiteY1367" fmla="*/ 811518 h 1270962"/>
                    <a:gd name="connsiteX1368" fmla="*/ 953732 w 1165289"/>
                    <a:gd name="connsiteY1368" fmla="*/ 816634 h 1270962"/>
                    <a:gd name="connsiteX1369" fmla="*/ 953732 w 1165289"/>
                    <a:gd name="connsiteY1369" fmla="*/ 821751 h 1270962"/>
                    <a:gd name="connsiteX1370" fmla="*/ 954581 w 1165289"/>
                    <a:gd name="connsiteY1370" fmla="*/ 826841 h 1270962"/>
                    <a:gd name="connsiteX1371" fmla="*/ 955430 w 1165289"/>
                    <a:gd name="connsiteY1371" fmla="*/ 829413 h 1270962"/>
                    <a:gd name="connsiteX1372" fmla="*/ 955430 w 1165289"/>
                    <a:gd name="connsiteY1372" fmla="*/ 831110 h 1270962"/>
                    <a:gd name="connsiteX1373" fmla="*/ 957128 w 1165289"/>
                    <a:gd name="connsiteY1373" fmla="*/ 836226 h 1270962"/>
                    <a:gd name="connsiteX1374" fmla="*/ 957128 w 1165289"/>
                    <a:gd name="connsiteY1374" fmla="*/ 849005 h 1270962"/>
                    <a:gd name="connsiteX1375" fmla="*/ 957128 w 1165289"/>
                    <a:gd name="connsiteY1375" fmla="*/ 863507 h 1270962"/>
                    <a:gd name="connsiteX1376" fmla="*/ 957128 w 1165289"/>
                    <a:gd name="connsiteY1376" fmla="*/ 866927 h 1270962"/>
                    <a:gd name="connsiteX1377" fmla="*/ 957128 w 1165289"/>
                    <a:gd name="connsiteY1377" fmla="*/ 869472 h 1270962"/>
                    <a:gd name="connsiteX1378" fmla="*/ 957977 w 1165289"/>
                    <a:gd name="connsiteY1378" fmla="*/ 874589 h 1270962"/>
                    <a:gd name="connsiteX1379" fmla="*/ 957128 w 1165289"/>
                    <a:gd name="connsiteY1379" fmla="*/ 875437 h 1270962"/>
                    <a:gd name="connsiteX1380" fmla="*/ 957977 w 1165289"/>
                    <a:gd name="connsiteY1380" fmla="*/ 876285 h 1270962"/>
                    <a:gd name="connsiteX1381" fmla="*/ 959702 w 1165289"/>
                    <a:gd name="connsiteY1381" fmla="*/ 887367 h 1270962"/>
                    <a:gd name="connsiteX1382" fmla="*/ 962249 w 1165289"/>
                    <a:gd name="connsiteY1382" fmla="*/ 896752 h 1270962"/>
                    <a:gd name="connsiteX1383" fmla="*/ 962249 w 1165289"/>
                    <a:gd name="connsiteY1383" fmla="*/ 897601 h 1270962"/>
                    <a:gd name="connsiteX1384" fmla="*/ 963098 w 1165289"/>
                    <a:gd name="connsiteY1384" fmla="*/ 898449 h 1270962"/>
                    <a:gd name="connsiteX1385" fmla="*/ 963947 w 1165289"/>
                    <a:gd name="connsiteY1385" fmla="*/ 905289 h 1270962"/>
                    <a:gd name="connsiteX1386" fmla="*/ 963947 w 1165289"/>
                    <a:gd name="connsiteY1386" fmla="*/ 913799 h 1270962"/>
                    <a:gd name="connsiteX1387" fmla="*/ 964796 w 1165289"/>
                    <a:gd name="connsiteY1387" fmla="*/ 922336 h 1270962"/>
                    <a:gd name="connsiteX1388" fmla="*/ 966520 w 1165289"/>
                    <a:gd name="connsiteY1388" fmla="*/ 929149 h 1270962"/>
                    <a:gd name="connsiteX1389" fmla="*/ 967369 w 1165289"/>
                    <a:gd name="connsiteY1389" fmla="*/ 929149 h 1270962"/>
                    <a:gd name="connsiteX1390" fmla="*/ 969067 w 1165289"/>
                    <a:gd name="connsiteY1390" fmla="*/ 935114 h 1270962"/>
                    <a:gd name="connsiteX1391" fmla="*/ 969067 w 1165289"/>
                    <a:gd name="connsiteY1391" fmla="*/ 935963 h 1270962"/>
                    <a:gd name="connsiteX1392" fmla="*/ 969916 w 1165289"/>
                    <a:gd name="connsiteY1392" fmla="*/ 936811 h 1270962"/>
                    <a:gd name="connsiteX1393" fmla="*/ 973339 w 1165289"/>
                    <a:gd name="connsiteY1393" fmla="*/ 943625 h 1270962"/>
                    <a:gd name="connsiteX1394" fmla="*/ 974188 w 1165289"/>
                    <a:gd name="connsiteY1394" fmla="*/ 944499 h 1270962"/>
                    <a:gd name="connsiteX1395" fmla="*/ 974188 w 1165289"/>
                    <a:gd name="connsiteY1395" fmla="*/ 945348 h 1270962"/>
                    <a:gd name="connsiteX1396" fmla="*/ 973339 w 1165289"/>
                    <a:gd name="connsiteY1396" fmla="*/ 946196 h 1270962"/>
                    <a:gd name="connsiteX1397" fmla="*/ 973339 w 1165289"/>
                    <a:gd name="connsiteY1397" fmla="*/ 947045 h 1270962"/>
                    <a:gd name="connsiteX1398" fmla="*/ 975037 w 1165289"/>
                    <a:gd name="connsiteY1398" fmla="*/ 947893 h 1270962"/>
                    <a:gd name="connsiteX1399" fmla="*/ 975037 w 1165289"/>
                    <a:gd name="connsiteY1399" fmla="*/ 948741 h 1270962"/>
                    <a:gd name="connsiteX1400" fmla="*/ 974188 w 1165289"/>
                    <a:gd name="connsiteY1400" fmla="*/ 949616 h 1270962"/>
                    <a:gd name="connsiteX1401" fmla="*/ 973339 w 1165289"/>
                    <a:gd name="connsiteY1401" fmla="*/ 951313 h 1270962"/>
                    <a:gd name="connsiteX1402" fmla="*/ 970792 w 1165289"/>
                    <a:gd name="connsiteY1402" fmla="*/ 955581 h 1270962"/>
                    <a:gd name="connsiteX1403" fmla="*/ 967369 w 1165289"/>
                    <a:gd name="connsiteY1403" fmla="*/ 967511 h 1270962"/>
                    <a:gd name="connsiteX1404" fmla="*/ 964796 w 1165289"/>
                    <a:gd name="connsiteY1404" fmla="*/ 973477 h 1270962"/>
                    <a:gd name="connsiteX1405" fmla="*/ 963098 w 1165289"/>
                    <a:gd name="connsiteY1405" fmla="*/ 978593 h 1270962"/>
                    <a:gd name="connsiteX1406" fmla="*/ 962249 w 1165289"/>
                    <a:gd name="connsiteY1406" fmla="*/ 979442 h 1270962"/>
                    <a:gd name="connsiteX1407" fmla="*/ 962249 w 1165289"/>
                    <a:gd name="connsiteY1407" fmla="*/ 982862 h 1270962"/>
                    <a:gd name="connsiteX1408" fmla="*/ 962249 w 1165289"/>
                    <a:gd name="connsiteY1408" fmla="*/ 984558 h 1270962"/>
                    <a:gd name="connsiteX1409" fmla="*/ 963098 w 1165289"/>
                    <a:gd name="connsiteY1409" fmla="*/ 987103 h 1270962"/>
                    <a:gd name="connsiteX1410" fmla="*/ 962249 w 1165289"/>
                    <a:gd name="connsiteY1410" fmla="*/ 987952 h 1270962"/>
                    <a:gd name="connsiteX1411" fmla="*/ 961400 w 1165289"/>
                    <a:gd name="connsiteY1411" fmla="*/ 990523 h 1270962"/>
                    <a:gd name="connsiteX1412" fmla="*/ 960551 w 1165289"/>
                    <a:gd name="connsiteY1412" fmla="*/ 991372 h 1270962"/>
                    <a:gd name="connsiteX1413" fmla="*/ 959702 w 1165289"/>
                    <a:gd name="connsiteY1413" fmla="*/ 993917 h 1270962"/>
                    <a:gd name="connsiteX1414" fmla="*/ 957977 w 1165289"/>
                    <a:gd name="connsiteY1414" fmla="*/ 994792 h 1270962"/>
                    <a:gd name="connsiteX1415" fmla="*/ 955430 w 1165289"/>
                    <a:gd name="connsiteY1415" fmla="*/ 998185 h 1270962"/>
                    <a:gd name="connsiteX1416" fmla="*/ 955430 w 1165289"/>
                    <a:gd name="connsiteY1416" fmla="*/ 999034 h 1270962"/>
                    <a:gd name="connsiteX1417" fmla="*/ 954581 w 1165289"/>
                    <a:gd name="connsiteY1417" fmla="*/ 999034 h 1270962"/>
                    <a:gd name="connsiteX1418" fmla="*/ 953732 w 1165289"/>
                    <a:gd name="connsiteY1418" fmla="*/ 1002454 h 1270962"/>
                    <a:gd name="connsiteX1419" fmla="*/ 953732 w 1165289"/>
                    <a:gd name="connsiteY1419" fmla="*/ 1003302 h 1270962"/>
                    <a:gd name="connsiteX1420" fmla="*/ 955430 w 1165289"/>
                    <a:gd name="connsiteY1420" fmla="*/ 1000757 h 1270962"/>
                    <a:gd name="connsiteX1421" fmla="*/ 953732 w 1165289"/>
                    <a:gd name="connsiteY1421" fmla="*/ 1005025 h 1270962"/>
                    <a:gd name="connsiteX1422" fmla="*/ 954581 w 1165289"/>
                    <a:gd name="connsiteY1422" fmla="*/ 1008419 h 1270962"/>
                    <a:gd name="connsiteX1423" fmla="*/ 955430 w 1165289"/>
                    <a:gd name="connsiteY1423" fmla="*/ 1009267 h 1270962"/>
                    <a:gd name="connsiteX1424" fmla="*/ 956279 w 1165289"/>
                    <a:gd name="connsiteY1424" fmla="*/ 1009267 h 1270962"/>
                    <a:gd name="connsiteX1425" fmla="*/ 956279 w 1165289"/>
                    <a:gd name="connsiteY1425" fmla="*/ 1010115 h 1270962"/>
                    <a:gd name="connsiteX1426" fmla="*/ 955430 w 1165289"/>
                    <a:gd name="connsiteY1426" fmla="*/ 1011839 h 1270962"/>
                    <a:gd name="connsiteX1427" fmla="*/ 955430 w 1165289"/>
                    <a:gd name="connsiteY1427" fmla="*/ 1015232 h 1270962"/>
                    <a:gd name="connsiteX1428" fmla="*/ 953732 w 1165289"/>
                    <a:gd name="connsiteY1428" fmla="*/ 1016081 h 1270962"/>
                    <a:gd name="connsiteX1429" fmla="*/ 952008 w 1165289"/>
                    <a:gd name="connsiteY1429" fmla="*/ 1017804 h 1270962"/>
                    <a:gd name="connsiteX1430" fmla="*/ 949461 w 1165289"/>
                    <a:gd name="connsiteY1430" fmla="*/ 1022072 h 1270962"/>
                    <a:gd name="connsiteX1431" fmla="*/ 949461 w 1165289"/>
                    <a:gd name="connsiteY1431" fmla="*/ 1024617 h 1270962"/>
                    <a:gd name="connsiteX1432" fmla="*/ 948612 w 1165289"/>
                    <a:gd name="connsiteY1432" fmla="*/ 1025466 h 1270962"/>
                    <a:gd name="connsiteX1433" fmla="*/ 948612 w 1165289"/>
                    <a:gd name="connsiteY1433" fmla="*/ 1026314 h 1270962"/>
                    <a:gd name="connsiteX1434" fmla="*/ 949461 w 1165289"/>
                    <a:gd name="connsiteY1434" fmla="*/ 1025466 h 1270962"/>
                    <a:gd name="connsiteX1435" fmla="*/ 949461 w 1165289"/>
                    <a:gd name="connsiteY1435" fmla="*/ 1026314 h 1270962"/>
                    <a:gd name="connsiteX1436" fmla="*/ 949461 w 1165289"/>
                    <a:gd name="connsiteY1436" fmla="*/ 1028037 h 1270962"/>
                    <a:gd name="connsiteX1437" fmla="*/ 948612 w 1165289"/>
                    <a:gd name="connsiteY1437" fmla="*/ 1028886 h 1270962"/>
                    <a:gd name="connsiteX1438" fmla="*/ 948612 w 1165289"/>
                    <a:gd name="connsiteY1438" fmla="*/ 1030582 h 1270962"/>
                    <a:gd name="connsiteX1439" fmla="*/ 946038 w 1165289"/>
                    <a:gd name="connsiteY1439" fmla="*/ 1035699 h 1270962"/>
                    <a:gd name="connsiteX1440" fmla="*/ 946038 w 1165289"/>
                    <a:gd name="connsiteY1440" fmla="*/ 1039119 h 1270962"/>
                    <a:gd name="connsiteX1441" fmla="*/ 945189 w 1165289"/>
                    <a:gd name="connsiteY1441" fmla="*/ 1043361 h 1270962"/>
                    <a:gd name="connsiteX1442" fmla="*/ 945189 w 1165289"/>
                    <a:gd name="connsiteY1442" fmla="*/ 1045084 h 1270962"/>
                    <a:gd name="connsiteX1443" fmla="*/ 945189 w 1165289"/>
                    <a:gd name="connsiteY1443" fmla="*/ 1047629 h 1270962"/>
                    <a:gd name="connsiteX1444" fmla="*/ 944340 w 1165289"/>
                    <a:gd name="connsiteY1444" fmla="*/ 1050201 h 1270962"/>
                    <a:gd name="connsiteX1445" fmla="*/ 945189 w 1165289"/>
                    <a:gd name="connsiteY1445" fmla="*/ 1051049 h 1270962"/>
                    <a:gd name="connsiteX1446" fmla="*/ 943491 w 1165289"/>
                    <a:gd name="connsiteY1446" fmla="*/ 1052746 h 1270962"/>
                    <a:gd name="connsiteX1447" fmla="*/ 943491 w 1165289"/>
                    <a:gd name="connsiteY1447" fmla="*/ 1056166 h 1270962"/>
                    <a:gd name="connsiteX1448" fmla="*/ 943491 w 1165289"/>
                    <a:gd name="connsiteY1448" fmla="*/ 1058711 h 1270962"/>
                    <a:gd name="connsiteX1449" fmla="*/ 942642 w 1165289"/>
                    <a:gd name="connsiteY1449" fmla="*/ 1058711 h 1270962"/>
                    <a:gd name="connsiteX1450" fmla="*/ 941767 w 1165289"/>
                    <a:gd name="connsiteY1450" fmla="*/ 1059559 h 1270962"/>
                    <a:gd name="connsiteX1451" fmla="*/ 940918 w 1165289"/>
                    <a:gd name="connsiteY1451" fmla="*/ 1061283 h 1270962"/>
                    <a:gd name="connsiteX1452" fmla="*/ 940918 w 1165289"/>
                    <a:gd name="connsiteY1452" fmla="*/ 1062979 h 1270962"/>
                    <a:gd name="connsiteX1453" fmla="*/ 940069 w 1165289"/>
                    <a:gd name="connsiteY1453" fmla="*/ 1063828 h 1270962"/>
                    <a:gd name="connsiteX1454" fmla="*/ 939220 w 1165289"/>
                    <a:gd name="connsiteY1454" fmla="*/ 1063828 h 1270962"/>
                    <a:gd name="connsiteX1455" fmla="*/ 939220 w 1165289"/>
                    <a:gd name="connsiteY1455" fmla="*/ 1064676 h 1270962"/>
                    <a:gd name="connsiteX1456" fmla="*/ 938371 w 1165289"/>
                    <a:gd name="connsiteY1456" fmla="*/ 1069793 h 1270962"/>
                    <a:gd name="connsiteX1457" fmla="*/ 939220 w 1165289"/>
                    <a:gd name="connsiteY1457" fmla="*/ 1078330 h 1270962"/>
                    <a:gd name="connsiteX1458" fmla="*/ 940918 w 1165289"/>
                    <a:gd name="connsiteY1458" fmla="*/ 1080875 h 1270962"/>
                    <a:gd name="connsiteX1459" fmla="*/ 942642 w 1165289"/>
                    <a:gd name="connsiteY1459" fmla="*/ 1082571 h 1270962"/>
                    <a:gd name="connsiteX1460" fmla="*/ 940918 w 1165289"/>
                    <a:gd name="connsiteY1460" fmla="*/ 1083446 h 1270962"/>
                    <a:gd name="connsiteX1461" fmla="*/ 937522 w 1165289"/>
                    <a:gd name="connsiteY1461" fmla="*/ 1088563 h 1270962"/>
                    <a:gd name="connsiteX1462" fmla="*/ 937522 w 1165289"/>
                    <a:gd name="connsiteY1462" fmla="*/ 1093653 h 1270962"/>
                    <a:gd name="connsiteX1463" fmla="*/ 934948 w 1165289"/>
                    <a:gd name="connsiteY1463" fmla="*/ 1097922 h 1270962"/>
                    <a:gd name="connsiteX1464" fmla="*/ 934948 w 1165289"/>
                    <a:gd name="connsiteY1464" fmla="*/ 1103038 h 1270962"/>
                    <a:gd name="connsiteX1465" fmla="*/ 935797 w 1165289"/>
                    <a:gd name="connsiteY1465" fmla="*/ 1103887 h 1270962"/>
                    <a:gd name="connsiteX1466" fmla="*/ 934948 w 1165289"/>
                    <a:gd name="connsiteY1466" fmla="*/ 1104735 h 1270962"/>
                    <a:gd name="connsiteX1467" fmla="*/ 934099 w 1165289"/>
                    <a:gd name="connsiteY1467" fmla="*/ 1106458 h 1270962"/>
                    <a:gd name="connsiteX1468" fmla="*/ 934099 w 1165289"/>
                    <a:gd name="connsiteY1468" fmla="*/ 1109852 h 1270962"/>
                    <a:gd name="connsiteX1469" fmla="*/ 933250 w 1165289"/>
                    <a:gd name="connsiteY1469" fmla="*/ 1111575 h 1270962"/>
                    <a:gd name="connsiteX1470" fmla="*/ 931553 w 1165289"/>
                    <a:gd name="connsiteY1470" fmla="*/ 1112423 h 1270962"/>
                    <a:gd name="connsiteX1471" fmla="*/ 930677 w 1165289"/>
                    <a:gd name="connsiteY1471" fmla="*/ 1114120 h 1270962"/>
                    <a:gd name="connsiteX1472" fmla="*/ 929828 w 1165289"/>
                    <a:gd name="connsiteY1472" fmla="*/ 1117540 h 1270962"/>
                    <a:gd name="connsiteX1473" fmla="*/ 929828 w 1165289"/>
                    <a:gd name="connsiteY1473" fmla="*/ 1126899 h 1270962"/>
                    <a:gd name="connsiteX1474" fmla="*/ 929828 w 1165289"/>
                    <a:gd name="connsiteY1474" fmla="*/ 1128622 h 1270962"/>
                    <a:gd name="connsiteX1475" fmla="*/ 928979 w 1165289"/>
                    <a:gd name="connsiteY1475" fmla="*/ 1132890 h 1270962"/>
                    <a:gd name="connsiteX1476" fmla="*/ 929828 w 1165289"/>
                    <a:gd name="connsiteY1476" fmla="*/ 1139704 h 1270962"/>
                    <a:gd name="connsiteX1477" fmla="*/ 929828 w 1165289"/>
                    <a:gd name="connsiteY1477" fmla="*/ 1142249 h 1270962"/>
                    <a:gd name="connsiteX1478" fmla="*/ 930677 w 1165289"/>
                    <a:gd name="connsiteY1478" fmla="*/ 1148214 h 1270962"/>
                    <a:gd name="connsiteX1479" fmla="*/ 932402 w 1165289"/>
                    <a:gd name="connsiteY1479" fmla="*/ 1154179 h 1270962"/>
                    <a:gd name="connsiteX1480" fmla="*/ 932402 w 1165289"/>
                    <a:gd name="connsiteY1480" fmla="*/ 1162716 h 1270962"/>
                    <a:gd name="connsiteX1481" fmla="*/ 933250 w 1165289"/>
                    <a:gd name="connsiteY1481" fmla="*/ 1168681 h 1270962"/>
                    <a:gd name="connsiteX1482" fmla="*/ 932402 w 1165289"/>
                    <a:gd name="connsiteY1482" fmla="*/ 1169529 h 1270962"/>
                    <a:gd name="connsiteX1483" fmla="*/ 932402 w 1165289"/>
                    <a:gd name="connsiteY1483" fmla="*/ 1171226 h 1270962"/>
                    <a:gd name="connsiteX1484" fmla="*/ 933250 w 1165289"/>
                    <a:gd name="connsiteY1484" fmla="*/ 1176343 h 1270962"/>
                    <a:gd name="connsiteX1485" fmla="*/ 939220 w 1165289"/>
                    <a:gd name="connsiteY1485" fmla="*/ 1184879 h 1270962"/>
                    <a:gd name="connsiteX1486" fmla="*/ 940069 w 1165289"/>
                    <a:gd name="connsiteY1486" fmla="*/ 1184879 h 1270962"/>
                    <a:gd name="connsiteX1487" fmla="*/ 939220 w 1165289"/>
                    <a:gd name="connsiteY1487" fmla="*/ 1185728 h 1270962"/>
                    <a:gd name="connsiteX1488" fmla="*/ 933250 w 1165289"/>
                    <a:gd name="connsiteY1488" fmla="*/ 1190845 h 1270962"/>
                    <a:gd name="connsiteX1489" fmla="*/ 934099 w 1165289"/>
                    <a:gd name="connsiteY1489" fmla="*/ 1193390 h 1270962"/>
                    <a:gd name="connsiteX1490" fmla="*/ 931553 w 1165289"/>
                    <a:gd name="connsiteY1490" fmla="*/ 1195113 h 1270962"/>
                    <a:gd name="connsiteX1491" fmla="*/ 930677 w 1165289"/>
                    <a:gd name="connsiteY1491" fmla="*/ 1196810 h 1270962"/>
                    <a:gd name="connsiteX1492" fmla="*/ 923859 w 1165289"/>
                    <a:gd name="connsiteY1492" fmla="*/ 1203623 h 1270962"/>
                    <a:gd name="connsiteX1493" fmla="*/ 923010 w 1165289"/>
                    <a:gd name="connsiteY1493" fmla="*/ 1205346 h 1270962"/>
                    <a:gd name="connsiteX1494" fmla="*/ 923010 w 1165289"/>
                    <a:gd name="connsiteY1494" fmla="*/ 1207043 h 1270962"/>
                    <a:gd name="connsiteX1495" fmla="*/ 923859 w 1165289"/>
                    <a:gd name="connsiteY1495" fmla="*/ 1207891 h 1270962"/>
                    <a:gd name="connsiteX1496" fmla="*/ 923010 w 1165289"/>
                    <a:gd name="connsiteY1496" fmla="*/ 1208740 h 1270962"/>
                    <a:gd name="connsiteX1497" fmla="*/ 916191 w 1165289"/>
                    <a:gd name="connsiteY1497" fmla="*/ 1212160 h 1270962"/>
                    <a:gd name="connsiteX1498" fmla="*/ 914467 w 1165289"/>
                    <a:gd name="connsiteY1498" fmla="*/ 1212160 h 1270962"/>
                    <a:gd name="connsiteX1499" fmla="*/ 913618 w 1165289"/>
                    <a:gd name="connsiteY1499" fmla="*/ 1211311 h 1270962"/>
                    <a:gd name="connsiteX1500" fmla="*/ 911920 w 1165289"/>
                    <a:gd name="connsiteY1500" fmla="*/ 1212160 h 1270962"/>
                    <a:gd name="connsiteX1501" fmla="*/ 910222 w 1165289"/>
                    <a:gd name="connsiteY1501" fmla="*/ 1213857 h 1270962"/>
                    <a:gd name="connsiteX1502" fmla="*/ 909373 w 1165289"/>
                    <a:gd name="connsiteY1502" fmla="*/ 1213857 h 1270962"/>
                    <a:gd name="connsiteX1503" fmla="*/ 906799 w 1165289"/>
                    <a:gd name="connsiteY1503" fmla="*/ 1214705 h 1270962"/>
                    <a:gd name="connsiteX1504" fmla="*/ 900830 w 1165289"/>
                    <a:gd name="connsiteY1504" fmla="*/ 1218125 h 1270962"/>
                    <a:gd name="connsiteX1505" fmla="*/ 897407 w 1165289"/>
                    <a:gd name="connsiteY1505" fmla="*/ 1221518 h 1270962"/>
                    <a:gd name="connsiteX1506" fmla="*/ 894860 w 1165289"/>
                    <a:gd name="connsiteY1506" fmla="*/ 1224938 h 1270962"/>
                    <a:gd name="connsiteX1507" fmla="*/ 891438 w 1165289"/>
                    <a:gd name="connsiteY1507" fmla="*/ 1230903 h 1270962"/>
                    <a:gd name="connsiteX1508" fmla="*/ 888042 w 1165289"/>
                    <a:gd name="connsiteY1508" fmla="*/ 1237717 h 1270962"/>
                    <a:gd name="connsiteX1509" fmla="*/ 887193 w 1165289"/>
                    <a:gd name="connsiteY1509" fmla="*/ 1236869 h 1270962"/>
                    <a:gd name="connsiteX1510" fmla="*/ 886317 w 1165289"/>
                    <a:gd name="connsiteY1510" fmla="*/ 1236869 h 1270962"/>
                    <a:gd name="connsiteX1511" fmla="*/ 884619 w 1165289"/>
                    <a:gd name="connsiteY1511" fmla="*/ 1236869 h 1270962"/>
                    <a:gd name="connsiteX1512" fmla="*/ 884619 w 1165289"/>
                    <a:gd name="connsiteY1512" fmla="*/ 1236020 h 1270962"/>
                    <a:gd name="connsiteX1513" fmla="*/ 883770 w 1165289"/>
                    <a:gd name="connsiteY1513" fmla="*/ 1236020 h 1270962"/>
                    <a:gd name="connsiteX1514" fmla="*/ 884619 w 1165289"/>
                    <a:gd name="connsiteY1514" fmla="*/ 1237717 h 1270962"/>
                    <a:gd name="connsiteX1515" fmla="*/ 886317 w 1165289"/>
                    <a:gd name="connsiteY1515" fmla="*/ 1236869 h 1270962"/>
                    <a:gd name="connsiteX1516" fmla="*/ 885468 w 1165289"/>
                    <a:gd name="connsiteY1516" fmla="*/ 1237717 h 1270962"/>
                    <a:gd name="connsiteX1517" fmla="*/ 886317 w 1165289"/>
                    <a:gd name="connsiteY1517" fmla="*/ 1239440 h 1270962"/>
                    <a:gd name="connsiteX1518" fmla="*/ 887193 w 1165289"/>
                    <a:gd name="connsiteY1518" fmla="*/ 1238565 h 1270962"/>
                    <a:gd name="connsiteX1519" fmla="*/ 882921 w 1165289"/>
                    <a:gd name="connsiteY1519" fmla="*/ 1244557 h 1270962"/>
                    <a:gd name="connsiteX1520" fmla="*/ 876952 w 1165289"/>
                    <a:gd name="connsiteY1520" fmla="*/ 1255639 h 1270962"/>
                    <a:gd name="connsiteX1521" fmla="*/ 876952 w 1165289"/>
                    <a:gd name="connsiteY1521" fmla="*/ 1257335 h 1270962"/>
                    <a:gd name="connsiteX1522" fmla="*/ 874378 w 1165289"/>
                    <a:gd name="connsiteY1522" fmla="*/ 1262452 h 1270962"/>
                    <a:gd name="connsiteX1523" fmla="*/ 874378 w 1165289"/>
                    <a:gd name="connsiteY1523" fmla="*/ 1263301 h 1270962"/>
                    <a:gd name="connsiteX1524" fmla="*/ 873529 w 1165289"/>
                    <a:gd name="connsiteY1524" fmla="*/ 1266720 h 1270962"/>
                    <a:gd name="connsiteX1525" fmla="*/ 874378 w 1165289"/>
                    <a:gd name="connsiteY1525" fmla="*/ 1267569 h 1270962"/>
                    <a:gd name="connsiteX1526" fmla="*/ 872680 w 1165289"/>
                    <a:gd name="connsiteY1526" fmla="*/ 1270962 h 1270962"/>
                    <a:gd name="connsiteX1527" fmla="*/ 872680 w 1165289"/>
                    <a:gd name="connsiteY1527" fmla="*/ 1270114 h 1270962"/>
                    <a:gd name="connsiteX1528" fmla="*/ 872680 w 1165289"/>
                    <a:gd name="connsiteY1528" fmla="*/ 1268417 h 1270962"/>
                    <a:gd name="connsiteX1529" fmla="*/ 871831 w 1165289"/>
                    <a:gd name="connsiteY1529" fmla="*/ 1267569 h 1270962"/>
                    <a:gd name="connsiteX1530" fmla="*/ 870134 w 1165289"/>
                    <a:gd name="connsiteY1530" fmla="*/ 1266720 h 1270962"/>
                    <a:gd name="connsiteX1531" fmla="*/ 841958 w 1165289"/>
                    <a:gd name="connsiteY1531" fmla="*/ 1248799 h 1270962"/>
                    <a:gd name="connsiteX1532" fmla="*/ 841109 w 1165289"/>
                    <a:gd name="connsiteY1532" fmla="*/ 1247950 h 1270962"/>
                    <a:gd name="connsiteX1533" fmla="*/ 837713 w 1165289"/>
                    <a:gd name="connsiteY1533" fmla="*/ 1245405 h 1270962"/>
                    <a:gd name="connsiteX1534" fmla="*/ 823200 w 1165289"/>
                    <a:gd name="connsiteY1534" fmla="*/ 1236020 h 1270962"/>
                    <a:gd name="connsiteX1535" fmla="*/ 802719 w 1165289"/>
                    <a:gd name="connsiteY1535" fmla="*/ 1223242 h 1270962"/>
                    <a:gd name="connsiteX1536" fmla="*/ 802719 w 1165289"/>
                    <a:gd name="connsiteY1536" fmla="*/ 1219822 h 1270962"/>
                    <a:gd name="connsiteX1537" fmla="*/ 801021 w 1165289"/>
                    <a:gd name="connsiteY1537" fmla="*/ 1218973 h 1270962"/>
                    <a:gd name="connsiteX1538" fmla="*/ 798474 w 1165289"/>
                    <a:gd name="connsiteY1538" fmla="*/ 1217277 h 1270962"/>
                    <a:gd name="connsiteX1539" fmla="*/ 797625 w 1165289"/>
                    <a:gd name="connsiteY1539" fmla="*/ 1216402 h 1270962"/>
                    <a:gd name="connsiteX1540" fmla="*/ 797625 w 1165289"/>
                    <a:gd name="connsiteY1540" fmla="*/ 1215553 h 1270962"/>
                    <a:gd name="connsiteX1541" fmla="*/ 804443 w 1165289"/>
                    <a:gd name="connsiteY1541" fmla="*/ 1212160 h 1270962"/>
                    <a:gd name="connsiteX1542" fmla="*/ 808688 w 1165289"/>
                    <a:gd name="connsiteY1542" fmla="*/ 1206195 h 1270962"/>
                    <a:gd name="connsiteX1543" fmla="*/ 808688 w 1165289"/>
                    <a:gd name="connsiteY1543" fmla="*/ 1205346 h 1270962"/>
                    <a:gd name="connsiteX1544" fmla="*/ 807839 w 1165289"/>
                    <a:gd name="connsiteY1544" fmla="*/ 1203623 h 1270962"/>
                    <a:gd name="connsiteX1545" fmla="*/ 806141 w 1165289"/>
                    <a:gd name="connsiteY1545" fmla="*/ 1202775 h 1270962"/>
                    <a:gd name="connsiteX1546" fmla="*/ 805292 w 1165289"/>
                    <a:gd name="connsiteY1546" fmla="*/ 1203623 h 1270962"/>
                    <a:gd name="connsiteX1547" fmla="*/ 806141 w 1165289"/>
                    <a:gd name="connsiteY1547" fmla="*/ 1201926 h 1270962"/>
                    <a:gd name="connsiteX1548" fmla="*/ 805292 w 1165289"/>
                    <a:gd name="connsiteY1548" fmla="*/ 1200230 h 1270962"/>
                    <a:gd name="connsiteX1549" fmla="*/ 803594 w 1165289"/>
                    <a:gd name="connsiteY1549" fmla="*/ 1198506 h 1270962"/>
                    <a:gd name="connsiteX1550" fmla="*/ 804443 w 1165289"/>
                    <a:gd name="connsiteY1550" fmla="*/ 1196810 h 1270962"/>
                    <a:gd name="connsiteX1551" fmla="*/ 803594 w 1165289"/>
                    <a:gd name="connsiteY1551" fmla="*/ 1195113 h 1270962"/>
                    <a:gd name="connsiteX1552" fmla="*/ 804443 w 1165289"/>
                    <a:gd name="connsiteY1552" fmla="*/ 1193390 h 1270962"/>
                    <a:gd name="connsiteX1553" fmla="*/ 802719 w 1165289"/>
                    <a:gd name="connsiteY1553" fmla="*/ 1190845 h 1270962"/>
                    <a:gd name="connsiteX1554" fmla="*/ 801021 w 1165289"/>
                    <a:gd name="connsiteY1554" fmla="*/ 1190845 h 1270962"/>
                    <a:gd name="connsiteX1555" fmla="*/ 800172 w 1165289"/>
                    <a:gd name="connsiteY1555" fmla="*/ 1190845 h 1270962"/>
                    <a:gd name="connsiteX1556" fmla="*/ 799323 w 1165289"/>
                    <a:gd name="connsiteY1556" fmla="*/ 1189148 h 1270962"/>
                    <a:gd name="connsiteX1557" fmla="*/ 796749 w 1165289"/>
                    <a:gd name="connsiteY1557" fmla="*/ 1189996 h 1270962"/>
                    <a:gd name="connsiteX1558" fmla="*/ 795900 w 1165289"/>
                    <a:gd name="connsiteY1558" fmla="*/ 1189148 h 1270962"/>
                    <a:gd name="connsiteX1559" fmla="*/ 795051 w 1165289"/>
                    <a:gd name="connsiteY1559" fmla="*/ 1186576 h 1270962"/>
                    <a:gd name="connsiteX1560" fmla="*/ 794202 w 1165289"/>
                    <a:gd name="connsiteY1560" fmla="*/ 1186576 h 1270962"/>
                    <a:gd name="connsiteX1561" fmla="*/ 793353 w 1165289"/>
                    <a:gd name="connsiteY1561" fmla="*/ 1185728 h 1270962"/>
                    <a:gd name="connsiteX1562" fmla="*/ 793353 w 1165289"/>
                    <a:gd name="connsiteY1562" fmla="*/ 1183183 h 1270962"/>
                    <a:gd name="connsiteX1563" fmla="*/ 792504 w 1165289"/>
                    <a:gd name="connsiteY1563" fmla="*/ 1182308 h 1270962"/>
                    <a:gd name="connsiteX1564" fmla="*/ 790780 w 1165289"/>
                    <a:gd name="connsiteY1564" fmla="*/ 1181459 h 1270962"/>
                    <a:gd name="connsiteX1565" fmla="*/ 789931 w 1165289"/>
                    <a:gd name="connsiteY1565" fmla="*/ 1180611 h 1270962"/>
                    <a:gd name="connsiteX1566" fmla="*/ 790780 w 1165289"/>
                    <a:gd name="connsiteY1566" fmla="*/ 1178914 h 1270962"/>
                    <a:gd name="connsiteX1567" fmla="*/ 789082 w 1165289"/>
                    <a:gd name="connsiteY1567" fmla="*/ 1178066 h 1270962"/>
                    <a:gd name="connsiteX1568" fmla="*/ 788233 w 1165289"/>
                    <a:gd name="connsiteY1568" fmla="*/ 1176343 h 1270962"/>
                    <a:gd name="connsiteX1569" fmla="*/ 787384 w 1165289"/>
                    <a:gd name="connsiteY1569" fmla="*/ 1175494 h 1270962"/>
                    <a:gd name="connsiteX1570" fmla="*/ 787384 w 1165289"/>
                    <a:gd name="connsiteY1570" fmla="*/ 1177191 h 1270962"/>
                    <a:gd name="connsiteX1571" fmla="*/ 786508 w 1165289"/>
                    <a:gd name="connsiteY1571" fmla="*/ 1179763 h 1270962"/>
                    <a:gd name="connsiteX1572" fmla="*/ 785659 w 1165289"/>
                    <a:gd name="connsiteY1572" fmla="*/ 1178066 h 1270962"/>
                    <a:gd name="connsiteX1573" fmla="*/ 783961 w 1165289"/>
                    <a:gd name="connsiteY1573" fmla="*/ 1175494 h 1270962"/>
                    <a:gd name="connsiteX1574" fmla="*/ 783112 w 1165289"/>
                    <a:gd name="connsiteY1574" fmla="*/ 1175494 h 1270962"/>
                    <a:gd name="connsiteX1575" fmla="*/ 781414 w 1165289"/>
                    <a:gd name="connsiteY1575" fmla="*/ 1177191 h 1270962"/>
                    <a:gd name="connsiteX1576" fmla="*/ 780539 w 1165289"/>
                    <a:gd name="connsiteY1576" fmla="*/ 1175494 h 1270962"/>
                    <a:gd name="connsiteX1577" fmla="*/ 778841 w 1165289"/>
                    <a:gd name="connsiteY1577" fmla="*/ 1174646 h 1270962"/>
                    <a:gd name="connsiteX1578" fmla="*/ 778841 w 1165289"/>
                    <a:gd name="connsiteY1578" fmla="*/ 1172949 h 1270962"/>
                    <a:gd name="connsiteX1579" fmla="*/ 778841 w 1165289"/>
                    <a:gd name="connsiteY1579" fmla="*/ 1172101 h 1270962"/>
                    <a:gd name="connsiteX1580" fmla="*/ 779690 w 1165289"/>
                    <a:gd name="connsiteY1580" fmla="*/ 1172101 h 1270962"/>
                    <a:gd name="connsiteX1581" fmla="*/ 778841 w 1165289"/>
                    <a:gd name="connsiteY1581" fmla="*/ 1170378 h 1270962"/>
                    <a:gd name="connsiteX1582" fmla="*/ 779690 w 1165289"/>
                    <a:gd name="connsiteY1582" fmla="*/ 1169529 h 1270962"/>
                    <a:gd name="connsiteX1583" fmla="*/ 777143 w 1165289"/>
                    <a:gd name="connsiteY1583" fmla="*/ 1169529 h 1270962"/>
                    <a:gd name="connsiteX1584" fmla="*/ 775445 w 1165289"/>
                    <a:gd name="connsiteY1584" fmla="*/ 1171226 h 1270962"/>
                    <a:gd name="connsiteX1585" fmla="*/ 772871 w 1165289"/>
                    <a:gd name="connsiteY1585" fmla="*/ 1169529 h 1270962"/>
                    <a:gd name="connsiteX1586" fmla="*/ 771173 w 1165289"/>
                    <a:gd name="connsiteY1586" fmla="*/ 1165261 h 1270962"/>
                    <a:gd name="connsiteX1587" fmla="*/ 770324 w 1165289"/>
                    <a:gd name="connsiteY1587" fmla="*/ 1164413 h 1270962"/>
                    <a:gd name="connsiteX1588" fmla="*/ 769449 w 1165289"/>
                    <a:gd name="connsiteY1588" fmla="*/ 1163564 h 1270962"/>
                    <a:gd name="connsiteX1589" fmla="*/ 770324 w 1165289"/>
                    <a:gd name="connsiteY1589" fmla="*/ 1161867 h 1270962"/>
                    <a:gd name="connsiteX1590" fmla="*/ 770324 w 1165289"/>
                    <a:gd name="connsiteY1590" fmla="*/ 1159296 h 1270962"/>
                    <a:gd name="connsiteX1591" fmla="*/ 768600 w 1165289"/>
                    <a:gd name="connsiteY1591" fmla="*/ 1159296 h 1270962"/>
                    <a:gd name="connsiteX1592" fmla="*/ 768600 w 1165289"/>
                    <a:gd name="connsiteY1592" fmla="*/ 1157599 h 1270962"/>
                    <a:gd name="connsiteX1593" fmla="*/ 767751 w 1165289"/>
                    <a:gd name="connsiteY1593" fmla="*/ 1157599 h 1270962"/>
                    <a:gd name="connsiteX1594" fmla="*/ 766053 w 1165289"/>
                    <a:gd name="connsiteY1594" fmla="*/ 1155027 h 1270962"/>
                    <a:gd name="connsiteX1595" fmla="*/ 766053 w 1165289"/>
                    <a:gd name="connsiteY1595" fmla="*/ 1154179 h 1270962"/>
                    <a:gd name="connsiteX1596" fmla="*/ 766053 w 1165289"/>
                    <a:gd name="connsiteY1596" fmla="*/ 1153331 h 1270962"/>
                    <a:gd name="connsiteX1597" fmla="*/ 761781 w 1165289"/>
                    <a:gd name="connsiteY1597" fmla="*/ 1152482 h 1270962"/>
                    <a:gd name="connsiteX1598" fmla="*/ 760083 w 1165289"/>
                    <a:gd name="connsiteY1598" fmla="*/ 1150786 h 1270962"/>
                    <a:gd name="connsiteX1599" fmla="*/ 758359 w 1165289"/>
                    <a:gd name="connsiteY1599" fmla="*/ 1149937 h 1270962"/>
                    <a:gd name="connsiteX1600" fmla="*/ 755812 w 1165289"/>
                    <a:gd name="connsiteY1600" fmla="*/ 1150786 h 1270962"/>
                    <a:gd name="connsiteX1601" fmla="*/ 754963 w 1165289"/>
                    <a:gd name="connsiteY1601" fmla="*/ 1149937 h 1270962"/>
                    <a:gd name="connsiteX1602" fmla="*/ 752389 w 1165289"/>
                    <a:gd name="connsiteY1602" fmla="*/ 1148214 h 1270962"/>
                    <a:gd name="connsiteX1603" fmla="*/ 755812 w 1165289"/>
                    <a:gd name="connsiteY1603" fmla="*/ 1146517 h 1270962"/>
                    <a:gd name="connsiteX1604" fmla="*/ 755812 w 1165289"/>
                    <a:gd name="connsiteY1604" fmla="*/ 1145669 h 1270962"/>
                    <a:gd name="connsiteX1605" fmla="*/ 755812 w 1165289"/>
                    <a:gd name="connsiteY1605" fmla="*/ 1144821 h 1270962"/>
                    <a:gd name="connsiteX1606" fmla="*/ 755812 w 1165289"/>
                    <a:gd name="connsiteY1606" fmla="*/ 1143097 h 1270962"/>
                    <a:gd name="connsiteX1607" fmla="*/ 754963 w 1165289"/>
                    <a:gd name="connsiteY1607" fmla="*/ 1142249 h 1270962"/>
                    <a:gd name="connsiteX1608" fmla="*/ 756661 w 1165289"/>
                    <a:gd name="connsiteY1608" fmla="*/ 1140552 h 1270962"/>
                    <a:gd name="connsiteX1609" fmla="*/ 754963 w 1165289"/>
                    <a:gd name="connsiteY1609" fmla="*/ 1139704 h 1270962"/>
                    <a:gd name="connsiteX1610" fmla="*/ 754963 w 1165289"/>
                    <a:gd name="connsiteY1610" fmla="*/ 1137981 h 1270962"/>
                    <a:gd name="connsiteX1611" fmla="*/ 756661 w 1165289"/>
                    <a:gd name="connsiteY1611" fmla="*/ 1137981 h 1270962"/>
                    <a:gd name="connsiteX1612" fmla="*/ 756661 w 1165289"/>
                    <a:gd name="connsiteY1612" fmla="*/ 1136284 h 1270962"/>
                    <a:gd name="connsiteX1613" fmla="*/ 757510 w 1165289"/>
                    <a:gd name="connsiteY1613" fmla="*/ 1136284 h 1270962"/>
                    <a:gd name="connsiteX1614" fmla="*/ 759234 w 1165289"/>
                    <a:gd name="connsiteY1614" fmla="*/ 1133739 h 1270962"/>
                    <a:gd name="connsiteX1615" fmla="*/ 762630 w 1165289"/>
                    <a:gd name="connsiteY1615" fmla="*/ 1132890 h 1270962"/>
                    <a:gd name="connsiteX1616" fmla="*/ 760083 w 1165289"/>
                    <a:gd name="connsiteY1616" fmla="*/ 1131167 h 1270962"/>
                    <a:gd name="connsiteX1617" fmla="*/ 760083 w 1165289"/>
                    <a:gd name="connsiteY1617" fmla="*/ 1129470 h 1270962"/>
                    <a:gd name="connsiteX1618" fmla="*/ 759234 w 1165289"/>
                    <a:gd name="connsiteY1618" fmla="*/ 1128622 h 1270962"/>
                    <a:gd name="connsiteX1619" fmla="*/ 759234 w 1165289"/>
                    <a:gd name="connsiteY1619" fmla="*/ 1126899 h 1270962"/>
                    <a:gd name="connsiteX1620" fmla="*/ 760083 w 1165289"/>
                    <a:gd name="connsiteY1620" fmla="*/ 1126899 h 1270962"/>
                    <a:gd name="connsiteX1621" fmla="*/ 760932 w 1165289"/>
                    <a:gd name="connsiteY1621" fmla="*/ 1126050 h 1270962"/>
                    <a:gd name="connsiteX1622" fmla="*/ 760083 w 1165289"/>
                    <a:gd name="connsiteY1622" fmla="*/ 1123505 h 1270962"/>
                    <a:gd name="connsiteX1623" fmla="*/ 761781 w 1165289"/>
                    <a:gd name="connsiteY1623" fmla="*/ 1121809 h 1270962"/>
                    <a:gd name="connsiteX1624" fmla="*/ 761781 w 1165289"/>
                    <a:gd name="connsiteY1624" fmla="*/ 1120085 h 1270962"/>
                    <a:gd name="connsiteX1625" fmla="*/ 759234 w 1165289"/>
                    <a:gd name="connsiteY1625" fmla="*/ 1119237 h 1270962"/>
                    <a:gd name="connsiteX1626" fmla="*/ 758359 w 1165289"/>
                    <a:gd name="connsiteY1626" fmla="*/ 1114969 h 1270962"/>
                    <a:gd name="connsiteX1627" fmla="*/ 760083 w 1165289"/>
                    <a:gd name="connsiteY1627" fmla="*/ 1112423 h 1270962"/>
                    <a:gd name="connsiteX1628" fmla="*/ 760932 w 1165289"/>
                    <a:gd name="connsiteY1628" fmla="*/ 1107307 h 1270962"/>
                    <a:gd name="connsiteX1629" fmla="*/ 760932 w 1165289"/>
                    <a:gd name="connsiteY1629" fmla="*/ 1106458 h 1270962"/>
                    <a:gd name="connsiteX1630" fmla="*/ 759234 w 1165289"/>
                    <a:gd name="connsiteY1630" fmla="*/ 1106458 h 1270962"/>
                    <a:gd name="connsiteX1631" fmla="*/ 759234 w 1165289"/>
                    <a:gd name="connsiteY1631" fmla="*/ 1105610 h 1270962"/>
                    <a:gd name="connsiteX1632" fmla="*/ 759234 w 1165289"/>
                    <a:gd name="connsiteY1632" fmla="*/ 1103887 h 1270962"/>
                    <a:gd name="connsiteX1633" fmla="*/ 761781 w 1165289"/>
                    <a:gd name="connsiteY1633" fmla="*/ 1098770 h 1270962"/>
                    <a:gd name="connsiteX1634" fmla="*/ 761781 w 1165289"/>
                    <a:gd name="connsiteY1634" fmla="*/ 1097922 h 1270962"/>
                    <a:gd name="connsiteX1635" fmla="*/ 761781 w 1165289"/>
                    <a:gd name="connsiteY1635" fmla="*/ 1097073 h 1270962"/>
                    <a:gd name="connsiteX1636" fmla="*/ 762630 w 1165289"/>
                    <a:gd name="connsiteY1636" fmla="*/ 1093653 h 1270962"/>
                    <a:gd name="connsiteX1637" fmla="*/ 763479 w 1165289"/>
                    <a:gd name="connsiteY1637" fmla="*/ 1093653 h 1270962"/>
                    <a:gd name="connsiteX1638" fmla="*/ 766053 w 1165289"/>
                    <a:gd name="connsiteY1638" fmla="*/ 1091108 h 1270962"/>
                    <a:gd name="connsiteX1639" fmla="*/ 767751 w 1165289"/>
                    <a:gd name="connsiteY1639" fmla="*/ 1086840 h 1270962"/>
                    <a:gd name="connsiteX1640" fmla="*/ 769449 w 1165289"/>
                    <a:gd name="connsiteY1640" fmla="*/ 1083446 h 1270962"/>
                    <a:gd name="connsiteX1641" fmla="*/ 769449 w 1165289"/>
                    <a:gd name="connsiteY1641" fmla="*/ 1080875 h 1270962"/>
                    <a:gd name="connsiteX1642" fmla="*/ 771173 w 1165289"/>
                    <a:gd name="connsiteY1642" fmla="*/ 1080026 h 1270962"/>
                    <a:gd name="connsiteX1643" fmla="*/ 773720 w 1165289"/>
                    <a:gd name="connsiteY1643" fmla="*/ 1080026 h 1270962"/>
                    <a:gd name="connsiteX1644" fmla="*/ 773720 w 1165289"/>
                    <a:gd name="connsiteY1644" fmla="*/ 1080875 h 1270962"/>
                    <a:gd name="connsiteX1645" fmla="*/ 774569 w 1165289"/>
                    <a:gd name="connsiteY1645" fmla="*/ 1081723 h 1270962"/>
                    <a:gd name="connsiteX1646" fmla="*/ 776294 w 1165289"/>
                    <a:gd name="connsiteY1646" fmla="*/ 1081723 h 1270962"/>
                    <a:gd name="connsiteX1647" fmla="*/ 777143 w 1165289"/>
                    <a:gd name="connsiteY1647" fmla="*/ 1081723 h 1270962"/>
                    <a:gd name="connsiteX1648" fmla="*/ 778841 w 1165289"/>
                    <a:gd name="connsiteY1648" fmla="*/ 1082571 h 1270962"/>
                    <a:gd name="connsiteX1649" fmla="*/ 779690 w 1165289"/>
                    <a:gd name="connsiteY1649" fmla="*/ 1082571 h 1270962"/>
                    <a:gd name="connsiteX1650" fmla="*/ 780539 w 1165289"/>
                    <a:gd name="connsiteY1650" fmla="*/ 1081723 h 1270962"/>
                    <a:gd name="connsiteX1651" fmla="*/ 781414 w 1165289"/>
                    <a:gd name="connsiteY1651" fmla="*/ 1081723 h 1270962"/>
                    <a:gd name="connsiteX1652" fmla="*/ 783961 w 1165289"/>
                    <a:gd name="connsiteY1652" fmla="*/ 1080875 h 1270962"/>
                    <a:gd name="connsiteX1653" fmla="*/ 784810 w 1165289"/>
                    <a:gd name="connsiteY1653" fmla="*/ 1080026 h 1270962"/>
                    <a:gd name="connsiteX1654" fmla="*/ 787384 w 1165289"/>
                    <a:gd name="connsiteY1654" fmla="*/ 1081723 h 1270962"/>
                    <a:gd name="connsiteX1655" fmla="*/ 787384 w 1165289"/>
                    <a:gd name="connsiteY1655" fmla="*/ 1082571 h 1270962"/>
                    <a:gd name="connsiteX1656" fmla="*/ 788233 w 1165289"/>
                    <a:gd name="connsiteY1656" fmla="*/ 1082571 h 1270962"/>
                    <a:gd name="connsiteX1657" fmla="*/ 789931 w 1165289"/>
                    <a:gd name="connsiteY1657" fmla="*/ 1084295 h 1270962"/>
                    <a:gd name="connsiteX1658" fmla="*/ 790780 w 1165289"/>
                    <a:gd name="connsiteY1658" fmla="*/ 1083446 h 1270962"/>
                    <a:gd name="connsiteX1659" fmla="*/ 791629 w 1165289"/>
                    <a:gd name="connsiteY1659" fmla="*/ 1083446 h 1270962"/>
                    <a:gd name="connsiteX1660" fmla="*/ 793353 w 1165289"/>
                    <a:gd name="connsiteY1660" fmla="*/ 1081723 h 1270962"/>
                    <a:gd name="connsiteX1661" fmla="*/ 794202 w 1165289"/>
                    <a:gd name="connsiteY1661" fmla="*/ 1083446 h 1270962"/>
                    <a:gd name="connsiteX1662" fmla="*/ 795900 w 1165289"/>
                    <a:gd name="connsiteY1662" fmla="*/ 1083446 h 1270962"/>
                    <a:gd name="connsiteX1663" fmla="*/ 796749 w 1165289"/>
                    <a:gd name="connsiteY1663" fmla="*/ 1081723 h 1270962"/>
                    <a:gd name="connsiteX1664" fmla="*/ 796749 w 1165289"/>
                    <a:gd name="connsiteY1664" fmla="*/ 1079178 h 1270962"/>
                    <a:gd name="connsiteX1665" fmla="*/ 797625 w 1165289"/>
                    <a:gd name="connsiteY1665" fmla="*/ 1078330 h 1270962"/>
                    <a:gd name="connsiteX1666" fmla="*/ 797625 w 1165289"/>
                    <a:gd name="connsiteY1666" fmla="*/ 1077481 h 1270962"/>
                    <a:gd name="connsiteX1667" fmla="*/ 799323 w 1165289"/>
                    <a:gd name="connsiteY1667" fmla="*/ 1077481 h 1270962"/>
                    <a:gd name="connsiteX1668" fmla="*/ 799323 w 1165289"/>
                    <a:gd name="connsiteY1668" fmla="*/ 1076606 h 1270962"/>
                    <a:gd name="connsiteX1669" fmla="*/ 800172 w 1165289"/>
                    <a:gd name="connsiteY1669" fmla="*/ 1075758 h 1270962"/>
                    <a:gd name="connsiteX1670" fmla="*/ 799323 w 1165289"/>
                    <a:gd name="connsiteY1670" fmla="*/ 1074910 h 1270962"/>
                    <a:gd name="connsiteX1671" fmla="*/ 799323 w 1165289"/>
                    <a:gd name="connsiteY1671" fmla="*/ 1073213 h 1270962"/>
                    <a:gd name="connsiteX1672" fmla="*/ 798474 w 1165289"/>
                    <a:gd name="connsiteY1672" fmla="*/ 1072365 h 1270962"/>
                    <a:gd name="connsiteX1673" fmla="*/ 798474 w 1165289"/>
                    <a:gd name="connsiteY1673" fmla="*/ 1070641 h 1270962"/>
                    <a:gd name="connsiteX1674" fmla="*/ 796749 w 1165289"/>
                    <a:gd name="connsiteY1674" fmla="*/ 1069793 h 1270962"/>
                    <a:gd name="connsiteX1675" fmla="*/ 795051 w 1165289"/>
                    <a:gd name="connsiteY1675" fmla="*/ 1070641 h 1270962"/>
                    <a:gd name="connsiteX1676" fmla="*/ 794202 w 1165289"/>
                    <a:gd name="connsiteY1676" fmla="*/ 1069793 h 1270962"/>
                    <a:gd name="connsiteX1677" fmla="*/ 790780 w 1165289"/>
                    <a:gd name="connsiteY1677" fmla="*/ 1069793 h 1270962"/>
                    <a:gd name="connsiteX1678" fmla="*/ 789082 w 1165289"/>
                    <a:gd name="connsiteY1678" fmla="*/ 1068945 h 1270962"/>
                    <a:gd name="connsiteX1679" fmla="*/ 787384 w 1165289"/>
                    <a:gd name="connsiteY1679" fmla="*/ 1068096 h 1270962"/>
                    <a:gd name="connsiteX1680" fmla="*/ 789082 w 1165289"/>
                    <a:gd name="connsiteY1680" fmla="*/ 1067248 h 1270962"/>
                    <a:gd name="connsiteX1681" fmla="*/ 790780 w 1165289"/>
                    <a:gd name="connsiteY1681" fmla="*/ 1062979 h 1270962"/>
                    <a:gd name="connsiteX1682" fmla="*/ 792504 w 1165289"/>
                    <a:gd name="connsiteY1682" fmla="*/ 1062131 h 1270962"/>
                    <a:gd name="connsiteX1683" fmla="*/ 792504 w 1165289"/>
                    <a:gd name="connsiteY1683" fmla="*/ 1059559 h 1270962"/>
                    <a:gd name="connsiteX1684" fmla="*/ 793353 w 1165289"/>
                    <a:gd name="connsiteY1684" fmla="*/ 1057863 h 1270962"/>
                    <a:gd name="connsiteX1685" fmla="*/ 792504 w 1165289"/>
                    <a:gd name="connsiteY1685" fmla="*/ 1057014 h 1270962"/>
                    <a:gd name="connsiteX1686" fmla="*/ 791629 w 1165289"/>
                    <a:gd name="connsiteY1686" fmla="*/ 1056166 h 1270962"/>
                    <a:gd name="connsiteX1687" fmla="*/ 791629 w 1165289"/>
                    <a:gd name="connsiteY1687" fmla="*/ 1054443 h 1270962"/>
                    <a:gd name="connsiteX1688" fmla="*/ 793353 w 1165289"/>
                    <a:gd name="connsiteY1688" fmla="*/ 1051049 h 1270962"/>
                    <a:gd name="connsiteX1689" fmla="*/ 794202 w 1165289"/>
                    <a:gd name="connsiteY1689" fmla="*/ 1046781 h 1270962"/>
                    <a:gd name="connsiteX1690" fmla="*/ 795051 w 1165289"/>
                    <a:gd name="connsiteY1690" fmla="*/ 1045084 h 1270962"/>
                    <a:gd name="connsiteX1691" fmla="*/ 795051 w 1165289"/>
                    <a:gd name="connsiteY1691" fmla="*/ 1044236 h 1270962"/>
                    <a:gd name="connsiteX1692" fmla="*/ 796749 w 1165289"/>
                    <a:gd name="connsiteY1692" fmla="*/ 1040816 h 1270962"/>
                    <a:gd name="connsiteX1693" fmla="*/ 798474 w 1165289"/>
                    <a:gd name="connsiteY1693" fmla="*/ 1040816 h 1270962"/>
                    <a:gd name="connsiteX1694" fmla="*/ 799323 w 1165289"/>
                    <a:gd name="connsiteY1694" fmla="*/ 1039967 h 1270962"/>
                    <a:gd name="connsiteX1695" fmla="*/ 800172 w 1165289"/>
                    <a:gd name="connsiteY1695" fmla="*/ 1040816 h 1270962"/>
                    <a:gd name="connsiteX1696" fmla="*/ 800172 w 1165289"/>
                    <a:gd name="connsiteY1696" fmla="*/ 1039967 h 1270962"/>
                    <a:gd name="connsiteX1697" fmla="*/ 801021 w 1165289"/>
                    <a:gd name="connsiteY1697" fmla="*/ 1039119 h 1270962"/>
                    <a:gd name="connsiteX1698" fmla="*/ 801870 w 1165289"/>
                    <a:gd name="connsiteY1698" fmla="*/ 1039119 h 1270962"/>
                    <a:gd name="connsiteX1699" fmla="*/ 804443 w 1165289"/>
                    <a:gd name="connsiteY1699" fmla="*/ 1040816 h 1270962"/>
                    <a:gd name="connsiteX1700" fmla="*/ 806141 w 1165289"/>
                    <a:gd name="connsiteY1700" fmla="*/ 1040816 h 1270962"/>
                    <a:gd name="connsiteX1701" fmla="*/ 806141 w 1165289"/>
                    <a:gd name="connsiteY1701" fmla="*/ 1039967 h 1270962"/>
                    <a:gd name="connsiteX1702" fmla="*/ 806990 w 1165289"/>
                    <a:gd name="connsiteY1702" fmla="*/ 1040816 h 1270962"/>
                    <a:gd name="connsiteX1703" fmla="*/ 809563 w 1165289"/>
                    <a:gd name="connsiteY1703" fmla="*/ 1041664 h 1270962"/>
                    <a:gd name="connsiteX1704" fmla="*/ 811261 w 1165289"/>
                    <a:gd name="connsiteY1704" fmla="*/ 1041664 h 1270962"/>
                    <a:gd name="connsiteX1705" fmla="*/ 811261 w 1165289"/>
                    <a:gd name="connsiteY1705" fmla="*/ 1040816 h 1270962"/>
                    <a:gd name="connsiteX1706" fmla="*/ 811261 w 1165289"/>
                    <a:gd name="connsiteY1706" fmla="*/ 1039119 h 1270962"/>
                    <a:gd name="connsiteX1707" fmla="*/ 810412 w 1165289"/>
                    <a:gd name="connsiteY1707" fmla="*/ 1039119 h 1270962"/>
                    <a:gd name="connsiteX1708" fmla="*/ 810412 w 1165289"/>
                    <a:gd name="connsiteY1708" fmla="*/ 1036547 h 1270962"/>
                    <a:gd name="connsiteX1709" fmla="*/ 809563 w 1165289"/>
                    <a:gd name="connsiteY1709" fmla="*/ 1036547 h 1270962"/>
                    <a:gd name="connsiteX1710" fmla="*/ 808688 w 1165289"/>
                    <a:gd name="connsiteY1710" fmla="*/ 1035699 h 1270962"/>
                    <a:gd name="connsiteX1711" fmla="*/ 809563 w 1165289"/>
                    <a:gd name="connsiteY1711" fmla="*/ 1035699 h 1270962"/>
                    <a:gd name="connsiteX1712" fmla="*/ 809563 w 1165289"/>
                    <a:gd name="connsiteY1712" fmla="*/ 1034002 h 1270962"/>
                    <a:gd name="connsiteX1713" fmla="*/ 810412 w 1165289"/>
                    <a:gd name="connsiteY1713" fmla="*/ 1034002 h 1270962"/>
                    <a:gd name="connsiteX1714" fmla="*/ 811261 w 1165289"/>
                    <a:gd name="connsiteY1714" fmla="*/ 1033154 h 1270962"/>
                    <a:gd name="connsiteX1715" fmla="*/ 813808 w 1165289"/>
                    <a:gd name="connsiteY1715" fmla="*/ 1030582 h 1270962"/>
                    <a:gd name="connsiteX1716" fmla="*/ 815533 w 1165289"/>
                    <a:gd name="connsiteY1716" fmla="*/ 1027189 h 1270962"/>
                    <a:gd name="connsiteX1717" fmla="*/ 816382 w 1165289"/>
                    <a:gd name="connsiteY1717" fmla="*/ 1027189 h 1270962"/>
                    <a:gd name="connsiteX1718" fmla="*/ 817231 w 1165289"/>
                    <a:gd name="connsiteY1718" fmla="*/ 1025466 h 1270962"/>
                    <a:gd name="connsiteX1719" fmla="*/ 818080 w 1165289"/>
                    <a:gd name="connsiteY1719" fmla="*/ 1022921 h 1270962"/>
                    <a:gd name="connsiteX1720" fmla="*/ 818929 w 1165289"/>
                    <a:gd name="connsiteY1720" fmla="*/ 1021197 h 1270962"/>
                    <a:gd name="connsiteX1721" fmla="*/ 819778 w 1165289"/>
                    <a:gd name="connsiteY1721" fmla="*/ 1022921 h 1270962"/>
                    <a:gd name="connsiteX1722" fmla="*/ 818929 w 1165289"/>
                    <a:gd name="connsiteY1722" fmla="*/ 1024617 h 1270962"/>
                    <a:gd name="connsiteX1723" fmla="*/ 819778 w 1165289"/>
                    <a:gd name="connsiteY1723" fmla="*/ 1024617 h 1270962"/>
                    <a:gd name="connsiteX1724" fmla="*/ 820653 w 1165289"/>
                    <a:gd name="connsiteY1724" fmla="*/ 1026314 h 1270962"/>
                    <a:gd name="connsiteX1725" fmla="*/ 822351 w 1165289"/>
                    <a:gd name="connsiteY1725" fmla="*/ 1025466 h 1270962"/>
                    <a:gd name="connsiteX1726" fmla="*/ 823200 w 1165289"/>
                    <a:gd name="connsiteY1726" fmla="*/ 1023769 h 1270962"/>
                    <a:gd name="connsiteX1727" fmla="*/ 823200 w 1165289"/>
                    <a:gd name="connsiteY1727" fmla="*/ 1022072 h 1270962"/>
                    <a:gd name="connsiteX1728" fmla="*/ 824898 w 1165289"/>
                    <a:gd name="connsiteY1728" fmla="*/ 1022072 h 1270962"/>
                    <a:gd name="connsiteX1729" fmla="*/ 825774 w 1165289"/>
                    <a:gd name="connsiteY1729" fmla="*/ 1019501 h 1270962"/>
                    <a:gd name="connsiteX1730" fmla="*/ 825774 w 1165289"/>
                    <a:gd name="connsiteY1730" fmla="*/ 1018652 h 1270962"/>
                    <a:gd name="connsiteX1731" fmla="*/ 826623 w 1165289"/>
                    <a:gd name="connsiteY1731" fmla="*/ 1016955 h 1270962"/>
                    <a:gd name="connsiteX1732" fmla="*/ 828321 w 1165289"/>
                    <a:gd name="connsiteY1732" fmla="*/ 1012687 h 1270962"/>
                    <a:gd name="connsiteX1733" fmla="*/ 829170 w 1165289"/>
                    <a:gd name="connsiteY1733" fmla="*/ 1011839 h 1270962"/>
                    <a:gd name="connsiteX1734" fmla="*/ 830019 w 1165289"/>
                    <a:gd name="connsiteY1734" fmla="*/ 1010990 h 1270962"/>
                    <a:gd name="connsiteX1735" fmla="*/ 830019 w 1165289"/>
                    <a:gd name="connsiteY1735" fmla="*/ 1010115 h 1270962"/>
                    <a:gd name="connsiteX1736" fmla="*/ 831743 w 1165289"/>
                    <a:gd name="connsiteY1736" fmla="*/ 1009267 h 1270962"/>
                    <a:gd name="connsiteX1737" fmla="*/ 831743 w 1165289"/>
                    <a:gd name="connsiteY1737" fmla="*/ 1007570 h 1270962"/>
                    <a:gd name="connsiteX1738" fmla="*/ 832592 w 1165289"/>
                    <a:gd name="connsiteY1738" fmla="*/ 1006722 h 1270962"/>
                    <a:gd name="connsiteX1739" fmla="*/ 833441 w 1165289"/>
                    <a:gd name="connsiteY1739" fmla="*/ 1006722 h 1270962"/>
                    <a:gd name="connsiteX1740" fmla="*/ 833441 w 1165289"/>
                    <a:gd name="connsiteY1740" fmla="*/ 1007570 h 1270962"/>
                    <a:gd name="connsiteX1741" fmla="*/ 834290 w 1165289"/>
                    <a:gd name="connsiteY1741" fmla="*/ 1007570 h 1270962"/>
                    <a:gd name="connsiteX1742" fmla="*/ 835139 w 1165289"/>
                    <a:gd name="connsiteY1742" fmla="*/ 1008419 h 1270962"/>
                    <a:gd name="connsiteX1743" fmla="*/ 835988 w 1165289"/>
                    <a:gd name="connsiteY1743" fmla="*/ 1008419 h 1270962"/>
                    <a:gd name="connsiteX1744" fmla="*/ 836864 w 1165289"/>
                    <a:gd name="connsiteY1744" fmla="*/ 1005025 h 1270962"/>
                    <a:gd name="connsiteX1745" fmla="*/ 838562 w 1165289"/>
                    <a:gd name="connsiteY1745" fmla="*/ 1004150 h 1270962"/>
                    <a:gd name="connsiteX1746" fmla="*/ 839411 w 1165289"/>
                    <a:gd name="connsiteY1746" fmla="*/ 1003302 h 1270962"/>
                    <a:gd name="connsiteX1747" fmla="*/ 841958 w 1165289"/>
                    <a:gd name="connsiteY1747" fmla="*/ 1003302 h 1270962"/>
                    <a:gd name="connsiteX1748" fmla="*/ 841109 w 1165289"/>
                    <a:gd name="connsiteY1748" fmla="*/ 1000757 h 1270962"/>
                    <a:gd name="connsiteX1749" fmla="*/ 840260 w 1165289"/>
                    <a:gd name="connsiteY1749" fmla="*/ 999909 h 1270962"/>
                    <a:gd name="connsiteX1750" fmla="*/ 839411 w 1165289"/>
                    <a:gd name="connsiteY1750" fmla="*/ 998185 h 1270962"/>
                    <a:gd name="connsiteX1751" fmla="*/ 841958 w 1165289"/>
                    <a:gd name="connsiteY1751" fmla="*/ 994792 h 1270962"/>
                    <a:gd name="connsiteX1752" fmla="*/ 841958 w 1165289"/>
                    <a:gd name="connsiteY1752" fmla="*/ 993917 h 1270962"/>
                    <a:gd name="connsiteX1753" fmla="*/ 843682 w 1165289"/>
                    <a:gd name="connsiteY1753" fmla="*/ 993069 h 1270962"/>
                    <a:gd name="connsiteX1754" fmla="*/ 843682 w 1165289"/>
                    <a:gd name="connsiteY1754" fmla="*/ 992220 h 1270962"/>
                    <a:gd name="connsiteX1755" fmla="*/ 845380 w 1165289"/>
                    <a:gd name="connsiteY1755" fmla="*/ 991372 h 1270962"/>
                    <a:gd name="connsiteX1756" fmla="*/ 846229 w 1165289"/>
                    <a:gd name="connsiteY1756" fmla="*/ 987952 h 1270962"/>
                    <a:gd name="connsiteX1757" fmla="*/ 845380 w 1165289"/>
                    <a:gd name="connsiteY1757" fmla="*/ 986255 h 1270962"/>
                    <a:gd name="connsiteX1758" fmla="*/ 844531 w 1165289"/>
                    <a:gd name="connsiteY1758" fmla="*/ 986255 h 1270962"/>
                    <a:gd name="connsiteX1759" fmla="*/ 843682 w 1165289"/>
                    <a:gd name="connsiteY1759" fmla="*/ 984558 h 1270962"/>
                    <a:gd name="connsiteX1760" fmla="*/ 844531 w 1165289"/>
                    <a:gd name="connsiteY1760" fmla="*/ 984558 h 1270962"/>
                    <a:gd name="connsiteX1761" fmla="*/ 845380 w 1165289"/>
                    <a:gd name="connsiteY1761" fmla="*/ 985407 h 1270962"/>
                    <a:gd name="connsiteX1762" fmla="*/ 846229 w 1165289"/>
                    <a:gd name="connsiteY1762" fmla="*/ 985407 h 1270962"/>
                    <a:gd name="connsiteX1763" fmla="*/ 846229 w 1165289"/>
                    <a:gd name="connsiteY1763" fmla="*/ 984558 h 1270962"/>
                    <a:gd name="connsiteX1764" fmla="*/ 848803 w 1165289"/>
                    <a:gd name="connsiteY1764" fmla="*/ 982862 h 1270962"/>
                    <a:gd name="connsiteX1765" fmla="*/ 848803 w 1165289"/>
                    <a:gd name="connsiteY1765" fmla="*/ 981138 h 1270962"/>
                    <a:gd name="connsiteX1766" fmla="*/ 847954 w 1165289"/>
                    <a:gd name="connsiteY1766" fmla="*/ 980290 h 1270962"/>
                    <a:gd name="connsiteX1767" fmla="*/ 847954 w 1165289"/>
                    <a:gd name="connsiteY1767" fmla="*/ 978593 h 1270962"/>
                    <a:gd name="connsiteX1768" fmla="*/ 846229 w 1165289"/>
                    <a:gd name="connsiteY1768" fmla="*/ 978593 h 1270962"/>
                    <a:gd name="connsiteX1769" fmla="*/ 846229 w 1165289"/>
                    <a:gd name="connsiteY1769" fmla="*/ 976870 h 1270962"/>
                    <a:gd name="connsiteX1770" fmla="*/ 845380 w 1165289"/>
                    <a:gd name="connsiteY1770" fmla="*/ 975173 h 1270962"/>
                    <a:gd name="connsiteX1771" fmla="*/ 843682 w 1165289"/>
                    <a:gd name="connsiteY1771" fmla="*/ 974325 h 1270962"/>
                    <a:gd name="connsiteX1772" fmla="*/ 843682 w 1165289"/>
                    <a:gd name="connsiteY1772" fmla="*/ 972628 h 1270962"/>
                    <a:gd name="connsiteX1773" fmla="*/ 841109 w 1165289"/>
                    <a:gd name="connsiteY1773" fmla="*/ 970057 h 1270962"/>
                    <a:gd name="connsiteX1774" fmla="*/ 839411 w 1165289"/>
                    <a:gd name="connsiteY1774" fmla="*/ 970057 h 1270962"/>
                    <a:gd name="connsiteX1775" fmla="*/ 839411 w 1165289"/>
                    <a:gd name="connsiteY1775" fmla="*/ 969208 h 1270962"/>
                    <a:gd name="connsiteX1776" fmla="*/ 841109 w 1165289"/>
                    <a:gd name="connsiteY1776" fmla="*/ 966663 h 1270962"/>
                    <a:gd name="connsiteX1777" fmla="*/ 841958 w 1165289"/>
                    <a:gd name="connsiteY1777" fmla="*/ 966663 h 1270962"/>
                    <a:gd name="connsiteX1778" fmla="*/ 841109 w 1165289"/>
                    <a:gd name="connsiteY1778" fmla="*/ 966663 h 1270962"/>
                    <a:gd name="connsiteX1779" fmla="*/ 840260 w 1165289"/>
                    <a:gd name="connsiteY1779" fmla="*/ 965788 h 1270962"/>
                    <a:gd name="connsiteX1780" fmla="*/ 836864 w 1165289"/>
                    <a:gd name="connsiteY1780" fmla="*/ 965788 h 1270962"/>
                    <a:gd name="connsiteX1781" fmla="*/ 835988 w 1165289"/>
                    <a:gd name="connsiteY1781" fmla="*/ 965788 h 1270962"/>
                    <a:gd name="connsiteX1782" fmla="*/ 835988 w 1165289"/>
                    <a:gd name="connsiteY1782" fmla="*/ 967511 h 1270962"/>
                    <a:gd name="connsiteX1783" fmla="*/ 833441 w 1165289"/>
                    <a:gd name="connsiteY1783" fmla="*/ 967511 h 1270962"/>
                    <a:gd name="connsiteX1784" fmla="*/ 833441 w 1165289"/>
                    <a:gd name="connsiteY1784" fmla="*/ 965788 h 1270962"/>
                    <a:gd name="connsiteX1785" fmla="*/ 831743 w 1165289"/>
                    <a:gd name="connsiteY1785" fmla="*/ 965788 h 1270962"/>
                    <a:gd name="connsiteX1786" fmla="*/ 831743 w 1165289"/>
                    <a:gd name="connsiteY1786" fmla="*/ 966663 h 1270962"/>
                    <a:gd name="connsiteX1787" fmla="*/ 830868 w 1165289"/>
                    <a:gd name="connsiteY1787" fmla="*/ 966663 h 1270962"/>
                    <a:gd name="connsiteX1788" fmla="*/ 830868 w 1165289"/>
                    <a:gd name="connsiteY1788" fmla="*/ 965788 h 1270962"/>
                    <a:gd name="connsiteX1789" fmla="*/ 830019 w 1165289"/>
                    <a:gd name="connsiteY1789" fmla="*/ 965788 h 1270962"/>
                    <a:gd name="connsiteX1790" fmla="*/ 829170 w 1165289"/>
                    <a:gd name="connsiteY1790" fmla="*/ 964091 h 1270962"/>
                    <a:gd name="connsiteX1791" fmla="*/ 828321 w 1165289"/>
                    <a:gd name="connsiteY1791" fmla="*/ 964091 h 1270962"/>
                    <a:gd name="connsiteX1792" fmla="*/ 828321 w 1165289"/>
                    <a:gd name="connsiteY1792" fmla="*/ 964940 h 1270962"/>
                    <a:gd name="connsiteX1793" fmla="*/ 827472 w 1165289"/>
                    <a:gd name="connsiteY1793" fmla="*/ 964940 h 1270962"/>
                    <a:gd name="connsiteX1794" fmla="*/ 827472 w 1165289"/>
                    <a:gd name="connsiteY1794" fmla="*/ 964091 h 1270962"/>
                    <a:gd name="connsiteX1795" fmla="*/ 826623 w 1165289"/>
                    <a:gd name="connsiteY1795" fmla="*/ 964091 h 1270962"/>
                    <a:gd name="connsiteX1796" fmla="*/ 827472 w 1165289"/>
                    <a:gd name="connsiteY1796" fmla="*/ 963243 h 1270962"/>
                    <a:gd name="connsiteX1797" fmla="*/ 826623 w 1165289"/>
                    <a:gd name="connsiteY1797" fmla="*/ 963243 h 1270962"/>
                    <a:gd name="connsiteX1798" fmla="*/ 825774 w 1165289"/>
                    <a:gd name="connsiteY1798" fmla="*/ 963243 h 1270962"/>
                    <a:gd name="connsiteX1799" fmla="*/ 824898 w 1165289"/>
                    <a:gd name="connsiteY1799" fmla="*/ 962395 h 1270962"/>
                    <a:gd name="connsiteX1800" fmla="*/ 825774 w 1165289"/>
                    <a:gd name="connsiteY1800" fmla="*/ 962395 h 1270962"/>
                    <a:gd name="connsiteX1801" fmla="*/ 824898 w 1165289"/>
                    <a:gd name="connsiteY1801" fmla="*/ 961546 h 1270962"/>
                    <a:gd name="connsiteX1802" fmla="*/ 823200 w 1165289"/>
                    <a:gd name="connsiteY1802" fmla="*/ 961546 h 1270962"/>
                    <a:gd name="connsiteX1803" fmla="*/ 823200 w 1165289"/>
                    <a:gd name="connsiteY1803" fmla="*/ 960698 h 1270962"/>
                    <a:gd name="connsiteX1804" fmla="*/ 824049 w 1165289"/>
                    <a:gd name="connsiteY1804" fmla="*/ 960698 h 1270962"/>
                    <a:gd name="connsiteX1805" fmla="*/ 823200 w 1165289"/>
                    <a:gd name="connsiteY1805" fmla="*/ 959823 h 1270962"/>
                    <a:gd name="connsiteX1806" fmla="*/ 823200 w 1165289"/>
                    <a:gd name="connsiteY1806" fmla="*/ 958975 h 1270962"/>
                    <a:gd name="connsiteX1807" fmla="*/ 822351 w 1165289"/>
                    <a:gd name="connsiteY1807" fmla="*/ 958126 h 1270962"/>
                    <a:gd name="connsiteX1808" fmla="*/ 821502 w 1165289"/>
                    <a:gd name="connsiteY1808" fmla="*/ 958975 h 1270962"/>
                    <a:gd name="connsiteX1809" fmla="*/ 821502 w 1165289"/>
                    <a:gd name="connsiteY1809" fmla="*/ 958126 h 1270962"/>
                    <a:gd name="connsiteX1810" fmla="*/ 822351 w 1165289"/>
                    <a:gd name="connsiteY1810" fmla="*/ 958126 h 1270962"/>
                    <a:gd name="connsiteX1811" fmla="*/ 822351 w 1165289"/>
                    <a:gd name="connsiteY1811" fmla="*/ 956430 h 1270962"/>
                    <a:gd name="connsiteX1812" fmla="*/ 822351 w 1165289"/>
                    <a:gd name="connsiteY1812" fmla="*/ 957278 h 1270962"/>
                    <a:gd name="connsiteX1813" fmla="*/ 823200 w 1165289"/>
                    <a:gd name="connsiteY1813" fmla="*/ 954706 h 1270962"/>
                    <a:gd name="connsiteX1814" fmla="*/ 822351 w 1165289"/>
                    <a:gd name="connsiteY1814" fmla="*/ 954706 h 1270962"/>
                    <a:gd name="connsiteX1815" fmla="*/ 821502 w 1165289"/>
                    <a:gd name="connsiteY1815" fmla="*/ 956430 h 1270962"/>
                    <a:gd name="connsiteX1816" fmla="*/ 820653 w 1165289"/>
                    <a:gd name="connsiteY1816" fmla="*/ 956430 h 1270962"/>
                    <a:gd name="connsiteX1817" fmla="*/ 819778 w 1165289"/>
                    <a:gd name="connsiteY1817" fmla="*/ 955581 h 1270962"/>
                    <a:gd name="connsiteX1818" fmla="*/ 820653 w 1165289"/>
                    <a:gd name="connsiteY1818" fmla="*/ 953858 h 1270962"/>
                    <a:gd name="connsiteX1819" fmla="*/ 820653 w 1165289"/>
                    <a:gd name="connsiteY1819" fmla="*/ 953010 h 1270962"/>
                    <a:gd name="connsiteX1820" fmla="*/ 818929 w 1165289"/>
                    <a:gd name="connsiteY1820" fmla="*/ 953858 h 1270962"/>
                    <a:gd name="connsiteX1821" fmla="*/ 818929 w 1165289"/>
                    <a:gd name="connsiteY1821" fmla="*/ 954706 h 1270962"/>
                    <a:gd name="connsiteX1822" fmla="*/ 818080 w 1165289"/>
                    <a:gd name="connsiteY1822" fmla="*/ 954706 h 1270962"/>
                    <a:gd name="connsiteX1823" fmla="*/ 817231 w 1165289"/>
                    <a:gd name="connsiteY1823" fmla="*/ 954706 h 1270962"/>
                    <a:gd name="connsiteX1824" fmla="*/ 816382 w 1165289"/>
                    <a:gd name="connsiteY1824" fmla="*/ 953858 h 1270962"/>
                    <a:gd name="connsiteX1825" fmla="*/ 814684 w 1165289"/>
                    <a:gd name="connsiteY1825" fmla="*/ 954706 h 1270962"/>
                    <a:gd name="connsiteX1826" fmla="*/ 813808 w 1165289"/>
                    <a:gd name="connsiteY1826" fmla="*/ 954706 h 1270962"/>
                    <a:gd name="connsiteX1827" fmla="*/ 813808 w 1165289"/>
                    <a:gd name="connsiteY1827" fmla="*/ 953010 h 1270962"/>
                    <a:gd name="connsiteX1828" fmla="*/ 812959 w 1165289"/>
                    <a:gd name="connsiteY1828" fmla="*/ 953858 h 1270962"/>
                    <a:gd name="connsiteX1829" fmla="*/ 812110 w 1165289"/>
                    <a:gd name="connsiteY1829" fmla="*/ 953858 h 1270962"/>
                    <a:gd name="connsiteX1830" fmla="*/ 811261 w 1165289"/>
                    <a:gd name="connsiteY1830" fmla="*/ 953858 h 1270962"/>
                    <a:gd name="connsiteX1831" fmla="*/ 811261 w 1165289"/>
                    <a:gd name="connsiteY1831" fmla="*/ 954706 h 1270962"/>
                    <a:gd name="connsiteX1832" fmla="*/ 810412 w 1165289"/>
                    <a:gd name="connsiteY1832" fmla="*/ 954706 h 1270962"/>
                    <a:gd name="connsiteX1833" fmla="*/ 810412 w 1165289"/>
                    <a:gd name="connsiteY1833" fmla="*/ 953858 h 1270962"/>
                    <a:gd name="connsiteX1834" fmla="*/ 809563 w 1165289"/>
                    <a:gd name="connsiteY1834" fmla="*/ 954706 h 1270962"/>
                    <a:gd name="connsiteX1835" fmla="*/ 808688 w 1165289"/>
                    <a:gd name="connsiteY1835" fmla="*/ 953858 h 1270962"/>
                    <a:gd name="connsiteX1836" fmla="*/ 810412 w 1165289"/>
                    <a:gd name="connsiteY1836" fmla="*/ 953010 h 1270962"/>
                    <a:gd name="connsiteX1837" fmla="*/ 810412 w 1165289"/>
                    <a:gd name="connsiteY1837" fmla="*/ 949616 h 1270962"/>
                    <a:gd name="connsiteX1838" fmla="*/ 809563 w 1165289"/>
                    <a:gd name="connsiteY1838" fmla="*/ 949616 h 1270962"/>
                    <a:gd name="connsiteX1839" fmla="*/ 806990 w 1165289"/>
                    <a:gd name="connsiteY1839" fmla="*/ 947893 h 1270962"/>
                    <a:gd name="connsiteX1840" fmla="*/ 806141 w 1165289"/>
                    <a:gd name="connsiteY1840" fmla="*/ 948741 h 1270962"/>
                    <a:gd name="connsiteX1841" fmla="*/ 806141 w 1165289"/>
                    <a:gd name="connsiteY1841" fmla="*/ 947893 h 1270962"/>
                    <a:gd name="connsiteX1842" fmla="*/ 805292 w 1165289"/>
                    <a:gd name="connsiteY1842" fmla="*/ 947893 h 1270962"/>
                    <a:gd name="connsiteX1843" fmla="*/ 805292 w 1165289"/>
                    <a:gd name="connsiteY1843" fmla="*/ 946196 h 1270962"/>
                    <a:gd name="connsiteX1844" fmla="*/ 804443 w 1165289"/>
                    <a:gd name="connsiteY1844" fmla="*/ 946196 h 1270962"/>
                    <a:gd name="connsiteX1845" fmla="*/ 804443 w 1165289"/>
                    <a:gd name="connsiteY1845" fmla="*/ 945348 h 1270962"/>
                    <a:gd name="connsiteX1846" fmla="*/ 803594 w 1165289"/>
                    <a:gd name="connsiteY1846" fmla="*/ 945348 h 1270962"/>
                    <a:gd name="connsiteX1847" fmla="*/ 803594 w 1165289"/>
                    <a:gd name="connsiteY1847" fmla="*/ 943625 h 1270962"/>
                    <a:gd name="connsiteX1848" fmla="*/ 802719 w 1165289"/>
                    <a:gd name="connsiteY1848" fmla="*/ 943625 h 1270962"/>
                    <a:gd name="connsiteX1849" fmla="*/ 802719 w 1165289"/>
                    <a:gd name="connsiteY1849" fmla="*/ 942776 h 1270962"/>
                    <a:gd name="connsiteX1850" fmla="*/ 801870 w 1165289"/>
                    <a:gd name="connsiteY1850" fmla="*/ 941079 h 1270962"/>
                    <a:gd name="connsiteX1851" fmla="*/ 801021 w 1165289"/>
                    <a:gd name="connsiteY1851" fmla="*/ 941079 h 1270962"/>
                    <a:gd name="connsiteX1852" fmla="*/ 799323 w 1165289"/>
                    <a:gd name="connsiteY1852" fmla="*/ 941928 h 1270962"/>
                    <a:gd name="connsiteX1853" fmla="*/ 798474 w 1165289"/>
                    <a:gd name="connsiteY1853" fmla="*/ 941928 h 1270962"/>
                    <a:gd name="connsiteX1854" fmla="*/ 797625 w 1165289"/>
                    <a:gd name="connsiteY1854" fmla="*/ 941928 h 1270962"/>
                    <a:gd name="connsiteX1855" fmla="*/ 796749 w 1165289"/>
                    <a:gd name="connsiteY1855" fmla="*/ 942776 h 1270962"/>
                    <a:gd name="connsiteX1856" fmla="*/ 795900 w 1165289"/>
                    <a:gd name="connsiteY1856" fmla="*/ 941928 h 1270962"/>
                    <a:gd name="connsiteX1857" fmla="*/ 794202 w 1165289"/>
                    <a:gd name="connsiteY1857" fmla="*/ 942776 h 1270962"/>
                    <a:gd name="connsiteX1858" fmla="*/ 791629 w 1165289"/>
                    <a:gd name="connsiteY1858" fmla="*/ 942776 h 1270962"/>
                    <a:gd name="connsiteX1859" fmla="*/ 790780 w 1165289"/>
                    <a:gd name="connsiteY1859" fmla="*/ 942776 h 1270962"/>
                    <a:gd name="connsiteX1860" fmla="*/ 789931 w 1165289"/>
                    <a:gd name="connsiteY1860" fmla="*/ 942776 h 1270962"/>
                    <a:gd name="connsiteX1861" fmla="*/ 789082 w 1165289"/>
                    <a:gd name="connsiteY1861" fmla="*/ 943625 h 1270962"/>
                    <a:gd name="connsiteX1862" fmla="*/ 788233 w 1165289"/>
                    <a:gd name="connsiteY1862" fmla="*/ 942776 h 1270962"/>
                    <a:gd name="connsiteX1863" fmla="*/ 787384 w 1165289"/>
                    <a:gd name="connsiteY1863" fmla="*/ 942776 h 1270962"/>
                    <a:gd name="connsiteX1864" fmla="*/ 786508 w 1165289"/>
                    <a:gd name="connsiteY1864" fmla="*/ 941928 h 1270962"/>
                    <a:gd name="connsiteX1865" fmla="*/ 784810 w 1165289"/>
                    <a:gd name="connsiteY1865" fmla="*/ 942776 h 1270962"/>
                    <a:gd name="connsiteX1866" fmla="*/ 783961 w 1165289"/>
                    <a:gd name="connsiteY1866" fmla="*/ 943625 h 1270962"/>
                    <a:gd name="connsiteX1867" fmla="*/ 783112 w 1165289"/>
                    <a:gd name="connsiteY1867" fmla="*/ 942776 h 1270962"/>
                    <a:gd name="connsiteX1868" fmla="*/ 781414 w 1165289"/>
                    <a:gd name="connsiteY1868" fmla="*/ 942776 h 1270962"/>
                    <a:gd name="connsiteX1869" fmla="*/ 780539 w 1165289"/>
                    <a:gd name="connsiteY1869" fmla="*/ 941928 h 1270962"/>
                    <a:gd name="connsiteX1870" fmla="*/ 780539 w 1165289"/>
                    <a:gd name="connsiteY1870" fmla="*/ 942776 h 1270962"/>
                    <a:gd name="connsiteX1871" fmla="*/ 778841 w 1165289"/>
                    <a:gd name="connsiteY1871" fmla="*/ 941079 h 1270962"/>
                    <a:gd name="connsiteX1872" fmla="*/ 778841 w 1165289"/>
                    <a:gd name="connsiteY1872" fmla="*/ 941928 h 1270962"/>
                    <a:gd name="connsiteX1873" fmla="*/ 777992 w 1165289"/>
                    <a:gd name="connsiteY1873" fmla="*/ 941079 h 1270962"/>
                    <a:gd name="connsiteX1874" fmla="*/ 777143 w 1165289"/>
                    <a:gd name="connsiteY1874" fmla="*/ 937659 h 1270962"/>
                    <a:gd name="connsiteX1875" fmla="*/ 774569 w 1165289"/>
                    <a:gd name="connsiteY1875" fmla="*/ 935114 h 1270962"/>
                    <a:gd name="connsiteX1876" fmla="*/ 773720 w 1165289"/>
                    <a:gd name="connsiteY1876" fmla="*/ 935114 h 1270962"/>
                    <a:gd name="connsiteX1877" fmla="*/ 772871 w 1165289"/>
                    <a:gd name="connsiteY1877" fmla="*/ 934266 h 1270962"/>
                    <a:gd name="connsiteX1878" fmla="*/ 771173 w 1165289"/>
                    <a:gd name="connsiteY1878" fmla="*/ 936811 h 1270962"/>
                    <a:gd name="connsiteX1879" fmla="*/ 770324 w 1165289"/>
                    <a:gd name="connsiteY1879" fmla="*/ 937659 h 1270962"/>
                    <a:gd name="connsiteX1880" fmla="*/ 769449 w 1165289"/>
                    <a:gd name="connsiteY1880" fmla="*/ 936811 h 1270962"/>
                    <a:gd name="connsiteX1881" fmla="*/ 768600 w 1165289"/>
                    <a:gd name="connsiteY1881" fmla="*/ 935963 h 1270962"/>
                    <a:gd name="connsiteX1882" fmla="*/ 766902 w 1165289"/>
                    <a:gd name="connsiteY1882" fmla="*/ 936811 h 1270962"/>
                    <a:gd name="connsiteX1883" fmla="*/ 766053 w 1165289"/>
                    <a:gd name="connsiteY1883" fmla="*/ 938534 h 1270962"/>
                    <a:gd name="connsiteX1884" fmla="*/ 766053 w 1165289"/>
                    <a:gd name="connsiteY1884" fmla="*/ 940231 h 1270962"/>
                    <a:gd name="connsiteX1885" fmla="*/ 763479 w 1165289"/>
                    <a:gd name="connsiteY1885" fmla="*/ 940231 h 1270962"/>
                    <a:gd name="connsiteX1886" fmla="*/ 761781 w 1165289"/>
                    <a:gd name="connsiteY1886" fmla="*/ 941079 h 1270962"/>
                    <a:gd name="connsiteX1887" fmla="*/ 760083 w 1165289"/>
                    <a:gd name="connsiteY1887" fmla="*/ 941079 h 1270962"/>
                    <a:gd name="connsiteX1888" fmla="*/ 759234 w 1165289"/>
                    <a:gd name="connsiteY1888" fmla="*/ 939383 h 1270962"/>
                    <a:gd name="connsiteX1889" fmla="*/ 760083 w 1165289"/>
                    <a:gd name="connsiteY1889" fmla="*/ 937659 h 1270962"/>
                    <a:gd name="connsiteX1890" fmla="*/ 756661 w 1165289"/>
                    <a:gd name="connsiteY1890" fmla="*/ 936811 h 1270962"/>
                    <a:gd name="connsiteX1891" fmla="*/ 756661 w 1165289"/>
                    <a:gd name="connsiteY1891" fmla="*/ 935963 h 1270962"/>
                    <a:gd name="connsiteX1892" fmla="*/ 754963 w 1165289"/>
                    <a:gd name="connsiteY1892" fmla="*/ 935114 h 1270962"/>
                    <a:gd name="connsiteX1893" fmla="*/ 755812 w 1165289"/>
                    <a:gd name="connsiteY1893" fmla="*/ 934266 h 1270962"/>
                    <a:gd name="connsiteX1894" fmla="*/ 755812 w 1165289"/>
                    <a:gd name="connsiteY1894" fmla="*/ 933418 h 1270962"/>
                    <a:gd name="connsiteX1895" fmla="*/ 754963 w 1165289"/>
                    <a:gd name="connsiteY1895" fmla="*/ 932543 h 1270962"/>
                    <a:gd name="connsiteX1896" fmla="*/ 754114 w 1165289"/>
                    <a:gd name="connsiteY1896" fmla="*/ 932543 h 1270962"/>
                    <a:gd name="connsiteX1897" fmla="*/ 752389 w 1165289"/>
                    <a:gd name="connsiteY1897" fmla="*/ 929998 h 1270962"/>
                    <a:gd name="connsiteX1898" fmla="*/ 751540 w 1165289"/>
                    <a:gd name="connsiteY1898" fmla="*/ 929998 h 1270962"/>
                    <a:gd name="connsiteX1899" fmla="*/ 750691 w 1165289"/>
                    <a:gd name="connsiteY1899" fmla="*/ 931694 h 1270962"/>
                    <a:gd name="connsiteX1900" fmla="*/ 749842 w 1165289"/>
                    <a:gd name="connsiteY1900" fmla="*/ 931694 h 1270962"/>
                    <a:gd name="connsiteX1901" fmla="*/ 748144 w 1165289"/>
                    <a:gd name="connsiteY1901" fmla="*/ 928301 h 1270962"/>
                    <a:gd name="connsiteX1902" fmla="*/ 745571 w 1165289"/>
                    <a:gd name="connsiteY1902" fmla="*/ 927453 h 1270962"/>
                    <a:gd name="connsiteX1903" fmla="*/ 745571 w 1165289"/>
                    <a:gd name="connsiteY1903" fmla="*/ 926578 h 1270962"/>
                    <a:gd name="connsiteX1904" fmla="*/ 743873 w 1165289"/>
                    <a:gd name="connsiteY1904" fmla="*/ 924033 h 1270962"/>
                    <a:gd name="connsiteX1905" fmla="*/ 743024 w 1165289"/>
                    <a:gd name="connsiteY1905" fmla="*/ 924033 h 1270962"/>
                    <a:gd name="connsiteX1906" fmla="*/ 743024 w 1165289"/>
                    <a:gd name="connsiteY1906" fmla="*/ 923184 h 1270962"/>
                    <a:gd name="connsiteX1907" fmla="*/ 742149 w 1165289"/>
                    <a:gd name="connsiteY1907" fmla="*/ 923184 h 1270962"/>
                    <a:gd name="connsiteX1908" fmla="*/ 740451 w 1165289"/>
                    <a:gd name="connsiteY1908" fmla="*/ 924033 h 1270962"/>
                    <a:gd name="connsiteX1909" fmla="*/ 738753 w 1165289"/>
                    <a:gd name="connsiteY1909" fmla="*/ 924033 h 1270962"/>
                    <a:gd name="connsiteX1910" fmla="*/ 737904 w 1165289"/>
                    <a:gd name="connsiteY1910" fmla="*/ 925729 h 1270962"/>
                    <a:gd name="connsiteX1911" fmla="*/ 738753 w 1165289"/>
                    <a:gd name="connsiteY1911" fmla="*/ 927453 h 1270962"/>
                    <a:gd name="connsiteX1912" fmla="*/ 737904 w 1165289"/>
                    <a:gd name="connsiteY1912" fmla="*/ 927453 h 1270962"/>
                    <a:gd name="connsiteX1913" fmla="*/ 737055 w 1165289"/>
                    <a:gd name="connsiteY1913" fmla="*/ 928301 h 1270962"/>
                    <a:gd name="connsiteX1914" fmla="*/ 734481 w 1165289"/>
                    <a:gd name="connsiteY1914" fmla="*/ 929149 h 1270962"/>
                    <a:gd name="connsiteX1915" fmla="*/ 732783 w 1165289"/>
                    <a:gd name="connsiteY1915" fmla="*/ 928301 h 1270962"/>
                    <a:gd name="connsiteX1916" fmla="*/ 731934 w 1165289"/>
                    <a:gd name="connsiteY1916" fmla="*/ 926578 h 1270962"/>
                    <a:gd name="connsiteX1917" fmla="*/ 732783 w 1165289"/>
                    <a:gd name="connsiteY1917" fmla="*/ 924881 h 1270962"/>
                    <a:gd name="connsiteX1918" fmla="*/ 731934 w 1165289"/>
                    <a:gd name="connsiteY1918" fmla="*/ 923184 h 1270962"/>
                    <a:gd name="connsiteX1919" fmla="*/ 728512 w 1165289"/>
                    <a:gd name="connsiteY1919" fmla="*/ 921461 h 1270962"/>
                    <a:gd name="connsiteX1920" fmla="*/ 728512 w 1165289"/>
                    <a:gd name="connsiteY1920" fmla="*/ 920613 h 1270962"/>
                    <a:gd name="connsiteX1921" fmla="*/ 726814 w 1165289"/>
                    <a:gd name="connsiteY1921" fmla="*/ 920613 h 1270962"/>
                    <a:gd name="connsiteX1922" fmla="*/ 726814 w 1165289"/>
                    <a:gd name="connsiteY1922" fmla="*/ 921461 h 1270962"/>
                    <a:gd name="connsiteX1923" fmla="*/ 726814 w 1165289"/>
                    <a:gd name="connsiteY1923" fmla="*/ 924033 h 1270962"/>
                    <a:gd name="connsiteX1924" fmla="*/ 725965 w 1165289"/>
                    <a:gd name="connsiteY1924" fmla="*/ 924033 h 1270962"/>
                    <a:gd name="connsiteX1925" fmla="*/ 725089 w 1165289"/>
                    <a:gd name="connsiteY1925" fmla="*/ 925729 h 1270962"/>
                    <a:gd name="connsiteX1926" fmla="*/ 724240 w 1165289"/>
                    <a:gd name="connsiteY1926" fmla="*/ 924881 h 1270962"/>
                    <a:gd name="connsiteX1927" fmla="*/ 723391 w 1165289"/>
                    <a:gd name="connsiteY1927" fmla="*/ 925729 h 1270962"/>
                    <a:gd name="connsiteX1928" fmla="*/ 719969 w 1165289"/>
                    <a:gd name="connsiteY1928" fmla="*/ 926578 h 1270962"/>
                    <a:gd name="connsiteX1929" fmla="*/ 719120 w 1165289"/>
                    <a:gd name="connsiteY1929" fmla="*/ 926578 h 1270962"/>
                    <a:gd name="connsiteX1930" fmla="*/ 717422 w 1165289"/>
                    <a:gd name="connsiteY1930" fmla="*/ 926578 h 1270962"/>
                    <a:gd name="connsiteX1931" fmla="*/ 716573 w 1165289"/>
                    <a:gd name="connsiteY1931" fmla="*/ 922336 h 1270962"/>
                    <a:gd name="connsiteX1932" fmla="*/ 714875 w 1165289"/>
                    <a:gd name="connsiteY1932" fmla="*/ 922336 h 1270962"/>
                    <a:gd name="connsiteX1933" fmla="*/ 713999 w 1165289"/>
                    <a:gd name="connsiteY1933" fmla="*/ 922336 h 1270962"/>
                    <a:gd name="connsiteX1934" fmla="*/ 713150 w 1165289"/>
                    <a:gd name="connsiteY1934" fmla="*/ 922336 h 1270962"/>
                    <a:gd name="connsiteX1935" fmla="*/ 711452 w 1165289"/>
                    <a:gd name="connsiteY1935" fmla="*/ 922336 h 1270962"/>
                    <a:gd name="connsiteX1936" fmla="*/ 709754 w 1165289"/>
                    <a:gd name="connsiteY1936" fmla="*/ 920613 h 1270962"/>
                    <a:gd name="connsiteX1937" fmla="*/ 709754 w 1165289"/>
                    <a:gd name="connsiteY1937" fmla="*/ 922336 h 1270962"/>
                    <a:gd name="connsiteX1938" fmla="*/ 708905 w 1165289"/>
                    <a:gd name="connsiteY1938" fmla="*/ 923184 h 1270962"/>
                    <a:gd name="connsiteX1939" fmla="*/ 708030 w 1165289"/>
                    <a:gd name="connsiteY1939" fmla="*/ 924033 h 1270962"/>
                    <a:gd name="connsiteX1940" fmla="*/ 708030 w 1165289"/>
                    <a:gd name="connsiteY1940" fmla="*/ 926578 h 1270962"/>
                    <a:gd name="connsiteX1941" fmla="*/ 707181 w 1165289"/>
                    <a:gd name="connsiteY1941" fmla="*/ 926578 h 1270962"/>
                    <a:gd name="connsiteX1942" fmla="*/ 704634 w 1165289"/>
                    <a:gd name="connsiteY1942" fmla="*/ 929149 h 1270962"/>
                    <a:gd name="connsiteX1943" fmla="*/ 701211 w 1165289"/>
                    <a:gd name="connsiteY1943" fmla="*/ 929149 h 1270962"/>
                    <a:gd name="connsiteX1944" fmla="*/ 698664 w 1165289"/>
                    <a:gd name="connsiteY1944" fmla="*/ 930846 h 1270962"/>
                    <a:gd name="connsiteX1945" fmla="*/ 696091 w 1165289"/>
                    <a:gd name="connsiteY1945" fmla="*/ 929998 h 1270962"/>
                    <a:gd name="connsiteX1946" fmla="*/ 693544 w 1165289"/>
                    <a:gd name="connsiteY1946" fmla="*/ 932543 h 1270962"/>
                    <a:gd name="connsiteX1947" fmla="*/ 690121 w 1165289"/>
                    <a:gd name="connsiteY1947" fmla="*/ 933418 h 1270962"/>
                    <a:gd name="connsiteX1948" fmla="*/ 689272 w 1165289"/>
                    <a:gd name="connsiteY1948" fmla="*/ 933418 h 1270962"/>
                    <a:gd name="connsiteX1949" fmla="*/ 688423 w 1165289"/>
                    <a:gd name="connsiteY1949" fmla="*/ 935963 h 1270962"/>
                    <a:gd name="connsiteX1950" fmla="*/ 687574 w 1165289"/>
                    <a:gd name="connsiteY1950" fmla="*/ 936811 h 1270962"/>
                    <a:gd name="connsiteX1951" fmla="*/ 685850 w 1165289"/>
                    <a:gd name="connsiteY1951" fmla="*/ 935963 h 1270962"/>
                    <a:gd name="connsiteX1952" fmla="*/ 684152 w 1165289"/>
                    <a:gd name="connsiteY1952" fmla="*/ 935114 h 1270962"/>
                    <a:gd name="connsiteX1953" fmla="*/ 681605 w 1165289"/>
                    <a:gd name="connsiteY1953" fmla="*/ 934266 h 1270962"/>
                    <a:gd name="connsiteX1954" fmla="*/ 680730 w 1165289"/>
                    <a:gd name="connsiteY1954" fmla="*/ 934266 h 1270962"/>
                    <a:gd name="connsiteX1955" fmla="*/ 678183 w 1165289"/>
                    <a:gd name="connsiteY1955" fmla="*/ 932543 h 1270962"/>
                    <a:gd name="connsiteX1956" fmla="*/ 675636 w 1165289"/>
                    <a:gd name="connsiteY1956" fmla="*/ 932543 h 1270962"/>
                    <a:gd name="connsiteX1957" fmla="*/ 673911 w 1165289"/>
                    <a:gd name="connsiteY1957" fmla="*/ 933418 h 1270962"/>
                    <a:gd name="connsiteX1958" fmla="*/ 671364 w 1165289"/>
                    <a:gd name="connsiteY1958" fmla="*/ 934266 h 1270962"/>
                    <a:gd name="connsiteX1959" fmla="*/ 669640 w 1165289"/>
                    <a:gd name="connsiteY1959" fmla="*/ 932543 h 1270962"/>
                    <a:gd name="connsiteX1960" fmla="*/ 668791 w 1165289"/>
                    <a:gd name="connsiteY1960" fmla="*/ 932543 h 1270962"/>
                    <a:gd name="connsiteX1961" fmla="*/ 667093 w 1165289"/>
                    <a:gd name="connsiteY1961" fmla="*/ 933418 h 1270962"/>
                    <a:gd name="connsiteX1962" fmla="*/ 664546 w 1165289"/>
                    <a:gd name="connsiteY1962" fmla="*/ 933418 h 1270962"/>
                    <a:gd name="connsiteX1963" fmla="*/ 663670 w 1165289"/>
                    <a:gd name="connsiteY1963" fmla="*/ 933418 h 1270962"/>
                    <a:gd name="connsiteX1964" fmla="*/ 662821 w 1165289"/>
                    <a:gd name="connsiteY1964" fmla="*/ 919764 h 1270962"/>
                    <a:gd name="connsiteX1965" fmla="*/ 660274 w 1165289"/>
                    <a:gd name="connsiteY1965" fmla="*/ 901869 h 1270962"/>
                    <a:gd name="connsiteX1966" fmla="*/ 660274 w 1165289"/>
                    <a:gd name="connsiteY1966" fmla="*/ 901021 h 1270962"/>
                    <a:gd name="connsiteX1967" fmla="*/ 656852 w 1165289"/>
                    <a:gd name="connsiteY1967" fmla="*/ 898449 h 1270962"/>
                    <a:gd name="connsiteX1968" fmla="*/ 647460 w 1165289"/>
                    <a:gd name="connsiteY1968" fmla="*/ 889090 h 1270962"/>
                    <a:gd name="connsiteX1969" fmla="*/ 635521 w 1165289"/>
                    <a:gd name="connsiteY1969" fmla="*/ 878009 h 1270962"/>
                    <a:gd name="connsiteX1970" fmla="*/ 604825 w 1165289"/>
                    <a:gd name="connsiteY1970" fmla="*/ 849880 h 1270962"/>
                    <a:gd name="connsiteX1971" fmla="*/ 603976 w 1165289"/>
                    <a:gd name="connsiteY1971" fmla="*/ 849880 h 1270962"/>
                    <a:gd name="connsiteX1972" fmla="*/ 603127 w 1165289"/>
                    <a:gd name="connsiteY1972" fmla="*/ 850728 h 1270962"/>
                    <a:gd name="connsiteX1973" fmla="*/ 599704 w 1165289"/>
                    <a:gd name="connsiteY1973" fmla="*/ 851577 h 1270962"/>
                    <a:gd name="connsiteX1974" fmla="*/ 598006 w 1165289"/>
                    <a:gd name="connsiteY1974" fmla="*/ 852425 h 1270962"/>
                    <a:gd name="connsiteX1975" fmla="*/ 596282 w 1165289"/>
                    <a:gd name="connsiteY1975" fmla="*/ 852425 h 1270962"/>
                    <a:gd name="connsiteX1976" fmla="*/ 595433 w 1165289"/>
                    <a:gd name="connsiteY1976" fmla="*/ 854997 h 1270962"/>
                    <a:gd name="connsiteX1977" fmla="*/ 593735 w 1165289"/>
                    <a:gd name="connsiteY1977" fmla="*/ 855845 h 1270962"/>
                    <a:gd name="connsiteX1978" fmla="*/ 592886 w 1165289"/>
                    <a:gd name="connsiteY1978" fmla="*/ 856693 h 1270962"/>
                    <a:gd name="connsiteX1979" fmla="*/ 591161 w 1165289"/>
                    <a:gd name="connsiteY1979" fmla="*/ 856693 h 1270962"/>
                    <a:gd name="connsiteX1980" fmla="*/ 590312 w 1165289"/>
                    <a:gd name="connsiteY1980" fmla="*/ 857542 h 1270962"/>
                    <a:gd name="connsiteX1981" fmla="*/ 588614 w 1165289"/>
                    <a:gd name="connsiteY1981" fmla="*/ 857542 h 1270962"/>
                    <a:gd name="connsiteX1982" fmla="*/ 588614 w 1165289"/>
                    <a:gd name="connsiteY1982" fmla="*/ 859238 h 1270962"/>
                    <a:gd name="connsiteX1983" fmla="*/ 586041 w 1165289"/>
                    <a:gd name="connsiteY1983" fmla="*/ 860087 h 1270962"/>
                    <a:gd name="connsiteX1984" fmla="*/ 582645 w 1165289"/>
                    <a:gd name="connsiteY1984" fmla="*/ 858390 h 1270962"/>
                    <a:gd name="connsiteX1985" fmla="*/ 580947 w 1165289"/>
                    <a:gd name="connsiteY1985" fmla="*/ 858390 h 1270962"/>
                    <a:gd name="connsiteX1986" fmla="*/ 580071 w 1165289"/>
                    <a:gd name="connsiteY1986" fmla="*/ 857542 h 1270962"/>
                    <a:gd name="connsiteX1987" fmla="*/ 575826 w 1165289"/>
                    <a:gd name="connsiteY1987" fmla="*/ 858390 h 1270962"/>
                    <a:gd name="connsiteX1988" fmla="*/ 570706 w 1165289"/>
                    <a:gd name="connsiteY1988" fmla="*/ 860087 h 1270962"/>
                    <a:gd name="connsiteX1989" fmla="*/ 568981 w 1165289"/>
                    <a:gd name="connsiteY1989" fmla="*/ 860962 h 1270962"/>
                    <a:gd name="connsiteX1990" fmla="*/ 568132 w 1165289"/>
                    <a:gd name="connsiteY1990" fmla="*/ 860962 h 1270962"/>
                    <a:gd name="connsiteX1991" fmla="*/ 567283 w 1165289"/>
                    <a:gd name="connsiteY1991" fmla="*/ 860962 h 1270962"/>
                    <a:gd name="connsiteX1992" fmla="*/ 567283 w 1165289"/>
                    <a:gd name="connsiteY1992" fmla="*/ 858390 h 1270962"/>
                    <a:gd name="connsiteX1993" fmla="*/ 566434 w 1165289"/>
                    <a:gd name="connsiteY1993" fmla="*/ 858390 h 1270962"/>
                    <a:gd name="connsiteX1994" fmla="*/ 565585 w 1165289"/>
                    <a:gd name="connsiteY1994" fmla="*/ 855845 h 1270962"/>
                    <a:gd name="connsiteX1995" fmla="*/ 563861 w 1165289"/>
                    <a:gd name="connsiteY1995" fmla="*/ 854122 h 1270962"/>
                    <a:gd name="connsiteX1996" fmla="*/ 562163 w 1165289"/>
                    <a:gd name="connsiteY1996" fmla="*/ 853273 h 1270962"/>
                    <a:gd name="connsiteX1997" fmla="*/ 561314 w 1165289"/>
                    <a:gd name="connsiteY1997" fmla="*/ 852425 h 1270962"/>
                    <a:gd name="connsiteX1998" fmla="*/ 560465 w 1165289"/>
                    <a:gd name="connsiteY1998" fmla="*/ 851577 h 1270962"/>
                    <a:gd name="connsiteX1999" fmla="*/ 560465 w 1165289"/>
                    <a:gd name="connsiteY1999" fmla="*/ 849880 h 1270962"/>
                    <a:gd name="connsiteX2000" fmla="*/ 558767 w 1165289"/>
                    <a:gd name="connsiteY2000" fmla="*/ 849880 h 1270962"/>
                    <a:gd name="connsiteX2001" fmla="*/ 557892 w 1165289"/>
                    <a:gd name="connsiteY2001" fmla="*/ 848157 h 1270962"/>
                    <a:gd name="connsiteX2002" fmla="*/ 557043 w 1165289"/>
                    <a:gd name="connsiteY2002" fmla="*/ 848157 h 1270962"/>
                    <a:gd name="connsiteX2003" fmla="*/ 557043 w 1165289"/>
                    <a:gd name="connsiteY2003" fmla="*/ 849880 h 1270962"/>
                    <a:gd name="connsiteX2004" fmla="*/ 555345 w 1165289"/>
                    <a:gd name="connsiteY2004" fmla="*/ 850728 h 1270962"/>
                    <a:gd name="connsiteX2005" fmla="*/ 554496 w 1165289"/>
                    <a:gd name="connsiteY2005" fmla="*/ 849880 h 1270962"/>
                    <a:gd name="connsiteX2006" fmla="*/ 552798 w 1165289"/>
                    <a:gd name="connsiteY2006" fmla="*/ 850728 h 1270962"/>
                    <a:gd name="connsiteX2007" fmla="*/ 551073 w 1165289"/>
                    <a:gd name="connsiteY2007" fmla="*/ 849880 h 1270962"/>
                    <a:gd name="connsiteX2008" fmla="*/ 548526 w 1165289"/>
                    <a:gd name="connsiteY2008" fmla="*/ 851577 h 1270962"/>
                    <a:gd name="connsiteX2009" fmla="*/ 546802 w 1165289"/>
                    <a:gd name="connsiteY2009" fmla="*/ 853273 h 1270962"/>
                    <a:gd name="connsiteX2010" fmla="*/ 545104 w 1165289"/>
                    <a:gd name="connsiteY2010" fmla="*/ 851577 h 1270962"/>
                    <a:gd name="connsiteX2011" fmla="*/ 544255 w 1165289"/>
                    <a:gd name="connsiteY2011" fmla="*/ 852425 h 1270962"/>
                    <a:gd name="connsiteX2012" fmla="*/ 543406 w 1165289"/>
                    <a:gd name="connsiteY2012" fmla="*/ 850728 h 1270962"/>
                    <a:gd name="connsiteX2013" fmla="*/ 539983 w 1165289"/>
                    <a:gd name="connsiteY2013" fmla="*/ 849880 h 1270962"/>
                    <a:gd name="connsiteX2014" fmla="*/ 539134 w 1165289"/>
                    <a:gd name="connsiteY2014" fmla="*/ 849005 h 1270962"/>
                    <a:gd name="connsiteX2015" fmla="*/ 538285 w 1165289"/>
                    <a:gd name="connsiteY2015" fmla="*/ 847308 h 1270962"/>
                    <a:gd name="connsiteX2016" fmla="*/ 537436 w 1165289"/>
                    <a:gd name="connsiteY2016" fmla="*/ 847308 h 1270962"/>
                    <a:gd name="connsiteX2017" fmla="*/ 534863 w 1165289"/>
                    <a:gd name="connsiteY2017" fmla="*/ 849880 h 1270962"/>
                    <a:gd name="connsiteX2018" fmla="*/ 533165 w 1165289"/>
                    <a:gd name="connsiteY2018" fmla="*/ 847308 h 1270962"/>
                    <a:gd name="connsiteX2019" fmla="*/ 532316 w 1165289"/>
                    <a:gd name="connsiteY2019" fmla="*/ 846460 h 1270962"/>
                    <a:gd name="connsiteX2020" fmla="*/ 529742 w 1165289"/>
                    <a:gd name="connsiteY2020" fmla="*/ 847308 h 1270962"/>
                    <a:gd name="connsiteX2021" fmla="*/ 527195 w 1165289"/>
                    <a:gd name="connsiteY2021" fmla="*/ 845611 h 1270962"/>
                    <a:gd name="connsiteX2022" fmla="*/ 523773 w 1165289"/>
                    <a:gd name="connsiteY2022" fmla="*/ 844763 h 1270962"/>
                    <a:gd name="connsiteX2023" fmla="*/ 524622 w 1165289"/>
                    <a:gd name="connsiteY2023" fmla="*/ 841343 h 1270962"/>
                    <a:gd name="connsiteX2024" fmla="*/ 524622 w 1165289"/>
                    <a:gd name="connsiteY2024" fmla="*/ 839646 h 1270962"/>
                    <a:gd name="connsiteX2025" fmla="*/ 520377 w 1165289"/>
                    <a:gd name="connsiteY2025" fmla="*/ 839646 h 1270962"/>
                    <a:gd name="connsiteX2026" fmla="*/ 517803 w 1165289"/>
                    <a:gd name="connsiteY2026" fmla="*/ 836226 h 1270962"/>
                    <a:gd name="connsiteX2027" fmla="*/ 515256 w 1165289"/>
                    <a:gd name="connsiteY2027" fmla="*/ 834530 h 1270962"/>
                    <a:gd name="connsiteX2028" fmla="*/ 514407 w 1165289"/>
                    <a:gd name="connsiteY2028" fmla="*/ 834530 h 1270962"/>
                    <a:gd name="connsiteX2029" fmla="*/ 512683 w 1165289"/>
                    <a:gd name="connsiteY2029" fmla="*/ 834530 h 1270962"/>
                    <a:gd name="connsiteX2030" fmla="*/ 512683 w 1165289"/>
                    <a:gd name="connsiteY2030" fmla="*/ 832833 h 1270962"/>
                    <a:gd name="connsiteX2031" fmla="*/ 510136 w 1165289"/>
                    <a:gd name="connsiteY2031" fmla="*/ 831958 h 1270962"/>
                    <a:gd name="connsiteX2032" fmla="*/ 509287 w 1165289"/>
                    <a:gd name="connsiteY2032" fmla="*/ 831958 h 1270962"/>
                    <a:gd name="connsiteX2033" fmla="*/ 507562 w 1165289"/>
                    <a:gd name="connsiteY2033" fmla="*/ 829413 h 1270962"/>
                    <a:gd name="connsiteX2034" fmla="*/ 506713 w 1165289"/>
                    <a:gd name="connsiteY2034" fmla="*/ 828565 h 1270962"/>
                    <a:gd name="connsiteX2035" fmla="*/ 505864 w 1165289"/>
                    <a:gd name="connsiteY2035" fmla="*/ 827716 h 1270962"/>
                    <a:gd name="connsiteX2036" fmla="*/ 504166 w 1165289"/>
                    <a:gd name="connsiteY2036" fmla="*/ 826841 h 1270962"/>
                    <a:gd name="connsiteX2037" fmla="*/ 502442 w 1165289"/>
                    <a:gd name="connsiteY2037" fmla="*/ 828565 h 1270962"/>
                    <a:gd name="connsiteX2038" fmla="*/ 501593 w 1165289"/>
                    <a:gd name="connsiteY2038" fmla="*/ 830261 h 1270962"/>
                    <a:gd name="connsiteX2039" fmla="*/ 499895 w 1165289"/>
                    <a:gd name="connsiteY2039" fmla="*/ 828565 h 1270962"/>
                    <a:gd name="connsiteX2040" fmla="*/ 497321 w 1165289"/>
                    <a:gd name="connsiteY2040" fmla="*/ 826841 h 1270962"/>
                    <a:gd name="connsiteX2041" fmla="*/ 498197 w 1165289"/>
                    <a:gd name="connsiteY2041" fmla="*/ 826841 h 1270962"/>
                    <a:gd name="connsiteX2042" fmla="*/ 497321 w 1165289"/>
                    <a:gd name="connsiteY2042" fmla="*/ 826841 h 1270962"/>
                    <a:gd name="connsiteX2043" fmla="*/ 496472 w 1165289"/>
                    <a:gd name="connsiteY2043" fmla="*/ 825145 h 1270962"/>
                    <a:gd name="connsiteX2044" fmla="*/ 496472 w 1165289"/>
                    <a:gd name="connsiteY2044" fmla="*/ 825993 h 1270962"/>
                    <a:gd name="connsiteX2045" fmla="*/ 494775 w 1165289"/>
                    <a:gd name="connsiteY2045" fmla="*/ 824296 h 1270962"/>
                    <a:gd name="connsiteX2046" fmla="*/ 493926 w 1165289"/>
                    <a:gd name="connsiteY2046" fmla="*/ 825145 h 1270962"/>
                    <a:gd name="connsiteX2047" fmla="*/ 493077 w 1165289"/>
                    <a:gd name="connsiteY2047" fmla="*/ 824296 h 1270962"/>
                    <a:gd name="connsiteX2048" fmla="*/ 491352 w 1165289"/>
                    <a:gd name="connsiteY2048" fmla="*/ 823448 h 1270962"/>
                    <a:gd name="connsiteX2049" fmla="*/ 492228 w 1165289"/>
                    <a:gd name="connsiteY2049" fmla="*/ 822599 h 1270962"/>
                    <a:gd name="connsiteX2050" fmla="*/ 491352 w 1165289"/>
                    <a:gd name="connsiteY2050" fmla="*/ 822599 h 1270962"/>
                    <a:gd name="connsiteX2051" fmla="*/ 491352 w 1165289"/>
                    <a:gd name="connsiteY2051" fmla="*/ 821751 h 1270962"/>
                    <a:gd name="connsiteX2052" fmla="*/ 489654 w 1165289"/>
                    <a:gd name="connsiteY2052" fmla="*/ 821751 h 1270962"/>
                    <a:gd name="connsiteX2053" fmla="*/ 490503 w 1165289"/>
                    <a:gd name="connsiteY2053" fmla="*/ 821751 h 1270962"/>
                    <a:gd name="connsiteX2054" fmla="*/ 488805 w 1165289"/>
                    <a:gd name="connsiteY2054" fmla="*/ 822599 h 1270962"/>
                    <a:gd name="connsiteX2055" fmla="*/ 488805 w 1165289"/>
                    <a:gd name="connsiteY2055" fmla="*/ 821751 h 1270962"/>
                    <a:gd name="connsiteX2056" fmla="*/ 487107 w 1165289"/>
                    <a:gd name="connsiteY2056" fmla="*/ 820876 h 1270962"/>
                    <a:gd name="connsiteX2057" fmla="*/ 485383 w 1165289"/>
                    <a:gd name="connsiteY2057" fmla="*/ 819179 h 1270962"/>
                    <a:gd name="connsiteX2058" fmla="*/ 484534 w 1165289"/>
                    <a:gd name="connsiteY2058" fmla="*/ 817483 h 1270962"/>
                    <a:gd name="connsiteX2059" fmla="*/ 480262 w 1165289"/>
                    <a:gd name="connsiteY2059" fmla="*/ 816634 h 1270962"/>
                    <a:gd name="connsiteX2060" fmla="*/ 478564 w 1165289"/>
                    <a:gd name="connsiteY2060" fmla="*/ 814911 h 1270962"/>
                    <a:gd name="connsiteX2061" fmla="*/ 475142 w 1165289"/>
                    <a:gd name="connsiteY2061" fmla="*/ 812366 h 1270962"/>
                    <a:gd name="connsiteX2062" fmla="*/ 474293 w 1165289"/>
                    <a:gd name="connsiteY2062" fmla="*/ 811518 h 1270962"/>
                    <a:gd name="connsiteX2063" fmla="*/ 474293 w 1165289"/>
                    <a:gd name="connsiteY2063" fmla="*/ 810669 h 1270962"/>
                    <a:gd name="connsiteX2064" fmla="*/ 472595 w 1165289"/>
                    <a:gd name="connsiteY2064" fmla="*/ 810669 h 1270962"/>
                    <a:gd name="connsiteX2065" fmla="*/ 471746 w 1165289"/>
                    <a:gd name="connsiteY2065" fmla="*/ 808946 h 1270962"/>
                    <a:gd name="connsiteX2066" fmla="*/ 470048 w 1165289"/>
                    <a:gd name="connsiteY2066" fmla="*/ 808098 h 1270962"/>
                    <a:gd name="connsiteX2067" fmla="*/ 470048 w 1165289"/>
                    <a:gd name="connsiteY2067" fmla="*/ 807249 h 1270962"/>
                    <a:gd name="connsiteX2068" fmla="*/ 470897 w 1165289"/>
                    <a:gd name="connsiteY2068" fmla="*/ 807249 h 1270962"/>
                    <a:gd name="connsiteX2069" fmla="*/ 470048 w 1165289"/>
                    <a:gd name="connsiteY2069" fmla="*/ 806401 h 1270962"/>
                    <a:gd name="connsiteX2070" fmla="*/ 469172 w 1165289"/>
                    <a:gd name="connsiteY2070" fmla="*/ 807249 h 1270962"/>
                    <a:gd name="connsiteX2071" fmla="*/ 468323 w 1165289"/>
                    <a:gd name="connsiteY2071" fmla="*/ 807249 h 1270962"/>
                    <a:gd name="connsiteX2072" fmla="*/ 467474 w 1165289"/>
                    <a:gd name="connsiteY2072" fmla="*/ 806401 h 1270962"/>
                    <a:gd name="connsiteX2073" fmla="*/ 466625 w 1165289"/>
                    <a:gd name="connsiteY2073" fmla="*/ 805553 h 1270962"/>
                    <a:gd name="connsiteX2074" fmla="*/ 466625 w 1165289"/>
                    <a:gd name="connsiteY2074" fmla="*/ 806401 h 1270962"/>
                    <a:gd name="connsiteX2075" fmla="*/ 465776 w 1165289"/>
                    <a:gd name="connsiteY2075" fmla="*/ 806401 h 1270962"/>
                    <a:gd name="connsiteX2076" fmla="*/ 464927 w 1165289"/>
                    <a:gd name="connsiteY2076" fmla="*/ 803829 h 1270962"/>
                    <a:gd name="connsiteX2077" fmla="*/ 464927 w 1165289"/>
                    <a:gd name="connsiteY2077" fmla="*/ 804704 h 1270962"/>
                    <a:gd name="connsiteX2078" fmla="*/ 464078 w 1165289"/>
                    <a:gd name="connsiteY2078" fmla="*/ 803829 h 1270962"/>
                    <a:gd name="connsiteX2079" fmla="*/ 463203 w 1165289"/>
                    <a:gd name="connsiteY2079" fmla="*/ 803829 h 1270962"/>
                    <a:gd name="connsiteX2080" fmla="*/ 463203 w 1165289"/>
                    <a:gd name="connsiteY2080" fmla="*/ 802981 h 1270962"/>
                    <a:gd name="connsiteX2081" fmla="*/ 462354 w 1165289"/>
                    <a:gd name="connsiteY2081" fmla="*/ 800436 h 1270962"/>
                    <a:gd name="connsiteX2082" fmla="*/ 461505 w 1165289"/>
                    <a:gd name="connsiteY2082" fmla="*/ 799587 h 1270962"/>
                    <a:gd name="connsiteX2083" fmla="*/ 459807 w 1165289"/>
                    <a:gd name="connsiteY2083" fmla="*/ 799587 h 1270962"/>
                    <a:gd name="connsiteX2084" fmla="*/ 457233 w 1165289"/>
                    <a:gd name="connsiteY2084" fmla="*/ 797864 h 1270962"/>
                    <a:gd name="connsiteX2085" fmla="*/ 456384 w 1165289"/>
                    <a:gd name="connsiteY2085" fmla="*/ 798713 h 1270962"/>
                    <a:gd name="connsiteX2086" fmla="*/ 453837 w 1165289"/>
                    <a:gd name="connsiteY2086" fmla="*/ 797864 h 1270962"/>
                    <a:gd name="connsiteX2087" fmla="*/ 452988 w 1165289"/>
                    <a:gd name="connsiteY2087" fmla="*/ 798713 h 1270962"/>
                    <a:gd name="connsiteX2088" fmla="*/ 450415 w 1165289"/>
                    <a:gd name="connsiteY2088" fmla="*/ 797016 h 1270962"/>
                    <a:gd name="connsiteX2089" fmla="*/ 450415 w 1165289"/>
                    <a:gd name="connsiteY2089" fmla="*/ 796167 h 1270962"/>
                    <a:gd name="connsiteX2090" fmla="*/ 449566 w 1165289"/>
                    <a:gd name="connsiteY2090" fmla="*/ 796167 h 1270962"/>
                    <a:gd name="connsiteX2091" fmla="*/ 447868 w 1165289"/>
                    <a:gd name="connsiteY2091" fmla="*/ 797016 h 1270962"/>
                    <a:gd name="connsiteX2092" fmla="*/ 446992 w 1165289"/>
                    <a:gd name="connsiteY2092" fmla="*/ 797016 h 1270962"/>
                    <a:gd name="connsiteX2093" fmla="*/ 446143 w 1165289"/>
                    <a:gd name="connsiteY2093" fmla="*/ 795319 h 1270962"/>
                    <a:gd name="connsiteX2094" fmla="*/ 445294 w 1165289"/>
                    <a:gd name="connsiteY2094" fmla="*/ 797016 h 1270962"/>
                    <a:gd name="connsiteX2095" fmla="*/ 444445 w 1165289"/>
                    <a:gd name="connsiteY2095" fmla="*/ 797016 h 1270962"/>
                    <a:gd name="connsiteX2096" fmla="*/ 443596 w 1165289"/>
                    <a:gd name="connsiteY2096" fmla="*/ 797864 h 1270962"/>
                    <a:gd name="connsiteX2097" fmla="*/ 442747 w 1165289"/>
                    <a:gd name="connsiteY2097" fmla="*/ 796167 h 1270962"/>
                    <a:gd name="connsiteX2098" fmla="*/ 441023 w 1165289"/>
                    <a:gd name="connsiteY2098" fmla="*/ 795319 h 1270962"/>
                    <a:gd name="connsiteX2099" fmla="*/ 440174 w 1165289"/>
                    <a:gd name="connsiteY2099" fmla="*/ 794471 h 1270962"/>
                    <a:gd name="connsiteX2100" fmla="*/ 440174 w 1165289"/>
                    <a:gd name="connsiteY2100" fmla="*/ 795319 h 1270962"/>
                    <a:gd name="connsiteX2101" fmla="*/ 439325 w 1165289"/>
                    <a:gd name="connsiteY2101" fmla="*/ 795319 h 1270962"/>
                    <a:gd name="connsiteX2102" fmla="*/ 437627 w 1165289"/>
                    <a:gd name="connsiteY2102" fmla="*/ 793596 h 1270962"/>
                    <a:gd name="connsiteX2103" fmla="*/ 435053 w 1165289"/>
                    <a:gd name="connsiteY2103" fmla="*/ 793596 h 1270962"/>
                    <a:gd name="connsiteX2104" fmla="*/ 431658 w 1165289"/>
                    <a:gd name="connsiteY2104" fmla="*/ 791899 h 1270962"/>
                    <a:gd name="connsiteX2105" fmla="*/ 431658 w 1165289"/>
                    <a:gd name="connsiteY2105" fmla="*/ 792748 h 1270962"/>
                    <a:gd name="connsiteX2106" fmla="*/ 429933 w 1165289"/>
                    <a:gd name="connsiteY2106" fmla="*/ 791899 h 1270962"/>
                    <a:gd name="connsiteX2107" fmla="*/ 429084 w 1165289"/>
                    <a:gd name="connsiteY2107" fmla="*/ 791899 h 1270962"/>
                    <a:gd name="connsiteX2108" fmla="*/ 428235 w 1165289"/>
                    <a:gd name="connsiteY2108" fmla="*/ 792748 h 1270962"/>
                    <a:gd name="connsiteX2109" fmla="*/ 425688 w 1165289"/>
                    <a:gd name="connsiteY2109" fmla="*/ 792748 h 1270962"/>
                    <a:gd name="connsiteX2110" fmla="*/ 424813 w 1165289"/>
                    <a:gd name="connsiteY2110" fmla="*/ 792748 h 1270962"/>
                    <a:gd name="connsiteX2111" fmla="*/ 418843 w 1165289"/>
                    <a:gd name="connsiteY2111" fmla="*/ 793596 h 1270962"/>
                    <a:gd name="connsiteX2112" fmla="*/ 418843 w 1165289"/>
                    <a:gd name="connsiteY2112" fmla="*/ 794471 h 1270962"/>
                    <a:gd name="connsiteX2113" fmla="*/ 417994 w 1165289"/>
                    <a:gd name="connsiteY2113" fmla="*/ 795319 h 1270962"/>
                    <a:gd name="connsiteX2114" fmla="*/ 416296 w 1165289"/>
                    <a:gd name="connsiteY2114" fmla="*/ 795319 h 1270962"/>
                    <a:gd name="connsiteX2115" fmla="*/ 415447 w 1165289"/>
                    <a:gd name="connsiteY2115" fmla="*/ 794471 h 1270962"/>
                    <a:gd name="connsiteX2116" fmla="*/ 413723 w 1165289"/>
                    <a:gd name="connsiteY2116" fmla="*/ 795319 h 1270962"/>
                    <a:gd name="connsiteX2117" fmla="*/ 412874 w 1165289"/>
                    <a:gd name="connsiteY2117" fmla="*/ 795319 h 1270962"/>
                    <a:gd name="connsiteX2118" fmla="*/ 412025 w 1165289"/>
                    <a:gd name="connsiteY2118" fmla="*/ 796167 h 1270962"/>
                    <a:gd name="connsiteX2119" fmla="*/ 410327 w 1165289"/>
                    <a:gd name="connsiteY2119" fmla="*/ 797864 h 1270962"/>
                    <a:gd name="connsiteX2120" fmla="*/ 408629 w 1165289"/>
                    <a:gd name="connsiteY2120" fmla="*/ 797864 h 1270962"/>
                    <a:gd name="connsiteX2121" fmla="*/ 407753 w 1165289"/>
                    <a:gd name="connsiteY2121" fmla="*/ 797864 h 1270962"/>
                    <a:gd name="connsiteX2122" fmla="*/ 404357 w 1165289"/>
                    <a:gd name="connsiteY2122" fmla="*/ 799587 h 1270962"/>
                    <a:gd name="connsiteX2123" fmla="*/ 401784 w 1165289"/>
                    <a:gd name="connsiteY2123" fmla="*/ 801284 h 1270962"/>
                    <a:gd name="connsiteX2124" fmla="*/ 400935 w 1165289"/>
                    <a:gd name="connsiteY2124" fmla="*/ 800436 h 1270962"/>
                    <a:gd name="connsiteX2125" fmla="*/ 400086 w 1165289"/>
                    <a:gd name="connsiteY2125" fmla="*/ 801284 h 1270962"/>
                    <a:gd name="connsiteX2126" fmla="*/ 399237 w 1165289"/>
                    <a:gd name="connsiteY2126" fmla="*/ 801284 h 1270962"/>
                    <a:gd name="connsiteX2127" fmla="*/ 398388 w 1165289"/>
                    <a:gd name="connsiteY2127" fmla="*/ 802133 h 1270962"/>
                    <a:gd name="connsiteX2128" fmla="*/ 398388 w 1165289"/>
                    <a:gd name="connsiteY2128" fmla="*/ 802981 h 1270962"/>
                    <a:gd name="connsiteX2129" fmla="*/ 396663 w 1165289"/>
                    <a:gd name="connsiteY2129" fmla="*/ 802981 h 1270962"/>
                    <a:gd name="connsiteX2130" fmla="*/ 395814 w 1165289"/>
                    <a:gd name="connsiteY2130" fmla="*/ 803829 h 1270962"/>
                    <a:gd name="connsiteX2131" fmla="*/ 396663 w 1165289"/>
                    <a:gd name="connsiteY2131" fmla="*/ 805553 h 1270962"/>
                    <a:gd name="connsiteX2132" fmla="*/ 395814 w 1165289"/>
                    <a:gd name="connsiteY2132" fmla="*/ 806401 h 1270962"/>
                    <a:gd name="connsiteX2133" fmla="*/ 394116 w 1165289"/>
                    <a:gd name="connsiteY2133" fmla="*/ 806401 h 1270962"/>
                    <a:gd name="connsiteX2134" fmla="*/ 393267 w 1165289"/>
                    <a:gd name="connsiteY2134" fmla="*/ 807249 h 1270962"/>
                    <a:gd name="connsiteX2135" fmla="*/ 394965 w 1165289"/>
                    <a:gd name="connsiteY2135" fmla="*/ 808946 h 1270962"/>
                    <a:gd name="connsiteX2136" fmla="*/ 394965 w 1165289"/>
                    <a:gd name="connsiteY2136" fmla="*/ 809794 h 1270962"/>
                    <a:gd name="connsiteX2137" fmla="*/ 394116 w 1165289"/>
                    <a:gd name="connsiteY2137" fmla="*/ 809794 h 1270962"/>
                    <a:gd name="connsiteX2138" fmla="*/ 393267 w 1165289"/>
                    <a:gd name="connsiteY2138" fmla="*/ 809794 h 1270962"/>
                    <a:gd name="connsiteX2139" fmla="*/ 392418 w 1165289"/>
                    <a:gd name="connsiteY2139" fmla="*/ 809794 h 1270962"/>
                    <a:gd name="connsiteX2140" fmla="*/ 391569 w 1165289"/>
                    <a:gd name="connsiteY2140" fmla="*/ 810669 h 1270962"/>
                    <a:gd name="connsiteX2141" fmla="*/ 389845 w 1165289"/>
                    <a:gd name="connsiteY2141" fmla="*/ 810669 h 1270962"/>
                    <a:gd name="connsiteX2142" fmla="*/ 389845 w 1165289"/>
                    <a:gd name="connsiteY2142" fmla="*/ 812366 h 1270962"/>
                    <a:gd name="connsiteX2143" fmla="*/ 388996 w 1165289"/>
                    <a:gd name="connsiteY2143" fmla="*/ 811518 h 1270962"/>
                    <a:gd name="connsiteX2144" fmla="*/ 388147 w 1165289"/>
                    <a:gd name="connsiteY2144" fmla="*/ 813214 h 1270962"/>
                    <a:gd name="connsiteX2145" fmla="*/ 387298 w 1165289"/>
                    <a:gd name="connsiteY2145" fmla="*/ 813214 h 1270962"/>
                    <a:gd name="connsiteX2146" fmla="*/ 386449 w 1165289"/>
                    <a:gd name="connsiteY2146" fmla="*/ 811518 h 1270962"/>
                    <a:gd name="connsiteX2147" fmla="*/ 386449 w 1165289"/>
                    <a:gd name="connsiteY2147" fmla="*/ 809794 h 1270962"/>
                    <a:gd name="connsiteX2148" fmla="*/ 387298 w 1165289"/>
                    <a:gd name="connsiteY2148" fmla="*/ 809794 h 1270962"/>
                    <a:gd name="connsiteX2149" fmla="*/ 386449 w 1165289"/>
                    <a:gd name="connsiteY2149" fmla="*/ 808946 h 1270962"/>
                    <a:gd name="connsiteX2150" fmla="*/ 382177 w 1165289"/>
                    <a:gd name="connsiteY2150" fmla="*/ 806401 h 1270962"/>
                    <a:gd name="connsiteX2151" fmla="*/ 381328 w 1165289"/>
                    <a:gd name="connsiteY2151" fmla="*/ 804704 h 1270962"/>
                    <a:gd name="connsiteX2152" fmla="*/ 379604 w 1165289"/>
                    <a:gd name="connsiteY2152" fmla="*/ 804704 h 1270962"/>
                    <a:gd name="connsiteX2153" fmla="*/ 377906 w 1165289"/>
                    <a:gd name="connsiteY2153" fmla="*/ 805553 h 1270962"/>
                    <a:gd name="connsiteX2154" fmla="*/ 377057 w 1165289"/>
                    <a:gd name="connsiteY2154" fmla="*/ 805553 h 1270962"/>
                    <a:gd name="connsiteX2155" fmla="*/ 375359 w 1165289"/>
                    <a:gd name="connsiteY2155" fmla="*/ 804704 h 1270962"/>
                    <a:gd name="connsiteX2156" fmla="*/ 371088 w 1165289"/>
                    <a:gd name="connsiteY2156" fmla="*/ 803829 h 1270962"/>
                    <a:gd name="connsiteX2157" fmla="*/ 370239 w 1165289"/>
                    <a:gd name="connsiteY2157" fmla="*/ 802981 h 1270962"/>
                    <a:gd name="connsiteX2158" fmla="*/ 369390 w 1165289"/>
                    <a:gd name="connsiteY2158" fmla="*/ 802133 h 1270962"/>
                    <a:gd name="connsiteX2159" fmla="*/ 368514 w 1165289"/>
                    <a:gd name="connsiteY2159" fmla="*/ 802133 h 1270962"/>
                    <a:gd name="connsiteX2160" fmla="*/ 367665 w 1165289"/>
                    <a:gd name="connsiteY2160" fmla="*/ 802133 h 1270962"/>
                    <a:gd name="connsiteX2161" fmla="*/ 367665 w 1165289"/>
                    <a:gd name="connsiteY2161" fmla="*/ 801284 h 1270962"/>
                    <a:gd name="connsiteX2162" fmla="*/ 365967 w 1165289"/>
                    <a:gd name="connsiteY2162" fmla="*/ 801284 h 1270962"/>
                    <a:gd name="connsiteX2163" fmla="*/ 365118 w 1165289"/>
                    <a:gd name="connsiteY2163" fmla="*/ 802133 h 1270962"/>
                    <a:gd name="connsiteX2164" fmla="*/ 363394 w 1165289"/>
                    <a:gd name="connsiteY2164" fmla="*/ 802133 h 1270962"/>
                    <a:gd name="connsiteX2165" fmla="*/ 363394 w 1165289"/>
                    <a:gd name="connsiteY2165" fmla="*/ 801284 h 1270962"/>
                    <a:gd name="connsiteX2166" fmla="*/ 364269 w 1165289"/>
                    <a:gd name="connsiteY2166" fmla="*/ 800436 h 1270962"/>
                    <a:gd name="connsiteX2167" fmla="*/ 364269 w 1165289"/>
                    <a:gd name="connsiteY2167" fmla="*/ 799587 h 1270962"/>
                    <a:gd name="connsiteX2168" fmla="*/ 363394 w 1165289"/>
                    <a:gd name="connsiteY2168" fmla="*/ 798713 h 1270962"/>
                    <a:gd name="connsiteX2169" fmla="*/ 362545 w 1165289"/>
                    <a:gd name="connsiteY2169" fmla="*/ 797864 h 1270962"/>
                    <a:gd name="connsiteX2170" fmla="*/ 359149 w 1165289"/>
                    <a:gd name="connsiteY2170" fmla="*/ 797864 h 1270962"/>
                    <a:gd name="connsiteX2171" fmla="*/ 358300 w 1165289"/>
                    <a:gd name="connsiteY2171" fmla="*/ 797016 h 1270962"/>
                    <a:gd name="connsiteX2172" fmla="*/ 357424 w 1165289"/>
                    <a:gd name="connsiteY2172" fmla="*/ 797016 h 1270962"/>
                    <a:gd name="connsiteX2173" fmla="*/ 356575 w 1165289"/>
                    <a:gd name="connsiteY2173" fmla="*/ 797016 h 1270962"/>
                    <a:gd name="connsiteX2174" fmla="*/ 355726 w 1165289"/>
                    <a:gd name="connsiteY2174" fmla="*/ 796167 h 1270962"/>
                    <a:gd name="connsiteX2175" fmla="*/ 353179 w 1165289"/>
                    <a:gd name="connsiteY2175" fmla="*/ 796167 h 1270962"/>
                    <a:gd name="connsiteX2176" fmla="*/ 348059 w 1165289"/>
                    <a:gd name="connsiteY2176" fmla="*/ 794471 h 1270962"/>
                    <a:gd name="connsiteX2177" fmla="*/ 346334 w 1165289"/>
                    <a:gd name="connsiteY2177" fmla="*/ 794471 h 1270962"/>
                    <a:gd name="connsiteX2178" fmla="*/ 345485 w 1165289"/>
                    <a:gd name="connsiteY2178" fmla="*/ 793596 h 1270962"/>
                    <a:gd name="connsiteX2179" fmla="*/ 344636 w 1165289"/>
                    <a:gd name="connsiteY2179" fmla="*/ 793596 h 1270962"/>
                    <a:gd name="connsiteX2180" fmla="*/ 344636 w 1165289"/>
                    <a:gd name="connsiteY2180" fmla="*/ 791899 h 1270962"/>
                    <a:gd name="connsiteX2181" fmla="*/ 343787 w 1165289"/>
                    <a:gd name="connsiteY2181" fmla="*/ 791899 h 1270962"/>
                    <a:gd name="connsiteX2182" fmla="*/ 343787 w 1165289"/>
                    <a:gd name="connsiteY2182" fmla="*/ 792748 h 1270962"/>
                    <a:gd name="connsiteX2183" fmla="*/ 342938 w 1165289"/>
                    <a:gd name="connsiteY2183" fmla="*/ 791899 h 1270962"/>
                    <a:gd name="connsiteX2184" fmla="*/ 343787 w 1165289"/>
                    <a:gd name="connsiteY2184" fmla="*/ 791051 h 1270962"/>
                    <a:gd name="connsiteX2185" fmla="*/ 342938 w 1165289"/>
                    <a:gd name="connsiteY2185" fmla="*/ 791051 h 1270962"/>
                    <a:gd name="connsiteX2186" fmla="*/ 343787 w 1165289"/>
                    <a:gd name="connsiteY2186" fmla="*/ 790202 h 1270962"/>
                    <a:gd name="connsiteX2187" fmla="*/ 342938 w 1165289"/>
                    <a:gd name="connsiteY2187" fmla="*/ 790202 h 1270962"/>
                    <a:gd name="connsiteX2188" fmla="*/ 344636 w 1165289"/>
                    <a:gd name="connsiteY2188" fmla="*/ 790202 h 1270962"/>
                    <a:gd name="connsiteX2189" fmla="*/ 342938 w 1165289"/>
                    <a:gd name="connsiteY2189" fmla="*/ 789354 h 1270962"/>
                    <a:gd name="connsiteX2190" fmla="*/ 344636 w 1165289"/>
                    <a:gd name="connsiteY2190" fmla="*/ 788506 h 1270962"/>
                    <a:gd name="connsiteX2191" fmla="*/ 344636 w 1165289"/>
                    <a:gd name="connsiteY2191" fmla="*/ 786782 h 1270962"/>
                    <a:gd name="connsiteX2192" fmla="*/ 343787 w 1165289"/>
                    <a:gd name="connsiteY2192" fmla="*/ 786782 h 1270962"/>
                    <a:gd name="connsiteX2193" fmla="*/ 343787 w 1165289"/>
                    <a:gd name="connsiteY2193" fmla="*/ 784237 h 1270962"/>
                    <a:gd name="connsiteX2194" fmla="*/ 342938 w 1165289"/>
                    <a:gd name="connsiteY2194" fmla="*/ 785086 h 1270962"/>
                    <a:gd name="connsiteX2195" fmla="*/ 342938 w 1165289"/>
                    <a:gd name="connsiteY2195" fmla="*/ 784237 h 1270962"/>
                    <a:gd name="connsiteX2196" fmla="*/ 342938 w 1165289"/>
                    <a:gd name="connsiteY2196" fmla="*/ 783389 h 1270962"/>
                    <a:gd name="connsiteX2197" fmla="*/ 343787 w 1165289"/>
                    <a:gd name="connsiteY2197" fmla="*/ 780817 h 1270962"/>
                    <a:gd name="connsiteX2198" fmla="*/ 343787 w 1165289"/>
                    <a:gd name="connsiteY2198" fmla="*/ 779969 h 1270962"/>
                    <a:gd name="connsiteX2199" fmla="*/ 344636 w 1165289"/>
                    <a:gd name="connsiteY2199" fmla="*/ 774852 h 1270962"/>
                    <a:gd name="connsiteX2200" fmla="*/ 348059 w 1165289"/>
                    <a:gd name="connsiteY2200" fmla="*/ 767190 h 1270962"/>
                    <a:gd name="connsiteX2201" fmla="*/ 348908 w 1165289"/>
                    <a:gd name="connsiteY2201" fmla="*/ 766342 h 1270962"/>
                    <a:gd name="connsiteX2202" fmla="*/ 349757 w 1165289"/>
                    <a:gd name="connsiteY2202" fmla="*/ 763770 h 1270962"/>
                    <a:gd name="connsiteX2203" fmla="*/ 351455 w 1165289"/>
                    <a:gd name="connsiteY2203" fmla="*/ 757805 h 1270962"/>
                    <a:gd name="connsiteX2204" fmla="*/ 353179 w 1165289"/>
                    <a:gd name="connsiteY2204" fmla="*/ 756109 h 1270962"/>
                    <a:gd name="connsiteX2205" fmla="*/ 353179 w 1165289"/>
                    <a:gd name="connsiteY2205" fmla="*/ 755260 h 1270962"/>
                    <a:gd name="connsiteX2206" fmla="*/ 355726 w 1165289"/>
                    <a:gd name="connsiteY2206" fmla="*/ 751840 h 1270962"/>
                    <a:gd name="connsiteX2207" fmla="*/ 354877 w 1165289"/>
                    <a:gd name="connsiteY2207" fmla="*/ 750992 h 1270962"/>
                    <a:gd name="connsiteX2208" fmla="*/ 353179 w 1165289"/>
                    <a:gd name="connsiteY2208" fmla="*/ 750992 h 1270962"/>
                    <a:gd name="connsiteX2209" fmla="*/ 352304 w 1165289"/>
                    <a:gd name="connsiteY2209" fmla="*/ 749269 h 1270962"/>
                    <a:gd name="connsiteX2210" fmla="*/ 351455 w 1165289"/>
                    <a:gd name="connsiteY2210" fmla="*/ 750143 h 1270962"/>
                    <a:gd name="connsiteX2211" fmla="*/ 351455 w 1165289"/>
                    <a:gd name="connsiteY2211" fmla="*/ 749269 h 1270962"/>
                    <a:gd name="connsiteX2212" fmla="*/ 350606 w 1165289"/>
                    <a:gd name="connsiteY2212" fmla="*/ 749269 h 1270962"/>
                    <a:gd name="connsiteX2213" fmla="*/ 351455 w 1165289"/>
                    <a:gd name="connsiteY2213" fmla="*/ 748420 h 1270962"/>
                    <a:gd name="connsiteX2214" fmla="*/ 350606 w 1165289"/>
                    <a:gd name="connsiteY2214" fmla="*/ 748420 h 1270962"/>
                    <a:gd name="connsiteX2215" fmla="*/ 348908 w 1165289"/>
                    <a:gd name="connsiteY2215" fmla="*/ 747572 h 1270962"/>
                    <a:gd name="connsiteX2216" fmla="*/ 348059 w 1165289"/>
                    <a:gd name="connsiteY2216" fmla="*/ 749269 h 1270962"/>
                    <a:gd name="connsiteX2217" fmla="*/ 348059 w 1165289"/>
                    <a:gd name="connsiteY2217" fmla="*/ 748420 h 1270962"/>
                    <a:gd name="connsiteX2218" fmla="*/ 347210 w 1165289"/>
                    <a:gd name="connsiteY2218" fmla="*/ 749269 h 1270962"/>
                    <a:gd name="connsiteX2219" fmla="*/ 346334 w 1165289"/>
                    <a:gd name="connsiteY2219" fmla="*/ 748420 h 1270962"/>
                    <a:gd name="connsiteX2220" fmla="*/ 347210 w 1165289"/>
                    <a:gd name="connsiteY2220" fmla="*/ 748420 h 1270962"/>
                    <a:gd name="connsiteX2221" fmla="*/ 347210 w 1165289"/>
                    <a:gd name="connsiteY2221" fmla="*/ 747572 h 1270962"/>
                    <a:gd name="connsiteX2222" fmla="*/ 345485 w 1165289"/>
                    <a:gd name="connsiteY2222" fmla="*/ 748420 h 1270962"/>
                    <a:gd name="connsiteX2223" fmla="*/ 344636 w 1165289"/>
                    <a:gd name="connsiteY2223" fmla="*/ 747572 h 1270962"/>
                    <a:gd name="connsiteX2224" fmla="*/ 344636 w 1165289"/>
                    <a:gd name="connsiteY2224" fmla="*/ 748420 h 1270962"/>
                    <a:gd name="connsiteX2225" fmla="*/ 343787 w 1165289"/>
                    <a:gd name="connsiteY2225" fmla="*/ 747572 h 1270962"/>
                    <a:gd name="connsiteX2226" fmla="*/ 342089 w 1165289"/>
                    <a:gd name="connsiteY2226" fmla="*/ 747572 h 1270962"/>
                    <a:gd name="connsiteX2227" fmla="*/ 342089 w 1165289"/>
                    <a:gd name="connsiteY2227" fmla="*/ 745875 h 1270962"/>
                    <a:gd name="connsiteX2228" fmla="*/ 342089 w 1165289"/>
                    <a:gd name="connsiteY2228" fmla="*/ 746724 h 1270962"/>
                    <a:gd name="connsiteX2229" fmla="*/ 341214 w 1165289"/>
                    <a:gd name="connsiteY2229" fmla="*/ 745875 h 1270962"/>
                    <a:gd name="connsiteX2230" fmla="*/ 340365 w 1165289"/>
                    <a:gd name="connsiteY2230" fmla="*/ 745875 h 1270962"/>
                    <a:gd name="connsiteX2231" fmla="*/ 340365 w 1165289"/>
                    <a:gd name="connsiteY2231" fmla="*/ 746724 h 1270962"/>
                    <a:gd name="connsiteX2232" fmla="*/ 339516 w 1165289"/>
                    <a:gd name="connsiteY2232" fmla="*/ 745875 h 1270962"/>
                    <a:gd name="connsiteX2233" fmla="*/ 339516 w 1165289"/>
                    <a:gd name="connsiteY2233" fmla="*/ 746724 h 1270962"/>
                    <a:gd name="connsiteX2234" fmla="*/ 338667 w 1165289"/>
                    <a:gd name="connsiteY2234" fmla="*/ 745875 h 1270962"/>
                    <a:gd name="connsiteX2235" fmla="*/ 337818 w 1165289"/>
                    <a:gd name="connsiteY2235" fmla="*/ 745875 h 1270962"/>
                    <a:gd name="connsiteX2236" fmla="*/ 337818 w 1165289"/>
                    <a:gd name="connsiteY2236" fmla="*/ 746724 h 1270962"/>
                    <a:gd name="connsiteX2237" fmla="*/ 336969 w 1165289"/>
                    <a:gd name="connsiteY2237" fmla="*/ 745875 h 1270962"/>
                    <a:gd name="connsiteX2238" fmla="*/ 336120 w 1165289"/>
                    <a:gd name="connsiteY2238" fmla="*/ 746724 h 1270962"/>
                    <a:gd name="connsiteX2239" fmla="*/ 335244 w 1165289"/>
                    <a:gd name="connsiteY2239" fmla="*/ 745027 h 1270962"/>
                    <a:gd name="connsiteX2240" fmla="*/ 334395 w 1165289"/>
                    <a:gd name="connsiteY2240" fmla="*/ 745027 h 1270962"/>
                    <a:gd name="connsiteX2241" fmla="*/ 334395 w 1165289"/>
                    <a:gd name="connsiteY2241" fmla="*/ 746724 h 1270962"/>
                    <a:gd name="connsiteX2242" fmla="*/ 334395 w 1165289"/>
                    <a:gd name="connsiteY2242" fmla="*/ 745027 h 1270962"/>
                    <a:gd name="connsiteX2243" fmla="*/ 333546 w 1165289"/>
                    <a:gd name="connsiteY2243" fmla="*/ 745027 h 1270962"/>
                    <a:gd name="connsiteX2244" fmla="*/ 332697 w 1165289"/>
                    <a:gd name="connsiteY2244" fmla="*/ 743304 h 1270962"/>
                    <a:gd name="connsiteX2245" fmla="*/ 331848 w 1165289"/>
                    <a:gd name="connsiteY2245" fmla="*/ 743304 h 1270962"/>
                    <a:gd name="connsiteX2246" fmla="*/ 330999 w 1165289"/>
                    <a:gd name="connsiteY2246" fmla="*/ 744178 h 1270962"/>
                    <a:gd name="connsiteX2247" fmla="*/ 330999 w 1165289"/>
                    <a:gd name="connsiteY2247" fmla="*/ 743304 h 1270962"/>
                    <a:gd name="connsiteX2248" fmla="*/ 329275 w 1165289"/>
                    <a:gd name="connsiteY2248" fmla="*/ 742455 h 1270962"/>
                    <a:gd name="connsiteX2249" fmla="*/ 330124 w 1165289"/>
                    <a:gd name="connsiteY2249" fmla="*/ 742455 h 1270962"/>
                    <a:gd name="connsiteX2250" fmla="*/ 327577 w 1165289"/>
                    <a:gd name="connsiteY2250" fmla="*/ 742455 h 1270962"/>
                    <a:gd name="connsiteX2251" fmla="*/ 326728 w 1165289"/>
                    <a:gd name="connsiteY2251" fmla="*/ 742455 h 1270962"/>
                    <a:gd name="connsiteX2252" fmla="*/ 326728 w 1165289"/>
                    <a:gd name="connsiteY2252" fmla="*/ 743304 h 1270962"/>
                    <a:gd name="connsiteX2253" fmla="*/ 325030 w 1165289"/>
                    <a:gd name="connsiteY2253" fmla="*/ 743304 h 1270962"/>
                    <a:gd name="connsiteX2254" fmla="*/ 324154 w 1165289"/>
                    <a:gd name="connsiteY2254" fmla="*/ 745027 h 1270962"/>
                    <a:gd name="connsiteX2255" fmla="*/ 323305 w 1165289"/>
                    <a:gd name="connsiteY2255" fmla="*/ 744178 h 1270962"/>
                    <a:gd name="connsiteX2256" fmla="*/ 323305 w 1165289"/>
                    <a:gd name="connsiteY2256" fmla="*/ 745027 h 1270962"/>
                    <a:gd name="connsiteX2257" fmla="*/ 322456 w 1165289"/>
                    <a:gd name="connsiteY2257" fmla="*/ 744178 h 1270962"/>
                    <a:gd name="connsiteX2258" fmla="*/ 321607 w 1165289"/>
                    <a:gd name="connsiteY2258" fmla="*/ 744178 h 1270962"/>
                    <a:gd name="connsiteX2259" fmla="*/ 321607 w 1165289"/>
                    <a:gd name="connsiteY2259" fmla="*/ 743304 h 1270962"/>
                    <a:gd name="connsiteX2260" fmla="*/ 320758 w 1165289"/>
                    <a:gd name="connsiteY2260" fmla="*/ 744178 h 1270962"/>
                    <a:gd name="connsiteX2261" fmla="*/ 319909 w 1165289"/>
                    <a:gd name="connsiteY2261" fmla="*/ 744178 h 1270962"/>
                    <a:gd name="connsiteX2262" fmla="*/ 319034 w 1165289"/>
                    <a:gd name="connsiteY2262" fmla="*/ 744178 h 1270962"/>
                    <a:gd name="connsiteX2263" fmla="*/ 319034 w 1165289"/>
                    <a:gd name="connsiteY2263" fmla="*/ 743304 h 1270962"/>
                    <a:gd name="connsiteX2264" fmla="*/ 319034 w 1165289"/>
                    <a:gd name="connsiteY2264" fmla="*/ 742455 h 1270962"/>
                    <a:gd name="connsiteX2265" fmla="*/ 318185 w 1165289"/>
                    <a:gd name="connsiteY2265" fmla="*/ 742455 h 1270962"/>
                    <a:gd name="connsiteX2266" fmla="*/ 318185 w 1165289"/>
                    <a:gd name="connsiteY2266" fmla="*/ 743304 h 1270962"/>
                    <a:gd name="connsiteX2267" fmla="*/ 317336 w 1165289"/>
                    <a:gd name="connsiteY2267" fmla="*/ 743304 h 1270962"/>
                    <a:gd name="connsiteX2268" fmla="*/ 317336 w 1165289"/>
                    <a:gd name="connsiteY2268" fmla="*/ 742455 h 1270962"/>
                    <a:gd name="connsiteX2269" fmla="*/ 316487 w 1165289"/>
                    <a:gd name="connsiteY2269" fmla="*/ 743304 h 1270962"/>
                    <a:gd name="connsiteX2270" fmla="*/ 315638 w 1165289"/>
                    <a:gd name="connsiteY2270" fmla="*/ 743304 h 1270962"/>
                    <a:gd name="connsiteX2271" fmla="*/ 314789 w 1165289"/>
                    <a:gd name="connsiteY2271" fmla="*/ 742455 h 1270962"/>
                    <a:gd name="connsiteX2272" fmla="*/ 314789 w 1165289"/>
                    <a:gd name="connsiteY2272" fmla="*/ 740758 h 1270962"/>
                    <a:gd name="connsiteX2273" fmla="*/ 313940 w 1165289"/>
                    <a:gd name="connsiteY2273" fmla="*/ 740758 h 1270962"/>
                    <a:gd name="connsiteX2274" fmla="*/ 313064 w 1165289"/>
                    <a:gd name="connsiteY2274" fmla="*/ 743304 h 1270962"/>
                    <a:gd name="connsiteX2275" fmla="*/ 311366 w 1165289"/>
                    <a:gd name="connsiteY2275" fmla="*/ 744178 h 1270962"/>
                    <a:gd name="connsiteX2276" fmla="*/ 310518 w 1165289"/>
                    <a:gd name="connsiteY2276" fmla="*/ 743304 h 1270962"/>
                    <a:gd name="connsiteX2277" fmla="*/ 311366 w 1165289"/>
                    <a:gd name="connsiteY2277" fmla="*/ 743304 h 1270962"/>
                    <a:gd name="connsiteX2278" fmla="*/ 311366 w 1165289"/>
                    <a:gd name="connsiteY2278" fmla="*/ 741607 h 1270962"/>
                    <a:gd name="connsiteX2279" fmla="*/ 307971 w 1165289"/>
                    <a:gd name="connsiteY2279" fmla="*/ 740758 h 1270962"/>
                    <a:gd name="connsiteX2280" fmla="*/ 307971 w 1165289"/>
                    <a:gd name="connsiteY2280" fmla="*/ 742455 h 1270962"/>
                    <a:gd name="connsiteX2281" fmla="*/ 307095 w 1165289"/>
                    <a:gd name="connsiteY2281" fmla="*/ 742455 h 1270962"/>
                    <a:gd name="connsiteX2282" fmla="*/ 305397 w 1165289"/>
                    <a:gd name="connsiteY2282" fmla="*/ 740758 h 1270962"/>
                    <a:gd name="connsiteX2283" fmla="*/ 302850 w 1165289"/>
                    <a:gd name="connsiteY2283" fmla="*/ 740758 h 1270962"/>
                    <a:gd name="connsiteX2284" fmla="*/ 302850 w 1165289"/>
                    <a:gd name="connsiteY2284" fmla="*/ 739910 h 1270962"/>
                    <a:gd name="connsiteX2285" fmla="*/ 301975 w 1165289"/>
                    <a:gd name="connsiteY2285" fmla="*/ 739910 h 1270962"/>
                    <a:gd name="connsiteX2286" fmla="*/ 301975 w 1165289"/>
                    <a:gd name="connsiteY2286" fmla="*/ 738213 h 1270962"/>
                    <a:gd name="connsiteX2287" fmla="*/ 301126 w 1165289"/>
                    <a:gd name="connsiteY2287" fmla="*/ 737338 h 1270962"/>
                    <a:gd name="connsiteX2288" fmla="*/ 301126 w 1165289"/>
                    <a:gd name="connsiteY2288" fmla="*/ 738213 h 1270962"/>
                    <a:gd name="connsiteX2289" fmla="*/ 301126 w 1165289"/>
                    <a:gd name="connsiteY2289" fmla="*/ 739062 h 1270962"/>
                    <a:gd name="connsiteX2290" fmla="*/ 298579 w 1165289"/>
                    <a:gd name="connsiteY2290" fmla="*/ 739062 h 1270962"/>
                    <a:gd name="connsiteX2291" fmla="*/ 298579 w 1165289"/>
                    <a:gd name="connsiteY2291" fmla="*/ 739910 h 1270962"/>
                    <a:gd name="connsiteX2292" fmla="*/ 298579 w 1165289"/>
                    <a:gd name="connsiteY2292" fmla="*/ 740758 h 1270962"/>
                    <a:gd name="connsiteX2293" fmla="*/ 297730 w 1165289"/>
                    <a:gd name="connsiteY2293" fmla="*/ 739910 h 1270962"/>
                    <a:gd name="connsiteX2294" fmla="*/ 296854 w 1165289"/>
                    <a:gd name="connsiteY2294" fmla="*/ 740758 h 1270962"/>
                    <a:gd name="connsiteX2295" fmla="*/ 297730 w 1165289"/>
                    <a:gd name="connsiteY2295" fmla="*/ 740758 h 1270962"/>
                    <a:gd name="connsiteX2296" fmla="*/ 297730 w 1165289"/>
                    <a:gd name="connsiteY2296" fmla="*/ 741607 h 1270962"/>
                    <a:gd name="connsiteX2297" fmla="*/ 296854 w 1165289"/>
                    <a:gd name="connsiteY2297" fmla="*/ 739910 h 1270962"/>
                    <a:gd name="connsiteX2298" fmla="*/ 294307 w 1165289"/>
                    <a:gd name="connsiteY2298" fmla="*/ 739910 h 1270962"/>
                    <a:gd name="connsiteX2299" fmla="*/ 293458 w 1165289"/>
                    <a:gd name="connsiteY2299" fmla="*/ 739910 h 1270962"/>
                    <a:gd name="connsiteX2300" fmla="*/ 292609 w 1165289"/>
                    <a:gd name="connsiteY2300" fmla="*/ 739910 h 1270962"/>
                    <a:gd name="connsiteX2301" fmla="*/ 291760 w 1165289"/>
                    <a:gd name="connsiteY2301" fmla="*/ 739910 h 1270962"/>
                    <a:gd name="connsiteX2302" fmla="*/ 290885 w 1165289"/>
                    <a:gd name="connsiteY2302" fmla="*/ 740758 h 1270962"/>
                    <a:gd name="connsiteX2303" fmla="*/ 288338 w 1165289"/>
                    <a:gd name="connsiteY2303" fmla="*/ 739062 h 1270962"/>
                    <a:gd name="connsiteX2304" fmla="*/ 285791 w 1165289"/>
                    <a:gd name="connsiteY2304" fmla="*/ 739910 h 1270962"/>
                    <a:gd name="connsiteX2305" fmla="*/ 285791 w 1165289"/>
                    <a:gd name="connsiteY2305" fmla="*/ 740758 h 1270962"/>
                    <a:gd name="connsiteX2306" fmla="*/ 284066 w 1165289"/>
                    <a:gd name="connsiteY2306" fmla="*/ 740758 h 1270962"/>
                    <a:gd name="connsiteX2307" fmla="*/ 284915 w 1165289"/>
                    <a:gd name="connsiteY2307" fmla="*/ 741607 h 1270962"/>
                    <a:gd name="connsiteX2308" fmla="*/ 284066 w 1165289"/>
                    <a:gd name="connsiteY2308" fmla="*/ 741607 h 1270962"/>
                    <a:gd name="connsiteX2309" fmla="*/ 283217 w 1165289"/>
                    <a:gd name="connsiteY2309" fmla="*/ 742455 h 1270962"/>
                    <a:gd name="connsiteX2310" fmla="*/ 282368 w 1165289"/>
                    <a:gd name="connsiteY2310" fmla="*/ 742455 h 1270962"/>
                    <a:gd name="connsiteX2311" fmla="*/ 281519 w 1165289"/>
                    <a:gd name="connsiteY2311" fmla="*/ 743304 h 1270962"/>
                    <a:gd name="connsiteX2312" fmla="*/ 280670 w 1165289"/>
                    <a:gd name="connsiteY2312" fmla="*/ 742455 h 1270962"/>
                    <a:gd name="connsiteX2313" fmla="*/ 280670 w 1165289"/>
                    <a:gd name="connsiteY2313" fmla="*/ 743304 h 1270962"/>
                    <a:gd name="connsiteX2314" fmla="*/ 279795 w 1165289"/>
                    <a:gd name="connsiteY2314" fmla="*/ 744178 h 1270962"/>
                    <a:gd name="connsiteX2315" fmla="*/ 279795 w 1165289"/>
                    <a:gd name="connsiteY2315" fmla="*/ 743304 h 1270962"/>
                    <a:gd name="connsiteX2316" fmla="*/ 278946 w 1165289"/>
                    <a:gd name="connsiteY2316" fmla="*/ 743304 h 1270962"/>
                    <a:gd name="connsiteX2317" fmla="*/ 278097 w 1165289"/>
                    <a:gd name="connsiteY2317" fmla="*/ 743304 h 1270962"/>
                    <a:gd name="connsiteX2318" fmla="*/ 277248 w 1165289"/>
                    <a:gd name="connsiteY2318" fmla="*/ 744178 h 1270962"/>
                    <a:gd name="connsiteX2319" fmla="*/ 274674 w 1165289"/>
                    <a:gd name="connsiteY2319" fmla="*/ 745027 h 1270962"/>
                    <a:gd name="connsiteX2320" fmla="*/ 272976 w 1165289"/>
                    <a:gd name="connsiteY2320" fmla="*/ 746724 h 1270962"/>
                    <a:gd name="connsiteX2321" fmla="*/ 271278 w 1165289"/>
                    <a:gd name="connsiteY2321" fmla="*/ 747572 h 1270962"/>
                    <a:gd name="connsiteX2322" fmla="*/ 270429 w 1165289"/>
                    <a:gd name="connsiteY2322" fmla="*/ 748420 h 1270962"/>
                    <a:gd name="connsiteX2323" fmla="*/ 269580 w 1165289"/>
                    <a:gd name="connsiteY2323" fmla="*/ 747572 h 1270962"/>
                    <a:gd name="connsiteX2324" fmla="*/ 269580 w 1165289"/>
                    <a:gd name="connsiteY2324" fmla="*/ 748420 h 1270962"/>
                    <a:gd name="connsiteX2325" fmla="*/ 268705 w 1165289"/>
                    <a:gd name="connsiteY2325" fmla="*/ 748420 h 1270962"/>
                    <a:gd name="connsiteX2326" fmla="*/ 267856 w 1165289"/>
                    <a:gd name="connsiteY2326" fmla="*/ 749269 h 1270962"/>
                    <a:gd name="connsiteX2327" fmla="*/ 267007 w 1165289"/>
                    <a:gd name="connsiteY2327" fmla="*/ 750143 h 1270962"/>
                    <a:gd name="connsiteX2328" fmla="*/ 266158 w 1165289"/>
                    <a:gd name="connsiteY2328" fmla="*/ 750143 h 1270962"/>
                    <a:gd name="connsiteX2329" fmla="*/ 265309 w 1165289"/>
                    <a:gd name="connsiteY2329" fmla="*/ 749269 h 1270962"/>
                    <a:gd name="connsiteX2330" fmla="*/ 264460 w 1165289"/>
                    <a:gd name="connsiteY2330" fmla="*/ 750143 h 1270962"/>
                    <a:gd name="connsiteX2331" fmla="*/ 264460 w 1165289"/>
                    <a:gd name="connsiteY2331" fmla="*/ 749269 h 1270962"/>
                    <a:gd name="connsiteX2332" fmla="*/ 263611 w 1165289"/>
                    <a:gd name="connsiteY2332" fmla="*/ 750143 h 1270962"/>
                    <a:gd name="connsiteX2333" fmla="*/ 261886 w 1165289"/>
                    <a:gd name="connsiteY2333" fmla="*/ 750143 h 1270962"/>
                    <a:gd name="connsiteX2334" fmla="*/ 260188 w 1165289"/>
                    <a:gd name="connsiteY2334" fmla="*/ 750143 h 1270962"/>
                    <a:gd name="connsiteX2335" fmla="*/ 260188 w 1165289"/>
                    <a:gd name="connsiteY2335" fmla="*/ 751840 h 1270962"/>
                    <a:gd name="connsiteX2336" fmla="*/ 258490 w 1165289"/>
                    <a:gd name="connsiteY2336" fmla="*/ 750992 h 1270962"/>
                    <a:gd name="connsiteX2337" fmla="*/ 258490 w 1165289"/>
                    <a:gd name="connsiteY2337" fmla="*/ 751840 h 1270962"/>
                    <a:gd name="connsiteX2338" fmla="*/ 257615 w 1165289"/>
                    <a:gd name="connsiteY2338" fmla="*/ 751840 h 1270962"/>
                    <a:gd name="connsiteX2339" fmla="*/ 257615 w 1165289"/>
                    <a:gd name="connsiteY2339" fmla="*/ 752689 h 1270962"/>
                    <a:gd name="connsiteX2340" fmla="*/ 256766 w 1165289"/>
                    <a:gd name="connsiteY2340" fmla="*/ 752689 h 1270962"/>
                    <a:gd name="connsiteX2341" fmla="*/ 255917 w 1165289"/>
                    <a:gd name="connsiteY2341" fmla="*/ 752689 h 1270962"/>
                    <a:gd name="connsiteX2342" fmla="*/ 255917 w 1165289"/>
                    <a:gd name="connsiteY2342" fmla="*/ 753537 h 1270962"/>
                    <a:gd name="connsiteX2343" fmla="*/ 255917 w 1165289"/>
                    <a:gd name="connsiteY2343" fmla="*/ 752689 h 1270962"/>
                    <a:gd name="connsiteX2344" fmla="*/ 255068 w 1165289"/>
                    <a:gd name="connsiteY2344" fmla="*/ 753537 h 1270962"/>
                    <a:gd name="connsiteX2345" fmla="*/ 253370 w 1165289"/>
                    <a:gd name="connsiteY2345" fmla="*/ 755260 h 1270962"/>
                    <a:gd name="connsiteX2346" fmla="*/ 252494 w 1165289"/>
                    <a:gd name="connsiteY2346" fmla="*/ 755260 h 1270962"/>
                    <a:gd name="connsiteX2347" fmla="*/ 251645 w 1165289"/>
                    <a:gd name="connsiteY2347" fmla="*/ 755260 h 1270962"/>
                    <a:gd name="connsiteX2348" fmla="*/ 250796 w 1165289"/>
                    <a:gd name="connsiteY2348" fmla="*/ 756109 h 1270962"/>
                    <a:gd name="connsiteX2349" fmla="*/ 249947 w 1165289"/>
                    <a:gd name="connsiteY2349" fmla="*/ 756109 h 1270962"/>
                    <a:gd name="connsiteX2350" fmla="*/ 249098 w 1165289"/>
                    <a:gd name="connsiteY2350" fmla="*/ 758654 h 1270962"/>
                    <a:gd name="connsiteX2351" fmla="*/ 248250 w 1165289"/>
                    <a:gd name="connsiteY2351" fmla="*/ 757805 h 1270962"/>
                    <a:gd name="connsiteX2352" fmla="*/ 247401 w 1165289"/>
                    <a:gd name="connsiteY2352" fmla="*/ 758654 h 1270962"/>
                    <a:gd name="connsiteX2353" fmla="*/ 248250 w 1165289"/>
                    <a:gd name="connsiteY2353" fmla="*/ 758654 h 1270962"/>
                    <a:gd name="connsiteX2354" fmla="*/ 247401 w 1165289"/>
                    <a:gd name="connsiteY2354" fmla="*/ 759502 h 1270962"/>
                    <a:gd name="connsiteX2355" fmla="*/ 246525 w 1165289"/>
                    <a:gd name="connsiteY2355" fmla="*/ 758654 h 1270962"/>
                    <a:gd name="connsiteX2356" fmla="*/ 245676 w 1165289"/>
                    <a:gd name="connsiteY2356" fmla="*/ 758654 h 1270962"/>
                    <a:gd name="connsiteX2357" fmla="*/ 244827 w 1165289"/>
                    <a:gd name="connsiteY2357" fmla="*/ 760377 h 1270962"/>
                    <a:gd name="connsiteX2358" fmla="*/ 245676 w 1165289"/>
                    <a:gd name="connsiteY2358" fmla="*/ 761225 h 1270962"/>
                    <a:gd name="connsiteX2359" fmla="*/ 244827 w 1165289"/>
                    <a:gd name="connsiteY2359" fmla="*/ 762074 h 1270962"/>
                    <a:gd name="connsiteX2360" fmla="*/ 243978 w 1165289"/>
                    <a:gd name="connsiteY2360" fmla="*/ 761225 h 1270962"/>
                    <a:gd name="connsiteX2361" fmla="*/ 243978 w 1165289"/>
                    <a:gd name="connsiteY2361" fmla="*/ 762922 h 1270962"/>
                    <a:gd name="connsiteX2362" fmla="*/ 242280 w 1165289"/>
                    <a:gd name="connsiteY2362" fmla="*/ 761225 h 1270962"/>
                    <a:gd name="connsiteX2363" fmla="*/ 242280 w 1165289"/>
                    <a:gd name="connsiteY2363" fmla="*/ 762074 h 1270962"/>
                    <a:gd name="connsiteX2364" fmla="*/ 241431 w 1165289"/>
                    <a:gd name="connsiteY2364" fmla="*/ 762074 h 1270962"/>
                    <a:gd name="connsiteX2365" fmla="*/ 241431 w 1165289"/>
                    <a:gd name="connsiteY2365" fmla="*/ 763770 h 1270962"/>
                    <a:gd name="connsiteX2366" fmla="*/ 240556 w 1165289"/>
                    <a:gd name="connsiteY2366" fmla="*/ 763770 h 1270962"/>
                    <a:gd name="connsiteX2367" fmla="*/ 240556 w 1165289"/>
                    <a:gd name="connsiteY2367" fmla="*/ 765467 h 1270962"/>
                    <a:gd name="connsiteX2368" fmla="*/ 239707 w 1165289"/>
                    <a:gd name="connsiteY2368" fmla="*/ 765467 h 1270962"/>
                    <a:gd name="connsiteX2369" fmla="*/ 238858 w 1165289"/>
                    <a:gd name="connsiteY2369" fmla="*/ 765467 h 1270962"/>
                    <a:gd name="connsiteX2370" fmla="*/ 238858 w 1165289"/>
                    <a:gd name="connsiteY2370" fmla="*/ 764619 h 1270962"/>
                    <a:gd name="connsiteX2371" fmla="*/ 238009 w 1165289"/>
                    <a:gd name="connsiteY2371" fmla="*/ 766342 h 1270962"/>
                    <a:gd name="connsiteX2372" fmla="*/ 237160 w 1165289"/>
                    <a:gd name="connsiteY2372" fmla="*/ 765467 h 1270962"/>
                    <a:gd name="connsiteX2373" fmla="*/ 237160 w 1165289"/>
                    <a:gd name="connsiteY2373" fmla="*/ 767190 h 1270962"/>
                    <a:gd name="connsiteX2374" fmla="*/ 235435 w 1165289"/>
                    <a:gd name="connsiteY2374" fmla="*/ 768039 h 1270962"/>
                    <a:gd name="connsiteX2375" fmla="*/ 234586 w 1165289"/>
                    <a:gd name="connsiteY2375" fmla="*/ 768039 h 1270962"/>
                    <a:gd name="connsiteX2376" fmla="*/ 234586 w 1165289"/>
                    <a:gd name="connsiteY2376" fmla="*/ 768887 h 1270962"/>
                    <a:gd name="connsiteX2377" fmla="*/ 233737 w 1165289"/>
                    <a:gd name="connsiteY2377" fmla="*/ 769736 h 1270962"/>
                    <a:gd name="connsiteX2378" fmla="*/ 232888 w 1165289"/>
                    <a:gd name="connsiteY2378" fmla="*/ 768887 h 1270962"/>
                    <a:gd name="connsiteX2379" fmla="*/ 232888 w 1165289"/>
                    <a:gd name="connsiteY2379" fmla="*/ 769736 h 1270962"/>
                    <a:gd name="connsiteX2380" fmla="*/ 232039 w 1165289"/>
                    <a:gd name="connsiteY2380" fmla="*/ 769736 h 1270962"/>
                    <a:gd name="connsiteX2381" fmla="*/ 230315 w 1165289"/>
                    <a:gd name="connsiteY2381" fmla="*/ 769736 h 1270962"/>
                    <a:gd name="connsiteX2382" fmla="*/ 229466 w 1165289"/>
                    <a:gd name="connsiteY2382" fmla="*/ 770584 h 1270962"/>
                    <a:gd name="connsiteX2383" fmla="*/ 228617 w 1165289"/>
                    <a:gd name="connsiteY2383" fmla="*/ 770584 h 1270962"/>
                    <a:gd name="connsiteX2384" fmla="*/ 228617 w 1165289"/>
                    <a:gd name="connsiteY2384" fmla="*/ 771432 h 1270962"/>
                    <a:gd name="connsiteX2385" fmla="*/ 227768 w 1165289"/>
                    <a:gd name="connsiteY2385" fmla="*/ 771432 h 1270962"/>
                    <a:gd name="connsiteX2386" fmla="*/ 226070 w 1165289"/>
                    <a:gd name="connsiteY2386" fmla="*/ 771432 h 1270962"/>
                    <a:gd name="connsiteX2387" fmla="*/ 226919 w 1165289"/>
                    <a:gd name="connsiteY2387" fmla="*/ 772307 h 1270962"/>
                    <a:gd name="connsiteX2388" fmla="*/ 226070 w 1165289"/>
                    <a:gd name="connsiteY2388" fmla="*/ 773155 h 1270962"/>
                    <a:gd name="connsiteX2389" fmla="*/ 223496 w 1165289"/>
                    <a:gd name="connsiteY2389" fmla="*/ 772307 h 1270962"/>
                    <a:gd name="connsiteX2390" fmla="*/ 223496 w 1165289"/>
                    <a:gd name="connsiteY2390" fmla="*/ 773155 h 1270962"/>
                    <a:gd name="connsiteX2391" fmla="*/ 225221 w 1165289"/>
                    <a:gd name="connsiteY2391" fmla="*/ 774004 h 1270962"/>
                    <a:gd name="connsiteX2392" fmla="*/ 224345 w 1165289"/>
                    <a:gd name="connsiteY2392" fmla="*/ 774852 h 1270962"/>
                    <a:gd name="connsiteX2393" fmla="*/ 223496 w 1165289"/>
                    <a:gd name="connsiteY2393" fmla="*/ 774852 h 1270962"/>
                    <a:gd name="connsiteX2394" fmla="*/ 224345 w 1165289"/>
                    <a:gd name="connsiteY2394" fmla="*/ 775701 h 1270962"/>
                    <a:gd name="connsiteX2395" fmla="*/ 223496 w 1165289"/>
                    <a:gd name="connsiteY2395" fmla="*/ 776549 h 1270962"/>
                    <a:gd name="connsiteX2396" fmla="*/ 224345 w 1165289"/>
                    <a:gd name="connsiteY2396" fmla="*/ 776549 h 1270962"/>
                    <a:gd name="connsiteX2397" fmla="*/ 225221 w 1165289"/>
                    <a:gd name="connsiteY2397" fmla="*/ 777424 h 1270962"/>
                    <a:gd name="connsiteX2398" fmla="*/ 223496 w 1165289"/>
                    <a:gd name="connsiteY2398" fmla="*/ 777424 h 1270962"/>
                    <a:gd name="connsiteX2399" fmla="*/ 222647 w 1165289"/>
                    <a:gd name="connsiteY2399" fmla="*/ 777424 h 1270962"/>
                    <a:gd name="connsiteX2400" fmla="*/ 221798 w 1165289"/>
                    <a:gd name="connsiteY2400" fmla="*/ 778272 h 1270962"/>
                    <a:gd name="connsiteX2401" fmla="*/ 221798 w 1165289"/>
                    <a:gd name="connsiteY2401" fmla="*/ 779969 h 1270962"/>
                    <a:gd name="connsiteX2402" fmla="*/ 221798 w 1165289"/>
                    <a:gd name="connsiteY2402" fmla="*/ 780817 h 1270962"/>
                    <a:gd name="connsiteX2403" fmla="*/ 220949 w 1165289"/>
                    <a:gd name="connsiteY2403" fmla="*/ 779969 h 1270962"/>
                    <a:gd name="connsiteX2404" fmla="*/ 220949 w 1165289"/>
                    <a:gd name="connsiteY2404" fmla="*/ 780817 h 1270962"/>
                    <a:gd name="connsiteX2405" fmla="*/ 220949 w 1165289"/>
                    <a:gd name="connsiteY2405" fmla="*/ 781666 h 1270962"/>
                    <a:gd name="connsiteX2406" fmla="*/ 221798 w 1165289"/>
                    <a:gd name="connsiteY2406" fmla="*/ 781666 h 1270962"/>
                    <a:gd name="connsiteX2407" fmla="*/ 222647 w 1165289"/>
                    <a:gd name="connsiteY2407" fmla="*/ 780817 h 1270962"/>
                    <a:gd name="connsiteX2408" fmla="*/ 222647 w 1165289"/>
                    <a:gd name="connsiteY2408" fmla="*/ 782541 h 1270962"/>
                    <a:gd name="connsiteX2409" fmla="*/ 221798 w 1165289"/>
                    <a:gd name="connsiteY2409" fmla="*/ 782541 h 1270962"/>
                    <a:gd name="connsiteX2410" fmla="*/ 220949 w 1165289"/>
                    <a:gd name="connsiteY2410" fmla="*/ 782541 h 1270962"/>
                    <a:gd name="connsiteX2411" fmla="*/ 220100 w 1165289"/>
                    <a:gd name="connsiteY2411" fmla="*/ 782541 h 1270962"/>
                    <a:gd name="connsiteX2412" fmla="*/ 218376 w 1165289"/>
                    <a:gd name="connsiteY2412" fmla="*/ 785086 h 1270962"/>
                    <a:gd name="connsiteX2413" fmla="*/ 218376 w 1165289"/>
                    <a:gd name="connsiteY2413" fmla="*/ 784237 h 1270962"/>
                    <a:gd name="connsiteX2414" fmla="*/ 218376 w 1165289"/>
                    <a:gd name="connsiteY2414" fmla="*/ 785086 h 1270962"/>
                    <a:gd name="connsiteX2415" fmla="*/ 216678 w 1165289"/>
                    <a:gd name="connsiteY2415" fmla="*/ 785086 h 1270962"/>
                    <a:gd name="connsiteX2416" fmla="*/ 215829 w 1165289"/>
                    <a:gd name="connsiteY2416" fmla="*/ 785934 h 1270962"/>
                    <a:gd name="connsiteX2417" fmla="*/ 214131 w 1165289"/>
                    <a:gd name="connsiteY2417" fmla="*/ 785934 h 1270962"/>
                    <a:gd name="connsiteX2418" fmla="*/ 214131 w 1165289"/>
                    <a:gd name="connsiteY2418" fmla="*/ 786782 h 1270962"/>
                    <a:gd name="connsiteX2419" fmla="*/ 213255 w 1165289"/>
                    <a:gd name="connsiteY2419" fmla="*/ 786782 h 1270962"/>
                    <a:gd name="connsiteX2420" fmla="*/ 213255 w 1165289"/>
                    <a:gd name="connsiteY2420" fmla="*/ 787631 h 1270962"/>
                    <a:gd name="connsiteX2421" fmla="*/ 210708 w 1165289"/>
                    <a:gd name="connsiteY2421" fmla="*/ 788506 h 1270962"/>
                    <a:gd name="connsiteX2422" fmla="*/ 209859 w 1165289"/>
                    <a:gd name="connsiteY2422" fmla="*/ 788506 h 1270962"/>
                    <a:gd name="connsiteX2423" fmla="*/ 209859 w 1165289"/>
                    <a:gd name="connsiteY2423" fmla="*/ 789354 h 1270962"/>
                    <a:gd name="connsiteX2424" fmla="*/ 209010 w 1165289"/>
                    <a:gd name="connsiteY2424" fmla="*/ 789354 h 1270962"/>
                    <a:gd name="connsiteX2425" fmla="*/ 208161 w 1165289"/>
                    <a:gd name="connsiteY2425" fmla="*/ 790202 h 1270962"/>
                    <a:gd name="connsiteX2426" fmla="*/ 207286 w 1165289"/>
                    <a:gd name="connsiteY2426" fmla="*/ 789354 h 1270962"/>
                    <a:gd name="connsiteX2427" fmla="*/ 205588 w 1165289"/>
                    <a:gd name="connsiteY2427" fmla="*/ 791051 h 1270962"/>
                    <a:gd name="connsiteX2428" fmla="*/ 206437 w 1165289"/>
                    <a:gd name="connsiteY2428" fmla="*/ 791899 h 1270962"/>
                    <a:gd name="connsiteX2429" fmla="*/ 204739 w 1165289"/>
                    <a:gd name="connsiteY2429" fmla="*/ 791899 h 1270962"/>
                    <a:gd name="connsiteX2430" fmla="*/ 204739 w 1165289"/>
                    <a:gd name="connsiteY2430" fmla="*/ 792748 h 1270962"/>
                    <a:gd name="connsiteX2431" fmla="*/ 204739 w 1165289"/>
                    <a:gd name="connsiteY2431" fmla="*/ 793596 h 1270962"/>
                    <a:gd name="connsiteX2432" fmla="*/ 203041 w 1165289"/>
                    <a:gd name="connsiteY2432" fmla="*/ 792748 h 1270962"/>
                    <a:gd name="connsiteX2433" fmla="*/ 203041 w 1165289"/>
                    <a:gd name="connsiteY2433" fmla="*/ 793596 h 1270962"/>
                    <a:gd name="connsiteX2434" fmla="*/ 197920 w 1165289"/>
                    <a:gd name="connsiteY2434" fmla="*/ 795319 h 1270962"/>
                    <a:gd name="connsiteX2435" fmla="*/ 197920 w 1165289"/>
                    <a:gd name="connsiteY2435" fmla="*/ 797016 h 1270962"/>
                    <a:gd name="connsiteX2436" fmla="*/ 197071 w 1165289"/>
                    <a:gd name="connsiteY2436" fmla="*/ 797864 h 1270962"/>
                    <a:gd name="connsiteX2437" fmla="*/ 197071 w 1165289"/>
                    <a:gd name="connsiteY2437" fmla="*/ 797016 h 1270962"/>
                    <a:gd name="connsiteX2438" fmla="*/ 196196 w 1165289"/>
                    <a:gd name="connsiteY2438" fmla="*/ 797864 h 1270962"/>
                    <a:gd name="connsiteX2439" fmla="*/ 194498 w 1165289"/>
                    <a:gd name="connsiteY2439" fmla="*/ 801284 h 1270962"/>
                    <a:gd name="connsiteX2440" fmla="*/ 192800 w 1165289"/>
                    <a:gd name="connsiteY2440" fmla="*/ 803829 h 1270962"/>
                    <a:gd name="connsiteX2441" fmla="*/ 191951 w 1165289"/>
                    <a:gd name="connsiteY2441" fmla="*/ 804704 h 1270962"/>
                    <a:gd name="connsiteX2442" fmla="*/ 191075 w 1165289"/>
                    <a:gd name="connsiteY2442" fmla="*/ 804704 h 1270962"/>
                    <a:gd name="connsiteX2443" fmla="*/ 183408 w 1165289"/>
                    <a:gd name="connsiteY2443" fmla="*/ 803829 h 1270962"/>
                    <a:gd name="connsiteX2444" fmla="*/ 181710 w 1165289"/>
                    <a:gd name="connsiteY2444" fmla="*/ 802981 h 1270962"/>
                    <a:gd name="connsiteX2445" fmla="*/ 182559 w 1165289"/>
                    <a:gd name="connsiteY2445" fmla="*/ 802133 h 1270962"/>
                    <a:gd name="connsiteX2446" fmla="*/ 180861 w 1165289"/>
                    <a:gd name="connsiteY2446" fmla="*/ 802981 h 1270962"/>
                    <a:gd name="connsiteX2447" fmla="*/ 180861 w 1165289"/>
                    <a:gd name="connsiteY2447" fmla="*/ 803829 h 1270962"/>
                    <a:gd name="connsiteX2448" fmla="*/ 179986 w 1165289"/>
                    <a:gd name="connsiteY2448" fmla="*/ 803829 h 1270962"/>
                    <a:gd name="connsiteX2449" fmla="*/ 179137 w 1165289"/>
                    <a:gd name="connsiteY2449" fmla="*/ 803829 h 1270962"/>
                    <a:gd name="connsiteX2450" fmla="*/ 179137 w 1165289"/>
                    <a:gd name="connsiteY2450" fmla="*/ 804704 h 1270962"/>
                    <a:gd name="connsiteX2451" fmla="*/ 176590 w 1165289"/>
                    <a:gd name="connsiteY2451" fmla="*/ 803829 h 1270962"/>
                    <a:gd name="connsiteX2452" fmla="*/ 175741 w 1165289"/>
                    <a:gd name="connsiteY2452" fmla="*/ 805553 h 1270962"/>
                    <a:gd name="connsiteX2453" fmla="*/ 174016 w 1165289"/>
                    <a:gd name="connsiteY2453" fmla="*/ 806401 h 1270962"/>
                    <a:gd name="connsiteX2454" fmla="*/ 174016 w 1165289"/>
                    <a:gd name="connsiteY2454" fmla="*/ 808098 h 1270962"/>
                    <a:gd name="connsiteX2455" fmla="*/ 172318 w 1165289"/>
                    <a:gd name="connsiteY2455" fmla="*/ 809794 h 1270962"/>
                    <a:gd name="connsiteX2456" fmla="*/ 171469 w 1165289"/>
                    <a:gd name="connsiteY2456" fmla="*/ 808946 h 1270962"/>
                    <a:gd name="connsiteX2457" fmla="*/ 170620 w 1165289"/>
                    <a:gd name="connsiteY2457" fmla="*/ 809794 h 1270962"/>
                    <a:gd name="connsiteX2458" fmla="*/ 169771 w 1165289"/>
                    <a:gd name="connsiteY2458" fmla="*/ 811518 h 1270962"/>
                    <a:gd name="connsiteX2459" fmla="*/ 168922 w 1165289"/>
                    <a:gd name="connsiteY2459" fmla="*/ 810669 h 1270962"/>
                    <a:gd name="connsiteX2460" fmla="*/ 168047 w 1165289"/>
                    <a:gd name="connsiteY2460" fmla="*/ 812366 h 1270962"/>
                    <a:gd name="connsiteX2461" fmla="*/ 166349 w 1165289"/>
                    <a:gd name="connsiteY2461" fmla="*/ 813214 h 1270962"/>
                    <a:gd name="connsiteX2462" fmla="*/ 166349 w 1165289"/>
                    <a:gd name="connsiteY2462" fmla="*/ 814063 h 1270962"/>
                    <a:gd name="connsiteX2463" fmla="*/ 167198 w 1165289"/>
                    <a:gd name="connsiteY2463" fmla="*/ 814911 h 1270962"/>
                    <a:gd name="connsiteX2464" fmla="*/ 165500 w 1165289"/>
                    <a:gd name="connsiteY2464" fmla="*/ 814911 h 1270962"/>
                    <a:gd name="connsiteX2465" fmla="*/ 164651 w 1165289"/>
                    <a:gd name="connsiteY2465" fmla="*/ 814911 h 1270962"/>
                    <a:gd name="connsiteX2466" fmla="*/ 164651 w 1165289"/>
                    <a:gd name="connsiteY2466" fmla="*/ 815760 h 1270962"/>
                    <a:gd name="connsiteX2467" fmla="*/ 163802 w 1165289"/>
                    <a:gd name="connsiteY2467" fmla="*/ 815760 h 1270962"/>
                    <a:gd name="connsiteX2468" fmla="*/ 162926 w 1165289"/>
                    <a:gd name="connsiteY2468" fmla="*/ 814911 h 1270962"/>
                    <a:gd name="connsiteX2469" fmla="*/ 163802 w 1165289"/>
                    <a:gd name="connsiteY2469" fmla="*/ 816634 h 1270962"/>
                    <a:gd name="connsiteX2470" fmla="*/ 162926 w 1165289"/>
                    <a:gd name="connsiteY2470" fmla="*/ 818331 h 1270962"/>
                    <a:gd name="connsiteX2471" fmla="*/ 162077 w 1165289"/>
                    <a:gd name="connsiteY2471" fmla="*/ 817483 h 1270962"/>
                    <a:gd name="connsiteX2472" fmla="*/ 161228 w 1165289"/>
                    <a:gd name="connsiteY2472" fmla="*/ 819179 h 1270962"/>
                    <a:gd name="connsiteX2473" fmla="*/ 158681 w 1165289"/>
                    <a:gd name="connsiteY2473" fmla="*/ 819179 h 1270962"/>
                    <a:gd name="connsiteX2474" fmla="*/ 158681 w 1165289"/>
                    <a:gd name="connsiteY2474" fmla="*/ 820028 h 1270962"/>
                    <a:gd name="connsiteX2475" fmla="*/ 158681 w 1165289"/>
                    <a:gd name="connsiteY2475" fmla="*/ 820876 h 1270962"/>
                    <a:gd name="connsiteX2476" fmla="*/ 157806 w 1165289"/>
                    <a:gd name="connsiteY2476" fmla="*/ 820876 h 1270962"/>
                    <a:gd name="connsiteX2477" fmla="*/ 156957 w 1165289"/>
                    <a:gd name="connsiteY2477" fmla="*/ 820028 h 1270962"/>
                    <a:gd name="connsiteX2478" fmla="*/ 156957 w 1165289"/>
                    <a:gd name="connsiteY2478" fmla="*/ 820876 h 1270962"/>
                    <a:gd name="connsiteX2479" fmla="*/ 156108 w 1165289"/>
                    <a:gd name="connsiteY2479" fmla="*/ 821751 h 1270962"/>
                    <a:gd name="connsiteX2480" fmla="*/ 156108 w 1165289"/>
                    <a:gd name="connsiteY2480" fmla="*/ 822599 h 1270962"/>
                    <a:gd name="connsiteX2481" fmla="*/ 156108 w 1165289"/>
                    <a:gd name="connsiteY2481" fmla="*/ 823448 h 1270962"/>
                    <a:gd name="connsiteX2482" fmla="*/ 155259 w 1165289"/>
                    <a:gd name="connsiteY2482" fmla="*/ 823448 h 1270962"/>
                    <a:gd name="connsiteX2483" fmla="*/ 152712 w 1165289"/>
                    <a:gd name="connsiteY2483" fmla="*/ 825993 h 1270962"/>
                    <a:gd name="connsiteX2484" fmla="*/ 150138 w 1165289"/>
                    <a:gd name="connsiteY2484" fmla="*/ 827716 h 1270962"/>
                    <a:gd name="connsiteX2485" fmla="*/ 149289 w 1165289"/>
                    <a:gd name="connsiteY2485" fmla="*/ 827716 h 1270962"/>
                    <a:gd name="connsiteX2486" fmla="*/ 149289 w 1165289"/>
                    <a:gd name="connsiteY2486" fmla="*/ 826841 h 1270962"/>
                    <a:gd name="connsiteX2487" fmla="*/ 148440 w 1165289"/>
                    <a:gd name="connsiteY2487" fmla="*/ 826841 h 1270962"/>
                    <a:gd name="connsiteX2488" fmla="*/ 147591 w 1165289"/>
                    <a:gd name="connsiteY2488" fmla="*/ 828565 h 1270962"/>
                    <a:gd name="connsiteX2489" fmla="*/ 145867 w 1165289"/>
                    <a:gd name="connsiteY2489" fmla="*/ 829413 h 1270962"/>
                    <a:gd name="connsiteX2490" fmla="*/ 146742 w 1165289"/>
                    <a:gd name="connsiteY2490" fmla="*/ 829413 h 1270962"/>
                    <a:gd name="connsiteX2491" fmla="*/ 145867 w 1165289"/>
                    <a:gd name="connsiteY2491" fmla="*/ 830261 h 1270962"/>
                    <a:gd name="connsiteX2492" fmla="*/ 145867 w 1165289"/>
                    <a:gd name="connsiteY2492" fmla="*/ 831110 h 1270962"/>
                    <a:gd name="connsiteX2493" fmla="*/ 145018 w 1165289"/>
                    <a:gd name="connsiteY2493" fmla="*/ 831110 h 1270962"/>
                    <a:gd name="connsiteX2494" fmla="*/ 145018 w 1165289"/>
                    <a:gd name="connsiteY2494" fmla="*/ 830261 h 1270962"/>
                    <a:gd name="connsiteX2495" fmla="*/ 144169 w 1165289"/>
                    <a:gd name="connsiteY2495" fmla="*/ 830261 h 1270962"/>
                    <a:gd name="connsiteX2496" fmla="*/ 141622 w 1165289"/>
                    <a:gd name="connsiteY2496" fmla="*/ 831958 h 1270962"/>
                    <a:gd name="connsiteX2497" fmla="*/ 139897 w 1165289"/>
                    <a:gd name="connsiteY2497" fmla="*/ 830261 h 1270962"/>
                    <a:gd name="connsiteX2498" fmla="*/ 138199 w 1165289"/>
                    <a:gd name="connsiteY2498" fmla="*/ 831110 h 1270962"/>
                    <a:gd name="connsiteX2499" fmla="*/ 137350 w 1165289"/>
                    <a:gd name="connsiteY2499" fmla="*/ 831110 h 1270962"/>
                    <a:gd name="connsiteX2500" fmla="*/ 135652 w 1165289"/>
                    <a:gd name="connsiteY2500" fmla="*/ 829413 h 1270962"/>
                    <a:gd name="connsiteX2501" fmla="*/ 134777 w 1165289"/>
                    <a:gd name="connsiteY2501" fmla="*/ 829413 h 1270962"/>
                    <a:gd name="connsiteX2502" fmla="*/ 133928 w 1165289"/>
                    <a:gd name="connsiteY2502" fmla="*/ 829413 h 1270962"/>
                    <a:gd name="connsiteX2503" fmla="*/ 133079 w 1165289"/>
                    <a:gd name="connsiteY2503" fmla="*/ 830261 h 1270962"/>
                    <a:gd name="connsiteX2504" fmla="*/ 131381 w 1165289"/>
                    <a:gd name="connsiteY2504" fmla="*/ 830261 h 1270962"/>
                    <a:gd name="connsiteX2505" fmla="*/ 131381 w 1165289"/>
                    <a:gd name="connsiteY2505" fmla="*/ 831110 h 1270962"/>
                    <a:gd name="connsiteX2506" fmla="*/ 128807 w 1165289"/>
                    <a:gd name="connsiteY2506" fmla="*/ 833681 h 1270962"/>
                    <a:gd name="connsiteX2507" fmla="*/ 128807 w 1165289"/>
                    <a:gd name="connsiteY2507" fmla="*/ 834530 h 1270962"/>
                    <a:gd name="connsiteX2508" fmla="*/ 127958 w 1165289"/>
                    <a:gd name="connsiteY2508" fmla="*/ 833681 h 1270962"/>
                    <a:gd name="connsiteX2509" fmla="*/ 127958 w 1165289"/>
                    <a:gd name="connsiteY2509" fmla="*/ 835378 h 1270962"/>
                    <a:gd name="connsiteX2510" fmla="*/ 127109 w 1165289"/>
                    <a:gd name="connsiteY2510" fmla="*/ 835378 h 1270962"/>
                    <a:gd name="connsiteX2511" fmla="*/ 127109 w 1165289"/>
                    <a:gd name="connsiteY2511" fmla="*/ 836226 h 1270962"/>
                    <a:gd name="connsiteX2512" fmla="*/ 126260 w 1165289"/>
                    <a:gd name="connsiteY2512" fmla="*/ 836226 h 1270962"/>
                    <a:gd name="connsiteX2513" fmla="*/ 125412 w 1165289"/>
                    <a:gd name="connsiteY2513" fmla="*/ 838798 h 1270962"/>
                    <a:gd name="connsiteX2514" fmla="*/ 124563 w 1165289"/>
                    <a:gd name="connsiteY2514" fmla="*/ 839646 h 1270962"/>
                    <a:gd name="connsiteX2515" fmla="*/ 122838 w 1165289"/>
                    <a:gd name="connsiteY2515" fmla="*/ 840495 h 1270962"/>
                    <a:gd name="connsiteX2516" fmla="*/ 122838 w 1165289"/>
                    <a:gd name="connsiteY2516" fmla="*/ 839646 h 1270962"/>
                    <a:gd name="connsiteX2517" fmla="*/ 121989 w 1165289"/>
                    <a:gd name="connsiteY2517" fmla="*/ 838798 h 1270962"/>
                    <a:gd name="connsiteX2518" fmla="*/ 121140 w 1165289"/>
                    <a:gd name="connsiteY2518" fmla="*/ 841343 h 1270962"/>
                    <a:gd name="connsiteX2519" fmla="*/ 121140 w 1165289"/>
                    <a:gd name="connsiteY2519" fmla="*/ 840495 h 1270962"/>
                    <a:gd name="connsiteX2520" fmla="*/ 120291 w 1165289"/>
                    <a:gd name="connsiteY2520" fmla="*/ 840495 h 1270962"/>
                    <a:gd name="connsiteX2521" fmla="*/ 119442 w 1165289"/>
                    <a:gd name="connsiteY2521" fmla="*/ 842191 h 1270962"/>
                    <a:gd name="connsiteX2522" fmla="*/ 120291 w 1165289"/>
                    <a:gd name="connsiteY2522" fmla="*/ 843040 h 1270962"/>
                    <a:gd name="connsiteX2523" fmla="*/ 119442 w 1165289"/>
                    <a:gd name="connsiteY2523" fmla="*/ 844763 h 1270962"/>
                    <a:gd name="connsiteX2524" fmla="*/ 117718 w 1165289"/>
                    <a:gd name="connsiteY2524" fmla="*/ 847308 h 1270962"/>
                    <a:gd name="connsiteX2525" fmla="*/ 117718 w 1165289"/>
                    <a:gd name="connsiteY2525" fmla="*/ 848157 h 1270962"/>
                    <a:gd name="connsiteX2526" fmla="*/ 116869 w 1165289"/>
                    <a:gd name="connsiteY2526" fmla="*/ 848157 h 1270962"/>
                    <a:gd name="connsiteX2527" fmla="*/ 116020 w 1165289"/>
                    <a:gd name="connsiteY2527" fmla="*/ 848157 h 1270962"/>
                    <a:gd name="connsiteX2528" fmla="*/ 116020 w 1165289"/>
                    <a:gd name="connsiteY2528" fmla="*/ 849005 h 1270962"/>
                    <a:gd name="connsiteX2529" fmla="*/ 115171 w 1165289"/>
                    <a:gd name="connsiteY2529" fmla="*/ 849005 h 1270962"/>
                    <a:gd name="connsiteX2530" fmla="*/ 113473 w 1165289"/>
                    <a:gd name="connsiteY2530" fmla="*/ 849005 h 1270962"/>
                    <a:gd name="connsiteX2531" fmla="*/ 113473 w 1165289"/>
                    <a:gd name="connsiteY2531" fmla="*/ 849880 h 1270962"/>
                    <a:gd name="connsiteX2532" fmla="*/ 112597 w 1165289"/>
                    <a:gd name="connsiteY2532" fmla="*/ 849005 h 1270962"/>
                    <a:gd name="connsiteX2533" fmla="*/ 112597 w 1165289"/>
                    <a:gd name="connsiteY2533" fmla="*/ 849880 h 1270962"/>
                    <a:gd name="connsiteX2534" fmla="*/ 112597 w 1165289"/>
                    <a:gd name="connsiteY2534" fmla="*/ 850728 h 1270962"/>
                    <a:gd name="connsiteX2535" fmla="*/ 111748 w 1165289"/>
                    <a:gd name="connsiteY2535" fmla="*/ 850728 h 1270962"/>
                    <a:gd name="connsiteX2536" fmla="*/ 111748 w 1165289"/>
                    <a:gd name="connsiteY2536" fmla="*/ 851577 h 1270962"/>
                    <a:gd name="connsiteX2537" fmla="*/ 110899 w 1165289"/>
                    <a:gd name="connsiteY2537" fmla="*/ 851577 h 1270962"/>
                    <a:gd name="connsiteX2538" fmla="*/ 110899 w 1165289"/>
                    <a:gd name="connsiteY2538" fmla="*/ 852425 h 1270962"/>
                    <a:gd name="connsiteX2539" fmla="*/ 110899 w 1165289"/>
                    <a:gd name="connsiteY2539" fmla="*/ 851577 h 1270962"/>
                    <a:gd name="connsiteX2540" fmla="*/ 110050 w 1165289"/>
                    <a:gd name="connsiteY2540" fmla="*/ 852425 h 1270962"/>
                    <a:gd name="connsiteX2541" fmla="*/ 108352 w 1165289"/>
                    <a:gd name="connsiteY2541" fmla="*/ 852425 h 1270962"/>
                    <a:gd name="connsiteX2542" fmla="*/ 107477 w 1165289"/>
                    <a:gd name="connsiteY2542" fmla="*/ 852425 h 1270962"/>
                    <a:gd name="connsiteX2543" fmla="*/ 105779 w 1165289"/>
                    <a:gd name="connsiteY2543" fmla="*/ 852425 h 1270962"/>
                    <a:gd name="connsiteX2544" fmla="*/ 104081 w 1165289"/>
                    <a:gd name="connsiteY2544" fmla="*/ 851577 h 1270962"/>
                    <a:gd name="connsiteX2545" fmla="*/ 102383 w 1165289"/>
                    <a:gd name="connsiteY2545" fmla="*/ 852425 h 1270962"/>
                    <a:gd name="connsiteX2546" fmla="*/ 100658 w 1165289"/>
                    <a:gd name="connsiteY2546" fmla="*/ 851577 h 1270962"/>
                    <a:gd name="connsiteX2547" fmla="*/ 99809 w 1165289"/>
                    <a:gd name="connsiteY2547" fmla="*/ 852425 h 1270962"/>
                    <a:gd name="connsiteX2548" fmla="*/ 98960 w 1165289"/>
                    <a:gd name="connsiteY2548" fmla="*/ 852425 h 1270962"/>
                    <a:gd name="connsiteX2549" fmla="*/ 98960 w 1165289"/>
                    <a:gd name="connsiteY2549" fmla="*/ 853273 h 1270962"/>
                    <a:gd name="connsiteX2550" fmla="*/ 98111 w 1165289"/>
                    <a:gd name="connsiteY2550" fmla="*/ 853273 h 1270962"/>
                    <a:gd name="connsiteX2551" fmla="*/ 98111 w 1165289"/>
                    <a:gd name="connsiteY2551" fmla="*/ 854997 h 1270962"/>
                    <a:gd name="connsiteX2552" fmla="*/ 97262 w 1165289"/>
                    <a:gd name="connsiteY2552" fmla="*/ 854997 h 1270962"/>
                    <a:gd name="connsiteX2553" fmla="*/ 96387 w 1165289"/>
                    <a:gd name="connsiteY2553" fmla="*/ 855845 h 1270962"/>
                    <a:gd name="connsiteX2554" fmla="*/ 94689 w 1165289"/>
                    <a:gd name="connsiteY2554" fmla="*/ 855845 h 1270962"/>
                    <a:gd name="connsiteX2555" fmla="*/ 94689 w 1165289"/>
                    <a:gd name="connsiteY2555" fmla="*/ 856693 h 1270962"/>
                    <a:gd name="connsiteX2556" fmla="*/ 93840 w 1165289"/>
                    <a:gd name="connsiteY2556" fmla="*/ 856693 h 1270962"/>
                    <a:gd name="connsiteX2557" fmla="*/ 92991 w 1165289"/>
                    <a:gd name="connsiteY2557" fmla="*/ 857542 h 1270962"/>
                    <a:gd name="connsiteX2558" fmla="*/ 87021 w 1165289"/>
                    <a:gd name="connsiteY2558" fmla="*/ 854122 h 1270962"/>
                    <a:gd name="connsiteX2559" fmla="*/ 82750 w 1165289"/>
                    <a:gd name="connsiteY2559" fmla="*/ 854997 h 1270962"/>
                    <a:gd name="connsiteX2560" fmla="*/ 81052 w 1165289"/>
                    <a:gd name="connsiteY2560" fmla="*/ 856693 h 1270962"/>
                    <a:gd name="connsiteX2561" fmla="*/ 81052 w 1165289"/>
                    <a:gd name="connsiteY2561" fmla="*/ 859238 h 1270962"/>
                    <a:gd name="connsiteX2562" fmla="*/ 79327 w 1165289"/>
                    <a:gd name="connsiteY2562" fmla="*/ 859238 h 1270962"/>
                    <a:gd name="connsiteX2563" fmla="*/ 80203 w 1165289"/>
                    <a:gd name="connsiteY2563" fmla="*/ 860087 h 1270962"/>
                    <a:gd name="connsiteX2564" fmla="*/ 79327 w 1165289"/>
                    <a:gd name="connsiteY2564" fmla="*/ 862658 h 1270962"/>
                    <a:gd name="connsiteX2565" fmla="*/ 77629 w 1165289"/>
                    <a:gd name="connsiteY2565" fmla="*/ 862658 h 1270962"/>
                    <a:gd name="connsiteX2566" fmla="*/ 76780 w 1165289"/>
                    <a:gd name="connsiteY2566" fmla="*/ 862658 h 1270962"/>
                    <a:gd name="connsiteX2567" fmla="*/ 75931 w 1165289"/>
                    <a:gd name="connsiteY2567" fmla="*/ 862658 h 1270962"/>
                    <a:gd name="connsiteX2568" fmla="*/ 73358 w 1165289"/>
                    <a:gd name="connsiteY2568" fmla="*/ 862658 h 1270962"/>
                    <a:gd name="connsiteX2569" fmla="*/ 73358 w 1165289"/>
                    <a:gd name="connsiteY2569" fmla="*/ 863507 h 1270962"/>
                    <a:gd name="connsiteX2570" fmla="*/ 73358 w 1165289"/>
                    <a:gd name="connsiteY2570" fmla="*/ 864355 h 1270962"/>
                    <a:gd name="connsiteX2571" fmla="*/ 72509 w 1165289"/>
                    <a:gd name="connsiteY2571" fmla="*/ 865203 h 1270962"/>
                    <a:gd name="connsiteX2572" fmla="*/ 72509 w 1165289"/>
                    <a:gd name="connsiteY2572" fmla="*/ 866927 h 1270962"/>
                    <a:gd name="connsiteX2573" fmla="*/ 71660 w 1165289"/>
                    <a:gd name="connsiteY2573" fmla="*/ 867775 h 1270962"/>
                    <a:gd name="connsiteX2574" fmla="*/ 70811 w 1165289"/>
                    <a:gd name="connsiteY2574" fmla="*/ 868623 h 1270962"/>
                    <a:gd name="connsiteX2575" fmla="*/ 69962 w 1165289"/>
                    <a:gd name="connsiteY2575" fmla="*/ 869472 h 1270962"/>
                    <a:gd name="connsiteX2576" fmla="*/ 70811 w 1165289"/>
                    <a:gd name="connsiteY2576" fmla="*/ 870320 h 1270962"/>
                    <a:gd name="connsiteX2577" fmla="*/ 67388 w 1165289"/>
                    <a:gd name="connsiteY2577" fmla="*/ 871169 h 1270962"/>
                    <a:gd name="connsiteX2578" fmla="*/ 66539 w 1165289"/>
                    <a:gd name="connsiteY2578" fmla="*/ 869472 h 1270962"/>
                    <a:gd name="connsiteX2579" fmla="*/ 66539 w 1165289"/>
                    <a:gd name="connsiteY2579" fmla="*/ 868623 h 1270962"/>
                    <a:gd name="connsiteX2580" fmla="*/ 65690 w 1165289"/>
                    <a:gd name="connsiteY2580" fmla="*/ 869472 h 1270962"/>
                    <a:gd name="connsiteX2581" fmla="*/ 64841 w 1165289"/>
                    <a:gd name="connsiteY2581" fmla="*/ 867775 h 1270962"/>
                    <a:gd name="connsiteX2582" fmla="*/ 64841 w 1165289"/>
                    <a:gd name="connsiteY2582" fmla="*/ 865203 h 1270962"/>
                    <a:gd name="connsiteX2583" fmla="*/ 62268 w 1165289"/>
                    <a:gd name="connsiteY2583" fmla="*/ 863507 h 1270962"/>
                    <a:gd name="connsiteX2584" fmla="*/ 62268 w 1165289"/>
                    <a:gd name="connsiteY2584" fmla="*/ 861810 h 1270962"/>
                    <a:gd name="connsiteX2585" fmla="*/ 64841 w 1165289"/>
                    <a:gd name="connsiteY2585" fmla="*/ 861810 h 1270962"/>
                    <a:gd name="connsiteX2586" fmla="*/ 65690 w 1165289"/>
                    <a:gd name="connsiteY2586" fmla="*/ 860962 h 1270962"/>
                    <a:gd name="connsiteX2587" fmla="*/ 67388 w 1165289"/>
                    <a:gd name="connsiteY2587" fmla="*/ 860962 h 1270962"/>
                    <a:gd name="connsiteX2588" fmla="*/ 67388 w 1165289"/>
                    <a:gd name="connsiteY2588" fmla="*/ 860087 h 1270962"/>
                    <a:gd name="connsiteX2589" fmla="*/ 69113 w 1165289"/>
                    <a:gd name="connsiteY2589" fmla="*/ 860087 h 1270962"/>
                    <a:gd name="connsiteX2590" fmla="*/ 70811 w 1165289"/>
                    <a:gd name="connsiteY2590" fmla="*/ 859238 h 1270962"/>
                    <a:gd name="connsiteX2591" fmla="*/ 70811 w 1165289"/>
                    <a:gd name="connsiteY2591" fmla="*/ 858390 h 1270962"/>
                    <a:gd name="connsiteX2592" fmla="*/ 71660 w 1165289"/>
                    <a:gd name="connsiteY2592" fmla="*/ 857542 h 1270962"/>
                    <a:gd name="connsiteX2593" fmla="*/ 71660 w 1165289"/>
                    <a:gd name="connsiteY2593" fmla="*/ 855845 h 1270962"/>
                    <a:gd name="connsiteX2594" fmla="*/ 70811 w 1165289"/>
                    <a:gd name="connsiteY2594" fmla="*/ 854997 h 1270962"/>
                    <a:gd name="connsiteX2595" fmla="*/ 70811 w 1165289"/>
                    <a:gd name="connsiteY2595" fmla="*/ 854122 h 1270962"/>
                    <a:gd name="connsiteX2596" fmla="*/ 71660 w 1165289"/>
                    <a:gd name="connsiteY2596" fmla="*/ 852425 h 1270962"/>
                    <a:gd name="connsiteX2597" fmla="*/ 73358 w 1165289"/>
                    <a:gd name="connsiteY2597" fmla="*/ 851577 h 1270962"/>
                    <a:gd name="connsiteX2598" fmla="*/ 73358 w 1165289"/>
                    <a:gd name="connsiteY2598" fmla="*/ 849880 h 1270962"/>
                    <a:gd name="connsiteX2599" fmla="*/ 75082 w 1165289"/>
                    <a:gd name="connsiteY2599" fmla="*/ 849005 h 1270962"/>
                    <a:gd name="connsiteX2600" fmla="*/ 75082 w 1165289"/>
                    <a:gd name="connsiteY2600" fmla="*/ 847308 h 1270962"/>
                    <a:gd name="connsiteX2601" fmla="*/ 75931 w 1165289"/>
                    <a:gd name="connsiteY2601" fmla="*/ 846460 h 1270962"/>
                    <a:gd name="connsiteX2602" fmla="*/ 80203 w 1165289"/>
                    <a:gd name="connsiteY2602" fmla="*/ 842191 h 1270962"/>
                    <a:gd name="connsiteX2603" fmla="*/ 80203 w 1165289"/>
                    <a:gd name="connsiteY2603" fmla="*/ 837923 h 1270962"/>
                    <a:gd name="connsiteX2604" fmla="*/ 80203 w 1165289"/>
                    <a:gd name="connsiteY2604" fmla="*/ 837075 h 1270962"/>
                    <a:gd name="connsiteX2605" fmla="*/ 81052 w 1165289"/>
                    <a:gd name="connsiteY2605" fmla="*/ 836226 h 1270962"/>
                    <a:gd name="connsiteX2606" fmla="*/ 81052 w 1165289"/>
                    <a:gd name="connsiteY2606" fmla="*/ 832833 h 1270962"/>
                    <a:gd name="connsiteX2607" fmla="*/ 81052 w 1165289"/>
                    <a:gd name="connsiteY2607" fmla="*/ 830261 h 1270962"/>
                    <a:gd name="connsiteX2608" fmla="*/ 78478 w 1165289"/>
                    <a:gd name="connsiteY2608" fmla="*/ 829413 h 1270962"/>
                    <a:gd name="connsiteX2609" fmla="*/ 77629 w 1165289"/>
                    <a:gd name="connsiteY2609" fmla="*/ 827716 h 1270962"/>
                    <a:gd name="connsiteX2610" fmla="*/ 75931 w 1165289"/>
                    <a:gd name="connsiteY2610" fmla="*/ 827716 h 1270962"/>
                    <a:gd name="connsiteX2611" fmla="*/ 76780 w 1165289"/>
                    <a:gd name="connsiteY2611" fmla="*/ 824296 h 1270962"/>
                    <a:gd name="connsiteX2612" fmla="*/ 74207 w 1165289"/>
                    <a:gd name="connsiteY2612" fmla="*/ 821751 h 1270962"/>
                    <a:gd name="connsiteX2613" fmla="*/ 72509 w 1165289"/>
                    <a:gd name="connsiteY2613" fmla="*/ 821751 h 1270962"/>
                    <a:gd name="connsiteX2614" fmla="*/ 72509 w 1165289"/>
                    <a:gd name="connsiteY2614" fmla="*/ 820876 h 1270962"/>
                    <a:gd name="connsiteX2615" fmla="*/ 73358 w 1165289"/>
                    <a:gd name="connsiteY2615" fmla="*/ 818331 h 1270962"/>
                    <a:gd name="connsiteX2616" fmla="*/ 71660 w 1165289"/>
                    <a:gd name="connsiteY2616" fmla="*/ 815760 h 1270962"/>
                    <a:gd name="connsiteX2617" fmla="*/ 70811 w 1165289"/>
                    <a:gd name="connsiteY2617" fmla="*/ 815760 h 1270962"/>
                    <a:gd name="connsiteX2618" fmla="*/ 70811 w 1165289"/>
                    <a:gd name="connsiteY2618" fmla="*/ 814911 h 1270962"/>
                    <a:gd name="connsiteX2619" fmla="*/ 72509 w 1165289"/>
                    <a:gd name="connsiteY2619" fmla="*/ 814063 h 1270962"/>
                    <a:gd name="connsiteX2620" fmla="*/ 74207 w 1165289"/>
                    <a:gd name="connsiteY2620" fmla="*/ 813214 h 1270962"/>
                    <a:gd name="connsiteX2621" fmla="*/ 74207 w 1165289"/>
                    <a:gd name="connsiteY2621" fmla="*/ 812366 h 1270962"/>
                    <a:gd name="connsiteX2622" fmla="*/ 75082 w 1165289"/>
                    <a:gd name="connsiteY2622" fmla="*/ 811518 h 1270962"/>
                    <a:gd name="connsiteX2623" fmla="*/ 75931 w 1165289"/>
                    <a:gd name="connsiteY2623" fmla="*/ 810669 h 1270962"/>
                    <a:gd name="connsiteX2624" fmla="*/ 75931 w 1165289"/>
                    <a:gd name="connsiteY2624" fmla="*/ 808098 h 1270962"/>
                    <a:gd name="connsiteX2625" fmla="*/ 75931 w 1165289"/>
                    <a:gd name="connsiteY2625" fmla="*/ 807249 h 1270962"/>
                    <a:gd name="connsiteX2626" fmla="*/ 75931 w 1165289"/>
                    <a:gd name="connsiteY2626" fmla="*/ 806401 h 1270962"/>
                    <a:gd name="connsiteX2627" fmla="*/ 75931 w 1165289"/>
                    <a:gd name="connsiteY2627" fmla="*/ 803829 h 1270962"/>
                    <a:gd name="connsiteX2628" fmla="*/ 75931 w 1165289"/>
                    <a:gd name="connsiteY2628" fmla="*/ 802133 h 1270962"/>
                    <a:gd name="connsiteX2629" fmla="*/ 76780 w 1165289"/>
                    <a:gd name="connsiteY2629" fmla="*/ 802133 h 1270962"/>
                    <a:gd name="connsiteX2630" fmla="*/ 76780 w 1165289"/>
                    <a:gd name="connsiteY2630" fmla="*/ 799587 h 1270962"/>
                    <a:gd name="connsiteX2631" fmla="*/ 76780 w 1165289"/>
                    <a:gd name="connsiteY2631" fmla="*/ 798713 h 1270962"/>
                    <a:gd name="connsiteX2632" fmla="*/ 75931 w 1165289"/>
                    <a:gd name="connsiteY2632" fmla="*/ 798713 h 1270962"/>
                    <a:gd name="connsiteX2633" fmla="*/ 74207 w 1165289"/>
                    <a:gd name="connsiteY2633" fmla="*/ 797016 h 1270962"/>
                    <a:gd name="connsiteX2634" fmla="*/ 73358 w 1165289"/>
                    <a:gd name="connsiteY2634" fmla="*/ 796167 h 1270962"/>
                    <a:gd name="connsiteX2635" fmla="*/ 74207 w 1165289"/>
                    <a:gd name="connsiteY2635" fmla="*/ 795319 h 1270962"/>
                    <a:gd name="connsiteX2636" fmla="*/ 74207 w 1165289"/>
                    <a:gd name="connsiteY2636" fmla="*/ 794471 h 1270962"/>
                    <a:gd name="connsiteX2637" fmla="*/ 74207 w 1165289"/>
                    <a:gd name="connsiteY2637" fmla="*/ 793596 h 1270962"/>
                    <a:gd name="connsiteX2638" fmla="*/ 75931 w 1165289"/>
                    <a:gd name="connsiteY2638" fmla="*/ 793596 h 1270962"/>
                    <a:gd name="connsiteX2639" fmla="*/ 75931 w 1165289"/>
                    <a:gd name="connsiteY2639" fmla="*/ 792748 h 1270962"/>
                    <a:gd name="connsiteX2640" fmla="*/ 75931 w 1165289"/>
                    <a:gd name="connsiteY2640" fmla="*/ 793596 h 1270962"/>
                    <a:gd name="connsiteX2641" fmla="*/ 76780 w 1165289"/>
                    <a:gd name="connsiteY2641" fmla="*/ 793596 h 1270962"/>
                    <a:gd name="connsiteX2642" fmla="*/ 78478 w 1165289"/>
                    <a:gd name="connsiteY2642" fmla="*/ 792748 h 1270962"/>
                    <a:gd name="connsiteX2643" fmla="*/ 78478 w 1165289"/>
                    <a:gd name="connsiteY2643" fmla="*/ 791051 h 1270962"/>
                    <a:gd name="connsiteX2644" fmla="*/ 77629 w 1165289"/>
                    <a:gd name="connsiteY2644" fmla="*/ 790202 h 1270962"/>
                    <a:gd name="connsiteX2645" fmla="*/ 79327 w 1165289"/>
                    <a:gd name="connsiteY2645" fmla="*/ 788506 h 1270962"/>
                    <a:gd name="connsiteX2646" fmla="*/ 79327 w 1165289"/>
                    <a:gd name="connsiteY2646" fmla="*/ 787631 h 1270962"/>
                    <a:gd name="connsiteX2647" fmla="*/ 76780 w 1165289"/>
                    <a:gd name="connsiteY2647" fmla="*/ 785086 h 1270962"/>
                    <a:gd name="connsiteX2648" fmla="*/ 78478 w 1165289"/>
                    <a:gd name="connsiteY2648" fmla="*/ 784237 h 1270962"/>
                    <a:gd name="connsiteX2649" fmla="*/ 79327 w 1165289"/>
                    <a:gd name="connsiteY2649" fmla="*/ 781666 h 1270962"/>
                    <a:gd name="connsiteX2650" fmla="*/ 78478 w 1165289"/>
                    <a:gd name="connsiteY2650" fmla="*/ 780817 h 1270962"/>
                    <a:gd name="connsiteX2651" fmla="*/ 77629 w 1165289"/>
                    <a:gd name="connsiteY2651" fmla="*/ 780817 h 1270962"/>
                    <a:gd name="connsiteX2652" fmla="*/ 78478 w 1165289"/>
                    <a:gd name="connsiteY2652" fmla="*/ 780817 h 1270962"/>
                    <a:gd name="connsiteX2653" fmla="*/ 78478 w 1165289"/>
                    <a:gd name="connsiteY2653" fmla="*/ 779969 h 1270962"/>
                    <a:gd name="connsiteX2654" fmla="*/ 77629 w 1165289"/>
                    <a:gd name="connsiteY2654" fmla="*/ 779121 h 1270962"/>
                    <a:gd name="connsiteX2655" fmla="*/ 78478 w 1165289"/>
                    <a:gd name="connsiteY2655" fmla="*/ 779121 h 1270962"/>
                    <a:gd name="connsiteX2656" fmla="*/ 77629 w 1165289"/>
                    <a:gd name="connsiteY2656" fmla="*/ 777424 h 1270962"/>
                    <a:gd name="connsiteX2657" fmla="*/ 79327 w 1165289"/>
                    <a:gd name="connsiteY2657" fmla="*/ 778272 h 1270962"/>
                    <a:gd name="connsiteX2658" fmla="*/ 80203 w 1165289"/>
                    <a:gd name="connsiteY2658" fmla="*/ 777424 h 1270962"/>
                    <a:gd name="connsiteX2659" fmla="*/ 79327 w 1165289"/>
                    <a:gd name="connsiteY2659" fmla="*/ 776549 h 1270962"/>
                    <a:gd name="connsiteX2660" fmla="*/ 77629 w 1165289"/>
                    <a:gd name="connsiteY2660" fmla="*/ 774852 h 1270962"/>
                    <a:gd name="connsiteX2661" fmla="*/ 76780 w 1165289"/>
                    <a:gd name="connsiteY2661" fmla="*/ 774004 h 1270962"/>
                    <a:gd name="connsiteX2662" fmla="*/ 77629 w 1165289"/>
                    <a:gd name="connsiteY2662" fmla="*/ 773155 h 1270962"/>
                    <a:gd name="connsiteX2663" fmla="*/ 76780 w 1165289"/>
                    <a:gd name="connsiteY2663" fmla="*/ 773155 h 1270962"/>
                    <a:gd name="connsiteX2664" fmla="*/ 77629 w 1165289"/>
                    <a:gd name="connsiteY2664" fmla="*/ 772307 h 1270962"/>
                    <a:gd name="connsiteX2665" fmla="*/ 77629 w 1165289"/>
                    <a:gd name="connsiteY2665" fmla="*/ 771432 h 1270962"/>
                    <a:gd name="connsiteX2666" fmla="*/ 77629 w 1165289"/>
                    <a:gd name="connsiteY2666" fmla="*/ 770584 h 1270962"/>
                    <a:gd name="connsiteX2667" fmla="*/ 75931 w 1165289"/>
                    <a:gd name="connsiteY2667" fmla="*/ 768887 h 1270962"/>
                    <a:gd name="connsiteX2668" fmla="*/ 75082 w 1165289"/>
                    <a:gd name="connsiteY2668" fmla="*/ 768039 h 1270962"/>
                    <a:gd name="connsiteX2669" fmla="*/ 75931 w 1165289"/>
                    <a:gd name="connsiteY2669" fmla="*/ 766342 h 1270962"/>
                    <a:gd name="connsiteX2670" fmla="*/ 76780 w 1165289"/>
                    <a:gd name="connsiteY2670" fmla="*/ 765467 h 1270962"/>
                    <a:gd name="connsiteX2671" fmla="*/ 76780 w 1165289"/>
                    <a:gd name="connsiteY2671" fmla="*/ 763770 h 1270962"/>
                    <a:gd name="connsiteX2672" fmla="*/ 75931 w 1165289"/>
                    <a:gd name="connsiteY2672" fmla="*/ 762922 h 1270962"/>
                    <a:gd name="connsiteX2673" fmla="*/ 75931 w 1165289"/>
                    <a:gd name="connsiteY2673" fmla="*/ 762074 h 1270962"/>
                    <a:gd name="connsiteX2674" fmla="*/ 75082 w 1165289"/>
                    <a:gd name="connsiteY2674" fmla="*/ 762074 h 1270962"/>
                    <a:gd name="connsiteX2675" fmla="*/ 75082 w 1165289"/>
                    <a:gd name="connsiteY2675" fmla="*/ 761225 h 1270962"/>
                    <a:gd name="connsiteX2676" fmla="*/ 75931 w 1165289"/>
                    <a:gd name="connsiteY2676" fmla="*/ 760377 h 1270962"/>
                    <a:gd name="connsiteX2677" fmla="*/ 77629 w 1165289"/>
                    <a:gd name="connsiteY2677" fmla="*/ 762922 h 1270962"/>
                    <a:gd name="connsiteX2678" fmla="*/ 80203 w 1165289"/>
                    <a:gd name="connsiteY2678" fmla="*/ 763770 h 1270962"/>
                    <a:gd name="connsiteX2679" fmla="*/ 81052 w 1165289"/>
                    <a:gd name="connsiteY2679" fmla="*/ 762922 h 1270962"/>
                    <a:gd name="connsiteX2680" fmla="*/ 81901 w 1165289"/>
                    <a:gd name="connsiteY2680" fmla="*/ 762922 h 1270962"/>
                    <a:gd name="connsiteX2681" fmla="*/ 83599 w 1165289"/>
                    <a:gd name="connsiteY2681" fmla="*/ 761225 h 1270962"/>
                    <a:gd name="connsiteX2682" fmla="*/ 85323 w 1165289"/>
                    <a:gd name="connsiteY2682" fmla="*/ 761225 h 1270962"/>
                    <a:gd name="connsiteX2683" fmla="*/ 86172 w 1165289"/>
                    <a:gd name="connsiteY2683" fmla="*/ 760377 h 1270962"/>
                    <a:gd name="connsiteX2684" fmla="*/ 86172 w 1165289"/>
                    <a:gd name="connsiteY2684" fmla="*/ 757805 h 1270962"/>
                    <a:gd name="connsiteX2685" fmla="*/ 87021 w 1165289"/>
                    <a:gd name="connsiteY2685" fmla="*/ 756957 h 1270962"/>
                    <a:gd name="connsiteX2686" fmla="*/ 87870 w 1165289"/>
                    <a:gd name="connsiteY2686" fmla="*/ 756109 h 1270962"/>
                    <a:gd name="connsiteX2687" fmla="*/ 87870 w 1165289"/>
                    <a:gd name="connsiteY2687" fmla="*/ 755260 h 1270962"/>
                    <a:gd name="connsiteX2688" fmla="*/ 88719 w 1165289"/>
                    <a:gd name="connsiteY2688" fmla="*/ 753537 h 1270962"/>
                    <a:gd name="connsiteX2689" fmla="*/ 87870 w 1165289"/>
                    <a:gd name="connsiteY2689" fmla="*/ 752689 h 1270962"/>
                    <a:gd name="connsiteX2690" fmla="*/ 86172 w 1165289"/>
                    <a:gd name="connsiteY2690" fmla="*/ 752689 h 1270962"/>
                    <a:gd name="connsiteX2691" fmla="*/ 84448 w 1165289"/>
                    <a:gd name="connsiteY2691" fmla="*/ 751840 h 1270962"/>
                    <a:gd name="connsiteX2692" fmla="*/ 83599 w 1165289"/>
                    <a:gd name="connsiteY2692" fmla="*/ 750143 h 1270962"/>
                    <a:gd name="connsiteX2693" fmla="*/ 82750 w 1165289"/>
                    <a:gd name="connsiteY2693" fmla="*/ 749269 h 1270962"/>
                    <a:gd name="connsiteX2694" fmla="*/ 81901 w 1165289"/>
                    <a:gd name="connsiteY2694" fmla="*/ 744178 h 1270962"/>
                    <a:gd name="connsiteX2695" fmla="*/ 80203 w 1165289"/>
                    <a:gd name="connsiteY2695" fmla="*/ 743304 h 1270962"/>
                    <a:gd name="connsiteX2696" fmla="*/ 77629 w 1165289"/>
                    <a:gd name="connsiteY2696" fmla="*/ 743304 h 1270962"/>
                    <a:gd name="connsiteX2697" fmla="*/ 78478 w 1165289"/>
                    <a:gd name="connsiteY2697" fmla="*/ 741607 h 1270962"/>
                    <a:gd name="connsiteX2698" fmla="*/ 77629 w 1165289"/>
                    <a:gd name="connsiteY2698" fmla="*/ 740758 h 1270962"/>
                    <a:gd name="connsiteX2699" fmla="*/ 75931 w 1165289"/>
                    <a:gd name="connsiteY2699" fmla="*/ 740758 h 1270962"/>
                    <a:gd name="connsiteX2700" fmla="*/ 75082 w 1165289"/>
                    <a:gd name="connsiteY2700" fmla="*/ 741607 h 1270962"/>
                    <a:gd name="connsiteX2701" fmla="*/ 74207 w 1165289"/>
                    <a:gd name="connsiteY2701" fmla="*/ 741607 h 1270962"/>
                    <a:gd name="connsiteX2702" fmla="*/ 74207 w 1165289"/>
                    <a:gd name="connsiteY2702" fmla="*/ 740758 h 1270962"/>
                    <a:gd name="connsiteX2703" fmla="*/ 73358 w 1165289"/>
                    <a:gd name="connsiteY2703" fmla="*/ 739062 h 1270962"/>
                    <a:gd name="connsiteX2704" fmla="*/ 71660 w 1165289"/>
                    <a:gd name="connsiteY2704" fmla="*/ 739062 h 1270962"/>
                    <a:gd name="connsiteX2705" fmla="*/ 69113 w 1165289"/>
                    <a:gd name="connsiteY2705" fmla="*/ 737338 h 1270962"/>
                    <a:gd name="connsiteX2706" fmla="*/ 70811 w 1165289"/>
                    <a:gd name="connsiteY2706" fmla="*/ 733945 h 1270962"/>
                    <a:gd name="connsiteX2707" fmla="*/ 69113 w 1165289"/>
                    <a:gd name="connsiteY2707" fmla="*/ 732222 h 1270962"/>
                    <a:gd name="connsiteX2708" fmla="*/ 67388 w 1165289"/>
                    <a:gd name="connsiteY2708" fmla="*/ 733097 h 1270962"/>
                    <a:gd name="connsiteX2709" fmla="*/ 65690 w 1165289"/>
                    <a:gd name="connsiteY2709" fmla="*/ 733945 h 1270962"/>
                    <a:gd name="connsiteX2710" fmla="*/ 64841 w 1165289"/>
                    <a:gd name="connsiteY2710" fmla="*/ 733945 h 1270962"/>
                    <a:gd name="connsiteX2711" fmla="*/ 64841 w 1165289"/>
                    <a:gd name="connsiteY2711" fmla="*/ 732222 h 1270962"/>
                    <a:gd name="connsiteX2712" fmla="*/ 62268 w 1165289"/>
                    <a:gd name="connsiteY2712" fmla="*/ 732222 h 1270962"/>
                    <a:gd name="connsiteX2713" fmla="*/ 63144 w 1165289"/>
                    <a:gd name="connsiteY2713" fmla="*/ 729677 h 1270962"/>
                    <a:gd name="connsiteX2714" fmla="*/ 62268 w 1165289"/>
                    <a:gd name="connsiteY2714" fmla="*/ 727980 h 1270962"/>
                    <a:gd name="connsiteX2715" fmla="*/ 60570 w 1165289"/>
                    <a:gd name="connsiteY2715" fmla="*/ 727105 h 1270962"/>
                    <a:gd name="connsiteX2716" fmla="*/ 58023 w 1165289"/>
                    <a:gd name="connsiteY2716" fmla="*/ 727980 h 1270962"/>
                    <a:gd name="connsiteX2717" fmla="*/ 53752 w 1165289"/>
                    <a:gd name="connsiteY2717" fmla="*/ 727105 h 1270962"/>
                    <a:gd name="connsiteX2718" fmla="*/ 52027 w 1165289"/>
                    <a:gd name="connsiteY2718" fmla="*/ 726257 h 1270962"/>
                    <a:gd name="connsiteX2719" fmla="*/ 52027 w 1165289"/>
                    <a:gd name="connsiteY2719" fmla="*/ 723712 h 1270962"/>
                    <a:gd name="connsiteX2720" fmla="*/ 52027 w 1165289"/>
                    <a:gd name="connsiteY2720" fmla="*/ 722863 h 1270962"/>
                    <a:gd name="connsiteX2721" fmla="*/ 50329 w 1165289"/>
                    <a:gd name="connsiteY2721" fmla="*/ 722863 h 1270962"/>
                    <a:gd name="connsiteX2722" fmla="*/ 47782 w 1165289"/>
                    <a:gd name="connsiteY2722" fmla="*/ 721140 h 1270962"/>
                    <a:gd name="connsiteX2723" fmla="*/ 45209 w 1165289"/>
                    <a:gd name="connsiteY2723" fmla="*/ 721140 h 1270962"/>
                    <a:gd name="connsiteX2724" fmla="*/ 43511 w 1165289"/>
                    <a:gd name="connsiteY2724" fmla="*/ 720292 h 1270962"/>
                    <a:gd name="connsiteX2725" fmla="*/ 45209 w 1165289"/>
                    <a:gd name="connsiteY2725" fmla="*/ 718595 h 1270962"/>
                    <a:gd name="connsiteX2726" fmla="*/ 46058 w 1165289"/>
                    <a:gd name="connsiteY2726" fmla="*/ 719443 h 1270962"/>
                    <a:gd name="connsiteX2727" fmla="*/ 46933 w 1165289"/>
                    <a:gd name="connsiteY2727" fmla="*/ 719443 h 1270962"/>
                    <a:gd name="connsiteX2728" fmla="*/ 48631 w 1165289"/>
                    <a:gd name="connsiteY2728" fmla="*/ 716898 h 1270962"/>
                    <a:gd name="connsiteX2729" fmla="*/ 47782 w 1165289"/>
                    <a:gd name="connsiteY2729" fmla="*/ 715175 h 1270962"/>
                    <a:gd name="connsiteX2730" fmla="*/ 46933 w 1165289"/>
                    <a:gd name="connsiteY2730" fmla="*/ 715175 h 1270962"/>
                    <a:gd name="connsiteX2731" fmla="*/ 46058 w 1165289"/>
                    <a:gd name="connsiteY2731" fmla="*/ 715175 h 1270962"/>
                    <a:gd name="connsiteX2732" fmla="*/ 48631 w 1165289"/>
                    <a:gd name="connsiteY2732" fmla="*/ 713478 h 1270962"/>
                    <a:gd name="connsiteX2733" fmla="*/ 50329 w 1165289"/>
                    <a:gd name="connsiteY2733" fmla="*/ 710058 h 1270962"/>
                    <a:gd name="connsiteX2734" fmla="*/ 51178 w 1165289"/>
                    <a:gd name="connsiteY2734" fmla="*/ 709210 h 1270962"/>
                    <a:gd name="connsiteX2735" fmla="*/ 49480 w 1165289"/>
                    <a:gd name="connsiteY2735" fmla="*/ 707513 h 1270962"/>
                    <a:gd name="connsiteX2736" fmla="*/ 50329 w 1165289"/>
                    <a:gd name="connsiteY2736" fmla="*/ 704968 h 1270962"/>
                    <a:gd name="connsiteX2737" fmla="*/ 49480 w 1165289"/>
                    <a:gd name="connsiteY2737" fmla="*/ 704093 h 1270962"/>
                    <a:gd name="connsiteX2738" fmla="*/ 47782 w 1165289"/>
                    <a:gd name="connsiteY2738" fmla="*/ 703245 h 1270962"/>
                    <a:gd name="connsiteX2739" fmla="*/ 43511 w 1165289"/>
                    <a:gd name="connsiteY2739" fmla="*/ 700700 h 1270962"/>
                    <a:gd name="connsiteX2740" fmla="*/ 44360 w 1165289"/>
                    <a:gd name="connsiteY2740" fmla="*/ 698128 h 1270962"/>
                    <a:gd name="connsiteX2741" fmla="*/ 44360 w 1165289"/>
                    <a:gd name="connsiteY2741" fmla="*/ 694734 h 1270962"/>
                    <a:gd name="connsiteX2742" fmla="*/ 47782 w 1165289"/>
                    <a:gd name="connsiteY2742" fmla="*/ 688769 h 1270962"/>
                    <a:gd name="connsiteX2743" fmla="*/ 47782 w 1165289"/>
                    <a:gd name="connsiteY2743" fmla="*/ 687894 h 1270962"/>
                    <a:gd name="connsiteX2744" fmla="*/ 47782 w 1165289"/>
                    <a:gd name="connsiteY2744" fmla="*/ 687046 h 1270962"/>
                    <a:gd name="connsiteX2745" fmla="*/ 46058 w 1165289"/>
                    <a:gd name="connsiteY2745" fmla="*/ 685349 h 1270962"/>
                    <a:gd name="connsiteX2746" fmla="*/ 43511 w 1165289"/>
                    <a:gd name="connsiteY2746" fmla="*/ 685349 h 1270962"/>
                    <a:gd name="connsiteX2747" fmla="*/ 43511 w 1165289"/>
                    <a:gd name="connsiteY2747" fmla="*/ 684501 h 1270962"/>
                    <a:gd name="connsiteX2748" fmla="*/ 44360 w 1165289"/>
                    <a:gd name="connsiteY2748" fmla="*/ 682804 h 1270962"/>
                    <a:gd name="connsiteX2749" fmla="*/ 41813 w 1165289"/>
                    <a:gd name="connsiteY2749" fmla="*/ 681081 h 1270962"/>
                    <a:gd name="connsiteX2750" fmla="*/ 42662 w 1165289"/>
                    <a:gd name="connsiteY2750" fmla="*/ 680233 h 1270962"/>
                    <a:gd name="connsiteX2751" fmla="*/ 48631 w 1165289"/>
                    <a:gd name="connsiteY2751" fmla="*/ 678536 h 1270962"/>
                    <a:gd name="connsiteX2752" fmla="*/ 49480 w 1165289"/>
                    <a:gd name="connsiteY2752" fmla="*/ 677688 h 1270962"/>
                    <a:gd name="connsiteX2753" fmla="*/ 47782 w 1165289"/>
                    <a:gd name="connsiteY2753" fmla="*/ 674268 h 1270962"/>
                    <a:gd name="connsiteX2754" fmla="*/ 45209 w 1165289"/>
                    <a:gd name="connsiteY2754" fmla="*/ 675116 h 1270962"/>
                    <a:gd name="connsiteX2755" fmla="*/ 43511 w 1165289"/>
                    <a:gd name="connsiteY2755" fmla="*/ 674268 h 1270962"/>
                    <a:gd name="connsiteX2756" fmla="*/ 43511 w 1165289"/>
                    <a:gd name="connsiteY2756" fmla="*/ 673419 h 1270962"/>
                    <a:gd name="connsiteX2757" fmla="*/ 46933 w 1165289"/>
                    <a:gd name="connsiteY2757" fmla="*/ 670848 h 1270962"/>
                    <a:gd name="connsiteX2758" fmla="*/ 47782 w 1165289"/>
                    <a:gd name="connsiteY2758" fmla="*/ 670848 h 1270962"/>
                    <a:gd name="connsiteX2759" fmla="*/ 47782 w 1165289"/>
                    <a:gd name="connsiteY2759" fmla="*/ 669999 h 1270962"/>
                    <a:gd name="connsiteX2760" fmla="*/ 46933 w 1165289"/>
                    <a:gd name="connsiteY2760" fmla="*/ 669151 h 1270962"/>
                    <a:gd name="connsiteX2761" fmla="*/ 45209 w 1165289"/>
                    <a:gd name="connsiteY2761" fmla="*/ 668302 h 1270962"/>
                    <a:gd name="connsiteX2762" fmla="*/ 44360 w 1165289"/>
                    <a:gd name="connsiteY2762" fmla="*/ 667454 h 1270962"/>
                    <a:gd name="connsiteX2763" fmla="*/ 45209 w 1165289"/>
                    <a:gd name="connsiteY2763" fmla="*/ 666606 h 1270962"/>
                    <a:gd name="connsiteX2764" fmla="*/ 46933 w 1165289"/>
                    <a:gd name="connsiteY2764" fmla="*/ 663186 h 1270962"/>
                    <a:gd name="connsiteX2765" fmla="*/ 48631 w 1165289"/>
                    <a:gd name="connsiteY2765" fmla="*/ 661489 h 1270962"/>
                    <a:gd name="connsiteX2766" fmla="*/ 49480 w 1165289"/>
                    <a:gd name="connsiteY2766" fmla="*/ 661489 h 1270962"/>
                    <a:gd name="connsiteX2767" fmla="*/ 50329 w 1165289"/>
                    <a:gd name="connsiteY2767" fmla="*/ 659766 h 1270962"/>
                    <a:gd name="connsiteX2768" fmla="*/ 53752 w 1165289"/>
                    <a:gd name="connsiteY2768" fmla="*/ 658069 h 1270962"/>
                    <a:gd name="connsiteX2769" fmla="*/ 57148 w 1165289"/>
                    <a:gd name="connsiteY2769" fmla="*/ 654649 h 1270962"/>
                    <a:gd name="connsiteX2770" fmla="*/ 56299 w 1165289"/>
                    <a:gd name="connsiteY2770" fmla="*/ 653801 h 1270962"/>
                    <a:gd name="connsiteX2771" fmla="*/ 53752 w 1165289"/>
                    <a:gd name="connsiteY2771" fmla="*/ 651256 h 1270962"/>
                    <a:gd name="connsiteX2772" fmla="*/ 50329 w 1165289"/>
                    <a:gd name="connsiteY2772" fmla="*/ 652104 h 1270962"/>
                    <a:gd name="connsiteX2773" fmla="*/ 49480 w 1165289"/>
                    <a:gd name="connsiteY2773" fmla="*/ 651256 h 1270962"/>
                    <a:gd name="connsiteX2774" fmla="*/ 48631 w 1165289"/>
                    <a:gd name="connsiteY2774" fmla="*/ 652104 h 1270962"/>
                    <a:gd name="connsiteX2775" fmla="*/ 47782 w 1165289"/>
                    <a:gd name="connsiteY2775" fmla="*/ 651256 h 1270962"/>
                    <a:gd name="connsiteX2776" fmla="*/ 46933 w 1165289"/>
                    <a:gd name="connsiteY2776" fmla="*/ 649559 h 1270962"/>
                    <a:gd name="connsiteX2777" fmla="*/ 47782 w 1165289"/>
                    <a:gd name="connsiteY2777" fmla="*/ 647836 h 1270962"/>
                    <a:gd name="connsiteX2778" fmla="*/ 46933 w 1165289"/>
                    <a:gd name="connsiteY2778" fmla="*/ 646139 h 1270962"/>
                    <a:gd name="connsiteX2779" fmla="*/ 48631 w 1165289"/>
                    <a:gd name="connsiteY2779" fmla="*/ 644442 h 1270962"/>
                    <a:gd name="connsiteX2780" fmla="*/ 49480 w 1165289"/>
                    <a:gd name="connsiteY2780" fmla="*/ 642719 h 1270962"/>
                    <a:gd name="connsiteX2781" fmla="*/ 49480 w 1165289"/>
                    <a:gd name="connsiteY2781" fmla="*/ 641022 h 1270962"/>
                    <a:gd name="connsiteX2782" fmla="*/ 48631 w 1165289"/>
                    <a:gd name="connsiteY2782" fmla="*/ 641022 h 1270962"/>
                    <a:gd name="connsiteX2783" fmla="*/ 48631 w 1165289"/>
                    <a:gd name="connsiteY2783" fmla="*/ 640174 h 1270962"/>
                    <a:gd name="connsiteX2784" fmla="*/ 51178 w 1165289"/>
                    <a:gd name="connsiteY2784" fmla="*/ 639325 h 1270962"/>
                    <a:gd name="connsiteX2785" fmla="*/ 51178 w 1165289"/>
                    <a:gd name="connsiteY2785" fmla="*/ 638477 h 1270962"/>
                    <a:gd name="connsiteX2786" fmla="*/ 49480 w 1165289"/>
                    <a:gd name="connsiteY2786" fmla="*/ 635905 h 1270962"/>
                    <a:gd name="connsiteX2787" fmla="*/ 48631 w 1165289"/>
                    <a:gd name="connsiteY2787" fmla="*/ 634209 h 1270962"/>
                    <a:gd name="connsiteX2788" fmla="*/ 46933 w 1165289"/>
                    <a:gd name="connsiteY2788" fmla="*/ 635057 h 1270962"/>
                    <a:gd name="connsiteX2789" fmla="*/ 46933 w 1165289"/>
                    <a:gd name="connsiteY2789" fmla="*/ 634209 h 1270962"/>
                    <a:gd name="connsiteX2790" fmla="*/ 46933 w 1165289"/>
                    <a:gd name="connsiteY2790" fmla="*/ 633360 h 1270962"/>
                    <a:gd name="connsiteX2791" fmla="*/ 49480 w 1165289"/>
                    <a:gd name="connsiteY2791" fmla="*/ 631637 h 1270962"/>
                    <a:gd name="connsiteX2792" fmla="*/ 50329 w 1165289"/>
                    <a:gd name="connsiteY2792" fmla="*/ 629940 h 1270962"/>
                    <a:gd name="connsiteX2793" fmla="*/ 52903 w 1165289"/>
                    <a:gd name="connsiteY2793" fmla="*/ 629092 h 1270962"/>
                    <a:gd name="connsiteX2794" fmla="*/ 55450 w 1165289"/>
                    <a:gd name="connsiteY2794" fmla="*/ 628244 h 1270962"/>
                    <a:gd name="connsiteX2795" fmla="*/ 58023 w 1165289"/>
                    <a:gd name="connsiteY2795" fmla="*/ 627395 h 1270962"/>
                    <a:gd name="connsiteX2796" fmla="*/ 60570 w 1165289"/>
                    <a:gd name="connsiteY2796" fmla="*/ 626520 h 1270962"/>
                    <a:gd name="connsiteX2797" fmla="*/ 61419 w 1165289"/>
                    <a:gd name="connsiteY2797" fmla="*/ 625672 h 1270962"/>
                    <a:gd name="connsiteX2798" fmla="*/ 63144 w 1165289"/>
                    <a:gd name="connsiteY2798" fmla="*/ 624824 h 1270962"/>
                    <a:gd name="connsiteX2799" fmla="*/ 64841 w 1165289"/>
                    <a:gd name="connsiteY2799" fmla="*/ 621430 h 1270962"/>
                    <a:gd name="connsiteX2800" fmla="*/ 66539 w 1165289"/>
                    <a:gd name="connsiteY2800" fmla="*/ 620555 h 1270962"/>
                    <a:gd name="connsiteX2801" fmla="*/ 70811 w 1165289"/>
                    <a:gd name="connsiteY2801" fmla="*/ 618010 h 1270962"/>
                    <a:gd name="connsiteX2802" fmla="*/ 71660 w 1165289"/>
                    <a:gd name="connsiteY2802" fmla="*/ 614590 h 1270962"/>
                    <a:gd name="connsiteX2803" fmla="*/ 71660 w 1165289"/>
                    <a:gd name="connsiteY2803" fmla="*/ 613742 h 1270962"/>
                    <a:gd name="connsiteX2804" fmla="*/ 70811 w 1165289"/>
                    <a:gd name="connsiteY2804" fmla="*/ 612893 h 1270962"/>
                    <a:gd name="connsiteX2805" fmla="*/ 69113 w 1165289"/>
                    <a:gd name="connsiteY2805" fmla="*/ 612045 h 1270962"/>
                    <a:gd name="connsiteX2806" fmla="*/ 64841 w 1165289"/>
                    <a:gd name="connsiteY2806" fmla="*/ 613742 h 1270962"/>
                    <a:gd name="connsiteX2807" fmla="*/ 63144 w 1165289"/>
                    <a:gd name="connsiteY2807" fmla="*/ 614590 h 1270962"/>
                    <a:gd name="connsiteX2808" fmla="*/ 61419 w 1165289"/>
                    <a:gd name="connsiteY2808" fmla="*/ 614590 h 1270962"/>
                    <a:gd name="connsiteX2809" fmla="*/ 60570 w 1165289"/>
                    <a:gd name="connsiteY2809" fmla="*/ 615438 h 1270962"/>
                    <a:gd name="connsiteX2810" fmla="*/ 55450 w 1165289"/>
                    <a:gd name="connsiteY2810" fmla="*/ 618858 h 1270962"/>
                    <a:gd name="connsiteX2811" fmla="*/ 51178 w 1165289"/>
                    <a:gd name="connsiteY2811" fmla="*/ 619707 h 1270962"/>
                    <a:gd name="connsiteX2812" fmla="*/ 49480 w 1165289"/>
                    <a:gd name="connsiteY2812" fmla="*/ 618858 h 1270962"/>
                    <a:gd name="connsiteX2813" fmla="*/ 46933 w 1165289"/>
                    <a:gd name="connsiteY2813" fmla="*/ 621430 h 1270962"/>
                    <a:gd name="connsiteX2814" fmla="*/ 43511 w 1165289"/>
                    <a:gd name="connsiteY2814" fmla="*/ 623127 h 1270962"/>
                    <a:gd name="connsiteX2815" fmla="*/ 42662 w 1165289"/>
                    <a:gd name="connsiteY2815" fmla="*/ 623127 h 1270962"/>
                    <a:gd name="connsiteX2816" fmla="*/ 41813 w 1165289"/>
                    <a:gd name="connsiteY2816" fmla="*/ 623127 h 1270962"/>
                    <a:gd name="connsiteX2817" fmla="*/ 40964 w 1165289"/>
                    <a:gd name="connsiteY2817" fmla="*/ 620555 h 1270962"/>
                    <a:gd name="connsiteX2818" fmla="*/ 40964 w 1165289"/>
                    <a:gd name="connsiteY2818" fmla="*/ 618858 h 1270962"/>
                    <a:gd name="connsiteX2819" fmla="*/ 40088 w 1165289"/>
                    <a:gd name="connsiteY2819" fmla="*/ 618858 h 1270962"/>
                    <a:gd name="connsiteX2820" fmla="*/ 37541 w 1165289"/>
                    <a:gd name="connsiteY2820" fmla="*/ 617162 h 1270962"/>
                    <a:gd name="connsiteX2821" fmla="*/ 39239 w 1165289"/>
                    <a:gd name="connsiteY2821" fmla="*/ 614590 h 1270962"/>
                    <a:gd name="connsiteX2822" fmla="*/ 39239 w 1165289"/>
                    <a:gd name="connsiteY2822" fmla="*/ 612893 h 1270962"/>
                    <a:gd name="connsiteX2823" fmla="*/ 39239 w 1165289"/>
                    <a:gd name="connsiteY2823" fmla="*/ 611197 h 1270962"/>
                    <a:gd name="connsiteX2824" fmla="*/ 35843 w 1165289"/>
                    <a:gd name="connsiteY2824" fmla="*/ 611197 h 1270962"/>
                    <a:gd name="connsiteX2825" fmla="*/ 35843 w 1165289"/>
                    <a:gd name="connsiteY2825" fmla="*/ 610348 h 1270962"/>
                    <a:gd name="connsiteX2826" fmla="*/ 36692 w 1165289"/>
                    <a:gd name="connsiteY2826" fmla="*/ 609473 h 1270962"/>
                    <a:gd name="connsiteX2827" fmla="*/ 37541 w 1165289"/>
                    <a:gd name="connsiteY2827" fmla="*/ 606928 h 1270962"/>
                    <a:gd name="connsiteX2828" fmla="*/ 37541 w 1165289"/>
                    <a:gd name="connsiteY2828" fmla="*/ 605232 h 1270962"/>
                    <a:gd name="connsiteX2829" fmla="*/ 39239 w 1165289"/>
                    <a:gd name="connsiteY2829" fmla="*/ 604357 h 1270962"/>
                    <a:gd name="connsiteX2830" fmla="*/ 39239 w 1165289"/>
                    <a:gd name="connsiteY2830" fmla="*/ 603508 h 1270962"/>
                    <a:gd name="connsiteX2831" fmla="*/ 39239 w 1165289"/>
                    <a:gd name="connsiteY2831" fmla="*/ 601812 h 1270962"/>
                    <a:gd name="connsiteX2832" fmla="*/ 38390 w 1165289"/>
                    <a:gd name="connsiteY2832" fmla="*/ 601812 h 1270962"/>
                    <a:gd name="connsiteX2833" fmla="*/ 37541 w 1165289"/>
                    <a:gd name="connsiteY2833" fmla="*/ 600963 h 1270962"/>
                    <a:gd name="connsiteX2834" fmla="*/ 39239 w 1165289"/>
                    <a:gd name="connsiteY2834" fmla="*/ 600115 h 1270962"/>
                    <a:gd name="connsiteX2835" fmla="*/ 38390 w 1165289"/>
                    <a:gd name="connsiteY2835" fmla="*/ 598392 h 1270962"/>
                    <a:gd name="connsiteX2836" fmla="*/ 40088 w 1165289"/>
                    <a:gd name="connsiteY2836" fmla="*/ 597543 h 1270962"/>
                    <a:gd name="connsiteX2837" fmla="*/ 40088 w 1165289"/>
                    <a:gd name="connsiteY2837" fmla="*/ 594998 h 1270962"/>
                    <a:gd name="connsiteX2838" fmla="*/ 39239 w 1165289"/>
                    <a:gd name="connsiteY2838" fmla="*/ 594150 h 1270962"/>
                    <a:gd name="connsiteX2839" fmla="*/ 38390 w 1165289"/>
                    <a:gd name="connsiteY2839" fmla="*/ 594150 h 1270962"/>
                    <a:gd name="connsiteX2840" fmla="*/ 37541 w 1165289"/>
                    <a:gd name="connsiteY2840" fmla="*/ 592426 h 1270962"/>
                    <a:gd name="connsiteX2841" fmla="*/ 36692 w 1165289"/>
                    <a:gd name="connsiteY2841" fmla="*/ 590730 h 1270962"/>
                    <a:gd name="connsiteX2842" fmla="*/ 39239 w 1165289"/>
                    <a:gd name="connsiteY2842" fmla="*/ 588185 h 1270962"/>
                    <a:gd name="connsiteX2843" fmla="*/ 40088 w 1165289"/>
                    <a:gd name="connsiteY2843" fmla="*/ 586461 h 1270962"/>
                    <a:gd name="connsiteX2844" fmla="*/ 40964 w 1165289"/>
                    <a:gd name="connsiteY2844" fmla="*/ 584765 h 1270962"/>
                    <a:gd name="connsiteX2845" fmla="*/ 41813 w 1165289"/>
                    <a:gd name="connsiteY2845" fmla="*/ 583916 h 1270962"/>
                    <a:gd name="connsiteX2846" fmla="*/ 41813 w 1165289"/>
                    <a:gd name="connsiteY2846" fmla="*/ 583068 h 1270962"/>
                    <a:gd name="connsiteX2847" fmla="*/ 41813 w 1165289"/>
                    <a:gd name="connsiteY2847" fmla="*/ 582193 h 1270962"/>
                    <a:gd name="connsiteX2848" fmla="*/ 42662 w 1165289"/>
                    <a:gd name="connsiteY2848" fmla="*/ 581345 h 1270962"/>
                    <a:gd name="connsiteX2849" fmla="*/ 42662 w 1165289"/>
                    <a:gd name="connsiteY2849" fmla="*/ 579648 h 1270962"/>
                    <a:gd name="connsiteX2850" fmla="*/ 45209 w 1165289"/>
                    <a:gd name="connsiteY2850" fmla="*/ 578800 h 1270962"/>
                    <a:gd name="connsiteX2851" fmla="*/ 46058 w 1165289"/>
                    <a:gd name="connsiteY2851" fmla="*/ 577951 h 1270962"/>
                    <a:gd name="connsiteX2852" fmla="*/ 46933 w 1165289"/>
                    <a:gd name="connsiteY2852" fmla="*/ 577951 h 1270962"/>
                    <a:gd name="connsiteX2853" fmla="*/ 47782 w 1165289"/>
                    <a:gd name="connsiteY2853" fmla="*/ 577951 h 1270962"/>
                    <a:gd name="connsiteX2854" fmla="*/ 49480 w 1165289"/>
                    <a:gd name="connsiteY2854" fmla="*/ 578800 h 1270962"/>
                    <a:gd name="connsiteX2855" fmla="*/ 50329 w 1165289"/>
                    <a:gd name="connsiteY2855" fmla="*/ 578800 h 1270962"/>
                    <a:gd name="connsiteX2856" fmla="*/ 51178 w 1165289"/>
                    <a:gd name="connsiteY2856" fmla="*/ 577951 h 1270962"/>
                    <a:gd name="connsiteX2857" fmla="*/ 52027 w 1165289"/>
                    <a:gd name="connsiteY2857" fmla="*/ 577951 h 1270962"/>
                    <a:gd name="connsiteX2858" fmla="*/ 52903 w 1165289"/>
                    <a:gd name="connsiteY2858" fmla="*/ 577103 h 1270962"/>
                    <a:gd name="connsiteX2859" fmla="*/ 55450 w 1165289"/>
                    <a:gd name="connsiteY2859" fmla="*/ 576228 h 1270962"/>
                    <a:gd name="connsiteX2860" fmla="*/ 56299 w 1165289"/>
                    <a:gd name="connsiteY2860" fmla="*/ 575380 h 1270962"/>
                    <a:gd name="connsiteX2861" fmla="*/ 58023 w 1165289"/>
                    <a:gd name="connsiteY2861" fmla="*/ 575380 h 1270962"/>
                    <a:gd name="connsiteX2862" fmla="*/ 59721 w 1165289"/>
                    <a:gd name="connsiteY2862" fmla="*/ 573683 h 1270962"/>
                    <a:gd name="connsiteX2863" fmla="*/ 61419 w 1165289"/>
                    <a:gd name="connsiteY2863" fmla="*/ 572834 h 1270962"/>
                    <a:gd name="connsiteX2864" fmla="*/ 63144 w 1165289"/>
                    <a:gd name="connsiteY2864" fmla="*/ 569414 h 1270962"/>
                    <a:gd name="connsiteX2865" fmla="*/ 63144 w 1165289"/>
                    <a:gd name="connsiteY2865" fmla="*/ 567718 h 1270962"/>
                    <a:gd name="connsiteX2866" fmla="*/ 61419 w 1165289"/>
                    <a:gd name="connsiteY2866" fmla="*/ 566869 h 1270962"/>
                    <a:gd name="connsiteX2867" fmla="*/ 59721 w 1165289"/>
                    <a:gd name="connsiteY2867" fmla="*/ 566021 h 1270962"/>
                    <a:gd name="connsiteX2868" fmla="*/ 53752 w 1165289"/>
                    <a:gd name="connsiteY2868" fmla="*/ 568566 h 1270962"/>
                    <a:gd name="connsiteX2869" fmla="*/ 52027 w 1165289"/>
                    <a:gd name="connsiteY2869" fmla="*/ 568566 h 1270962"/>
                    <a:gd name="connsiteX2870" fmla="*/ 49480 w 1165289"/>
                    <a:gd name="connsiteY2870" fmla="*/ 570263 h 1270962"/>
                    <a:gd name="connsiteX2871" fmla="*/ 43511 w 1165289"/>
                    <a:gd name="connsiteY2871" fmla="*/ 569414 h 1270962"/>
                    <a:gd name="connsiteX2872" fmla="*/ 42662 w 1165289"/>
                    <a:gd name="connsiteY2872" fmla="*/ 569414 h 1270962"/>
                    <a:gd name="connsiteX2873" fmla="*/ 41813 w 1165289"/>
                    <a:gd name="connsiteY2873" fmla="*/ 571111 h 1270962"/>
                    <a:gd name="connsiteX2874" fmla="*/ 39239 w 1165289"/>
                    <a:gd name="connsiteY2874" fmla="*/ 571986 h 1270962"/>
                    <a:gd name="connsiteX2875" fmla="*/ 40088 w 1165289"/>
                    <a:gd name="connsiteY2875" fmla="*/ 567718 h 1270962"/>
                    <a:gd name="connsiteX2876" fmla="*/ 40088 w 1165289"/>
                    <a:gd name="connsiteY2876" fmla="*/ 566021 h 1270962"/>
                    <a:gd name="connsiteX2877" fmla="*/ 40964 w 1165289"/>
                    <a:gd name="connsiteY2877" fmla="*/ 564298 h 1270962"/>
                    <a:gd name="connsiteX2878" fmla="*/ 41813 w 1165289"/>
                    <a:gd name="connsiteY2878" fmla="*/ 562601 h 1270962"/>
                    <a:gd name="connsiteX2879" fmla="*/ 40088 w 1165289"/>
                    <a:gd name="connsiteY2879" fmla="*/ 560056 h 1270962"/>
                    <a:gd name="connsiteX2880" fmla="*/ 42662 w 1165289"/>
                    <a:gd name="connsiteY2880" fmla="*/ 558333 h 1270962"/>
                    <a:gd name="connsiteX2881" fmla="*/ 44360 w 1165289"/>
                    <a:gd name="connsiteY2881" fmla="*/ 556636 h 1270962"/>
                    <a:gd name="connsiteX2882" fmla="*/ 43511 w 1165289"/>
                    <a:gd name="connsiteY2882" fmla="*/ 554939 h 1270962"/>
                    <a:gd name="connsiteX2883" fmla="*/ 42662 w 1165289"/>
                    <a:gd name="connsiteY2883" fmla="*/ 554064 h 1270962"/>
                    <a:gd name="connsiteX2884" fmla="*/ 41813 w 1165289"/>
                    <a:gd name="connsiteY2884" fmla="*/ 553216 h 1270962"/>
                    <a:gd name="connsiteX2885" fmla="*/ 41813 w 1165289"/>
                    <a:gd name="connsiteY2885" fmla="*/ 551519 h 1270962"/>
                    <a:gd name="connsiteX2886" fmla="*/ 41813 w 1165289"/>
                    <a:gd name="connsiteY2886" fmla="*/ 549822 h 1270962"/>
                    <a:gd name="connsiteX2887" fmla="*/ 42662 w 1165289"/>
                    <a:gd name="connsiteY2887" fmla="*/ 548948 h 1270962"/>
                    <a:gd name="connsiteX2888" fmla="*/ 42662 w 1165289"/>
                    <a:gd name="connsiteY2888" fmla="*/ 547251 h 1270962"/>
                    <a:gd name="connsiteX2889" fmla="*/ 41813 w 1165289"/>
                    <a:gd name="connsiteY2889" fmla="*/ 545554 h 1270962"/>
                    <a:gd name="connsiteX2890" fmla="*/ 43511 w 1165289"/>
                    <a:gd name="connsiteY2890" fmla="*/ 544706 h 1270962"/>
                    <a:gd name="connsiteX2891" fmla="*/ 43511 w 1165289"/>
                    <a:gd name="connsiteY2891" fmla="*/ 541286 h 1270962"/>
                    <a:gd name="connsiteX2892" fmla="*/ 42662 w 1165289"/>
                    <a:gd name="connsiteY2892" fmla="*/ 540437 h 1270962"/>
                    <a:gd name="connsiteX2893" fmla="*/ 40964 w 1165289"/>
                    <a:gd name="connsiteY2893" fmla="*/ 539589 h 1270962"/>
                    <a:gd name="connsiteX2894" fmla="*/ 40964 w 1165289"/>
                    <a:gd name="connsiteY2894" fmla="*/ 538741 h 1270962"/>
                    <a:gd name="connsiteX2895" fmla="*/ 40088 w 1165289"/>
                    <a:gd name="connsiteY2895" fmla="*/ 538741 h 1270962"/>
                    <a:gd name="connsiteX2896" fmla="*/ 41813 w 1165289"/>
                    <a:gd name="connsiteY2896" fmla="*/ 536169 h 1270962"/>
                    <a:gd name="connsiteX2897" fmla="*/ 43511 w 1165289"/>
                    <a:gd name="connsiteY2897" fmla="*/ 535321 h 1270962"/>
                    <a:gd name="connsiteX2898" fmla="*/ 45209 w 1165289"/>
                    <a:gd name="connsiteY2898" fmla="*/ 533624 h 1270962"/>
                    <a:gd name="connsiteX2899" fmla="*/ 44360 w 1165289"/>
                    <a:gd name="connsiteY2899" fmla="*/ 531901 h 1270962"/>
                    <a:gd name="connsiteX2900" fmla="*/ 43511 w 1165289"/>
                    <a:gd name="connsiteY2900" fmla="*/ 531901 h 1270962"/>
                    <a:gd name="connsiteX2901" fmla="*/ 42662 w 1165289"/>
                    <a:gd name="connsiteY2901" fmla="*/ 531901 h 1270962"/>
                    <a:gd name="connsiteX2902" fmla="*/ 42662 w 1165289"/>
                    <a:gd name="connsiteY2902" fmla="*/ 531052 h 1270962"/>
                    <a:gd name="connsiteX2903" fmla="*/ 40964 w 1165289"/>
                    <a:gd name="connsiteY2903" fmla="*/ 530204 h 1270962"/>
                    <a:gd name="connsiteX2904" fmla="*/ 42662 w 1165289"/>
                    <a:gd name="connsiteY2904" fmla="*/ 525936 h 1270962"/>
                    <a:gd name="connsiteX2905" fmla="*/ 41813 w 1165289"/>
                    <a:gd name="connsiteY2905" fmla="*/ 524239 h 1270962"/>
                    <a:gd name="connsiteX2906" fmla="*/ 42662 w 1165289"/>
                    <a:gd name="connsiteY2906" fmla="*/ 523390 h 1270962"/>
                    <a:gd name="connsiteX2907" fmla="*/ 43511 w 1165289"/>
                    <a:gd name="connsiteY2907" fmla="*/ 522542 h 1270962"/>
                    <a:gd name="connsiteX2908" fmla="*/ 44360 w 1165289"/>
                    <a:gd name="connsiteY2908" fmla="*/ 519970 h 1270962"/>
                    <a:gd name="connsiteX2909" fmla="*/ 45209 w 1165289"/>
                    <a:gd name="connsiteY2909" fmla="*/ 519122 h 1270962"/>
                    <a:gd name="connsiteX2910" fmla="*/ 46058 w 1165289"/>
                    <a:gd name="connsiteY2910" fmla="*/ 519122 h 1270962"/>
                    <a:gd name="connsiteX2911" fmla="*/ 48631 w 1165289"/>
                    <a:gd name="connsiteY2911" fmla="*/ 518274 h 1270962"/>
                    <a:gd name="connsiteX2912" fmla="*/ 52027 w 1165289"/>
                    <a:gd name="connsiteY2912" fmla="*/ 517425 h 1270962"/>
                    <a:gd name="connsiteX2913" fmla="*/ 57148 w 1165289"/>
                    <a:gd name="connsiteY2913" fmla="*/ 517425 h 1270962"/>
                    <a:gd name="connsiteX2914" fmla="*/ 58023 w 1165289"/>
                    <a:gd name="connsiteY2914" fmla="*/ 514854 h 1270962"/>
                    <a:gd name="connsiteX2915" fmla="*/ 57148 w 1165289"/>
                    <a:gd name="connsiteY2915" fmla="*/ 513157 h 1270962"/>
                    <a:gd name="connsiteX2916" fmla="*/ 58023 w 1165289"/>
                    <a:gd name="connsiteY2916" fmla="*/ 511460 h 1270962"/>
                    <a:gd name="connsiteX2917" fmla="*/ 57148 w 1165289"/>
                    <a:gd name="connsiteY2917" fmla="*/ 509737 h 1270962"/>
                    <a:gd name="connsiteX2918" fmla="*/ 54601 w 1165289"/>
                    <a:gd name="connsiteY2918" fmla="*/ 510612 h 1270962"/>
                    <a:gd name="connsiteX2919" fmla="*/ 48631 w 1165289"/>
                    <a:gd name="connsiteY2919" fmla="*/ 513157 h 1270962"/>
                    <a:gd name="connsiteX2920" fmla="*/ 45209 w 1165289"/>
                    <a:gd name="connsiteY2920" fmla="*/ 512309 h 1270962"/>
                    <a:gd name="connsiteX2921" fmla="*/ 45209 w 1165289"/>
                    <a:gd name="connsiteY2921" fmla="*/ 508040 h 1270962"/>
                    <a:gd name="connsiteX2922" fmla="*/ 46058 w 1165289"/>
                    <a:gd name="connsiteY2922" fmla="*/ 506344 h 1270962"/>
                    <a:gd name="connsiteX2923" fmla="*/ 46058 w 1165289"/>
                    <a:gd name="connsiteY2923" fmla="*/ 505495 h 1270962"/>
                    <a:gd name="connsiteX2924" fmla="*/ 45209 w 1165289"/>
                    <a:gd name="connsiteY2924" fmla="*/ 503772 h 1270962"/>
                    <a:gd name="connsiteX2925" fmla="*/ 43511 w 1165289"/>
                    <a:gd name="connsiteY2925" fmla="*/ 502075 h 1270962"/>
                    <a:gd name="connsiteX2926" fmla="*/ 42662 w 1165289"/>
                    <a:gd name="connsiteY2926" fmla="*/ 502075 h 1270962"/>
                    <a:gd name="connsiteX2927" fmla="*/ 41813 w 1165289"/>
                    <a:gd name="connsiteY2927" fmla="*/ 502075 h 1270962"/>
                    <a:gd name="connsiteX2928" fmla="*/ 40964 w 1165289"/>
                    <a:gd name="connsiteY2928" fmla="*/ 502075 h 1270962"/>
                    <a:gd name="connsiteX2929" fmla="*/ 40088 w 1165289"/>
                    <a:gd name="connsiteY2929" fmla="*/ 502924 h 1270962"/>
                    <a:gd name="connsiteX2930" fmla="*/ 39239 w 1165289"/>
                    <a:gd name="connsiteY2930" fmla="*/ 502075 h 1270962"/>
                    <a:gd name="connsiteX2931" fmla="*/ 39239 w 1165289"/>
                    <a:gd name="connsiteY2931" fmla="*/ 501227 h 1270962"/>
                    <a:gd name="connsiteX2932" fmla="*/ 40088 w 1165289"/>
                    <a:gd name="connsiteY2932" fmla="*/ 500378 h 1270962"/>
                    <a:gd name="connsiteX2933" fmla="*/ 40088 w 1165289"/>
                    <a:gd name="connsiteY2933" fmla="*/ 498655 h 1270962"/>
                    <a:gd name="connsiteX2934" fmla="*/ 40964 w 1165289"/>
                    <a:gd name="connsiteY2934" fmla="*/ 497807 h 1270962"/>
                    <a:gd name="connsiteX2935" fmla="*/ 40088 w 1165289"/>
                    <a:gd name="connsiteY2935" fmla="*/ 496110 h 1270962"/>
                    <a:gd name="connsiteX2936" fmla="*/ 37541 w 1165289"/>
                    <a:gd name="connsiteY2936" fmla="*/ 494413 h 1270962"/>
                    <a:gd name="connsiteX2937" fmla="*/ 36692 w 1165289"/>
                    <a:gd name="connsiteY2937" fmla="*/ 494413 h 1270962"/>
                    <a:gd name="connsiteX2938" fmla="*/ 34968 w 1165289"/>
                    <a:gd name="connsiteY2938" fmla="*/ 493565 h 1270962"/>
                    <a:gd name="connsiteX2939" fmla="*/ 34119 w 1165289"/>
                    <a:gd name="connsiteY2939" fmla="*/ 491842 h 1270962"/>
                    <a:gd name="connsiteX2940" fmla="*/ 33270 w 1165289"/>
                    <a:gd name="connsiteY2940" fmla="*/ 492690 h 1270962"/>
                    <a:gd name="connsiteX2941" fmla="*/ 32421 w 1165289"/>
                    <a:gd name="connsiteY2941" fmla="*/ 491842 h 1270962"/>
                    <a:gd name="connsiteX2942" fmla="*/ 33270 w 1165289"/>
                    <a:gd name="connsiteY2942" fmla="*/ 490993 h 1270962"/>
                    <a:gd name="connsiteX2943" fmla="*/ 33270 w 1165289"/>
                    <a:gd name="connsiteY2943" fmla="*/ 490145 h 1270962"/>
                    <a:gd name="connsiteX2944" fmla="*/ 33270 w 1165289"/>
                    <a:gd name="connsiteY2944" fmla="*/ 489297 h 1270962"/>
                    <a:gd name="connsiteX2945" fmla="*/ 36692 w 1165289"/>
                    <a:gd name="connsiteY2945" fmla="*/ 488448 h 1270962"/>
                    <a:gd name="connsiteX2946" fmla="*/ 36692 w 1165289"/>
                    <a:gd name="connsiteY2946" fmla="*/ 487573 h 1270962"/>
                    <a:gd name="connsiteX2947" fmla="*/ 35843 w 1165289"/>
                    <a:gd name="connsiteY2947" fmla="*/ 487573 h 1270962"/>
                    <a:gd name="connsiteX2948" fmla="*/ 33270 w 1165289"/>
                    <a:gd name="connsiteY2948" fmla="*/ 486725 h 1270962"/>
                    <a:gd name="connsiteX2949" fmla="*/ 32421 w 1165289"/>
                    <a:gd name="connsiteY2949" fmla="*/ 486725 h 1270962"/>
                    <a:gd name="connsiteX2950" fmla="*/ 29847 w 1165289"/>
                    <a:gd name="connsiteY2950" fmla="*/ 485877 h 1270962"/>
                    <a:gd name="connsiteX2951" fmla="*/ 30723 w 1165289"/>
                    <a:gd name="connsiteY2951" fmla="*/ 484180 h 1270962"/>
                    <a:gd name="connsiteX2952" fmla="*/ 31572 w 1165289"/>
                    <a:gd name="connsiteY2952" fmla="*/ 483332 h 1270962"/>
                    <a:gd name="connsiteX2953" fmla="*/ 29847 w 1165289"/>
                    <a:gd name="connsiteY2953" fmla="*/ 480760 h 1270962"/>
                    <a:gd name="connsiteX2954" fmla="*/ 28998 w 1165289"/>
                    <a:gd name="connsiteY2954" fmla="*/ 480760 h 1270962"/>
                    <a:gd name="connsiteX2955" fmla="*/ 30723 w 1165289"/>
                    <a:gd name="connsiteY2955" fmla="*/ 479912 h 1270962"/>
                    <a:gd name="connsiteX2956" fmla="*/ 31572 w 1165289"/>
                    <a:gd name="connsiteY2956" fmla="*/ 477366 h 1270962"/>
                    <a:gd name="connsiteX2957" fmla="*/ 30723 w 1165289"/>
                    <a:gd name="connsiteY2957" fmla="*/ 476492 h 1270962"/>
                    <a:gd name="connsiteX2958" fmla="*/ 30723 w 1165289"/>
                    <a:gd name="connsiteY2958" fmla="*/ 474795 h 1270962"/>
                    <a:gd name="connsiteX2959" fmla="*/ 28149 w 1165289"/>
                    <a:gd name="connsiteY2959" fmla="*/ 473946 h 1270962"/>
                    <a:gd name="connsiteX2960" fmla="*/ 28998 w 1165289"/>
                    <a:gd name="connsiteY2960" fmla="*/ 473098 h 1270962"/>
                    <a:gd name="connsiteX2961" fmla="*/ 28998 w 1165289"/>
                    <a:gd name="connsiteY2961" fmla="*/ 472250 h 1270962"/>
                    <a:gd name="connsiteX2962" fmla="*/ 28998 w 1165289"/>
                    <a:gd name="connsiteY2962" fmla="*/ 471401 h 1270962"/>
                    <a:gd name="connsiteX2963" fmla="*/ 28149 w 1165289"/>
                    <a:gd name="connsiteY2963" fmla="*/ 470526 h 1270962"/>
                    <a:gd name="connsiteX2964" fmla="*/ 29847 w 1165289"/>
                    <a:gd name="connsiteY2964" fmla="*/ 469678 h 1270962"/>
                    <a:gd name="connsiteX2965" fmla="*/ 29847 w 1165289"/>
                    <a:gd name="connsiteY2965" fmla="*/ 468830 h 1270962"/>
                    <a:gd name="connsiteX2966" fmla="*/ 30723 w 1165289"/>
                    <a:gd name="connsiteY2966" fmla="*/ 466285 h 1270962"/>
                    <a:gd name="connsiteX2967" fmla="*/ 30723 w 1165289"/>
                    <a:gd name="connsiteY2967" fmla="*/ 464561 h 1270962"/>
                    <a:gd name="connsiteX2968" fmla="*/ 31572 w 1165289"/>
                    <a:gd name="connsiteY2968" fmla="*/ 462865 h 1270962"/>
                    <a:gd name="connsiteX2969" fmla="*/ 30723 w 1165289"/>
                    <a:gd name="connsiteY2969" fmla="*/ 461168 h 1270962"/>
                    <a:gd name="connsiteX2970" fmla="*/ 28998 w 1165289"/>
                    <a:gd name="connsiteY2970" fmla="*/ 460320 h 1270962"/>
                    <a:gd name="connsiteX2971" fmla="*/ 28998 w 1165289"/>
                    <a:gd name="connsiteY2971" fmla="*/ 459445 h 1270962"/>
                    <a:gd name="connsiteX2972" fmla="*/ 28149 w 1165289"/>
                    <a:gd name="connsiteY2972" fmla="*/ 457748 h 1270962"/>
                    <a:gd name="connsiteX2973" fmla="*/ 29847 w 1165289"/>
                    <a:gd name="connsiteY2973" fmla="*/ 456900 h 1270962"/>
                    <a:gd name="connsiteX2974" fmla="*/ 28998 w 1165289"/>
                    <a:gd name="connsiteY2974" fmla="*/ 456051 h 1270962"/>
                    <a:gd name="connsiteX2975" fmla="*/ 28998 w 1165289"/>
                    <a:gd name="connsiteY2975" fmla="*/ 455203 h 1270962"/>
                    <a:gd name="connsiteX2976" fmla="*/ 27300 w 1165289"/>
                    <a:gd name="connsiteY2976" fmla="*/ 453480 h 1270962"/>
                    <a:gd name="connsiteX2977" fmla="*/ 27300 w 1165289"/>
                    <a:gd name="connsiteY2977" fmla="*/ 451783 h 1270962"/>
                    <a:gd name="connsiteX2978" fmla="*/ 28998 w 1165289"/>
                    <a:gd name="connsiteY2978" fmla="*/ 450934 h 1270962"/>
                    <a:gd name="connsiteX2979" fmla="*/ 29847 w 1165289"/>
                    <a:gd name="connsiteY2979" fmla="*/ 450934 h 1270962"/>
                    <a:gd name="connsiteX2980" fmla="*/ 29847 w 1165289"/>
                    <a:gd name="connsiteY2980" fmla="*/ 449238 h 1270962"/>
                    <a:gd name="connsiteX2981" fmla="*/ 32421 w 1165289"/>
                    <a:gd name="connsiteY2981" fmla="*/ 446666 h 1270962"/>
                    <a:gd name="connsiteX2982" fmla="*/ 34119 w 1165289"/>
                    <a:gd name="connsiteY2982" fmla="*/ 445818 h 1270962"/>
                    <a:gd name="connsiteX2983" fmla="*/ 34968 w 1165289"/>
                    <a:gd name="connsiteY2983" fmla="*/ 444969 h 1270962"/>
                    <a:gd name="connsiteX2984" fmla="*/ 35843 w 1165289"/>
                    <a:gd name="connsiteY2984" fmla="*/ 443246 h 1270962"/>
                    <a:gd name="connsiteX2985" fmla="*/ 39239 w 1165289"/>
                    <a:gd name="connsiteY2985" fmla="*/ 442398 h 1270962"/>
                    <a:gd name="connsiteX2986" fmla="*/ 40964 w 1165289"/>
                    <a:gd name="connsiteY2986" fmla="*/ 442398 h 1270962"/>
                    <a:gd name="connsiteX2987" fmla="*/ 46058 w 1165289"/>
                    <a:gd name="connsiteY2987" fmla="*/ 441549 h 1270962"/>
                    <a:gd name="connsiteX2988" fmla="*/ 50329 w 1165289"/>
                    <a:gd name="connsiteY2988" fmla="*/ 439853 h 1270962"/>
                    <a:gd name="connsiteX2989" fmla="*/ 52903 w 1165289"/>
                    <a:gd name="connsiteY2989" fmla="*/ 439853 h 1270962"/>
                    <a:gd name="connsiteX2990" fmla="*/ 55450 w 1165289"/>
                    <a:gd name="connsiteY2990" fmla="*/ 437281 h 1270962"/>
                    <a:gd name="connsiteX2991" fmla="*/ 55450 w 1165289"/>
                    <a:gd name="connsiteY2991" fmla="*/ 435584 h 1270962"/>
                    <a:gd name="connsiteX2992" fmla="*/ 54601 w 1165289"/>
                    <a:gd name="connsiteY2992" fmla="*/ 433888 h 1270962"/>
                    <a:gd name="connsiteX2993" fmla="*/ 53752 w 1165289"/>
                    <a:gd name="connsiteY2993" fmla="*/ 433888 h 1270962"/>
                    <a:gd name="connsiteX2994" fmla="*/ 52027 w 1165289"/>
                    <a:gd name="connsiteY2994" fmla="*/ 433888 h 1270962"/>
                    <a:gd name="connsiteX2995" fmla="*/ 50329 w 1165289"/>
                    <a:gd name="connsiteY2995" fmla="*/ 435584 h 1270962"/>
                    <a:gd name="connsiteX2996" fmla="*/ 46933 w 1165289"/>
                    <a:gd name="connsiteY2996" fmla="*/ 436433 h 1270962"/>
                    <a:gd name="connsiteX2997" fmla="*/ 45209 w 1165289"/>
                    <a:gd name="connsiteY2997" fmla="*/ 435584 h 1270962"/>
                    <a:gd name="connsiteX2998" fmla="*/ 43511 w 1165289"/>
                    <a:gd name="connsiteY2998" fmla="*/ 434736 h 1270962"/>
                    <a:gd name="connsiteX2999" fmla="*/ 40964 w 1165289"/>
                    <a:gd name="connsiteY2999" fmla="*/ 433888 h 1270962"/>
                    <a:gd name="connsiteX3000" fmla="*/ 37541 w 1165289"/>
                    <a:gd name="connsiteY3000" fmla="*/ 435584 h 1270962"/>
                    <a:gd name="connsiteX3001" fmla="*/ 35843 w 1165289"/>
                    <a:gd name="connsiteY3001" fmla="*/ 435584 h 1270962"/>
                    <a:gd name="connsiteX3002" fmla="*/ 34119 w 1165289"/>
                    <a:gd name="connsiteY3002" fmla="*/ 433888 h 1270962"/>
                    <a:gd name="connsiteX3003" fmla="*/ 33270 w 1165289"/>
                    <a:gd name="connsiteY3003" fmla="*/ 433039 h 1270962"/>
                    <a:gd name="connsiteX3004" fmla="*/ 31572 w 1165289"/>
                    <a:gd name="connsiteY3004" fmla="*/ 433888 h 1270962"/>
                    <a:gd name="connsiteX3005" fmla="*/ 29847 w 1165289"/>
                    <a:gd name="connsiteY3005" fmla="*/ 431316 h 1270962"/>
                    <a:gd name="connsiteX3006" fmla="*/ 30723 w 1165289"/>
                    <a:gd name="connsiteY3006" fmla="*/ 429619 h 1270962"/>
                    <a:gd name="connsiteX3007" fmla="*/ 29847 w 1165289"/>
                    <a:gd name="connsiteY3007" fmla="*/ 427922 h 1270962"/>
                    <a:gd name="connsiteX3008" fmla="*/ 30723 w 1165289"/>
                    <a:gd name="connsiteY3008" fmla="*/ 427074 h 1270962"/>
                    <a:gd name="connsiteX3009" fmla="*/ 32421 w 1165289"/>
                    <a:gd name="connsiteY3009" fmla="*/ 427922 h 1270962"/>
                    <a:gd name="connsiteX3010" fmla="*/ 33270 w 1165289"/>
                    <a:gd name="connsiteY3010" fmla="*/ 427074 h 1270962"/>
                    <a:gd name="connsiteX3011" fmla="*/ 33270 w 1165289"/>
                    <a:gd name="connsiteY3011" fmla="*/ 426199 h 1270962"/>
                    <a:gd name="connsiteX3012" fmla="*/ 33270 w 1165289"/>
                    <a:gd name="connsiteY3012" fmla="*/ 425351 h 1270962"/>
                    <a:gd name="connsiteX3013" fmla="*/ 34968 w 1165289"/>
                    <a:gd name="connsiteY3013" fmla="*/ 424502 h 1270962"/>
                    <a:gd name="connsiteX3014" fmla="*/ 35843 w 1165289"/>
                    <a:gd name="connsiteY3014" fmla="*/ 422806 h 1270962"/>
                    <a:gd name="connsiteX3015" fmla="*/ 34968 w 1165289"/>
                    <a:gd name="connsiteY3015" fmla="*/ 421957 h 1270962"/>
                    <a:gd name="connsiteX3016" fmla="*/ 34968 w 1165289"/>
                    <a:gd name="connsiteY3016" fmla="*/ 421109 h 1270962"/>
                    <a:gd name="connsiteX3017" fmla="*/ 36692 w 1165289"/>
                    <a:gd name="connsiteY3017" fmla="*/ 420234 h 1270962"/>
                    <a:gd name="connsiteX3018" fmla="*/ 36692 w 1165289"/>
                    <a:gd name="connsiteY3018" fmla="*/ 419386 h 1270962"/>
                    <a:gd name="connsiteX3019" fmla="*/ 34968 w 1165289"/>
                    <a:gd name="connsiteY3019" fmla="*/ 418537 h 1270962"/>
                    <a:gd name="connsiteX3020" fmla="*/ 33270 w 1165289"/>
                    <a:gd name="connsiteY3020" fmla="*/ 416841 h 1270962"/>
                    <a:gd name="connsiteX3021" fmla="*/ 30723 w 1165289"/>
                    <a:gd name="connsiteY3021" fmla="*/ 417689 h 1270962"/>
                    <a:gd name="connsiteX3022" fmla="*/ 29847 w 1165289"/>
                    <a:gd name="connsiteY3022" fmla="*/ 416841 h 1270962"/>
                    <a:gd name="connsiteX3023" fmla="*/ 31572 w 1165289"/>
                    <a:gd name="connsiteY3023" fmla="*/ 415992 h 1270962"/>
                    <a:gd name="connsiteX3024" fmla="*/ 35843 w 1165289"/>
                    <a:gd name="connsiteY3024" fmla="*/ 414269 h 1270962"/>
                    <a:gd name="connsiteX3025" fmla="*/ 38390 w 1165289"/>
                    <a:gd name="connsiteY3025" fmla="*/ 410027 h 1270962"/>
                    <a:gd name="connsiteX3026" fmla="*/ 40088 w 1165289"/>
                    <a:gd name="connsiteY3026" fmla="*/ 409152 h 1270962"/>
                    <a:gd name="connsiteX3027" fmla="*/ 40088 w 1165289"/>
                    <a:gd name="connsiteY3027" fmla="*/ 407456 h 1270962"/>
                    <a:gd name="connsiteX3028" fmla="*/ 39239 w 1165289"/>
                    <a:gd name="connsiteY3028" fmla="*/ 404910 h 1270962"/>
                    <a:gd name="connsiteX3029" fmla="*/ 38390 w 1165289"/>
                    <a:gd name="connsiteY3029" fmla="*/ 404036 h 1270962"/>
                    <a:gd name="connsiteX3030" fmla="*/ 37541 w 1165289"/>
                    <a:gd name="connsiteY3030" fmla="*/ 402339 h 1270962"/>
                    <a:gd name="connsiteX3031" fmla="*/ 37541 w 1165289"/>
                    <a:gd name="connsiteY3031" fmla="*/ 400642 h 1270962"/>
                    <a:gd name="connsiteX3032" fmla="*/ 39239 w 1165289"/>
                    <a:gd name="connsiteY3032" fmla="*/ 399794 h 1270962"/>
                    <a:gd name="connsiteX3033" fmla="*/ 40964 w 1165289"/>
                    <a:gd name="connsiteY3033" fmla="*/ 400642 h 1270962"/>
                    <a:gd name="connsiteX3034" fmla="*/ 42662 w 1165289"/>
                    <a:gd name="connsiteY3034" fmla="*/ 399794 h 1270962"/>
                    <a:gd name="connsiteX3035" fmla="*/ 43511 w 1165289"/>
                    <a:gd name="connsiteY3035" fmla="*/ 399794 h 1270962"/>
                    <a:gd name="connsiteX3036" fmla="*/ 44360 w 1165289"/>
                    <a:gd name="connsiteY3036" fmla="*/ 399794 h 1270962"/>
                    <a:gd name="connsiteX3037" fmla="*/ 45209 w 1165289"/>
                    <a:gd name="connsiteY3037" fmla="*/ 399794 h 1270962"/>
                    <a:gd name="connsiteX3038" fmla="*/ 49480 w 1165289"/>
                    <a:gd name="connsiteY3038" fmla="*/ 402339 h 1270962"/>
                    <a:gd name="connsiteX3039" fmla="*/ 53752 w 1165289"/>
                    <a:gd name="connsiteY3039" fmla="*/ 404036 h 1270962"/>
                    <a:gd name="connsiteX3040" fmla="*/ 55450 w 1165289"/>
                    <a:gd name="connsiteY3040" fmla="*/ 403187 h 1270962"/>
                    <a:gd name="connsiteX3041" fmla="*/ 58023 w 1165289"/>
                    <a:gd name="connsiteY3041" fmla="*/ 404036 h 1270962"/>
                    <a:gd name="connsiteX3042" fmla="*/ 60570 w 1165289"/>
                    <a:gd name="connsiteY3042" fmla="*/ 403187 h 1270962"/>
                    <a:gd name="connsiteX3043" fmla="*/ 66539 w 1165289"/>
                    <a:gd name="connsiteY3043" fmla="*/ 402339 h 1270962"/>
                    <a:gd name="connsiteX3044" fmla="*/ 66539 w 1165289"/>
                    <a:gd name="connsiteY3044" fmla="*/ 401490 h 1270962"/>
                    <a:gd name="connsiteX3045" fmla="*/ 66539 w 1165289"/>
                    <a:gd name="connsiteY3045" fmla="*/ 399794 h 1270962"/>
                    <a:gd name="connsiteX3046" fmla="*/ 65690 w 1165289"/>
                    <a:gd name="connsiteY3046" fmla="*/ 398945 h 1270962"/>
                    <a:gd name="connsiteX3047" fmla="*/ 64841 w 1165289"/>
                    <a:gd name="connsiteY3047" fmla="*/ 398945 h 1270962"/>
                    <a:gd name="connsiteX3048" fmla="*/ 62268 w 1165289"/>
                    <a:gd name="connsiteY3048" fmla="*/ 398070 h 1270962"/>
                    <a:gd name="connsiteX3049" fmla="*/ 61419 w 1165289"/>
                    <a:gd name="connsiteY3049" fmla="*/ 397222 h 1270962"/>
                    <a:gd name="connsiteX3050" fmla="*/ 59721 w 1165289"/>
                    <a:gd name="connsiteY3050" fmla="*/ 398070 h 1270962"/>
                    <a:gd name="connsiteX3051" fmla="*/ 57148 w 1165289"/>
                    <a:gd name="connsiteY3051" fmla="*/ 398070 h 1270962"/>
                    <a:gd name="connsiteX3052" fmla="*/ 56299 w 1165289"/>
                    <a:gd name="connsiteY3052" fmla="*/ 396374 h 1270962"/>
                    <a:gd name="connsiteX3053" fmla="*/ 54601 w 1165289"/>
                    <a:gd name="connsiteY3053" fmla="*/ 397222 h 1270962"/>
                    <a:gd name="connsiteX3054" fmla="*/ 53752 w 1165289"/>
                    <a:gd name="connsiteY3054" fmla="*/ 398070 h 1270962"/>
                    <a:gd name="connsiteX3055" fmla="*/ 52027 w 1165289"/>
                    <a:gd name="connsiteY3055" fmla="*/ 397222 h 1270962"/>
                    <a:gd name="connsiteX3056" fmla="*/ 50329 w 1165289"/>
                    <a:gd name="connsiteY3056" fmla="*/ 396374 h 1270962"/>
                    <a:gd name="connsiteX3057" fmla="*/ 49480 w 1165289"/>
                    <a:gd name="connsiteY3057" fmla="*/ 394677 h 1270962"/>
                    <a:gd name="connsiteX3058" fmla="*/ 49480 w 1165289"/>
                    <a:gd name="connsiteY3058" fmla="*/ 393829 h 1270962"/>
                    <a:gd name="connsiteX3059" fmla="*/ 47782 w 1165289"/>
                    <a:gd name="connsiteY3059" fmla="*/ 392105 h 1270962"/>
                    <a:gd name="connsiteX3060" fmla="*/ 46058 w 1165289"/>
                    <a:gd name="connsiteY3060" fmla="*/ 392105 h 1270962"/>
                    <a:gd name="connsiteX3061" fmla="*/ 44360 w 1165289"/>
                    <a:gd name="connsiteY3061" fmla="*/ 391257 h 1270962"/>
                    <a:gd name="connsiteX3062" fmla="*/ 43511 w 1165289"/>
                    <a:gd name="connsiteY3062" fmla="*/ 391257 h 1270962"/>
                    <a:gd name="connsiteX3063" fmla="*/ 40964 w 1165289"/>
                    <a:gd name="connsiteY3063" fmla="*/ 390409 h 1270962"/>
                    <a:gd name="connsiteX3064" fmla="*/ 37541 w 1165289"/>
                    <a:gd name="connsiteY3064" fmla="*/ 388712 h 1270962"/>
                    <a:gd name="connsiteX3065" fmla="*/ 33270 w 1165289"/>
                    <a:gd name="connsiteY3065" fmla="*/ 389560 h 1270962"/>
                    <a:gd name="connsiteX3066" fmla="*/ 31572 w 1165289"/>
                    <a:gd name="connsiteY3066" fmla="*/ 388712 h 1270962"/>
                    <a:gd name="connsiteX3067" fmla="*/ 28998 w 1165289"/>
                    <a:gd name="connsiteY3067" fmla="*/ 388712 h 1270962"/>
                    <a:gd name="connsiteX3068" fmla="*/ 28149 w 1165289"/>
                    <a:gd name="connsiteY3068" fmla="*/ 388712 h 1270962"/>
                    <a:gd name="connsiteX3069" fmla="*/ 26451 w 1165289"/>
                    <a:gd name="connsiteY3069" fmla="*/ 389560 h 1270962"/>
                    <a:gd name="connsiteX3070" fmla="*/ 25602 w 1165289"/>
                    <a:gd name="connsiteY3070" fmla="*/ 389560 h 1270962"/>
                    <a:gd name="connsiteX3071" fmla="*/ 24753 w 1165289"/>
                    <a:gd name="connsiteY3071" fmla="*/ 388712 h 1270962"/>
                    <a:gd name="connsiteX3072" fmla="*/ 23878 w 1165289"/>
                    <a:gd name="connsiteY3072" fmla="*/ 386989 h 1270962"/>
                    <a:gd name="connsiteX3073" fmla="*/ 21331 w 1165289"/>
                    <a:gd name="connsiteY3073" fmla="*/ 386140 h 1270962"/>
                    <a:gd name="connsiteX3074" fmla="*/ 19633 w 1165289"/>
                    <a:gd name="connsiteY3074" fmla="*/ 386140 h 1270962"/>
                    <a:gd name="connsiteX3075" fmla="*/ 17908 w 1165289"/>
                    <a:gd name="connsiteY3075" fmla="*/ 386140 h 1270962"/>
                    <a:gd name="connsiteX3076" fmla="*/ 17059 w 1165289"/>
                    <a:gd name="connsiteY3076" fmla="*/ 386140 h 1270962"/>
                    <a:gd name="connsiteX3077" fmla="*/ 16210 w 1165289"/>
                    <a:gd name="connsiteY3077" fmla="*/ 384444 h 1270962"/>
                    <a:gd name="connsiteX3078" fmla="*/ 13663 w 1165289"/>
                    <a:gd name="connsiteY3078" fmla="*/ 383595 h 1270962"/>
                    <a:gd name="connsiteX3079" fmla="*/ 12788 w 1165289"/>
                    <a:gd name="connsiteY3079" fmla="*/ 382747 h 1270962"/>
                    <a:gd name="connsiteX3080" fmla="*/ 11939 w 1165289"/>
                    <a:gd name="connsiteY3080" fmla="*/ 381872 h 1270962"/>
                    <a:gd name="connsiteX3081" fmla="*/ 11090 w 1165289"/>
                    <a:gd name="connsiteY3081" fmla="*/ 379327 h 1270962"/>
                    <a:gd name="connsiteX3082" fmla="*/ 11090 w 1165289"/>
                    <a:gd name="connsiteY3082" fmla="*/ 375058 h 1270962"/>
                    <a:gd name="connsiteX3083" fmla="*/ 11090 w 1165289"/>
                    <a:gd name="connsiteY3083" fmla="*/ 374210 h 1270962"/>
                    <a:gd name="connsiteX3084" fmla="*/ 8543 w 1165289"/>
                    <a:gd name="connsiteY3084" fmla="*/ 372513 h 1270962"/>
                    <a:gd name="connsiteX3085" fmla="*/ 8543 w 1165289"/>
                    <a:gd name="connsiteY3085" fmla="*/ 371665 h 1270962"/>
                    <a:gd name="connsiteX3086" fmla="*/ 8543 w 1165289"/>
                    <a:gd name="connsiteY3086" fmla="*/ 368245 h 1270962"/>
                    <a:gd name="connsiteX3087" fmla="*/ 6818 w 1165289"/>
                    <a:gd name="connsiteY3087" fmla="*/ 367397 h 1270962"/>
                    <a:gd name="connsiteX3088" fmla="*/ 5969 w 1165289"/>
                    <a:gd name="connsiteY3088" fmla="*/ 367397 h 1270962"/>
                    <a:gd name="connsiteX3089" fmla="*/ 3422 w 1165289"/>
                    <a:gd name="connsiteY3089" fmla="*/ 366548 h 1270962"/>
                    <a:gd name="connsiteX3090" fmla="*/ 1698 w 1165289"/>
                    <a:gd name="connsiteY3090" fmla="*/ 363977 h 1270962"/>
                    <a:gd name="connsiteX3091" fmla="*/ 849 w 1165289"/>
                    <a:gd name="connsiteY3091" fmla="*/ 360583 h 1270962"/>
                    <a:gd name="connsiteX3092" fmla="*/ 849 w 1165289"/>
                    <a:gd name="connsiteY3092" fmla="*/ 358860 h 127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Lst>
                  <a:rect l="l" t="t" r="r" b="b"/>
                  <a:pathLst>
                    <a:path w="1165289" h="1270962">
                      <a:moveTo>
                        <a:pt x="849" y="358860"/>
                      </a:moveTo>
                      <a:lnTo>
                        <a:pt x="0" y="358012"/>
                      </a:lnTo>
                      <a:lnTo>
                        <a:pt x="0" y="356315"/>
                      </a:lnTo>
                      <a:lnTo>
                        <a:pt x="849" y="356315"/>
                      </a:lnTo>
                      <a:lnTo>
                        <a:pt x="1698" y="353743"/>
                      </a:lnTo>
                      <a:lnTo>
                        <a:pt x="849" y="352046"/>
                      </a:lnTo>
                      <a:lnTo>
                        <a:pt x="4271" y="351198"/>
                      </a:lnTo>
                      <a:lnTo>
                        <a:pt x="14512" y="346081"/>
                      </a:lnTo>
                      <a:lnTo>
                        <a:pt x="16210" y="346081"/>
                      </a:lnTo>
                      <a:lnTo>
                        <a:pt x="17908" y="343536"/>
                      </a:lnTo>
                      <a:lnTo>
                        <a:pt x="20482" y="339268"/>
                      </a:lnTo>
                      <a:lnTo>
                        <a:pt x="21331" y="330731"/>
                      </a:lnTo>
                      <a:lnTo>
                        <a:pt x="23878" y="323918"/>
                      </a:lnTo>
                      <a:lnTo>
                        <a:pt x="26451" y="321373"/>
                      </a:lnTo>
                      <a:lnTo>
                        <a:pt x="26451" y="318801"/>
                      </a:lnTo>
                      <a:lnTo>
                        <a:pt x="27300" y="318801"/>
                      </a:lnTo>
                      <a:lnTo>
                        <a:pt x="29847" y="317104"/>
                      </a:lnTo>
                      <a:lnTo>
                        <a:pt x="30723" y="315408"/>
                      </a:lnTo>
                      <a:lnTo>
                        <a:pt x="31572" y="314533"/>
                      </a:lnTo>
                      <a:lnTo>
                        <a:pt x="35843" y="311988"/>
                      </a:lnTo>
                      <a:lnTo>
                        <a:pt x="37541" y="309416"/>
                      </a:lnTo>
                      <a:lnTo>
                        <a:pt x="41813" y="306871"/>
                      </a:lnTo>
                      <a:lnTo>
                        <a:pt x="41813" y="306022"/>
                      </a:lnTo>
                      <a:lnTo>
                        <a:pt x="40088" y="302603"/>
                      </a:lnTo>
                      <a:lnTo>
                        <a:pt x="40088" y="301754"/>
                      </a:lnTo>
                      <a:lnTo>
                        <a:pt x="40964" y="299209"/>
                      </a:lnTo>
                      <a:lnTo>
                        <a:pt x="41813" y="297486"/>
                      </a:lnTo>
                      <a:lnTo>
                        <a:pt x="42662" y="296637"/>
                      </a:lnTo>
                      <a:lnTo>
                        <a:pt x="46058" y="294941"/>
                      </a:lnTo>
                      <a:lnTo>
                        <a:pt x="47782" y="294092"/>
                      </a:lnTo>
                      <a:lnTo>
                        <a:pt x="48631" y="292369"/>
                      </a:lnTo>
                      <a:lnTo>
                        <a:pt x="48631" y="288976"/>
                      </a:lnTo>
                      <a:lnTo>
                        <a:pt x="46058" y="288127"/>
                      </a:lnTo>
                      <a:lnTo>
                        <a:pt x="45209" y="288127"/>
                      </a:lnTo>
                      <a:lnTo>
                        <a:pt x="50329" y="284707"/>
                      </a:lnTo>
                      <a:lnTo>
                        <a:pt x="52903" y="283010"/>
                      </a:lnTo>
                      <a:lnTo>
                        <a:pt x="53752" y="279591"/>
                      </a:lnTo>
                      <a:lnTo>
                        <a:pt x="53752" y="278742"/>
                      </a:lnTo>
                      <a:lnTo>
                        <a:pt x="52903" y="277894"/>
                      </a:lnTo>
                      <a:lnTo>
                        <a:pt x="51178" y="275322"/>
                      </a:lnTo>
                      <a:lnTo>
                        <a:pt x="50329" y="274474"/>
                      </a:lnTo>
                      <a:lnTo>
                        <a:pt x="50329" y="273625"/>
                      </a:lnTo>
                      <a:lnTo>
                        <a:pt x="52027" y="272777"/>
                      </a:lnTo>
                      <a:lnTo>
                        <a:pt x="53752" y="271929"/>
                      </a:lnTo>
                      <a:lnTo>
                        <a:pt x="53752" y="271080"/>
                      </a:lnTo>
                      <a:lnTo>
                        <a:pt x="56299" y="270205"/>
                      </a:lnTo>
                      <a:lnTo>
                        <a:pt x="57148" y="271080"/>
                      </a:lnTo>
                      <a:lnTo>
                        <a:pt x="59721" y="270205"/>
                      </a:lnTo>
                      <a:lnTo>
                        <a:pt x="62268" y="270205"/>
                      </a:lnTo>
                      <a:lnTo>
                        <a:pt x="64841" y="267660"/>
                      </a:lnTo>
                      <a:lnTo>
                        <a:pt x="67388" y="268509"/>
                      </a:lnTo>
                      <a:lnTo>
                        <a:pt x="69113" y="267660"/>
                      </a:lnTo>
                      <a:lnTo>
                        <a:pt x="69962" y="266812"/>
                      </a:lnTo>
                      <a:lnTo>
                        <a:pt x="69962" y="264240"/>
                      </a:lnTo>
                      <a:lnTo>
                        <a:pt x="73358" y="263392"/>
                      </a:lnTo>
                      <a:lnTo>
                        <a:pt x="74207" y="259972"/>
                      </a:lnTo>
                      <a:lnTo>
                        <a:pt x="75082" y="259124"/>
                      </a:lnTo>
                      <a:lnTo>
                        <a:pt x="77629" y="259124"/>
                      </a:lnTo>
                      <a:lnTo>
                        <a:pt x="79327" y="258275"/>
                      </a:lnTo>
                      <a:lnTo>
                        <a:pt x="81052" y="258275"/>
                      </a:lnTo>
                      <a:lnTo>
                        <a:pt x="81901" y="255730"/>
                      </a:lnTo>
                      <a:lnTo>
                        <a:pt x="83599" y="254882"/>
                      </a:lnTo>
                      <a:lnTo>
                        <a:pt x="88719" y="251462"/>
                      </a:lnTo>
                      <a:lnTo>
                        <a:pt x="89568" y="249765"/>
                      </a:lnTo>
                      <a:lnTo>
                        <a:pt x="91293" y="248042"/>
                      </a:lnTo>
                      <a:lnTo>
                        <a:pt x="93840" y="246345"/>
                      </a:lnTo>
                      <a:lnTo>
                        <a:pt x="98111" y="246345"/>
                      </a:lnTo>
                      <a:lnTo>
                        <a:pt x="98960" y="246345"/>
                      </a:lnTo>
                      <a:lnTo>
                        <a:pt x="99809" y="242925"/>
                      </a:lnTo>
                      <a:lnTo>
                        <a:pt x="98111" y="240380"/>
                      </a:lnTo>
                      <a:lnTo>
                        <a:pt x="98960" y="238683"/>
                      </a:lnTo>
                      <a:lnTo>
                        <a:pt x="98960" y="237835"/>
                      </a:lnTo>
                      <a:lnTo>
                        <a:pt x="98960" y="236960"/>
                      </a:lnTo>
                      <a:lnTo>
                        <a:pt x="99809" y="236960"/>
                      </a:lnTo>
                      <a:lnTo>
                        <a:pt x="101507" y="236112"/>
                      </a:lnTo>
                      <a:lnTo>
                        <a:pt x="103232" y="235263"/>
                      </a:lnTo>
                      <a:lnTo>
                        <a:pt x="108352" y="235263"/>
                      </a:lnTo>
                      <a:lnTo>
                        <a:pt x="110050" y="234415"/>
                      </a:lnTo>
                      <a:lnTo>
                        <a:pt x="111748" y="230995"/>
                      </a:lnTo>
                      <a:lnTo>
                        <a:pt x="113473" y="226753"/>
                      </a:lnTo>
                      <a:lnTo>
                        <a:pt x="114322" y="225030"/>
                      </a:lnTo>
                      <a:lnTo>
                        <a:pt x="115171" y="224181"/>
                      </a:lnTo>
                      <a:lnTo>
                        <a:pt x="115171" y="223333"/>
                      </a:lnTo>
                      <a:lnTo>
                        <a:pt x="115171" y="220761"/>
                      </a:lnTo>
                      <a:lnTo>
                        <a:pt x="115171" y="217368"/>
                      </a:lnTo>
                      <a:lnTo>
                        <a:pt x="114322" y="213948"/>
                      </a:lnTo>
                      <a:lnTo>
                        <a:pt x="115171" y="213100"/>
                      </a:lnTo>
                      <a:lnTo>
                        <a:pt x="115171" y="211403"/>
                      </a:lnTo>
                      <a:lnTo>
                        <a:pt x="112597" y="211403"/>
                      </a:lnTo>
                      <a:lnTo>
                        <a:pt x="111748" y="209680"/>
                      </a:lnTo>
                      <a:lnTo>
                        <a:pt x="112597" y="209680"/>
                      </a:lnTo>
                      <a:lnTo>
                        <a:pt x="114322" y="209680"/>
                      </a:lnTo>
                      <a:lnTo>
                        <a:pt x="116869" y="209680"/>
                      </a:lnTo>
                      <a:lnTo>
                        <a:pt x="118567" y="208831"/>
                      </a:lnTo>
                      <a:lnTo>
                        <a:pt x="121140" y="206286"/>
                      </a:lnTo>
                      <a:lnTo>
                        <a:pt x="122838" y="206286"/>
                      </a:lnTo>
                      <a:lnTo>
                        <a:pt x="127109" y="203715"/>
                      </a:lnTo>
                      <a:lnTo>
                        <a:pt x="127958" y="203715"/>
                      </a:lnTo>
                      <a:lnTo>
                        <a:pt x="129656" y="205438"/>
                      </a:lnTo>
                      <a:lnTo>
                        <a:pt x="131381" y="207983"/>
                      </a:lnTo>
                      <a:lnTo>
                        <a:pt x="131381" y="210554"/>
                      </a:lnTo>
                      <a:lnTo>
                        <a:pt x="131381" y="213948"/>
                      </a:lnTo>
                      <a:lnTo>
                        <a:pt x="131381" y="215671"/>
                      </a:lnTo>
                      <a:lnTo>
                        <a:pt x="133079" y="218216"/>
                      </a:lnTo>
                      <a:lnTo>
                        <a:pt x="136501" y="220761"/>
                      </a:lnTo>
                      <a:lnTo>
                        <a:pt x="137350" y="221636"/>
                      </a:lnTo>
                      <a:lnTo>
                        <a:pt x="137350" y="225878"/>
                      </a:lnTo>
                      <a:lnTo>
                        <a:pt x="138199" y="226753"/>
                      </a:lnTo>
                      <a:lnTo>
                        <a:pt x="140746" y="228450"/>
                      </a:lnTo>
                      <a:lnTo>
                        <a:pt x="141622" y="229298"/>
                      </a:lnTo>
                      <a:lnTo>
                        <a:pt x="143320" y="230147"/>
                      </a:lnTo>
                      <a:lnTo>
                        <a:pt x="145018" y="233566"/>
                      </a:lnTo>
                      <a:lnTo>
                        <a:pt x="148440" y="236112"/>
                      </a:lnTo>
                      <a:lnTo>
                        <a:pt x="149289" y="237835"/>
                      </a:lnTo>
                      <a:lnTo>
                        <a:pt x="148440" y="242077"/>
                      </a:lnTo>
                      <a:lnTo>
                        <a:pt x="149289" y="244648"/>
                      </a:lnTo>
                      <a:lnTo>
                        <a:pt x="152712" y="247193"/>
                      </a:lnTo>
                      <a:lnTo>
                        <a:pt x="152712" y="248917"/>
                      </a:lnTo>
                      <a:lnTo>
                        <a:pt x="151836" y="249765"/>
                      </a:lnTo>
                      <a:lnTo>
                        <a:pt x="148440" y="253159"/>
                      </a:lnTo>
                      <a:lnTo>
                        <a:pt x="146742" y="255730"/>
                      </a:lnTo>
                      <a:lnTo>
                        <a:pt x="147591" y="257427"/>
                      </a:lnTo>
                      <a:lnTo>
                        <a:pt x="147591" y="259972"/>
                      </a:lnTo>
                      <a:lnTo>
                        <a:pt x="146742" y="261695"/>
                      </a:lnTo>
                      <a:lnTo>
                        <a:pt x="147591" y="264240"/>
                      </a:lnTo>
                      <a:lnTo>
                        <a:pt x="148440" y="270205"/>
                      </a:lnTo>
                      <a:lnTo>
                        <a:pt x="148440" y="271080"/>
                      </a:lnTo>
                      <a:lnTo>
                        <a:pt x="149289" y="271929"/>
                      </a:lnTo>
                      <a:lnTo>
                        <a:pt x="150138" y="272777"/>
                      </a:lnTo>
                      <a:lnTo>
                        <a:pt x="150987" y="272777"/>
                      </a:lnTo>
                      <a:lnTo>
                        <a:pt x="152712" y="273625"/>
                      </a:lnTo>
                      <a:lnTo>
                        <a:pt x="154410" y="273625"/>
                      </a:lnTo>
                      <a:lnTo>
                        <a:pt x="155259" y="275322"/>
                      </a:lnTo>
                      <a:lnTo>
                        <a:pt x="156108" y="276171"/>
                      </a:lnTo>
                      <a:lnTo>
                        <a:pt x="156108" y="277045"/>
                      </a:lnTo>
                      <a:lnTo>
                        <a:pt x="157806" y="284707"/>
                      </a:lnTo>
                      <a:lnTo>
                        <a:pt x="162077" y="288127"/>
                      </a:lnTo>
                      <a:lnTo>
                        <a:pt x="166349" y="288976"/>
                      </a:lnTo>
                      <a:lnTo>
                        <a:pt x="168922" y="289824"/>
                      </a:lnTo>
                      <a:lnTo>
                        <a:pt x="168922" y="290672"/>
                      </a:lnTo>
                      <a:lnTo>
                        <a:pt x="170620" y="294941"/>
                      </a:lnTo>
                      <a:lnTo>
                        <a:pt x="171469" y="295789"/>
                      </a:lnTo>
                      <a:lnTo>
                        <a:pt x="174892" y="295789"/>
                      </a:lnTo>
                      <a:lnTo>
                        <a:pt x="175741" y="296637"/>
                      </a:lnTo>
                      <a:lnTo>
                        <a:pt x="175741" y="297486"/>
                      </a:lnTo>
                      <a:lnTo>
                        <a:pt x="176590" y="297486"/>
                      </a:lnTo>
                      <a:lnTo>
                        <a:pt x="183408" y="298334"/>
                      </a:lnTo>
                      <a:lnTo>
                        <a:pt x="185982" y="298334"/>
                      </a:lnTo>
                      <a:lnTo>
                        <a:pt x="188528" y="298334"/>
                      </a:lnTo>
                      <a:lnTo>
                        <a:pt x="189377" y="299209"/>
                      </a:lnTo>
                      <a:lnTo>
                        <a:pt x="191951" y="298334"/>
                      </a:lnTo>
                      <a:lnTo>
                        <a:pt x="193649" y="298334"/>
                      </a:lnTo>
                      <a:lnTo>
                        <a:pt x="194498" y="299209"/>
                      </a:lnTo>
                      <a:lnTo>
                        <a:pt x="196196" y="300057"/>
                      </a:lnTo>
                      <a:lnTo>
                        <a:pt x="197071" y="300906"/>
                      </a:lnTo>
                      <a:lnTo>
                        <a:pt x="198769" y="301754"/>
                      </a:lnTo>
                      <a:lnTo>
                        <a:pt x="200467" y="304299"/>
                      </a:lnTo>
                      <a:lnTo>
                        <a:pt x="202165" y="304299"/>
                      </a:lnTo>
                      <a:lnTo>
                        <a:pt x="203041" y="304299"/>
                      </a:lnTo>
                      <a:lnTo>
                        <a:pt x="205588" y="305174"/>
                      </a:lnTo>
                      <a:lnTo>
                        <a:pt x="206437" y="305174"/>
                      </a:lnTo>
                      <a:lnTo>
                        <a:pt x="206437" y="306022"/>
                      </a:lnTo>
                      <a:lnTo>
                        <a:pt x="211557" y="310291"/>
                      </a:lnTo>
                      <a:lnTo>
                        <a:pt x="214131" y="307719"/>
                      </a:lnTo>
                      <a:lnTo>
                        <a:pt x="214980" y="307719"/>
                      </a:lnTo>
                      <a:lnTo>
                        <a:pt x="215829" y="306871"/>
                      </a:lnTo>
                      <a:lnTo>
                        <a:pt x="217527" y="306871"/>
                      </a:lnTo>
                      <a:lnTo>
                        <a:pt x="220100" y="304299"/>
                      </a:lnTo>
                      <a:lnTo>
                        <a:pt x="220949" y="304299"/>
                      </a:lnTo>
                      <a:lnTo>
                        <a:pt x="221798" y="306022"/>
                      </a:lnTo>
                      <a:lnTo>
                        <a:pt x="225221" y="303451"/>
                      </a:lnTo>
                      <a:lnTo>
                        <a:pt x="226070" y="302603"/>
                      </a:lnTo>
                      <a:lnTo>
                        <a:pt x="226919" y="301754"/>
                      </a:lnTo>
                      <a:lnTo>
                        <a:pt x="226919" y="299209"/>
                      </a:lnTo>
                      <a:lnTo>
                        <a:pt x="229466" y="294092"/>
                      </a:lnTo>
                      <a:lnTo>
                        <a:pt x="230315" y="294092"/>
                      </a:lnTo>
                      <a:lnTo>
                        <a:pt x="232888" y="294092"/>
                      </a:lnTo>
                      <a:lnTo>
                        <a:pt x="232888" y="291521"/>
                      </a:lnTo>
                      <a:lnTo>
                        <a:pt x="233737" y="290672"/>
                      </a:lnTo>
                      <a:lnTo>
                        <a:pt x="236311" y="289824"/>
                      </a:lnTo>
                      <a:lnTo>
                        <a:pt x="237160" y="288976"/>
                      </a:lnTo>
                      <a:lnTo>
                        <a:pt x="238858" y="288127"/>
                      </a:lnTo>
                      <a:lnTo>
                        <a:pt x="242280" y="288976"/>
                      </a:lnTo>
                      <a:lnTo>
                        <a:pt x="244827" y="288127"/>
                      </a:lnTo>
                      <a:lnTo>
                        <a:pt x="244827" y="287252"/>
                      </a:lnTo>
                      <a:lnTo>
                        <a:pt x="245676" y="284707"/>
                      </a:lnTo>
                      <a:lnTo>
                        <a:pt x="243978" y="279591"/>
                      </a:lnTo>
                      <a:lnTo>
                        <a:pt x="244827" y="279591"/>
                      </a:lnTo>
                      <a:lnTo>
                        <a:pt x="244827" y="278742"/>
                      </a:lnTo>
                      <a:lnTo>
                        <a:pt x="245676" y="277894"/>
                      </a:lnTo>
                      <a:lnTo>
                        <a:pt x="247401" y="277045"/>
                      </a:lnTo>
                      <a:lnTo>
                        <a:pt x="248250" y="277045"/>
                      </a:lnTo>
                      <a:lnTo>
                        <a:pt x="249947" y="277045"/>
                      </a:lnTo>
                      <a:lnTo>
                        <a:pt x="251645" y="276171"/>
                      </a:lnTo>
                      <a:lnTo>
                        <a:pt x="252494" y="275322"/>
                      </a:lnTo>
                      <a:lnTo>
                        <a:pt x="254219" y="271929"/>
                      </a:lnTo>
                      <a:lnTo>
                        <a:pt x="255917" y="271080"/>
                      </a:lnTo>
                      <a:lnTo>
                        <a:pt x="259339" y="271080"/>
                      </a:lnTo>
                      <a:lnTo>
                        <a:pt x="262735" y="273625"/>
                      </a:lnTo>
                      <a:lnTo>
                        <a:pt x="263611" y="273625"/>
                      </a:lnTo>
                      <a:lnTo>
                        <a:pt x="264460" y="273625"/>
                      </a:lnTo>
                      <a:lnTo>
                        <a:pt x="265309" y="273625"/>
                      </a:lnTo>
                      <a:lnTo>
                        <a:pt x="267856" y="272777"/>
                      </a:lnTo>
                      <a:lnTo>
                        <a:pt x="269580" y="271080"/>
                      </a:lnTo>
                      <a:lnTo>
                        <a:pt x="270429" y="269357"/>
                      </a:lnTo>
                      <a:lnTo>
                        <a:pt x="271278" y="268509"/>
                      </a:lnTo>
                      <a:lnTo>
                        <a:pt x="272127" y="268509"/>
                      </a:lnTo>
                      <a:lnTo>
                        <a:pt x="275550" y="269357"/>
                      </a:lnTo>
                      <a:lnTo>
                        <a:pt x="278097" y="268509"/>
                      </a:lnTo>
                      <a:lnTo>
                        <a:pt x="278946" y="267660"/>
                      </a:lnTo>
                      <a:lnTo>
                        <a:pt x="284066" y="261695"/>
                      </a:lnTo>
                      <a:lnTo>
                        <a:pt x="284915" y="260847"/>
                      </a:lnTo>
                      <a:lnTo>
                        <a:pt x="286640" y="260847"/>
                      </a:lnTo>
                      <a:lnTo>
                        <a:pt x="288338" y="261695"/>
                      </a:lnTo>
                      <a:lnTo>
                        <a:pt x="289187" y="262544"/>
                      </a:lnTo>
                      <a:lnTo>
                        <a:pt x="290036" y="263392"/>
                      </a:lnTo>
                      <a:lnTo>
                        <a:pt x="292609" y="268509"/>
                      </a:lnTo>
                      <a:lnTo>
                        <a:pt x="295156" y="270205"/>
                      </a:lnTo>
                      <a:lnTo>
                        <a:pt x="297730" y="271080"/>
                      </a:lnTo>
                      <a:lnTo>
                        <a:pt x="298579" y="271080"/>
                      </a:lnTo>
                      <a:lnTo>
                        <a:pt x="301126" y="269357"/>
                      </a:lnTo>
                      <a:lnTo>
                        <a:pt x="301975" y="269357"/>
                      </a:lnTo>
                      <a:lnTo>
                        <a:pt x="304548" y="271080"/>
                      </a:lnTo>
                      <a:lnTo>
                        <a:pt x="306246" y="271929"/>
                      </a:lnTo>
                      <a:lnTo>
                        <a:pt x="307971" y="272777"/>
                      </a:lnTo>
                      <a:lnTo>
                        <a:pt x="308820" y="272777"/>
                      </a:lnTo>
                      <a:lnTo>
                        <a:pt x="309669" y="272777"/>
                      </a:lnTo>
                      <a:lnTo>
                        <a:pt x="311366" y="271929"/>
                      </a:lnTo>
                      <a:lnTo>
                        <a:pt x="312215" y="271929"/>
                      </a:lnTo>
                      <a:lnTo>
                        <a:pt x="313064" y="270205"/>
                      </a:lnTo>
                      <a:lnTo>
                        <a:pt x="314789" y="266812"/>
                      </a:lnTo>
                      <a:lnTo>
                        <a:pt x="315638" y="265964"/>
                      </a:lnTo>
                      <a:lnTo>
                        <a:pt x="318185" y="265964"/>
                      </a:lnTo>
                      <a:lnTo>
                        <a:pt x="319034" y="265089"/>
                      </a:lnTo>
                      <a:lnTo>
                        <a:pt x="319909" y="263392"/>
                      </a:lnTo>
                      <a:lnTo>
                        <a:pt x="322456" y="254882"/>
                      </a:lnTo>
                      <a:lnTo>
                        <a:pt x="323305" y="254007"/>
                      </a:lnTo>
                      <a:lnTo>
                        <a:pt x="325030" y="252310"/>
                      </a:lnTo>
                      <a:lnTo>
                        <a:pt x="325030" y="251462"/>
                      </a:lnTo>
                      <a:lnTo>
                        <a:pt x="324154" y="247193"/>
                      </a:lnTo>
                      <a:lnTo>
                        <a:pt x="325030" y="243800"/>
                      </a:lnTo>
                      <a:lnTo>
                        <a:pt x="325879" y="242077"/>
                      </a:lnTo>
                      <a:lnTo>
                        <a:pt x="327577" y="242077"/>
                      </a:lnTo>
                      <a:lnTo>
                        <a:pt x="329275" y="242925"/>
                      </a:lnTo>
                      <a:lnTo>
                        <a:pt x="332697" y="244648"/>
                      </a:lnTo>
                      <a:lnTo>
                        <a:pt x="336120" y="244648"/>
                      </a:lnTo>
                      <a:lnTo>
                        <a:pt x="338667" y="244648"/>
                      </a:lnTo>
                      <a:lnTo>
                        <a:pt x="338667" y="243800"/>
                      </a:lnTo>
                      <a:lnTo>
                        <a:pt x="339516" y="239532"/>
                      </a:lnTo>
                      <a:lnTo>
                        <a:pt x="341214" y="237835"/>
                      </a:lnTo>
                      <a:lnTo>
                        <a:pt x="342089" y="235263"/>
                      </a:lnTo>
                      <a:lnTo>
                        <a:pt x="342938" y="234415"/>
                      </a:lnTo>
                      <a:lnTo>
                        <a:pt x="344636" y="232718"/>
                      </a:lnTo>
                      <a:lnTo>
                        <a:pt x="347210" y="230995"/>
                      </a:lnTo>
                      <a:lnTo>
                        <a:pt x="348908" y="229298"/>
                      </a:lnTo>
                      <a:lnTo>
                        <a:pt x="348908" y="225878"/>
                      </a:lnTo>
                      <a:lnTo>
                        <a:pt x="348908" y="224181"/>
                      </a:lnTo>
                      <a:lnTo>
                        <a:pt x="348908" y="223333"/>
                      </a:lnTo>
                      <a:lnTo>
                        <a:pt x="348908" y="222485"/>
                      </a:lnTo>
                      <a:lnTo>
                        <a:pt x="348908" y="221636"/>
                      </a:lnTo>
                      <a:lnTo>
                        <a:pt x="354028" y="216520"/>
                      </a:lnTo>
                      <a:lnTo>
                        <a:pt x="356575" y="213100"/>
                      </a:lnTo>
                      <a:lnTo>
                        <a:pt x="357424" y="207135"/>
                      </a:lnTo>
                      <a:lnTo>
                        <a:pt x="357424" y="204589"/>
                      </a:lnTo>
                      <a:lnTo>
                        <a:pt x="356575" y="202866"/>
                      </a:lnTo>
                      <a:lnTo>
                        <a:pt x="358300" y="200321"/>
                      </a:lnTo>
                      <a:lnTo>
                        <a:pt x="359149" y="199473"/>
                      </a:lnTo>
                      <a:lnTo>
                        <a:pt x="362545" y="199473"/>
                      </a:lnTo>
                      <a:lnTo>
                        <a:pt x="366816" y="199473"/>
                      </a:lnTo>
                      <a:lnTo>
                        <a:pt x="366816" y="197749"/>
                      </a:lnTo>
                      <a:lnTo>
                        <a:pt x="367665" y="195204"/>
                      </a:lnTo>
                      <a:lnTo>
                        <a:pt x="370239" y="193508"/>
                      </a:lnTo>
                      <a:lnTo>
                        <a:pt x="371088" y="190088"/>
                      </a:lnTo>
                      <a:lnTo>
                        <a:pt x="370239" y="188391"/>
                      </a:lnTo>
                      <a:lnTo>
                        <a:pt x="368514" y="187516"/>
                      </a:lnTo>
                      <a:lnTo>
                        <a:pt x="365967" y="184971"/>
                      </a:lnTo>
                      <a:lnTo>
                        <a:pt x="367665" y="181551"/>
                      </a:lnTo>
                      <a:lnTo>
                        <a:pt x="367665" y="180703"/>
                      </a:lnTo>
                      <a:lnTo>
                        <a:pt x="366816" y="179854"/>
                      </a:lnTo>
                      <a:lnTo>
                        <a:pt x="365118" y="179854"/>
                      </a:lnTo>
                      <a:lnTo>
                        <a:pt x="365118" y="178157"/>
                      </a:lnTo>
                      <a:lnTo>
                        <a:pt x="365118" y="177309"/>
                      </a:lnTo>
                      <a:lnTo>
                        <a:pt x="366816" y="177309"/>
                      </a:lnTo>
                      <a:lnTo>
                        <a:pt x="366816" y="175586"/>
                      </a:lnTo>
                      <a:lnTo>
                        <a:pt x="369390" y="174737"/>
                      </a:lnTo>
                      <a:lnTo>
                        <a:pt x="370239" y="173041"/>
                      </a:lnTo>
                      <a:lnTo>
                        <a:pt x="370239" y="171344"/>
                      </a:lnTo>
                      <a:lnTo>
                        <a:pt x="371937" y="169621"/>
                      </a:lnTo>
                      <a:lnTo>
                        <a:pt x="371937" y="168772"/>
                      </a:lnTo>
                      <a:lnTo>
                        <a:pt x="370239" y="167076"/>
                      </a:lnTo>
                      <a:lnTo>
                        <a:pt x="368514" y="166227"/>
                      </a:lnTo>
                      <a:lnTo>
                        <a:pt x="366816" y="164504"/>
                      </a:lnTo>
                      <a:lnTo>
                        <a:pt x="365118" y="164504"/>
                      </a:lnTo>
                      <a:lnTo>
                        <a:pt x="364269" y="164504"/>
                      </a:lnTo>
                      <a:lnTo>
                        <a:pt x="363394" y="162807"/>
                      </a:lnTo>
                      <a:lnTo>
                        <a:pt x="358300" y="161111"/>
                      </a:lnTo>
                      <a:lnTo>
                        <a:pt x="357424" y="160262"/>
                      </a:lnTo>
                      <a:lnTo>
                        <a:pt x="355726" y="159387"/>
                      </a:lnTo>
                      <a:lnTo>
                        <a:pt x="354028" y="154297"/>
                      </a:lnTo>
                      <a:lnTo>
                        <a:pt x="354028" y="152574"/>
                      </a:lnTo>
                      <a:lnTo>
                        <a:pt x="354028" y="151725"/>
                      </a:lnTo>
                      <a:lnTo>
                        <a:pt x="354028" y="150029"/>
                      </a:lnTo>
                      <a:lnTo>
                        <a:pt x="350606" y="144064"/>
                      </a:lnTo>
                      <a:lnTo>
                        <a:pt x="348059" y="143215"/>
                      </a:lnTo>
                      <a:lnTo>
                        <a:pt x="348908" y="141492"/>
                      </a:lnTo>
                      <a:lnTo>
                        <a:pt x="348908" y="140644"/>
                      </a:lnTo>
                      <a:lnTo>
                        <a:pt x="349757" y="140644"/>
                      </a:lnTo>
                      <a:lnTo>
                        <a:pt x="348059" y="139795"/>
                      </a:lnTo>
                      <a:lnTo>
                        <a:pt x="348059" y="136375"/>
                      </a:lnTo>
                      <a:lnTo>
                        <a:pt x="347210" y="132982"/>
                      </a:lnTo>
                      <a:lnTo>
                        <a:pt x="347210" y="131259"/>
                      </a:lnTo>
                      <a:lnTo>
                        <a:pt x="351455" y="124445"/>
                      </a:lnTo>
                      <a:lnTo>
                        <a:pt x="354028" y="122748"/>
                      </a:lnTo>
                      <a:lnTo>
                        <a:pt x="355726" y="119328"/>
                      </a:lnTo>
                      <a:lnTo>
                        <a:pt x="357424" y="117632"/>
                      </a:lnTo>
                      <a:lnTo>
                        <a:pt x="359998" y="116783"/>
                      </a:lnTo>
                      <a:lnTo>
                        <a:pt x="367665" y="114212"/>
                      </a:lnTo>
                      <a:lnTo>
                        <a:pt x="370239" y="112515"/>
                      </a:lnTo>
                      <a:lnTo>
                        <a:pt x="375359" y="108247"/>
                      </a:lnTo>
                      <a:lnTo>
                        <a:pt x="377057" y="107398"/>
                      </a:lnTo>
                      <a:lnTo>
                        <a:pt x="379604" y="103978"/>
                      </a:lnTo>
                      <a:lnTo>
                        <a:pt x="382177" y="101433"/>
                      </a:lnTo>
                      <a:lnTo>
                        <a:pt x="383026" y="101433"/>
                      </a:lnTo>
                      <a:lnTo>
                        <a:pt x="385573" y="100585"/>
                      </a:lnTo>
                      <a:lnTo>
                        <a:pt x="386449" y="100585"/>
                      </a:lnTo>
                      <a:lnTo>
                        <a:pt x="388147" y="98888"/>
                      </a:lnTo>
                      <a:lnTo>
                        <a:pt x="391569" y="95468"/>
                      </a:lnTo>
                      <a:lnTo>
                        <a:pt x="393267" y="94620"/>
                      </a:lnTo>
                      <a:lnTo>
                        <a:pt x="395814" y="93771"/>
                      </a:lnTo>
                      <a:lnTo>
                        <a:pt x="397539" y="94620"/>
                      </a:lnTo>
                      <a:lnTo>
                        <a:pt x="398388" y="94620"/>
                      </a:lnTo>
                      <a:lnTo>
                        <a:pt x="400086" y="95468"/>
                      </a:lnTo>
                      <a:lnTo>
                        <a:pt x="403508" y="99736"/>
                      </a:lnTo>
                      <a:lnTo>
                        <a:pt x="404357" y="101433"/>
                      </a:lnTo>
                      <a:lnTo>
                        <a:pt x="406904" y="105701"/>
                      </a:lnTo>
                      <a:lnTo>
                        <a:pt x="409478" y="108247"/>
                      </a:lnTo>
                      <a:lnTo>
                        <a:pt x="412025" y="108247"/>
                      </a:lnTo>
                      <a:lnTo>
                        <a:pt x="412874" y="108247"/>
                      </a:lnTo>
                      <a:lnTo>
                        <a:pt x="414598" y="110818"/>
                      </a:lnTo>
                      <a:lnTo>
                        <a:pt x="416296" y="111667"/>
                      </a:lnTo>
                      <a:lnTo>
                        <a:pt x="417145" y="111667"/>
                      </a:lnTo>
                      <a:lnTo>
                        <a:pt x="417994" y="115060"/>
                      </a:lnTo>
                      <a:lnTo>
                        <a:pt x="418843" y="115060"/>
                      </a:lnTo>
                      <a:lnTo>
                        <a:pt x="419719" y="115060"/>
                      </a:lnTo>
                      <a:lnTo>
                        <a:pt x="420568" y="113363"/>
                      </a:lnTo>
                      <a:lnTo>
                        <a:pt x="423964" y="113363"/>
                      </a:lnTo>
                      <a:lnTo>
                        <a:pt x="425688" y="112515"/>
                      </a:lnTo>
                      <a:lnTo>
                        <a:pt x="426537" y="112515"/>
                      </a:lnTo>
                      <a:lnTo>
                        <a:pt x="428235" y="112515"/>
                      </a:lnTo>
                      <a:lnTo>
                        <a:pt x="429084" y="114212"/>
                      </a:lnTo>
                      <a:lnTo>
                        <a:pt x="429933" y="115060"/>
                      </a:lnTo>
                      <a:lnTo>
                        <a:pt x="432507" y="113363"/>
                      </a:lnTo>
                      <a:lnTo>
                        <a:pt x="434205" y="109095"/>
                      </a:lnTo>
                      <a:lnTo>
                        <a:pt x="435902" y="109095"/>
                      </a:lnTo>
                      <a:lnTo>
                        <a:pt x="437627" y="110818"/>
                      </a:lnTo>
                      <a:lnTo>
                        <a:pt x="437627" y="109095"/>
                      </a:lnTo>
                      <a:lnTo>
                        <a:pt x="438476" y="109095"/>
                      </a:lnTo>
                      <a:lnTo>
                        <a:pt x="439325" y="108247"/>
                      </a:lnTo>
                      <a:lnTo>
                        <a:pt x="440174" y="109095"/>
                      </a:lnTo>
                      <a:lnTo>
                        <a:pt x="441023" y="109095"/>
                      </a:lnTo>
                      <a:lnTo>
                        <a:pt x="441023" y="109970"/>
                      </a:lnTo>
                      <a:lnTo>
                        <a:pt x="441898" y="109970"/>
                      </a:lnTo>
                      <a:lnTo>
                        <a:pt x="443596" y="110818"/>
                      </a:lnTo>
                      <a:lnTo>
                        <a:pt x="443596" y="111667"/>
                      </a:lnTo>
                      <a:lnTo>
                        <a:pt x="444445" y="111667"/>
                      </a:lnTo>
                      <a:lnTo>
                        <a:pt x="446143" y="111667"/>
                      </a:lnTo>
                      <a:lnTo>
                        <a:pt x="446992" y="111667"/>
                      </a:lnTo>
                      <a:lnTo>
                        <a:pt x="446992" y="114212"/>
                      </a:lnTo>
                      <a:lnTo>
                        <a:pt x="452113" y="113363"/>
                      </a:lnTo>
                      <a:lnTo>
                        <a:pt x="452988" y="113363"/>
                      </a:lnTo>
                      <a:lnTo>
                        <a:pt x="455535" y="112515"/>
                      </a:lnTo>
                      <a:lnTo>
                        <a:pt x="457233" y="113363"/>
                      </a:lnTo>
                      <a:lnTo>
                        <a:pt x="458958" y="115060"/>
                      </a:lnTo>
                      <a:lnTo>
                        <a:pt x="458958" y="115935"/>
                      </a:lnTo>
                      <a:lnTo>
                        <a:pt x="459807" y="116783"/>
                      </a:lnTo>
                      <a:lnTo>
                        <a:pt x="458958" y="119328"/>
                      </a:lnTo>
                      <a:lnTo>
                        <a:pt x="458958" y="121052"/>
                      </a:lnTo>
                      <a:lnTo>
                        <a:pt x="459807" y="124445"/>
                      </a:lnTo>
                      <a:lnTo>
                        <a:pt x="460656" y="126142"/>
                      </a:lnTo>
                      <a:lnTo>
                        <a:pt x="460656" y="127017"/>
                      </a:lnTo>
                      <a:lnTo>
                        <a:pt x="463203" y="128713"/>
                      </a:lnTo>
                      <a:lnTo>
                        <a:pt x="465776" y="128713"/>
                      </a:lnTo>
                      <a:lnTo>
                        <a:pt x="467474" y="129562"/>
                      </a:lnTo>
                      <a:lnTo>
                        <a:pt x="470048" y="132982"/>
                      </a:lnTo>
                      <a:lnTo>
                        <a:pt x="470897" y="132982"/>
                      </a:lnTo>
                      <a:lnTo>
                        <a:pt x="471746" y="132982"/>
                      </a:lnTo>
                      <a:lnTo>
                        <a:pt x="473444" y="131259"/>
                      </a:lnTo>
                      <a:lnTo>
                        <a:pt x="474293" y="131259"/>
                      </a:lnTo>
                      <a:lnTo>
                        <a:pt x="475142" y="132982"/>
                      </a:lnTo>
                      <a:lnTo>
                        <a:pt x="475142" y="135527"/>
                      </a:lnTo>
                      <a:lnTo>
                        <a:pt x="476866" y="138099"/>
                      </a:lnTo>
                      <a:lnTo>
                        <a:pt x="476866" y="140644"/>
                      </a:lnTo>
                      <a:lnTo>
                        <a:pt x="478564" y="140644"/>
                      </a:lnTo>
                      <a:lnTo>
                        <a:pt x="483685" y="139795"/>
                      </a:lnTo>
                      <a:lnTo>
                        <a:pt x="484534" y="138947"/>
                      </a:lnTo>
                      <a:lnTo>
                        <a:pt x="484534" y="136375"/>
                      </a:lnTo>
                      <a:lnTo>
                        <a:pt x="486258" y="135527"/>
                      </a:lnTo>
                      <a:lnTo>
                        <a:pt x="487956" y="133830"/>
                      </a:lnTo>
                      <a:lnTo>
                        <a:pt x="489654" y="132133"/>
                      </a:lnTo>
                      <a:lnTo>
                        <a:pt x="489654" y="129562"/>
                      </a:lnTo>
                      <a:lnTo>
                        <a:pt x="489654" y="128713"/>
                      </a:lnTo>
                      <a:lnTo>
                        <a:pt x="490503" y="129562"/>
                      </a:lnTo>
                      <a:lnTo>
                        <a:pt x="493077" y="130410"/>
                      </a:lnTo>
                      <a:lnTo>
                        <a:pt x="493077" y="131259"/>
                      </a:lnTo>
                      <a:lnTo>
                        <a:pt x="494775" y="131259"/>
                      </a:lnTo>
                      <a:lnTo>
                        <a:pt x="497321" y="130410"/>
                      </a:lnTo>
                      <a:lnTo>
                        <a:pt x="499046" y="130410"/>
                      </a:lnTo>
                      <a:lnTo>
                        <a:pt x="500744" y="129562"/>
                      </a:lnTo>
                      <a:lnTo>
                        <a:pt x="501593" y="130410"/>
                      </a:lnTo>
                      <a:lnTo>
                        <a:pt x="504166" y="127017"/>
                      </a:lnTo>
                      <a:lnTo>
                        <a:pt x="505015" y="125293"/>
                      </a:lnTo>
                      <a:lnTo>
                        <a:pt x="505864" y="124445"/>
                      </a:lnTo>
                      <a:lnTo>
                        <a:pt x="508438" y="125293"/>
                      </a:lnTo>
                      <a:lnTo>
                        <a:pt x="510985" y="124445"/>
                      </a:lnTo>
                      <a:lnTo>
                        <a:pt x="514407" y="125293"/>
                      </a:lnTo>
                      <a:lnTo>
                        <a:pt x="517803" y="124445"/>
                      </a:lnTo>
                      <a:lnTo>
                        <a:pt x="518652" y="122748"/>
                      </a:lnTo>
                      <a:lnTo>
                        <a:pt x="517803" y="121052"/>
                      </a:lnTo>
                      <a:lnTo>
                        <a:pt x="518652" y="120177"/>
                      </a:lnTo>
                      <a:lnTo>
                        <a:pt x="520377" y="119328"/>
                      </a:lnTo>
                      <a:lnTo>
                        <a:pt x="522924" y="120177"/>
                      </a:lnTo>
                      <a:lnTo>
                        <a:pt x="523773" y="119328"/>
                      </a:lnTo>
                      <a:lnTo>
                        <a:pt x="525497" y="118480"/>
                      </a:lnTo>
                      <a:lnTo>
                        <a:pt x="526346" y="117632"/>
                      </a:lnTo>
                      <a:lnTo>
                        <a:pt x="526346" y="114212"/>
                      </a:lnTo>
                      <a:lnTo>
                        <a:pt x="527195" y="113363"/>
                      </a:lnTo>
                      <a:lnTo>
                        <a:pt x="529742" y="111667"/>
                      </a:lnTo>
                      <a:lnTo>
                        <a:pt x="533165" y="109970"/>
                      </a:lnTo>
                      <a:lnTo>
                        <a:pt x="534014" y="109095"/>
                      </a:lnTo>
                      <a:lnTo>
                        <a:pt x="534863" y="109095"/>
                      </a:lnTo>
                      <a:lnTo>
                        <a:pt x="534863" y="105701"/>
                      </a:lnTo>
                      <a:lnTo>
                        <a:pt x="539134" y="103130"/>
                      </a:lnTo>
                      <a:lnTo>
                        <a:pt x="539983" y="101433"/>
                      </a:lnTo>
                      <a:lnTo>
                        <a:pt x="540832" y="101433"/>
                      </a:lnTo>
                      <a:lnTo>
                        <a:pt x="543406" y="100585"/>
                      </a:lnTo>
                      <a:lnTo>
                        <a:pt x="545953" y="100585"/>
                      </a:lnTo>
                      <a:lnTo>
                        <a:pt x="546802" y="99736"/>
                      </a:lnTo>
                      <a:lnTo>
                        <a:pt x="549375" y="98013"/>
                      </a:lnTo>
                      <a:lnTo>
                        <a:pt x="551073" y="97165"/>
                      </a:lnTo>
                      <a:lnTo>
                        <a:pt x="551922" y="97165"/>
                      </a:lnTo>
                      <a:lnTo>
                        <a:pt x="553647" y="98013"/>
                      </a:lnTo>
                      <a:lnTo>
                        <a:pt x="555345" y="98013"/>
                      </a:lnTo>
                      <a:lnTo>
                        <a:pt x="557043" y="97165"/>
                      </a:lnTo>
                      <a:lnTo>
                        <a:pt x="562163" y="97165"/>
                      </a:lnTo>
                      <a:lnTo>
                        <a:pt x="564736" y="97165"/>
                      </a:lnTo>
                      <a:lnTo>
                        <a:pt x="567283" y="96316"/>
                      </a:lnTo>
                      <a:lnTo>
                        <a:pt x="571555" y="93771"/>
                      </a:lnTo>
                      <a:lnTo>
                        <a:pt x="573253" y="93771"/>
                      </a:lnTo>
                      <a:lnTo>
                        <a:pt x="574951" y="93771"/>
                      </a:lnTo>
                      <a:lnTo>
                        <a:pt x="576675" y="92923"/>
                      </a:lnTo>
                      <a:lnTo>
                        <a:pt x="580071" y="94620"/>
                      </a:lnTo>
                      <a:lnTo>
                        <a:pt x="583494" y="92048"/>
                      </a:lnTo>
                      <a:lnTo>
                        <a:pt x="585192" y="94620"/>
                      </a:lnTo>
                      <a:lnTo>
                        <a:pt x="586041" y="94620"/>
                      </a:lnTo>
                      <a:lnTo>
                        <a:pt x="587765" y="94620"/>
                      </a:lnTo>
                      <a:lnTo>
                        <a:pt x="589463" y="96316"/>
                      </a:lnTo>
                      <a:lnTo>
                        <a:pt x="590312" y="96316"/>
                      </a:lnTo>
                      <a:lnTo>
                        <a:pt x="591161" y="95468"/>
                      </a:lnTo>
                      <a:lnTo>
                        <a:pt x="592037" y="93771"/>
                      </a:lnTo>
                      <a:lnTo>
                        <a:pt x="594584" y="92923"/>
                      </a:lnTo>
                      <a:lnTo>
                        <a:pt x="596282" y="91200"/>
                      </a:lnTo>
                      <a:lnTo>
                        <a:pt x="597131" y="91200"/>
                      </a:lnTo>
                      <a:lnTo>
                        <a:pt x="598855" y="92048"/>
                      </a:lnTo>
                      <a:lnTo>
                        <a:pt x="600553" y="92048"/>
                      </a:lnTo>
                      <a:lnTo>
                        <a:pt x="602251" y="84386"/>
                      </a:lnTo>
                      <a:lnTo>
                        <a:pt x="604825" y="81815"/>
                      </a:lnTo>
                      <a:lnTo>
                        <a:pt x="604825" y="79269"/>
                      </a:lnTo>
                      <a:lnTo>
                        <a:pt x="607372" y="76724"/>
                      </a:lnTo>
                      <a:lnTo>
                        <a:pt x="608221" y="76724"/>
                      </a:lnTo>
                      <a:lnTo>
                        <a:pt x="609945" y="75001"/>
                      </a:lnTo>
                      <a:lnTo>
                        <a:pt x="613341" y="72456"/>
                      </a:lnTo>
                      <a:lnTo>
                        <a:pt x="613341" y="69036"/>
                      </a:lnTo>
                      <a:lnTo>
                        <a:pt x="613341" y="66491"/>
                      </a:lnTo>
                      <a:lnTo>
                        <a:pt x="614217" y="63071"/>
                      </a:lnTo>
                      <a:lnTo>
                        <a:pt x="614217" y="62223"/>
                      </a:lnTo>
                      <a:lnTo>
                        <a:pt x="620186" y="62223"/>
                      </a:lnTo>
                      <a:lnTo>
                        <a:pt x="621035" y="60526"/>
                      </a:lnTo>
                      <a:lnTo>
                        <a:pt x="621035" y="58803"/>
                      </a:lnTo>
                      <a:lnTo>
                        <a:pt x="626155" y="57954"/>
                      </a:lnTo>
                      <a:lnTo>
                        <a:pt x="627004" y="57954"/>
                      </a:lnTo>
                      <a:lnTo>
                        <a:pt x="627004" y="56257"/>
                      </a:lnTo>
                      <a:lnTo>
                        <a:pt x="628702" y="56257"/>
                      </a:lnTo>
                      <a:lnTo>
                        <a:pt x="629551" y="54561"/>
                      </a:lnTo>
                      <a:lnTo>
                        <a:pt x="630400" y="54561"/>
                      </a:lnTo>
                      <a:lnTo>
                        <a:pt x="631276" y="54561"/>
                      </a:lnTo>
                      <a:lnTo>
                        <a:pt x="632125" y="54561"/>
                      </a:lnTo>
                      <a:lnTo>
                        <a:pt x="633823" y="54561"/>
                      </a:lnTo>
                      <a:lnTo>
                        <a:pt x="634672" y="56257"/>
                      </a:lnTo>
                      <a:lnTo>
                        <a:pt x="637245" y="55409"/>
                      </a:lnTo>
                      <a:lnTo>
                        <a:pt x="637245" y="51989"/>
                      </a:lnTo>
                      <a:lnTo>
                        <a:pt x="638943" y="51141"/>
                      </a:lnTo>
                      <a:lnTo>
                        <a:pt x="639792" y="47721"/>
                      </a:lnTo>
                      <a:lnTo>
                        <a:pt x="640641" y="47721"/>
                      </a:lnTo>
                      <a:lnTo>
                        <a:pt x="641490" y="46024"/>
                      </a:lnTo>
                      <a:lnTo>
                        <a:pt x="641490" y="44327"/>
                      </a:lnTo>
                      <a:lnTo>
                        <a:pt x="642366" y="43479"/>
                      </a:lnTo>
                      <a:lnTo>
                        <a:pt x="642366" y="42604"/>
                      </a:lnTo>
                      <a:lnTo>
                        <a:pt x="643215" y="42604"/>
                      </a:lnTo>
                      <a:lnTo>
                        <a:pt x="644064" y="40059"/>
                      </a:lnTo>
                      <a:lnTo>
                        <a:pt x="645762" y="40059"/>
                      </a:lnTo>
                      <a:lnTo>
                        <a:pt x="647460" y="38362"/>
                      </a:lnTo>
                      <a:lnTo>
                        <a:pt x="650882" y="34094"/>
                      </a:lnTo>
                      <a:lnTo>
                        <a:pt x="651731" y="34942"/>
                      </a:lnTo>
                      <a:lnTo>
                        <a:pt x="653456" y="30674"/>
                      </a:lnTo>
                      <a:lnTo>
                        <a:pt x="655154" y="27280"/>
                      </a:lnTo>
                      <a:lnTo>
                        <a:pt x="656003" y="24709"/>
                      </a:lnTo>
                      <a:lnTo>
                        <a:pt x="657701" y="23012"/>
                      </a:lnTo>
                      <a:lnTo>
                        <a:pt x="657701" y="22164"/>
                      </a:lnTo>
                      <a:lnTo>
                        <a:pt x="659425" y="22164"/>
                      </a:lnTo>
                      <a:lnTo>
                        <a:pt x="660274" y="22164"/>
                      </a:lnTo>
                      <a:lnTo>
                        <a:pt x="663670" y="24709"/>
                      </a:lnTo>
                      <a:lnTo>
                        <a:pt x="666244" y="24709"/>
                      </a:lnTo>
                      <a:lnTo>
                        <a:pt x="668791" y="26432"/>
                      </a:lnTo>
                      <a:lnTo>
                        <a:pt x="669640" y="26432"/>
                      </a:lnTo>
                      <a:lnTo>
                        <a:pt x="671364" y="25557"/>
                      </a:lnTo>
                      <a:lnTo>
                        <a:pt x="673062" y="23860"/>
                      </a:lnTo>
                      <a:lnTo>
                        <a:pt x="675636" y="23860"/>
                      </a:lnTo>
                      <a:lnTo>
                        <a:pt x="675636" y="23012"/>
                      </a:lnTo>
                      <a:lnTo>
                        <a:pt x="676485" y="22164"/>
                      </a:lnTo>
                      <a:lnTo>
                        <a:pt x="677334" y="22164"/>
                      </a:lnTo>
                      <a:lnTo>
                        <a:pt x="679881" y="23012"/>
                      </a:lnTo>
                      <a:lnTo>
                        <a:pt x="680730" y="22164"/>
                      </a:lnTo>
                      <a:lnTo>
                        <a:pt x="681605" y="23012"/>
                      </a:lnTo>
                      <a:lnTo>
                        <a:pt x="682454" y="22164"/>
                      </a:lnTo>
                      <a:lnTo>
                        <a:pt x="683303" y="23012"/>
                      </a:lnTo>
                      <a:lnTo>
                        <a:pt x="684152" y="22164"/>
                      </a:lnTo>
                      <a:lnTo>
                        <a:pt x="685001" y="23012"/>
                      </a:lnTo>
                      <a:lnTo>
                        <a:pt x="690970" y="22164"/>
                      </a:lnTo>
                      <a:lnTo>
                        <a:pt x="690121" y="23860"/>
                      </a:lnTo>
                      <a:lnTo>
                        <a:pt x="690121" y="24709"/>
                      </a:lnTo>
                      <a:lnTo>
                        <a:pt x="689272" y="25557"/>
                      </a:lnTo>
                      <a:lnTo>
                        <a:pt x="689272" y="26432"/>
                      </a:lnTo>
                      <a:lnTo>
                        <a:pt x="690121" y="28129"/>
                      </a:lnTo>
                      <a:lnTo>
                        <a:pt x="690970" y="28977"/>
                      </a:lnTo>
                      <a:lnTo>
                        <a:pt x="690970" y="29825"/>
                      </a:lnTo>
                      <a:lnTo>
                        <a:pt x="691819" y="30674"/>
                      </a:lnTo>
                      <a:lnTo>
                        <a:pt x="692695" y="32397"/>
                      </a:lnTo>
                      <a:lnTo>
                        <a:pt x="695242" y="32397"/>
                      </a:lnTo>
                      <a:lnTo>
                        <a:pt x="695242" y="33245"/>
                      </a:lnTo>
                      <a:lnTo>
                        <a:pt x="696091" y="32397"/>
                      </a:lnTo>
                      <a:lnTo>
                        <a:pt x="696940" y="32397"/>
                      </a:lnTo>
                      <a:lnTo>
                        <a:pt x="698664" y="32397"/>
                      </a:lnTo>
                      <a:lnTo>
                        <a:pt x="700362" y="32397"/>
                      </a:lnTo>
                      <a:lnTo>
                        <a:pt x="701211" y="32397"/>
                      </a:lnTo>
                      <a:lnTo>
                        <a:pt x="702060" y="35791"/>
                      </a:lnTo>
                      <a:lnTo>
                        <a:pt x="701211" y="39211"/>
                      </a:lnTo>
                      <a:lnTo>
                        <a:pt x="702909" y="40059"/>
                      </a:lnTo>
                      <a:lnTo>
                        <a:pt x="705483" y="38362"/>
                      </a:lnTo>
                      <a:lnTo>
                        <a:pt x="706332" y="38362"/>
                      </a:lnTo>
                      <a:lnTo>
                        <a:pt x="708030" y="37487"/>
                      </a:lnTo>
                      <a:lnTo>
                        <a:pt x="710603" y="38362"/>
                      </a:lnTo>
                      <a:lnTo>
                        <a:pt x="710603" y="40059"/>
                      </a:lnTo>
                      <a:lnTo>
                        <a:pt x="712301" y="40059"/>
                      </a:lnTo>
                      <a:lnTo>
                        <a:pt x="715724" y="39211"/>
                      </a:lnTo>
                      <a:lnTo>
                        <a:pt x="715724" y="40907"/>
                      </a:lnTo>
                      <a:lnTo>
                        <a:pt x="717422" y="42604"/>
                      </a:lnTo>
                      <a:lnTo>
                        <a:pt x="718271" y="42604"/>
                      </a:lnTo>
                      <a:lnTo>
                        <a:pt x="718271" y="43479"/>
                      </a:lnTo>
                      <a:lnTo>
                        <a:pt x="718271" y="46024"/>
                      </a:lnTo>
                      <a:lnTo>
                        <a:pt x="719969" y="47721"/>
                      </a:lnTo>
                      <a:lnTo>
                        <a:pt x="719969" y="49444"/>
                      </a:lnTo>
                      <a:lnTo>
                        <a:pt x="722542" y="50292"/>
                      </a:lnTo>
                      <a:lnTo>
                        <a:pt x="722542" y="53686"/>
                      </a:lnTo>
                      <a:lnTo>
                        <a:pt x="724240" y="53686"/>
                      </a:lnTo>
                      <a:lnTo>
                        <a:pt x="724240" y="57954"/>
                      </a:lnTo>
                      <a:lnTo>
                        <a:pt x="725089" y="59651"/>
                      </a:lnTo>
                      <a:lnTo>
                        <a:pt x="725965" y="61374"/>
                      </a:lnTo>
                      <a:lnTo>
                        <a:pt x="726814" y="63071"/>
                      </a:lnTo>
                      <a:lnTo>
                        <a:pt x="726814" y="63919"/>
                      </a:lnTo>
                      <a:lnTo>
                        <a:pt x="726814" y="64768"/>
                      </a:lnTo>
                      <a:lnTo>
                        <a:pt x="727663" y="65643"/>
                      </a:lnTo>
                      <a:lnTo>
                        <a:pt x="727663" y="68188"/>
                      </a:lnTo>
                      <a:lnTo>
                        <a:pt x="728512" y="69036"/>
                      </a:lnTo>
                      <a:lnTo>
                        <a:pt x="727663" y="70759"/>
                      </a:lnTo>
                      <a:lnTo>
                        <a:pt x="729361" y="71608"/>
                      </a:lnTo>
                      <a:lnTo>
                        <a:pt x="730210" y="73304"/>
                      </a:lnTo>
                      <a:lnTo>
                        <a:pt x="731934" y="73304"/>
                      </a:lnTo>
                      <a:lnTo>
                        <a:pt x="731934" y="74153"/>
                      </a:lnTo>
                      <a:lnTo>
                        <a:pt x="733632" y="73304"/>
                      </a:lnTo>
                      <a:lnTo>
                        <a:pt x="735330" y="74153"/>
                      </a:lnTo>
                      <a:lnTo>
                        <a:pt x="736179" y="74153"/>
                      </a:lnTo>
                      <a:lnTo>
                        <a:pt x="736179" y="75849"/>
                      </a:lnTo>
                      <a:lnTo>
                        <a:pt x="737055" y="75849"/>
                      </a:lnTo>
                      <a:lnTo>
                        <a:pt x="738753" y="76724"/>
                      </a:lnTo>
                      <a:lnTo>
                        <a:pt x="741300" y="78421"/>
                      </a:lnTo>
                      <a:lnTo>
                        <a:pt x="742149" y="78421"/>
                      </a:lnTo>
                      <a:lnTo>
                        <a:pt x="744722" y="78421"/>
                      </a:lnTo>
                      <a:lnTo>
                        <a:pt x="745571" y="80118"/>
                      </a:lnTo>
                      <a:lnTo>
                        <a:pt x="747269" y="80966"/>
                      </a:lnTo>
                      <a:lnTo>
                        <a:pt x="746420" y="82689"/>
                      </a:lnTo>
                      <a:lnTo>
                        <a:pt x="746420" y="84386"/>
                      </a:lnTo>
                      <a:lnTo>
                        <a:pt x="746420" y="85235"/>
                      </a:lnTo>
                      <a:lnTo>
                        <a:pt x="745571" y="86931"/>
                      </a:lnTo>
                      <a:lnTo>
                        <a:pt x="745571" y="87806"/>
                      </a:lnTo>
                      <a:lnTo>
                        <a:pt x="743873" y="90351"/>
                      </a:lnTo>
                      <a:lnTo>
                        <a:pt x="744722" y="92048"/>
                      </a:lnTo>
                      <a:lnTo>
                        <a:pt x="744722" y="93771"/>
                      </a:lnTo>
                      <a:lnTo>
                        <a:pt x="745571" y="93771"/>
                      </a:lnTo>
                      <a:lnTo>
                        <a:pt x="745571" y="95468"/>
                      </a:lnTo>
                      <a:lnTo>
                        <a:pt x="744722" y="96316"/>
                      </a:lnTo>
                      <a:lnTo>
                        <a:pt x="742149" y="97165"/>
                      </a:lnTo>
                      <a:lnTo>
                        <a:pt x="742149" y="98013"/>
                      </a:lnTo>
                      <a:lnTo>
                        <a:pt x="742149" y="98888"/>
                      </a:lnTo>
                      <a:lnTo>
                        <a:pt x="740451" y="99736"/>
                      </a:lnTo>
                      <a:lnTo>
                        <a:pt x="737904" y="98888"/>
                      </a:lnTo>
                      <a:lnTo>
                        <a:pt x="737904" y="99736"/>
                      </a:lnTo>
                      <a:lnTo>
                        <a:pt x="737055" y="99736"/>
                      </a:lnTo>
                      <a:lnTo>
                        <a:pt x="736179" y="100585"/>
                      </a:lnTo>
                      <a:lnTo>
                        <a:pt x="738753" y="103978"/>
                      </a:lnTo>
                      <a:lnTo>
                        <a:pt x="737904" y="104853"/>
                      </a:lnTo>
                      <a:lnTo>
                        <a:pt x="738753" y="106550"/>
                      </a:lnTo>
                      <a:lnTo>
                        <a:pt x="737055" y="108247"/>
                      </a:lnTo>
                      <a:lnTo>
                        <a:pt x="737904" y="109970"/>
                      </a:lnTo>
                      <a:lnTo>
                        <a:pt x="737904" y="111667"/>
                      </a:lnTo>
                      <a:lnTo>
                        <a:pt x="737904" y="112515"/>
                      </a:lnTo>
                      <a:lnTo>
                        <a:pt x="737055" y="112515"/>
                      </a:lnTo>
                      <a:lnTo>
                        <a:pt x="735330" y="113363"/>
                      </a:lnTo>
                      <a:lnTo>
                        <a:pt x="735330" y="115935"/>
                      </a:lnTo>
                      <a:lnTo>
                        <a:pt x="734481" y="117632"/>
                      </a:lnTo>
                      <a:lnTo>
                        <a:pt x="733632" y="119328"/>
                      </a:lnTo>
                      <a:lnTo>
                        <a:pt x="737055" y="117632"/>
                      </a:lnTo>
                      <a:lnTo>
                        <a:pt x="740451" y="117632"/>
                      </a:lnTo>
                      <a:lnTo>
                        <a:pt x="741300" y="118480"/>
                      </a:lnTo>
                      <a:lnTo>
                        <a:pt x="745571" y="121052"/>
                      </a:lnTo>
                      <a:lnTo>
                        <a:pt x="748993" y="121900"/>
                      </a:lnTo>
                      <a:lnTo>
                        <a:pt x="752389" y="122748"/>
                      </a:lnTo>
                      <a:lnTo>
                        <a:pt x="756661" y="121052"/>
                      </a:lnTo>
                      <a:lnTo>
                        <a:pt x="758359" y="121052"/>
                      </a:lnTo>
                      <a:lnTo>
                        <a:pt x="759234" y="121052"/>
                      </a:lnTo>
                      <a:lnTo>
                        <a:pt x="760083" y="120177"/>
                      </a:lnTo>
                      <a:lnTo>
                        <a:pt x="761781" y="118480"/>
                      </a:lnTo>
                      <a:lnTo>
                        <a:pt x="762630" y="118480"/>
                      </a:lnTo>
                      <a:lnTo>
                        <a:pt x="763479" y="115060"/>
                      </a:lnTo>
                      <a:lnTo>
                        <a:pt x="764328" y="114212"/>
                      </a:lnTo>
                      <a:lnTo>
                        <a:pt x="766902" y="113363"/>
                      </a:lnTo>
                      <a:lnTo>
                        <a:pt x="767751" y="113363"/>
                      </a:lnTo>
                      <a:lnTo>
                        <a:pt x="768600" y="113363"/>
                      </a:lnTo>
                      <a:lnTo>
                        <a:pt x="771173" y="114212"/>
                      </a:lnTo>
                      <a:lnTo>
                        <a:pt x="772022" y="115060"/>
                      </a:lnTo>
                      <a:lnTo>
                        <a:pt x="773720" y="112515"/>
                      </a:lnTo>
                      <a:lnTo>
                        <a:pt x="776294" y="107398"/>
                      </a:lnTo>
                      <a:lnTo>
                        <a:pt x="777992" y="105701"/>
                      </a:lnTo>
                      <a:lnTo>
                        <a:pt x="779690" y="105701"/>
                      </a:lnTo>
                      <a:lnTo>
                        <a:pt x="782263" y="108247"/>
                      </a:lnTo>
                      <a:lnTo>
                        <a:pt x="784810" y="109095"/>
                      </a:lnTo>
                      <a:lnTo>
                        <a:pt x="785659" y="109095"/>
                      </a:lnTo>
                      <a:lnTo>
                        <a:pt x="789082" y="105701"/>
                      </a:lnTo>
                      <a:lnTo>
                        <a:pt x="789082" y="103130"/>
                      </a:lnTo>
                      <a:lnTo>
                        <a:pt x="789082" y="102281"/>
                      </a:lnTo>
                      <a:lnTo>
                        <a:pt x="790780" y="97165"/>
                      </a:lnTo>
                      <a:lnTo>
                        <a:pt x="792504" y="95468"/>
                      </a:lnTo>
                      <a:lnTo>
                        <a:pt x="794202" y="86083"/>
                      </a:lnTo>
                      <a:lnTo>
                        <a:pt x="795051" y="83538"/>
                      </a:lnTo>
                      <a:lnTo>
                        <a:pt x="794202" y="80118"/>
                      </a:lnTo>
                      <a:lnTo>
                        <a:pt x="795051" y="75849"/>
                      </a:lnTo>
                      <a:lnTo>
                        <a:pt x="796749" y="70759"/>
                      </a:lnTo>
                      <a:lnTo>
                        <a:pt x="799323" y="68188"/>
                      </a:lnTo>
                      <a:lnTo>
                        <a:pt x="800172" y="67339"/>
                      </a:lnTo>
                      <a:lnTo>
                        <a:pt x="801870" y="67339"/>
                      </a:lnTo>
                      <a:lnTo>
                        <a:pt x="802719" y="67339"/>
                      </a:lnTo>
                      <a:lnTo>
                        <a:pt x="803594" y="68188"/>
                      </a:lnTo>
                      <a:lnTo>
                        <a:pt x="804443" y="68188"/>
                      </a:lnTo>
                      <a:lnTo>
                        <a:pt x="806990" y="70759"/>
                      </a:lnTo>
                      <a:lnTo>
                        <a:pt x="809563" y="72456"/>
                      </a:lnTo>
                      <a:lnTo>
                        <a:pt x="810412" y="74153"/>
                      </a:lnTo>
                      <a:lnTo>
                        <a:pt x="812110" y="74153"/>
                      </a:lnTo>
                      <a:lnTo>
                        <a:pt x="814684" y="74153"/>
                      </a:lnTo>
                      <a:lnTo>
                        <a:pt x="819778" y="71608"/>
                      </a:lnTo>
                      <a:lnTo>
                        <a:pt x="821502" y="69884"/>
                      </a:lnTo>
                      <a:lnTo>
                        <a:pt x="823200" y="68188"/>
                      </a:lnTo>
                      <a:lnTo>
                        <a:pt x="826623" y="68188"/>
                      </a:lnTo>
                      <a:lnTo>
                        <a:pt x="830868" y="68188"/>
                      </a:lnTo>
                      <a:lnTo>
                        <a:pt x="831743" y="68188"/>
                      </a:lnTo>
                      <a:lnTo>
                        <a:pt x="833441" y="67339"/>
                      </a:lnTo>
                      <a:lnTo>
                        <a:pt x="835988" y="66491"/>
                      </a:lnTo>
                      <a:lnTo>
                        <a:pt x="841109" y="60526"/>
                      </a:lnTo>
                      <a:lnTo>
                        <a:pt x="841958" y="59651"/>
                      </a:lnTo>
                      <a:lnTo>
                        <a:pt x="842833" y="57106"/>
                      </a:lnTo>
                      <a:lnTo>
                        <a:pt x="844531" y="56257"/>
                      </a:lnTo>
                      <a:lnTo>
                        <a:pt x="847078" y="51141"/>
                      </a:lnTo>
                      <a:lnTo>
                        <a:pt x="846229" y="47721"/>
                      </a:lnTo>
                      <a:lnTo>
                        <a:pt x="843682" y="42604"/>
                      </a:lnTo>
                      <a:lnTo>
                        <a:pt x="843682" y="41756"/>
                      </a:lnTo>
                      <a:lnTo>
                        <a:pt x="843682" y="40907"/>
                      </a:lnTo>
                      <a:lnTo>
                        <a:pt x="843682" y="39211"/>
                      </a:lnTo>
                      <a:lnTo>
                        <a:pt x="844531" y="38362"/>
                      </a:lnTo>
                      <a:lnTo>
                        <a:pt x="847078" y="37487"/>
                      </a:lnTo>
                      <a:lnTo>
                        <a:pt x="853923" y="35791"/>
                      </a:lnTo>
                      <a:lnTo>
                        <a:pt x="855621" y="36639"/>
                      </a:lnTo>
                      <a:lnTo>
                        <a:pt x="857319" y="36639"/>
                      </a:lnTo>
                      <a:lnTo>
                        <a:pt x="862440" y="33245"/>
                      </a:lnTo>
                      <a:lnTo>
                        <a:pt x="868409" y="34094"/>
                      </a:lnTo>
                      <a:lnTo>
                        <a:pt x="870134" y="34094"/>
                      </a:lnTo>
                      <a:lnTo>
                        <a:pt x="870982" y="33245"/>
                      </a:lnTo>
                      <a:lnTo>
                        <a:pt x="871831" y="32397"/>
                      </a:lnTo>
                      <a:lnTo>
                        <a:pt x="872680" y="31522"/>
                      </a:lnTo>
                      <a:lnTo>
                        <a:pt x="871831" y="28977"/>
                      </a:lnTo>
                      <a:lnTo>
                        <a:pt x="871831" y="27280"/>
                      </a:lnTo>
                      <a:lnTo>
                        <a:pt x="871831" y="26432"/>
                      </a:lnTo>
                      <a:lnTo>
                        <a:pt x="870982" y="22164"/>
                      </a:lnTo>
                      <a:lnTo>
                        <a:pt x="869258" y="18744"/>
                      </a:lnTo>
                      <a:lnTo>
                        <a:pt x="870134" y="16199"/>
                      </a:lnTo>
                      <a:lnTo>
                        <a:pt x="873529" y="16199"/>
                      </a:lnTo>
                      <a:lnTo>
                        <a:pt x="875227" y="16199"/>
                      </a:lnTo>
                      <a:lnTo>
                        <a:pt x="877801" y="15324"/>
                      </a:lnTo>
                      <a:lnTo>
                        <a:pt x="880348" y="15324"/>
                      </a:lnTo>
                      <a:lnTo>
                        <a:pt x="885468" y="13627"/>
                      </a:lnTo>
                      <a:lnTo>
                        <a:pt x="885468" y="12779"/>
                      </a:lnTo>
                      <a:lnTo>
                        <a:pt x="886317" y="11930"/>
                      </a:lnTo>
                      <a:lnTo>
                        <a:pt x="887193" y="11082"/>
                      </a:lnTo>
                      <a:lnTo>
                        <a:pt x="890589" y="10233"/>
                      </a:lnTo>
                      <a:lnTo>
                        <a:pt x="891438" y="9359"/>
                      </a:lnTo>
                      <a:lnTo>
                        <a:pt x="896558" y="7662"/>
                      </a:lnTo>
                      <a:lnTo>
                        <a:pt x="899132" y="5965"/>
                      </a:lnTo>
                      <a:lnTo>
                        <a:pt x="899132" y="4268"/>
                      </a:lnTo>
                      <a:lnTo>
                        <a:pt x="899981" y="3393"/>
                      </a:lnTo>
                      <a:lnTo>
                        <a:pt x="901679" y="3393"/>
                      </a:lnTo>
                      <a:lnTo>
                        <a:pt x="903377" y="3393"/>
                      </a:lnTo>
                      <a:lnTo>
                        <a:pt x="904252" y="848"/>
                      </a:lnTo>
                      <a:lnTo>
                        <a:pt x="905101" y="848"/>
                      </a:lnTo>
                      <a:lnTo>
                        <a:pt x="908497" y="0"/>
                      </a:lnTo>
                      <a:lnTo>
                        <a:pt x="909373" y="0"/>
                      </a:lnTo>
                      <a:lnTo>
                        <a:pt x="910222" y="0"/>
                      </a:lnTo>
                      <a:lnTo>
                        <a:pt x="911071" y="848"/>
                      </a:lnTo>
                      <a:lnTo>
                        <a:pt x="911920" y="1697"/>
                      </a:lnTo>
                      <a:lnTo>
                        <a:pt x="913618" y="3393"/>
                      </a:lnTo>
                      <a:lnTo>
                        <a:pt x="915342" y="3393"/>
                      </a:lnTo>
                      <a:lnTo>
                        <a:pt x="918738" y="3393"/>
                      </a:lnTo>
                      <a:lnTo>
                        <a:pt x="920463" y="3393"/>
                      </a:lnTo>
                      <a:lnTo>
                        <a:pt x="921312" y="4268"/>
                      </a:lnTo>
                      <a:lnTo>
                        <a:pt x="922161" y="5965"/>
                      </a:lnTo>
                      <a:lnTo>
                        <a:pt x="922161" y="6813"/>
                      </a:lnTo>
                      <a:lnTo>
                        <a:pt x="922161" y="7662"/>
                      </a:lnTo>
                      <a:lnTo>
                        <a:pt x="923010" y="10233"/>
                      </a:lnTo>
                      <a:lnTo>
                        <a:pt x="924708" y="11082"/>
                      </a:lnTo>
                      <a:lnTo>
                        <a:pt x="925557" y="11930"/>
                      </a:lnTo>
                      <a:lnTo>
                        <a:pt x="926432" y="13627"/>
                      </a:lnTo>
                      <a:lnTo>
                        <a:pt x="925557" y="14475"/>
                      </a:lnTo>
                      <a:lnTo>
                        <a:pt x="925557" y="18744"/>
                      </a:lnTo>
                      <a:lnTo>
                        <a:pt x="925557" y="19592"/>
                      </a:lnTo>
                      <a:lnTo>
                        <a:pt x="926432" y="21315"/>
                      </a:lnTo>
                      <a:lnTo>
                        <a:pt x="927281" y="22164"/>
                      </a:lnTo>
                      <a:lnTo>
                        <a:pt x="928130" y="23012"/>
                      </a:lnTo>
                      <a:lnTo>
                        <a:pt x="928979" y="23012"/>
                      </a:lnTo>
                      <a:lnTo>
                        <a:pt x="928979" y="22164"/>
                      </a:lnTo>
                      <a:lnTo>
                        <a:pt x="931553" y="23012"/>
                      </a:lnTo>
                      <a:lnTo>
                        <a:pt x="934099" y="22164"/>
                      </a:lnTo>
                      <a:lnTo>
                        <a:pt x="934948" y="21315"/>
                      </a:lnTo>
                      <a:lnTo>
                        <a:pt x="935797" y="20440"/>
                      </a:lnTo>
                      <a:lnTo>
                        <a:pt x="937522" y="22164"/>
                      </a:lnTo>
                      <a:lnTo>
                        <a:pt x="937522" y="23012"/>
                      </a:lnTo>
                      <a:lnTo>
                        <a:pt x="940918" y="23860"/>
                      </a:lnTo>
                      <a:lnTo>
                        <a:pt x="945189" y="24709"/>
                      </a:lnTo>
                      <a:lnTo>
                        <a:pt x="948612" y="25557"/>
                      </a:lnTo>
                      <a:lnTo>
                        <a:pt x="952008" y="26432"/>
                      </a:lnTo>
                      <a:lnTo>
                        <a:pt x="952857" y="26432"/>
                      </a:lnTo>
                      <a:lnTo>
                        <a:pt x="954581" y="28129"/>
                      </a:lnTo>
                      <a:lnTo>
                        <a:pt x="957977" y="29825"/>
                      </a:lnTo>
                      <a:lnTo>
                        <a:pt x="959702" y="33245"/>
                      </a:lnTo>
                      <a:lnTo>
                        <a:pt x="961400" y="34094"/>
                      </a:lnTo>
                      <a:lnTo>
                        <a:pt x="962249" y="34942"/>
                      </a:lnTo>
                      <a:lnTo>
                        <a:pt x="963098" y="34942"/>
                      </a:lnTo>
                      <a:lnTo>
                        <a:pt x="963947" y="34942"/>
                      </a:lnTo>
                      <a:lnTo>
                        <a:pt x="966520" y="34094"/>
                      </a:lnTo>
                      <a:lnTo>
                        <a:pt x="971641" y="33245"/>
                      </a:lnTo>
                      <a:lnTo>
                        <a:pt x="973339" y="32397"/>
                      </a:lnTo>
                      <a:lnTo>
                        <a:pt x="975037" y="32397"/>
                      </a:lnTo>
                      <a:lnTo>
                        <a:pt x="981006" y="33245"/>
                      </a:lnTo>
                      <a:lnTo>
                        <a:pt x="981882" y="33245"/>
                      </a:lnTo>
                      <a:lnTo>
                        <a:pt x="982731" y="34094"/>
                      </a:lnTo>
                      <a:lnTo>
                        <a:pt x="986127" y="36639"/>
                      </a:lnTo>
                      <a:lnTo>
                        <a:pt x="989549" y="40059"/>
                      </a:lnTo>
                      <a:lnTo>
                        <a:pt x="992096" y="40907"/>
                      </a:lnTo>
                      <a:lnTo>
                        <a:pt x="993821" y="42604"/>
                      </a:lnTo>
                      <a:lnTo>
                        <a:pt x="994669" y="45176"/>
                      </a:lnTo>
                      <a:lnTo>
                        <a:pt x="995518" y="49444"/>
                      </a:lnTo>
                      <a:lnTo>
                        <a:pt x="995518" y="51989"/>
                      </a:lnTo>
                      <a:lnTo>
                        <a:pt x="996367" y="53686"/>
                      </a:lnTo>
                      <a:lnTo>
                        <a:pt x="998092" y="57106"/>
                      </a:lnTo>
                      <a:lnTo>
                        <a:pt x="1001488" y="58803"/>
                      </a:lnTo>
                      <a:lnTo>
                        <a:pt x="1003186" y="57954"/>
                      </a:lnTo>
                      <a:lnTo>
                        <a:pt x="1004061" y="57954"/>
                      </a:lnTo>
                      <a:lnTo>
                        <a:pt x="1005759" y="54561"/>
                      </a:lnTo>
                      <a:lnTo>
                        <a:pt x="1005759" y="46872"/>
                      </a:lnTo>
                      <a:lnTo>
                        <a:pt x="1006608" y="45176"/>
                      </a:lnTo>
                      <a:lnTo>
                        <a:pt x="1010880" y="38362"/>
                      </a:lnTo>
                      <a:lnTo>
                        <a:pt x="1013427" y="37487"/>
                      </a:lnTo>
                      <a:lnTo>
                        <a:pt x="1018547" y="38362"/>
                      </a:lnTo>
                      <a:lnTo>
                        <a:pt x="1021970" y="40907"/>
                      </a:lnTo>
                      <a:lnTo>
                        <a:pt x="1023668" y="42604"/>
                      </a:lnTo>
                      <a:lnTo>
                        <a:pt x="1022819" y="46024"/>
                      </a:lnTo>
                      <a:lnTo>
                        <a:pt x="1021970" y="47721"/>
                      </a:lnTo>
                      <a:lnTo>
                        <a:pt x="1018547" y="50292"/>
                      </a:lnTo>
                      <a:lnTo>
                        <a:pt x="1017698" y="51141"/>
                      </a:lnTo>
                      <a:lnTo>
                        <a:pt x="1017698" y="51989"/>
                      </a:lnTo>
                      <a:lnTo>
                        <a:pt x="1016849" y="52837"/>
                      </a:lnTo>
                      <a:lnTo>
                        <a:pt x="1016849" y="53686"/>
                      </a:lnTo>
                      <a:lnTo>
                        <a:pt x="1017698" y="55409"/>
                      </a:lnTo>
                      <a:lnTo>
                        <a:pt x="1019396" y="57954"/>
                      </a:lnTo>
                      <a:lnTo>
                        <a:pt x="1021970" y="60526"/>
                      </a:lnTo>
                      <a:lnTo>
                        <a:pt x="1025366" y="63071"/>
                      </a:lnTo>
                      <a:lnTo>
                        <a:pt x="1027090" y="63919"/>
                      </a:lnTo>
                      <a:lnTo>
                        <a:pt x="1028788" y="64768"/>
                      </a:lnTo>
                      <a:lnTo>
                        <a:pt x="1031335" y="65643"/>
                      </a:lnTo>
                      <a:lnTo>
                        <a:pt x="1033909" y="63071"/>
                      </a:lnTo>
                      <a:lnTo>
                        <a:pt x="1037331" y="59651"/>
                      </a:lnTo>
                      <a:lnTo>
                        <a:pt x="1038180" y="59651"/>
                      </a:lnTo>
                      <a:lnTo>
                        <a:pt x="1039878" y="58803"/>
                      </a:lnTo>
                      <a:lnTo>
                        <a:pt x="1042452" y="58803"/>
                      </a:lnTo>
                      <a:lnTo>
                        <a:pt x="1042452" y="60526"/>
                      </a:lnTo>
                      <a:lnTo>
                        <a:pt x="1044999" y="63071"/>
                      </a:lnTo>
                      <a:lnTo>
                        <a:pt x="1045848" y="65643"/>
                      </a:lnTo>
                      <a:lnTo>
                        <a:pt x="1045848" y="66491"/>
                      </a:lnTo>
                      <a:lnTo>
                        <a:pt x="1044999" y="67339"/>
                      </a:lnTo>
                      <a:lnTo>
                        <a:pt x="1042452" y="69036"/>
                      </a:lnTo>
                      <a:lnTo>
                        <a:pt x="1041576" y="70759"/>
                      </a:lnTo>
                      <a:lnTo>
                        <a:pt x="1042452" y="72456"/>
                      </a:lnTo>
                      <a:lnTo>
                        <a:pt x="1044150" y="72456"/>
                      </a:lnTo>
                      <a:lnTo>
                        <a:pt x="1041576" y="75001"/>
                      </a:lnTo>
                      <a:lnTo>
                        <a:pt x="1042452" y="78421"/>
                      </a:lnTo>
                      <a:lnTo>
                        <a:pt x="1043301" y="79269"/>
                      </a:lnTo>
                      <a:lnTo>
                        <a:pt x="1044150" y="80118"/>
                      </a:lnTo>
                      <a:lnTo>
                        <a:pt x="1045848" y="82689"/>
                      </a:lnTo>
                      <a:lnTo>
                        <a:pt x="1047546" y="86931"/>
                      </a:lnTo>
                      <a:lnTo>
                        <a:pt x="1046697" y="88655"/>
                      </a:lnTo>
                      <a:lnTo>
                        <a:pt x="1050968" y="98013"/>
                      </a:lnTo>
                      <a:lnTo>
                        <a:pt x="1052666" y="103130"/>
                      </a:lnTo>
                      <a:lnTo>
                        <a:pt x="1056089" y="106550"/>
                      </a:lnTo>
                      <a:lnTo>
                        <a:pt x="1056938" y="109095"/>
                      </a:lnTo>
                      <a:lnTo>
                        <a:pt x="1057787" y="109970"/>
                      </a:lnTo>
                      <a:lnTo>
                        <a:pt x="1057787" y="111667"/>
                      </a:lnTo>
                      <a:lnTo>
                        <a:pt x="1056938" y="112515"/>
                      </a:lnTo>
                      <a:lnTo>
                        <a:pt x="1056938" y="114212"/>
                      </a:lnTo>
                      <a:lnTo>
                        <a:pt x="1057787" y="115060"/>
                      </a:lnTo>
                      <a:lnTo>
                        <a:pt x="1060360" y="115060"/>
                      </a:lnTo>
                      <a:lnTo>
                        <a:pt x="1062907" y="117632"/>
                      </a:lnTo>
                      <a:lnTo>
                        <a:pt x="1064605" y="116783"/>
                      </a:lnTo>
                      <a:lnTo>
                        <a:pt x="1067178" y="117632"/>
                      </a:lnTo>
                      <a:lnTo>
                        <a:pt x="1068027" y="116783"/>
                      </a:lnTo>
                      <a:lnTo>
                        <a:pt x="1068876" y="116783"/>
                      </a:lnTo>
                      <a:lnTo>
                        <a:pt x="1072299" y="117632"/>
                      </a:lnTo>
                      <a:lnTo>
                        <a:pt x="1073148" y="117632"/>
                      </a:lnTo>
                      <a:lnTo>
                        <a:pt x="1073148" y="118480"/>
                      </a:lnTo>
                      <a:lnTo>
                        <a:pt x="1073997" y="119328"/>
                      </a:lnTo>
                      <a:lnTo>
                        <a:pt x="1074846" y="119328"/>
                      </a:lnTo>
                      <a:lnTo>
                        <a:pt x="1076570" y="121052"/>
                      </a:lnTo>
                      <a:lnTo>
                        <a:pt x="1078268" y="121052"/>
                      </a:lnTo>
                      <a:lnTo>
                        <a:pt x="1079117" y="121052"/>
                      </a:lnTo>
                      <a:lnTo>
                        <a:pt x="1080815" y="122748"/>
                      </a:lnTo>
                      <a:lnTo>
                        <a:pt x="1082540" y="124445"/>
                      </a:lnTo>
                      <a:lnTo>
                        <a:pt x="1081691" y="127017"/>
                      </a:lnTo>
                      <a:lnTo>
                        <a:pt x="1080815" y="128713"/>
                      </a:lnTo>
                      <a:lnTo>
                        <a:pt x="1080815" y="129562"/>
                      </a:lnTo>
                      <a:lnTo>
                        <a:pt x="1079966" y="130410"/>
                      </a:lnTo>
                      <a:lnTo>
                        <a:pt x="1079117" y="131259"/>
                      </a:lnTo>
                      <a:lnTo>
                        <a:pt x="1079966" y="132133"/>
                      </a:lnTo>
                      <a:lnTo>
                        <a:pt x="1079966" y="132982"/>
                      </a:lnTo>
                      <a:lnTo>
                        <a:pt x="1079117" y="133830"/>
                      </a:lnTo>
                      <a:lnTo>
                        <a:pt x="1079117" y="134679"/>
                      </a:lnTo>
                      <a:lnTo>
                        <a:pt x="1078268" y="133830"/>
                      </a:lnTo>
                      <a:lnTo>
                        <a:pt x="1077419" y="134679"/>
                      </a:lnTo>
                      <a:lnTo>
                        <a:pt x="1077419" y="135527"/>
                      </a:lnTo>
                      <a:lnTo>
                        <a:pt x="1077419" y="138099"/>
                      </a:lnTo>
                      <a:lnTo>
                        <a:pt x="1078268" y="139795"/>
                      </a:lnTo>
                      <a:lnTo>
                        <a:pt x="1079966" y="140644"/>
                      </a:lnTo>
                      <a:lnTo>
                        <a:pt x="1080815" y="141492"/>
                      </a:lnTo>
                      <a:lnTo>
                        <a:pt x="1081691" y="142340"/>
                      </a:lnTo>
                      <a:lnTo>
                        <a:pt x="1083389" y="143215"/>
                      </a:lnTo>
                      <a:lnTo>
                        <a:pt x="1084238" y="144064"/>
                      </a:lnTo>
                      <a:lnTo>
                        <a:pt x="1083389" y="144912"/>
                      </a:lnTo>
                      <a:lnTo>
                        <a:pt x="1082540" y="144912"/>
                      </a:lnTo>
                      <a:lnTo>
                        <a:pt x="1081691" y="144912"/>
                      </a:lnTo>
                      <a:lnTo>
                        <a:pt x="1079966" y="146609"/>
                      </a:lnTo>
                      <a:lnTo>
                        <a:pt x="1079117" y="148305"/>
                      </a:lnTo>
                      <a:lnTo>
                        <a:pt x="1077419" y="149180"/>
                      </a:lnTo>
                      <a:lnTo>
                        <a:pt x="1077419" y="150029"/>
                      </a:lnTo>
                      <a:lnTo>
                        <a:pt x="1077419" y="150877"/>
                      </a:lnTo>
                      <a:lnTo>
                        <a:pt x="1077419" y="152574"/>
                      </a:lnTo>
                      <a:lnTo>
                        <a:pt x="1077419" y="155145"/>
                      </a:lnTo>
                      <a:lnTo>
                        <a:pt x="1077419" y="157691"/>
                      </a:lnTo>
                      <a:lnTo>
                        <a:pt x="1079117" y="161111"/>
                      </a:lnTo>
                      <a:lnTo>
                        <a:pt x="1079966" y="161111"/>
                      </a:lnTo>
                      <a:lnTo>
                        <a:pt x="1079966" y="161959"/>
                      </a:lnTo>
                      <a:lnTo>
                        <a:pt x="1082540" y="164504"/>
                      </a:lnTo>
                      <a:lnTo>
                        <a:pt x="1085087" y="165379"/>
                      </a:lnTo>
                      <a:lnTo>
                        <a:pt x="1085936" y="165379"/>
                      </a:lnTo>
                      <a:lnTo>
                        <a:pt x="1086785" y="166227"/>
                      </a:lnTo>
                      <a:lnTo>
                        <a:pt x="1085936" y="167924"/>
                      </a:lnTo>
                      <a:lnTo>
                        <a:pt x="1085087" y="169621"/>
                      </a:lnTo>
                      <a:lnTo>
                        <a:pt x="1085936" y="170469"/>
                      </a:lnTo>
                      <a:lnTo>
                        <a:pt x="1085936" y="171344"/>
                      </a:lnTo>
                      <a:lnTo>
                        <a:pt x="1084238" y="173041"/>
                      </a:lnTo>
                      <a:lnTo>
                        <a:pt x="1084238" y="175586"/>
                      </a:lnTo>
                      <a:lnTo>
                        <a:pt x="1082540" y="178157"/>
                      </a:lnTo>
                      <a:lnTo>
                        <a:pt x="1082540" y="179006"/>
                      </a:lnTo>
                      <a:lnTo>
                        <a:pt x="1084238" y="179854"/>
                      </a:lnTo>
                      <a:lnTo>
                        <a:pt x="1086785" y="184971"/>
                      </a:lnTo>
                      <a:lnTo>
                        <a:pt x="1087660" y="185819"/>
                      </a:lnTo>
                      <a:lnTo>
                        <a:pt x="1088509" y="185819"/>
                      </a:lnTo>
                      <a:lnTo>
                        <a:pt x="1090207" y="184971"/>
                      </a:lnTo>
                      <a:lnTo>
                        <a:pt x="1091905" y="184971"/>
                      </a:lnTo>
                      <a:lnTo>
                        <a:pt x="1091905" y="186668"/>
                      </a:lnTo>
                      <a:lnTo>
                        <a:pt x="1092781" y="186668"/>
                      </a:lnTo>
                      <a:lnTo>
                        <a:pt x="1094479" y="186668"/>
                      </a:lnTo>
                      <a:lnTo>
                        <a:pt x="1097026" y="187516"/>
                      </a:lnTo>
                      <a:lnTo>
                        <a:pt x="1097875" y="186668"/>
                      </a:lnTo>
                      <a:lnTo>
                        <a:pt x="1103871" y="190088"/>
                      </a:lnTo>
                      <a:lnTo>
                        <a:pt x="1104720" y="191784"/>
                      </a:lnTo>
                      <a:lnTo>
                        <a:pt x="1104720" y="193508"/>
                      </a:lnTo>
                      <a:lnTo>
                        <a:pt x="1104720" y="194356"/>
                      </a:lnTo>
                      <a:lnTo>
                        <a:pt x="1104720" y="196901"/>
                      </a:lnTo>
                      <a:lnTo>
                        <a:pt x="1108116" y="203715"/>
                      </a:lnTo>
                      <a:lnTo>
                        <a:pt x="1110689" y="207135"/>
                      </a:lnTo>
                      <a:lnTo>
                        <a:pt x="1110689" y="208831"/>
                      </a:lnTo>
                      <a:lnTo>
                        <a:pt x="1109840" y="213100"/>
                      </a:lnTo>
                      <a:lnTo>
                        <a:pt x="1109840" y="213948"/>
                      </a:lnTo>
                      <a:lnTo>
                        <a:pt x="1111538" y="214796"/>
                      </a:lnTo>
                      <a:lnTo>
                        <a:pt x="1114934" y="230995"/>
                      </a:lnTo>
                      <a:lnTo>
                        <a:pt x="1114934" y="231843"/>
                      </a:lnTo>
                      <a:lnTo>
                        <a:pt x="1115810" y="232718"/>
                      </a:lnTo>
                      <a:lnTo>
                        <a:pt x="1112387" y="234415"/>
                      </a:lnTo>
                      <a:lnTo>
                        <a:pt x="1109840" y="234415"/>
                      </a:lnTo>
                      <a:lnTo>
                        <a:pt x="1108965" y="235263"/>
                      </a:lnTo>
                      <a:lnTo>
                        <a:pt x="1106418" y="236960"/>
                      </a:lnTo>
                      <a:lnTo>
                        <a:pt x="1105569" y="236960"/>
                      </a:lnTo>
                      <a:lnTo>
                        <a:pt x="1104720" y="237835"/>
                      </a:lnTo>
                      <a:lnTo>
                        <a:pt x="1104720" y="238683"/>
                      </a:lnTo>
                      <a:lnTo>
                        <a:pt x="1103871" y="238683"/>
                      </a:lnTo>
                      <a:lnTo>
                        <a:pt x="1102995" y="238683"/>
                      </a:lnTo>
                      <a:lnTo>
                        <a:pt x="1102995" y="239532"/>
                      </a:lnTo>
                      <a:lnTo>
                        <a:pt x="1102146" y="240380"/>
                      </a:lnTo>
                      <a:lnTo>
                        <a:pt x="1102146" y="241228"/>
                      </a:lnTo>
                      <a:lnTo>
                        <a:pt x="1102995" y="241228"/>
                      </a:lnTo>
                      <a:lnTo>
                        <a:pt x="1100448" y="242077"/>
                      </a:lnTo>
                      <a:lnTo>
                        <a:pt x="1101297" y="243800"/>
                      </a:lnTo>
                      <a:lnTo>
                        <a:pt x="1100448" y="244648"/>
                      </a:lnTo>
                      <a:lnTo>
                        <a:pt x="1104720" y="252310"/>
                      </a:lnTo>
                      <a:lnTo>
                        <a:pt x="1105569" y="254882"/>
                      </a:lnTo>
                      <a:lnTo>
                        <a:pt x="1105569" y="255730"/>
                      </a:lnTo>
                      <a:lnTo>
                        <a:pt x="1105569" y="256578"/>
                      </a:lnTo>
                      <a:lnTo>
                        <a:pt x="1104720" y="258275"/>
                      </a:lnTo>
                      <a:lnTo>
                        <a:pt x="1104720" y="259972"/>
                      </a:lnTo>
                      <a:lnTo>
                        <a:pt x="1104720" y="259124"/>
                      </a:lnTo>
                      <a:lnTo>
                        <a:pt x="1103871" y="259972"/>
                      </a:lnTo>
                      <a:lnTo>
                        <a:pt x="1103871" y="260847"/>
                      </a:lnTo>
                      <a:lnTo>
                        <a:pt x="1102146" y="260847"/>
                      </a:lnTo>
                      <a:lnTo>
                        <a:pt x="1102146" y="261695"/>
                      </a:lnTo>
                      <a:lnTo>
                        <a:pt x="1102995" y="262544"/>
                      </a:lnTo>
                      <a:lnTo>
                        <a:pt x="1102995" y="263392"/>
                      </a:lnTo>
                      <a:lnTo>
                        <a:pt x="1103871" y="264240"/>
                      </a:lnTo>
                      <a:lnTo>
                        <a:pt x="1103871" y="265089"/>
                      </a:lnTo>
                      <a:lnTo>
                        <a:pt x="1105569" y="279591"/>
                      </a:lnTo>
                      <a:lnTo>
                        <a:pt x="1090207" y="285556"/>
                      </a:lnTo>
                      <a:lnTo>
                        <a:pt x="1085936" y="287252"/>
                      </a:lnTo>
                      <a:lnTo>
                        <a:pt x="1082540" y="288976"/>
                      </a:lnTo>
                      <a:lnTo>
                        <a:pt x="1079117" y="288976"/>
                      </a:lnTo>
                      <a:lnTo>
                        <a:pt x="1079117" y="285556"/>
                      </a:lnTo>
                      <a:lnTo>
                        <a:pt x="1079117" y="284707"/>
                      </a:lnTo>
                      <a:lnTo>
                        <a:pt x="1077419" y="283010"/>
                      </a:lnTo>
                      <a:lnTo>
                        <a:pt x="1076570" y="283010"/>
                      </a:lnTo>
                      <a:lnTo>
                        <a:pt x="1075695" y="281287"/>
                      </a:lnTo>
                      <a:lnTo>
                        <a:pt x="1074846" y="281287"/>
                      </a:lnTo>
                      <a:lnTo>
                        <a:pt x="1072299" y="282136"/>
                      </a:lnTo>
                      <a:lnTo>
                        <a:pt x="1071450" y="281287"/>
                      </a:lnTo>
                      <a:lnTo>
                        <a:pt x="1070601" y="280439"/>
                      </a:lnTo>
                      <a:lnTo>
                        <a:pt x="1068876" y="282136"/>
                      </a:lnTo>
                      <a:lnTo>
                        <a:pt x="1067178" y="281287"/>
                      </a:lnTo>
                      <a:lnTo>
                        <a:pt x="1066329" y="283010"/>
                      </a:lnTo>
                      <a:lnTo>
                        <a:pt x="1064605" y="283010"/>
                      </a:lnTo>
                      <a:lnTo>
                        <a:pt x="1062907" y="282136"/>
                      </a:lnTo>
                      <a:lnTo>
                        <a:pt x="1062058" y="282136"/>
                      </a:lnTo>
                      <a:lnTo>
                        <a:pt x="1060360" y="282136"/>
                      </a:lnTo>
                      <a:lnTo>
                        <a:pt x="1059511" y="280439"/>
                      </a:lnTo>
                      <a:lnTo>
                        <a:pt x="1056938" y="281287"/>
                      </a:lnTo>
                      <a:lnTo>
                        <a:pt x="1056089" y="281287"/>
                      </a:lnTo>
                      <a:lnTo>
                        <a:pt x="1055240" y="283010"/>
                      </a:lnTo>
                      <a:lnTo>
                        <a:pt x="1055240" y="284707"/>
                      </a:lnTo>
                      <a:lnTo>
                        <a:pt x="1055240" y="286404"/>
                      </a:lnTo>
                      <a:lnTo>
                        <a:pt x="1055240" y="288127"/>
                      </a:lnTo>
                      <a:lnTo>
                        <a:pt x="1054391" y="290672"/>
                      </a:lnTo>
                      <a:lnTo>
                        <a:pt x="1053515" y="292369"/>
                      </a:lnTo>
                      <a:lnTo>
                        <a:pt x="1052666" y="292369"/>
                      </a:lnTo>
                      <a:lnTo>
                        <a:pt x="1051817" y="293244"/>
                      </a:lnTo>
                      <a:lnTo>
                        <a:pt x="1052666" y="294941"/>
                      </a:lnTo>
                      <a:lnTo>
                        <a:pt x="1051817" y="296637"/>
                      </a:lnTo>
                      <a:lnTo>
                        <a:pt x="1052666" y="296637"/>
                      </a:lnTo>
                      <a:lnTo>
                        <a:pt x="1053515" y="299209"/>
                      </a:lnTo>
                      <a:lnTo>
                        <a:pt x="1052666" y="300057"/>
                      </a:lnTo>
                      <a:lnTo>
                        <a:pt x="1051817" y="301754"/>
                      </a:lnTo>
                      <a:lnTo>
                        <a:pt x="1051817" y="303451"/>
                      </a:lnTo>
                      <a:lnTo>
                        <a:pt x="1053515" y="306022"/>
                      </a:lnTo>
                      <a:lnTo>
                        <a:pt x="1053515" y="308568"/>
                      </a:lnTo>
                      <a:lnTo>
                        <a:pt x="1055240" y="309416"/>
                      </a:lnTo>
                      <a:lnTo>
                        <a:pt x="1055240" y="310291"/>
                      </a:lnTo>
                      <a:lnTo>
                        <a:pt x="1056089" y="309416"/>
                      </a:lnTo>
                      <a:lnTo>
                        <a:pt x="1056938" y="309416"/>
                      </a:lnTo>
                      <a:lnTo>
                        <a:pt x="1056938" y="311139"/>
                      </a:lnTo>
                      <a:lnTo>
                        <a:pt x="1059511" y="311988"/>
                      </a:lnTo>
                      <a:lnTo>
                        <a:pt x="1059511" y="312836"/>
                      </a:lnTo>
                      <a:lnTo>
                        <a:pt x="1058635" y="314533"/>
                      </a:lnTo>
                      <a:lnTo>
                        <a:pt x="1059511" y="315408"/>
                      </a:lnTo>
                      <a:lnTo>
                        <a:pt x="1060360" y="317104"/>
                      </a:lnTo>
                      <a:lnTo>
                        <a:pt x="1063756" y="318801"/>
                      </a:lnTo>
                      <a:lnTo>
                        <a:pt x="1064605" y="320498"/>
                      </a:lnTo>
                      <a:lnTo>
                        <a:pt x="1065480" y="321373"/>
                      </a:lnTo>
                      <a:lnTo>
                        <a:pt x="1066329" y="321373"/>
                      </a:lnTo>
                      <a:lnTo>
                        <a:pt x="1066329" y="319649"/>
                      </a:lnTo>
                      <a:lnTo>
                        <a:pt x="1068027" y="320498"/>
                      </a:lnTo>
                      <a:lnTo>
                        <a:pt x="1068876" y="321373"/>
                      </a:lnTo>
                      <a:lnTo>
                        <a:pt x="1068876" y="322221"/>
                      </a:lnTo>
                      <a:lnTo>
                        <a:pt x="1069725" y="323918"/>
                      </a:lnTo>
                      <a:lnTo>
                        <a:pt x="1068876" y="323918"/>
                      </a:lnTo>
                      <a:lnTo>
                        <a:pt x="1068876" y="324766"/>
                      </a:lnTo>
                      <a:lnTo>
                        <a:pt x="1069725" y="325615"/>
                      </a:lnTo>
                      <a:lnTo>
                        <a:pt x="1070601" y="325615"/>
                      </a:lnTo>
                      <a:lnTo>
                        <a:pt x="1070601" y="326463"/>
                      </a:lnTo>
                      <a:lnTo>
                        <a:pt x="1071450" y="326463"/>
                      </a:lnTo>
                      <a:lnTo>
                        <a:pt x="1071450" y="327338"/>
                      </a:lnTo>
                      <a:lnTo>
                        <a:pt x="1072299" y="327338"/>
                      </a:lnTo>
                      <a:lnTo>
                        <a:pt x="1072299" y="329034"/>
                      </a:lnTo>
                      <a:lnTo>
                        <a:pt x="1071450" y="331580"/>
                      </a:lnTo>
                      <a:lnTo>
                        <a:pt x="1070601" y="331580"/>
                      </a:lnTo>
                      <a:lnTo>
                        <a:pt x="1070601" y="332454"/>
                      </a:lnTo>
                      <a:lnTo>
                        <a:pt x="1071450" y="334151"/>
                      </a:lnTo>
                      <a:lnTo>
                        <a:pt x="1073148" y="335000"/>
                      </a:lnTo>
                      <a:lnTo>
                        <a:pt x="1073997" y="335000"/>
                      </a:lnTo>
                      <a:lnTo>
                        <a:pt x="1073997" y="335848"/>
                      </a:lnTo>
                      <a:lnTo>
                        <a:pt x="1073148" y="337571"/>
                      </a:lnTo>
                      <a:lnTo>
                        <a:pt x="1073997" y="338420"/>
                      </a:lnTo>
                      <a:lnTo>
                        <a:pt x="1073148" y="339268"/>
                      </a:lnTo>
                      <a:lnTo>
                        <a:pt x="1074846" y="340116"/>
                      </a:lnTo>
                      <a:lnTo>
                        <a:pt x="1076570" y="341813"/>
                      </a:lnTo>
                      <a:lnTo>
                        <a:pt x="1078268" y="342661"/>
                      </a:lnTo>
                      <a:lnTo>
                        <a:pt x="1079117" y="341813"/>
                      </a:lnTo>
                      <a:lnTo>
                        <a:pt x="1081691" y="344385"/>
                      </a:lnTo>
                      <a:lnTo>
                        <a:pt x="1082540" y="343536"/>
                      </a:lnTo>
                      <a:lnTo>
                        <a:pt x="1084238" y="344385"/>
                      </a:lnTo>
                      <a:lnTo>
                        <a:pt x="1085087" y="344385"/>
                      </a:lnTo>
                      <a:lnTo>
                        <a:pt x="1085936" y="344385"/>
                      </a:lnTo>
                      <a:lnTo>
                        <a:pt x="1085087" y="345233"/>
                      </a:lnTo>
                      <a:lnTo>
                        <a:pt x="1085087" y="346081"/>
                      </a:lnTo>
                      <a:lnTo>
                        <a:pt x="1085087" y="346930"/>
                      </a:lnTo>
                      <a:lnTo>
                        <a:pt x="1085087" y="347778"/>
                      </a:lnTo>
                      <a:lnTo>
                        <a:pt x="1084238" y="348627"/>
                      </a:lnTo>
                      <a:lnTo>
                        <a:pt x="1083389" y="348627"/>
                      </a:lnTo>
                      <a:lnTo>
                        <a:pt x="1084238" y="350350"/>
                      </a:lnTo>
                      <a:lnTo>
                        <a:pt x="1083389" y="350350"/>
                      </a:lnTo>
                      <a:lnTo>
                        <a:pt x="1083389" y="351198"/>
                      </a:lnTo>
                      <a:lnTo>
                        <a:pt x="1084238" y="351198"/>
                      </a:lnTo>
                      <a:lnTo>
                        <a:pt x="1084238" y="352046"/>
                      </a:lnTo>
                      <a:lnTo>
                        <a:pt x="1083389" y="352895"/>
                      </a:lnTo>
                      <a:lnTo>
                        <a:pt x="1084238" y="353743"/>
                      </a:lnTo>
                      <a:lnTo>
                        <a:pt x="1083389" y="354618"/>
                      </a:lnTo>
                      <a:lnTo>
                        <a:pt x="1083389" y="355466"/>
                      </a:lnTo>
                      <a:lnTo>
                        <a:pt x="1081691" y="356315"/>
                      </a:lnTo>
                      <a:lnTo>
                        <a:pt x="1081691" y="358012"/>
                      </a:lnTo>
                      <a:lnTo>
                        <a:pt x="1083389" y="360583"/>
                      </a:lnTo>
                      <a:lnTo>
                        <a:pt x="1082540" y="360583"/>
                      </a:lnTo>
                      <a:lnTo>
                        <a:pt x="1082540" y="361432"/>
                      </a:lnTo>
                      <a:lnTo>
                        <a:pt x="1084238" y="362280"/>
                      </a:lnTo>
                      <a:lnTo>
                        <a:pt x="1082540" y="362280"/>
                      </a:lnTo>
                      <a:lnTo>
                        <a:pt x="1082540" y="363128"/>
                      </a:lnTo>
                      <a:lnTo>
                        <a:pt x="1083389" y="363977"/>
                      </a:lnTo>
                      <a:lnTo>
                        <a:pt x="1084238" y="363128"/>
                      </a:lnTo>
                      <a:lnTo>
                        <a:pt x="1084238" y="363977"/>
                      </a:lnTo>
                      <a:lnTo>
                        <a:pt x="1085087" y="366548"/>
                      </a:lnTo>
                      <a:lnTo>
                        <a:pt x="1085936" y="367397"/>
                      </a:lnTo>
                      <a:lnTo>
                        <a:pt x="1085936" y="368245"/>
                      </a:lnTo>
                      <a:lnTo>
                        <a:pt x="1085087" y="369093"/>
                      </a:lnTo>
                      <a:lnTo>
                        <a:pt x="1085087" y="369942"/>
                      </a:lnTo>
                      <a:lnTo>
                        <a:pt x="1086785" y="369942"/>
                      </a:lnTo>
                      <a:lnTo>
                        <a:pt x="1086785" y="371665"/>
                      </a:lnTo>
                      <a:lnTo>
                        <a:pt x="1087660" y="370790"/>
                      </a:lnTo>
                      <a:lnTo>
                        <a:pt x="1088509" y="370790"/>
                      </a:lnTo>
                      <a:lnTo>
                        <a:pt x="1088509" y="371665"/>
                      </a:lnTo>
                      <a:lnTo>
                        <a:pt x="1087660" y="371665"/>
                      </a:lnTo>
                      <a:lnTo>
                        <a:pt x="1088509" y="372513"/>
                      </a:lnTo>
                      <a:lnTo>
                        <a:pt x="1089358" y="373362"/>
                      </a:lnTo>
                      <a:lnTo>
                        <a:pt x="1089358" y="374210"/>
                      </a:lnTo>
                      <a:lnTo>
                        <a:pt x="1090207" y="374210"/>
                      </a:lnTo>
                      <a:lnTo>
                        <a:pt x="1090207" y="372513"/>
                      </a:lnTo>
                      <a:lnTo>
                        <a:pt x="1091056" y="372513"/>
                      </a:lnTo>
                      <a:lnTo>
                        <a:pt x="1091056" y="371665"/>
                      </a:lnTo>
                      <a:lnTo>
                        <a:pt x="1092781" y="371665"/>
                      </a:lnTo>
                      <a:lnTo>
                        <a:pt x="1093630" y="372513"/>
                      </a:lnTo>
                      <a:lnTo>
                        <a:pt x="1094479" y="372513"/>
                      </a:lnTo>
                      <a:lnTo>
                        <a:pt x="1094479" y="374210"/>
                      </a:lnTo>
                      <a:lnTo>
                        <a:pt x="1094479" y="375058"/>
                      </a:lnTo>
                      <a:lnTo>
                        <a:pt x="1095328" y="375907"/>
                      </a:lnTo>
                      <a:lnTo>
                        <a:pt x="1096177" y="375058"/>
                      </a:lnTo>
                      <a:lnTo>
                        <a:pt x="1096177" y="375907"/>
                      </a:lnTo>
                      <a:lnTo>
                        <a:pt x="1097026" y="374210"/>
                      </a:lnTo>
                      <a:lnTo>
                        <a:pt x="1097875" y="374210"/>
                      </a:lnTo>
                      <a:lnTo>
                        <a:pt x="1099599" y="375058"/>
                      </a:lnTo>
                      <a:lnTo>
                        <a:pt x="1097875" y="375058"/>
                      </a:lnTo>
                      <a:lnTo>
                        <a:pt x="1097026" y="375058"/>
                      </a:lnTo>
                      <a:lnTo>
                        <a:pt x="1098750" y="375907"/>
                      </a:lnTo>
                      <a:lnTo>
                        <a:pt x="1098750" y="376782"/>
                      </a:lnTo>
                      <a:lnTo>
                        <a:pt x="1101297" y="375907"/>
                      </a:lnTo>
                      <a:lnTo>
                        <a:pt x="1101297" y="376782"/>
                      </a:lnTo>
                      <a:lnTo>
                        <a:pt x="1101297" y="377630"/>
                      </a:lnTo>
                      <a:lnTo>
                        <a:pt x="1100448" y="377630"/>
                      </a:lnTo>
                      <a:lnTo>
                        <a:pt x="1099599" y="377630"/>
                      </a:lnTo>
                      <a:lnTo>
                        <a:pt x="1099599" y="378478"/>
                      </a:lnTo>
                      <a:lnTo>
                        <a:pt x="1099599" y="379327"/>
                      </a:lnTo>
                      <a:lnTo>
                        <a:pt x="1100448" y="380175"/>
                      </a:lnTo>
                      <a:lnTo>
                        <a:pt x="1101297" y="380175"/>
                      </a:lnTo>
                      <a:lnTo>
                        <a:pt x="1102146" y="381872"/>
                      </a:lnTo>
                      <a:lnTo>
                        <a:pt x="1102995" y="381872"/>
                      </a:lnTo>
                      <a:lnTo>
                        <a:pt x="1104720" y="382747"/>
                      </a:lnTo>
                      <a:lnTo>
                        <a:pt x="1105569" y="382747"/>
                      </a:lnTo>
                      <a:lnTo>
                        <a:pt x="1106418" y="383595"/>
                      </a:lnTo>
                      <a:lnTo>
                        <a:pt x="1105569" y="384444"/>
                      </a:lnTo>
                      <a:lnTo>
                        <a:pt x="1105569" y="386140"/>
                      </a:lnTo>
                      <a:lnTo>
                        <a:pt x="1107267" y="386989"/>
                      </a:lnTo>
                      <a:lnTo>
                        <a:pt x="1108116" y="386140"/>
                      </a:lnTo>
                      <a:lnTo>
                        <a:pt x="1108965" y="386989"/>
                      </a:lnTo>
                      <a:lnTo>
                        <a:pt x="1110689" y="386989"/>
                      </a:lnTo>
                      <a:lnTo>
                        <a:pt x="1111538" y="387864"/>
                      </a:lnTo>
                      <a:lnTo>
                        <a:pt x="1112387" y="386989"/>
                      </a:lnTo>
                      <a:lnTo>
                        <a:pt x="1114085" y="388712"/>
                      </a:lnTo>
                      <a:lnTo>
                        <a:pt x="1116659" y="388712"/>
                      </a:lnTo>
                      <a:lnTo>
                        <a:pt x="1116659" y="390409"/>
                      </a:lnTo>
                      <a:lnTo>
                        <a:pt x="1117508" y="390409"/>
                      </a:lnTo>
                      <a:lnTo>
                        <a:pt x="1118357" y="390409"/>
                      </a:lnTo>
                      <a:lnTo>
                        <a:pt x="1120054" y="389560"/>
                      </a:lnTo>
                      <a:lnTo>
                        <a:pt x="1120930" y="389560"/>
                      </a:lnTo>
                      <a:lnTo>
                        <a:pt x="1120054" y="392105"/>
                      </a:lnTo>
                      <a:lnTo>
                        <a:pt x="1121779" y="392105"/>
                      </a:lnTo>
                      <a:lnTo>
                        <a:pt x="1123477" y="392954"/>
                      </a:lnTo>
                      <a:lnTo>
                        <a:pt x="1123477" y="392105"/>
                      </a:lnTo>
                      <a:lnTo>
                        <a:pt x="1123477" y="391257"/>
                      </a:lnTo>
                      <a:lnTo>
                        <a:pt x="1125175" y="389560"/>
                      </a:lnTo>
                      <a:lnTo>
                        <a:pt x="1124326" y="387864"/>
                      </a:lnTo>
                      <a:lnTo>
                        <a:pt x="1125175" y="387864"/>
                      </a:lnTo>
                      <a:lnTo>
                        <a:pt x="1126024" y="387864"/>
                      </a:lnTo>
                      <a:lnTo>
                        <a:pt x="1126024" y="386140"/>
                      </a:lnTo>
                      <a:lnTo>
                        <a:pt x="1126899" y="386989"/>
                      </a:lnTo>
                      <a:lnTo>
                        <a:pt x="1127748" y="386140"/>
                      </a:lnTo>
                      <a:lnTo>
                        <a:pt x="1128597" y="386140"/>
                      </a:lnTo>
                      <a:lnTo>
                        <a:pt x="1129446" y="387864"/>
                      </a:lnTo>
                      <a:lnTo>
                        <a:pt x="1130295" y="388712"/>
                      </a:lnTo>
                      <a:lnTo>
                        <a:pt x="1131144" y="388712"/>
                      </a:lnTo>
                      <a:lnTo>
                        <a:pt x="1132020" y="388712"/>
                      </a:lnTo>
                      <a:lnTo>
                        <a:pt x="1133718" y="387864"/>
                      </a:lnTo>
                      <a:lnTo>
                        <a:pt x="1134567" y="387864"/>
                      </a:lnTo>
                      <a:lnTo>
                        <a:pt x="1135416" y="387864"/>
                      </a:lnTo>
                      <a:lnTo>
                        <a:pt x="1134567" y="389560"/>
                      </a:lnTo>
                      <a:lnTo>
                        <a:pt x="1135416" y="390409"/>
                      </a:lnTo>
                      <a:lnTo>
                        <a:pt x="1136265" y="390409"/>
                      </a:lnTo>
                      <a:lnTo>
                        <a:pt x="1135416" y="389560"/>
                      </a:lnTo>
                      <a:lnTo>
                        <a:pt x="1136265" y="389560"/>
                      </a:lnTo>
                      <a:lnTo>
                        <a:pt x="1137114" y="389560"/>
                      </a:lnTo>
                      <a:lnTo>
                        <a:pt x="1137989" y="390409"/>
                      </a:lnTo>
                      <a:lnTo>
                        <a:pt x="1138838" y="390409"/>
                      </a:lnTo>
                      <a:lnTo>
                        <a:pt x="1143110" y="390409"/>
                      </a:lnTo>
                      <a:lnTo>
                        <a:pt x="1143110" y="388712"/>
                      </a:lnTo>
                      <a:lnTo>
                        <a:pt x="1144808" y="386989"/>
                      </a:lnTo>
                      <a:lnTo>
                        <a:pt x="1146506" y="386989"/>
                      </a:lnTo>
                      <a:lnTo>
                        <a:pt x="1149928" y="386989"/>
                      </a:lnTo>
                      <a:lnTo>
                        <a:pt x="1150777" y="386989"/>
                      </a:lnTo>
                      <a:lnTo>
                        <a:pt x="1152475" y="386140"/>
                      </a:lnTo>
                      <a:lnTo>
                        <a:pt x="1155898" y="383595"/>
                      </a:lnTo>
                      <a:lnTo>
                        <a:pt x="1158445" y="381024"/>
                      </a:lnTo>
                      <a:lnTo>
                        <a:pt x="1161018" y="378478"/>
                      </a:lnTo>
                      <a:lnTo>
                        <a:pt x="1161867" y="378478"/>
                      </a:lnTo>
                      <a:lnTo>
                        <a:pt x="1162716" y="376782"/>
                      </a:lnTo>
                      <a:lnTo>
                        <a:pt x="1164414" y="376782"/>
                      </a:lnTo>
                      <a:lnTo>
                        <a:pt x="1165290" y="376782"/>
                      </a:lnTo>
                      <a:lnTo>
                        <a:pt x="1164414" y="376782"/>
                      </a:lnTo>
                      <a:lnTo>
                        <a:pt x="1165290" y="377630"/>
                      </a:lnTo>
                      <a:lnTo>
                        <a:pt x="1164414" y="379327"/>
                      </a:lnTo>
                      <a:lnTo>
                        <a:pt x="1159294" y="384444"/>
                      </a:lnTo>
                      <a:lnTo>
                        <a:pt x="1155898" y="389560"/>
                      </a:lnTo>
                      <a:lnTo>
                        <a:pt x="1146506" y="409152"/>
                      </a:lnTo>
                      <a:lnTo>
                        <a:pt x="1143110" y="415117"/>
                      </a:lnTo>
                      <a:lnTo>
                        <a:pt x="1137114" y="429619"/>
                      </a:lnTo>
                      <a:lnTo>
                        <a:pt x="1130295" y="444121"/>
                      </a:lnTo>
                      <a:lnTo>
                        <a:pt x="1129446" y="448363"/>
                      </a:lnTo>
                      <a:lnTo>
                        <a:pt x="1126024" y="453480"/>
                      </a:lnTo>
                      <a:lnTo>
                        <a:pt x="1123477" y="457748"/>
                      </a:lnTo>
                      <a:lnTo>
                        <a:pt x="1121779" y="460320"/>
                      </a:lnTo>
                      <a:lnTo>
                        <a:pt x="1120930" y="462865"/>
                      </a:lnTo>
                      <a:lnTo>
                        <a:pt x="1120054" y="464561"/>
                      </a:lnTo>
                      <a:lnTo>
                        <a:pt x="1112387" y="477366"/>
                      </a:lnTo>
                      <a:lnTo>
                        <a:pt x="1109840" y="480760"/>
                      </a:lnTo>
                      <a:lnTo>
                        <a:pt x="1102995" y="490145"/>
                      </a:lnTo>
                      <a:lnTo>
                        <a:pt x="1097875" y="497807"/>
                      </a:lnTo>
                      <a:lnTo>
                        <a:pt x="1097026" y="498655"/>
                      </a:lnTo>
                      <a:lnTo>
                        <a:pt x="1097026" y="499530"/>
                      </a:lnTo>
                      <a:lnTo>
                        <a:pt x="1096177" y="501227"/>
                      </a:lnTo>
                      <a:lnTo>
                        <a:pt x="1095328" y="501227"/>
                      </a:lnTo>
                      <a:lnTo>
                        <a:pt x="1092781" y="505495"/>
                      </a:lnTo>
                      <a:lnTo>
                        <a:pt x="1089358" y="509737"/>
                      </a:lnTo>
                      <a:lnTo>
                        <a:pt x="1087660" y="512309"/>
                      </a:lnTo>
                      <a:lnTo>
                        <a:pt x="1085936" y="515729"/>
                      </a:lnTo>
                      <a:lnTo>
                        <a:pt x="1084238" y="519122"/>
                      </a:lnTo>
                      <a:lnTo>
                        <a:pt x="1081691" y="523390"/>
                      </a:lnTo>
                      <a:lnTo>
                        <a:pt x="1079966" y="524239"/>
                      </a:lnTo>
                      <a:lnTo>
                        <a:pt x="1078268" y="525936"/>
                      </a:lnTo>
                      <a:lnTo>
                        <a:pt x="1076570" y="527659"/>
                      </a:lnTo>
                      <a:lnTo>
                        <a:pt x="1076570" y="530204"/>
                      </a:lnTo>
                      <a:lnTo>
                        <a:pt x="1076570" y="531052"/>
                      </a:lnTo>
                      <a:lnTo>
                        <a:pt x="1074846" y="531052"/>
                      </a:lnTo>
                      <a:lnTo>
                        <a:pt x="1073997" y="532776"/>
                      </a:lnTo>
                      <a:lnTo>
                        <a:pt x="1072299" y="533624"/>
                      </a:lnTo>
                      <a:lnTo>
                        <a:pt x="1070601" y="536169"/>
                      </a:lnTo>
                      <a:lnTo>
                        <a:pt x="1066329" y="540437"/>
                      </a:lnTo>
                      <a:lnTo>
                        <a:pt x="1060360" y="548948"/>
                      </a:lnTo>
                      <a:lnTo>
                        <a:pt x="1057787" y="550671"/>
                      </a:lnTo>
                      <a:lnTo>
                        <a:pt x="1055240" y="554064"/>
                      </a:lnTo>
                      <a:lnTo>
                        <a:pt x="1052666" y="556636"/>
                      </a:lnTo>
                      <a:lnTo>
                        <a:pt x="1050968" y="559181"/>
                      </a:lnTo>
                      <a:lnTo>
                        <a:pt x="1049270" y="561753"/>
                      </a:lnTo>
                      <a:lnTo>
                        <a:pt x="1047546" y="561753"/>
                      </a:lnTo>
                      <a:lnTo>
                        <a:pt x="1044999" y="564298"/>
                      </a:lnTo>
                      <a:lnTo>
                        <a:pt x="1042452" y="568566"/>
                      </a:lnTo>
                      <a:lnTo>
                        <a:pt x="1039029" y="571986"/>
                      </a:lnTo>
                      <a:lnTo>
                        <a:pt x="1037331" y="571986"/>
                      </a:lnTo>
                      <a:lnTo>
                        <a:pt x="1036456" y="571986"/>
                      </a:lnTo>
                      <a:lnTo>
                        <a:pt x="1034758" y="571986"/>
                      </a:lnTo>
                      <a:lnTo>
                        <a:pt x="1033060" y="572834"/>
                      </a:lnTo>
                      <a:lnTo>
                        <a:pt x="1028788" y="575380"/>
                      </a:lnTo>
                      <a:lnTo>
                        <a:pt x="1025366" y="578800"/>
                      </a:lnTo>
                      <a:lnTo>
                        <a:pt x="1022819" y="579648"/>
                      </a:lnTo>
                      <a:lnTo>
                        <a:pt x="1021121" y="579648"/>
                      </a:lnTo>
                      <a:lnTo>
                        <a:pt x="1019396" y="578800"/>
                      </a:lnTo>
                      <a:lnTo>
                        <a:pt x="1019396" y="579648"/>
                      </a:lnTo>
                      <a:lnTo>
                        <a:pt x="1015151" y="578800"/>
                      </a:lnTo>
                      <a:lnTo>
                        <a:pt x="1009155" y="577951"/>
                      </a:lnTo>
                      <a:lnTo>
                        <a:pt x="1011729" y="571986"/>
                      </a:lnTo>
                      <a:lnTo>
                        <a:pt x="1012578" y="569414"/>
                      </a:lnTo>
                      <a:lnTo>
                        <a:pt x="1011729" y="567718"/>
                      </a:lnTo>
                      <a:lnTo>
                        <a:pt x="1004910" y="569414"/>
                      </a:lnTo>
                      <a:lnTo>
                        <a:pt x="1006608" y="572834"/>
                      </a:lnTo>
                      <a:lnTo>
                        <a:pt x="1004910" y="575380"/>
                      </a:lnTo>
                      <a:lnTo>
                        <a:pt x="1004910" y="576228"/>
                      </a:lnTo>
                      <a:lnTo>
                        <a:pt x="1004061" y="576228"/>
                      </a:lnTo>
                      <a:lnTo>
                        <a:pt x="1002337" y="578800"/>
                      </a:lnTo>
                      <a:lnTo>
                        <a:pt x="1001488" y="579648"/>
                      </a:lnTo>
                      <a:lnTo>
                        <a:pt x="999790" y="582193"/>
                      </a:lnTo>
                      <a:lnTo>
                        <a:pt x="998941" y="583068"/>
                      </a:lnTo>
                      <a:lnTo>
                        <a:pt x="998092" y="583068"/>
                      </a:lnTo>
                      <a:lnTo>
                        <a:pt x="994669" y="585613"/>
                      </a:lnTo>
                      <a:lnTo>
                        <a:pt x="992972" y="585613"/>
                      </a:lnTo>
                      <a:lnTo>
                        <a:pt x="991247" y="587310"/>
                      </a:lnTo>
                      <a:lnTo>
                        <a:pt x="990398" y="589033"/>
                      </a:lnTo>
                      <a:lnTo>
                        <a:pt x="989549" y="589881"/>
                      </a:lnTo>
                      <a:lnTo>
                        <a:pt x="988700" y="589881"/>
                      </a:lnTo>
                      <a:lnTo>
                        <a:pt x="987851" y="590730"/>
                      </a:lnTo>
                      <a:lnTo>
                        <a:pt x="986127" y="593275"/>
                      </a:lnTo>
                      <a:lnTo>
                        <a:pt x="986127" y="594150"/>
                      </a:lnTo>
                      <a:lnTo>
                        <a:pt x="983580" y="594998"/>
                      </a:lnTo>
                      <a:lnTo>
                        <a:pt x="981882" y="595846"/>
                      </a:lnTo>
                      <a:lnTo>
                        <a:pt x="982731" y="595846"/>
                      </a:lnTo>
                      <a:lnTo>
                        <a:pt x="981006" y="596695"/>
                      </a:lnTo>
                      <a:lnTo>
                        <a:pt x="979308" y="597543"/>
                      </a:lnTo>
                      <a:lnTo>
                        <a:pt x="975912" y="599266"/>
                      </a:lnTo>
                      <a:lnTo>
                        <a:pt x="974188" y="600115"/>
                      </a:lnTo>
                      <a:lnTo>
                        <a:pt x="973339" y="601812"/>
                      </a:lnTo>
                      <a:lnTo>
                        <a:pt x="970792" y="602660"/>
                      </a:lnTo>
                      <a:lnTo>
                        <a:pt x="968218" y="604357"/>
                      </a:lnTo>
                      <a:lnTo>
                        <a:pt x="968218" y="605232"/>
                      </a:lnTo>
                      <a:lnTo>
                        <a:pt x="966520" y="605232"/>
                      </a:lnTo>
                      <a:lnTo>
                        <a:pt x="964796" y="606080"/>
                      </a:lnTo>
                      <a:lnTo>
                        <a:pt x="963098" y="608625"/>
                      </a:lnTo>
                      <a:lnTo>
                        <a:pt x="961400" y="614590"/>
                      </a:lnTo>
                      <a:lnTo>
                        <a:pt x="961400" y="615438"/>
                      </a:lnTo>
                      <a:lnTo>
                        <a:pt x="960551" y="622278"/>
                      </a:lnTo>
                      <a:lnTo>
                        <a:pt x="961400" y="625672"/>
                      </a:lnTo>
                      <a:lnTo>
                        <a:pt x="963098" y="628244"/>
                      </a:lnTo>
                      <a:lnTo>
                        <a:pt x="963947" y="629092"/>
                      </a:lnTo>
                      <a:lnTo>
                        <a:pt x="967369" y="626520"/>
                      </a:lnTo>
                      <a:lnTo>
                        <a:pt x="968218" y="627395"/>
                      </a:lnTo>
                      <a:lnTo>
                        <a:pt x="969067" y="629092"/>
                      </a:lnTo>
                      <a:lnTo>
                        <a:pt x="968218" y="629940"/>
                      </a:lnTo>
                      <a:lnTo>
                        <a:pt x="969067" y="629940"/>
                      </a:lnTo>
                      <a:lnTo>
                        <a:pt x="969067" y="631637"/>
                      </a:lnTo>
                      <a:lnTo>
                        <a:pt x="969067" y="633360"/>
                      </a:lnTo>
                      <a:lnTo>
                        <a:pt x="969916" y="634209"/>
                      </a:lnTo>
                      <a:lnTo>
                        <a:pt x="970792" y="635905"/>
                      </a:lnTo>
                      <a:lnTo>
                        <a:pt x="969916" y="636754"/>
                      </a:lnTo>
                      <a:lnTo>
                        <a:pt x="970792" y="637602"/>
                      </a:lnTo>
                      <a:lnTo>
                        <a:pt x="969067" y="640174"/>
                      </a:lnTo>
                      <a:lnTo>
                        <a:pt x="967369" y="639325"/>
                      </a:lnTo>
                      <a:lnTo>
                        <a:pt x="967369" y="641022"/>
                      </a:lnTo>
                      <a:lnTo>
                        <a:pt x="968218" y="641022"/>
                      </a:lnTo>
                      <a:lnTo>
                        <a:pt x="969067" y="641022"/>
                      </a:lnTo>
                      <a:lnTo>
                        <a:pt x="968218" y="641870"/>
                      </a:lnTo>
                      <a:lnTo>
                        <a:pt x="968218" y="642719"/>
                      </a:lnTo>
                      <a:lnTo>
                        <a:pt x="965671" y="644442"/>
                      </a:lnTo>
                      <a:lnTo>
                        <a:pt x="965671" y="646139"/>
                      </a:lnTo>
                      <a:lnTo>
                        <a:pt x="964796" y="650407"/>
                      </a:lnTo>
                      <a:lnTo>
                        <a:pt x="964796" y="652104"/>
                      </a:lnTo>
                      <a:lnTo>
                        <a:pt x="965671" y="652952"/>
                      </a:lnTo>
                      <a:lnTo>
                        <a:pt x="967369" y="652952"/>
                      </a:lnTo>
                      <a:lnTo>
                        <a:pt x="967369" y="653801"/>
                      </a:lnTo>
                      <a:lnTo>
                        <a:pt x="967369" y="654649"/>
                      </a:lnTo>
                      <a:lnTo>
                        <a:pt x="969067" y="655524"/>
                      </a:lnTo>
                      <a:lnTo>
                        <a:pt x="968218" y="656372"/>
                      </a:lnTo>
                      <a:lnTo>
                        <a:pt x="968218" y="658917"/>
                      </a:lnTo>
                      <a:lnTo>
                        <a:pt x="969916" y="658917"/>
                      </a:lnTo>
                      <a:lnTo>
                        <a:pt x="970792" y="658069"/>
                      </a:lnTo>
                      <a:lnTo>
                        <a:pt x="970792" y="658917"/>
                      </a:lnTo>
                      <a:lnTo>
                        <a:pt x="970792" y="661489"/>
                      </a:lnTo>
                      <a:lnTo>
                        <a:pt x="969916" y="663186"/>
                      </a:lnTo>
                      <a:lnTo>
                        <a:pt x="967369" y="665757"/>
                      </a:lnTo>
                      <a:lnTo>
                        <a:pt x="967369" y="664882"/>
                      </a:lnTo>
                      <a:lnTo>
                        <a:pt x="966520" y="663186"/>
                      </a:lnTo>
                      <a:lnTo>
                        <a:pt x="964796" y="663186"/>
                      </a:lnTo>
                      <a:lnTo>
                        <a:pt x="963098" y="664882"/>
                      </a:lnTo>
                      <a:lnTo>
                        <a:pt x="960551" y="664882"/>
                      </a:lnTo>
                      <a:lnTo>
                        <a:pt x="961400" y="665757"/>
                      </a:lnTo>
                      <a:lnTo>
                        <a:pt x="961400" y="667454"/>
                      </a:lnTo>
                      <a:lnTo>
                        <a:pt x="960551" y="668302"/>
                      </a:lnTo>
                      <a:lnTo>
                        <a:pt x="957977" y="670848"/>
                      </a:lnTo>
                      <a:lnTo>
                        <a:pt x="957128" y="674268"/>
                      </a:lnTo>
                      <a:lnTo>
                        <a:pt x="957128" y="679384"/>
                      </a:lnTo>
                      <a:lnTo>
                        <a:pt x="958826" y="684501"/>
                      </a:lnTo>
                      <a:lnTo>
                        <a:pt x="960551" y="687046"/>
                      </a:lnTo>
                      <a:lnTo>
                        <a:pt x="963098" y="691314"/>
                      </a:lnTo>
                      <a:lnTo>
                        <a:pt x="963098" y="692163"/>
                      </a:lnTo>
                      <a:lnTo>
                        <a:pt x="964796" y="693011"/>
                      </a:lnTo>
                      <a:lnTo>
                        <a:pt x="965671" y="695583"/>
                      </a:lnTo>
                      <a:lnTo>
                        <a:pt x="965671" y="698976"/>
                      </a:lnTo>
                      <a:lnTo>
                        <a:pt x="965671" y="699851"/>
                      </a:lnTo>
                      <a:lnTo>
                        <a:pt x="963947" y="707513"/>
                      </a:lnTo>
                      <a:lnTo>
                        <a:pt x="963947" y="709210"/>
                      </a:lnTo>
                      <a:lnTo>
                        <a:pt x="963098" y="713478"/>
                      </a:lnTo>
                      <a:lnTo>
                        <a:pt x="962249" y="716050"/>
                      </a:lnTo>
                      <a:lnTo>
                        <a:pt x="962249" y="717746"/>
                      </a:lnTo>
                      <a:lnTo>
                        <a:pt x="959702" y="725408"/>
                      </a:lnTo>
                      <a:lnTo>
                        <a:pt x="958826" y="729677"/>
                      </a:lnTo>
                      <a:lnTo>
                        <a:pt x="957977" y="732222"/>
                      </a:lnTo>
                      <a:lnTo>
                        <a:pt x="957977" y="734793"/>
                      </a:lnTo>
                      <a:lnTo>
                        <a:pt x="957977" y="735642"/>
                      </a:lnTo>
                      <a:lnTo>
                        <a:pt x="957128" y="740758"/>
                      </a:lnTo>
                      <a:lnTo>
                        <a:pt x="957977" y="743304"/>
                      </a:lnTo>
                      <a:lnTo>
                        <a:pt x="957977" y="742455"/>
                      </a:lnTo>
                      <a:lnTo>
                        <a:pt x="958826" y="743304"/>
                      </a:lnTo>
                      <a:lnTo>
                        <a:pt x="958826" y="745027"/>
                      </a:lnTo>
                      <a:lnTo>
                        <a:pt x="958826" y="745875"/>
                      </a:lnTo>
                      <a:lnTo>
                        <a:pt x="958826" y="746724"/>
                      </a:lnTo>
                      <a:lnTo>
                        <a:pt x="957977" y="747572"/>
                      </a:lnTo>
                      <a:lnTo>
                        <a:pt x="957977" y="748420"/>
                      </a:lnTo>
                      <a:lnTo>
                        <a:pt x="956279" y="751840"/>
                      </a:lnTo>
                      <a:lnTo>
                        <a:pt x="956279" y="755260"/>
                      </a:lnTo>
                      <a:lnTo>
                        <a:pt x="954581" y="762074"/>
                      </a:lnTo>
                      <a:lnTo>
                        <a:pt x="953732" y="768887"/>
                      </a:lnTo>
                      <a:lnTo>
                        <a:pt x="952008" y="772307"/>
                      </a:lnTo>
                      <a:lnTo>
                        <a:pt x="952008" y="776549"/>
                      </a:lnTo>
                      <a:lnTo>
                        <a:pt x="951159" y="779969"/>
                      </a:lnTo>
                      <a:lnTo>
                        <a:pt x="950310" y="781666"/>
                      </a:lnTo>
                      <a:lnTo>
                        <a:pt x="948612" y="790202"/>
                      </a:lnTo>
                      <a:lnTo>
                        <a:pt x="948612" y="795319"/>
                      </a:lnTo>
                      <a:lnTo>
                        <a:pt x="948612" y="798713"/>
                      </a:lnTo>
                      <a:lnTo>
                        <a:pt x="948612" y="804704"/>
                      </a:lnTo>
                      <a:lnTo>
                        <a:pt x="950310" y="808098"/>
                      </a:lnTo>
                      <a:lnTo>
                        <a:pt x="952008" y="808946"/>
                      </a:lnTo>
                      <a:lnTo>
                        <a:pt x="952857" y="808946"/>
                      </a:lnTo>
                      <a:lnTo>
                        <a:pt x="953732" y="807249"/>
                      </a:lnTo>
                      <a:lnTo>
                        <a:pt x="953732" y="808946"/>
                      </a:lnTo>
                      <a:lnTo>
                        <a:pt x="952857" y="808946"/>
                      </a:lnTo>
                      <a:lnTo>
                        <a:pt x="952857" y="811518"/>
                      </a:lnTo>
                      <a:lnTo>
                        <a:pt x="952008" y="812366"/>
                      </a:lnTo>
                      <a:lnTo>
                        <a:pt x="952857" y="812366"/>
                      </a:lnTo>
                      <a:lnTo>
                        <a:pt x="952857" y="811518"/>
                      </a:lnTo>
                      <a:lnTo>
                        <a:pt x="953732" y="811518"/>
                      </a:lnTo>
                      <a:lnTo>
                        <a:pt x="953732" y="816634"/>
                      </a:lnTo>
                      <a:lnTo>
                        <a:pt x="953732" y="821751"/>
                      </a:lnTo>
                      <a:lnTo>
                        <a:pt x="954581" y="826841"/>
                      </a:lnTo>
                      <a:lnTo>
                        <a:pt x="955430" y="829413"/>
                      </a:lnTo>
                      <a:lnTo>
                        <a:pt x="955430" y="831110"/>
                      </a:lnTo>
                      <a:lnTo>
                        <a:pt x="957128" y="836226"/>
                      </a:lnTo>
                      <a:lnTo>
                        <a:pt x="957128" y="849005"/>
                      </a:lnTo>
                      <a:lnTo>
                        <a:pt x="957128" y="863507"/>
                      </a:lnTo>
                      <a:lnTo>
                        <a:pt x="957128" y="866927"/>
                      </a:lnTo>
                      <a:lnTo>
                        <a:pt x="957128" y="869472"/>
                      </a:lnTo>
                      <a:lnTo>
                        <a:pt x="957977" y="874589"/>
                      </a:lnTo>
                      <a:lnTo>
                        <a:pt x="957128" y="875437"/>
                      </a:lnTo>
                      <a:lnTo>
                        <a:pt x="957977" y="876285"/>
                      </a:lnTo>
                      <a:lnTo>
                        <a:pt x="959702" y="887367"/>
                      </a:lnTo>
                      <a:lnTo>
                        <a:pt x="962249" y="896752"/>
                      </a:lnTo>
                      <a:lnTo>
                        <a:pt x="962249" y="897601"/>
                      </a:lnTo>
                      <a:lnTo>
                        <a:pt x="963098" y="898449"/>
                      </a:lnTo>
                      <a:lnTo>
                        <a:pt x="963947" y="905289"/>
                      </a:lnTo>
                      <a:lnTo>
                        <a:pt x="963947" y="913799"/>
                      </a:lnTo>
                      <a:lnTo>
                        <a:pt x="964796" y="922336"/>
                      </a:lnTo>
                      <a:lnTo>
                        <a:pt x="966520" y="929149"/>
                      </a:lnTo>
                      <a:lnTo>
                        <a:pt x="967369" y="929149"/>
                      </a:lnTo>
                      <a:lnTo>
                        <a:pt x="969067" y="935114"/>
                      </a:lnTo>
                      <a:lnTo>
                        <a:pt x="969067" y="935963"/>
                      </a:lnTo>
                      <a:lnTo>
                        <a:pt x="969916" y="936811"/>
                      </a:lnTo>
                      <a:lnTo>
                        <a:pt x="973339" y="943625"/>
                      </a:lnTo>
                      <a:lnTo>
                        <a:pt x="974188" y="944499"/>
                      </a:lnTo>
                      <a:lnTo>
                        <a:pt x="974188" y="945348"/>
                      </a:lnTo>
                      <a:lnTo>
                        <a:pt x="973339" y="946196"/>
                      </a:lnTo>
                      <a:lnTo>
                        <a:pt x="973339" y="947045"/>
                      </a:lnTo>
                      <a:lnTo>
                        <a:pt x="975037" y="947893"/>
                      </a:lnTo>
                      <a:lnTo>
                        <a:pt x="975037" y="948741"/>
                      </a:lnTo>
                      <a:lnTo>
                        <a:pt x="974188" y="949616"/>
                      </a:lnTo>
                      <a:lnTo>
                        <a:pt x="973339" y="951313"/>
                      </a:lnTo>
                      <a:lnTo>
                        <a:pt x="970792" y="955581"/>
                      </a:lnTo>
                      <a:lnTo>
                        <a:pt x="967369" y="967511"/>
                      </a:lnTo>
                      <a:lnTo>
                        <a:pt x="964796" y="973477"/>
                      </a:lnTo>
                      <a:lnTo>
                        <a:pt x="963098" y="978593"/>
                      </a:lnTo>
                      <a:lnTo>
                        <a:pt x="962249" y="979442"/>
                      </a:lnTo>
                      <a:lnTo>
                        <a:pt x="962249" y="982862"/>
                      </a:lnTo>
                      <a:lnTo>
                        <a:pt x="962249" y="984558"/>
                      </a:lnTo>
                      <a:lnTo>
                        <a:pt x="963098" y="987103"/>
                      </a:lnTo>
                      <a:lnTo>
                        <a:pt x="962249" y="987952"/>
                      </a:lnTo>
                      <a:lnTo>
                        <a:pt x="961400" y="990523"/>
                      </a:lnTo>
                      <a:lnTo>
                        <a:pt x="960551" y="991372"/>
                      </a:lnTo>
                      <a:lnTo>
                        <a:pt x="959702" y="993917"/>
                      </a:lnTo>
                      <a:lnTo>
                        <a:pt x="957977" y="994792"/>
                      </a:lnTo>
                      <a:lnTo>
                        <a:pt x="955430" y="998185"/>
                      </a:lnTo>
                      <a:lnTo>
                        <a:pt x="955430" y="999034"/>
                      </a:lnTo>
                      <a:lnTo>
                        <a:pt x="954581" y="999034"/>
                      </a:lnTo>
                      <a:lnTo>
                        <a:pt x="953732" y="1002454"/>
                      </a:lnTo>
                      <a:lnTo>
                        <a:pt x="953732" y="1003302"/>
                      </a:lnTo>
                      <a:lnTo>
                        <a:pt x="955430" y="1000757"/>
                      </a:lnTo>
                      <a:lnTo>
                        <a:pt x="953732" y="1005025"/>
                      </a:lnTo>
                      <a:lnTo>
                        <a:pt x="954581" y="1008419"/>
                      </a:lnTo>
                      <a:lnTo>
                        <a:pt x="955430" y="1009267"/>
                      </a:lnTo>
                      <a:lnTo>
                        <a:pt x="956279" y="1009267"/>
                      </a:lnTo>
                      <a:lnTo>
                        <a:pt x="956279" y="1010115"/>
                      </a:lnTo>
                      <a:lnTo>
                        <a:pt x="955430" y="1011839"/>
                      </a:lnTo>
                      <a:lnTo>
                        <a:pt x="955430" y="1015232"/>
                      </a:lnTo>
                      <a:lnTo>
                        <a:pt x="953732" y="1016081"/>
                      </a:lnTo>
                      <a:lnTo>
                        <a:pt x="952008" y="1017804"/>
                      </a:lnTo>
                      <a:lnTo>
                        <a:pt x="949461" y="1022072"/>
                      </a:lnTo>
                      <a:lnTo>
                        <a:pt x="949461" y="1024617"/>
                      </a:lnTo>
                      <a:lnTo>
                        <a:pt x="948612" y="1025466"/>
                      </a:lnTo>
                      <a:lnTo>
                        <a:pt x="948612" y="1026314"/>
                      </a:lnTo>
                      <a:lnTo>
                        <a:pt x="949461" y="1025466"/>
                      </a:lnTo>
                      <a:lnTo>
                        <a:pt x="949461" y="1026314"/>
                      </a:lnTo>
                      <a:lnTo>
                        <a:pt x="949461" y="1028037"/>
                      </a:lnTo>
                      <a:lnTo>
                        <a:pt x="948612" y="1028886"/>
                      </a:lnTo>
                      <a:lnTo>
                        <a:pt x="948612" y="1030582"/>
                      </a:lnTo>
                      <a:lnTo>
                        <a:pt x="946038" y="1035699"/>
                      </a:lnTo>
                      <a:lnTo>
                        <a:pt x="946038" y="1039119"/>
                      </a:lnTo>
                      <a:lnTo>
                        <a:pt x="945189" y="1043361"/>
                      </a:lnTo>
                      <a:lnTo>
                        <a:pt x="945189" y="1045084"/>
                      </a:lnTo>
                      <a:lnTo>
                        <a:pt x="945189" y="1047629"/>
                      </a:lnTo>
                      <a:lnTo>
                        <a:pt x="944340" y="1050201"/>
                      </a:lnTo>
                      <a:lnTo>
                        <a:pt x="945189" y="1051049"/>
                      </a:lnTo>
                      <a:lnTo>
                        <a:pt x="943491" y="1052746"/>
                      </a:lnTo>
                      <a:lnTo>
                        <a:pt x="943491" y="1056166"/>
                      </a:lnTo>
                      <a:lnTo>
                        <a:pt x="943491" y="1058711"/>
                      </a:lnTo>
                      <a:lnTo>
                        <a:pt x="942642" y="1058711"/>
                      </a:lnTo>
                      <a:lnTo>
                        <a:pt x="941767" y="1059559"/>
                      </a:lnTo>
                      <a:lnTo>
                        <a:pt x="940918" y="1061283"/>
                      </a:lnTo>
                      <a:lnTo>
                        <a:pt x="940918" y="1062979"/>
                      </a:lnTo>
                      <a:lnTo>
                        <a:pt x="940069" y="1063828"/>
                      </a:lnTo>
                      <a:lnTo>
                        <a:pt x="939220" y="1063828"/>
                      </a:lnTo>
                      <a:lnTo>
                        <a:pt x="939220" y="1064676"/>
                      </a:lnTo>
                      <a:lnTo>
                        <a:pt x="938371" y="1069793"/>
                      </a:lnTo>
                      <a:lnTo>
                        <a:pt x="939220" y="1078330"/>
                      </a:lnTo>
                      <a:lnTo>
                        <a:pt x="940918" y="1080875"/>
                      </a:lnTo>
                      <a:lnTo>
                        <a:pt x="942642" y="1082571"/>
                      </a:lnTo>
                      <a:lnTo>
                        <a:pt x="940918" y="1083446"/>
                      </a:lnTo>
                      <a:lnTo>
                        <a:pt x="937522" y="1088563"/>
                      </a:lnTo>
                      <a:lnTo>
                        <a:pt x="937522" y="1093653"/>
                      </a:lnTo>
                      <a:lnTo>
                        <a:pt x="934948" y="1097922"/>
                      </a:lnTo>
                      <a:lnTo>
                        <a:pt x="934948" y="1103038"/>
                      </a:lnTo>
                      <a:lnTo>
                        <a:pt x="935797" y="1103887"/>
                      </a:lnTo>
                      <a:lnTo>
                        <a:pt x="934948" y="1104735"/>
                      </a:lnTo>
                      <a:lnTo>
                        <a:pt x="934099" y="1106458"/>
                      </a:lnTo>
                      <a:lnTo>
                        <a:pt x="934099" y="1109852"/>
                      </a:lnTo>
                      <a:lnTo>
                        <a:pt x="933250" y="1111575"/>
                      </a:lnTo>
                      <a:lnTo>
                        <a:pt x="931553" y="1112423"/>
                      </a:lnTo>
                      <a:lnTo>
                        <a:pt x="930677" y="1114120"/>
                      </a:lnTo>
                      <a:lnTo>
                        <a:pt x="929828" y="1117540"/>
                      </a:lnTo>
                      <a:lnTo>
                        <a:pt x="929828" y="1126899"/>
                      </a:lnTo>
                      <a:lnTo>
                        <a:pt x="929828" y="1128622"/>
                      </a:lnTo>
                      <a:lnTo>
                        <a:pt x="928979" y="1132890"/>
                      </a:lnTo>
                      <a:lnTo>
                        <a:pt x="929828" y="1139704"/>
                      </a:lnTo>
                      <a:lnTo>
                        <a:pt x="929828" y="1142249"/>
                      </a:lnTo>
                      <a:lnTo>
                        <a:pt x="930677" y="1148214"/>
                      </a:lnTo>
                      <a:lnTo>
                        <a:pt x="932402" y="1154179"/>
                      </a:lnTo>
                      <a:lnTo>
                        <a:pt x="932402" y="1162716"/>
                      </a:lnTo>
                      <a:lnTo>
                        <a:pt x="933250" y="1168681"/>
                      </a:lnTo>
                      <a:lnTo>
                        <a:pt x="932402" y="1169529"/>
                      </a:lnTo>
                      <a:lnTo>
                        <a:pt x="932402" y="1171226"/>
                      </a:lnTo>
                      <a:lnTo>
                        <a:pt x="933250" y="1176343"/>
                      </a:lnTo>
                      <a:lnTo>
                        <a:pt x="939220" y="1184879"/>
                      </a:lnTo>
                      <a:lnTo>
                        <a:pt x="940069" y="1184879"/>
                      </a:lnTo>
                      <a:lnTo>
                        <a:pt x="939220" y="1185728"/>
                      </a:lnTo>
                      <a:lnTo>
                        <a:pt x="933250" y="1190845"/>
                      </a:lnTo>
                      <a:lnTo>
                        <a:pt x="934099" y="1193390"/>
                      </a:lnTo>
                      <a:lnTo>
                        <a:pt x="931553" y="1195113"/>
                      </a:lnTo>
                      <a:lnTo>
                        <a:pt x="930677" y="1196810"/>
                      </a:lnTo>
                      <a:lnTo>
                        <a:pt x="923859" y="1203623"/>
                      </a:lnTo>
                      <a:lnTo>
                        <a:pt x="923010" y="1205346"/>
                      </a:lnTo>
                      <a:lnTo>
                        <a:pt x="923010" y="1207043"/>
                      </a:lnTo>
                      <a:lnTo>
                        <a:pt x="923859" y="1207891"/>
                      </a:lnTo>
                      <a:lnTo>
                        <a:pt x="923010" y="1208740"/>
                      </a:lnTo>
                      <a:lnTo>
                        <a:pt x="916191" y="1212160"/>
                      </a:lnTo>
                      <a:lnTo>
                        <a:pt x="914467" y="1212160"/>
                      </a:lnTo>
                      <a:lnTo>
                        <a:pt x="913618" y="1211311"/>
                      </a:lnTo>
                      <a:lnTo>
                        <a:pt x="911920" y="1212160"/>
                      </a:lnTo>
                      <a:lnTo>
                        <a:pt x="910222" y="1213857"/>
                      </a:lnTo>
                      <a:lnTo>
                        <a:pt x="909373" y="1213857"/>
                      </a:lnTo>
                      <a:lnTo>
                        <a:pt x="906799" y="1214705"/>
                      </a:lnTo>
                      <a:lnTo>
                        <a:pt x="900830" y="1218125"/>
                      </a:lnTo>
                      <a:lnTo>
                        <a:pt x="897407" y="1221518"/>
                      </a:lnTo>
                      <a:lnTo>
                        <a:pt x="894860" y="1224938"/>
                      </a:lnTo>
                      <a:lnTo>
                        <a:pt x="891438" y="1230903"/>
                      </a:lnTo>
                      <a:lnTo>
                        <a:pt x="888042" y="1237717"/>
                      </a:lnTo>
                      <a:lnTo>
                        <a:pt x="887193" y="1236869"/>
                      </a:lnTo>
                      <a:lnTo>
                        <a:pt x="886317" y="1236869"/>
                      </a:lnTo>
                      <a:lnTo>
                        <a:pt x="884619" y="1236869"/>
                      </a:lnTo>
                      <a:lnTo>
                        <a:pt x="884619" y="1236020"/>
                      </a:lnTo>
                      <a:lnTo>
                        <a:pt x="883770" y="1236020"/>
                      </a:lnTo>
                      <a:lnTo>
                        <a:pt x="884619" y="1237717"/>
                      </a:lnTo>
                      <a:lnTo>
                        <a:pt x="886317" y="1236869"/>
                      </a:lnTo>
                      <a:lnTo>
                        <a:pt x="885468" y="1237717"/>
                      </a:lnTo>
                      <a:lnTo>
                        <a:pt x="886317" y="1239440"/>
                      </a:lnTo>
                      <a:lnTo>
                        <a:pt x="887193" y="1238565"/>
                      </a:lnTo>
                      <a:lnTo>
                        <a:pt x="882921" y="1244557"/>
                      </a:lnTo>
                      <a:lnTo>
                        <a:pt x="876952" y="1255639"/>
                      </a:lnTo>
                      <a:lnTo>
                        <a:pt x="876952" y="1257335"/>
                      </a:lnTo>
                      <a:lnTo>
                        <a:pt x="874378" y="1262452"/>
                      </a:lnTo>
                      <a:lnTo>
                        <a:pt x="874378" y="1263301"/>
                      </a:lnTo>
                      <a:lnTo>
                        <a:pt x="873529" y="1266720"/>
                      </a:lnTo>
                      <a:lnTo>
                        <a:pt x="874378" y="1267569"/>
                      </a:lnTo>
                      <a:lnTo>
                        <a:pt x="872680" y="1270962"/>
                      </a:lnTo>
                      <a:lnTo>
                        <a:pt x="872680" y="1270114"/>
                      </a:lnTo>
                      <a:lnTo>
                        <a:pt x="872680" y="1268417"/>
                      </a:lnTo>
                      <a:lnTo>
                        <a:pt x="871831" y="1267569"/>
                      </a:lnTo>
                      <a:lnTo>
                        <a:pt x="870134" y="1266720"/>
                      </a:lnTo>
                      <a:lnTo>
                        <a:pt x="841958" y="1248799"/>
                      </a:lnTo>
                      <a:lnTo>
                        <a:pt x="841109" y="1247950"/>
                      </a:lnTo>
                      <a:lnTo>
                        <a:pt x="837713" y="1245405"/>
                      </a:lnTo>
                      <a:lnTo>
                        <a:pt x="823200" y="1236020"/>
                      </a:lnTo>
                      <a:lnTo>
                        <a:pt x="802719" y="1223242"/>
                      </a:lnTo>
                      <a:lnTo>
                        <a:pt x="802719" y="1219822"/>
                      </a:lnTo>
                      <a:lnTo>
                        <a:pt x="801021" y="1218973"/>
                      </a:lnTo>
                      <a:lnTo>
                        <a:pt x="798474" y="1217277"/>
                      </a:lnTo>
                      <a:lnTo>
                        <a:pt x="797625" y="1216402"/>
                      </a:lnTo>
                      <a:lnTo>
                        <a:pt x="797625" y="1215553"/>
                      </a:lnTo>
                      <a:lnTo>
                        <a:pt x="804443" y="1212160"/>
                      </a:lnTo>
                      <a:lnTo>
                        <a:pt x="808688" y="1206195"/>
                      </a:lnTo>
                      <a:lnTo>
                        <a:pt x="808688" y="1205346"/>
                      </a:lnTo>
                      <a:lnTo>
                        <a:pt x="807839" y="1203623"/>
                      </a:lnTo>
                      <a:lnTo>
                        <a:pt x="806141" y="1202775"/>
                      </a:lnTo>
                      <a:lnTo>
                        <a:pt x="805292" y="1203623"/>
                      </a:lnTo>
                      <a:lnTo>
                        <a:pt x="806141" y="1201926"/>
                      </a:lnTo>
                      <a:lnTo>
                        <a:pt x="805292" y="1200230"/>
                      </a:lnTo>
                      <a:lnTo>
                        <a:pt x="803594" y="1198506"/>
                      </a:lnTo>
                      <a:lnTo>
                        <a:pt x="804443" y="1196810"/>
                      </a:lnTo>
                      <a:lnTo>
                        <a:pt x="803594" y="1195113"/>
                      </a:lnTo>
                      <a:lnTo>
                        <a:pt x="804443" y="1193390"/>
                      </a:lnTo>
                      <a:lnTo>
                        <a:pt x="802719" y="1190845"/>
                      </a:lnTo>
                      <a:lnTo>
                        <a:pt x="801021" y="1190845"/>
                      </a:lnTo>
                      <a:lnTo>
                        <a:pt x="800172" y="1190845"/>
                      </a:lnTo>
                      <a:lnTo>
                        <a:pt x="799323" y="1189148"/>
                      </a:lnTo>
                      <a:lnTo>
                        <a:pt x="796749" y="1189996"/>
                      </a:lnTo>
                      <a:lnTo>
                        <a:pt x="795900" y="1189148"/>
                      </a:lnTo>
                      <a:lnTo>
                        <a:pt x="795051" y="1186576"/>
                      </a:lnTo>
                      <a:lnTo>
                        <a:pt x="794202" y="1186576"/>
                      </a:lnTo>
                      <a:lnTo>
                        <a:pt x="793353" y="1185728"/>
                      </a:lnTo>
                      <a:lnTo>
                        <a:pt x="793353" y="1183183"/>
                      </a:lnTo>
                      <a:lnTo>
                        <a:pt x="792504" y="1182308"/>
                      </a:lnTo>
                      <a:lnTo>
                        <a:pt x="790780" y="1181459"/>
                      </a:lnTo>
                      <a:lnTo>
                        <a:pt x="789931" y="1180611"/>
                      </a:lnTo>
                      <a:lnTo>
                        <a:pt x="790780" y="1178914"/>
                      </a:lnTo>
                      <a:lnTo>
                        <a:pt x="789082" y="1178066"/>
                      </a:lnTo>
                      <a:lnTo>
                        <a:pt x="788233" y="1176343"/>
                      </a:lnTo>
                      <a:lnTo>
                        <a:pt x="787384" y="1175494"/>
                      </a:lnTo>
                      <a:lnTo>
                        <a:pt x="787384" y="1177191"/>
                      </a:lnTo>
                      <a:lnTo>
                        <a:pt x="786508" y="1179763"/>
                      </a:lnTo>
                      <a:lnTo>
                        <a:pt x="785659" y="1178066"/>
                      </a:lnTo>
                      <a:lnTo>
                        <a:pt x="783961" y="1175494"/>
                      </a:lnTo>
                      <a:lnTo>
                        <a:pt x="783112" y="1175494"/>
                      </a:lnTo>
                      <a:lnTo>
                        <a:pt x="781414" y="1177191"/>
                      </a:lnTo>
                      <a:lnTo>
                        <a:pt x="780539" y="1175494"/>
                      </a:lnTo>
                      <a:lnTo>
                        <a:pt x="778841" y="1174646"/>
                      </a:lnTo>
                      <a:lnTo>
                        <a:pt x="778841" y="1172949"/>
                      </a:lnTo>
                      <a:lnTo>
                        <a:pt x="778841" y="1172101"/>
                      </a:lnTo>
                      <a:lnTo>
                        <a:pt x="779690" y="1172101"/>
                      </a:lnTo>
                      <a:lnTo>
                        <a:pt x="778841" y="1170378"/>
                      </a:lnTo>
                      <a:lnTo>
                        <a:pt x="779690" y="1169529"/>
                      </a:lnTo>
                      <a:lnTo>
                        <a:pt x="777143" y="1169529"/>
                      </a:lnTo>
                      <a:lnTo>
                        <a:pt x="775445" y="1171226"/>
                      </a:lnTo>
                      <a:lnTo>
                        <a:pt x="772871" y="1169529"/>
                      </a:lnTo>
                      <a:lnTo>
                        <a:pt x="771173" y="1165261"/>
                      </a:lnTo>
                      <a:lnTo>
                        <a:pt x="770324" y="1164413"/>
                      </a:lnTo>
                      <a:lnTo>
                        <a:pt x="769449" y="1163564"/>
                      </a:lnTo>
                      <a:lnTo>
                        <a:pt x="770324" y="1161867"/>
                      </a:lnTo>
                      <a:lnTo>
                        <a:pt x="770324" y="1159296"/>
                      </a:lnTo>
                      <a:lnTo>
                        <a:pt x="768600" y="1159296"/>
                      </a:lnTo>
                      <a:lnTo>
                        <a:pt x="768600" y="1157599"/>
                      </a:lnTo>
                      <a:lnTo>
                        <a:pt x="767751" y="1157599"/>
                      </a:lnTo>
                      <a:lnTo>
                        <a:pt x="766053" y="1155027"/>
                      </a:lnTo>
                      <a:lnTo>
                        <a:pt x="766053" y="1154179"/>
                      </a:lnTo>
                      <a:lnTo>
                        <a:pt x="766053" y="1153331"/>
                      </a:lnTo>
                      <a:lnTo>
                        <a:pt x="761781" y="1152482"/>
                      </a:lnTo>
                      <a:lnTo>
                        <a:pt x="760083" y="1150786"/>
                      </a:lnTo>
                      <a:lnTo>
                        <a:pt x="758359" y="1149937"/>
                      </a:lnTo>
                      <a:lnTo>
                        <a:pt x="755812" y="1150786"/>
                      </a:lnTo>
                      <a:lnTo>
                        <a:pt x="754963" y="1149937"/>
                      </a:lnTo>
                      <a:lnTo>
                        <a:pt x="752389" y="1148214"/>
                      </a:lnTo>
                      <a:lnTo>
                        <a:pt x="755812" y="1146517"/>
                      </a:lnTo>
                      <a:lnTo>
                        <a:pt x="755812" y="1145669"/>
                      </a:lnTo>
                      <a:lnTo>
                        <a:pt x="755812" y="1144821"/>
                      </a:lnTo>
                      <a:lnTo>
                        <a:pt x="755812" y="1143097"/>
                      </a:lnTo>
                      <a:lnTo>
                        <a:pt x="754963" y="1142249"/>
                      </a:lnTo>
                      <a:lnTo>
                        <a:pt x="756661" y="1140552"/>
                      </a:lnTo>
                      <a:lnTo>
                        <a:pt x="754963" y="1139704"/>
                      </a:lnTo>
                      <a:lnTo>
                        <a:pt x="754963" y="1137981"/>
                      </a:lnTo>
                      <a:lnTo>
                        <a:pt x="756661" y="1137981"/>
                      </a:lnTo>
                      <a:lnTo>
                        <a:pt x="756661" y="1136284"/>
                      </a:lnTo>
                      <a:lnTo>
                        <a:pt x="757510" y="1136284"/>
                      </a:lnTo>
                      <a:lnTo>
                        <a:pt x="759234" y="1133739"/>
                      </a:lnTo>
                      <a:lnTo>
                        <a:pt x="762630" y="1132890"/>
                      </a:lnTo>
                      <a:lnTo>
                        <a:pt x="760083" y="1131167"/>
                      </a:lnTo>
                      <a:lnTo>
                        <a:pt x="760083" y="1129470"/>
                      </a:lnTo>
                      <a:lnTo>
                        <a:pt x="759234" y="1128622"/>
                      </a:lnTo>
                      <a:lnTo>
                        <a:pt x="759234" y="1126899"/>
                      </a:lnTo>
                      <a:lnTo>
                        <a:pt x="760083" y="1126899"/>
                      </a:lnTo>
                      <a:lnTo>
                        <a:pt x="760932" y="1126050"/>
                      </a:lnTo>
                      <a:lnTo>
                        <a:pt x="760083" y="1123505"/>
                      </a:lnTo>
                      <a:lnTo>
                        <a:pt x="761781" y="1121809"/>
                      </a:lnTo>
                      <a:lnTo>
                        <a:pt x="761781" y="1120085"/>
                      </a:lnTo>
                      <a:lnTo>
                        <a:pt x="759234" y="1119237"/>
                      </a:lnTo>
                      <a:lnTo>
                        <a:pt x="758359" y="1114969"/>
                      </a:lnTo>
                      <a:lnTo>
                        <a:pt x="760083" y="1112423"/>
                      </a:lnTo>
                      <a:lnTo>
                        <a:pt x="760932" y="1107307"/>
                      </a:lnTo>
                      <a:lnTo>
                        <a:pt x="760932" y="1106458"/>
                      </a:lnTo>
                      <a:lnTo>
                        <a:pt x="759234" y="1106458"/>
                      </a:lnTo>
                      <a:lnTo>
                        <a:pt x="759234" y="1105610"/>
                      </a:lnTo>
                      <a:lnTo>
                        <a:pt x="759234" y="1103887"/>
                      </a:lnTo>
                      <a:lnTo>
                        <a:pt x="761781" y="1098770"/>
                      </a:lnTo>
                      <a:lnTo>
                        <a:pt x="761781" y="1097922"/>
                      </a:lnTo>
                      <a:lnTo>
                        <a:pt x="761781" y="1097073"/>
                      </a:lnTo>
                      <a:lnTo>
                        <a:pt x="762630" y="1093653"/>
                      </a:lnTo>
                      <a:lnTo>
                        <a:pt x="763479" y="1093653"/>
                      </a:lnTo>
                      <a:lnTo>
                        <a:pt x="766053" y="1091108"/>
                      </a:lnTo>
                      <a:lnTo>
                        <a:pt x="767751" y="1086840"/>
                      </a:lnTo>
                      <a:lnTo>
                        <a:pt x="769449" y="1083446"/>
                      </a:lnTo>
                      <a:lnTo>
                        <a:pt x="769449" y="1080875"/>
                      </a:lnTo>
                      <a:lnTo>
                        <a:pt x="771173" y="1080026"/>
                      </a:lnTo>
                      <a:lnTo>
                        <a:pt x="773720" y="1080026"/>
                      </a:lnTo>
                      <a:lnTo>
                        <a:pt x="773720" y="1080875"/>
                      </a:lnTo>
                      <a:lnTo>
                        <a:pt x="774569" y="1081723"/>
                      </a:lnTo>
                      <a:lnTo>
                        <a:pt x="776294" y="1081723"/>
                      </a:lnTo>
                      <a:lnTo>
                        <a:pt x="777143" y="1081723"/>
                      </a:lnTo>
                      <a:lnTo>
                        <a:pt x="778841" y="1082571"/>
                      </a:lnTo>
                      <a:lnTo>
                        <a:pt x="779690" y="1082571"/>
                      </a:lnTo>
                      <a:lnTo>
                        <a:pt x="780539" y="1081723"/>
                      </a:lnTo>
                      <a:lnTo>
                        <a:pt x="781414" y="1081723"/>
                      </a:lnTo>
                      <a:lnTo>
                        <a:pt x="783961" y="1080875"/>
                      </a:lnTo>
                      <a:lnTo>
                        <a:pt x="784810" y="1080026"/>
                      </a:lnTo>
                      <a:lnTo>
                        <a:pt x="787384" y="1081723"/>
                      </a:lnTo>
                      <a:lnTo>
                        <a:pt x="787384" y="1082571"/>
                      </a:lnTo>
                      <a:lnTo>
                        <a:pt x="788233" y="1082571"/>
                      </a:lnTo>
                      <a:lnTo>
                        <a:pt x="789931" y="1084295"/>
                      </a:lnTo>
                      <a:lnTo>
                        <a:pt x="790780" y="1083446"/>
                      </a:lnTo>
                      <a:lnTo>
                        <a:pt x="791629" y="1083446"/>
                      </a:lnTo>
                      <a:lnTo>
                        <a:pt x="793353" y="1081723"/>
                      </a:lnTo>
                      <a:lnTo>
                        <a:pt x="794202" y="1083446"/>
                      </a:lnTo>
                      <a:lnTo>
                        <a:pt x="795900" y="1083446"/>
                      </a:lnTo>
                      <a:lnTo>
                        <a:pt x="796749" y="1081723"/>
                      </a:lnTo>
                      <a:lnTo>
                        <a:pt x="796749" y="1079178"/>
                      </a:lnTo>
                      <a:lnTo>
                        <a:pt x="797625" y="1078330"/>
                      </a:lnTo>
                      <a:lnTo>
                        <a:pt x="797625" y="1077481"/>
                      </a:lnTo>
                      <a:lnTo>
                        <a:pt x="799323" y="1077481"/>
                      </a:lnTo>
                      <a:lnTo>
                        <a:pt x="799323" y="1076606"/>
                      </a:lnTo>
                      <a:lnTo>
                        <a:pt x="800172" y="1075758"/>
                      </a:lnTo>
                      <a:lnTo>
                        <a:pt x="799323" y="1074910"/>
                      </a:lnTo>
                      <a:lnTo>
                        <a:pt x="799323" y="1073213"/>
                      </a:lnTo>
                      <a:lnTo>
                        <a:pt x="798474" y="1072365"/>
                      </a:lnTo>
                      <a:lnTo>
                        <a:pt x="798474" y="1070641"/>
                      </a:lnTo>
                      <a:lnTo>
                        <a:pt x="796749" y="1069793"/>
                      </a:lnTo>
                      <a:lnTo>
                        <a:pt x="795051" y="1070641"/>
                      </a:lnTo>
                      <a:lnTo>
                        <a:pt x="794202" y="1069793"/>
                      </a:lnTo>
                      <a:lnTo>
                        <a:pt x="790780" y="1069793"/>
                      </a:lnTo>
                      <a:lnTo>
                        <a:pt x="789082" y="1068945"/>
                      </a:lnTo>
                      <a:lnTo>
                        <a:pt x="787384" y="1068096"/>
                      </a:lnTo>
                      <a:lnTo>
                        <a:pt x="789082" y="1067248"/>
                      </a:lnTo>
                      <a:lnTo>
                        <a:pt x="790780" y="1062979"/>
                      </a:lnTo>
                      <a:lnTo>
                        <a:pt x="792504" y="1062131"/>
                      </a:lnTo>
                      <a:lnTo>
                        <a:pt x="792504" y="1059559"/>
                      </a:lnTo>
                      <a:lnTo>
                        <a:pt x="793353" y="1057863"/>
                      </a:lnTo>
                      <a:lnTo>
                        <a:pt x="792504" y="1057014"/>
                      </a:lnTo>
                      <a:lnTo>
                        <a:pt x="791629" y="1056166"/>
                      </a:lnTo>
                      <a:lnTo>
                        <a:pt x="791629" y="1054443"/>
                      </a:lnTo>
                      <a:lnTo>
                        <a:pt x="793353" y="1051049"/>
                      </a:lnTo>
                      <a:lnTo>
                        <a:pt x="794202" y="1046781"/>
                      </a:lnTo>
                      <a:lnTo>
                        <a:pt x="795051" y="1045084"/>
                      </a:lnTo>
                      <a:lnTo>
                        <a:pt x="795051" y="1044236"/>
                      </a:lnTo>
                      <a:lnTo>
                        <a:pt x="796749" y="1040816"/>
                      </a:lnTo>
                      <a:lnTo>
                        <a:pt x="798474" y="1040816"/>
                      </a:lnTo>
                      <a:lnTo>
                        <a:pt x="799323" y="1039967"/>
                      </a:lnTo>
                      <a:lnTo>
                        <a:pt x="800172" y="1040816"/>
                      </a:lnTo>
                      <a:lnTo>
                        <a:pt x="800172" y="1039967"/>
                      </a:lnTo>
                      <a:lnTo>
                        <a:pt x="801021" y="1039119"/>
                      </a:lnTo>
                      <a:lnTo>
                        <a:pt x="801870" y="1039119"/>
                      </a:lnTo>
                      <a:lnTo>
                        <a:pt x="804443" y="1040816"/>
                      </a:lnTo>
                      <a:lnTo>
                        <a:pt x="806141" y="1040816"/>
                      </a:lnTo>
                      <a:lnTo>
                        <a:pt x="806141" y="1039967"/>
                      </a:lnTo>
                      <a:lnTo>
                        <a:pt x="806990" y="1040816"/>
                      </a:lnTo>
                      <a:lnTo>
                        <a:pt x="809563" y="1041664"/>
                      </a:lnTo>
                      <a:lnTo>
                        <a:pt x="811261" y="1041664"/>
                      </a:lnTo>
                      <a:lnTo>
                        <a:pt x="811261" y="1040816"/>
                      </a:lnTo>
                      <a:lnTo>
                        <a:pt x="811261" y="1039119"/>
                      </a:lnTo>
                      <a:lnTo>
                        <a:pt x="810412" y="1039119"/>
                      </a:lnTo>
                      <a:lnTo>
                        <a:pt x="810412" y="1036547"/>
                      </a:lnTo>
                      <a:lnTo>
                        <a:pt x="809563" y="1036547"/>
                      </a:lnTo>
                      <a:lnTo>
                        <a:pt x="808688" y="1035699"/>
                      </a:lnTo>
                      <a:lnTo>
                        <a:pt x="809563" y="1035699"/>
                      </a:lnTo>
                      <a:lnTo>
                        <a:pt x="809563" y="1034002"/>
                      </a:lnTo>
                      <a:lnTo>
                        <a:pt x="810412" y="1034002"/>
                      </a:lnTo>
                      <a:lnTo>
                        <a:pt x="811261" y="1033154"/>
                      </a:lnTo>
                      <a:lnTo>
                        <a:pt x="813808" y="1030582"/>
                      </a:lnTo>
                      <a:lnTo>
                        <a:pt x="815533" y="1027189"/>
                      </a:lnTo>
                      <a:lnTo>
                        <a:pt x="816382" y="1027189"/>
                      </a:lnTo>
                      <a:lnTo>
                        <a:pt x="817231" y="1025466"/>
                      </a:lnTo>
                      <a:lnTo>
                        <a:pt x="818080" y="1022921"/>
                      </a:lnTo>
                      <a:lnTo>
                        <a:pt x="818929" y="1021197"/>
                      </a:lnTo>
                      <a:lnTo>
                        <a:pt x="819778" y="1022921"/>
                      </a:lnTo>
                      <a:lnTo>
                        <a:pt x="818929" y="1024617"/>
                      </a:lnTo>
                      <a:lnTo>
                        <a:pt x="819778" y="1024617"/>
                      </a:lnTo>
                      <a:lnTo>
                        <a:pt x="820653" y="1026314"/>
                      </a:lnTo>
                      <a:lnTo>
                        <a:pt x="822351" y="1025466"/>
                      </a:lnTo>
                      <a:lnTo>
                        <a:pt x="823200" y="1023769"/>
                      </a:lnTo>
                      <a:lnTo>
                        <a:pt x="823200" y="1022072"/>
                      </a:lnTo>
                      <a:lnTo>
                        <a:pt x="824898" y="1022072"/>
                      </a:lnTo>
                      <a:lnTo>
                        <a:pt x="825774" y="1019501"/>
                      </a:lnTo>
                      <a:lnTo>
                        <a:pt x="825774" y="1018652"/>
                      </a:lnTo>
                      <a:lnTo>
                        <a:pt x="826623" y="1016955"/>
                      </a:lnTo>
                      <a:lnTo>
                        <a:pt x="828321" y="1012687"/>
                      </a:lnTo>
                      <a:lnTo>
                        <a:pt x="829170" y="1011839"/>
                      </a:lnTo>
                      <a:lnTo>
                        <a:pt x="830019" y="1010990"/>
                      </a:lnTo>
                      <a:lnTo>
                        <a:pt x="830019" y="1010115"/>
                      </a:lnTo>
                      <a:lnTo>
                        <a:pt x="831743" y="1009267"/>
                      </a:lnTo>
                      <a:lnTo>
                        <a:pt x="831743" y="1007570"/>
                      </a:lnTo>
                      <a:lnTo>
                        <a:pt x="832592" y="1006722"/>
                      </a:lnTo>
                      <a:lnTo>
                        <a:pt x="833441" y="1006722"/>
                      </a:lnTo>
                      <a:lnTo>
                        <a:pt x="833441" y="1007570"/>
                      </a:lnTo>
                      <a:lnTo>
                        <a:pt x="834290" y="1007570"/>
                      </a:lnTo>
                      <a:lnTo>
                        <a:pt x="835139" y="1008419"/>
                      </a:lnTo>
                      <a:lnTo>
                        <a:pt x="835988" y="1008419"/>
                      </a:lnTo>
                      <a:lnTo>
                        <a:pt x="836864" y="1005025"/>
                      </a:lnTo>
                      <a:lnTo>
                        <a:pt x="838562" y="1004150"/>
                      </a:lnTo>
                      <a:lnTo>
                        <a:pt x="839411" y="1003302"/>
                      </a:lnTo>
                      <a:lnTo>
                        <a:pt x="841958" y="1003302"/>
                      </a:lnTo>
                      <a:lnTo>
                        <a:pt x="841109" y="1000757"/>
                      </a:lnTo>
                      <a:lnTo>
                        <a:pt x="840260" y="999909"/>
                      </a:lnTo>
                      <a:lnTo>
                        <a:pt x="839411" y="998185"/>
                      </a:lnTo>
                      <a:lnTo>
                        <a:pt x="841958" y="994792"/>
                      </a:lnTo>
                      <a:lnTo>
                        <a:pt x="841958" y="993917"/>
                      </a:lnTo>
                      <a:lnTo>
                        <a:pt x="843682" y="993069"/>
                      </a:lnTo>
                      <a:lnTo>
                        <a:pt x="843682" y="992220"/>
                      </a:lnTo>
                      <a:lnTo>
                        <a:pt x="845380" y="991372"/>
                      </a:lnTo>
                      <a:lnTo>
                        <a:pt x="846229" y="987952"/>
                      </a:lnTo>
                      <a:lnTo>
                        <a:pt x="845380" y="986255"/>
                      </a:lnTo>
                      <a:lnTo>
                        <a:pt x="844531" y="986255"/>
                      </a:lnTo>
                      <a:lnTo>
                        <a:pt x="843682" y="984558"/>
                      </a:lnTo>
                      <a:lnTo>
                        <a:pt x="844531" y="984558"/>
                      </a:lnTo>
                      <a:lnTo>
                        <a:pt x="845380" y="985407"/>
                      </a:lnTo>
                      <a:lnTo>
                        <a:pt x="846229" y="985407"/>
                      </a:lnTo>
                      <a:lnTo>
                        <a:pt x="846229" y="984558"/>
                      </a:lnTo>
                      <a:lnTo>
                        <a:pt x="848803" y="982862"/>
                      </a:lnTo>
                      <a:lnTo>
                        <a:pt x="848803" y="981138"/>
                      </a:lnTo>
                      <a:lnTo>
                        <a:pt x="847954" y="980290"/>
                      </a:lnTo>
                      <a:lnTo>
                        <a:pt x="847954" y="978593"/>
                      </a:lnTo>
                      <a:lnTo>
                        <a:pt x="846229" y="978593"/>
                      </a:lnTo>
                      <a:lnTo>
                        <a:pt x="846229" y="976870"/>
                      </a:lnTo>
                      <a:lnTo>
                        <a:pt x="845380" y="975173"/>
                      </a:lnTo>
                      <a:lnTo>
                        <a:pt x="843682" y="974325"/>
                      </a:lnTo>
                      <a:lnTo>
                        <a:pt x="843682" y="972628"/>
                      </a:lnTo>
                      <a:lnTo>
                        <a:pt x="841109" y="970057"/>
                      </a:lnTo>
                      <a:lnTo>
                        <a:pt x="839411" y="970057"/>
                      </a:lnTo>
                      <a:lnTo>
                        <a:pt x="839411" y="969208"/>
                      </a:lnTo>
                      <a:lnTo>
                        <a:pt x="841109" y="966663"/>
                      </a:lnTo>
                      <a:lnTo>
                        <a:pt x="841958" y="966663"/>
                      </a:lnTo>
                      <a:lnTo>
                        <a:pt x="841109" y="966663"/>
                      </a:lnTo>
                      <a:lnTo>
                        <a:pt x="840260" y="965788"/>
                      </a:lnTo>
                      <a:lnTo>
                        <a:pt x="836864" y="965788"/>
                      </a:lnTo>
                      <a:lnTo>
                        <a:pt x="835988" y="965788"/>
                      </a:lnTo>
                      <a:lnTo>
                        <a:pt x="835988" y="967511"/>
                      </a:lnTo>
                      <a:lnTo>
                        <a:pt x="833441" y="967511"/>
                      </a:lnTo>
                      <a:lnTo>
                        <a:pt x="833441" y="965788"/>
                      </a:lnTo>
                      <a:lnTo>
                        <a:pt x="831743" y="965788"/>
                      </a:lnTo>
                      <a:lnTo>
                        <a:pt x="831743" y="966663"/>
                      </a:lnTo>
                      <a:lnTo>
                        <a:pt x="830868" y="966663"/>
                      </a:lnTo>
                      <a:lnTo>
                        <a:pt x="830868" y="965788"/>
                      </a:lnTo>
                      <a:lnTo>
                        <a:pt x="830019" y="965788"/>
                      </a:lnTo>
                      <a:lnTo>
                        <a:pt x="829170" y="964091"/>
                      </a:lnTo>
                      <a:lnTo>
                        <a:pt x="828321" y="964091"/>
                      </a:lnTo>
                      <a:lnTo>
                        <a:pt x="828321" y="964940"/>
                      </a:lnTo>
                      <a:lnTo>
                        <a:pt x="827472" y="964940"/>
                      </a:lnTo>
                      <a:lnTo>
                        <a:pt x="827472" y="964091"/>
                      </a:lnTo>
                      <a:lnTo>
                        <a:pt x="826623" y="964091"/>
                      </a:lnTo>
                      <a:lnTo>
                        <a:pt x="827472" y="963243"/>
                      </a:lnTo>
                      <a:lnTo>
                        <a:pt x="826623" y="963243"/>
                      </a:lnTo>
                      <a:lnTo>
                        <a:pt x="825774" y="963243"/>
                      </a:lnTo>
                      <a:lnTo>
                        <a:pt x="824898" y="962395"/>
                      </a:lnTo>
                      <a:lnTo>
                        <a:pt x="825774" y="962395"/>
                      </a:lnTo>
                      <a:lnTo>
                        <a:pt x="824898" y="961546"/>
                      </a:lnTo>
                      <a:lnTo>
                        <a:pt x="823200" y="961546"/>
                      </a:lnTo>
                      <a:lnTo>
                        <a:pt x="823200" y="960698"/>
                      </a:lnTo>
                      <a:lnTo>
                        <a:pt x="824049" y="960698"/>
                      </a:lnTo>
                      <a:lnTo>
                        <a:pt x="823200" y="959823"/>
                      </a:lnTo>
                      <a:lnTo>
                        <a:pt x="823200" y="958975"/>
                      </a:lnTo>
                      <a:lnTo>
                        <a:pt x="822351" y="958126"/>
                      </a:lnTo>
                      <a:lnTo>
                        <a:pt x="821502" y="958975"/>
                      </a:lnTo>
                      <a:lnTo>
                        <a:pt x="821502" y="958126"/>
                      </a:lnTo>
                      <a:lnTo>
                        <a:pt x="822351" y="958126"/>
                      </a:lnTo>
                      <a:lnTo>
                        <a:pt x="822351" y="956430"/>
                      </a:lnTo>
                      <a:lnTo>
                        <a:pt x="822351" y="957278"/>
                      </a:lnTo>
                      <a:lnTo>
                        <a:pt x="823200" y="954706"/>
                      </a:lnTo>
                      <a:lnTo>
                        <a:pt x="822351" y="954706"/>
                      </a:lnTo>
                      <a:lnTo>
                        <a:pt x="821502" y="956430"/>
                      </a:lnTo>
                      <a:lnTo>
                        <a:pt x="820653" y="956430"/>
                      </a:lnTo>
                      <a:lnTo>
                        <a:pt x="819778" y="955581"/>
                      </a:lnTo>
                      <a:lnTo>
                        <a:pt x="820653" y="953858"/>
                      </a:lnTo>
                      <a:lnTo>
                        <a:pt x="820653" y="953010"/>
                      </a:lnTo>
                      <a:lnTo>
                        <a:pt x="818929" y="953858"/>
                      </a:lnTo>
                      <a:lnTo>
                        <a:pt x="818929" y="954706"/>
                      </a:lnTo>
                      <a:lnTo>
                        <a:pt x="818080" y="954706"/>
                      </a:lnTo>
                      <a:lnTo>
                        <a:pt x="817231" y="954706"/>
                      </a:lnTo>
                      <a:lnTo>
                        <a:pt x="816382" y="953858"/>
                      </a:lnTo>
                      <a:lnTo>
                        <a:pt x="814684" y="954706"/>
                      </a:lnTo>
                      <a:lnTo>
                        <a:pt x="813808" y="954706"/>
                      </a:lnTo>
                      <a:lnTo>
                        <a:pt x="813808" y="953010"/>
                      </a:lnTo>
                      <a:lnTo>
                        <a:pt x="812959" y="953858"/>
                      </a:lnTo>
                      <a:lnTo>
                        <a:pt x="812110" y="953858"/>
                      </a:lnTo>
                      <a:lnTo>
                        <a:pt x="811261" y="953858"/>
                      </a:lnTo>
                      <a:lnTo>
                        <a:pt x="811261" y="954706"/>
                      </a:lnTo>
                      <a:lnTo>
                        <a:pt x="810412" y="954706"/>
                      </a:lnTo>
                      <a:lnTo>
                        <a:pt x="810412" y="953858"/>
                      </a:lnTo>
                      <a:lnTo>
                        <a:pt x="809563" y="954706"/>
                      </a:lnTo>
                      <a:lnTo>
                        <a:pt x="808688" y="953858"/>
                      </a:lnTo>
                      <a:lnTo>
                        <a:pt x="810412" y="953010"/>
                      </a:lnTo>
                      <a:lnTo>
                        <a:pt x="810412" y="949616"/>
                      </a:lnTo>
                      <a:lnTo>
                        <a:pt x="809563" y="949616"/>
                      </a:lnTo>
                      <a:lnTo>
                        <a:pt x="806990" y="947893"/>
                      </a:lnTo>
                      <a:lnTo>
                        <a:pt x="806141" y="948741"/>
                      </a:lnTo>
                      <a:lnTo>
                        <a:pt x="806141" y="947893"/>
                      </a:lnTo>
                      <a:lnTo>
                        <a:pt x="805292" y="947893"/>
                      </a:lnTo>
                      <a:lnTo>
                        <a:pt x="805292" y="946196"/>
                      </a:lnTo>
                      <a:lnTo>
                        <a:pt x="804443" y="946196"/>
                      </a:lnTo>
                      <a:lnTo>
                        <a:pt x="804443" y="945348"/>
                      </a:lnTo>
                      <a:lnTo>
                        <a:pt x="803594" y="945348"/>
                      </a:lnTo>
                      <a:lnTo>
                        <a:pt x="803594" y="943625"/>
                      </a:lnTo>
                      <a:lnTo>
                        <a:pt x="802719" y="943625"/>
                      </a:lnTo>
                      <a:lnTo>
                        <a:pt x="802719" y="942776"/>
                      </a:lnTo>
                      <a:lnTo>
                        <a:pt x="801870" y="941079"/>
                      </a:lnTo>
                      <a:lnTo>
                        <a:pt x="801021" y="941079"/>
                      </a:lnTo>
                      <a:lnTo>
                        <a:pt x="799323" y="941928"/>
                      </a:lnTo>
                      <a:lnTo>
                        <a:pt x="798474" y="941928"/>
                      </a:lnTo>
                      <a:lnTo>
                        <a:pt x="797625" y="941928"/>
                      </a:lnTo>
                      <a:lnTo>
                        <a:pt x="796749" y="942776"/>
                      </a:lnTo>
                      <a:lnTo>
                        <a:pt x="795900" y="941928"/>
                      </a:lnTo>
                      <a:lnTo>
                        <a:pt x="794202" y="942776"/>
                      </a:lnTo>
                      <a:lnTo>
                        <a:pt x="791629" y="942776"/>
                      </a:lnTo>
                      <a:lnTo>
                        <a:pt x="790780" y="942776"/>
                      </a:lnTo>
                      <a:lnTo>
                        <a:pt x="789931" y="942776"/>
                      </a:lnTo>
                      <a:lnTo>
                        <a:pt x="789082" y="943625"/>
                      </a:lnTo>
                      <a:lnTo>
                        <a:pt x="788233" y="942776"/>
                      </a:lnTo>
                      <a:lnTo>
                        <a:pt x="787384" y="942776"/>
                      </a:lnTo>
                      <a:lnTo>
                        <a:pt x="786508" y="941928"/>
                      </a:lnTo>
                      <a:lnTo>
                        <a:pt x="784810" y="942776"/>
                      </a:lnTo>
                      <a:lnTo>
                        <a:pt x="783961" y="943625"/>
                      </a:lnTo>
                      <a:lnTo>
                        <a:pt x="783112" y="942776"/>
                      </a:lnTo>
                      <a:lnTo>
                        <a:pt x="781414" y="942776"/>
                      </a:lnTo>
                      <a:lnTo>
                        <a:pt x="780539" y="941928"/>
                      </a:lnTo>
                      <a:lnTo>
                        <a:pt x="780539" y="942776"/>
                      </a:lnTo>
                      <a:lnTo>
                        <a:pt x="778841" y="941079"/>
                      </a:lnTo>
                      <a:lnTo>
                        <a:pt x="778841" y="941928"/>
                      </a:lnTo>
                      <a:lnTo>
                        <a:pt x="777992" y="941079"/>
                      </a:lnTo>
                      <a:lnTo>
                        <a:pt x="777143" y="937659"/>
                      </a:lnTo>
                      <a:lnTo>
                        <a:pt x="774569" y="935114"/>
                      </a:lnTo>
                      <a:lnTo>
                        <a:pt x="773720" y="935114"/>
                      </a:lnTo>
                      <a:lnTo>
                        <a:pt x="772871" y="934266"/>
                      </a:lnTo>
                      <a:lnTo>
                        <a:pt x="771173" y="936811"/>
                      </a:lnTo>
                      <a:lnTo>
                        <a:pt x="770324" y="937659"/>
                      </a:lnTo>
                      <a:lnTo>
                        <a:pt x="769449" y="936811"/>
                      </a:lnTo>
                      <a:lnTo>
                        <a:pt x="768600" y="935963"/>
                      </a:lnTo>
                      <a:lnTo>
                        <a:pt x="766902" y="936811"/>
                      </a:lnTo>
                      <a:lnTo>
                        <a:pt x="766053" y="938534"/>
                      </a:lnTo>
                      <a:lnTo>
                        <a:pt x="766053" y="940231"/>
                      </a:lnTo>
                      <a:lnTo>
                        <a:pt x="763479" y="940231"/>
                      </a:lnTo>
                      <a:lnTo>
                        <a:pt x="761781" y="941079"/>
                      </a:lnTo>
                      <a:lnTo>
                        <a:pt x="760083" y="941079"/>
                      </a:lnTo>
                      <a:lnTo>
                        <a:pt x="759234" y="939383"/>
                      </a:lnTo>
                      <a:lnTo>
                        <a:pt x="760083" y="937659"/>
                      </a:lnTo>
                      <a:lnTo>
                        <a:pt x="756661" y="936811"/>
                      </a:lnTo>
                      <a:lnTo>
                        <a:pt x="756661" y="935963"/>
                      </a:lnTo>
                      <a:lnTo>
                        <a:pt x="754963" y="935114"/>
                      </a:lnTo>
                      <a:lnTo>
                        <a:pt x="755812" y="934266"/>
                      </a:lnTo>
                      <a:lnTo>
                        <a:pt x="755812" y="933418"/>
                      </a:lnTo>
                      <a:lnTo>
                        <a:pt x="754963" y="932543"/>
                      </a:lnTo>
                      <a:lnTo>
                        <a:pt x="754114" y="932543"/>
                      </a:lnTo>
                      <a:lnTo>
                        <a:pt x="752389" y="929998"/>
                      </a:lnTo>
                      <a:lnTo>
                        <a:pt x="751540" y="929998"/>
                      </a:lnTo>
                      <a:lnTo>
                        <a:pt x="750691" y="931694"/>
                      </a:lnTo>
                      <a:lnTo>
                        <a:pt x="749842" y="931694"/>
                      </a:lnTo>
                      <a:lnTo>
                        <a:pt x="748144" y="928301"/>
                      </a:lnTo>
                      <a:lnTo>
                        <a:pt x="745571" y="927453"/>
                      </a:lnTo>
                      <a:lnTo>
                        <a:pt x="745571" y="926578"/>
                      </a:lnTo>
                      <a:lnTo>
                        <a:pt x="743873" y="924033"/>
                      </a:lnTo>
                      <a:lnTo>
                        <a:pt x="743024" y="924033"/>
                      </a:lnTo>
                      <a:lnTo>
                        <a:pt x="743024" y="923184"/>
                      </a:lnTo>
                      <a:lnTo>
                        <a:pt x="742149" y="923184"/>
                      </a:lnTo>
                      <a:lnTo>
                        <a:pt x="740451" y="924033"/>
                      </a:lnTo>
                      <a:lnTo>
                        <a:pt x="738753" y="924033"/>
                      </a:lnTo>
                      <a:lnTo>
                        <a:pt x="737904" y="925729"/>
                      </a:lnTo>
                      <a:lnTo>
                        <a:pt x="738753" y="927453"/>
                      </a:lnTo>
                      <a:lnTo>
                        <a:pt x="737904" y="927453"/>
                      </a:lnTo>
                      <a:lnTo>
                        <a:pt x="737055" y="928301"/>
                      </a:lnTo>
                      <a:lnTo>
                        <a:pt x="734481" y="929149"/>
                      </a:lnTo>
                      <a:lnTo>
                        <a:pt x="732783" y="928301"/>
                      </a:lnTo>
                      <a:lnTo>
                        <a:pt x="731934" y="926578"/>
                      </a:lnTo>
                      <a:lnTo>
                        <a:pt x="732783" y="924881"/>
                      </a:lnTo>
                      <a:lnTo>
                        <a:pt x="731934" y="923184"/>
                      </a:lnTo>
                      <a:lnTo>
                        <a:pt x="728512" y="921461"/>
                      </a:lnTo>
                      <a:lnTo>
                        <a:pt x="728512" y="920613"/>
                      </a:lnTo>
                      <a:lnTo>
                        <a:pt x="726814" y="920613"/>
                      </a:lnTo>
                      <a:lnTo>
                        <a:pt x="726814" y="921461"/>
                      </a:lnTo>
                      <a:lnTo>
                        <a:pt x="726814" y="924033"/>
                      </a:lnTo>
                      <a:lnTo>
                        <a:pt x="725965" y="924033"/>
                      </a:lnTo>
                      <a:lnTo>
                        <a:pt x="725089" y="925729"/>
                      </a:lnTo>
                      <a:lnTo>
                        <a:pt x="724240" y="924881"/>
                      </a:lnTo>
                      <a:lnTo>
                        <a:pt x="723391" y="925729"/>
                      </a:lnTo>
                      <a:lnTo>
                        <a:pt x="719969" y="926578"/>
                      </a:lnTo>
                      <a:lnTo>
                        <a:pt x="719120" y="926578"/>
                      </a:lnTo>
                      <a:lnTo>
                        <a:pt x="717422" y="926578"/>
                      </a:lnTo>
                      <a:lnTo>
                        <a:pt x="716573" y="922336"/>
                      </a:lnTo>
                      <a:lnTo>
                        <a:pt x="714875" y="922336"/>
                      </a:lnTo>
                      <a:lnTo>
                        <a:pt x="713999" y="922336"/>
                      </a:lnTo>
                      <a:lnTo>
                        <a:pt x="713150" y="922336"/>
                      </a:lnTo>
                      <a:lnTo>
                        <a:pt x="711452" y="922336"/>
                      </a:lnTo>
                      <a:lnTo>
                        <a:pt x="709754" y="920613"/>
                      </a:lnTo>
                      <a:lnTo>
                        <a:pt x="709754" y="922336"/>
                      </a:lnTo>
                      <a:lnTo>
                        <a:pt x="708905" y="923184"/>
                      </a:lnTo>
                      <a:lnTo>
                        <a:pt x="708030" y="924033"/>
                      </a:lnTo>
                      <a:lnTo>
                        <a:pt x="708030" y="926578"/>
                      </a:lnTo>
                      <a:lnTo>
                        <a:pt x="707181" y="926578"/>
                      </a:lnTo>
                      <a:lnTo>
                        <a:pt x="704634" y="929149"/>
                      </a:lnTo>
                      <a:lnTo>
                        <a:pt x="701211" y="929149"/>
                      </a:lnTo>
                      <a:lnTo>
                        <a:pt x="698664" y="930846"/>
                      </a:lnTo>
                      <a:lnTo>
                        <a:pt x="696091" y="929998"/>
                      </a:lnTo>
                      <a:lnTo>
                        <a:pt x="693544" y="932543"/>
                      </a:lnTo>
                      <a:lnTo>
                        <a:pt x="690121" y="933418"/>
                      </a:lnTo>
                      <a:lnTo>
                        <a:pt x="689272" y="933418"/>
                      </a:lnTo>
                      <a:lnTo>
                        <a:pt x="688423" y="935963"/>
                      </a:lnTo>
                      <a:lnTo>
                        <a:pt x="687574" y="936811"/>
                      </a:lnTo>
                      <a:lnTo>
                        <a:pt x="685850" y="935963"/>
                      </a:lnTo>
                      <a:lnTo>
                        <a:pt x="684152" y="935114"/>
                      </a:lnTo>
                      <a:lnTo>
                        <a:pt x="681605" y="934266"/>
                      </a:lnTo>
                      <a:lnTo>
                        <a:pt x="680730" y="934266"/>
                      </a:lnTo>
                      <a:lnTo>
                        <a:pt x="678183" y="932543"/>
                      </a:lnTo>
                      <a:lnTo>
                        <a:pt x="675636" y="932543"/>
                      </a:lnTo>
                      <a:lnTo>
                        <a:pt x="673911" y="933418"/>
                      </a:lnTo>
                      <a:lnTo>
                        <a:pt x="671364" y="934266"/>
                      </a:lnTo>
                      <a:lnTo>
                        <a:pt x="669640" y="932543"/>
                      </a:lnTo>
                      <a:lnTo>
                        <a:pt x="668791" y="932543"/>
                      </a:lnTo>
                      <a:lnTo>
                        <a:pt x="667093" y="933418"/>
                      </a:lnTo>
                      <a:lnTo>
                        <a:pt x="664546" y="933418"/>
                      </a:lnTo>
                      <a:lnTo>
                        <a:pt x="663670" y="933418"/>
                      </a:lnTo>
                      <a:lnTo>
                        <a:pt x="662821" y="919764"/>
                      </a:lnTo>
                      <a:lnTo>
                        <a:pt x="660274" y="901869"/>
                      </a:lnTo>
                      <a:lnTo>
                        <a:pt x="660274" y="901021"/>
                      </a:lnTo>
                      <a:lnTo>
                        <a:pt x="656852" y="898449"/>
                      </a:lnTo>
                      <a:lnTo>
                        <a:pt x="647460" y="889090"/>
                      </a:lnTo>
                      <a:lnTo>
                        <a:pt x="635521" y="878009"/>
                      </a:lnTo>
                      <a:lnTo>
                        <a:pt x="604825" y="849880"/>
                      </a:lnTo>
                      <a:lnTo>
                        <a:pt x="603976" y="849880"/>
                      </a:lnTo>
                      <a:lnTo>
                        <a:pt x="603127" y="850728"/>
                      </a:lnTo>
                      <a:lnTo>
                        <a:pt x="599704" y="851577"/>
                      </a:lnTo>
                      <a:lnTo>
                        <a:pt x="598006" y="852425"/>
                      </a:lnTo>
                      <a:lnTo>
                        <a:pt x="596282" y="852425"/>
                      </a:lnTo>
                      <a:lnTo>
                        <a:pt x="595433" y="854997"/>
                      </a:lnTo>
                      <a:lnTo>
                        <a:pt x="593735" y="855845"/>
                      </a:lnTo>
                      <a:lnTo>
                        <a:pt x="592886" y="856693"/>
                      </a:lnTo>
                      <a:lnTo>
                        <a:pt x="591161" y="856693"/>
                      </a:lnTo>
                      <a:lnTo>
                        <a:pt x="590312" y="857542"/>
                      </a:lnTo>
                      <a:lnTo>
                        <a:pt x="588614" y="857542"/>
                      </a:lnTo>
                      <a:lnTo>
                        <a:pt x="588614" y="859238"/>
                      </a:lnTo>
                      <a:lnTo>
                        <a:pt x="586041" y="860087"/>
                      </a:lnTo>
                      <a:lnTo>
                        <a:pt x="582645" y="858390"/>
                      </a:lnTo>
                      <a:lnTo>
                        <a:pt x="580947" y="858390"/>
                      </a:lnTo>
                      <a:lnTo>
                        <a:pt x="580071" y="857542"/>
                      </a:lnTo>
                      <a:lnTo>
                        <a:pt x="575826" y="858390"/>
                      </a:lnTo>
                      <a:lnTo>
                        <a:pt x="570706" y="860087"/>
                      </a:lnTo>
                      <a:lnTo>
                        <a:pt x="568981" y="860962"/>
                      </a:lnTo>
                      <a:lnTo>
                        <a:pt x="568132" y="860962"/>
                      </a:lnTo>
                      <a:lnTo>
                        <a:pt x="567283" y="860962"/>
                      </a:lnTo>
                      <a:lnTo>
                        <a:pt x="567283" y="858390"/>
                      </a:lnTo>
                      <a:lnTo>
                        <a:pt x="566434" y="858390"/>
                      </a:lnTo>
                      <a:lnTo>
                        <a:pt x="565585" y="855845"/>
                      </a:lnTo>
                      <a:lnTo>
                        <a:pt x="563861" y="854122"/>
                      </a:lnTo>
                      <a:lnTo>
                        <a:pt x="562163" y="853273"/>
                      </a:lnTo>
                      <a:lnTo>
                        <a:pt x="561314" y="852425"/>
                      </a:lnTo>
                      <a:lnTo>
                        <a:pt x="560465" y="851577"/>
                      </a:lnTo>
                      <a:lnTo>
                        <a:pt x="560465" y="849880"/>
                      </a:lnTo>
                      <a:lnTo>
                        <a:pt x="558767" y="849880"/>
                      </a:lnTo>
                      <a:lnTo>
                        <a:pt x="557892" y="848157"/>
                      </a:lnTo>
                      <a:lnTo>
                        <a:pt x="557043" y="848157"/>
                      </a:lnTo>
                      <a:lnTo>
                        <a:pt x="557043" y="849880"/>
                      </a:lnTo>
                      <a:lnTo>
                        <a:pt x="555345" y="850728"/>
                      </a:lnTo>
                      <a:lnTo>
                        <a:pt x="554496" y="849880"/>
                      </a:lnTo>
                      <a:lnTo>
                        <a:pt x="552798" y="850728"/>
                      </a:lnTo>
                      <a:lnTo>
                        <a:pt x="551073" y="849880"/>
                      </a:lnTo>
                      <a:lnTo>
                        <a:pt x="548526" y="851577"/>
                      </a:lnTo>
                      <a:lnTo>
                        <a:pt x="546802" y="853273"/>
                      </a:lnTo>
                      <a:lnTo>
                        <a:pt x="545104" y="851577"/>
                      </a:lnTo>
                      <a:lnTo>
                        <a:pt x="544255" y="852425"/>
                      </a:lnTo>
                      <a:lnTo>
                        <a:pt x="543406" y="850728"/>
                      </a:lnTo>
                      <a:lnTo>
                        <a:pt x="539983" y="849880"/>
                      </a:lnTo>
                      <a:lnTo>
                        <a:pt x="539134" y="849005"/>
                      </a:lnTo>
                      <a:lnTo>
                        <a:pt x="538285" y="847308"/>
                      </a:lnTo>
                      <a:lnTo>
                        <a:pt x="537436" y="847308"/>
                      </a:lnTo>
                      <a:lnTo>
                        <a:pt x="534863" y="849880"/>
                      </a:lnTo>
                      <a:lnTo>
                        <a:pt x="533165" y="847308"/>
                      </a:lnTo>
                      <a:lnTo>
                        <a:pt x="532316" y="846460"/>
                      </a:lnTo>
                      <a:lnTo>
                        <a:pt x="529742" y="847308"/>
                      </a:lnTo>
                      <a:lnTo>
                        <a:pt x="527195" y="845611"/>
                      </a:lnTo>
                      <a:lnTo>
                        <a:pt x="523773" y="844763"/>
                      </a:lnTo>
                      <a:lnTo>
                        <a:pt x="524622" y="841343"/>
                      </a:lnTo>
                      <a:lnTo>
                        <a:pt x="524622" y="839646"/>
                      </a:lnTo>
                      <a:lnTo>
                        <a:pt x="520377" y="839646"/>
                      </a:lnTo>
                      <a:lnTo>
                        <a:pt x="517803" y="836226"/>
                      </a:lnTo>
                      <a:lnTo>
                        <a:pt x="515256" y="834530"/>
                      </a:lnTo>
                      <a:lnTo>
                        <a:pt x="514407" y="834530"/>
                      </a:lnTo>
                      <a:lnTo>
                        <a:pt x="512683" y="834530"/>
                      </a:lnTo>
                      <a:lnTo>
                        <a:pt x="512683" y="832833"/>
                      </a:lnTo>
                      <a:lnTo>
                        <a:pt x="510136" y="831958"/>
                      </a:lnTo>
                      <a:lnTo>
                        <a:pt x="509287" y="831958"/>
                      </a:lnTo>
                      <a:lnTo>
                        <a:pt x="507562" y="829413"/>
                      </a:lnTo>
                      <a:lnTo>
                        <a:pt x="506713" y="828565"/>
                      </a:lnTo>
                      <a:lnTo>
                        <a:pt x="505864" y="827716"/>
                      </a:lnTo>
                      <a:lnTo>
                        <a:pt x="504166" y="826841"/>
                      </a:lnTo>
                      <a:lnTo>
                        <a:pt x="502442" y="828565"/>
                      </a:lnTo>
                      <a:lnTo>
                        <a:pt x="501593" y="830261"/>
                      </a:lnTo>
                      <a:lnTo>
                        <a:pt x="499895" y="828565"/>
                      </a:lnTo>
                      <a:lnTo>
                        <a:pt x="497321" y="826841"/>
                      </a:lnTo>
                      <a:lnTo>
                        <a:pt x="498197" y="826841"/>
                      </a:lnTo>
                      <a:lnTo>
                        <a:pt x="497321" y="826841"/>
                      </a:lnTo>
                      <a:lnTo>
                        <a:pt x="496472" y="825145"/>
                      </a:lnTo>
                      <a:lnTo>
                        <a:pt x="496472" y="825993"/>
                      </a:lnTo>
                      <a:lnTo>
                        <a:pt x="494775" y="824296"/>
                      </a:lnTo>
                      <a:lnTo>
                        <a:pt x="493926" y="825145"/>
                      </a:lnTo>
                      <a:lnTo>
                        <a:pt x="493077" y="824296"/>
                      </a:lnTo>
                      <a:lnTo>
                        <a:pt x="491352" y="823448"/>
                      </a:lnTo>
                      <a:lnTo>
                        <a:pt x="492228" y="822599"/>
                      </a:lnTo>
                      <a:lnTo>
                        <a:pt x="491352" y="822599"/>
                      </a:lnTo>
                      <a:lnTo>
                        <a:pt x="491352" y="821751"/>
                      </a:lnTo>
                      <a:lnTo>
                        <a:pt x="489654" y="821751"/>
                      </a:lnTo>
                      <a:lnTo>
                        <a:pt x="490503" y="821751"/>
                      </a:lnTo>
                      <a:lnTo>
                        <a:pt x="488805" y="822599"/>
                      </a:lnTo>
                      <a:lnTo>
                        <a:pt x="488805" y="821751"/>
                      </a:lnTo>
                      <a:lnTo>
                        <a:pt x="487107" y="820876"/>
                      </a:lnTo>
                      <a:lnTo>
                        <a:pt x="485383" y="819179"/>
                      </a:lnTo>
                      <a:lnTo>
                        <a:pt x="484534" y="817483"/>
                      </a:lnTo>
                      <a:lnTo>
                        <a:pt x="480262" y="816634"/>
                      </a:lnTo>
                      <a:lnTo>
                        <a:pt x="478564" y="814911"/>
                      </a:lnTo>
                      <a:lnTo>
                        <a:pt x="475142" y="812366"/>
                      </a:lnTo>
                      <a:lnTo>
                        <a:pt x="474293" y="811518"/>
                      </a:lnTo>
                      <a:lnTo>
                        <a:pt x="474293" y="810669"/>
                      </a:lnTo>
                      <a:lnTo>
                        <a:pt x="472595" y="810669"/>
                      </a:lnTo>
                      <a:lnTo>
                        <a:pt x="471746" y="808946"/>
                      </a:lnTo>
                      <a:lnTo>
                        <a:pt x="470048" y="808098"/>
                      </a:lnTo>
                      <a:lnTo>
                        <a:pt x="470048" y="807249"/>
                      </a:lnTo>
                      <a:lnTo>
                        <a:pt x="470897" y="807249"/>
                      </a:lnTo>
                      <a:lnTo>
                        <a:pt x="470048" y="806401"/>
                      </a:lnTo>
                      <a:lnTo>
                        <a:pt x="469172" y="807249"/>
                      </a:lnTo>
                      <a:lnTo>
                        <a:pt x="468323" y="807249"/>
                      </a:lnTo>
                      <a:lnTo>
                        <a:pt x="467474" y="806401"/>
                      </a:lnTo>
                      <a:lnTo>
                        <a:pt x="466625" y="805553"/>
                      </a:lnTo>
                      <a:lnTo>
                        <a:pt x="466625" y="806401"/>
                      </a:lnTo>
                      <a:lnTo>
                        <a:pt x="465776" y="806401"/>
                      </a:lnTo>
                      <a:lnTo>
                        <a:pt x="464927" y="803829"/>
                      </a:lnTo>
                      <a:lnTo>
                        <a:pt x="464927" y="804704"/>
                      </a:lnTo>
                      <a:lnTo>
                        <a:pt x="464078" y="803829"/>
                      </a:lnTo>
                      <a:lnTo>
                        <a:pt x="463203" y="803829"/>
                      </a:lnTo>
                      <a:lnTo>
                        <a:pt x="463203" y="802981"/>
                      </a:lnTo>
                      <a:lnTo>
                        <a:pt x="462354" y="800436"/>
                      </a:lnTo>
                      <a:lnTo>
                        <a:pt x="461505" y="799587"/>
                      </a:lnTo>
                      <a:lnTo>
                        <a:pt x="459807" y="799587"/>
                      </a:lnTo>
                      <a:lnTo>
                        <a:pt x="457233" y="797864"/>
                      </a:lnTo>
                      <a:lnTo>
                        <a:pt x="456384" y="798713"/>
                      </a:lnTo>
                      <a:lnTo>
                        <a:pt x="453837" y="797864"/>
                      </a:lnTo>
                      <a:lnTo>
                        <a:pt x="452988" y="798713"/>
                      </a:lnTo>
                      <a:lnTo>
                        <a:pt x="450415" y="797016"/>
                      </a:lnTo>
                      <a:lnTo>
                        <a:pt x="450415" y="796167"/>
                      </a:lnTo>
                      <a:lnTo>
                        <a:pt x="449566" y="796167"/>
                      </a:lnTo>
                      <a:lnTo>
                        <a:pt x="447868" y="797016"/>
                      </a:lnTo>
                      <a:lnTo>
                        <a:pt x="446992" y="797016"/>
                      </a:lnTo>
                      <a:lnTo>
                        <a:pt x="446143" y="795319"/>
                      </a:lnTo>
                      <a:lnTo>
                        <a:pt x="445294" y="797016"/>
                      </a:lnTo>
                      <a:lnTo>
                        <a:pt x="444445" y="797016"/>
                      </a:lnTo>
                      <a:lnTo>
                        <a:pt x="443596" y="797864"/>
                      </a:lnTo>
                      <a:lnTo>
                        <a:pt x="442747" y="796167"/>
                      </a:lnTo>
                      <a:lnTo>
                        <a:pt x="441023" y="795319"/>
                      </a:lnTo>
                      <a:lnTo>
                        <a:pt x="440174" y="794471"/>
                      </a:lnTo>
                      <a:lnTo>
                        <a:pt x="440174" y="795319"/>
                      </a:lnTo>
                      <a:lnTo>
                        <a:pt x="439325" y="795319"/>
                      </a:lnTo>
                      <a:lnTo>
                        <a:pt x="437627" y="793596"/>
                      </a:lnTo>
                      <a:lnTo>
                        <a:pt x="435053" y="793596"/>
                      </a:lnTo>
                      <a:lnTo>
                        <a:pt x="431658" y="791899"/>
                      </a:lnTo>
                      <a:lnTo>
                        <a:pt x="431658" y="792748"/>
                      </a:lnTo>
                      <a:lnTo>
                        <a:pt x="429933" y="791899"/>
                      </a:lnTo>
                      <a:lnTo>
                        <a:pt x="429084" y="791899"/>
                      </a:lnTo>
                      <a:lnTo>
                        <a:pt x="428235" y="792748"/>
                      </a:lnTo>
                      <a:lnTo>
                        <a:pt x="425688" y="792748"/>
                      </a:lnTo>
                      <a:lnTo>
                        <a:pt x="424813" y="792748"/>
                      </a:lnTo>
                      <a:lnTo>
                        <a:pt x="418843" y="793596"/>
                      </a:lnTo>
                      <a:lnTo>
                        <a:pt x="418843" y="794471"/>
                      </a:lnTo>
                      <a:lnTo>
                        <a:pt x="417994" y="795319"/>
                      </a:lnTo>
                      <a:lnTo>
                        <a:pt x="416296" y="795319"/>
                      </a:lnTo>
                      <a:lnTo>
                        <a:pt x="415447" y="794471"/>
                      </a:lnTo>
                      <a:lnTo>
                        <a:pt x="413723" y="795319"/>
                      </a:lnTo>
                      <a:lnTo>
                        <a:pt x="412874" y="795319"/>
                      </a:lnTo>
                      <a:lnTo>
                        <a:pt x="412025" y="796167"/>
                      </a:lnTo>
                      <a:lnTo>
                        <a:pt x="410327" y="797864"/>
                      </a:lnTo>
                      <a:lnTo>
                        <a:pt x="408629" y="797864"/>
                      </a:lnTo>
                      <a:lnTo>
                        <a:pt x="407753" y="797864"/>
                      </a:lnTo>
                      <a:lnTo>
                        <a:pt x="404357" y="799587"/>
                      </a:lnTo>
                      <a:lnTo>
                        <a:pt x="401784" y="801284"/>
                      </a:lnTo>
                      <a:lnTo>
                        <a:pt x="400935" y="800436"/>
                      </a:lnTo>
                      <a:lnTo>
                        <a:pt x="400086" y="801284"/>
                      </a:lnTo>
                      <a:lnTo>
                        <a:pt x="399237" y="801284"/>
                      </a:lnTo>
                      <a:lnTo>
                        <a:pt x="398388" y="802133"/>
                      </a:lnTo>
                      <a:lnTo>
                        <a:pt x="398388" y="802981"/>
                      </a:lnTo>
                      <a:lnTo>
                        <a:pt x="396663" y="802981"/>
                      </a:lnTo>
                      <a:lnTo>
                        <a:pt x="395814" y="803829"/>
                      </a:lnTo>
                      <a:lnTo>
                        <a:pt x="396663" y="805553"/>
                      </a:lnTo>
                      <a:lnTo>
                        <a:pt x="395814" y="806401"/>
                      </a:lnTo>
                      <a:lnTo>
                        <a:pt x="394116" y="806401"/>
                      </a:lnTo>
                      <a:lnTo>
                        <a:pt x="393267" y="807249"/>
                      </a:lnTo>
                      <a:lnTo>
                        <a:pt x="394965" y="808946"/>
                      </a:lnTo>
                      <a:lnTo>
                        <a:pt x="394965" y="809794"/>
                      </a:lnTo>
                      <a:lnTo>
                        <a:pt x="394116" y="809794"/>
                      </a:lnTo>
                      <a:lnTo>
                        <a:pt x="393267" y="809794"/>
                      </a:lnTo>
                      <a:lnTo>
                        <a:pt x="392418" y="809794"/>
                      </a:lnTo>
                      <a:lnTo>
                        <a:pt x="391569" y="810669"/>
                      </a:lnTo>
                      <a:lnTo>
                        <a:pt x="389845" y="810669"/>
                      </a:lnTo>
                      <a:lnTo>
                        <a:pt x="389845" y="812366"/>
                      </a:lnTo>
                      <a:lnTo>
                        <a:pt x="388996" y="811518"/>
                      </a:lnTo>
                      <a:lnTo>
                        <a:pt x="388147" y="813214"/>
                      </a:lnTo>
                      <a:lnTo>
                        <a:pt x="387298" y="813214"/>
                      </a:lnTo>
                      <a:lnTo>
                        <a:pt x="386449" y="811518"/>
                      </a:lnTo>
                      <a:lnTo>
                        <a:pt x="386449" y="809794"/>
                      </a:lnTo>
                      <a:lnTo>
                        <a:pt x="387298" y="809794"/>
                      </a:lnTo>
                      <a:lnTo>
                        <a:pt x="386449" y="808946"/>
                      </a:lnTo>
                      <a:lnTo>
                        <a:pt x="382177" y="806401"/>
                      </a:lnTo>
                      <a:lnTo>
                        <a:pt x="381328" y="804704"/>
                      </a:lnTo>
                      <a:lnTo>
                        <a:pt x="379604" y="804704"/>
                      </a:lnTo>
                      <a:lnTo>
                        <a:pt x="377906" y="805553"/>
                      </a:lnTo>
                      <a:lnTo>
                        <a:pt x="377057" y="805553"/>
                      </a:lnTo>
                      <a:lnTo>
                        <a:pt x="375359" y="804704"/>
                      </a:lnTo>
                      <a:lnTo>
                        <a:pt x="371088" y="803829"/>
                      </a:lnTo>
                      <a:lnTo>
                        <a:pt x="370239" y="802981"/>
                      </a:lnTo>
                      <a:lnTo>
                        <a:pt x="369390" y="802133"/>
                      </a:lnTo>
                      <a:lnTo>
                        <a:pt x="368514" y="802133"/>
                      </a:lnTo>
                      <a:lnTo>
                        <a:pt x="367665" y="802133"/>
                      </a:lnTo>
                      <a:lnTo>
                        <a:pt x="367665" y="801284"/>
                      </a:lnTo>
                      <a:lnTo>
                        <a:pt x="365967" y="801284"/>
                      </a:lnTo>
                      <a:lnTo>
                        <a:pt x="365118" y="802133"/>
                      </a:lnTo>
                      <a:lnTo>
                        <a:pt x="363394" y="802133"/>
                      </a:lnTo>
                      <a:lnTo>
                        <a:pt x="363394" y="801284"/>
                      </a:lnTo>
                      <a:lnTo>
                        <a:pt x="364269" y="800436"/>
                      </a:lnTo>
                      <a:lnTo>
                        <a:pt x="364269" y="799587"/>
                      </a:lnTo>
                      <a:lnTo>
                        <a:pt x="363394" y="798713"/>
                      </a:lnTo>
                      <a:lnTo>
                        <a:pt x="362545" y="797864"/>
                      </a:lnTo>
                      <a:lnTo>
                        <a:pt x="359149" y="797864"/>
                      </a:lnTo>
                      <a:lnTo>
                        <a:pt x="358300" y="797016"/>
                      </a:lnTo>
                      <a:lnTo>
                        <a:pt x="357424" y="797016"/>
                      </a:lnTo>
                      <a:lnTo>
                        <a:pt x="356575" y="797016"/>
                      </a:lnTo>
                      <a:lnTo>
                        <a:pt x="355726" y="796167"/>
                      </a:lnTo>
                      <a:lnTo>
                        <a:pt x="353179" y="796167"/>
                      </a:lnTo>
                      <a:lnTo>
                        <a:pt x="348059" y="794471"/>
                      </a:lnTo>
                      <a:lnTo>
                        <a:pt x="346334" y="794471"/>
                      </a:lnTo>
                      <a:lnTo>
                        <a:pt x="345485" y="793596"/>
                      </a:lnTo>
                      <a:lnTo>
                        <a:pt x="344636" y="793596"/>
                      </a:lnTo>
                      <a:lnTo>
                        <a:pt x="344636" y="791899"/>
                      </a:lnTo>
                      <a:lnTo>
                        <a:pt x="343787" y="791899"/>
                      </a:lnTo>
                      <a:lnTo>
                        <a:pt x="343787" y="792748"/>
                      </a:lnTo>
                      <a:lnTo>
                        <a:pt x="342938" y="791899"/>
                      </a:lnTo>
                      <a:lnTo>
                        <a:pt x="343787" y="791051"/>
                      </a:lnTo>
                      <a:lnTo>
                        <a:pt x="342938" y="791051"/>
                      </a:lnTo>
                      <a:lnTo>
                        <a:pt x="343787" y="790202"/>
                      </a:lnTo>
                      <a:lnTo>
                        <a:pt x="342938" y="790202"/>
                      </a:lnTo>
                      <a:lnTo>
                        <a:pt x="344636" y="790202"/>
                      </a:lnTo>
                      <a:lnTo>
                        <a:pt x="342938" y="789354"/>
                      </a:lnTo>
                      <a:lnTo>
                        <a:pt x="344636" y="788506"/>
                      </a:lnTo>
                      <a:lnTo>
                        <a:pt x="344636" y="786782"/>
                      </a:lnTo>
                      <a:lnTo>
                        <a:pt x="343787" y="786782"/>
                      </a:lnTo>
                      <a:lnTo>
                        <a:pt x="343787" y="784237"/>
                      </a:lnTo>
                      <a:lnTo>
                        <a:pt x="342938" y="785086"/>
                      </a:lnTo>
                      <a:lnTo>
                        <a:pt x="342938" y="784237"/>
                      </a:lnTo>
                      <a:lnTo>
                        <a:pt x="342938" y="783389"/>
                      </a:lnTo>
                      <a:lnTo>
                        <a:pt x="343787" y="780817"/>
                      </a:lnTo>
                      <a:lnTo>
                        <a:pt x="343787" y="779969"/>
                      </a:lnTo>
                      <a:lnTo>
                        <a:pt x="344636" y="774852"/>
                      </a:lnTo>
                      <a:lnTo>
                        <a:pt x="348059" y="767190"/>
                      </a:lnTo>
                      <a:lnTo>
                        <a:pt x="348908" y="766342"/>
                      </a:lnTo>
                      <a:lnTo>
                        <a:pt x="349757" y="763770"/>
                      </a:lnTo>
                      <a:lnTo>
                        <a:pt x="351455" y="757805"/>
                      </a:lnTo>
                      <a:lnTo>
                        <a:pt x="353179" y="756109"/>
                      </a:lnTo>
                      <a:lnTo>
                        <a:pt x="353179" y="755260"/>
                      </a:lnTo>
                      <a:lnTo>
                        <a:pt x="355726" y="751840"/>
                      </a:lnTo>
                      <a:lnTo>
                        <a:pt x="354877" y="750992"/>
                      </a:lnTo>
                      <a:lnTo>
                        <a:pt x="353179" y="750992"/>
                      </a:lnTo>
                      <a:lnTo>
                        <a:pt x="352304" y="749269"/>
                      </a:lnTo>
                      <a:lnTo>
                        <a:pt x="351455" y="750143"/>
                      </a:lnTo>
                      <a:lnTo>
                        <a:pt x="351455" y="749269"/>
                      </a:lnTo>
                      <a:lnTo>
                        <a:pt x="350606" y="749269"/>
                      </a:lnTo>
                      <a:lnTo>
                        <a:pt x="351455" y="748420"/>
                      </a:lnTo>
                      <a:lnTo>
                        <a:pt x="350606" y="748420"/>
                      </a:lnTo>
                      <a:lnTo>
                        <a:pt x="348908" y="747572"/>
                      </a:lnTo>
                      <a:lnTo>
                        <a:pt x="348059" y="749269"/>
                      </a:lnTo>
                      <a:lnTo>
                        <a:pt x="348059" y="748420"/>
                      </a:lnTo>
                      <a:lnTo>
                        <a:pt x="347210" y="749269"/>
                      </a:lnTo>
                      <a:lnTo>
                        <a:pt x="346334" y="748420"/>
                      </a:lnTo>
                      <a:lnTo>
                        <a:pt x="347210" y="748420"/>
                      </a:lnTo>
                      <a:lnTo>
                        <a:pt x="347210" y="747572"/>
                      </a:lnTo>
                      <a:lnTo>
                        <a:pt x="345485" y="748420"/>
                      </a:lnTo>
                      <a:lnTo>
                        <a:pt x="344636" y="747572"/>
                      </a:lnTo>
                      <a:lnTo>
                        <a:pt x="344636" y="748420"/>
                      </a:lnTo>
                      <a:lnTo>
                        <a:pt x="343787" y="747572"/>
                      </a:lnTo>
                      <a:lnTo>
                        <a:pt x="342089" y="747572"/>
                      </a:lnTo>
                      <a:lnTo>
                        <a:pt x="342089" y="745875"/>
                      </a:lnTo>
                      <a:lnTo>
                        <a:pt x="342089" y="746724"/>
                      </a:lnTo>
                      <a:lnTo>
                        <a:pt x="341214" y="745875"/>
                      </a:lnTo>
                      <a:lnTo>
                        <a:pt x="340365" y="745875"/>
                      </a:lnTo>
                      <a:lnTo>
                        <a:pt x="340365" y="746724"/>
                      </a:lnTo>
                      <a:lnTo>
                        <a:pt x="339516" y="745875"/>
                      </a:lnTo>
                      <a:lnTo>
                        <a:pt x="339516" y="746724"/>
                      </a:lnTo>
                      <a:lnTo>
                        <a:pt x="338667" y="745875"/>
                      </a:lnTo>
                      <a:lnTo>
                        <a:pt x="337818" y="745875"/>
                      </a:lnTo>
                      <a:lnTo>
                        <a:pt x="337818" y="746724"/>
                      </a:lnTo>
                      <a:lnTo>
                        <a:pt x="336969" y="745875"/>
                      </a:lnTo>
                      <a:lnTo>
                        <a:pt x="336120" y="746724"/>
                      </a:lnTo>
                      <a:lnTo>
                        <a:pt x="335244" y="745027"/>
                      </a:lnTo>
                      <a:lnTo>
                        <a:pt x="334395" y="745027"/>
                      </a:lnTo>
                      <a:lnTo>
                        <a:pt x="334395" y="746724"/>
                      </a:lnTo>
                      <a:lnTo>
                        <a:pt x="334395" y="745027"/>
                      </a:lnTo>
                      <a:lnTo>
                        <a:pt x="333546" y="745027"/>
                      </a:lnTo>
                      <a:lnTo>
                        <a:pt x="332697" y="743304"/>
                      </a:lnTo>
                      <a:lnTo>
                        <a:pt x="331848" y="743304"/>
                      </a:lnTo>
                      <a:lnTo>
                        <a:pt x="330999" y="744178"/>
                      </a:lnTo>
                      <a:lnTo>
                        <a:pt x="330999" y="743304"/>
                      </a:lnTo>
                      <a:lnTo>
                        <a:pt x="329275" y="742455"/>
                      </a:lnTo>
                      <a:lnTo>
                        <a:pt x="330124" y="742455"/>
                      </a:lnTo>
                      <a:lnTo>
                        <a:pt x="327577" y="742455"/>
                      </a:lnTo>
                      <a:lnTo>
                        <a:pt x="326728" y="742455"/>
                      </a:lnTo>
                      <a:lnTo>
                        <a:pt x="326728" y="743304"/>
                      </a:lnTo>
                      <a:lnTo>
                        <a:pt x="325030" y="743304"/>
                      </a:lnTo>
                      <a:lnTo>
                        <a:pt x="324154" y="745027"/>
                      </a:lnTo>
                      <a:lnTo>
                        <a:pt x="323305" y="744178"/>
                      </a:lnTo>
                      <a:lnTo>
                        <a:pt x="323305" y="745027"/>
                      </a:lnTo>
                      <a:lnTo>
                        <a:pt x="322456" y="744178"/>
                      </a:lnTo>
                      <a:lnTo>
                        <a:pt x="321607" y="744178"/>
                      </a:lnTo>
                      <a:lnTo>
                        <a:pt x="321607" y="743304"/>
                      </a:lnTo>
                      <a:lnTo>
                        <a:pt x="320758" y="744178"/>
                      </a:lnTo>
                      <a:lnTo>
                        <a:pt x="319909" y="744178"/>
                      </a:lnTo>
                      <a:lnTo>
                        <a:pt x="319034" y="744178"/>
                      </a:lnTo>
                      <a:lnTo>
                        <a:pt x="319034" y="743304"/>
                      </a:lnTo>
                      <a:lnTo>
                        <a:pt x="319034" y="742455"/>
                      </a:lnTo>
                      <a:lnTo>
                        <a:pt x="318185" y="742455"/>
                      </a:lnTo>
                      <a:lnTo>
                        <a:pt x="318185" y="743304"/>
                      </a:lnTo>
                      <a:lnTo>
                        <a:pt x="317336" y="743304"/>
                      </a:lnTo>
                      <a:lnTo>
                        <a:pt x="317336" y="742455"/>
                      </a:lnTo>
                      <a:lnTo>
                        <a:pt x="316487" y="743304"/>
                      </a:lnTo>
                      <a:lnTo>
                        <a:pt x="315638" y="743304"/>
                      </a:lnTo>
                      <a:lnTo>
                        <a:pt x="314789" y="742455"/>
                      </a:lnTo>
                      <a:lnTo>
                        <a:pt x="314789" y="740758"/>
                      </a:lnTo>
                      <a:lnTo>
                        <a:pt x="313940" y="740758"/>
                      </a:lnTo>
                      <a:lnTo>
                        <a:pt x="313064" y="743304"/>
                      </a:lnTo>
                      <a:lnTo>
                        <a:pt x="311366" y="744178"/>
                      </a:lnTo>
                      <a:lnTo>
                        <a:pt x="310518" y="743304"/>
                      </a:lnTo>
                      <a:lnTo>
                        <a:pt x="311366" y="743304"/>
                      </a:lnTo>
                      <a:lnTo>
                        <a:pt x="311366" y="741607"/>
                      </a:lnTo>
                      <a:lnTo>
                        <a:pt x="307971" y="740758"/>
                      </a:lnTo>
                      <a:lnTo>
                        <a:pt x="307971" y="742455"/>
                      </a:lnTo>
                      <a:lnTo>
                        <a:pt x="307095" y="742455"/>
                      </a:lnTo>
                      <a:lnTo>
                        <a:pt x="305397" y="740758"/>
                      </a:lnTo>
                      <a:lnTo>
                        <a:pt x="302850" y="740758"/>
                      </a:lnTo>
                      <a:lnTo>
                        <a:pt x="302850" y="739910"/>
                      </a:lnTo>
                      <a:lnTo>
                        <a:pt x="301975" y="739910"/>
                      </a:lnTo>
                      <a:lnTo>
                        <a:pt x="301975" y="738213"/>
                      </a:lnTo>
                      <a:lnTo>
                        <a:pt x="301126" y="737338"/>
                      </a:lnTo>
                      <a:lnTo>
                        <a:pt x="301126" y="738213"/>
                      </a:lnTo>
                      <a:lnTo>
                        <a:pt x="301126" y="739062"/>
                      </a:lnTo>
                      <a:lnTo>
                        <a:pt x="298579" y="739062"/>
                      </a:lnTo>
                      <a:lnTo>
                        <a:pt x="298579" y="739910"/>
                      </a:lnTo>
                      <a:lnTo>
                        <a:pt x="298579" y="740758"/>
                      </a:lnTo>
                      <a:lnTo>
                        <a:pt x="297730" y="739910"/>
                      </a:lnTo>
                      <a:lnTo>
                        <a:pt x="296854" y="740758"/>
                      </a:lnTo>
                      <a:lnTo>
                        <a:pt x="297730" y="740758"/>
                      </a:lnTo>
                      <a:lnTo>
                        <a:pt x="297730" y="741607"/>
                      </a:lnTo>
                      <a:lnTo>
                        <a:pt x="296854" y="739910"/>
                      </a:lnTo>
                      <a:lnTo>
                        <a:pt x="294307" y="739910"/>
                      </a:lnTo>
                      <a:lnTo>
                        <a:pt x="293458" y="739910"/>
                      </a:lnTo>
                      <a:lnTo>
                        <a:pt x="292609" y="739910"/>
                      </a:lnTo>
                      <a:lnTo>
                        <a:pt x="291760" y="739910"/>
                      </a:lnTo>
                      <a:lnTo>
                        <a:pt x="290885" y="740758"/>
                      </a:lnTo>
                      <a:lnTo>
                        <a:pt x="288338" y="739062"/>
                      </a:lnTo>
                      <a:lnTo>
                        <a:pt x="285791" y="739910"/>
                      </a:lnTo>
                      <a:lnTo>
                        <a:pt x="285791" y="740758"/>
                      </a:lnTo>
                      <a:lnTo>
                        <a:pt x="284066" y="740758"/>
                      </a:lnTo>
                      <a:lnTo>
                        <a:pt x="284915" y="741607"/>
                      </a:lnTo>
                      <a:lnTo>
                        <a:pt x="284066" y="741607"/>
                      </a:lnTo>
                      <a:lnTo>
                        <a:pt x="283217" y="742455"/>
                      </a:lnTo>
                      <a:lnTo>
                        <a:pt x="282368" y="742455"/>
                      </a:lnTo>
                      <a:lnTo>
                        <a:pt x="281519" y="743304"/>
                      </a:lnTo>
                      <a:lnTo>
                        <a:pt x="280670" y="742455"/>
                      </a:lnTo>
                      <a:lnTo>
                        <a:pt x="280670" y="743304"/>
                      </a:lnTo>
                      <a:lnTo>
                        <a:pt x="279795" y="744178"/>
                      </a:lnTo>
                      <a:lnTo>
                        <a:pt x="279795" y="743304"/>
                      </a:lnTo>
                      <a:lnTo>
                        <a:pt x="278946" y="743304"/>
                      </a:lnTo>
                      <a:lnTo>
                        <a:pt x="278097" y="743304"/>
                      </a:lnTo>
                      <a:lnTo>
                        <a:pt x="277248" y="744178"/>
                      </a:lnTo>
                      <a:lnTo>
                        <a:pt x="274674" y="745027"/>
                      </a:lnTo>
                      <a:lnTo>
                        <a:pt x="272976" y="746724"/>
                      </a:lnTo>
                      <a:lnTo>
                        <a:pt x="271278" y="747572"/>
                      </a:lnTo>
                      <a:lnTo>
                        <a:pt x="270429" y="748420"/>
                      </a:lnTo>
                      <a:lnTo>
                        <a:pt x="269580" y="747572"/>
                      </a:lnTo>
                      <a:lnTo>
                        <a:pt x="269580" y="748420"/>
                      </a:lnTo>
                      <a:lnTo>
                        <a:pt x="268705" y="748420"/>
                      </a:lnTo>
                      <a:lnTo>
                        <a:pt x="267856" y="749269"/>
                      </a:lnTo>
                      <a:lnTo>
                        <a:pt x="267007" y="750143"/>
                      </a:lnTo>
                      <a:lnTo>
                        <a:pt x="266158" y="750143"/>
                      </a:lnTo>
                      <a:lnTo>
                        <a:pt x="265309" y="749269"/>
                      </a:lnTo>
                      <a:lnTo>
                        <a:pt x="264460" y="750143"/>
                      </a:lnTo>
                      <a:lnTo>
                        <a:pt x="264460" y="749269"/>
                      </a:lnTo>
                      <a:lnTo>
                        <a:pt x="263611" y="750143"/>
                      </a:lnTo>
                      <a:lnTo>
                        <a:pt x="261886" y="750143"/>
                      </a:lnTo>
                      <a:lnTo>
                        <a:pt x="260188" y="750143"/>
                      </a:lnTo>
                      <a:lnTo>
                        <a:pt x="260188" y="751840"/>
                      </a:lnTo>
                      <a:lnTo>
                        <a:pt x="258490" y="750992"/>
                      </a:lnTo>
                      <a:lnTo>
                        <a:pt x="258490" y="751840"/>
                      </a:lnTo>
                      <a:lnTo>
                        <a:pt x="257615" y="751840"/>
                      </a:lnTo>
                      <a:lnTo>
                        <a:pt x="257615" y="752689"/>
                      </a:lnTo>
                      <a:lnTo>
                        <a:pt x="256766" y="752689"/>
                      </a:lnTo>
                      <a:lnTo>
                        <a:pt x="255917" y="752689"/>
                      </a:lnTo>
                      <a:lnTo>
                        <a:pt x="255917" y="753537"/>
                      </a:lnTo>
                      <a:lnTo>
                        <a:pt x="255917" y="752689"/>
                      </a:lnTo>
                      <a:lnTo>
                        <a:pt x="255068" y="753537"/>
                      </a:lnTo>
                      <a:lnTo>
                        <a:pt x="253370" y="755260"/>
                      </a:lnTo>
                      <a:lnTo>
                        <a:pt x="252494" y="755260"/>
                      </a:lnTo>
                      <a:lnTo>
                        <a:pt x="251645" y="755260"/>
                      </a:lnTo>
                      <a:lnTo>
                        <a:pt x="250796" y="756109"/>
                      </a:lnTo>
                      <a:lnTo>
                        <a:pt x="249947" y="756109"/>
                      </a:lnTo>
                      <a:lnTo>
                        <a:pt x="249098" y="758654"/>
                      </a:lnTo>
                      <a:lnTo>
                        <a:pt x="248250" y="757805"/>
                      </a:lnTo>
                      <a:lnTo>
                        <a:pt x="247401" y="758654"/>
                      </a:lnTo>
                      <a:lnTo>
                        <a:pt x="248250" y="758654"/>
                      </a:lnTo>
                      <a:lnTo>
                        <a:pt x="247401" y="759502"/>
                      </a:lnTo>
                      <a:lnTo>
                        <a:pt x="246525" y="758654"/>
                      </a:lnTo>
                      <a:lnTo>
                        <a:pt x="245676" y="758654"/>
                      </a:lnTo>
                      <a:lnTo>
                        <a:pt x="244827" y="760377"/>
                      </a:lnTo>
                      <a:lnTo>
                        <a:pt x="245676" y="761225"/>
                      </a:lnTo>
                      <a:lnTo>
                        <a:pt x="244827" y="762074"/>
                      </a:lnTo>
                      <a:lnTo>
                        <a:pt x="243978" y="761225"/>
                      </a:lnTo>
                      <a:lnTo>
                        <a:pt x="243978" y="762922"/>
                      </a:lnTo>
                      <a:lnTo>
                        <a:pt x="242280" y="761225"/>
                      </a:lnTo>
                      <a:lnTo>
                        <a:pt x="242280" y="762074"/>
                      </a:lnTo>
                      <a:lnTo>
                        <a:pt x="241431" y="762074"/>
                      </a:lnTo>
                      <a:lnTo>
                        <a:pt x="241431" y="763770"/>
                      </a:lnTo>
                      <a:lnTo>
                        <a:pt x="240556" y="763770"/>
                      </a:lnTo>
                      <a:lnTo>
                        <a:pt x="240556" y="765467"/>
                      </a:lnTo>
                      <a:lnTo>
                        <a:pt x="239707" y="765467"/>
                      </a:lnTo>
                      <a:lnTo>
                        <a:pt x="238858" y="765467"/>
                      </a:lnTo>
                      <a:lnTo>
                        <a:pt x="238858" y="764619"/>
                      </a:lnTo>
                      <a:lnTo>
                        <a:pt x="238009" y="766342"/>
                      </a:lnTo>
                      <a:lnTo>
                        <a:pt x="237160" y="765467"/>
                      </a:lnTo>
                      <a:lnTo>
                        <a:pt x="237160" y="767190"/>
                      </a:lnTo>
                      <a:lnTo>
                        <a:pt x="235435" y="768039"/>
                      </a:lnTo>
                      <a:lnTo>
                        <a:pt x="234586" y="768039"/>
                      </a:lnTo>
                      <a:lnTo>
                        <a:pt x="234586" y="768887"/>
                      </a:lnTo>
                      <a:lnTo>
                        <a:pt x="233737" y="769736"/>
                      </a:lnTo>
                      <a:lnTo>
                        <a:pt x="232888" y="768887"/>
                      </a:lnTo>
                      <a:lnTo>
                        <a:pt x="232888" y="769736"/>
                      </a:lnTo>
                      <a:lnTo>
                        <a:pt x="232039" y="769736"/>
                      </a:lnTo>
                      <a:lnTo>
                        <a:pt x="230315" y="769736"/>
                      </a:lnTo>
                      <a:lnTo>
                        <a:pt x="229466" y="770584"/>
                      </a:lnTo>
                      <a:lnTo>
                        <a:pt x="228617" y="770584"/>
                      </a:lnTo>
                      <a:lnTo>
                        <a:pt x="228617" y="771432"/>
                      </a:lnTo>
                      <a:lnTo>
                        <a:pt x="227768" y="771432"/>
                      </a:lnTo>
                      <a:lnTo>
                        <a:pt x="226070" y="771432"/>
                      </a:lnTo>
                      <a:lnTo>
                        <a:pt x="226919" y="772307"/>
                      </a:lnTo>
                      <a:lnTo>
                        <a:pt x="226070" y="773155"/>
                      </a:lnTo>
                      <a:lnTo>
                        <a:pt x="223496" y="772307"/>
                      </a:lnTo>
                      <a:lnTo>
                        <a:pt x="223496" y="773155"/>
                      </a:lnTo>
                      <a:lnTo>
                        <a:pt x="225221" y="774004"/>
                      </a:lnTo>
                      <a:lnTo>
                        <a:pt x="224345" y="774852"/>
                      </a:lnTo>
                      <a:lnTo>
                        <a:pt x="223496" y="774852"/>
                      </a:lnTo>
                      <a:lnTo>
                        <a:pt x="224345" y="775701"/>
                      </a:lnTo>
                      <a:lnTo>
                        <a:pt x="223496" y="776549"/>
                      </a:lnTo>
                      <a:lnTo>
                        <a:pt x="224345" y="776549"/>
                      </a:lnTo>
                      <a:lnTo>
                        <a:pt x="225221" y="777424"/>
                      </a:lnTo>
                      <a:lnTo>
                        <a:pt x="223496" y="777424"/>
                      </a:lnTo>
                      <a:lnTo>
                        <a:pt x="222647" y="777424"/>
                      </a:lnTo>
                      <a:lnTo>
                        <a:pt x="221798" y="778272"/>
                      </a:lnTo>
                      <a:lnTo>
                        <a:pt x="221798" y="779969"/>
                      </a:lnTo>
                      <a:lnTo>
                        <a:pt x="221798" y="780817"/>
                      </a:lnTo>
                      <a:lnTo>
                        <a:pt x="220949" y="779969"/>
                      </a:lnTo>
                      <a:lnTo>
                        <a:pt x="220949" y="780817"/>
                      </a:lnTo>
                      <a:lnTo>
                        <a:pt x="220949" y="781666"/>
                      </a:lnTo>
                      <a:lnTo>
                        <a:pt x="221798" y="781666"/>
                      </a:lnTo>
                      <a:lnTo>
                        <a:pt x="222647" y="780817"/>
                      </a:lnTo>
                      <a:lnTo>
                        <a:pt x="222647" y="782541"/>
                      </a:lnTo>
                      <a:lnTo>
                        <a:pt x="221798" y="782541"/>
                      </a:lnTo>
                      <a:lnTo>
                        <a:pt x="220949" y="782541"/>
                      </a:lnTo>
                      <a:lnTo>
                        <a:pt x="220100" y="782541"/>
                      </a:lnTo>
                      <a:lnTo>
                        <a:pt x="218376" y="785086"/>
                      </a:lnTo>
                      <a:lnTo>
                        <a:pt x="218376" y="784237"/>
                      </a:lnTo>
                      <a:lnTo>
                        <a:pt x="218376" y="785086"/>
                      </a:lnTo>
                      <a:lnTo>
                        <a:pt x="216678" y="785086"/>
                      </a:lnTo>
                      <a:lnTo>
                        <a:pt x="215829" y="785934"/>
                      </a:lnTo>
                      <a:lnTo>
                        <a:pt x="214131" y="785934"/>
                      </a:lnTo>
                      <a:lnTo>
                        <a:pt x="214131" y="786782"/>
                      </a:lnTo>
                      <a:lnTo>
                        <a:pt x="213255" y="786782"/>
                      </a:lnTo>
                      <a:lnTo>
                        <a:pt x="213255" y="787631"/>
                      </a:lnTo>
                      <a:lnTo>
                        <a:pt x="210708" y="788506"/>
                      </a:lnTo>
                      <a:lnTo>
                        <a:pt x="209859" y="788506"/>
                      </a:lnTo>
                      <a:lnTo>
                        <a:pt x="209859" y="789354"/>
                      </a:lnTo>
                      <a:lnTo>
                        <a:pt x="209010" y="789354"/>
                      </a:lnTo>
                      <a:lnTo>
                        <a:pt x="208161" y="790202"/>
                      </a:lnTo>
                      <a:lnTo>
                        <a:pt x="207286" y="789354"/>
                      </a:lnTo>
                      <a:lnTo>
                        <a:pt x="205588" y="791051"/>
                      </a:lnTo>
                      <a:lnTo>
                        <a:pt x="206437" y="791899"/>
                      </a:lnTo>
                      <a:lnTo>
                        <a:pt x="204739" y="791899"/>
                      </a:lnTo>
                      <a:lnTo>
                        <a:pt x="204739" y="792748"/>
                      </a:lnTo>
                      <a:lnTo>
                        <a:pt x="204739" y="793596"/>
                      </a:lnTo>
                      <a:lnTo>
                        <a:pt x="203041" y="792748"/>
                      </a:lnTo>
                      <a:lnTo>
                        <a:pt x="203041" y="793596"/>
                      </a:lnTo>
                      <a:lnTo>
                        <a:pt x="197920" y="795319"/>
                      </a:lnTo>
                      <a:lnTo>
                        <a:pt x="197920" y="797016"/>
                      </a:lnTo>
                      <a:lnTo>
                        <a:pt x="197071" y="797864"/>
                      </a:lnTo>
                      <a:lnTo>
                        <a:pt x="197071" y="797016"/>
                      </a:lnTo>
                      <a:lnTo>
                        <a:pt x="196196" y="797864"/>
                      </a:lnTo>
                      <a:lnTo>
                        <a:pt x="194498" y="801284"/>
                      </a:lnTo>
                      <a:lnTo>
                        <a:pt x="192800" y="803829"/>
                      </a:lnTo>
                      <a:lnTo>
                        <a:pt x="191951" y="804704"/>
                      </a:lnTo>
                      <a:lnTo>
                        <a:pt x="191075" y="804704"/>
                      </a:lnTo>
                      <a:lnTo>
                        <a:pt x="183408" y="803829"/>
                      </a:lnTo>
                      <a:lnTo>
                        <a:pt x="181710" y="802981"/>
                      </a:lnTo>
                      <a:lnTo>
                        <a:pt x="182559" y="802133"/>
                      </a:lnTo>
                      <a:lnTo>
                        <a:pt x="180861" y="802981"/>
                      </a:lnTo>
                      <a:lnTo>
                        <a:pt x="180861" y="803829"/>
                      </a:lnTo>
                      <a:lnTo>
                        <a:pt x="179986" y="803829"/>
                      </a:lnTo>
                      <a:lnTo>
                        <a:pt x="179137" y="803829"/>
                      </a:lnTo>
                      <a:lnTo>
                        <a:pt x="179137" y="804704"/>
                      </a:lnTo>
                      <a:lnTo>
                        <a:pt x="176590" y="803829"/>
                      </a:lnTo>
                      <a:lnTo>
                        <a:pt x="175741" y="805553"/>
                      </a:lnTo>
                      <a:lnTo>
                        <a:pt x="174016" y="806401"/>
                      </a:lnTo>
                      <a:lnTo>
                        <a:pt x="174016" y="808098"/>
                      </a:lnTo>
                      <a:lnTo>
                        <a:pt x="172318" y="809794"/>
                      </a:lnTo>
                      <a:lnTo>
                        <a:pt x="171469" y="808946"/>
                      </a:lnTo>
                      <a:lnTo>
                        <a:pt x="170620" y="809794"/>
                      </a:lnTo>
                      <a:lnTo>
                        <a:pt x="169771" y="811518"/>
                      </a:lnTo>
                      <a:lnTo>
                        <a:pt x="168922" y="810669"/>
                      </a:lnTo>
                      <a:lnTo>
                        <a:pt x="168047" y="812366"/>
                      </a:lnTo>
                      <a:lnTo>
                        <a:pt x="166349" y="813214"/>
                      </a:lnTo>
                      <a:lnTo>
                        <a:pt x="166349" y="814063"/>
                      </a:lnTo>
                      <a:lnTo>
                        <a:pt x="167198" y="814911"/>
                      </a:lnTo>
                      <a:lnTo>
                        <a:pt x="165500" y="814911"/>
                      </a:lnTo>
                      <a:lnTo>
                        <a:pt x="164651" y="814911"/>
                      </a:lnTo>
                      <a:lnTo>
                        <a:pt x="164651" y="815760"/>
                      </a:lnTo>
                      <a:lnTo>
                        <a:pt x="163802" y="815760"/>
                      </a:lnTo>
                      <a:lnTo>
                        <a:pt x="162926" y="814911"/>
                      </a:lnTo>
                      <a:lnTo>
                        <a:pt x="163802" y="816634"/>
                      </a:lnTo>
                      <a:lnTo>
                        <a:pt x="162926" y="818331"/>
                      </a:lnTo>
                      <a:lnTo>
                        <a:pt x="162077" y="817483"/>
                      </a:lnTo>
                      <a:lnTo>
                        <a:pt x="161228" y="819179"/>
                      </a:lnTo>
                      <a:lnTo>
                        <a:pt x="158681" y="819179"/>
                      </a:lnTo>
                      <a:lnTo>
                        <a:pt x="158681" y="820028"/>
                      </a:lnTo>
                      <a:lnTo>
                        <a:pt x="158681" y="820876"/>
                      </a:lnTo>
                      <a:lnTo>
                        <a:pt x="157806" y="820876"/>
                      </a:lnTo>
                      <a:lnTo>
                        <a:pt x="156957" y="820028"/>
                      </a:lnTo>
                      <a:lnTo>
                        <a:pt x="156957" y="820876"/>
                      </a:lnTo>
                      <a:lnTo>
                        <a:pt x="156108" y="821751"/>
                      </a:lnTo>
                      <a:lnTo>
                        <a:pt x="156108" y="822599"/>
                      </a:lnTo>
                      <a:lnTo>
                        <a:pt x="156108" y="823448"/>
                      </a:lnTo>
                      <a:lnTo>
                        <a:pt x="155259" y="823448"/>
                      </a:lnTo>
                      <a:lnTo>
                        <a:pt x="152712" y="825993"/>
                      </a:lnTo>
                      <a:lnTo>
                        <a:pt x="150138" y="827716"/>
                      </a:lnTo>
                      <a:lnTo>
                        <a:pt x="149289" y="827716"/>
                      </a:lnTo>
                      <a:lnTo>
                        <a:pt x="149289" y="826841"/>
                      </a:lnTo>
                      <a:lnTo>
                        <a:pt x="148440" y="826841"/>
                      </a:lnTo>
                      <a:lnTo>
                        <a:pt x="147591" y="828565"/>
                      </a:lnTo>
                      <a:lnTo>
                        <a:pt x="145867" y="829413"/>
                      </a:lnTo>
                      <a:lnTo>
                        <a:pt x="146742" y="829413"/>
                      </a:lnTo>
                      <a:lnTo>
                        <a:pt x="145867" y="830261"/>
                      </a:lnTo>
                      <a:lnTo>
                        <a:pt x="145867" y="831110"/>
                      </a:lnTo>
                      <a:lnTo>
                        <a:pt x="145018" y="831110"/>
                      </a:lnTo>
                      <a:lnTo>
                        <a:pt x="145018" y="830261"/>
                      </a:lnTo>
                      <a:lnTo>
                        <a:pt x="144169" y="830261"/>
                      </a:lnTo>
                      <a:lnTo>
                        <a:pt x="141622" y="831958"/>
                      </a:lnTo>
                      <a:lnTo>
                        <a:pt x="139897" y="830261"/>
                      </a:lnTo>
                      <a:lnTo>
                        <a:pt x="138199" y="831110"/>
                      </a:lnTo>
                      <a:lnTo>
                        <a:pt x="137350" y="831110"/>
                      </a:lnTo>
                      <a:lnTo>
                        <a:pt x="135652" y="829413"/>
                      </a:lnTo>
                      <a:lnTo>
                        <a:pt x="134777" y="829413"/>
                      </a:lnTo>
                      <a:lnTo>
                        <a:pt x="133928" y="829413"/>
                      </a:lnTo>
                      <a:lnTo>
                        <a:pt x="133079" y="830261"/>
                      </a:lnTo>
                      <a:lnTo>
                        <a:pt x="131381" y="830261"/>
                      </a:lnTo>
                      <a:lnTo>
                        <a:pt x="131381" y="831110"/>
                      </a:lnTo>
                      <a:lnTo>
                        <a:pt x="128807" y="833681"/>
                      </a:lnTo>
                      <a:lnTo>
                        <a:pt x="128807" y="834530"/>
                      </a:lnTo>
                      <a:lnTo>
                        <a:pt x="127958" y="833681"/>
                      </a:lnTo>
                      <a:lnTo>
                        <a:pt x="127958" y="835378"/>
                      </a:lnTo>
                      <a:lnTo>
                        <a:pt x="127109" y="835378"/>
                      </a:lnTo>
                      <a:lnTo>
                        <a:pt x="127109" y="836226"/>
                      </a:lnTo>
                      <a:lnTo>
                        <a:pt x="126260" y="836226"/>
                      </a:lnTo>
                      <a:lnTo>
                        <a:pt x="125412" y="838798"/>
                      </a:lnTo>
                      <a:lnTo>
                        <a:pt x="124563" y="839646"/>
                      </a:lnTo>
                      <a:lnTo>
                        <a:pt x="122838" y="840495"/>
                      </a:lnTo>
                      <a:lnTo>
                        <a:pt x="122838" y="839646"/>
                      </a:lnTo>
                      <a:lnTo>
                        <a:pt x="121989" y="838798"/>
                      </a:lnTo>
                      <a:lnTo>
                        <a:pt x="121140" y="841343"/>
                      </a:lnTo>
                      <a:lnTo>
                        <a:pt x="121140" y="840495"/>
                      </a:lnTo>
                      <a:lnTo>
                        <a:pt x="120291" y="840495"/>
                      </a:lnTo>
                      <a:lnTo>
                        <a:pt x="119442" y="842191"/>
                      </a:lnTo>
                      <a:lnTo>
                        <a:pt x="120291" y="843040"/>
                      </a:lnTo>
                      <a:lnTo>
                        <a:pt x="119442" y="844763"/>
                      </a:lnTo>
                      <a:lnTo>
                        <a:pt x="117718" y="847308"/>
                      </a:lnTo>
                      <a:lnTo>
                        <a:pt x="117718" y="848157"/>
                      </a:lnTo>
                      <a:lnTo>
                        <a:pt x="116869" y="848157"/>
                      </a:lnTo>
                      <a:lnTo>
                        <a:pt x="116020" y="848157"/>
                      </a:lnTo>
                      <a:lnTo>
                        <a:pt x="116020" y="849005"/>
                      </a:lnTo>
                      <a:lnTo>
                        <a:pt x="115171" y="849005"/>
                      </a:lnTo>
                      <a:lnTo>
                        <a:pt x="113473" y="849005"/>
                      </a:lnTo>
                      <a:lnTo>
                        <a:pt x="113473" y="849880"/>
                      </a:lnTo>
                      <a:lnTo>
                        <a:pt x="112597" y="849005"/>
                      </a:lnTo>
                      <a:lnTo>
                        <a:pt x="112597" y="849880"/>
                      </a:lnTo>
                      <a:lnTo>
                        <a:pt x="112597" y="850728"/>
                      </a:lnTo>
                      <a:lnTo>
                        <a:pt x="111748" y="850728"/>
                      </a:lnTo>
                      <a:lnTo>
                        <a:pt x="111748" y="851577"/>
                      </a:lnTo>
                      <a:lnTo>
                        <a:pt x="110899" y="851577"/>
                      </a:lnTo>
                      <a:lnTo>
                        <a:pt x="110899" y="852425"/>
                      </a:lnTo>
                      <a:lnTo>
                        <a:pt x="110899" y="851577"/>
                      </a:lnTo>
                      <a:lnTo>
                        <a:pt x="110050" y="852425"/>
                      </a:lnTo>
                      <a:lnTo>
                        <a:pt x="108352" y="852425"/>
                      </a:lnTo>
                      <a:lnTo>
                        <a:pt x="107477" y="852425"/>
                      </a:lnTo>
                      <a:lnTo>
                        <a:pt x="105779" y="852425"/>
                      </a:lnTo>
                      <a:lnTo>
                        <a:pt x="104081" y="851577"/>
                      </a:lnTo>
                      <a:lnTo>
                        <a:pt x="102383" y="852425"/>
                      </a:lnTo>
                      <a:lnTo>
                        <a:pt x="100658" y="851577"/>
                      </a:lnTo>
                      <a:lnTo>
                        <a:pt x="99809" y="852425"/>
                      </a:lnTo>
                      <a:lnTo>
                        <a:pt x="98960" y="852425"/>
                      </a:lnTo>
                      <a:lnTo>
                        <a:pt x="98960" y="853273"/>
                      </a:lnTo>
                      <a:lnTo>
                        <a:pt x="98111" y="853273"/>
                      </a:lnTo>
                      <a:lnTo>
                        <a:pt x="98111" y="854997"/>
                      </a:lnTo>
                      <a:lnTo>
                        <a:pt x="97262" y="854997"/>
                      </a:lnTo>
                      <a:lnTo>
                        <a:pt x="96387" y="855845"/>
                      </a:lnTo>
                      <a:lnTo>
                        <a:pt x="94689" y="855845"/>
                      </a:lnTo>
                      <a:lnTo>
                        <a:pt x="94689" y="856693"/>
                      </a:lnTo>
                      <a:lnTo>
                        <a:pt x="93840" y="856693"/>
                      </a:lnTo>
                      <a:lnTo>
                        <a:pt x="92991" y="857542"/>
                      </a:lnTo>
                      <a:lnTo>
                        <a:pt x="87021" y="854122"/>
                      </a:lnTo>
                      <a:lnTo>
                        <a:pt x="82750" y="854997"/>
                      </a:lnTo>
                      <a:lnTo>
                        <a:pt x="81052" y="856693"/>
                      </a:lnTo>
                      <a:lnTo>
                        <a:pt x="81052" y="859238"/>
                      </a:lnTo>
                      <a:lnTo>
                        <a:pt x="79327" y="859238"/>
                      </a:lnTo>
                      <a:lnTo>
                        <a:pt x="80203" y="860087"/>
                      </a:lnTo>
                      <a:lnTo>
                        <a:pt x="79327" y="862658"/>
                      </a:lnTo>
                      <a:lnTo>
                        <a:pt x="77629" y="862658"/>
                      </a:lnTo>
                      <a:lnTo>
                        <a:pt x="76780" y="862658"/>
                      </a:lnTo>
                      <a:lnTo>
                        <a:pt x="75931" y="862658"/>
                      </a:lnTo>
                      <a:lnTo>
                        <a:pt x="73358" y="862658"/>
                      </a:lnTo>
                      <a:lnTo>
                        <a:pt x="73358" y="863507"/>
                      </a:lnTo>
                      <a:lnTo>
                        <a:pt x="73358" y="864355"/>
                      </a:lnTo>
                      <a:lnTo>
                        <a:pt x="72509" y="865203"/>
                      </a:lnTo>
                      <a:lnTo>
                        <a:pt x="72509" y="866927"/>
                      </a:lnTo>
                      <a:lnTo>
                        <a:pt x="71660" y="867775"/>
                      </a:lnTo>
                      <a:lnTo>
                        <a:pt x="70811" y="868623"/>
                      </a:lnTo>
                      <a:lnTo>
                        <a:pt x="69962" y="869472"/>
                      </a:lnTo>
                      <a:lnTo>
                        <a:pt x="70811" y="870320"/>
                      </a:lnTo>
                      <a:lnTo>
                        <a:pt x="67388" y="871169"/>
                      </a:lnTo>
                      <a:lnTo>
                        <a:pt x="66539" y="869472"/>
                      </a:lnTo>
                      <a:lnTo>
                        <a:pt x="66539" y="868623"/>
                      </a:lnTo>
                      <a:lnTo>
                        <a:pt x="65690" y="869472"/>
                      </a:lnTo>
                      <a:lnTo>
                        <a:pt x="64841" y="867775"/>
                      </a:lnTo>
                      <a:lnTo>
                        <a:pt x="64841" y="865203"/>
                      </a:lnTo>
                      <a:lnTo>
                        <a:pt x="62268" y="863507"/>
                      </a:lnTo>
                      <a:lnTo>
                        <a:pt x="62268" y="861810"/>
                      </a:lnTo>
                      <a:lnTo>
                        <a:pt x="64841" y="861810"/>
                      </a:lnTo>
                      <a:lnTo>
                        <a:pt x="65690" y="860962"/>
                      </a:lnTo>
                      <a:lnTo>
                        <a:pt x="67388" y="860962"/>
                      </a:lnTo>
                      <a:lnTo>
                        <a:pt x="67388" y="860087"/>
                      </a:lnTo>
                      <a:lnTo>
                        <a:pt x="69113" y="860087"/>
                      </a:lnTo>
                      <a:lnTo>
                        <a:pt x="70811" y="859238"/>
                      </a:lnTo>
                      <a:lnTo>
                        <a:pt x="70811" y="858390"/>
                      </a:lnTo>
                      <a:lnTo>
                        <a:pt x="71660" y="857542"/>
                      </a:lnTo>
                      <a:lnTo>
                        <a:pt x="71660" y="855845"/>
                      </a:lnTo>
                      <a:lnTo>
                        <a:pt x="70811" y="854997"/>
                      </a:lnTo>
                      <a:lnTo>
                        <a:pt x="70811" y="854122"/>
                      </a:lnTo>
                      <a:lnTo>
                        <a:pt x="71660" y="852425"/>
                      </a:lnTo>
                      <a:lnTo>
                        <a:pt x="73358" y="851577"/>
                      </a:lnTo>
                      <a:lnTo>
                        <a:pt x="73358" y="849880"/>
                      </a:lnTo>
                      <a:lnTo>
                        <a:pt x="75082" y="849005"/>
                      </a:lnTo>
                      <a:lnTo>
                        <a:pt x="75082" y="847308"/>
                      </a:lnTo>
                      <a:lnTo>
                        <a:pt x="75931" y="846460"/>
                      </a:lnTo>
                      <a:lnTo>
                        <a:pt x="80203" y="842191"/>
                      </a:lnTo>
                      <a:lnTo>
                        <a:pt x="80203" y="837923"/>
                      </a:lnTo>
                      <a:lnTo>
                        <a:pt x="80203" y="837075"/>
                      </a:lnTo>
                      <a:lnTo>
                        <a:pt x="81052" y="836226"/>
                      </a:lnTo>
                      <a:lnTo>
                        <a:pt x="81052" y="832833"/>
                      </a:lnTo>
                      <a:lnTo>
                        <a:pt x="81052" y="830261"/>
                      </a:lnTo>
                      <a:lnTo>
                        <a:pt x="78478" y="829413"/>
                      </a:lnTo>
                      <a:lnTo>
                        <a:pt x="77629" y="827716"/>
                      </a:lnTo>
                      <a:lnTo>
                        <a:pt x="75931" y="827716"/>
                      </a:lnTo>
                      <a:lnTo>
                        <a:pt x="76780" y="824296"/>
                      </a:lnTo>
                      <a:lnTo>
                        <a:pt x="74207" y="821751"/>
                      </a:lnTo>
                      <a:lnTo>
                        <a:pt x="72509" y="821751"/>
                      </a:lnTo>
                      <a:lnTo>
                        <a:pt x="72509" y="820876"/>
                      </a:lnTo>
                      <a:lnTo>
                        <a:pt x="73358" y="818331"/>
                      </a:lnTo>
                      <a:lnTo>
                        <a:pt x="71660" y="815760"/>
                      </a:lnTo>
                      <a:lnTo>
                        <a:pt x="70811" y="815760"/>
                      </a:lnTo>
                      <a:lnTo>
                        <a:pt x="70811" y="814911"/>
                      </a:lnTo>
                      <a:lnTo>
                        <a:pt x="72509" y="814063"/>
                      </a:lnTo>
                      <a:lnTo>
                        <a:pt x="74207" y="813214"/>
                      </a:lnTo>
                      <a:lnTo>
                        <a:pt x="74207" y="812366"/>
                      </a:lnTo>
                      <a:lnTo>
                        <a:pt x="75082" y="811518"/>
                      </a:lnTo>
                      <a:lnTo>
                        <a:pt x="75931" y="810669"/>
                      </a:lnTo>
                      <a:lnTo>
                        <a:pt x="75931" y="808098"/>
                      </a:lnTo>
                      <a:lnTo>
                        <a:pt x="75931" y="807249"/>
                      </a:lnTo>
                      <a:lnTo>
                        <a:pt x="75931" y="806401"/>
                      </a:lnTo>
                      <a:lnTo>
                        <a:pt x="75931" y="803829"/>
                      </a:lnTo>
                      <a:lnTo>
                        <a:pt x="75931" y="802133"/>
                      </a:lnTo>
                      <a:lnTo>
                        <a:pt x="76780" y="802133"/>
                      </a:lnTo>
                      <a:lnTo>
                        <a:pt x="76780" y="799587"/>
                      </a:lnTo>
                      <a:lnTo>
                        <a:pt x="76780" y="798713"/>
                      </a:lnTo>
                      <a:lnTo>
                        <a:pt x="75931" y="798713"/>
                      </a:lnTo>
                      <a:lnTo>
                        <a:pt x="74207" y="797016"/>
                      </a:lnTo>
                      <a:lnTo>
                        <a:pt x="73358" y="796167"/>
                      </a:lnTo>
                      <a:lnTo>
                        <a:pt x="74207" y="795319"/>
                      </a:lnTo>
                      <a:lnTo>
                        <a:pt x="74207" y="794471"/>
                      </a:lnTo>
                      <a:lnTo>
                        <a:pt x="74207" y="793596"/>
                      </a:lnTo>
                      <a:lnTo>
                        <a:pt x="75931" y="793596"/>
                      </a:lnTo>
                      <a:lnTo>
                        <a:pt x="75931" y="792748"/>
                      </a:lnTo>
                      <a:lnTo>
                        <a:pt x="75931" y="793596"/>
                      </a:lnTo>
                      <a:lnTo>
                        <a:pt x="76780" y="793596"/>
                      </a:lnTo>
                      <a:lnTo>
                        <a:pt x="78478" y="792748"/>
                      </a:lnTo>
                      <a:lnTo>
                        <a:pt x="78478" y="791051"/>
                      </a:lnTo>
                      <a:lnTo>
                        <a:pt x="77629" y="790202"/>
                      </a:lnTo>
                      <a:lnTo>
                        <a:pt x="79327" y="788506"/>
                      </a:lnTo>
                      <a:lnTo>
                        <a:pt x="79327" y="787631"/>
                      </a:lnTo>
                      <a:lnTo>
                        <a:pt x="76780" y="785086"/>
                      </a:lnTo>
                      <a:lnTo>
                        <a:pt x="78478" y="784237"/>
                      </a:lnTo>
                      <a:lnTo>
                        <a:pt x="79327" y="781666"/>
                      </a:lnTo>
                      <a:lnTo>
                        <a:pt x="78478" y="780817"/>
                      </a:lnTo>
                      <a:lnTo>
                        <a:pt x="77629" y="780817"/>
                      </a:lnTo>
                      <a:lnTo>
                        <a:pt x="78478" y="780817"/>
                      </a:lnTo>
                      <a:lnTo>
                        <a:pt x="78478" y="779969"/>
                      </a:lnTo>
                      <a:lnTo>
                        <a:pt x="77629" y="779121"/>
                      </a:lnTo>
                      <a:lnTo>
                        <a:pt x="78478" y="779121"/>
                      </a:lnTo>
                      <a:lnTo>
                        <a:pt x="77629" y="777424"/>
                      </a:lnTo>
                      <a:lnTo>
                        <a:pt x="79327" y="778272"/>
                      </a:lnTo>
                      <a:lnTo>
                        <a:pt x="80203" y="777424"/>
                      </a:lnTo>
                      <a:lnTo>
                        <a:pt x="79327" y="776549"/>
                      </a:lnTo>
                      <a:lnTo>
                        <a:pt x="77629" y="774852"/>
                      </a:lnTo>
                      <a:lnTo>
                        <a:pt x="76780" y="774004"/>
                      </a:lnTo>
                      <a:lnTo>
                        <a:pt x="77629" y="773155"/>
                      </a:lnTo>
                      <a:lnTo>
                        <a:pt x="76780" y="773155"/>
                      </a:lnTo>
                      <a:lnTo>
                        <a:pt x="77629" y="772307"/>
                      </a:lnTo>
                      <a:lnTo>
                        <a:pt x="77629" y="771432"/>
                      </a:lnTo>
                      <a:lnTo>
                        <a:pt x="77629" y="770584"/>
                      </a:lnTo>
                      <a:lnTo>
                        <a:pt x="75931" y="768887"/>
                      </a:lnTo>
                      <a:lnTo>
                        <a:pt x="75082" y="768039"/>
                      </a:lnTo>
                      <a:lnTo>
                        <a:pt x="75931" y="766342"/>
                      </a:lnTo>
                      <a:lnTo>
                        <a:pt x="76780" y="765467"/>
                      </a:lnTo>
                      <a:lnTo>
                        <a:pt x="76780" y="763770"/>
                      </a:lnTo>
                      <a:lnTo>
                        <a:pt x="75931" y="762922"/>
                      </a:lnTo>
                      <a:lnTo>
                        <a:pt x="75931" y="762074"/>
                      </a:lnTo>
                      <a:lnTo>
                        <a:pt x="75082" y="762074"/>
                      </a:lnTo>
                      <a:lnTo>
                        <a:pt x="75082" y="761225"/>
                      </a:lnTo>
                      <a:lnTo>
                        <a:pt x="75931" y="760377"/>
                      </a:lnTo>
                      <a:lnTo>
                        <a:pt x="77629" y="762922"/>
                      </a:lnTo>
                      <a:lnTo>
                        <a:pt x="80203" y="763770"/>
                      </a:lnTo>
                      <a:lnTo>
                        <a:pt x="81052" y="762922"/>
                      </a:lnTo>
                      <a:lnTo>
                        <a:pt x="81901" y="762922"/>
                      </a:lnTo>
                      <a:lnTo>
                        <a:pt x="83599" y="761225"/>
                      </a:lnTo>
                      <a:lnTo>
                        <a:pt x="85323" y="761225"/>
                      </a:lnTo>
                      <a:lnTo>
                        <a:pt x="86172" y="760377"/>
                      </a:lnTo>
                      <a:lnTo>
                        <a:pt x="86172" y="757805"/>
                      </a:lnTo>
                      <a:lnTo>
                        <a:pt x="87021" y="756957"/>
                      </a:lnTo>
                      <a:lnTo>
                        <a:pt x="87870" y="756109"/>
                      </a:lnTo>
                      <a:lnTo>
                        <a:pt x="87870" y="755260"/>
                      </a:lnTo>
                      <a:lnTo>
                        <a:pt x="88719" y="753537"/>
                      </a:lnTo>
                      <a:lnTo>
                        <a:pt x="87870" y="752689"/>
                      </a:lnTo>
                      <a:lnTo>
                        <a:pt x="86172" y="752689"/>
                      </a:lnTo>
                      <a:lnTo>
                        <a:pt x="84448" y="751840"/>
                      </a:lnTo>
                      <a:lnTo>
                        <a:pt x="83599" y="750143"/>
                      </a:lnTo>
                      <a:lnTo>
                        <a:pt x="82750" y="749269"/>
                      </a:lnTo>
                      <a:lnTo>
                        <a:pt x="81901" y="744178"/>
                      </a:lnTo>
                      <a:lnTo>
                        <a:pt x="80203" y="743304"/>
                      </a:lnTo>
                      <a:lnTo>
                        <a:pt x="77629" y="743304"/>
                      </a:lnTo>
                      <a:lnTo>
                        <a:pt x="78478" y="741607"/>
                      </a:lnTo>
                      <a:lnTo>
                        <a:pt x="77629" y="740758"/>
                      </a:lnTo>
                      <a:lnTo>
                        <a:pt x="75931" y="740758"/>
                      </a:lnTo>
                      <a:lnTo>
                        <a:pt x="75082" y="741607"/>
                      </a:lnTo>
                      <a:lnTo>
                        <a:pt x="74207" y="741607"/>
                      </a:lnTo>
                      <a:lnTo>
                        <a:pt x="74207" y="740758"/>
                      </a:lnTo>
                      <a:lnTo>
                        <a:pt x="73358" y="739062"/>
                      </a:lnTo>
                      <a:lnTo>
                        <a:pt x="71660" y="739062"/>
                      </a:lnTo>
                      <a:lnTo>
                        <a:pt x="69113" y="737338"/>
                      </a:lnTo>
                      <a:lnTo>
                        <a:pt x="70811" y="733945"/>
                      </a:lnTo>
                      <a:lnTo>
                        <a:pt x="69113" y="732222"/>
                      </a:lnTo>
                      <a:lnTo>
                        <a:pt x="67388" y="733097"/>
                      </a:lnTo>
                      <a:lnTo>
                        <a:pt x="65690" y="733945"/>
                      </a:lnTo>
                      <a:lnTo>
                        <a:pt x="64841" y="733945"/>
                      </a:lnTo>
                      <a:lnTo>
                        <a:pt x="64841" y="732222"/>
                      </a:lnTo>
                      <a:lnTo>
                        <a:pt x="62268" y="732222"/>
                      </a:lnTo>
                      <a:lnTo>
                        <a:pt x="63144" y="729677"/>
                      </a:lnTo>
                      <a:lnTo>
                        <a:pt x="62268" y="727980"/>
                      </a:lnTo>
                      <a:lnTo>
                        <a:pt x="60570" y="727105"/>
                      </a:lnTo>
                      <a:lnTo>
                        <a:pt x="58023" y="727980"/>
                      </a:lnTo>
                      <a:lnTo>
                        <a:pt x="53752" y="727105"/>
                      </a:lnTo>
                      <a:lnTo>
                        <a:pt x="52027" y="726257"/>
                      </a:lnTo>
                      <a:lnTo>
                        <a:pt x="52027" y="723712"/>
                      </a:lnTo>
                      <a:lnTo>
                        <a:pt x="52027" y="722863"/>
                      </a:lnTo>
                      <a:lnTo>
                        <a:pt x="50329" y="722863"/>
                      </a:lnTo>
                      <a:lnTo>
                        <a:pt x="47782" y="721140"/>
                      </a:lnTo>
                      <a:lnTo>
                        <a:pt x="45209" y="721140"/>
                      </a:lnTo>
                      <a:lnTo>
                        <a:pt x="43511" y="720292"/>
                      </a:lnTo>
                      <a:lnTo>
                        <a:pt x="45209" y="718595"/>
                      </a:lnTo>
                      <a:lnTo>
                        <a:pt x="46058" y="719443"/>
                      </a:lnTo>
                      <a:lnTo>
                        <a:pt x="46933" y="719443"/>
                      </a:lnTo>
                      <a:lnTo>
                        <a:pt x="48631" y="716898"/>
                      </a:lnTo>
                      <a:lnTo>
                        <a:pt x="47782" y="715175"/>
                      </a:lnTo>
                      <a:lnTo>
                        <a:pt x="46933" y="715175"/>
                      </a:lnTo>
                      <a:lnTo>
                        <a:pt x="46058" y="715175"/>
                      </a:lnTo>
                      <a:lnTo>
                        <a:pt x="48631" y="713478"/>
                      </a:lnTo>
                      <a:lnTo>
                        <a:pt x="50329" y="710058"/>
                      </a:lnTo>
                      <a:lnTo>
                        <a:pt x="51178" y="709210"/>
                      </a:lnTo>
                      <a:lnTo>
                        <a:pt x="49480" y="707513"/>
                      </a:lnTo>
                      <a:lnTo>
                        <a:pt x="50329" y="704968"/>
                      </a:lnTo>
                      <a:lnTo>
                        <a:pt x="49480" y="704093"/>
                      </a:lnTo>
                      <a:lnTo>
                        <a:pt x="47782" y="703245"/>
                      </a:lnTo>
                      <a:lnTo>
                        <a:pt x="43511" y="700700"/>
                      </a:lnTo>
                      <a:lnTo>
                        <a:pt x="44360" y="698128"/>
                      </a:lnTo>
                      <a:lnTo>
                        <a:pt x="44360" y="694734"/>
                      </a:lnTo>
                      <a:lnTo>
                        <a:pt x="47782" y="688769"/>
                      </a:lnTo>
                      <a:lnTo>
                        <a:pt x="47782" y="687894"/>
                      </a:lnTo>
                      <a:lnTo>
                        <a:pt x="47782" y="687046"/>
                      </a:lnTo>
                      <a:lnTo>
                        <a:pt x="46058" y="685349"/>
                      </a:lnTo>
                      <a:lnTo>
                        <a:pt x="43511" y="685349"/>
                      </a:lnTo>
                      <a:lnTo>
                        <a:pt x="43511" y="684501"/>
                      </a:lnTo>
                      <a:lnTo>
                        <a:pt x="44360" y="682804"/>
                      </a:lnTo>
                      <a:lnTo>
                        <a:pt x="41813" y="681081"/>
                      </a:lnTo>
                      <a:lnTo>
                        <a:pt x="42662" y="680233"/>
                      </a:lnTo>
                      <a:lnTo>
                        <a:pt x="48631" y="678536"/>
                      </a:lnTo>
                      <a:lnTo>
                        <a:pt x="49480" y="677688"/>
                      </a:lnTo>
                      <a:lnTo>
                        <a:pt x="47782" y="674268"/>
                      </a:lnTo>
                      <a:lnTo>
                        <a:pt x="45209" y="675116"/>
                      </a:lnTo>
                      <a:lnTo>
                        <a:pt x="43511" y="674268"/>
                      </a:lnTo>
                      <a:lnTo>
                        <a:pt x="43511" y="673419"/>
                      </a:lnTo>
                      <a:lnTo>
                        <a:pt x="46933" y="670848"/>
                      </a:lnTo>
                      <a:lnTo>
                        <a:pt x="47782" y="670848"/>
                      </a:lnTo>
                      <a:lnTo>
                        <a:pt x="47782" y="669999"/>
                      </a:lnTo>
                      <a:lnTo>
                        <a:pt x="46933" y="669151"/>
                      </a:lnTo>
                      <a:lnTo>
                        <a:pt x="45209" y="668302"/>
                      </a:lnTo>
                      <a:lnTo>
                        <a:pt x="44360" y="667454"/>
                      </a:lnTo>
                      <a:lnTo>
                        <a:pt x="45209" y="666606"/>
                      </a:lnTo>
                      <a:lnTo>
                        <a:pt x="46933" y="663186"/>
                      </a:lnTo>
                      <a:lnTo>
                        <a:pt x="48631" y="661489"/>
                      </a:lnTo>
                      <a:lnTo>
                        <a:pt x="49480" y="661489"/>
                      </a:lnTo>
                      <a:lnTo>
                        <a:pt x="50329" y="659766"/>
                      </a:lnTo>
                      <a:lnTo>
                        <a:pt x="53752" y="658069"/>
                      </a:lnTo>
                      <a:lnTo>
                        <a:pt x="57148" y="654649"/>
                      </a:lnTo>
                      <a:lnTo>
                        <a:pt x="56299" y="653801"/>
                      </a:lnTo>
                      <a:lnTo>
                        <a:pt x="53752" y="651256"/>
                      </a:lnTo>
                      <a:lnTo>
                        <a:pt x="50329" y="652104"/>
                      </a:lnTo>
                      <a:lnTo>
                        <a:pt x="49480" y="651256"/>
                      </a:lnTo>
                      <a:lnTo>
                        <a:pt x="48631" y="652104"/>
                      </a:lnTo>
                      <a:lnTo>
                        <a:pt x="47782" y="651256"/>
                      </a:lnTo>
                      <a:lnTo>
                        <a:pt x="46933" y="649559"/>
                      </a:lnTo>
                      <a:lnTo>
                        <a:pt x="47782" y="647836"/>
                      </a:lnTo>
                      <a:lnTo>
                        <a:pt x="46933" y="646139"/>
                      </a:lnTo>
                      <a:lnTo>
                        <a:pt x="48631" y="644442"/>
                      </a:lnTo>
                      <a:lnTo>
                        <a:pt x="49480" y="642719"/>
                      </a:lnTo>
                      <a:lnTo>
                        <a:pt x="49480" y="641022"/>
                      </a:lnTo>
                      <a:lnTo>
                        <a:pt x="48631" y="641022"/>
                      </a:lnTo>
                      <a:lnTo>
                        <a:pt x="48631" y="640174"/>
                      </a:lnTo>
                      <a:lnTo>
                        <a:pt x="51178" y="639325"/>
                      </a:lnTo>
                      <a:lnTo>
                        <a:pt x="51178" y="638477"/>
                      </a:lnTo>
                      <a:lnTo>
                        <a:pt x="49480" y="635905"/>
                      </a:lnTo>
                      <a:lnTo>
                        <a:pt x="48631" y="634209"/>
                      </a:lnTo>
                      <a:lnTo>
                        <a:pt x="46933" y="635057"/>
                      </a:lnTo>
                      <a:lnTo>
                        <a:pt x="46933" y="634209"/>
                      </a:lnTo>
                      <a:lnTo>
                        <a:pt x="46933" y="633360"/>
                      </a:lnTo>
                      <a:lnTo>
                        <a:pt x="49480" y="631637"/>
                      </a:lnTo>
                      <a:lnTo>
                        <a:pt x="50329" y="629940"/>
                      </a:lnTo>
                      <a:lnTo>
                        <a:pt x="52903" y="629092"/>
                      </a:lnTo>
                      <a:lnTo>
                        <a:pt x="55450" y="628244"/>
                      </a:lnTo>
                      <a:lnTo>
                        <a:pt x="58023" y="627395"/>
                      </a:lnTo>
                      <a:lnTo>
                        <a:pt x="60570" y="626520"/>
                      </a:lnTo>
                      <a:lnTo>
                        <a:pt x="61419" y="625672"/>
                      </a:lnTo>
                      <a:lnTo>
                        <a:pt x="63144" y="624824"/>
                      </a:lnTo>
                      <a:lnTo>
                        <a:pt x="64841" y="621430"/>
                      </a:lnTo>
                      <a:lnTo>
                        <a:pt x="66539" y="620555"/>
                      </a:lnTo>
                      <a:lnTo>
                        <a:pt x="70811" y="618010"/>
                      </a:lnTo>
                      <a:lnTo>
                        <a:pt x="71660" y="614590"/>
                      </a:lnTo>
                      <a:lnTo>
                        <a:pt x="71660" y="613742"/>
                      </a:lnTo>
                      <a:lnTo>
                        <a:pt x="70811" y="612893"/>
                      </a:lnTo>
                      <a:lnTo>
                        <a:pt x="69113" y="612045"/>
                      </a:lnTo>
                      <a:lnTo>
                        <a:pt x="64841" y="613742"/>
                      </a:lnTo>
                      <a:lnTo>
                        <a:pt x="63144" y="614590"/>
                      </a:lnTo>
                      <a:lnTo>
                        <a:pt x="61419" y="614590"/>
                      </a:lnTo>
                      <a:lnTo>
                        <a:pt x="60570" y="615438"/>
                      </a:lnTo>
                      <a:lnTo>
                        <a:pt x="55450" y="618858"/>
                      </a:lnTo>
                      <a:lnTo>
                        <a:pt x="51178" y="619707"/>
                      </a:lnTo>
                      <a:lnTo>
                        <a:pt x="49480" y="618858"/>
                      </a:lnTo>
                      <a:lnTo>
                        <a:pt x="46933" y="621430"/>
                      </a:lnTo>
                      <a:lnTo>
                        <a:pt x="43511" y="623127"/>
                      </a:lnTo>
                      <a:lnTo>
                        <a:pt x="42662" y="623127"/>
                      </a:lnTo>
                      <a:lnTo>
                        <a:pt x="41813" y="623127"/>
                      </a:lnTo>
                      <a:lnTo>
                        <a:pt x="40964" y="620555"/>
                      </a:lnTo>
                      <a:lnTo>
                        <a:pt x="40964" y="618858"/>
                      </a:lnTo>
                      <a:lnTo>
                        <a:pt x="40088" y="618858"/>
                      </a:lnTo>
                      <a:lnTo>
                        <a:pt x="37541" y="617162"/>
                      </a:lnTo>
                      <a:lnTo>
                        <a:pt x="39239" y="614590"/>
                      </a:lnTo>
                      <a:lnTo>
                        <a:pt x="39239" y="612893"/>
                      </a:lnTo>
                      <a:lnTo>
                        <a:pt x="39239" y="611197"/>
                      </a:lnTo>
                      <a:lnTo>
                        <a:pt x="35843" y="611197"/>
                      </a:lnTo>
                      <a:lnTo>
                        <a:pt x="35843" y="610348"/>
                      </a:lnTo>
                      <a:lnTo>
                        <a:pt x="36692" y="609473"/>
                      </a:lnTo>
                      <a:lnTo>
                        <a:pt x="37541" y="606928"/>
                      </a:lnTo>
                      <a:lnTo>
                        <a:pt x="37541" y="605232"/>
                      </a:lnTo>
                      <a:lnTo>
                        <a:pt x="39239" y="604357"/>
                      </a:lnTo>
                      <a:lnTo>
                        <a:pt x="39239" y="603508"/>
                      </a:lnTo>
                      <a:lnTo>
                        <a:pt x="39239" y="601812"/>
                      </a:lnTo>
                      <a:lnTo>
                        <a:pt x="38390" y="601812"/>
                      </a:lnTo>
                      <a:lnTo>
                        <a:pt x="37541" y="600963"/>
                      </a:lnTo>
                      <a:lnTo>
                        <a:pt x="39239" y="600115"/>
                      </a:lnTo>
                      <a:lnTo>
                        <a:pt x="38390" y="598392"/>
                      </a:lnTo>
                      <a:lnTo>
                        <a:pt x="40088" y="597543"/>
                      </a:lnTo>
                      <a:lnTo>
                        <a:pt x="40088" y="594998"/>
                      </a:lnTo>
                      <a:lnTo>
                        <a:pt x="39239" y="594150"/>
                      </a:lnTo>
                      <a:lnTo>
                        <a:pt x="38390" y="594150"/>
                      </a:lnTo>
                      <a:lnTo>
                        <a:pt x="37541" y="592426"/>
                      </a:lnTo>
                      <a:lnTo>
                        <a:pt x="36692" y="590730"/>
                      </a:lnTo>
                      <a:lnTo>
                        <a:pt x="39239" y="588185"/>
                      </a:lnTo>
                      <a:lnTo>
                        <a:pt x="40088" y="586461"/>
                      </a:lnTo>
                      <a:lnTo>
                        <a:pt x="40964" y="584765"/>
                      </a:lnTo>
                      <a:lnTo>
                        <a:pt x="41813" y="583916"/>
                      </a:lnTo>
                      <a:lnTo>
                        <a:pt x="41813" y="583068"/>
                      </a:lnTo>
                      <a:lnTo>
                        <a:pt x="41813" y="582193"/>
                      </a:lnTo>
                      <a:lnTo>
                        <a:pt x="42662" y="581345"/>
                      </a:lnTo>
                      <a:lnTo>
                        <a:pt x="42662" y="579648"/>
                      </a:lnTo>
                      <a:lnTo>
                        <a:pt x="45209" y="578800"/>
                      </a:lnTo>
                      <a:lnTo>
                        <a:pt x="46058" y="577951"/>
                      </a:lnTo>
                      <a:lnTo>
                        <a:pt x="46933" y="577951"/>
                      </a:lnTo>
                      <a:lnTo>
                        <a:pt x="47782" y="577951"/>
                      </a:lnTo>
                      <a:lnTo>
                        <a:pt x="49480" y="578800"/>
                      </a:lnTo>
                      <a:lnTo>
                        <a:pt x="50329" y="578800"/>
                      </a:lnTo>
                      <a:lnTo>
                        <a:pt x="51178" y="577951"/>
                      </a:lnTo>
                      <a:lnTo>
                        <a:pt x="52027" y="577951"/>
                      </a:lnTo>
                      <a:lnTo>
                        <a:pt x="52903" y="577103"/>
                      </a:lnTo>
                      <a:lnTo>
                        <a:pt x="55450" y="576228"/>
                      </a:lnTo>
                      <a:lnTo>
                        <a:pt x="56299" y="575380"/>
                      </a:lnTo>
                      <a:lnTo>
                        <a:pt x="58023" y="575380"/>
                      </a:lnTo>
                      <a:lnTo>
                        <a:pt x="59721" y="573683"/>
                      </a:lnTo>
                      <a:lnTo>
                        <a:pt x="61419" y="572834"/>
                      </a:lnTo>
                      <a:lnTo>
                        <a:pt x="63144" y="569414"/>
                      </a:lnTo>
                      <a:lnTo>
                        <a:pt x="63144" y="567718"/>
                      </a:lnTo>
                      <a:lnTo>
                        <a:pt x="61419" y="566869"/>
                      </a:lnTo>
                      <a:lnTo>
                        <a:pt x="59721" y="566021"/>
                      </a:lnTo>
                      <a:lnTo>
                        <a:pt x="53752" y="568566"/>
                      </a:lnTo>
                      <a:lnTo>
                        <a:pt x="52027" y="568566"/>
                      </a:lnTo>
                      <a:lnTo>
                        <a:pt x="49480" y="570263"/>
                      </a:lnTo>
                      <a:lnTo>
                        <a:pt x="43511" y="569414"/>
                      </a:lnTo>
                      <a:lnTo>
                        <a:pt x="42662" y="569414"/>
                      </a:lnTo>
                      <a:lnTo>
                        <a:pt x="41813" y="571111"/>
                      </a:lnTo>
                      <a:lnTo>
                        <a:pt x="39239" y="571986"/>
                      </a:lnTo>
                      <a:lnTo>
                        <a:pt x="40088" y="567718"/>
                      </a:lnTo>
                      <a:lnTo>
                        <a:pt x="40088" y="566021"/>
                      </a:lnTo>
                      <a:lnTo>
                        <a:pt x="40964" y="564298"/>
                      </a:lnTo>
                      <a:lnTo>
                        <a:pt x="41813" y="562601"/>
                      </a:lnTo>
                      <a:lnTo>
                        <a:pt x="40088" y="560056"/>
                      </a:lnTo>
                      <a:lnTo>
                        <a:pt x="42662" y="558333"/>
                      </a:lnTo>
                      <a:lnTo>
                        <a:pt x="44360" y="556636"/>
                      </a:lnTo>
                      <a:lnTo>
                        <a:pt x="43511" y="554939"/>
                      </a:lnTo>
                      <a:lnTo>
                        <a:pt x="42662" y="554064"/>
                      </a:lnTo>
                      <a:lnTo>
                        <a:pt x="41813" y="553216"/>
                      </a:lnTo>
                      <a:lnTo>
                        <a:pt x="41813" y="551519"/>
                      </a:lnTo>
                      <a:lnTo>
                        <a:pt x="41813" y="549822"/>
                      </a:lnTo>
                      <a:lnTo>
                        <a:pt x="42662" y="548948"/>
                      </a:lnTo>
                      <a:lnTo>
                        <a:pt x="42662" y="547251"/>
                      </a:lnTo>
                      <a:lnTo>
                        <a:pt x="41813" y="545554"/>
                      </a:lnTo>
                      <a:lnTo>
                        <a:pt x="43511" y="544706"/>
                      </a:lnTo>
                      <a:lnTo>
                        <a:pt x="43511" y="541286"/>
                      </a:lnTo>
                      <a:lnTo>
                        <a:pt x="42662" y="540437"/>
                      </a:lnTo>
                      <a:lnTo>
                        <a:pt x="40964" y="539589"/>
                      </a:lnTo>
                      <a:lnTo>
                        <a:pt x="40964" y="538741"/>
                      </a:lnTo>
                      <a:lnTo>
                        <a:pt x="40088" y="538741"/>
                      </a:lnTo>
                      <a:lnTo>
                        <a:pt x="41813" y="536169"/>
                      </a:lnTo>
                      <a:lnTo>
                        <a:pt x="43511" y="535321"/>
                      </a:lnTo>
                      <a:lnTo>
                        <a:pt x="45209" y="533624"/>
                      </a:lnTo>
                      <a:lnTo>
                        <a:pt x="44360" y="531901"/>
                      </a:lnTo>
                      <a:lnTo>
                        <a:pt x="43511" y="531901"/>
                      </a:lnTo>
                      <a:lnTo>
                        <a:pt x="42662" y="531901"/>
                      </a:lnTo>
                      <a:lnTo>
                        <a:pt x="42662" y="531052"/>
                      </a:lnTo>
                      <a:lnTo>
                        <a:pt x="40964" y="530204"/>
                      </a:lnTo>
                      <a:lnTo>
                        <a:pt x="42662" y="525936"/>
                      </a:lnTo>
                      <a:lnTo>
                        <a:pt x="41813" y="524239"/>
                      </a:lnTo>
                      <a:lnTo>
                        <a:pt x="42662" y="523390"/>
                      </a:lnTo>
                      <a:lnTo>
                        <a:pt x="43511" y="522542"/>
                      </a:lnTo>
                      <a:lnTo>
                        <a:pt x="44360" y="519970"/>
                      </a:lnTo>
                      <a:lnTo>
                        <a:pt x="45209" y="519122"/>
                      </a:lnTo>
                      <a:lnTo>
                        <a:pt x="46058" y="519122"/>
                      </a:lnTo>
                      <a:lnTo>
                        <a:pt x="48631" y="518274"/>
                      </a:lnTo>
                      <a:lnTo>
                        <a:pt x="52027" y="517425"/>
                      </a:lnTo>
                      <a:lnTo>
                        <a:pt x="57148" y="517425"/>
                      </a:lnTo>
                      <a:lnTo>
                        <a:pt x="58023" y="514854"/>
                      </a:lnTo>
                      <a:lnTo>
                        <a:pt x="57148" y="513157"/>
                      </a:lnTo>
                      <a:lnTo>
                        <a:pt x="58023" y="511460"/>
                      </a:lnTo>
                      <a:lnTo>
                        <a:pt x="57148" y="509737"/>
                      </a:lnTo>
                      <a:lnTo>
                        <a:pt x="54601" y="510612"/>
                      </a:lnTo>
                      <a:lnTo>
                        <a:pt x="48631" y="513157"/>
                      </a:lnTo>
                      <a:lnTo>
                        <a:pt x="45209" y="512309"/>
                      </a:lnTo>
                      <a:lnTo>
                        <a:pt x="45209" y="508040"/>
                      </a:lnTo>
                      <a:lnTo>
                        <a:pt x="46058" y="506344"/>
                      </a:lnTo>
                      <a:lnTo>
                        <a:pt x="46058" y="505495"/>
                      </a:lnTo>
                      <a:lnTo>
                        <a:pt x="45209" y="503772"/>
                      </a:lnTo>
                      <a:lnTo>
                        <a:pt x="43511" y="502075"/>
                      </a:lnTo>
                      <a:lnTo>
                        <a:pt x="42662" y="502075"/>
                      </a:lnTo>
                      <a:lnTo>
                        <a:pt x="41813" y="502075"/>
                      </a:lnTo>
                      <a:lnTo>
                        <a:pt x="40964" y="502075"/>
                      </a:lnTo>
                      <a:lnTo>
                        <a:pt x="40088" y="502924"/>
                      </a:lnTo>
                      <a:lnTo>
                        <a:pt x="39239" y="502075"/>
                      </a:lnTo>
                      <a:lnTo>
                        <a:pt x="39239" y="501227"/>
                      </a:lnTo>
                      <a:lnTo>
                        <a:pt x="40088" y="500378"/>
                      </a:lnTo>
                      <a:lnTo>
                        <a:pt x="40088" y="498655"/>
                      </a:lnTo>
                      <a:lnTo>
                        <a:pt x="40964" y="497807"/>
                      </a:lnTo>
                      <a:lnTo>
                        <a:pt x="40088" y="496110"/>
                      </a:lnTo>
                      <a:lnTo>
                        <a:pt x="37541" y="494413"/>
                      </a:lnTo>
                      <a:lnTo>
                        <a:pt x="36692" y="494413"/>
                      </a:lnTo>
                      <a:lnTo>
                        <a:pt x="34968" y="493565"/>
                      </a:lnTo>
                      <a:lnTo>
                        <a:pt x="34119" y="491842"/>
                      </a:lnTo>
                      <a:lnTo>
                        <a:pt x="33270" y="492690"/>
                      </a:lnTo>
                      <a:lnTo>
                        <a:pt x="32421" y="491842"/>
                      </a:lnTo>
                      <a:lnTo>
                        <a:pt x="33270" y="490993"/>
                      </a:lnTo>
                      <a:lnTo>
                        <a:pt x="33270" y="490145"/>
                      </a:lnTo>
                      <a:lnTo>
                        <a:pt x="33270" y="489297"/>
                      </a:lnTo>
                      <a:lnTo>
                        <a:pt x="36692" y="488448"/>
                      </a:lnTo>
                      <a:lnTo>
                        <a:pt x="36692" y="487573"/>
                      </a:lnTo>
                      <a:lnTo>
                        <a:pt x="35843" y="487573"/>
                      </a:lnTo>
                      <a:lnTo>
                        <a:pt x="33270" y="486725"/>
                      </a:lnTo>
                      <a:lnTo>
                        <a:pt x="32421" y="486725"/>
                      </a:lnTo>
                      <a:lnTo>
                        <a:pt x="29847" y="485877"/>
                      </a:lnTo>
                      <a:lnTo>
                        <a:pt x="30723" y="484180"/>
                      </a:lnTo>
                      <a:lnTo>
                        <a:pt x="31572" y="483332"/>
                      </a:lnTo>
                      <a:lnTo>
                        <a:pt x="29847" y="480760"/>
                      </a:lnTo>
                      <a:lnTo>
                        <a:pt x="28998" y="480760"/>
                      </a:lnTo>
                      <a:lnTo>
                        <a:pt x="30723" y="479912"/>
                      </a:lnTo>
                      <a:lnTo>
                        <a:pt x="31572" y="477366"/>
                      </a:lnTo>
                      <a:lnTo>
                        <a:pt x="30723" y="476492"/>
                      </a:lnTo>
                      <a:lnTo>
                        <a:pt x="30723" y="474795"/>
                      </a:lnTo>
                      <a:lnTo>
                        <a:pt x="28149" y="473946"/>
                      </a:lnTo>
                      <a:lnTo>
                        <a:pt x="28998" y="473098"/>
                      </a:lnTo>
                      <a:lnTo>
                        <a:pt x="28998" y="472250"/>
                      </a:lnTo>
                      <a:lnTo>
                        <a:pt x="28998" y="471401"/>
                      </a:lnTo>
                      <a:lnTo>
                        <a:pt x="28149" y="470526"/>
                      </a:lnTo>
                      <a:lnTo>
                        <a:pt x="29847" y="469678"/>
                      </a:lnTo>
                      <a:lnTo>
                        <a:pt x="29847" y="468830"/>
                      </a:lnTo>
                      <a:lnTo>
                        <a:pt x="30723" y="466285"/>
                      </a:lnTo>
                      <a:lnTo>
                        <a:pt x="30723" y="464561"/>
                      </a:lnTo>
                      <a:lnTo>
                        <a:pt x="31572" y="462865"/>
                      </a:lnTo>
                      <a:lnTo>
                        <a:pt x="30723" y="461168"/>
                      </a:lnTo>
                      <a:lnTo>
                        <a:pt x="28998" y="460320"/>
                      </a:lnTo>
                      <a:lnTo>
                        <a:pt x="28998" y="459445"/>
                      </a:lnTo>
                      <a:lnTo>
                        <a:pt x="28149" y="457748"/>
                      </a:lnTo>
                      <a:lnTo>
                        <a:pt x="29847" y="456900"/>
                      </a:lnTo>
                      <a:lnTo>
                        <a:pt x="28998" y="456051"/>
                      </a:lnTo>
                      <a:lnTo>
                        <a:pt x="28998" y="455203"/>
                      </a:lnTo>
                      <a:lnTo>
                        <a:pt x="27300" y="453480"/>
                      </a:lnTo>
                      <a:lnTo>
                        <a:pt x="27300" y="451783"/>
                      </a:lnTo>
                      <a:lnTo>
                        <a:pt x="28998" y="450934"/>
                      </a:lnTo>
                      <a:lnTo>
                        <a:pt x="29847" y="450934"/>
                      </a:lnTo>
                      <a:lnTo>
                        <a:pt x="29847" y="449238"/>
                      </a:lnTo>
                      <a:lnTo>
                        <a:pt x="32421" y="446666"/>
                      </a:lnTo>
                      <a:lnTo>
                        <a:pt x="34119" y="445818"/>
                      </a:lnTo>
                      <a:lnTo>
                        <a:pt x="34968" y="444969"/>
                      </a:lnTo>
                      <a:lnTo>
                        <a:pt x="35843" y="443246"/>
                      </a:lnTo>
                      <a:lnTo>
                        <a:pt x="39239" y="442398"/>
                      </a:lnTo>
                      <a:lnTo>
                        <a:pt x="40964" y="442398"/>
                      </a:lnTo>
                      <a:lnTo>
                        <a:pt x="46058" y="441549"/>
                      </a:lnTo>
                      <a:lnTo>
                        <a:pt x="50329" y="439853"/>
                      </a:lnTo>
                      <a:lnTo>
                        <a:pt x="52903" y="439853"/>
                      </a:lnTo>
                      <a:lnTo>
                        <a:pt x="55450" y="437281"/>
                      </a:lnTo>
                      <a:lnTo>
                        <a:pt x="55450" y="435584"/>
                      </a:lnTo>
                      <a:lnTo>
                        <a:pt x="54601" y="433888"/>
                      </a:lnTo>
                      <a:lnTo>
                        <a:pt x="53752" y="433888"/>
                      </a:lnTo>
                      <a:lnTo>
                        <a:pt x="52027" y="433888"/>
                      </a:lnTo>
                      <a:lnTo>
                        <a:pt x="50329" y="435584"/>
                      </a:lnTo>
                      <a:lnTo>
                        <a:pt x="46933" y="436433"/>
                      </a:lnTo>
                      <a:lnTo>
                        <a:pt x="45209" y="435584"/>
                      </a:lnTo>
                      <a:lnTo>
                        <a:pt x="43511" y="434736"/>
                      </a:lnTo>
                      <a:lnTo>
                        <a:pt x="40964" y="433888"/>
                      </a:lnTo>
                      <a:lnTo>
                        <a:pt x="37541" y="435584"/>
                      </a:lnTo>
                      <a:lnTo>
                        <a:pt x="35843" y="435584"/>
                      </a:lnTo>
                      <a:lnTo>
                        <a:pt x="34119" y="433888"/>
                      </a:lnTo>
                      <a:lnTo>
                        <a:pt x="33270" y="433039"/>
                      </a:lnTo>
                      <a:lnTo>
                        <a:pt x="31572" y="433888"/>
                      </a:lnTo>
                      <a:lnTo>
                        <a:pt x="29847" y="431316"/>
                      </a:lnTo>
                      <a:lnTo>
                        <a:pt x="30723" y="429619"/>
                      </a:lnTo>
                      <a:lnTo>
                        <a:pt x="29847" y="427922"/>
                      </a:lnTo>
                      <a:lnTo>
                        <a:pt x="30723" y="427074"/>
                      </a:lnTo>
                      <a:lnTo>
                        <a:pt x="32421" y="427922"/>
                      </a:lnTo>
                      <a:lnTo>
                        <a:pt x="33270" y="427074"/>
                      </a:lnTo>
                      <a:lnTo>
                        <a:pt x="33270" y="426199"/>
                      </a:lnTo>
                      <a:lnTo>
                        <a:pt x="33270" y="425351"/>
                      </a:lnTo>
                      <a:lnTo>
                        <a:pt x="34968" y="424502"/>
                      </a:lnTo>
                      <a:lnTo>
                        <a:pt x="35843" y="422806"/>
                      </a:lnTo>
                      <a:lnTo>
                        <a:pt x="34968" y="421957"/>
                      </a:lnTo>
                      <a:lnTo>
                        <a:pt x="34968" y="421109"/>
                      </a:lnTo>
                      <a:lnTo>
                        <a:pt x="36692" y="420234"/>
                      </a:lnTo>
                      <a:lnTo>
                        <a:pt x="36692" y="419386"/>
                      </a:lnTo>
                      <a:lnTo>
                        <a:pt x="34968" y="418537"/>
                      </a:lnTo>
                      <a:lnTo>
                        <a:pt x="33270" y="416841"/>
                      </a:lnTo>
                      <a:lnTo>
                        <a:pt x="30723" y="417689"/>
                      </a:lnTo>
                      <a:lnTo>
                        <a:pt x="29847" y="416841"/>
                      </a:lnTo>
                      <a:lnTo>
                        <a:pt x="31572" y="415992"/>
                      </a:lnTo>
                      <a:lnTo>
                        <a:pt x="35843" y="414269"/>
                      </a:lnTo>
                      <a:lnTo>
                        <a:pt x="38390" y="410027"/>
                      </a:lnTo>
                      <a:lnTo>
                        <a:pt x="40088" y="409152"/>
                      </a:lnTo>
                      <a:lnTo>
                        <a:pt x="40088" y="407456"/>
                      </a:lnTo>
                      <a:lnTo>
                        <a:pt x="39239" y="404910"/>
                      </a:lnTo>
                      <a:lnTo>
                        <a:pt x="38390" y="404036"/>
                      </a:lnTo>
                      <a:lnTo>
                        <a:pt x="37541" y="402339"/>
                      </a:lnTo>
                      <a:lnTo>
                        <a:pt x="37541" y="400642"/>
                      </a:lnTo>
                      <a:lnTo>
                        <a:pt x="39239" y="399794"/>
                      </a:lnTo>
                      <a:lnTo>
                        <a:pt x="40964" y="400642"/>
                      </a:lnTo>
                      <a:lnTo>
                        <a:pt x="42662" y="399794"/>
                      </a:lnTo>
                      <a:lnTo>
                        <a:pt x="43511" y="399794"/>
                      </a:lnTo>
                      <a:lnTo>
                        <a:pt x="44360" y="399794"/>
                      </a:lnTo>
                      <a:lnTo>
                        <a:pt x="45209" y="399794"/>
                      </a:lnTo>
                      <a:lnTo>
                        <a:pt x="49480" y="402339"/>
                      </a:lnTo>
                      <a:lnTo>
                        <a:pt x="53752" y="404036"/>
                      </a:lnTo>
                      <a:lnTo>
                        <a:pt x="55450" y="403187"/>
                      </a:lnTo>
                      <a:lnTo>
                        <a:pt x="58023" y="404036"/>
                      </a:lnTo>
                      <a:lnTo>
                        <a:pt x="60570" y="403187"/>
                      </a:lnTo>
                      <a:lnTo>
                        <a:pt x="66539" y="402339"/>
                      </a:lnTo>
                      <a:lnTo>
                        <a:pt x="66539" y="401490"/>
                      </a:lnTo>
                      <a:lnTo>
                        <a:pt x="66539" y="399794"/>
                      </a:lnTo>
                      <a:lnTo>
                        <a:pt x="65690" y="398945"/>
                      </a:lnTo>
                      <a:lnTo>
                        <a:pt x="64841" y="398945"/>
                      </a:lnTo>
                      <a:lnTo>
                        <a:pt x="62268" y="398070"/>
                      </a:lnTo>
                      <a:lnTo>
                        <a:pt x="61419" y="397222"/>
                      </a:lnTo>
                      <a:lnTo>
                        <a:pt x="59721" y="398070"/>
                      </a:lnTo>
                      <a:lnTo>
                        <a:pt x="57148" y="398070"/>
                      </a:lnTo>
                      <a:lnTo>
                        <a:pt x="56299" y="396374"/>
                      </a:lnTo>
                      <a:lnTo>
                        <a:pt x="54601" y="397222"/>
                      </a:lnTo>
                      <a:lnTo>
                        <a:pt x="53752" y="398070"/>
                      </a:lnTo>
                      <a:lnTo>
                        <a:pt x="52027" y="397222"/>
                      </a:lnTo>
                      <a:lnTo>
                        <a:pt x="50329" y="396374"/>
                      </a:lnTo>
                      <a:lnTo>
                        <a:pt x="49480" y="394677"/>
                      </a:lnTo>
                      <a:lnTo>
                        <a:pt x="49480" y="393829"/>
                      </a:lnTo>
                      <a:lnTo>
                        <a:pt x="47782" y="392105"/>
                      </a:lnTo>
                      <a:lnTo>
                        <a:pt x="46058" y="392105"/>
                      </a:lnTo>
                      <a:lnTo>
                        <a:pt x="44360" y="391257"/>
                      </a:lnTo>
                      <a:lnTo>
                        <a:pt x="43511" y="391257"/>
                      </a:lnTo>
                      <a:lnTo>
                        <a:pt x="40964" y="390409"/>
                      </a:lnTo>
                      <a:lnTo>
                        <a:pt x="37541" y="388712"/>
                      </a:lnTo>
                      <a:lnTo>
                        <a:pt x="33270" y="389560"/>
                      </a:lnTo>
                      <a:lnTo>
                        <a:pt x="31572" y="388712"/>
                      </a:lnTo>
                      <a:lnTo>
                        <a:pt x="28998" y="388712"/>
                      </a:lnTo>
                      <a:lnTo>
                        <a:pt x="28149" y="388712"/>
                      </a:lnTo>
                      <a:lnTo>
                        <a:pt x="26451" y="389560"/>
                      </a:lnTo>
                      <a:lnTo>
                        <a:pt x="25602" y="389560"/>
                      </a:lnTo>
                      <a:lnTo>
                        <a:pt x="24753" y="388712"/>
                      </a:lnTo>
                      <a:lnTo>
                        <a:pt x="23878" y="386989"/>
                      </a:lnTo>
                      <a:lnTo>
                        <a:pt x="21331" y="386140"/>
                      </a:lnTo>
                      <a:lnTo>
                        <a:pt x="19633" y="386140"/>
                      </a:lnTo>
                      <a:lnTo>
                        <a:pt x="17908" y="386140"/>
                      </a:lnTo>
                      <a:lnTo>
                        <a:pt x="17059" y="386140"/>
                      </a:lnTo>
                      <a:lnTo>
                        <a:pt x="16210" y="384444"/>
                      </a:lnTo>
                      <a:lnTo>
                        <a:pt x="13663" y="383595"/>
                      </a:lnTo>
                      <a:lnTo>
                        <a:pt x="12788" y="382747"/>
                      </a:lnTo>
                      <a:lnTo>
                        <a:pt x="11939" y="381872"/>
                      </a:lnTo>
                      <a:lnTo>
                        <a:pt x="11090" y="379327"/>
                      </a:lnTo>
                      <a:lnTo>
                        <a:pt x="11090" y="375058"/>
                      </a:lnTo>
                      <a:lnTo>
                        <a:pt x="11090" y="374210"/>
                      </a:lnTo>
                      <a:lnTo>
                        <a:pt x="8543" y="372513"/>
                      </a:lnTo>
                      <a:lnTo>
                        <a:pt x="8543" y="371665"/>
                      </a:lnTo>
                      <a:lnTo>
                        <a:pt x="8543" y="368245"/>
                      </a:lnTo>
                      <a:lnTo>
                        <a:pt x="6818" y="367397"/>
                      </a:lnTo>
                      <a:lnTo>
                        <a:pt x="5969" y="367397"/>
                      </a:lnTo>
                      <a:lnTo>
                        <a:pt x="3422" y="366548"/>
                      </a:lnTo>
                      <a:lnTo>
                        <a:pt x="1698" y="363977"/>
                      </a:lnTo>
                      <a:lnTo>
                        <a:pt x="849" y="360583"/>
                      </a:lnTo>
                      <a:lnTo>
                        <a:pt x="849" y="358860"/>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7" name="Forma Livre 36">
                  <a:extLst>
                    <a:ext uri="{FF2B5EF4-FFF2-40B4-BE49-F238E27FC236}">
                      <a16:creationId xmlns:a16="http://schemas.microsoft.com/office/drawing/2014/main" id="{C6344F74-37F6-2D2E-8BE5-57809DA7F95F}"/>
                    </a:ext>
                  </a:extLst>
                </p:cNvPr>
                <p:cNvSpPr/>
                <p:nvPr/>
              </p:nvSpPr>
              <p:spPr>
                <a:xfrm>
                  <a:off x="2895791" y="1657176"/>
                  <a:ext cx="434347" cy="651315"/>
                </a:xfrm>
                <a:custGeom>
                  <a:avLst/>
                  <a:gdLst>
                    <a:gd name="connsiteX0" fmla="*/ 5969 w 707180"/>
                    <a:gd name="connsiteY0" fmla="*/ 973477 h 1060434"/>
                    <a:gd name="connsiteX1" fmla="*/ 5120 w 707180"/>
                    <a:gd name="connsiteY1" fmla="*/ 968360 h 1060434"/>
                    <a:gd name="connsiteX2" fmla="*/ 5969 w 707180"/>
                    <a:gd name="connsiteY2" fmla="*/ 966663 h 1060434"/>
                    <a:gd name="connsiteX3" fmla="*/ 5969 w 707180"/>
                    <a:gd name="connsiteY3" fmla="*/ 964940 h 1060434"/>
                    <a:gd name="connsiteX4" fmla="*/ 7694 w 707180"/>
                    <a:gd name="connsiteY4" fmla="*/ 964940 h 1060434"/>
                    <a:gd name="connsiteX5" fmla="*/ 8543 w 707180"/>
                    <a:gd name="connsiteY5" fmla="*/ 964940 h 1060434"/>
                    <a:gd name="connsiteX6" fmla="*/ 9392 w 707180"/>
                    <a:gd name="connsiteY6" fmla="*/ 962395 h 1060434"/>
                    <a:gd name="connsiteX7" fmla="*/ 10241 w 707180"/>
                    <a:gd name="connsiteY7" fmla="*/ 961546 h 1060434"/>
                    <a:gd name="connsiteX8" fmla="*/ 10241 w 707180"/>
                    <a:gd name="connsiteY8" fmla="*/ 960698 h 1060434"/>
                    <a:gd name="connsiteX9" fmla="*/ 11939 w 707180"/>
                    <a:gd name="connsiteY9" fmla="*/ 959823 h 1060434"/>
                    <a:gd name="connsiteX10" fmla="*/ 12788 w 707180"/>
                    <a:gd name="connsiteY10" fmla="*/ 957278 h 1060434"/>
                    <a:gd name="connsiteX11" fmla="*/ 13663 w 707180"/>
                    <a:gd name="connsiteY11" fmla="*/ 954733 h 1060434"/>
                    <a:gd name="connsiteX12" fmla="*/ 14512 w 707180"/>
                    <a:gd name="connsiteY12" fmla="*/ 953858 h 1060434"/>
                    <a:gd name="connsiteX13" fmla="*/ 16210 w 707180"/>
                    <a:gd name="connsiteY13" fmla="*/ 948768 h 1060434"/>
                    <a:gd name="connsiteX14" fmla="*/ 14512 w 707180"/>
                    <a:gd name="connsiteY14" fmla="*/ 947045 h 1060434"/>
                    <a:gd name="connsiteX15" fmla="*/ 15361 w 707180"/>
                    <a:gd name="connsiteY15" fmla="*/ 947045 h 1060434"/>
                    <a:gd name="connsiteX16" fmla="*/ 15361 w 707180"/>
                    <a:gd name="connsiteY16" fmla="*/ 945348 h 1060434"/>
                    <a:gd name="connsiteX17" fmla="*/ 16210 w 707180"/>
                    <a:gd name="connsiteY17" fmla="*/ 941928 h 1060434"/>
                    <a:gd name="connsiteX18" fmla="*/ 16210 w 707180"/>
                    <a:gd name="connsiteY18" fmla="*/ 941079 h 1060434"/>
                    <a:gd name="connsiteX19" fmla="*/ 17908 w 707180"/>
                    <a:gd name="connsiteY19" fmla="*/ 939383 h 1060434"/>
                    <a:gd name="connsiteX20" fmla="*/ 17908 w 707180"/>
                    <a:gd name="connsiteY20" fmla="*/ 937659 h 1060434"/>
                    <a:gd name="connsiteX21" fmla="*/ 18757 w 707180"/>
                    <a:gd name="connsiteY21" fmla="*/ 935114 h 1060434"/>
                    <a:gd name="connsiteX22" fmla="*/ 18757 w 707180"/>
                    <a:gd name="connsiteY22" fmla="*/ 934266 h 1060434"/>
                    <a:gd name="connsiteX23" fmla="*/ 19633 w 707180"/>
                    <a:gd name="connsiteY23" fmla="*/ 932569 h 1060434"/>
                    <a:gd name="connsiteX24" fmla="*/ 18757 w 707180"/>
                    <a:gd name="connsiteY24" fmla="*/ 929998 h 1060434"/>
                    <a:gd name="connsiteX25" fmla="*/ 17908 w 707180"/>
                    <a:gd name="connsiteY25" fmla="*/ 929149 h 1060434"/>
                    <a:gd name="connsiteX26" fmla="*/ 17059 w 707180"/>
                    <a:gd name="connsiteY26" fmla="*/ 928301 h 1060434"/>
                    <a:gd name="connsiteX27" fmla="*/ 17059 w 707180"/>
                    <a:gd name="connsiteY27" fmla="*/ 924881 h 1060434"/>
                    <a:gd name="connsiteX28" fmla="*/ 17059 w 707180"/>
                    <a:gd name="connsiteY28" fmla="*/ 924033 h 1060434"/>
                    <a:gd name="connsiteX29" fmla="*/ 16210 w 707180"/>
                    <a:gd name="connsiteY29" fmla="*/ 923184 h 1060434"/>
                    <a:gd name="connsiteX30" fmla="*/ 16210 w 707180"/>
                    <a:gd name="connsiteY30" fmla="*/ 922336 h 1060434"/>
                    <a:gd name="connsiteX31" fmla="*/ 17908 w 707180"/>
                    <a:gd name="connsiteY31" fmla="*/ 919764 h 1060434"/>
                    <a:gd name="connsiteX32" fmla="*/ 17908 w 707180"/>
                    <a:gd name="connsiteY32" fmla="*/ 918916 h 1060434"/>
                    <a:gd name="connsiteX33" fmla="*/ 18757 w 707180"/>
                    <a:gd name="connsiteY33" fmla="*/ 915522 h 1060434"/>
                    <a:gd name="connsiteX34" fmla="*/ 18757 w 707180"/>
                    <a:gd name="connsiteY34" fmla="*/ 914647 h 1060434"/>
                    <a:gd name="connsiteX35" fmla="*/ 19633 w 707180"/>
                    <a:gd name="connsiteY35" fmla="*/ 913799 h 1060434"/>
                    <a:gd name="connsiteX36" fmla="*/ 21331 w 707180"/>
                    <a:gd name="connsiteY36" fmla="*/ 912951 h 1060434"/>
                    <a:gd name="connsiteX37" fmla="*/ 22180 w 707180"/>
                    <a:gd name="connsiteY37" fmla="*/ 910406 h 1060434"/>
                    <a:gd name="connsiteX38" fmla="*/ 22180 w 707180"/>
                    <a:gd name="connsiteY38" fmla="*/ 909531 h 1060434"/>
                    <a:gd name="connsiteX39" fmla="*/ 22180 w 707180"/>
                    <a:gd name="connsiteY39" fmla="*/ 908682 h 1060434"/>
                    <a:gd name="connsiteX40" fmla="*/ 21331 w 707180"/>
                    <a:gd name="connsiteY40" fmla="*/ 906986 h 1060434"/>
                    <a:gd name="connsiteX41" fmla="*/ 22180 w 707180"/>
                    <a:gd name="connsiteY41" fmla="*/ 906137 h 1060434"/>
                    <a:gd name="connsiteX42" fmla="*/ 21331 w 707180"/>
                    <a:gd name="connsiteY42" fmla="*/ 904441 h 1060434"/>
                    <a:gd name="connsiteX43" fmla="*/ 21331 w 707180"/>
                    <a:gd name="connsiteY43" fmla="*/ 903566 h 1060434"/>
                    <a:gd name="connsiteX44" fmla="*/ 20482 w 707180"/>
                    <a:gd name="connsiteY44" fmla="*/ 902717 h 1060434"/>
                    <a:gd name="connsiteX45" fmla="*/ 21331 w 707180"/>
                    <a:gd name="connsiteY45" fmla="*/ 901869 h 1060434"/>
                    <a:gd name="connsiteX46" fmla="*/ 19633 w 707180"/>
                    <a:gd name="connsiteY46" fmla="*/ 901021 h 1060434"/>
                    <a:gd name="connsiteX47" fmla="*/ 21331 w 707180"/>
                    <a:gd name="connsiteY47" fmla="*/ 898449 h 1060434"/>
                    <a:gd name="connsiteX48" fmla="*/ 20482 w 707180"/>
                    <a:gd name="connsiteY48" fmla="*/ 895055 h 1060434"/>
                    <a:gd name="connsiteX49" fmla="*/ 21331 w 707180"/>
                    <a:gd name="connsiteY49" fmla="*/ 892484 h 1060434"/>
                    <a:gd name="connsiteX50" fmla="*/ 21331 w 707180"/>
                    <a:gd name="connsiteY50" fmla="*/ 891635 h 1060434"/>
                    <a:gd name="connsiteX51" fmla="*/ 22180 w 707180"/>
                    <a:gd name="connsiteY51" fmla="*/ 891635 h 1060434"/>
                    <a:gd name="connsiteX52" fmla="*/ 22180 w 707180"/>
                    <a:gd name="connsiteY52" fmla="*/ 890787 h 1060434"/>
                    <a:gd name="connsiteX53" fmla="*/ 21331 w 707180"/>
                    <a:gd name="connsiteY53" fmla="*/ 889090 h 1060434"/>
                    <a:gd name="connsiteX54" fmla="*/ 20482 w 707180"/>
                    <a:gd name="connsiteY54" fmla="*/ 888242 h 1060434"/>
                    <a:gd name="connsiteX55" fmla="*/ 19633 w 707180"/>
                    <a:gd name="connsiteY55" fmla="*/ 887367 h 1060434"/>
                    <a:gd name="connsiteX56" fmla="*/ 20482 w 707180"/>
                    <a:gd name="connsiteY56" fmla="*/ 886519 h 1060434"/>
                    <a:gd name="connsiteX57" fmla="*/ 19633 w 707180"/>
                    <a:gd name="connsiteY57" fmla="*/ 884822 h 1060434"/>
                    <a:gd name="connsiteX58" fmla="*/ 19633 w 707180"/>
                    <a:gd name="connsiteY58" fmla="*/ 883125 h 1060434"/>
                    <a:gd name="connsiteX59" fmla="*/ 21331 w 707180"/>
                    <a:gd name="connsiteY59" fmla="*/ 881402 h 1060434"/>
                    <a:gd name="connsiteX60" fmla="*/ 20482 w 707180"/>
                    <a:gd name="connsiteY60" fmla="*/ 879705 h 1060434"/>
                    <a:gd name="connsiteX61" fmla="*/ 22180 w 707180"/>
                    <a:gd name="connsiteY61" fmla="*/ 878857 h 1060434"/>
                    <a:gd name="connsiteX62" fmla="*/ 22180 w 707180"/>
                    <a:gd name="connsiteY62" fmla="*/ 878009 h 1060434"/>
                    <a:gd name="connsiteX63" fmla="*/ 23029 w 707180"/>
                    <a:gd name="connsiteY63" fmla="*/ 875437 h 1060434"/>
                    <a:gd name="connsiteX64" fmla="*/ 24753 w 707180"/>
                    <a:gd name="connsiteY64" fmla="*/ 874589 h 1060434"/>
                    <a:gd name="connsiteX65" fmla="*/ 24753 w 707180"/>
                    <a:gd name="connsiteY65" fmla="*/ 873740 h 1060434"/>
                    <a:gd name="connsiteX66" fmla="*/ 26451 w 707180"/>
                    <a:gd name="connsiteY66" fmla="*/ 872892 h 1060434"/>
                    <a:gd name="connsiteX67" fmla="*/ 25602 w 707180"/>
                    <a:gd name="connsiteY67" fmla="*/ 871195 h 1060434"/>
                    <a:gd name="connsiteX68" fmla="*/ 26451 w 707180"/>
                    <a:gd name="connsiteY68" fmla="*/ 870320 h 1060434"/>
                    <a:gd name="connsiteX69" fmla="*/ 25602 w 707180"/>
                    <a:gd name="connsiteY69" fmla="*/ 870320 h 1060434"/>
                    <a:gd name="connsiteX70" fmla="*/ 26451 w 707180"/>
                    <a:gd name="connsiteY70" fmla="*/ 869472 h 1060434"/>
                    <a:gd name="connsiteX71" fmla="*/ 25602 w 707180"/>
                    <a:gd name="connsiteY71" fmla="*/ 868623 h 1060434"/>
                    <a:gd name="connsiteX72" fmla="*/ 25602 w 707180"/>
                    <a:gd name="connsiteY72" fmla="*/ 867775 h 1060434"/>
                    <a:gd name="connsiteX73" fmla="*/ 24753 w 707180"/>
                    <a:gd name="connsiteY73" fmla="*/ 867775 h 1060434"/>
                    <a:gd name="connsiteX74" fmla="*/ 25602 w 707180"/>
                    <a:gd name="connsiteY74" fmla="*/ 866927 h 1060434"/>
                    <a:gd name="connsiteX75" fmla="*/ 24753 w 707180"/>
                    <a:gd name="connsiteY75" fmla="*/ 866927 h 1060434"/>
                    <a:gd name="connsiteX76" fmla="*/ 24753 w 707180"/>
                    <a:gd name="connsiteY76" fmla="*/ 865203 h 1060434"/>
                    <a:gd name="connsiteX77" fmla="*/ 24753 w 707180"/>
                    <a:gd name="connsiteY77" fmla="*/ 864355 h 1060434"/>
                    <a:gd name="connsiteX78" fmla="*/ 22180 w 707180"/>
                    <a:gd name="connsiteY78" fmla="*/ 860962 h 1060434"/>
                    <a:gd name="connsiteX79" fmla="*/ 21331 w 707180"/>
                    <a:gd name="connsiteY79" fmla="*/ 859238 h 1060434"/>
                    <a:gd name="connsiteX80" fmla="*/ 19633 w 707180"/>
                    <a:gd name="connsiteY80" fmla="*/ 857542 h 1060434"/>
                    <a:gd name="connsiteX81" fmla="*/ 18757 w 707180"/>
                    <a:gd name="connsiteY81" fmla="*/ 856693 h 1060434"/>
                    <a:gd name="connsiteX82" fmla="*/ 17059 w 707180"/>
                    <a:gd name="connsiteY82" fmla="*/ 856693 h 1060434"/>
                    <a:gd name="connsiteX83" fmla="*/ 15361 w 707180"/>
                    <a:gd name="connsiteY83" fmla="*/ 855845 h 1060434"/>
                    <a:gd name="connsiteX84" fmla="*/ 14512 w 707180"/>
                    <a:gd name="connsiteY84" fmla="*/ 854997 h 1060434"/>
                    <a:gd name="connsiteX85" fmla="*/ 13663 w 707180"/>
                    <a:gd name="connsiteY85" fmla="*/ 855845 h 1060434"/>
                    <a:gd name="connsiteX86" fmla="*/ 12788 w 707180"/>
                    <a:gd name="connsiteY86" fmla="*/ 854997 h 1060434"/>
                    <a:gd name="connsiteX87" fmla="*/ 13663 w 707180"/>
                    <a:gd name="connsiteY87" fmla="*/ 853273 h 1060434"/>
                    <a:gd name="connsiteX88" fmla="*/ 12788 w 707180"/>
                    <a:gd name="connsiteY88" fmla="*/ 853273 h 1060434"/>
                    <a:gd name="connsiteX89" fmla="*/ 12788 w 707180"/>
                    <a:gd name="connsiteY89" fmla="*/ 851577 h 1060434"/>
                    <a:gd name="connsiteX90" fmla="*/ 11939 w 707180"/>
                    <a:gd name="connsiteY90" fmla="*/ 851577 h 1060434"/>
                    <a:gd name="connsiteX91" fmla="*/ 11939 w 707180"/>
                    <a:gd name="connsiteY91" fmla="*/ 850728 h 1060434"/>
                    <a:gd name="connsiteX92" fmla="*/ 11090 w 707180"/>
                    <a:gd name="connsiteY92" fmla="*/ 849031 h 1060434"/>
                    <a:gd name="connsiteX93" fmla="*/ 11090 w 707180"/>
                    <a:gd name="connsiteY93" fmla="*/ 848157 h 1060434"/>
                    <a:gd name="connsiteX94" fmla="*/ 12788 w 707180"/>
                    <a:gd name="connsiteY94" fmla="*/ 848157 h 1060434"/>
                    <a:gd name="connsiteX95" fmla="*/ 12788 w 707180"/>
                    <a:gd name="connsiteY95" fmla="*/ 846460 h 1060434"/>
                    <a:gd name="connsiteX96" fmla="*/ 11939 w 707180"/>
                    <a:gd name="connsiteY96" fmla="*/ 844763 h 1060434"/>
                    <a:gd name="connsiteX97" fmla="*/ 11939 w 707180"/>
                    <a:gd name="connsiteY97" fmla="*/ 843066 h 1060434"/>
                    <a:gd name="connsiteX98" fmla="*/ 12788 w 707180"/>
                    <a:gd name="connsiteY98" fmla="*/ 840495 h 1060434"/>
                    <a:gd name="connsiteX99" fmla="*/ 11939 w 707180"/>
                    <a:gd name="connsiteY99" fmla="*/ 840495 h 1060434"/>
                    <a:gd name="connsiteX100" fmla="*/ 11939 w 707180"/>
                    <a:gd name="connsiteY100" fmla="*/ 837950 h 1060434"/>
                    <a:gd name="connsiteX101" fmla="*/ 11090 w 707180"/>
                    <a:gd name="connsiteY101" fmla="*/ 835378 h 1060434"/>
                    <a:gd name="connsiteX102" fmla="*/ 11939 w 707180"/>
                    <a:gd name="connsiteY102" fmla="*/ 835378 h 1060434"/>
                    <a:gd name="connsiteX103" fmla="*/ 12788 w 707180"/>
                    <a:gd name="connsiteY103" fmla="*/ 834530 h 1060434"/>
                    <a:gd name="connsiteX104" fmla="*/ 11090 w 707180"/>
                    <a:gd name="connsiteY104" fmla="*/ 832833 h 1060434"/>
                    <a:gd name="connsiteX105" fmla="*/ 10241 w 707180"/>
                    <a:gd name="connsiteY105" fmla="*/ 831958 h 1060434"/>
                    <a:gd name="connsiteX106" fmla="*/ 9392 w 707180"/>
                    <a:gd name="connsiteY106" fmla="*/ 829413 h 1060434"/>
                    <a:gd name="connsiteX107" fmla="*/ 8543 w 707180"/>
                    <a:gd name="connsiteY107" fmla="*/ 828565 h 1060434"/>
                    <a:gd name="connsiteX108" fmla="*/ 8543 w 707180"/>
                    <a:gd name="connsiteY108" fmla="*/ 825145 h 1060434"/>
                    <a:gd name="connsiteX109" fmla="*/ 8543 w 707180"/>
                    <a:gd name="connsiteY109" fmla="*/ 823448 h 1060434"/>
                    <a:gd name="connsiteX110" fmla="*/ 9392 w 707180"/>
                    <a:gd name="connsiteY110" fmla="*/ 823448 h 1060434"/>
                    <a:gd name="connsiteX111" fmla="*/ 9392 w 707180"/>
                    <a:gd name="connsiteY111" fmla="*/ 821751 h 1060434"/>
                    <a:gd name="connsiteX112" fmla="*/ 8543 w 707180"/>
                    <a:gd name="connsiteY112" fmla="*/ 821751 h 1060434"/>
                    <a:gd name="connsiteX113" fmla="*/ 8543 w 707180"/>
                    <a:gd name="connsiteY113" fmla="*/ 820903 h 1060434"/>
                    <a:gd name="connsiteX114" fmla="*/ 8543 w 707180"/>
                    <a:gd name="connsiteY114" fmla="*/ 819179 h 1060434"/>
                    <a:gd name="connsiteX115" fmla="*/ 7694 w 707180"/>
                    <a:gd name="connsiteY115" fmla="*/ 818331 h 1060434"/>
                    <a:gd name="connsiteX116" fmla="*/ 6818 w 707180"/>
                    <a:gd name="connsiteY116" fmla="*/ 817483 h 1060434"/>
                    <a:gd name="connsiteX117" fmla="*/ 7694 w 707180"/>
                    <a:gd name="connsiteY117" fmla="*/ 815786 h 1060434"/>
                    <a:gd name="connsiteX118" fmla="*/ 6818 w 707180"/>
                    <a:gd name="connsiteY118" fmla="*/ 814063 h 1060434"/>
                    <a:gd name="connsiteX119" fmla="*/ 6818 w 707180"/>
                    <a:gd name="connsiteY119" fmla="*/ 812366 h 1060434"/>
                    <a:gd name="connsiteX120" fmla="*/ 4271 w 707180"/>
                    <a:gd name="connsiteY120" fmla="*/ 810669 h 1060434"/>
                    <a:gd name="connsiteX121" fmla="*/ 3422 w 707180"/>
                    <a:gd name="connsiteY121" fmla="*/ 808098 h 1060434"/>
                    <a:gd name="connsiteX122" fmla="*/ 1698 w 707180"/>
                    <a:gd name="connsiteY122" fmla="*/ 806401 h 1060434"/>
                    <a:gd name="connsiteX123" fmla="*/ 1698 w 707180"/>
                    <a:gd name="connsiteY123" fmla="*/ 805553 h 1060434"/>
                    <a:gd name="connsiteX124" fmla="*/ 849 w 707180"/>
                    <a:gd name="connsiteY124" fmla="*/ 802981 h 1060434"/>
                    <a:gd name="connsiteX125" fmla="*/ 0 w 707180"/>
                    <a:gd name="connsiteY125" fmla="*/ 801284 h 1060434"/>
                    <a:gd name="connsiteX126" fmla="*/ 1698 w 707180"/>
                    <a:gd name="connsiteY126" fmla="*/ 799587 h 1060434"/>
                    <a:gd name="connsiteX127" fmla="*/ 1698 w 707180"/>
                    <a:gd name="connsiteY127" fmla="*/ 798739 h 1060434"/>
                    <a:gd name="connsiteX128" fmla="*/ 1698 w 707180"/>
                    <a:gd name="connsiteY128" fmla="*/ 797864 h 1060434"/>
                    <a:gd name="connsiteX129" fmla="*/ 1698 w 707180"/>
                    <a:gd name="connsiteY129" fmla="*/ 796167 h 1060434"/>
                    <a:gd name="connsiteX130" fmla="*/ 1698 w 707180"/>
                    <a:gd name="connsiteY130" fmla="*/ 795319 h 1060434"/>
                    <a:gd name="connsiteX131" fmla="*/ 3422 w 707180"/>
                    <a:gd name="connsiteY131" fmla="*/ 794471 h 1060434"/>
                    <a:gd name="connsiteX132" fmla="*/ 2573 w 707180"/>
                    <a:gd name="connsiteY132" fmla="*/ 793622 h 1060434"/>
                    <a:gd name="connsiteX133" fmla="*/ 3422 w 707180"/>
                    <a:gd name="connsiteY133" fmla="*/ 792748 h 1060434"/>
                    <a:gd name="connsiteX134" fmla="*/ 4271 w 707180"/>
                    <a:gd name="connsiteY134" fmla="*/ 791051 h 1060434"/>
                    <a:gd name="connsiteX135" fmla="*/ 5120 w 707180"/>
                    <a:gd name="connsiteY135" fmla="*/ 790202 h 1060434"/>
                    <a:gd name="connsiteX136" fmla="*/ 5969 w 707180"/>
                    <a:gd name="connsiteY136" fmla="*/ 790202 h 1060434"/>
                    <a:gd name="connsiteX137" fmla="*/ 6818 w 707180"/>
                    <a:gd name="connsiteY137" fmla="*/ 789354 h 1060434"/>
                    <a:gd name="connsiteX138" fmla="*/ 6818 w 707180"/>
                    <a:gd name="connsiteY138" fmla="*/ 788506 h 1060434"/>
                    <a:gd name="connsiteX139" fmla="*/ 5120 w 707180"/>
                    <a:gd name="connsiteY139" fmla="*/ 787631 h 1060434"/>
                    <a:gd name="connsiteX140" fmla="*/ 4271 w 707180"/>
                    <a:gd name="connsiteY140" fmla="*/ 786782 h 1060434"/>
                    <a:gd name="connsiteX141" fmla="*/ 5120 w 707180"/>
                    <a:gd name="connsiteY141" fmla="*/ 785086 h 1060434"/>
                    <a:gd name="connsiteX142" fmla="*/ 6818 w 707180"/>
                    <a:gd name="connsiteY142" fmla="*/ 784237 h 1060434"/>
                    <a:gd name="connsiteX143" fmla="*/ 7694 w 707180"/>
                    <a:gd name="connsiteY143" fmla="*/ 782541 h 1060434"/>
                    <a:gd name="connsiteX144" fmla="*/ 7694 w 707180"/>
                    <a:gd name="connsiteY144" fmla="*/ 781666 h 1060434"/>
                    <a:gd name="connsiteX145" fmla="*/ 8543 w 707180"/>
                    <a:gd name="connsiteY145" fmla="*/ 781666 h 1060434"/>
                    <a:gd name="connsiteX146" fmla="*/ 11090 w 707180"/>
                    <a:gd name="connsiteY146" fmla="*/ 779121 h 1060434"/>
                    <a:gd name="connsiteX147" fmla="*/ 12788 w 707180"/>
                    <a:gd name="connsiteY147" fmla="*/ 779969 h 1060434"/>
                    <a:gd name="connsiteX148" fmla="*/ 13663 w 707180"/>
                    <a:gd name="connsiteY148" fmla="*/ 776575 h 1060434"/>
                    <a:gd name="connsiteX149" fmla="*/ 15361 w 707180"/>
                    <a:gd name="connsiteY149" fmla="*/ 775701 h 1060434"/>
                    <a:gd name="connsiteX150" fmla="*/ 17059 w 707180"/>
                    <a:gd name="connsiteY150" fmla="*/ 775701 h 1060434"/>
                    <a:gd name="connsiteX151" fmla="*/ 16210 w 707180"/>
                    <a:gd name="connsiteY151" fmla="*/ 774004 h 1060434"/>
                    <a:gd name="connsiteX152" fmla="*/ 17908 w 707180"/>
                    <a:gd name="connsiteY152" fmla="*/ 773155 h 1060434"/>
                    <a:gd name="connsiteX153" fmla="*/ 19633 w 707180"/>
                    <a:gd name="connsiteY153" fmla="*/ 773155 h 1060434"/>
                    <a:gd name="connsiteX154" fmla="*/ 22180 w 707180"/>
                    <a:gd name="connsiteY154" fmla="*/ 767190 h 1060434"/>
                    <a:gd name="connsiteX155" fmla="*/ 23029 w 707180"/>
                    <a:gd name="connsiteY155" fmla="*/ 766342 h 1060434"/>
                    <a:gd name="connsiteX156" fmla="*/ 22180 w 707180"/>
                    <a:gd name="connsiteY156" fmla="*/ 765467 h 1060434"/>
                    <a:gd name="connsiteX157" fmla="*/ 23029 w 707180"/>
                    <a:gd name="connsiteY157" fmla="*/ 762922 h 1060434"/>
                    <a:gd name="connsiteX158" fmla="*/ 23878 w 707180"/>
                    <a:gd name="connsiteY158" fmla="*/ 761225 h 1060434"/>
                    <a:gd name="connsiteX159" fmla="*/ 24753 w 707180"/>
                    <a:gd name="connsiteY159" fmla="*/ 761225 h 1060434"/>
                    <a:gd name="connsiteX160" fmla="*/ 24753 w 707180"/>
                    <a:gd name="connsiteY160" fmla="*/ 760377 h 1060434"/>
                    <a:gd name="connsiteX161" fmla="*/ 27300 w 707180"/>
                    <a:gd name="connsiteY161" fmla="*/ 761225 h 1060434"/>
                    <a:gd name="connsiteX162" fmla="*/ 28998 w 707180"/>
                    <a:gd name="connsiteY162" fmla="*/ 759502 h 1060434"/>
                    <a:gd name="connsiteX163" fmla="*/ 25602 w 707180"/>
                    <a:gd name="connsiteY163" fmla="*/ 757805 h 1060434"/>
                    <a:gd name="connsiteX164" fmla="*/ 25602 w 707180"/>
                    <a:gd name="connsiteY164" fmla="*/ 756957 h 1060434"/>
                    <a:gd name="connsiteX165" fmla="*/ 28998 w 707180"/>
                    <a:gd name="connsiteY165" fmla="*/ 754412 h 1060434"/>
                    <a:gd name="connsiteX166" fmla="*/ 29847 w 707180"/>
                    <a:gd name="connsiteY166" fmla="*/ 753537 h 1060434"/>
                    <a:gd name="connsiteX167" fmla="*/ 29847 w 707180"/>
                    <a:gd name="connsiteY167" fmla="*/ 751840 h 1060434"/>
                    <a:gd name="connsiteX168" fmla="*/ 30723 w 707180"/>
                    <a:gd name="connsiteY168" fmla="*/ 750992 h 1060434"/>
                    <a:gd name="connsiteX169" fmla="*/ 29847 w 707180"/>
                    <a:gd name="connsiteY169" fmla="*/ 749295 h 1060434"/>
                    <a:gd name="connsiteX170" fmla="*/ 30723 w 707180"/>
                    <a:gd name="connsiteY170" fmla="*/ 748420 h 1060434"/>
                    <a:gd name="connsiteX171" fmla="*/ 32421 w 707180"/>
                    <a:gd name="connsiteY171" fmla="*/ 745875 h 1060434"/>
                    <a:gd name="connsiteX172" fmla="*/ 31572 w 707180"/>
                    <a:gd name="connsiteY172" fmla="*/ 745027 h 1060434"/>
                    <a:gd name="connsiteX173" fmla="*/ 32421 w 707180"/>
                    <a:gd name="connsiteY173" fmla="*/ 742455 h 1060434"/>
                    <a:gd name="connsiteX174" fmla="*/ 31572 w 707180"/>
                    <a:gd name="connsiteY174" fmla="*/ 739062 h 1060434"/>
                    <a:gd name="connsiteX175" fmla="*/ 32421 w 707180"/>
                    <a:gd name="connsiteY175" fmla="*/ 738213 h 1060434"/>
                    <a:gd name="connsiteX176" fmla="*/ 33270 w 707180"/>
                    <a:gd name="connsiteY176" fmla="*/ 736490 h 1060434"/>
                    <a:gd name="connsiteX177" fmla="*/ 33270 w 707180"/>
                    <a:gd name="connsiteY177" fmla="*/ 735642 h 1060434"/>
                    <a:gd name="connsiteX178" fmla="*/ 33270 w 707180"/>
                    <a:gd name="connsiteY178" fmla="*/ 734793 h 1060434"/>
                    <a:gd name="connsiteX179" fmla="*/ 33270 w 707180"/>
                    <a:gd name="connsiteY179" fmla="*/ 733945 h 1060434"/>
                    <a:gd name="connsiteX180" fmla="*/ 34968 w 707180"/>
                    <a:gd name="connsiteY180" fmla="*/ 733097 h 1060434"/>
                    <a:gd name="connsiteX181" fmla="*/ 34119 w 707180"/>
                    <a:gd name="connsiteY181" fmla="*/ 732248 h 1060434"/>
                    <a:gd name="connsiteX182" fmla="*/ 35843 w 707180"/>
                    <a:gd name="connsiteY182" fmla="*/ 731373 h 1060434"/>
                    <a:gd name="connsiteX183" fmla="*/ 36692 w 707180"/>
                    <a:gd name="connsiteY183" fmla="*/ 731373 h 1060434"/>
                    <a:gd name="connsiteX184" fmla="*/ 37541 w 707180"/>
                    <a:gd name="connsiteY184" fmla="*/ 730525 h 1060434"/>
                    <a:gd name="connsiteX185" fmla="*/ 36692 w 707180"/>
                    <a:gd name="connsiteY185" fmla="*/ 728828 h 1060434"/>
                    <a:gd name="connsiteX186" fmla="*/ 38390 w 707180"/>
                    <a:gd name="connsiteY186" fmla="*/ 727980 h 1060434"/>
                    <a:gd name="connsiteX187" fmla="*/ 38390 w 707180"/>
                    <a:gd name="connsiteY187" fmla="*/ 727131 h 1060434"/>
                    <a:gd name="connsiteX188" fmla="*/ 38390 w 707180"/>
                    <a:gd name="connsiteY188" fmla="*/ 724560 h 1060434"/>
                    <a:gd name="connsiteX189" fmla="*/ 40088 w 707180"/>
                    <a:gd name="connsiteY189" fmla="*/ 722863 h 1060434"/>
                    <a:gd name="connsiteX190" fmla="*/ 40088 w 707180"/>
                    <a:gd name="connsiteY190" fmla="*/ 720292 h 1060434"/>
                    <a:gd name="connsiteX191" fmla="*/ 41813 w 707180"/>
                    <a:gd name="connsiteY191" fmla="*/ 718595 h 1060434"/>
                    <a:gd name="connsiteX192" fmla="*/ 41813 w 707180"/>
                    <a:gd name="connsiteY192" fmla="*/ 713478 h 1060434"/>
                    <a:gd name="connsiteX193" fmla="*/ 48631 w 707180"/>
                    <a:gd name="connsiteY193" fmla="*/ 707513 h 1060434"/>
                    <a:gd name="connsiteX194" fmla="*/ 47782 w 707180"/>
                    <a:gd name="connsiteY194" fmla="*/ 705816 h 1060434"/>
                    <a:gd name="connsiteX195" fmla="*/ 48631 w 707180"/>
                    <a:gd name="connsiteY195" fmla="*/ 704968 h 1060434"/>
                    <a:gd name="connsiteX196" fmla="*/ 49480 w 707180"/>
                    <a:gd name="connsiteY196" fmla="*/ 703245 h 1060434"/>
                    <a:gd name="connsiteX197" fmla="*/ 51178 w 707180"/>
                    <a:gd name="connsiteY197" fmla="*/ 703245 h 1060434"/>
                    <a:gd name="connsiteX198" fmla="*/ 52027 w 707180"/>
                    <a:gd name="connsiteY198" fmla="*/ 701548 h 1060434"/>
                    <a:gd name="connsiteX199" fmla="*/ 51178 w 707180"/>
                    <a:gd name="connsiteY199" fmla="*/ 699003 h 1060434"/>
                    <a:gd name="connsiteX200" fmla="*/ 52027 w 707180"/>
                    <a:gd name="connsiteY200" fmla="*/ 697280 h 1060434"/>
                    <a:gd name="connsiteX201" fmla="*/ 52903 w 707180"/>
                    <a:gd name="connsiteY201" fmla="*/ 695583 h 1060434"/>
                    <a:gd name="connsiteX202" fmla="*/ 52027 w 707180"/>
                    <a:gd name="connsiteY202" fmla="*/ 693886 h 1060434"/>
                    <a:gd name="connsiteX203" fmla="*/ 53752 w 707180"/>
                    <a:gd name="connsiteY203" fmla="*/ 690466 h 1060434"/>
                    <a:gd name="connsiteX204" fmla="*/ 53752 w 707180"/>
                    <a:gd name="connsiteY204" fmla="*/ 687921 h 1060434"/>
                    <a:gd name="connsiteX205" fmla="*/ 54601 w 707180"/>
                    <a:gd name="connsiteY205" fmla="*/ 687046 h 1060434"/>
                    <a:gd name="connsiteX206" fmla="*/ 52903 w 707180"/>
                    <a:gd name="connsiteY206" fmla="*/ 684501 h 1060434"/>
                    <a:gd name="connsiteX207" fmla="*/ 54601 w 707180"/>
                    <a:gd name="connsiteY207" fmla="*/ 682804 h 1060434"/>
                    <a:gd name="connsiteX208" fmla="*/ 55450 w 707180"/>
                    <a:gd name="connsiteY208" fmla="*/ 682804 h 1060434"/>
                    <a:gd name="connsiteX209" fmla="*/ 56299 w 707180"/>
                    <a:gd name="connsiteY209" fmla="*/ 682804 h 1060434"/>
                    <a:gd name="connsiteX210" fmla="*/ 56299 w 707180"/>
                    <a:gd name="connsiteY210" fmla="*/ 681956 h 1060434"/>
                    <a:gd name="connsiteX211" fmla="*/ 53752 w 707180"/>
                    <a:gd name="connsiteY211" fmla="*/ 680233 h 1060434"/>
                    <a:gd name="connsiteX212" fmla="*/ 55450 w 707180"/>
                    <a:gd name="connsiteY212" fmla="*/ 677688 h 1060434"/>
                    <a:gd name="connsiteX213" fmla="*/ 56299 w 707180"/>
                    <a:gd name="connsiteY213" fmla="*/ 676839 h 1060434"/>
                    <a:gd name="connsiteX214" fmla="*/ 56299 w 707180"/>
                    <a:gd name="connsiteY214" fmla="*/ 675964 h 1060434"/>
                    <a:gd name="connsiteX215" fmla="*/ 55450 w 707180"/>
                    <a:gd name="connsiteY215" fmla="*/ 675116 h 1060434"/>
                    <a:gd name="connsiteX216" fmla="*/ 56299 w 707180"/>
                    <a:gd name="connsiteY216" fmla="*/ 674268 h 1060434"/>
                    <a:gd name="connsiteX217" fmla="*/ 57148 w 707180"/>
                    <a:gd name="connsiteY217" fmla="*/ 673419 h 1060434"/>
                    <a:gd name="connsiteX218" fmla="*/ 57148 w 707180"/>
                    <a:gd name="connsiteY218" fmla="*/ 671722 h 1060434"/>
                    <a:gd name="connsiteX219" fmla="*/ 57148 w 707180"/>
                    <a:gd name="connsiteY219" fmla="*/ 670874 h 1060434"/>
                    <a:gd name="connsiteX220" fmla="*/ 58023 w 707180"/>
                    <a:gd name="connsiteY220" fmla="*/ 670874 h 1060434"/>
                    <a:gd name="connsiteX221" fmla="*/ 59721 w 707180"/>
                    <a:gd name="connsiteY221" fmla="*/ 669999 h 1060434"/>
                    <a:gd name="connsiteX222" fmla="*/ 59721 w 707180"/>
                    <a:gd name="connsiteY222" fmla="*/ 669151 h 1060434"/>
                    <a:gd name="connsiteX223" fmla="*/ 57148 w 707180"/>
                    <a:gd name="connsiteY223" fmla="*/ 667454 h 1060434"/>
                    <a:gd name="connsiteX224" fmla="*/ 59721 w 707180"/>
                    <a:gd name="connsiteY224" fmla="*/ 666606 h 1060434"/>
                    <a:gd name="connsiteX225" fmla="*/ 59721 w 707180"/>
                    <a:gd name="connsiteY225" fmla="*/ 665757 h 1060434"/>
                    <a:gd name="connsiteX226" fmla="*/ 58023 w 707180"/>
                    <a:gd name="connsiteY226" fmla="*/ 664882 h 1060434"/>
                    <a:gd name="connsiteX227" fmla="*/ 57148 w 707180"/>
                    <a:gd name="connsiteY227" fmla="*/ 663186 h 1060434"/>
                    <a:gd name="connsiteX228" fmla="*/ 58023 w 707180"/>
                    <a:gd name="connsiteY228" fmla="*/ 663186 h 1060434"/>
                    <a:gd name="connsiteX229" fmla="*/ 58872 w 707180"/>
                    <a:gd name="connsiteY229" fmla="*/ 662337 h 1060434"/>
                    <a:gd name="connsiteX230" fmla="*/ 58872 w 707180"/>
                    <a:gd name="connsiteY230" fmla="*/ 660641 h 1060434"/>
                    <a:gd name="connsiteX231" fmla="*/ 60570 w 707180"/>
                    <a:gd name="connsiteY231" fmla="*/ 659792 h 1060434"/>
                    <a:gd name="connsiteX232" fmla="*/ 61419 w 707180"/>
                    <a:gd name="connsiteY232" fmla="*/ 658069 h 1060434"/>
                    <a:gd name="connsiteX233" fmla="*/ 60570 w 707180"/>
                    <a:gd name="connsiteY233" fmla="*/ 655524 h 1060434"/>
                    <a:gd name="connsiteX234" fmla="*/ 62268 w 707180"/>
                    <a:gd name="connsiteY234" fmla="*/ 654676 h 1060434"/>
                    <a:gd name="connsiteX235" fmla="*/ 62268 w 707180"/>
                    <a:gd name="connsiteY235" fmla="*/ 652952 h 1060434"/>
                    <a:gd name="connsiteX236" fmla="*/ 63117 w 707180"/>
                    <a:gd name="connsiteY236" fmla="*/ 653801 h 1060434"/>
                    <a:gd name="connsiteX237" fmla="*/ 63992 w 707180"/>
                    <a:gd name="connsiteY237" fmla="*/ 652952 h 1060434"/>
                    <a:gd name="connsiteX238" fmla="*/ 63117 w 707180"/>
                    <a:gd name="connsiteY238" fmla="*/ 652104 h 1060434"/>
                    <a:gd name="connsiteX239" fmla="*/ 63992 w 707180"/>
                    <a:gd name="connsiteY239" fmla="*/ 650407 h 1060434"/>
                    <a:gd name="connsiteX240" fmla="*/ 63117 w 707180"/>
                    <a:gd name="connsiteY240" fmla="*/ 648710 h 1060434"/>
                    <a:gd name="connsiteX241" fmla="*/ 63992 w 707180"/>
                    <a:gd name="connsiteY241" fmla="*/ 647836 h 1060434"/>
                    <a:gd name="connsiteX242" fmla="*/ 63992 w 707180"/>
                    <a:gd name="connsiteY242" fmla="*/ 648710 h 1060434"/>
                    <a:gd name="connsiteX243" fmla="*/ 64841 w 707180"/>
                    <a:gd name="connsiteY243" fmla="*/ 648710 h 1060434"/>
                    <a:gd name="connsiteX244" fmla="*/ 64841 w 707180"/>
                    <a:gd name="connsiteY244" fmla="*/ 647836 h 1060434"/>
                    <a:gd name="connsiteX245" fmla="*/ 63992 w 707180"/>
                    <a:gd name="connsiteY245" fmla="*/ 646139 h 1060434"/>
                    <a:gd name="connsiteX246" fmla="*/ 64841 w 707180"/>
                    <a:gd name="connsiteY246" fmla="*/ 644442 h 1060434"/>
                    <a:gd name="connsiteX247" fmla="*/ 66539 w 707180"/>
                    <a:gd name="connsiteY247" fmla="*/ 643594 h 1060434"/>
                    <a:gd name="connsiteX248" fmla="*/ 66539 w 707180"/>
                    <a:gd name="connsiteY248" fmla="*/ 642719 h 1060434"/>
                    <a:gd name="connsiteX249" fmla="*/ 66539 w 707180"/>
                    <a:gd name="connsiteY249" fmla="*/ 641022 h 1060434"/>
                    <a:gd name="connsiteX250" fmla="*/ 67388 w 707180"/>
                    <a:gd name="connsiteY250" fmla="*/ 641022 h 1060434"/>
                    <a:gd name="connsiteX251" fmla="*/ 69113 w 707180"/>
                    <a:gd name="connsiteY251" fmla="*/ 640174 h 1060434"/>
                    <a:gd name="connsiteX252" fmla="*/ 67388 w 707180"/>
                    <a:gd name="connsiteY252" fmla="*/ 639325 h 1060434"/>
                    <a:gd name="connsiteX253" fmla="*/ 67388 w 707180"/>
                    <a:gd name="connsiteY253" fmla="*/ 638477 h 1060434"/>
                    <a:gd name="connsiteX254" fmla="*/ 68237 w 707180"/>
                    <a:gd name="connsiteY254" fmla="*/ 638477 h 1060434"/>
                    <a:gd name="connsiteX255" fmla="*/ 69962 w 707180"/>
                    <a:gd name="connsiteY255" fmla="*/ 639325 h 1060434"/>
                    <a:gd name="connsiteX256" fmla="*/ 70811 w 707180"/>
                    <a:gd name="connsiteY256" fmla="*/ 639325 h 1060434"/>
                    <a:gd name="connsiteX257" fmla="*/ 69962 w 707180"/>
                    <a:gd name="connsiteY257" fmla="*/ 637629 h 1060434"/>
                    <a:gd name="connsiteX258" fmla="*/ 70811 w 707180"/>
                    <a:gd name="connsiteY258" fmla="*/ 636754 h 1060434"/>
                    <a:gd name="connsiteX259" fmla="*/ 72509 w 707180"/>
                    <a:gd name="connsiteY259" fmla="*/ 636754 h 1060434"/>
                    <a:gd name="connsiteX260" fmla="*/ 73358 w 707180"/>
                    <a:gd name="connsiteY260" fmla="*/ 635905 h 1060434"/>
                    <a:gd name="connsiteX261" fmla="*/ 73358 w 707180"/>
                    <a:gd name="connsiteY261" fmla="*/ 635057 h 1060434"/>
                    <a:gd name="connsiteX262" fmla="*/ 74207 w 707180"/>
                    <a:gd name="connsiteY262" fmla="*/ 635057 h 1060434"/>
                    <a:gd name="connsiteX263" fmla="*/ 75082 w 707180"/>
                    <a:gd name="connsiteY263" fmla="*/ 634209 h 1060434"/>
                    <a:gd name="connsiteX264" fmla="*/ 75082 w 707180"/>
                    <a:gd name="connsiteY264" fmla="*/ 632512 h 1060434"/>
                    <a:gd name="connsiteX265" fmla="*/ 75931 w 707180"/>
                    <a:gd name="connsiteY265" fmla="*/ 630789 h 1060434"/>
                    <a:gd name="connsiteX266" fmla="*/ 76780 w 707180"/>
                    <a:gd name="connsiteY266" fmla="*/ 630789 h 1060434"/>
                    <a:gd name="connsiteX267" fmla="*/ 78478 w 707180"/>
                    <a:gd name="connsiteY267" fmla="*/ 631637 h 1060434"/>
                    <a:gd name="connsiteX268" fmla="*/ 81901 w 707180"/>
                    <a:gd name="connsiteY268" fmla="*/ 628244 h 1060434"/>
                    <a:gd name="connsiteX269" fmla="*/ 82750 w 707180"/>
                    <a:gd name="connsiteY269" fmla="*/ 626547 h 1060434"/>
                    <a:gd name="connsiteX270" fmla="*/ 84448 w 707180"/>
                    <a:gd name="connsiteY270" fmla="*/ 625672 h 1060434"/>
                    <a:gd name="connsiteX271" fmla="*/ 87021 w 707180"/>
                    <a:gd name="connsiteY271" fmla="*/ 625672 h 1060434"/>
                    <a:gd name="connsiteX272" fmla="*/ 87870 w 707180"/>
                    <a:gd name="connsiteY272" fmla="*/ 625672 h 1060434"/>
                    <a:gd name="connsiteX273" fmla="*/ 89568 w 707180"/>
                    <a:gd name="connsiteY273" fmla="*/ 624824 h 1060434"/>
                    <a:gd name="connsiteX274" fmla="*/ 92142 w 707180"/>
                    <a:gd name="connsiteY274" fmla="*/ 625672 h 1060434"/>
                    <a:gd name="connsiteX275" fmla="*/ 93840 w 707180"/>
                    <a:gd name="connsiteY275" fmla="*/ 623975 h 1060434"/>
                    <a:gd name="connsiteX276" fmla="*/ 94689 w 707180"/>
                    <a:gd name="connsiteY276" fmla="*/ 623127 h 1060434"/>
                    <a:gd name="connsiteX277" fmla="*/ 95538 w 707180"/>
                    <a:gd name="connsiteY277" fmla="*/ 623127 h 1060434"/>
                    <a:gd name="connsiteX278" fmla="*/ 97262 w 707180"/>
                    <a:gd name="connsiteY278" fmla="*/ 623975 h 1060434"/>
                    <a:gd name="connsiteX279" fmla="*/ 97262 w 707180"/>
                    <a:gd name="connsiteY279" fmla="*/ 624824 h 1060434"/>
                    <a:gd name="connsiteX280" fmla="*/ 98111 w 707180"/>
                    <a:gd name="connsiteY280" fmla="*/ 624824 h 1060434"/>
                    <a:gd name="connsiteX281" fmla="*/ 99809 w 707180"/>
                    <a:gd name="connsiteY281" fmla="*/ 623127 h 1060434"/>
                    <a:gd name="connsiteX282" fmla="*/ 102356 w 707180"/>
                    <a:gd name="connsiteY282" fmla="*/ 622278 h 1060434"/>
                    <a:gd name="connsiteX283" fmla="*/ 103232 w 707180"/>
                    <a:gd name="connsiteY283" fmla="*/ 619707 h 1060434"/>
                    <a:gd name="connsiteX284" fmla="*/ 105779 w 707180"/>
                    <a:gd name="connsiteY284" fmla="*/ 618010 h 1060434"/>
                    <a:gd name="connsiteX285" fmla="*/ 106628 w 707180"/>
                    <a:gd name="connsiteY285" fmla="*/ 618858 h 1060434"/>
                    <a:gd name="connsiteX286" fmla="*/ 108352 w 707180"/>
                    <a:gd name="connsiteY286" fmla="*/ 618858 h 1060434"/>
                    <a:gd name="connsiteX287" fmla="*/ 109201 w 707180"/>
                    <a:gd name="connsiteY287" fmla="*/ 618010 h 1060434"/>
                    <a:gd name="connsiteX288" fmla="*/ 114322 w 707180"/>
                    <a:gd name="connsiteY288" fmla="*/ 616313 h 1060434"/>
                    <a:gd name="connsiteX289" fmla="*/ 116869 w 707180"/>
                    <a:gd name="connsiteY289" fmla="*/ 617162 h 1060434"/>
                    <a:gd name="connsiteX290" fmla="*/ 117718 w 707180"/>
                    <a:gd name="connsiteY290" fmla="*/ 617162 h 1060434"/>
                    <a:gd name="connsiteX291" fmla="*/ 119442 w 707180"/>
                    <a:gd name="connsiteY291" fmla="*/ 618010 h 1060434"/>
                    <a:gd name="connsiteX292" fmla="*/ 122838 w 707180"/>
                    <a:gd name="connsiteY292" fmla="*/ 615465 h 1060434"/>
                    <a:gd name="connsiteX293" fmla="*/ 124536 w 707180"/>
                    <a:gd name="connsiteY293" fmla="*/ 615465 h 1060434"/>
                    <a:gd name="connsiteX294" fmla="*/ 126260 w 707180"/>
                    <a:gd name="connsiteY294" fmla="*/ 613742 h 1060434"/>
                    <a:gd name="connsiteX295" fmla="*/ 127109 w 707180"/>
                    <a:gd name="connsiteY295" fmla="*/ 613742 h 1060434"/>
                    <a:gd name="connsiteX296" fmla="*/ 128807 w 707180"/>
                    <a:gd name="connsiteY296" fmla="*/ 613742 h 1060434"/>
                    <a:gd name="connsiteX297" fmla="*/ 130532 w 707180"/>
                    <a:gd name="connsiteY297" fmla="*/ 612893 h 1060434"/>
                    <a:gd name="connsiteX298" fmla="*/ 133079 w 707180"/>
                    <a:gd name="connsiteY298" fmla="*/ 612045 h 1060434"/>
                    <a:gd name="connsiteX299" fmla="*/ 133928 w 707180"/>
                    <a:gd name="connsiteY299" fmla="*/ 612893 h 1060434"/>
                    <a:gd name="connsiteX300" fmla="*/ 134777 w 707180"/>
                    <a:gd name="connsiteY300" fmla="*/ 612045 h 1060434"/>
                    <a:gd name="connsiteX301" fmla="*/ 135626 w 707180"/>
                    <a:gd name="connsiteY301" fmla="*/ 610348 h 1060434"/>
                    <a:gd name="connsiteX302" fmla="*/ 136501 w 707180"/>
                    <a:gd name="connsiteY302" fmla="*/ 608625 h 1060434"/>
                    <a:gd name="connsiteX303" fmla="*/ 137350 w 707180"/>
                    <a:gd name="connsiteY303" fmla="*/ 606928 h 1060434"/>
                    <a:gd name="connsiteX304" fmla="*/ 138199 w 707180"/>
                    <a:gd name="connsiteY304" fmla="*/ 606080 h 1060434"/>
                    <a:gd name="connsiteX305" fmla="*/ 139897 w 707180"/>
                    <a:gd name="connsiteY305" fmla="*/ 606928 h 1060434"/>
                    <a:gd name="connsiteX306" fmla="*/ 141622 w 707180"/>
                    <a:gd name="connsiteY306" fmla="*/ 606080 h 1060434"/>
                    <a:gd name="connsiteX307" fmla="*/ 142471 w 707180"/>
                    <a:gd name="connsiteY307" fmla="*/ 604383 h 1060434"/>
                    <a:gd name="connsiteX308" fmla="*/ 143320 w 707180"/>
                    <a:gd name="connsiteY308" fmla="*/ 603508 h 1060434"/>
                    <a:gd name="connsiteX309" fmla="*/ 143320 w 707180"/>
                    <a:gd name="connsiteY309" fmla="*/ 602660 h 1060434"/>
                    <a:gd name="connsiteX310" fmla="*/ 144169 w 707180"/>
                    <a:gd name="connsiteY310" fmla="*/ 601812 h 1060434"/>
                    <a:gd name="connsiteX311" fmla="*/ 147591 w 707180"/>
                    <a:gd name="connsiteY311" fmla="*/ 600115 h 1060434"/>
                    <a:gd name="connsiteX312" fmla="*/ 148440 w 707180"/>
                    <a:gd name="connsiteY312" fmla="*/ 598418 h 1060434"/>
                    <a:gd name="connsiteX313" fmla="*/ 151836 w 707180"/>
                    <a:gd name="connsiteY313" fmla="*/ 599266 h 1060434"/>
                    <a:gd name="connsiteX314" fmla="*/ 152685 w 707180"/>
                    <a:gd name="connsiteY314" fmla="*/ 600115 h 1060434"/>
                    <a:gd name="connsiteX315" fmla="*/ 157806 w 707180"/>
                    <a:gd name="connsiteY315" fmla="*/ 598418 h 1060434"/>
                    <a:gd name="connsiteX316" fmla="*/ 159530 w 707180"/>
                    <a:gd name="connsiteY316" fmla="*/ 601812 h 1060434"/>
                    <a:gd name="connsiteX317" fmla="*/ 161228 w 707180"/>
                    <a:gd name="connsiteY317" fmla="*/ 602660 h 1060434"/>
                    <a:gd name="connsiteX318" fmla="*/ 162077 w 707180"/>
                    <a:gd name="connsiteY318" fmla="*/ 602660 h 1060434"/>
                    <a:gd name="connsiteX319" fmla="*/ 162926 w 707180"/>
                    <a:gd name="connsiteY319" fmla="*/ 602660 h 1060434"/>
                    <a:gd name="connsiteX320" fmla="*/ 164651 w 707180"/>
                    <a:gd name="connsiteY320" fmla="*/ 602660 h 1060434"/>
                    <a:gd name="connsiteX321" fmla="*/ 165500 w 707180"/>
                    <a:gd name="connsiteY321" fmla="*/ 598418 h 1060434"/>
                    <a:gd name="connsiteX322" fmla="*/ 166349 w 707180"/>
                    <a:gd name="connsiteY322" fmla="*/ 597543 h 1060434"/>
                    <a:gd name="connsiteX323" fmla="*/ 167198 w 707180"/>
                    <a:gd name="connsiteY323" fmla="*/ 594150 h 1060434"/>
                    <a:gd name="connsiteX324" fmla="*/ 168047 w 707180"/>
                    <a:gd name="connsiteY324" fmla="*/ 594150 h 1060434"/>
                    <a:gd name="connsiteX325" fmla="*/ 169771 w 707180"/>
                    <a:gd name="connsiteY325" fmla="*/ 593301 h 1060434"/>
                    <a:gd name="connsiteX326" fmla="*/ 170620 w 707180"/>
                    <a:gd name="connsiteY326" fmla="*/ 592426 h 1060434"/>
                    <a:gd name="connsiteX327" fmla="*/ 173167 w 707180"/>
                    <a:gd name="connsiteY327" fmla="*/ 591578 h 1060434"/>
                    <a:gd name="connsiteX328" fmla="*/ 175741 w 707180"/>
                    <a:gd name="connsiteY328" fmla="*/ 587310 h 1060434"/>
                    <a:gd name="connsiteX329" fmla="*/ 175741 w 707180"/>
                    <a:gd name="connsiteY329" fmla="*/ 586461 h 1060434"/>
                    <a:gd name="connsiteX330" fmla="*/ 178288 w 707180"/>
                    <a:gd name="connsiteY330" fmla="*/ 584765 h 1060434"/>
                    <a:gd name="connsiteX331" fmla="*/ 179137 w 707180"/>
                    <a:gd name="connsiteY331" fmla="*/ 583916 h 1060434"/>
                    <a:gd name="connsiteX332" fmla="*/ 179986 w 707180"/>
                    <a:gd name="connsiteY332" fmla="*/ 581345 h 1060434"/>
                    <a:gd name="connsiteX333" fmla="*/ 184257 w 707180"/>
                    <a:gd name="connsiteY333" fmla="*/ 580496 h 1060434"/>
                    <a:gd name="connsiteX334" fmla="*/ 185106 w 707180"/>
                    <a:gd name="connsiteY334" fmla="*/ 580496 h 1060434"/>
                    <a:gd name="connsiteX335" fmla="*/ 185982 w 707180"/>
                    <a:gd name="connsiteY335" fmla="*/ 577103 h 1060434"/>
                    <a:gd name="connsiteX336" fmla="*/ 187679 w 707180"/>
                    <a:gd name="connsiteY336" fmla="*/ 575380 h 1060434"/>
                    <a:gd name="connsiteX337" fmla="*/ 189377 w 707180"/>
                    <a:gd name="connsiteY337" fmla="*/ 575380 h 1060434"/>
                    <a:gd name="connsiteX338" fmla="*/ 189377 w 707180"/>
                    <a:gd name="connsiteY338" fmla="*/ 574531 h 1060434"/>
                    <a:gd name="connsiteX339" fmla="*/ 192800 w 707180"/>
                    <a:gd name="connsiteY339" fmla="*/ 572834 h 1060434"/>
                    <a:gd name="connsiteX340" fmla="*/ 196196 w 707180"/>
                    <a:gd name="connsiteY340" fmla="*/ 571986 h 1060434"/>
                    <a:gd name="connsiteX341" fmla="*/ 198769 w 707180"/>
                    <a:gd name="connsiteY341" fmla="*/ 569414 h 1060434"/>
                    <a:gd name="connsiteX342" fmla="*/ 200467 w 707180"/>
                    <a:gd name="connsiteY342" fmla="*/ 567718 h 1060434"/>
                    <a:gd name="connsiteX343" fmla="*/ 203041 w 707180"/>
                    <a:gd name="connsiteY343" fmla="*/ 566869 h 1060434"/>
                    <a:gd name="connsiteX344" fmla="*/ 204739 w 707180"/>
                    <a:gd name="connsiteY344" fmla="*/ 566869 h 1060434"/>
                    <a:gd name="connsiteX345" fmla="*/ 209010 w 707180"/>
                    <a:gd name="connsiteY345" fmla="*/ 565146 h 1060434"/>
                    <a:gd name="connsiteX346" fmla="*/ 211557 w 707180"/>
                    <a:gd name="connsiteY346" fmla="*/ 566869 h 1060434"/>
                    <a:gd name="connsiteX347" fmla="*/ 212406 w 707180"/>
                    <a:gd name="connsiteY347" fmla="*/ 566869 h 1060434"/>
                    <a:gd name="connsiteX348" fmla="*/ 214980 w 707180"/>
                    <a:gd name="connsiteY348" fmla="*/ 562601 h 1060434"/>
                    <a:gd name="connsiteX349" fmla="*/ 216678 w 707180"/>
                    <a:gd name="connsiteY349" fmla="*/ 560904 h 1060434"/>
                    <a:gd name="connsiteX350" fmla="*/ 216678 w 707180"/>
                    <a:gd name="connsiteY350" fmla="*/ 560056 h 1060434"/>
                    <a:gd name="connsiteX351" fmla="*/ 215829 w 707180"/>
                    <a:gd name="connsiteY351" fmla="*/ 557484 h 1060434"/>
                    <a:gd name="connsiteX352" fmla="*/ 216678 w 707180"/>
                    <a:gd name="connsiteY352" fmla="*/ 555788 h 1060434"/>
                    <a:gd name="connsiteX353" fmla="*/ 217527 w 707180"/>
                    <a:gd name="connsiteY353" fmla="*/ 554091 h 1060434"/>
                    <a:gd name="connsiteX354" fmla="*/ 217527 w 707180"/>
                    <a:gd name="connsiteY354" fmla="*/ 551519 h 1060434"/>
                    <a:gd name="connsiteX355" fmla="*/ 219225 w 707180"/>
                    <a:gd name="connsiteY355" fmla="*/ 551519 h 1060434"/>
                    <a:gd name="connsiteX356" fmla="*/ 220949 w 707180"/>
                    <a:gd name="connsiteY356" fmla="*/ 551519 h 1060434"/>
                    <a:gd name="connsiteX357" fmla="*/ 225221 w 707180"/>
                    <a:gd name="connsiteY357" fmla="*/ 546402 h 1060434"/>
                    <a:gd name="connsiteX358" fmla="*/ 225221 w 707180"/>
                    <a:gd name="connsiteY358" fmla="*/ 542982 h 1060434"/>
                    <a:gd name="connsiteX359" fmla="*/ 226919 w 707180"/>
                    <a:gd name="connsiteY359" fmla="*/ 542134 h 1060434"/>
                    <a:gd name="connsiteX360" fmla="*/ 228617 w 707180"/>
                    <a:gd name="connsiteY360" fmla="*/ 542134 h 1060434"/>
                    <a:gd name="connsiteX361" fmla="*/ 228617 w 707180"/>
                    <a:gd name="connsiteY361" fmla="*/ 541286 h 1060434"/>
                    <a:gd name="connsiteX362" fmla="*/ 228617 w 707180"/>
                    <a:gd name="connsiteY362" fmla="*/ 538741 h 1060434"/>
                    <a:gd name="connsiteX363" fmla="*/ 228617 w 707180"/>
                    <a:gd name="connsiteY363" fmla="*/ 537892 h 1060434"/>
                    <a:gd name="connsiteX364" fmla="*/ 230341 w 707180"/>
                    <a:gd name="connsiteY364" fmla="*/ 535321 h 1060434"/>
                    <a:gd name="connsiteX365" fmla="*/ 233737 w 707180"/>
                    <a:gd name="connsiteY365" fmla="*/ 533624 h 1060434"/>
                    <a:gd name="connsiteX366" fmla="*/ 234586 w 707180"/>
                    <a:gd name="connsiteY366" fmla="*/ 531052 h 1060434"/>
                    <a:gd name="connsiteX367" fmla="*/ 235435 w 707180"/>
                    <a:gd name="connsiteY367" fmla="*/ 530204 h 1060434"/>
                    <a:gd name="connsiteX368" fmla="*/ 236311 w 707180"/>
                    <a:gd name="connsiteY368" fmla="*/ 530204 h 1060434"/>
                    <a:gd name="connsiteX369" fmla="*/ 236311 w 707180"/>
                    <a:gd name="connsiteY369" fmla="*/ 532776 h 1060434"/>
                    <a:gd name="connsiteX370" fmla="*/ 237160 w 707180"/>
                    <a:gd name="connsiteY370" fmla="*/ 532776 h 1060434"/>
                    <a:gd name="connsiteX371" fmla="*/ 238009 w 707180"/>
                    <a:gd name="connsiteY371" fmla="*/ 532776 h 1060434"/>
                    <a:gd name="connsiteX372" fmla="*/ 238858 w 707180"/>
                    <a:gd name="connsiteY372" fmla="*/ 531052 h 1060434"/>
                    <a:gd name="connsiteX373" fmla="*/ 236311 w 707180"/>
                    <a:gd name="connsiteY373" fmla="*/ 527659 h 1060434"/>
                    <a:gd name="connsiteX374" fmla="*/ 236311 w 707180"/>
                    <a:gd name="connsiteY374" fmla="*/ 526810 h 1060434"/>
                    <a:gd name="connsiteX375" fmla="*/ 236311 w 707180"/>
                    <a:gd name="connsiteY375" fmla="*/ 525936 h 1060434"/>
                    <a:gd name="connsiteX376" fmla="*/ 237160 w 707180"/>
                    <a:gd name="connsiteY376" fmla="*/ 525936 h 1060434"/>
                    <a:gd name="connsiteX377" fmla="*/ 239707 w 707180"/>
                    <a:gd name="connsiteY377" fmla="*/ 525936 h 1060434"/>
                    <a:gd name="connsiteX378" fmla="*/ 241405 w 707180"/>
                    <a:gd name="connsiteY378" fmla="*/ 528507 h 1060434"/>
                    <a:gd name="connsiteX379" fmla="*/ 242280 w 707180"/>
                    <a:gd name="connsiteY379" fmla="*/ 528507 h 1060434"/>
                    <a:gd name="connsiteX380" fmla="*/ 243129 w 707180"/>
                    <a:gd name="connsiteY380" fmla="*/ 526810 h 1060434"/>
                    <a:gd name="connsiteX381" fmla="*/ 243129 w 707180"/>
                    <a:gd name="connsiteY381" fmla="*/ 523390 h 1060434"/>
                    <a:gd name="connsiteX382" fmla="*/ 243978 w 707180"/>
                    <a:gd name="connsiteY382" fmla="*/ 521694 h 1060434"/>
                    <a:gd name="connsiteX383" fmla="*/ 245676 w 707180"/>
                    <a:gd name="connsiteY383" fmla="*/ 521694 h 1060434"/>
                    <a:gd name="connsiteX384" fmla="*/ 246525 w 707180"/>
                    <a:gd name="connsiteY384" fmla="*/ 520819 h 1060434"/>
                    <a:gd name="connsiteX385" fmla="*/ 252494 w 707180"/>
                    <a:gd name="connsiteY385" fmla="*/ 519970 h 1060434"/>
                    <a:gd name="connsiteX386" fmla="*/ 254219 w 707180"/>
                    <a:gd name="connsiteY386" fmla="*/ 518274 h 1060434"/>
                    <a:gd name="connsiteX387" fmla="*/ 255917 w 707180"/>
                    <a:gd name="connsiteY387" fmla="*/ 518274 h 1060434"/>
                    <a:gd name="connsiteX388" fmla="*/ 257615 w 707180"/>
                    <a:gd name="connsiteY388" fmla="*/ 519122 h 1060434"/>
                    <a:gd name="connsiteX389" fmla="*/ 257615 w 707180"/>
                    <a:gd name="connsiteY389" fmla="*/ 520819 h 1060434"/>
                    <a:gd name="connsiteX390" fmla="*/ 259339 w 707180"/>
                    <a:gd name="connsiteY390" fmla="*/ 521694 h 1060434"/>
                    <a:gd name="connsiteX391" fmla="*/ 260188 w 707180"/>
                    <a:gd name="connsiteY391" fmla="*/ 521694 h 1060434"/>
                    <a:gd name="connsiteX392" fmla="*/ 261037 w 707180"/>
                    <a:gd name="connsiteY392" fmla="*/ 519970 h 1060434"/>
                    <a:gd name="connsiteX393" fmla="*/ 261886 w 707180"/>
                    <a:gd name="connsiteY393" fmla="*/ 519122 h 1060434"/>
                    <a:gd name="connsiteX394" fmla="*/ 266158 w 707180"/>
                    <a:gd name="connsiteY394" fmla="*/ 519970 h 1060434"/>
                    <a:gd name="connsiteX395" fmla="*/ 269580 w 707180"/>
                    <a:gd name="connsiteY395" fmla="*/ 517425 h 1060434"/>
                    <a:gd name="connsiteX396" fmla="*/ 273825 w 707180"/>
                    <a:gd name="connsiteY396" fmla="*/ 516577 h 1060434"/>
                    <a:gd name="connsiteX397" fmla="*/ 274674 w 707180"/>
                    <a:gd name="connsiteY397" fmla="*/ 514854 h 1060434"/>
                    <a:gd name="connsiteX398" fmla="*/ 275550 w 707180"/>
                    <a:gd name="connsiteY398" fmla="*/ 514005 h 1060434"/>
                    <a:gd name="connsiteX399" fmla="*/ 276399 w 707180"/>
                    <a:gd name="connsiteY399" fmla="*/ 513157 h 1060434"/>
                    <a:gd name="connsiteX400" fmla="*/ 278946 w 707180"/>
                    <a:gd name="connsiteY400" fmla="*/ 514854 h 1060434"/>
                    <a:gd name="connsiteX401" fmla="*/ 280670 w 707180"/>
                    <a:gd name="connsiteY401" fmla="*/ 513157 h 1060434"/>
                    <a:gd name="connsiteX402" fmla="*/ 281519 w 707180"/>
                    <a:gd name="connsiteY402" fmla="*/ 513157 h 1060434"/>
                    <a:gd name="connsiteX403" fmla="*/ 284915 w 707180"/>
                    <a:gd name="connsiteY403" fmla="*/ 513157 h 1060434"/>
                    <a:gd name="connsiteX404" fmla="*/ 286640 w 707180"/>
                    <a:gd name="connsiteY404" fmla="*/ 512309 h 1060434"/>
                    <a:gd name="connsiteX405" fmla="*/ 287489 w 707180"/>
                    <a:gd name="connsiteY405" fmla="*/ 512309 h 1060434"/>
                    <a:gd name="connsiteX406" fmla="*/ 287489 w 707180"/>
                    <a:gd name="connsiteY406" fmla="*/ 513157 h 1060434"/>
                    <a:gd name="connsiteX407" fmla="*/ 288338 w 707180"/>
                    <a:gd name="connsiteY407" fmla="*/ 514005 h 1060434"/>
                    <a:gd name="connsiteX408" fmla="*/ 291760 w 707180"/>
                    <a:gd name="connsiteY408" fmla="*/ 513157 h 1060434"/>
                    <a:gd name="connsiteX409" fmla="*/ 293458 w 707180"/>
                    <a:gd name="connsiteY409" fmla="*/ 514005 h 1060434"/>
                    <a:gd name="connsiteX410" fmla="*/ 296005 w 707180"/>
                    <a:gd name="connsiteY410" fmla="*/ 514854 h 1060434"/>
                    <a:gd name="connsiteX411" fmla="*/ 298579 w 707180"/>
                    <a:gd name="connsiteY411" fmla="*/ 517425 h 1060434"/>
                    <a:gd name="connsiteX412" fmla="*/ 301126 w 707180"/>
                    <a:gd name="connsiteY412" fmla="*/ 518274 h 1060434"/>
                    <a:gd name="connsiteX413" fmla="*/ 302850 w 707180"/>
                    <a:gd name="connsiteY413" fmla="*/ 519970 h 1060434"/>
                    <a:gd name="connsiteX414" fmla="*/ 303699 w 707180"/>
                    <a:gd name="connsiteY414" fmla="*/ 519970 h 1060434"/>
                    <a:gd name="connsiteX415" fmla="*/ 304548 w 707180"/>
                    <a:gd name="connsiteY415" fmla="*/ 519970 h 1060434"/>
                    <a:gd name="connsiteX416" fmla="*/ 304548 w 707180"/>
                    <a:gd name="connsiteY416" fmla="*/ 519122 h 1060434"/>
                    <a:gd name="connsiteX417" fmla="*/ 305397 w 707180"/>
                    <a:gd name="connsiteY417" fmla="*/ 519122 h 1060434"/>
                    <a:gd name="connsiteX418" fmla="*/ 306246 w 707180"/>
                    <a:gd name="connsiteY418" fmla="*/ 519122 h 1060434"/>
                    <a:gd name="connsiteX419" fmla="*/ 307095 w 707180"/>
                    <a:gd name="connsiteY419" fmla="*/ 519970 h 1060434"/>
                    <a:gd name="connsiteX420" fmla="*/ 307095 w 707180"/>
                    <a:gd name="connsiteY420" fmla="*/ 520819 h 1060434"/>
                    <a:gd name="connsiteX421" fmla="*/ 307944 w 707180"/>
                    <a:gd name="connsiteY421" fmla="*/ 523390 h 1060434"/>
                    <a:gd name="connsiteX422" fmla="*/ 308820 w 707180"/>
                    <a:gd name="connsiteY422" fmla="*/ 524239 h 1060434"/>
                    <a:gd name="connsiteX423" fmla="*/ 313064 w 707180"/>
                    <a:gd name="connsiteY423" fmla="*/ 525936 h 1060434"/>
                    <a:gd name="connsiteX424" fmla="*/ 313940 w 707180"/>
                    <a:gd name="connsiteY424" fmla="*/ 526810 h 1060434"/>
                    <a:gd name="connsiteX425" fmla="*/ 314789 w 707180"/>
                    <a:gd name="connsiteY425" fmla="*/ 528507 h 1060434"/>
                    <a:gd name="connsiteX426" fmla="*/ 315638 w 707180"/>
                    <a:gd name="connsiteY426" fmla="*/ 530204 h 1060434"/>
                    <a:gd name="connsiteX427" fmla="*/ 319034 w 707180"/>
                    <a:gd name="connsiteY427" fmla="*/ 531927 h 1060434"/>
                    <a:gd name="connsiteX428" fmla="*/ 319034 w 707180"/>
                    <a:gd name="connsiteY428" fmla="*/ 531052 h 1060434"/>
                    <a:gd name="connsiteX429" fmla="*/ 320758 w 707180"/>
                    <a:gd name="connsiteY429" fmla="*/ 530204 h 1060434"/>
                    <a:gd name="connsiteX430" fmla="*/ 323305 w 707180"/>
                    <a:gd name="connsiteY430" fmla="*/ 531052 h 1060434"/>
                    <a:gd name="connsiteX431" fmla="*/ 325003 w 707180"/>
                    <a:gd name="connsiteY431" fmla="*/ 531052 h 1060434"/>
                    <a:gd name="connsiteX432" fmla="*/ 326728 w 707180"/>
                    <a:gd name="connsiteY432" fmla="*/ 530204 h 1060434"/>
                    <a:gd name="connsiteX433" fmla="*/ 327577 w 707180"/>
                    <a:gd name="connsiteY433" fmla="*/ 530204 h 1060434"/>
                    <a:gd name="connsiteX434" fmla="*/ 327577 w 707180"/>
                    <a:gd name="connsiteY434" fmla="*/ 527659 h 1060434"/>
                    <a:gd name="connsiteX435" fmla="*/ 330999 w 707180"/>
                    <a:gd name="connsiteY435" fmla="*/ 528507 h 1060434"/>
                    <a:gd name="connsiteX436" fmla="*/ 332697 w 707180"/>
                    <a:gd name="connsiteY436" fmla="*/ 525087 h 1060434"/>
                    <a:gd name="connsiteX437" fmla="*/ 337818 w 707180"/>
                    <a:gd name="connsiteY437" fmla="*/ 525936 h 1060434"/>
                    <a:gd name="connsiteX438" fmla="*/ 341214 w 707180"/>
                    <a:gd name="connsiteY438" fmla="*/ 525087 h 1060434"/>
                    <a:gd name="connsiteX439" fmla="*/ 343787 w 707180"/>
                    <a:gd name="connsiteY439" fmla="*/ 523390 h 1060434"/>
                    <a:gd name="connsiteX440" fmla="*/ 344636 w 707180"/>
                    <a:gd name="connsiteY440" fmla="*/ 521694 h 1060434"/>
                    <a:gd name="connsiteX441" fmla="*/ 345485 w 707180"/>
                    <a:gd name="connsiteY441" fmla="*/ 521694 h 1060434"/>
                    <a:gd name="connsiteX442" fmla="*/ 350606 w 707180"/>
                    <a:gd name="connsiteY442" fmla="*/ 520819 h 1060434"/>
                    <a:gd name="connsiteX443" fmla="*/ 354877 w 707180"/>
                    <a:gd name="connsiteY443" fmla="*/ 521694 h 1060434"/>
                    <a:gd name="connsiteX444" fmla="*/ 357424 w 707180"/>
                    <a:gd name="connsiteY444" fmla="*/ 523390 h 1060434"/>
                    <a:gd name="connsiteX445" fmla="*/ 358273 w 707180"/>
                    <a:gd name="connsiteY445" fmla="*/ 523390 h 1060434"/>
                    <a:gd name="connsiteX446" fmla="*/ 359998 w 707180"/>
                    <a:gd name="connsiteY446" fmla="*/ 523390 h 1060434"/>
                    <a:gd name="connsiteX447" fmla="*/ 363394 w 707180"/>
                    <a:gd name="connsiteY447" fmla="*/ 521694 h 1060434"/>
                    <a:gd name="connsiteX448" fmla="*/ 365967 w 707180"/>
                    <a:gd name="connsiteY448" fmla="*/ 519122 h 1060434"/>
                    <a:gd name="connsiteX449" fmla="*/ 368514 w 707180"/>
                    <a:gd name="connsiteY449" fmla="*/ 519122 h 1060434"/>
                    <a:gd name="connsiteX450" fmla="*/ 370239 w 707180"/>
                    <a:gd name="connsiteY450" fmla="*/ 520819 h 1060434"/>
                    <a:gd name="connsiteX451" fmla="*/ 371937 w 707180"/>
                    <a:gd name="connsiteY451" fmla="*/ 520819 h 1060434"/>
                    <a:gd name="connsiteX452" fmla="*/ 375359 w 707180"/>
                    <a:gd name="connsiteY452" fmla="*/ 519970 h 1060434"/>
                    <a:gd name="connsiteX453" fmla="*/ 376208 w 707180"/>
                    <a:gd name="connsiteY453" fmla="*/ 519970 h 1060434"/>
                    <a:gd name="connsiteX454" fmla="*/ 377906 w 707180"/>
                    <a:gd name="connsiteY454" fmla="*/ 518274 h 1060434"/>
                    <a:gd name="connsiteX455" fmla="*/ 378755 w 707180"/>
                    <a:gd name="connsiteY455" fmla="*/ 514854 h 1060434"/>
                    <a:gd name="connsiteX456" fmla="*/ 383026 w 707180"/>
                    <a:gd name="connsiteY456" fmla="*/ 513157 h 1060434"/>
                    <a:gd name="connsiteX457" fmla="*/ 386449 w 707180"/>
                    <a:gd name="connsiteY457" fmla="*/ 508889 h 1060434"/>
                    <a:gd name="connsiteX458" fmla="*/ 387298 w 707180"/>
                    <a:gd name="connsiteY458" fmla="*/ 506344 h 1060434"/>
                    <a:gd name="connsiteX459" fmla="*/ 387298 w 707180"/>
                    <a:gd name="connsiteY459" fmla="*/ 505495 h 1060434"/>
                    <a:gd name="connsiteX460" fmla="*/ 387298 w 707180"/>
                    <a:gd name="connsiteY460" fmla="*/ 504647 h 1060434"/>
                    <a:gd name="connsiteX461" fmla="*/ 388147 w 707180"/>
                    <a:gd name="connsiteY461" fmla="*/ 499530 h 1060434"/>
                    <a:gd name="connsiteX462" fmla="*/ 390694 w 707180"/>
                    <a:gd name="connsiteY462" fmla="*/ 496110 h 1060434"/>
                    <a:gd name="connsiteX463" fmla="*/ 390694 w 707180"/>
                    <a:gd name="connsiteY463" fmla="*/ 494413 h 1060434"/>
                    <a:gd name="connsiteX464" fmla="*/ 390694 w 707180"/>
                    <a:gd name="connsiteY464" fmla="*/ 491842 h 1060434"/>
                    <a:gd name="connsiteX465" fmla="*/ 392418 w 707180"/>
                    <a:gd name="connsiteY465" fmla="*/ 488448 h 1060434"/>
                    <a:gd name="connsiteX466" fmla="*/ 390694 w 707180"/>
                    <a:gd name="connsiteY466" fmla="*/ 487600 h 1060434"/>
                    <a:gd name="connsiteX467" fmla="*/ 390694 w 707180"/>
                    <a:gd name="connsiteY467" fmla="*/ 486725 h 1060434"/>
                    <a:gd name="connsiteX468" fmla="*/ 391543 w 707180"/>
                    <a:gd name="connsiteY468" fmla="*/ 485877 h 1060434"/>
                    <a:gd name="connsiteX469" fmla="*/ 393267 w 707180"/>
                    <a:gd name="connsiteY469" fmla="*/ 485028 h 1060434"/>
                    <a:gd name="connsiteX470" fmla="*/ 392418 w 707180"/>
                    <a:gd name="connsiteY470" fmla="*/ 482483 h 1060434"/>
                    <a:gd name="connsiteX471" fmla="*/ 393267 w 707180"/>
                    <a:gd name="connsiteY471" fmla="*/ 479912 h 1060434"/>
                    <a:gd name="connsiteX472" fmla="*/ 391543 w 707180"/>
                    <a:gd name="connsiteY472" fmla="*/ 477366 h 1060434"/>
                    <a:gd name="connsiteX473" fmla="*/ 391543 w 707180"/>
                    <a:gd name="connsiteY473" fmla="*/ 476518 h 1060434"/>
                    <a:gd name="connsiteX474" fmla="*/ 394116 w 707180"/>
                    <a:gd name="connsiteY474" fmla="*/ 472250 h 1060434"/>
                    <a:gd name="connsiteX475" fmla="*/ 394116 w 707180"/>
                    <a:gd name="connsiteY475" fmla="*/ 469678 h 1060434"/>
                    <a:gd name="connsiteX476" fmla="*/ 394965 w 707180"/>
                    <a:gd name="connsiteY476" fmla="*/ 468830 h 1060434"/>
                    <a:gd name="connsiteX477" fmla="*/ 397512 w 707180"/>
                    <a:gd name="connsiteY477" fmla="*/ 466285 h 1060434"/>
                    <a:gd name="connsiteX478" fmla="*/ 397512 w 707180"/>
                    <a:gd name="connsiteY478" fmla="*/ 465436 h 1060434"/>
                    <a:gd name="connsiteX479" fmla="*/ 396663 w 707180"/>
                    <a:gd name="connsiteY479" fmla="*/ 464561 h 1060434"/>
                    <a:gd name="connsiteX480" fmla="*/ 394965 w 707180"/>
                    <a:gd name="connsiteY480" fmla="*/ 465436 h 1060434"/>
                    <a:gd name="connsiteX481" fmla="*/ 394116 w 707180"/>
                    <a:gd name="connsiteY481" fmla="*/ 464561 h 1060434"/>
                    <a:gd name="connsiteX482" fmla="*/ 394965 w 707180"/>
                    <a:gd name="connsiteY482" fmla="*/ 462016 h 1060434"/>
                    <a:gd name="connsiteX483" fmla="*/ 395814 w 707180"/>
                    <a:gd name="connsiteY483" fmla="*/ 458596 h 1060434"/>
                    <a:gd name="connsiteX484" fmla="*/ 394965 w 707180"/>
                    <a:gd name="connsiteY484" fmla="*/ 456900 h 1060434"/>
                    <a:gd name="connsiteX485" fmla="*/ 394965 w 707180"/>
                    <a:gd name="connsiteY485" fmla="*/ 455203 h 1060434"/>
                    <a:gd name="connsiteX486" fmla="*/ 394116 w 707180"/>
                    <a:gd name="connsiteY486" fmla="*/ 454354 h 1060434"/>
                    <a:gd name="connsiteX487" fmla="*/ 393267 w 707180"/>
                    <a:gd name="connsiteY487" fmla="*/ 452631 h 1060434"/>
                    <a:gd name="connsiteX488" fmla="*/ 393267 w 707180"/>
                    <a:gd name="connsiteY488" fmla="*/ 451783 h 1060434"/>
                    <a:gd name="connsiteX489" fmla="*/ 392418 w 707180"/>
                    <a:gd name="connsiteY489" fmla="*/ 451783 h 1060434"/>
                    <a:gd name="connsiteX490" fmla="*/ 389845 w 707180"/>
                    <a:gd name="connsiteY490" fmla="*/ 450934 h 1060434"/>
                    <a:gd name="connsiteX491" fmla="*/ 387298 w 707180"/>
                    <a:gd name="connsiteY491" fmla="*/ 450086 h 1060434"/>
                    <a:gd name="connsiteX492" fmla="*/ 384724 w 707180"/>
                    <a:gd name="connsiteY492" fmla="*/ 446666 h 1060434"/>
                    <a:gd name="connsiteX493" fmla="*/ 382177 w 707180"/>
                    <a:gd name="connsiteY493" fmla="*/ 446666 h 1060434"/>
                    <a:gd name="connsiteX494" fmla="*/ 380453 w 707180"/>
                    <a:gd name="connsiteY494" fmla="*/ 444969 h 1060434"/>
                    <a:gd name="connsiteX495" fmla="*/ 379604 w 707180"/>
                    <a:gd name="connsiteY495" fmla="*/ 444121 h 1060434"/>
                    <a:gd name="connsiteX496" fmla="*/ 378755 w 707180"/>
                    <a:gd name="connsiteY496" fmla="*/ 439004 h 1060434"/>
                    <a:gd name="connsiteX497" fmla="*/ 378755 w 707180"/>
                    <a:gd name="connsiteY497" fmla="*/ 438156 h 1060434"/>
                    <a:gd name="connsiteX498" fmla="*/ 377057 w 707180"/>
                    <a:gd name="connsiteY498" fmla="*/ 437308 h 1060434"/>
                    <a:gd name="connsiteX499" fmla="*/ 375359 w 707180"/>
                    <a:gd name="connsiteY499" fmla="*/ 436433 h 1060434"/>
                    <a:gd name="connsiteX500" fmla="*/ 371937 w 707180"/>
                    <a:gd name="connsiteY500" fmla="*/ 436433 h 1060434"/>
                    <a:gd name="connsiteX501" fmla="*/ 370239 w 707180"/>
                    <a:gd name="connsiteY501" fmla="*/ 434736 h 1060434"/>
                    <a:gd name="connsiteX502" fmla="*/ 369363 w 707180"/>
                    <a:gd name="connsiteY502" fmla="*/ 431316 h 1060434"/>
                    <a:gd name="connsiteX503" fmla="*/ 366816 w 707180"/>
                    <a:gd name="connsiteY503" fmla="*/ 428771 h 1060434"/>
                    <a:gd name="connsiteX504" fmla="*/ 366816 w 707180"/>
                    <a:gd name="connsiteY504" fmla="*/ 427922 h 1060434"/>
                    <a:gd name="connsiteX505" fmla="*/ 367665 w 707180"/>
                    <a:gd name="connsiteY505" fmla="*/ 427074 h 1060434"/>
                    <a:gd name="connsiteX506" fmla="*/ 369363 w 707180"/>
                    <a:gd name="connsiteY506" fmla="*/ 426226 h 1060434"/>
                    <a:gd name="connsiteX507" fmla="*/ 369363 w 707180"/>
                    <a:gd name="connsiteY507" fmla="*/ 425351 h 1060434"/>
                    <a:gd name="connsiteX508" fmla="*/ 370239 w 707180"/>
                    <a:gd name="connsiteY508" fmla="*/ 424502 h 1060434"/>
                    <a:gd name="connsiteX509" fmla="*/ 370239 w 707180"/>
                    <a:gd name="connsiteY509" fmla="*/ 423654 h 1060434"/>
                    <a:gd name="connsiteX510" fmla="*/ 370239 w 707180"/>
                    <a:gd name="connsiteY510" fmla="*/ 421109 h 1060434"/>
                    <a:gd name="connsiteX511" fmla="*/ 369363 w 707180"/>
                    <a:gd name="connsiteY511" fmla="*/ 420234 h 1060434"/>
                    <a:gd name="connsiteX512" fmla="*/ 367665 w 707180"/>
                    <a:gd name="connsiteY512" fmla="*/ 418537 h 1060434"/>
                    <a:gd name="connsiteX513" fmla="*/ 365967 w 707180"/>
                    <a:gd name="connsiteY513" fmla="*/ 416841 h 1060434"/>
                    <a:gd name="connsiteX514" fmla="*/ 365967 w 707180"/>
                    <a:gd name="connsiteY514" fmla="*/ 415144 h 1060434"/>
                    <a:gd name="connsiteX515" fmla="*/ 365118 w 707180"/>
                    <a:gd name="connsiteY515" fmla="*/ 411724 h 1060434"/>
                    <a:gd name="connsiteX516" fmla="*/ 364269 w 707180"/>
                    <a:gd name="connsiteY516" fmla="*/ 410876 h 1060434"/>
                    <a:gd name="connsiteX517" fmla="*/ 364269 w 707180"/>
                    <a:gd name="connsiteY517" fmla="*/ 409152 h 1060434"/>
                    <a:gd name="connsiteX518" fmla="*/ 366816 w 707180"/>
                    <a:gd name="connsiteY518" fmla="*/ 404910 h 1060434"/>
                    <a:gd name="connsiteX519" fmla="*/ 364269 w 707180"/>
                    <a:gd name="connsiteY519" fmla="*/ 399794 h 1060434"/>
                    <a:gd name="connsiteX520" fmla="*/ 365118 w 707180"/>
                    <a:gd name="connsiteY520" fmla="*/ 397222 h 1060434"/>
                    <a:gd name="connsiteX521" fmla="*/ 364269 w 707180"/>
                    <a:gd name="connsiteY521" fmla="*/ 395525 h 1060434"/>
                    <a:gd name="connsiteX522" fmla="*/ 363394 w 707180"/>
                    <a:gd name="connsiteY522" fmla="*/ 391257 h 1060434"/>
                    <a:gd name="connsiteX523" fmla="*/ 364269 w 707180"/>
                    <a:gd name="connsiteY523" fmla="*/ 389560 h 1060434"/>
                    <a:gd name="connsiteX524" fmla="*/ 364269 w 707180"/>
                    <a:gd name="connsiteY524" fmla="*/ 388712 h 1060434"/>
                    <a:gd name="connsiteX525" fmla="*/ 366816 w 707180"/>
                    <a:gd name="connsiteY525" fmla="*/ 388712 h 1060434"/>
                    <a:gd name="connsiteX526" fmla="*/ 366816 w 707180"/>
                    <a:gd name="connsiteY526" fmla="*/ 386989 h 1060434"/>
                    <a:gd name="connsiteX527" fmla="*/ 365118 w 707180"/>
                    <a:gd name="connsiteY527" fmla="*/ 381024 h 1060434"/>
                    <a:gd name="connsiteX528" fmla="*/ 365967 w 707180"/>
                    <a:gd name="connsiteY528" fmla="*/ 376782 h 1060434"/>
                    <a:gd name="connsiteX529" fmla="*/ 365967 w 707180"/>
                    <a:gd name="connsiteY529" fmla="*/ 375933 h 1060434"/>
                    <a:gd name="connsiteX530" fmla="*/ 365118 w 707180"/>
                    <a:gd name="connsiteY530" fmla="*/ 375058 h 1060434"/>
                    <a:gd name="connsiteX531" fmla="*/ 364269 w 707180"/>
                    <a:gd name="connsiteY531" fmla="*/ 374210 h 1060434"/>
                    <a:gd name="connsiteX532" fmla="*/ 364269 w 707180"/>
                    <a:gd name="connsiteY532" fmla="*/ 372513 h 1060434"/>
                    <a:gd name="connsiteX533" fmla="*/ 365118 w 707180"/>
                    <a:gd name="connsiteY533" fmla="*/ 371665 h 1060434"/>
                    <a:gd name="connsiteX534" fmla="*/ 365967 w 707180"/>
                    <a:gd name="connsiteY534" fmla="*/ 369942 h 1060434"/>
                    <a:gd name="connsiteX535" fmla="*/ 370239 w 707180"/>
                    <a:gd name="connsiteY535" fmla="*/ 369093 h 1060434"/>
                    <a:gd name="connsiteX536" fmla="*/ 371937 w 707180"/>
                    <a:gd name="connsiteY536" fmla="*/ 369093 h 1060434"/>
                    <a:gd name="connsiteX537" fmla="*/ 372785 w 707180"/>
                    <a:gd name="connsiteY537" fmla="*/ 367397 h 1060434"/>
                    <a:gd name="connsiteX538" fmla="*/ 373634 w 707180"/>
                    <a:gd name="connsiteY538" fmla="*/ 364825 h 1060434"/>
                    <a:gd name="connsiteX539" fmla="*/ 376208 w 707180"/>
                    <a:gd name="connsiteY539" fmla="*/ 363128 h 1060434"/>
                    <a:gd name="connsiteX540" fmla="*/ 377057 w 707180"/>
                    <a:gd name="connsiteY540" fmla="*/ 358012 h 1060434"/>
                    <a:gd name="connsiteX541" fmla="*/ 379604 w 707180"/>
                    <a:gd name="connsiteY541" fmla="*/ 355466 h 1060434"/>
                    <a:gd name="connsiteX542" fmla="*/ 379604 w 707180"/>
                    <a:gd name="connsiteY542" fmla="*/ 354618 h 1060434"/>
                    <a:gd name="connsiteX543" fmla="*/ 380453 w 707180"/>
                    <a:gd name="connsiteY543" fmla="*/ 351198 h 1060434"/>
                    <a:gd name="connsiteX544" fmla="*/ 381328 w 707180"/>
                    <a:gd name="connsiteY544" fmla="*/ 350350 h 1060434"/>
                    <a:gd name="connsiteX545" fmla="*/ 384724 w 707180"/>
                    <a:gd name="connsiteY545" fmla="*/ 349501 h 1060434"/>
                    <a:gd name="connsiteX546" fmla="*/ 386449 w 707180"/>
                    <a:gd name="connsiteY546" fmla="*/ 347778 h 1060434"/>
                    <a:gd name="connsiteX547" fmla="*/ 387298 w 707180"/>
                    <a:gd name="connsiteY547" fmla="*/ 344385 h 1060434"/>
                    <a:gd name="connsiteX548" fmla="*/ 388147 w 707180"/>
                    <a:gd name="connsiteY548" fmla="*/ 343536 h 1060434"/>
                    <a:gd name="connsiteX549" fmla="*/ 391543 w 707180"/>
                    <a:gd name="connsiteY549" fmla="*/ 342661 h 1060434"/>
                    <a:gd name="connsiteX550" fmla="*/ 393267 w 707180"/>
                    <a:gd name="connsiteY550" fmla="*/ 341813 h 1060434"/>
                    <a:gd name="connsiteX551" fmla="*/ 393267 w 707180"/>
                    <a:gd name="connsiteY551" fmla="*/ 340116 h 1060434"/>
                    <a:gd name="connsiteX552" fmla="*/ 396663 w 707180"/>
                    <a:gd name="connsiteY552" fmla="*/ 338420 h 1060434"/>
                    <a:gd name="connsiteX553" fmla="*/ 398388 w 707180"/>
                    <a:gd name="connsiteY553" fmla="*/ 337571 h 1060434"/>
                    <a:gd name="connsiteX554" fmla="*/ 399237 w 707180"/>
                    <a:gd name="connsiteY554" fmla="*/ 335848 h 1060434"/>
                    <a:gd name="connsiteX555" fmla="*/ 400086 w 707180"/>
                    <a:gd name="connsiteY555" fmla="*/ 331606 h 1060434"/>
                    <a:gd name="connsiteX556" fmla="*/ 400086 w 707180"/>
                    <a:gd name="connsiteY556" fmla="*/ 329883 h 1060434"/>
                    <a:gd name="connsiteX557" fmla="*/ 400086 w 707180"/>
                    <a:gd name="connsiteY557" fmla="*/ 329034 h 1060434"/>
                    <a:gd name="connsiteX558" fmla="*/ 398388 w 707180"/>
                    <a:gd name="connsiteY558" fmla="*/ 324766 h 1060434"/>
                    <a:gd name="connsiteX559" fmla="*/ 398388 w 707180"/>
                    <a:gd name="connsiteY559" fmla="*/ 323069 h 1060434"/>
                    <a:gd name="connsiteX560" fmla="*/ 401784 w 707180"/>
                    <a:gd name="connsiteY560" fmla="*/ 318801 h 1060434"/>
                    <a:gd name="connsiteX561" fmla="*/ 401784 w 707180"/>
                    <a:gd name="connsiteY561" fmla="*/ 316256 h 1060434"/>
                    <a:gd name="connsiteX562" fmla="*/ 400935 w 707180"/>
                    <a:gd name="connsiteY562" fmla="*/ 311988 h 1060434"/>
                    <a:gd name="connsiteX563" fmla="*/ 400086 w 707180"/>
                    <a:gd name="connsiteY563" fmla="*/ 309442 h 1060434"/>
                    <a:gd name="connsiteX564" fmla="*/ 399237 w 707180"/>
                    <a:gd name="connsiteY564" fmla="*/ 304326 h 1060434"/>
                    <a:gd name="connsiteX565" fmla="*/ 397512 w 707180"/>
                    <a:gd name="connsiteY565" fmla="*/ 301754 h 1060434"/>
                    <a:gd name="connsiteX566" fmla="*/ 396663 w 707180"/>
                    <a:gd name="connsiteY566" fmla="*/ 301754 h 1060434"/>
                    <a:gd name="connsiteX567" fmla="*/ 396663 w 707180"/>
                    <a:gd name="connsiteY567" fmla="*/ 300057 h 1060434"/>
                    <a:gd name="connsiteX568" fmla="*/ 396663 w 707180"/>
                    <a:gd name="connsiteY568" fmla="*/ 296637 h 1060434"/>
                    <a:gd name="connsiteX569" fmla="*/ 394116 w 707180"/>
                    <a:gd name="connsiteY569" fmla="*/ 290672 h 1060434"/>
                    <a:gd name="connsiteX570" fmla="*/ 394116 w 707180"/>
                    <a:gd name="connsiteY570" fmla="*/ 288976 h 1060434"/>
                    <a:gd name="connsiteX571" fmla="*/ 394965 w 707180"/>
                    <a:gd name="connsiteY571" fmla="*/ 284707 h 1060434"/>
                    <a:gd name="connsiteX572" fmla="*/ 393267 w 707180"/>
                    <a:gd name="connsiteY572" fmla="*/ 283010 h 1060434"/>
                    <a:gd name="connsiteX573" fmla="*/ 393267 w 707180"/>
                    <a:gd name="connsiteY573" fmla="*/ 282162 h 1060434"/>
                    <a:gd name="connsiteX574" fmla="*/ 389845 w 707180"/>
                    <a:gd name="connsiteY574" fmla="*/ 278742 h 1060434"/>
                    <a:gd name="connsiteX575" fmla="*/ 389845 w 707180"/>
                    <a:gd name="connsiteY575" fmla="*/ 277894 h 1060434"/>
                    <a:gd name="connsiteX576" fmla="*/ 389845 w 707180"/>
                    <a:gd name="connsiteY576" fmla="*/ 274474 h 1060434"/>
                    <a:gd name="connsiteX577" fmla="*/ 388996 w 707180"/>
                    <a:gd name="connsiteY577" fmla="*/ 271929 h 1060434"/>
                    <a:gd name="connsiteX578" fmla="*/ 384724 w 707180"/>
                    <a:gd name="connsiteY578" fmla="*/ 267660 h 1060434"/>
                    <a:gd name="connsiteX579" fmla="*/ 383875 w 707180"/>
                    <a:gd name="connsiteY579" fmla="*/ 267660 h 1060434"/>
                    <a:gd name="connsiteX580" fmla="*/ 383026 w 707180"/>
                    <a:gd name="connsiteY580" fmla="*/ 265115 h 1060434"/>
                    <a:gd name="connsiteX581" fmla="*/ 383026 w 707180"/>
                    <a:gd name="connsiteY581" fmla="*/ 262544 h 1060434"/>
                    <a:gd name="connsiteX582" fmla="*/ 385573 w 707180"/>
                    <a:gd name="connsiteY582" fmla="*/ 259998 h 1060434"/>
                    <a:gd name="connsiteX583" fmla="*/ 386449 w 707180"/>
                    <a:gd name="connsiteY583" fmla="*/ 258275 h 1060434"/>
                    <a:gd name="connsiteX584" fmla="*/ 386449 w 707180"/>
                    <a:gd name="connsiteY584" fmla="*/ 256578 h 1060434"/>
                    <a:gd name="connsiteX585" fmla="*/ 383875 w 707180"/>
                    <a:gd name="connsiteY585" fmla="*/ 254882 h 1060434"/>
                    <a:gd name="connsiteX586" fmla="*/ 383026 w 707180"/>
                    <a:gd name="connsiteY586" fmla="*/ 254033 h 1060434"/>
                    <a:gd name="connsiteX587" fmla="*/ 382177 w 707180"/>
                    <a:gd name="connsiteY587" fmla="*/ 252310 h 1060434"/>
                    <a:gd name="connsiteX588" fmla="*/ 383026 w 707180"/>
                    <a:gd name="connsiteY588" fmla="*/ 250613 h 1060434"/>
                    <a:gd name="connsiteX589" fmla="*/ 384724 w 707180"/>
                    <a:gd name="connsiteY589" fmla="*/ 248917 h 1060434"/>
                    <a:gd name="connsiteX590" fmla="*/ 386449 w 707180"/>
                    <a:gd name="connsiteY590" fmla="*/ 248042 h 1060434"/>
                    <a:gd name="connsiteX591" fmla="*/ 386449 w 707180"/>
                    <a:gd name="connsiteY591" fmla="*/ 247193 h 1060434"/>
                    <a:gd name="connsiteX592" fmla="*/ 387298 w 707180"/>
                    <a:gd name="connsiteY592" fmla="*/ 246345 h 1060434"/>
                    <a:gd name="connsiteX593" fmla="*/ 391543 w 707180"/>
                    <a:gd name="connsiteY593" fmla="*/ 240380 h 1060434"/>
                    <a:gd name="connsiteX594" fmla="*/ 392418 w 707180"/>
                    <a:gd name="connsiteY594" fmla="*/ 238683 h 1060434"/>
                    <a:gd name="connsiteX595" fmla="*/ 393267 w 707180"/>
                    <a:gd name="connsiteY595" fmla="*/ 236986 h 1060434"/>
                    <a:gd name="connsiteX596" fmla="*/ 393267 w 707180"/>
                    <a:gd name="connsiteY596" fmla="*/ 236112 h 1060434"/>
                    <a:gd name="connsiteX597" fmla="*/ 392418 w 707180"/>
                    <a:gd name="connsiteY597" fmla="*/ 232718 h 1060434"/>
                    <a:gd name="connsiteX598" fmla="*/ 394116 w 707180"/>
                    <a:gd name="connsiteY598" fmla="*/ 230147 h 1060434"/>
                    <a:gd name="connsiteX599" fmla="*/ 394116 w 707180"/>
                    <a:gd name="connsiteY599" fmla="*/ 227601 h 1060434"/>
                    <a:gd name="connsiteX600" fmla="*/ 394965 w 707180"/>
                    <a:gd name="connsiteY600" fmla="*/ 227601 h 1060434"/>
                    <a:gd name="connsiteX601" fmla="*/ 394965 w 707180"/>
                    <a:gd name="connsiteY601" fmla="*/ 226753 h 1060434"/>
                    <a:gd name="connsiteX602" fmla="*/ 394965 w 707180"/>
                    <a:gd name="connsiteY602" fmla="*/ 225878 h 1060434"/>
                    <a:gd name="connsiteX603" fmla="*/ 394965 w 707180"/>
                    <a:gd name="connsiteY603" fmla="*/ 225030 h 1060434"/>
                    <a:gd name="connsiteX604" fmla="*/ 392418 w 707180"/>
                    <a:gd name="connsiteY604" fmla="*/ 223333 h 1060434"/>
                    <a:gd name="connsiteX605" fmla="*/ 391543 w 707180"/>
                    <a:gd name="connsiteY605" fmla="*/ 221636 h 1060434"/>
                    <a:gd name="connsiteX606" fmla="*/ 392418 w 707180"/>
                    <a:gd name="connsiteY606" fmla="*/ 218216 h 1060434"/>
                    <a:gd name="connsiteX607" fmla="*/ 390694 w 707180"/>
                    <a:gd name="connsiteY607" fmla="*/ 216520 h 1060434"/>
                    <a:gd name="connsiteX608" fmla="*/ 385573 w 707180"/>
                    <a:gd name="connsiteY608" fmla="*/ 213100 h 1060434"/>
                    <a:gd name="connsiteX609" fmla="*/ 385573 w 707180"/>
                    <a:gd name="connsiteY609" fmla="*/ 212251 h 1060434"/>
                    <a:gd name="connsiteX610" fmla="*/ 384724 w 707180"/>
                    <a:gd name="connsiteY610" fmla="*/ 212251 h 1060434"/>
                    <a:gd name="connsiteX611" fmla="*/ 383026 w 707180"/>
                    <a:gd name="connsiteY611" fmla="*/ 213100 h 1060434"/>
                    <a:gd name="connsiteX612" fmla="*/ 381328 w 707180"/>
                    <a:gd name="connsiteY612" fmla="*/ 213100 h 1060434"/>
                    <a:gd name="connsiteX613" fmla="*/ 381328 w 707180"/>
                    <a:gd name="connsiteY613" fmla="*/ 212251 h 1060434"/>
                    <a:gd name="connsiteX614" fmla="*/ 381328 w 707180"/>
                    <a:gd name="connsiteY614" fmla="*/ 208831 h 1060434"/>
                    <a:gd name="connsiteX615" fmla="*/ 381328 w 707180"/>
                    <a:gd name="connsiteY615" fmla="*/ 206286 h 1060434"/>
                    <a:gd name="connsiteX616" fmla="*/ 378755 w 707180"/>
                    <a:gd name="connsiteY616" fmla="*/ 202018 h 1060434"/>
                    <a:gd name="connsiteX617" fmla="*/ 378755 w 707180"/>
                    <a:gd name="connsiteY617" fmla="*/ 200321 h 1060434"/>
                    <a:gd name="connsiteX618" fmla="*/ 377906 w 707180"/>
                    <a:gd name="connsiteY618" fmla="*/ 196053 h 1060434"/>
                    <a:gd name="connsiteX619" fmla="*/ 377906 w 707180"/>
                    <a:gd name="connsiteY619" fmla="*/ 193508 h 1060434"/>
                    <a:gd name="connsiteX620" fmla="*/ 378755 w 707180"/>
                    <a:gd name="connsiteY620" fmla="*/ 190936 h 1060434"/>
                    <a:gd name="connsiteX621" fmla="*/ 383875 w 707180"/>
                    <a:gd name="connsiteY621" fmla="*/ 184971 h 1060434"/>
                    <a:gd name="connsiteX622" fmla="*/ 384724 w 707180"/>
                    <a:gd name="connsiteY622" fmla="*/ 184123 h 1060434"/>
                    <a:gd name="connsiteX623" fmla="*/ 385573 w 707180"/>
                    <a:gd name="connsiteY623" fmla="*/ 183274 h 1060434"/>
                    <a:gd name="connsiteX624" fmla="*/ 390694 w 707180"/>
                    <a:gd name="connsiteY624" fmla="*/ 183274 h 1060434"/>
                    <a:gd name="connsiteX625" fmla="*/ 390694 w 707180"/>
                    <a:gd name="connsiteY625" fmla="*/ 182426 h 1060434"/>
                    <a:gd name="connsiteX626" fmla="*/ 388147 w 707180"/>
                    <a:gd name="connsiteY626" fmla="*/ 180703 h 1060434"/>
                    <a:gd name="connsiteX627" fmla="*/ 388996 w 707180"/>
                    <a:gd name="connsiteY627" fmla="*/ 179006 h 1060434"/>
                    <a:gd name="connsiteX628" fmla="*/ 389845 w 707180"/>
                    <a:gd name="connsiteY628" fmla="*/ 178157 h 1060434"/>
                    <a:gd name="connsiteX629" fmla="*/ 392418 w 707180"/>
                    <a:gd name="connsiteY629" fmla="*/ 177309 h 1060434"/>
                    <a:gd name="connsiteX630" fmla="*/ 394116 w 707180"/>
                    <a:gd name="connsiteY630" fmla="*/ 175586 h 1060434"/>
                    <a:gd name="connsiteX631" fmla="*/ 394116 w 707180"/>
                    <a:gd name="connsiteY631" fmla="*/ 173041 h 1060434"/>
                    <a:gd name="connsiteX632" fmla="*/ 395814 w 707180"/>
                    <a:gd name="connsiteY632" fmla="*/ 167924 h 1060434"/>
                    <a:gd name="connsiteX633" fmla="*/ 396663 w 707180"/>
                    <a:gd name="connsiteY633" fmla="*/ 167076 h 1060434"/>
                    <a:gd name="connsiteX634" fmla="*/ 398388 w 707180"/>
                    <a:gd name="connsiteY634" fmla="*/ 161959 h 1060434"/>
                    <a:gd name="connsiteX635" fmla="*/ 400086 w 707180"/>
                    <a:gd name="connsiteY635" fmla="*/ 161959 h 1060434"/>
                    <a:gd name="connsiteX636" fmla="*/ 400935 w 707180"/>
                    <a:gd name="connsiteY636" fmla="*/ 162807 h 1060434"/>
                    <a:gd name="connsiteX637" fmla="*/ 401784 w 707180"/>
                    <a:gd name="connsiteY637" fmla="*/ 162807 h 1060434"/>
                    <a:gd name="connsiteX638" fmla="*/ 402633 w 707180"/>
                    <a:gd name="connsiteY638" fmla="*/ 160262 h 1060434"/>
                    <a:gd name="connsiteX639" fmla="*/ 403508 w 707180"/>
                    <a:gd name="connsiteY639" fmla="*/ 157691 h 1060434"/>
                    <a:gd name="connsiteX640" fmla="*/ 409478 w 707180"/>
                    <a:gd name="connsiteY640" fmla="*/ 153422 h 1060434"/>
                    <a:gd name="connsiteX641" fmla="*/ 411176 w 707180"/>
                    <a:gd name="connsiteY641" fmla="*/ 151725 h 1060434"/>
                    <a:gd name="connsiteX642" fmla="*/ 411176 w 707180"/>
                    <a:gd name="connsiteY642" fmla="*/ 149180 h 1060434"/>
                    <a:gd name="connsiteX643" fmla="*/ 411176 w 707180"/>
                    <a:gd name="connsiteY643" fmla="*/ 148332 h 1060434"/>
                    <a:gd name="connsiteX644" fmla="*/ 411176 w 707180"/>
                    <a:gd name="connsiteY644" fmla="*/ 146609 h 1060434"/>
                    <a:gd name="connsiteX645" fmla="*/ 416296 w 707180"/>
                    <a:gd name="connsiteY645" fmla="*/ 138099 h 1060434"/>
                    <a:gd name="connsiteX646" fmla="*/ 417145 w 707180"/>
                    <a:gd name="connsiteY646" fmla="*/ 137250 h 1060434"/>
                    <a:gd name="connsiteX647" fmla="*/ 417994 w 707180"/>
                    <a:gd name="connsiteY647" fmla="*/ 136375 h 1060434"/>
                    <a:gd name="connsiteX648" fmla="*/ 417145 w 707180"/>
                    <a:gd name="connsiteY648" fmla="*/ 134679 h 1060434"/>
                    <a:gd name="connsiteX649" fmla="*/ 416296 w 707180"/>
                    <a:gd name="connsiteY649" fmla="*/ 132133 h 1060434"/>
                    <a:gd name="connsiteX650" fmla="*/ 417145 w 707180"/>
                    <a:gd name="connsiteY650" fmla="*/ 131285 h 1060434"/>
                    <a:gd name="connsiteX651" fmla="*/ 417994 w 707180"/>
                    <a:gd name="connsiteY651" fmla="*/ 129562 h 1060434"/>
                    <a:gd name="connsiteX652" fmla="*/ 417994 w 707180"/>
                    <a:gd name="connsiteY652" fmla="*/ 127865 h 1060434"/>
                    <a:gd name="connsiteX653" fmla="*/ 416296 w 707180"/>
                    <a:gd name="connsiteY653" fmla="*/ 124445 h 1060434"/>
                    <a:gd name="connsiteX654" fmla="*/ 416296 w 707180"/>
                    <a:gd name="connsiteY654" fmla="*/ 123597 h 1060434"/>
                    <a:gd name="connsiteX655" fmla="*/ 416296 w 707180"/>
                    <a:gd name="connsiteY655" fmla="*/ 122748 h 1060434"/>
                    <a:gd name="connsiteX656" fmla="*/ 417145 w 707180"/>
                    <a:gd name="connsiteY656" fmla="*/ 121052 h 1060434"/>
                    <a:gd name="connsiteX657" fmla="*/ 419692 w 707180"/>
                    <a:gd name="connsiteY657" fmla="*/ 118480 h 1060434"/>
                    <a:gd name="connsiteX658" fmla="*/ 422266 w 707180"/>
                    <a:gd name="connsiteY658" fmla="*/ 115087 h 1060434"/>
                    <a:gd name="connsiteX659" fmla="*/ 423964 w 707180"/>
                    <a:gd name="connsiteY659" fmla="*/ 115087 h 1060434"/>
                    <a:gd name="connsiteX660" fmla="*/ 424813 w 707180"/>
                    <a:gd name="connsiteY660" fmla="*/ 113363 h 1060434"/>
                    <a:gd name="connsiteX661" fmla="*/ 424813 w 707180"/>
                    <a:gd name="connsiteY661" fmla="*/ 112515 h 1060434"/>
                    <a:gd name="connsiteX662" fmla="*/ 425688 w 707180"/>
                    <a:gd name="connsiteY662" fmla="*/ 109970 h 1060434"/>
                    <a:gd name="connsiteX663" fmla="*/ 428235 w 707180"/>
                    <a:gd name="connsiteY663" fmla="*/ 108247 h 1060434"/>
                    <a:gd name="connsiteX664" fmla="*/ 429933 w 707180"/>
                    <a:gd name="connsiteY664" fmla="*/ 107398 h 1060434"/>
                    <a:gd name="connsiteX665" fmla="*/ 431658 w 707180"/>
                    <a:gd name="connsiteY665" fmla="*/ 105701 h 1060434"/>
                    <a:gd name="connsiteX666" fmla="*/ 435053 w 707180"/>
                    <a:gd name="connsiteY666" fmla="*/ 101433 h 1060434"/>
                    <a:gd name="connsiteX667" fmla="*/ 435053 w 707180"/>
                    <a:gd name="connsiteY667" fmla="*/ 100585 h 1060434"/>
                    <a:gd name="connsiteX668" fmla="*/ 435053 w 707180"/>
                    <a:gd name="connsiteY668" fmla="*/ 99736 h 1060434"/>
                    <a:gd name="connsiteX669" fmla="*/ 435053 w 707180"/>
                    <a:gd name="connsiteY669" fmla="*/ 98888 h 1060434"/>
                    <a:gd name="connsiteX670" fmla="*/ 435902 w 707180"/>
                    <a:gd name="connsiteY670" fmla="*/ 97165 h 1060434"/>
                    <a:gd name="connsiteX671" fmla="*/ 438476 w 707180"/>
                    <a:gd name="connsiteY671" fmla="*/ 95468 h 1060434"/>
                    <a:gd name="connsiteX672" fmla="*/ 438476 w 707180"/>
                    <a:gd name="connsiteY672" fmla="*/ 92923 h 1060434"/>
                    <a:gd name="connsiteX673" fmla="*/ 439325 w 707180"/>
                    <a:gd name="connsiteY673" fmla="*/ 91200 h 1060434"/>
                    <a:gd name="connsiteX674" fmla="*/ 440174 w 707180"/>
                    <a:gd name="connsiteY674" fmla="*/ 92048 h 1060434"/>
                    <a:gd name="connsiteX675" fmla="*/ 441023 w 707180"/>
                    <a:gd name="connsiteY675" fmla="*/ 92048 h 1060434"/>
                    <a:gd name="connsiteX676" fmla="*/ 441023 w 707180"/>
                    <a:gd name="connsiteY676" fmla="*/ 94620 h 1060434"/>
                    <a:gd name="connsiteX677" fmla="*/ 442747 w 707180"/>
                    <a:gd name="connsiteY677" fmla="*/ 96316 h 1060434"/>
                    <a:gd name="connsiteX678" fmla="*/ 443596 w 707180"/>
                    <a:gd name="connsiteY678" fmla="*/ 96316 h 1060434"/>
                    <a:gd name="connsiteX679" fmla="*/ 444445 w 707180"/>
                    <a:gd name="connsiteY679" fmla="*/ 96316 h 1060434"/>
                    <a:gd name="connsiteX680" fmla="*/ 446143 w 707180"/>
                    <a:gd name="connsiteY680" fmla="*/ 95468 h 1060434"/>
                    <a:gd name="connsiteX681" fmla="*/ 447868 w 707180"/>
                    <a:gd name="connsiteY681" fmla="*/ 92923 h 1060434"/>
                    <a:gd name="connsiteX682" fmla="*/ 448717 w 707180"/>
                    <a:gd name="connsiteY682" fmla="*/ 92923 h 1060434"/>
                    <a:gd name="connsiteX683" fmla="*/ 449566 w 707180"/>
                    <a:gd name="connsiteY683" fmla="*/ 92923 h 1060434"/>
                    <a:gd name="connsiteX684" fmla="*/ 449566 w 707180"/>
                    <a:gd name="connsiteY684" fmla="*/ 94620 h 1060434"/>
                    <a:gd name="connsiteX685" fmla="*/ 450415 w 707180"/>
                    <a:gd name="connsiteY685" fmla="*/ 95468 h 1060434"/>
                    <a:gd name="connsiteX686" fmla="*/ 452113 w 707180"/>
                    <a:gd name="connsiteY686" fmla="*/ 94620 h 1060434"/>
                    <a:gd name="connsiteX687" fmla="*/ 452988 w 707180"/>
                    <a:gd name="connsiteY687" fmla="*/ 92923 h 1060434"/>
                    <a:gd name="connsiteX688" fmla="*/ 452988 w 707180"/>
                    <a:gd name="connsiteY688" fmla="*/ 91200 h 1060434"/>
                    <a:gd name="connsiteX689" fmla="*/ 455535 w 707180"/>
                    <a:gd name="connsiteY689" fmla="*/ 92048 h 1060434"/>
                    <a:gd name="connsiteX690" fmla="*/ 457233 w 707180"/>
                    <a:gd name="connsiteY690" fmla="*/ 92048 h 1060434"/>
                    <a:gd name="connsiteX691" fmla="*/ 460656 w 707180"/>
                    <a:gd name="connsiteY691" fmla="*/ 89503 h 1060434"/>
                    <a:gd name="connsiteX692" fmla="*/ 461505 w 707180"/>
                    <a:gd name="connsiteY692" fmla="*/ 90351 h 1060434"/>
                    <a:gd name="connsiteX693" fmla="*/ 464927 w 707180"/>
                    <a:gd name="connsiteY693" fmla="*/ 92048 h 1060434"/>
                    <a:gd name="connsiteX694" fmla="*/ 465776 w 707180"/>
                    <a:gd name="connsiteY694" fmla="*/ 92048 h 1060434"/>
                    <a:gd name="connsiteX695" fmla="*/ 467474 w 707180"/>
                    <a:gd name="connsiteY695" fmla="*/ 91200 h 1060434"/>
                    <a:gd name="connsiteX696" fmla="*/ 471746 w 707180"/>
                    <a:gd name="connsiteY696" fmla="*/ 89503 h 1060434"/>
                    <a:gd name="connsiteX697" fmla="*/ 476017 w 707180"/>
                    <a:gd name="connsiteY697" fmla="*/ 90351 h 1060434"/>
                    <a:gd name="connsiteX698" fmla="*/ 476866 w 707180"/>
                    <a:gd name="connsiteY698" fmla="*/ 89503 h 1060434"/>
                    <a:gd name="connsiteX699" fmla="*/ 476866 w 707180"/>
                    <a:gd name="connsiteY699" fmla="*/ 90351 h 1060434"/>
                    <a:gd name="connsiteX700" fmla="*/ 477715 w 707180"/>
                    <a:gd name="connsiteY700" fmla="*/ 88655 h 1060434"/>
                    <a:gd name="connsiteX701" fmla="*/ 476866 w 707180"/>
                    <a:gd name="connsiteY701" fmla="*/ 86083 h 1060434"/>
                    <a:gd name="connsiteX702" fmla="*/ 478564 w 707180"/>
                    <a:gd name="connsiteY702" fmla="*/ 85235 h 1060434"/>
                    <a:gd name="connsiteX703" fmla="*/ 478564 w 707180"/>
                    <a:gd name="connsiteY703" fmla="*/ 84386 h 1060434"/>
                    <a:gd name="connsiteX704" fmla="*/ 482836 w 707180"/>
                    <a:gd name="connsiteY704" fmla="*/ 83538 h 1060434"/>
                    <a:gd name="connsiteX705" fmla="*/ 484534 w 707180"/>
                    <a:gd name="connsiteY705" fmla="*/ 80118 h 1060434"/>
                    <a:gd name="connsiteX706" fmla="*/ 486232 w 707180"/>
                    <a:gd name="connsiteY706" fmla="*/ 79269 h 1060434"/>
                    <a:gd name="connsiteX707" fmla="*/ 486232 w 707180"/>
                    <a:gd name="connsiteY707" fmla="*/ 78421 h 1060434"/>
                    <a:gd name="connsiteX708" fmla="*/ 486232 w 707180"/>
                    <a:gd name="connsiteY708" fmla="*/ 76724 h 1060434"/>
                    <a:gd name="connsiteX709" fmla="*/ 487107 w 707180"/>
                    <a:gd name="connsiteY709" fmla="*/ 75001 h 1060434"/>
                    <a:gd name="connsiteX710" fmla="*/ 487956 w 707180"/>
                    <a:gd name="connsiteY710" fmla="*/ 74153 h 1060434"/>
                    <a:gd name="connsiteX711" fmla="*/ 489654 w 707180"/>
                    <a:gd name="connsiteY711" fmla="*/ 74153 h 1060434"/>
                    <a:gd name="connsiteX712" fmla="*/ 489654 w 707180"/>
                    <a:gd name="connsiteY712" fmla="*/ 73304 h 1060434"/>
                    <a:gd name="connsiteX713" fmla="*/ 489654 w 707180"/>
                    <a:gd name="connsiteY713" fmla="*/ 72456 h 1060434"/>
                    <a:gd name="connsiteX714" fmla="*/ 489654 w 707180"/>
                    <a:gd name="connsiteY714" fmla="*/ 71608 h 1060434"/>
                    <a:gd name="connsiteX715" fmla="*/ 488805 w 707180"/>
                    <a:gd name="connsiteY715" fmla="*/ 71608 h 1060434"/>
                    <a:gd name="connsiteX716" fmla="*/ 485383 w 707180"/>
                    <a:gd name="connsiteY716" fmla="*/ 71608 h 1060434"/>
                    <a:gd name="connsiteX717" fmla="*/ 485383 w 707180"/>
                    <a:gd name="connsiteY717" fmla="*/ 69884 h 1060434"/>
                    <a:gd name="connsiteX718" fmla="*/ 486232 w 707180"/>
                    <a:gd name="connsiteY718" fmla="*/ 69036 h 1060434"/>
                    <a:gd name="connsiteX719" fmla="*/ 487956 w 707180"/>
                    <a:gd name="connsiteY719" fmla="*/ 67339 h 1060434"/>
                    <a:gd name="connsiteX720" fmla="*/ 492228 w 707180"/>
                    <a:gd name="connsiteY720" fmla="*/ 67339 h 1060434"/>
                    <a:gd name="connsiteX721" fmla="*/ 493926 w 707180"/>
                    <a:gd name="connsiteY721" fmla="*/ 66491 h 1060434"/>
                    <a:gd name="connsiteX722" fmla="*/ 498197 w 707180"/>
                    <a:gd name="connsiteY722" fmla="*/ 65643 h 1060434"/>
                    <a:gd name="connsiteX723" fmla="*/ 500744 w 707180"/>
                    <a:gd name="connsiteY723" fmla="*/ 65643 h 1060434"/>
                    <a:gd name="connsiteX724" fmla="*/ 502442 w 707180"/>
                    <a:gd name="connsiteY724" fmla="*/ 64794 h 1060434"/>
                    <a:gd name="connsiteX725" fmla="*/ 504166 w 707180"/>
                    <a:gd name="connsiteY725" fmla="*/ 62223 h 1060434"/>
                    <a:gd name="connsiteX726" fmla="*/ 505015 w 707180"/>
                    <a:gd name="connsiteY726" fmla="*/ 62223 h 1060434"/>
                    <a:gd name="connsiteX727" fmla="*/ 505015 w 707180"/>
                    <a:gd name="connsiteY727" fmla="*/ 61374 h 1060434"/>
                    <a:gd name="connsiteX728" fmla="*/ 505864 w 707180"/>
                    <a:gd name="connsiteY728" fmla="*/ 58803 h 1060434"/>
                    <a:gd name="connsiteX729" fmla="*/ 506713 w 707180"/>
                    <a:gd name="connsiteY729" fmla="*/ 57106 h 1060434"/>
                    <a:gd name="connsiteX730" fmla="*/ 507562 w 707180"/>
                    <a:gd name="connsiteY730" fmla="*/ 57106 h 1060434"/>
                    <a:gd name="connsiteX731" fmla="*/ 509287 w 707180"/>
                    <a:gd name="connsiteY731" fmla="*/ 57954 h 1060434"/>
                    <a:gd name="connsiteX732" fmla="*/ 510136 w 707180"/>
                    <a:gd name="connsiteY732" fmla="*/ 57954 h 1060434"/>
                    <a:gd name="connsiteX733" fmla="*/ 510136 w 707180"/>
                    <a:gd name="connsiteY733" fmla="*/ 53686 h 1060434"/>
                    <a:gd name="connsiteX734" fmla="*/ 510136 w 707180"/>
                    <a:gd name="connsiteY734" fmla="*/ 52837 h 1060434"/>
                    <a:gd name="connsiteX735" fmla="*/ 511834 w 707180"/>
                    <a:gd name="connsiteY735" fmla="*/ 51141 h 1060434"/>
                    <a:gd name="connsiteX736" fmla="*/ 511834 w 707180"/>
                    <a:gd name="connsiteY736" fmla="*/ 48596 h 1060434"/>
                    <a:gd name="connsiteX737" fmla="*/ 511834 w 707180"/>
                    <a:gd name="connsiteY737" fmla="*/ 47721 h 1060434"/>
                    <a:gd name="connsiteX738" fmla="*/ 512683 w 707180"/>
                    <a:gd name="connsiteY738" fmla="*/ 46872 h 1060434"/>
                    <a:gd name="connsiteX739" fmla="*/ 514407 w 707180"/>
                    <a:gd name="connsiteY739" fmla="*/ 46024 h 1060434"/>
                    <a:gd name="connsiteX740" fmla="*/ 516105 w 707180"/>
                    <a:gd name="connsiteY740" fmla="*/ 45176 h 1060434"/>
                    <a:gd name="connsiteX741" fmla="*/ 518652 w 707180"/>
                    <a:gd name="connsiteY741" fmla="*/ 41756 h 1060434"/>
                    <a:gd name="connsiteX742" fmla="*/ 519501 w 707180"/>
                    <a:gd name="connsiteY742" fmla="*/ 40059 h 1060434"/>
                    <a:gd name="connsiteX743" fmla="*/ 522924 w 707180"/>
                    <a:gd name="connsiteY743" fmla="*/ 37514 h 1060434"/>
                    <a:gd name="connsiteX744" fmla="*/ 524622 w 707180"/>
                    <a:gd name="connsiteY744" fmla="*/ 36665 h 1060434"/>
                    <a:gd name="connsiteX745" fmla="*/ 525497 w 707180"/>
                    <a:gd name="connsiteY745" fmla="*/ 32397 h 1060434"/>
                    <a:gd name="connsiteX746" fmla="*/ 525497 w 707180"/>
                    <a:gd name="connsiteY746" fmla="*/ 31549 h 1060434"/>
                    <a:gd name="connsiteX747" fmla="*/ 528044 w 707180"/>
                    <a:gd name="connsiteY747" fmla="*/ 28977 h 1060434"/>
                    <a:gd name="connsiteX748" fmla="*/ 527195 w 707180"/>
                    <a:gd name="connsiteY748" fmla="*/ 26432 h 1060434"/>
                    <a:gd name="connsiteX749" fmla="*/ 526346 w 707180"/>
                    <a:gd name="connsiteY749" fmla="*/ 25557 h 1060434"/>
                    <a:gd name="connsiteX750" fmla="*/ 522924 w 707180"/>
                    <a:gd name="connsiteY750" fmla="*/ 23012 h 1060434"/>
                    <a:gd name="connsiteX751" fmla="*/ 522075 w 707180"/>
                    <a:gd name="connsiteY751" fmla="*/ 22164 h 1060434"/>
                    <a:gd name="connsiteX752" fmla="*/ 520377 w 707180"/>
                    <a:gd name="connsiteY752" fmla="*/ 19592 h 1060434"/>
                    <a:gd name="connsiteX753" fmla="*/ 518652 w 707180"/>
                    <a:gd name="connsiteY753" fmla="*/ 17895 h 1060434"/>
                    <a:gd name="connsiteX754" fmla="*/ 519501 w 707180"/>
                    <a:gd name="connsiteY754" fmla="*/ 14502 h 1060434"/>
                    <a:gd name="connsiteX755" fmla="*/ 519501 w 707180"/>
                    <a:gd name="connsiteY755" fmla="*/ 11930 h 1060434"/>
                    <a:gd name="connsiteX756" fmla="*/ 522075 w 707180"/>
                    <a:gd name="connsiteY756" fmla="*/ 11082 h 1060434"/>
                    <a:gd name="connsiteX757" fmla="*/ 522075 w 707180"/>
                    <a:gd name="connsiteY757" fmla="*/ 10233 h 1060434"/>
                    <a:gd name="connsiteX758" fmla="*/ 521226 w 707180"/>
                    <a:gd name="connsiteY758" fmla="*/ 8510 h 1060434"/>
                    <a:gd name="connsiteX759" fmla="*/ 521226 w 707180"/>
                    <a:gd name="connsiteY759" fmla="*/ 4268 h 1060434"/>
                    <a:gd name="connsiteX760" fmla="*/ 523773 w 707180"/>
                    <a:gd name="connsiteY760" fmla="*/ 1697 h 1060434"/>
                    <a:gd name="connsiteX761" fmla="*/ 525497 w 707180"/>
                    <a:gd name="connsiteY761" fmla="*/ 0 h 1060434"/>
                    <a:gd name="connsiteX762" fmla="*/ 527195 w 707180"/>
                    <a:gd name="connsiteY762" fmla="*/ 848 h 1060434"/>
                    <a:gd name="connsiteX763" fmla="*/ 528893 w 707180"/>
                    <a:gd name="connsiteY763" fmla="*/ 4268 h 1060434"/>
                    <a:gd name="connsiteX764" fmla="*/ 533165 w 707180"/>
                    <a:gd name="connsiteY764" fmla="*/ 7662 h 1060434"/>
                    <a:gd name="connsiteX765" fmla="*/ 535712 w 707180"/>
                    <a:gd name="connsiteY765" fmla="*/ 8510 h 1060434"/>
                    <a:gd name="connsiteX766" fmla="*/ 536587 w 707180"/>
                    <a:gd name="connsiteY766" fmla="*/ 8510 h 1060434"/>
                    <a:gd name="connsiteX767" fmla="*/ 541681 w 707180"/>
                    <a:gd name="connsiteY767" fmla="*/ 13627 h 1060434"/>
                    <a:gd name="connsiteX768" fmla="*/ 545104 w 707180"/>
                    <a:gd name="connsiteY768" fmla="*/ 15350 h 1060434"/>
                    <a:gd name="connsiteX769" fmla="*/ 545104 w 707180"/>
                    <a:gd name="connsiteY769" fmla="*/ 16199 h 1060434"/>
                    <a:gd name="connsiteX770" fmla="*/ 548526 w 707180"/>
                    <a:gd name="connsiteY770" fmla="*/ 18744 h 1060434"/>
                    <a:gd name="connsiteX771" fmla="*/ 553647 w 707180"/>
                    <a:gd name="connsiteY771" fmla="*/ 21315 h 1060434"/>
                    <a:gd name="connsiteX772" fmla="*/ 554496 w 707180"/>
                    <a:gd name="connsiteY772" fmla="*/ 21315 h 1060434"/>
                    <a:gd name="connsiteX773" fmla="*/ 557043 w 707180"/>
                    <a:gd name="connsiteY773" fmla="*/ 20467 h 1060434"/>
                    <a:gd name="connsiteX774" fmla="*/ 557892 w 707180"/>
                    <a:gd name="connsiteY774" fmla="*/ 20467 h 1060434"/>
                    <a:gd name="connsiteX775" fmla="*/ 560465 w 707180"/>
                    <a:gd name="connsiteY775" fmla="*/ 22164 h 1060434"/>
                    <a:gd name="connsiteX776" fmla="*/ 563861 w 707180"/>
                    <a:gd name="connsiteY776" fmla="*/ 22164 h 1060434"/>
                    <a:gd name="connsiteX777" fmla="*/ 565585 w 707180"/>
                    <a:gd name="connsiteY777" fmla="*/ 20467 h 1060434"/>
                    <a:gd name="connsiteX778" fmla="*/ 567283 w 707180"/>
                    <a:gd name="connsiteY778" fmla="*/ 20467 h 1060434"/>
                    <a:gd name="connsiteX779" fmla="*/ 571555 w 707180"/>
                    <a:gd name="connsiteY779" fmla="*/ 21315 h 1060434"/>
                    <a:gd name="connsiteX780" fmla="*/ 572404 w 707180"/>
                    <a:gd name="connsiteY780" fmla="*/ 22164 h 1060434"/>
                    <a:gd name="connsiteX781" fmla="*/ 573253 w 707180"/>
                    <a:gd name="connsiteY781" fmla="*/ 21315 h 1060434"/>
                    <a:gd name="connsiteX782" fmla="*/ 574951 w 707180"/>
                    <a:gd name="connsiteY782" fmla="*/ 22164 h 1060434"/>
                    <a:gd name="connsiteX783" fmla="*/ 577524 w 707180"/>
                    <a:gd name="connsiteY783" fmla="*/ 21315 h 1060434"/>
                    <a:gd name="connsiteX784" fmla="*/ 580920 w 707180"/>
                    <a:gd name="connsiteY784" fmla="*/ 23012 h 1060434"/>
                    <a:gd name="connsiteX785" fmla="*/ 581796 w 707180"/>
                    <a:gd name="connsiteY785" fmla="*/ 23012 h 1060434"/>
                    <a:gd name="connsiteX786" fmla="*/ 585192 w 707180"/>
                    <a:gd name="connsiteY786" fmla="*/ 24709 h 1060434"/>
                    <a:gd name="connsiteX787" fmla="*/ 586041 w 707180"/>
                    <a:gd name="connsiteY787" fmla="*/ 23860 h 1060434"/>
                    <a:gd name="connsiteX788" fmla="*/ 586916 w 707180"/>
                    <a:gd name="connsiteY788" fmla="*/ 23860 h 1060434"/>
                    <a:gd name="connsiteX789" fmla="*/ 586916 w 707180"/>
                    <a:gd name="connsiteY789" fmla="*/ 27280 h 1060434"/>
                    <a:gd name="connsiteX790" fmla="*/ 587765 w 707180"/>
                    <a:gd name="connsiteY790" fmla="*/ 27280 h 1060434"/>
                    <a:gd name="connsiteX791" fmla="*/ 587765 w 707180"/>
                    <a:gd name="connsiteY791" fmla="*/ 28129 h 1060434"/>
                    <a:gd name="connsiteX792" fmla="*/ 590312 w 707180"/>
                    <a:gd name="connsiteY792" fmla="*/ 29825 h 1060434"/>
                    <a:gd name="connsiteX793" fmla="*/ 592010 w 707180"/>
                    <a:gd name="connsiteY793" fmla="*/ 29825 h 1060434"/>
                    <a:gd name="connsiteX794" fmla="*/ 593735 w 707180"/>
                    <a:gd name="connsiteY794" fmla="*/ 29825 h 1060434"/>
                    <a:gd name="connsiteX795" fmla="*/ 593735 w 707180"/>
                    <a:gd name="connsiteY795" fmla="*/ 31549 h 1060434"/>
                    <a:gd name="connsiteX796" fmla="*/ 595433 w 707180"/>
                    <a:gd name="connsiteY796" fmla="*/ 34094 h 1060434"/>
                    <a:gd name="connsiteX797" fmla="*/ 595433 w 707180"/>
                    <a:gd name="connsiteY797" fmla="*/ 35791 h 1060434"/>
                    <a:gd name="connsiteX798" fmla="*/ 596282 w 707180"/>
                    <a:gd name="connsiteY798" fmla="*/ 37514 h 1060434"/>
                    <a:gd name="connsiteX799" fmla="*/ 595433 w 707180"/>
                    <a:gd name="connsiteY799" fmla="*/ 37514 h 1060434"/>
                    <a:gd name="connsiteX800" fmla="*/ 596282 w 707180"/>
                    <a:gd name="connsiteY800" fmla="*/ 38362 h 1060434"/>
                    <a:gd name="connsiteX801" fmla="*/ 595433 w 707180"/>
                    <a:gd name="connsiteY801" fmla="*/ 40059 h 1060434"/>
                    <a:gd name="connsiteX802" fmla="*/ 595433 w 707180"/>
                    <a:gd name="connsiteY802" fmla="*/ 40907 h 1060434"/>
                    <a:gd name="connsiteX803" fmla="*/ 594584 w 707180"/>
                    <a:gd name="connsiteY803" fmla="*/ 42631 h 1060434"/>
                    <a:gd name="connsiteX804" fmla="*/ 595433 w 707180"/>
                    <a:gd name="connsiteY804" fmla="*/ 42631 h 1060434"/>
                    <a:gd name="connsiteX805" fmla="*/ 595433 w 707180"/>
                    <a:gd name="connsiteY805" fmla="*/ 45176 h 1060434"/>
                    <a:gd name="connsiteX806" fmla="*/ 593735 w 707180"/>
                    <a:gd name="connsiteY806" fmla="*/ 46024 h 1060434"/>
                    <a:gd name="connsiteX807" fmla="*/ 593735 w 707180"/>
                    <a:gd name="connsiteY807" fmla="*/ 46872 h 1060434"/>
                    <a:gd name="connsiteX808" fmla="*/ 592010 w 707180"/>
                    <a:gd name="connsiteY808" fmla="*/ 46872 h 1060434"/>
                    <a:gd name="connsiteX809" fmla="*/ 592010 w 707180"/>
                    <a:gd name="connsiteY809" fmla="*/ 48596 h 1060434"/>
                    <a:gd name="connsiteX810" fmla="*/ 590312 w 707180"/>
                    <a:gd name="connsiteY810" fmla="*/ 50292 h 1060434"/>
                    <a:gd name="connsiteX811" fmla="*/ 587765 w 707180"/>
                    <a:gd name="connsiteY811" fmla="*/ 52837 h 1060434"/>
                    <a:gd name="connsiteX812" fmla="*/ 586916 w 707180"/>
                    <a:gd name="connsiteY812" fmla="*/ 54561 h 1060434"/>
                    <a:gd name="connsiteX813" fmla="*/ 586916 w 707180"/>
                    <a:gd name="connsiteY813" fmla="*/ 57106 h 1060434"/>
                    <a:gd name="connsiteX814" fmla="*/ 579222 w 707180"/>
                    <a:gd name="connsiteY814" fmla="*/ 70759 h 1060434"/>
                    <a:gd name="connsiteX815" fmla="*/ 577524 w 707180"/>
                    <a:gd name="connsiteY815" fmla="*/ 75001 h 1060434"/>
                    <a:gd name="connsiteX816" fmla="*/ 577524 w 707180"/>
                    <a:gd name="connsiteY816" fmla="*/ 75849 h 1060434"/>
                    <a:gd name="connsiteX817" fmla="*/ 575826 w 707180"/>
                    <a:gd name="connsiteY817" fmla="*/ 77573 h 1060434"/>
                    <a:gd name="connsiteX818" fmla="*/ 575826 w 707180"/>
                    <a:gd name="connsiteY818" fmla="*/ 79269 h 1060434"/>
                    <a:gd name="connsiteX819" fmla="*/ 574951 w 707180"/>
                    <a:gd name="connsiteY819" fmla="*/ 80966 h 1060434"/>
                    <a:gd name="connsiteX820" fmla="*/ 574951 w 707180"/>
                    <a:gd name="connsiteY820" fmla="*/ 81841 h 1060434"/>
                    <a:gd name="connsiteX821" fmla="*/ 577524 w 707180"/>
                    <a:gd name="connsiteY821" fmla="*/ 80966 h 1060434"/>
                    <a:gd name="connsiteX822" fmla="*/ 577524 w 707180"/>
                    <a:gd name="connsiteY822" fmla="*/ 82689 h 1060434"/>
                    <a:gd name="connsiteX823" fmla="*/ 577524 w 707180"/>
                    <a:gd name="connsiteY823" fmla="*/ 85235 h 1060434"/>
                    <a:gd name="connsiteX824" fmla="*/ 578373 w 707180"/>
                    <a:gd name="connsiteY824" fmla="*/ 85235 h 1060434"/>
                    <a:gd name="connsiteX825" fmla="*/ 579222 w 707180"/>
                    <a:gd name="connsiteY825" fmla="*/ 86958 h 1060434"/>
                    <a:gd name="connsiteX826" fmla="*/ 583494 w 707180"/>
                    <a:gd name="connsiteY826" fmla="*/ 86958 h 1060434"/>
                    <a:gd name="connsiteX827" fmla="*/ 584343 w 707180"/>
                    <a:gd name="connsiteY827" fmla="*/ 86958 h 1060434"/>
                    <a:gd name="connsiteX828" fmla="*/ 584343 w 707180"/>
                    <a:gd name="connsiteY828" fmla="*/ 87806 h 1060434"/>
                    <a:gd name="connsiteX829" fmla="*/ 584343 w 707180"/>
                    <a:gd name="connsiteY829" fmla="*/ 90351 h 1060434"/>
                    <a:gd name="connsiteX830" fmla="*/ 584343 w 707180"/>
                    <a:gd name="connsiteY830" fmla="*/ 92048 h 1060434"/>
                    <a:gd name="connsiteX831" fmla="*/ 586041 w 707180"/>
                    <a:gd name="connsiteY831" fmla="*/ 93771 h 1060434"/>
                    <a:gd name="connsiteX832" fmla="*/ 586916 w 707180"/>
                    <a:gd name="connsiteY832" fmla="*/ 97165 h 1060434"/>
                    <a:gd name="connsiteX833" fmla="*/ 586916 w 707180"/>
                    <a:gd name="connsiteY833" fmla="*/ 98013 h 1060434"/>
                    <a:gd name="connsiteX834" fmla="*/ 588614 w 707180"/>
                    <a:gd name="connsiteY834" fmla="*/ 97165 h 1060434"/>
                    <a:gd name="connsiteX835" fmla="*/ 590312 w 707180"/>
                    <a:gd name="connsiteY835" fmla="*/ 97165 h 1060434"/>
                    <a:gd name="connsiteX836" fmla="*/ 587765 w 707180"/>
                    <a:gd name="connsiteY836" fmla="*/ 98013 h 1060434"/>
                    <a:gd name="connsiteX837" fmla="*/ 586916 w 707180"/>
                    <a:gd name="connsiteY837" fmla="*/ 98888 h 1060434"/>
                    <a:gd name="connsiteX838" fmla="*/ 586916 w 707180"/>
                    <a:gd name="connsiteY838" fmla="*/ 103130 h 1060434"/>
                    <a:gd name="connsiteX839" fmla="*/ 585192 w 707180"/>
                    <a:gd name="connsiteY839" fmla="*/ 105701 h 1060434"/>
                    <a:gd name="connsiteX840" fmla="*/ 581796 w 707180"/>
                    <a:gd name="connsiteY840" fmla="*/ 105701 h 1060434"/>
                    <a:gd name="connsiteX841" fmla="*/ 581796 w 707180"/>
                    <a:gd name="connsiteY841" fmla="*/ 106550 h 1060434"/>
                    <a:gd name="connsiteX842" fmla="*/ 580920 w 707180"/>
                    <a:gd name="connsiteY842" fmla="*/ 107398 h 1060434"/>
                    <a:gd name="connsiteX843" fmla="*/ 580920 w 707180"/>
                    <a:gd name="connsiteY843" fmla="*/ 108247 h 1060434"/>
                    <a:gd name="connsiteX844" fmla="*/ 582645 w 707180"/>
                    <a:gd name="connsiteY844" fmla="*/ 109121 h 1060434"/>
                    <a:gd name="connsiteX845" fmla="*/ 584343 w 707180"/>
                    <a:gd name="connsiteY845" fmla="*/ 109970 h 1060434"/>
                    <a:gd name="connsiteX846" fmla="*/ 586041 w 707180"/>
                    <a:gd name="connsiteY846" fmla="*/ 114212 h 1060434"/>
                    <a:gd name="connsiteX847" fmla="*/ 585192 w 707180"/>
                    <a:gd name="connsiteY847" fmla="*/ 120177 h 1060434"/>
                    <a:gd name="connsiteX848" fmla="*/ 584343 w 707180"/>
                    <a:gd name="connsiteY848" fmla="*/ 121052 h 1060434"/>
                    <a:gd name="connsiteX849" fmla="*/ 585192 w 707180"/>
                    <a:gd name="connsiteY849" fmla="*/ 121900 h 1060434"/>
                    <a:gd name="connsiteX850" fmla="*/ 586916 w 707180"/>
                    <a:gd name="connsiteY850" fmla="*/ 122748 h 1060434"/>
                    <a:gd name="connsiteX851" fmla="*/ 589463 w 707180"/>
                    <a:gd name="connsiteY851" fmla="*/ 122748 h 1060434"/>
                    <a:gd name="connsiteX852" fmla="*/ 591161 w 707180"/>
                    <a:gd name="connsiteY852" fmla="*/ 122748 h 1060434"/>
                    <a:gd name="connsiteX853" fmla="*/ 592886 w 707180"/>
                    <a:gd name="connsiteY853" fmla="*/ 124445 h 1060434"/>
                    <a:gd name="connsiteX854" fmla="*/ 595433 w 707180"/>
                    <a:gd name="connsiteY854" fmla="*/ 124445 h 1060434"/>
                    <a:gd name="connsiteX855" fmla="*/ 598006 w 707180"/>
                    <a:gd name="connsiteY855" fmla="*/ 126168 h 1060434"/>
                    <a:gd name="connsiteX856" fmla="*/ 598006 w 707180"/>
                    <a:gd name="connsiteY856" fmla="*/ 127017 h 1060434"/>
                    <a:gd name="connsiteX857" fmla="*/ 596282 w 707180"/>
                    <a:gd name="connsiteY857" fmla="*/ 127017 h 1060434"/>
                    <a:gd name="connsiteX858" fmla="*/ 595433 w 707180"/>
                    <a:gd name="connsiteY858" fmla="*/ 127865 h 1060434"/>
                    <a:gd name="connsiteX859" fmla="*/ 594584 w 707180"/>
                    <a:gd name="connsiteY859" fmla="*/ 132133 h 1060434"/>
                    <a:gd name="connsiteX860" fmla="*/ 596282 w 707180"/>
                    <a:gd name="connsiteY860" fmla="*/ 133830 h 1060434"/>
                    <a:gd name="connsiteX861" fmla="*/ 594584 w 707180"/>
                    <a:gd name="connsiteY861" fmla="*/ 136375 h 1060434"/>
                    <a:gd name="connsiteX862" fmla="*/ 590312 w 707180"/>
                    <a:gd name="connsiteY862" fmla="*/ 140644 h 1060434"/>
                    <a:gd name="connsiteX863" fmla="*/ 590312 w 707180"/>
                    <a:gd name="connsiteY863" fmla="*/ 141492 h 1060434"/>
                    <a:gd name="connsiteX864" fmla="*/ 592010 w 707180"/>
                    <a:gd name="connsiteY864" fmla="*/ 139795 h 1060434"/>
                    <a:gd name="connsiteX865" fmla="*/ 592010 w 707180"/>
                    <a:gd name="connsiteY865" fmla="*/ 140644 h 1060434"/>
                    <a:gd name="connsiteX866" fmla="*/ 592886 w 707180"/>
                    <a:gd name="connsiteY866" fmla="*/ 140644 h 1060434"/>
                    <a:gd name="connsiteX867" fmla="*/ 593735 w 707180"/>
                    <a:gd name="connsiteY867" fmla="*/ 143215 h 1060434"/>
                    <a:gd name="connsiteX868" fmla="*/ 593735 w 707180"/>
                    <a:gd name="connsiteY868" fmla="*/ 144064 h 1060434"/>
                    <a:gd name="connsiteX869" fmla="*/ 594584 w 707180"/>
                    <a:gd name="connsiteY869" fmla="*/ 144912 h 1060434"/>
                    <a:gd name="connsiteX870" fmla="*/ 595433 w 707180"/>
                    <a:gd name="connsiteY870" fmla="*/ 145760 h 1060434"/>
                    <a:gd name="connsiteX871" fmla="*/ 595433 w 707180"/>
                    <a:gd name="connsiteY871" fmla="*/ 146609 h 1060434"/>
                    <a:gd name="connsiteX872" fmla="*/ 596282 w 707180"/>
                    <a:gd name="connsiteY872" fmla="*/ 148332 h 1060434"/>
                    <a:gd name="connsiteX873" fmla="*/ 597131 w 707180"/>
                    <a:gd name="connsiteY873" fmla="*/ 150029 h 1060434"/>
                    <a:gd name="connsiteX874" fmla="*/ 598855 w 707180"/>
                    <a:gd name="connsiteY874" fmla="*/ 151725 h 1060434"/>
                    <a:gd name="connsiteX875" fmla="*/ 600553 w 707180"/>
                    <a:gd name="connsiteY875" fmla="*/ 155145 h 1060434"/>
                    <a:gd name="connsiteX876" fmla="*/ 598855 w 707180"/>
                    <a:gd name="connsiteY876" fmla="*/ 159414 h 1060434"/>
                    <a:gd name="connsiteX877" fmla="*/ 598006 w 707180"/>
                    <a:gd name="connsiteY877" fmla="*/ 159414 h 1060434"/>
                    <a:gd name="connsiteX878" fmla="*/ 598006 w 707180"/>
                    <a:gd name="connsiteY878" fmla="*/ 160262 h 1060434"/>
                    <a:gd name="connsiteX879" fmla="*/ 597131 w 707180"/>
                    <a:gd name="connsiteY879" fmla="*/ 160262 h 1060434"/>
                    <a:gd name="connsiteX880" fmla="*/ 597131 w 707180"/>
                    <a:gd name="connsiteY880" fmla="*/ 161111 h 1060434"/>
                    <a:gd name="connsiteX881" fmla="*/ 596282 w 707180"/>
                    <a:gd name="connsiteY881" fmla="*/ 161959 h 1060434"/>
                    <a:gd name="connsiteX882" fmla="*/ 597131 w 707180"/>
                    <a:gd name="connsiteY882" fmla="*/ 163656 h 1060434"/>
                    <a:gd name="connsiteX883" fmla="*/ 598006 w 707180"/>
                    <a:gd name="connsiteY883" fmla="*/ 165379 h 1060434"/>
                    <a:gd name="connsiteX884" fmla="*/ 595433 w 707180"/>
                    <a:gd name="connsiteY884" fmla="*/ 167076 h 1060434"/>
                    <a:gd name="connsiteX885" fmla="*/ 595433 w 707180"/>
                    <a:gd name="connsiteY885" fmla="*/ 167924 h 1060434"/>
                    <a:gd name="connsiteX886" fmla="*/ 596282 w 707180"/>
                    <a:gd name="connsiteY886" fmla="*/ 167924 h 1060434"/>
                    <a:gd name="connsiteX887" fmla="*/ 598006 w 707180"/>
                    <a:gd name="connsiteY887" fmla="*/ 167076 h 1060434"/>
                    <a:gd name="connsiteX888" fmla="*/ 599704 w 707180"/>
                    <a:gd name="connsiteY888" fmla="*/ 166227 h 1060434"/>
                    <a:gd name="connsiteX889" fmla="*/ 601402 w 707180"/>
                    <a:gd name="connsiteY889" fmla="*/ 166227 h 1060434"/>
                    <a:gd name="connsiteX890" fmla="*/ 603100 w 707180"/>
                    <a:gd name="connsiteY890" fmla="*/ 165379 h 1060434"/>
                    <a:gd name="connsiteX891" fmla="*/ 603976 w 707180"/>
                    <a:gd name="connsiteY891" fmla="*/ 166227 h 1060434"/>
                    <a:gd name="connsiteX892" fmla="*/ 604825 w 707180"/>
                    <a:gd name="connsiteY892" fmla="*/ 165379 h 1060434"/>
                    <a:gd name="connsiteX893" fmla="*/ 604825 w 707180"/>
                    <a:gd name="connsiteY893" fmla="*/ 166227 h 1060434"/>
                    <a:gd name="connsiteX894" fmla="*/ 606523 w 707180"/>
                    <a:gd name="connsiteY894" fmla="*/ 167076 h 1060434"/>
                    <a:gd name="connsiteX895" fmla="*/ 607372 w 707180"/>
                    <a:gd name="connsiteY895" fmla="*/ 167076 h 1060434"/>
                    <a:gd name="connsiteX896" fmla="*/ 609945 w 707180"/>
                    <a:gd name="connsiteY896" fmla="*/ 167924 h 1060434"/>
                    <a:gd name="connsiteX897" fmla="*/ 612492 w 707180"/>
                    <a:gd name="connsiteY897" fmla="*/ 167924 h 1060434"/>
                    <a:gd name="connsiteX898" fmla="*/ 613341 w 707180"/>
                    <a:gd name="connsiteY898" fmla="*/ 168772 h 1060434"/>
                    <a:gd name="connsiteX899" fmla="*/ 613341 w 707180"/>
                    <a:gd name="connsiteY899" fmla="*/ 169621 h 1060434"/>
                    <a:gd name="connsiteX900" fmla="*/ 611643 w 707180"/>
                    <a:gd name="connsiteY900" fmla="*/ 171344 h 1060434"/>
                    <a:gd name="connsiteX901" fmla="*/ 612492 w 707180"/>
                    <a:gd name="connsiteY901" fmla="*/ 173041 h 1060434"/>
                    <a:gd name="connsiteX902" fmla="*/ 610794 w 707180"/>
                    <a:gd name="connsiteY902" fmla="*/ 178157 h 1060434"/>
                    <a:gd name="connsiteX903" fmla="*/ 609945 w 707180"/>
                    <a:gd name="connsiteY903" fmla="*/ 179006 h 1060434"/>
                    <a:gd name="connsiteX904" fmla="*/ 611643 w 707180"/>
                    <a:gd name="connsiteY904" fmla="*/ 181577 h 1060434"/>
                    <a:gd name="connsiteX905" fmla="*/ 611643 w 707180"/>
                    <a:gd name="connsiteY905" fmla="*/ 183274 h 1060434"/>
                    <a:gd name="connsiteX906" fmla="*/ 613341 w 707180"/>
                    <a:gd name="connsiteY906" fmla="*/ 184123 h 1060434"/>
                    <a:gd name="connsiteX907" fmla="*/ 616764 w 707180"/>
                    <a:gd name="connsiteY907" fmla="*/ 184971 h 1060434"/>
                    <a:gd name="connsiteX908" fmla="*/ 615066 w 707180"/>
                    <a:gd name="connsiteY908" fmla="*/ 186668 h 1060434"/>
                    <a:gd name="connsiteX909" fmla="*/ 610794 w 707180"/>
                    <a:gd name="connsiteY909" fmla="*/ 193508 h 1060434"/>
                    <a:gd name="connsiteX910" fmla="*/ 612492 w 707180"/>
                    <a:gd name="connsiteY910" fmla="*/ 203741 h 1060434"/>
                    <a:gd name="connsiteX911" fmla="*/ 612492 w 707180"/>
                    <a:gd name="connsiteY911" fmla="*/ 205438 h 1060434"/>
                    <a:gd name="connsiteX912" fmla="*/ 612492 w 707180"/>
                    <a:gd name="connsiteY912" fmla="*/ 206286 h 1060434"/>
                    <a:gd name="connsiteX913" fmla="*/ 610794 w 707180"/>
                    <a:gd name="connsiteY913" fmla="*/ 207135 h 1060434"/>
                    <a:gd name="connsiteX914" fmla="*/ 609096 w 707180"/>
                    <a:gd name="connsiteY914" fmla="*/ 210554 h 1060434"/>
                    <a:gd name="connsiteX915" fmla="*/ 607372 w 707180"/>
                    <a:gd name="connsiteY915" fmla="*/ 212251 h 1060434"/>
                    <a:gd name="connsiteX916" fmla="*/ 607372 w 707180"/>
                    <a:gd name="connsiteY916" fmla="*/ 213100 h 1060434"/>
                    <a:gd name="connsiteX917" fmla="*/ 607372 w 707180"/>
                    <a:gd name="connsiteY917" fmla="*/ 216520 h 1060434"/>
                    <a:gd name="connsiteX918" fmla="*/ 605674 w 707180"/>
                    <a:gd name="connsiteY918" fmla="*/ 219913 h 1060434"/>
                    <a:gd name="connsiteX919" fmla="*/ 605674 w 707180"/>
                    <a:gd name="connsiteY919" fmla="*/ 220788 h 1060434"/>
                    <a:gd name="connsiteX920" fmla="*/ 605674 w 707180"/>
                    <a:gd name="connsiteY920" fmla="*/ 224181 h 1060434"/>
                    <a:gd name="connsiteX921" fmla="*/ 603976 w 707180"/>
                    <a:gd name="connsiteY921" fmla="*/ 226753 h 1060434"/>
                    <a:gd name="connsiteX922" fmla="*/ 603976 w 707180"/>
                    <a:gd name="connsiteY922" fmla="*/ 230147 h 1060434"/>
                    <a:gd name="connsiteX923" fmla="*/ 602251 w 707180"/>
                    <a:gd name="connsiteY923" fmla="*/ 231870 h 1060434"/>
                    <a:gd name="connsiteX924" fmla="*/ 601402 w 707180"/>
                    <a:gd name="connsiteY924" fmla="*/ 234415 h 1060434"/>
                    <a:gd name="connsiteX925" fmla="*/ 600553 w 707180"/>
                    <a:gd name="connsiteY925" fmla="*/ 234415 h 1060434"/>
                    <a:gd name="connsiteX926" fmla="*/ 599704 w 707180"/>
                    <a:gd name="connsiteY926" fmla="*/ 236986 h 1060434"/>
                    <a:gd name="connsiteX927" fmla="*/ 598006 w 707180"/>
                    <a:gd name="connsiteY927" fmla="*/ 236986 h 1060434"/>
                    <a:gd name="connsiteX928" fmla="*/ 597131 w 707180"/>
                    <a:gd name="connsiteY928" fmla="*/ 236986 h 1060434"/>
                    <a:gd name="connsiteX929" fmla="*/ 598006 w 707180"/>
                    <a:gd name="connsiteY929" fmla="*/ 237835 h 1060434"/>
                    <a:gd name="connsiteX930" fmla="*/ 599704 w 707180"/>
                    <a:gd name="connsiteY930" fmla="*/ 237835 h 1060434"/>
                    <a:gd name="connsiteX931" fmla="*/ 599704 w 707180"/>
                    <a:gd name="connsiteY931" fmla="*/ 238683 h 1060434"/>
                    <a:gd name="connsiteX932" fmla="*/ 599704 w 707180"/>
                    <a:gd name="connsiteY932" fmla="*/ 239532 h 1060434"/>
                    <a:gd name="connsiteX933" fmla="*/ 598855 w 707180"/>
                    <a:gd name="connsiteY933" fmla="*/ 242077 h 1060434"/>
                    <a:gd name="connsiteX934" fmla="*/ 598855 w 707180"/>
                    <a:gd name="connsiteY934" fmla="*/ 243800 h 1060434"/>
                    <a:gd name="connsiteX935" fmla="*/ 602251 w 707180"/>
                    <a:gd name="connsiteY935" fmla="*/ 245497 h 1060434"/>
                    <a:gd name="connsiteX936" fmla="*/ 604825 w 707180"/>
                    <a:gd name="connsiteY936" fmla="*/ 248917 h 1060434"/>
                    <a:gd name="connsiteX937" fmla="*/ 605674 w 707180"/>
                    <a:gd name="connsiteY937" fmla="*/ 249765 h 1060434"/>
                    <a:gd name="connsiteX938" fmla="*/ 602251 w 707180"/>
                    <a:gd name="connsiteY938" fmla="*/ 254033 h 1060434"/>
                    <a:gd name="connsiteX939" fmla="*/ 598855 w 707180"/>
                    <a:gd name="connsiteY939" fmla="*/ 257427 h 1060434"/>
                    <a:gd name="connsiteX940" fmla="*/ 598006 w 707180"/>
                    <a:gd name="connsiteY940" fmla="*/ 259150 h 1060434"/>
                    <a:gd name="connsiteX941" fmla="*/ 598006 w 707180"/>
                    <a:gd name="connsiteY941" fmla="*/ 259998 h 1060434"/>
                    <a:gd name="connsiteX942" fmla="*/ 596282 w 707180"/>
                    <a:gd name="connsiteY942" fmla="*/ 260847 h 1060434"/>
                    <a:gd name="connsiteX943" fmla="*/ 596282 w 707180"/>
                    <a:gd name="connsiteY943" fmla="*/ 261695 h 1060434"/>
                    <a:gd name="connsiteX944" fmla="*/ 598006 w 707180"/>
                    <a:gd name="connsiteY944" fmla="*/ 262544 h 1060434"/>
                    <a:gd name="connsiteX945" fmla="*/ 601402 w 707180"/>
                    <a:gd name="connsiteY945" fmla="*/ 263392 h 1060434"/>
                    <a:gd name="connsiteX946" fmla="*/ 601402 w 707180"/>
                    <a:gd name="connsiteY946" fmla="*/ 264240 h 1060434"/>
                    <a:gd name="connsiteX947" fmla="*/ 599704 w 707180"/>
                    <a:gd name="connsiteY947" fmla="*/ 265115 h 1060434"/>
                    <a:gd name="connsiteX948" fmla="*/ 598855 w 707180"/>
                    <a:gd name="connsiteY948" fmla="*/ 267660 h 1060434"/>
                    <a:gd name="connsiteX949" fmla="*/ 598855 w 707180"/>
                    <a:gd name="connsiteY949" fmla="*/ 268509 h 1060434"/>
                    <a:gd name="connsiteX950" fmla="*/ 597131 w 707180"/>
                    <a:gd name="connsiteY950" fmla="*/ 269357 h 1060434"/>
                    <a:gd name="connsiteX951" fmla="*/ 598006 w 707180"/>
                    <a:gd name="connsiteY951" fmla="*/ 273625 h 1060434"/>
                    <a:gd name="connsiteX952" fmla="*/ 596282 w 707180"/>
                    <a:gd name="connsiteY952" fmla="*/ 275322 h 1060434"/>
                    <a:gd name="connsiteX953" fmla="*/ 598855 w 707180"/>
                    <a:gd name="connsiteY953" fmla="*/ 278742 h 1060434"/>
                    <a:gd name="connsiteX954" fmla="*/ 598006 w 707180"/>
                    <a:gd name="connsiteY954" fmla="*/ 280439 h 1060434"/>
                    <a:gd name="connsiteX955" fmla="*/ 599704 w 707180"/>
                    <a:gd name="connsiteY955" fmla="*/ 283010 h 1060434"/>
                    <a:gd name="connsiteX956" fmla="*/ 599704 w 707180"/>
                    <a:gd name="connsiteY956" fmla="*/ 284707 h 1060434"/>
                    <a:gd name="connsiteX957" fmla="*/ 600553 w 707180"/>
                    <a:gd name="connsiteY957" fmla="*/ 284707 h 1060434"/>
                    <a:gd name="connsiteX958" fmla="*/ 601402 w 707180"/>
                    <a:gd name="connsiteY958" fmla="*/ 284707 h 1060434"/>
                    <a:gd name="connsiteX959" fmla="*/ 601402 w 707180"/>
                    <a:gd name="connsiteY959" fmla="*/ 285556 h 1060434"/>
                    <a:gd name="connsiteX960" fmla="*/ 602251 w 707180"/>
                    <a:gd name="connsiteY960" fmla="*/ 286404 h 1060434"/>
                    <a:gd name="connsiteX961" fmla="*/ 603100 w 707180"/>
                    <a:gd name="connsiteY961" fmla="*/ 284707 h 1060434"/>
                    <a:gd name="connsiteX962" fmla="*/ 604825 w 707180"/>
                    <a:gd name="connsiteY962" fmla="*/ 285556 h 1060434"/>
                    <a:gd name="connsiteX963" fmla="*/ 609096 w 707180"/>
                    <a:gd name="connsiteY963" fmla="*/ 291521 h 1060434"/>
                    <a:gd name="connsiteX964" fmla="*/ 609945 w 707180"/>
                    <a:gd name="connsiteY964" fmla="*/ 290672 h 1060434"/>
                    <a:gd name="connsiteX965" fmla="*/ 610794 w 707180"/>
                    <a:gd name="connsiteY965" fmla="*/ 290672 h 1060434"/>
                    <a:gd name="connsiteX966" fmla="*/ 610794 w 707180"/>
                    <a:gd name="connsiteY966" fmla="*/ 292369 h 1060434"/>
                    <a:gd name="connsiteX967" fmla="*/ 612492 w 707180"/>
                    <a:gd name="connsiteY967" fmla="*/ 293244 h 1060434"/>
                    <a:gd name="connsiteX968" fmla="*/ 612492 w 707180"/>
                    <a:gd name="connsiteY968" fmla="*/ 295789 h 1060434"/>
                    <a:gd name="connsiteX969" fmla="*/ 611643 w 707180"/>
                    <a:gd name="connsiteY969" fmla="*/ 299209 h 1060434"/>
                    <a:gd name="connsiteX970" fmla="*/ 615915 w 707180"/>
                    <a:gd name="connsiteY970" fmla="*/ 299209 h 1060434"/>
                    <a:gd name="connsiteX971" fmla="*/ 615915 w 707180"/>
                    <a:gd name="connsiteY971" fmla="*/ 300906 h 1060434"/>
                    <a:gd name="connsiteX972" fmla="*/ 616764 w 707180"/>
                    <a:gd name="connsiteY972" fmla="*/ 300906 h 1060434"/>
                    <a:gd name="connsiteX973" fmla="*/ 616764 w 707180"/>
                    <a:gd name="connsiteY973" fmla="*/ 301754 h 1060434"/>
                    <a:gd name="connsiteX974" fmla="*/ 617613 w 707180"/>
                    <a:gd name="connsiteY974" fmla="*/ 302603 h 1060434"/>
                    <a:gd name="connsiteX975" fmla="*/ 617613 w 707180"/>
                    <a:gd name="connsiteY975" fmla="*/ 304326 h 1060434"/>
                    <a:gd name="connsiteX976" fmla="*/ 621035 w 707180"/>
                    <a:gd name="connsiteY976" fmla="*/ 306022 h 1060434"/>
                    <a:gd name="connsiteX977" fmla="*/ 622733 w 707180"/>
                    <a:gd name="connsiteY977" fmla="*/ 304326 h 1060434"/>
                    <a:gd name="connsiteX978" fmla="*/ 623582 w 707180"/>
                    <a:gd name="connsiteY978" fmla="*/ 304326 h 1060434"/>
                    <a:gd name="connsiteX979" fmla="*/ 624431 w 707180"/>
                    <a:gd name="connsiteY979" fmla="*/ 306871 h 1060434"/>
                    <a:gd name="connsiteX980" fmla="*/ 626155 w 707180"/>
                    <a:gd name="connsiteY980" fmla="*/ 306022 h 1060434"/>
                    <a:gd name="connsiteX981" fmla="*/ 626155 w 707180"/>
                    <a:gd name="connsiteY981" fmla="*/ 308568 h 1060434"/>
                    <a:gd name="connsiteX982" fmla="*/ 629551 w 707180"/>
                    <a:gd name="connsiteY982" fmla="*/ 310291 h 1060434"/>
                    <a:gd name="connsiteX983" fmla="*/ 630400 w 707180"/>
                    <a:gd name="connsiteY983" fmla="*/ 312836 h 1060434"/>
                    <a:gd name="connsiteX984" fmla="*/ 631276 w 707180"/>
                    <a:gd name="connsiteY984" fmla="*/ 311988 h 1060434"/>
                    <a:gd name="connsiteX985" fmla="*/ 632125 w 707180"/>
                    <a:gd name="connsiteY985" fmla="*/ 311988 h 1060434"/>
                    <a:gd name="connsiteX986" fmla="*/ 633823 w 707180"/>
                    <a:gd name="connsiteY986" fmla="*/ 314533 h 1060434"/>
                    <a:gd name="connsiteX987" fmla="*/ 635521 w 707180"/>
                    <a:gd name="connsiteY987" fmla="*/ 314533 h 1060434"/>
                    <a:gd name="connsiteX988" fmla="*/ 636370 w 707180"/>
                    <a:gd name="connsiteY988" fmla="*/ 314533 h 1060434"/>
                    <a:gd name="connsiteX989" fmla="*/ 637245 w 707180"/>
                    <a:gd name="connsiteY989" fmla="*/ 316256 h 1060434"/>
                    <a:gd name="connsiteX990" fmla="*/ 636370 w 707180"/>
                    <a:gd name="connsiteY990" fmla="*/ 318801 h 1060434"/>
                    <a:gd name="connsiteX991" fmla="*/ 637245 w 707180"/>
                    <a:gd name="connsiteY991" fmla="*/ 322221 h 1060434"/>
                    <a:gd name="connsiteX992" fmla="*/ 634672 w 707180"/>
                    <a:gd name="connsiteY992" fmla="*/ 323918 h 1060434"/>
                    <a:gd name="connsiteX993" fmla="*/ 637245 w 707180"/>
                    <a:gd name="connsiteY993" fmla="*/ 325615 h 1060434"/>
                    <a:gd name="connsiteX994" fmla="*/ 638094 w 707180"/>
                    <a:gd name="connsiteY994" fmla="*/ 325615 h 1060434"/>
                    <a:gd name="connsiteX995" fmla="*/ 638943 w 707180"/>
                    <a:gd name="connsiteY995" fmla="*/ 327338 h 1060434"/>
                    <a:gd name="connsiteX996" fmla="*/ 637245 w 707180"/>
                    <a:gd name="connsiteY996" fmla="*/ 328186 h 1060434"/>
                    <a:gd name="connsiteX997" fmla="*/ 637245 w 707180"/>
                    <a:gd name="connsiteY997" fmla="*/ 329034 h 1060434"/>
                    <a:gd name="connsiteX998" fmla="*/ 637245 w 707180"/>
                    <a:gd name="connsiteY998" fmla="*/ 330731 h 1060434"/>
                    <a:gd name="connsiteX999" fmla="*/ 637245 w 707180"/>
                    <a:gd name="connsiteY999" fmla="*/ 331606 h 1060434"/>
                    <a:gd name="connsiteX1000" fmla="*/ 638943 w 707180"/>
                    <a:gd name="connsiteY1000" fmla="*/ 332454 h 1060434"/>
                    <a:gd name="connsiteX1001" fmla="*/ 638943 w 707180"/>
                    <a:gd name="connsiteY1001" fmla="*/ 334151 h 1060434"/>
                    <a:gd name="connsiteX1002" fmla="*/ 638094 w 707180"/>
                    <a:gd name="connsiteY1002" fmla="*/ 336696 h 1060434"/>
                    <a:gd name="connsiteX1003" fmla="*/ 636370 w 707180"/>
                    <a:gd name="connsiteY1003" fmla="*/ 337571 h 1060434"/>
                    <a:gd name="connsiteX1004" fmla="*/ 635521 w 707180"/>
                    <a:gd name="connsiteY1004" fmla="*/ 340116 h 1060434"/>
                    <a:gd name="connsiteX1005" fmla="*/ 636370 w 707180"/>
                    <a:gd name="connsiteY1005" fmla="*/ 340965 h 1060434"/>
                    <a:gd name="connsiteX1006" fmla="*/ 638094 w 707180"/>
                    <a:gd name="connsiteY1006" fmla="*/ 343536 h 1060434"/>
                    <a:gd name="connsiteX1007" fmla="*/ 638943 w 707180"/>
                    <a:gd name="connsiteY1007" fmla="*/ 345233 h 1060434"/>
                    <a:gd name="connsiteX1008" fmla="*/ 638094 w 707180"/>
                    <a:gd name="connsiteY1008" fmla="*/ 346081 h 1060434"/>
                    <a:gd name="connsiteX1009" fmla="*/ 635521 w 707180"/>
                    <a:gd name="connsiteY1009" fmla="*/ 346081 h 1060434"/>
                    <a:gd name="connsiteX1010" fmla="*/ 634672 w 707180"/>
                    <a:gd name="connsiteY1010" fmla="*/ 346930 h 1060434"/>
                    <a:gd name="connsiteX1011" fmla="*/ 634672 w 707180"/>
                    <a:gd name="connsiteY1011" fmla="*/ 347778 h 1060434"/>
                    <a:gd name="connsiteX1012" fmla="*/ 635521 w 707180"/>
                    <a:gd name="connsiteY1012" fmla="*/ 349501 h 1060434"/>
                    <a:gd name="connsiteX1013" fmla="*/ 636370 w 707180"/>
                    <a:gd name="connsiteY1013" fmla="*/ 350350 h 1060434"/>
                    <a:gd name="connsiteX1014" fmla="*/ 637245 w 707180"/>
                    <a:gd name="connsiteY1014" fmla="*/ 351198 h 1060434"/>
                    <a:gd name="connsiteX1015" fmla="*/ 638094 w 707180"/>
                    <a:gd name="connsiteY1015" fmla="*/ 352895 h 1060434"/>
                    <a:gd name="connsiteX1016" fmla="*/ 638094 w 707180"/>
                    <a:gd name="connsiteY1016" fmla="*/ 353770 h 1060434"/>
                    <a:gd name="connsiteX1017" fmla="*/ 636370 w 707180"/>
                    <a:gd name="connsiteY1017" fmla="*/ 355466 h 1060434"/>
                    <a:gd name="connsiteX1018" fmla="*/ 636370 w 707180"/>
                    <a:gd name="connsiteY1018" fmla="*/ 356315 h 1060434"/>
                    <a:gd name="connsiteX1019" fmla="*/ 636370 w 707180"/>
                    <a:gd name="connsiteY1019" fmla="*/ 357163 h 1060434"/>
                    <a:gd name="connsiteX1020" fmla="*/ 636370 w 707180"/>
                    <a:gd name="connsiteY1020" fmla="*/ 358012 h 1060434"/>
                    <a:gd name="connsiteX1021" fmla="*/ 636370 w 707180"/>
                    <a:gd name="connsiteY1021" fmla="*/ 359735 h 1060434"/>
                    <a:gd name="connsiteX1022" fmla="*/ 635521 w 707180"/>
                    <a:gd name="connsiteY1022" fmla="*/ 360583 h 1060434"/>
                    <a:gd name="connsiteX1023" fmla="*/ 636370 w 707180"/>
                    <a:gd name="connsiteY1023" fmla="*/ 362280 h 1060434"/>
                    <a:gd name="connsiteX1024" fmla="*/ 636370 w 707180"/>
                    <a:gd name="connsiteY1024" fmla="*/ 363977 h 1060434"/>
                    <a:gd name="connsiteX1025" fmla="*/ 638943 w 707180"/>
                    <a:gd name="connsiteY1025" fmla="*/ 365700 h 1060434"/>
                    <a:gd name="connsiteX1026" fmla="*/ 638943 w 707180"/>
                    <a:gd name="connsiteY1026" fmla="*/ 369093 h 1060434"/>
                    <a:gd name="connsiteX1027" fmla="*/ 639792 w 707180"/>
                    <a:gd name="connsiteY1027" fmla="*/ 370817 h 1060434"/>
                    <a:gd name="connsiteX1028" fmla="*/ 640641 w 707180"/>
                    <a:gd name="connsiteY1028" fmla="*/ 372513 h 1060434"/>
                    <a:gd name="connsiteX1029" fmla="*/ 639792 w 707180"/>
                    <a:gd name="connsiteY1029" fmla="*/ 375933 h 1060434"/>
                    <a:gd name="connsiteX1030" fmla="*/ 638943 w 707180"/>
                    <a:gd name="connsiteY1030" fmla="*/ 377630 h 1060434"/>
                    <a:gd name="connsiteX1031" fmla="*/ 636370 w 707180"/>
                    <a:gd name="connsiteY1031" fmla="*/ 378478 h 1060434"/>
                    <a:gd name="connsiteX1032" fmla="*/ 635521 w 707180"/>
                    <a:gd name="connsiteY1032" fmla="*/ 379327 h 1060434"/>
                    <a:gd name="connsiteX1033" fmla="*/ 636370 w 707180"/>
                    <a:gd name="connsiteY1033" fmla="*/ 381024 h 1060434"/>
                    <a:gd name="connsiteX1034" fmla="*/ 637245 w 707180"/>
                    <a:gd name="connsiteY1034" fmla="*/ 384444 h 1060434"/>
                    <a:gd name="connsiteX1035" fmla="*/ 638943 w 707180"/>
                    <a:gd name="connsiteY1035" fmla="*/ 386989 h 1060434"/>
                    <a:gd name="connsiteX1036" fmla="*/ 638094 w 707180"/>
                    <a:gd name="connsiteY1036" fmla="*/ 388712 h 1060434"/>
                    <a:gd name="connsiteX1037" fmla="*/ 638943 w 707180"/>
                    <a:gd name="connsiteY1037" fmla="*/ 392105 h 1060434"/>
                    <a:gd name="connsiteX1038" fmla="*/ 639792 w 707180"/>
                    <a:gd name="connsiteY1038" fmla="*/ 395525 h 1060434"/>
                    <a:gd name="connsiteX1039" fmla="*/ 638943 w 707180"/>
                    <a:gd name="connsiteY1039" fmla="*/ 399794 h 1060434"/>
                    <a:gd name="connsiteX1040" fmla="*/ 639792 w 707180"/>
                    <a:gd name="connsiteY1040" fmla="*/ 402339 h 1060434"/>
                    <a:gd name="connsiteX1041" fmla="*/ 641490 w 707180"/>
                    <a:gd name="connsiteY1041" fmla="*/ 406607 h 1060434"/>
                    <a:gd name="connsiteX1042" fmla="*/ 640641 w 707180"/>
                    <a:gd name="connsiteY1042" fmla="*/ 409152 h 1060434"/>
                    <a:gd name="connsiteX1043" fmla="*/ 643215 w 707180"/>
                    <a:gd name="connsiteY1043" fmla="*/ 411724 h 1060434"/>
                    <a:gd name="connsiteX1044" fmla="*/ 643215 w 707180"/>
                    <a:gd name="connsiteY1044" fmla="*/ 418537 h 1060434"/>
                    <a:gd name="connsiteX1045" fmla="*/ 642339 w 707180"/>
                    <a:gd name="connsiteY1045" fmla="*/ 421109 h 1060434"/>
                    <a:gd name="connsiteX1046" fmla="*/ 641490 w 707180"/>
                    <a:gd name="connsiteY1046" fmla="*/ 421957 h 1060434"/>
                    <a:gd name="connsiteX1047" fmla="*/ 641490 w 707180"/>
                    <a:gd name="connsiteY1047" fmla="*/ 422806 h 1060434"/>
                    <a:gd name="connsiteX1048" fmla="*/ 639792 w 707180"/>
                    <a:gd name="connsiteY1048" fmla="*/ 424502 h 1060434"/>
                    <a:gd name="connsiteX1049" fmla="*/ 639792 w 707180"/>
                    <a:gd name="connsiteY1049" fmla="*/ 427074 h 1060434"/>
                    <a:gd name="connsiteX1050" fmla="*/ 639792 w 707180"/>
                    <a:gd name="connsiteY1050" fmla="*/ 427922 h 1060434"/>
                    <a:gd name="connsiteX1051" fmla="*/ 639792 w 707180"/>
                    <a:gd name="connsiteY1051" fmla="*/ 428771 h 1060434"/>
                    <a:gd name="connsiteX1052" fmla="*/ 642339 w 707180"/>
                    <a:gd name="connsiteY1052" fmla="*/ 427922 h 1060434"/>
                    <a:gd name="connsiteX1053" fmla="*/ 644064 w 707180"/>
                    <a:gd name="connsiteY1053" fmla="*/ 429619 h 1060434"/>
                    <a:gd name="connsiteX1054" fmla="*/ 645762 w 707180"/>
                    <a:gd name="connsiteY1054" fmla="*/ 435584 h 1060434"/>
                    <a:gd name="connsiteX1055" fmla="*/ 647460 w 707180"/>
                    <a:gd name="connsiteY1055" fmla="*/ 439004 h 1060434"/>
                    <a:gd name="connsiteX1056" fmla="*/ 646611 w 707180"/>
                    <a:gd name="connsiteY1056" fmla="*/ 441549 h 1060434"/>
                    <a:gd name="connsiteX1057" fmla="*/ 646611 w 707180"/>
                    <a:gd name="connsiteY1057" fmla="*/ 443273 h 1060434"/>
                    <a:gd name="connsiteX1058" fmla="*/ 646611 w 707180"/>
                    <a:gd name="connsiteY1058" fmla="*/ 444121 h 1060434"/>
                    <a:gd name="connsiteX1059" fmla="*/ 646611 w 707180"/>
                    <a:gd name="connsiteY1059" fmla="*/ 444969 h 1060434"/>
                    <a:gd name="connsiteX1060" fmla="*/ 646611 w 707180"/>
                    <a:gd name="connsiteY1060" fmla="*/ 448363 h 1060434"/>
                    <a:gd name="connsiteX1061" fmla="*/ 646611 w 707180"/>
                    <a:gd name="connsiteY1061" fmla="*/ 450934 h 1060434"/>
                    <a:gd name="connsiteX1062" fmla="*/ 650033 w 707180"/>
                    <a:gd name="connsiteY1062" fmla="*/ 455203 h 1060434"/>
                    <a:gd name="connsiteX1063" fmla="*/ 651731 w 707180"/>
                    <a:gd name="connsiteY1063" fmla="*/ 459471 h 1060434"/>
                    <a:gd name="connsiteX1064" fmla="*/ 652580 w 707180"/>
                    <a:gd name="connsiteY1064" fmla="*/ 460320 h 1060434"/>
                    <a:gd name="connsiteX1065" fmla="*/ 654305 w 707180"/>
                    <a:gd name="connsiteY1065" fmla="*/ 461168 h 1060434"/>
                    <a:gd name="connsiteX1066" fmla="*/ 655154 w 707180"/>
                    <a:gd name="connsiteY1066" fmla="*/ 462016 h 1060434"/>
                    <a:gd name="connsiteX1067" fmla="*/ 655154 w 707180"/>
                    <a:gd name="connsiteY1067" fmla="*/ 463713 h 1060434"/>
                    <a:gd name="connsiteX1068" fmla="*/ 655154 w 707180"/>
                    <a:gd name="connsiteY1068" fmla="*/ 465436 h 1060434"/>
                    <a:gd name="connsiteX1069" fmla="*/ 655154 w 707180"/>
                    <a:gd name="connsiteY1069" fmla="*/ 466285 h 1060434"/>
                    <a:gd name="connsiteX1070" fmla="*/ 654305 w 707180"/>
                    <a:gd name="connsiteY1070" fmla="*/ 470526 h 1060434"/>
                    <a:gd name="connsiteX1071" fmla="*/ 652580 w 707180"/>
                    <a:gd name="connsiteY1071" fmla="*/ 471401 h 1060434"/>
                    <a:gd name="connsiteX1072" fmla="*/ 652580 w 707180"/>
                    <a:gd name="connsiteY1072" fmla="*/ 473098 h 1060434"/>
                    <a:gd name="connsiteX1073" fmla="*/ 653456 w 707180"/>
                    <a:gd name="connsiteY1073" fmla="*/ 477366 h 1060434"/>
                    <a:gd name="connsiteX1074" fmla="*/ 653456 w 707180"/>
                    <a:gd name="connsiteY1074" fmla="*/ 481635 h 1060434"/>
                    <a:gd name="connsiteX1075" fmla="*/ 653456 w 707180"/>
                    <a:gd name="connsiteY1075" fmla="*/ 483332 h 1060434"/>
                    <a:gd name="connsiteX1076" fmla="*/ 654305 w 707180"/>
                    <a:gd name="connsiteY1076" fmla="*/ 486725 h 1060434"/>
                    <a:gd name="connsiteX1077" fmla="*/ 654305 w 707180"/>
                    <a:gd name="connsiteY1077" fmla="*/ 488448 h 1060434"/>
                    <a:gd name="connsiteX1078" fmla="*/ 654305 w 707180"/>
                    <a:gd name="connsiteY1078" fmla="*/ 490145 h 1060434"/>
                    <a:gd name="connsiteX1079" fmla="*/ 659425 w 707180"/>
                    <a:gd name="connsiteY1079" fmla="*/ 495262 h 1060434"/>
                    <a:gd name="connsiteX1080" fmla="*/ 661123 w 707180"/>
                    <a:gd name="connsiteY1080" fmla="*/ 499530 h 1060434"/>
                    <a:gd name="connsiteX1081" fmla="*/ 661123 w 707180"/>
                    <a:gd name="connsiteY1081" fmla="*/ 500378 h 1060434"/>
                    <a:gd name="connsiteX1082" fmla="*/ 662821 w 707180"/>
                    <a:gd name="connsiteY1082" fmla="*/ 502075 h 1060434"/>
                    <a:gd name="connsiteX1083" fmla="*/ 662821 w 707180"/>
                    <a:gd name="connsiteY1083" fmla="*/ 502924 h 1060434"/>
                    <a:gd name="connsiteX1084" fmla="*/ 661123 w 707180"/>
                    <a:gd name="connsiteY1084" fmla="*/ 506344 h 1060434"/>
                    <a:gd name="connsiteX1085" fmla="*/ 661972 w 707180"/>
                    <a:gd name="connsiteY1085" fmla="*/ 507192 h 1060434"/>
                    <a:gd name="connsiteX1086" fmla="*/ 664519 w 707180"/>
                    <a:gd name="connsiteY1086" fmla="*/ 509764 h 1060434"/>
                    <a:gd name="connsiteX1087" fmla="*/ 671364 w 707180"/>
                    <a:gd name="connsiteY1087" fmla="*/ 509764 h 1060434"/>
                    <a:gd name="connsiteX1088" fmla="*/ 673911 w 707180"/>
                    <a:gd name="connsiteY1088" fmla="*/ 512309 h 1060434"/>
                    <a:gd name="connsiteX1089" fmla="*/ 676485 w 707180"/>
                    <a:gd name="connsiteY1089" fmla="*/ 514005 h 1060434"/>
                    <a:gd name="connsiteX1090" fmla="*/ 677334 w 707180"/>
                    <a:gd name="connsiteY1090" fmla="*/ 514854 h 1060434"/>
                    <a:gd name="connsiteX1091" fmla="*/ 682454 w 707180"/>
                    <a:gd name="connsiteY1091" fmla="*/ 515729 h 1060434"/>
                    <a:gd name="connsiteX1092" fmla="*/ 688423 w 707180"/>
                    <a:gd name="connsiteY1092" fmla="*/ 516577 h 1060434"/>
                    <a:gd name="connsiteX1093" fmla="*/ 691819 w 707180"/>
                    <a:gd name="connsiteY1093" fmla="*/ 516577 h 1060434"/>
                    <a:gd name="connsiteX1094" fmla="*/ 693544 w 707180"/>
                    <a:gd name="connsiteY1094" fmla="*/ 517425 h 1060434"/>
                    <a:gd name="connsiteX1095" fmla="*/ 694393 w 707180"/>
                    <a:gd name="connsiteY1095" fmla="*/ 518274 h 1060434"/>
                    <a:gd name="connsiteX1096" fmla="*/ 696091 w 707180"/>
                    <a:gd name="connsiteY1096" fmla="*/ 519970 h 1060434"/>
                    <a:gd name="connsiteX1097" fmla="*/ 696091 w 707180"/>
                    <a:gd name="connsiteY1097" fmla="*/ 520819 h 1060434"/>
                    <a:gd name="connsiteX1098" fmla="*/ 696940 w 707180"/>
                    <a:gd name="connsiteY1098" fmla="*/ 523390 h 1060434"/>
                    <a:gd name="connsiteX1099" fmla="*/ 697815 w 707180"/>
                    <a:gd name="connsiteY1099" fmla="*/ 524239 h 1060434"/>
                    <a:gd name="connsiteX1100" fmla="*/ 698664 w 707180"/>
                    <a:gd name="connsiteY1100" fmla="*/ 526810 h 1060434"/>
                    <a:gd name="connsiteX1101" fmla="*/ 699513 w 707180"/>
                    <a:gd name="connsiteY1101" fmla="*/ 527659 h 1060434"/>
                    <a:gd name="connsiteX1102" fmla="*/ 701211 w 707180"/>
                    <a:gd name="connsiteY1102" fmla="*/ 527659 h 1060434"/>
                    <a:gd name="connsiteX1103" fmla="*/ 702909 w 707180"/>
                    <a:gd name="connsiteY1103" fmla="*/ 525936 h 1060434"/>
                    <a:gd name="connsiteX1104" fmla="*/ 704634 w 707180"/>
                    <a:gd name="connsiteY1104" fmla="*/ 525087 h 1060434"/>
                    <a:gd name="connsiteX1105" fmla="*/ 707181 w 707180"/>
                    <a:gd name="connsiteY1105" fmla="*/ 525936 h 1060434"/>
                    <a:gd name="connsiteX1106" fmla="*/ 707181 w 707180"/>
                    <a:gd name="connsiteY1106" fmla="*/ 526810 h 1060434"/>
                    <a:gd name="connsiteX1107" fmla="*/ 705483 w 707180"/>
                    <a:gd name="connsiteY1107" fmla="*/ 528507 h 1060434"/>
                    <a:gd name="connsiteX1108" fmla="*/ 704634 w 707180"/>
                    <a:gd name="connsiteY1108" fmla="*/ 529356 h 1060434"/>
                    <a:gd name="connsiteX1109" fmla="*/ 702909 w 707180"/>
                    <a:gd name="connsiteY1109" fmla="*/ 531052 h 1060434"/>
                    <a:gd name="connsiteX1110" fmla="*/ 702060 w 707180"/>
                    <a:gd name="connsiteY1110" fmla="*/ 532776 h 1060434"/>
                    <a:gd name="connsiteX1111" fmla="*/ 701211 w 707180"/>
                    <a:gd name="connsiteY1111" fmla="*/ 532776 h 1060434"/>
                    <a:gd name="connsiteX1112" fmla="*/ 699513 w 707180"/>
                    <a:gd name="connsiteY1112" fmla="*/ 533624 h 1060434"/>
                    <a:gd name="connsiteX1113" fmla="*/ 699513 w 707180"/>
                    <a:gd name="connsiteY1113" fmla="*/ 537017 h 1060434"/>
                    <a:gd name="connsiteX1114" fmla="*/ 698664 w 707180"/>
                    <a:gd name="connsiteY1114" fmla="*/ 538741 h 1060434"/>
                    <a:gd name="connsiteX1115" fmla="*/ 700362 w 707180"/>
                    <a:gd name="connsiteY1115" fmla="*/ 542982 h 1060434"/>
                    <a:gd name="connsiteX1116" fmla="*/ 699513 w 707180"/>
                    <a:gd name="connsiteY1116" fmla="*/ 544706 h 1060434"/>
                    <a:gd name="connsiteX1117" fmla="*/ 699513 w 707180"/>
                    <a:gd name="connsiteY1117" fmla="*/ 550671 h 1060434"/>
                    <a:gd name="connsiteX1118" fmla="*/ 702060 w 707180"/>
                    <a:gd name="connsiteY1118" fmla="*/ 551519 h 1060434"/>
                    <a:gd name="connsiteX1119" fmla="*/ 702060 w 707180"/>
                    <a:gd name="connsiteY1119" fmla="*/ 552368 h 1060434"/>
                    <a:gd name="connsiteX1120" fmla="*/ 699513 w 707180"/>
                    <a:gd name="connsiteY1120" fmla="*/ 553216 h 1060434"/>
                    <a:gd name="connsiteX1121" fmla="*/ 699513 w 707180"/>
                    <a:gd name="connsiteY1121" fmla="*/ 554091 h 1060434"/>
                    <a:gd name="connsiteX1122" fmla="*/ 698664 w 707180"/>
                    <a:gd name="connsiteY1122" fmla="*/ 553216 h 1060434"/>
                    <a:gd name="connsiteX1123" fmla="*/ 698664 w 707180"/>
                    <a:gd name="connsiteY1123" fmla="*/ 554939 h 1060434"/>
                    <a:gd name="connsiteX1124" fmla="*/ 699513 w 707180"/>
                    <a:gd name="connsiteY1124" fmla="*/ 554939 h 1060434"/>
                    <a:gd name="connsiteX1125" fmla="*/ 699513 w 707180"/>
                    <a:gd name="connsiteY1125" fmla="*/ 555788 h 1060434"/>
                    <a:gd name="connsiteX1126" fmla="*/ 697815 w 707180"/>
                    <a:gd name="connsiteY1126" fmla="*/ 557484 h 1060434"/>
                    <a:gd name="connsiteX1127" fmla="*/ 697815 w 707180"/>
                    <a:gd name="connsiteY1127" fmla="*/ 558333 h 1060434"/>
                    <a:gd name="connsiteX1128" fmla="*/ 696091 w 707180"/>
                    <a:gd name="connsiteY1128" fmla="*/ 561753 h 1060434"/>
                    <a:gd name="connsiteX1129" fmla="*/ 694393 w 707180"/>
                    <a:gd name="connsiteY1129" fmla="*/ 562601 h 1060434"/>
                    <a:gd name="connsiteX1130" fmla="*/ 694393 w 707180"/>
                    <a:gd name="connsiteY1130" fmla="*/ 563449 h 1060434"/>
                    <a:gd name="connsiteX1131" fmla="*/ 691819 w 707180"/>
                    <a:gd name="connsiteY1131" fmla="*/ 566869 h 1060434"/>
                    <a:gd name="connsiteX1132" fmla="*/ 692695 w 707180"/>
                    <a:gd name="connsiteY1132" fmla="*/ 568566 h 1060434"/>
                    <a:gd name="connsiteX1133" fmla="*/ 690970 w 707180"/>
                    <a:gd name="connsiteY1133" fmla="*/ 573683 h 1060434"/>
                    <a:gd name="connsiteX1134" fmla="*/ 690970 w 707180"/>
                    <a:gd name="connsiteY1134" fmla="*/ 575380 h 1060434"/>
                    <a:gd name="connsiteX1135" fmla="*/ 690121 w 707180"/>
                    <a:gd name="connsiteY1135" fmla="*/ 576254 h 1060434"/>
                    <a:gd name="connsiteX1136" fmla="*/ 689272 w 707180"/>
                    <a:gd name="connsiteY1136" fmla="*/ 580496 h 1060434"/>
                    <a:gd name="connsiteX1137" fmla="*/ 688423 w 707180"/>
                    <a:gd name="connsiteY1137" fmla="*/ 587310 h 1060434"/>
                    <a:gd name="connsiteX1138" fmla="*/ 689272 w 707180"/>
                    <a:gd name="connsiteY1138" fmla="*/ 590730 h 1060434"/>
                    <a:gd name="connsiteX1139" fmla="*/ 688423 w 707180"/>
                    <a:gd name="connsiteY1139" fmla="*/ 592426 h 1060434"/>
                    <a:gd name="connsiteX1140" fmla="*/ 685001 w 707180"/>
                    <a:gd name="connsiteY1140" fmla="*/ 594150 h 1060434"/>
                    <a:gd name="connsiteX1141" fmla="*/ 685850 w 707180"/>
                    <a:gd name="connsiteY1141" fmla="*/ 595846 h 1060434"/>
                    <a:gd name="connsiteX1142" fmla="*/ 684152 w 707180"/>
                    <a:gd name="connsiteY1142" fmla="*/ 602660 h 1060434"/>
                    <a:gd name="connsiteX1143" fmla="*/ 671364 w 707180"/>
                    <a:gd name="connsiteY1143" fmla="*/ 607777 h 1060434"/>
                    <a:gd name="connsiteX1144" fmla="*/ 670515 w 707180"/>
                    <a:gd name="connsiteY1144" fmla="*/ 609473 h 1060434"/>
                    <a:gd name="connsiteX1145" fmla="*/ 668791 w 707180"/>
                    <a:gd name="connsiteY1145" fmla="*/ 610348 h 1060434"/>
                    <a:gd name="connsiteX1146" fmla="*/ 664519 w 707180"/>
                    <a:gd name="connsiteY1146" fmla="*/ 611197 h 1060434"/>
                    <a:gd name="connsiteX1147" fmla="*/ 663670 w 707180"/>
                    <a:gd name="connsiteY1147" fmla="*/ 612893 h 1060434"/>
                    <a:gd name="connsiteX1148" fmla="*/ 663670 w 707180"/>
                    <a:gd name="connsiteY1148" fmla="*/ 614590 h 1060434"/>
                    <a:gd name="connsiteX1149" fmla="*/ 666244 w 707180"/>
                    <a:gd name="connsiteY1149" fmla="*/ 621430 h 1060434"/>
                    <a:gd name="connsiteX1150" fmla="*/ 667093 w 707180"/>
                    <a:gd name="connsiteY1150" fmla="*/ 622278 h 1060434"/>
                    <a:gd name="connsiteX1151" fmla="*/ 671364 w 707180"/>
                    <a:gd name="connsiteY1151" fmla="*/ 627395 h 1060434"/>
                    <a:gd name="connsiteX1152" fmla="*/ 671364 w 707180"/>
                    <a:gd name="connsiteY1152" fmla="*/ 628244 h 1060434"/>
                    <a:gd name="connsiteX1153" fmla="*/ 672213 w 707180"/>
                    <a:gd name="connsiteY1153" fmla="*/ 629092 h 1060434"/>
                    <a:gd name="connsiteX1154" fmla="*/ 672213 w 707180"/>
                    <a:gd name="connsiteY1154" fmla="*/ 629940 h 1060434"/>
                    <a:gd name="connsiteX1155" fmla="*/ 672213 w 707180"/>
                    <a:gd name="connsiteY1155" fmla="*/ 631637 h 1060434"/>
                    <a:gd name="connsiteX1156" fmla="*/ 672213 w 707180"/>
                    <a:gd name="connsiteY1156" fmla="*/ 634209 h 1060434"/>
                    <a:gd name="connsiteX1157" fmla="*/ 672213 w 707180"/>
                    <a:gd name="connsiteY1157" fmla="*/ 635057 h 1060434"/>
                    <a:gd name="connsiteX1158" fmla="*/ 669640 w 707180"/>
                    <a:gd name="connsiteY1158" fmla="*/ 640174 h 1060434"/>
                    <a:gd name="connsiteX1159" fmla="*/ 667942 w 707180"/>
                    <a:gd name="connsiteY1159" fmla="*/ 645290 h 1060434"/>
                    <a:gd name="connsiteX1160" fmla="*/ 668791 w 707180"/>
                    <a:gd name="connsiteY1160" fmla="*/ 650407 h 1060434"/>
                    <a:gd name="connsiteX1161" fmla="*/ 671364 w 707180"/>
                    <a:gd name="connsiteY1161" fmla="*/ 652952 h 1060434"/>
                    <a:gd name="connsiteX1162" fmla="*/ 674760 w 707180"/>
                    <a:gd name="connsiteY1162" fmla="*/ 653801 h 1060434"/>
                    <a:gd name="connsiteX1163" fmla="*/ 681605 w 707180"/>
                    <a:gd name="connsiteY1163" fmla="*/ 656372 h 1060434"/>
                    <a:gd name="connsiteX1164" fmla="*/ 682454 w 707180"/>
                    <a:gd name="connsiteY1164" fmla="*/ 656372 h 1060434"/>
                    <a:gd name="connsiteX1165" fmla="*/ 683303 w 707180"/>
                    <a:gd name="connsiteY1165" fmla="*/ 657221 h 1060434"/>
                    <a:gd name="connsiteX1166" fmla="*/ 685001 w 707180"/>
                    <a:gd name="connsiteY1166" fmla="*/ 658917 h 1060434"/>
                    <a:gd name="connsiteX1167" fmla="*/ 685001 w 707180"/>
                    <a:gd name="connsiteY1167" fmla="*/ 659792 h 1060434"/>
                    <a:gd name="connsiteX1168" fmla="*/ 685850 w 707180"/>
                    <a:gd name="connsiteY1168" fmla="*/ 662337 h 1060434"/>
                    <a:gd name="connsiteX1169" fmla="*/ 685850 w 707180"/>
                    <a:gd name="connsiteY1169" fmla="*/ 664034 h 1060434"/>
                    <a:gd name="connsiteX1170" fmla="*/ 685001 w 707180"/>
                    <a:gd name="connsiteY1170" fmla="*/ 674268 h 1060434"/>
                    <a:gd name="connsiteX1171" fmla="*/ 685001 w 707180"/>
                    <a:gd name="connsiteY1171" fmla="*/ 675116 h 1060434"/>
                    <a:gd name="connsiteX1172" fmla="*/ 685001 w 707180"/>
                    <a:gd name="connsiteY1172" fmla="*/ 676839 h 1060434"/>
                    <a:gd name="connsiteX1173" fmla="*/ 680730 w 707180"/>
                    <a:gd name="connsiteY1173" fmla="*/ 684501 h 1060434"/>
                    <a:gd name="connsiteX1174" fmla="*/ 679881 w 707180"/>
                    <a:gd name="connsiteY1174" fmla="*/ 687046 h 1060434"/>
                    <a:gd name="connsiteX1175" fmla="*/ 678183 w 707180"/>
                    <a:gd name="connsiteY1175" fmla="*/ 691314 h 1060434"/>
                    <a:gd name="connsiteX1176" fmla="*/ 677334 w 707180"/>
                    <a:gd name="connsiteY1176" fmla="*/ 694734 h 1060434"/>
                    <a:gd name="connsiteX1177" fmla="*/ 678183 w 707180"/>
                    <a:gd name="connsiteY1177" fmla="*/ 696431 h 1060434"/>
                    <a:gd name="connsiteX1178" fmla="*/ 679032 w 707180"/>
                    <a:gd name="connsiteY1178" fmla="*/ 697280 h 1060434"/>
                    <a:gd name="connsiteX1179" fmla="*/ 679032 w 707180"/>
                    <a:gd name="connsiteY1179" fmla="*/ 699003 h 1060434"/>
                    <a:gd name="connsiteX1180" fmla="*/ 678183 w 707180"/>
                    <a:gd name="connsiteY1180" fmla="*/ 699851 h 1060434"/>
                    <a:gd name="connsiteX1181" fmla="*/ 678183 w 707180"/>
                    <a:gd name="connsiteY1181" fmla="*/ 700700 h 1060434"/>
                    <a:gd name="connsiteX1182" fmla="*/ 673911 w 707180"/>
                    <a:gd name="connsiteY1182" fmla="*/ 699003 h 1060434"/>
                    <a:gd name="connsiteX1183" fmla="*/ 673062 w 707180"/>
                    <a:gd name="connsiteY1183" fmla="*/ 699851 h 1060434"/>
                    <a:gd name="connsiteX1184" fmla="*/ 673062 w 707180"/>
                    <a:gd name="connsiteY1184" fmla="*/ 700700 h 1060434"/>
                    <a:gd name="connsiteX1185" fmla="*/ 672213 w 707180"/>
                    <a:gd name="connsiteY1185" fmla="*/ 701548 h 1060434"/>
                    <a:gd name="connsiteX1186" fmla="*/ 670515 w 707180"/>
                    <a:gd name="connsiteY1186" fmla="*/ 701548 h 1060434"/>
                    <a:gd name="connsiteX1187" fmla="*/ 669640 w 707180"/>
                    <a:gd name="connsiteY1187" fmla="*/ 702396 h 1060434"/>
                    <a:gd name="connsiteX1188" fmla="*/ 669640 w 707180"/>
                    <a:gd name="connsiteY1188" fmla="*/ 704119 h 1060434"/>
                    <a:gd name="connsiteX1189" fmla="*/ 668791 w 707180"/>
                    <a:gd name="connsiteY1189" fmla="*/ 704968 h 1060434"/>
                    <a:gd name="connsiteX1190" fmla="*/ 667093 w 707180"/>
                    <a:gd name="connsiteY1190" fmla="*/ 704968 h 1060434"/>
                    <a:gd name="connsiteX1191" fmla="*/ 666244 w 707180"/>
                    <a:gd name="connsiteY1191" fmla="*/ 706665 h 1060434"/>
                    <a:gd name="connsiteX1192" fmla="*/ 665395 w 707180"/>
                    <a:gd name="connsiteY1192" fmla="*/ 707513 h 1060434"/>
                    <a:gd name="connsiteX1193" fmla="*/ 664519 w 707180"/>
                    <a:gd name="connsiteY1193" fmla="*/ 709210 h 1060434"/>
                    <a:gd name="connsiteX1194" fmla="*/ 664519 w 707180"/>
                    <a:gd name="connsiteY1194" fmla="*/ 710085 h 1060434"/>
                    <a:gd name="connsiteX1195" fmla="*/ 661972 w 707180"/>
                    <a:gd name="connsiteY1195" fmla="*/ 710085 h 1060434"/>
                    <a:gd name="connsiteX1196" fmla="*/ 661123 w 707180"/>
                    <a:gd name="connsiteY1196" fmla="*/ 710933 h 1060434"/>
                    <a:gd name="connsiteX1197" fmla="*/ 660274 w 707180"/>
                    <a:gd name="connsiteY1197" fmla="*/ 711781 h 1060434"/>
                    <a:gd name="connsiteX1198" fmla="*/ 657701 w 707180"/>
                    <a:gd name="connsiteY1198" fmla="*/ 712630 h 1060434"/>
                    <a:gd name="connsiteX1199" fmla="*/ 656852 w 707180"/>
                    <a:gd name="connsiteY1199" fmla="*/ 713478 h 1060434"/>
                    <a:gd name="connsiteX1200" fmla="*/ 655154 w 707180"/>
                    <a:gd name="connsiteY1200" fmla="*/ 714326 h 1060434"/>
                    <a:gd name="connsiteX1201" fmla="*/ 656003 w 707180"/>
                    <a:gd name="connsiteY1201" fmla="*/ 717746 h 1060434"/>
                    <a:gd name="connsiteX1202" fmla="*/ 655154 w 707180"/>
                    <a:gd name="connsiteY1202" fmla="*/ 718595 h 1060434"/>
                    <a:gd name="connsiteX1203" fmla="*/ 655154 w 707180"/>
                    <a:gd name="connsiteY1203" fmla="*/ 719443 h 1060434"/>
                    <a:gd name="connsiteX1204" fmla="*/ 655154 w 707180"/>
                    <a:gd name="connsiteY1204" fmla="*/ 720292 h 1060434"/>
                    <a:gd name="connsiteX1205" fmla="*/ 654305 w 707180"/>
                    <a:gd name="connsiteY1205" fmla="*/ 720292 h 1060434"/>
                    <a:gd name="connsiteX1206" fmla="*/ 654305 w 707180"/>
                    <a:gd name="connsiteY1206" fmla="*/ 722015 h 1060434"/>
                    <a:gd name="connsiteX1207" fmla="*/ 650882 w 707180"/>
                    <a:gd name="connsiteY1207" fmla="*/ 722863 h 1060434"/>
                    <a:gd name="connsiteX1208" fmla="*/ 650882 w 707180"/>
                    <a:gd name="connsiteY1208" fmla="*/ 723712 h 1060434"/>
                    <a:gd name="connsiteX1209" fmla="*/ 650033 w 707180"/>
                    <a:gd name="connsiteY1209" fmla="*/ 724560 h 1060434"/>
                    <a:gd name="connsiteX1210" fmla="*/ 650882 w 707180"/>
                    <a:gd name="connsiteY1210" fmla="*/ 727980 h 1060434"/>
                    <a:gd name="connsiteX1211" fmla="*/ 648335 w 707180"/>
                    <a:gd name="connsiteY1211" fmla="*/ 730525 h 1060434"/>
                    <a:gd name="connsiteX1212" fmla="*/ 645762 w 707180"/>
                    <a:gd name="connsiteY1212" fmla="*/ 730525 h 1060434"/>
                    <a:gd name="connsiteX1213" fmla="*/ 645762 w 707180"/>
                    <a:gd name="connsiteY1213" fmla="*/ 729677 h 1060434"/>
                    <a:gd name="connsiteX1214" fmla="*/ 644913 w 707180"/>
                    <a:gd name="connsiteY1214" fmla="*/ 727980 h 1060434"/>
                    <a:gd name="connsiteX1215" fmla="*/ 644064 w 707180"/>
                    <a:gd name="connsiteY1215" fmla="*/ 727131 h 1060434"/>
                    <a:gd name="connsiteX1216" fmla="*/ 641490 w 707180"/>
                    <a:gd name="connsiteY1216" fmla="*/ 727131 h 1060434"/>
                    <a:gd name="connsiteX1217" fmla="*/ 640641 w 707180"/>
                    <a:gd name="connsiteY1217" fmla="*/ 728828 h 1060434"/>
                    <a:gd name="connsiteX1218" fmla="*/ 641490 w 707180"/>
                    <a:gd name="connsiteY1218" fmla="*/ 728828 h 1060434"/>
                    <a:gd name="connsiteX1219" fmla="*/ 641490 w 707180"/>
                    <a:gd name="connsiteY1219" fmla="*/ 731373 h 1060434"/>
                    <a:gd name="connsiteX1220" fmla="*/ 640641 w 707180"/>
                    <a:gd name="connsiteY1220" fmla="*/ 731373 h 1060434"/>
                    <a:gd name="connsiteX1221" fmla="*/ 639792 w 707180"/>
                    <a:gd name="connsiteY1221" fmla="*/ 732248 h 1060434"/>
                    <a:gd name="connsiteX1222" fmla="*/ 639792 w 707180"/>
                    <a:gd name="connsiteY1222" fmla="*/ 733945 h 1060434"/>
                    <a:gd name="connsiteX1223" fmla="*/ 639792 w 707180"/>
                    <a:gd name="connsiteY1223" fmla="*/ 735642 h 1060434"/>
                    <a:gd name="connsiteX1224" fmla="*/ 638943 w 707180"/>
                    <a:gd name="connsiteY1224" fmla="*/ 737338 h 1060434"/>
                    <a:gd name="connsiteX1225" fmla="*/ 637245 w 707180"/>
                    <a:gd name="connsiteY1225" fmla="*/ 739062 h 1060434"/>
                    <a:gd name="connsiteX1226" fmla="*/ 635521 w 707180"/>
                    <a:gd name="connsiteY1226" fmla="*/ 737338 h 1060434"/>
                    <a:gd name="connsiteX1227" fmla="*/ 632974 w 707180"/>
                    <a:gd name="connsiteY1227" fmla="*/ 735642 h 1060434"/>
                    <a:gd name="connsiteX1228" fmla="*/ 632125 w 707180"/>
                    <a:gd name="connsiteY1228" fmla="*/ 734793 h 1060434"/>
                    <a:gd name="connsiteX1229" fmla="*/ 632125 w 707180"/>
                    <a:gd name="connsiteY1229" fmla="*/ 733945 h 1060434"/>
                    <a:gd name="connsiteX1230" fmla="*/ 630400 w 707180"/>
                    <a:gd name="connsiteY1230" fmla="*/ 732248 h 1060434"/>
                    <a:gd name="connsiteX1231" fmla="*/ 628702 w 707180"/>
                    <a:gd name="connsiteY1231" fmla="*/ 733097 h 1060434"/>
                    <a:gd name="connsiteX1232" fmla="*/ 627853 w 707180"/>
                    <a:gd name="connsiteY1232" fmla="*/ 733097 h 1060434"/>
                    <a:gd name="connsiteX1233" fmla="*/ 627004 w 707180"/>
                    <a:gd name="connsiteY1233" fmla="*/ 735642 h 1060434"/>
                    <a:gd name="connsiteX1234" fmla="*/ 622733 w 707180"/>
                    <a:gd name="connsiteY1234" fmla="*/ 736490 h 1060434"/>
                    <a:gd name="connsiteX1235" fmla="*/ 621884 w 707180"/>
                    <a:gd name="connsiteY1235" fmla="*/ 739062 h 1060434"/>
                    <a:gd name="connsiteX1236" fmla="*/ 621035 w 707180"/>
                    <a:gd name="connsiteY1236" fmla="*/ 743330 h 1060434"/>
                    <a:gd name="connsiteX1237" fmla="*/ 617613 w 707180"/>
                    <a:gd name="connsiteY1237" fmla="*/ 742455 h 1060434"/>
                    <a:gd name="connsiteX1238" fmla="*/ 617613 w 707180"/>
                    <a:gd name="connsiteY1238" fmla="*/ 745027 h 1060434"/>
                    <a:gd name="connsiteX1239" fmla="*/ 616764 w 707180"/>
                    <a:gd name="connsiteY1239" fmla="*/ 747572 h 1060434"/>
                    <a:gd name="connsiteX1240" fmla="*/ 615915 w 707180"/>
                    <a:gd name="connsiteY1240" fmla="*/ 748420 h 1060434"/>
                    <a:gd name="connsiteX1241" fmla="*/ 615066 w 707180"/>
                    <a:gd name="connsiteY1241" fmla="*/ 748420 h 1060434"/>
                    <a:gd name="connsiteX1242" fmla="*/ 614190 w 707180"/>
                    <a:gd name="connsiteY1242" fmla="*/ 750143 h 1060434"/>
                    <a:gd name="connsiteX1243" fmla="*/ 612492 w 707180"/>
                    <a:gd name="connsiteY1243" fmla="*/ 750992 h 1060434"/>
                    <a:gd name="connsiteX1244" fmla="*/ 611643 w 707180"/>
                    <a:gd name="connsiteY1244" fmla="*/ 750992 h 1060434"/>
                    <a:gd name="connsiteX1245" fmla="*/ 610794 w 707180"/>
                    <a:gd name="connsiteY1245" fmla="*/ 750143 h 1060434"/>
                    <a:gd name="connsiteX1246" fmla="*/ 609096 w 707180"/>
                    <a:gd name="connsiteY1246" fmla="*/ 750143 h 1060434"/>
                    <a:gd name="connsiteX1247" fmla="*/ 609096 w 707180"/>
                    <a:gd name="connsiteY1247" fmla="*/ 751840 h 1060434"/>
                    <a:gd name="connsiteX1248" fmla="*/ 607372 w 707180"/>
                    <a:gd name="connsiteY1248" fmla="*/ 755260 h 1060434"/>
                    <a:gd name="connsiteX1249" fmla="*/ 606523 w 707180"/>
                    <a:gd name="connsiteY1249" fmla="*/ 756109 h 1060434"/>
                    <a:gd name="connsiteX1250" fmla="*/ 605674 w 707180"/>
                    <a:gd name="connsiteY1250" fmla="*/ 756957 h 1060434"/>
                    <a:gd name="connsiteX1251" fmla="*/ 604825 w 707180"/>
                    <a:gd name="connsiteY1251" fmla="*/ 757805 h 1060434"/>
                    <a:gd name="connsiteX1252" fmla="*/ 603100 w 707180"/>
                    <a:gd name="connsiteY1252" fmla="*/ 757805 h 1060434"/>
                    <a:gd name="connsiteX1253" fmla="*/ 602251 w 707180"/>
                    <a:gd name="connsiteY1253" fmla="*/ 758654 h 1060434"/>
                    <a:gd name="connsiteX1254" fmla="*/ 601402 w 707180"/>
                    <a:gd name="connsiteY1254" fmla="*/ 758654 h 1060434"/>
                    <a:gd name="connsiteX1255" fmla="*/ 601402 w 707180"/>
                    <a:gd name="connsiteY1255" fmla="*/ 760377 h 1060434"/>
                    <a:gd name="connsiteX1256" fmla="*/ 602251 w 707180"/>
                    <a:gd name="connsiteY1256" fmla="*/ 762922 h 1060434"/>
                    <a:gd name="connsiteX1257" fmla="*/ 600553 w 707180"/>
                    <a:gd name="connsiteY1257" fmla="*/ 764619 h 1060434"/>
                    <a:gd name="connsiteX1258" fmla="*/ 598855 w 707180"/>
                    <a:gd name="connsiteY1258" fmla="*/ 764619 h 1060434"/>
                    <a:gd name="connsiteX1259" fmla="*/ 598006 w 707180"/>
                    <a:gd name="connsiteY1259" fmla="*/ 765467 h 1060434"/>
                    <a:gd name="connsiteX1260" fmla="*/ 596282 w 707180"/>
                    <a:gd name="connsiteY1260" fmla="*/ 766342 h 1060434"/>
                    <a:gd name="connsiteX1261" fmla="*/ 592010 w 707180"/>
                    <a:gd name="connsiteY1261" fmla="*/ 766342 h 1060434"/>
                    <a:gd name="connsiteX1262" fmla="*/ 589463 w 707180"/>
                    <a:gd name="connsiteY1262" fmla="*/ 769736 h 1060434"/>
                    <a:gd name="connsiteX1263" fmla="*/ 588614 w 707180"/>
                    <a:gd name="connsiteY1263" fmla="*/ 770584 h 1060434"/>
                    <a:gd name="connsiteX1264" fmla="*/ 585192 w 707180"/>
                    <a:gd name="connsiteY1264" fmla="*/ 772307 h 1060434"/>
                    <a:gd name="connsiteX1265" fmla="*/ 582645 w 707180"/>
                    <a:gd name="connsiteY1265" fmla="*/ 772307 h 1060434"/>
                    <a:gd name="connsiteX1266" fmla="*/ 581796 w 707180"/>
                    <a:gd name="connsiteY1266" fmla="*/ 772307 h 1060434"/>
                    <a:gd name="connsiteX1267" fmla="*/ 580071 w 707180"/>
                    <a:gd name="connsiteY1267" fmla="*/ 772307 h 1060434"/>
                    <a:gd name="connsiteX1268" fmla="*/ 580071 w 707180"/>
                    <a:gd name="connsiteY1268" fmla="*/ 773155 h 1060434"/>
                    <a:gd name="connsiteX1269" fmla="*/ 578373 w 707180"/>
                    <a:gd name="connsiteY1269" fmla="*/ 774852 h 1060434"/>
                    <a:gd name="connsiteX1270" fmla="*/ 577524 w 707180"/>
                    <a:gd name="connsiteY1270" fmla="*/ 777424 h 1060434"/>
                    <a:gd name="connsiteX1271" fmla="*/ 575826 w 707180"/>
                    <a:gd name="connsiteY1271" fmla="*/ 780817 h 1060434"/>
                    <a:gd name="connsiteX1272" fmla="*/ 574102 w 707180"/>
                    <a:gd name="connsiteY1272" fmla="*/ 785086 h 1060434"/>
                    <a:gd name="connsiteX1273" fmla="*/ 573253 w 707180"/>
                    <a:gd name="connsiteY1273" fmla="*/ 784237 h 1060434"/>
                    <a:gd name="connsiteX1274" fmla="*/ 569830 w 707180"/>
                    <a:gd name="connsiteY1274" fmla="*/ 788506 h 1060434"/>
                    <a:gd name="connsiteX1275" fmla="*/ 568132 w 707180"/>
                    <a:gd name="connsiteY1275" fmla="*/ 790202 h 1060434"/>
                    <a:gd name="connsiteX1276" fmla="*/ 566434 w 707180"/>
                    <a:gd name="connsiteY1276" fmla="*/ 790202 h 1060434"/>
                    <a:gd name="connsiteX1277" fmla="*/ 565585 w 707180"/>
                    <a:gd name="connsiteY1277" fmla="*/ 792748 h 1060434"/>
                    <a:gd name="connsiteX1278" fmla="*/ 564736 w 707180"/>
                    <a:gd name="connsiteY1278" fmla="*/ 792748 h 1060434"/>
                    <a:gd name="connsiteX1279" fmla="*/ 564736 w 707180"/>
                    <a:gd name="connsiteY1279" fmla="*/ 793622 h 1060434"/>
                    <a:gd name="connsiteX1280" fmla="*/ 563861 w 707180"/>
                    <a:gd name="connsiteY1280" fmla="*/ 794471 h 1060434"/>
                    <a:gd name="connsiteX1281" fmla="*/ 563861 w 707180"/>
                    <a:gd name="connsiteY1281" fmla="*/ 796167 h 1060434"/>
                    <a:gd name="connsiteX1282" fmla="*/ 563012 w 707180"/>
                    <a:gd name="connsiteY1282" fmla="*/ 797864 h 1060434"/>
                    <a:gd name="connsiteX1283" fmla="*/ 562163 w 707180"/>
                    <a:gd name="connsiteY1283" fmla="*/ 797864 h 1060434"/>
                    <a:gd name="connsiteX1284" fmla="*/ 561314 w 707180"/>
                    <a:gd name="connsiteY1284" fmla="*/ 801284 h 1060434"/>
                    <a:gd name="connsiteX1285" fmla="*/ 559616 w 707180"/>
                    <a:gd name="connsiteY1285" fmla="*/ 802133 h 1060434"/>
                    <a:gd name="connsiteX1286" fmla="*/ 559616 w 707180"/>
                    <a:gd name="connsiteY1286" fmla="*/ 805553 h 1060434"/>
                    <a:gd name="connsiteX1287" fmla="*/ 557043 w 707180"/>
                    <a:gd name="connsiteY1287" fmla="*/ 806401 h 1060434"/>
                    <a:gd name="connsiteX1288" fmla="*/ 556194 w 707180"/>
                    <a:gd name="connsiteY1288" fmla="*/ 804704 h 1060434"/>
                    <a:gd name="connsiteX1289" fmla="*/ 554496 w 707180"/>
                    <a:gd name="connsiteY1289" fmla="*/ 804704 h 1060434"/>
                    <a:gd name="connsiteX1290" fmla="*/ 553647 w 707180"/>
                    <a:gd name="connsiteY1290" fmla="*/ 804704 h 1060434"/>
                    <a:gd name="connsiteX1291" fmla="*/ 552771 w 707180"/>
                    <a:gd name="connsiteY1291" fmla="*/ 804704 h 1060434"/>
                    <a:gd name="connsiteX1292" fmla="*/ 551922 w 707180"/>
                    <a:gd name="connsiteY1292" fmla="*/ 804704 h 1060434"/>
                    <a:gd name="connsiteX1293" fmla="*/ 551073 w 707180"/>
                    <a:gd name="connsiteY1293" fmla="*/ 806401 h 1060434"/>
                    <a:gd name="connsiteX1294" fmla="*/ 549375 w 707180"/>
                    <a:gd name="connsiteY1294" fmla="*/ 806401 h 1060434"/>
                    <a:gd name="connsiteX1295" fmla="*/ 549375 w 707180"/>
                    <a:gd name="connsiteY1295" fmla="*/ 808098 h 1060434"/>
                    <a:gd name="connsiteX1296" fmla="*/ 548526 w 707180"/>
                    <a:gd name="connsiteY1296" fmla="*/ 808098 h 1060434"/>
                    <a:gd name="connsiteX1297" fmla="*/ 543406 w 707180"/>
                    <a:gd name="connsiteY1297" fmla="*/ 808946 h 1060434"/>
                    <a:gd name="connsiteX1298" fmla="*/ 543406 w 707180"/>
                    <a:gd name="connsiteY1298" fmla="*/ 810669 h 1060434"/>
                    <a:gd name="connsiteX1299" fmla="*/ 542557 w 707180"/>
                    <a:gd name="connsiteY1299" fmla="*/ 812366 h 1060434"/>
                    <a:gd name="connsiteX1300" fmla="*/ 536587 w 707180"/>
                    <a:gd name="connsiteY1300" fmla="*/ 812366 h 1060434"/>
                    <a:gd name="connsiteX1301" fmla="*/ 536587 w 707180"/>
                    <a:gd name="connsiteY1301" fmla="*/ 813214 h 1060434"/>
                    <a:gd name="connsiteX1302" fmla="*/ 535712 w 707180"/>
                    <a:gd name="connsiteY1302" fmla="*/ 816634 h 1060434"/>
                    <a:gd name="connsiteX1303" fmla="*/ 535712 w 707180"/>
                    <a:gd name="connsiteY1303" fmla="*/ 819179 h 1060434"/>
                    <a:gd name="connsiteX1304" fmla="*/ 535712 w 707180"/>
                    <a:gd name="connsiteY1304" fmla="*/ 822599 h 1060434"/>
                    <a:gd name="connsiteX1305" fmla="*/ 532316 w 707180"/>
                    <a:gd name="connsiteY1305" fmla="*/ 825145 h 1060434"/>
                    <a:gd name="connsiteX1306" fmla="*/ 530591 w 707180"/>
                    <a:gd name="connsiteY1306" fmla="*/ 826868 h 1060434"/>
                    <a:gd name="connsiteX1307" fmla="*/ 529742 w 707180"/>
                    <a:gd name="connsiteY1307" fmla="*/ 826868 h 1060434"/>
                    <a:gd name="connsiteX1308" fmla="*/ 527195 w 707180"/>
                    <a:gd name="connsiteY1308" fmla="*/ 829413 h 1060434"/>
                    <a:gd name="connsiteX1309" fmla="*/ 527195 w 707180"/>
                    <a:gd name="connsiteY1309" fmla="*/ 831958 h 1060434"/>
                    <a:gd name="connsiteX1310" fmla="*/ 524622 w 707180"/>
                    <a:gd name="connsiteY1310" fmla="*/ 834530 h 1060434"/>
                    <a:gd name="connsiteX1311" fmla="*/ 522924 w 707180"/>
                    <a:gd name="connsiteY1311" fmla="*/ 842191 h 1060434"/>
                    <a:gd name="connsiteX1312" fmla="*/ 521226 w 707180"/>
                    <a:gd name="connsiteY1312" fmla="*/ 842191 h 1060434"/>
                    <a:gd name="connsiteX1313" fmla="*/ 519501 w 707180"/>
                    <a:gd name="connsiteY1313" fmla="*/ 841343 h 1060434"/>
                    <a:gd name="connsiteX1314" fmla="*/ 518652 w 707180"/>
                    <a:gd name="connsiteY1314" fmla="*/ 841343 h 1060434"/>
                    <a:gd name="connsiteX1315" fmla="*/ 516954 w 707180"/>
                    <a:gd name="connsiteY1315" fmla="*/ 843066 h 1060434"/>
                    <a:gd name="connsiteX1316" fmla="*/ 514407 w 707180"/>
                    <a:gd name="connsiteY1316" fmla="*/ 843915 h 1060434"/>
                    <a:gd name="connsiteX1317" fmla="*/ 513532 w 707180"/>
                    <a:gd name="connsiteY1317" fmla="*/ 845611 h 1060434"/>
                    <a:gd name="connsiteX1318" fmla="*/ 512683 w 707180"/>
                    <a:gd name="connsiteY1318" fmla="*/ 846460 h 1060434"/>
                    <a:gd name="connsiteX1319" fmla="*/ 511834 w 707180"/>
                    <a:gd name="connsiteY1319" fmla="*/ 846460 h 1060434"/>
                    <a:gd name="connsiteX1320" fmla="*/ 510136 w 707180"/>
                    <a:gd name="connsiteY1320" fmla="*/ 844763 h 1060434"/>
                    <a:gd name="connsiteX1321" fmla="*/ 508411 w 707180"/>
                    <a:gd name="connsiteY1321" fmla="*/ 844763 h 1060434"/>
                    <a:gd name="connsiteX1322" fmla="*/ 507562 w 707180"/>
                    <a:gd name="connsiteY1322" fmla="*/ 844763 h 1060434"/>
                    <a:gd name="connsiteX1323" fmla="*/ 505864 w 707180"/>
                    <a:gd name="connsiteY1323" fmla="*/ 842191 h 1060434"/>
                    <a:gd name="connsiteX1324" fmla="*/ 502442 w 707180"/>
                    <a:gd name="connsiteY1324" fmla="*/ 844763 h 1060434"/>
                    <a:gd name="connsiteX1325" fmla="*/ 499046 w 707180"/>
                    <a:gd name="connsiteY1325" fmla="*/ 843066 h 1060434"/>
                    <a:gd name="connsiteX1326" fmla="*/ 497321 w 707180"/>
                    <a:gd name="connsiteY1326" fmla="*/ 843915 h 1060434"/>
                    <a:gd name="connsiteX1327" fmla="*/ 495624 w 707180"/>
                    <a:gd name="connsiteY1327" fmla="*/ 843915 h 1060434"/>
                    <a:gd name="connsiteX1328" fmla="*/ 493926 w 707180"/>
                    <a:gd name="connsiteY1328" fmla="*/ 843915 h 1060434"/>
                    <a:gd name="connsiteX1329" fmla="*/ 489654 w 707180"/>
                    <a:gd name="connsiteY1329" fmla="*/ 846460 h 1060434"/>
                    <a:gd name="connsiteX1330" fmla="*/ 487107 w 707180"/>
                    <a:gd name="connsiteY1330" fmla="*/ 847308 h 1060434"/>
                    <a:gd name="connsiteX1331" fmla="*/ 484534 w 707180"/>
                    <a:gd name="connsiteY1331" fmla="*/ 847308 h 1060434"/>
                    <a:gd name="connsiteX1332" fmla="*/ 479413 w 707180"/>
                    <a:gd name="connsiteY1332" fmla="*/ 847308 h 1060434"/>
                    <a:gd name="connsiteX1333" fmla="*/ 477715 w 707180"/>
                    <a:gd name="connsiteY1333" fmla="*/ 848157 h 1060434"/>
                    <a:gd name="connsiteX1334" fmla="*/ 476017 w 707180"/>
                    <a:gd name="connsiteY1334" fmla="*/ 848157 h 1060434"/>
                    <a:gd name="connsiteX1335" fmla="*/ 474293 w 707180"/>
                    <a:gd name="connsiteY1335" fmla="*/ 847308 h 1060434"/>
                    <a:gd name="connsiteX1336" fmla="*/ 473444 w 707180"/>
                    <a:gd name="connsiteY1336" fmla="*/ 847308 h 1060434"/>
                    <a:gd name="connsiteX1337" fmla="*/ 471746 w 707180"/>
                    <a:gd name="connsiteY1337" fmla="*/ 848157 h 1060434"/>
                    <a:gd name="connsiteX1338" fmla="*/ 469172 w 707180"/>
                    <a:gd name="connsiteY1338" fmla="*/ 849880 h 1060434"/>
                    <a:gd name="connsiteX1339" fmla="*/ 468323 w 707180"/>
                    <a:gd name="connsiteY1339" fmla="*/ 850728 h 1060434"/>
                    <a:gd name="connsiteX1340" fmla="*/ 465776 w 707180"/>
                    <a:gd name="connsiteY1340" fmla="*/ 850728 h 1060434"/>
                    <a:gd name="connsiteX1341" fmla="*/ 463203 w 707180"/>
                    <a:gd name="connsiteY1341" fmla="*/ 851577 h 1060434"/>
                    <a:gd name="connsiteX1342" fmla="*/ 462354 w 707180"/>
                    <a:gd name="connsiteY1342" fmla="*/ 851577 h 1060434"/>
                    <a:gd name="connsiteX1343" fmla="*/ 461505 w 707180"/>
                    <a:gd name="connsiteY1343" fmla="*/ 853273 h 1060434"/>
                    <a:gd name="connsiteX1344" fmla="*/ 457233 w 707180"/>
                    <a:gd name="connsiteY1344" fmla="*/ 855845 h 1060434"/>
                    <a:gd name="connsiteX1345" fmla="*/ 457233 w 707180"/>
                    <a:gd name="connsiteY1345" fmla="*/ 859238 h 1060434"/>
                    <a:gd name="connsiteX1346" fmla="*/ 456384 w 707180"/>
                    <a:gd name="connsiteY1346" fmla="*/ 859238 h 1060434"/>
                    <a:gd name="connsiteX1347" fmla="*/ 455535 w 707180"/>
                    <a:gd name="connsiteY1347" fmla="*/ 860113 h 1060434"/>
                    <a:gd name="connsiteX1348" fmla="*/ 452113 w 707180"/>
                    <a:gd name="connsiteY1348" fmla="*/ 861810 h 1060434"/>
                    <a:gd name="connsiteX1349" fmla="*/ 449566 w 707180"/>
                    <a:gd name="connsiteY1349" fmla="*/ 863507 h 1060434"/>
                    <a:gd name="connsiteX1350" fmla="*/ 448717 w 707180"/>
                    <a:gd name="connsiteY1350" fmla="*/ 864355 h 1060434"/>
                    <a:gd name="connsiteX1351" fmla="*/ 448717 w 707180"/>
                    <a:gd name="connsiteY1351" fmla="*/ 867775 h 1060434"/>
                    <a:gd name="connsiteX1352" fmla="*/ 447868 w 707180"/>
                    <a:gd name="connsiteY1352" fmla="*/ 868623 h 1060434"/>
                    <a:gd name="connsiteX1353" fmla="*/ 446143 w 707180"/>
                    <a:gd name="connsiteY1353" fmla="*/ 869472 h 1060434"/>
                    <a:gd name="connsiteX1354" fmla="*/ 445294 w 707180"/>
                    <a:gd name="connsiteY1354" fmla="*/ 870320 h 1060434"/>
                    <a:gd name="connsiteX1355" fmla="*/ 442747 w 707180"/>
                    <a:gd name="connsiteY1355" fmla="*/ 869472 h 1060434"/>
                    <a:gd name="connsiteX1356" fmla="*/ 441023 w 707180"/>
                    <a:gd name="connsiteY1356" fmla="*/ 870320 h 1060434"/>
                    <a:gd name="connsiteX1357" fmla="*/ 440174 w 707180"/>
                    <a:gd name="connsiteY1357" fmla="*/ 871195 h 1060434"/>
                    <a:gd name="connsiteX1358" fmla="*/ 441023 w 707180"/>
                    <a:gd name="connsiteY1358" fmla="*/ 872892 h 1060434"/>
                    <a:gd name="connsiteX1359" fmla="*/ 440174 w 707180"/>
                    <a:gd name="connsiteY1359" fmla="*/ 874589 h 1060434"/>
                    <a:gd name="connsiteX1360" fmla="*/ 436778 w 707180"/>
                    <a:gd name="connsiteY1360" fmla="*/ 875437 h 1060434"/>
                    <a:gd name="connsiteX1361" fmla="*/ 433356 w 707180"/>
                    <a:gd name="connsiteY1361" fmla="*/ 874589 h 1060434"/>
                    <a:gd name="connsiteX1362" fmla="*/ 430809 w 707180"/>
                    <a:gd name="connsiteY1362" fmla="*/ 875437 h 1060434"/>
                    <a:gd name="connsiteX1363" fmla="*/ 428235 w 707180"/>
                    <a:gd name="connsiteY1363" fmla="*/ 874589 h 1060434"/>
                    <a:gd name="connsiteX1364" fmla="*/ 427386 w 707180"/>
                    <a:gd name="connsiteY1364" fmla="*/ 875437 h 1060434"/>
                    <a:gd name="connsiteX1365" fmla="*/ 426537 w 707180"/>
                    <a:gd name="connsiteY1365" fmla="*/ 877160 h 1060434"/>
                    <a:gd name="connsiteX1366" fmla="*/ 423964 w 707180"/>
                    <a:gd name="connsiteY1366" fmla="*/ 880554 h 1060434"/>
                    <a:gd name="connsiteX1367" fmla="*/ 423115 w 707180"/>
                    <a:gd name="connsiteY1367" fmla="*/ 879705 h 1060434"/>
                    <a:gd name="connsiteX1368" fmla="*/ 421417 w 707180"/>
                    <a:gd name="connsiteY1368" fmla="*/ 880554 h 1060434"/>
                    <a:gd name="connsiteX1369" fmla="*/ 419692 w 707180"/>
                    <a:gd name="connsiteY1369" fmla="*/ 880554 h 1060434"/>
                    <a:gd name="connsiteX1370" fmla="*/ 417145 w 707180"/>
                    <a:gd name="connsiteY1370" fmla="*/ 881402 h 1060434"/>
                    <a:gd name="connsiteX1371" fmla="*/ 415447 w 707180"/>
                    <a:gd name="connsiteY1371" fmla="*/ 881402 h 1060434"/>
                    <a:gd name="connsiteX1372" fmla="*/ 415447 w 707180"/>
                    <a:gd name="connsiteY1372" fmla="*/ 880554 h 1060434"/>
                    <a:gd name="connsiteX1373" fmla="*/ 412874 w 707180"/>
                    <a:gd name="connsiteY1373" fmla="*/ 879705 h 1060434"/>
                    <a:gd name="connsiteX1374" fmla="*/ 412025 w 707180"/>
                    <a:gd name="connsiteY1374" fmla="*/ 878857 h 1060434"/>
                    <a:gd name="connsiteX1375" fmla="*/ 412025 w 707180"/>
                    <a:gd name="connsiteY1375" fmla="*/ 879705 h 1060434"/>
                    <a:gd name="connsiteX1376" fmla="*/ 412025 w 707180"/>
                    <a:gd name="connsiteY1376" fmla="*/ 882277 h 1060434"/>
                    <a:gd name="connsiteX1377" fmla="*/ 410327 w 707180"/>
                    <a:gd name="connsiteY1377" fmla="*/ 883974 h 1060434"/>
                    <a:gd name="connsiteX1378" fmla="*/ 408629 w 707180"/>
                    <a:gd name="connsiteY1378" fmla="*/ 885670 h 1060434"/>
                    <a:gd name="connsiteX1379" fmla="*/ 406904 w 707180"/>
                    <a:gd name="connsiteY1379" fmla="*/ 886519 h 1060434"/>
                    <a:gd name="connsiteX1380" fmla="*/ 406904 w 707180"/>
                    <a:gd name="connsiteY1380" fmla="*/ 889090 h 1060434"/>
                    <a:gd name="connsiteX1381" fmla="*/ 406055 w 707180"/>
                    <a:gd name="connsiteY1381" fmla="*/ 889939 h 1060434"/>
                    <a:gd name="connsiteX1382" fmla="*/ 400935 w 707180"/>
                    <a:gd name="connsiteY1382" fmla="*/ 890787 h 1060434"/>
                    <a:gd name="connsiteX1383" fmla="*/ 399237 w 707180"/>
                    <a:gd name="connsiteY1383" fmla="*/ 890787 h 1060434"/>
                    <a:gd name="connsiteX1384" fmla="*/ 399237 w 707180"/>
                    <a:gd name="connsiteY1384" fmla="*/ 888242 h 1060434"/>
                    <a:gd name="connsiteX1385" fmla="*/ 397512 w 707180"/>
                    <a:gd name="connsiteY1385" fmla="*/ 885670 h 1060434"/>
                    <a:gd name="connsiteX1386" fmla="*/ 397512 w 707180"/>
                    <a:gd name="connsiteY1386" fmla="*/ 883125 h 1060434"/>
                    <a:gd name="connsiteX1387" fmla="*/ 396663 w 707180"/>
                    <a:gd name="connsiteY1387" fmla="*/ 881402 h 1060434"/>
                    <a:gd name="connsiteX1388" fmla="*/ 395814 w 707180"/>
                    <a:gd name="connsiteY1388" fmla="*/ 881402 h 1060434"/>
                    <a:gd name="connsiteX1389" fmla="*/ 394116 w 707180"/>
                    <a:gd name="connsiteY1389" fmla="*/ 883125 h 1060434"/>
                    <a:gd name="connsiteX1390" fmla="*/ 393267 w 707180"/>
                    <a:gd name="connsiteY1390" fmla="*/ 883125 h 1060434"/>
                    <a:gd name="connsiteX1391" fmla="*/ 392418 w 707180"/>
                    <a:gd name="connsiteY1391" fmla="*/ 883125 h 1060434"/>
                    <a:gd name="connsiteX1392" fmla="*/ 389845 w 707180"/>
                    <a:gd name="connsiteY1392" fmla="*/ 879705 h 1060434"/>
                    <a:gd name="connsiteX1393" fmla="*/ 388147 w 707180"/>
                    <a:gd name="connsiteY1393" fmla="*/ 878857 h 1060434"/>
                    <a:gd name="connsiteX1394" fmla="*/ 385573 w 707180"/>
                    <a:gd name="connsiteY1394" fmla="*/ 878857 h 1060434"/>
                    <a:gd name="connsiteX1395" fmla="*/ 383026 w 707180"/>
                    <a:gd name="connsiteY1395" fmla="*/ 877160 h 1060434"/>
                    <a:gd name="connsiteX1396" fmla="*/ 383026 w 707180"/>
                    <a:gd name="connsiteY1396" fmla="*/ 876285 h 1060434"/>
                    <a:gd name="connsiteX1397" fmla="*/ 382177 w 707180"/>
                    <a:gd name="connsiteY1397" fmla="*/ 874589 h 1060434"/>
                    <a:gd name="connsiteX1398" fmla="*/ 381328 w 707180"/>
                    <a:gd name="connsiteY1398" fmla="*/ 871195 h 1060434"/>
                    <a:gd name="connsiteX1399" fmla="*/ 381328 w 707180"/>
                    <a:gd name="connsiteY1399" fmla="*/ 869472 h 1060434"/>
                    <a:gd name="connsiteX1400" fmla="*/ 382177 w 707180"/>
                    <a:gd name="connsiteY1400" fmla="*/ 866927 h 1060434"/>
                    <a:gd name="connsiteX1401" fmla="*/ 381328 w 707180"/>
                    <a:gd name="connsiteY1401" fmla="*/ 866078 h 1060434"/>
                    <a:gd name="connsiteX1402" fmla="*/ 381328 w 707180"/>
                    <a:gd name="connsiteY1402" fmla="*/ 865203 h 1060434"/>
                    <a:gd name="connsiteX1403" fmla="*/ 379604 w 707180"/>
                    <a:gd name="connsiteY1403" fmla="*/ 863507 h 1060434"/>
                    <a:gd name="connsiteX1404" fmla="*/ 377906 w 707180"/>
                    <a:gd name="connsiteY1404" fmla="*/ 862658 h 1060434"/>
                    <a:gd name="connsiteX1405" fmla="*/ 375359 w 707180"/>
                    <a:gd name="connsiteY1405" fmla="*/ 863507 h 1060434"/>
                    <a:gd name="connsiteX1406" fmla="*/ 374483 w 707180"/>
                    <a:gd name="connsiteY1406" fmla="*/ 863507 h 1060434"/>
                    <a:gd name="connsiteX1407" fmla="*/ 369363 w 707180"/>
                    <a:gd name="connsiteY1407" fmla="*/ 864355 h 1060434"/>
                    <a:gd name="connsiteX1408" fmla="*/ 369363 w 707180"/>
                    <a:gd name="connsiteY1408" fmla="*/ 861810 h 1060434"/>
                    <a:gd name="connsiteX1409" fmla="*/ 368514 w 707180"/>
                    <a:gd name="connsiteY1409" fmla="*/ 861810 h 1060434"/>
                    <a:gd name="connsiteX1410" fmla="*/ 366816 w 707180"/>
                    <a:gd name="connsiteY1410" fmla="*/ 861810 h 1060434"/>
                    <a:gd name="connsiteX1411" fmla="*/ 365967 w 707180"/>
                    <a:gd name="connsiteY1411" fmla="*/ 861810 h 1060434"/>
                    <a:gd name="connsiteX1412" fmla="*/ 365967 w 707180"/>
                    <a:gd name="connsiteY1412" fmla="*/ 860962 h 1060434"/>
                    <a:gd name="connsiteX1413" fmla="*/ 364269 w 707180"/>
                    <a:gd name="connsiteY1413" fmla="*/ 860113 h 1060434"/>
                    <a:gd name="connsiteX1414" fmla="*/ 363394 w 707180"/>
                    <a:gd name="connsiteY1414" fmla="*/ 860113 h 1060434"/>
                    <a:gd name="connsiteX1415" fmla="*/ 363394 w 707180"/>
                    <a:gd name="connsiteY1415" fmla="*/ 859238 h 1060434"/>
                    <a:gd name="connsiteX1416" fmla="*/ 362545 w 707180"/>
                    <a:gd name="connsiteY1416" fmla="*/ 859238 h 1060434"/>
                    <a:gd name="connsiteX1417" fmla="*/ 361696 w 707180"/>
                    <a:gd name="connsiteY1417" fmla="*/ 858390 h 1060434"/>
                    <a:gd name="connsiteX1418" fmla="*/ 360847 w 707180"/>
                    <a:gd name="connsiteY1418" fmla="*/ 859238 h 1060434"/>
                    <a:gd name="connsiteX1419" fmla="*/ 359998 w 707180"/>
                    <a:gd name="connsiteY1419" fmla="*/ 859238 h 1060434"/>
                    <a:gd name="connsiteX1420" fmla="*/ 359998 w 707180"/>
                    <a:gd name="connsiteY1420" fmla="*/ 860962 h 1060434"/>
                    <a:gd name="connsiteX1421" fmla="*/ 358273 w 707180"/>
                    <a:gd name="connsiteY1421" fmla="*/ 859238 h 1060434"/>
                    <a:gd name="connsiteX1422" fmla="*/ 356575 w 707180"/>
                    <a:gd name="connsiteY1422" fmla="*/ 859238 h 1060434"/>
                    <a:gd name="connsiteX1423" fmla="*/ 354877 w 707180"/>
                    <a:gd name="connsiteY1423" fmla="*/ 863507 h 1060434"/>
                    <a:gd name="connsiteX1424" fmla="*/ 352304 w 707180"/>
                    <a:gd name="connsiteY1424" fmla="*/ 865203 h 1060434"/>
                    <a:gd name="connsiteX1425" fmla="*/ 351455 w 707180"/>
                    <a:gd name="connsiteY1425" fmla="*/ 864355 h 1060434"/>
                    <a:gd name="connsiteX1426" fmla="*/ 350606 w 707180"/>
                    <a:gd name="connsiteY1426" fmla="*/ 862658 h 1060434"/>
                    <a:gd name="connsiteX1427" fmla="*/ 348908 w 707180"/>
                    <a:gd name="connsiteY1427" fmla="*/ 862658 h 1060434"/>
                    <a:gd name="connsiteX1428" fmla="*/ 348059 w 707180"/>
                    <a:gd name="connsiteY1428" fmla="*/ 862658 h 1060434"/>
                    <a:gd name="connsiteX1429" fmla="*/ 346334 w 707180"/>
                    <a:gd name="connsiteY1429" fmla="*/ 863507 h 1060434"/>
                    <a:gd name="connsiteX1430" fmla="*/ 342938 w 707180"/>
                    <a:gd name="connsiteY1430" fmla="*/ 863507 h 1060434"/>
                    <a:gd name="connsiteX1431" fmla="*/ 342089 w 707180"/>
                    <a:gd name="connsiteY1431" fmla="*/ 865203 h 1060434"/>
                    <a:gd name="connsiteX1432" fmla="*/ 341214 w 707180"/>
                    <a:gd name="connsiteY1432" fmla="*/ 865203 h 1060434"/>
                    <a:gd name="connsiteX1433" fmla="*/ 340365 w 707180"/>
                    <a:gd name="connsiteY1433" fmla="*/ 865203 h 1060434"/>
                    <a:gd name="connsiteX1434" fmla="*/ 339516 w 707180"/>
                    <a:gd name="connsiteY1434" fmla="*/ 861810 h 1060434"/>
                    <a:gd name="connsiteX1435" fmla="*/ 338667 w 707180"/>
                    <a:gd name="connsiteY1435" fmla="*/ 861810 h 1060434"/>
                    <a:gd name="connsiteX1436" fmla="*/ 336969 w 707180"/>
                    <a:gd name="connsiteY1436" fmla="*/ 860962 h 1060434"/>
                    <a:gd name="connsiteX1437" fmla="*/ 335244 w 707180"/>
                    <a:gd name="connsiteY1437" fmla="*/ 858390 h 1060434"/>
                    <a:gd name="connsiteX1438" fmla="*/ 334395 w 707180"/>
                    <a:gd name="connsiteY1438" fmla="*/ 858390 h 1060434"/>
                    <a:gd name="connsiteX1439" fmla="*/ 331848 w 707180"/>
                    <a:gd name="connsiteY1439" fmla="*/ 858390 h 1060434"/>
                    <a:gd name="connsiteX1440" fmla="*/ 329275 w 707180"/>
                    <a:gd name="connsiteY1440" fmla="*/ 855845 h 1060434"/>
                    <a:gd name="connsiteX1441" fmla="*/ 326728 w 707180"/>
                    <a:gd name="connsiteY1441" fmla="*/ 851577 h 1060434"/>
                    <a:gd name="connsiteX1442" fmla="*/ 325879 w 707180"/>
                    <a:gd name="connsiteY1442" fmla="*/ 849880 h 1060434"/>
                    <a:gd name="connsiteX1443" fmla="*/ 322456 w 707180"/>
                    <a:gd name="connsiteY1443" fmla="*/ 845611 h 1060434"/>
                    <a:gd name="connsiteX1444" fmla="*/ 320758 w 707180"/>
                    <a:gd name="connsiteY1444" fmla="*/ 844763 h 1060434"/>
                    <a:gd name="connsiteX1445" fmla="*/ 319909 w 707180"/>
                    <a:gd name="connsiteY1445" fmla="*/ 844763 h 1060434"/>
                    <a:gd name="connsiteX1446" fmla="*/ 318185 w 707180"/>
                    <a:gd name="connsiteY1446" fmla="*/ 843915 h 1060434"/>
                    <a:gd name="connsiteX1447" fmla="*/ 315638 w 707180"/>
                    <a:gd name="connsiteY1447" fmla="*/ 844763 h 1060434"/>
                    <a:gd name="connsiteX1448" fmla="*/ 313940 w 707180"/>
                    <a:gd name="connsiteY1448" fmla="*/ 845611 h 1060434"/>
                    <a:gd name="connsiteX1449" fmla="*/ 310518 w 707180"/>
                    <a:gd name="connsiteY1449" fmla="*/ 849031 h 1060434"/>
                    <a:gd name="connsiteX1450" fmla="*/ 308820 w 707180"/>
                    <a:gd name="connsiteY1450" fmla="*/ 850728 h 1060434"/>
                    <a:gd name="connsiteX1451" fmla="*/ 307944 w 707180"/>
                    <a:gd name="connsiteY1451" fmla="*/ 850728 h 1060434"/>
                    <a:gd name="connsiteX1452" fmla="*/ 305397 w 707180"/>
                    <a:gd name="connsiteY1452" fmla="*/ 851577 h 1060434"/>
                    <a:gd name="connsiteX1453" fmla="*/ 304548 w 707180"/>
                    <a:gd name="connsiteY1453" fmla="*/ 851577 h 1060434"/>
                    <a:gd name="connsiteX1454" fmla="*/ 301975 w 707180"/>
                    <a:gd name="connsiteY1454" fmla="*/ 854122 h 1060434"/>
                    <a:gd name="connsiteX1455" fmla="*/ 299428 w 707180"/>
                    <a:gd name="connsiteY1455" fmla="*/ 857542 h 1060434"/>
                    <a:gd name="connsiteX1456" fmla="*/ 297730 w 707180"/>
                    <a:gd name="connsiteY1456" fmla="*/ 858390 h 1060434"/>
                    <a:gd name="connsiteX1457" fmla="*/ 292609 w 707180"/>
                    <a:gd name="connsiteY1457" fmla="*/ 862658 h 1060434"/>
                    <a:gd name="connsiteX1458" fmla="*/ 290036 w 707180"/>
                    <a:gd name="connsiteY1458" fmla="*/ 864355 h 1060434"/>
                    <a:gd name="connsiteX1459" fmla="*/ 282368 w 707180"/>
                    <a:gd name="connsiteY1459" fmla="*/ 866927 h 1060434"/>
                    <a:gd name="connsiteX1460" fmla="*/ 279795 w 707180"/>
                    <a:gd name="connsiteY1460" fmla="*/ 867775 h 1060434"/>
                    <a:gd name="connsiteX1461" fmla="*/ 278097 w 707180"/>
                    <a:gd name="connsiteY1461" fmla="*/ 869472 h 1060434"/>
                    <a:gd name="connsiteX1462" fmla="*/ 276399 w 707180"/>
                    <a:gd name="connsiteY1462" fmla="*/ 872892 h 1060434"/>
                    <a:gd name="connsiteX1463" fmla="*/ 273825 w 707180"/>
                    <a:gd name="connsiteY1463" fmla="*/ 874589 h 1060434"/>
                    <a:gd name="connsiteX1464" fmla="*/ 269580 w 707180"/>
                    <a:gd name="connsiteY1464" fmla="*/ 881402 h 1060434"/>
                    <a:gd name="connsiteX1465" fmla="*/ 269580 w 707180"/>
                    <a:gd name="connsiteY1465" fmla="*/ 883125 h 1060434"/>
                    <a:gd name="connsiteX1466" fmla="*/ 270429 w 707180"/>
                    <a:gd name="connsiteY1466" fmla="*/ 886519 h 1060434"/>
                    <a:gd name="connsiteX1467" fmla="*/ 270429 w 707180"/>
                    <a:gd name="connsiteY1467" fmla="*/ 889939 h 1060434"/>
                    <a:gd name="connsiteX1468" fmla="*/ 272127 w 707180"/>
                    <a:gd name="connsiteY1468" fmla="*/ 890787 h 1060434"/>
                    <a:gd name="connsiteX1469" fmla="*/ 271278 w 707180"/>
                    <a:gd name="connsiteY1469" fmla="*/ 890787 h 1060434"/>
                    <a:gd name="connsiteX1470" fmla="*/ 271278 w 707180"/>
                    <a:gd name="connsiteY1470" fmla="*/ 891635 h 1060434"/>
                    <a:gd name="connsiteX1471" fmla="*/ 270429 w 707180"/>
                    <a:gd name="connsiteY1471" fmla="*/ 893359 h 1060434"/>
                    <a:gd name="connsiteX1472" fmla="*/ 272976 w 707180"/>
                    <a:gd name="connsiteY1472" fmla="*/ 894207 h 1060434"/>
                    <a:gd name="connsiteX1473" fmla="*/ 276399 w 707180"/>
                    <a:gd name="connsiteY1473" fmla="*/ 900172 h 1060434"/>
                    <a:gd name="connsiteX1474" fmla="*/ 276399 w 707180"/>
                    <a:gd name="connsiteY1474" fmla="*/ 901869 h 1060434"/>
                    <a:gd name="connsiteX1475" fmla="*/ 276399 w 707180"/>
                    <a:gd name="connsiteY1475" fmla="*/ 902717 h 1060434"/>
                    <a:gd name="connsiteX1476" fmla="*/ 276399 w 707180"/>
                    <a:gd name="connsiteY1476" fmla="*/ 904441 h 1060434"/>
                    <a:gd name="connsiteX1477" fmla="*/ 278097 w 707180"/>
                    <a:gd name="connsiteY1477" fmla="*/ 909531 h 1060434"/>
                    <a:gd name="connsiteX1478" fmla="*/ 279795 w 707180"/>
                    <a:gd name="connsiteY1478" fmla="*/ 910406 h 1060434"/>
                    <a:gd name="connsiteX1479" fmla="*/ 280670 w 707180"/>
                    <a:gd name="connsiteY1479" fmla="*/ 911254 h 1060434"/>
                    <a:gd name="connsiteX1480" fmla="*/ 285764 w 707180"/>
                    <a:gd name="connsiteY1480" fmla="*/ 912951 h 1060434"/>
                    <a:gd name="connsiteX1481" fmla="*/ 286640 w 707180"/>
                    <a:gd name="connsiteY1481" fmla="*/ 914647 h 1060434"/>
                    <a:gd name="connsiteX1482" fmla="*/ 287489 w 707180"/>
                    <a:gd name="connsiteY1482" fmla="*/ 914647 h 1060434"/>
                    <a:gd name="connsiteX1483" fmla="*/ 289187 w 707180"/>
                    <a:gd name="connsiteY1483" fmla="*/ 914647 h 1060434"/>
                    <a:gd name="connsiteX1484" fmla="*/ 290885 w 707180"/>
                    <a:gd name="connsiteY1484" fmla="*/ 916371 h 1060434"/>
                    <a:gd name="connsiteX1485" fmla="*/ 292609 w 707180"/>
                    <a:gd name="connsiteY1485" fmla="*/ 917219 h 1060434"/>
                    <a:gd name="connsiteX1486" fmla="*/ 294307 w 707180"/>
                    <a:gd name="connsiteY1486" fmla="*/ 918916 h 1060434"/>
                    <a:gd name="connsiteX1487" fmla="*/ 294307 w 707180"/>
                    <a:gd name="connsiteY1487" fmla="*/ 919764 h 1060434"/>
                    <a:gd name="connsiteX1488" fmla="*/ 292609 w 707180"/>
                    <a:gd name="connsiteY1488" fmla="*/ 921487 h 1060434"/>
                    <a:gd name="connsiteX1489" fmla="*/ 292609 w 707180"/>
                    <a:gd name="connsiteY1489" fmla="*/ 923184 h 1060434"/>
                    <a:gd name="connsiteX1490" fmla="*/ 291760 w 707180"/>
                    <a:gd name="connsiteY1490" fmla="*/ 924881 h 1060434"/>
                    <a:gd name="connsiteX1491" fmla="*/ 289187 w 707180"/>
                    <a:gd name="connsiteY1491" fmla="*/ 925729 h 1060434"/>
                    <a:gd name="connsiteX1492" fmla="*/ 289187 w 707180"/>
                    <a:gd name="connsiteY1492" fmla="*/ 927453 h 1060434"/>
                    <a:gd name="connsiteX1493" fmla="*/ 287489 w 707180"/>
                    <a:gd name="connsiteY1493" fmla="*/ 927453 h 1060434"/>
                    <a:gd name="connsiteX1494" fmla="*/ 287489 w 707180"/>
                    <a:gd name="connsiteY1494" fmla="*/ 928301 h 1060434"/>
                    <a:gd name="connsiteX1495" fmla="*/ 287489 w 707180"/>
                    <a:gd name="connsiteY1495" fmla="*/ 929998 h 1060434"/>
                    <a:gd name="connsiteX1496" fmla="*/ 289187 w 707180"/>
                    <a:gd name="connsiteY1496" fmla="*/ 929998 h 1060434"/>
                    <a:gd name="connsiteX1497" fmla="*/ 290036 w 707180"/>
                    <a:gd name="connsiteY1497" fmla="*/ 930846 h 1060434"/>
                    <a:gd name="connsiteX1498" fmla="*/ 290036 w 707180"/>
                    <a:gd name="connsiteY1498" fmla="*/ 931694 h 1060434"/>
                    <a:gd name="connsiteX1499" fmla="*/ 288338 w 707180"/>
                    <a:gd name="connsiteY1499" fmla="*/ 935114 h 1060434"/>
                    <a:gd name="connsiteX1500" fmla="*/ 290885 w 707180"/>
                    <a:gd name="connsiteY1500" fmla="*/ 937659 h 1060434"/>
                    <a:gd name="connsiteX1501" fmla="*/ 292609 w 707180"/>
                    <a:gd name="connsiteY1501" fmla="*/ 938534 h 1060434"/>
                    <a:gd name="connsiteX1502" fmla="*/ 293458 w 707180"/>
                    <a:gd name="connsiteY1502" fmla="*/ 940231 h 1060434"/>
                    <a:gd name="connsiteX1503" fmla="*/ 292609 w 707180"/>
                    <a:gd name="connsiteY1503" fmla="*/ 943651 h 1060434"/>
                    <a:gd name="connsiteX1504" fmla="*/ 290036 w 707180"/>
                    <a:gd name="connsiteY1504" fmla="*/ 945348 h 1060434"/>
                    <a:gd name="connsiteX1505" fmla="*/ 289187 w 707180"/>
                    <a:gd name="connsiteY1505" fmla="*/ 947893 h 1060434"/>
                    <a:gd name="connsiteX1506" fmla="*/ 289187 w 707180"/>
                    <a:gd name="connsiteY1506" fmla="*/ 949616 h 1060434"/>
                    <a:gd name="connsiteX1507" fmla="*/ 284915 w 707180"/>
                    <a:gd name="connsiteY1507" fmla="*/ 949616 h 1060434"/>
                    <a:gd name="connsiteX1508" fmla="*/ 281519 w 707180"/>
                    <a:gd name="connsiteY1508" fmla="*/ 949616 h 1060434"/>
                    <a:gd name="connsiteX1509" fmla="*/ 280670 w 707180"/>
                    <a:gd name="connsiteY1509" fmla="*/ 950465 h 1060434"/>
                    <a:gd name="connsiteX1510" fmla="*/ 278946 w 707180"/>
                    <a:gd name="connsiteY1510" fmla="*/ 953010 h 1060434"/>
                    <a:gd name="connsiteX1511" fmla="*/ 279795 w 707180"/>
                    <a:gd name="connsiteY1511" fmla="*/ 954733 h 1060434"/>
                    <a:gd name="connsiteX1512" fmla="*/ 279795 w 707180"/>
                    <a:gd name="connsiteY1512" fmla="*/ 957278 h 1060434"/>
                    <a:gd name="connsiteX1513" fmla="*/ 278946 w 707180"/>
                    <a:gd name="connsiteY1513" fmla="*/ 963243 h 1060434"/>
                    <a:gd name="connsiteX1514" fmla="*/ 276399 w 707180"/>
                    <a:gd name="connsiteY1514" fmla="*/ 966663 h 1060434"/>
                    <a:gd name="connsiteX1515" fmla="*/ 271278 w 707180"/>
                    <a:gd name="connsiteY1515" fmla="*/ 971780 h 1060434"/>
                    <a:gd name="connsiteX1516" fmla="*/ 271278 w 707180"/>
                    <a:gd name="connsiteY1516" fmla="*/ 972628 h 1060434"/>
                    <a:gd name="connsiteX1517" fmla="*/ 271278 w 707180"/>
                    <a:gd name="connsiteY1517" fmla="*/ 973477 h 1060434"/>
                    <a:gd name="connsiteX1518" fmla="*/ 271278 w 707180"/>
                    <a:gd name="connsiteY1518" fmla="*/ 974325 h 1060434"/>
                    <a:gd name="connsiteX1519" fmla="*/ 271278 w 707180"/>
                    <a:gd name="connsiteY1519" fmla="*/ 976022 h 1060434"/>
                    <a:gd name="connsiteX1520" fmla="*/ 271278 w 707180"/>
                    <a:gd name="connsiteY1520" fmla="*/ 979442 h 1060434"/>
                    <a:gd name="connsiteX1521" fmla="*/ 269580 w 707180"/>
                    <a:gd name="connsiteY1521" fmla="*/ 981138 h 1060434"/>
                    <a:gd name="connsiteX1522" fmla="*/ 267007 w 707180"/>
                    <a:gd name="connsiteY1522" fmla="*/ 982862 h 1060434"/>
                    <a:gd name="connsiteX1523" fmla="*/ 265309 w 707180"/>
                    <a:gd name="connsiteY1523" fmla="*/ 984558 h 1060434"/>
                    <a:gd name="connsiteX1524" fmla="*/ 264460 w 707180"/>
                    <a:gd name="connsiteY1524" fmla="*/ 985407 h 1060434"/>
                    <a:gd name="connsiteX1525" fmla="*/ 263584 w 707180"/>
                    <a:gd name="connsiteY1525" fmla="*/ 987978 h 1060434"/>
                    <a:gd name="connsiteX1526" fmla="*/ 261886 w 707180"/>
                    <a:gd name="connsiteY1526" fmla="*/ 989675 h 1060434"/>
                    <a:gd name="connsiteX1527" fmla="*/ 261037 w 707180"/>
                    <a:gd name="connsiteY1527" fmla="*/ 993943 h 1060434"/>
                    <a:gd name="connsiteX1528" fmla="*/ 261037 w 707180"/>
                    <a:gd name="connsiteY1528" fmla="*/ 994792 h 1060434"/>
                    <a:gd name="connsiteX1529" fmla="*/ 258490 w 707180"/>
                    <a:gd name="connsiteY1529" fmla="*/ 994792 h 1060434"/>
                    <a:gd name="connsiteX1530" fmla="*/ 255068 w 707180"/>
                    <a:gd name="connsiteY1530" fmla="*/ 994792 h 1060434"/>
                    <a:gd name="connsiteX1531" fmla="*/ 251645 w 707180"/>
                    <a:gd name="connsiteY1531" fmla="*/ 993069 h 1060434"/>
                    <a:gd name="connsiteX1532" fmla="*/ 249947 w 707180"/>
                    <a:gd name="connsiteY1532" fmla="*/ 992220 h 1060434"/>
                    <a:gd name="connsiteX1533" fmla="*/ 248250 w 707180"/>
                    <a:gd name="connsiteY1533" fmla="*/ 992220 h 1060434"/>
                    <a:gd name="connsiteX1534" fmla="*/ 247401 w 707180"/>
                    <a:gd name="connsiteY1534" fmla="*/ 993943 h 1060434"/>
                    <a:gd name="connsiteX1535" fmla="*/ 246525 w 707180"/>
                    <a:gd name="connsiteY1535" fmla="*/ 997337 h 1060434"/>
                    <a:gd name="connsiteX1536" fmla="*/ 247401 w 707180"/>
                    <a:gd name="connsiteY1536" fmla="*/ 1001605 h 1060434"/>
                    <a:gd name="connsiteX1537" fmla="*/ 247401 w 707180"/>
                    <a:gd name="connsiteY1537" fmla="*/ 1002454 h 1060434"/>
                    <a:gd name="connsiteX1538" fmla="*/ 245676 w 707180"/>
                    <a:gd name="connsiteY1538" fmla="*/ 1004150 h 1060434"/>
                    <a:gd name="connsiteX1539" fmla="*/ 244827 w 707180"/>
                    <a:gd name="connsiteY1539" fmla="*/ 1005025 h 1060434"/>
                    <a:gd name="connsiteX1540" fmla="*/ 242280 w 707180"/>
                    <a:gd name="connsiteY1540" fmla="*/ 1013535 h 1060434"/>
                    <a:gd name="connsiteX1541" fmla="*/ 241405 w 707180"/>
                    <a:gd name="connsiteY1541" fmla="*/ 1015232 h 1060434"/>
                    <a:gd name="connsiteX1542" fmla="*/ 240556 w 707180"/>
                    <a:gd name="connsiteY1542" fmla="*/ 1016107 h 1060434"/>
                    <a:gd name="connsiteX1543" fmla="*/ 238009 w 707180"/>
                    <a:gd name="connsiteY1543" fmla="*/ 1016107 h 1060434"/>
                    <a:gd name="connsiteX1544" fmla="*/ 237160 w 707180"/>
                    <a:gd name="connsiteY1544" fmla="*/ 1016955 h 1060434"/>
                    <a:gd name="connsiteX1545" fmla="*/ 235435 w 707180"/>
                    <a:gd name="connsiteY1545" fmla="*/ 1020349 h 1060434"/>
                    <a:gd name="connsiteX1546" fmla="*/ 234586 w 707180"/>
                    <a:gd name="connsiteY1546" fmla="*/ 1022072 h 1060434"/>
                    <a:gd name="connsiteX1547" fmla="*/ 233737 w 707180"/>
                    <a:gd name="connsiteY1547" fmla="*/ 1022072 h 1060434"/>
                    <a:gd name="connsiteX1548" fmla="*/ 232039 w 707180"/>
                    <a:gd name="connsiteY1548" fmla="*/ 1022921 h 1060434"/>
                    <a:gd name="connsiteX1549" fmla="*/ 231190 w 707180"/>
                    <a:gd name="connsiteY1549" fmla="*/ 1022921 h 1060434"/>
                    <a:gd name="connsiteX1550" fmla="*/ 230341 w 707180"/>
                    <a:gd name="connsiteY1550" fmla="*/ 1022921 h 1060434"/>
                    <a:gd name="connsiteX1551" fmla="*/ 228617 w 707180"/>
                    <a:gd name="connsiteY1551" fmla="*/ 1022072 h 1060434"/>
                    <a:gd name="connsiteX1552" fmla="*/ 226919 w 707180"/>
                    <a:gd name="connsiteY1552" fmla="*/ 1021224 h 1060434"/>
                    <a:gd name="connsiteX1553" fmla="*/ 224345 w 707180"/>
                    <a:gd name="connsiteY1553" fmla="*/ 1019501 h 1060434"/>
                    <a:gd name="connsiteX1554" fmla="*/ 223496 w 707180"/>
                    <a:gd name="connsiteY1554" fmla="*/ 1019501 h 1060434"/>
                    <a:gd name="connsiteX1555" fmla="*/ 220949 w 707180"/>
                    <a:gd name="connsiteY1555" fmla="*/ 1021224 h 1060434"/>
                    <a:gd name="connsiteX1556" fmla="*/ 220100 w 707180"/>
                    <a:gd name="connsiteY1556" fmla="*/ 1021224 h 1060434"/>
                    <a:gd name="connsiteX1557" fmla="*/ 217527 w 707180"/>
                    <a:gd name="connsiteY1557" fmla="*/ 1020349 h 1060434"/>
                    <a:gd name="connsiteX1558" fmla="*/ 214980 w 707180"/>
                    <a:gd name="connsiteY1558" fmla="*/ 1018652 h 1060434"/>
                    <a:gd name="connsiteX1559" fmla="*/ 212406 w 707180"/>
                    <a:gd name="connsiteY1559" fmla="*/ 1013535 h 1060434"/>
                    <a:gd name="connsiteX1560" fmla="*/ 211557 w 707180"/>
                    <a:gd name="connsiteY1560" fmla="*/ 1012687 h 1060434"/>
                    <a:gd name="connsiteX1561" fmla="*/ 210708 w 707180"/>
                    <a:gd name="connsiteY1561" fmla="*/ 1011839 h 1060434"/>
                    <a:gd name="connsiteX1562" fmla="*/ 209010 w 707180"/>
                    <a:gd name="connsiteY1562" fmla="*/ 1010990 h 1060434"/>
                    <a:gd name="connsiteX1563" fmla="*/ 207286 w 707180"/>
                    <a:gd name="connsiteY1563" fmla="*/ 1010990 h 1060434"/>
                    <a:gd name="connsiteX1564" fmla="*/ 206437 w 707180"/>
                    <a:gd name="connsiteY1564" fmla="*/ 1011839 h 1060434"/>
                    <a:gd name="connsiteX1565" fmla="*/ 201316 w 707180"/>
                    <a:gd name="connsiteY1565" fmla="*/ 1017804 h 1060434"/>
                    <a:gd name="connsiteX1566" fmla="*/ 200467 w 707180"/>
                    <a:gd name="connsiteY1566" fmla="*/ 1018652 h 1060434"/>
                    <a:gd name="connsiteX1567" fmla="*/ 197920 w 707180"/>
                    <a:gd name="connsiteY1567" fmla="*/ 1019501 h 1060434"/>
                    <a:gd name="connsiteX1568" fmla="*/ 194498 w 707180"/>
                    <a:gd name="connsiteY1568" fmla="*/ 1018652 h 1060434"/>
                    <a:gd name="connsiteX1569" fmla="*/ 193649 w 707180"/>
                    <a:gd name="connsiteY1569" fmla="*/ 1018652 h 1060434"/>
                    <a:gd name="connsiteX1570" fmla="*/ 192800 w 707180"/>
                    <a:gd name="connsiteY1570" fmla="*/ 1019501 h 1060434"/>
                    <a:gd name="connsiteX1571" fmla="*/ 191951 w 707180"/>
                    <a:gd name="connsiteY1571" fmla="*/ 1021224 h 1060434"/>
                    <a:gd name="connsiteX1572" fmla="*/ 190226 w 707180"/>
                    <a:gd name="connsiteY1572" fmla="*/ 1022921 h 1060434"/>
                    <a:gd name="connsiteX1573" fmla="*/ 187679 w 707180"/>
                    <a:gd name="connsiteY1573" fmla="*/ 1023769 h 1060434"/>
                    <a:gd name="connsiteX1574" fmla="*/ 186831 w 707180"/>
                    <a:gd name="connsiteY1574" fmla="*/ 1023769 h 1060434"/>
                    <a:gd name="connsiteX1575" fmla="*/ 185982 w 707180"/>
                    <a:gd name="connsiteY1575" fmla="*/ 1023769 h 1060434"/>
                    <a:gd name="connsiteX1576" fmla="*/ 185106 w 707180"/>
                    <a:gd name="connsiteY1576" fmla="*/ 1023769 h 1060434"/>
                    <a:gd name="connsiteX1577" fmla="*/ 181710 w 707180"/>
                    <a:gd name="connsiteY1577" fmla="*/ 1021224 h 1060434"/>
                    <a:gd name="connsiteX1578" fmla="*/ 178288 w 707180"/>
                    <a:gd name="connsiteY1578" fmla="*/ 1021224 h 1060434"/>
                    <a:gd name="connsiteX1579" fmla="*/ 176590 w 707180"/>
                    <a:gd name="connsiteY1579" fmla="*/ 1022072 h 1060434"/>
                    <a:gd name="connsiteX1580" fmla="*/ 174865 w 707180"/>
                    <a:gd name="connsiteY1580" fmla="*/ 1025466 h 1060434"/>
                    <a:gd name="connsiteX1581" fmla="*/ 174016 w 707180"/>
                    <a:gd name="connsiteY1581" fmla="*/ 1026314 h 1060434"/>
                    <a:gd name="connsiteX1582" fmla="*/ 172318 w 707180"/>
                    <a:gd name="connsiteY1582" fmla="*/ 1027189 h 1060434"/>
                    <a:gd name="connsiteX1583" fmla="*/ 170620 w 707180"/>
                    <a:gd name="connsiteY1583" fmla="*/ 1027189 h 1060434"/>
                    <a:gd name="connsiteX1584" fmla="*/ 169771 w 707180"/>
                    <a:gd name="connsiteY1584" fmla="*/ 1027189 h 1060434"/>
                    <a:gd name="connsiteX1585" fmla="*/ 168047 w 707180"/>
                    <a:gd name="connsiteY1585" fmla="*/ 1028037 h 1060434"/>
                    <a:gd name="connsiteX1586" fmla="*/ 167198 w 707180"/>
                    <a:gd name="connsiteY1586" fmla="*/ 1028886 h 1060434"/>
                    <a:gd name="connsiteX1587" fmla="*/ 167198 w 707180"/>
                    <a:gd name="connsiteY1587" fmla="*/ 1029734 h 1060434"/>
                    <a:gd name="connsiteX1588" fmla="*/ 166349 w 707180"/>
                    <a:gd name="connsiteY1588" fmla="*/ 1029734 h 1060434"/>
                    <a:gd name="connsiteX1589" fmla="*/ 168047 w 707180"/>
                    <a:gd name="connsiteY1589" fmla="*/ 1034851 h 1060434"/>
                    <a:gd name="connsiteX1590" fmla="*/ 167198 w 707180"/>
                    <a:gd name="connsiteY1590" fmla="*/ 1037396 h 1060434"/>
                    <a:gd name="connsiteX1591" fmla="*/ 167198 w 707180"/>
                    <a:gd name="connsiteY1591" fmla="*/ 1038271 h 1060434"/>
                    <a:gd name="connsiteX1592" fmla="*/ 164651 w 707180"/>
                    <a:gd name="connsiteY1592" fmla="*/ 1039119 h 1060434"/>
                    <a:gd name="connsiteX1593" fmla="*/ 161228 w 707180"/>
                    <a:gd name="connsiteY1593" fmla="*/ 1038271 h 1060434"/>
                    <a:gd name="connsiteX1594" fmla="*/ 159530 w 707180"/>
                    <a:gd name="connsiteY1594" fmla="*/ 1039119 h 1060434"/>
                    <a:gd name="connsiteX1595" fmla="*/ 158681 w 707180"/>
                    <a:gd name="connsiteY1595" fmla="*/ 1039967 h 1060434"/>
                    <a:gd name="connsiteX1596" fmla="*/ 156108 w 707180"/>
                    <a:gd name="connsiteY1596" fmla="*/ 1040816 h 1060434"/>
                    <a:gd name="connsiteX1597" fmla="*/ 155259 w 707180"/>
                    <a:gd name="connsiteY1597" fmla="*/ 1041664 h 1060434"/>
                    <a:gd name="connsiteX1598" fmla="*/ 155259 w 707180"/>
                    <a:gd name="connsiteY1598" fmla="*/ 1044236 h 1060434"/>
                    <a:gd name="connsiteX1599" fmla="*/ 152685 w 707180"/>
                    <a:gd name="connsiteY1599" fmla="*/ 1044236 h 1060434"/>
                    <a:gd name="connsiteX1600" fmla="*/ 151836 w 707180"/>
                    <a:gd name="connsiteY1600" fmla="*/ 1044236 h 1060434"/>
                    <a:gd name="connsiteX1601" fmla="*/ 149289 w 707180"/>
                    <a:gd name="connsiteY1601" fmla="*/ 1049353 h 1060434"/>
                    <a:gd name="connsiteX1602" fmla="*/ 149289 w 707180"/>
                    <a:gd name="connsiteY1602" fmla="*/ 1051898 h 1060434"/>
                    <a:gd name="connsiteX1603" fmla="*/ 148440 w 707180"/>
                    <a:gd name="connsiteY1603" fmla="*/ 1052746 h 1060434"/>
                    <a:gd name="connsiteX1604" fmla="*/ 147591 w 707180"/>
                    <a:gd name="connsiteY1604" fmla="*/ 1053594 h 1060434"/>
                    <a:gd name="connsiteX1605" fmla="*/ 144169 w 707180"/>
                    <a:gd name="connsiteY1605" fmla="*/ 1056166 h 1060434"/>
                    <a:gd name="connsiteX1606" fmla="*/ 143320 w 707180"/>
                    <a:gd name="connsiteY1606" fmla="*/ 1054443 h 1060434"/>
                    <a:gd name="connsiteX1607" fmla="*/ 142471 w 707180"/>
                    <a:gd name="connsiteY1607" fmla="*/ 1054443 h 1060434"/>
                    <a:gd name="connsiteX1608" fmla="*/ 139897 w 707180"/>
                    <a:gd name="connsiteY1608" fmla="*/ 1057014 h 1060434"/>
                    <a:gd name="connsiteX1609" fmla="*/ 138199 w 707180"/>
                    <a:gd name="connsiteY1609" fmla="*/ 1057014 h 1060434"/>
                    <a:gd name="connsiteX1610" fmla="*/ 137350 w 707180"/>
                    <a:gd name="connsiteY1610" fmla="*/ 1057863 h 1060434"/>
                    <a:gd name="connsiteX1611" fmla="*/ 136501 w 707180"/>
                    <a:gd name="connsiteY1611" fmla="*/ 1057863 h 1060434"/>
                    <a:gd name="connsiteX1612" fmla="*/ 133928 w 707180"/>
                    <a:gd name="connsiteY1612" fmla="*/ 1060434 h 1060434"/>
                    <a:gd name="connsiteX1613" fmla="*/ 128807 w 707180"/>
                    <a:gd name="connsiteY1613" fmla="*/ 1056166 h 1060434"/>
                    <a:gd name="connsiteX1614" fmla="*/ 128807 w 707180"/>
                    <a:gd name="connsiteY1614" fmla="*/ 1055318 h 1060434"/>
                    <a:gd name="connsiteX1615" fmla="*/ 127958 w 707180"/>
                    <a:gd name="connsiteY1615" fmla="*/ 1055318 h 1060434"/>
                    <a:gd name="connsiteX1616" fmla="*/ 125412 w 707180"/>
                    <a:gd name="connsiteY1616" fmla="*/ 1054443 h 1060434"/>
                    <a:gd name="connsiteX1617" fmla="*/ 124536 w 707180"/>
                    <a:gd name="connsiteY1617" fmla="*/ 1054443 h 1060434"/>
                    <a:gd name="connsiteX1618" fmla="*/ 122838 w 707180"/>
                    <a:gd name="connsiteY1618" fmla="*/ 1054443 h 1060434"/>
                    <a:gd name="connsiteX1619" fmla="*/ 121140 w 707180"/>
                    <a:gd name="connsiteY1619" fmla="*/ 1051898 h 1060434"/>
                    <a:gd name="connsiteX1620" fmla="*/ 119442 w 707180"/>
                    <a:gd name="connsiteY1620" fmla="*/ 1051049 h 1060434"/>
                    <a:gd name="connsiteX1621" fmla="*/ 118567 w 707180"/>
                    <a:gd name="connsiteY1621" fmla="*/ 1050201 h 1060434"/>
                    <a:gd name="connsiteX1622" fmla="*/ 116869 w 707180"/>
                    <a:gd name="connsiteY1622" fmla="*/ 1049353 h 1060434"/>
                    <a:gd name="connsiteX1623" fmla="*/ 116020 w 707180"/>
                    <a:gd name="connsiteY1623" fmla="*/ 1048478 h 1060434"/>
                    <a:gd name="connsiteX1624" fmla="*/ 114322 w 707180"/>
                    <a:gd name="connsiteY1624" fmla="*/ 1048478 h 1060434"/>
                    <a:gd name="connsiteX1625" fmla="*/ 111748 w 707180"/>
                    <a:gd name="connsiteY1625" fmla="*/ 1049353 h 1060434"/>
                    <a:gd name="connsiteX1626" fmla="*/ 110899 w 707180"/>
                    <a:gd name="connsiteY1626" fmla="*/ 1048478 h 1060434"/>
                    <a:gd name="connsiteX1627" fmla="*/ 108352 w 707180"/>
                    <a:gd name="connsiteY1627" fmla="*/ 1048478 h 1060434"/>
                    <a:gd name="connsiteX1628" fmla="*/ 105779 w 707180"/>
                    <a:gd name="connsiteY1628" fmla="*/ 1048478 h 1060434"/>
                    <a:gd name="connsiteX1629" fmla="*/ 98960 w 707180"/>
                    <a:gd name="connsiteY1629" fmla="*/ 1047629 h 1060434"/>
                    <a:gd name="connsiteX1630" fmla="*/ 98111 w 707180"/>
                    <a:gd name="connsiteY1630" fmla="*/ 1047629 h 1060434"/>
                    <a:gd name="connsiteX1631" fmla="*/ 98111 w 707180"/>
                    <a:gd name="connsiteY1631" fmla="*/ 1046781 h 1060434"/>
                    <a:gd name="connsiteX1632" fmla="*/ 97262 w 707180"/>
                    <a:gd name="connsiteY1632" fmla="*/ 1045933 h 1060434"/>
                    <a:gd name="connsiteX1633" fmla="*/ 93840 w 707180"/>
                    <a:gd name="connsiteY1633" fmla="*/ 1045933 h 1060434"/>
                    <a:gd name="connsiteX1634" fmla="*/ 92991 w 707180"/>
                    <a:gd name="connsiteY1634" fmla="*/ 1045084 h 1060434"/>
                    <a:gd name="connsiteX1635" fmla="*/ 91293 w 707180"/>
                    <a:gd name="connsiteY1635" fmla="*/ 1040816 h 1060434"/>
                    <a:gd name="connsiteX1636" fmla="*/ 91293 w 707180"/>
                    <a:gd name="connsiteY1636" fmla="*/ 1039967 h 1060434"/>
                    <a:gd name="connsiteX1637" fmla="*/ 88719 w 707180"/>
                    <a:gd name="connsiteY1637" fmla="*/ 1039119 h 1060434"/>
                    <a:gd name="connsiteX1638" fmla="*/ 84448 w 707180"/>
                    <a:gd name="connsiteY1638" fmla="*/ 1038271 h 1060434"/>
                    <a:gd name="connsiteX1639" fmla="*/ 80176 w 707180"/>
                    <a:gd name="connsiteY1639" fmla="*/ 1034851 h 1060434"/>
                    <a:gd name="connsiteX1640" fmla="*/ 78478 w 707180"/>
                    <a:gd name="connsiteY1640" fmla="*/ 1027189 h 1060434"/>
                    <a:gd name="connsiteX1641" fmla="*/ 78478 w 707180"/>
                    <a:gd name="connsiteY1641" fmla="*/ 1026314 h 1060434"/>
                    <a:gd name="connsiteX1642" fmla="*/ 77629 w 707180"/>
                    <a:gd name="connsiteY1642" fmla="*/ 1025466 h 1060434"/>
                    <a:gd name="connsiteX1643" fmla="*/ 76780 w 707180"/>
                    <a:gd name="connsiteY1643" fmla="*/ 1023769 h 1060434"/>
                    <a:gd name="connsiteX1644" fmla="*/ 75082 w 707180"/>
                    <a:gd name="connsiteY1644" fmla="*/ 1023769 h 1060434"/>
                    <a:gd name="connsiteX1645" fmla="*/ 73358 w 707180"/>
                    <a:gd name="connsiteY1645" fmla="*/ 1022921 h 1060434"/>
                    <a:gd name="connsiteX1646" fmla="*/ 72509 w 707180"/>
                    <a:gd name="connsiteY1646" fmla="*/ 1022921 h 1060434"/>
                    <a:gd name="connsiteX1647" fmla="*/ 71660 w 707180"/>
                    <a:gd name="connsiteY1647" fmla="*/ 1022072 h 1060434"/>
                    <a:gd name="connsiteX1648" fmla="*/ 70811 w 707180"/>
                    <a:gd name="connsiteY1648" fmla="*/ 1021224 h 1060434"/>
                    <a:gd name="connsiteX1649" fmla="*/ 70811 w 707180"/>
                    <a:gd name="connsiteY1649" fmla="*/ 1020349 h 1060434"/>
                    <a:gd name="connsiteX1650" fmla="*/ 69962 w 707180"/>
                    <a:gd name="connsiteY1650" fmla="*/ 1014384 h 1060434"/>
                    <a:gd name="connsiteX1651" fmla="*/ 69113 w 707180"/>
                    <a:gd name="connsiteY1651" fmla="*/ 1011839 h 1060434"/>
                    <a:gd name="connsiteX1652" fmla="*/ 69962 w 707180"/>
                    <a:gd name="connsiteY1652" fmla="*/ 1010115 h 1060434"/>
                    <a:gd name="connsiteX1653" fmla="*/ 69962 w 707180"/>
                    <a:gd name="connsiteY1653" fmla="*/ 1007570 h 1060434"/>
                    <a:gd name="connsiteX1654" fmla="*/ 69113 w 707180"/>
                    <a:gd name="connsiteY1654" fmla="*/ 1005874 h 1060434"/>
                    <a:gd name="connsiteX1655" fmla="*/ 70811 w 707180"/>
                    <a:gd name="connsiteY1655" fmla="*/ 1003302 h 1060434"/>
                    <a:gd name="connsiteX1656" fmla="*/ 74207 w 707180"/>
                    <a:gd name="connsiteY1656" fmla="*/ 999909 h 1060434"/>
                    <a:gd name="connsiteX1657" fmla="*/ 75082 w 707180"/>
                    <a:gd name="connsiteY1657" fmla="*/ 999060 h 1060434"/>
                    <a:gd name="connsiteX1658" fmla="*/ 75082 w 707180"/>
                    <a:gd name="connsiteY1658" fmla="*/ 997337 h 1060434"/>
                    <a:gd name="connsiteX1659" fmla="*/ 71660 w 707180"/>
                    <a:gd name="connsiteY1659" fmla="*/ 994792 h 1060434"/>
                    <a:gd name="connsiteX1660" fmla="*/ 70811 w 707180"/>
                    <a:gd name="connsiteY1660" fmla="*/ 992220 h 1060434"/>
                    <a:gd name="connsiteX1661" fmla="*/ 71660 w 707180"/>
                    <a:gd name="connsiteY1661" fmla="*/ 987978 h 1060434"/>
                    <a:gd name="connsiteX1662" fmla="*/ 70811 w 707180"/>
                    <a:gd name="connsiteY1662" fmla="*/ 986255 h 1060434"/>
                    <a:gd name="connsiteX1663" fmla="*/ 67388 w 707180"/>
                    <a:gd name="connsiteY1663" fmla="*/ 983710 h 1060434"/>
                    <a:gd name="connsiteX1664" fmla="*/ 65690 w 707180"/>
                    <a:gd name="connsiteY1664" fmla="*/ 980290 h 1060434"/>
                    <a:gd name="connsiteX1665" fmla="*/ 63992 w 707180"/>
                    <a:gd name="connsiteY1665" fmla="*/ 979442 h 1060434"/>
                    <a:gd name="connsiteX1666" fmla="*/ 63117 w 707180"/>
                    <a:gd name="connsiteY1666" fmla="*/ 978593 h 1060434"/>
                    <a:gd name="connsiteX1667" fmla="*/ 60570 w 707180"/>
                    <a:gd name="connsiteY1667" fmla="*/ 976897 h 1060434"/>
                    <a:gd name="connsiteX1668" fmla="*/ 59721 w 707180"/>
                    <a:gd name="connsiteY1668" fmla="*/ 976022 h 1060434"/>
                    <a:gd name="connsiteX1669" fmla="*/ 59721 w 707180"/>
                    <a:gd name="connsiteY1669" fmla="*/ 971780 h 1060434"/>
                    <a:gd name="connsiteX1670" fmla="*/ 58872 w 707180"/>
                    <a:gd name="connsiteY1670" fmla="*/ 970905 h 1060434"/>
                    <a:gd name="connsiteX1671" fmla="*/ 55450 w 707180"/>
                    <a:gd name="connsiteY1671" fmla="*/ 968360 h 1060434"/>
                    <a:gd name="connsiteX1672" fmla="*/ 53752 w 707180"/>
                    <a:gd name="connsiteY1672" fmla="*/ 965815 h 1060434"/>
                    <a:gd name="connsiteX1673" fmla="*/ 53752 w 707180"/>
                    <a:gd name="connsiteY1673" fmla="*/ 964091 h 1060434"/>
                    <a:gd name="connsiteX1674" fmla="*/ 53752 w 707180"/>
                    <a:gd name="connsiteY1674" fmla="*/ 960698 h 1060434"/>
                    <a:gd name="connsiteX1675" fmla="*/ 53752 w 707180"/>
                    <a:gd name="connsiteY1675" fmla="*/ 958126 h 1060434"/>
                    <a:gd name="connsiteX1676" fmla="*/ 52027 w 707180"/>
                    <a:gd name="connsiteY1676" fmla="*/ 955581 h 1060434"/>
                    <a:gd name="connsiteX1677" fmla="*/ 50329 w 707180"/>
                    <a:gd name="connsiteY1677" fmla="*/ 953858 h 1060434"/>
                    <a:gd name="connsiteX1678" fmla="*/ 49480 w 707180"/>
                    <a:gd name="connsiteY1678" fmla="*/ 953858 h 1060434"/>
                    <a:gd name="connsiteX1679" fmla="*/ 45209 w 707180"/>
                    <a:gd name="connsiteY1679" fmla="*/ 956430 h 1060434"/>
                    <a:gd name="connsiteX1680" fmla="*/ 43511 w 707180"/>
                    <a:gd name="connsiteY1680" fmla="*/ 956430 h 1060434"/>
                    <a:gd name="connsiteX1681" fmla="*/ 40937 w 707180"/>
                    <a:gd name="connsiteY1681" fmla="*/ 958975 h 1060434"/>
                    <a:gd name="connsiteX1682" fmla="*/ 39239 w 707180"/>
                    <a:gd name="connsiteY1682" fmla="*/ 959823 h 1060434"/>
                    <a:gd name="connsiteX1683" fmla="*/ 36692 w 707180"/>
                    <a:gd name="connsiteY1683" fmla="*/ 959823 h 1060434"/>
                    <a:gd name="connsiteX1684" fmla="*/ 34968 w 707180"/>
                    <a:gd name="connsiteY1684" fmla="*/ 959823 h 1060434"/>
                    <a:gd name="connsiteX1685" fmla="*/ 34119 w 707180"/>
                    <a:gd name="connsiteY1685" fmla="*/ 959823 h 1060434"/>
                    <a:gd name="connsiteX1686" fmla="*/ 32421 w 707180"/>
                    <a:gd name="connsiteY1686" fmla="*/ 962395 h 1060434"/>
                    <a:gd name="connsiteX1687" fmla="*/ 33270 w 707180"/>
                    <a:gd name="connsiteY1687" fmla="*/ 964091 h 1060434"/>
                    <a:gd name="connsiteX1688" fmla="*/ 34119 w 707180"/>
                    <a:gd name="connsiteY1688" fmla="*/ 966663 h 1060434"/>
                    <a:gd name="connsiteX1689" fmla="*/ 33270 w 707180"/>
                    <a:gd name="connsiteY1689" fmla="*/ 969208 h 1060434"/>
                    <a:gd name="connsiteX1690" fmla="*/ 31572 w 707180"/>
                    <a:gd name="connsiteY1690" fmla="*/ 970905 h 1060434"/>
                    <a:gd name="connsiteX1691" fmla="*/ 25602 w 707180"/>
                    <a:gd name="connsiteY1691" fmla="*/ 974325 h 1060434"/>
                    <a:gd name="connsiteX1692" fmla="*/ 19633 w 707180"/>
                    <a:gd name="connsiteY1692" fmla="*/ 973477 h 1060434"/>
                    <a:gd name="connsiteX1693" fmla="*/ 14512 w 707180"/>
                    <a:gd name="connsiteY1693" fmla="*/ 970905 h 1060434"/>
                    <a:gd name="connsiteX1694" fmla="*/ 8543 w 707180"/>
                    <a:gd name="connsiteY1694" fmla="*/ 972628 h 1060434"/>
                    <a:gd name="connsiteX1695" fmla="*/ 5969 w 707180"/>
                    <a:gd name="connsiteY1695" fmla="*/ 973477 h 106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Lst>
                  <a:rect l="l" t="t" r="r" b="b"/>
                  <a:pathLst>
                    <a:path w="707180" h="1060434">
                      <a:moveTo>
                        <a:pt x="5969" y="973477"/>
                      </a:moveTo>
                      <a:lnTo>
                        <a:pt x="5120" y="968360"/>
                      </a:lnTo>
                      <a:lnTo>
                        <a:pt x="5969" y="966663"/>
                      </a:lnTo>
                      <a:lnTo>
                        <a:pt x="5969" y="964940"/>
                      </a:lnTo>
                      <a:lnTo>
                        <a:pt x="7694" y="964940"/>
                      </a:lnTo>
                      <a:lnTo>
                        <a:pt x="8543" y="964940"/>
                      </a:lnTo>
                      <a:lnTo>
                        <a:pt x="9392" y="962395"/>
                      </a:lnTo>
                      <a:lnTo>
                        <a:pt x="10241" y="961546"/>
                      </a:lnTo>
                      <a:lnTo>
                        <a:pt x="10241" y="960698"/>
                      </a:lnTo>
                      <a:lnTo>
                        <a:pt x="11939" y="959823"/>
                      </a:lnTo>
                      <a:lnTo>
                        <a:pt x="12788" y="957278"/>
                      </a:lnTo>
                      <a:lnTo>
                        <a:pt x="13663" y="954733"/>
                      </a:lnTo>
                      <a:lnTo>
                        <a:pt x="14512" y="953858"/>
                      </a:lnTo>
                      <a:lnTo>
                        <a:pt x="16210" y="948768"/>
                      </a:lnTo>
                      <a:lnTo>
                        <a:pt x="14512" y="947045"/>
                      </a:lnTo>
                      <a:lnTo>
                        <a:pt x="15361" y="947045"/>
                      </a:lnTo>
                      <a:lnTo>
                        <a:pt x="15361" y="945348"/>
                      </a:lnTo>
                      <a:lnTo>
                        <a:pt x="16210" y="941928"/>
                      </a:lnTo>
                      <a:lnTo>
                        <a:pt x="16210" y="941079"/>
                      </a:lnTo>
                      <a:lnTo>
                        <a:pt x="17908" y="939383"/>
                      </a:lnTo>
                      <a:lnTo>
                        <a:pt x="17908" y="937659"/>
                      </a:lnTo>
                      <a:lnTo>
                        <a:pt x="18757" y="935114"/>
                      </a:lnTo>
                      <a:lnTo>
                        <a:pt x="18757" y="934266"/>
                      </a:lnTo>
                      <a:lnTo>
                        <a:pt x="19633" y="932569"/>
                      </a:lnTo>
                      <a:lnTo>
                        <a:pt x="18757" y="929998"/>
                      </a:lnTo>
                      <a:lnTo>
                        <a:pt x="17908" y="929149"/>
                      </a:lnTo>
                      <a:lnTo>
                        <a:pt x="17059" y="928301"/>
                      </a:lnTo>
                      <a:lnTo>
                        <a:pt x="17059" y="924881"/>
                      </a:lnTo>
                      <a:lnTo>
                        <a:pt x="17059" y="924033"/>
                      </a:lnTo>
                      <a:lnTo>
                        <a:pt x="16210" y="923184"/>
                      </a:lnTo>
                      <a:lnTo>
                        <a:pt x="16210" y="922336"/>
                      </a:lnTo>
                      <a:lnTo>
                        <a:pt x="17908" y="919764"/>
                      </a:lnTo>
                      <a:lnTo>
                        <a:pt x="17908" y="918916"/>
                      </a:lnTo>
                      <a:lnTo>
                        <a:pt x="18757" y="915522"/>
                      </a:lnTo>
                      <a:lnTo>
                        <a:pt x="18757" y="914647"/>
                      </a:lnTo>
                      <a:lnTo>
                        <a:pt x="19633" y="913799"/>
                      </a:lnTo>
                      <a:lnTo>
                        <a:pt x="21331" y="912951"/>
                      </a:lnTo>
                      <a:lnTo>
                        <a:pt x="22180" y="910406"/>
                      </a:lnTo>
                      <a:lnTo>
                        <a:pt x="22180" y="909531"/>
                      </a:lnTo>
                      <a:lnTo>
                        <a:pt x="22180" y="908682"/>
                      </a:lnTo>
                      <a:lnTo>
                        <a:pt x="21331" y="906986"/>
                      </a:lnTo>
                      <a:lnTo>
                        <a:pt x="22180" y="906137"/>
                      </a:lnTo>
                      <a:lnTo>
                        <a:pt x="21331" y="904441"/>
                      </a:lnTo>
                      <a:lnTo>
                        <a:pt x="21331" y="903566"/>
                      </a:lnTo>
                      <a:lnTo>
                        <a:pt x="20482" y="902717"/>
                      </a:lnTo>
                      <a:lnTo>
                        <a:pt x="21331" y="901869"/>
                      </a:lnTo>
                      <a:lnTo>
                        <a:pt x="19633" y="901021"/>
                      </a:lnTo>
                      <a:lnTo>
                        <a:pt x="21331" y="898449"/>
                      </a:lnTo>
                      <a:lnTo>
                        <a:pt x="20482" y="895055"/>
                      </a:lnTo>
                      <a:lnTo>
                        <a:pt x="21331" y="892484"/>
                      </a:lnTo>
                      <a:lnTo>
                        <a:pt x="21331" y="891635"/>
                      </a:lnTo>
                      <a:lnTo>
                        <a:pt x="22180" y="891635"/>
                      </a:lnTo>
                      <a:lnTo>
                        <a:pt x="22180" y="890787"/>
                      </a:lnTo>
                      <a:lnTo>
                        <a:pt x="21331" y="889090"/>
                      </a:lnTo>
                      <a:lnTo>
                        <a:pt x="20482" y="888242"/>
                      </a:lnTo>
                      <a:lnTo>
                        <a:pt x="19633" y="887367"/>
                      </a:lnTo>
                      <a:lnTo>
                        <a:pt x="20482" y="886519"/>
                      </a:lnTo>
                      <a:lnTo>
                        <a:pt x="19633" y="884822"/>
                      </a:lnTo>
                      <a:lnTo>
                        <a:pt x="19633" y="883125"/>
                      </a:lnTo>
                      <a:lnTo>
                        <a:pt x="21331" y="881402"/>
                      </a:lnTo>
                      <a:lnTo>
                        <a:pt x="20482" y="879705"/>
                      </a:lnTo>
                      <a:lnTo>
                        <a:pt x="22180" y="878857"/>
                      </a:lnTo>
                      <a:lnTo>
                        <a:pt x="22180" y="878009"/>
                      </a:lnTo>
                      <a:lnTo>
                        <a:pt x="23029" y="875437"/>
                      </a:lnTo>
                      <a:lnTo>
                        <a:pt x="24753" y="874589"/>
                      </a:lnTo>
                      <a:lnTo>
                        <a:pt x="24753" y="873740"/>
                      </a:lnTo>
                      <a:lnTo>
                        <a:pt x="26451" y="872892"/>
                      </a:lnTo>
                      <a:lnTo>
                        <a:pt x="25602" y="871195"/>
                      </a:lnTo>
                      <a:lnTo>
                        <a:pt x="26451" y="870320"/>
                      </a:lnTo>
                      <a:lnTo>
                        <a:pt x="25602" y="870320"/>
                      </a:lnTo>
                      <a:lnTo>
                        <a:pt x="26451" y="869472"/>
                      </a:lnTo>
                      <a:lnTo>
                        <a:pt x="25602" y="868623"/>
                      </a:lnTo>
                      <a:lnTo>
                        <a:pt x="25602" y="867775"/>
                      </a:lnTo>
                      <a:lnTo>
                        <a:pt x="24753" y="867775"/>
                      </a:lnTo>
                      <a:lnTo>
                        <a:pt x="25602" y="866927"/>
                      </a:lnTo>
                      <a:lnTo>
                        <a:pt x="24753" y="866927"/>
                      </a:lnTo>
                      <a:lnTo>
                        <a:pt x="24753" y="865203"/>
                      </a:lnTo>
                      <a:lnTo>
                        <a:pt x="24753" y="864355"/>
                      </a:lnTo>
                      <a:lnTo>
                        <a:pt x="22180" y="860962"/>
                      </a:lnTo>
                      <a:lnTo>
                        <a:pt x="21331" y="859238"/>
                      </a:lnTo>
                      <a:lnTo>
                        <a:pt x="19633" y="857542"/>
                      </a:lnTo>
                      <a:lnTo>
                        <a:pt x="18757" y="856693"/>
                      </a:lnTo>
                      <a:lnTo>
                        <a:pt x="17059" y="856693"/>
                      </a:lnTo>
                      <a:lnTo>
                        <a:pt x="15361" y="855845"/>
                      </a:lnTo>
                      <a:lnTo>
                        <a:pt x="14512" y="854997"/>
                      </a:lnTo>
                      <a:lnTo>
                        <a:pt x="13663" y="855845"/>
                      </a:lnTo>
                      <a:lnTo>
                        <a:pt x="12788" y="854997"/>
                      </a:lnTo>
                      <a:lnTo>
                        <a:pt x="13663" y="853273"/>
                      </a:lnTo>
                      <a:lnTo>
                        <a:pt x="12788" y="853273"/>
                      </a:lnTo>
                      <a:lnTo>
                        <a:pt x="12788" y="851577"/>
                      </a:lnTo>
                      <a:lnTo>
                        <a:pt x="11939" y="851577"/>
                      </a:lnTo>
                      <a:lnTo>
                        <a:pt x="11939" y="850728"/>
                      </a:lnTo>
                      <a:lnTo>
                        <a:pt x="11090" y="849031"/>
                      </a:lnTo>
                      <a:lnTo>
                        <a:pt x="11090" y="848157"/>
                      </a:lnTo>
                      <a:lnTo>
                        <a:pt x="12788" y="848157"/>
                      </a:lnTo>
                      <a:lnTo>
                        <a:pt x="12788" y="846460"/>
                      </a:lnTo>
                      <a:lnTo>
                        <a:pt x="11939" y="844763"/>
                      </a:lnTo>
                      <a:lnTo>
                        <a:pt x="11939" y="843066"/>
                      </a:lnTo>
                      <a:lnTo>
                        <a:pt x="12788" y="840495"/>
                      </a:lnTo>
                      <a:lnTo>
                        <a:pt x="11939" y="840495"/>
                      </a:lnTo>
                      <a:lnTo>
                        <a:pt x="11939" y="837950"/>
                      </a:lnTo>
                      <a:lnTo>
                        <a:pt x="11090" y="835378"/>
                      </a:lnTo>
                      <a:lnTo>
                        <a:pt x="11939" y="835378"/>
                      </a:lnTo>
                      <a:lnTo>
                        <a:pt x="12788" y="834530"/>
                      </a:lnTo>
                      <a:lnTo>
                        <a:pt x="11090" y="832833"/>
                      </a:lnTo>
                      <a:lnTo>
                        <a:pt x="10241" y="831958"/>
                      </a:lnTo>
                      <a:lnTo>
                        <a:pt x="9392" y="829413"/>
                      </a:lnTo>
                      <a:lnTo>
                        <a:pt x="8543" y="828565"/>
                      </a:lnTo>
                      <a:lnTo>
                        <a:pt x="8543" y="825145"/>
                      </a:lnTo>
                      <a:lnTo>
                        <a:pt x="8543" y="823448"/>
                      </a:lnTo>
                      <a:lnTo>
                        <a:pt x="9392" y="823448"/>
                      </a:lnTo>
                      <a:lnTo>
                        <a:pt x="9392" y="821751"/>
                      </a:lnTo>
                      <a:lnTo>
                        <a:pt x="8543" y="821751"/>
                      </a:lnTo>
                      <a:lnTo>
                        <a:pt x="8543" y="820903"/>
                      </a:lnTo>
                      <a:lnTo>
                        <a:pt x="8543" y="819179"/>
                      </a:lnTo>
                      <a:lnTo>
                        <a:pt x="7694" y="818331"/>
                      </a:lnTo>
                      <a:lnTo>
                        <a:pt x="6818" y="817483"/>
                      </a:lnTo>
                      <a:lnTo>
                        <a:pt x="7694" y="815786"/>
                      </a:lnTo>
                      <a:lnTo>
                        <a:pt x="6818" y="814063"/>
                      </a:lnTo>
                      <a:lnTo>
                        <a:pt x="6818" y="812366"/>
                      </a:lnTo>
                      <a:lnTo>
                        <a:pt x="4271" y="810669"/>
                      </a:lnTo>
                      <a:lnTo>
                        <a:pt x="3422" y="808098"/>
                      </a:lnTo>
                      <a:lnTo>
                        <a:pt x="1698" y="806401"/>
                      </a:lnTo>
                      <a:lnTo>
                        <a:pt x="1698" y="805553"/>
                      </a:lnTo>
                      <a:lnTo>
                        <a:pt x="849" y="802981"/>
                      </a:lnTo>
                      <a:lnTo>
                        <a:pt x="0" y="801284"/>
                      </a:lnTo>
                      <a:lnTo>
                        <a:pt x="1698" y="799587"/>
                      </a:lnTo>
                      <a:lnTo>
                        <a:pt x="1698" y="798739"/>
                      </a:lnTo>
                      <a:lnTo>
                        <a:pt x="1698" y="797864"/>
                      </a:lnTo>
                      <a:lnTo>
                        <a:pt x="1698" y="796167"/>
                      </a:lnTo>
                      <a:lnTo>
                        <a:pt x="1698" y="795319"/>
                      </a:lnTo>
                      <a:lnTo>
                        <a:pt x="3422" y="794471"/>
                      </a:lnTo>
                      <a:lnTo>
                        <a:pt x="2573" y="793622"/>
                      </a:lnTo>
                      <a:lnTo>
                        <a:pt x="3422" y="792748"/>
                      </a:lnTo>
                      <a:lnTo>
                        <a:pt x="4271" y="791051"/>
                      </a:lnTo>
                      <a:lnTo>
                        <a:pt x="5120" y="790202"/>
                      </a:lnTo>
                      <a:lnTo>
                        <a:pt x="5969" y="790202"/>
                      </a:lnTo>
                      <a:lnTo>
                        <a:pt x="6818" y="789354"/>
                      </a:lnTo>
                      <a:lnTo>
                        <a:pt x="6818" y="788506"/>
                      </a:lnTo>
                      <a:lnTo>
                        <a:pt x="5120" y="787631"/>
                      </a:lnTo>
                      <a:lnTo>
                        <a:pt x="4271" y="786782"/>
                      </a:lnTo>
                      <a:lnTo>
                        <a:pt x="5120" y="785086"/>
                      </a:lnTo>
                      <a:lnTo>
                        <a:pt x="6818" y="784237"/>
                      </a:lnTo>
                      <a:lnTo>
                        <a:pt x="7694" y="782541"/>
                      </a:lnTo>
                      <a:lnTo>
                        <a:pt x="7694" y="781666"/>
                      </a:lnTo>
                      <a:lnTo>
                        <a:pt x="8543" y="781666"/>
                      </a:lnTo>
                      <a:lnTo>
                        <a:pt x="11090" y="779121"/>
                      </a:lnTo>
                      <a:lnTo>
                        <a:pt x="12788" y="779969"/>
                      </a:lnTo>
                      <a:lnTo>
                        <a:pt x="13663" y="776575"/>
                      </a:lnTo>
                      <a:lnTo>
                        <a:pt x="15361" y="775701"/>
                      </a:lnTo>
                      <a:lnTo>
                        <a:pt x="17059" y="775701"/>
                      </a:lnTo>
                      <a:lnTo>
                        <a:pt x="16210" y="774004"/>
                      </a:lnTo>
                      <a:lnTo>
                        <a:pt x="17908" y="773155"/>
                      </a:lnTo>
                      <a:lnTo>
                        <a:pt x="19633" y="773155"/>
                      </a:lnTo>
                      <a:lnTo>
                        <a:pt x="22180" y="767190"/>
                      </a:lnTo>
                      <a:lnTo>
                        <a:pt x="23029" y="766342"/>
                      </a:lnTo>
                      <a:lnTo>
                        <a:pt x="22180" y="765467"/>
                      </a:lnTo>
                      <a:lnTo>
                        <a:pt x="23029" y="762922"/>
                      </a:lnTo>
                      <a:lnTo>
                        <a:pt x="23878" y="761225"/>
                      </a:lnTo>
                      <a:lnTo>
                        <a:pt x="24753" y="761225"/>
                      </a:lnTo>
                      <a:lnTo>
                        <a:pt x="24753" y="760377"/>
                      </a:lnTo>
                      <a:lnTo>
                        <a:pt x="27300" y="761225"/>
                      </a:lnTo>
                      <a:lnTo>
                        <a:pt x="28998" y="759502"/>
                      </a:lnTo>
                      <a:lnTo>
                        <a:pt x="25602" y="757805"/>
                      </a:lnTo>
                      <a:lnTo>
                        <a:pt x="25602" y="756957"/>
                      </a:lnTo>
                      <a:lnTo>
                        <a:pt x="28998" y="754412"/>
                      </a:lnTo>
                      <a:lnTo>
                        <a:pt x="29847" y="753537"/>
                      </a:lnTo>
                      <a:lnTo>
                        <a:pt x="29847" y="751840"/>
                      </a:lnTo>
                      <a:lnTo>
                        <a:pt x="30723" y="750992"/>
                      </a:lnTo>
                      <a:lnTo>
                        <a:pt x="29847" y="749295"/>
                      </a:lnTo>
                      <a:lnTo>
                        <a:pt x="30723" y="748420"/>
                      </a:lnTo>
                      <a:lnTo>
                        <a:pt x="32421" y="745875"/>
                      </a:lnTo>
                      <a:lnTo>
                        <a:pt x="31572" y="745027"/>
                      </a:lnTo>
                      <a:lnTo>
                        <a:pt x="32421" y="742455"/>
                      </a:lnTo>
                      <a:lnTo>
                        <a:pt x="31572" y="739062"/>
                      </a:lnTo>
                      <a:lnTo>
                        <a:pt x="32421" y="738213"/>
                      </a:lnTo>
                      <a:lnTo>
                        <a:pt x="33270" y="736490"/>
                      </a:lnTo>
                      <a:lnTo>
                        <a:pt x="33270" y="735642"/>
                      </a:lnTo>
                      <a:lnTo>
                        <a:pt x="33270" y="734793"/>
                      </a:lnTo>
                      <a:lnTo>
                        <a:pt x="33270" y="733945"/>
                      </a:lnTo>
                      <a:lnTo>
                        <a:pt x="34968" y="733097"/>
                      </a:lnTo>
                      <a:lnTo>
                        <a:pt x="34119" y="732248"/>
                      </a:lnTo>
                      <a:lnTo>
                        <a:pt x="35843" y="731373"/>
                      </a:lnTo>
                      <a:lnTo>
                        <a:pt x="36692" y="731373"/>
                      </a:lnTo>
                      <a:lnTo>
                        <a:pt x="37541" y="730525"/>
                      </a:lnTo>
                      <a:lnTo>
                        <a:pt x="36692" y="728828"/>
                      </a:lnTo>
                      <a:lnTo>
                        <a:pt x="38390" y="727980"/>
                      </a:lnTo>
                      <a:lnTo>
                        <a:pt x="38390" y="727131"/>
                      </a:lnTo>
                      <a:lnTo>
                        <a:pt x="38390" y="724560"/>
                      </a:lnTo>
                      <a:lnTo>
                        <a:pt x="40088" y="722863"/>
                      </a:lnTo>
                      <a:lnTo>
                        <a:pt x="40088" y="720292"/>
                      </a:lnTo>
                      <a:lnTo>
                        <a:pt x="41813" y="718595"/>
                      </a:lnTo>
                      <a:lnTo>
                        <a:pt x="41813" y="713478"/>
                      </a:lnTo>
                      <a:lnTo>
                        <a:pt x="48631" y="707513"/>
                      </a:lnTo>
                      <a:lnTo>
                        <a:pt x="47782" y="705816"/>
                      </a:lnTo>
                      <a:lnTo>
                        <a:pt x="48631" y="704968"/>
                      </a:lnTo>
                      <a:lnTo>
                        <a:pt x="49480" y="703245"/>
                      </a:lnTo>
                      <a:lnTo>
                        <a:pt x="51178" y="703245"/>
                      </a:lnTo>
                      <a:lnTo>
                        <a:pt x="52027" y="701548"/>
                      </a:lnTo>
                      <a:lnTo>
                        <a:pt x="51178" y="699003"/>
                      </a:lnTo>
                      <a:lnTo>
                        <a:pt x="52027" y="697280"/>
                      </a:lnTo>
                      <a:lnTo>
                        <a:pt x="52903" y="695583"/>
                      </a:lnTo>
                      <a:lnTo>
                        <a:pt x="52027" y="693886"/>
                      </a:lnTo>
                      <a:lnTo>
                        <a:pt x="53752" y="690466"/>
                      </a:lnTo>
                      <a:lnTo>
                        <a:pt x="53752" y="687921"/>
                      </a:lnTo>
                      <a:lnTo>
                        <a:pt x="54601" y="687046"/>
                      </a:lnTo>
                      <a:lnTo>
                        <a:pt x="52903" y="684501"/>
                      </a:lnTo>
                      <a:lnTo>
                        <a:pt x="54601" y="682804"/>
                      </a:lnTo>
                      <a:lnTo>
                        <a:pt x="55450" y="682804"/>
                      </a:lnTo>
                      <a:lnTo>
                        <a:pt x="56299" y="682804"/>
                      </a:lnTo>
                      <a:lnTo>
                        <a:pt x="56299" y="681956"/>
                      </a:lnTo>
                      <a:lnTo>
                        <a:pt x="53752" y="680233"/>
                      </a:lnTo>
                      <a:lnTo>
                        <a:pt x="55450" y="677688"/>
                      </a:lnTo>
                      <a:lnTo>
                        <a:pt x="56299" y="676839"/>
                      </a:lnTo>
                      <a:lnTo>
                        <a:pt x="56299" y="675964"/>
                      </a:lnTo>
                      <a:lnTo>
                        <a:pt x="55450" y="675116"/>
                      </a:lnTo>
                      <a:lnTo>
                        <a:pt x="56299" y="674268"/>
                      </a:lnTo>
                      <a:lnTo>
                        <a:pt x="57148" y="673419"/>
                      </a:lnTo>
                      <a:lnTo>
                        <a:pt x="57148" y="671722"/>
                      </a:lnTo>
                      <a:lnTo>
                        <a:pt x="57148" y="670874"/>
                      </a:lnTo>
                      <a:lnTo>
                        <a:pt x="58023" y="670874"/>
                      </a:lnTo>
                      <a:lnTo>
                        <a:pt x="59721" y="669999"/>
                      </a:lnTo>
                      <a:lnTo>
                        <a:pt x="59721" y="669151"/>
                      </a:lnTo>
                      <a:lnTo>
                        <a:pt x="57148" y="667454"/>
                      </a:lnTo>
                      <a:lnTo>
                        <a:pt x="59721" y="666606"/>
                      </a:lnTo>
                      <a:lnTo>
                        <a:pt x="59721" y="665757"/>
                      </a:lnTo>
                      <a:lnTo>
                        <a:pt x="58023" y="664882"/>
                      </a:lnTo>
                      <a:lnTo>
                        <a:pt x="57148" y="663186"/>
                      </a:lnTo>
                      <a:lnTo>
                        <a:pt x="58023" y="663186"/>
                      </a:lnTo>
                      <a:lnTo>
                        <a:pt x="58872" y="662337"/>
                      </a:lnTo>
                      <a:lnTo>
                        <a:pt x="58872" y="660641"/>
                      </a:lnTo>
                      <a:lnTo>
                        <a:pt x="60570" y="659792"/>
                      </a:lnTo>
                      <a:lnTo>
                        <a:pt x="61419" y="658069"/>
                      </a:lnTo>
                      <a:lnTo>
                        <a:pt x="60570" y="655524"/>
                      </a:lnTo>
                      <a:lnTo>
                        <a:pt x="62268" y="654676"/>
                      </a:lnTo>
                      <a:lnTo>
                        <a:pt x="62268" y="652952"/>
                      </a:lnTo>
                      <a:lnTo>
                        <a:pt x="63117" y="653801"/>
                      </a:lnTo>
                      <a:lnTo>
                        <a:pt x="63992" y="652952"/>
                      </a:lnTo>
                      <a:lnTo>
                        <a:pt x="63117" y="652104"/>
                      </a:lnTo>
                      <a:lnTo>
                        <a:pt x="63992" y="650407"/>
                      </a:lnTo>
                      <a:lnTo>
                        <a:pt x="63117" y="648710"/>
                      </a:lnTo>
                      <a:lnTo>
                        <a:pt x="63992" y="647836"/>
                      </a:lnTo>
                      <a:lnTo>
                        <a:pt x="63992" y="648710"/>
                      </a:lnTo>
                      <a:lnTo>
                        <a:pt x="64841" y="648710"/>
                      </a:lnTo>
                      <a:lnTo>
                        <a:pt x="64841" y="647836"/>
                      </a:lnTo>
                      <a:lnTo>
                        <a:pt x="63992" y="646139"/>
                      </a:lnTo>
                      <a:lnTo>
                        <a:pt x="64841" y="644442"/>
                      </a:lnTo>
                      <a:lnTo>
                        <a:pt x="66539" y="643594"/>
                      </a:lnTo>
                      <a:lnTo>
                        <a:pt x="66539" y="642719"/>
                      </a:lnTo>
                      <a:lnTo>
                        <a:pt x="66539" y="641022"/>
                      </a:lnTo>
                      <a:lnTo>
                        <a:pt x="67388" y="641022"/>
                      </a:lnTo>
                      <a:lnTo>
                        <a:pt x="69113" y="640174"/>
                      </a:lnTo>
                      <a:lnTo>
                        <a:pt x="67388" y="639325"/>
                      </a:lnTo>
                      <a:lnTo>
                        <a:pt x="67388" y="638477"/>
                      </a:lnTo>
                      <a:lnTo>
                        <a:pt x="68237" y="638477"/>
                      </a:lnTo>
                      <a:lnTo>
                        <a:pt x="69962" y="639325"/>
                      </a:lnTo>
                      <a:lnTo>
                        <a:pt x="70811" y="639325"/>
                      </a:lnTo>
                      <a:lnTo>
                        <a:pt x="69962" y="637629"/>
                      </a:lnTo>
                      <a:lnTo>
                        <a:pt x="70811" y="636754"/>
                      </a:lnTo>
                      <a:lnTo>
                        <a:pt x="72509" y="636754"/>
                      </a:lnTo>
                      <a:lnTo>
                        <a:pt x="73358" y="635905"/>
                      </a:lnTo>
                      <a:lnTo>
                        <a:pt x="73358" y="635057"/>
                      </a:lnTo>
                      <a:lnTo>
                        <a:pt x="74207" y="635057"/>
                      </a:lnTo>
                      <a:lnTo>
                        <a:pt x="75082" y="634209"/>
                      </a:lnTo>
                      <a:lnTo>
                        <a:pt x="75082" y="632512"/>
                      </a:lnTo>
                      <a:lnTo>
                        <a:pt x="75931" y="630789"/>
                      </a:lnTo>
                      <a:lnTo>
                        <a:pt x="76780" y="630789"/>
                      </a:lnTo>
                      <a:lnTo>
                        <a:pt x="78478" y="631637"/>
                      </a:lnTo>
                      <a:lnTo>
                        <a:pt x="81901" y="628244"/>
                      </a:lnTo>
                      <a:lnTo>
                        <a:pt x="82750" y="626547"/>
                      </a:lnTo>
                      <a:lnTo>
                        <a:pt x="84448" y="625672"/>
                      </a:lnTo>
                      <a:lnTo>
                        <a:pt x="87021" y="625672"/>
                      </a:lnTo>
                      <a:lnTo>
                        <a:pt x="87870" y="625672"/>
                      </a:lnTo>
                      <a:lnTo>
                        <a:pt x="89568" y="624824"/>
                      </a:lnTo>
                      <a:lnTo>
                        <a:pt x="92142" y="625672"/>
                      </a:lnTo>
                      <a:lnTo>
                        <a:pt x="93840" y="623975"/>
                      </a:lnTo>
                      <a:lnTo>
                        <a:pt x="94689" y="623127"/>
                      </a:lnTo>
                      <a:lnTo>
                        <a:pt x="95538" y="623127"/>
                      </a:lnTo>
                      <a:lnTo>
                        <a:pt x="97262" y="623975"/>
                      </a:lnTo>
                      <a:lnTo>
                        <a:pt x="97262" y="624824"/>
                      </a:lnTo>
                      <a:lnTo>
                        <a:pt x="98111" y="624824"/>
                      </a:lnTo>
                      <a:lnTo>
                        <a:pt x="99809" y="623127"/>
                      </a:lnTo>
                      <a:lnTo>
                        <a:pt x="102356" y="622278"/>
                      </a:lnTo>
                      <a:lnTo>
                        <a:pt x="103232" y="619707"/>
                      </a:lnTo>
                      <a:lnTo>
                        <a:pt x="105779" y="618010"/>
                      </a:lnTo>
                      <a:lnTo>
                        <a:pt x="106628" y="618858"/>
                      </a:lnTo>
                      <a:lnTo>
                        <a:pt x="108352" y="618858"/>
                      </a:lnTo>
                      <a:lnTo>
                        <a:pt x="109201" y="618010"/>
                      </a:lnTo>
                      <a:lnTo>
                        <a:pt x="114322" y="616313"/>
                      </a:lnTo>
                      <a:lnTo>
                        <a:pt x="116869" y="617162"/>
                      </a:lnTo>
                      <a:lnTo>
                        <a:pt x="117718" y="617162"/>
                      </a:lnTo>
                      <a:lnTo>
                        <a:pt x="119442" y="618010"/>
                      </a:lnTo>
                      <a:lnTo>
                        <a:pt x="122838" y="615465"/>
                      </a:lnTo>
                      <a:lnTo>
                        <a:pt x="124536" y="615465"/>
                      </a:lnTo>
                      <a:lnTo>
                        <a:pt x="126260" y="613742"/>
                      </a:lnTo>
                      <a:lnTo>
                        <a:pt x="127109" y="613742"/>
                      </a:lnTo>
                      <a:lnTo>
                        <a:pt x="128807" y="613742"/>
                      </a:lnTo>
                      <a:lnTo>
                        <a:pt x="130532" y="612893"/>
                      </a:lnTo>
                      <a:lnTo>
                        <a:pt x="133079" y="612045"/>
                      </a:lnTo>
                      <a:lnTo>
                        <a:pt x="133928" y="612893"/>
                      </a:lnTo>
                      <a:lnTo>
                        <a:pt x="134777" y="612045"/>
                      </a:lnTo>
                      <a:lnTo>
                        <a:pt x="135626" y="610348"/>
                      </a:lnTo>
                      <a:lnTo>
                        <a:pt x="136501" y="608625"/>
                      </a:lnTo>
                      <a:lnTo>
                        <a:pt x="137350" y="606928"/>
                      </a:lnTo>
                      <a:lnTo>
                        <a:pt x="138199" y="606080"/>
                      </a:lnTo>
                      <a:lnTo>
                        <a:pt x="139897" y="606928"/>
                      </a:lnTo>
                      <a:lnTo>
                        <a:pt x="141622" y="606080"/>
                      </a:lnTo>
                      <a:lnTo>
                        <a:pt x="142471" y="604383"/>
                      </a:lnTo>
                      <a:lnTo>
                        <a:pt x="143320" y="603508"/>
                      </a:lnTo>
                      <a:lnTo>
                        <a:pt x="143320" y="602660"/>
                      </a:lnTo>
                      <a:lnTo>
                        <a:pt x="144169" y="601812"/>
                      </a:lnTo>
                      <a:lnTo>
                        <a:pt x="147591" y="600115"/>
                      </a:lnTo>
                      <a:lnTo>
                        <a:pt x="148440" y="598418"/>
                      </a:lnTo>
                      <a:lnTo>
                        <a:pt x="151836" y="599266"/>
                      </a:lnTo>
                      <a:lnTo>
                        <a:pt x="152685" y="600115"/>
                      </a:lnTo>
                      <a:lnTo>
                        <a:pt x="157806" y="598418"/>
                      </a:lnTo>
                      <a:lnTo>
                        <a:pt x="159530" y="601812"/>
                      </a:lnTo>
                      <a:lnTo>
                        <a:pt x="161228" y="602660"/>
                      </a:lnTo>
                      <a:lnTo>
                        <a:pt x="162077" y="602660"/>
                      </a:lnTo>
                      <a:lnTo>
                        <a:pt x="162926" y="602660"/>
                      </a:lnTo>
                      <a:lnTo>
                        <a:pt x="164651" y="602660"/>
                      </a:lnTo>
                      <a:lnTo>
                        <a:pt x="165500" y="598418"/>
                      </a:lnTo>
                      <a:lnTo>
                        <a:pt x="166349" y="597543"/>
                      </a:lnTo>
                      <a:lnTo>
                        <a:pt x="167198" y="594150"/>
                      </a:lnTo>
                      <a:lnTo>
                        <a:pt x="168047" y="594150"/>
                      </a:lnTo>
                      <a:lnTo>
                        <a:pt x="169771" y="593301"/>
                      </a:lnTo>
                      <a:lnTo>
                        <a:pt x="170620" y="592426"/>
                      </a:lnTo>
                      <a:lnTo>
                        <a:pt x="173167" y="591578"/>
                      </a:lnTo>
                      <a:lnTo>
                        <a:pt x="175741" y="587310"/>
                      </a:lnTo>
                      <a:lnTo>
                        <a:pt x="175741" y="586461"/>
                      </a:lnTo>
                      <a:lnTo>
                        <a:pt x="178288" y="584765"/>
                      </a:lnTo>
                      <a:lnTo>
                        <a:pt x="179137" y="583916"/>
                      </a:lnTo>
                      <a:lnTo>
                        <a:pt x="179986" y="581345"/>
                      </a:lnTo>
                      <a:lnTo>
                        <a:pt x="184257" y="580496"/>
                      </a:lnTo>
                      <a:lnTo>
                        <a:pt x="185106" y="580496"/>
                      </a:lnTo>
                      <a:lnTo>
                        <a:pt x="185982" y="577103"/>
                      </a:lnTo>
                      <a:lnTo>
                        <a:pt x="187679" y="575380"/>
                      </a:lnTo>
                      <a:lnTo>
                        <a:pt x="189377" y="575380"/>
                      </a:lnTo>
                      <a:lnTo>
                        <a:pt x="189377" y="574531"/>
                      </a:lnTo>
                      <a:lnTo>
                        <a:pt x="192800" y="572834"/>
                      </a:lnTo>
                      <a:lnTo>
                        <a:pt x="196196" y="571986"/>
                      </a:lnTo>
                      <a:lnTo>
                        <a:pt x="198769" y="569414"/>
                      </a:lnTo>
                      <a:lnTo>
                        <a:pt x="200467" y="567718"/>
                      </a:lnTo>
                      <a:lnTo>
                        <a:pt x="203041" y="566869"/>
                      </a:lnTo>
                      <a:lnTo>
                        <a:pt x="204739" y="566869"/>
                      </a:lnTo>
                      <a:lnTo>
                        <a:pt x="209010" y="565146"/>
                      </a:lnTo>
                      <a:lnTo>
                        <a:pt x="211557" y="566869"/>
                      </a:lnTo>
                      <a:lnTo>
                        <a:pt x="212406" y="566869"/>
                      </a:lnTo>
                      <a:lnTo>
                        <a:pt x="214980" y="562601"/>
                      </a:lnTo>
                      <a:lnTo>
                        <a:pt x="216678" y="560904"/>
                      </a:lnTo>
                      <a:lnTo>
                        <a:pt x="216678" y="560056"/>
                      </a:lnTo>
                      <a:lnTo>
                        <a:pt x="215829" y="557484"/>
                      </a:lnTo>
                      <a:lnTo>
                        <a:pt x="216678" y="555788"/>
                      </a:lnTo>
                      <a:lnTo>
                        <a:pt x="217527" y="554091"/>
                      </a:lnTo>
                      <a:lnTo>
                        <a:pt x="217527" y="551519"/>
                      </a:lnTo>
                      <a:lnTo>
                        <a:pt x="219225" y="551519"/>
                      </a:lnTo>
                      <a:lnTo>
                        <a:pt x="220949" y="551519"/>
                      </a:lnTo>
                      <a:lnTo>
                        <a:pt x="225221" y="546402"/>
                      </a:lnTo>
                      <a:lnTo>
                        <a:pt x="225221" y="542982"/>
                      </a:lnTo>
                      <a:lnTo>
                        <a:pt x="226919" y="542134"/>
                      </a:lnTo>
                      <a:lnTo>
                        <a:pt x="228617" y="542134"/>
                      </a:lnTo>
                      <a:lnTo>
                        <a:pt x="228617" y="541286"/>
                      </a:lnTo>
                      <a:lnTo>
                        <a:pt x="228617" y="538741"/>
                      </a:lnTo>
                      <a:lnTo>
                        <a:pt x="228617" y="537892"/>
                      </a:lnTo>
                      <a:lnTo>
                        <a:pt x="230341" y="535321"/>
                      </a:lnTo>
                      <a:lnTo>
                        <a:pt x="233737" y="533624"/>
                      </a:lnTo>
                      <a:lnTo>
                        <a:pt x="234586" y="531052"/>
                      </a:lnTo>
                      <a:lnTo>
                        <a:pt x="235435" y="530204"/>
                      </a:lnTo>
                      <a:lnTo>
                        <a:pt x="236311" y="530204"/>
                      </a:lnTo>
                      <a:lnTo>
                        <a:pt x="236311" y="532776"/>
                      </a:lnTo>
                      <a:lnTo>
                        <a:pt x="237160" y="532776"/>
                      </a:lnTo>
                      <a:lnTo>
                        <a:pt x="238009" y="532776"/>
                      </a:lnTo>
                      <a:lnTo>
                        <a:pt x="238858" y="531052"/>
                      </a:lnTo>
                      <a:lnTo>
                        <a:pt x="236311" y="527659"/>
                      </a:lnTo>
                      <a:lnTo>
                        <a:pt x="236311" y="526810"/>
                      </a:lnTo>
                      <a:lnTo>
                        <a:pt x="236311" y="525936"/>
                      </a:lnTo>
                      <a:lnTo>
                        <a:pt x="237160" y="525936"/>
                      </a:lnTo>
                      <a:lnTo>
                        <a:pt x="239707" y="525936"/>
                      </a:lnTo>
                      <a:lnTo>
                        <a:pt x="241405" y="528507"/>
                      </a:lnTo>
                      <a:lnTo>
                        <a:pt x="242280" y="528507"/>
                      </a:lnTo>
                      <a:lnTo>
                        <a:pt x="243129" y="526810"/>
                      </a:lnTo>
                      <a:lnTo>
                        <a:pt x="243129" y="523390"/>
                      </a:lnTo>
                      <a:lnTo>
                        <a:pt x="243978" y="521694"/>
                      </a:lnTo>
                      <a:lnTo>
                        <a:pt x="245676" y="521694"/>
                      </a:lnTo>
                      <a:lnTo>
                        <a:pt x="246525" y="520819"/>
                      </a:lnTo>
                      <a:lnTo>
                        <a:pt x="252494" y="519970"/>
                      </a:lnTo>
                      <a:lnTo>
                        <a:pt x="254219" y="518274"/>
                      </a:lnTo>
                      <a:lnTo>
                        <a:pt x="255917" y="518274"/>
                      </a:lnTo>
                      <a:lnTo>
                        <a:pt x="257615" y="519122"/>
                      </a:lnTo>
                      <a:lnTo>
                        <a:pt x="257615" y="520819"/>
                      </a:lnTo>
                      <a:lnTo>
                        <a:pt x="259339" y="521694"/>
                      </a:lnTo>
                      <a:lnTo>
                        <a:pt x="260188" y="521694"/>
                      </a:lnTo>
                      <a:lnTo>
                        <a:pt x="261037" y="519970"/>
                      </a:lnTo>
                      <a:lnTo>
                        <a:pt x="261886" y="519122"/>
                      </a:lnTo>
                      <a:lnTo>
                        <a:pt x="266158" y="519970"/>
                      </a:lnTo>
                      <a:lnTo>
                        <a:pt x="269580" y="517425"/>
                      </a:lnTo>
                      <a:lnTo>
                        <a:pt x="273825" y="516577"/>
                      </a:lnTo>
                      <a:lnTo>
                        <a:pt x="274674" y="514854"/>
                      </a:lnTo>
                      <a:lnTo>
                        <a:pt x="275550" y="514005"/>
                      </a:lnTo>
                      <a:lnTo>
                        <a:pt x="276399" y="513157"/>
                      </a:lnTo>
                      <a:lnTo>
                        <a:pt x="278946" y="514854"/>
                      </a:lnTo>
                      <a:lnTo>
                        <a:pt x="280670" y="513157"/>
                      </a:lnTo>
                      <a:lnTo>
                        <a:pt x="281519" y="513157"/>
                      </a:lnTo>
                      <a:lnTo>
                        <a:pt x="284915" y="513157"/>
                      </a:lnTo>
                      <a:lnTo>
                        <a:pt x="286640" y="512309"/>
                      </a:lnTo>
                      <a:lnTo>
                        <a:pt x="287489" y="512309"/>
                      </a:lnTo>
                      <a:lnTo>
                        <a:pt x="287489" y="513157"/>
                      </a:lnTo>
                      <a:lnTo>
                        <a:pt x="288338" y="514005"/>
                      </a:lnTo>
                      <a:lnTo>
                        <a:pt x="291760" y="513157"/>
                      </a:lnTo>
                      <a:lnTo>
                        <a:pt x="293458" y="514005"/>
                      </a:lnTo>
                      <a:lnTo>
                        <a:pt x="296005" y="514854"/>
                      </a:lnTo>
                      <a:lnTo>
                        <a:pt x="298579" y="517425"/>
                      </a:lnTo>
                      <a:lnTo>
                        <a:pt x="301126" y="518274"/>
                      </a:lnTo>
                      <a:lnTo>
                        <a:pt x="302850" y="519970"/>
                      </a:lnTo>
                      <a:lnTo>
                        <a:pt x="303699" y="519970"/>
                      </a:lnTo>
                      <a:lnTo>
                        <a:pt x="304548" y="519970"/>
                      </a:lnTo>
                      <a:lnTo>
                        <a:pt x="304548" y="519122"/>
                      </a:lnTo>
                      <a:lnTo>
                        <a:pt x="305397" y="519122"/>
                      </a:lnTo>
                      <a:lnTo>
                        <a:pt x="306246" y="519122"/>
                      </a:lnTo>
                      <a:lnTo>
                        <a:pt x="307095" y="519970"/>
                      </a:lnTo>
                      <a:lnTo>
                        <a:pt x="307095" y="520819"/>
                      </a:lnTo>
                      <a:lnTo>
                        <a:pt x="307944" y="523390"/>
                      </a:lnTo>
                      <a:lnTo>
                        <a:pt x="308820" y="524239"/>
                      </a:lnTo>
                      <a:lnTo>
                        <a:pt x="313064" y="525936"/>
                      </a:lnTo>
                      <a:lnTo>
                        <a:pt x="313940" y="526810"/>
                      </a:lnTo>
                      <a:lnTo>
                        <a:pt x="314789" y="528507"/>
                      </a:lnTo>
                      <a:lnTo>
                        <a:pt x="315638" y="530204"/>
                      </a:lnTo>
                      <a:lnTo>
                        <a:pt x="319034" y="531927"/>
                      </a:lnTo>
                      <a:lnTo>
                        <a:pt x="319034" y="531052"/>
                      </a:lnTo>
                      <a:lnTo>
                        <a:pt x="320758" y="530204"/>
                      </a:lnTo>
                      <a:lnTo>
                        <a:pt x="323305" y="531052"/>
                      </a:lnTo>
                      <a:lnTo>
                        <a:pt x="325003" y="531052"/>
                      </a:lnTo>
                      <a:lnTo>
                        <a:pt x="326728" y="530204"/>
                      </a:lnTo>
                      <a:lnTo>
                        <a:pt x="327577" y="530204"/>
                      </a:lnTo>
                      <a:lnTo>
                        <a:pt x="327577" y="527659"/>
                      </a:lnTo>
                      <a:lnTo>
                        <a:pt x="330999" y="528507"/>
                      </a:lnTo>
                      <a:lnTo>
                        <a:pt x="332697" y="525087"/>
                      </a:lnTo>
                      <a:lnTo>
                        <a:pt x="337818" y="525936"/>
                      </a:lnTo>
                      <a:lnTo>
                        <a:pt x="341214" y="525087"/>
                      </a:lnTo>
                      <a:lnTo>
                        <a:pt x="343787" y="523390"/>
                      </a:lnTo>
                      <a:lnTo>
                        <a:pt x="344636" y="521694"/>
                      </a:lnTo>
                      <a:lnTo>
                        <a:pt x="345485" y="521694"/>
                      </a:lnTo>
                      <a:lnTo>
                        <a:pt x="350606" y="520819"/>
                      </a:lnTo>
                      <a:lnTo>
                        <a:pt x="354877" y="521694"/>
                      </a:lnTo>
                      <a:lnTo>
                        <a:pt x="357424" y="523390"/>
                      </a:lnTo>
                      <a:lnTo>
                        <a:pt x="358273" y="523390"/>
                      </a:lnTo>
                      <a:lnTo>
                        <a:pt x="359998" y="523390"/>
                      </a:lnTo>
                      <a:lnTo>
                        <a:pt x="363394" y="521694"/>
                      </a:lnTo>
                      <a:lnTo>
                        <a:pt x="365967" y="519122"/>
                      </a:lnTo>
                      <a:lnTo>
                        <a:pt x="368514" y="519122"/>
                      </a:lnTo>
                      <a:lnTo>
                        <a:pt x="370239" y="520819"/>
                      </a:lnTo>
                      <a:lnTo>
                        <a:pt x="371937" y="520819"/>
                      </a:lnTo>
                      <a:lnTo>
                        <a:pt x="375359" y="519970"/>
                      </a:lnTo>
                      <a:lnTo>
                        <a:pt x="376208" y="519970"/>
                      </a:lnTo>
                      <a:lnTo>
                        <a:pt x="377906" y="518274"/>
                      </a:lnTo>
                      <a:lnTo>
                        <a:pt x="378755" y="514854"/>
                      </a:lnTo>
                      <a:lnTo>
                        <a:pt x="383026" y="513157"/>
                      </a:lnTo>
                      <a:lnTo>
                        <a:pt x="386449" y="508889"/>
                      </a:lnTo>
                      <a:lnTo>
                        <a:pt x="387298" y="506344"/>
                      </a:lnTo>
                      <a:lnTo>
                        <a:pt x="387298" y="505495"/>
                      </a:lnTo>
                      <a:lnTo>
                        <a:pt x="387298" y="504647"/>
                      </a:lnTo>
                      <a:lnTo>
                        <a:pt x="388147" y="499530"/>
                      </a:lnTo>
                      <a:lnTo>
                        <a:pt x="390694" y="496110"/>
                      </a:lnTo>
                      <a:lnTo>
                        <a:pt x="390694" y="494413"/>
                      </a:lnTo>
                      <a:lnTo>
                        <a:pt x="390694" y="491842"/>
                      </a:lnTo>
                      <a:lnTo>
                        <a:pt x="392418" y="488448"/>
                      </a:lnTo>
                      <a:lnTo>
                        <a:pt x="390694" y="487600"/>
                      </a:lnTo>
                      <a:lnTo>
                        <a:pt x="390694" y="486725"/>
                      </a:lnTo>
                      <a:lnTo>
                        <a:pt x="391543" y="485877"/>
                      </a:lnTo>
                      <a:lnTo>
                        <a:pt x="393267" y="485028"/>
                      </a:lnTo>
                      <a:lnTo>
                        <a:pt x="392418" y="482483"/>
                      </a:lnTo>
                      <a:lnTo>
                        <a:pt x="393267" y="479912"/>
                      </a:lnTo>
                      <a:lnTo>
                        <a:pt x="391543" y="477366"/>
                      </a:lnTo>
                      <a:lnTo>
                        <a:pt x="391543" y="476518"/>
                      </a:lnTo>
                      <a:lnTo>
                        <a:pt x="394116" y="472250"/>
                      </a:lnTo>
                      <a:lnTo>
                        <a:pt x="394116" y="469678"/>
                      </a:lnTo>
                      <a:lnTo>
                        <a:pt x="394965" y="468830"/>
                      </a:lnTo>
                      <a:lnTo>
                        <a:pt x="397512" y="466285"/>
                      </a:lnTo>
                      <a:lnTo>
                        <a:pt x="397512" y="465436"/>
                      </a:lnTo>
                      <a:lnTo>
                        <a:pt x="396663" y="464561"/>
                      </a:lnTo>
                      <a:lnTo>
                        <a:pt x="394965" y="465436"/>
                      </a:lnTo>
                      <a:lnTo>
                        <a:pt x="394116" y="464561"/>
                      </a:lnTo>
                      <a:lnTo>
                        <a:pt x="394965" y="462016"/>
                      </a:lnTo>
                      <a:lnTo>
                        <a:pt x="395814" y="458596"/>
                      </a:lnTo>
                      <a:lnTo>
                        <a:pt x="394965" y="456900"/>
                      </a:lnTo>
                      <a:lnTo>
                        <a:pt x="394965" y="455203"/>
                      </a:lnTo>
                      <a:lnTo>
                        <a:pt x="394116" y="454354"/>
                      </a:lnTo>
                      <a:lnTo>
                        <a:pt x="393267" y="452631"/>
                      </a:lnTo>
                      <a:lnTo>
                        <a:pt x="393267" y="451783"/>
                      </a:lnTo>
                      <a:lnTo>
                        <a:pt x="392418" y="451783"/>
                      </a:lnTo>
                      <a:lnTo>
                        <a:pt x="389845" y="450934"/>
                      </a:lnTo>
                      <a:lnTo>
                        <a:pt x="387298" y="450086"/>
                      </a:lnTo>
                      <a:lnTo>
                        <a:pt x="384724" y="446666"/>
                      </a:lnTo>
                      <a:lnTo>
                        <a:pt x="382177" y="446666"/>
                      </a:lnTo>
                      <a:lnTo>
                        <a:pt x="380453" y="444969"/>
                      </a:lnTo>
                      <a:lnTo>
                        <a:pt x="379604" y="444121"/>
                      </a:lnTo>
                      <a:lnTo>
                        <a:pt x="378755" y="439004"/>
                      </a:lnTo>
                      <a:lnTo>
                        <a:pt x="378755" y="438156"/>
                      </a:lnTo>
                      <a:lnTo>
                        <a:pt x="377057" y="437308"/>
                      </a:lnTo>
                      <a:lnTo>
                        <a:pt x="375359" y="436433"/>
                      </a:lnTo>
                      <a:lnTo>
                        <a:pt x="371937" y="436433"/>
                      </a:lnTo>
                      <a:lnTo>
                        <a:pt x="370239" y="434736"/>
                      </a:lnTo>
                      <a:lnTo>
                        <a:pt x="369363" y="431316"/>
                      </a:lnTo>
                      <a:lnTo>
                        <a:pt x="366816" y="428771"/>
                      </a:lnTo>
                      <a:lnTo>
                        <a:pt x="366816" y="427922"/>
                      </a:lnTo>
                      <a:lnTo>
                        <a:pt x="367665" y="427074"/>
                      </a:lnTo>
                      <a:lnTo>
                        <a:pt x="369363" y="426226"/>
                      </a:lnTo>
                      <a:lnTo>
                        <a:pt x="369363" y="425351"/>
                      </a:lnTo>
                      <a:lnTo>
                        <a:pt x="370239" y="424502"/>
                      </a:lnTo>
                      <a:lnTo>
                        <a:pt x="370239" y="423654"/>
                      </a:lnTo>
                      <a:lnTo>
                        <a:pt x="370239" y="421109"/>
                      </a:lnTo>
                      <a:lnTo>
                        <a:pt x="369363" y="420234"/>
                      </a:lnTo>
                      <a:lnTo>
                        <a:pt x="367665" y="418537"/>
                      </a:lnTo>
                      <a:lnTo>
                        <a:pt x="365967" y="416841"/>
                      </a:lnTo>
                      <a:lnTo>
                        <a:pt x="365967" y="415144"/>
                      </a:lnTo>
                      <a:lnTo>
                        <a:pt x="365118" y="411724"/>
                      </a:lnTo>
                      <a:lnTo>
                        <a:pt x="364269" y="410876"/>
                      </a:lnTo>
                      <a:lnTo>
                        <a:pt x="364269" y="409152"/>
                      </a:lnTo>
                      <a:lnTo>
                        <a:pt x="366816" y="404910"/>
                      </a:lnTo>
                      <a:lnTo>
                        <a:pt x="364269" y="399794"/>
                      </a:lnTo>
                      <a:lnTo>
                        <a:pt x="365118" y="397222"/>
                      </a:lnTo>
                      <a:lnTo>
                        <a:pt x="364269" y="395525"/>
                      </a:lnTo>
                      <a:lnTo>
                        <a:pt x="363394" y="391257"/>
                      </a:lnTo>
                      <a:lnTo>
                        <a:pt x="364269" y="389560"/>
                      </a:lnTo>
                      <a:lnTo>
                        <a:pt x="364269" y="388712"/>
                      </a:lnTo>
                      <a:lnTo>
                        <a:pt x="366816" y="388712"/>
                      </a:lnTo>
                      <a:lnTo>
                        <a:pt x="366816" y="386989"/>
                      </a:lnTo>
                      <a:lnTo>
                        <a:pt x="365118" y="381024"/>
                      </a:lnTo>
                      <a:lnTo>
                        <a:pt x="365967" y="376782"/>
                      </a:lnTo>
                      <a:lnTo>
                        <a:pt x="365967" y="375933"/>
                      </a:lnTo>
                      <a:lnTo>
                        <a:pt x="365118" y="375058"/>
                      </a:lnTo>
                      <a:lnTo>
                        <a:pt x="364269" y="374210"/>
                      </a:lnTo>
                      <a:lnTo>
                        <a:pt x="364269" y="372513"/>
                      </a:lnTo>
                      <a:lnTo>
                        <a:pt x="365118" y="371665"/>
                      </a:lnTo>
                      <a:lnTo>
                        <a:pt x="365967" y="369942"/>
                      </a:lnTo>
                      <a:lnTo>
                        <a:pt x="370239" y="369093"/>
                      </a:lnTo>
                      <a:lnTo>
                        <a:pt x="371937" y="369093"/>
                      </a:lnTo>
                      <a:lnTo>
                        <a:pt x="372785" y="367397"/>
                      </a:lnTo>
                      <a:lnTo>
                        <a:pt x="373634" y="364825"/>
                      </a:lnTo>
                      <a:lnTo>
                        <a:pt x="376208" y="363128"/>
                      </a:lnTo>
                      <a:lnTo>
                        <a:pt x="377057" y="358012"/>
                      </a:lnTo>
                      <a:lnTo>
                        <a:pt x="379604" y="355466"/>
                      </a:lnTo>
                      <a:lnTo>
                        <a:pt x="379604" y="354618"/>
                      </a:lnTo>
                      <a:lnTo>
                        <a:pt x="380453" y="351198"/>
                      </a:lnTo>
                      <a:lnTo>
                        <a:pt x="381328" y="350350"/>
                      </a:lnTo>
                      <a:lnTo>
                        <a:pt x="384724" y="349501"/>
                      </a:lnTo>
                      <a:lnTo>
                        <a:pt x="386449" y="347778"/>
                      </a:lnTo>
                      <a:lnTo>
                        <a:pt x="387298" y="344385"/>
                      </a:lnTo>
                      <a:lnTo>
                        <a:pt x="388147" y="343536"/>
                      </a:lnTo>
                      <a:lnTo>
                        <a:pt x="391543" y="342661"/>
                      </a:lnTo>
                      <a:lnTo>
                        <a:pt x="393267" y="341813"/>
                      </a:lnTo>
                      <a:lnTo>
                        <a:pt x="393267" y="340116"/>
                      </a:lnTo>
                      <a:lnTo>
                        <a:pt x="396663" y="338420"/>
                      </a:lnTo>
                      <a:lnTo>
                        <a:pt x="398388" y="337571"/>
                      </a:lnTo>
                      <a:lnTo>
                        <a:pt x="399237" y="335848"/>
                      </a:lnTo>
                      <a:lnTo>
                        <a:pt x="400086" y="331606"/>
                      </a:lnTo>
                      <a:lnTo>
                        <a:pt x="400086" y="329883"/>
                      </a:lnTo>
                      <a:lnTo>
                        <a:pt x="400086" y="329034"/>
                      </a:lnTo>
                      <a:lnTo>
                        <a:pt x="398388" y="324766"/>
                      </a:lnTo>
                      <a:lnTo>
                        <a:pt x="398388" y="323069"/>
                      </a:lnTo>
                      <a:lnTo>
                        <a:pt x="401784" y="318801"/>
                      </a:lnTo>
                      <a:lnTo>
                        <a:pt x="401784" y="316256"/>
                      </a:lnTo>
                      <a:lnTo>
                        <a:pt x="400935" y="311988"/>
                      </a:lnTo>
                      <a:lnTo>
                        <a:pt x="400086" y="309442"/>
                      </a:lnTo>
                      <a:lnTo>
                        <a:pt x="399237" y="304326"/>
                      </a:lnTo>
                      <a:lnTo>
                        <a:pt x="397512" y="301754"/>
                      </a:lnTo>
                      <a:lnTo>
                        <a:pt x="396663" y="301754"/>
                      </a:lnTo>
                      <a:lnTo>
                        <a:pt x="396663" y="300057"/>
                      </a:lnTo>
                      <a:lnTo>
                        <a:pt x="396663" y="296637"/>
                      </a:lnTo>
                      <a:lnTo>
                        <a:pt x="394116" y="290672"/>
                      </a:lnTo>
                      <a:lnTo>
                        <a:pt x="394116" y="288976"/>
                      </a:lnTo>
                      <a:lnTo>
                        <a:pt x="394965" y="284707"/>
                      </a:lnTo>
                      <a:lnTo>
                        <a:pt x="393267" y="283010"/>
                      </a:lnTo>
                      <a:lnTo>
                        <a:pt x="393267" y="282162"/>
                      </a:lnTo>
                      <a:lnTo>
                        <a:pt x="389845" y="278742"/>
                      </a:lnTo>
                      <a:lnTo>
                        <a:pt x="389845" y="277894"/>
                      </a:lnTo>
                      <a:lnTo>
                        <a:pt x="389845" y="274474"/>
                      </a:lnTo>
                      <a:lnTo>
                        <a:pt x="388996" y="271929"/>
                      </a:lnTo>
                      <a:lnTo>
                        <a:pt x="384724" y="267660"/>
                      </a:lnTo>
                      <a:lnTo>
                        <a:pt x="383875" y="267660"/>
                      </a:lnTo>
                      <a:lnTo>
                        <a:pt x="383026" y="265115"/>
                      </a:lnTo>
                      <a:lnTo>
                        <a:pt x="383026" y="262544"/>
                      </a:lnTo>
                      <a:lnTo>
                        <a:pt x="385573" y="259998"/>
                      </a:lnTo>
                      <a:lnTo>
                        <a:pt x="386449" y="258275"/>
                      </a:lnTo>
                      <a:lnTo>
                        <a:pt x="386449" y="256578"/>
                      </a:lnTo>
                      <a:lnTo>
                        <a:pt x="383875" y="254882"/>
                      </a:lnTo>
                      <a:lnTo>
                        <a:pt x="383026" y="254033"/>
                      </a:lnTo>
                      <a:lnTo>
                        <a:pt x="382177" y="252310"/>
                      </a:lnTo>
                      <a:lnTo>
                        <a:pt x="383026" y="250613"/>
                      </a:lnTo>
                      <a:lnTo>
                        <a:pt x="384724" y="248917"/>
                      </a:lnTo>
                      <a:lnTo>
                        <a:pt x="386449" y="248042"/>
                      </a:lnTo>
                      <a:lnTo>
                        <a:pt x="386449" y="247193"/>
                      </a:lnTo>
                      <a:lnTo>
                        <a:pt x="387298" y="246345"/>
                      </a:lnTo>
                      <a:lnTo>
                        <a:pt x="391543" y="240380"/>
                      </a:lnTo>
                      <a:lnTo>
                        <a:pt x="392418" y="238683"/>
                      </a:lnTo>
                      <a:lnTo>
                        <a:pt x="393267" y="236986"/>
                      </a:lnTo>
                      <a:lnTo>
                        <a:pt x="393267" y="236112"/>
                      </a:lnTo>
                      <a:lnTo>
                        <a:pt x="392418" y="232718"/>
                      </a:lnTo>
                      <a:lnTo>
                        <a:pt x="394116" y="230147"/>
                      </a:lnTo>
                      <a:lnTo>
                        <a:pt x="394116" y="227601"/>
                      </a:lnTo>
                      <a:lnTo>
                        <a:pt x="394965" y="227601"/>
                      </a:lnTo>
                      <a:lnTo>
                        <a:pt x="394965" y="226753"/>
                      </a:lnTo>
                      <a:lnTo>
                        <a:pt x="394965" y="225878"/>
                      </a:lnTo>
                      <a:lnTo>
                        <a:pt x="394965" y="225030"/>
                      </a:lnTo>
                      <a:lnTo>
                        <a:pt x="392418" y="223333"/>
                      </a:lnTo>
                      <a:lnTo>
                        <a:pt x="391543" y="221636"/>
                      </a:lnTo>
                      <a:lnTo>
                        <a:pt x="392418" y="218216"/>
                      </a:lnTo>
                      <a:lnTo>
                        <a:pt x="390694" y="216520"/>
                      </a:lnTo>
                      <a:lnTo>
                        <a:pt x="385573" y="213100"/>
                      </a:lnTo>
                      <a:lnTo>
                        <a:pt x="385573" y="212251"/>
                      </a:lnTo>
                      <a:lnTo>
                        <a:pt x="384724" y="212251"/>
                      </a:lnTo>
                      <a:lnTo>
                        <a:pt x="383026" y="213100"/>
                      </a:lnTo>
                      <a:lnTo>
                        <a:pt x="381328" y="213100"/>
                      </a:lnTo>
                      <a:lnTo>
                        <a:pt x="381328" y="212251"/>
                      </a:lnTo>
                      <a:lnTo>
                        <a:pt x="381328" y="208831"/>
                      </a:lnTo>
                      <a:lnTo>
                        <a:pt x="381328" y="206286"/>
                      </a:lnTo>
                      <a:lnTo>
                        <a:pt x="378755" y="202018"/>
                      </a:lnTo>
                      <a:lnTo>
                        <a:pt x="378755" y="200321"/>
                      </a:lnTo>
                      <a:lnTo>
                        <a:pt x="377906" y="196053"/>
                      </a:lnTo>
                      <a:lnTo>
                        <a:pt x="377906" y="193508"/>
                      </a:lnTo>
                      <a:lnTo>
                        <a:pt x="378755" y="190936"/>
                      </a:lnTo>
                      <a:lnTo>
                        <a:pt x="383875" y="184971"/>
                      </a:lnTo>
                      <a:lnTo>
                        <a:pt x="384724" y="184123"/>
                      </a:lnTo>
                      <a:lnTo>
                        <a:pt x="385573" y="183274"/>
                      </a:lnTo>
                      <a:lnTo>
                        <a:pt x="390694" y="183274"/>
                      </a:lnTo>
                      <a:lnTo>
                        <a:pt x="390694" y="182426"/>
                      </a:lnTo>
                      <a:lnTo>
                        <a:pt x="388147" y="180703"/>
                      </a:lnTo>
                      <a:lnTo>
                        <a:pt x="388996" y="179006"/>
                      </a:lnTo>
                      <a:lnTo>
                        <a:pt x="389845" y="178157"/>
                      </a:lnTo>
                      <a:lnTo>
                        <a:pt x="392418" y="177309"/>
                      </a:lnTo>
                      <a:lnTo>
                        <a:pt x="394116" y="175586"/>
                      </a:lnTo>
                      <a:lnTo>
                        <a:pt x="394116" y="173041"/>
                      </a:lnTo>
                      <a:lnTo>
                        <a:pt x="395814" y="167924"/>
                      </a:lnTo>
                      <a:lnTo>
                        <a:pt x="396663" y="167076"/>
                      </a:lnTo>
                      <a:lnTo>
                        <a:pt x="398388" y="161959"/>
                      </a:lnTo>
                      <a:lnTo>
                        <a:pt x="400086" y="161959"/>
                      </a:lnTo>
                      <a:lnTo>
                        <a:pt x="400935" y="162807"/>
                      </a:lnTo>
                      <a:lnTo>
                        <a:pt x="401784" y="162807"/>
                      </a:lnTo>
                      <a:lnTo>
                        <a:pt x="402633" y="160262"/>
                      </a:lnTo>
                      <a:lnTo>
                        <a:pt x="403508" y="157691"/>
                      </a:lnTo>
                      <a:lnTo>
                        <a:pt x="409478" y="153422"/>
                      </a:lnTo>
                      <a:lnTo>
                        <a:pt x="411176" y="151725"/>
                      </a:lnTo>
                      <a:lnTo>
                        <a:pt x="411176" y="149180"/>
                      </a:lnTo>
                      <a:lnTo>
                        <a:pt x="411176" y="148332"/>
                      </a:lnTo>
                      <a:lnTo>
                        <a:pt x="411176" y="146609"/>
                      </a:lnTo>
                      <a:lnTo>
                        <a:pt x="416296" y="138099"/>
                      </a:lnTo>
                      <a:lnTo>
                        <a:pt x="417145" y="137250"/>
                      </a:lnTo>
                      <a:lnTo>
                        <a:pt x="417994" y="136375"/>
                      </a:lnTo>
                      <a:lnTo>
                        <a:pt x="417145" y="134679"/>
                      </a:lnTo>
                      <a:lnTo>
                        <a:pt x="416296" y="132133"/>
                      </a:lnTo>
                      <a:lnTo>
                        <a:pt x="417145" y="131285"/>
                      </a:lnTo>
                      <a:lnTo>
                        <a:pt x="417994" y="129562"/>
                      </a:lnTo>
                      <a:lnTo>
                        <a:pt x="417994" y="127865"/>
                      </a:lnTo>
                      <a:lnTo>
                        <a:pt x="416296" y="124445"/>
                      </a:lnTo>
                      <a:lnTo>
                        <a:pt x="416296" y="123597"/>
                      </a:lnTo>
                      <a:lnTo>
                        <a:pt x="416296" y="122748"/>
                      </a:lnTo>
                      <a:lnTo>
                        <a:pt x="417145" y="121052"/>
                      </a:lnTo>
                      <a:lnTo>
                        <a:pt x="419692" y="118480"/>
                      </a:lnTo>
                      <a:lnTo>
                        <a:pt x="422266" y="115087"/>
                      </a:lnTo>
                      <a:lnTo>
                        <a:pt x="423964" y="115087"/>
                      </a:lnTo>
                      <a:lnTo>
                        <a:pt x="424813" y="113363"/>
                      </a:lnTo>
                      <a:lnTo>
                        <a:pt x="424813" y="112515"/>
                      </a:lnTo>
                      <a:lnTo>
                        <a:pt x="425688" y="109970"/>
                      </a:lnTo>
                      <a:lnTo>
                        <a:pt x="428235" y="108247"/>
                      </a:lnTo>
                      <a:lnTo>
                        <a:pt x="429933" y="107398"/>
                      </a:lnTo>
                      <a:lnTo>
                        <a:pt x="431658" y="105701"/>
                      </a:lnTo>
                      <a:lnTo>
                        <a:pt x="435053" y="101433"/>
                      </a:lnTo>
                      <a:lnTo>
                        <a:pt x="435053" y="100585"/>
                      </a:lnTo>
                      <a:lnTo>
                        <a:pt x="435053" y="99736"/>
                      </a:lnTo>
                      <a:lnTo>
                        <a:pt x="435053" y="98888"/>
                      </a:lnTo>
                      <a:lnTo>
                        <a:pt x="435902" y="97165"/>
                      </a:lnTo>
                      <a:lnTo>
                        <a:pt x="438476" y="95468"/>
                      </a:lnTo>
                      <a:lnTo>
                        <a:pt x="438476" y="92923"/>
                      </a:lnTo>
                      <a:lnTo>
                        <a:pt x="439325" y="91200"/>
                      </a:lnTo>
                      <a:lnTo>
                        <a:pt x="440174" y="92048"/>
                      </a:lnTo>
                      <a:lnTo>
                        <a:pt x="441023" y="92048"/>
                      </a:lnTo>
                      <a:lnTo>
                        <a:pt x="441023" y="94620"/>
                      </a:lnTo>
                      <a:lnTo>
                        <a:pt x="442747" y="96316"/>
                      </a:lnTo>
                      <a:lnTo>
                        <a:pt x="443596" y="96316"/>
                      </a:lnTo>
                      <a:lnTo>
                        <a:pt x="444445" y="96316"/>
                      </a:lnTo>
                      <a:lnTo>
                        <a:pt x="446143" y="95468"/>
                      </a:lnTo>
                      <a:lnTo>
                        <a:pt x="447868" y="92923"/>
                      </a:lnTo>
                      <a:lnTo>
                        <a:pt x="448717" y="92923"/>
                      </a:lnTo>
                      <a:lnTo>
                        <a:pt x="449566" y="92923"/>
                      </a:lnTo>
                      <a:lnTo>
                        <a:pt x="449566" y="94620"/>
                      </a:lnTo>
                      <a:lnTo>
                        <a:pt x="450415" y="95468"/>
                      </a:lnTo>
                      <a:lnTo>
                        <a:pt x="452113" y="94620"/>
                      </a:lnTo>
                      <a:lnTo>
                        <a:pt x="452988" y="92923"/>
                      </a:lnTo>
                      <a:lnTo>
                        <a:pt x="452988" y="91200"/>
                      </a:lnTo>
                      <a:lnTo>
                        <a:pt x="455535" y="92048"/>
                      </a:lnTo>
                      <a:lnTo>
                        <a:pt x="457233" y="92048"/>
                      </a:lnTo>
                      <a:lnTo>
                        <a:pt x="460656" y="89503"/>
                      </a:lnTo>
                      <a:lnTo>
                        <a:pt x="461505" y="90351"/>
                      </a:lnTo>
                      <a:lnTo>
                        <a:pt x="464927" y="92048"/>
                      </a:lnTo>
                      <a:lnTo>
                        <a:pt x="465776" y="92048"/>
                      </a:lnTo>
                      <a:lnTo>
                        <a:pt x="467474" y="91200"/>
                      </a:lnTo>
                      <a:lnTo>
                        <a:pt x="471746" y="89503"/>
                      </a:lnTo>
                      <a:lnTo>
                        <a:pt x="476017" y="90351"/>
                      </a:lnTo>
                      <a:lnTo>
                        <a:pt x="476866" y="89503"/>
                      </a:lnTo>
                      <a:lnTo>
                        <a:pt x="476866" y="90351"/>
                      </a:lnTo>
                      <a:lnTo>
                        <a:pt x="477715" y="88655"/>
                      </a:lnTo>
                      <a:lnTo>
                        <a:pt x="476866" y="86083"/>
                      </a:lnTo>
                      <a:lnTo>
                        <a:pt x="478564" y="85235"/>
                      </a:lnTo>
                      <a:lnTo>
                        <a:pt x="478564" y="84386"/>
                      </a:lnTo>
                      <a:lnTo>
                        <a:pt x="482836" y="83538"/>
                      </a:lnTo>
                      <a:lnTo>
                        <a:pt x="484534" y="80118"/>
                      </a:lnTo>
                      <a:lnTo>
                        <a:pt x="486232" y="79269"/>
                      </a:lnTo>
                      <a:lnTo>
                        <a:pt x="486232" y="78421"/>
                      </a:lnTo>
                      <a:lnTo>
                        <a:pt x="486232" y="76724"/>
                      </a:lnTo>
                      <a:lnTo>
                        <a:pt x="487107" y="75001"/>
                      </a:lnTo>
                      <a:lnTo>
                        <a:pt x="487956" y="74153"/>
                      </a:lnTo>
                      <a:lnTo>
                        <a:pt x="489654" y="74153"/>
                      </a:lnTo>
                      <a:lnTo>
                        <a:pt x="489654" y="73304"/>
                      </a:lnTo>
                      <a:lnTo>
                        <a:pt x="489654" y="72456"/>
                      </a:lnTo>
                      <a:lnTo>
                        <a:pt x="489654" y="71608"/>
                      </a:lnTo>
                      <a:lnTo>
                        <a:pt x="488805" y="71608"/>
                      </a:lnTo>
                      <a:lnTo>
                        <a:pt x="485383" y="71608"/>
                      </a:lnTo>
                      <a:lnTo>
                        <a:pt x="485383" y="69884"/>
                      </a:lnTo>
                      <a:lnTo>
                        <a:pt x="486232" y="69036"/>
                      </a:lnTo>
                      <a:lnTo>
                        <a:pt x="487956" y="67339"/>
                      </a:lnTo>
                      <a:lnTo>
                        <a:pt x="492228" y="67339"/>
                      </a:lnTo>
                      <a:lnTo>
                        <a:pt x="493926" y="66491"/>
                      </a:lnTo>
                      <a:lnTo>
                        <a:pt x="498197" y="65643"/>
                      </a:lnTo>
                      <a:lnTo>
                        <a:pt x="500744" y="65643"/>
                      </a:lnTo>
                      <a:lnTo>
                        <a:pt x="502442" y="64794"/>
                      </a:lnTo>
                      <a:lnTo>
                        <a:pt x="504166" y="62223"/>
                      </a:lnTo>
                      <a:lnTo>
                        <a:pt x="505015" y="62223"/>
                      </a:lnTo>
                      <a:lnTo>
                        <a:pt x="505015" y="61374"/>
                      </a:lnTo>
                      <a:lnTo>
                        <a:pt x="505864" y="58803"/>
                      </a:lnTo>
                      <a:lnTo>
                        <a:pt x="506713" y="57106"/>
                      </a:lnTo>
                      <a:lnTo>
                        <a:pt x="507562" y="57106"/>
                      </a:lnTo>
                      <a:lnTo>
                        <a:pt x="509287" y="57954"/>
                      </a:lnTo>
                      <a:lnTo>
                        <a:pt x="510136" y="57954"/>
                      </a:lnTo>
                      <a:lnTo>
                        <a:pt x="510136" y="53686"/>
                      </a:lnTo>
                      <a:lnTo>
                        <a:pt x="510136" y="52837"/>
                      </a:lnTo>
                      <a:lnTo>
                        <a:pt x="511834" y="51141"/>
                      </a:lnTo>
                      <a:lnTo>
                        <a:pt x="511834" y="48596"/>
                      </a:lnTo>
                      <a:lnTo>
                        <a:pt x="511834" y="47721"/>
                      </a:lnTo>
                      <a:lnTo>
                        <a:pt x="512683" y="46872"/>
                      </a:lnTo>
                      <a:lnTo>
                        <a:pt x="514407" y="46024"/>
                      </a:lnTo>
                      <a:lnTo>
                        <a:pt x="516105" y="45176"/>
                      </a:lnTo>
                      <a:lnTo>
                        <a:pt x="518652" y="41756"/>
                      </a:lnTo>
                      <a:lnTo>
                        <a:pt x="519501" y="40059"/>
                      </a:lnTo>
                      <a:lnTo>
                        <a:pt x="522924" y="37514"/>
                      </a:lnTo>
                      <a:lnTo>
                        <a:pt x="524622" y="36665"/>
                      </a:lnTo>
                      <a:lnTo>
                        <a:pt x="525497" y="32397"/>
                      </a:lnTo>
                      <a:lnTo>
                        <a:pt x="525497" y="31549"/>
                      </a:lnTo>
                      <a:lnTo>
                        <a:pt x="528044" y="28977"/>
                      </a:lnTo>
                      <a:lnTo>
                        <a:pt x="527195" y="26432"/>
                      </a:lnTo>
                      <a:lnTo>
                        <a:pt x="526346" y="25557"/>
                      </a:lnTo>
                      <a:lnTo>
                        <a:pt x="522924" y="23012"/>
                      </a:lnTo>
                      <a:lnTo>
                        <a:pt x="522075" y="22164"/>
                      </a:lnTo>
                      <a:lnTo>
                        <a:pt x="520377" y="19592"/>
                      </a:lnTo>
                      <a:lnTo>
                        <a:pt x="518652" y="17895"/>
                      </a:lnTo>
                      <a:lnTo>
                        <a:pt x="519501" y="14502"/>
                      </a:lnTo>
                      <a:lnTo>
                        <a:pt x="519501" y="11930"/>
                      </a:lnTo>
                      <a:lnTo>
                        <a:pt x="522075" y="11082"/>
                      </a:lnTo>
                      <a:lnTo>
                        <a:pt x="522075" y="10233"/>
                      </a:lnTo>
                      <a:lnTo>
                        <a:pt x="521226" y="8510"/>
                      </a:lnTo>
                      <a:lnTo>
                        <a:pt x="521226" y="4268"/>
                      </a:lnTo>
                      <a:lnTo>
                        <a:pt x="523773" y="1697"/>
                      </a:lnTo>
                      <a:lnTo>
                        <a:pt x="525497" y="0"/>
                      </a:lnTo>
                      <a:lnTo>
                        <a:pt x="527195" y="848"/>
                      </a:lnTo>
                      <a:lnTo>
                        <a:pt x="528893" y="4268"/>
                      </a:lnTo>
                      <a:lnTo>
                        <a:pt x="533165" y="7662"/>
                      </a:lnTo>
                      <a:lnTo>
                        <a:pt x="535712" y="8510"/>
                      </a:lnTo>
                      <a:lnTo>
                        <a:pt x="536587" y="8510"/>
                      </a:lnTo>
                      <a:lnTo>
                        <a:pt x="541681" y="13627"/>
                      </a:lnTo>
                      <a:lnTo>
                        <a:pt x="545104" y="15350"/>
                      </a:lnTo>
                      <a:lnTo>
                        <a:pt x="545104" y="16199"/>
                      </a:lnTo>
                      <a:lnTo>
                        <a:pt x="548526" y="18744"/>
                      </a:lnTo>
                      <a:lnTo>
                        <a:pt x="553647" y="21315"/>
                      </a:lnTo>
                      <a:lnTo>
                        <a:pt x="554496" y="21315"/>
                      </a:lnTo>
                      <a:lnTo>
                        <a:pt x="557043" y="20467"/>
                      </a:lnTo>
                      <a:lnTo>
                        <a:pt x="557892" y="20467"/>
                      </a:lnTo>
                      <a:lnTo>
                        <a:pt x="560465" y="22164"/>
                      </a:lnTo>
                      <a:lnTo>
                        <a:pt x="563861" y="22164"/>
                      </a:lnTo>
                      <a:lnTo>
                        <a:pt x="565585" y="20467"/>
                      </a:lnTo>
                      <a:lnTo>
                        <a:pt x="567283" y="20467"/>
                      </a:lnTo>
                      <a:lnTo>
                        <a:pt x="571555" y="21315"/>
                      </a:lnTo>
                      <a:lnTo>
                        <a:pt x="572404" y="22164"/>
                      </a:lnTo>
                      <a:lnTo>
                        <a:pt x="573253" y="21315"/>
                      </a:lnTo>
                      <a:lnTo>
                        <a:pt x="574951" y="22164"/>
                      </a:lnTo>
                      <a:lnTo>
                        <a:pt x="577524" y="21315"/>
                      </a:lnTo>
                      <a:lnTo>
                        <a:pt x="580920" y="23012"/>
                      </a:lnTo>
                      <a:lnTo>
                        <a:pt x="581796" y="23012"/>
                      </a:lnTo>
                      <a:lnTo>
                        <a:pt x="585192" y="24709"/>
                      </a:lnTo>
                      <a:lnTo>
                        <a:pt x="586041" y="23860"/>
                      </a:lnTo>
                      <a:lnTo>
                        <a:pt x="586916" y="23860"/>
                      </a:lnTo>
                      <a:lnTo>
                        <a:pt x="586916" y="27280"/>
                      </a:lnTo>
                      <a:lnTo>
                        <a:pt x="587765" y="27280"/>
                      </a:lnTo>
                      <a:lnTo>
                        <a:pt x="587765" y="28129"/>
                      </a:lnTo>
                      <a:lnTo>
                        <a:pt x="590312" y="29825"/>
                      </a:lnTo>
                      <a:lnTo>
                        <a:pt x="592010" y="29825"/>
                      </a:lnTo>
                      <a:lnTo>
                        <a:pt x="593735" y="29825"/>
                      </a:lnTo>
                      <a:lnTo>
                        <a:pt x="593735" y="31549"/>
                      </a:lnTo>
                      <a:lnTo>
                        <a:pt x="595433" y="34094"/>
                      </a:lnTo>
                      <a:lnTo>
                        <a:pt x="595433" y="35791"/>
                      </a:lnTo>
                      <a:lnTo>
                        <a:pt x="596282" y="37514"/>
                      </a:lnTo>
                      <a:lnTo>
                        <a:pt x="595433" y="37514"/>
                      </a:lnTo>
                      <a:lnTo>
                        <a:pt x="596282" y="38362"/>
                      </a:lnTo>
                      <a:lnTo>
                        <a:pt x="595433" y="40059"/>
                      </a:lnTo>
                      <a:lnTo>
                        <a:pt x="595433" y="40907"/>
                      </a:lnTo>
                      <a:lnTo>
                        <a:pt x="594584" y="42631"/>
                      </a:lnTo>
                      <a:lnTo>
                        <a:pt x="595433" y="42631"/>
                      </a:lnTo>
                      <a:lnTo>
                        <a:pt x="595433" y="45176"/>
                      </a:lnTo>
                      <a:lnTo>
                        <a:pt x="593735" y="46024"/>
                      </a:lnTo>
                      <a:lnTo>
                        <a:pt x="593735" y="46872"/>
                      </a:lnTo>
                      <a:lnTo>
                        <a:pt x="592010" y="46872"/>
                      </a:lnTo>
                      <a:lnTo>
                        <a:pt x="592010" y="48596"/>
                      </a:lnTo>
                      <a:lnTo>
                        <a:pt x="590312" y="50292"/>
                      </a:lnTo>
                      <a:lnTo>
                        <a:pt x="587765" y="52837"/>
                      </a:lnTo>
                      <a:lnTo>
                        <a:pt x="586916" y="54561"/>
                      </a:lnTo>
                      <a:lnTo>
                        <a:pt x="586916" y="57106"/>
                      </a:lnTo>
                      <a:lnTo>
                        <a:pt x="579222" y="70759"/>
                      </a:lnTo>
                      <a:lnTo>
                        <a:pt x="577524" y="75001"/>
                      </a:lnTo>
                      <a:lnTo>
                        <a:pt x="577524" y="75849"/>
                      </a:lnTo>
                      <a:lnTo>
                        <a:pt x="575826" y="77573"/>
                      </a:lnTo>
                      <a:lnTo>
                        <a:pt x="575826" y="79269"/>
                      </a:lnTo>
                      <a:lnTo>
                        <a:pt x="574951" y="80966"/>
                      </a:lnTo>
                      <a:lnTo>
                        <a:pt x="574951" y="81841"/>
                      </a:lnTo>
                      <a:lnTo>
                        <a:pt x="577524" y="80966"/>
                      </a:lnTo>
                      <a:lnTo>
                        <a:pt x="577524" y="82689"/>
                      </a:lnTo>
                      <a:lnTo>
                        <a:pt x="577524" y="85235"/>
                      </a:lnTo>
                      <a:lnTo>
                        <a:pt x="578373" y="85235"/>
                      </a:lnTo>
                      <a:lnTo>
                        <a:pt x="579222" y="86958"/>
                      </a:lnTo>
                      <a:lnTo>
                        <a:pt x="583494" y="86958"/>
                      </a:lnTo>
                      <a:lnTo>
                        <a:pt x="584343" y="86958"/>
                      </a:lnTo>
                      <a:lnTo>
                        <a:pt x="584343" y="87806"/>
                      </a:lnTo>
                      <a:lnTo>
                        <a:pt x="584343" y="90351"/>
                      </a:lnTo>
                      <a:lnTo>
                        <a:pt x="584343" y="92048"/>
                      </a:lnTo>
                      <a:lnTo>
                        <a:pt x="586041" y="93771"/>
                      </a:lnTo>
                      <a:lnTo>
                        <a:pt x="586916" y="97165"/>
                      </a:lnTo>
                      <a:lnTo>
                        <a:pt x="586916" y="98013"/>
                      </a:lnTo>
                      <a:lnTo>
                        <a:pt x="588614" y="97165"/>
                      </a:lnTo>
                      <a:lnTo>
                        <a:pt x="590312" y="97165"/>
                      </a:lnTo>
                      <a:lnTo>
                        <a:pt x="587765" y="98013"/>
                      </a:lnTo>
                      <a:lnTo>
                        <a:pt x="586916" y="98888"/>
                      </a:lnTo>
                      <a:lnTo>
                        <a:pt x="586916" y="103130"/>
                      </a:lnTo>
                      <a:lnTo>
                        <a:pt x="585192" y="105701"/>
                      </a:lnTo>
                      <a:lnTo>
                        <a:pt x="581796" y="105701"/>
                      </a:lnTo>
                      <a:lnTo>
                        <a:pt x="581796" y="106550"/>
                      </a:lnTo>
                      <a:lnTo>
                        <a:pt x="580920" y="107398"/>
                      </a:lnTo>
                      <a:lnTo>
                        <a:pt x="580920" y="108247"/>
                      </a:lnTo>
                      <a:lnTo>
                        <a:pt x="582645" y="109121"/>
                      </a:lnTo>
                      <a:lnTo>
                        <a:pt x="584343" y="109970"/>
                      </a:lnTo>
                      <a:lnTo>
                        <a:pt x="586041" y="114212"/>
                      </a:lnTo>
                      <a:lnTo>
                        <a:pt x="585192" y="120177"/>
                      </a:lnTo>
                      <a:lnTo>
                        <a:pt x="584343" y="121052"/>
                      </a:lnTo>
                      <a:lnTo>
                        <a:pt x="585192" y="121900"/>
                      </a:lnTo>
                      <a:lnTo>
                        <a:pt x="586916" y="122748"/>
                      </a:lnTo>
                      <a:lnTo>
                        <a:pt x="589463" y="122748"/>
                      </a:lnTo>
                      <a:lnTo>
                        <a:pt x="591161" y="122748"/>
                      </a:lnTo>
                      <a:lnTo>
                        <a:pt x="592886" y="124445"/>
                      </a:lnTo>
                      <a:lnTo>
                        <a:pt x="595433" y="124445"/>
                      </a:lnTo>
                      <a:lnTo>
                        <a:pt x="598006" y="126168"/>
                      </a:lnTo>
                      <a:lnTo>
                        <a:pt x="598006" y="127017"/>
                      </a:lnTo>
                      <a:lnTo>
                        <a:pt x="596282" y="127017"/>
                      </a:lnTo>
                      <a:lnTo>
                        <a:pt x="595433" y="127865"/>
                      </a:lnTo>
                      <a:lnTo>
                        <a:pt x="594584" y="132133"/>
                      </a:lnTo>
                      <a:lnTo>
                        <a:pt x="596282" y="133830"/>
                      </a:lnTo>
                      <a:lnTo>
                        <a:pt x="594584" y="136375"/>
                      </a:lnTo>
                      <a:lnTo>
                        <a:pt x="590312" y="140644"/>
                      </a:lnTo>
                      <a:lnTo>
                        <a:pt x="590312" y="141492"/>
                      </a:lnTo>
                      <a:lnTo>
                        <a:pt x="592010" y="139795"/>
                      </a:lnTo>
                      <a:lnTo>
                        <a:pt x="592010" y="140644"/>
                      </a:lnTo>
                      <a:lnTo>
                        <a:pt x="592886" y="140644"/>
                      </a:lnTo>
                      <a:lnTo>
                        <a:pt x="593735" y="143215"/>
                      </a:lnTo>
                      <a:lnTo>
                        <a:pt x="593735" y="144064"/>
                      </a:lnTo>
                      <a:lnTo>
                        <a:pt x="594584" y="144912"/>
                      </a:lnTo>
                      <a:lnTo>
                        <a:pt x="595433" y="145760"/>
                      </a:lnTo>
                      <a:lnTo>
                        <a:pt x="595433" y="146609"/>
                      </a:lnTo>
                      <a:lnTo>
                        <a:pt x="596282" y="148332"/>
                      </a:lnTo>
                      <a:lnTo>
                        <a:pt x="597131" y="150029"/>
                      </a:lnTo>
                      <a:lnTo>
                        <a:pt x="598855" y="151725"/>
                      </a:lnTo>
                      <a:lnTo>
                        <a:pt x="600553" y="155145"/>
                      </a:lnTo>
                      <a:lnTo>
                        <a:pt x="598855" y="159414"/>
                      </a:lnTo>
                      <a:lnTo>
                        <a:pt x="598006" y="159414"/>
                      </a:lnTo>
                      <a:lnTo>
                        <a:pt x="598006" y="160262"/>
                      </a:lnTo>
                      <a:lnTo>
                        <a:pt x="597131" y="160262"/>
                      </a:lnTo>
                      <a:lnTo>
                        <a:pt x="597131" y="161111"/>
                      </a:lnTo>
                      <a:lnTo>
                        <a:pt x="596282" y="161959"/>
                      </a:lnTo>
                      <a:lnTo>
                        <a:pt x="597131" y="163656"/>
                      </a:lnTo>
                      <a:lnTo>
                        <a:pt x="598006" y="165379"/>
                      </a:lnTo>
                      <a:lnTo>
                        <a:pt x="595433" y="167076"/>
                      </a:lnTo>
                      <a:lnTo>
                        <a:pt x="595433" y="167924"/>
                      </a:lnTo>
                      <a:lnTo>
                        <a:pt x="596282" y="167924"/>
                      </a:lnTo>
                      <a:lnTo>
                        <a:pt x="598006" y="167076"/>
                      </a:lnTo>
                      <a:lnTo>
                        <a:pt x="599704" y="166227"/>
                      </a:lnTo>
                      <a:lnTo>
                        <a:pt x="601402" y="166227"/>
                      </a:lnTo>
                      <a:lnTo>
                        <a:pt x="603100" y="165379"/>
                      </a:lnTo>
                      <a:lnTo>
                        <a:pt x="603976" y="166227"/>
                      </a:lnTo>
                      <a:lnTo>
                        <a:pt x="604825" y="165379"/>
                      </a:lnTo>
                      <a:lnTo>
                        <a:pt x="604825" y="166227"/>
                      </a:lnTo>
                      <a:lnTo>
                        <a:pt x="606523" y="167076"/>
                      </a:lnTo>
                      <a:lnTo>
                        <a:pt x="607372" y="167076"/>
                      </a:lnTo>
                      <a:lnTo>
                        <a:pt x="609945" y="167924"/>
                      </a:lnTo>
                      <a:lnTo>
                        <a:pt x="612492" y="167924"/>
                      </a:lnTo>
                      <a:lnTo>
                        <a:pt x="613341" y="168772"/>
                      </a:lnTo>
                      <a:lnTo>
                        <a:pt x="613341" y="169621"/>
                      </a:lnTo>
                      <a:lnTo>
                        <a:pt x="611643" y="171344"/>
                      </a:lnTo>
                      <a:lnTo>
                        <a:pt x="612492" y="173041"/>
                      </a:lnTo>
                      <a:lnTo>
                        <a:pt x="610794" y="178157"/>
                      </a:lnTo>
                      <a:lnTo>
                        <a:pt x="609945" y="179006"/>
                      </a:lnTo>
                      <a:lnTo>
                        <a:pt x="611643" y="181577"/>
                      </a:lnTo>
                      <a:lnTo>
                        <a:pt x="611643" y="183274"/>
                      </a:lnTo>
                      <a:lnTo>
                        <a:pt x="613341" y="184123"/>
                      </a:lnTo>
                      <a:lnTo>
                        <a:pt x="616764" y="184971"/>
                      </a:lnTo>
                      <a:lnTo>
                        <a:pt x="615066" y="186668"/>
                      </a:lnTo>
                      <a:lnTo>
                        <a:pt x="610794" y="193508"/>
                      </a:lnTo>
                      <a:lnTo>
                        <a:pt x="612492" y="203741"/>
                      </a:lnTo>
                      <a:lnTo>
                        <a:pt x="612492" y="205438"/>
                      </a:lnTo>
                      <a:lnTo>
                        <a:pt x="612492" y="206286"/>
                      </a:lnTo>
                      <a:lnTo>
                        <a:pt x="610794" y="207135"/>
                      </a:lnTo>
                      <a:lnTo>
                        <a:pt x="609096" y="210554"/>
                      </a:lnTo>
                      <a:lnTo>
                        <a:pt x="607372" y="212251"/>
                      </a:lnTo>
                      <a:lnTo>
                        <a:pt x="607372" y="213100"/>
                      </a:lnTo>
                      <a:lnTo>
                        <a:pt x="607372" y="216520"/>
                      </a:lnTo>
                      <a:lnTo>
                        <a:pt x="605674" y="219913"/>
                      </a:lnTo>
                      <a:lnTo>
                        <a:pt x="605674" y="220788"/>
                      </a:lnTo>
                      <a:lnTo>
                        <a:pt x="605674" y="224181"/>
                      </a:lnTo>
                      <a:lnTo>
                        <a:pt x="603976" y="226753"/>
                      </a:lnTo>
                      <a:lnTo>
                        <a:pt x="603976" y="230147"/>
                      </a:lnTo>
                      <a:lnTo>
                        <a:pt x="602251" y="231870"/>
                      </a:lnTo>
                      <a:lnTo>
                        <a:pt x="601402" y="234415"/>
                      </a:lnTo>
                      <a:lnTo>
                        <a:pt x="600553" y="234415"/>
                      </a:lnTo>
                      <a:lnTo>
                        <a:pt x="599704" y="236986"/>
                      </a:lnTo>
                      <a:lnTo>
                        <a:pt x="598006" y="236986"/>
                      </a:lnTo>
                      <a:lnTo>
                        <a:pt x="597131" y="236986"/>
                      </a:lnTo>
                      <a:lnTo>
                        <a:pt x="598006" y="237835"/>
                      </a:lnTo>
                      <a:lnTo>
                        <a:pt x="599704" y="237835"/>
                      </a:lnTo>
                      <a:lnTo>
                        <a:pt x="599704" y="238683"/>
                      </a:lnTo>
                      <a:lnTo>
                        <a:pt x="599704" y="239532"/>
                      </a:lnTo>
                      <a:lnTo>
                        <a:pt x="598855" y="242077"/>
                      </a:lnTo>
                      <a:lnTo>
                        <a:pt x="598855" y="243800"/>
                      </a:lnTo>
                      <a:lnTo>
                        <a:pt x="602251" y="245497"/>
                      </a:lnTo>
                      <a:lnTo>
                        <a:pt x="604825" y="248917"/>
                      </a:lnTo>
                      <a:lnTo>
                        <a:pt x="605674" y="249765"/>
                      </a:lnTo>
                      <a:lnTo>
                        <a:pt x="602251" y="254033"/>
                      </a:lnTo>
                      <a:lnTo>
                        <a:pt x="598855" y="257427"/>
                      </a:lnTo>
                      <a:lnTo>
                        <a:pt x="598006" y="259150"/>
                      </a:lnTo>
                      <a:lnTo>
                        <a:pt x="598006" y="259998"/>
                      </a:lnTo>
                      <a:lnTo>
                        <a:pt x="596282" y="260847"/>
                      </a:lnTo>
                      <a:lnTo>
                        <a:pt x="596282" y="261695"/>
                      </a:lnTo>
                      <a:lnTo>
                        <a:pt x="598006" y="262544"/>
                      </a:lnTo>
                      <a:lnTo>
                        <a:pt x="601402" y="263392"/>
                      </a:lnTo>
                      <a:lnTo>
                        <a:pt x="601402" y="264240"/>
                      </a:lnTo>
                      <a:lnTo>
                        <a:pt x="599704" y="265115"/>
                      </a:lnTo>
                      <a:lnTo>
                        <a:pt x="598855" y="267660"/>
                      </a:lnTo>
                      <a:lnTo>
                        <a:pt x="598855" y="268509"/>
                      </a:lnTo>
                      <a:lnTo>
                        <a:pt x="597131" y="269357"/>
                      </a:lnTo>
                      <a:lnTo>
                        <a:pt x="598006" y="273625"/>
                      </a:lnTo>
                      <a:lnTo>
                        <a:pt x="596282" y="275322"/>
                      </a:lnTo>
                      <a:lnTo>
                        <a:pt x="598855" y="278742"/>
                      </a:lnTo>
                      <a:lnTo>
                        <a:pt x="598006" y="280439"/>
                      </a:lnTo>
                      <a:lnTo>
                        <a:pt x="599704" y="283010"/>
                      </a:lnTo>
                      <a:lnTo>
                        <a:pt x="599704" y="284707"/>
                      </a:lnTo>
                      <a:lnTo>
                        <a:pt x="600553" y="284707"/>
                      </a:lnTo>
                      <a:lnTo>
                        <a:pt x="601402" y="284707"/>
                      </a:lnTo>
                      <a:lnTo>
                        <a:pt x="601402" y="285556"/>
                      </a:lnTo>
                      <a:lnTo>
                        <a:pt x="602251" y="286404"/>
                      </a:lnTo>
                      <a:lnTo>
                        <a:pt x="603100" y="284707"/>
                      </a:lnTo>
                      <a:lnTo>
                        <a:pt x="604825" y="285556"/>
                      </a:lnTo>
                      <a:lnTo>
                        <a:pt x="609096" y="291521"/>
                      </a:lnTo>
                      <a:lnTo>
                        <a:pt x="609945" y="290672"/>
                      </a:lnTo>
                      <a:lnTo>
                        <a:pt x="610794" y="290672"/>
                      </a:lnTo>
                      <a:lnTo>
                        <a:pt x="610794" y="292369"/>
                      </a:lnTo>
                      <a:lnTo>
                        <a:pt x="612492" y="293244"/>
                      </a:lnTo>
                      <a:lnTo>
                        <a:pt x="612492" y="295789"/>
                      </a:lnTo>
                      <a:lnTo>
                        <a:pt x="611643" y="299209"/>
                      </a:lnTo>
                      <a:lnTo>
                        <a:pt x="615915" y="299209"/>
                      </a:lnTo>
                      <a:lnTo>
                        <a:pt x="615915" y="300906"/>
                      </a:lnTo>
                      <a:lnTo>
                        <a:pt x="616764" y="300906"/>
                      </a:lnTo>
                      <a:lnTo>
                        <a:pt x="616764" y="301754"/>
                      </a:lnTo>
                      <a:lnTo>
                        <a:pt x="617613" y="302603"/>
                      </a:lnTo>
                      <a:lnTo>
                        <a:pt x="617613" y="304326"/>
                      </a:lnTo>
                      <a:lnTo>
                        <a:pt x="621035" y="306022"/>
                      </a:lnTo>
                      <a:lnTo>
                        <a:pt x="622733" y="304326"/>
                      </a:lnTo>
                      <a:lnTo>
                        <a:pt x="623582" y="304326"/>
                      </a:lnTo>
                      <a:lnTo>
                        <a:pt x="624431" y="306871"/>
                      </a:lnTo>
                      <a:lnTo>
                        <a:pt x="626155" y="306022"/>
                      </a:lnTo>
                      <a:lnTo>
                        <a:pt x="626155" y="308568"/>
                      </a:lnTo>
                      <a:lnTo>
                        <a:pt x="629551" y="310291"/>
                      </a:lnTo>
                      <a:lnTo>
                        <a:pt x="630400" y="312836"/>
                      </a:lnTo>
                      <a:lnTo>
                        <a:pt x="631276" y="311988"/>
                      </a:lnTo>
                      <a:lnTo>
                        <a:pt x="632125" y="311988"/>
                      </a:lnTo>
                      <a:lnTo>
                        <a:pt x="633823" y="314533"/>
                      </a:lnTo>
                      <a:lnTo>
                        <a:pt x="635521" y="314533"/>
                      </a:lnTo>
                      <a:lnTo>
                        <a:pt x="636370" y="314533"/>
                      </a:lnTo>
                      <a:lnTo>
                        <a:pt x="637245" y="316256"/>
                      </a:lnTo>
                      <a:lnTo>
                        <a:pt x="636370" y="318801"/>
                      </a:lnTo>
                      <a:lnTo>
                        <a:pt x="637245" y="322221"/>
                      </a:lnTo>
                      <a:lnTo>
                        <a:pt x="634672" y="323918"/>
                      </a:lnTo>
                      <a:lnTo>
                        <a:pt x="637245" y="325615"/>
                      </a:lnTo>
                      <a:lnTo>
                        <a:pt x="638094" y="325615"/>
                      </a:lnTo>
                      <a:lnTo>
                        <a:pt x="638943" y="327338"/>
                      </a:lnTo>
                      <a:lnTo>
                        <a:pt x="637245" y="328186"/>
                      </a:lnTo>
                      <a:lnTo>
                        <a:pt x="637245" y="329034"/>
                      </a:lnTo>
                      <a:lnTo>
                        <a:pt x="637245" y="330731"/>
                      </a:lnTo>
                      <a:lnTo>
                        <a:pt x="637245" y="331606"/>
                      </a:lnTo>
                      <a:lnTo>
                        <a:pt x="638943" y="332454"/>
                      </a:lnTo>
                      <a:lnTo>
                        <a:pt x="638943" y="334151"/>
                      </a:lnTo>
                      <a:lnTo>
                        <a:pt x="638094" y="336696"/>
                      </a:lnTo>
                      <a:lnTo>
                        <a:pt x="636370" y="337571"/>
                      </a:lnTo>
                      <a:lnTo>
                        <a:pt x="635521" y="340116"/>
                      </a:lnTo>
                      <a:lnTo>
                        <a:pt x="636370" y="340965"/>
                      </a:lnTo>
                      <a:lnTo>
                        <a:pt x="638094" y="343536"/>
                      </a:lnTo>
                      <a:lnTo>
                        <a:pt x="638943" y="345233"/>
                      </a:lnTo>
                      <a:lnTo>
                        <a:pt x="638094" y="346081"/>
                      </a:lnTo>
                      <a:lnTo>
                        <a:pt x="635521" y="346081"/>
                      </a:lnTo>
                      <a:lnTo>
                        <a:pt x="634672" y="346930"/>
                      </a:lnTo>
                      <a:lnTo>
                        <a:pt x="634672" y="347778"/>
                      </a:lnTo>
                      <a:lnTo>
                        <a:pt x="635521" y="349501"/>
                      </a:lnTo>
                      <a:lnTo>
                        <a:pt x="636370" y="350350"/>
                      </a:lnTo>
                      <a:lnTo>
                        <a:pt x="637245" y="351198"/>
                      </a:lnTo>
                      <a:lnTo>
                        <a:pt x="638094" y="352895"/>
                      </a:lnTo>
                      <a:lnTo>
                        <a:pt x="638094" y="353770"/>
                      </a:lnTo>
                      <a:lnTo>
                        <a:pt x="636370" y="355466"/>
                      </a:lnTo>
                      <a:lnTo>
                        <a:pt x="636370" y="356315"/>
                      </a:lnTo>
                      <a:lnTo>
                        <a:pt x="636370" y="357163"/>
                      </a:lnTo>
                      <a:lnTo>
                        <a:pt x="636370" y="358012"/>
                      </a:lnTo>
                      <a:lnTo>
                        <a:pt x="636370" y="359735"/>
                      </a:lnTo>
                      <a:lnTo>
                        <a:pt x="635521" y="360583"/>
                      </a:lnTo>
                      <a:lnTo>
                        <a:pt x="636370" y="362280"/>
                      </a:lnTo>
                      <a:lnTo>
                        <a:pt x="636370" y="363977"/>
                      </a:lnTo>
                      <a:lnTo>
                        <a:pt x="638943" y="365700"/>
                      </a:lnTo>
                      <a:lnTo>
                        <a:pt x="638943" y="369093"/>
                      </a:lnTo>
                      <a:lnTo>
                        <a:pt x="639792" y="370817"/>
                      </a:lnTo>
                      <a:lnTo>
                        <a:pt x="640641" y="372513"/>
                      </a:lnTo>
                      <a:lnTo>
                        <a:pt x="639792" y="375933"/>
                      </a:lnTo>
                      <a:lnTo>
                        <a:pt x="638943" y="377630"/>
                      </a:lnTo>
                      <a:lnTo>
                        <a:pt x="636370" y="378478"/>
                      </a:lnTo>
                      <a:lnTo>
                        <a:pt x="635521" y="379327"/>
                      </a:lnTo>
                      <a:lnTo>
                        <a:pt x="636370" y="381024"/>
                      </a:lnTo>
                      <a:lnTo>
                        <a:pt x="637245" y="384444"/>
                      </a:lnTo>
                      <a:lnTo>
                        <a:pt x="638943" y="386989"/>
                      </a:lnTo>
                      <a:lnTo>
                        <a:pt x="638094" y="388712"/>
                      </a:lnTo>
                      <a:lnTo>
                        <a:pt x="638943" y="392105"/>
                      </a:lnTo>
                      <a:lnTo>
                        <a:pt x="639792" y="395525"/>
                      </a:lnTo>
                      <a:lnTo>
                        <a:pt x="638943" y="399794"/>
                      </a:lnTo>
                      <a:lnTo>
                        <a:pt x="639792" y="402339"/>
                      </a:lnTo>
                      <a:lnTo>
                        <a:pt x="641490" y="406607"/>
                      </a:lnTo>
                      <a:lnTo>
                        <a:pt x="640641" y="409152"/>
                      </a:lnTo>
                      <a:lnTo>
                        <a:pt x="643215" y="411724"/>
                      </a:lnTo>
                      <a:lnTo>
                        <a:pt x="643215" y="418537"/>
                      </a:lnTo>
                      <a:lnTo>
                        <a:pt x="642339" y="421109"/>
                      </a:lnTo>
                      <a:lnTo>
                        <a:pt x="641490" y="421957"/>
                      </a:lnTo>
                      <a:lnTo>
                        <a:pt x="641490" y="422806"/>
                      </a:lnTo>
                      <a:lnTo>
                        <a:pt x="639792" y="424502"/>
                      </a:lnTo>
                      <a:lnTo>
                        <a:pt x="639792" y="427074"/>
                      </a:lnTo>
                      <a:lnTo>
                        <a:pt x="639792" y="427922"/>
                      </a:lnTo>
                      <a:lnTo>
                        <a:pt x="639792" y="428771"/>
                      </a:lnTo>
                      <a:lnTo>
                        <a:pt x="642339" y="427922"/>
                      </a:lnTo>
                      <a:lnTo>
                        <a:pt x="644064" y="429619"/>
                      </a:lnTo>
                      <a:lnTo>
                        <a:pt x="645762" y="435584"/>
                      </a:lnTo>
                      <a:lnTo>
                        <a:pt x="647460" y="439004"/>
                      </a:lnTo>
                      <a:lnTo>
                        <a:pt x="646611" y="441549"/>
                      </a:lnTo>
                      <a:lnTo>
                        <a:pt x="646611" y="443273"/>
                      </a:lnTo>
                      <a:lnTo>
                        <a:pt x="646611" y="444121"/>
                      </a:lnTo>
                      <a:lnTo>
                        <a:pt x="646611" y="444969"/>
                      </a:lnTo>
                      <a:lnTo>
                        <a:pt x="646611" y="448363"/>
                      </a:lnTo>
                      <a:lnTo>
                        <a:pt x="646611" y="450934"/>
                      </a:lnTo>
                      <a:lnTo>
                        <a:pt x="650033" y="455203"/>
                      </a:lnTo>
                      <a:lnTo>
                        <a:pt x="651731" y="459471"/>
                      </a:lnTo>
                      <a:lnTo>
                        <a:pt x="652580" y="460320"/>
                      </a:lnTo>
                      <a:lnTo>
                        <a:pt x="654305" y="461168"/>
                      </a:lnTo>
                      <a:lnTo>
                        <a:pt x="655154" y="462016"/>
                      </a:lnTo>
                      <a:lnTo>
                        <a:pt x="655154" y="463713"/>
                      </a:lnTo>
                      <a:lnTo>
                        <a:pt x="655154" y="465436"/>
                      </a:lnTo>
                      <a:lnTo>
                        <a:pt x="655154" y="466285"/>
                      </a:lnTo>
                      <a:lnTo>
                        <a:pt x="654305" y="470526"/>
                      </a:lnTo>
                      <a:lnTo>
                        <a:pt x="652580" y="471401"/>
                      </a:lnTo>
                      <a:lnTo>
                        <a:pt x="652580" y="473098"/>
                      </a:lnTo>
                      <a:lnTo>
                        <a:pt x="653456" y="477366"/>
                      </a:lnTo>
                      <a:lnTo>
                        <a:pt x="653456" y="481635"/>
                      </a:lnTo>
                      <a:lnTo>
                        <a:pt x="653456" y="483332"/>
                      </a:lnTo>
                      <a:lnTo>
                        <a:pt x="654305" y="486725"/>
                      </a:lnTo>
                      <a:lnTo>
                        <a:pt x="654305" y="488448"/>
                      </a:lnTo>
                      <a:lnTo>
                        <a:pt x="654305" y="490145"/>
                      </a:lnTo>
                      <a:lnTo>
                        <a:pt x="659425" y="495262"/>
                      </a:lnTo>
                      <a:lnTo>
                        <a:pt x="661123" y="499530"/>
                      </a:lnTo>
                      <a:lnTo>
                        <a:pt x="661123" y="500378"/>
                      </a:lnTo>
                      <a:lnTo>
                        <a:pt x="662821" y="502075"/>
                      </a:lnTo>
                      <a:lnTo>
                        <a:pt x="662821" y="502924"/>
                      </a:lnTo>
                      <a:lnTo>
                        <a:pt x="661123" y="506344"/>
                      </a:lnTo>
                      <a:lnTo>
                        <a:pt x="661972" y="507192"/>
                      </a:lnTo>
                      <a:lnTo>
                        <a:pt x="664519" y="509764"/>
                      </a:lnTo>
                      <a:lnTo>
                        <a:pt x="671364" y="509764"/>
                      </a:lnTo>
                      <a:lnTo>
                        <a:pt x="673911" y="512309"/>
                      </a:lnTo>
                      <a:lnTo>
                        <a:pt x="676485" y="514005"/>
                      </a:lnTo>
                      <a:lnTo>
                        <a:pt x="677334" y="514854"/>
                      </a:lnTo>
                      <a:lnTo>
                        <a:pt x="682454" y="515729"/>
                      </a:lnTo>
                      <a:lnTo>
                        <a:pt x="688423" y="516577"/>
                      </a:lnTo>
                      <a:lnTo>
                        <a:pt x="691819" y="516577"/>
                      </a:lnTo>
                      <a:lnTo>
                        <a:pt x="693544" y="517425"/>
                      </a:lnTo>
                      <a:lnTo>
                        <a:pt x="694393" y="518274"/>
                      </a:lnTo>
                      <a:lnTo>
                        <a:pt x="696091" y="519970"/>
                      </a:lnTo>
                      <a:lnTo>
                        <a:pt x="696091" y="520819"/>
                      </a:lnTo>
                      <a:lnTo>
                        <a:pt x="696940" y="523390"/>
                      </a:lnTo>
                      <a:lnTo>
                        <a:pt x="697815" y="524239"/>
                      </a:lnTo>
                      <a:lnTo>
                        <a:pt x="698664" y="526810"/>
                      </a:lnTo>
                      <a:lnTo>
                        <a:pt x="699513" y="527659"/>
                      </a:lnTo>
                      <a:lnTo>
                        <a:pt x="701211" y="527659"/>
                      </a:lnTo>
                      <a:lnTo>
                        <a:pt x="702909" y="525936"/>
                      </a:lnTo>
                      <a:lnTo>
                        <a:pt x="704634" y="525087"/>
                      </a:lnTo>
                      <a:lnTo>
                        <a:pt x="707181" y="525936"/>
                      </a:lnTo>
                      <a:lnTo>
                        <a:pt x="707181" y="526810"/>
                      </a:lnTo>
                      <a:lnTo>
                        <a:pt x="705483" y="528507"/>
                      </a:lnTo>
                      <a:lnTo>
                        <a:pt x="704634" y="529356"/>
                      </a:lnTo>
                      <a:lnTo>
                        <a:pt x="702909" y="531052"/>
                      </a:lnTo>
                      <a:lnTo>
                        <a:pt x="702060" y="532776"/>
                      </a:lnTo>
                      <a:lnTo>
                        <a:pt x="701211" y="532776"/>
                      </a:lnTo>
                      <a:lnTo>
                        <a:pt x="699513" y="533624"/>
                      </a:lnTo>
                      <a:lnTo>
                        <a:pt x="699513" y="537017"/>
                      </a:lnTo>
                      <a:lnTo>
                        <a:pt x="698664" y="538741"/>
                      </a:lnTo>
                      <a:lnTo>
                        <a:pt x="700362" y="542982"/>
                      </a:lnTo>
                      <a:lnTo>
                        <a:pt x="699513" y="544706"/>
                      </a:lnTo>
                      <a:lnTo>
                        <a:pt x="699513" y="550671"/>
                      </a:lnTo>
                      <a:lnTo>
                        <a:pt x="702060" y="551519"/>
                      </a:lnTo>
                      <a:lnTo>
                        <a:pt x="702060" y="552368"/>
                      </a:lnTo>
                      <a:lnTo>
                        <a:pt x="699513" y="553216"/>
                      </a:lnTo>
                      <a:lnTo>
                        <a:pt x="699513" y="554091"/>
                      </a:lnTo>
                      <a:lnTo>
                        <a:pt x="698664" y="553216"/>
                      </a:lnTo>
                      <a:lnTo>
                        <a:pt x="698664" y="554939"/>
                      </a:lnTo>
                      <a:lnTo>
                        <a:pt x="699513" y="554939"/>
                      </a:lnTo>
                      <a:lnTo>
                        <a:pt x="699513" y="555788"/>
                      </a:lnTo>
                      <a:lnTo>
                        <a:pt x="697815" y="557484"/>
                      </a:lnTo>
                      <a:lnTo>
                        <a:pt x="697815" y="558333"/>
                      </a:lnTo>
                      <a:lnTo>
                        <a:pt x="696091" y="561753"/>
                      </a:lnTo>
                      <a:lnTo>
                        <a:pt x="694393" y="562601"/>
                      </a:lnTo>
                      <a:lnTo>
                        <a:pt x="694393" y="563449"/>
                      </a:lnTo>
                      <a:lnTo>
                        <a:pt x="691819" y="566869"/>
                      </a:lnTo>
                      <a:lnTo>
                        <a:pt x="692695" y="568566"/>
                      </a:lnTo>
                      <a:lnTo>
                        <a:pt x="690970" y="573683"/>
                      </a:lnTo>
                      <a:lnTo>
                        <a:pt x="690970" y="575380"/>
                      </a:lnTo>
                      <a:lnTo>
                        <a:pt x="690121" y="576254"/>
                      </a:lnTo>
                      <a:lnTo>
                        <a:pt x="689272" y="580496"/>
                      </a:lnTo>
                      <a:lnTo>
                        <a:pt x="688423" y="587310"/>
                      </a:lnTo>
                      <a:lnTo>
                        <a:pt x="689272" y="590730"/>
                      </a:lnTo>
                      <a:lnTo>
                        <a:pt x="688423" y="592426"/>
                      </a:lnTo>
                      <a:lnTo>
                        <a:pt x="685001" y="594150"/>
                      </a:lnTo>
                      <a:lnTo>
                        <a:pt x="685850" y="595846"/>
                      </a:lnTo>
                      <a:lnTo>
                        <a:pt x="684152" y="602660"/>
                      </a:lnTo>
                      <a:lnTo>
                        <a:pt x="671364" y="607777"/>
                      </a:lnTo>
                      <a:lnTo>
                        <a:pt x="670515" y="609473"/>
                      </a:lnTo>
                      <a:lnTo>
                        <a:pt x="668791" y="610348"/>
                      </a:lnTo>
                      <a:lnTo>
                        <a:pt x="664519" y="611197"/>
                      </a:lnTo>
                      <a:lnTo>
                        <a:pt x="663670" y="612893"/>
                      </a:lnTo>
                      <a:lnTo>
                        <a:pt x="663670" y="614590"/>
                      </a:lnTo>
                      <a:lnTo>
                        <a:pt x="666244" y="621430"/>
                      </a:lnTo>
                      <a:lnTo>
                        <a:pt x="667093" y="622278"/>
                      </a:lnTo>
                      <a:lnTo>
                        <a:pt x="671364" y="627395"/>
                      </a:lnTo>
                      <a:lnTo>
                        <a:pt x="671364" y="628244"/>
                      </a:lnTo>
                      <a:lnTo>
                        <a:pt x="672213" y="629092"/>
                      </a:lnTo>
                      <a:lnTo>
                        <a:pt x="672213" y="629940"/>
                      </a:lnTo>
                      <a:lnTo>
                        <a:pt x="672213" y="631637"/>
                      </a:lnTo>
                      <a:lnTo>
                        <a:pt x="672213" y="634209"/>
                      </a:lnTo>
                      <a:lnTo>
                        <a:pt x="672213" y="635057"/>
                      </a:lnTo>
                      <a:lnTo>
                        <a:pt x="669640" y="640174"/>
                      </a:lnTo>
                      <a:lnTo>
                        <a:pt x="667942" y="645290"/>
                      </a:lnTo>
                      <a:lnTo>
                        <a:pt x="668791" y="650407"/>
                      </a:lnTo>
                      <a:lnTo>
                        <a:pt x="671364" y="652952"/>
                      </a:lnTo>
                      <a:lnTo>
                        <a:pt x="674760" y="653801"/>
                      </a:lnTo>
                      <a:lnTo>
                        <a:pt x="681605" y="656372"/>
                      </a:lnTo>
                      <a:lnTo>
                        <a:pt x="682454" y="656372"/>
                      </a:lnTo>
                      <a:lnTo>
                        <a:pt x="683303" y="657221"/>
                      </a:lnTo>
                      <a:lnTo>
                        <a:pt x="685001" y="658917"/>
                      </a:lnTo>
                      <a:lnTo>
                        <a:pt x="685001" y="659792"/>
                      </a:lnTo>
                      <a:lnTo>
                        <a:pt x="685850" y="662337"/>
                      </a:lnTo>
                      <a:lnTo>
                        <a:pt x="685850" y="664034"/>
                      </a:lnTo>
                      <a:lnTo>
                        <a:pt x="685001" y="674268"/>
                      </a:lnTo>
                      <a:lnTo>
                        <a:pt x="685001" y="675116"/>
                      </a:lnTo>
                      <a:lnTo>
                        <a:pt x="685001" y="676839"/>
                      </a:lnTo>
                      <a:lnTo>
                        <a:pt x="680730" y="684501"/>
                      </a:lnTo>
                      <a:lnTo>
                        <a:pt x="679881" y="687046"/>
                      </a:lnTo>
                      <a:lnTo>
                        <a:pt x="678183" y="691314"/>
                      </a:lnTo>
                      <a:lnTo>
                        <a:pt x="677334" y="694734"/>
                      </a:lnTo>
                      <a:lnTo>
                        <a:pt x="678183" y="696431"/>
                      </a:lnTo>
                      <a:lnTo>
                        <a:pt x="679032" y="697280"/>
                      </a:lnTo>
                      <a:lnTo>
                        <a:pt x="679032" y="699003"/>
                      </a:lnTo>
                      <a:lnTo>
                        <a:pt x="678183" y="699851"/>
                      </a:lnTo>
                      <a:lnTo>
                        <a:pt x="678183" y="700700"/>
                      </a:lnTo>
                      <a:lnTo>
                        <a:pt x="673911" y="699003"/>
                      </a:lnTo>
                      <a:lnTo>
                        <a:pt x="673062" y="699851"/>
                      </a:lnTo>
                      <a:lnTo>
                        <a:pt x="673062" y="700700"/>
                      </a:lnTo>
                      <a:lnTo>
                        <a:pt x="672213" y="701548"/>
                      </a:lnTo>
                      <a:lnTo>
                        <a:pt x="670515" y="701548"/>
                      </a:lnTo>
                      <a:lnTo>
                        <a:pt x="669640" y="702396"/>
                      </a:lnTo>
                      <a:lnTo>
                        <a:pt x="669640" y="704119"/>
                      </a:lnTo>
                      <a:lnTo>
                        <a:pt x="668791" y="704968"/>
                      </a:lnTo>
                      <a:lnTo>
                        <a:pt x="667093" y="704968"/>
                      </a:lnTo>
                      <a:lnTo>
                        <a:pt x="666244" y="706665"/>
                      </a:lnTo>
                      <a:lnTo>
                        <a:pt x="665395" y="707513"/>
                      </a:lnTo>
                      <a:lnTo>
                        <a:pt x="664519" y="709210"/>
                      </a:lnTo>
                      <a:lnTo>
                        <a:pt x="664519" y="710085"/>
                      </a:lnTo>
                      <a:lnTo>
                        <a:pt x="661972" y="710085"/>
                      </a:lnTo>
                      <a:lnTo>
                        <a:pt x="661123" y="710933"/>
                      </a:lnTo>
                      <a:lnTo>
                        <a:pt x="660274" y="711781"/>
                      </a:lnTo>
                      <a:lnTo>
                        <a:pt x="657701" y="712630"/>
                      </a:lnTo>
                      <a:lnTo>
                        <a:pt x="656852" y="713478"/>
                      </a:lnTo>
                      <a:lnTo>
                        <a:pt x="655154" y="714326"/>
                      </a:lnTo>
                      <a:lnTo>
                        <a:pt x="656003" y="717746"/>
                      </a:lnTo>
                      <a:lnTo>
                        <a:pt x="655154" y="718595"/>
                      </a:lnTo>
                      <a:lnTo>
                        <a:pt x="655154" y="719443"/>
                      </a:lnTo>
                      <a:lnTo>
                        <a:pt x="655154" y="720292"/>
                      </a:lnTo>
                      <a:lnTo>
                        <a:pt x="654305" y="720292"/>
                      </a:lnTo>
                      <a:lnTo>
                        <a:pt x="654305" y="722015"/>
                      </a:lnTo>
                      <a:lnTo>
                        <a:pt x="650882" y="722863"/>
                      </a:lnTo>
                      <a:lnTo>
                        <a:pt x="650882" y="723712"/>
                      </a:lnTo>
                      <a:lnTo>
                        <a:pt x="650033" y="724560"/>
                      </a:lnTo>
                      <a:lnTo>
                        <a:pt x="650882" y="727980"/>
                      </a:lnTo>
                      <a:lnTo>
                        <a:pt x="648335" y="730525"/>
                      </a:lnTo>
                      <a:lnTo>
                        <a:pt x="645762" y="730525"/>
                      </a:lnTo>
                      <a:lnTo>
                        <a:pt x="645762" y="729677"/>
                      </a:lnTo>
                      <a:lnTo>
                        <a:pt x="644913" y="727980"/>
                      </a:lnTo>
                      <a:lnTo>
                        <a:pt x="644064" y="727131"/>
                      </a:lnTo>
                      <a:lnTo>
                        <a:pt x="641490" y="727131"/>
                      </a:lnTo>
                      <a:lnTo>
                        <a:pt x="640641" y="728828"/>
                      </a:lnTo>
                      <a:lnTo>
                        <a:pt x="641490" y="728828"/>
                      </a:lnTo>
                      <a:lnTo>
                        <a:pt x="641490" y="731373"/>
                      </a:lnTo>
                      <a:lnTo>
                        <a:pt x="640641" y="731373"/>
                      </a:lnTo>
                      <a:lnTo>
                        <a:pt x="639792" y="732248"/>
                      </a:lnTo>
                      <a:lnTo>
                        <a:pt x="639792" y="733945"/>
                      </a:lnTo>
                      <a:lnTo>
                        <a:pt x="639792" y="735642"/>
                      </a:lnTo>
                      <a:lnTo>
                        <a:pt x="638943" y="737338"/>
                      </a:lnTo>
                      <a:lnTo>
                        <a:pt x="637245" y="739062"/>
                      </a:lnTo>
                      <a:lnTo>
                        <a:pt x="635521" y="737338"/>
                      </a:lnTo>
                      <a:lnTo>
                        <a:pt x="632974" y="735642"/>
                      </a:lnTo>
                      <a:lnTo>
                        <a:pt x="632125" y="734793"/>
                      </a:lnTo>
                      <a:lnTo>
                        <a:pt x="632125" y="733945"/>
                      </a:lnTo>
                      <a:lnTo>
                        <a:pt x="630400" y="732248"/>
                      </a:lnTo>
                      <a:lnTo>
                        <a:pt x="628702" y="733097"/>
                      </a:lnTo>
                      <a:lnTo>
                        <a:pt x="627853" y="733097"/>
                      </a:lnTo>
                      <a:lnTo>
                        <a:pt x="627004" y="735642"/>
                      </a:lnTo>
                      <a:lnTo>
                        <a:pt x="622733" y="736490"/>
                      </a:lnTo>
                      <a:lnTo>
                        <a:pt x="621884" y="739062"/>
                      </a:lnTo>
                      <a:lnTo>
                        <a:pt x="621035" y="743330"/>
                      </a:lnTo>
                      <a:lnTo>
                        <a:pt x="617613" y="742455"/>
                      </a:lnTo>
                      <a:lnTo>
                        <a:pt x="617613" y="745027"/>
                      </a:lnTo>
                      <a:lnTo>
                        <a:pt x="616764" y="747572"/>
                      </a:lnTo>
                      <a:lnTo>
                        <a:pt x="615915" y="748420"/>
                      </a:lnTo>
                      <a:lnTo>
                        <a:pt x="615066" y="748420"/>
                      </a:lnTo>
                      <a:lnTo>
                        <a:pt x="614190" y="750143"/>
                      </a:lnTo>
                      <a:lnTo>
                        <a:pt x="612492" y="750992"/>
                      </a:lnTo>
                      <a:lnTo>
                        <a:pt x="611643" y="750992"/>
                      </a:lnTo>
                      <a:lnTo>
                        <a:pt x="610794" y="750143"/>
                      </a:lnTo>
                      <a:lnTo>
                        <a:pt x="609096" y="750143"/>
                      </a:lnTo>
                      <a:lnTo>
                        <a:pt x="609096" y="751840"/>
                      </a:lnTo>
                      <a:lnTo>
                        <a:pt x="607372" y="755260"/>
                      </a:lnTo>
                      <a:lnTo>
                        <a:pt x="606523" y="756109"/>
                      </a:lnTo>
                      <a:lnTo>
                        <a:pt x="605674" y="756957"/>
                      </a:lnTo>
                      <a:lnTo>
                        <a:pt x="604825" y="757805"/>
                      </a:lnTo>
                      <a:lnTo>
                        <a:pt x="603100" y="757805"/>
                      </a:lnTo>
                      <a:lnTo>
                        <a:pt x="602251" y="758654"/>
                      </a:lnTo>
                      <a:lnTo>
                        <a:pt x="601402" y="758654"/>
                      </a:lnTo>
                      <a:lnTo>
                        <a:pt x="601402" y="760377"/>
                      </a:lnTo>
                      <a:lnTo>
                        <a:pt x="602251" y="762922"/>
                      </a:lnTo>
                      <a:lnTo>
                        <a:pt x="600553" y="764619"/>
                      </a:lnTo>
                      <a:lnTo>
                        <a:pt x="598855" y="764619"/>
                      </a:lnTo>
                      <a:lnTo>
                        <a:pt x="598006" y="765467"/>
                      </a:lnTo>
                      <a:lnTo>
                        <a:pt x="596282" y="766342"/>
                      </a:lnTo>
                      <a:lnTo>
                        <a:pt x="592010" y="766342"/>
                      </a:lnTo>
                      <a:lnTo>
                        <a:pt x="589463" y="769736"/>
                      </a:lnTo>
                      <a:lnTo>
                        <a:pt x="588614" y="770584"/>
                      </a:lnTo>
                      <a:lnTo>
                        <a:pt x="585192" y="772307"/>
                      </a:lnTo>
                      <a:lnTo>
                        <a:pt x="582645" y="772307"/>
                      </a:lnTo>
                      <a:lnTo>
                        <a:pt x="581796" y="772307"/>
                      </a:lnTo>
                      <a:lnTo>
                        <a:pt x="580071" y="772307"/>
                      </a:lnTo>
                      <a:lnTo>
                        <a:pt x="580071" y="773155"/>
                      </a:lnTo>
                      <a:lnTo>
                        <a:pt x="578373" y="774852"/>
                      </a:lnTo>
                      <a:lnTo>
                        <a:pt x="577524" y="777424"/>
                      </a:lnTo>
                      <a:lnTo>
                        <a:pt x="575826" y="780817"/>
                      </a:lnTo>
                      <a:lnTo>
                        <a:pt x="574102" y="785086"/>
                      </a:lnTo>
                      <a:lnTo>
                        <a:pt x="573253" y="784237"/>
                      </a:lnTo>
                      <a:lnTo>
                        <a:pt x="569830" y="788506"/>
                      </a:lnTo>
                      <a:lnTo>
                        <a:pt x="568132" y="790202"/>
                      </a:lnTo>
                      <a:lnTo>
                        <a:pt x="566434" y="790202"/>
                      </a:lnTo>
                      <a:lnTo>
                        <a:pt x="565585" y="792748"/>
                      </a:lnTo>
                      <a:lnTo>
                        <a:pt x="564736" y="792748"/>
                      </a:lnTo>
                      <a:lnTo>
                        <a:pt x="564736" y="793622"/>
                      </a:lnTo>
                      <a:lnTo>
                        <a:pt x="563861" y="794471"/>
                      </a:lnTo>
                      <a:lnTo>
                        <a:pt x="563861" y="796167"/>
                      </a:lnTo>
                      <a:lnTo>
                        <a:pt x="563012" y="797864"/>
                      </a:lnTo>
                      <a:lnTo>
                        <a:pt x="562163" y="797864"/>
                      </a:lnTo>
                      <a:lnTo>
                        <a:pt x="561314" y="801284"/>
                      </a:lnTo>
                      <a:lnTo>
                        <a:pt x="559616" y="802133"/>
                      </a:lnTo>
                      <a:lnTo>
                        <a:pt x="559616" y="805553"/>
                      </a:lnTo>
                      <a:lnTo>
                        <a:pt x="557043" y="806401"/>
                      </a:lnTo>
                      <a:lnTo>
                        <a:pt x="556194" y="804704"/>
                      </a:lnTo>
                      <a:lnTo>
                        <a:pt x="554496" y="804704"/>
                      </a:lnTo>
                      <a:lnTo>
                        <a:pt x="553647" y="804704"/>
                      </a:lnTo>
                      <a:lnTo>
                        <a:pt x="552771" y="804704"/>
                      </a:lnTo>
                      <a:lnTo>
                        <a:pt x="551922" y="804704"/>
                      </a:lnTo>
                      <a:lnTo>
                        <a:pt x="551073" y="806401"/>
                      </a:lnTo>
                      <a:lnTo>
                        <a:pt x="549375" y="806401"/>
                      </a:lnTo>
                      <a:lnTo>
                        <a:pt x="549375" y="808098"/>
                      </a:lnTo>
                      <a:lnTo>
                        <a:pt x="548526" y="808098"/>
                      </a:lnTo>
                      <a:lnTo>
                        <a:pt x="543406" y="808946"/>
                      </a:lnTo>
                      <a:lnTo>
                        <a:pt x="543406" y="810669"/>
                      </a:lnTo>
                      <a:lnTo>
                        <a:pt x="542557" y="812366"/>
                      </a:lnTo>
                      <a:lnTo>
                        <a:pt x="536587" y="812366"/>
                      </a:lnTo>
                      <a:lnTo>
                        <a:pt x="536587" y="813214"/>
                      </a:lnTo>
                      <a:lnTo>
                        <a:pt x="535712" y="816634"/>
                      </a:lnTo>
                      <a:lnTo>
                        <a:pt x="535712" y="819179"/>
                      </a:lnTo>
                      <a:lnTo>
                        <a:pt x="535712" y="822599"/>
                      </a:lnTo>
                      <a:lnTo>
                        <a:pt x="532316" y="825145"/>
                      </a:lnTo>
                      <a:lnTo>
                        <a:pt x="530591" y="826868"/>
                      </a:lnTo>
                      <a:lnTo>
                        <a:pt x="529742" y="826868"/>
                      </a:lnTo>
                      <a:lnTo>
                        <a:pt x="527195" y="829413"/>
                      </a:lnTo>
                      <a:lnTo>
                        <a:pt x="527195" y="831958"/>
                      </a:lnTo>
                      <a:lnTo>
                        <a:pt x="524622" y="834530"/>
                      </a:lnTo>
                      <a:lnTo>
                        <a:pt x="522924" y="842191"/>
                      </a:lnTo>
                      <a:lnTo>
                        <a:pt x="521226" y="842191"/>
                      </a:lnTo>
                      <a:lnTo>
                        <a:pt x="519501" y="841343"/>
                      </a:lnTo>
                      <a:lnTo>
                        <a:pt x="518652" y="841343"/>
                      </a:lnTo>
                      <a:lnTo>
                        <a:pt x="516954" y="843066"/>
                      </a:lnTo>
                      <a:lnTo>
                        <a:pt x="514407" y="843915"/>
                      </a:lnTo>
                      <a:lnTo>
                        <a:pt x="513532" y="845611"/>
                      </a:lnTo>
                      <a:lnTo>
                        <a:pt x="512683" y="846460"/>
                      </a:lnTo>
                      <a:lnTo>
                        <a:pt x="511834" y="846460"/>
                      </a:lnTo>
                      <a:lnTo>
                        <a:pt x="510136" y="844763"/>
                      </a:lnTo>
                      <a:lnTo>
                        <a:pt x="508411" y="844763"/>
                      </a:lnTo>
                      <a:lnTo>
                        <a:pt x="507562" y="844763"/>
                      </a:lnTo>
                      <a:lnTo>
                        <a:pt x="505864" y="842191"/>
                      </a:lnTo>
                      <a:lnTo>
                        <a:pt x="502442" y="844763"/>
                      </a:lnTo>
                      <a:lnTo>
                        <a:pt x="499046" y="843066"/>
                      </a:lnTo>
                      <a:lnTo>
                        <a:pt x="497321" y="843915"/>
                      </a:lnTo>
                      <a:lnTo>
                        <a:pt x="495624" y="843915"/>
                      </a:lnTo>
                      <a:lnTo>
                        <a:pt x="493926" y="843915"/>
                      </a:lnTo>
                      <a:lnTo>
                        <a:pt x="489654" y="846460"/>
                      </a:lnTo>
                      <a:lnTo>
                        <a:pt x="487107" y="847308"/>
                      </a:lnTo>
                      <a:lnTo>
                        <a:pt x="484534" y="847308"/>
                      </a:lnTo>
                      <a:lnTo>
                        <a:pt x="479413" y="847308"/>
                      </a:lnTo>
                      <a:lnTo>
                        <a:pt x="477715" y="848157"/>
                      </a:lnTo>
                      <a:lnTo>
                        <a:pt x="476017" y="848157"/>
                      </a:lnTo>
                      <a:lnTo>
                        <a:pt x="474293" y="847308"/>
                      </a:lnTo>
                      <a:lnTo>
                        <a:pt x="473444" y="847308"/>
                      </a:lnTo>
                      <a:lnTo>
                        <a:pt x="471746" y="848157"/>
                      </a:lnTo>
                      <a:lnTo>
                        <a:pt x="469172" y="849880"/>
                      </a:lnTo>
                      <a:lnTo>
                        <a:pt x="468323" y="850728"/>
                      </a:lnTo>
                      <a:lnTo>
                        <a:pt x="465776" y="850728"/>
                      </a:lnTo>
                      <a:lnTo>
                        <a:pt x="463203" y="851577"/>
                      </a:lnTo>
                      <a:lnTo>
                        <a:pt x="462354" y="851577"/>
                      </a:lnTo>
                      <a:lnTo>
                        <a:pt x="461505" y="853273"/>
                      </a:lnTo>
                      <a:lnTo>
                        <a:pt x="457233" y="855845"/>
                      </a:lnTo>
                      <a:lnTo>
                        <a:pt x="457233" y="859238"/>
                      </a:lnTo>
                      <a:lnTo>
                        <a:pt x="456384" y="859238"/>
                      </a:lnTo>
                      <a:lnTo>
                        <a:pt x="455535" y="860113"/>
                      </a:lnTo>
                      <a:lnTo>
                        <a:pt x="452113" y="861810"/>
                      </a:lnTo>
                      <a:lnTo>
                        <a:pt x="449566" y="863507"/>
                      </a:lnTo>
                      <a:lnTo>
                        <a:pt x="448717" y="864355"/>
                      </a:lnTo>
                      <a:lnTo>
                        <a:pt x="448717" y="867775"/>
                      </a:lnTo>
                      <a:lnTo>
                        <a:pt x="447868" y="868623"/>
                      </a:lnTo>
                      <a:lnTo>
                        <a:pt x="446143" y="869472"/>
                      </a:lnTo>
                      <a:lnTo>
                        <a:pt x="445294" y="870320"/>
                      </a:lnTo>
                      <a:lnTo>
                        <a:pt x="442747" y="869472"/>
                      </a:lnTo>
                      <a:lnTo>
                        <a:pt x="441023" y="870320"/>
                      </a:lnTo>
                      <a:lnTo>
                        <a:pt x="440174" y="871195"/>
                      </a:lnTo>
                      <a:lnTo>
                        <a:pt x="441023" y="872892"/>
                      </a:lnTo>
                      <a:lnTo>
                        <a:pt x="440174" y="874589"/>
                      </a:lnTo>
                      <a:lnTo>
                        <a:pt x="436778" y="875437"/>
                      </a:lnTo>
                      <a:lnTo>
                        <a:pt x="433356" y="874589"/>
                      </a:lnTo>
                      <a:lnTo>
                        <a:pt x="430809" y="875437"/>
                      </a:lnTo>
                      <a:lnTo>
                        <a:pt x="428235" y="874589"/>
                      </a:lnTo>
                      <a:lnTo>
                        <a:pt x="427386" y="875437"/>
                      </a:lnTo>
                      <a:lnTo>
                        <a:pt x="426537" y="877160"/>
                      </a:lnTo>
                      <a:lnTo>
                        <a:pt x="423964" y="880554"/>
                      </a:lnTo>
                      <a:lnTo>
                        <a:pt x="423115" y="879705"/>
                      </a:lnTo>
                      <a:lnTo>
                        <a:pt x="421417" y="880554"/>
                      </a:lnTo>
                      <a:lnTo>
                        <a:pt x="419692" y="880554"/>
                      </a:lnTo>
                      <a:lnTo>
                        <a:pt x="417145" y="881402"/>
                      </a:lnTo>
                      <a:lnTo>
                        <a:pt x="415447" y="881402"/>
                      </a:lnTo>
                      <a:lnTo>
                        <a:pt x="415447" y="880554"/>
                      </a:lnTo>
                      <a:lnTo>
                        <a:pt x="412874" y="879705"/>
                      </a:lnTo>
                      <a:lnTo>
                        <a:pt x="412025" y="878857"/>
                      </a:lnTo>
                      <a:lnTo>
                        <a:pt x="412025" y="879705"/>
                      </a:lnTo>
                      <a:lnTo>
                        <a:pt x="412025" y="882277"/>
                      </a:lnTo>
                      <a:lnTo>
                        <a:pt x="410327" y="883974"/>
                      </a:lnTo>
                      <a:lnTo>
                        <a:pt x="408629" y="885670"/>
                      </a:lnTo>
                      <a:lnTo>
                        <a:pt x="406904" y="886519"/>
                      </a:lnTo>
                      <a:lnTo>
                        <a:pt x="406904" y="889090"/>
                      </a:lnTo>
                      <a:lnTo>
                        <a:pt x="406055" y="889939"/>
                      </a:lnTo>
                      <a:lnTo>
                        <a:pt x="400935" y="890787"/>
                      </a:lnTo>
                      <a:lnTo>
                        <a:pt x="399237" y="890787"/>
                      </a:lnTo>
                      <a:lnTo>
                        <a:pt x="399237" y="888242"/>
                      </a:lnTo>
                      <a:lnTo>
                        <a:pt x="397512" y="885670"/>
                      </a:lnTo>
                      <a:lnTo>
                        <a:pt x="397512" y="883125"/>
                      </a:lnTo>
                      <a:lnTo>
                        <a:pt x="396663" y="881402"/>
                      </a:lnTo>
                      <a:lnTo>
                        <a:pt x="395814" y="881402"/>
                      </a:lnTo>
                      <a:lnTo>
                        <a:pt x="394116" y="883125"/>
                      </a:lnTo>
                      <a:lnTo>
                        <a:pt x="393267" y="883125"/>
                      </a:lnTo>
                      <a:lnTo>
                        <a:pt x="392418" y="883125"/>
                      </a:lnTo>
                      <a:lnTo>
                        <a:pt x="389845" y="879705"/>
                      </a:lnTo>
                      <a:lnTo>
                        <a:pt x="388147" y="878857"/>
                      </a:lnTo>
                      <a:lnTo>
                        <a:pt x="385573" y="878857"/>
                      </a:lnTo>
                      <a:lnTo>
                        <a:pt x="383026" y="877160"/>
                      </a:lnTo>
                      <a:lnTo>
                        <a:pt x="383026" y="876285"/>
                      </a:lnTo>
                      <a:lnTo>
                        <a:pt x="382177" y="874589"/>
                      </a:lnTo>
                      <a:lnTo>
                        <a:pt x="381328" y="871195"/>
                      </a:lnTo>
                      <a:lnTo>
                        <a:pt x="381328" y="869472"/>
                      </a:lnTo>
                      <a:lnTo>
                        <a:pt x="382177" y="866927"/>
                      </a:lnTo>
                      <a:lnTo>
                        <a:pt x="381328" y="866078"/>
                      </a:lnTo>
                      <a:lnTo>
                        <a:pt x="381328" y="865203"/>
                      </a:lnTo>
                      <a:lnTo>
                        <a:pt x="379604" y="863507"/>
                      </a:lnTo>
                      <a:lnTo>
                        <a:pt x="377906" y="862658"/>
                      </a:lnTo>
                      <a:lnTo>
                        <a:pt x="375359" y="863507"/>
                      </a:lnTo>
                      <a:lnTo>
                        <a:pt x="374483" y="863507"/>
                      </a:lnTo>
                      <a:lnTo>
                        <a:pt x="369363" y="864355"/>
                      </a:lnTo>
                      <a:lnTo>
                        <a:pt x="369363" y="861810"/>
                      </a:lnTo>
                      <a:lnTo>
                        <a:pt x="368514" y="861810"/>
                      </a:lnTo>
                      <a:lnTo>
                        <a:pt x="366816" y="861810"/>
                      </a:lnTo>
                      <a:lnTo>
                        <a:pt x="365967" y="861810"/>
                      </a:lnTo>
                      <a:lnTo>
                        <a:pt x="365967" y="860962"/>
                      </a:lnTo>
                      <a:lnTo>
                        <a:pt x="364269" y="860113"/>
                      </a:lnTo>
                      <a:lnTo>
                        <a:pt x="363394" y="860113"/>
                      </a:lnTo>
                      <a:lnTo>
                        <a:pt x="363394" y="859238"/>
                      </a:lnTo>
                      <a:lnTo>
                        <a:pt x="362545" y="859238"/>
                      </a:lnTo>
                      <a:lnTo>
                        <a:pt x="361696" y="858390"/>
                      </a:lnTo>
                      <a:lnTo>
                        <a:pt x="360847" y="859238"/>
                      </a:lnTo>
                      <a:lnTo>
                        <a:pt x="359998" y="859238"/>
                      </a:lnTo>
                      <a:lnTo>
                        <a:pt x="359998" y="860962"/>
                      </a:lnTo>
                      <a:lnTo>
                        <a:pt x="358273" y="859238"/>
                      </a:lnTo>
                      <a:lnTo>
                        <a:pt x="356575" y="859238"/>
                      </a:lnTo>
                      <a:lnTo>
                        <a:pt x="354877" y="863507"/>
                      </a:lnTo>
                      <a:lnTo>
                        <a:pt x="352304" y="865203"/>
                      </a:lnTo>
                      <a:lnTo>
                        <a:pt x="351455" y="864355"/>
                      </a:lnTo>
                      <a:lnTo>
                        <a:pt x="350606" y="862658"/>
                      </a:lnTo>
                      <a:lnTo>
                        <a:pt x="348908" y="862658"/>
                      </a:lnTo>
                      <a:lnTo>
                        <a:pt x="348059" y="862658"/>
                      </a:lnTo>
                      <a:lnTo>
                        <a:pt x="346334" y="863507"/>
                      </a:lnTo>
                      <a:lnTo>
                        <a:pt x="342938" y="863507"/>
                      </a:lnTo>
                      <a:lnTo>
                        <a:pt x="342089" y="865203"/>
                      </a:lnTo>
                      <a:lnTo>
                        <a:pt x="341214" y="865203"/>
                      </a:lnTo>
                      <a:lnTo>
                        <a:pt x="340365" y="865203"/>
                      </a:lnTo>
                      <a:lnTo>
                        <a:pt x="339516" y="861810"/>
                      </a:lnTo>
                      <a:lnTo>
                        <a:pt x="338667" y="861810"/>
                      </a:lnTo>
                      <a:lnTo>
                        <a:pt x="336969" y="860962"/>
                      </a:lnTo>
                      <a:lnTo>
                        <a:pt x="335244" y="858390"/>
                      </a:lnTo>
                      <a:lnTo>
                        <a:pt x="334395" y="858390"/>
                      </a:lnTo>
                      <a:lnTo>
                        <a:pt x="331848" y="858390"/>
                      </a:lnTo>
                      <a:lnTo>
                        <a:pt x="329275" y="855845"/>
                      </a:lnTo>
                      <a:lnTo>
                        <a:pt x="326728" y="851577"/>
                      </a:lnTo>
                      <a:lnTo>
                        <a:pt x="325879" y="849880"/>
                      </a:lnTo>
                      <a:lnTo>
                        <a:pt x="322456" y="845611"/>
                      </a:lnTo>
                      <a:lnTo>
                        <a:pt x="320758" y="844763"/>
                      </a:lnTo>
                      <a:lnTo>
                        <a:pt x="319909" y="844763"/>
                      </a:lnTo>
                      <a:lnTo>
                        <a:pt x="318185" y="843915"/>
                      </a:lnTo>
                      <a:lnTo>
                        <a:pt x="315638" y="844763"/>
                      </a:lnTo>
                      <a:lnTo>
                        <a:pt x="313940" y="845611"/>
                      </a:lnTo>
                      <a:lnTo>
                        <a:pt x="310518" y="849031"/>
                      </a:lnTo>
                      <a:lnTo>
                        <a:pt x="308820" y="850728"/>
                      </a:lnTo>
                      <a:lnTo>
                        <a:pt x="307944" y="850728"/>
                      </a:lnTo>
                      <a:lnTo>
                        <a:pt x="305397" y="851577"/>
                      </a:lnTo>
                      <a:lnTo>
                        <a:pt x="304548" y="851577"/>
                      </a:lnTo>
                      <a:lnTo>
                        <a:pt x="301975" y="854122"/>
                      </a:lnTo>
                      <a:lnTo>
                        <a:pt x="299428" y="857542"/>
                      </a:lnTo>
                      <a:lnTo>
                        <a:pt x="297730" y="858390"/>
                      </a:lnTo>
                      <a:lnTo>
                        <a:pt x="292609" y="862658"/>
                      </a:lnTo>
                      <a:lnTo>
                        <a:pt x="290036" y="864355"/>
                      </a:lnTo>
                      <a:lnTo>
                        <a:pt x="282368" y="866927"/>
                      </a:lnTo>
                      <a:lnTo>
                        <a:pt x="279795" y="867775"/>
                      </a:lnTo>
                      <a:lnTo>
                        <a:pt x="278097" y="869472"/>
                      </a:lnTo>
                      <a:lnTo>
                        <a:pt x="276399" y="872892"/>
                      </a:lnTo>
                      <a:lnTo>
                        <a:pt x="273825" y="874589"/>
                      </a:lnTo>
                      <a:lnTo>
                        <a:pt x="269580" y="881402"/>
                      </a:lnTo>
                      <a:lnTo>
                        <a:pt x="269580" y="883125"/>
                      </a:lnTo>
                      <a:lnTo>
                        <a:pt x="270429" y="886519"/>
                      </a:lnTo>
                      <a:lnTo>
                        <a:pt x="270429" y="889939"/>
                      </a:lnTo>
                      <a:lnTo>
                        <a:pt x="272127" y="890787"/>
                      </a:lnTo>
                      <a:lnTo>
                        <a:pt x="271278" y="890787"/>
                      </a:lnTo>
                      <a:lnTo>
                        <a:pt x="271278" y="891635"/>
                      </a:lnTo>
                      <a:lnTo>
                        <a:pt x="270429" y="893359"/>
                      </a:lnTo>
                      <a:lnTo>
                        <a:pt x="272976" y="894207"/>
                      </a:lnTo>
                      <a:lnTo>
                        <a:pt x="276399" y="900172"/>
                      </a:lnTo>
                      <a:lnTo>
                        <a:pt x="276399" y="901869"/>
                      </a:lnTo>
                      <a:lnTo>
                        <a:pt x="276399" y="902717"/>
                      </a:lnTo>
                      <a:lnTo>
                        <a:pt x="276399" y="904441"/>
                      </a:lnTo>
                      <a:lnTo>
                        <a:pt x="278097" y="909531"/>
                      </a:lnTo>
                      <a:lnTo>
                        <a:pt x="279795" y="910406"/>
                      </a:lnTo>
                      <a:lnTo>
                        <a:pt x="280670" y="911254"/>
                      </a:lnTo>
                      <a:lnTo>
                        <a:pt x="285764" y="912951"/>
                      </a:lnTo>
                      <a:lnTo>
                        <a:pt x="286640" y="914647"/>
                      </a:lnTo>
                      <a:lnTo>
                        <a:pt x="287489" y="914647"/>
                      </a:lnTo>
                      <a:lnTo>
                        <a:pt x="289187" y="914647"/>
                      </a:lnTo>
                      <a:lnTo>
                        <a:pt x="290885" y="916371"/>
                      </a:lnTo>
                      <a:lnTo>
                        <a:pt x="292609" y="917219"/>
                      </a:lnTo>
                      <a:lnTo>
                        <a:pt x="294307" y="918916"/>
                      </a:lnTo>
                      <a:lnTo>
                        <a:pt x="294307" y="919764"/>
                      </a:lnTo>
                      <a:lnTo>
                        <a:pt x="292609" y="921487"/>
                      </a:lnTo>
                      <a:lnTo>
                        <a:pt x="292609" y="923184"/>
                      </a:lnTo>
                      <a:lnTo>
                        <a:pt x="291760" y="924881"/>
                      </a:lnTo>
                      <a:lnTo>
                        <a:pt x="289187" y="925729"/>
                      </a:lnTo>
                      <a:lnTo>
                        <a:pt x="289187" y="927453"/>
                      </a:lnTo>
                      <a:lnTo>
                        <a:pt x="287489" y="927453"/>
                      </a:lnTo>
                      <a:lnTo>
                        <a:pt x="287489" y="928301"/>
                      </a:lnTo>
                      <a:lnTo>
                        <a:pt x="287489" y="929998"/>
                      </a:lnTo>
                      <a:lnTo>
                        <a:pt x="289187" y="929998"/>
                      </a:lnTo>
                      <a:lnTo>
                        <a:pt x="290036" y="930846"/>
                      </a:lnTo>
                      <a:lnTo>
                        <a:pt x="290036" y="931694"/>
                      </a:lnTo>
                      <a:lnTo>
                        <a:pt x="288338" y="935114"/>
                      </a:lnTo>
                      <a:lnTo>
                        <a:pt x="290885" y="937659"/>
                      </a:lnTo>
                      <a:lnTo>
                        <a:pt x="292609" y="938534"/>
                      </a:lnTo>
                      <a:lnTo>
                        <a:pt x="293458" y="940231"/>
                      </a:lnTo>
                      <a:lnTo>
                        <a:pt x="292609" y="943651"/>
                      </a:lnTo>
                      <a:lnTo>
                        <a:pt x="290036" y="945348"/>
                      </a:lnTo>
                      <a:lnTo>
                        <a:pt x="289187" y="947893"/>
                      </a:lnTo>
                      <a:lnTo>
                        <a:pt x="289187" y="949616"/>
                      </a:lnTo>
                      <a:lnTo>
                        <a:pt x="284915" y="949616"/>
                      </a:lnTo>
                      <a:lnTo>
                        <a:pt x="281519" y="949616"/>
                      </a:lnTo>
                      <a:lnTo>
                        <a:pt x="280670" y="950465"/>
                      </a:lnTo>
                      <a:lnTo>
                        <a:pt x="278946" y="953010"/>
                      </a:lnTo>
                      <a:lnTo>
                        <a:pt x="279795" y="954733"/>
                      </a:lnTo>
                      <a:lnTo>
                        <a:pt x="279795" y="957278"/>
                      </a:lnTo>
                      <a:lnTo>
                        <a:pt x="278946" y="963243"/>
                      </a:lnTo>
                      <a:lnTo>
                        <a:pt x="276399" y="966663"/>
                      </a:lnTo>
                      <a:lnTo>
                        <a:pt x="271278" y="971780"/>
                      </a:lnTo>
                      <a:lnTo>
                        <a:pt x="271278" y="972628"/>
                      </a:lnTo>
                      <a:lnTo>
                        <a:pt x="271278" y="973477"/>
                      </a:lnTo>
                      <a:lnTo>
                        <a:pt x="271278" y="974325"/>
                      </a:lnTo>
                      <a:lnTo>
                        <a:pt x="271278" y="976022"/>
                      </a:lnTo>
                      <a:lnTo>
                        <a:pt x="271278" y="979442"/>
                      </a:lnTo>
                      <a:lnTo>
                        <a:pt x="269580" y="981138"/>
                      </a:lnTo>
                      <a:lnTo>
                        <a:pt x="267007" y="982862"/>
                      </a:lnTo>
                      <a:lnTo>
                        <a:pt x="265309" y="984558"/>
                      </a:lnTo>
                      <a:lnTo>
                        <a:pt x="264460" y="985407"/>
                      </a:lnTo>
                      <a:lnTo>
                        <a:pt x="263584" y="987978"/>
                      </a:lnTo>
                      <a:lnTo>
                        <a:pt x="261886" y="989675"/>
                      </a:lnTo>
                      <a:lnTo>
                        <a:pt x="261037" y="993943"/>
                      </a:lnTo>
                      <a:lnTo>
                        <a:pt x="261037" y="994792"/>
                      </a:lnTo>
                      <a:lnTo>
                        <a:pt x="258490" y="994792"/>
                      </a:lnTo>
                      <a:lnTo>
                        <a:pt x="255068" y="994792"/>
                      </a:lnTo>
                      <a:lnTo>
                        <a:pt x="251645" y="993069"/>
                      </a:lnTo>
                      <a:lnTo>
                        <a:pt x="249947" y="992220"/>
                      </a:lnTo>
                      <a:lnTo>
                        <a:pt x="248250" y="992220"/>
                      </a:lnTo>
                      <a:lnTo>
                        <a:pt x="247401" y="993943"/>
                      </a:lnTo>
                      <a:lnTo>
                        <a:pt x="246525" y="997337"/>
                      </a:lnTo>
                      <a:lnTo>
                        <a:pt x="247401" y="1001605"/>
                      </a:lnTo>
                      <a:lnTo>
                        <a:pt x="247401" y="1002454"/>
                      </a:lnTo>
                      <a:lnTo>
                        <a:pt x="245676" y="1004150"/>
                      </a:lnTo>
                      <a:lnTo>
                        <a:pt x="244827" y="1005025"/>
                      </a:lnTo>
                      <a:lnTo>
                        <a:pt x="242280" y="1013535"/>
                      </a:lnTo>
                      <a:lnTo>
                        <a:pt x="241405" y="1015232"/>
                      </a:lnTo>
                      <a:lnTo>
                        <a:pt x="240556" y="1016107"/>
                      </a:lnTo>
                      <a:lnTo>
                        <a:pt x="238009" y="1016107"/>
                      </a:lnTo>
                      <a:lnTo>
                        <a:pt x="237160" y="1016955"/>
                      </a:lnTo>
                      <a:lnTo>
                        <a:pt x="235435" y="1020349"/>
                      </a:lnTo>
                      <a:lnTo>
                        <a:pt x="234586" y="1022072"/>
                      </a:lnTo>
                      <a:lnTo>
                        <a:pt x="233737" y="1022072"/>
                      </a:lnTo>
                      <a:lnTo>
                        <a:pt x="232039" y="1022921"/>
                      </a:lnTo>
                      <a:lnTo>
                        <a:pt x="231190" y="1022921"/>
                      </a:lnTo>
                      <a:lnTo>
                        <a:pt x="230341" y="1022921"/>
                      </a:lnTo>
                      <a:lnTo>
                        <a:pt x="228617" y="1022072"/>
                      </a:lnTo>
                      <a:lnTo>
                        <a:pt x="226919" y="1021224"/>
                      </a:lnTo>
                      <a:lnTo>
                        <a:pt x="224345" y="1019501"/>
                      </a:lnTo>
                      <a:lnTo>
                        <a:pt x="223496" y="1019501"/>
                      </a:lnTo>
                      <a:lnTo>
                        <a:pt x="220949" y="1021224"/>
                      </a:lnTo>
                      <a:lnTo>
                        <a:pt x="220100" y="1021224"/>
                      </a:lnTo>
                      <a:lnTo>
                        <a:pt x="217527" y="1020349"/>
                      </a:lnTo>
                      <a:lnTo>
                        <a:pt x="214980" y="1018652"/>
                      </a:lnTo>
                      <a:lnTo>
                        <a:pt x="212406" y="1013535"/>
                      </a:lnTo>
                      <a:lnTo>
                        <a:pt x="211557" y="1012687"/>
                      </a:lnTo>
                      <a:lnTo>
                        <a:pt x="210708" y="1011839"/>
                      </a:lnTo>
                      <a:lnTo>
                        <a:pt x="209010" y="1010990"/>
                      </a:lnTo>
                      <a:lnTo>
                        <a:pt x="207286" y="1010990"/>
                      </a:lnTo>
                      <a:lnTo>
                        <a:pt x="206437" y="1011839"/>
                      </a:lnTo>
                      <a:lnTo>
                        <a:pt x="201316" y="1017804"/>
                      </a:lnTo>
                      <a:lnTo>
                        <a:pt x="200467" y="1018652"/>
                      </a:lnTo>
                      <a:lnTo>
                        <a:pt x="197920" y="1019501"/>
                      </a:lnTo>
                      <a:lnTo>
                        <a:pt x="194498" y="1018652"/>
                      </a:lnTo>
                      <a:lnTo>
                        <a:pt x="193649" y="1018652"/>
                      </a:lnTo>
                      <a:lnTo>
                        <a:pt x="192800" y="1019501"/>
                      </a:lnTo>
                      <a:lnTo>
                        <a:pt x="191951" y="1021224"/>
                      </a:lnTo>
                      <a:lnTo>
                        <a:pt x="190226" y="1022921"/>
                      </a:lnTo>
                      <a:lnTo>
                        <a:pt x="187679" y="1023769"/>
                      </a:lnTo>
                      <a:lnTo>
                        <a:pt x="186831" y="1023769"/>
                      </a:lnTo>
                      <a:lnTo>
                        <a:pt x="185982" y="1023769"/>
                      </a:lnTo>
                      <a:lnTo>
                        <a:pt x="185106" y="1023769"/>
                      </a:lnTo>
                      <a:lnTo>
                        <a:pt x="181710" y="1021224"/>
                      </a:lnTo>
                      <a:lnTo>
                        <a:pt x="178288" y="1021224"/>
                      </a:lnTo>
                      <a:lnTo>
                        <a:pt x="176590" y="1022072"/>
                      </a:lnTo>
                      <a:lnTo>
                        <a:pt x="174865" y="1025466"/>
                      </a:lnTo>
                      <a:lnTo>
                        <a:pt x="174016" y="1026314"/>
                      </a:lnTo>
                      <a:lnTo>
                        <a:pt x="172318" y="1027189"/>
                      </a:lnTo>
                      <a:lnTo>
                        <a:pt x="170620" y="1027189"/>
                      </a:lnTo>
                      <a:lnTo>
                        <a:pt x="169771" y="1027189"/>
                      </a:lnTo>
                      <a:lnTo>
                        <a:pt x="168047" y="1028037"/>
                      </a:lnTo>
                      <a:lnTo>
                        <a:pt x="167198" y="1028886"/>
                      </a:lnTo>
                      <a:lnTo>
                        <a:pt x="167198" y="1029734"/>
                      </a:lnTo>
                      <a:lnTo>
                        <a:pt x="166349" y="1029734"/>
                      </a:lnTo>
                      <a:lnTo>
                        <a:pt x="168047" y="1034851"/>
                      </a:lnTo>
                      <a:lnTo>
                        <a:pt x="167198" y="1037396"/>
                      </a:lnTo>
                      <a:lnTo>
                        <a:pt x="167198" y="1038271"/>
                      </a:lnTo>
                      <a:lnTo>
                        <a:pt x="164651" y="1039119"/>
                      </a:lnTo>
                      <a:lnTo>
                        <a:pt x="161228" y="1038271"/>
                      </a:lnTo>
                      <a:lnTo>
                        <a:pt x="159530" y="1039119"/>
                      </a:lnTo>
                      <a:lnTo>
                        <a:pt x="158681" y="1039967"/>
                      </a:lnTo>
                      <a:lnTo>
                        <a:pt x="156108" y="1040816"/>
                      </a:lnTo>
                      <a:lnTo>
                        <a:pt x="155259" y="1041664"/>
                      </a:lnTo>
                      <a:lnTo>
                        <a:pt x="155259" y="1044236"/>
                      </a:lnTo>
                      <a:lnTo>
                        <a:pt x="152685" y="1044236"/>
                      </a:lnTo>
                      <a:lnTo>
                        <a:pt x="151836" y="1044236"/>
                      </a:lnTo>
                      <a:lnTo>
                        <a:pt x="149289" y="1049353"/>
                      </a:lnTo>
                      <a:lnTo>
                        <a:pt x="149289" y="1051898"/>
                      </a:lnTo>
                      <a:lnTo>
                        <a:pt x="148440" y="1052746"/>
                      </a:lnTo>
                      <a:lnTo>
                        <a:pt x="147591" y="1053594"/>
                      </a:lnTo>
                      <a:lnTo>
                        <a:pt x="144169" y="1056166"/>
                      </a:lnTo>
                      <a:lnTo>
                        <a:pt x="143320" y="1054443"/>
                      </a:lnTo>
                      <a:lnTo>
                        <a:pt x="142471" y="1054443"/>
                      </a:lnTo>
                      <a:lnTo>
                        <a:pt x="139897" y="1057014"/>
                      </a:lnTo>
                      <a:lnTo>
                        <a:pt x="138199" y="1057014"/>
                      </a:lnTo>
                      <a:lnTo>
                        <a:pt x="137350" y="1057863"/>
                      </a:lnTo>
                      <a:lnTo>
                        <a:pt x="136501" y="1057863"/>
                      </a:lnTo>
                      <a:lnTo>
                        <a:pt x="133928" y="1060434"/>
                      </a:lnTo>
                      <a:lnTo>
                        <a:pt x="128807" y="1056166"/>
                      </a:lnTo>
                      <a:lnTo>
                        <a:pt x="128807" y="1055318"/>
                      </a:lnTo>
                      <a:lnTo>
                        <a:pt x="127958" y="1055318"/>
                      </a:lnTo>
                      <a:lnTo>
                        <a:pt x="125412" y="1054443"/>
                      </a:lnTo>
                      <a:lnTo>
                        <a:pt x="124536" y="1054443"/>
                      </a:lnTo>
                      <a:lnTo>
                        <a:pt x="122838" y="1054443"/>
                      </a:lnTo>
                      <a:lnTo>
                        <a:pt x="121140" y="1051898"/>
                      </a:lnTo>
                      <a:lnTo>
                        <a:pt x="119442" y="1051049"/>
                      </a:lnTo>
                      <a:lnTo>
                        <a:pt x="118567" y="1050201"/>
                      </a:lnTo>
                      <a:lnTo>
                        <a:pt x="116869" y="1049353"/>
                      </a:lnTo>
                      <a:lnTo>
                        <a:pt x="116020" y="1048478"/>
                      </a:lnTo>
                      <a:lnTo>
                        <a:pt x="114322" y="1048478"/>
                      </a:lnTo>
                      <a:lnTo>
                        <a:pt x="111748" y="1049353"/>
                      </a:lnTo>
                      <a:lnTo>
                        <a:pt x="110899" y="1048478"/>
                      </a:lnTo>
                      <a:lnTo>
                        <a:pt x="108352" y="1048478"/>
                      </a:lnTo>
                      <a:lnTo>
                        <a:pt x="105779" y="1048478"/>
                      </a:lnTo>
                      <a:lnTo>
                        <a:pt x="98960" y="1047629"/>
                      </a:lnTo>
                      <a:lnTo>
                        <a:pt x="98111" y="1047629"/>
                      </a:lnTo>
                      <a:lnTo>
                        <a:pt x="98111" y="1046781"/>
                      </a:lnTo>
                      <a:lnTo>
                        <a:pt x="97262" y="1045933"/>
                      </a:lnTo>
                      <a:lnTo>
                        <a:pt x="93840" y="1045933"/>
                      </a:lnTo>
                      <a:lnTo>
                        <a:pt x="92991" y="1045084"/>
                      </a:lnTo>
                      <a:lnTo>
                        <a:pt x="91293" y="1040816"/>
                      </a:lnTo>
                      <a:lnTo>
                        <a:pt x="91293" y="1039967"/>
                      </a:lnTo>
                      <a:lnTo>
                        <a:pt x="88719" y="1039119"/>
                      </a:lnTo>
                      <a:lnTo>
                        <a:pt x="84448" y="1038271"/>
                      </a:lnTo>
                      <a:lnTo>
                        <a:pt x="80176" y="1034851"/>
                      </a:lnTo>
                      <a:lnTo>
                        <a:pt x="78478" y="1027189"/>
                      </a:lnTo>
                      <a:lnTo>
                        <a:pt x="78478" y="1026314"/>
                      </a:lnTo>
                      <a:lnTo>
                        <a:pt x="77629" y="1025466"/>
                      </a:lnTo>
                      <a:lnTo>
                        <a:pt x="76780" y="1023769"/>
                      </a:lnTo>
                      <a:lnTo>
                        <a:pt x="75082" y="1023769"/>
                      </a:lnTo>
                      <a:lnTo>
                        <a:pt x="73358" y="1022921"/>
                      </a:lnTo>
                      <a:lnTo>
                        <a:pt x="72509" y="1022921"/>
                      </a:lnTo>
                      <a:lnTo>
                        <a:pt x="71660" y="1022072"/>
                      </a:lnTo>
                      <a:lnTo>
                        <a:pt x="70811" y="1021224"/>
                      </a:lnTo>
                      <a:lnTo>
                        <a:pt x="70811" y="1020349"/>
                      </a:lnTo>
                      <a:lnTo>
                        <a:pt x="69962" y="1014384"/>
                      </a:lnTo>
                      <a:lnTo>
                        <a:pt x="69113" y="1011839"/>
                      </a:lnTo>
                      <a:lnTo>
                        <a:pt x="69962" y="1010115"/>
                      </a:lnTo>
                      <a:lnTo>
                        <a:pt x="69962" y="1007570"/>
                      </a:lnTo>
                      <a:lnTo>
                        <a:pt x="69113" y="1005874"/>
                      </a:lnTo>
                      <a:lnTo>
                        <a:pt x="70811" y="1003302"/>
                      </a:lnTo>
                      <a:lnTo>
                        <a:pt x="74207" y="999909"/>
                      </a:lnTo>
                      <a:lnTo>
                        <a:pt x="75082" y="999060"/>
                      </a:lnTo>
                      <a:lnTo>
                        <a:pt x="75082" y="997337"/>
                      </a:lnTo>
                      <a:lnTo>
                        <a:pt x="71660" y="994792"/>
                      </a:lnTo>
                      <a:lnTo>
                        <a:pt x="70811" y="992220"/>
                      </a:lnTo>
                      <a:lnTo>
                        <a:pt x="71660" y="987978"/>
                      </a:lnTo>
                      <a:lnTo>
                        <a:pt x="70811" y="986255"/>
                      </a:lnTo>
                      <a:lnTo>
                        <a:pt x="67388" y="983710"/>
                      </a:lnTo>
                      <a:lnTo>
                        <a:pt x="65690" y="980290"/>
                      </a:lnTo>
                      <a:lnTo>
                        <a:pt x="63992" y="979442"/>
                      </a:lnTo>
                      <a:lnTo>
                        <a:pt x="63117" y="978593"/>
                      </a:lnTo>
                      <a:lnTo>
                        <a:pt x="60570" y="976897"/>
                      </a:lnTo>
                      <a:lnTo>
                        <a:pt x="59721" y="976022"/>
                      </a:lnTo>
                      <a:lnTo>
                        <a:pt x="59721" y="971780"/>
                      </a:lnTo>
                      <a:lnTo>
                        <a:pt x="58872" y="970905"/>
                      </a:lnTo>
                      <a:lnTo>
                        <a:pt x="55450" y="968360"/>
                      </a:lnTo>
                      <a:lnTo>
                        <a:pt x="53752" y="965815"/>
                      </a:lnTo>
                      <a:lnTo>
                        <a:pt x="53752" y="964091"/>
                      </a:lnTo>
                      <a:lnTo>
                        <a:pt x="53752" y="960698"/>
                      </a:lnTo>
                      <a:lnTo>
                        <a:pt x="53752" y="958126"/>
                      </a:lnTo>
                      <a:lnTo>
                        <a:pt x="52027" y="955581"/>
                      </a:lnTo>
                      <a:lnTo>
                        <a:pt x="50329" y="953858"/>
                      </a:lnTo>
                      <a:lnTo>
                        <a:pt x="49480" y="953858"/>
                      </a:lnTo>
                      <a:lnTo>
                        <a:pt x="45209" y="956430"/>
                      </a:lnTo>
                      <a:lnTo>
                        <a:pt x="43511" y="956430"/>
                      </a:lnTo>
                      <a:lnTo>
                        <a:pt x="40937" y="958975"/>
                      </a:lnTo>
                      <a:lnTo>
                        <a:pt x="39239" y="959823"/>
                      </a:lnTo>
                      <a:lnTo>
                        <a:pt x="36692" y="959823"/>
                      </a:lnTo>
                      <a:lnTo>
                        <a:pt x="34968" y="959823"/>
                      </a:lnTo>
                      <a:lnTo>
                        <a:pt x="34119" y="959823"/>
                      </a:lnTo>
                      <a:lnTo>
                        <a:pt x="32421" y="962395"/>
                      </a:lnTo>
                      <a:lnTo>
                        <a:pt x="33270" y="964091"/>
                      </a:lnTo>
                      <a:lnTo>
                        <a:pt x="34119" y="966663"/>
                      </a:lnTo>
                      <a:lnTo>
                        <a:pt x="33270" y="969208"/>
                      </a:lnTo>
                      <a:lnTo>
                        <a:pt x="31572" y="970905"/>
                      </a:lnTo>
                      <a:lnTo>
                        <a:pt x="25602" y="974325"/>
                      </a:lnTo>
                      <a:lnTo>
                        <a:pt x="19633" y="973477"/>
                      </a:lnTo>
                      <a:lnTo>
                        <a:pt x="14512" y="970905"/>
                      </a:lnTo>
                      <a:lnTo>
                        <a:pt x="8543" y="972628"/>
                      </a:lnTo>
                      <a:lnTo>
                        <a:pt x="5969" y="973477"/>
                      </a:lnTo>
                      <a:close/>
                    </a:path>
                  </a:pathLst>
                </a:custGeom>
                <a:solidFill>
                  <a:srgbClr val="999999"/>
                </a:solidFill>
                <a:ln w="7478" cap="flat">
                  <a:solidFill>
                    <a:srgbClr val="FFFFFF"/>
                  </a:solidFill>
                  <a:prstDash val="solid"/>
                  <a:miter/>
                </a:ln>
              </p:spPr>
              <p:txBody>
                <a:bodyPr rtlCol="0" anchor="ctr"/>
                <a:lstStyle/>
                <a:p>
                  <a:endParaRPr lang="pt-BR"/>
                </a:p>
              </p:txBody>
            </p:sp>
            <p:sp>
              <p:nvSpPr>
                <p:cNvPr id="38" name="Forma Livre 37">
                  <a:extLst>
                    <a:ext uri="{FF2B5EF4-FFF2-40B4-BE49-F238E27FC236}">
                      <a16:creationId xmlns:a16="http://schemas.microsoft.com/office/drawing/2014/main" id="{BFF3EEC8-8683-38F1-3415-23254473A518}"/>
                    </a:ext>
                  </a:extLst>
                </p:cNvPr>
                <p:cNvSpPr/>
                <p:nvPr/>
              </p:nvSpPr>
              <p:spPr>
                <a:xfrm>
                  <a:off x="3248924" y="1660839"/>
                  <a:ext cx="321715" cy="403141"/>
                </a:xfrm>
                <a:custGeom>
                  <a:avLst/>
                  <a:gdLst>
                    <a:gd name="connsiteX0" fmla="*/ 876 w 523799"/>
                    <a:gd name="connsiteY0" fmla="*/ 73304 h 656372"/>
                    <a:gd name="connsiteX1" fmla="*/ 876 w 523799"/>
                    <a:gd name="connsiteY1" fmla="*/ 71608 h 656372"/>
                    <a:gd name="connsiteX2" fmla="*/ 2573 w 523799"/>
                    <a:gd name="connsiteY2" fmla="*/ 69884 h 656372"/>
                    <a:gd name="connsiteX3" fmla="*/ 2573 w 523799"/>
                    <a:gd name="connsiteY3" fmla="*/ 69036 h 656372"/>
                    <a:gd name="connsiteX4" fmla="*/ 4271 w 523799"/>
                    <a:gd name="connsiteY4" fmla="*/ 64794 h 656372"/>
                    <a:gd name="connsiteX5" fmla="*/ 11965 w 523799"/>
                    <a:gd name="connsiteY5" fmla="*/ 51141 h 656372"/>
                    <a:gd name="connsiteX6" fmla="*/ 11965 w 523799"/>
                    <a:gd name="connsiteY6" fmla="*/ 48596 h 656372"/>
                    <a:gd name="connsiteX7" fmla="*/ 12814 w 523799"/>
                    <a:gd name="connsiteY7" fmla="*/ 46872 h 656372"/>
                    <a:gd name="connsiteX8" fmla="*/ 15361 w 523799"/>
                    <a:gd name="connsiteY8" fmla="*/ 44327 h 656372"/>
                    <a:gd name="connsiteX9" fmla="*/ 17059 w 523799"/>
                    <a:gd name="connsiteY9" fmla="*/ 42631 h 656372"/>
                    <a:gd name="connsiteX10" fmla="*/ 17059 w 523799"/>
                    <a:gd name="connsiteY10" fmla="*/ 40907 h 656372"/>
                    <a:gd name="connsiteX11" fmla="*/ 18784 w 523799"/>
                    <a:gd name="connsiteY11" fmla="*/ 40907 h 656372"/>
                    <a:gd name="connsiteX12" fmla="*/ 18784 w 523799"/>
                    <a:gd name="connsiteY12" fmla="*/ 40059 h 656372"/>
                    <a:gd name="connsiteX13" fmla="*/ 20482 w 523799"/>
                    <a:gd name="connsiteY13" fmla="*/ 39211 h 656372"/>
                    <a:gd name="connsiteX14" fmla="*/ 20482 w 523799"/>
                    <a:gd name="connsiteY14" fmla="*/ 36665 h 656372"/>
                    <a:gd name="connsiteX15" fmla="*/ 19633 w 523799"/>
                    <a:gd name="connsiteY15" fmla="*/ 36665 h 656372"/>
                    <a:gd name="connsiteX16" fmla="*/ 20482 w 523799"/>
                    <a:gd name="connsiteY16" fmla="*/ 34942 h 656372"/>
                    <a:gd name="connsiteX17" fmla="*/ 20482 w 523799"/>
                    <a:gd name="connsiteY17" fmla="*/ 34094 h 656372"/>
                    <a:gd name="connsiteX18" fmla="*/ 21331 w 523799"/>
                    <a:gd name="connsiteY18" fmla="*/ 32397 h 656372"/>
                    <a:gd name="connsiteX19" fmla="*/ 20482 w 523799"/>
                    <a:gd name="connsiteY19" fmla="*/ 31549 h 656372"/>
                    <a:gd name="connsiteX20" fmla="*/ 21331 w 523799"/>
                    <a:gd name="connsiteY20" fmla="*/ 31549 h 656372"/>
                    <a:gd name="connsiteX21" fmla="*/ 20482 w 523799"/>
                    <a:gd name="connsiteY21" fmla="*/ 29825 h 656372"/>
                    <a:gd name="connsiteX22" fmla="*/ 20482 w 523799"/>
                    <a:gd name="connsiteY22" fmla="*/ 28129 h 656372"/>
                    <a:gd name="connsiteX23" fmla="*/ 18784 w 523799"/>
                    <a:gd name="connsiteY23" fmla="*/ 25584 h 656372"/>
                    <a:gd name="connsiteX24" fmla="*/ 18784 w 523799"/>
                    <a:gd name="connsiteY24" fmla="*/ 23860 h 656372"/>
                    <a:gd name="connsiteX25" fmla="*/ 17059 w 523799"/>
                    <a:gd name="connsiteY25" fmla="*/ 23860 h 656372"/>
                    <a:gd name="connsiteX26" fmla="*/ 15361 w 523799"/>
                    <a:gd name="connsiteY26" fmla="*/ 23860 h 656372"/>
                    <a:gd name="connsiteX27" fmla="*/ 12814 w 523799"/>
                    <a:gd name="connsiteY27" fmla="*/ 22164 h 656372"/>
                    <a:gd name="connsiteX28" fmla="*/ 12814 w 523799"/>
                    <a:gd name="connsiteY28" fmla="*/ 21315 h 656372"/>
                    <a:gd name="connsiteX29" fmla="*/ 11965 w 523799"/>
                    <a:gd name="connsiteY29" fmla="*/ 21315 h 656372"/>
                    <a:gd name="connsiteX30" fmla="*/ 11965 w 523799"/>
                    <a:gd name="connsiteY30" fmla="*/ 17895 h 656372"/>
                    <a:gd name="connsiteX31" fmla="*/ 17935 w 523799"/>
                    <a:gd name="connsiteY31" fmla="*/ 14502 h 656372"/>
                    <a:gd name="connsiteX32" fmla="*/ 18784 w 523799"/>
                    <a:gd name="connsiteY32" fmla="*/ 13627 h 656372"/>
                    <a:gd name="connsiteX33" fmla="*/ 20482 w 523799"/>
                    <a:gd name="connsiteY33" fmla="*/ 12779 h 656372"/>
                    <a:gd name="connsiteX34" fmla="*/ 23904 w 523799"/>
                    <a:gd name="connsiteY34" fmla="*/ 13627 h 656372"/>
                    <a:gd name="connsiteX35" fmla="*/ 29025 w 523799"/>
                    <a:gd name="connsiteY35" fmla="*/ 13627 h 656372"/>
                    <a:gd name="connsiteX36" fmla="*/ 30723 w 523799"/>
                    <a:gd name="connsiteY36" fmla="*/ 12779 h 656372"/>
                    <a:gd name="connsiteX37" fmla="*/ 37541 w 523799"/>
                    <a:gd name="connsiteY37" fmla="*/ 13627 h 656372"/>
                    <a:gd name="connsiteX38" fmla="*/ 40115 w 523799"/>
                    <a:gd name="connsiteY38" fmla="*/ 14502 h 656372"/>
                    <a:gd name="connsiteX39" fmla="*/ 40964 w 523799"/>
                    <a:gd name="connsiteY39" fmla="*/ 13627 h 656372"/>
                    <a:gd name="connsiteX40" fmla="*/ 41813 w 523799"/>
                    <a:gd name="connsiteY40" fmla="*/ 14502 h 656372"/>
                    <a:gd name="connsiteX41" fmla="*/ 45235 w 523799"/>
                    <a:gd name="connsiteY41" fmla="*/ 14502 h 656372"/>
                    <a:gd name="connsiteX42" fmla="*/ 52054 w 523799"/>
                    <a:gd name="connsiteY42" fmla="*/ 13627 h 656372"/>
                    <a:gd name="connsiteX43" fmla="*/ 53752 w 523799"/>
                    <a:gd name="connsiteY43" fmla="*/ 12779 h 656372"/>
                    <a:gd name="connsiteX44" fmla="*/ 57174 w 523799"/>
                    <a:gd name="connsiteY44" fmla="*/ 11930 h 656372"/>
                    <a:gd name="connsiteX45" fmla="*/ 58872 w 523799"/>
                    <a:gd name="connsiteY45" fmla="*/ 11082 h 656372"/>
                    <a:gd name="connsiteX46" fmla="*/ 63992 w 523799"/>
                    <a:gd name="connsiteY46" fmla="*/ 11082 h 656372"/>
                    <a:gd name="connsiteX47" fmla="*/ 64841 w 523799"/>
                    <a:gd name="connsiteY47" fmla="*/ 9385 h 656372"/>
                    <a:gd name="connsiteX48" fmla="*/ 65690 w 523799"/>
                    <a:gd name="connsiteY48" fmla="*/ 10233 h 656372"/>
                    <a:gd name="connsiteX49" fmla="*/ 68264 w 523799"/>
                    <a:gd name="connsiteY49" fmla="*/ 10233 h 656372"/>
                    <a:gd name="connsiteX50" fmla="*/ 68264 w 523799"/>
                    <a:gd name="connsiteY50" fmla="*/ 9385 h 656372"/>
                    <a:gd name="connsiteX51" fmla="*/ 69113 w 523799"/>
                    <a:gd name="connsiteY51" fmla="*/ 10233 h 656372"/>
                    <a:gd name="connsiteX52" fmla="*/ 69962 w 523799"/>
                    <a:gd name="connsiteY52" fmla="*/ 9385 h 656372"/>
                    <a:gd name="connsiteX53" fmla="*/ 70811 w 523799"/>
                    <a:gd name="connsiteY53" fmla="*/ 10233 h 656372"/>
                    <a:gd name="connsiteX54" fmla="*/ 71660 w 523799"/>
                    <a:gd name="connsiteY54" fmla="*/ 10233 h 656372"/>
                    <a:gd name="connsiteX55" fmla="*/ 72509 w 523799"/>
                    <a:gd name="connsiteY55" fmla="*/ 12779 h 656372"/>
                    <a:gd name="connsiteX56" fmla="*/ 74233 w 523799"/>
                    <a:gd name="connsiteY56" fmla="*/ 11930 h 656372"/>
                    <a:gd name="connsiteX57" fmla="*/ 75931 w 523799"/>
                    <a:gd name="connsiteY57" fmla="*/ 11930 h 656372"/>
                    <a:gd name="connsiteX58" fmla="*/ 78505 w 523799"/>
                    <a:gd name="connsiteY58" fmla="*/ 11082 h 656372"/>
                    <a:gd name="connsiteX59" fmla="*/ 81052 w 523799"/>
                    <a:gd name="connsiteY59" fmla="*/ 8537 h 656372"/>
                    <a:gd name="connsiteX60" fmla="*/ 82750 w 523799"/>
                    <a:gd name="connsiteY60" fmla="*/ 8537 h 656372"/>
                    <a:gd name="connsiteX61" fmla="*/ 86172 w 523799"/>
                    <a:gd name="connsiteY61" fmla="*/ 8537 h 656372"/>
                    <a:gd name="connsiteX62" fmla="*/ 92142 w 523799"/>
                    <a:gd name="connsiteY62" fmla="*/ 8537 h 656372"/>
                    <a:gd name="connsiteX63" fmla="*/ 93840 w 523799"/>
                    <a:gd name="connsiteY63" fmla="*/ 7662 h 656372"/>
                    <a:gd name="connsiteX64" fmla="*/ 97262 w 523799"/>
                    <a:gd name="connsiteY64" fmla="*/ 8537 h 656372"/>
                    <a:gd name="connsiteX65" fmla="*/ 104081 w 523799"/>
                    <a:gd name="connsiteY65" fmla="*/ 7662 h 656372"/>
                    <a:gd name="connsiteX66" fmla="*/ 106654 w 523799"/>
                    <a:gd name="connsiteY66" fmla="*/ 6813 h 656372"/>
                    <a:gd name="connsiteX67" fmla="*/ 107503 w 523799"/>
                    <a:gd name="connsiteY67" fmla="*/ 5965 h 656372"/>
                    <a:gd name="connsiteX68" fmla="*/ 111748 w 523799"/>
                    <a:gd name="connsiteY68" fmla="*/ 4268 h 656372"/>
                    <a:gd name="connsiteX69" fmla="*/ 113473 w 523799"/>
                    <a:gd name="connsiteY69" fmla="*/ 2545 h 656372"/>
                    <a:gd name="connsiteX70" fmla="*/ 113473 w 523799"/>
                    <a:gd name="connsiteY70" fmla="*/ 848 h 656372"/>
                    <a:gd name="connsiteX71" fmla="*/ 116020 w 523799"/>
                    <a:gd name="connsiteY71" fmla="*/ 0 h 656372"/>
                    <a:gd name="connsiteX72" fmla="*/ 121140 w 523799"/>
                    <a:gd name="connsiteY72" fmla="*/ 2545 h 656372"/>
                    <a:gd name="connsiteX73" fmla="*/ 123714 w 523799"/>
                    <a:gd name="connsiteY73" fmla="*/ 3420 h 656372"/>
                    <a:gd name="connsiteX74" fmla="*/ 127958 w 523799"/>
                    <a:gd name="connsiteY74" fmla="*/ 3420 h 656372"/>
                    <a:gd name="connsiteX75" fmla="*/ 131381 w 523799"/>
                    <a:gd name="connsiteY75" fmla="*/ 3420 h 656372"/>
                    <a:gd name="connsiteX76" fmla="*/ 137350 w 523799"/>
                    <a:gd name="connsiteY76" fmla="*/ 2545 h 656372"/>
                    <a:gd name="connsiteX77" fmla="*/ 142471 w 523799"/>
                    <a:gd name="connsiteY77" fmla="*/ 3420 h 656372"/>
                    <a:gd name="connsiteX78" fmla="*/ 145893 w 523799"/>
                    <a:gd name="connsiteY78" fmla="*/ 3420 h 656372"/>
                    <a:gd name="connsiteX79" fmla="*/ 145893 w 523799"/>
                    <a:gd name="connsiteY79" fmla="*/ 2545 h 656372"/>
                    <a:gd name="connsiteX80" fmla="*/ 151014 w 523799"/>
                    <a:gd name="connsiteY80" fmla="*/ 3420 h 656372"/>
                    <a:gd name="connsiteX81" fmla="*/ 155259 w 523799"/>
                    <a:gd name="connsiteY81" fmla="*/ 4268 h 656372"/>
                    <a:gd name="connsiteX82" fmla="*/ 154410 w 523799"/>
                    <a:gd name="connsiteY82" fmla="*/ 3420 h 656372"/>
                    <a:gd name="connsiteX83" fmla="*/ 158681 w 523799"/>
                    <a:gd name="connsiteY83" fmla="*/ 5965 h 656372"/>
                    <a:gd name="connsiteX84" fmla="*/ 159530 w 523799"/>
                    <a:gd name="connsiteY84" fmla="*/ 6813 h 656372"/>
                    <a:gd name="connsiteX85" fmla="*/ 162104 w 523799"/>
                    <a:gd name="connsiteY85" fmla="*/ 5965 h 656372"/>
                    <a:gd name="connsiteX86" fmla="*/ 162104 w 523799"/>
                    <a:gd name="connsiteY86" fmla="*/ 5117 h 656372"/>
                    <a:gd name="connsiteX87" fmla="*/ 166349 w 523799"/>
                    <a:gd name="connsiteY87" fmla="*/ 5117 h 656372"/>
                    <a:gd name="connsiteX88" fmla="*/ 168922 w 523799"/>
                    <a:gd name="connsiteY88" fmla="*/ 5965 h 656372"/>
                    <a:gd name="connsiteX89" fmla="*/ 168922 w 523799"/>
                    <a:gd name="connsiteY89" fmla="*/ 6813 h 656372"/>
                    <a:gd name="connsiteX90" fmla="*/ 169771 w 523799"/>
                    <a:gd name="connsiteY90" fmla="*/ 6813 h 656372"/>
                    <a:gd name="connsiteX91" fmla="*/ 170620 w 523799"/>
                    <a:gd name="connsiteY91" fmla="*/ 6813 h 656372"/>
                    <a:gd name="connsiteX92" fmla="*/ 171469 w 523799"/>
                    <a:gd name="connsiteY92" fmla="*/ 6813 h 656372"/>
                    <a:gd name="connsiteX93" fmla="*/ 173194 w 523799"/>
                    <a:gd name="connsiteY93" fmla="*/ 6813 h 656372"/>
                    <a:gd name="connsiteX94" fmla="*/ 175741 w 523799"/>
                    <a:gd name="connsiteY94" fmla="*/ 7662 h 656372"/>
                    <a:gd name="connsiteX95" fmla="*/ 176590 w 523799"/>
                    <a:gd name="connsiteY95" fmla="*/ 6813 h 656372"/>
                    <a:gd name="connsiteX96" fmla="*/ 174892 w 523799"/>
                    <a:gd name="connsiteY96" fmla="*/ 6813 h 656372"/>
                    <a:gd name="connsiteX97" fmla="*/ 175741 w 523799"/>
                    <a:gd name="connsiteY97" fmla="*/ 5965 h 656372"/>
                    <a:gd name="connsiteX98" fmla="*/ 180012 w 523799"/>
                    <a:gd name="connsiteY98" fmla="*/ 8537 h 656372"/>
                    <a:gd name="connsiteX99" fmla="*/ 181710 w 523799"/>
                    <a:gd name="connsiteY99" fmla="*/ 8537 h 656372"/>
                    <a:gd name="connsiteX100" fmla="*/ 180012 w 523799"/>
                    <a:gd name="connsiteY100" fmla="*/ 7662 h 656372"/>
                    <a:gd name="connsiteX101" fmla="*/ 178288 w 523799"/>
                    <a:gd name="connsiteY101" fmla="*/ 7662 h 656372"/>
                    <a:gd name="connsiteX102" fmla="*/ 180012 w 523799"/>
                    <a:gd name="connsiteY102" fmla="*/ 7662 h 656372"/>
                    <a:gd name="connsiteX103" fmla="*/ 184284 w 523799"/>
                    <a:gd name="connsiteY103" fmla="*/ 9385 h 656372"/>
                    <a:gd name="connsiteX104" fmla="*/ 182559 w 523799"/>
                    <a:gd name="connsiteY104" fmla="*/ 8537 h 656372"/>
                    <a:gd name="connsiteX105" fmla="*/ 185982 w 523799"/>
                    <a:gd name="connsiteY105" fmla="*/ 9385 h 656372"/>
                    <a:gd name="connsiteX106" fmla="*/ 186831 w 523799"/>
                    <a:gd name="connsiteY106" fmla="*/ 11082 h 656372"/>
                    <a:gd name="connsiteX107" fmla="*/ 189377 w 523799"/>
                    <a:gd name="connsiteY107" fmla="*/ 11930 h 656372"/>
                    <a:gd name="connsiteX108" fmla="*/ 190253 w 523799"/>
                    <a:gd name="connsiteY108" fmla="*/ 11930 h 656372"/>
                    <a:gd name="connsiteX109" fmla="*/ 191102 w 523799"/>
                    <a:gd name="connsiteY109" fmla="*/ 12779 h 656372"/>
                    <a:gd name="connsiteX110" fmla="*/ 191951 w 523799"/>
                    <a:gd name="connsiteY110" fmla="*/ 12779 h 656372"/>
                    <a:gd name="connsiteX111" fmla="*/ 192800 w 523799"/>
                    <a:gd name="connsiteY111" fmla="*/ 12779 h 656372"/>
                    <a:gd name="connsiteX112" fmla="*/ 196222 w 523799"/>
                    <a:gd name="connsiteY112" fmla="*/ 15350 h 656372"/>
                    <a:gd name="connsiteX113" fmla="*/ 199618 w 523799"/>
                    <a:gd name="connsiteY113" fmla="*/ 17895 h 656372"/>
                    <a:gd name="connsiteX114" fmla="*/ 201343 w 523799"/>
                    <a:gd name="connsiteY114" fmla="*/ 18744 h 656372"/>
                    <a:gd name="connsiteX115" fmla="*/ 204739 w 523799"/>
                    <a:gd name="connsiteY115" fmla="*/ 21315 h 656372"/>
                    <a:gd name="connsiteX116" fmla="*/ 207312 w 523799"/>
                    <a:gd name="connsiteY116" fmla="*/ 22164 h 656372"/>
                    <a:gd name="connsiteX117" fmla="*/ 210708 w 523799"/>
                    <a:gd name="connsiteY117" fmla="*/ 25584 h 656372"/>
                    <a:gd name="connsiteX118" fmla="*/ 211557 w 523799"/>
                    <a:gd name="connsiteY118" fmla="*/ 25584 h 656372"/>
                    <a:gd name="connsiteX119" fmla="*/ 214131 w 523799"/>
                    <a:gd name="connsiteY119" fmla="*/ 27280 h 656372"/>
                    <a:gd name="connsiteX120" fmla="*/ 217553 w 523799"/>
                    <a:gd name="connsiteY120" fmla="*/ 27280 h 656372"/>
                    <a:gd name="connsiteX121" fmla="*/ 219251 w 523799"/>
                    <a:gd name="connsiteY121" fmla="*/ 28129 h 656372"/>
                    <a:gd name="connsiteX122" fmla="*/ 220949 w 523799"/>
                    <a:gd name="connsiteY122" fmla="*/ 29825 h 656372"/>
                    <a:gd name="connsiteX123" fmla="*/ 221798 w 523799"/>
                    <a:gd name="connsiteY123" fmla="*/ 30700 h 656372"/>
                    <a:gd name="connsiteX124" fmla="*/ 222647 w 523799"/>
                    <a:gd name="connsiteY124" fmla="*/ 30700 h 656372"/>
                    <a:gd name="connsiteX125" fmla="*/ 224372 w 523799"/>
                    <a:gd name="connsiteY125" fmla="*/ 29825 h 656372"/>
                    <a:gd name="connsiteX126" fmla="*/ 226070 w 523799"/>
                    <a:gd name="connsiteY126" fmla="*/ 30700 h 656372"/>
                    <a:gd name="connsiteX127" fmla="*/ 227768 w 523799"/>
                    <a:gd name="connsiteY127" fmla="*/ 33245 h 656372"/>
                    <a:gd name="connsiteX128" fmla="*/ 229492 w 523799"/>
                    <a:gd name="connsiteY128" fmla="*/ 35791 h 656372"/>
                    <a:gd name="connsiteX129" fmla="*/ 230341 w 523799"/>
                    <a:gd name="connsiteY129" fmla="*/ 36665 h 656372"/>
                    <a:gd name="connsiteX130" fmla="*/ 232039 w 523799"/>
                    <a:gd name="connsiteY130" fmla="*/ 36665 h 656372"/>
                    <a:gd name="connsiteX131" fmla="*/ 234613 w 523799"/>
                    <a:gd name="connsiteY131" fmla="*/ 38362 h 656372"/>
                    <a:gd name="connsiteX132" fmla="*/ 238858 w 523799"/>
                    <a:gd name="connsiteY132" fmla="*/ 40907 h 656372"/>
                    <a:gd name="connsiteX133" fmla="*/ 243129 w 523799"/>
                    <a:gd name="connsiteY133" fmla="*/ 42631 h 656372"/>
                    <a:gd name="connsiteX134" fmla="*/ 245703 w 523799"/>
                    <a:gd name="connsiteY134" fmla="*/ 46024 h 656372"/>
                    <a:gd name="connsiteX135" fmla="*/ 249098 w 523799"/>
                    <a:gd name="connsiteY135" fmla="*/ 46872 h 656372"/>
                    <a:gd name="connsiteX136" fmla="*/ 251672 w 523799"/>
                    <a:gd name="connsiteY136" fmla="*/ 47721 h 656372"/>
                    <a:gd name="connsiteX137" fmla="*/ 254219 w 523799"/>
                    <a:gd name="connsiteY137" fmla="*/ 50292 h 656372"/>
                    <a:gd name="connsiteX138" fmla="*/ 255917 w 523799"/>
                    <a:gd name="connsiteY138" fmla="*/ 51141 h 656372"/>
                    <a:gd name="connsiteX139" fmla="*/ 258490 w 523799"/>
                    <a:gd name="connsiteY139" fmla="*/ 50292 h 656372"/>
                    <a:gd name="connsiteX140" fmla="*/ 261037 w 523799"/>
                    <a:gd name="connsiteY140" fmla="*/ 51141 h 656372"/>
                    <a:gd name="connsiteX141" fmla="*/ 263611 w 523799"/>
                    <a:gd name="connsiteY141" fmla="*/ 53712 h 656372"/>
                    <a:gd name="connsiteX142" fmla="*/ 264460 w 523799"/>
                    <a:gd name="connsiteY142" fmla="*/ 54561 h 656372"/>
                    <a:gd name="connsiteX143" fmla="*/ 265309 w 523799"/>
                    <a:gd name="connsiteY143" fmla="*/ 54561 h 656372"/>
                    <a:gd name="connsiteX144" fmla="*/ 267007 w 523799"/>
                    <a:gd name="connsiteY144" fmla="*/ 55409 h 656372"/>
                    <a:gd name="connsiteX145" fmla="*/ 268731 w 523799"/>
                    <a:gd name="connsiteY145" fmla="*/ 56257 h 656372"/>
                    <a:gd name="connsiteX146" fmla="*/ 271278 w 523799"/>
                    <a:gd name="connsiteY146" fmla="*/ 56257 h 656372"/>
                    <a:gd name="connsiteX147" fmla="*/ 272127 w 523799"/>
                    <a:gd name="connsiteY147" fmla="*/ 56257 h 656372"/>
                    <a:gd name="connsiteX148" fmla="*/ 273852 w 523799"/>
                    <a:gd name="connsiteY148" fmla="*/ 57954 h 656372"/>
                    <a:gd name="connsiteX149" fmla="*/ 275550 w 523799"/>
                    <a:gd name="connsiteY149" fmla="*/ 59677 h 656372"/>
                    <a:gd name="connsiteX150" fmla="*/ 280670 w 523799"/>
                    <a:gd name="connsiteY150" fmla="*/ 65643 h 656372"/>
                    <a:gd name="connsiteX151" fmla="*/ 283217 w 523799"/>
                    <a:gd name="connsiteY151" fmla="*/ 69884 h 656372"/>
                    <a:gd name="connsiteX152" fmla="*/ 284066 w 523799"/>
                    <a:gd name="connsiteY152" fmla="*/ 69884 h 656372"/>
                    <a:gd name="connsiteX153" fmla="*/ 284066 w 523799"/>
                    <a:gd name="connsiteY153" fmla="*/ 70759 h 656372"/>
                    <a:gd name="connsiteX154" fmla="*/ 286640 w 523799"/>
                    <a:gd name="connsiteY154" fmla="*/ 72456 h 656372"/>
                    <a:gd name="connsiteX155" fmla="*/ 288338 w 523799"/>
                    <a:gd name="connsiteY155" fmla="*/ 72456 h 656372"/>
                    <a:gd name="connsiteX156" fmla="*/ 289187 w 523799"/>
                    <a:gd name="connsiteY156" fmla="*/ 72456 h 656372"/>
                    <a:gd name="connsiteX157" fmla="*/ 290062 w 523799"/>
                    <a:gd name="connsiteY157" fmla="*/ 72456 h 656372"/>
                    <a:gd name="connsiteX158" fmla="*/ 290911 w 523799"/>
                    <a:gd name="connsiteY158" fmla="*/ 75001 h 656372"/>
                    <a:gd name="connsiteX159" fmla="*/ 293458 w 523799"/>
                    <a:gd name="connsiteY159" fmla="*/ 78421 h 656372"/>
                    <a:gd name="connsiteX160" fmla="*/ 296032 w 523799"/>
                    <a:gd name="connsiteY160" fmla="*/ 80118 h 656372"/>
                    <a:gd name="connsiteX161" fmla="*/ 296032 w 523799"/>
                    <a:gd name="connsiteY161" fmla="*/ 79269 h 656372"/>
                    <a:gd name="connsiteX162" fmla="*/ 297730 w 523799"/>
                    <a:gd name="connsiteY162" fmla="*/ 80993 h 656372"/>
                    <a:gd name="connsiteX163" fmla="*/ 299428 w 523799"/>
                    <a:gd name="connsiteY163" fmla="*/ 80993 h 656372"/>
                    <a:gd name="connsiteX164" fmla="*/ 301152 w 523799"/>
                    <a:gd name="connsiteY164" fmla="*/ 80118 h 656372"/>
                    <a:gd name="connsiteX165" fmla="*/ 302001 w 523799"/>
                    <a:gd name="connsiteY165" fmla="*/ 80118 h 656372"/>
                    <a:gd name="connsiteX166" fmla="*/ 302850 w 523799"/>
                    <a:gd name="connsiteY166" fmla="*/ 79269 h 656372"/>
                    <a:gd name="connsiteX167" fmla="*/ 304548 w 523799"/>
                    <a:gd name="connsiteY167" fmla="*/ 79269 h 656372"/>
                    <a:gd name="connsiteX168" fmla="*/ 308820 w 523799"/>
                    <a:gd name="connsiteY168" fmla="*/ 81841 h 656372"/>
                    <a:gd name="connsiteX169" fmla="*/ 310518 w 523799"/>
                    <a:gd name="connsiteY169" fmla="*/ 85235 h 656372"/>
                    <a:gd name="connsiteX170" fmla="*/ 312215 w 523799"/>
                    <a:gd name="connsiteY170" fmla="*/ 86083 h 656372"/>
                    <a:gd name="connsiteX171" fmla="*/ 312215 w 523799"/>
                    <a:gd name="connsiteY171" fmla="*/ 87806 h 656372"/>
                    <a:gd name="connsiteX172" fmla="*/ 313091 w 523799"/>
                    <a:gd name="connsiteY172" fmla="*/ 87806 h 656372"/>
                    <a:gd name="connsiteX173" fmla="*/ 313940 w 523799"/>
                    <a:gd name="connsiteY173" fmla="*/ 91200 h 656372"/>
                    <a:gd name="connsiteX174" fmla="*/ 315638 w 523799"/>
                    <a:gd name="connsiteY174" fmla="*/ 92923 h 656372"/>
                    <a:gd name="connsiteX175" fmla="*/ 318211 w 523799"/>
                    <a:gd name="connsiteY175" fmla="*/ 92923 h 656372"/>
                    <a:gd name="connsiteX176" fmla="*/ 320758 w 523799"/>
                    <a:gd name="connsiteY176" fmla="*/ 95468 h 656372"/>
                    <a:gd name="connsiteX177" fmla="*/ 322456 w 523799"/>
                    <a:gd name="connsiteY177" fmla="*/ 97165 h 656372"/>
                    <a:gd name="connsiteX178" fmla="*/ 325030 w 523799"/>
                    <a:gd name="connsiteY178" fmla="*/ 98040 h 656372"/>
                    <a:gd name="connsiteX179" fmla="*/ 326728 w 523799"/>
                    <a:gd name="connsiteY179" fmla="*/ 98040 h 656372"/>
                    <a:gd name="connsiteX180" fmla="*/ 327577 w 523799"/>
                    <a:gd name="connsiteY180" fmla="*/ 98040 h 656372"/>
                    <a:gd name="connsiteX181" fmla="*/ 328426 w 523799"/>
                    <a:gd name="connsiteY181" fmla="*/ 98888 h 656372"/>
                    <a:gd name="connsiteX182" fmla="*/ 332697 w 523799"/>
                    <a:gd name="connsiteY182" fmla="*/ 104005 h 656372"/>
                    <a:gd name="connsiteX183" fmla="*/ 333546 w 523799"/>
                    <a:gd name="connsiteY183" fmla="*/ 105701 h 656372"/>
                    <a:gd name="connsiteX184" fmla="*/ 336120 w 523799"/>
                    <a:gd name="connsiteY184" fmla="*/ 108247 h 656372"/>
                    <a:gd name="connsiteX185" fmla="*/ 337818 w 523799"/>
                    <a:gd name="connsiteY185" fmla="*/ 108247 h 656372"/>
                    <a:gd name="connsiteX186" fmla="*/ 341240 w 523799"/>
                    <a:gd name="connsiteY186" fmla="*/ 109970 h 656372"/>
                    <a:gd name="connsiteX187" fmla="*/ 346361 w 523799"/>
                    <a:gd name="connsiteY187" fmla="*/ 115087 h 656372"/>
                    <a:gd name="connsiteX188" fmla="*/ 347210 w 523799"/>
                    <a:gd name="connsiteY188" fmla="*/ 115935 h 656372"/>
                    <a:gd name="connsiteX189" fmla="*/ 349757 w 523799"/>
                    <a:gd name="connsiteY189" fmla="*/ 116783 h 656372"/>
                    <a:gd name="connsiteX190" fmla="*/ 353179 w 523799"/>
                    <a:gd name="connsiteY190" fmla="*/ 116783 h 656372"/>
                    <a:gd name="connsiteX191" fmla="*/ 354877 w 523799"/>
                    <a:gd name="connsiteY191" fmla="*/ 117632 h 656372"/>
                    <a:gd name="connsiteX192" fmla="*/ 356575 w 523799"/>
                    <a:gd name="connsiteY192" fmla="*/ 117632 h 656372"/>
                    <a:gd name="connsiteX193" fmla="*/ 358300 w 523799"/>
                    <a:gd name="connsiteY193" fmla="*/ 118480 h 656372"/>
                    <a:gd name="connsiteX194" fmla="*/ 359998 w 523799"/>
                    <a:gd name="connsiteY194" fmla="*/ 119328 h 656372"/>
                    <a:gd name="connsiteX195" fmla="*/ 360847 w 523799"/>
                    <a:gd name="connsiteY195" fmla="*/ 120203 h 656372"/>
                    <a:gd name="connsiteX196" fmla="*/ 361696 w 523799"/>
                    <a:gd name="connsiteY196" fmla="*/ 120203 h 656372"/>
                    <a:gd name="connsiteX197" fmla="*/ 363420 w 523799"/>
                    <a:gd name="connsiteY197" fmla="*/ 121052 h 656372"/>
                    <a:gd name="connsiteX198" fmla="*/ 364269 w 523799"/>
                    <a:gd name="connsiteY198" fmla="*/ 121052 h 656372"/>
                    <a:gd name="connsiteX199" fmla="*/ 365967 w 523799"/>
                    <a:gd name="connsiteY199" fmla="*/ 121052 h 656372"/>
                    <a:gd name="connsiteX200" fmla="*/ 366816 w 523799"/>
                    <a:gd name="connsiteY200" fmla="*/ 121900 h 656372"/>
                    <a:gd name="connsiteX201" fmla="*/ 368541 w 523799"/>
                    <a:gd name="connsiteY201" fmla="*/ 121052 h 656372"/>
                    <a:gd name="connsiteX202" fmla="*/ 370239 w 523799"/>
                    <a:gd name="connsiteY202" fmla="*/ 121052 h 656372"/>
                    <a:gd name="connsiteX203" fmla="*/ 370239 w 523799"/>
                    <a:gd name="connsiteY203" fmla="*/ 120203 h 656372"/>
                    <a:gd name="connsiteX204" fmla="*/ 370239 w 523799"/>
                    <a:gd name="connsiteY204" fmla="*/ 119328 h 656372"/>
                    <a:gd name="connsiteX205" fmla="*/ 369390 w 523799"/>
                    <a:gd name="connsiteY205" fmla="*/ 118480 h 656372"/>
                    <a:gd name="connsiteX206" fmla="*/ 371088 w 523799"/>
                    <a:gd name="connsiteY206" fmla="*/ 120203 h 656372"/>
                    <a:gd name="connsiteX207" fmla="*/ 375359 w 523799"/>
                    <a:gd name="connsiteY207" fmla="*/ 127865 h 656372"/>
                    <a:gd name="connsiteX208" fmla="*/ 375359 w 523799"/>
                    <a:gd name="connsiteY208" fmla="*/ 128713 h 656372"/>
                    <a:gd name="connsiteX209" fmla="*/ 379630 w 523799"/>
                    <a:gd name="connsiteY209" fmla="*/ 134679 h 656372"/>
                    <a:gd name="connsiteX210" fmla="*/ 383875 w 523799"/>
                    <a:gd name="connsiteY210" fmla="*/ 141492 h 656372"/>
                    <a:gd name="connsiteX211" fmla="*/ 386449 w 523799"/>
                    <a:gd name="connsiteY211" fmla="*/ 144912 h 656372"/>
                    <a:gd name="connsiteX212" fmla="*/ 389871 w 523799"/>
                    <a:gd name="connsiteY212" fmla="*/ 147457 h 656372"/>
                    <a:gd name="connsiteX213" fmla="*/ 391569 w 523799"/>
                    <a:gd name="connsiteY213" fmla="*/ 149180 h 656372"/>
                    <a:gd name="connsiteX214" fmla="*/ 392418 w 523799"/>
                    <a:gd name="connsiteY214" fmla="*/ 150029 h 656372"/>
                    <a:gd name="connsiteX215" fmla="*/ 390720 w 523799"/>
                    <a:gd name="connsiteY215" fmla="*/ 149180 h 656372"/>
                    <a:gd name="connsiteX216" fmla="*/ 391569 w 523799"/>
                    <a:gd name="connsiteY216" fmla="*/ 150029 h 656372"/>
                    <a:gd name="connsiteX217" fmla="*/ 392418 w 523799"/>
                    <a:gd name="connsiteY217" fmla="*/ 150029 h 656372"/>
                    <a:gd name="connsiteX218" fmla="*/ 392418 w 523799"/>
                    <a:gd name="connsiteY218" fmla="*/ 149180 h 656372"/>
                    <a:gd name="connsiteX219" fmla="*/ 393267 w 523799"/>
                    <a:gd name="connsiteY219" fmla="*/ 149180 h 656372"/>
                    <a:gd name="connsiteX220" fmla="*/ 394965 w 523799"/>
                    <a:gd name="connsiteY220" fmla="*/ 149180 h 656372"/>
                    <a:gd name="connsiteX221" fmla="*/ 395841 w 523799"/>
                    <a:gd name="connsiteY221" fmla="*/ 150029 h 656372"/>
                    <a:gd name="connsiteX222" fmla="*/ 397539 w 523799"/>
                    <a:gd name="connsiteY222" fmla="*/ 152574 h 656372"/>
                    <a:gd name="connsiteX223" fmla="*/ 400935 w 523799"/>
                    <a:gd name="connsiteY223" fmla="*/ 156842 h 656372"/>
                    <a:gd name="connsiteX224" fmla="*/ 401810 w 523799"/>
                    <a:gd name="connsiteY224" fmla="*/ 157691 h 656372"/>
                    <a:gd name="connsiteX225" fmla="*/ 404357 w 523799"/>
                    <a:gd name="connsiteY225" fmla="*/ 161111 h 656372"/>
                    <a:gd name="connsiteX226" fmla="*/ 405206 w 523799"/>
                    <a:gd name="connsiteY226" fmla="*/ 161959 h 656372"/>
                    <a:gd name="connsiteX227" fmla="*/ 406931 w 523799"/>
                    <a:gd name="connsiteY227" fmla="*/ 164531 h 656372"/>
                    <a:gd name="connsiteX228" fmla="*/ 410327 w 523799"/>
                    <a:gd name="connsiteY228" fmla="*/ 169621 h 656372"/>
                    <a:gd name="connsiteX229" fmla="*/ 411176 w 523799"/>
                    <a:gd name="connsiteY229" fmla="*/ 170496 h 656372"/>
                    <a:gd name="connsiteX230" fmla="*/ 414598 w 523799"/>
                    <a:gd name="connsiteY230" fmla="*/ 176461 h 656372"/>
                    <a:gd name="connsiteX231" fmla="*/ 418021 w 523799"/>
                    <a:gd name="connsiteY231" fmla="*/ 178157 h 656372"/>
                    <a:gd name="connsiteX232" fmla="*/ 423990 w 523799"/>
                    <a:gd name="connsiteY232" fmla="*/ 184971 h 656372"/>
                    <a:gd name="connsiteX233" fmla="*/ 424839 w 523799"/>
                    <a:gd name="connsiteY233" fmla="*/ 185819 h 656372"/>
                    <a:gd name="connsiteX234" fmla="*/ 428235 w 523799"/>
                    <a:gd name="connsiteY234" fmla="*/ 189239 h 656372"/>
                    <a:gd name="connsiteX235" fmla="*/ 430809 w 523799"/>
                    <a:gd name="connsiteY235" fmla="*/ 190936 h 656372"/>
                    <a:gd name="connsiteX236" fmla="*/ 431658 w 523799"/>
                    <a:gd name="connsiteY236" fmla="*/ 191784 h 656372"/>
                    <a:gd name="connsiteX237" fmla="*/ 435080 w 523799"/>
                    <a:gd name="connsiteY237" fmla="*/ 195204 h 656372"/>
                    <a:gd name="connsiteX238" fmla="*/ 440200 w 523799"/>
                    <a:gd name="connsiteY238" fmla="*/ 200321 h 656372"/>
                    <a:gd name="connsiteX239" fmla="*/ 443596 w 523799"/>
                    <a:gd name="connsiteY239" fmla="*/ 202866 h 656372"/>
                    <a:gd name="connsiteX240" fmla="*/ 448717 w 523799"/>
                    <a:gd name="connsiteY240" fmla="*/ 206286 h 656372"/>
                    <a:gd name="connsiteX241" fmla="*/ 450415 w 523799"/>
                    <a:gd name="connsiteY241" fmla="*/ 206286 h 656372"/>
                    <a:gd name="connsiteX242" fmla="*/ 453837 w 523799"/>
                    <a:gd name="connsiteY242" fmla="*/ 208858 h 656372"/>
                    <a:gd name="connsiteX243" fmla="*/ 455535 w 523799"/>
                    <a:gd name="connsiteY243" fmla="*/ 208858 h 656372"/>
                    <a:gd name="connsiteX244" fmla="*/ 456384 w 523799"/>
                    <a:gd name="connsiteY244" fmla="*/ 208858 h 656372"/>
                    <a:gd name="connsiteX245" fmla="*/ 458109 w 523799"/>
                    <a:gd name="connsiteY245" fmla="*/ 209706 h 656372"/>
                    <a:gd name="connsiteX246" fmla="*/ 458958 w 523799"/>
                    <a:gd name="connsiteY246" fmla="*/ 208858 h 656372"/>
                    <a:gd name="connsiteX247" fmla="*/ 459807 w 523799"/>
                    <a:gd name="connsiteY247" fmla="*/ 212251 h 656372"/>
                    <a:gd name="connsiteX248" fmla="*/ 458958 w 523799"/>
                    <a:gd name="connsiteY248" fmla="*/ 212251 h 656372"/>
                    <a:gd name="connsiteX249" fmla="*/ 460656 w 523799"/>
                    <a:gd name="connsiteY249" fmla="*/ 214823 h 656372"/>
                    <a:gd name="connsiteX250" fmla="*/ 462354 w 523799"/>
                    <a:gd name="connsiteY250" fmla="*/ 218216 h 656372"/>
                    <a:gd name="connsiteX251" fmla="*/ 464078 w 523799"/>
                    <a:gd name="connsiteY251" fmla="*/ 221636 h 656372"/>
                    <a:gd name="connsiteX252" fmla="*/ 466625 w 523799"/>
                    <a:gd name="connsiteY252" fmla="*/ 224181 h 656372"/>
                    <a:gd name="connsiteX253" fmla="*/ 468350 w 523799"/>
                    <a:gd name="connsiteY253" fmla="*/ 225030 h 656372"/>
                    <a:gd name="connsiteX254" fmla="*/ 469199 w 523799"/>
                    <a:gd name="connsiteY254" fmla="*/ 225905 h 656372"/>
                    <a:gd name="connsiteX255" fmla="*/ 471746 w 523799"/>
                    <a:gd name="connsiteY255" fmla="*/ 229298 h 656372"/>
                    <a:gd name="connsiteX256" fmla="*/ 473444 w 523799"/>
                    <a:gd name="connsiteY256" fmla="*/ 231021 h 656372"/>
                    <a:gd name="connsiteX257" fmla="*/ 475168 w 523799"/>
                    <a:gd name="connsiteY257" fmla="*/ 232718 h 656372"/>
                    <a:gd name="connsiteX258" fmla="*/ 481138 w 523799"/>
                    <a:gd name="connsiteY258" fmla="*/ 237835 h 656372"/>
                    <a:gd name="connsiteX259" fmla="*/ 484534 w 523799"/>
                    <a:gd name="connsiteY259" fmla="*/ 239532 h 656372"/>
                    <a:gd name="connsiteX260" fmla="*/ 487956 w 523799"/>
                    <a:gd name="connsiteY260" fmla="*/ 240380 h 656372"/>
                    <a:gd name="connsiteX261" fmla="*/ 489654 w 523799"/>
                    <a:gd name="connsiteY261" fmla="*/ 239532 h 656372"/>
                    <a:gd name="connsiteX262" fmla="*/ 493077 w 523799"/>
                    <a:gd name="connsiteY262" fmla="*/ 237835 h 656372"/>
                    <a:gd name="connsiteX263" fmla="*/ 493926 w 523799"/>
                    <a:gd name="connsiteY263" fmla="*/ 238683 h 656372"/>
                    <a:gd name="connsiteX264" fmla="*/ 495624 w 523799"/>
                    <a:gd name="connsiteY264" fmla="*/ 240380 h 656372"/>
                    <a:gd name="connsiteX265" fmla="*/ 495624 w 523799"/>
                    <a:gd name="connsiteY265" fmla="*/ 241228 h 656372"/>
                    <a:gd name="connsiteX266" fmla="*/ 497348 w 523799"/>
                    <a:gd name="connsiteY266" fmla="*/ 241228 h 656372"/>
                    <a:gd name="connsiteX267" fmla="*/ 504166 w 523799"/>
                    <a:gd name="connsiteY267" fmla="*/ 244648 h 656372"/>
                    <a:gd name="connsiteX268" fmla="*/ 508438 w 523799"/>
                    <a:gd name="connsiteY268" fmla="*/ 245497 h 656372"/>
                    <a:gd name="connsiteX269" fmla="*/ 510136 w 523799"/>
                    <a:gd name="connsiteY269" fmla="*/ 246345 h 656372"/>
                    <a:gd name="connsiteX270" fmla="*/ 510985 w 523799"/>
                    <a:gd name="connsiteY270" fmla="*/ 247193 h 656372"/>
                    <a:gd name="connsiteX271" fmla="*/ 510985 w 523799"/>
                    <a:gd name="connsiteY271" fmla="*/ 246345 h 656372"/>
                    <a:gd name="connsiteX272" fmla="*/ 510985 w 523799"/>
                    <a:gd name="connsiteY272" fmla="*/ 247193 h 656372"/>
                    <a:gd name="connsiteX273" fmla="*/ 512709 w 523799"/>
                    <a:gd name="connsiteY273" fmla="*/ 247193 h 656372"/>
                    <a:gd name="connsiteX274" fmla="*/ 514407 w 523799"/>
                    <a:gd name="connsiteY274" fmla="*/ 248068 h 656372"/>
                    <a:gd name="connsiteX275" fmla="*/ 517803 w 523799"/>
                    <a:gd name="connsiteY275" fmla="*/ 250613 h 656372"/>
                    <a:gd name="connsiteX276" fmla="*/ 519528 w 523799"/>
                    <a:gd name="connsiteY276" fmla="*/ 253185 h 656372"/>
                    <a:gd name="connsiteX277" fmla="*/ 520377 w 523799"/>
                    <a:gd name="connsiteY277" fmla="*/ 254882 h 656372"/>
                    <a:gd name="connsiteX278" fmla="*/ 522075 w 523799"/>
                    <a:gd name="connsiteY278" fmla="*/ 260847 h 656372"/>
                    <a:gd name="connsiteX279" fmla="*/ 523799 w 523799"/>
                    <a:gd name="connsiteY279" fmla="*/ 265115 h 656372"/>
                    <a:gd name="connsiteX280" fmla="*/ 522924 w 523799"/>
                    <a:gd name="connsiteY280" fmla="*/ 265964 h 656372"/>
                    <a:gd name="connsiteX281" fmla="*/ 510985 w 523799"/>
                    <a:gd name="connsiteY281" fmla="*/ 268509 h 656372"/>
                    <a:gd name="connsiteX282" fmla="*/ 499046 w 523799"/>
                    <a:gd name="connsiteY282" fmla="*/ 271080 h 656372"/>
                    <a:gd name="connsiteX283" fmla="*/ 496499 w 523799"/>
                    <a:gd name="connsiteY283" fmla="*/ 271929 h 656372"/>
                    <a:gd name="connsiteX284" fmla="*/ 475168 w 523799"/>
                    <a:gd name="connsiteY284" fmla="*/ 277045 h 656372"/>
                    <a:gd name="connsiteX285" fmla="*/ 473444 w 523799"/>
                    <a:gd name="connsiteY285" fmla="*/ 282162 h 656372"/>
                    <a:gd name="connsiteX286" fmla="*/ 472595 w 523799"/>
                    <a:gd name="connsiteY286" fmla="*/ 286404 h 656372"/>
                    <a:gd name="connsiteX287" fmla="*/ 470048 w 523799"/>
                    <a:gd name="connsiteY287" fmla="*/ 293244 h 656372"/>
                    <a:gd name="connsiteX288" fmla="*/ 465776 w 523799"/>
                    <a:gd name="connsiteY288" fmla="*/ 294941 h 656372"/>
                    <a:gd name="connsiteX289" fmla="*/ 464927 w 523799"/>
                    <a:gd name="connsiteY289" fmla="*/ 295789 h 656372"/>
                    <a:gd name="connsiteX290" fmla="*/ 464078 w 523799"/>
                    <a:gd name="connsiteY290" fmla="*/ 296637 h 656372"/>
                    <a:gd name="connsiteX291" fmla="*/ 463229 w 523799"/>
                    <a:gd name="connsiteY291" fmla="*/ 300057 h 656372"/>
                    <a:gd name="connsiteX292" fmla="*/ 458958 w 523799"/>
                    <a:gd name="connsiteY292" fmla="*/ 304326 h 656372"/>
                    <a:gd name="connsiteX293" fmla="*/ 458109 w 523799"/>
                    <a:gd name="connsiteY293" fmla="*/ 311139 h 656372"/>
                    <a:gd name="connsiteX294" fmla="*/ 456384 w 523799"/>
                    <a:gd name="connsiteY294" fmla="*/ 313684 h 656372"/>
                    <a:gd name="connsiteX295" fmla="*/ 456384 w 523799"/>
                    <a:gd name="connsiteY295" fmla="*/ 315408 h 656372"/>
                    <a:gd name="connsiteX296" fmla="*/ 457260 w 523799"/>
                    <a:gd name="connsiteY296" fmla="*/ 316256 h 656372"/>
                    <a:gd name="connsiteX297" fmla="*/ 457260 w 523799"/>
                    <a:gd name="connsiteY297" fmla="*/ 317953 h 656372"/>
                    <a:gd name="connsiteX298" fmla="*/ 456384 w 523799"/>
                    <a:gd name="connsiteY298" fmla="*/ 320524 h 656372"/>
                    <a:gd name="connsiteX299" fmla="*/ 456384 w 523799"/>
                    <a:gd name="connsiteY299" fmla="*/ 322221 h 656372"/>
                    <a:gd name="connsiteX300" fmla="*/ 457260 w 523799"/>
                    <a:gd name="connsiteY300" fmla="*/ 323918 h 656372"/>
                    <a:gd name="connsiteX301" fmla="*/ 457260 w 523799"/>
                    <a:gd name="connsiteY301" fmla="*/ 324766 h 656372"/>
                    <a:gd name="connsiteX302" fmla="*/ 456384 w 523799"/>
                    <a:gd name="connsiteY302" fmla="*/ 324766 h 656372"/>
                    <a:gd name="connsiteX303" fmla="*/ 455535 w 523799"/>
                    <a:gd name="connsiteY303" fmla="*/ 325641 h 656372"/>
                    <a:gd name="connsiteX304" fmla="*/ 453837 w 523799"/>
                    <a:gd name="connsiteY304" fmla="*/ 327338 h 656372"/>
                    <a:gd name="connsiteX305" fmla="*/ 450415 w 523799"/>
                    <a:gd name="connsiteY305" fmla="*/ 329883 h 656372"/>
                    <a:gd name="connsiteX306" fmla="*/ 448717 w 523799"/>
                    <a:gd name="connsiteY306" fmla="*/ 330731 h 656372"/>
                    <a:gd name="connsiteX307" fmla="*/ 447868 w 523799"/>
                    <a:gd name="connsiteY307" fmla="*/ 333303 h 656372"/>
                    <a:gd name="connsiteX308" fmla="*/ 447868 w 523799"/>
                    <a:gd name="connsiteY308" fmla="*/ 334151 h 656372"/>
                    <a:gd name="connsiteX309" fmla="*/ 447019 w 523799"/>
                    <a:gd name="connsiteY309" fmla="*/ 335000 h 656372"/>
                    <a:gd name="connsiteX310" fmla="*/ 447868 w 523799"/>
                    <a:gd name="connsiteY310" fmla="*/ 337571 h 656372"/>
                    <a:gd name="connsiteX311" fmla="*/ 447019 w 523799"/>
                    <a:gd name="connsiteY311" fmla="*/ 339268 h 656372"/>
                    <a:gd name="connsiteX312" fmla="*/ 444445 w 523799"/>
                    <a:gd name="connsiteY312" fmla="*/ 342688 h 656372"/>
                    <a:gd name="connsiteX313" fmla="*/ 444445 w 523799"/>
                    <a:gd name="connsiteY313" fmla="*/ 343536 h 656372"/>
                    <a:gd name="connsiteX314" fmla="*/ 444445 w 523799"/>
                    <a:gd name="connsiteY314" fmla="*/ 344385 h 656372"/>
                    <a:gd name="connsiteX315" fmla="*/ 443596 w 523799"/>
                    <a:gd name="connsiteY315" fmla="*/ 348653 h 656372"/>
                    <a:gd name="connsiteX316" fmla="*/ 442747 w 523799"/>
                    <a:gd name="connsiteY316" fmla="*/ 349501 h 656372"/>
                    <a:gd name="connsiteX317" fmla="*/ 441898 w 523799"/>
                    <a:gd name="connsiteY317" fmla="*/ 351198 h 656372"/>
                    <a:gd name="connsiteX318" fmla="*/ 440200 w 523799"/>
                    <a:gd name="connsiteY318" fmla="*/ 352046 h 656372"/>
                    <a:gd name="connsiteX319" fmla="*/ 438476 w 523799"/>
                    <a:gd name="connsiteY319" fmla="*/ 352046 h 656372"/>
                    <a:gd name="connsiteX320" fmla="*/ 436778 w 523799"/>
                    <a:gd name="connsiteY320" fmla="*/ 355466 h 656372"/>
                    <a:gd name="connsiteX321" fmla="*/ 435080 w 523799"/>
                    <a:gd name="connsiteY321" fmla="*/ 356315 h 656372"/>
                    <a:gd name="connsiteX322" fmla="*/ 430809 w 523799"/>
                    <a:gd name="connsiteY322" fmla="*/ 358860 h 656372"/>
                    <a:gd name="connsiteX323" fmla="*/ 430809 w 523799"/>
                    <a:gd name="connsiteY323" fmla="*/ 359735 h 656372"/>
                    <a:gd name="connsiteX324" fmla="*/ 429960 w 523799"/>
                    <a:gd name="connsiteY324" fmla="*/ 360583 h 656372"/>
                    <a:gd name="connsiteX325" fmla="*/ 429960 w 523799"/>
                    <a:gd name="connsiteY325" fmla="*/ 362280 h 656372"/>
                    <a:gd name="connsiteX326" fmla="*/ 428235 w 523799"/>
                    <a:gd name="connsiteY326" fmla="*/ 363977 h 656372"/>
                    <a:gd name="connsiteX327" fmla="*/ 425688 w 523799"/>
                    <a:gd name="connsiteY327" fmla="*/ 369093 h 656372"/>
                    <a:gd name="connsiteX328" fmla="*/ 423115 w 523799"/>
                    <a:gd name="connsiteY328" fmla="*/ 369968 h 656372"/>
                    <a:gd name="connsiteX329" fmla="*/ 420568 w 523799"/>
                    <a:gd name="connsiteY329" fmla="*/ 372513 h 656372"/>
                    <a:gd name="connsiteX330" fmla="*/ 419719 w 523799"/>
                    <a:gd name="connsiteY330" fmla="*/ 373362 h 656372"/>
                    <a:gd name="connsiteX331" fmla="*/ 419719 w 523799"/>
                    <a:gd name="connsiteY331" fmla="*/ 376782 h 656372"/>
                    <a:gd name="connsiteX332" fmla="*/ 418870 w 523799"/>
                    <a:gd name="connsiteY332" fmla="*/ 379327 h 656372"/>
                    <a:gd name="connsiteX333" fmla="*/ 418870 w 523799"/>
                    <a:gd name="connsiteY333" fmla="*/ 381024 h 656372"/>
                    <a:gd name="connsiteX334" fmla="*/ 420568 w 523799"/>
                    <a:gd name="connsiteY334" fmla="*/ 380175 h 656372"/>
                    <a:gd name="connsiteX335" fmla="*/ 422266 w 523799"/>
                    <a:gd name="connsiteY335" fmla="*/ 380175 h 656372"/>
                    <a:gd name="connsiteX336" fmla="*/ 422266 w 523799"/>
                    <a:gd name="connsiteY336" fmla="*/ 381024 h 656372"/>
                    <a:gd name="connsiteX337" fmla="*/ 423990 w 523799"/>
                    <a:gd name="connsiteY337" fmla="*/ 381024 h 656372"/>
                    <a:gd name="connsiteX338" fmla="*/ 422266 w 523799"/>
                    <a:gd name="connsiteY338" fmla="*/ 384444 h 656372"/>
                    <a:gd name="connsiteX339" fmla="*/ 420568 w 523799"/>
                    <a:gd name="connsiteY339" fmla="*/ 387864 h 656372"/>
                    <a:gd name="connsiteX340" fmla="*/ 416296 w 523799"/>
                    <a:gd name="connsiteY340" fmla="*/ 392105 h 656372"/>
                    <a:gd name="connsiteX341" fmla="*/ 416296 w 523799"/>
                    <a:gd name="connsiteY341" fmla="*/ 392980 h 656372"/>
                    <a:gd name="connsiteX342" fmla="*/ 414598 w 523799"/>
                    <a:gd name="connsiteY342" fmla="*/ 394677 h 656372"/>
                    <a:gd name="connsiteX343" fmla="*/ 415447 w 523799"/>
                    <a:gd name="connsiteY343" fmla="*/ 396374 h 656372"/>
                    <a:gd name="connsiteX344" fmla="*/ 413749 w 523799"/>
                    <a:gd name="connsiteY344" fmla="*/ 401490 h 656372"/>
                    <a:gd name="connsiteX345" fmla="*/ 412025 w 523799"/>
                    <a:gd name="connsiteY345" fmla="*/ 403187 h 656372"/>
                    <a:gd name="connsiteX346" fmla="*/ 411176 w 523799"/>
                    <a:gd name="connsiteY346" fmla="*/ 404910 h 656372"/>
                    <a:gd name="connsiteX347" fmla="*/ 409478 w 523799"/>
                    <a:gd name="connsiteY347" fmla="*/ 406607 h 656372"/>
                    <a:gd name="connsiteX348" fmla="*/ 409478 w 523799"/>
                    <a:gd name="connsiteY348" fmla="*/ 408304 h 656372"/>
                    <a:gd name="connsiteX349" fmla="*/ 409478 w 523799"/>
                    <a:gd name="connsiteY349" fmla="*/ 409179 h 656372"/>
                    <a:gd name="connsiteX350" fmla="*/ 407780 w 523799"/>
                    <a:gd name="connsiteY350" fmla="*/ 410027 h 656372"/>
                    <a:gd name="connsiteX351" fmla="*/ 406931 w 523799"/>
                    <a:gd name="connsiteY351" fmla="*/ 410027 h 656372"/>
                    <a:gd name="connsiteX352" fmla="*/ 406055 w 523799"/>
                    <a:gd name="connsiteY352" fmla="*/ 410876 h 656372"/>
                    <a:gd name="connsiteX353" fmla="*/ 404357 w 523799"/>
                    <a:gd name="connsiteY353" fmla="*/ 411724 h 656372"/>
                    <a:gd name="connsiteX354" fmla="*/ 399237 w 523799"/>
                    <a:gd name="connsiteY354" fmla="*/ 415992 h 656372"/>
                    <a:gd name="connsiteX355" fmla="*/ 398388 w 523799"/>
                    <a:gd name="connsiteY355" fmla="*/ 417689 h 656372"/>
                    <a:gd name="connsiteX356" fmla="*/ 398388 w 523799"/>
                    <a:gd name="connsiteY356" fmla="*/ 421957 h 656372"/>
                    <a:gd name="connsiteX357" fmla="*/ 397539 w 523799"/>
                    <a:gd name="connsiteY357" fmla="*/ 422806 h 656372"/>
                    <a:gd name="connsiteX358" fmla="*/ 396690 w 523799"/>
                    <a:gd name="connsiteY358" fmla="*/ 422806 h 656372"/>
                    <a:gd name="connsiteX359" fmla="*/ 394965 w 523799"/>
                    <a:gd name="connsiteY359" fmla="*/ 424502 h 656372"/>
                    <a:gd name="connsiteX360" fmla="*/ 394965 w 523799"/>
                    <a:gd name="connsiteY360" fmla="*/ 425351 h 656372"/>
                    <a:gd name="connsiteX361" fmla="*/ 393267 w 523799"/>
                    <a:gd name="connsiteY361" fmla="*/ 425351 h 656372"/>
                    <a:gd name="connsiteX362" fmla="*/ 391569 w 523799"/>
                    <a:gd name="connsiteY362" fmla="*/ 427074 h 656372"/>
                    <a:gd name="connsiteX363" fmla="*/ 389871 w 523799"/>
                    <a:gd name="connsiteY363" fmla="*/ 426226 h 656372"/>
                    <a:gd name="connsiteX364" fmla="*/ 387298 w 523799"/>
                    <a:gd name="connsiteY364" fmla="*/ 426226 h 656372"/>
                    <a:gd name="connsiteX365" fmla="*/ 386449 w 523799"/>
                    <a:gd name="connsiteY365" fmla="*/ 424502 h 656372"/>
                    <a:gd name="connsiteX366" fmla="*/ 386449 w 523799"/>
                    <a:gd name="connsiteY366" fmla="*/ 426226 h 656372"/>
                    <a:gd name="connsiteX367" fmla="*/ 383875 w 523799"/>
                    <a:gd name="connsiteY367" fmla="*/ 427922 h 656372"/>
                    <a:gd name="connsiteX368" fmla="*/ 383026 w 523799"/>
                    <a:gd name="connsiteY368" fmla="*/ 427074 h 656372"/>
                    <a:gd name="connsiteX369" fmla="*/ 382177 w 523799"/>
                    <a:gd name="connsiteY369" fmla="*/ 425351 h 656372"/>
                    <a:gd name="connsiteX370" fmla="*/ 382177 w 523799"/>
                    <a:gd name="connsiteY370" fmla="*/ 424502 h 656372"/>
                    <a:gd name="connsiteX371" fmla="*/ 381328 w 523799"/>
                    <a:gd name="connsiteY371" fmla="*/ 424502 h 656372"/>
                    <a:gd name="connsiteX372" fmla="*/ 381328 w 523799"/>
                    <a:gd name="connsiteY372" fmla="*/ 422806 h 656372"/>
                    <a:gd name="connsiteX373" fmla="*/ 380479 w 523799"/>
                    <a:gd name="connsiteY373" fmla="*/ 423654 h 656372"/>
                    <a:gd name="connsiteX374" fmla="*/ 379630 w 523799"/>
                    <a:gd name="connsiteY374" fmla="*/ 422806 h 656372"/>
                    <a:gd name="connsiteX375" fmla="*/ 378755 w 523799"/>
                    <a:gd name="connsiteY375" fmla="*/ 423654 h 656372"/>
                    <a:gd name="connsiteX376" fmla="*/ 377906 w 523799"/>
                    <a:gd name="connsiteY376" fmla="*/ 423654 h 656372"/>
                    <a:gd name="connsiteX377" fmla="*/ 375359 w 523799"/>
                    <a:gd name="connsiteY377" fmla="*/ 426226 h 656372"/>
                    <a:gd name="connsiteX378" fmla="*/ 373661 w 523799"/>
                    <a:gd name="connsiteY378" fmla="*/ 427074 h 656372"/>
                    <a:gd name="connsiteX379" fmla="*/ 374510 w 523799"/>
                    <a:gd name="connsiteY379" fmla="*/ 428771 h 656372"/>
                    <a:gd name="connsiteX380" fmla="*/ 372785 w 523799"/>
                    <a:gd name="connsiteY380" fmla="*/ 430468 h 656372"/>
                    <a:gd name="connsiteX381" fmla="*/ 371937 w 523799"/>
                    <a:gd name="connsiteY381" fmla="*/ 430468 h 656372"/>
                    <a:gd name="connsiteX382" fmla="*/ 371088 w 523799"/>
                    <a:gd name="connsiteY382" fmla="*/ 433039 h 656372"/>
                    <a:gd name="connsiteX383" fmla="*/ 370239 w 523799"/>
                    <a:gd name="connsiteY383" fmla="*/ 434736 h 656372"/>
                    <a:gd name="connsiteX384" fmla="*/ 370239 w 523799"/>
                    <a:gd name="connsiteY384" fmla="*/ 435584 h 656372"/>
                    <a:gd name="connsiteX385" fmla="*/ 366816 w 523799"/>
                    <a:gd name="connsiteY385" fmla="*/ 439004 h 656372"/>
                    <a:gd name="connsiteX386" fmla="*/ 366816 w 523799"/>
                    <a:gd name="connsiteY386" fmla="*/ 440701 h 656372"/>
                    <a:gd name="connsiteX387" fmla="*/ 363420 w 523799"/>
                    <a:gd name="connsiteY387" fmla="*/ 441549 h 656372"/>
                    <a:gd name="connsiteX388" fmla="*/ 363420 w 523799"/>
                    <a:gd name="connsiteY388" fmla="*/ 444121 h 656372"/>
                    <a:gd name="connsiteX389" fmla="*/ 364269 w 523799"/>
                    <a:gd name="connsiteY389" fmla="*/ 444969 h 656372"/>
                    <a:gd name="connsiteX390" fmla="*/ 364269 w 523799"/>
                    <a:gd name="connsiteY390" fmla="*/ 445818 h 656372"/>
                    <a:gd name="connsiteX391" fmla="*/ 363420 w 523799"/>
                    <a:gd name="connsiteY391" fmla="*/ 446666 h 656372"/>
                    <a:gd name="connsiteX392" fmla="*/ 362571 w 523799"/>
                    <a:gd name="connsiteY392" fmla="*/ 448389 h 656372"/>
                    <a:gd name="connsiteX393" fmla="*/ 360847 w 523799"/>
                    <a:gd name="connsiteY393" fmla="*/ 447514 h 656372"/>
                    <a:gd name="connsiteX394" fmla="*/ 359998 w 523799"/>
                    <a:gd name="connsiteY394" fmla="*/ 450086 h 656372"/>
                    <a:gd name="connsiteX395" fmla="*/ 359149 w 523799"/>
                    <a:gd name="connsiteY395" fmla="*/ 450934 h 656372"/>
                    <a:gd name="connsiteX396" fmla="*/ 357451 w 523799"/>
                    <a:gd name="connsiteY396" fmla="*/ 451783 h 656372"/>
                    <a:gd name="connsiteX397" fmla="*/ 357451 w 523799"/>
                    <a:gd name="connsiteY397" fmla="*/ 452631 h 656372"/>
                    <a:gd name="connsiteX398" fmla="*/ 358300 w 523799"/>
                    <a:gd name="connsiteY398" fmla="*/ 452631 h 656372"/>
                    <a:gd name="connsiteX399" fmla="*/ 358300 w 523799"/>
                    <a:gd name="connsiteY399" fmla="*/ 454354 h 656372"/>
                    <a:gd name="connsiteX400" fmla="*/ 358300 w 523799"/>
                    <a:gd name="connsiteY400" fmla="*/ 455203 h 656372"/>
                    <a:gd name="connsiteX401" fmla="*/ 356575 w 523799"/>
                    <a:gd name="connsiteY401" fmla="*/ 456900 h 656372"/>
                    <a:gd name="connsiteX402" fmla="*/ 356575 w 523799"/>
                    <a:gd name="connsiteY402" fmla="*/ 458596 h 656372"/>
                    <a:gd name="connsiteX403" fmla="*/ 357451 w 523799"/>
                    <a:gd name="connsiteY403" fmla="*/ 461168 h 656372"/>
                    <a:gd name="connsiteX404" fmla="*/ 359149 w 523799"/>
                    <a:gd name="connsiteY404" fmla="*/ 462016 h 656372"/>
                    <a:gd name="connsiteX405" fmla="*/ 358300 w 523799"/>
                    <a:gd name="connsiteY405" fmla="*/ 462865 h 656372"/>
                    <a:gd name="connsiteX406" fmla="*/ 357451 w 523799"/>
                    <a:gd name="connsiteY406" fmla="*/ 462865 h 656372"/>
                    <a:gd name="connsiteX407" fmla="*/ 357451 w 523799"/>
                    <a:gd name="connsiteY407" fmla="*/ 464561 h 656372"/>
                    <a:gd name="connsiteX408" fmla="*/ 355726 w 523799"/>
                    <a:gd name="connsiteY408" fmla="*/ 464561 h 656372"/>
                    <a:gd name="connsiteX409" fmla="*/ 355726 w 523799"/>
                    <a:gd name="connsiteY409" fmla="*/ 465436 h 656372"/>
                    <a:gd name="connsiteX410" fmla="*/ 354877 w 523799"/>
                    <a:gd name="connsiteY410" fmla="*/ 466285 h 656372"/>
                    <a:gd name="connsiteX411" fmla="*/ 354028 w 523799"/>
                    <a:gd name="connsiteY411" fmla="*/ 466285 h 656372"/>
                    <a:gd name="connsiteX412" fmla="*/ 354877 w 523799"/>
                    <a:gd name="connsiteY412" fmla="*/ 467133 h 656372"/>
                    <a:gd name="connsiteX413" fmla="*/ 355726 w 523799"/>
                    <a:gd name="connsiteY413" fmla="*/ 467133 h 656372"/>
                    <a:gd name="connsiteX414" fmla="*/ 356575 w 523799"/>
                    <a:gd name="connsiteY414" fmla="*/ 467133 h 656372"/>
                    <a:gd name="connsiteX415" fmla="*/ 356575 w 523799"/>
                    <a:gd name="connsiteY415" fmla="*/ 467981 h 656372"/>
                    <a:gd name="connsiteX416" fmla="*/ 357451 w 523799"/>
                    <a:gd name="connsiteY416" fmla="*/ 467981 h 656372"/>
                    <a:gd name="connsiteX417" fmla="*/ 360847 w 523799"/>
                    <a:gd name="connsiteY417" fmla="*/ 467981 h 656372"/>
                    <a:gd name="connsiteX418" fmla="*/ 361696 w 523799"/>
                    <a:gd name="connsiteY418" fmla="*/ 467981 h 656372"/>
                    <a:gd name="connsiteX419" fmla="*/ 363420 w 523799"/>
                    <a:gd name="connsiteY419" fmla="*/ 467133 h 656372"/>
                    <a:gd name="connsiteX420" fmla="*/ 365118 w 523799"/>
                    <a:gd name="connsiteY420" fmla="*/ 468830 h 656372"/>
                    <a:gd name="connsiteX421" fmla="*/ 364269 w 523799"/>
                    <a:gd name="connsiteY421" fmla="*/ 468830 h 656372"/>
                    <a:gd name="connsiteX422" fmla="*/ 359998 w 523799"/>
                    <a:gd name="connsiteY422" fmla="*/ 472250 h 656372"/>
                    <a:gd name="connsiteX423" fmla="*/ 359998 w 523799"/>
                    <a:gd name="connsiteY423" fmla="*/ 473098 h 656372"/>
                    <a:gd name="connsiteX424" fmla="*/ 359998 w 523799"/>
                    <a:gd name="connsiteY424" fmla="*/ 473946 h 656372"/>
                    <a:gd name="connsiteX425" fmla="*/ 358300 w 523799"/>
                    <a:gd name="connsiteY425" fmla="*/ 474795 h 656372"/>
                    <a:gd name="connsiteX426" fmla="*/ 358300 w 523799"/>
                    <a:gd name="connsiteY426" fmla="*/ 477366 h 656372"/>
                    <a:gd name="connsiteX427" fmla="*/ 354877 w 523799"/>
                    <a:gd name="connsiteY427" fmla="*/ 480760 h 656372"/>
                    <a:gd name="connsiteX428" fmla="*/ 353179 w 523799"/>
                    <a:gd name="connsiteY428" fmla="*/ 482483 h 656372"/>
                    <a:gd name="connsiteX429" fmla="*/ 352330 w 523799"/>
                    <a:gd name="connsiteY429" fmla="*/ 484180 h 656372"/>
                    <a:gd name="connsiteX430" fmla="*/ 353179 w 523799"/>
                    <a:gd name="connsiteY430" fmla="*/ 485028 h 656372"/>
                    <a:gd name="connsiteX431" fmla="*/ 351481 w 523799"/>
                    <a:gd name="connsiteY431" fmla="*/ 487600 h 656372"/>
                    <a:gd name="connsiteX432" fmla="*/ 351481 w 523799"/>
                    <a:gd name="connsiteY432" fmla="*/ 488448 h 656372"/>
                    <a:gd name="connsiteX433" fmla="*/ 350606 w 523799"/>
                    <a:gd name="connsiteY433" fmla="*/ 489297 h 656372"/>
                    <a:gd name="connsiteX434" fmla="*/ 350606 w 523799"/>
                    <a:gd name="connsiteY434" fmla="*/ 490145 h 656372"/>
                    <a:gd name="connsiteX435" fmla="*/ 348908 w 523799"/>
                    <a:gd name="connsiteY435" fmla="*/ 490993 h 656372"/>
                    <a:gd name="connsiteX436" fmla="*/ 350606 w 523799"/>
                    <a:gd name="connsiteY436" fmla="*/ 492717 h 656372"/>
                    <a:gd name="connsiteX437" fmla="*/ 350606 w 523799"/>
                    <a:gd name="connsiteY437" fmla="*/ 494413 h 656372"/>
                    <a:gd name="connsiteX438" fmla="*/ 348908 w 523799"/>
                    <a:gd name="connsiteY438" fmla="*/ 496110 h 656372"/>
                    <a:gd name="connsiteX439" fmla="*/ 348059 w 523799"/>
                    <a:gd name="connsiteY439" fmla="*/ 496958 h 656372"/>
                    <a:gd name="connsiteX440" fmla="*/ 347210 w 523799"/>
                    <a:gd name="connsiteY440" fmla="*/ 497807 h 656372"/>
                    <a:gd name="connsiteX441" fmla="*/ 347210 w 523799"/>
                    <a:gd name="connsiteY441" fmla="*/ 499530 h 656372"/>
                    <a:gd name="connsiteX442" fmla="*/ 348908 w 523799"/>
                    <a:gd name="connsiteY442" fmla="*/ 500378 h 656372"/>
                    <a:gd name="connsiteX443" fmla="*/ 348908 w 523799"/>
                    <a:gd name="connsiteY443" fmla="*/ 502075 h 656372"/>
                    <a:gd name="connsiteX444" fmla="*/ 348059 w 523799"/>
                    <a:gd name="connsiteY444" fmla="*/ 502924 h 656372"/>
                    <a:gd name="connsiteX445" fmla="*/ 346361 w 523799"/>
                    <a:gd name="connsiteY445" fmla="*/ 503798 h 656372"/>
                    <a:gd name="connsiteX446" fmla="*/ 347210 w 523799"/>
                    <a:gd name="connsiteY446" fmla="*/ 503798 h 656372"/>
                    <a:gd name="connsiteX447" fmla="*/ 346361 w 523799"/>
                    <a:gd name="connsiteY447" fmla="*/ 503798 h 656372"/>
                    <a:gd name="connsiteX448" fmla="*/ 345512 w 523799"/>
                    <a:gd name="connsiteY448" fmla="*/ 506344 h 656372"/>
                    <a:gd name="connsiteX449" fmla="*/ 345512 w 523799"/>
                    <a:gd name="connsiteY449" fmla="*/ 507192 h 656372"/>
                    <a:gd name="connsiteX450" fmla="*/ 346361 w 523799"/>
                    <a:gd name="connsiteY450" fmla="*/ 509764 h 656372"/>
                    <a:gd name="connsiteX451" fmla="*/ 347210 w 523799"/>
                    <a:gd name="connsiteY451" fmla="*/ 510612 h 656372"/>
                    <a:gd name="connsiteX452" fmla="*/ 347210 w 523799"/>
                    <a:gd name="connsiteY452" fmla="*/ 512309 h 656372"/>
                    <a:gd name="connsiteX453" fmla="*/ 348059 w 523799"/>
                    <a:gd name="connsiteY453" fmla="*/ 513157 h 656372"/>
                    <a:gd name="connsiteX454" fmla="*/ 348059 w 523799"/>
                    <a:gd name="connsiteY454" fmla="*/ 514005 h 656372"/>
                    <a:gd name="connsiteX455" fmla="*/ 348059 w 523799"/>
                    <a:gd name="connsiteY455" fmla="*/ 514854 h 656372"/>
                    <a:gd name="connsiteX456" fmla="*/ 349757 w 523799"/>
                    <a:gd name="connsiteY456" fmla="*/ 514854 h 656372"/>
                    <a:gd name="connsiteX457" fmla="*/ 350606 w 523799"/>
                    <a:gd name="connsiteY457" fmla="*/ 516577 h 656372"/>
                    <a:gd name="connsiteX458" fmla="*/ 352330 w 523799"/>
                    <a:gd name="connsiteY458" fmla="*/ 517425 h 656372"/>
                    <a:gd name="connsiteX459" fmla="*/ 352330 w 523799"/>
                    <a:gd name="connsiteY459" fmla="*/ 519122 h 656372"/>
                    <a:gd name="connsiteX460" fmla="*/ 350606 w 523799"/>
                    <a:gd name="connsiteY460" fmla="*/ 518274 h 656372"/>
                    <a:gd name="connsiteX461" fmla="*/ 348908 w 523799"/>
                    <a:gd name="connsiteY461" fmla="*/ 518274 h 656372"/>
                    <a:gd name="connsiteX462" fmla="*/ 349757 w 523799"/>
                    <a:gd name="connsiteY462" fmla="*/ 519122 h 656372"/>
                    <a:gd name="connsiteX463" fmla="*/ 349757 w 523799"/>
                    <a:gd name="connsiteY463" fmla="*/ 519970 h 656372"/>
                    <a:gd name="connsiteX464" fmla="*/ 348059 w 523799"/>
                    <a:gd name="connsiteY464" fmla="*/ 520845 h 656372"/>
                    <a:gd name="connsiteX465" fmla="*/ 347210 w 523799"/>
                    <a:gd name="connsiteY465" fmla="*/ 521694 h 656372"/>
                    <a:gd name="connsiteX466" fmla="*/ 346361 w 523799"/>
                    <a:gd name="connsiteY466" fmla="*/ 522542 h 656372"/>
                    <a:gd name="connsiteX467" fmla="*/ 344636 w 523799"/>
                    <a:gd name="connsiteY467" fmla="*/ 524239 h 656372"/>
                    <a:gd name="connsiteX468" fmla="*/ 345512 w 523799"/>
                    <a:gd name="connsiteY468" fmla="*/ 525087 h 656372"/>
                    <a:gd name="connsiteX469" fmla="*/ 345512 w 523799"/>
                    <a:gd name="connsiteY469" fmla="*/ 525962 h 656372"/>
                    <a:gd name="connsiteX470" fmla="*/ 344636 w 523799"/>
                    <a:gd name="connsiteY470" fmla="*/ 526810 h 656372"/>
                    <a:gd name="connsiteX471" fmla="*/ 344636 w 523799"/>
                    <a:gd name="connsiteY471" fmla="*/ 527659 h 656372"/>
                    <a:gd name="connsiteX472" fmla="*/ 343787 w 523799"/>
                    <a:gd name="connsiteY472" fmla="*/ 528507 h 656372"/>
                    <a:gd name="connsiteX473" fmla="*/ 342089 w 523799"/>
                    <a:gd name="connsiteY473" fmla="*/ 529356 h 656372"/>
                    <a:gd name="connsiteX474" fmla="*/ 340391 w 523799"/>
                    <a:gd name="connsiteY474" fmla="*/ 529356 h 656372"/>
                    <a:gd name="connsiteX475" fmla="*/ 340391 w 523799"/>
                    <a:gd name="connsiteY475" fmla="*/ 531052 h 656372"/>
                    <a:gd name="connsiteX476" fmla="*/ 338667 w 523799"/>
                    <a:gd name="connsiteY476" fmla="*/ 531052 h 656372"/>
                    <a:gd name="connsiteX477" fmla="*/ 337818 w 523799"/>
                    <a:gd name="connsiteY477" fmla="*/ 531052 h 656372"/>
                    <a:gd name="connsiteX478" fmla="*/ 337818 w 523799"/>
                    <a:gd name="connsiteY478" fmla="*/ 531927 h 656372"/>
                    <a:gd name="connsiteX479" fmla="*/ 334395 w 523799"/>
                    <a:gd name="connsiteY479" fmla="*/ 532776 h 656372"/>
                    <a:gd name="connsiteX480" fmla="*/ 333546 w 523799"/>
                    <a:gd name="connsiteY480" fmla="*/ 533624 h 656372"/>
                    <a:gd name="connsiteX481" fmla="*/ 334395 w 523799"/>
                    <a:gd name="connsiteY481" fmla="*/ 534472 h 656372"/>
                    <a:gd name="connsiteX482" fmla="*/ 334395 w 523799"/>
                    <a:gd name="connsiteY482" fmla="*/ 536169 h 656372"/>
                    <a:gd name="connsiteX483" fmla="*/ 335271 w 523799"/>
                    <a:gd name="connsiteY483" fmla="*/ 537892 h 656372"/>
                    <a:gd name="connsiteX484" fmla="*/ 333546 w 523799"/>
                    <a:gd name="connsiteY484" fmla="*/ 538741 h 656372"/>
                    <a:gd name="connsiteX485" fmla="*/ 334395 w 523799"/>
                    <a:gd name="connsiteY485" fmla="*/ 540437 h 656372"/>
                    <a:gd name="connsiteX486" fmla="*/ 336120 w 523799"/>
                    <a:gd name="connsiteY486" fmla="*/ 540437 h 656372"/>
                    <a:gd name="connsiteX487" fmla="*/ 336120 w 523799"/>
                    <a:gd name="connsiteY487" fmla="*/ 541286 h 656372"/>
                    <a:gd name="connsiteX488" fmla="*/ 336969 w 523799"/>
                    <a:gd name="connsiteY488" fmla="*/ 542134 h 656372"/>
                    <a:gd name="connsiteX489" fmla="*/ 336120 w 523799"/>
                    <a:gd name="connsiteY489" fmla="*/ 542134 h 656372"/>
                    <a:gd name="connsiteX490" fmla="*/ 335271 w 523799"/>
                    <a:gd name="connsiteY490" fmla="*/ 543857 h 656372"/>
                    <a:gd name="connsiteX491" fmla="*/ 334395 w 523799"/>
                    <a:gd name="connsiteY491" fmla="*/ 543857 h 656372"/>
                    <a:gd name="connsiteX492" fmla="*/ 333546 w 523799"/>
                    <a:gd name="connsiteY492" fmla="*/ 544706 h 656372"/>
                    <a:gd name="connsiteX493" fmla="*/ 334395 w 523799"/>
                    <a:gd name="connsiteY493" fmla="*/ 545554 h 656372"/>
                    <a:gd name="connsiteX494" fmla="*/ 335271 w 523799"/>
                    <a:gd name="connsiteY494" fmla="*/ 545554 h 656372"/>
                    <a:gd name="connsiteX495" fmla="*/ 337818 w 523799"/>
                    <a:gd name="connsiteY495" fmla="*/ 547251 h 656372"/>
                    <a:gd name="connsiteX496" fmla="*/ 339516 w 523799"/>
                    <a:gd name="connsiteY496" fmla="*/ 548126 h 656372"/>
                    <a:gd name="connsiteX497" fmla="*/ 340391 w 523799"/>
                    <a:gd name="connsiteY497" fmla="*/ 548126 h 656372"/>
                    <a:gd name="connsiteX498" fmla="*/ 342938 w 523799"/>
                    <a:gd name="connsiteY498" fmla="*/ 548974 h 656372"/>
                    <a:gd name="connsiteX499" fmla="*/ 342938 w 523799"/>
                    <a:gd name="connsiteY499" fmla="*/ 550671 h 656372"/>
                    <a:gd name="connsiteX500" fmla="*/ 345512 w 523799"/>
                    <a:gd name="connsiteY500" fmla="*/ 551519 h 656372"/>
                    <a:gd name="connsiteX501" fmla="*/ 345512 w 523799"/>
                    <a:gd name="connsiteY501" fmla="*/ 552368 h 656372"/>
                    <a:gd name="connsiteX502" fmla="*/ 344636 w 523799"/>
                    <a:gd name="connsiteY502" fmla="*/ 554091 h 656372"/>
                    <a:gd name="connsiteX503" fmla="*/ 345512 w 523799"/>
                    <a:gd name="connsiteY503" fmla="*/ 554939 h 656372"/>
                    <a:gd name="connsiteX504" fmla="*/ 346361 w 523799"/>
                    <a:gd name="connsiteY504" fmla="*/ 555788 h 656372"/>
                    <a:gd name="connsiteX505" fmla="*/ 347210 w 523799"/>
                    <a:gd name="connsiteY505" fmla="*/ 556636 h 656372"/>
                    <a:gd name="connsiteX506" fmla="*/ 347210 w 523799"/>
                    <a:gd name="connsiteY506" fmla="*/ 557484 h 656372"/>
                    <a:gd name="connsiteX507" fmla="*/ 346361 w 523799"/>
                    <a:gd name="connsiteY507" fmla="*/ 560056 h 656372"/>
                    <a:gd name="connsiteX508" fmla="*/ 345512 w 523799"/>
                    <a:gd name="connsiteY508" fmla="*/ 561753 h 656372"/>
                    <a:gd name="connsiteX509" fmla="*/ 344636 w 523799"/>
                    <a:gd name="connsiteY509" fmla="*/ 562601 h 656372"/>
                    <a:gd name="connsiteX510" fmla="*/ 344636 w 523799"/>
                    <a:gd name="connsiteY510" fmla="*/ 566021 h 656372"/>
                    <a:gd name="connsiteX511" fmla="*/ 343787 w 523799"/>
                    <a:gd name="connsiteY511" fmla="*/ 566869 h 656372"/>
                    <a:gd name="connsiteX512" fmla="*/ 344636 w 523799"/>
                    <a:gd name="connsiteY512" fmla="*/ 567718 h 656372"/>
                    <a:gd name="connsiteX513" fmla="*/ 343787 w 523799"/>
                    <a:gd name="connsiteY513" fmla="*/ 568566 h 656372"/>
                    <a:gd name="connsiteX514" fmla="*/ 343787 w 523799"/>
                    <a:gd name="connsiteY514" fmla="*/ 570289 h 656372"/>
                    <a:gd name="connsiteX515" fmla="*/ 346361 w 523799"/>
                    <a:gd name="connsiteY515" fmla="*/ 569414 h 656372"/>
                    <a:gd name="connsiteX516" fmla="*/ 348908 w 523799"/>
                    <a:gd name="connsiteY516" fmla="*/ 569414 h 656372"/>
                    <a:gd name="connsiteX517" fmla="*/ 349757 w 523799"/>
                    <a:gd name="connsiteY517" fmla="*/ 570289 h 656372"/>
                    <a:gd name="connsiteX518" fmla="*/ 351481 w 523799"/>
                    <a:gd name="connsiteY518" fmla="*/ 570289 h 656372"/>
                    <a:gd name="connsiteX519" fmla="*/ 352330 w 523799"/>
                    <a:gd name="connsiteY519" fmla="*/ 571138 h 656372"/>
                    <a:gd name="connsiteX520" fmla="*/ 351481 w 523799"/>
                    <a:gd name="connsiteY520" fmla="*/ 572834 h 656372"/>
                    <a:gd name="connsiteX521" fmla="*/ 352330 w 523799"/>
                    <a:gd name="connsiteY521" fmla="*/ 573683 h 656372"/>
                    <a:gd name="connsiteX522" fmla="*/ 352330 w 523799"/>
                    <a:gd name="connsiteY522" fmla="*/ 575380 h 656372"/>
                    <a:gd name="connsiteX523" fmla="*/ 354028 w 523799"/>
                    <a:gd name="connsiteY523" fmla="*/ 576254 h 656372"/>
                    <a:gd name="connsiteX524" fmla="*/ 354877 w 523799"/>
                    <a:gd name="connsiteY524" fmla="*/ 577103 h 656372"/>
                    <a:gd name="connsiteX525" fmla="*/ 356575 w 523799"/>
                    <a:gd name="connsiteY525" fmla="*/ 577951 h 656372"/>
                    <a:gd name="connsiteX526" fmla="*/ 359998 w 523799"/>
                    <a:gd name="connsiteY526" fmla="*/ 576254 h 656372"/>
                    <a:gd name="connsiteX527" fmla="*/ 360847 w 523799"/>
                    <a:gd name="connsiteY527" fmla="*/ 577103 h 656372"/>
                    <a:gd name="connsiteX528" fmla="*/ 359998 w 523799"/>
                    <a:gd name="connsiteY528" fmla="*/ 577951 h 656372"/>
                    <a:gd name="connsiteX529" fmla="*/ 360847 w 523799"/>
                    <a:gd name="connsiteY529" fmla="*/ 579648 h 656372"/>
                    <a:gd name="connsiteX530" fmla="*/ 361696 w 523799"/>
                    <a:gd name="connsiteY530" fmla="*/ 579648 h 656372"/>
                    <a:gd name="connsiteX531" fmla="*/ 361696 w 523799"/>
                    <a:gd name="connsiteY531" fmla="*/ 581345 h 656372"/>
                    <a:gd name="connsiteX532" fmla="*/ 362571 w 523799"/>
                    <a:gd name="connsiteY532" fmla="*/ 583916 h 656372"/>
                    <a:gd name="connsiteX533" fmla="*/ 361696 w 523799"/>
                    <a:gd name="connsiteY533" fmla="*/ 585613 h 656372"/>
                    <a:gd name="connsiteX534" fmla="*/ 360847 w 523799"/>
                    <a:gd name="connsiteY534" fmla="*/ 586461 h 656372"/>
                    <a:gd name="connsiteX535" fmla="*/ 360847 w 523799"/>
                    <a:gd name="connsiteY535" fmla="*/ 588185 h 656372"/>
                    <a:gd name="connsiteX536" fmla="*/ 360847 w 523799"/>
                    <a:gd name="connsiteY536" fmla="*/ 589033 h 656372"/>
                    <a:gd name="connsiteX537" fmla="*/ 360847 w 523799"/>
                    <a:gd name="connsiteY537" fmla="*/ 589881 h 656372"/>
                    <a:gd name="connsiteX538" fmla="*/ 359149 w 523799"/>
                    <a:gd name="connsiteY538" fmla="*/ 591578 h 656372"/>
                    <a:gd name="connsiteX539" fmla="*/ 357451 w 523799"/>
                    <a:gd name="connsiteY539" fmla="*/ 594150 h 656372"/>
                    <a:gd name="connsiteX540" fmla="*/ 356575 w 523799"/>
                    <a:gd name="connsiteY540" fmla="*/ 596695 h 656372"/>
                    <a:gd name="connsiteX541" fmla="*/ 355726 w 523799"/>
                    <a:gd name="connsiteY541" fmla="*/ 597543 h 656372"/>
                    <a:gd name="connsiteX542" fmla="*/ 354877 w 523799"/>
                    <a:gd name="connsiteY542" fmla="*/ 599266 h 656372"/>
                    <a:gd name="connsiteX543" fmla="*/ 356575 w 523799"/>
                    <a:gd name="connsiteY543" fmla="*/ 599266 h 656372"/>
                    <a:gd name="connsiteX544" fmla="*/ 356575 w 523799"/>
                    <a:gd name="connsiteY544" fmla="*/ 601812 h 656372"/>
                    <a:gd name="connsiteX545" fmla="*/ 354877 w 523799"/>
                    <a:gd name="connsiteY545" fmla="*/ 601812 h 656372"/>
                    <a:gd name="connsiteX546" fmla="*/ 354877 w 523799"/>
                    <a:gd name="connsiteY546" fmla="*/ 602660 h 656372"/>
                    <a:gd name="connsiteX547" fmla="*/ 354028 w 523799"/>
                    <a:gd name="connsiteY547" fmla="*/ 603508 h 656372"/>
                    <a:gd name="connsiteX548" fmla="*/ 354028 w 523799"/>
                    <a:gd name="connsiteY548" fmla="*/ 604383 h 656372"/>
                    <a:gd name="connsiteX549" fmla="*/ 348908 w 523799"/>
                    <a:gd name="connsiteY549" fmla="*/ 605232 h 656372"/>
                    <a:gd name="connsiteX550" fmla="*/ 348908 w 523799"/>
                    <a:gd name="connsiteY550" fmla="*/ 606080 h 656372"/>
                    <a:gd name="connsiteX551" fmla="*/ 349757 w 523799"/>
                    <a:gd name="connsiteY551" fmla="*/ 606928 h 656372"/>
                    <a:gd name="connsiteX552" fmla="*/ 350606 w 523799"/>
                    <a:gd name="connsiteY552" fmla="*/ 608625 h 656372"/>
                    <a:gd name="connsiteX553" fmla="*/ 348908 w 523799"/>
                    <a:gd name="connsiteY553" fmla="*/ 610348 h 656372"/>
                    <a:gd name="connsiteX554" fmla="*/ 348059 w 523799"/>
                    <a:gd name="connsiteY554" fmla="*/ 612045 h 656372"/>
                    <a:gd name="connsiteX555" fmla="*/ 348908 w 523799"/>
                    <a:gd name="connsiteY555" fmla="*/ 612893 h 656372"/>
                    <a:gd name="connsiteX556" fmla="*/ 347210 w 523799"/>
                    <a:gd name="connsiteY556" fmla="*/ 612893 h 656372"/>
                    <a:gd name="connsiteX557" fmla="*/ 348059 w 523799"/>
                    <a:gd name="connsiteY557" fmla="*/ 613742 h 656372"/>
                    <a:gd name="connsiteX558" fmla="*/ 348059 w 523799"/>
                    <a:gd name="connsiteY558" fmla="*/ 615465 h 656372"/>
                    <a:gd name="connsiteX559" fmla="*/ 347210 w 523799"/>
                    <a:gd name="connsiteY559" fmla="*/ 616313 h 656372"/>
                    <a:gd name="connsiteX560" fmla="*/ 348059 w 523799"/>
                    <a:gd name="connsiteY560" fmla="*/ 617162 h 656372"/>
                    <a:gd name="connsiteX561" fmla="*/ 347210 w 523799"/>
                    <a:gd name="connsiteY561" fmla="*/ 618010 h 656372"/>
                    <a:gd name="connsiteX562" fmla="*/ 347210 w 523799"/>
                    <a:gd name="connsiteY562" fmla="*/ 618858 h 656372"/>
                    <a:gd name="connsiteX563" fmla="*/ 344636 w 523799"/>
                    <a:gd name="connsiteY563" fmla="*/ 619707 h 656372"/>
                    <a:gd name="connsiteX564" fmla="*/ 343787 w 523799"/>
                    <a:gd name="connsiteY564" fmla="*/ 620582 h 656372"/>
                    <a:gd name="connsiteX565" fmla="*/ 341240 w 523799"/>
                    <a:gd name="connsiteY565" fmla="*/ 620582 h 656372"/>
                    <a:gd name="connsiteX566" fmla="*/ 340391 w 523799"/>
                    <a:gd name="connsiteY566" fmla="*/ 621430 h 656372"/>
                    <a:gd name="connsiteX567" fmla="*/ 340391 w 523799"/>
                    <a:gd name="connsiteY567" fmla="*/ 623975 h 656372"/>
                    <a:gd name="connsiteX568" fmla="*/ 339516 w 523799"/>
                    <a:gd name="connsiteY568" fmla="*/ 624824 h 656372"/>
                    <a:gd name="connsiteX569" fmla="*/ 339516 w 523799"/>
                    <a:gd name="connsiteY569" fmla="*/ 625672 h 656372"/>
                    <a:gd name="connsiteX570" fmla="*/ 339516 w 523799"/>
                    <a:gd name="connsiteY570" fmla="*/ 626547 h 656372"/>
                    <a:gd name="connsiteX571" fmla="*/ 338667 w 523799"/>
                    <a:gd name="connsiteY571" fmla="*/ 626547 h 656372"/>
                    <a:gd name="connsiteX572" fmla="*/ 336969 w 523799"/>
                    <a:gd name="connsiteY572" fmla="*/ 627395 h 656372"/>
                    <a:gd name="connsiteX573" fmla="*/ 337818 w 523799"/>
                    <a:gd name="connsiteY573" fmla="*/ 628244 h 656372"/>
                    <a:gd name="connsiteX574" fmla="*/ 336969 w 523799"/>
                    <a:gd name="connsiteY574" fmla="*/ 629092 h 656372"/>
                    <a:gd name="connsiteX575" fmla="*/ 336120 w 523799"/>
                    <a:gd name="connsiteY575" fmla="*/ 630789 h 656372"/>
                    <a:gd name="connsiteX576" fmla="*/ 335271 w 523799"/>
                    <a:gd name="connsiteY576" fmla="*/ 630789 h 656372"/>
                    <a:gd name="connsiteX577" fmla="*/ 334395 w 523799"/>
                    <a:gd name="connsiteY577" fmla="*/ 630789 h 656372"/>
                    <a:gd name="connsiteX578" fmla="*/ 332697 w 523799"/>
                    <a:gd name="connsiteY578" fmla="*/ 631664 h 656372"/>
                    <a:gd name="connsiteX579" fmla="*/ 331848 w 523799"/>
                    <a:gd name="connsiteY579" fmla="*/ 630789 h 656372"/>
                    <a:gd name="connsiteX580" fmla="*/ 331848 w 523799"/>
                    <a:gd name="connsiteY580" fmla="*/ 631664 h 656372"/>
                    <a:gd name="connsiteX581" fmla="*/ 330999 w 523799"/>
                    <a:gd name="connsiteY581" fmla="*/ 632512 h 656372"/>
                    <a:gd name="connsiteX582" fmla="*/ 329301 w 523799"/>
                    <a:gd name="connsiteY582" fmla="*/ 632512 h 656372"/>
                    <a:gd name="connsiteX583" fmla="*/ 327577 w 523799"/>
                    <a:gd name="connsiteY583" fmla="*/ 632512 h 656372"/>
                    <a:gd name="connsiteX584" fmla="*/ 327577 w 523799"/>
                    <a:gd name="connsiteY584" fmla="*/ 631664 h 656372"/>
                    <a:gd name="connsiteX585" fmla="*/ 326728 w 523799"/>
                    <a:gd name="connsiteY585" fmla="*/ 631664 h 656372"/>
                    <a:gd name="connsiteX586" fmla="*/ 325879 w 523799"/>
                    <a:gd name="connsiteY586" fmla="*/ 633360 h 656372"/>
                    <a:gd name="connsiteX587" fmla="*/ 327577 w 523799"/>
                    <a:gd name="connsiteY587" fmla="*/ 634209 h 656372"/>
                    <a:gd name="connsiteX588" fmla="*/ 327577 w 523799"/>
                    <a:gd name="connsiteY588" fmla="*/ 635905 h 656372"/>
                    <a:gd name="connsiteX589" fmla="*/ 326728 w 523799"/>
                    <a:gd name="connsiteY589" fmla="*/ 638477 h 656372"/>
                    <a:gd name="connsiteX590" fmla="*/ 325030 w 523799"/>
                    <a:gd name="connsiteY590" fmla="*/ 638477 h 656372"/>
                    <a:gd name="connsiteX591" fmla="*/ 323332 w 523799"/>
                    <a:gd name="connsiteY591" fmla="*/ 638477 h 656372"/>
                    <a:gd name="connsiteX592" fmla="*/ 322456 w 523799"/>
                    <a:gd name="connsiteY592" fmla="*/ 638477 h 656372"/>
                    <a:gd name="connsiteX593" fmla="*/ 320758 w 523799"/>
                    <a:gd name="connsiteY593" fmla="*/ 637629 h 656372"/>
                    <a:gd name="connsiteX594" fmla="*/ 319060 w 523799"/>
                    <a:gd name="connsiteY594" fmla="*/ 639325 h 656372"/>
                    <a:gd name="connsiteX595" fmla="*/ 319060 w 523799"/>
                    <a:gd name="connsiteY595" fmla="*/ 641870 h 656372"/>
                    <a:gd name="connsiteX596" fmla="*/ 317336 w 523799"/>
                    <a:gd name="connsiteY596" fmla="*/ 642745 h 656372"/>
                    <a:gd name="connsiteX597" fmla="*/ 316487 w 523799"/>
                    <a:gd name="connsiteY597" fmla="*/ 641870 h 656372"/>
                    <a:gd name="connsiteX598" fmla="*/ 314789 w 523799"/>
                    <a:gd name="connsiteY598" fmla="*/ 641870 h 656372"/>
                    <a:gd name="connsiteX599" fmla="*/ 314789 w 523799"/>
                    <a:gd name="connsiteY599" fmla="*/ 643594 h 656372"/>
                    <a:gd name="connsiteX600" fmla="*/ 313940 w 523799"/>
                    <a:gd name="connsiteY600" fmla="*/ 643594 h 656372"/>
                    <a:gd name="connsiteX601" fmla="*/ 313091 w 523799"/>
                    <a:gd name="connsiteY601" fmla="*/ 642745 h 656372"/>
                    <a:gd name="connsiteX602" fmla="*/ 312215 w 523799"/>
                    <a:gd name="connsiteY602" fmla="*/ 643594 h 656372"/>
                    <a:gd name="connsiteX603" fmla="*/ 311366 w 523799"/>
                    <a:gd name="connsiteY603" fmla="*/ 643594 h 656372"/>
                    <a:gd name="connsiteX604" fmla="*/ 311366 w 523799"/>
                    <a:gd name="connsiteY604" fmla="*/ 644442 h 656372"/>
                    <a:gd name="connsiteX605" fmla="*/ 311366 w 523799"/>
                    <a:gd name="connsiteY605" fmla="*/ 645290 h 656372"/>
                    <a:gd name="connsiteX606" fmla="*/ 310518 w 523799"/>
                    <a:gd name="connsiteY606" fmla="*/ 646987 h 656372"/>
                    <a:gd name="connsiteX607" fmla="*/ 311366 w 523799"/>
                    <a:gd name="connsiteY607" fmla="*/ 648710 h 656372"/>
                    <a:gd name="connsiteX608" fmla="*/ 310518 w 523799"/>
                    <a:gd name="connsiteY608" fmla="*/ 650407 h 656372"/>
                    <a:gd name="connsiteX609" fmla="*/ 309669 w 523799"/>
                    <a:gd name="connsiteY609" fmla="*/ 652104 h 656372"/>
                    <a:gd name="connsiteX610" fmla="*/ 308820 w 523799"/>
                    <a:gd name="connsiteY610" fmla="*/ 652952 h 656372"/>
                    <a:gd name="connsiteX611" fmla="*/ 308820 w 523799"/>
                    <a:gd name="connsiteY611" fmla="*/ 653827 h 656372"/>
                    <a:gd name="connsiteX612" fmla="*/ 308820 w 523799"/>
                    <a:gd name="connsiteY612" fmla="*/ 654676 h 656372"/>
                    <a:gd name="connsiteX613" fmla="*/ 307971 w 523799"/>
                    <a:gd name="connsiteY613" fmla="*/ 654676 h 656372"/>
                    <a:gd name="connsiteX614" fmla="*/ 307122 w 523799"/>
                    <a:gd name="connsiteY614" fmla="*/ 654676 h 656372"/>
                    <a:gd name="connsiteX615" fmla="*/ 306246 w 523799"/>
                    <a:gd name="connsiteY615" fmla="*/ 655524 h 656372"/>
                    <a:gd name="connsiteX616" fmla="*/ 303699 w 523799"/>
                    <a:gd name="connsiteY616" fmla="*/ 654676 h 656372"/>
                    <a:gd name="connsiteX617" fmla="*/ 303699 w 523799"/>
                    <a:gd name="connsiteY617" fmla="*/ 653827 h 656372"/>
                    <a:gd name="connsiteX618" fmla="*/ 302850 w 523799"/>
                    <a:gd name="connsiteY618" fmla="*/ 651256 h 656372"/>
                    <a:gd name="connsiteX619" fmla="*/ 302001 w 523799"/>
                    <a:gd name="connsiteY619" fmla="*/ 651256 h 656372"/>
                    <a:gd name="connsiteX620" fmla="*/ 301152 w 523799"/>
                    <a:gd name="connsiteY620" fmla="*/ 652104 h 656372"/>
                    <a:gd name="connsiteX621" fmla="*/ 297730 w 523799"/>
                    <a:gd name="connsiteY621" fmla="*/ 651256 h 656372"/>
                    <a:gd name="connsiteX622" fmla="*/ 296032 w 523799"/>
                    <a:gd name="connsiteY622" fmla="*/ 653827 h 656372"/>
                    <a:gd name="connsiteX623" fmla="*/ 292609 w 523799"/>
                    <a:gd name="connsiteY623" fmla="*/ 656372 h 656372"/>
                    <a:gd name="connsiteX624" fmla="*/ 291760 w 523799"/>
                    <a:gd name="connsiteY624" fmla="*/ 655524 h 656372"/>
                    <a:gd name="connsiteX625" fmla="*/ 293458 w 523799"/>
                    <a:gd name="connsiteY625" fmla="*/ 653827 h 656372"/>
                    <a:gd name="connsiteX626" fmla="*/ 292609 w 523799"/>
                    <a:gd name="connsiteY626" fmla="*/ 652104 h 656372"/>
                    <a:gd name="connsiteX627" fmla="*/ 292609 w 523799"/>
                    <a:gd name="connsiteY627" fmla="*/ 650407 h 656372"/>
                    <a:gd name="connsiteX628" fmla="*/ 291760 w 523799"/>
                    <a:gd name="connsiteY628" fmla="*/ 646987 h 656372"/>
                    <a:gd name="connsiteX629" fmla="*/ 290911 w 523799"/>
                    <a:gd name="connsiteY629" fmla="*/ 645290 h 656372"/>
                    <a:gd name="connsiteX630" fmla="*/ 290911 w 523799"/>
                    <a:gd name="connsiteY630" fmla="*/ 643594 h 656372"/>
                    <a:gd name="connsiteX631" fmla="*/ 288338 w 523799"/>
                    <a:gd name="connsiteY631" fmla="*/ 641870 h 656372"/>
                    <a:gd name="connsiteX632" fmla="*/ 287489 w 523799"/>
                    <a:gd name="connsiteY632" fmla="*/ 639325 h 656372"/>
                    <a:gd name="connsiteX633" fmla="*/ 285791 w 523799"/>
                    <a:gd name="connsiteY633" fmla="*/ 638477 h 656372"/>
                    <a:gd name="connsiteX634" fmla="*/ 282368 w 523799"/>
                    <a:gd name="connsiteY634" fmla="*/ 638477 h 656372"/>
                    <a:gd name="connsiteX635" fmla="*/ 280670 w 523799"/>
                    <a:gd name="connsiteY635" fmla="*/ 635905 h 656372"/>
                    <a:gd name="connsiteX636" fmla="*/ 278097 w 523799"/>
                    <a:gd name="connsiteY636" fmla="*/ 635057 h 656372"/>
                    <a:gd name="connsiteX637" fmla="*/ 276399 w 523799"/>
                    <a:gd name="connsiteY637" fmla="*/ 635905 h 656372"/>
                    <a:gd name="connsiteX638" fmla="*/ 274701 w 523799"/>
                    <a:gd name="connsiteY638" fmla="*/ 635905 h 656372"/>
                    <a:gd name="connsiteX639" fmla="*/ 273852 w 523799"/>
                    <a:gd name="connsiteY639" fmla="*/ 636754 h 656372"/>
                    <a:gd name="connsiteX640" fmla="*/ 272127 w 523799"/>
                    <a:gd name="connsiteY640" fmla="*/ 636754 h 656372"/>
                    <a:gd name="connsiteX641" fmla="*/ 272976 w 523799"/>
                    <a:gd name="connsiteY641" fmla="*/ 635905 h 656372"/>
                    <a:gd name="connsiteX642" fmla="*/ 272976 w 523799"/>
                    <a:gd name="connsiteY642" fmla="*/ 635057 h 656372"/>
                    <a:gd name="connsiteX643" fmla="*/ 272976 w 523799"/>
                    <a:gd name="connsiteY643" fmla="*/ 633360 h 656372"/>
                    <a:gd name="connsiteX644" fmla="*/ 270429 w 523799"/>
                    <a:gd name="connsiteY644" fmla="*/ 632512 h 656372"/>
                    <a:gd name="connsiteX645" fmla="*/ 270429 w 523799"/>
                    <a:gd name="connsiteY645" fmla="*/ 631664 h 656372"/>
                    <a:gd name="connsiteX646" fmla="*/ 269580 w 523799"/>
                    <a:gd name="connsiteY646" fmla="*/ 630789 h 656372"/>
                    <a:gd name="connsiteX647" fmla="*/ 268731 w 523799"/>
                    <a:gd name="connsiteY647" fmla="*/ 631664 h 656372"/>
                    <a:gd name="connsiteX648" fmla="*/ 265309 w 523799"/>
                    <a:gd name="connsiteY648" fmla="*/ 631664 h 656372"/>
                    <a:gd name="connsiteX649" fmla="*/ 265309 w 523799"/>
                    <a:gd name="connsiteY649" fmla="*/ 629940 h 656372"/>
                    <a:gd name="connsiteX650" fmla="*/ 266158 w 523799"/>
                    <a:gd name="connsiteY650" fmla="*/ 629092 h 656372"/>
                    <a:gd name="connsiteX651" fmla="*/ 266158 w 523799"/>
                    <a:gd name="connsiteY651" fmla="*/ 626547 h 656372"/>
                    <a:gd name="connsiteX652" fmla="*/ 267007 w 523799"/>
                    <a:gd name="connsiteY652" fmla="*/ 625672 h 656372"/>
                    <a:gd name="connsiteX653" fmla="*/ 268731 w 523799"/>
                    <a:gd name="connsiteY653" fmla="*/ 623975 h 656372"/>
                    <a:gd name="connsiteX654" fmla="*/ 269580 w 523799"/>
                    <a:gd name="connsiteY654" fmla="*/ 623975 h 656372"/>
                    <a:gd name="connsiteX655" fmla="*/ 268731 w 523799"/>
                    <a:gd name="connsiteY655" fmla="*/ 623127 h 656372"/>
                    <a:gd name="connsiteX656" fmla="*/ 267882 w 523799"/>
                    <a:gd name="connsiteY656" fmla="*/ 623127 h 656372"/>
                    <a:gd name="connsiteX657" fmla="*/ 267007 w 523799"/>
                    <a:gd name="connsiteY657" fmla="*/ 622278 h 656372"/>
                    <a:gd name="connsiteX658" fmla="*/ 265309 w 523799"/>
                    <a:gd name="connsiteY658" fmla="*/ 619707 h 656372"/>
                    <a:gd name="connsiteX659" fmla="*/ 264460 w 523799"/>
                    <a:gd name="connsiteY659" fmla="*/ 616313 h 656372"/>
                    <a:gd name="connsiteX660" fmla="*/ 264460 w 523799"/>
                    <a:gd name="connsiteY660" fmla="*/ 615465 h 656372"/>
                    <a:gd name="connsiteX661" fmla="*/ 262762 w 523799"/>
                    <a:gd name="connsiteY661" fmla="*/ 614590 h 656372"/>
                    <a:gd name="connsiteX662" fmla="*/ 259339 w 523799"/>
                    <a:gd name="connsiteY662" fmla="*/ 611197 h 656372"/>
                    <a:gd name="connsiteX663" fmla="*/ 257641 w 523799"/>
                    <a:gd name="connsiteY663" fmla="*/ 609500 h 656372"/>
                    <a:gd name="connsiteX664" fmla="*/ 254219 w 523799"/>
                    <a:gd name="connsiteY664" fmla="*/ 606928 h 656372"/>
                    <a:gd name="connsiteX665" fmla="*/ 253370 w 523799"/>
                    <a:gd name="connsiteY665" fmla="*/ 606928 h 656372"/>
                    <a:gd name="connsiteX666" fmla="*/ 251672 w 523799"/>
                    <a:gd name="connsiteY666" fmla="*/ 606080 h 656372"/>
                    <a:gd name="connsiteX667" fmla="*/ 248250 w 523799"/>
                    <a:gd name="connsiteY667" fmla="*/ 604383 h 656372"/>
                    <a:gd name="connsiteX668" fmla="*/ 247401 w 523799"/>
                    <a:gd name="connsiteY668" fmla="*/ 604383 h 656372"/>
                    <a:gd name="connsiteX669" fmla="*/ 243978 w 523799"/>
                    <a:gd name="connsiteY669" fmla="*/ 603508 h 656372"/>
                    <a:gd name="connsiteX670" fmla="*/ 242280 w 523799"/>
                    <a:gd name="connsiteY670" fmla="*/ 601812 h 656372"/>
                    <a:gd name="connsiteX671" fmla="*/ 241431 w 523799"/>
                    <a:gd name="connsiteY671" fmla="*/ 600115 h 656372"/>
                    <a:gd name="connsiteX672" fmla="*/ 239707 w 523799"/>
                    <a:gd name="connsiteY672" fmla="*/ 598418 h 656372"/>
                    <a:gd name="connsiteX673" fmla="*/ 238858 w 523799"/>
                    <a:gd name="connsiteY673" fmla="*/ 598418 h 656372"/>
                    <a:gd name="connsiteX674" fmla="*/ 235462 w 523799"/>
                    <a:gd name="connsiteY674" fmla="*/ 595846 h 656372"/>
                    <a:gd name="connsiteX675" fmla="*/ 232888 w 523799"/>
                    <a:gd name="connsiteY675" fmla="*/ 594150 h 656372"/>
                    <a:gd name="connsiteX676" fmla="*/ 231190 w 523799"/>
                    <a:gd name="connsiteY676" fmla="*/ 592453 h 656372"/>
                    <a:gd name="connsiteX677" fmla="*/ 229492 w 523799"/>
                    <a:gd name="connsiteY677" fmla="*/ 589881 h 656372"/>
                    <a:gd name="connsiteX678" fmla="*/ 228617 w 523799"/>
                    <a:gd name="connsiteY678" fmla="*/ 589881 h 656372"/>
                    <a:gd name="connsiteX679" fmla="*/ 227768 w 523799"/>
                    <a:gd name="connsiteY679" fmla="*/ 589033 h 656372"/>
                    <a:gd name="connsiteX680" fmla="*/ 225221 w 523799"/>
                    <a:gd name="connsiteY680" fmla="*/ 589033 h 656372"/>
                    <a:gd name="connsiteX681" fmla="*/ 222647 w 523799"/>
                    <a:gd name="connsiteY681" fmla="*/ 587336 h 656372"/>
                    <a:gd name="connsiteX682" fmla="*/ 220949 w 523799"/>
                    <a:gd name="connsiteY682" fmla="*/ 585613 h 656372"/>
                    <a:gd name="connsiteX683" fmla="*/ 220100 w 523799"/>
                    <a:gd name="connsiteY683" fmla="*/ 585613 h 656372"/>
                    <a:gd name="connsiteX684" fmla="*/ 217553 w 523799"/>
                    <a:gd name="connsiteY684" fmla="*/ 586461 h 656372"/>
                    <a:gd name="connsiteX685" fmla="*/ 214980 w 523799"/>
                    <a:gd name="connsiteY685" fmla="*/ 586461 h 656372"/>
                    <a:gd name="connsiteX686" fmla="*/ 209010 w 523799"/>
                    <a:gd name="connsiteY686" fmla="*/ 587336 h 656372"/>
                    <a:gd name="connsiteX687" fmla="*/ 204739 w 523799"/>
                    <a:gd name="connsiteY687" fmla="*/ 588185 h 656372"/>
                    <a:gd name="connsiteX688" fmla="*/ 203041 w 523799"/>
                    <a:gd name="connsiteY688" fmla="*/ 588185 h 656372"/>
                    <a:gd name="connsiteX689" fmla="*/ 201343 w 523799"/>
                    <a:gd name="connsiteY689" fmla="*/ 588185 h 656372"/>
                    <a:gd name="connsiteX690" fmla="*/ 199618 w 523799"/>
                    <a:gd name="connsiteY690" fmla="*/ 588185 h 656372"/>
                    <a:gd name="connsiteX691" fmla="*/ 197071 w 523799"/>
                    <a:gd name="connsiteY691" fmla="*/ 587336 h 656372"/>
                    <a:gd name="connsiteX692" fmla="*/ 196222 w 523799"/>
                    <a:gd name="connsiteY692" fmla="*/ 588185 h 656372"/>
                    <a:gd name="connsiteX693" fmla="*/ 191951 w 523799"/>
                    <a:gd name="connsiteY693" fmla="*/ 589881 h 656372"/>
                    <a:gd name="connsiteX694" fmla="*/ 190253 w 523799"/>
                    <a:gd name="connsiteY694" fmla="*/ 589033 h 656372"/>
                    <a:gd name="connsiteX695" fmla="*/ 189377 w 523799"/>
                    <a:gd name="connsiteY695" fmla="*/ 589033 h 656372"/>
                    <a:gd name="connsiteX696" fmla="*/ 183408 w 523799"/>
                    <a:gd name="connsiteY696" fmla="*/ 595846 h 656372"/>
                    <a:gd name="connsiteX697" fmla="*/ 180861 w 523799"/>
                    <a:gd name="connsiteY697" fmla="*/ 596695 h 656372"/>
                    <a:gd name="connsiteX698" fmla="*/ 177439 w 523799"/>
                    <a:gd name="connsiteY698" fmla="*/ 595846 h 656372"/>
                    <a:gd name="connsiteX699" fmla="*/ 175741 w 523799"/>
                    <a:gd name="connsiteY699" fmla="*/ 597543 h 656372"/>
                    <a:gd name="connsiteX700" fmla="*/ 168922 w 523799"/>
                    <a:gd name="connsiteY700" fmla="*/ 597543 h 656372"/>
                    <a:gd name="connsiteX701" fmla="*/ 159530 w 523799"/>
                    <a:gd name="connsiteY701" fmla="*/ 599266 h 656372"/>
                    <a:gd name="connsiteX702" fmla="*/ 147591 w 523799"/>
                    <a:gd name="connsiteY702" fmla="*/ 601812 h 656372"/>
                    <a:gd name="connsiteX703" fmla="*/ 144169 w 523799"/>
                    <a:gd name="connsiteY703" fmla="*/ 596695 h 656372"/>
                    <a:gd name="connsiteX704" fmla="*/ 143320 w 523799"/>
                    <a:gd name="connsiteY704" fmla="*/ 595846 h 656372"/>
                    <a:gd name="connsiteX705" fmla="*/ 141622 w 523799"/>
                    <a:gd name="connsiteY705" fmla="*/ 595846 h 656372"/>
                    <a:gd name="connsiteX706" fmla="*/ 138199 w 523799"/>
                    <a:gd name="connsiteY706" fmla="*/ 594150 h 656372"/>
                    <a:gd name="connsiteX707" fmla="*/ 131381 w 523799"/>
                    <a:gd name="connsiteY707" fmla="*/ 595846 h 656372"/>
                    <a:gd name="connsiteX708" fmla="*/ 125412 w 523799"/>
                    <a:gd name="connsiteY708" fmla="*/ 595846 h 656372"/>
                    <a:gd name="connsiteX709" fmla="*/ 115171 w 523799"/>
                    <a:gd name="connsiteY709" fmla="*/ 595846 h 656372"/>
                    <a:gd name="connsiteX710" fmla="*/ 109201 w 523799"/>
                    <a:gd name="connsiteY710" fmla="*/ 596695 h 656372"/>
                    <a:gd name="connsiteX711" fmla="*/ 110899 w 523799"/>
                    <a:gd name="connsiteY711" fmla="*/ 589881 h 656372"/>
                    <a:gd name="connsiteX712" fmla="*/ 110050 w 523799"/>
                    <a:gd name="connsiteY712" fmla="*/ 588185 h 656372"/>
                    <a:gd name="connsiteX713" fmla="*/ 113473 w 523799"/>
                    <a:gd name="connsiteY713" fmla="*/ 586461 h 656372"/>
                    <a:gd name="connsiteX714" fmla="*/ 114322 w 523799"/>
                    <a:gd name="connsiteY714" fmla="*/ 584765 h 656372"/>
                    <a:gd name="connsiteX715" fmla="*/ 113473 w 523799"/>
                    <a:gd name="connsiteY715" fmla="*/ 581345 h 656372"/>
                    <a:gd name="connsiteX716" fmla="*/ 114322 w 523799"/>
                    <a:gd name="connsiteY716" fmla="*/ 574531 h 656372"/>
                    <a:gd name="connsiteX717" fmla="*/ 115171 w 523799"/>
                    <a:gd name="connsiteY717" fmla="*/ 570289 h 656372"/>
                    <a:gd name="connsiteX718" fmla="*/ 116020 w 523799"/>
                    <a:gd name="connsiteY718" fmla="*/ 569414 h 656372"/>
                    <a:gd name="connsiteX719" fmla="*/ 116020 w 523799"/>
                    <a:gd name="connsiteY719" fmla="*/ 567718 h 656372"/>
                    <a:gd name="connsiteX720" fmla="*/ 117744 w 523799"/>
                    <a:gd name="connsiteY720" fmla="*/ 562601 h 656372"/>
                    <a:gd name="connsiteX721" fmla="*/ 116869 w 523799"/>
                    <a:gd name="connsiteY721" fmla="*/ 560904 h 656372"/>
                    <a:gd name="connsiteX722" fmla="*/ 119442 w 523799"/>
                    <a:gd name="connsiteY722" fmla="*/ 557484 h 656372"/>
                    <a:gd name="connsiteX723" fmla="*/ 119442 w 523799"/>
                    <a:gd name="connsiteY723" fmla="*/ 556636 h 656372"/>
                    <a:gd name="connsiteX724" fmla="*/ 121140 w 523799"/>
                    <a:gd name="connsiteY724" fmla="*/ 555788 h 656372"/>
                    <a:gd name="connsiteX725" fmla="*/ 122865 w 523799"/>
                    <a:gd name="connsiteY725" fmla="*/ 552368 h 656372"/>
                    <a:gd name="connsiteX726" fmla="*/ 122865 w 523799"/>
                    <a:gd name="connsiteY726" fmla="*/ 551519 h 656372"/>
                    <a:gd name="connsiteX727" fmla="*/ 124563 w 523799"/>
                    <a:gd name="connsiteY727" fmla="*/ 549822 h 656372"/>
                    <a:gd name="connsiteX728" fmla="*/ 124563 w 523799"/>
                    <a:gd name="connsiteY728" fmla="*/ 548974 h 656372"/>
                    <a:gd name="connsiteX729" fmla="*/ 123714 w 523799"/>
                    <a:gd name="connsiteY729" fmla="*/ 548974 h 656372"/>
                    <a:gd name="connsiteX730" fmla="*/ 123714 w 523799"/>
                    <a:gd name="connsiteY730" fmla="*/ 547251 h 656372"/>
                    <a:gd name="connsiteX731" fmla="*/ 124563 w 523799"/>
                    <a:gd name="connsiteY731" fmla="*/ 548126 h 656372"/>
                    <a:gd name="connsiteX732" fmla="*/ 124563 w 523799"/>
                    <a:gd name="connsiteY732" fmla="*/ 547251 h 656372"/>
                    <a:gd name="connsiteX733" fmla="*/ 127109 w 523799"/>
                    <a:gd name="connsiteY733" fmla="*/ 546402 h 656372"/>
                    <a:gd name="connsiteX734" fmla="*/ 127109 w 523799"/>
                    <a:gd name="connsiteY734" fmla="*/ 545554 h 656372"/>
                    <a:gd name="connsiteX735" fmla="*/ 124563 w 523799"/>
                    <a:gd name="connsiteY735" fmla="*/ 544706 h 656372"/>
                    <a:gd name="connsiteX736" fmla="*/ 124563 w 523799"/>
                    <a:gd name="connsiteY736" fmla="*/ 538741 h 656372"/>
                    <a:gd name="connsiteX737" fmla="*/ 125412 w 523799"/>
                    <a:gd name="connsiteY737" fmla="*/ 537017 h 656372"/>
                    <a:gd name="connsiteX738" fmla="*/ 123714 w 523799"/>
                    <a:gd name="connsiteY738" fmla="*/ 532776 h 656372"/>
                    <a:gd name="connsiteX739" fmla="*/ 124563 w 523799"/>
                    <a:gd name="connsiteY739" fmla="*/ 531052 h 656372"/>
                    <a:gd name="connsiteX740" fmla="*/ 124563 w 523799"/>
                    <a:gd name="connsiteY740" fmla="*/ 527659 h 656372"/>
                    <a:gd name="connsiteX741" fmla="*/ 126260 w 523799"/>
                    <a:gd name="connsiteY741" fmla="*/ 526810 h 656372"/>
                    <a:gd name="connsiteX742" fmla="*/ 127109 w 523799"/>
                    <a:gd name="connsiteY742" fmla="*/ 526810 h 656372"/>
                    <a:gd name="connsiteX743" fmla="*/ 127958 w 523799"/>
                    <a:gd name="connsiteY743" fmla="*/ 525087 h 656372"/>
                    <a:gd name="connsiteX744" fmla="*/ 129683 w 523799"/>
                    <a:gd name="connsiteY744" fmla="*/ 523390 h 656372"/>
                    <a:gd name="connsiteX745" fmla="*/ 130532 w 523799"/>
                    <a:gd name="connsiteY745" fmla="*/ 522542 h 656372"/>
                    <a:gd name="connsiteX746" fmla="*/ 132230 w 523799"/>
                    <a:gd name="connsiteY746" fmla="*/ 520845 h 656372"/>
                    <a:gd name="connsiteX747" fmla="*/ 132230 w 523799"/>
                    <a:gd name="connsiteY747" fmla="*/ 519970 h 656372"/>
                    <a:gd name="connsiteX748" fmla="*/ 129683 w 523799"/>
                    <a:gd name="connsiteY748" fmla="*/ 519122 h 656372"/>
                    <a:gd name="connsiteX749" fmla="*/ 127958 w 523799"/>
                    <a:gd name="connsiteY749" fmla="*/ 519970 h 656372"/>
                    <a:gd name="connsiteX750" fmla="*/ 126260 w 523799"/>
                    <a:gd name="connsiteY750" fmla="*/ 521694 h 656372"/>
                    <a:gd name="connsiteX751" fmla="*/ 124563 w 523799"/>
                    <a:gd name="connsiteY751" fmla="*/ 521694 h 656372"/>
                    <a:gd name="connsiteX752" fmla="*/ 123714 w 523799"/>
                    <a:gd name="connsiteY752" fmla="*/ 520845 h 656372"/>
                    <a:gd name="connsiteX753" fmla="*/ 122865 w 523799"/>
                    <a:gd name="connsiteY753" fmla="*/ 518274 h 656372"/>
                    <a:gd name="connsiteX754" fmla="*/ 121989 w 523799"/>
                    <a:gd name="connsiteY754" fmla="*/ 517425 h 656372"/>
                    <a:gd name="connsiteX755" fmla="*/ 121140 w 523799"/>
                    <a:gd name="connsiteY755" fmla="*/ 514854 h 656372"/>
                    <a:gd name="connsiteX756" fmla="*/ 121140 w 523799"/>
                    <a:gd name="connsiteY756" fmla="*/ 514005 h 656372"/>
                    <a:gd name="connsiteX757" fmla="*/ 119442 w 523799"/>
                    <a:gd name="connsiteY757" fmla="*/ 512309 h 656372"/>
                    <a:gd name="connsiteX758" fmla="*/ 118593 w 523799"/>
                    <a:gd name="connsiteY758" fmla="*/ 511460 h 656372"/>
                    <a:gd name="connsiteX759" fmla="*/ 116869 w 523799"/>
                    <a:gd name="connsiteY759" fmla="*/ 510612 h 656372"/>
                    <a:gd name="connsiteX760" fmla="*/ 113473 w 523799"/>
                    <a:gd name="connsiteY760" fmla="*/ 510612 h 656372"/>
                    <a:gd name="connsiteX761" fmla="*/ 107503 w 523799"/>
                    <a:gd name="connsiteY761" fmla="*/ 509764 h 656372"/>
                    <a:gd name="connsiteX762" fmla="*/ 102383 w 523799"/>
                    <a:gd name="connsiteY762" fmla="*/ 508889 h 656372"/>
                    <a:gd name="connsiteX763" fmla="*/ 101534 w 523799"/>
                    <a:gd name="connsiteY763" fmla="*/ 508040 h 656372"/>
                    <a:gd name="connsiteX764" fmla="*/ 98960 w 523799"/>
                    <a:gd name="connsiteY764" fmla="*/ 506344 h 656372"/>
                    <a:gd name="connsiteX765" fmla="*/ 96413 w 523799"/>
                    <a:gd name="connsiteY765" fmla="*/ 503798 h 656372"/>
                    <a:gd name="connsiteX766" fmla="*/ 89568 w 523799"/>
                    <a:gd name="connsiteY766" fmla="*/ 503798 h 656372"/>
                    <a:gd name="connsiteX767" fmla="*/ 87021 w 523799"/>
                    <a:gd name="connsiteY767" fmla="*/ 501227 h 656372"/>
                    <a:gd name="connsiteX768" fmla="*/ 86172 w 523799"/>
                    <a:gd name="connsiteY768" fmla="*/ 500378 h 656372"/>
                    <a:gd name="connsiteX769" fmla="*/ 87870 w 523799"/>
                    <a:gd name="connsiteY769" fmla="*/ 496958 h 656372"/>
                    <a:gd name="connsiteX770" fmla="*/ 87870 w 523799"/>
                    <a:gd name="connsiteY770" fmla="*/ 496110 h 656372"/>
                    <a:gd name="connsiteX771" fmla="*/ 86172 w 523799"/>
                    <a:gd name="connsiteY771" fmla="*/ 494413 h 656372"/>
                    <a:gd name="connsiteX772" fmla="*/ 86172 w 523799"/>
                    <a:gd name="connsiteY772" fmla="*/ 493565 h 656372"/>
                    <a:gd name="connsiteX773" fmla="*/ 84474 w 523799"/>
                    <a:gd name="connsiteY773" fmla="*/ 489297 h 656372"/>
                    <a:gd name="connsiteX774" fmla="*/ 79354 w 523799"/>
                    <a:gd name="connsiteY774" fmla="*/ 484180 h 656372"/>
                    <a:gd name="connsiteX775" fmla="*/ 79354 w 523799"/>
                    <a:gd name="connsiteY775" fmla="*/ 482483 h 656372"/>
                    <a:gd name="connsiteX776" fmla="*/ 79354 w 523799"/>
                    <a:gd name="connsiteY776" fmla="*/ 480760 h 656372"/>
                    <a:gd name="connsiteX777" fmla="*/ 78505 w 523799"/>
                    <a:gd name="connsiteY777" fmla="*/ 477366 h 656372"/>
                    <a:gd name="connsiteX778" fmla="*/ 78505 w 523799"/>
                    <a:gd name="connsiteY778" fmla="*/ 475670 h 656372"/>
                    <a:gd name="connsiteX779" fmla="*/ 78505 w 523799"/>
                    <a:gd name="connsiteY779" fmla="*/ 471401 h 656372"/>
                    <a:gd name="connsiteX780" fmla="*/ 77629 w 523799"/>
                    <a:gd name="connsiteY780" fmla="*/ 467133 h 656372"/>
                    <a:gd name="connsiteX781" fmla="*/ 77629 w 523799"/>
                    <a:gd name="connsiteY781" fmla="*/ 465436 h 656372"/>
                    <a:gd name="connsiteX782" fmla="*/ 79354 w 523799"/>
                    <a:gd name="connsiteY782" fmla="*/ 464561 h 656372"/>
                    <a:gd name="connsiteX783" fmla="*/ 80203 w 523799"/>
                    <a:gd name="connsiteY783" fmla="*/ 460320 h 656372"/>
                    <a:gd name="connsiteX784" fmla="*/ 80203 w 523799"/>
                    <a:gd name="connsiteY784" fmla="*/ 459471 h 656372"/>
                    <a:gd name="connsiteX785" fmla="*/ 80203 w 523799"/>
                    <a:gd name="connsiteY785" fmla="*/ 457748 h 656372"/>
                    <a:gd name="connsiteX786" fmla="*/ 80203 w 523799"/>
                    <a:gd name="connsiteY786" fmla="*/ 456051 h 656372"/>
                    <a:gd name="connsiteX787" fmla="*/ 79354 w 523799"/>
                    <a:gd name="connsiteY787" fmla="*/ 455203 h 656372"/>
                    <a:gd name="connsiteX788" fmla="*/ 77629 w 523799"/>
                    <a:gd name="connsiteY788" fmla="*/ 454354 h 656372"/>
                    <a:gd name="connsiteX789" fmla="*/ 76780 w 523799"/>
                    <a:gd name="connsiteY789" fmla="*/ 453506 h 656372"/>
                    <a:gd name="connsiteX790" fmla="*/ 75082 w 523799"/>
                    <a:gd name="connsiteY790" fmla="*/ 449238 h 656372"/>
                    <a:gd name="connsiteX791" fmla="*/ 71660 w 523799"/>
                    <a:gd name="connsiteY791" fmla="*/ 444969 h 656372"/>
                    <a:gd name="connsiteX792" fmla="*/ 71660 w 523799"/>
                    <a:gd name="connsiteY792" fmla="*/ 442398 h 656372"/>
                    <a:gd name="connsiteX793" fmla="*/ 71660 w 523799"/>
                    <a:gd name="connsiteY793" fmla="*/ 439004 h 656372"/>
                    <a:gd name="connsiteX794" fmla="*/ 71660 w 523799"/>
                    <a:gd name="connsiteY794" fmla="*/ 438156 h 656372"/>
                    <a:gd name="connsiteX795" fmla="*/ 71660 w 523799"/>
                    <a:gd name="connsiteY795" fmla="*/ 437308 h 656372"/>
                    <a:gd name="connsiteX796" fmla="*/ 71660 w 523799"/>
                    <a:gd name="connsiteY796" fmla="*/ 435584 h 656372"/>
                    <a:gd name="connsiteX797" fmla="*/ 72509 w 523799"/>
                    <a:gd name="connsiteY797" fmla="*/ 433039 h 656372"/>
                    <a:gd name="connsiteX798" fmla="*/ 70811 w 523799"/>
                    <a:gd name="connsiteY798" fmla="*/ 429619 h 656372"/>
                    <a:gd name="connsiteX799" fmla="*/ 69113 w 523799"/>
                    <a:gd name="connsiteY799" fmla="*/ 423654 h 656372"/>
                    <a:gd name="connsiteX800" fmla="*/ 67388 w 523799"/>
                    <a:gd name="connsiteY800" fmla="*/ 421957 h 656372"/>
                    <a:gd name="connsiteX801" fmla="*/ 64841 w 523799"/>
                    <a:gd name="connsiteY801" fmla="*/ 422806 h 656372"/>
                    <a:gd name="connsiteX802" fmla="*/ 64841 w 523799"/>
                    <a:gd name="connsiteY802" fmla="*/ 421957 h 656372"/>
                    <a:gd name="connsiteX803" fmla="*/ 64841 w 523799"/>
                    <a:gd name="connsiteY803" fmla="*/ 421109 h 656372"/>
                    <a:gd name="connsiteX804" fmla="*/ 64841 w 523799"/>
                    <a:gd name="connsiteY804" fmla="*/ 418537 h 656372"/>
                    <a:gd name="connsiteX805" fmla="*/ 66539 w 523799"/>
                    <a:gd name="connsiteY805" fmla="*/ 416841 h 656372"/>
                    <a:gd name="connsiteX806" fmla="*/ 66539 w 523799"/>
                    <a:gd name="connsiteY806" fmla="*/ 415992 h 656372"/>
                    <a:gd name="connsiteX807" fmla="*/ 67388 w 523799"/>
                    <a:gd name="connsiteY807" fmla="*/ 415144 h 656372"/>
                    <a:gd name="connsiteX808" fmla="*/ 68264 w 523799"/>
                    <a:gd name="connsiteY808" fmla="*/ 412572 h 656372"/>
                    <a:gd name="connsiteX809" fmla="*/ 68264 w 523799"/>
                    <a:gd name="connsiteY809" fmla="*/ 405759 h 656372"/>
                    <a:gd name="connsiteX810" fmla="*/ 65690 w 523799"/>
                    <a:gd name="connsiteY810" fmla="*/ 403187 h 656372"/>
                    <a:gd name="connsiteX811" fmla="*/ 66539 w 523799"/>
                    <a:gd name="connsiteY811" fmla="*/ 400642 h 656372"/>
                    <a:gd name="connsiteX812" fmla="*/ 64841 w 523799"/>
                    <a:gd name="connsiteY812" fmla="*/ 396374 h 656372"/>
                    <a:gd name="connsiteX813" fmla="*/ 63992 w 523799"/>
                    <a:gd name="connsiteY813" fmla="*/ 393829 h 656372"/>
                    <a:gd name="connsiteX814" fmla="*/ 64841 w 523799"/>
                    <a:gd name="connsiteY814" fmla="*/ 389560 h 656372"/>
                    <a:gd name="connsiteX815" fmla="*/ 63992 w 523799"/>
                    <a:gd name="connsiteY815" fmla="*/ 386140 h 656372"/>
                    <a:gd name="connsiteX816" fmla="*/ 63144 w 523799"/>
                    <a:gd name="connsiteY816" fmla="*/ 382747 h 656372"/>
                    <a:gd name="connsiteX817" fmla="*/ 63992 w 523799"/>
                    <a:gd name="connsiteY817" fmla="*/ 381024 h 656372"/>
                    <a:gd name="connsiteX818" fmla="*/ 62295 w 523799"/>
                    <a:gd name="connsiteY818" fmla="*/ 378478 h 656372"/>
                    <a:gd name="connsiteX819" fmla="*/ 61419 w 523799"/>
                    <a:gd name="connsiteY819" fmla="*/ 375058 h 656372"/>
                    <a:gd name="connsiteX820" fmla="*/ 60570 w 523799"/>
                    <a:gd name="connsiteY820" fmla="*/ 373362 h 656372"/>
                    <a:gd name="connsiteX821" fmla="*/ 61419 w 523799"/>
                    <a:gd name="connsiteY821" fmla="*/ 372513 h 656372"/>
                    <a:gd name="connsiteX822" fmla="*/ 63992 w 523799"/>
                    <a:gd name="connsiteY822" fmla="*/ 371665 h 656372"/>
                    <a:gd name="connsiteX823" fmla="*/ 64841 w 523799"/>
                    <a:gd name="connsiteY823" fmla="*/ 369968 h 656372"/>
                    <a:gd name="connsiteX824" fmla="*/ 65690 w 523799"/>
                    <a:gd name="connsiteY824" fmla="*/ 366548 h 656372"/>
                    <a:gd name="connsiteX825" fmla="*/ 64841 w 523799"/>
                    <a:gd name="connsiteY825" fmla="*/ 364852 h 656372"/>
                    <a:gd name="connsiteX826" fmla="*/ 63992 w 523799"/>
                    <a:gd name="connsiteY826" fmla="*/ 363128 h 656372"/>
                    <a:gd name="connsiteX827" fmla="*/ 63992 w 523799"/>
                    <a:gd name="connsiteY827" fmla="*/ 359735 h 656372"/>
                    <a:gd name="connsiteX828" fmla="*/ 61419 w 523799"/>
                    <a:gd name="connsiteY828" fmla="*/ 358012 h 656372"/>
                    <a:gd name="connsiteX829" fmla="*/ 61419 w 523799"/>
                    <a:gd name="connsiteY829" fmla="*/ 356315 h 656372"/>
                    <a:gd name="connsiteX830" fmla="*/ 60570 w 523799"/>
                    <a:gd name="connsiteY830" fmla="*/ 354618 h 656372"/>
                    <a:gd name="connsiteX831" fmla="*/ 61419 w 523799"/>
                    <a:gd name="connsiteY831" fmla="*/ 353770 h 656372"/>
                    <a:gd name="connsiteX832" fmla="*/ 61419 w 523799"/>
                    <a:gd name="connsiteY832" fmla="*/ 352046 h 656372"/>
                    <a:gd name="connsiteX833" fmla="*/ 61419 w 523799"/>
                    <a:gd name="connsiteY833" fmla="*/ 351198 h 656372"/>
                    <a:gd name="connsiteX834" fmla="*/ 61419 w 523799"/>
                    <a:gd name="connsiteY834" fmla="*/ 350350 h 656372"/>
                    <a:gd name="connsiteX835" fmla="*/ 61419 w 523799"/>
                    <a:gd name="connsiteY835" fmla="*/ 349501 h 656372"/>
                    <a:gd name="connsiteX836" fmla="*/ 63144 w 523799"/>
                    <a:gd name="connsiteY836" fmla="*/ 347805 h 656372"/>
                    <a:gd name="connsiteX837" fmla="*/ 63144 w 523799"/>
                    <a:gd name="connsiteY837" fmla="*/ 346930 h 656372"/>
                    <a:gd name="connsiteX838" fmla="*/ 62295 w 523799"/>
                    <a:gd name="connsiteY838" fmla="*/ 345233 h 656372"/>
                    <a:gd name="connsiteX839" fmla="*/ 61419 w 523799"/>
                    <a:gd name="connsiteY839" fmla="*/ 344385 h 656372"/>
                    <a:gd name="connsiteX840" fmla="*/ 60570 w 523799"/>
                    <a:gd name="connsiteY840" fmla="*/ 343536 h 656372"/>
                    <a:gd name="connsiteX841" fmla="*/ 59721 w 523799"/>
                    <a:gd name="connsiteY841" fmla="*/ 341813 h 656372"/>
                    <a:gd name="connsiteX842" fmla="*/ 59721 w 523799"/>
                    <a:gd name="connsiteY842" fmla="*/ 340965 h 656372"/>
                    <a:gd name="connsiteX843" fmla="*/ 60570 w 523799"/>
                    <a:gd name="connsiteY843" fmla="*/ 340116 h 656372"/>
                    <a:gd name="connsiteX844" fmla="*/ 63144 w 523799"/>
                    <a:gd name="connsiteY844" fmla="*/ 340116 h 656372"/>
                    <a:gd name="connsiteX845" fmla="*/ 63992 w 523799"/>
                    <a:gd name="connsiteY845" fmla="*/ 339268 h 656372"/>
                    <a:gd name="connsiteX846" fmla="*/ 63144 w 523799"/>
                    <a:gd name="connsiteY846" fmla="*/ 337571 h 656372"/>
                    <a:gd name="connsiteX847" fmla="*/ 61419 w 523799"/>
                    <a:gd name="connsiteY847" fmla="*/ 335000 h 656372"/>
                    <a:gd name="connsiteX848" fmla="*/ 60570 w 523799"/>
                    <a:gd name="connsiteY848" fmla="*/ 334151 h 656372"/>
                    <a:gd name="connsiteX849" fmla="*/ 61419 w 523799"/>
                    <a:gd name="connsiteY849" fmla="*/ 331606 h 656372"/>
                    <a:gd name="connsiteX850" fmla="*/ 63144 w 523799"/>
                    <a:gd name="connsiteY850" fmla="*/ 330731 h 656372"/>
                    <a:gd name="connsiteX851" fmla="*/ 63992 w 523799"/>
                    <a:gd name="connsiteY851" fmla="*/ 328186 h 656372"/>
                    <a:gd name="connsiteX852" fmla="*/ 63992 w 523799"/>
                    <a:gd name="connsiteY852" fmla="*/ 326489 h 656372"/>
                    <a:gd name="connsiteX853" fmla="*/ 62295 w 523799"/>
                    <a:gd name="connsiteY853" fmla="*/ 325641 h 656372"/>
                    <a:gd name="connsiteX854" fmla="*/ 62295 w 523799"/>
                    <a:gd name="connsiteY854" fmla="*/ 324766 h 656372"/>
                    <a:gd name="connsiteX855" fmla="*/ 62295 w 523799"/>
                    <a:gd name="connsiteY855" fmla="*/ 323069 h 656372"/>
                    <a:gd name="connsiteX856" fmla="*/ 62295 w 523799"/>
                    <a:gd name="connsiteY856" fmla="*/ 322221 h 656372"/>
                    <a:gd name="connsiteX857" fmla="*/ 63992 w 523799"/>
                    <a:gd name="connsiteY857" fmla="*/ 321373 h 656372"/>
                    <a:gd name="connsiteX858" fmla="*/ 63144 w 523799"/>
                    <a:gd name="connsiteY858" fmla="*/ 319649 h 656372"/>
                    <a:gd name="connsiteX859" fmla="*/ 62295 w 523799"/>
                    <a:gd name="connsiteY859" fmla="*/ 319649 h 656372"/>
                    <a:gd name="connsiteX860" fmla="*/ 59721 w 523799"/>
                    <a:gd name="connsiteY860" fmla="*/ 317953 h 656372"/>
                    <a:gd name="connsiteX861" fmla="*/ 62295 w 523799"/>
                    <a:gd name="connsiteY861" fmla="*/ 316256 h 656372"/>
                    <a:gd name="connsiteX862" fmla="*/ 61419 w 523799"/>
                    <a:gd name="connsiteY862" fmla="*/ 312836 h 656372"/>
                    <a:gd name="connsiteX863" fmla="*/ 62295 w 523799"/>
                    <a:gd name="connsiteY863" fmla="*/ 310291 h 656372"/>
                    <a:gd name="connsiteX864" fmla="*/ 61419 w 523799"/>
                    <a:gd name="connsiteY864" fmla="*/ 308568 h 656372"/>
                    <a:gd name="connsiteX865" fmla="*/ 60570 w 523799"/>
                    <a:gd name="connsiteY865" fmla="*/ 308568 h 656372"/>
                    <a:gd name="connsiteX866" fmla="*/ 58872 w 523799"/>
                    <a:gd name="connsiteY866" fmla="*/ 308568 h 656372"/>
                    <a:gd name="connsiteX867" fmla="*/ 57174 w 523799"/>
                    <a:gd name="connsiteY867" fmla="*/ 306022 h 656372"/>
                    <a:gd name="connsiteX868" fmla="*/ 56325 w 523799"/>
                    <a:gd name="connsiteY868" fmla="*/ 306022 h 656372"/>
                    <a:gd name="connsiteX869" fmla="*/ 55450 w 523799"/>
                    <a:gd name="connsiteY869" fmla="*/ 306871 h 656372"/>
                    <a:gd name="connsiteX870" fmla="*/ 54601 w 523799"/>
                    <a:gd name="connsiteY870" fmla="*/ 304326 h 656372"/>
                    <a:gd name="connsiteX871" fmla="*/ 51205 w 523799"/>
                    <a:gd name="connsiteY871" fmla="*/ 302603 h 656372"/>
                    <a:gd name="connsiteX872" fmla="*/ 51205 w 523799"/>
                    <a:gd name="connsiteY872" fmla="*/ 300057 h 656372"/>
                    <a:gd name="connsiteX873" fmla="*/ 49480 w 523799"/>
                    <a:gd name="connsiteY873" fmla="*/ 300906 h 656372"/>
                    <a:gd name="connsiteX874" fmla="*/ 48631 w 523799"/>
                    <a:gd name="connsiteY874" fmla="*/ 298361 h 656372"/>
                    <a:gd name="connsiteX875" fmla="*/ 47782 w 523799"/>
                    <a:gd name="connsiteY875" fmla="*/ 298361 h 656372"/>
                    <a:gd name="connsiteX876" fmla="*/ 46084 w 523799"/>
                    <a:gd name="connsiteY876" fmla="*/ 300057 h 656372"/>
                    <a:gd name="connsiteX877" fmla="*/ 42662 w 523799"/>
                    <a:gd name="connsiteY877" fmla="*/ 298361 h 656372"/>
                    <a:gd name="connsiteX878" fmla="*/ 42662 w 523799"/>
                    <a:gd name="connsiteY878" fmla="*/ 296637 h 656372"/>
                    <a:gd name="connsiteX879" fmla="*/ 41813 w 523799"/>
                    <a:gd name="connsiteY879" fmla="*/ 295789 h 656372"/>
                    <a:gd name="connsiteX880" fmla="*/ 41813 w 523799"/>
                    <a:gd name="connsiteY880" fmla="*/ 294941 h 656372"/>
                    <a:gd name="connsiteX881" fmla="*/ 40964 w 523799"/>
                    <a:gd name="connsiteY881" fmla="*/ 294941 h 656372"/>
                    <a:gd name="connsiteX882" fmla="*/ 40964 w 523799"/>
                    <a:gd name="connsiteY882" fmla="*/ 293244 h 656372"/>
                    <a:gd name="connsiteX883" fmla="*/ 36692 w 523799"/>
                    <a:gd name="connsiteY883" fmla="*/ 293244 h 656372"/>
                    <a:gd name="connsiteX884" fmla="*/ 37541 w 523799"/>
                    <a:gd name="connsiteY884" fmla="*/ 289824 h 656372"/>
                    <a:gd name="connsiteX885" fmla="*/ 37541 w 523799"/>
                    <a:gd name="connsiteY885" fmla="*/ 287279 h 656372"/>
                    <a:gd name="connsiteX886" fmla="*/ 35843 w 523799"/>
                    <a:gd name="connsiteY886" fmla="*/ 286404 h 656372"/>
                    <a:gd name="connsiteX887" fmla="*/ 35843 w 523799"/>
                    <a:gd name="connsiteY887" fmla="*/ 284707 h 656372"/>
                    <a:gd name="connsiteX888" fmla="*/ 34994 w 523799"/>
                    <a:gd name="connsiteY888" fmla="*/ 284707 h 656372"/>
                    <a:gd name="connsiteX889" fmla="*/ 34145 w 523799"/>
                    <a:gd name="connsiteY889" fmla="*/ 285556 h 656372"/>
                    <a:gd name="connsiteX890" fmla="*/ 29874 w 523799"/>
                    <a:gd name="connsiteY890" fmla="*/ 279591 h 656372"/>
                    <a:gd name="connsiteX891" fmla="*/ 28149 w 523799"/>
                    <a:gd name="connsiteY891" fmla="*/ 278742 h 656372"/>
                    <a:gd name="connsiteX892" fmla="*/ 27300 w 523799"/>
                    <a:gd name="connsiteY892" fmla="*/ 280439 h 656372"/>
                    <a:gd name="connsiteX893" fmla="*/ 26451 w 523799"/>
                    <a:gd name="connsiteY893" fmla="*/ 279591 h 656372"/>
                    <a:gd name="connsiteX894" fmla="*/ 26451 w 523799"/>
                    <a:gd name="connsiteY894" fmla="*/ 278742 h 656372"/>
                    <a:gd name="connsiteX895" fmla="*/ 25602 w 523799"/>
                    <a:gd name="connsiteY895" fmla="*/ 278742 h 656372"/>
                    <a:gd name="connsiteX896" fmla="*/ 24753 w 523799"/>
                    <a:gd name="connsiteY896" fmla="*/ 278742 h 656372"/>
                    <a:gd name="connsiteX897" fmla="*/ 24753 w 523799"/>
                    <a:gd name="connsiteY897" fmla="*/ 277045 h 656372"/>
                    <a:gd name="connsiteX898" fmla="*/ 23055 w 523799"/>
                    <a:gd name="connsiteY898" fmla="*/ 274474 h 656372"/>
                    <a:gd name="connsiteX899" fmla="*/ 23904 w 523799"/>
                    <a:gd name="connsiteY899" fmla="*/ 272777 h 656372"/>
                    <a:gd name="connsiteX900" fmla="*/ 21331 w 523799"/>
                    <a:gd name="connsiteY900" fmla="*/ 269357 h 656372"/>
                    <a:gd name="connsiteX901" fmla="*/ 23055 w 523799"/>
                    <a:gd name="connsiteY901" fmla="*/ 267660 h 656372"/>
                    <a:gd name="connsiteX902" fmla="*/ 22180 w 523799"/>
                    <a:gd name="connsiteY902" fmla="*/ 263392 h 656372"/>
                    <a:gd name="connsiteX903" fmla="*/ 23904 w 523799"/>
                    <a:gd name="connsiteY903" fmla="*/ 262544 h 656372"/>
                    <a:gd name="connsiteX904" fmla="*/ 23904 w 523799"/>
                    <a:gd name="connsiteY904" fmla="*/ 261695 h 656372"/>
                    <a:gd name="connsiteX905" fmla="*/ 24753 w 523799"/>
                    <a:gd name="connsiteY905" fmla="*/ 259150 h 656372"/>
                    <a:gd name="connsiteX906" fmla="*/ 26451 w 523799"/>
                    <a:gd name="connsiteY906" fmla="*/ 258275 h 656372"/>
                    <a:gd name="connsiteX907" fmla="*/ 26451 w 523799"/>
                    <a:gd name="connsiteY907" fmla="*/ 257427 h 656372"/>
                    <a:gd name="connsiteX908" fmla="*/ 23055 w 523799"/>
                    <a:gd name="connsiteY908" fmla="*/ 256578 h 656372"/>
                    <a:gd name="connsiteX909" fmla="*/ 21331 w 523799"/>
                    <a:gd name="connsiteY909" fmla="*/ 255730 h 656372"/>
                    <a:gd name="connsiteX910" fmla="*/ 21331 w 523799"/>
                    <a:gd name="connsiteY910" fmla="*/ 254882 h 656372"/>
                    <a:gd name="connsiteX911" fmla="*/ 23055 w 523799"/>
                    <a:gd name="connsiteY911" fmla="*/ 254033 h 656372"/>
                    <a:gd name="connsiteX912" fmla="*/ 23055 w 523799"/>
                    <a:gd name="connsiteY912" fmla="*/ 253185 h 656372"/>
                    <a:gd name="connsiteX913" fmla="*/ 23904 w 523799"/>
                    <a:gd name="connsiteY913" fmla="*/ 251462 h 656372"/>
                    <a:gd name="connsiteX914" fmla="*/ 27300 w 523799"/>
                    <a:gd name="connsiteY914" fmla="*/ 248068 h 656372"/>
                    <a:gd name="connsiteX915" fmla="*/ 30723 w 523799"/>
                    <a:gd name="connsiteY915" fmla="*/ 243800 h 656372"/>
                    <a:gd name="connsiteX916" fmla="*/ 29874 w 523799"/>
                    <a:gd name="connsiteY916" fmla="*/ 242952 h 656372"/>
                    <a:gd name="connsiteX917" fmla="*/ 27300 w 523799"/>
                    <a:gd name="connsiteY917" fmla="*/ 239532 h 656372"/>
                    <a:gd name="connsiteX918" fmla="*/ 23904 w 523799"/>
                    <a:gd name="connsiteY918" fmla="*/ 237835 h 656372"/>
                    <a:gd name="connsiteX919" fmla="*/ 23904 w 523799"/>
                    <a:gd name="connsiteY919" fmla="*/ 236112 h 656372"/>
                    <a:gd name="connsiteX920" fmla="*/ 24753 w 523799"/>
                    <a:gd name="connsiteY920" fmla="*/ 233566 h 656372"/>
                    <a:gd name="connsiteX921" fmla="*/ 24753 w 523799"/>
                    <a:gd name="connsiteY921" fmla="*/ 232718 h 656372"/>
                    <a:gd name="connsiteX922" fmla="*/ 24753 w 523799"/>
                    <a:gd name="connsiteY922" fmla="*/ 231870 h 656372"/>
                    <a:gd name="connsiteX923" fmla="*/ 23055 w 523799"/>
                    <a:gd name="connsiteY923" fmla="*/ 231870 h 656372"/>
                    <a:gd name="connsiteX924" fmla="*/ 22180 w 523799"/>
                    <a:gd name="connsiteY924" fmla="*/ 231021 h 656372"/>
                    <a:gd name="connsiteX925" fmla="*/ 23055 w 523799"/>
                    <a:gd name="connsiteY925" fmla="*/ 231021 h 656372"/>
                    <a:gd name="connsiteX926" fmla="*/ 24753 w 523799"/>
                    <a:gd name="connsiteY926" fmla="*/ 231021 h 656372"/>
                    <a:gd name="connsiteX927" fmla="*/ 25602 w 523799"/>
                    <a:gd name="connsiteY927" fmla="*/ 228450 h 656372"/>
                    <a:gd name="connsiteX928" fmla="*/ 26451 w 523799"/>
                    <a:gd name="connsiteY928" fmla="*/ 228450 h 656372"/>
                    <a:gd name="connsiteX929" fmla="*/ 27300 w 523799"/>
                    <a:gd name="connsiteY929" fmla="*/ 225905 h 656372"/>
                    <a:gd name="connsiteX930" fmla="*/ 29025 w 523799"/>
                    <a:gd name="connsiteY930" fmla="*/ 224181 h 656372"/>
                    <a:gd name="connsiteX931" fmla="*/ 29025 w 523799"/>
                    <a:gd name="connsiteY931" fmla="*/ 220788 h 656372"/>
                    <a:gd name="connsiteX932" fmla="*/ 30723 w 523799"/>
                    <a:gd name="connsiteY932" fmla="*/ 218216 h 656372"/>
                    <a:gd name="connsiteX933" fmla="*/ 30723 w 523799"/>
                    <a:gd name="connsiteY933" fmla="*/ 214823 h 656372"/>
                    <a:gd name="connsiteX934" fmla="*/ 30723 w 523799"/>
                    <a:gd name="connsiteY934" fmla="*/ 213948 h 656372"/>
                    <a:gd name="connsiteX935" fmla="*/ 32421 w 523799"/>
                    <a:gd name="connsiteY935" fmla="*/ 210554 h 656372"/>
                    <a:gd name="connsiteX936" fmla="*/ 32421 w 523799"/>
                    <a:gd name="connsiteY936" fmla="*/ 207135 h 656372"/>
                    <a:gd name="connsiteX937" fmla="*/ 32421 w 523799"/>
                    <a:gd name="connsiteY937" fmla="*/ 206286 h 656372"/>
                    <a:gd name="connsiteX938" fmla="*/ 34145 w 523799"/>
                    <a:gd name="connsiteY938" fmla="*/ 204589 h 656372"/>
                    <a:gd name="connsiteX939" fmla="*/ 35843 w 523799"/>
                    <a:gd name="connsiteY939" fmla="*/ 201169 h 656372"/>
                    <a:gd name="connsiteX940" fmla="*/ 37541 w 523799"/>
                    <a:gd name="connsiteY940" fmla="*/ 200321 h 656372"/>
                    <a:gd name="connsiteX941" fmla="*/ 37541 w 523799"/>
                    <a:gd name="connsiteY941" fmla="*/ 199473 h 656372"/>
                    <a:gd name="connsiteX942" fmla="*/ 37541 w 523799"/>
                    <a:gd name="connsiteY942" fmla="*/ 197776 h 656372"/>
                    <a:gd name="connsiteX943" fmla="*/ 35843 w 523799"/>
                    <a:gd name="connsiteY943" fmla="*/ 187543 h 656372"/>
                    <a:gd name="connsiteX944" fmla="*/ 40115 w 523799"/>
                    <a:gd name="connsiteY944" fmla="*/ 180703 h 656372"/>
                    <a:gd name="connsiteX945" fmla="*/ 41813 w 523799"/>
                    <a:gd name="connsiteY945" fmla="*/ 179006 h 656372"/>
                    <a:gd name="connsiteX946" fmla="*/ 38390 w 523799"/>
                    <a:gd name="connsiteY946" fmla="*/ 178157 h 656372"/>
                    <a:gd name="connsiteX947" fmla="*/ 36692 w 523799"/>
                    <a:gd name="connsiteY947" fmla="*/ 177309 h 656372"/>
                    <a:gd name="connsiteX948" fmla="*/ 36692 w 523799"/>
                    <a:gd name="connsiteY948" fmla="*/ 175612 h 656372"/>
                    <a:gd name="connsiteX949" fmla="*/ 34994 w 523799"/>
                    <a:gd name="connsiteY949" fmla="*/ 173041 h 656372"/>
                    <a:gd name="connsiteX950" fmla="*/ 35843 w 523799"/>
                    <a:gd name="connsiteY950" fmla="*/ 172192 h 656372"/>
                    <a:gd name="connsiteX951" fmla="*/ 37541 w 523799"/>
                    <a:gd name="connsiteY951" fmla="*/ 167076 h 656372"/>
                    <a:gd name="connsiteX952" fmla="*/ 36692 w 523799"/>
                    <a:gd name="connsiteY952" fmla="*/ 165379 h 656372"/>
                    <a:gd name="connsiteX953" fmla="*/ 38390 w 523799"/>
                    <a:gd name="connsiteY953" fmla="*/ 163656 h 656372"/>
                    <a:gd name="connsiteX954" fmla="*/ 38390 w 523799"/>
                    <a:gd name="connsiteY954" fmla="*/ 162807 h 656372"/>
                    <a:gd name="connsiteX955" fmla="*/ 37541 w 523799"/>
                    <a:gd name="connsiteY955" fmla="*/ 161959 h 656372"/>
                    <a:gd name="connsiteX956" fmla="*/ 34994 w 523799"/>
                    <a:gd name="connsiteY956" fmla="*/ 161959 h 656372"/>
                    <a:gd name="connsiteX957" fmla="*/ 32421 w 523799"/>
                    <a:gd name="connsiteY957" fmla="*/ 161111 h 656372"/>
                    <a:gd name="connsiteX958" fmla="*/ 31572 w 523799"/>
                    <a:gd name="connsiteY958" fmla="*/ 161111 h 656372"/>
                    <a:gd name="connsiteX959" fmla="*/ 29874 w 523799"/>
                    <a:gd name="connsiteY959" fmla="*/ 160262 h 656372"/>
                    <a:gd name="connsiteX960" fmla="*/ 29874 w 523799"/>
                    <a:gd name="connsiteY960" fmla="*/ 159414 h 656372"/>
                    <a:gd name="connsiteX961" fmla="*/ 29025 w 523799"/>
                    <a:gd name="connsiteY961" fmla="*/ 160262 h 656372"/>
                    <a:gd name="connsiteX962" fmla="*/ 28149 w 523799"/>
                    <a:gd name="connsiteY962" fmla="*/ 159414 h 656372"/>
                    <a:gd name="connsiteX963" fmla="*/ 26451 w 523799"/>
                    <a:gd name="connsiteY963" fmla="*/ 160262 h 656372"/>
                    <a:gd name="connsiteX964" fmla="*/ 24753 w 523799"/>
                    <a:gd name="connsiteY964" fmla="*/ 160262 h 656372"/>
                    <a:gd name="connsiteX965" fmla="*/ 23055 w 523799"/>
                    <a:gd name="connsiteY965" fmla="*/ 161111 h 656372"/>
                    <a:gd name="connsiteX966" fmla="*/ 21331 w 523799"/>
                    <a:gd name="connsiteY966" fmla="*/ 161959 h 656372"/>
                    <a:gd name="connsiteX967" fmla="*/ 20482 w 523799"/>
                    <a:gd name="connsiteY967" fmla="*/ 161959 h 656372"/>
                    <a:gd name="connsiteX968" fmla="*/ 20482 w 523799"/>
                    <a:gd name="connsiteY968" fmla="*/ 161111 h 656372"/>
                    <a:gd name="connsiteX969" fmla="*/ 23055 w 523799"/>
                    <a:gd name="connsiteY969" fmla="*/ 159414 h 656372"/>
                    <a:gd name="connsiteX970" fmla="*/ 22180 w 523799"/>
                    <a:gd name="connsiteY970" fmla="*/ 157691 h 656372"/>
                    <a:gd name="connsiteX971" fmla="*/ 21331 w 523799"/>
                    <a:gd name="connsiteY971" fmla="*/ 155994 h 656372"/>
                    <a:gd name="connsiteX972" fmla="*/ 22180 w 523799"/>
                    <a:gd name="connsiteY972" fmla="*/ 155145 h 656372"/>
                    <a:gd name="connsiteX973" fmla="*/ 22180 w 523799"/>
                    <a:gd name="connsiteY973" fmla="*/ 154297 h 656372"/>
                    <a:gd name="connsiteX974" fmla="*/ 23055 w 523799"/>
                    <a:gd name="connsiteY974" fmla="*/ 154297 h 656372"/>
                    <a:gd name="connsiteX975" fmla="*/ 23055 w 523799"/>
                    <a:gd name="connsiteY975" fmla="*/ 153449 h 656372"/>
                    <a:gd name="connsiteX976" fmla="*/ 23904 w 523799"/>
                    <a:gd name="connsiteY976" fmla="*/ 153449 h 656372"/>
                    <a:gd name="connsiteX977" fmla="*/ 25602 w 523799"/>
                    <a:gd name="connsiteY977" fmla="*/ 149180 h 656372"/>
                    <a:gd name="connsiteX978" fmla="*/ 23904 w 523799"/>
                    <a:gd name="connsiteY978" fmla="*/ 145760 h 656372"/>
                    <a:gd name="connsiteX979" fmla="*/ 22180 w 523799"/>
                    <a:gd name="connsiteY979" fmla="*/ 144064 h 656372"/>
                    <a:gd name="connsiteX980" fmla="*/ 21331 w 523799"/>
                    <a:gd name="connsiteY980" fmla="*/ 142367 h 656372"/>
                    <a:gd name="connsiteX981" fmla="*/ 20482 w 523799"/>
                    <a:gd name="connsiteY981" fmla="*/ 140644 h 656372"/>
                    <a:gd name="connsiteX982" fmla="*/ 20482 w 523799"/>
                    <a:gd name="connsiteY982" fmla="*/ 139795 h 656372"/>
                    <a:gd name="connsiteX983" fmla="*/ 19633 w 523799"/>
                    <a:gd name="connsiteY983" fmla="*/ 138947 h 656372"/>
                    <a:gd name="connsiteX984" fmla="*/ 18784 w 523799"/>
                    <a:gd name="connsiteY984" fmla="*/ 138099 h 656372"/>
                    <a:gd name="connsiteX985" fmla="*/ 18784 w 523799"/>
                    <a:gd name="connsiteY985" fmla="*/ 137250 h 656372"/>
                    <a:gd name="connsiteX986" fmla="*/ 17935 w 523799"/>
                    <a:gd name="connsiteY986" fmla="*/ 134679 h 656372"/>
                    <a:gd name="connsiteX987" fmla="*/ 17059 w 523799"/>
                    <a:gd name="connsiteY987" fmla="*/ 134679 h 656372"/>
                    <a:gd name="connsiteX988" fmla="*/ 17059 w 523799"/>
                    <a:gd name="connsiteY988" fmla="*/ 133830 h 656372"/>
                    <a:gd name="connsiteX989" fmla="*/ 15361 w 523799"/>
                    <a:gd name="connsiteY989" fmla="*/ 135527 h 656372"/>
                    <a:gd name="connsiteX990" fmla="*/ 15361 w 523799"/>
                    <a:gd name="connsiteY990" fmla="*/ 134679 h 656372"/>
                    <a:gd name="connsiteX991" fmla="*/ 19633 w 523799"/>
                    <a:gd name="connsiteY991" fmla="*/ 130410 h 656372"/>
                    <a:gd name="connsiteX992" fmla="*/ 21331 w 523799"/>
                    <a:gd name="connsiteY992" fmla="*/ 127865 h 656372"/>
                    <a:gd name="connsiteX993" fmla="*/ 19633 w 523799"/>
                    <a:gd name="connsiteY993" fmla="*/ 126168 h 656372"/>
                    <a:gd name="connsiteX994" fmla="*/ 20482 w 523799"/>
                    <a:gd name="connsiteY994" fmla="*/ 121900 h 656372"/>
                    <a:gd name="connsiteX995" fmla="*/ 21331 w 523799"/>
                    <a:gd name="connsiteY995" fmla="*/ 121052 h 656372"/>
                    <a:gd name="connsiteX996" fmla="*/ 23055 w 523799"/>
                    <a:gd name="connsiteY996" fmla="*/ 121052 h 656372"/>
                    <a:gd name="connsiteX997" fmla="*/ 23055 w 523799"/>
                    <a:gd name="connsiteY997" fmla="*/ 120203 h 656372"/>
                    <a:gd name="connsiteX998" fmla="*/ 20482 w 523799"/>
                    <a:gd name="connsiteY998" fmla="*/ 118480 h 656372"/>
                    <a:gd name="connsiteX999" fmla="*/ 17935 w 523799"/>
                    <a:gd name="connsiteY999" fmla="*/ 118480 h 656372"/>
                    <a:gd name="connsiteX1000" fmla="*/ 16210 w 523799"/>
                    <a:gd name="connsiteY1000" fmla="*/ 116783 h 656372"/>
                    <a:gd name="connsiteX1001" fmla="*/ 14512 w 523799"/>
                    <a:gd name="connsiteY1001" fmla="*/ 116783 h 656372"/>
                    <a:gd name="connsiteX1002" fmla="*/ 11965 w 523799"/>
                    <a:gd name="connsiteY1002" fmla="*/ 116783 h 656372"/>
                    <a:gd name="connsiteX1003" fmla="*/ 10241 w 523799"/>
                    <a:gd name="connsiteY1003" fmla="*/ 115935 h 656372"/>
                    <a:gd name="connsiteX1004" fmla="*/ 9392 w 523799"/>
                    <a:gd name="connsiteY1004" fmla="*/ 115087 h 656372"/>
                    <a:gd name="connsiteX1005" fmla="*/ 10241 w 523799"/>
                    <a:gd name="connsiteY1005" fmla="*/ 114212 h 656372"/>
                    <a:gd name="connsiteX1006" fmla="*/ 11090 w 523799"/>
                    <a:gd name="connsiteY1006" fmla="*/ 108247 h 656372"/>
                    <a:gd name="connsiteX1007" fmla="*/ 9392 w 523799"/>
                    <a:gd name="connsiteY1007" fmla="*/ 104005 h 656372"/>
                    <a:gd name="connsiteX1008" fmla="*/ 7694 w 523799"/>
                    <a:gd name="connsiteY1008" fmla="*/ 103156 h 656372"/>
                    <a:gd name="connsiteX1009" fmla="*/ 5969 w 523799"/>
                    <a:gd name="connsiteY1009" fmla="*/ 102281 h 656372"/>
                    <a:gd name="connsiteX1010" fmla="*/ 5969 w 523799"/>
                    <a:gd name="connsiteY1010" fmla="*/ 101433 h 656372"/>
                    <a:gd name="connsiteX1011" fmla="*/ 6845 w 523799"/>
                    <a:gd name="connsiteY1011" fmla="*/ 100585 h 656372"/>
                    <a:gd name="connsiteX1012" fmla="*/ 6845 w 523799"/>
                    <a:gd name="connsiteY1012" fmla="*/ 99736 h 656372"/>
                    <a:gd name="connsiteX1013" fmla="*/ 10241 w 523799"/>
                    <a:gd name="connsiteY1013" fmla="*/ 99736 h 656372"/>
                    <a:gd name="connsiteX1014" fmla="*/ 11965 w 523799"/>
                    <a:gd name="connsiteY1014" fmla="*/ 97165 h 656372"/>
                    <a:gd name="connsiteX1015" fmla="*/ 11965 w 523799"/>
                    <a:gd name="connsiteY1015" fmla="*/ 92923 h 656372"/>
                    <a:gd name="connsiteX1016" fmla="*/ 12814 w 523799"/>
                    <a:gd name="connsiteY1016" fmla="*/ 92048 h 656372"/>
                    <a:gd name="connsiteX1017" fmla="*/ 15361 w 523799"/>
                    <a:gd name="connsiteY1017" fmla="*/ 91200 h 656372"/>
                    <a:gd name="connsiteX1018" fmla="*/ 13663 w 523799"/>
                    <a:gd name="connsiteY1018" fmla="*/ 91200 h 656372"/>
                    <a:gd name="connsiteX1019" fmla="*/ 11965 w 523799"/>
                    <a:gd name="connsiteY1019" fmla="*/ 92048 h 656372"/>
                    <a:gd name="connsiteX1020" fmla="*/ 11965 w 523799"/>
                    <a:gd name="connsiteY1020" fmla="*/ 91200 h 656372"/>
                    <a:gd name="connsiteX1021" fmla="*/ 11090 w 523799"/>
                    <a:gd name="connsiteY1021" fmla="*/ 87806 h 656372"/>
                    <a:gd name="connsiteX1022" fmla="*/ 9392 w 523799"/>
                    <a:gd name="connsiteY1022" fmla="*/ 86083 h 656372"/>
                    <a:gd name="connsiteX1023" fmla="*/ 9392 w 523799"/>
                    <a:gd name="connsiteY1023" fmla="*/ 84386 h 656372"/>
                    <a:gd name="connsiteX1024" fmla="*/ 9392 w 523799"/>
                    <a:gd name="connsiteY1024" fmla="*/ 81841 h 656372"/>
                    <a:gd name="connsiteX1025" fmla="*/ 9392 w 523799"/>
                    <a:gd name="connsiteY1025" fmla="*/ 80993 h 656372"/>
                    <a:gd name="connsiteX1026" fmla="*/ 8543 w 523799"/>
                    <a:gd name="connsiteY1026" fmla="*/ 80993 h 656372"/>
                    <a:gd name="connsiteX1027" fmla="*/ 4271 w 523799"/>
                    <a:gd name="connsiteY1027" fmla="*/ 80993 h 656372"/>
                    <a:gd name="connsiteX1028" fmla="*/ 3422 w 523799"/>
                    <a:gd name="connsiteY1028" fmla="*/ 79269 h 656372"/>
                    <a:gd name="connsiteX1029" fmla="*/ 2573 w 523799"/>
                    <a:gd name="connsiteY1029" fmla="*/ 79269 h 656372"/>
                    <a:gd name="connsiteX1030" fmla="*/ 2573 w 523799"/>
                    <a:gd name="connsiteY1030" fmla="*/ 76724 h 656372"/>
                    <a:gd name="connsiteX1031" fmla="*/ 2573 w 523799"/>
                    <a:gd name="connsiteY1031" fmla="*/ 75001 h 656372"/>
                    <a:gd name="connsiteX1032" fmla="*/ 0 w 523799"/>
                    <a:gd name="connsiteY1032" fmla="*/ 75876 h 656372"/>
                    <a:gd name="connsiteX1033" fmla="*/ 0 w 523799"/>
                    <a:gd name="connsiteY1033" fmla="*/ 75001 h 656372"/>
                    <a:gd name="connsiteX1034" fmla="*/ 876 w 523799"/>
                    <a:gd name="connsiteY1034" fmla="*/ 73304 h 65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Lst>
                  <a:rect l="l" t="t" r="r" b="b"/>
                  <a:pathLst>
                    <a:path w="523799" h="656372">
                      <a:moveTo>
                        <a:pt x="876" y="73304"/>
                      </a:moveTo>
                      <a:lnTo>
                        <a:pt x="876" y="71608"/>
                      </a:lnTo>
                      <a:lnTo>
                        <a:pt x="2573" y="69884"/>
                      </a:lnTo>
                      <a:lnTo>
                        <a:pt x="2573" y="69036"/>
                      </a:lnTo>
                      <a:lnTo>
                        <a:pt x="4271" y="64794"/>
                      </a:lnTo>
                      <a:lnTo>
                        <a:pt x="11965" y="51141"/>
                      </a:lnTo>
                      <a:lnTo>
                        <a:pt x="11965" y="48596"/>
                      </a:lnTo>
                      <a:lnTo>
                        <a:pt x="12814" y="46872"/>
                      </a:lnTo>
                      <a:lnTo>
                        <a:pt x="15361" y="44327"/>
                      </a:lnTo>
                      <a:lnTo>
                        <a:pt x="17059" y="42631"/>
                      </a:lnTo>
                      <a:lnTo>
                        <a:pt x="17059" y="40907"/>
                      </a:lnTo>
                      <a:lnTo>
                        <a:pt x="18784" y="40907"/>
                      </a:lnTo>
                      <a:lnTo>
                        <a:pt x="18784" y="40059"/>
                      </a:lnTo>
                      <a:lnTo>
                        <a:pt x="20482" y="39211"/>
                      </a:lnTo>
                      <a:lnTo>
                        <a:pt x="20482" y="36665"/>
                      </a:lnTo>
                      <a:lnTo>
                        <a:pt x="19633" y="36665"/>
                      </a:lnTo>
                      <a:lnTo>
                        <a:pt x="20482" y="34942"/>
                      </a:lnTo>
                      <a:lnTo>
                        <a:pt x="20482" y="34094"/>
                      </a:lnTo>
                      <a:lnTo>
                        <a:pt x="21331" y="32397"/>
                      </a:lnTo>
                      <a:lnTo>
                        <a:pt x="20482" y="31549"/>
                      </a:lnTo>
                      <a:lnTo>
                        <a:pt x="21331" y="31549"/>
                      </a:lnTo>
                      <a:lnTo>
                        <a:pt x="20482" y="29825"/>
                      </a:lnTo>
                      <a:lnTo>
                        <a:pt x="20482" y="28129"/>
                      </a:lnTo>
                      <a:lnTo>
                        <a:pt x="18784" y="25584"/>
                      </a:lnTo>
                      <a:lnTo>
                        <a:pt x="18784" y="23860"/>
                      </a:lnTo>
                      <a:lnTo>
                        <a:pt x="17059" y="23860"/>
                      </a:lnTo>
                      <a:lnTo>
                        <a:pt x="15361" y="23860"/>
                      </a:lnTo>
                      <a:lnTo>
                        <a:pt x="12814" y="22164"/>
                      </a:lnTo>
                      <a:lnTo>
                        <a:pt x="12814" y="21315"/>
                      </a:lnTo>
                      <a:lnTo>
                        <a:pt x="11965" y="21315"/>
                      </a:lnTo>
                      <a:lnTo>
                        <a:pt x="11965" y="17895"/>
                      </a:lnTo>
                      <a:lnTo>
                        <a:pt x="17935" y="14502"/>
                      </a:lnTo>
                      <a:lnTo>
                        <a:pt x="18784" y="13627"/>
                      </a:lnTo>
                      <a:lnTo>
                        <a:pt x="20482" y="12779"/>
                      </a:lnTo>
                      <a:lnTo>
                        <a:pt x="23904" y="13627"/>
                      </a:lnTo>
                      <a:lnTo>
                        <a:pt x="29025" y="13627"/>
                      </a:lnTo>
                      <a:lnTo>
                        <a:pt x="30723" y="12779"/>
                      </a:lnTo>
                      <a:lnTo>
                        <a:pt x="37541" y="13627"/>
                      </a:lnTo>
                      <a:lnTo>
                        <a:pt x="40115" y="14502"/>
                      </a:lnTo>
                      <a:lnTo>
                        <a:pt x="40964" y="13627"/>
                      </a:lnTo>
                      <a:lnTo>
                        <a:pt x="41813" y="14502"/>
                      </a:lnTo>
                      <a:lnTo>
                        <a:pt x="45235" y="14502"/>
                      </a:lnTo>
                      <a:lnTo>
                        <a:pt x="52054" y="13627"/>
                      </a:lnTo>
                      <a:lnTo>
                        <a:pt x="53752" y="12779"/>
                      </a:lnTo>
                      <a:lnTo>
                        <a:pt x="57174" y="11930"/>
                      </a:lnTo>
                      <a:lnTo>
                        <a:pt x="58872" y="11082"/>
                      </a:lnTo>
                      <a:lnTo>
                        <a:pt x="63992" y="11082"/>
                      </a:lnTo>
                      <a:lnTo>
                        <a:pt x="64841" y="9385"/>
                      </a:lnTo>
                      <a:lnTo>
                        <a:pt x="65690" y="10233"/>
                      </a:lnTo>
                      <a:lnTo>
                        <a:pt x="68264" y="10233"/>
                      </a:lnTo>
                      <a:lnTo>
                        <a:pt x="68264" y="9385"/>
                      </a:lnTo>
                      <a:lnTo>
                        <a:pt x="69113" y="10233"/>
                      </a:lnTo>
                      <a:lnTo>
                        <a:pt x="69962" y="9385"/>
                      </a:lnTo>
                      <a:lnTo>
                        <a:pt x="70811" y="10233"/>
                      </a:lnTo>
                      <a:lnTo>
                        <a:pt x="71660" y="10233"/>
                      </a:lnTo>
                      <a:lnTo>
                        <a:pt x="72509" y="12779"/>
                      </a:lnTo>
                      <a:lnTo>
                        <a:pt x="74233" y="11930"/>
                      </a:lnTo>
                      <a:lnTo>
                        <a:pt x="75931" y="11930"/>
                      </a:lnTo>
                      <a:lnTo>
                        <a:pt x="78505" y="11082"/>
                      </a:lnTo>
                      <a:lnTo>
                        <a:pt x="81052" y="8537"/>
                      </a:lnTo>
                      <a:lnTo>
                        <a:pt x="82750" y="8537"/>
                      </a:lnTo>
                      <a:lnTo>
                        <a:pt x="86172" y="8537"/>
                      </a:lnTo>
                      <a:lnTo>
                        <a:pt x="92142" y="8537"/>
                      </a:lnTo>
                      <a:lnTo>
                        <a:pt x="93840" y="7662"/>
                      </a:lnTo>
                      <a:lnTo>
                        <a:pt x="97262" y="8537"/>
                      </a:lnTo>
                      <a:lnTo>
                        <a:pt x="104081" y="7662"/>
                      </a:lnTo>
                      <a:lnTo>
                        <a:pt x="106654" y="6813"/>
                      </a:lnTo>
                      <a:lnTo>
                        <a:pt x="107503" y="5965"/>
                      </a:lnTo>
                      <a:lnTo>
                        <a:pt x="111748" y="4268"/>
                      </a:lnTo>
                      <a:lnTo>
                        <a:pt x="113473" y="2545"/>
                      </a:lnTo>
                      <a:lnTo>
                        <a:pt x="113473" y="848"/>
                      </a:lnTo>
                      <a:lnTo>
                        <a:pt x="116020" y="0"/>
                      </a:lnTo>
                      <a:lnTo>
                        <a:pt x="121140" y="2545"/>
                      </a:lnTo>
                      <a:lnTo>
                        <a:pt x="123714" y="3420"/>
                      </a:lnTo>
                      <a:lnTo>
                        <a:pt x="127958" y="3420"/>
                      </a:lnTo>
                      <a:lnTo>
                        <a:pt x="131381" y="3420"/>
                      </a:lnTo>
                      <a:lnTo>
                        <a:pt x="137350" y="2545"/>
                      </a:lnTo>
                      <a:lnTo>
                        <a:pt x="142471" y="3420"/>
                      </a:lnTo>
                      <a:lnTo>
                        <a:pt x="145893" y="3420"/>
                      </a:lnTo>
                      <a:lnTo>
                        <a:pt x="145893" y="2545"/>
                      </a:lnTo>
                      <a:lnTo>
                        <a:pt x="151014" y="3420"/>
                      </a:lnTo>
                      <a:lnTo>
                        <a:pt x="155259" y="4268"/>
                      </a:lnTo>
                      <a:lnTo>
                        <a:pt x="154410" y="3420"/>
                      </a:lnTo>
                      <a:lnTo>
                        <a:pt x="158681" y="5965"/>
                      </a:lnTo>
                      <a:lnTo>
                        <a:pt x="159530" y="6813"/>
                      </a:lnTo>
                      <a:lnTo>
                        <a:pt x="162104" y="5965"/>
                      </a:lnTo>
                      <a:lnTo>
                        <a:pt x="162104" y="5117"/>
                      </a:lnTo>
                      <a:lnTo>
                        <a:pt x="166349" y="5117"/>
                      </a:lnTo>
                      <a:lnTo>
                        <a:pt x="168922" y="5965"/>
                      </a:lnTo>
                      <a:lnTo>
                        <a:pt x="168922" y="6813"/>
                      </a:lnTo>
                      <a:lnTo>
                        <a:pt x="169771" y="6813"/>
                      </a:lnTo>
                      <a:lnTo>
                        <a:pt x="170620" y="6813"/>
                      </a:lnTo>
                      <a:lnTo>
                        <a:pt x="171469" y="6813"/>
                      </a:lnTo>
                      <a:lnTo>
                        <a:pt x="173194" y="6813"/>
                      </a:lnTo>
                      <a:lnTo>
                        <a:pt x="175741" y="7662"/>
                      </a:lnTo>
                      <a:lnTo>
                        <a:pt x="176590" y="6813"/>
                      </a:lnTo>
                      <a:lnTo>
                        <a:pt x="174892" y="6813"/>
                      </a:lnTo>
                      <a:lnTo>
                        <a:pt x="175741" y="5965"/>
                      </a:lnTo>
                      <a:lnTo>
                        <a:pt x="180012" y="8537"/>
                      </a:lnTo>
                      <a:lnTo>
                        <a:pt x="181710" y="8537"/>
                      </a:lnTo>
                      <a:lnTo>
                        <a:pt x="180012" y="7662"/>
                      </a:lnTo>
                      <a:lnTo>
                        <a:pt x="178288" y="7662"/>
                      </a:lnTo>
                      <a:lnTo>
                        <a:pt x="180012" y="7662"/>
                      </a:lnTo>
                      <a:lnTo>
                        <a:pt x="184284" y="9385"/>
                      </a:lnTo>
                      <a:lnTo>
                        <a:pt x="182559" y="8537"/>
                      </a:lnTo>
                      <a:lnTo>
                        <a:pt x="185982" y="9385"/>
                      </a:lnTo>
                      <a:lnTo>
                        <a:pt x="186831" y="11082"/>
                      </a:lnTo>
                      <a:lnTo>
                        <a:pt x="189377" y="11930"/>
                      </a:lnTo>
                      <a:lnTo>
                        <a:pt x="190253" y="11930"/>
                      </a:lnTo>
                      <a:lnTo>
                        <a:pt x="191102" y="12779"/>
                      </a:lnTo>
                      <a:lnTo>
                        <a:pt x="191951" y="12779"/>
                      </a:lnTo>
                      <a:lnTo>
                        <a:pt x="192800" y="12779"/>
                      </a:lnTo>
                      <a:lnTo>
                        <a:pt x="196222" y="15350"/>
                      </a:lnTo>
                      <a:lnTo>
                        <a:pt x="199618" y="17895"/>
                      </a:lnTo>
                      <a:lnTo>
                        <a:pt x="201343" y="18744"/>
                      </a:lnTo>
                      <a:lnTo>
                        <a:pt x="204739" y="21315"/>
                      </a:lnTo>
                      <a:lnTo>
                        <a:pt x="207312" y="22164"/>
                      </a:lnTo>
                      <a:lnTo>
                        <a:pt x="210708" y="25584"/>
                      </a:lnTo>
                      <a:lnTo>
                        <a:pt x="211557" y="25584"/>
                      </a:lnTo>
                      <a:lnTo>
                        <a:pt x="214131" y="27280"/>
                      </a:lnTo>
                      <a:lnTo>
                        <a:pt x="217553" y="27280"/>
                      </a:lnTo>
                      <a:lnTo>
                        <a:pt x="219251" y="28129"/>
                      </a:lnTo>
                      <a:lnTo>
                        <a:pt x="220949" y="29825"/>
                      </a:lnTo>
                      <a:lnTo>
                        <a:pt x="221798" y="30700"/>
                      </a:lnTo>
                      <a:lnTo>
                        <a:pt x="222647" y="30700"/>
                      </a:lnTo>
                      <a:lnTo>
                        <a:pt x="224372" y="29825"/>
                      </a:lnTo>
                      <a:lnTo>
                        <a:pt x="226070" y="30700"/>
                      </a:lnTo>
                      <a:lnTo>
                        <a:pt x="227768" y="33245"/>
                      </a:lnTo>
                      <a:lnTo>
                        <a:pt x="229492" y="35791"/>
                      </a:lnTo>
                      <a:lnTo>
                        <a:pt x="230341" y="36665"/>
                      </a:lnTo>
                      <a:lnTo>
                        <a:pt x="232039" y="36665"/>
                      </a:lnTo>
                      <a:lnTo>
                        <a:pt x="234613" y="38362"/>
                      </a:lnTo>
                      <a:lnTo>
                        <a:pt x="238858" y="40907"/>
                      </a:lnTo>
                      <a:lnTo>
                        <a:pt x="243129" y="42631"/>
                      </a:lnTo>
                      <a:lnTo>
                        <a:pt x="245703" y="46024"/>
                      </a:lnTo>
                      <a:lnTo>
                        <a:pt x="249098" y="46872"/>
                      </a:lnTo>
                      <a:lnTo>
                        <a:pt x="251672" y="47721"/>
                      </a:lnTo>
                      <a:lnTo>
                        <a:pt x="254219" y="50292"/>
                      </a:lnTo>
                      <a:lnTo>
                        <a:pt x="255917" y="51141"/>
                      </a:lnTo>
                      <a:lnTo>
                        <a:pt x="258490" y="50292"/>
                      </a:lnTo>
                      <a:lnTo>
                        <a:pt x="261037" y="51141"/>
                      </a:lnTo>
                      <a:lnTo>
                        <a:pt x="263611" y="53712"/>
                      </a:lnTo>
                      <a:lnTo>
                        <a:pt x="264460" y="54561"/>
                      </a:lnTo>
                      <a:lnTo>
                        <a:pt x="265309" y="54561"/>
                      </a:lnTo>
                      <a:lnTo>
                        <a:pt x="267007" y="55409"/>
                      </a:lnTo>
                      <a:lnTo>
                        <a:pt x="268731" y="56257"/>
                      </a:lnTo>
                      <a:lnTo>
                        <a:pt x="271278" y="56257"/>
                      </a:lnTo>
                      <a:lnTo>
                        <a:pt x="272127" y="56257"/>
                      </a:lnTo>
                      <a:lnTo>
                        <a:pt x="273852" y="57954"/>
                      </a:lnTo>
                      <a:lnTo>
                        <a:pt x="275550" y="59677"/>
                      </a:lnTo>
                      <a:lnTo>
                        <a:pt x="280670" y="65643"/>
                      </a:lnTo>
                      <a:lnTo>
                        <a:pt x="283217" y="69884"/>
                      </a:lnTo>
                      <a:lnTo>
                        <a:pt x="284066" y="69884"/>
                      </a:lnTo>
                      <a:lnTo>
                        <a:pt x="284066" y="70759"/>
                      </a:lnTo>
                      <a:lnTo>
                        <a:pt x="286640" y="72456"/>
                      </a:lnTo>
                      <a:lnTo>
                        <a:pt x="288338" y="72456"/>
                      </a:lnTo>
                      <a:lnTo>
                        <a:pt x="289187" y="72456"/>
                      </a:lnTo>
                      <a:lnTo>
                        <a:pt x="290062" y="72456"/>
                      </a:lnTo>
                      <a:lnTo>
                        <a:pt x="290911" y="75001"/>
                      </a:lnTo>
                      <a:lnTo>
                        <a:pt x="293458" y="78421"/>
                      </a:lnTo>
                      <a:lnTo>
                        <a:pt x="296032" y="80118"/>
                      </a:lnTo>
                      <a:lnTo>
                        <a:pt x="296032" y="79269"/>
                      </a:lnTo>
                      <a:lnTo>
                        <a:pt x="297730" y="80993"/>
                      </a:lnTo>
                      <a:lnTo>
                        <a:pt x="299428" y="80993"/>
                      </a:lnTo>
                      <a:lnTo>
                        <a:pt x="301152" y="80118"/>
                      </a:lnTo>
                      <a:lnTo>
                        <a:pt x="302001" y="80118"/>
                      </a:lnTo>
                      <a:lnTo>
                        <a:pt x="302850" y="79269"/>
                      </a:lnTo>
                      <a:lnTo>
                        <a:pt x="304548" y="79269"/>
                      </a:lnTo>
                      <a:lnTo>
                        <a:pt x="308820" y="81841"/>
                      </a:lnTo>
                      <a:lnTo>
                        <a:pt x="310518" y="85235"/>
                      </a:lnTo>
                      <a:lnTo>
                        <a:pt x="312215" y="86083"/>
                      </a:lnTo>
                      <a:lnTo>
                        <a:pt x="312215" y="87806"/>
                      </a:lnTo>
                      <a:lnTo>
                        <a:pt x="313091" y="87806"/>
                      </a:lnTo>
                      <a:lnTo>
                        <a:pt x="313940" y="91200"/>
                      </a:lnTo>
                      <a:lnTo>
                        <a:pt x="315638" y="92923"/>
                      </a:lnTo>
                      <a:lnTo>
                        <a:pt x="318211" y="92923"/>
                      </a:lnTo>
                      <a:lnTo>
                        <a:pt x="320758" y="95468"/>
                      </a:lnTo>
                      <a:lnTo>
                        <a:pt x="322456" y="97165"/>
                      </a:lnTo>
                      <a:lnTo>
                        <a:pt x="325030" y="98040"/>
                      </a:lnTo>
                      <a:lnTo>
                        <a:pt x="326728" y="98040"/>
                      </a:lnTo>
                      <a:lnTo>
                        <a:pt x="327577" y="98040"/>
                      </a:lnTo>
                      <a:lnTo>
                        <a:pt x="328426" y="98888"/>
                      </a:lnTo>
                      <a:lnTo>
                        <a:pt x="332697" y="104005"/>
                      </a:lnTo>
                      <a:lnTo>
                        <a:pt x="333546" y="105701"/>
                      </a:lnTo>
                      <a:lnTo>
                        <a:pt x="336120" y="108247"/>
                      </a:lnTo>
                      <a:lnTo>
                        <a:pt x="337818" y="108247"/>
                      </a:lnTo>
                      <a:lnTo>
                        <a:pt x="341240" y="109970"/>
                      </a:lnTo>
                      <a:lnTo>
                        <a:pt x="346361" y="115087"/>
                      </a:lnTo>
                      <a:lnTo>
                        <a:pt x="347210" y="115935"/>
                      </a:lnTo>
                      <a:lnTo>
                        <a:pt x="349757" y="116783"/>
                      </a:lnTo>
                      <a:lnTo>
                        <a:pt x="353179" y="116783"/>
                      </a:lnTo>
                      <a:lnTo>
                        <a:pt x="354877" y="117632"/>
                      </a:lnTo>
                      <a:lnTo>
                        <a:pt x="356575" y="117632"/>
                      </a:lnTo>
                      <a:lnTo>
                        <a:pt x="358300" y="118480"/>
                      </a:lnTo>
                      <a:lnTo>
                        <a:pt x="359998" y="119328"/>
                      </a:lnTo>
                      <a:lnTo>
                        <a:pt x="360847" y="120203"/>
                      </a:lnTo>
                      <a:lnTo>
                        <a:pt x="361696" y="120203"/>
                      </a:lnTo>
                      <a:lnTo>
                        <a:pt x="363420" y="121052"/>
                      </a:lnTo>
                      <a:lnTo>
                        <a:pt x="364269" y="121052"/>
                      </a:lnTo>
                      <a:lnTo>
                        <a:pt x="365967" y="121052"/>
                      </a:lnTo>
                      <a:lnTo>
                        <a:pt x="366816" y="121900"/>
                      </a:lnTo>
                      <a:lnTo>
                        <a:pt x="368541" y="121052"/>
                      </a:lnTo>
                      <a:lnTo>
                        <a:pt x="370239" y="121052"/>
                      </a:lnTo>
                      <a:lnTo>
                        <a:pt x="370239" y="120203"/>
                      </a:lnTo>
                      <a:lnTo>
                        <a:pt x="370239" y="119328"/>
                      </a:lnTo>
                      <a:lnTo>
                        <a:pt x="369390" y="118480"/>
                      </a:lnTo>
                      <a:lnTo>
                        <a:pt x="371088" y="120203"/>
                      </a:lnTo>
                      <a:lnTo>
                        <a:pt x="375359" y="127865"/>
                      </a:lnTo>
                      <a:lnTo>
                        <a:pt x="375359" y="128713"/>
                      </a:lnTo>
                      <a:lnTo>
                        <a:pt x="379630" y="134679"/>
                      </a:lnTo>
                      <a:lnTo>
                        <a:pt x="383875" y="141492"/>
                      </a:lnTo>
                      <a:lnTo>
                        <a:pt x="386449" y="144912"/>
                      </a:lnTo>
                      <a:lnTo>
                        <a:pt x="389871" y="147457"/>
                      </a:lnTo>
                      <a:lnTo>
                        <a:pt x="391569" y="149180"/>
                      </a:lnTo>
                      <a:lnTo>
                        <a:pt x="392418" y="150029"/>
                      </a:lnTo>
                      <a:lnTo>
                        <a:pt x="390720" y="149180"/>
                      </a:lnTo>
                      <a:lnTo>
                        <a:pt x="391569" y="150029"/>
                      </a:lnTo>
                      <a:lnTo>
                        <a:pt x="392418" y="150029"/>
                      </a:lnTo>
                      <a:lnTo>
                        <a:pt x="392418" y="149180"/>
                      </a:lnTo>
                      <a:lnTo>
                        <a:pt x="393267" y="149180"/>
                      </a:lnTo>
                      <a:lnTo>
                        <a:pt x="394965" y="149180"/>
                      </a:lnTo>
                      <a:lnTo>
                        <a:pt x="395841" y="150029"/>
                      </a:lnTo>
                      <a:lnTo>
                        <a:pt x="397539" y="152574"/>
                      </a:lnTo>
                      <a:lnTo>
                        <a:pt x="400935" y="156842"/>
                      </a:lnTo>
                      <a:lnTo>
                        <a:pt x="401810" y="157691"/>
                      </a:lnTo>
                      <a:lnTo>
                        <a:pt x="404357" y="161111"/>
                      </a:lnTo>
                      <a:lnTo>
                        <a:pt x="405206" y="161959"/>
                      </a:lnTo>
                      <a:lnTo>
                        <a:pt x="406931" y="164531"/>
                      </a:lnTo>
                      <a:lnTo>
                        <a:pt x="410327" y="169621"/>
                      </a:lnTo>
                      <a:lnTo>
                        <a:pt x="411176" y="170496"/>
                      </a:lnTo>
                      <a:lnTo>
                        <a:pt x="414598" y="176461"/>
                      </a:lnTo>
                      <a:lnTo>
                        <a:pt x="418021" y="178157"/>
                      </a:lnTo>
                      <a:lnTo>
                        <a:pt x="423990" y="184971"/>
                      </a:lnTo>
                      <a:lnTo>
                        <a:pt x="424839" y="185819"/>
                      </a:lnTo>
                      <a:lnTo>
                        <a:pt x="428235" y="189239"/>
                      </a:lnTo>
                      <a:lnTo>
                        <a:pt x="430809" y="190936"/>
                      </a:lnTo>
                      <a:lnTo>
                        <a:pt x="431658" y="191784"/>
                      </a:lnTo>
                      <a:lnTo>
                        <a:pt x="435080" y="195204"/>
                      </a:lnTo>
                      <a:lnTo>
                        <a:pt x="440200" y="200321"/>
                      </a:lnTo>
                      <a:lnTo>
                        <a:pt x="443596" y="202866"/>
                      </a:lnTo>
                      <a:lnTo>
                        <a:pt x="448717" y="206286"/>
                      </a:lnTo>
                      <a:lnTo>
                        <a:pt x="450415" y="206286"/>
                      </a:lnTo>
                      <a:lnTo>
                        <a:pt x="453837" y="208858"/>
                      </a:lnTo>
                      <a:lnTo>
                        <a:pt x="455535" y="208858"/>
                      </a:lnTo>
                      <a:lnTo>
                        <a:pt x="456384" y="208858"/>
                      </a:lnTo>
                      <a:lnTo>
                        <a:pt x="458109" y="209706"/>
                      </a:lnTo>
                      <a:lnTo>
                        <a:pt x="458958" y="208858"/>
                      </a:lnTo>
                      <a:lnTo>
                        <a:pt x="459807" y="212251"/>
                      </a:lnTo>
                      <a:lnTo>
                        <a:pt x="458958" y="212251"/>
                      </a:lnTo>
                      <a:lnTo>
                        <a:pt x="460656" y="214823"/>
                      </a:lnTo>
                      <a:lnTo>
                        <a:pt x="462354" y="218216"/>
                      </a:lnTo>
                      <a:lnTo>
                        <a:pt x="464078" y="221636"/>
                      </a:lnTo>
                      <a:lnTo>
                        <a:pt x="466625" y="224181"/>
                      </a:lnTo>
                      <a:lnTo>
                        <a:pt x="468350" y="225030"/>
                      </a:lnTo>
                      <a:lnTo>
                        <a:pt x="469199" y="225905"/>
                      </a:lnTo>
                      <a:lnTo>
                        <a:pt x="471746" y="229298"/>
                      </a:lnTo>
                      <a:lnTo>
                        <a:pt x="473444" y="231021"/>
                      </a:lnTo>
                      <a:lnTo>
                        <a:pt x="475168" y="232718"/>
                      </a:lnTo>
                      <a:lnTo>
                        <a:pt x="481138" y="237835"/>
                      </a:lnTo>
                      <a:lnTo>
                        <a:pt x="484534" y="239532"/>
                      </a:lnTo>
                      <a:lnTo>
                        <a:pt x="487956" y="240380"/>
                      </a:lnTo>
                      <a:lnTo>
                        <a:pt x="489654" y="239532"/>
                      </a:lnTo>
                      <a:lnTo>
                        <a:pt x="493077" y="237835"/>
                      </a:lnTo>
                      <a:lnTo>
                        <a:pt x="493926" y="238683"/>
                      </a:lnTo>
                      <a:lnTo>
                        <a:pt x="495624" y="240380"/>
                      </a:lnTo>
                      <a:lnTo>
                        <a:pt x="495624" y="241228"/>
                      </a:lnTo>
                      <a:lnTo>
                        <a:pt x="497348" y="241228"/>
                      </a:lnTo>
                      <a:lnTo>
                        <a:pt x="504166" y="244648"/>
                      </a:lnTo>
                      <a:lnTo>
                        <a:pt x="508438" y="245497"/>
                      </a:lnTo>
                      <a:lnTo>
                        <a:pt x="510136" y="246345"/>
                      </a:lnTo>
                      <a:lnTo>
                        <a:pt x="510985" y="247193"/>
                      </a:lnTo>
                      <a:lnTo>
                        <a:pt x="510985" y="246345"/>
                      </a:lnTo>
                      <a:lnTo>
                        <a:pt x="510985" y="247193"/>
                      </a:lnTo>
                      <a:lnTo>
                        <a:pt x="512709" y="247193"/>
                      </a:lnTo>
                      <a:lnTo>
                        <a:pt x="514407" y="248068"/>
                      </a:lnTo>
                      <a:lnTo>
                        <a:pt x="517803" y="250613"/>
                      </a:lnTo>
                      <a:lnTo>
                        <a:pt x="519528" y="253185"/>
                      </a:lnTo>
                      <a:lnTo>
                        <a:pt x="520377" y="254882"/>
                      </a:lnTo>
                      <a:lnTo>
                        <a:pt x="522075" y="260847"/>
                      </a:lnTo>
                      <a:lnTo>
                        <a:pt x="523799" y="265115"/>
                      </a:lnTo>
                      <a:lnTo>
                        <a:pt x="522924" y="265964"/>
                      </a:lnTo>
                      <a:lnTo>
                        <a:pt x="510985" y="268509"/>
                      </a:lnTo>
                      <a:lnTo>
                        <a:pt x="499046" y="271080"/>
                      </a:lnTo>
                      <a:lnTo>
                        <a:pt x="496499" y="271929"/>
                      </a:lnTo>
                      <a:lnTo>
                        <a:pt x="475168" y="277045"/>
                      </a:lnTo>
                      <a:lnTo>
                        <a:pt x="473444" y="282162"/>
                      </a:lnTo>
                      <a:lnTo>
                        <a:pt x="472595" y="286404"/>
                      </a:lnTo>
                      <a:lnTo>
                        <a:pt x="470048" y="293244"/>
                      </a:lnTo>
                      <a:lnTo>
                        <a:pt x="465776" y="294941"/>
                      </a:lnTo>
                      <a:lnTo>
                        <a:pt x="464927" y="295789"/>
                      </a:lnTo>
                      <a:lnTo>
                        <a:pt x="464078" y="296637"/>
                      </a:lnTo>
                      <a:lnTo>
                        <a:pt x="463229" y="300057"/>
                      </a:lnTo>
                      <a:lnTo>
                        <a:pt x="458958" y="304326"/>
                      </a:lnTo>
                      <a:lnTo>
                        <a:pt x="458109" y="311139"/>
                      </a:lnTo>
                      <a:lnTo>
                        <a:pt x="456384" y="313684"/>
                      </a:lnTo>
                      <a:lnTo>
                        <a:pt x="456384" y="315408"/>
                      </a:lnTo>
                      <a:lnTo>
                        <a:pt x="457260" y="316256"/>
                      </a:lnTo>
                      <a:lnTo>
                        <a:pt x="457260" y="317953"/>
                      </a:lnTo>
                      <a:lnTo>
                        <a:pt x="456384" y="320524"/>
                      </a:lnTo>
                      <a:lnTo>
                        <a:pt x="456384" y="322221"/>
                      </a:lnTo>
                      <a:lnTo>
                        <a:pt x="457260" y="323918"/>
                      </a:lnTo>
                      <a:lnTo>
                        <a:pt x="457260" y="324766"/>
                      </a:lnTo>
                      <a:lnTo>
                        <a:pt x="456384" y="324766"/>
                      </a:lnTo>
                      <a:lnTo>
                        <a:pt x="455535" y="325641"/>
                      </a:lnTo>
                      <a:lnTo>
                        <a:pt x="453837" y="327338"/>
                      </a:lnTo>
                      <a:lnTo>
                        <a:pt x="450415" y="329883"/>
                      </a:lnTo>
                      <a:lnTo>
                        <a:pt x="448717" y="330731"/>
                      </a:lnTo>
                      <a:lnTo>
                        <a:pt x="447868" y="333303"/>
                      </a:lnTo>
                      <a:lnTo>
                        <a:pt x="447868" y="334151"/>
                      </a:lnTo>
                      <a:lnTo>
                        <a:pt x="447019" y="335000"/>
                      </a:lnTo>
                      <a:lnTo>
                        <a:pt x="447868" y="337571"/>
                      </a:lnTo>
                      <a:lnTo>
                        <a:pt x="447019" y="339268"/>
                      </a:lnTo>
                      <a:lnTo>
                        <a:pt x="444445" y="342688"/>
                      </a:lnTo>
                      <a:lnTo>
                        <a:pt x="444445" y="343536"/>
                      </a:lnTo>
                      <a:lnTo>
                        <a:pt x="444445" y="344385"/>
                      </a:lnTo>
                      <a:lnTo>
                        <a:pt x="443596" y="348653"/>
                      </a:lnTo>
                      <a:lnTo>
                        <a:pt x="442747" y="349501"/>
                      </a:lnTo>
                      <a:lnTo>
                        <a:pt x="441898" y="351198"/>
                      </a:lnTo>
                      <a:lnTo>
                        <a:pt x="440200" y="352046"/>
                      </a:lnTo>
                      <a:lnTo>
                        <a:pt x="438476" y="352046"/>
                      </a:lnTo>
                      <a:lnTo>
                        <a:pt x="436778" y="355466"/>
                      </a:lnTo>
                      <a:lnTo>
                        <a:pt x="435080" y="356315"/>
                      </a:lnTo>
                      <a:lnTo>
                        <a:pt x="430809" y="358860"/>
                      </a:lnTo>
                      <a:lnTo>
                        <a:pt x="430809" y="359735"/>
                      </a:lnTo>
                      <a:lnTo>
                        <a:pt x="429960" y="360583"/>
                      </a:lnTo>
                      <a:lnTo>
                        <a:pt x="429960" y="362280"/>
                      </a:lnTo>
                      <a:lnTo>
                        <a:pt x="428235" y="363977"/>
                      </a:lnTo>
                      <a:lnTo>
                        <a:pt x="425688" y="369093"/>
                      </a:lnTo>
                      <a:lnTo>
                        <a:pt x="423115" y="369968"/>
                      </a:lnTo>
                      <a:lnTo>
                        <a:pt x="420568" y="372513"/>
                      </a:lnTo>
                      <a:lnTo>
                        <a:pt x="419719" y="373362"/>
                      </a:lnTo>
                      <a:lnTo>
                        <a:pt x="419719" y="376782"/>
                      </a:lnTo>
                      <a:lnTo>
                        <a:pt x="418870" y="379327"/>
                      </a:lnTo>
                      <a:lnTo>
                        <a:pt x="418870" y="381024"/>
                      </a:lnTo>
                      <a:lnTo>
                        <a:pt x="420568" y="380175"/>
                      </a:lnTo>
                      <a:lnTo>
                        <a:pt x="422266" y="380175"/>
                      </a:lnTo>
                      <a:lnTo>
                        <a:pt x="422266" y="381024"/>
                      </a:lnTo>
                      <a:lnTo>
                        <a:pt x="423990" y="381024"/>
                      </a:lnTo>
                      <a:lnTo>
                        <a:pt x="422266" y="384444"/>
                      </a:lnTo>
                      <a:lnTo>
                        <a:pt x="420568" y="387864"/>
                      </a:lnTo>
                      <a:lnTo>
                        <a:pt x="416296" y="392105"/>
                      </a:lnTo>
                      <a:lnTo>
                        <a:pt x="416296" y="392980"/>
                      </a:lnTo>
                      <a:lnTo>
                        <a:pt x="414598" y="394677"/>
                      </a:lnTo>
                      <a:lnTo>
                        <a:pt x="415447" y="396374"/>
                      </a:lnTo>
                      <a:lnTo>
                        <a:pt x="413749" y="401490"/>
                      </a:lnTo>
                      <a:lnTo>
                        <a:pt x="412025" y="403187"/>
                      </a:lnTo>
                      <a:lnTo>
                        <a:pt x="411176" y="404910"/>
                      </a:lnTo>
                      <a:lnTo>
                        <a:pt x="409478" y="406607"/>
                      </a:lnTo>
                      <a:lnTo>
                        <a:pt x="409478" y="408304"/>
                      </a:lnTo>
                      <a:lnTo>
                        <a:pt x="409478" y="409179"/>
                      </a:lnTo>
                      <a:lnTo>
                        <a:pt x="407780" y="410027"/>
                      </a:lnTo>
                      <a:lnTo>
                        <a:pt x="406931" y="410027"/>
                      </a:lnTo>
                      <a:lnTo>
                        <a:pt x="406055" y="410876"/>
                      </a:lnTo>
                      <a:lnTo>
                        <a:pt x="404357" y="411724"/>
                      </a:lnTo>
                      <a:lnTo>
                        <a:pt x="399237" y="415992"/>
                      </a:lnTo>
                      <a:lnTo>
                        <a:pt x="398388" y="417689"/>
                      </a:lnTo>
                      <a:lnTo>
                        <a:pt x="398388" y="421957"/>
                      </a:lnTo>
                      <a:lnTo>
                        <a:pt x="397539" y="422806"/>
                      </a:lnTo>
                      <a:lnTo>
                        <a:pt x="396690" y="422806"/>
                      </a:lnTo>
                      <a:lnTo>
                        <a:pt x="394965" y="424502"/>
                      </a:lnTo>
                      <a:lnTo>
                        <a:pt x="394965" y="425351"/>
                      </a:lnTo>
                      <a:lnTo>
                        <a:pt x="393267" y="425351"/>
                      </a:lnTo>
                      <a:lnTo>
                        <a:pt x="391569" y="427074"/>
                      </a:lnTo>
                      <a:lnTo>
                        <a:pt x="389871" y="426226"/>
                      </a:lnTo>
                      <a:lnTo>
                        <a:pt x="387298" y="426226"/>
                      </a:lnTo>
                      <a:lnTo>
                        <a:pt x="386449" y="424502"/>
                      </a:lnTo>
                      <a:lnTo>
                        <a:pt x="386449" y="426226"/>
                      </a:lnTo>
                      <a:lnTo>
                        <a:pt x="383875" y="427922"/>
                      </a:lnTo>
                      <a:lnTo>
                        <a:pt x="383026" y="427074"/>
                      </a:lnTo>
                      <a:lnTo>
                        <a:pt x="382177" y="425351"/>
                      </a:lnTo>
                      <a:lnTo>
                        <a:pt x="382177" y="424502"/>
                      </a:lnTo>
                      <a:lnTo>
                        <a:pt x="381328" y="424502"/>
                      </a:lnTo>
                      <a:lnTo>
                        <a:pt x="381328" y="422806"/>
                      </a:lnTo>
                      <a:lnTo>
                        <a:pt x="380479" y="423654"/>
                      </a:lnTo>
                      <a:lnTo>
                        <a:pt x="379630" y="422806"/>
                      </a:lnTo>
                      <a:lnTo>
                        <a:pt x="378755" y="423654"/>
                      </a:lnTo>
                      <a:lnTo>
                        <a:pt x="377906" y="423654"/>
                      </a:lnTo>
                      <a:lnTo>
                        <a:pt x="375359" y="426226"/>
                      </a:lnTo>
                      <a:lnTo>
                        <a:pt x="373661" y="427074"/>
                      </a:lnTo>
                      <a:lnTo>
                        <a:pt x="374510" y="428771"/>
                      </a:lnTo>
                      <a:lnTo>
                        <a:pt x="372785" y="430468"/>
                      </a:lnTo>
                      <a:lnTo>
                        <a:pt x="371937" y="430468"/>
                      </a:lnTo>
                      <a:lnTo>
                        <a:pt x="371088" y="433039"/>
                      </a:lnTo>
                      <a:lnTo>
                        <a:pt x="370239" y="434736"/>
                      </a:lnTo>
                      <a:lnTo>
                        <a:pt x="370239" y="435584"/>
                      </a:lnTo>
                      <a:lnTo>
                        <a:pt x="366816" y="439004"/>
                      </a:lnTo>
                      <a:lnTo>
                        <a:pt x="366816" y="440701"/>
                      </a:lnTo>
                      <a:lnTo>
                        <a:pt x="363420" y="441549"/>
                      </a:lnTo>
                      <a:lnTo>
                        <a:pt x="363420" y="444121"/>
                      </a:lnTo>
                      <a:lnTo>
                        <a:pt x="364269" y="444969"/>
                      </a:lnTo>
                      <a:lnTo>
                        <a:pt x="364269" y="445818"/>
                      </a:lnTo>
                      <a:lnTo>
                        <a:pt x="363420" y="446666"/>
                      </a:lnTo>
                      <a:lnTo>
                        <a:pt x="362571" y="448389"/>
                      </a:lnTo>
                      <a:lnTo>
                        <a:pt x="360847" y="447514"/>
                      </a:lnTo>
                      <a:lnTo>
                        <a:pt x="359998" y="450086"/>
                      </a:lnTo>
                      <a:lnTo>
                        <a:pt x="359149" y="450934"/>
                      </a:lnTo>
                      <a:lnTo>
                        <a:pt x="357451" y="451783"/>
                      </a:lnTo>
                      <a:lnTo>
                        <a:pt x="357451" y="452631"/>
                      </a:lnTo>
                      <a:lnTo>
                        <a:pt x="358300" y="452631"/>
                      </a:lnTo>
                      <a:lnTo>
                        <a:pt x="358300" y="454354"/>
                      </a:lnTo>
                      <a:lnTo>
                        <a:pt x="358300" y="455203"/>
                      </a:lnTo>
                      <a:lnTo>
                        <a:pt x="356575" y="456900"/>
                      </a:lnTo>
                      <a:lnTo>
                        <a:pt x="356575" y="458596"/>
                      </a:lnTo>
                      <a:lnTo>
                        <a:pt x="357451" y="461168"/>
                      </a:lnTo>
                      <a:lnTo>
                        <a:pt x="359149" y="462016"/>
                      </a:lnTo>
                      <a:lnTo>
                        <a:pt x="358300" y="462865"/>
                      </a:lnTo>
                      <a:lnTo>
                        <a:pt x="357451" y="462865"/>
                      </a:lnTo>
                      <a:lnTo>
                        <a:pt x="357451" y="464561"/>
                      </a:lnTo>
                      <a:lnTo>
                        <a:pt x="355726" y="464561"/>
                      </a:lnTo>
                      <a:lnTo>
                        <a:pt x="355726" y="465436"/>
                      </a:lnTo>
                      <a:lnTo>
                        <a:pt x="354877" y="466285"/>
                      </a:lnTo>
                      <a:lnTo>
                        <a:pt x="354028" y="466285"/>
                      </a:lnTo>
                      <a:lnTo>
                        <a:pt x="354877" y="467133"/>
                      </a:lnTo>
                      <a:lnTo>
                        <a:pt x="355726" y="467133"/>
                      </a:lnTo>
                      <a:lnTo>
                        <a:pt x="356575" y="467133"/>
                      </a:lnTo>
                      <a:lnTo>
                        <a:pt x="356575" y="467981"/>
                      </a:lnTo>
                      <a:lnTo>
                        <a:pt x="357451" y="467981"/>
                      </a:lnTo>
                      <a:lnTo>
                        <a:pt x="360847" y="467981"/>
                      </a:lnTo>
                      <a:lnTo>
                        <a:pt x="361696" y="467981"/>
                      </a:lnTo>
                      <a:lnTo>
                        <a:pt x="363420" y="467133"/>
                      </a:lnTo>
                      <a:lnTo>
                        <a:pt x="365118" y="468830"/>
                      </a:lnTo>
                      <a:lnTo>
                        <a:pt x="364269" y="468830"/>
                      </a:lnTo>
                      <a:lnTo>
                        <a:pt x="359998" y="472250"/>
                      </a:lnTo>
                      <a:lnTo>
                        <a:pt x="359998" y="473098"/>
                      </a:lnTo>
                      <a:lnTo>
                        <a:pt x="359998" y="473946"/>
                      </a:lnTo>
                      <a:lnTo>
                        <a:pt x="358300" y="474795"/>
                      </a:lnTo>
                      <a:lnTo>
                        <a:pt x="358300" y="477366"/>
                      </a:lnTo>
                      <a:lnTo>
                        <a:pt x="354877" y="480760"/>
                      </a:lnTo>
                      <a:lnTo>
                        <a:pt x="353179" y="482483"/>
                      </a:lnTo>
                      <a:lnTo>
                        <a:pt x="352330" y="484180"/>
                      </a:lnTo>
                      <a:lnTo>
                        <a:pt x="353179" y="485028"/>
                      </a:lnTo>
                      <a:lnTo>
                        <a:pt x="351481" y="487600"/>
                      </a:lnTo>
                      <a:lnTo>
                        <a:pt x="351481" y="488448"/>
                      </a:lnTo>
                      <a:lnTo>
                        <a:pt x="350606" y="489297"/>
                      </a:lnTo>
                      <a:lnTo>
                        <a:pt x="350606" y="490145"/>
                      </a:lnTo>
                      <a:lnTo>
                        <a:pt x="348908" y="490993"/>
                      </a:lnTo>
                      <a:lnTo>
                        <a:pt x="350606" y="492717"/>
                      </a:lnTo>
                      <a:lnTo>
                        <a:pt x="350606" y="494413"/>
                      </a:lnTo>
                      <a:lnTo>
                        <a:pt x="348908" y="496110"/>
                      </a:lnTo>
                      <a:lnTo>
                        <a:pt x="348059" y="496958"/>
                      </a:lnTo>
                      <a:lnTo>
                        <a:pt x="347210" y="497807"/>
                      </a:lnTo>
                      <a:lnTo>
                        <a:pt x="347210" y="499530"/>
                      </a:lnTo>
                      <a:lnTo>
                        <a:pt x="348908" y="500378"/>
                      </a:lnTo>
                      <a:lnTo>
                        <a:pt x="348908" y="502075"/>
                      </a:lnTo>
                      <a:lnTo>
                        <a:pt x="348059" y="502924"/>
                      </a:lnTo>
                      <a:lnTo>
                        <a:pt x="346361" y="503798"/>
                      </a:lnTo>
                      <a:lnTo>
                        <a:pt x="347210" y="503798"/>
                      </a:lnTo>
                      <a:lnTo>
                        <a:pt x="346361" y="503798"/>
                      </a:lnTo>
                      <a:lnTo>
                        <a:pt x="345512" y="506344"/>
                      </a:lnTo>
                      <a:lnTo>
                        <a:pt x="345512" y="507192"/>
                      </a:lnTo>
                      <a:lnTo>
                        <a:pt x="346361" y="509764"/>
                      </a:lnTo>
                      <a:lnTo>
                        <a:pt x="347210" y="510612"/>
                      </a:lnTo>
                      <a:lnTo>
                        <a:pt x="347210" y="512309"/>
                      </a:lnTo>
                      <a:lnTo>
                        <a:pt x="348059" y="513157"/>
                      </a:lnTo>
                      <a:lnTo>
                        <a:pt x="348059" y="514005"/>
                      </a:lnTo>
                      <a:lnTo>
                        <a:pt x="348059" y="514854"/>
                      </a:lnTo>
                      <a:lnTo>
                        <a:pt x="349757" y="514854"/>
                      </a:lnTo>
                      <a:lnTo>
                        <a:pt x="350606" y="516577"/>
                      </a:lnTo>
                      <a:lnTo>
                        <a:pt x="352330" y="517425"/>
                      </a:lnTo>
                      <a:lnTo>
                        <a:pt x="352330" y="519122"/>
                      </a:lnTo>
                      <a:lnTo>
                        <a:pt x="350606" y="518274"/>
                      </a:lnTo>
                      <a:lnTo>
                        <a:pt x="348908" y="518274"/>
                      </a:lnTo>
                      <a:lnTo>
                        <a:pt x="349757" y="519122"/>
                      </a:lnTo>
                      <a:lnTo>
                        <a:pt x="349757" y="519970"/>
                      </a:lnTo>
                      <a:lnTo>
                        <a:pt x="348059" y="520845"/>
                      </a:lnTo>
                      <a:lnTo>
                        <a:pt x="347210" y="521694"/>
                      </a:lnTo>
                      <a:lnTo>
                        <a:pt x="346361" y="522542"/>
                      </a:lnTo>
                      <a:lnTo>
                        <a:pt x="344636" y="524239"/>
                      </a:lnTo>
                      <a:lnTo>
                        <a:pt x="345512" y="525087"/>
                      </a:lnTo>
                      <a:lnTo>
                        <a:pt x="345512" y="525962"/>
                      </a:lnTo>
                      <a:lnTo>
                        <a:pt x="344636" y="526810"/>
                      </a:lnTo>
                      <a:lnTo>
                        <a:pt x="344636" y="527659"/>
                      </a:lnTo>
                      <a:lnTo>
                        <a:pt x="343787" y="528507"/>
                      </a:lnTo>
                      <a:lnTo>
                        <a:pt x="342089" y="529356"/>
                      </a:lnTo>
                      <a:lnTo>
                        <a:pt x="340391" y="529356"/>
                      </a:lnTo>
                      <a:lnTo>
                        <a:pt x="340391" y="531052"/>
                      </a:lnTo>
                      <a:lnTo>
                        <a:pt x="338667" y="531052"/>
                      </a:lnTo>
                      <a:lnTo>
                        <a:pt x="337818" y="531052"/>
                      </a:lnTo>
                      <a:lnTo>
                        <a:pt x="337818" y="531927"/>
                      </a:lnTo>
                      <a:lnTo>
                        <a:pt x="334395" y="532776"/>
                      </a:lnTo>
                      <a:lnTo>
                        <a:pt x="333546" y="533624"/>
                      </a:lnTo>
                      <a:lnTo>
                        <a:pt x="334395" y="534472"/>
                      </a:lnTo>
                      <a:lnTo>
                        <a:pt x="334395" y="536169"/>
                      </a:lnTo>
                      <a:lnTo>
                        <a:pt x="335271" y="537892"/>
                      </a:lnTo>
                      <a:lnTo>
                        <a:pt x="333546" y="538741"/>
                      </a:lnTo>
                      <a:lnTo>
                        <a:pt x="334395" y="540437"/>
                      </a:lnTo>
                      <a:lnTo>
                        <a:pt x="336120" y="540437"/>
                      </a:lnTo>
                      <a:lnTo>
                        <a:pt x="336120" y="541286"/>
                      </a:lnTo>
                      <a:lnTo>
                        <a:pt x="336969" y="542134"/>
                      </a:lnTo>
                      <a:lnTo>
                        <a:pt x="336120" y="542134"/>
                      </a:lnTo>
                      <a:lnTo>
                        <a:pt x="335271" y="543857"/>
                      </a:lnTo>
                      <a:lnTo>
                        <a:pt x="334395" y="543857"/>
                      </a:lnTo>
                      <a:lnTo>
                        <a:pt x="333546" y="544706"/>
                      </a:lnTo>
                      <a:lnTo>
                        <a:pt x="334395" y="545554"/>
                      </a:lnTo>
                      <a:lnTo>
                        <a:pt x="335271" y="545554"/>
                      </a:lnTo>
                      <a:lnTo>
                        <a:pt x="337818" y="547251"/>
                      </a:lnTo>
                      <a:lnTo>
                        <a:pt x="339516" y="548126"/>
                      </a:lnTo>
                      <a:lnTo>
                        <a:pt x="340391" y="548126"/>
                      </a:lnTo>
                      <a:lnTo>
                        <a:pt x="342938" y="548974"/>
                      </a:lnTo>
                      <a:lnTo>
                        <a:pt x="342938" y="550671"/>
                      </a:lnTo>
                      <a:lnTo>
                        <a:pt x="345512" y="551519"/>
                      </a:lnTo>
                      <a:lnTo>
                        <a:pt x="345512" y="552368"/>
                      </a:lnTo>
                      <a:lnTo>
                        <a:pt x="344636" y="554091"/>
                      </a:lnTo>
                      <a:lnTo>
                        <a:pt x="345512" y="554939"/>
                      </a:lnTo>
                      <a:lnTo>
                        <a:pt x="346361" y="555788"/>
                      </a:lnTo>
                      <a:lnTo>
                        <a:pt x="347210" y="556636"/>
                      </a:lnTo>
                      <a:lnTo>
                        <a:pt x="347210" y="557484"/>
                      </a:lnTo>
                      <a:lnTo>
                        <a:pt x="346361" y="560056"/>
                      </a:lnTo>
                      <a:lnTo>
                        <a:pt x="345512" y="561753"/>
                      </a:lnTo>
                      <a:lnTo>
                        <a:pt x="344636" y="562601"/>
                      </a:lnTo>
                      <a:lnTo>
                        <a:pt x="344636" y="566021"/>
                      </a:lnTo>
                      <a:lnTo>
                        <a:pt x="343787" y="566869"/>
                      </a:lnTo>
                      <a:lnTo>
                        <a:pt x="344636" y="567718"/>
                      </a:lnTo>
                      <a:lnTo>
                        <a:pt x="343787" y="568566"/>
                      </a:lnTo>
                      <a:lnTo>
                        <a:pt x="343787" y="570289"/>
                      </a:lnTo>
                      <a:lnTo>
                        <a:pt x="346361" y="569414"/>
                      </a:lnTo>
                      <a:lnTo>
                        <a:pt x="348908" y="569414"/>
                      </a:lnTo>
                      <a:lnTo>
                        <a:pt x="349757" y="570289"/>
                      </a:lnTo>
                      <a:lnTo>
                        <a:pt x="351481" y="570289"/>
                      </a:lnTo>
                      <a:lnTo>
                        <a:pt x="352330" y="571138"/>
                      </a:lnTo>
                      <a:lnTo>
                        <a:pt x="351481" y="572834"/>
                      </a:lnTo>
                      <a:lnTo>
                        <a:pt x="352330" y="573683"/>
                      </a:lnTo>
                      <a:lnTo>
                        <a:pt x="352330" y="575380"/>
                      </a:lnTo>
                      <a:lnTo>
                        <a:pt x="354028" y="576254"/>
                      </a:lnTo>
                      <a:lnTo>
                        <a:pt x="354877" y="577103"/>
                      </a:lnTo>
                      <a:lnTo>
                        <a:pt x="356575" y="577951"/>
                      </a:lnTo>
                      <a:lnTo>
                        <a:pt x="359998" y="576254"/>
                      </a:lnTo>
                      <a:lnTo>
                        <a:pt x="360847" y="577103"/>
                      </a:lnTo>
                      <a:lnTo>
                        <a:pt x="359998" y="577951"/>
                      </a:lnTo>
                      <a:lnTo>
                        <a:pt x="360847" y="579648"/>
                      </a:lnTo>
                      <a:lnTo>
                        <a:pt x="361696" y="579648"/>
                      </a:lnTo>
                      <a:lnTo>
                        <a:pt x="361696" y="581345"/>
                      </a:lnTo>
                      <a:lnTo>
                        <a:pt x="362571" y="583916"/>
                      </a:lnTo>
                      <a:lnTo>
                        <a:pt x="361696" y="585613"/>
                      </a:lnTo>
                      <a:lnTo>
                        <a:pt x="360847" y="586461"/>
                      </a:lnTo>
                      <a:lnTo>
                        <a:pt x="360847" y="588185"/>
                      </a:lnTo>
                      <a:lnTo>
                        <a:pt x="360847" y="589033"/>
                      </a:lnTo>
                      <a:lnTo>
                        <a:pt x="360847" y="589881"/>
                      </a:lnTo>
                      <a:lnTo>
                        <a:pt x="359149" y="591578"/>
                      </a:lnTo>
                      <a:lnTo>
                        <a:pt x="357451" y="594150"/>
                      </a:lnTo>
                      <a:lnTo>
                        <a:pt x="356575" y="596695"/>
                      </a:lnTo>
                      <a:lnTo>
                        <a:pt x="355726" y="597543"/>
                      </a:lnTo>
                      <a:lnTo>
                        <a:pt x="354877" y="599266"/>
                      </a:lnTo>
                      <a:lnTo>
                        <a:pt x="356575" y="599266"/>
                      </a:lnTo>
                      <a:lnTo>
                        <a:pt x="356575" y="601812"/>
                      </a:lnTo>
                      <a:lnTo>
                        <a:pt x="354877" y="601812"/>
                      </a:lnTo>
                      <a:lnTo>
                        <a:pt x="354877" y="602660"/>
                      </a:lnTo>
                      <a:lnTo>
                        <a:pt x="354028" y="603508"/>
                      </a:lnTo>
                      <a:lnTo>
                        <a:pt x="354028" y="604383"/>
                      </a:lnTo>
                      <a:lnTo>
                        <a:pt x="348908" y="605232"/>
                      </a:lnTo>
                      <a:lnTo>
                        <a:pt x="348908" y="606080"/>
                      </a:lnTo>
                      <a:lnTo>
                        <a:pt x="349757" y="606928"/>
                      </a:lnTo>
                      <a:lnTo>
                        <a:pt x="350606" y="608625"/>
                      </a:lnTo>
                      <a:lnTo>
                        <a:pt x="348908" y="610348"/>
                      </a:lnTo>
                      <a:lnTo>
                        <a:pt x="348059" y="612045"/>
                      </a:lnTo>
                      <a:lnTo>
                        <a:pt x="348908" y="612893"/>
                      </a:lnTo>
                      <a:lnTo>
                        <a:pt x="347210" y="612893"/>
                      </a:lnTo>
                      <a:lnTo>
                        <a:pt x="348059" y="613742"/>
                      </a:lnTo>
                      <a:lnTo>
                        <a:pt x="348059" y="615465"/>
                      </a:lnTo>
                      <a:lnTo>
                        <a:pt x="347210" y="616313"/>
                      </a:lnTo>
                      <a:lnTo>
                        <a:pt x="348059" y="617162"/>
                      </a:lnTo>
                      <a:lnTo>
                        <a:pt x="347210" y="618010"/>
                      </a:lnTo>
                      <a:lnTo>
                        <a:pt x="347210" y="618858"/>
                      </a:lnTo>
                      <a:lnTo>
                        <a:pt x="344636" y="619707"/>
                      </a:lnTo>
                      <a:lnTo>
                        <a:pt x="343787" y="620582"/>
                      </a:lnTo>
                      <a:lnTo>
                        <a:pt x="341240" y="620582"/>
                      </a:lnTo>
                      <a:lnTo>
                        <a:pt x="340391" y="621430"/>
                      </a:lnTo>
                      <a:lnTo>
                        <a:pt x="340391" y="623975"/>
                      </a:lnTo>
                      <a:lnTo>
                        <a:pt x="339516" y="624824"/>
                      </a:lnTo>
                      <a:lnTo>
                        <a:pt x="339516" y="625672"/>
                      </a:lnTo>
                      <a:lnTo>
                        <a:pt x="339516" y="626547"/>
                      </a:lnTo>
                      <a:lnTo>
                        <a:pt x="338667" y="626547"/>
                      </a:lnTo>
                      <a:lnTo>
                        <a:pt x="336969" y="627395"/>
                      </a:lnTo>
                      <a:lnTo>
                        <a:pt x="337818" y="628244"/>
                      </a:lnTo>
                      <a:lnTo>
                        <a:pt x="336969" y="629092"/>
                      </a:lnTo>
                      <a:lnTo>
                        <a:pt x="336120" y="630789"/>
                      </a:lnTo>
                      <a:lnTo>
                        <a:pt x="335271" y="630789"/>
                      </a:lnTo>
                      <a:lnTo>
                        <a:pt x="334395" y="630789"/>
                      </a:lnTo>
                      <a:lnTo>
                        <a:pt x="332697" y="631664"/>
                      </a:lnTo>
                      <a:lnTo>
                        <a:pt x="331848" y="630789"/>
                      </a:lnTo>
                      <a:lnTo>
                        <a:pt x="331848" y="631664"/>
                      </a:lnTo>
                      <a:lnTo>
                        <a:pt x="330999" y="632512"/>
                      </a:lnTo>
                      <a:lnTo>
                        <a:pt x="329301" y="632512"/>
                      </a:lnTo>
                      <a:lnTo>
                        <a:pt x="327577" y="632512"/>
                      </a:lnTo>
                      <a:lnTo>
                        <a:pt x="327577" y="631664"/>
                      </a:lnTo>
                      <a:lnTo>
                        <a:pt x="326728" y="631664"/>
                      </a:lnTo>
                      <a:lnTo>
                        <a:pt x="325879" y="633360"/>
                      </a:lnTo>
                      <a:lnTo>
                        <a:pt x="327577" y="634209"/>
                      </a:lnTo>
                      <a:lnTo>
                        <a:pt x="327577" y="635905"/>
                      </a:lnTo>
                      <a:lnTo>
                        <a:pt x="326728" y="638477"/>
                      </a:lnTo>
                      <a:lnTo>
                        <a:pt x="325030" y="638477"/>
                      </a:lnTo>
                      <a:lnTo>
                        <a:pt x="323332" y="638477"/>
                      </a:lnTo>
                      <a:lnTo>
                        <a:pt x="322456" y="638477"/>
                      </a:lnTo>
                      <a:lnTo>
                        <a:pt x="320758" y="637629"/>
                      </a:lnTo>
                      <a:lnTo>
                        <a:pt x="319060" y="639325"/>
                      </a:lnTo>
                      <a:lnTo>
                        <a:pt x="319060" y="641870"/>
                      </a:lnTo>
                      <a:lnTo>
                        <a:pt x="317336" y="642745"/>
                      </a:lnTo>
                      <a:lnTo>
                        <a:pt x="316487" y="641870"/>
                      </a:lnTo>
                      <a:lnTo>
                        <a:pt x="314789" y="641870"/>
                      </a:lnTo>
                      <a:lnTo>
                        <a:pt x="314789" y="643594"/>
                      </a:lnTo>
                      <a:lnTo>
                        <a:pt x="313940" y="643594"/>
                      </a:lnTo>
                      <a:lnTo>
                        <a:pt x="313091" y="642745"/>
                      </a:lnTo>
                      <a:lnTo>
                        <a:pt x="312215" y="643594"/>
                      </a:lnTo>
                      <a:lnTo>
                        <a:pt x="311366" y="643594"/>
                      </a:lnTo>
                      <a:lnTo>
                        <a:pt x="311366" y="644442"/>
                      </a:lnTo>
                      <a:lnTo>
                        <a:pt x="311366" y="645290"/>
                      </a:lnTo>
                      <a:lnTo>
                        <a:pt x="310518" y="646987"/>
                      </a:lnTo>
                      <a:lnTo>
                        <a:pt x="311366" y="648710"/>
                      </a:lnTo>
                      <a:lnTo>
                        <a:pt x="310518" y="650407"/>
                      </a:lnTo>
                      <a:lnTo>
                        <a:pt x="309669" y="652104"/>
                      </a:lnTo>
                      <a:lnTo>
                        <a:pt x="308820" y="652952"/>
                      </a:lnTo>
                      <a:lnTo>
                        <a:pt x="308820" y="653827"/>
                      </a:lnTo>
                      <a:lnTo>
                        <a:pt x="308820" y="654676"/>
                      </a:lnTo>
                      <a:lnTo>
                        <a:pt x="307971" y="654676"/>
                      </a:lnTo>
                      <a:lnTo>
                        <a:pt x="307122" y="654676"/>
                      </a:lnTo>
                      <a:lnTo>
                        <a:pt x="306246" y="655524"/>
                      </a:lnTo>
                      <a:lnTo>
                        <a:pt x="303699" y="654676"/>
                      </a:lnTo>
                      <a:lnTo>
                        <a:pt x="303699" y="653827"/>
                      </a:lnTo>
                      <a:lnTo>
                        <a:pt x="302850" y="651256"/>
                      </a:lnTo>
                      <a:lnTo>
                        <a:pt x="302001" y="651256"/>
                      </a:lnTo>
                      <a:lnTo>
                        <a:pt x="301152" y="652104"/>
                      </a:lnTo>
                      <a:lnTo>
                        <a:pt x="297730" y="651256"/>
                      </a:lnTo>
                      <a:lnTo>
                        <a:pt x="296032" y="653827"/>
                      </a:lnTo>
                      <a:lnTo>
                        <a:pt x="292609" y="656372"/>
                      </a:lnTo>
                      <a:lnTo>
                        <a:pt x="291760" y="655524"/>
                      </a:lnTo>
                      <a:lnTo>
                        <a:pt x="293458" y="653827"/>
                      </a:lnTo>
                      <a:lnTo>
                        <a:pt x="292609" y="652104"/>
                      </a:lnTo>
                      <a:lnTo>
                        <a:pt x="292609" y="650407"/>
                      </a:lnTo>
                      <a:lnTo>
                        <a:pt x="291760" y="646987"/>
                      </a:lnTo>
                      <a:lnTo>
                        <a:pt x="290911" y="645290"/>
                      </a:lnTo>
                      <a:lnTo>
                        <a:pt x="290911" y="643594"/>
                      </a:lnTo>
                      <a:lnTo>
                        <a:pt x="288338" y="641870"/>
                      </a:lnTo>
                      <a:lnTo>
                        <a:pt x="287489" y="639325"/>
                      </a:lnTo>
                      <a:lnTo>
                        <a:pt x="285791" y="638477"/>
                      </a:lnTo>
                      <a:lnTo>
                        <a:pt x="282368" y="638477"/>
                      </a:lnTo>
                      <a:lnTo>
                        <a:pt x="280670" y="635905"/>
                      </a:lnTo>
                      <a:lnTo>
                        <a:pt x="278097" y="635057"/>
                      </a:lnTo>
                      <a:lnTo>
                        <a:pt x="276399" y="635905"/>
                      </a:lnTo>
                      <a:lnTo>
                        <a:pt x="274701" y="635905"/>
                      </a:lnTo>
                      <a:lnTo>
                        <a:pt x="273852" y="636754"/>
                      </a:lnTo>
                      <a:lnTo>
                        <a:pt x="272127" y="636754"/>
                      </a:lnTo>
                      <a:lnTo>
                        <a:pt x="272976" y="635905"/>
                      </a:lnTo>
                      <a:lnTo>
                        <a:pt x="272976" y="635057"/>
                      </a:lnTo>
                      <a:lnTo>
                        <a:pt x="272976" y="633360"/>
                      </a:lnTo>
                      <a:lnTo>
                        <a:pt x="270429" y="632512"/>
                      </a:lnTo>
                      <a:lnTo>
                        <a:pt x="270429" y="631664"/>
                      </a:lnTo>
                      <a:lnTo>
                        <a:pt x="269580" y="630789"/>
                      </a:lnTo>
                      <a:lnTo>
                        <a:pt x="268731" y="631664"/>
                      </a:lnTo>
                      <a:lnTo>
                        <a:pt x="265309" y="631664"/>
                      </a:lnTo>
                      <a:lnTo>
                        <a:pt x="265309" y="629940"/>
                      </a:lnTo>
                      <a:lnTo>
                        <a:pt x="266158" y="629092"/>
                      </a:lnTo>
                      <a:lnTo>
                        <a:pt x="266158" y="626547"/>
                      </a:lnTo>
                      <a:lnTo>
                        <a:pt x="267007" y="625672"/>
                      </a:lnTo>
                      <a:lnTo>
                        <a:pt x="268731" y="623975"/>
                      </a:lnTo>
                      <a:lnTo>
                        <a:pt x="269580" y="623975"/>
                      </a:lnTo>
                      <a:lnTo>
                        <a:pt x="268731" y="623127"/>
                      </a:lnTo>
                      <a:lnTo>
                        <a:pt x="267882" y="623127"/>
                      </a:lnTo>
                      <a:lnTo>
                        <a:pt x="267007" y="622278"/>
                      </a:lnTo>
                      <a:lnTo>
                        <a:pt x="265309" y="619707"/>
                      </a:lnTo>
                      <a:lnTo>
                        <a:pt x="264460" y="616313"/>
                      </a:lnTo>
                      <a:lnTo>
                        <a:pt x="264460" y="615465"/>
                      </a:lnTo>
                      <a:lnTo>
                        <a:pt x="262762" y="614590"/>
                      </a:lnTo>
                      <a:lnTo>
                        <a:pt x="259339" y="611197"/>
                      </a:lnTo>
                      <a:lnTo>
                        <a:pt x="257641" y="609500"/>
                      </a:lnTo>
                      <a:lnTo>
                        <a:pt x="254219" y="606928"/>
                      </a:lnTo>
                      <a:lnTo>
                        <a:pt x="253370" y="606928"/>
                      </a:lnTo>
                      <a:lnTo>
                        <a:pt x="251672" y="606080"/>
                      </a:lnTo>
                      <a:lnTo>
                        <a:pt x="248250" y="604383"/>
                      </a:lnTo>
                      <a:lnTo>
                        <a:pt x="247401" y="604383"/>
                      </a:lnTo>
                      <a:lnTo>
                        <a:pt x="243978" y="603508"/>
                      </a:lnTo>
                      <a:lnTo>
                        <a:pt x="242280" y="601812"/>
                      </a:lnTo>
                      <a:lnTo>
                        <a:pt x="241431" y="600115"/>
                      </a:lnTo>
                      <a:lnTo>
                        <a:pt x="239707" y="598418"/>
                      </a:lnTo>
                      <a:lnTo>
                        <a:pt x="238858" y="598418"/>
                      </a:lnTo>
                      <a:lnTo>
                        <a:pt x="235462" y="595846"/>
                      </a:lnTo>
                      <a:lnTo>
                        <a:pt x="232888" y="594150"/>
                      </a:lnTo>
                      <a:lnTo>
                        <a:pt x="231190" y="592453"/>
                      </a:lnTo>
                      <a:lnTo>
                        <a:pt x="229492" y="589881"/>
                      </a:lnTo>
                      <a:lnTo>
                        <a:pt x="228617" y="589881"/>
                      </a:lnTo>
                      <a:lnTo>
                        <a:pt x="227768" y="589033"/>
                      </a:lnTo>
                      <a:lnTo>
                        <a:pt x="225221" y="589033"/>
                      </a:lnTo>
                      <a:lnTo>
                        <a:pt x="222647" y="587336"/>
                      </a:lnTo>
                      <a:lnTo>
                        <a:pt x="220949" y="585613"/>
                      </a:lnTo>
                      <a:lnTo>
                        <a:pt x="220100" y="585613"/>
                      </a:lnTo>
                      <a:lnTo>
                        <a:pt x="217553" y="586461"/>
                      </a:lnTo>
                      <a:lnTo>
                        <a:pt x="214980" y="586461"/>
                      </a:lnTo>
                      <a:lnTo>
                        <a:pt x="209010" y="587336"/>
                      </a:lnTo>
                      <a:lnTo>
                        <a:pt x="204739" y="588185"/>
                      </a:lnTo>
                      <a:lnTo>
                        <a:pt x="203041" y="588185"/>
                      </a:lnTo>
                      <a:lnTo>
                        <a:pt x="201343" y="588185"/>
                      </a:lnTo>
                      <a:lnTo>
                        <a:pt x="199618" y="588185"/>
                      </a:lnTo>
                      <a:lnTo>
                        <a:pt x="197071" y="587336"/>
                      </a:lnTo>
                      <a:lnTo>
                        <a:pt x="196222" y="588185"/>
                      </a:lnTo>
                      <a:lnTo>
                        <a:pt x="191951" y="589881"/>
                      </a:lnTo>
                      <a:lnTo>
                        <a:pt x="190253" y="589033"/>
                      </a:lnTo>
                      <a:lnTo>
                        <a:pt x="189377" y="589033"/>
                      </a:lnTo>
                      <a:lnTo>
                        <a:pt x="183408" y="595846"/>
                      </a:lnTo>
                      <a:lnTo>
                        <a:pt x="180861" y="596695"/>
                      </a:lnTo>
                      <a:lnTo>
                        <a:pt x="177439" y="595846"/>
                      </a:lnTo>
                      <a:lnTo>
                        <a:pt x="175741" y="597543"/>
                      </a:lnTo>
                      <a:lnTo>
                        <a:pt x="168922" y="597543"/>
                      </a:lnTo>
                      <a:lnTo>
                        <a:pt x="159530" y="599266"/>
                      </a:lnTo>
                      <a:lnTo>
                        <a:pt x="147591" y="601812"/>
                      </a:lnTo>
                      <a:lnTo>
                        <a:pt x="144169" y="596695"/>
                      </a:lnTo>
                      <a:lnTo>
                        <a:pt x="143320" y="595846"/>
                      </a:lnTo>
                      <a:lnTo>
                        <a:pt x="141622" y="595846"/>
                      </a:lnTo>
                      <a:lnTo>
                        <a:pt x="138199" y="594150"/>
                      </a:lnTo>
                      <a:lnTo>
                        <a:pt x="131381" y="595846"/>
                      </a:lnTo>
                      <a:lnTo>
                        <a:pt x="125412" y="595846"/>
                      </a:lnTo>
                      <a:lnTo>
                        <a:pt x="115171" y="595846"/>
                      </a:lnTo>
                      <a:lnTo>
                        <a:pt x="109201" y="596695"/>
                      </a:lnTo>
                      <a:lnTo>
                        <a:pt x="110899" y="589881"/>
                      </a:lnTo>
                      <a:lnTo>
                        <a:pt x="110050" y="588185"/>
                      </a:lnTo>
                      <a:lnTo>
                        <a:pt x="113473" y="586461"/>
                      </a:lnTo>
                      <a:lnTo>
                        <a:pt x="114322" y="584765"/>
                      </a:lnTo>
                      <a:lnTo>
                        <a:pt x="113473" y="581345"/>
                      </a:lnTo>
                      <a:lnTo>
                        <a:pt x="114322" y="574531"/>
                      </a:lnTo>
                      <a:lnTo>
                        <a:pt x="115171" y="570289"/>
                      </a:lnTo>
                      <a:lnTo>
                        <a:pt x="116020" y="569414"/>
                      </a:lnTo>
                      <a:lnTo>
                        <a:pt x="116020" y="567718"/>
                      </a:lnTo>
                      <a:lnTo>
                        <a:pt x="117744" y="562601"/>
                      </a:lnTo>
                      <a:lnTo>
                        <a:pt x="116869" y="560904"/>
                      </a:lnTo>
                      <a:lnTo>
                        <a:pt x="119442" y="557484"/>
                      </a:lnTo>
                      <a:lnTo>
                        <a:pt x="119442" y="556636"/>
                      </a:lnTo>
                      <a:lnTo>
                        <a:pt x="121140" y="555788"/>
                      </a:lnTo>
                      <a:lnTo>
                        <a:pt x="122865" y="552368"/>
                      </a:lnTo>
                      <a:lnTo>
                        <a:pt x="122865" y="551519"/>
                      </a:lnTo>
                      <a:lnTo>
                        <a:pt x="124563" y="549822"/>
                      </a:lnTo>
                      <a:lnTo>
                        <a:pt x="124563" y="548974"/>
                      </a:lnTo>
                      <a:lnTo>
                        <a:pt x="123714" y="548974"/>
                      </a:lnTo>
                      <a:lnTo>
                        <a:pt x="123714" y="547251"/>
                      </a:lnTo>
                      <a:lnTo>
                        <a:pt x="124563" y="548126"/>
                      </a:lnTo>
                      <a:lnTo>
                        <a:pt x="124563" y="547251"/>
                      </a:lnTo>
                      <a:lnTo>
                        <a:pt x="127109" y="546402"/>
                      </a:lnTo>
                      <a:lnTo>
                        <a:pt x="127109" y="545554"/>
                      </a:lnTo>
                      <a:lnTo>
                        <a:pt x="124563" y="544706"/>
                      </a:lnTo>
                      <a:lnTo>
                        <a:pt x="124563" y="538741"/>
                      </a:lnTo>
                      <a:lnTo>
                        <a:pt x="125412" y="537017"/>
                      </a:lnTo>
                      <a:lnTo>
                        <a:pt x="123714" y="532776"/>
                      </a:lnTo>
                      <a:lnTo>
                        <a:pt x="124563" y="531052"/>
                      </a:lnTo>
                      <a:lnTo>
                        <a:pt x="124563" y="527659"/>
                      </a:lnTo>
                      <a:lnTo>
                        <a:pt x="126260" y="526810"/>
                      </a:lnTo>
                      <a:lnTo>
                        <a:pt x="127109" y="526810"/>
                      </a:lnTo>
                      <a:lnTo>
                        <a:pt x="127958" y="525087"/>
                      </a:lnTo>
                      <a:lnTo>
                        <a:pt x="129683" y="523390"/>
                      </a:lnTo>
                      <a:lnTo>
                        <a:pt x="130532" y="522542"/>
                      </a:lnTo>
                      <a:lnTo>
                        <a:pt x="132230" y="520845"/>
                      </a:lnTo>
                      <a:lnTo>
                        <a:pt x="132230" y="519970"/>
                      </a:lnTo>
                      <a:lnTo>
                        <a:pt x="129683" y="519122"/>
                      </a:lnTo>
                      <a:lnTo>
                        <a:pt x="127958" y="519970"/>
                      </a:lnTo>
                      <a:lnTo>
                        <a:pt x="126260" y="521694"/>
                      </a:lnTo>
                      <a:lnTo>
                        <a:pt x="124563" y="521694"/>
                      </a:lnTo>
                      <a:lnTo>
                        <a:pt x="123714" y="520845"/>
                      </a:lnTo>
                      <a:lnTo>
                        <a:pt x="122865" y="518274"/>
                      </a:lnTo>
                      <a:lnTo>
                        <a:pt x="121989" y="517425"/>
                      </a:lnTo>
                      <a:lnTo>
                        <a:pt x="121140" y="514854"/>
                      </a:lnTo>
                      <a:lnTo>
                        <a:pt x="121140" y="514005"/>
                      </a:lnTo>
                      <a:lnTo>
                        <a:pt x="119442" y="512309"/>
                      </a:lnTo>
                      <a:lnTo>
                        <a:pt x="118593" y="511460"/>
                      </a:lnTo>
                      <a:lnTo>
                        <a:pt x="116869" y="510612"/>
                      </a:lnTo>
                      <a:lnTo>
                        <a:pt x="113473" y="510612"/>
                      </a:lnTo>
                      <a:lnTo>
                        <a:pt x="107503" y="509764"/>
                      </a:lnTo>
                      <a:lnTo>
                        <a:pt x="102383" y="508889"/>
                      </a:lnTo>
                      <a:lnTo>
                        <a:pt x="101534" y="508040"/>
                      </a:lnTo>
                      <a:lnTo>
                        <a:pt x="98960" y="506344"/>
                      </a:lnTo>
                      <a:lnTo>
                        <a:pt x="96413" y="503798"/>
                      </a:lnTo>
                      <a:lnTo>
                        <a:pt x="89568" y="503798"/>
                      </a:lnTo>
                      <a:lnTo>
                        <a:pt x="87021" y="501227"/>
                      </a:lnTo>
                      <a:lnTo>
                        <a:pt x="86172" y="500378"/>
                      </a:lnTo>
                      <a:lnTo>
                        <a:pt x="87870" y="496958"/>
                      </a:lnTo>
                      <a:lnTo>
                        <a:pt x="87870" y="496110"/>
                      </a:lnTo>
                      <a:lnTo>
                        <a:pt x="86172" y="494413"/>
                      </a:lnTo>
                      <a:lnTo>
                        <a:pt x="86172" y="493565"/>
                      </a:lnTo>
                      <a:lnTo>
                        <a:pt x="84474" y="489297"/>
                      </a:lnTo>
                      <a:lnTo>
                        <a:pt x="79354" y="484180"/>
                      </a:lnTo>
                      <a:lnTo>
                        <a:pt x="79354" y="482483"/>
                      </a:lnTo>
                      <a:lnTo>
                        <a:pt x="79354" y="480760"/>
                      </a:lnTo>
                      <a:lnTo>
                        <a:pt x="78505" y="477366"/>
                      </a:lnTo>
                      <a:lnTo>
                        <a:pt x="78505" y="475670"/>
                      </a:lnTo>
                      <a:lnTo>
                        <a:pt x="78505" y="471401"/>
                      </a:lnTo>
                      <a:lnTo>
                        <a:pt x="77629" y="467133"/>
                      </a:lnTo>
                      <a:lnTo>
                        <a:pt x="77629" y="465436"/>
                      </a:lnTo>
                      <a:lnTo>
                        <a:pt x="79354" y="464561"/>
                      </a:lnTo>
                      <a:lnTo>
                        <a:pt x="80203" y="460320"/>
                      </a:lnTo>
                      <a:lnTo>
                        <a:pt x="80203" y="459471"/>
                      </a:lnTo>
                      <a:lnTo>
                        <a:pt x="80203" y="457748"/>
                      </a:lnTo>
                      <a:lnTo>
                        <a:pt x="80203" y="456051"/>
                      </a:lnTo>
                      <a:lnTo>
                        <a:pt x="79354" y="455203"/>
                      </a:lnTo>
                      <a:lnTo>
                        <a:pt x="77629" y="454354"/>
                      </a:lnTo>
                      <a:lnTo>
                        <a:pt x="76780" y="453506"/>
                      </a:lnTo>
                      <a:lnTo>
                        <a:pt x="75082" y="449238"/>
                      </a:lnTo>
                      <a:lnTo>
                        <a:pt x="71660" y="444969"/>
                      </a:lnTo>
                      <a:lnTo>
                        <a:pt x="71660" y="442398"/>
                      </a:lnTo>
                      <a:lnTo>
                        <a:pt x="71660" y="439004"/>
                      </a:lnTo>
                      <a:lnTo>
                        <a:pt x="71660" y="438156"/>
                      </a:lnTo>
                      <a:lnTo>
                        <a:pt x="71660" y="437308"/>
                      </a:lnTo>
                      <a:lnTo>
                        <a:pt x="71660" y="435584"/>
                      </a:lnTo>
                      <a:lnTo>
                        <a:pt x="72509" y="433039"/>
                      </a:lnTo>
                      <a:lnTo>
                        <a:pt x="70811" y="429619"/>
                      </a:lnTo>
                      <a:lnTo>
                        <a:pt x="69113" y="423654"/>
                      </a:lnTo>
                      <a:lnTo>
                        <a:pt x="67388" y="421957"/>
                      </a:lnTo>
                      <a:lnTo>
                        <a:pt x="64841" y="422806"/>
                      </a:lnTo>
                      <a:lnTo>
                        <a:pt x="64841" y="421957"/>
                      </a:lnTo>
                      <a:lnTo>
                        <a:pt x="64841" y="421109"/>
                      </a:lnTo>
                      <a:lnTo>
                        <a:pt x="64841" y="418537"/>
                      </a:lnTo>
                      <a:lnTo>
                        <a:pt x="66539" y="416841"/>
                      </a:lnTo>
                      <a:lnTo>
                        <a:pt x="66539" y="415992"/>
                      </a:lnTo>
                      <a:lnTo>
                        <a:pt x="67388" y="415144"/>
                      </a:lnTo>
                      <a:lnTo>
                        <a:pt x="68264" y="412572"/>
                      </a:lnTo>
                      <a:lnTo>
                        <a:pt x="68264" y="405759"/>
                      </a:lnTo>
                      <a:lnTo>
                        <a:pt x="65690" y="403187"/>
                      </a:lnTo>
                      <a:lnTo>
                        <a:pt x="66539" y="400642"/>
                      </a:lnTo>
                      <a:lnTo>
                        <a:pt x="64841" y="396374"/>
                      </a:lnTo>
                      <a:lnTo>
                        <a:pt x="63992" y="393829"/>
                      </a:lnTo>
                      <a:lnTo>
                        <a:pt x="64841" y="389560"/>
                      </a:lnTo>
                      <a:lnTo>
                        <a:pt x="63992" y="386140"/>
                      </a:lnTo>
                      <a:lnTo>
                        <a:pt x="63144" y="382747"/>
                      </a:lnTo>
                      <a:lnTo>
                        <a:pt x="63992" y="381024"/>
                      </a:lnTo>
                      <a:lnTo>
                        <a:pt x="62295" y="378478"/>
                      </a:lnTo>
                      <a:lnTo>
                        <a:pt x="61419" y="375058"/>
                      </a:lnTo>
                      <a:lnTo>
                        <a:pt x="60570" y="373362"/>
                      </a:lnTo>
                      <a:lnTo>
                        <a:pt x="61419" y="372513"/>
                      </a:lnTo>
                      <a:lnTo>
                        <a:pt x="63992" y="371665"/>
                      </a:lnTo>
                      <a:lnTo>
                        <a:pt x="64841" y="369968"/>
                      </a:lnTo>
                      <a:lnTo>
                        <a:pt x="65690" y="366548"/>
                      </a:lnTo>
                      <a:lnTo>
                        <a:pt x="64841" y="364852"/>
                      </a:lnTo>
                      <a:lnTo>
                        <a:pt x="63992" y="363128"/>
                      </a:lnTo>
                      <a:lnTo>
                        <a:pt x="63992" y="359735"/>
                      </a:lnTo>
                      <a:lnTo>
                        <a:pt x="61419" y="358012"/>
                      </a:lnTo>
                      <a:lnTo>
                        <a:pt x="61419" y="356315"/>
                      </a:lnTo>
                      <a:lnTo>
                        <a:pt x="60570" y="354618"/>
                      </a:lnTo>
                      <a:lnTo>
                        <a:pt x="61419" y="353770"/>
                      </a:lnTo>
                      <a:lnTo>
                        <a:pt x="61419" y="352046"/>
                      </a:lnTo>
                      <a:lnTo>
                        <a:pt x="61419" y="351198"/>
                      </a:lnTo>
                      <a:lnTo>
                        <a:pt x="61419" y="350350"/>
                      </a:lnTo>
                      <a:lnTo>
                        <a:pt x="61419" y="349501"/>
                      </a:lnTo>
                      <a:lnTo>
                        <a:pt x="63144" y="347805"/>
                      </a:lnTo>
                      <a:lnTo>
                        <a:pt x="63144" y="346930"/>
                      </a:lnTo>
                      <a:lnTo>
                        <a:pt x="62295" y="345233"/>
                      </a:lnTo>
                      <a:lnTo>
                        <a:pt x="61419" y="344385"/>
                      </a:lnTo>
                      <a:lnTo>
                        <a:pt x="60570" y="343536"/>
                      </a:lnTo>
                      <a:lnTo>
                        <a:pt x="59721" y="341813"/>
                      </a:lnTo>
                      <a:lnTo>
                        <a:pt x="59721" y="340965"/>
                      </a:lnTo>
                      <a:lnTo>
                        <a:pt x="60570" y="340116"/>
                      </a:lnTo>
                      <a:lnTo>
                        <a:pt x="63144" y="340116"/>
                      </a:lnTo>
                      <a:lnTo>
                        <a:pt x="63992" y="339268"/>
                      </a:lnTo>
                      <a:lnTo>
                        <a:pt x="63144" y="337571"/>
                      </a:lnTo>
                      <a:lnTo>
                        <a:pt x="61419" y="335000"/>
                      </a:lnTo>
                      <a:lnTo>
                        <a:pt x="60570" y="334151"/>
                      </a:lnTo>
                      <a:lnTo>
                        <a:pt x="61419" y="331606"/>
                      </a:lnTo>
                      <a:lnTo>
                        <a:pt x="63144" y="330731"/>
                      </a:lnTo>
                      <a:lnTo>
                        <a:pt x="63992" y="328186"/>
                      </a:lnTo>
                      <a:lnTo>
                        <a:pt x="63992" y="326489"/>
                      </a:lnTo>
                      <a:lnTo>
                        <a:pt x="62295" y="325641"/>
                      </a:lnTo>
                      <a:lnTo>
                        <a:pt x="62295" y="324766"/>
                      </a:lnTo>
                      <a:lnTo>
                        <a:pt x="62295" y="323069"/>
                      </a:lnTo>
                      <a:lnTo>
                        <a:pt x="62295" y="322221"/>
                      </a:lnTo>
                      <a:lnTo>
                        <a:pt x="63992" y="321373"/>
                      </a:lnTo>
                      <a:lnTo>
                        <a:pt x="63144" y="319649"/>
                      </a:lnTo>
                      <a:lnTo>
                        <a:pt x="62295" y="319649"/>
                      </a:lnTo>
                      <a:lnTo>
                        <a:pt x="59721" y="317953"/>
                      </a:lnTo>
                      <a:lnTo>
                        <a:pt x="62295" y="316256"/>
                      </a:lnTo>
                      <a:lnTo>
                        <a:pt x="61419" y="312836"/>
                      </a:lnTo>
                      <a:lnTo>
                        <a:pt x="62295" y="310291"/>
                      </a:lnTo>
                      <a:lnTo>
                        <a:pt x="61419" y="308568"/>
                      </a:lnTo>
                      <a:lnTo>
                        <a:pt x="60570" y="308568"/>
                      </a:lnTo>
                      <a:lnTo>
                        <a:pt x="58872" y="308568"/>
                      </a:lnTo>
                      <a:lnTo>
                        <a:pt x="57174" y="306022"/>
                      </a:lnTo>
                      <a:lnTo>
                        <a:pt x="56325" y="306022"/>
                      </a:lnTo>
                      <a:lnTo>
                        <a:pt x="55450" y="306871"/>
                      </a:lnTo>
                      <a:lnTo>
                        <a:pt x="54601" y="304326"/>
                      </a:lnTo>
                      <a:lnTo>
                        <a:pt x="51205" y="302603"/>
                      </a:lnTo>
                      <a:lnTo>
                        <a:pt x="51205" y="300057"/>
                      </a:lnTo>
                      <a:lnTo>
                        <a:pt x="49480" y="300906"/>
                      </a:lnTo>
                      <a:lnTo>
                        <a:pt x="48631" y="298361"/>
                      </a:lnTo>
                      <a:lnTo>
                        <a:pt x="47782" y="298361"/>
                      </a:lnTo>
                      <a:lnTo>
                        <a:pt x="46084" y="300057"/>
                      </a:lnTo>
                      <a:lnTo>
                        <a:pt x="42662" y="298361"/>
                      </a:lnTo>
                      <a:lnTo>
                        <a:pt x="42662" y="296637"/>
                      </a:lnTo>
                      <a:lnTo>
                        <a:pt x="41813" y="295789"/>
                      </a:lnTo>
                      <a:lnTo>
                        <a:pt x="41813" y="294941"/>
                      </a:lnTo>
                      <a:lnTo>
                        <a:pt x="40964" y="294941"/>
                      </a:lnTo>
                      <a:lnTo>
                        <a:pt x="40964" y="293244"/>
                      </a:lnTo>
                      <a:lnTo>
                        <a:pt x="36692" y="293244"/>
                      </a:lnTo>
                      <a:lnTo>
                        <a:pt x="37541" y="289824"/>
                      </a:lnTo>
                      <a:lnTo>
                        <a:pt x="37541" y="287279"/>
                      </a:lnTo>
                      <a:lnTo>
                        <a:pt x="35843" y="286404"/>
                      </a:lnTo>
                      <a:lnTo>
                        <a:pt x="35843" y="284707"/>
                      </a:lnTo>
                      <a:lnTo>
                        <a:pt x="34994" y="284707"/>
                      </a:lnTo>
                      <a:lnTo>
                        <a:pt x="34145" y="285556"/>
                      </a:lnTo>
                      <a:lnTo>
                        <a:pt x="29874" y="279591"/>
                      </a:lnTo>
                      <a:lnTo>
                        <a:pt x="28149" y="278742"/>
                      </a:lnTo>
                      <a:lnTo>
                        <a:pt x="27300" y="280439"/>
                      </a:lnTo>
                      <a:lnTo>
                        <a:pt x="26451" y="279591"/>
                      </a:lnTo>
                      <a:lnTo>
                        <a:pt x="26451" y="278742"/>
                      </a:lnTo>
                      <a:lnTo>
                        <a:pt x="25602" y="278742"/>
                      </a:lnTo>
                      <a:lnTo>
                        <a:pt x="24753" y="278742"/>
                      </a:lnTo>
                      <a:lnTo>
                        <a:pt x="24753" y="277045"/>
                      </a:lnTo>
                      <a:lnTo>
                        <a:pt x="23055" y="274474"/>
                      </a:lnTo>
                      <a:lnTo>
                        <a:pt x="23904" y="272777"/>
                      </a:lnTo>
                      <a:lnTo>
                        <a:pt x="21331" y="269357"/>
                      </a:lnTo>
                      <a:lnTo>
                        <a:pt x="23055" y="267660"/>
                      </a:lnTo>
                      <a:lnTo>
                        <a:pt x="22180" y="263392"/>
                      </a:lnTo>
                      <a:lnTo>
                        <a:pt x="23904" y="262544"/>
                      </a:lnTo>
                      <a:lnTo>
                        <a:pt x="23904" y="261695"/>
                      </a:lnTo>
                      <a:lnTo>
                        <a:pt x="24753" y="259150"/>
                      </a:lnTo>
                      <a:lnTo>
                        <a:pt x="26451" y="258275"/>
                      </a:lnTo>
                      <a:lnTo>
                        <a:pt x="26451" y="257427"/>
                      </a:lnTo>
                      <a:lnTo>
                        <a:pt x="23055" y="256578"/>
                      </a:lnTo>
                      <a:lnTo>
                        <a:pt x="21331" y="255730"/>
                      </a:lnTo>
                      <a:lnTo>
                        <a:pt x="21331" y="254882"/>
                      </a:lnTo>
                      <a:lnTo>
                        <a:pt x="23055" y="254033"/>
                      </a:lnTo>
                      <a:lnTo>
                        <a:pt x="23055" y="253185"/>
                      </a:lnTo>
                      <a:lnTo>
                        <a:pt x="23904" y="251462"/>
                      </a:lnTo>
                      <a:lnTo>
                        <a:pt x="27300" y="248068"/>
                      </a:lnTo>
                      <a:lnTo>
                        <a:pt x="30723" y="243800"/>
                      </a:lnTo>
                      <a:lnTo>
                        <a:pt x="29874" y="242952"/>
                      </a:lnTo>
                      <a:lnTo>
                        <a:pt x="27300" y="239532"/>
                      </a:lnTo>
                      <a:lnTo>
                        <a:pt x="23904" y="237835"/>
                      </a:lnTo>
                      <a:lnTo>
                        <a:pt x="23904" y="236112"/>
                      </a:lnTo>
                      <a:lnTo>
                        <a:pt x="24753" y="233566"/>
                      </a:lnTo>
                      <a:lnTo>
                        <a:pt x="24753" y="232718"/>
                      </a:lnTo>
                      <a:lnTo>
                        <a:pt x="24753" y="231870"/>
                      </a:lnTo>
                      <a:lnTo>
                        <a:pt x="23055" y="231870"/>
                      </a:lnTo>
                      <a:lnTo>
                        <a:pt x="22180" y="231021"/>
                      </a:lnTo>
                      <a:lnTo>
                        <a:pt x="23055" y="231021"/>
                      </a:lnTo>
                      <a:lnTo>
                        <a:pt x="24753" y="231021"/>
                      </a:lnTo>
                      <a:lnTo>
                        <a:pt x="25602" y="228450"/>
                      </a:lnTo>
                      <a:lnTo>
                        <a:pt x="26451" y="228450"/>
                      </a:lnTo>
                      <a:lnTo>
                        <a:pt x="27300" y="225905"/>
                      </a:lnTo>
                      <a:lnTo>
                        <a:pt x="29025" y="224181"/>
                      </a:lnTo>
                      <a:lnTo>
                        <a:pt x="29025" y="220788"/>
                      </a:lnTo>
                      <a:lnTo>
                        <a:pt x="30723" y="218216"/>
                      </a:lnTo>
                      <a:lnTo>
                        <a:pt x="30723" y="214823"/>
                      </a:lnTo>
                      <a:lnTo>
                        <a:pt x="30723" y="213948"/>
                      </a:lnTo>
                      <a:lnTo>
                        <a:pt x="32421" y="210554"/>
                      </a:lnTo>
                      <a:lnTo>
                        <a:pt x="32421" y="207135"/>
                      </a:lnTo>
                      <a:lnTo>
                        <a:pt x="32421" y="206286"/>
                      </a:lnTo>
                      <a:lnTo>
                        <a:pt x="34145" y="204589"/>
                      </a:lnTo>
                      <a:lnTo>
                        <a:pt x="35843" y="201169"/>
                      </a:lnTo>
                      <a:lnTo>
                        <a:pt x="37541" y="200321"/>
                      </a:lnTo>
                      <a:lnTo>
                        <a:pt x="37541" y="199473"/>
                      </a:lnTo>
                      <a:lnTo>
                        <a:pt x="37541" y="197776"/>
                      </a:lnTo>
                      <a:lnTo>
                        <a:pt x="35843" y="187543"/>
                      </a:lnTo>
                      <a:lnTo>
                        <a:pt x="40115" y="180703"/>
                      </a:lnTo>
                      <a:lnTo>
                        <a:pt x="41813" y="179006"/>
                      </a:lnTo>
                      <a:lnTo>
                        <a:pt x="38390" y="178157"/>
                      </a:lnTo>
                      <a:lnTo>
                        <a:pt x="36692" y="177309"/>
                      </a:lnTo>
                      <a:lnTo>
                        <a:pt x="36692" y="175612"/>
                      </a:lnTo>
                      <a:lnTo>
                        <a:pt x="34994" y="173041"/>
                      </a:lnTo>
                      <a:lnTo>
                        <a:pt x="35843" y="172192"/>
                      </a:lnTo>
                      <a:lnTo>
                        <a:pt x="37541" y="167076"/>
                      </a:lnTo>
                      <a:lnTo>
                        <a:pt x="36692" y="165379"/>
                      </a:lnTo>
                      <a:lnTo>
                        <a:pt x="38390" y="163656"/>
                      </a:lnTo>
                      <a:lnTo>
                        <a:pt x="38390" y="162807"/>
                      </a:lnTo>
                      <a:lnTo>
                        <a:pt x="37541" y="161959"/>
                      </a:lnTo>
                      <a:lnTo>
                        <a:pt x="34994" y="161959"/>
                      </a:lnTo>
                      <a:lnTo>
                        <a:pt x="32421" y="161111"/>
                      </a:lnTo>
                      <a:lnTo>
                        <a:pt x="31572" y="161111"/>
                      </a:lnTo>
                      <a:lnTo>
                        <a:pt x="29874" y="160262"/>
                      </a:lnTo>
                      <a:lnTo>
                        <a:pt x="29874" y="159414"/>
                      </a:lnTo>
                      <a:lnTo>
                        <a:pt x="29025" y="160262"/>
                      </a:lnTo>
                      <a:lnTo>
                        <a:pt x="28149" y="159414"/>
                      </a:lnTo>
                      <a:lnTo>
                        <a:pt x="26451" y="160262"/>
                      </a:lnTo>
                      <a:lnTo>
                        <a:pt x="24753" y="160262"/>
                      </a:lnTo>
                      <a:lnTo>
                        <a:pt x="23055" y="161111"/>
                      </a:lnTo>
                      <a:lnTo>
                        <a:pt x="21331" y="161959"/>
                      </a:lnTo>
                      <a:lnTo>
                        <a:pt x="20482" y="161959"/>
                      </a:lnTo>
                      <a:lnTo>
                        <a:pt x="20482" y="161111"/>
                      </a:lnTo>
                      <a:lnTo>
                        <a:pt x="23055" y="159414"/>
                      </a:lnTo>
                      <a:lnTo>
                        <a:pt x="22180" y="157691"/>
                      </a:lnTo>
                      <a:lnTo>
                        <a:pt x="21331" y="155994"/>
                      </a:lnTo>
                      <a:lnTo>
                        <a:pt x="22180" y="155145"/>
                      </a:lnTo>
                      <a:lnTo>
                        <a:pt x="22180" y="154297"/>
                      </a:lnTo>
                      <a:lnTo>
                        <a:pt x="23055" y="154297"/>
                      </a:lnTo>
                      <a:lnTo>
                        <a:pt x="23055" y="153449"/>
                      </a:lnTo>
                      <a:lnTo>
                        <a:pt x="23904" y="153449"/>
                      </a:lnTo>
                      <a:lnTo>
                        <a:pt x="25602" y="149180"/>
                      </a:lnTo>
                      <a:lnTo>
                        <a:pt x="23904" y="145760"/>
                      </a:lnTo>
                      <a:lnTo>
                        <a:pt x="22180" y="144064"/>
                      </a:lnTo>
                      <a:lnTo>
                        <a:pt x="21331" y="142367"/>
                      </a:lnTo>
                      <a:lnTo>
                        <a:pt x="20482" y="140644"/>
                      </a:lnTo>
                      <a:lnTo>
                        <a:pt x="20482" y="139795"/>
                      </a:lnTo>
                      <a:lnTo>
                        <a:pt x="19633" y="138947"/>
                      </a:lnTo>
                      <a:lnTo>
                        <a:pt x="18784" y="138099"/>
                      </a:lnTo>
                      <a:lnTo>
                        <a:pt x="18784" y="137250"/>
                      </a:lnTo>
                      <a:lnTo>
                        <a:pt x="17935" y="134679"/>
                      </a:lnTo>
                      <a:lnTo>
                        <a:pt x="17059" y="134679"/>
                      </a:lnTo>
                      <a:lnTo>
                        <a:pt x="17059" y="133830"/>
                      </a:lnTo>
                      <a:lnTo>
                        <a:pt x="15361" y="135527"/>
                      </a:lnTo>
                      <a:lnTo>
                        <a:pt x="15361" y="134679"/>
                      </a:lnTo>
                      <a:lnTo>
                        <a:pt x="19633" y="130410"/>
                      </a:lnTo>
                      <a:lnTo>
                        <a:pt x="21331" y="127865"/>
                      </a:lnTo>
                      <a:lnTo>
                        <a:pt x="19633" y="126168"/>
                      </a:lnTo>
                      <a:lnTo>
                        <a:pt x="20482" y="121900"/>
                      </a:lnTo>
                      <a:lnTo>
                        <a:pt x="21331" y="121052"/>
                      </a:lnTo>
                      <a:lnTo>
                        <a:pt x="23055" y="121052"/>
                      </a:lnTo>
                      <a:lnTo>
                        <a:pt x="23055" y="120203"/>
                      </a:lnTo>
                      <a:lnTo>
                        <a:pt x="20482" y="118480"/>
                      </a:lnTo>
                      <a:lnTo>
                        <a:pt x="17935" y="118480"/>
                      </a:lnTo>
                      <a:lnTo>
                        <a:pt x="16210" y="116783"/>
                      </a:lnTo>
                      <a:lnTo>
                        <a:pt x="14512" y="116783"/>
                      </a:lnTo>
                      <a:lnTo>
                        <a:pt x="11965" y="116783"/>
                      </a:lnTo>
                      <a:lnTo>
                        <a:pt x="10241" y="115935"/>
                      </a:lnTo>
                      <a:lnTo>
                        <a:pt x="9392" y="115087"/>
                      </a:lnTo>
                      <a:lnTo>
                        <a:pt x="10241" y="114212"/>
                      </a:lnTo>
                      <a:lnTo>
                        <a:pt x="11090" y="108247"/>
                      </a:lnTo>
                      <a:lnTo>
                        <a:pt x="9392" y="104005"/>
                      </a:lnTo>
                      <a:lnTo>
                        <a:pt x="7694" y="103156"/>
                      </a:lnTo>
                      <a:lnTo>
                        <a:pt x="5969" y="102281"/>
                      </a:lnTo>
                      <a:lnTo>
                        <a:pt x="5969" y="101433"/>
                      </a:lnTo>
                      <a:lnTo>
                        <a:pt x="6845" y="100585"/>
                      </a:lnTo>
                      <a:lnTo>
                        <a:pt x="6845" y="99736"/>
                      </a:lnTo>
                      <a:lnTo>
                        <a:pt x="10241" y="99736"/>
                      </a:lnTo>
                      <a:lnTo>
                        <a:pt x="11965" y="97165"/>
                      </a:lnTo>
                      <a:lnTo>
                        <a:pt x="11965" y="92923"/>
                      </a:lnTo>
                      <a:lnTo>
                        <a:pt x="12814" y="92048"/>
                      </a:lnTo>
                      <a:lnTo>
                        <a:pt x="15361" y="91200"/>
                      </a:lnTo>
                      <a:lnTo>
                        <a:pt x="13663" y="91200"/>
                      </a:lnTo>
                      <a:lnTo>
                        <a:pt x="11965" y="92048"/>
                      </a:lnTo>
                      <a:lnTo>
                        <a:pt x="11965" y="91200"/>
                      </a:lnTo>
                      <a:lnTo>
                        <a:pt x="11090" y="87806"/>
                      </a:lnTo>
                      <a:lnTo>
                        <a:pt x="9392" y="86083"/>
                      </a:lnTo>
                      <a:lnTo>
                        <a:pt x="9392" y="84386"/>
                      </a:lnTo>
                      <a:lnTo>
                        <a:pt x="9392" y="81841"/>
                      </a:lnTo>
                      <a:lnTo>
                        <a:pt x="9392" y="80993"/>
                      </a:lnTo>
                      <a:lnTo>
                        <a:pt x="8543" y="80993"/>
                      </a:lnTo>
                      <a:lnTo>
                        <a:pt x="4271" y="80993"/>
                      </a:lnTo>
                      <a:lnTo>
                        <a:pt x="3422" y="79269"/>
                      </a:lnTo>
                      <a:lnTo>
                        <a:pt x="2573" y="79269"/>
                      </a:lnTo>
                      <a:lnTo>
                        <a:pt x="2573" y="76724"/>
                      </a:lnTo>
                      <a:lnTo>
                        <a:pt x="2573" y="75001"/>
                      </a:lnTo>
                      <a:lnTo>
                        <a:pt x="0" y="75876"/>
                      </a:lnTo>
                      <a:lnTo>
                        <a:pt x="0" y="75001"/>
                      </a:lnTo>
                      <a:lnTo>
                        <a:pt x="876" y="73304"/>
                      </a:lnTo>
                      <a:close/>
                    </a:path>
                  </a:pathLst>
                </a:custGeom>
                <a:solidFill>
                  <a:srgbClr val="BCE01A"/>
                </a:solidFill>
                <a:ln w="7478" cap="flat">
                  <a:solidFill>
                    <a:srgbClr val="FFFFFF"/>
                  </a:solidFill>
                  <a:prstDash val="solid"/>
                  <a:miter/>
                </a:ln>
              </p:spPr>
              <p:txBody>
                <a:bodyPr rtlCol="0" anchor="ctr"/>
                <a:lstStyle/>
                <a:p>
                  <a:endParaRPr lang="pt-BR"/>
                </a:p>
              </p:txBody>
            </p:sp>
            <p:sp>
              <p:nvSpPr>
                <p:cNvPr id="39" name="Forma Livre 38">
                  <a:extLst>
                    <a:ext uri="{FF2B5EF4-FFF2-40B4-BE49-F238E27FC236}">
                      <a16:creationId xmlns:a16="http://schemas.microsoft.com/office/drawing/2014/main" id="{70C6CA37-F2CC-F380-6478-3BB27B5C65A3}"/>
                    </a:ext>
                  </a:extLst>
                </p:cNvPr>
                <p:cNvSpPr/>
                <p:nvPr/>
              </p:nvSpPr>
              <p:spPr>
                <a:xfrm>
                  <a:off x="3467931" y="1823672"/>
                  <a:ext cx="278745" cy="170681"/>
                </a:xfrm>
                <a:custGeom>
                  <a:avLst/>
                  <a:gdLst>
                    <a:gd name="connsiteX0" fmla="*/ 876 w 453837"/>
                    <a:gd name="connsiteY0" fmla="*/ 187516 h 277893"/>
                    <a:gd name="connsiteX1" fmla="*/ 876 w 453837"/>
                    <a:gd name="connsiteY1" fmla="*/ 186668 h 277893"/>
                    <a:gd name="connsiteX2" fmla="*/ 2573 w 453837"/>
                    <a:gd name="connsiteY2" fmla="*/ 185819 h 277893"/>
                    <a:gd name="connsiteX3" fmla="*/ 3422 w 453837"/>
                    <a:gd name="connsiteY3" fmla="*/ 184971 h 277893"/>
                    <a:gd name="connsiteX4" fmla="*/ 4271 w 453837"/>
                    <a:gd name="connsiteY4" fmla="*/ 182399 h 277893"/>
                    <a:gd name="connsiteX5" fmla="*/ 5996 w 453837"/>
                    <a:gd name="connsiteY5" fmla="*/ 183274 h 277893"/>
                    <a:gd name="connsiteX6" fmla="*/ 6845 w 453837"/>
                    <a:gd name="connsiteY6" fmla="*/ 181551 h 277893"/>
                    <a:gd name="connsiteX7" fmla="*/ 7694 w 453837"/>
                    <a:gd name="connsiteY7" fmla="*/ 180703 h 277893"/>
                    <a:gd name="connsiteX8" fmla="*/ 7694 w 453837"/>
                    <a:gd name="connsiteY8" fmla="*/ 179854 h 277893"/>
                    <a:gd name="connsiteX9" fmla="*/ 6845 w 453837"/>
                    <a:gd name="connsiteY9" fmla="*/ 179006 h 277893"/>
                    <a:gd name="connsiteX10" fmla="*/ 6845 w 453837"/>
                    <a:gd name="connsiteY10" fmla="*/ 176434 h 277893"/>
                    <a:gd name="connsiteX11" fmla="*/ 10241 w 453837"/>
                    <a:gd name="connsiteY11" fmla="*/ 175586 h 277893"/>
                    <a:gd name="connsiteX12" fmla="*/ 10241 w 453837"/>
                    <a:gd name="connsiteY12" fmla="*/ 173889 h 277893"/>
                    <a:gd name="connsiteX13" fmla="*/ 13663 w 453837"/>
                    <a:gd name="connsiteY13" fmla="*/ 170469 h 277893"/>
                    <a:gd name="connsiteX14" fmla="*/ 13663 w 453837"/>
                    <a:gd name="connsiteY14" fmla="*/ 169621 h 277893"/>
                    <a:gd name="connsiteX15" fmla="*/ 14512 w 453837"/>
                    <a:gd name="connsiteY15" fmla="*/ 167924 h 277893"/>
                    <a:gd name="connsiteX16" fmla="*/ 15361 w 453837"/>
                    <a:gd name="connsiteY16" fmla="*/ 165352 h 277893"/>
                    <a:gd name="connsiteX17" fmla="*/ 16210 w 453837"/>
                    <a:gd name="connsiteY17" fmla="*/ 165352 h 277893"/>
                    <a:gd name="connsiteX18" fmla="*/ 17935 w 453837"/>
                    <a:gd name="connsiteY18" fmla="*/ 163656 h 277893"/>
                    <a:gd name="connsiteX19" fmla="*/ 17086 w 453837"/>
                    <a:gd name="connsiteY19" fmla="*/ 161959 h 277893"/>
                    <a:gd name="connsiteX20" fmla="*/ 18784 w 453837"/>
                    <a:gd name="connsiteY20" fmla="*/ 161111 h 277893"/>
                    <a:gd name="connsiteX21" fmla="*/ 21331 w 453837"/>
                    <a:gd name="connsiteY21" fmla="*/ 158539 h 277893"/>
                    <a:gd name="connsiteX22" fmla="*/ 22180 w 453837"/>
                    <a:gd name="connsiteY22" fmla="*/ 158539 h 277893"/>
                    <a:gd name="connsiteX23" fmla="*/ 23055 w 453837"/>
                    <a:gd name="connsiteY23" fmla="*/ 157691 h 277893"/>
                    <a:gd name="connsiteX24" fmla="*/ 23904 w 453837"/>
                    <a:gd name="connsiteY24" fmla="*/ 158539 h 277893"/>
                    <a:gd name="connsiteX25" fmla="*/ 24753 w 453837"/>
                    <a:gd name="connsiteY25" fmla="*/ 157691 h 277893"/>
                    <a:gd name="connsiteX26" fmla="*/ 24753 w 453837"/>
                    <a:gd name="connsiteY26" fmla="*/ 159387 h 277893"/>
                    <a:gd name="connsiteX27" fmla="*/ 25602 w 453837"/>
                    <a:gd name="connsiteY27" fmla="*/ 159387 h 277893"/>
                    <a:gd name="connsiteX28" fmla="*/ 25602 w 453837"/>
                    <a:gd name="connsiteY28" fmla="*/ 160236 h 277893"/>
                    <a:gd name="connsiteX29" fmla="*/ 26451 w 453837"/>
                    <a:gd name="connsiteY29" fmla="*/ 161959 h 277893"/>
                    <a:gd name="connsiteX30" fmla="*/ 27300 w 453837"/>
                    <a:gd name="connsiteY30" fmla="*/ 162807 h 277893"/>
                    <a:gd name="connsiteX31" fmla="*/ 29874 w 453837"/>
                    <a:gd name="connsiteY31" fmla="*/ 161111 h 277893"/>
                    <a:gd name="connsiteX32" fmla="*/ 29874 w 453837"/>
                    <a:gd name="connsiteY32" fmla="*/ 159387 h 277893"/>
                    <a:gd name="connsiteX33" fmla="*/ 30723 w 453837"/>
                    <a:gd name="connsiteY33" fmla="*/ 161111 h 277893"/>
                    <a:gd name="connsiteX34" fmla="*/ 33296 w 453837"/>
                    <a:gd name="connsiteY34" fmla="*/ 161111 h 277893"/>
                    <a:gd name="connsiteX35" fmla="*/ 34994 w 453837"/>
                    <a:gd name="connsiteY35" fmla="*/ 161959 h 277893"/>
                    <a:gd name="connsiteX36" fmla="*/ 36692 w 453837"/>
                    <a:gd name="connsiteY36" fmla="*/ 160236 h 277893"/>
                    <a:gd name="connsiteX37" fmla="*/ 38390 w 453837"/>
                    <a:gd name="connsiteY37" fmla="*/ 160236 h 277893"/>
                    <a:gd name="connsiteX38" fmla="*/ 38390 w 453837"/>
                    <a:gd name="connsiteY38" fmla="*/ 159387 h 277893"/>
                    <a:gd name="connsiteX39" fmla="*/ 40115 w 453837"/>
                    <a:gd name="connsiteY39" fmla="*/ 157691 h 277893"/>
                    <a:gd name="connsiteX40" fmla="*/ 40964 w 453837"/>
                    <a:gd name="connsiteY40" fmla="*/ 157691 h 277893"/>
                    <a:gd name="connsiteX41" fmla="*/ 41813 w 453837"/>
                    <a:gd name="connsiteY41" fmla="*/ 156842 h 277893"/>
                    <a:gd name="connsiteX42" fmla="*/ 41813 w 453837"/>
                    <a:gd name="connsiteY42" fmla="*/ 152574 h 277893"/>
                    <a:gd name="connsiteX43" fmla="*/ 42662 w 453837"/>
                    <a:gd name="connsiteY43" fmla="*/ 150877 h 277893"/>
                    <a:gd name="connsiteX44" fmla="*/ 47782 w 453837"/>
                    <a:gd name="connsiteY44" fmla="*/ 146609 h 277893"/>
                    <a:gd name="connsiteX45" fmla="*/ 49480 w 453837"/>
                    <a:gd name="connsiteY45" fmla="*/ 145760 h 277893"/>
                    <a:gd name="connsiteX46" fmla="*/ 50356 w 453837"/>
                    <a:gd name="connsiteY46" fmla="*/ 144912 h 277893"/>
                    <a:gd name="connsiteX47" fmla="*/ 51205 w 453837"/>
                    <a:gd name="connsiteY47" fmla="*/ 144912 h 277893"/>
                    <a:gd name="connsiteX48" fmla="*/ 52903 w 453837"/>
                    <a:gd name="connsiteY48" fmla="*/ 144064 h 277893"/>
                    <a:gd name="connsiteX49" fmla="*/ 52903 w 453837"/>
                    <a:gd name="connsiteY49" fmla="*/ 143189 h 277893"/>
                    <a:gd name="connsiteX50" fmla="*/ 52903 w 453837"/>
                    <a:gd name="connsiteY50" fmla="*/ 141492 h 277893"/>
                    <a:gd name="connsiteX51" fmla="*/ 54601 w 453837"/>
                    <a:gd name="connsiteY51" fmla="*/ 139795 h 277893"/>
                    <a:gd name="connsiteX52" fmla="*/ 55450 w 453837"/>
                    <a:gd name="connsiteY52" fmla="*/ 138072 h 277893"/>
                    <a:gd name="connsiteX53" fmla="*/ 57174 w 453837"/>
                    <a:gd name="connsiteY53" fmla="*/ 136375 h 277893"/>
                    <a:gd name="connsiteX54" fmla="*/ 58872 w 453837"/>
                    <a:gd name="connsiteY54" fmla="*/ 131259 h 277893"/>
                    <a:gd name="connsiteX55" fmla="*/ 58023 w 453837"/>
                    <a:gd name="connsiteY55" fmla="*/ 129562 h 277893"/>
                    <a:gd name="connsiteX56" fmla="*/ 59721 w 453837"/>
                    <a:gd name="connsiteY56" fmla="*/ 127865 h 277893"/>
                    <a:gd name="connsiteX57" fmla="*/ 59721 w 453837"/>
                    <a:gd name="connsiteY57" fmla="*/ 126990 h 277893"/>
                    <a:gd name="connsiteX58" fmla="*/ 63992 w 453837"/>
                    <a:gd name="connsiteY58" fmla="*/ 122748 h 277893"/>
                    <a:gd name="connsiteX59" fmla="*/ 65690 w 453837"/>
                    <a:gd name="connsiteY59" fmla="*/ 119328 h 277893"/>
                    <a:gd name="connsiteX60" fmla="*/ 67415 w 453837"/>
                    <a:gd name="connsiteY60" fmla="*/ 115908 h 277893"/>
                    <a:gd name="connsiteX61" fmla="*/ 65690 w 453837"/>
                    <a:gd name="connsiteY61" fmla="*/ 115908 h 277893"/>
                    <a:gd name="connsiteX62" fmla="*/ 65690 w 453837"/>
                    <a:gd name="connsiteY62" fmla="*/ 115060 h 277893"/>
                    <a:gd name="connsiteX63" fmla="*/ 63992 w 453837"/>
                    <a:gd name="connsiteY63" fmla="*/ 115060 h 277893"/>
                    <a:gd name="connsiteX64" fmla="*/ 62295 w 453837"/>
                    <a:gd name="connsiteY64" fmla="*/ 115908 h 277893"/>
                    <a:gd name="connsiteX65" fmla="*/ 62295 w 453837"/>
                    <a:gd name="connsiteY65" fmla="*/ 114212 h 277893"/>
                    <a:gd name="connsiteX66" fmla="*/ 63144 w 453837"/>
                    <a:gd name="connsiteY66" fmla="*/ 111667 h 277893"/>
                    <a:gd name="connsiteX67" fmla="*/ 63144 w 453837"/>
                    <a:gd name="connsiteY67" fmla="*/ 108247 h 277893"/>
                    <a:gd name="connsiteX68" fmla="*/ 63992 w 453837"/>
                    <a:gd name="connsiteY68" fmla="*/ 107398 h 277893"/>
                    <a:gd name="connsiteX69" fmla="*/ 66539 w 453837"/>
                    <a:gd name="connsiteY69" fmla="*/ 104853 h 277893"/>
                    <a:gd name="connsiteX70" fmla="*/ 69113 w 453837"/>
                    <a:gd name="connsiteY70" fmla="*/ 103978 h 277893"/>
                    <a:gd name="connsiteX71" fmla="*/ 71660 w 453837"/>
                    <a:gd name="connsiteY71" fmla="*/ 98861 h 277893"/>
                    <a:gd name="connsiteX72" fmla="*/ 73384 w 453837"/>
                    <a:gd name="connsiteY72" fmla="*/ 97165 h 277893"/>
                    <a:gd name="connsiteX73" fmla="*/ 73384 w 453837"/>
                    <a:gd name="connsiteY73" fmla="*/ 95468 h 277893"/>
                    <a:gd name="connsiteX74" fmla="*/ 74233 w 453837"/>
                    <a:gd name="connsiteY74" fmla="*/ 94620 h 277893"/>
                    <a:gd name="connsiteX75" fmla="*/ 74233 w 453837"/>
                    <a:gd name="connsiteY75" fmla="*/ 93745 h 277893"/>
                    <a:gd name="connsiteX76" fmla="*/ 78505 w 453837"/>
                    <a:gd name="connsiteY76" fmla="*/ 91200 h 277893"/>
                    <a:gd name="connsiteX77" fmla="*/ 80203 w 453837"/>
                    <a:gd name="connsiteY77" fmla="*/ 90351 h 277893"/>
                    <a:gd name="connsiteX78" fmla="*/ 81901 w 453837"/>
                    <a:gd name="connsiteY78" fmla="*/ 86931 h 277893"/>
                    <a:gd name="connsiteX79" fmla="*/ 83625 w 453837"/>
                    <a:gd name="connsiteY79" fmla="*/ 86931 h 277893"/>
                    <a:gd name="connsiteX80" fmla="*/ 85323 w 453837"/>
                    <a:gd name="connsiteY80" fmla="*/ 86083 h 277893"/>
                    <a:gd name="connsiteX81" fmla="*/ 86172 w 453837"/>
                    <a:gd name="connsiteY81" fmla="*/ 84386 h 277893"/>
                    <a:gd name="connsiteX82" fmla="*/ 87021 w 453837"/>
                    <a:gd name="connsiteY82" fmla="*/ 83538 h 277893"/>
                    <a:gd name="connsiteX83" fmla="*/ 87870 w 453837"/>
                    <a:gd name="connsiteY83" fmla="*/ 79269 h 277893"/>
                    <a:gd name="connsiteX84" fmla="*/ 87870 w 453837"/>
                    <a:gd name="connsiteY84" fmla="*/ 78421 h 277893"/>
                    <a:gd name="connsiteX85" fmla="*/ 87870 w 453837"/>
                    <a:gd name="connsiteY85" fmla="*/ 77573 h 277893"/>
                    <a:gd name="connsiteX86" fmla="*/ 90444 w 453837"/>
                    <a:gd name="connsiteY86" fmla="*/ 74153 h 277893"/>
                    <a:gd name="connsiteX87" fmla="*/ 91293 w 453837"/>
                    <a:gd name="connsiteY87" fmla="*/ 72456 h 277893"/>
                    <a:gd name="connsiteX88" fmla="*/ 90444 w 453837"/>
                    <a:gd name="connsiteY88" fmla="*/ 69884 h 277893"/>
                    <a:gd name="connsiteX89" fmla="*/ 91293 w 453837"/>
                    <a:gd name="connsiteY89" fmla="*/ 69036 h 277893"/>
                    <a:gd name="connsiteX90" fmla="*/ 91293 w 453837"/>
                    <a:gd name="connsiteY90" fmla="*/ 68188 h 277893"/>
                    <a:gd name="connsiteX91" fmla="*/ 92142 w 453837"/>
                    <a:gd name="connsiteY91" fmla="*/ 65616 h 277893"/>
                    <a:gd name="connsiteX92" fmla="*/ 93840 w 453837"/>
                    <a:gd name="connsiteY92" fmla="*/ 64768 h 277893"/>
                    <a:gd name="connsiteX93" fmla="*/ 97262 w 453837"/>
                    <a:gd name="connsiteY93" fmla="*/ 62223 h 277893"/>
                    <a:gd name="connsiteX94" fmla="*/ 98960 w 453837"/>
                    <a:gd name="connsiteY94" fmla="*/ 60526 h 277893"/>
                    <a:gd name="connsiteX95" fmla="*/ 99809 w 453837"/>
                    <a:gd name="connsiteY95" fmla="*/ 59651 h 277893"/>
                    <a:gd name="connsiteX96" fmla="*/ 100685 w 453837"/>
                    <a:gd name="connsiteY96" fmla="*/ 59651 h 277893"/>
                    <a:gd name="connsiteX97" fmla="*/ 100685 w 453837"/>
                    <a:gd name="connsiteY97" fmla="*/ 58803 h 277893"/>
                    <a:gd name="connsiteX98" fmla="*/ 99809 w 453837"/>
                    <a:gd name="connsiteY98" fmla="*/ 57106 h 277893"/>
                    <a:gd name="connsiteX99" fmla="*/ 99809 w 453837"/>
                    <a:gd name="connsiteY99" fmla="*/ 55409 h 277893"/>
                    <a:gd name="connsiteX100" fmla="*/ 100685 w 453837"/>
                    <a:gd name="connsiteY100" fmla="*/ 52837 h 277893"/>
                    <a:gd name="connsiteX101" fmla="*/ 100685 w 453837"/>
                    <a:gd name="connsiteY101" fmla="*/ 51141 h 277893"/>
                    <a:gd name="connsiteX102" fmla="*/ 99809 w 453837"/>
                    <a:gd name="connsiteY102" fmla="*/ 50292 h 277893"/>
                    <a:gd name="connsiteX103" fmla="*/ 99809 w 453837"/>
                    <a:gd name="connsiteY103" fmla="*/ 48569 h 277893"/>
                    <a:gd name="connsiteX104" fmla="*/ 101534 w 453837"/>
                    <a:gd name="connsiteY104" fmla="*/ 46024 h 277893"/>
                    <a:gd name="connsiteX105" fmla="*/ 102383 w 453837"/>
                    <a:gd name="connsiteY105" fmla="*/ 39211 h 277893"/>
                    <a:gd name="connsiteX106" fmla="*/ 106654 w 453837"/>
                    <a:gd name="connsiteY106" fmla="*/ 34942 h 277893"/>
                    <a:gd name="connsiteX107" fmla="*/ 107503 w 453837"/>
                    <a:gd name="connsiteY107" fmla="*/ 31522 h 277893"/>
                    <a:gd name="connsiteX108" fmla="*/ 108352 w 453837"/>
                    <a:gd name="connsiteY108" fmla="*/ 30674 h 277893"/>
                    <a:gd name="connsiteX109" fmla="*/ 109201 w 453837"/>
                    <a:gd name="connsiteY109" fmla="*/ 29825 h 277893"/>
                    <a:gd name="connsiteX110" fmla="*/ 113473 w 453837"/>
                    <a:gd name="connsiteY110" fmla="*/ 28129 h 277893"/>
                    <a:gd name="connsiteX111" fmla="*/ 116020 w 453837"/>
                    <a:gd name="connsiteY111" fmla="*/ 21289 h 277893"/>
                    <a:gd name="connsiteX112" fmla="*/ 116869 w 453837"/>
                    <a:gd name="connsiteY112" fmla="*/ 17047 h 277893"/>
                    <a:gd name="connsiteX113" fmla="*/ 118593 w 453837"/>
                    <a:gd name="connsiteY113" fmla="*/ 11930 h 277893"/>
                    <a:gd name="connsiteX114" fmla="*/ 139924 w 453837"/>
                    <a:gd name="connsiteY114" fmla="*/ 6813 h 277893"/>
                    <a:gd name="connsiteX115" fmla="*/ 142471 w 453837"/>
                    <a:gd name="connsiteY115" fmla="*/ 5965 h 277893"/>
                    <a:gd name="connsiteX116" fmla="*/ 154410 w 453837"/>
                    <a:gd name="connsiteY116" fmla="*/ 3393 h 277893"/>
                    <a:gd name="connsiteX117" fmla="*/ 166349 w 453837"/>
                    <a:gd name="connsiteY117" fmla="*/ 848 h 277893"/>
                    <a:gd name="connsiteX118" fmla="*/ 167224 w 453837"/>
                    <a:gd name="connsiteY118" fmla="*/ 0 h 277893"/>
                    <a:gd name="connsiteX119" fmla="*/ 168073 w 453837"/>
                    <a:gd name="connsiteY119" fmla="*/ 1697 h 277893"/>
                    <a:gd name="connsiteX120" fmla="*/ 170620 w 453837"/>
                    <a:gd name="connsiteY120" fmla="*/ 5965 h 277893"/>
                    <a:gd name="connsiteX121" fmla="*/ 172318 w 453837"/>
                    <a:gd name="connsiteY121" fmla="*/ 7662 h 277893"/>
                    <a:gd name="connsiteX122" fmla="*/ 175741 w 453837"/>
                    <a:gd name="connsiteY122" fmla="*/ 11082 h 277893"/>
                    <a:gd name="connsiteX123" fmla="*/ 178288 w 453837"/>
                    <a:gd name="connsiteY123" fmla="*/ 12779 h 277893"/>
                    <a:gd name="connsiteX124" fmla="*/ 179163 w 453837"/>
                    <a:gd name="connsiteY124" fmla="*/ 12779 h 277893"/>
                    <a:gd name="connsiteX125" fmla="*/ 181710 w 453837"/>
                    <a:gd name="connsiteY125" fmla="*/ 13627 h 277893"/>
                    <a:gd name="connsiteX126" fmla="*/ 183408 w 453837"/>
                    <a:gd name="connsiteY126" fmla="*/ 12779 h 277893"/>
                    <a:gd name="connsiteX127" fmla="*/ 185133 w 453837"/>
                    <a:gd name="connsiteY127" fmla="*/ 11930 h 277893"/>
                    <a:gd name="connsiteX128" fmla="*/ 186831 w 453837"/>
                    <a:gd name="connsiteY128" fmla="*/ 11930 h 277893"/>
                    <a:gd name="connsiteX129" fmla="*/ 188528 w 453837"/>
                    <a:gd name="connsiteY129" fmla="*/ 12779 h 277893"/>
                    <a:gd name="connsiteX130" fmla="*/ 191951 w 453837"/>
                    <a:gd name="connsiteY130" fmla="*/ 14475 h 277893"/>
                    <a:gd name="connsiteX131" fmla="*/ 193649 w 453837"/>
                    <a:gd name="connsiteY131" fmla="*/ 15324 h 277893"/>
                    <a:gd name="connsiteX132" fmla="*/ 195373 w 453837"/>
                    <a:gd name="connsiteY132" fmla="*/ 14475 h 277893"/>
                    <a:gd name="connsiteX133" fmla="*/ 198769 w 453837"/>
                    <a:gd name="connsiteY133" fmla="*/ 12779 h 277893"/>
                    <a:gd name="connsiteX134" fmla="*/ 201343 w 453837"/>
                    <a:gd name="connsiteY134" fmla="*/ 12779 h 277893"/>
                    <a:gd name="connsiteX135" fmla="*/ 202192 w 453837"/>
                    <a:gd name="connsiteY135" fmla="*/ 12779 h 277893"/>
                    <a:gd name="connsiteX136" fmla="*/ 203041 w 453837"/>
                    <a:gd name="connsiteY136" fmla="*/ 11930 h 277893"/>
                    <a:gd name="connsiteX137" fmla="*/ 203890 w 453837"/>
                    <a:gd name="connsiteY137" fmla="*/ 11082 h 277893"/>
                    <a:gd name="connsiteX138" fmla="*/ 209010 w 453837"/>
                    <a:gd name="connsiteY138" fmla="*/ 14475 h 277893"/>
                    <a:gd name="connsiteX139" fmla="*/ 211584 w 453837"/>
                    <a:gd name="connsiteY139" fmla="*/ 15324 h 277893"/>
                    <a:gd name="connsiteX140" fmla="*/ 214131 w 453837"/>
                    <a:gd name="connsiteY140" fmla="*/ 15324 h 277893"/>
                    <a:gd name="connsiteX141" fmla="*/ 216678 w 453837"/>
                    <a:gd name="connsiteY141" fmla="*/ 17895 h 277893"/>
                    <a:gd name="connsiteX142" fmla="*/ 219251 w 453837"/>
                    <a:gd name="connsiteY142" fmla="*/ 21289 h 277893"/>
                    <a:gd name="connsiteX143" fmla="*/ 224372 w 453837"/>
                    <a:gd name="connsiteY143" fmla="*/ 26405 h 277893"/>
                    <a:gd name="connsiteX144" fmla="*/ 228643 w 453837"/>
                    <a:gd name="connsiteY144" fmla="*/ 28129 h 277893"/>
                    <a:gd name="connsiteX145" fmla="*/ 231190 w 453837"/>
                    <a:gd name="connsiteY145" fmla="*/ 29825 h 277893"/>
                    <a:gd name="connsiteX146" fmla="*/ 232888 w 453837"/>
                    <a:gd name="connsiteY146" fmla="*/ 28977 h 277893"/>
                    <a:gd name="connsiteX147" fmla="*/ 232039 w 453837"/>
                    <a:gd name="connsiteY147" fmla="*/ 29825 h 277893"/>
                    <a:gd name="connsiteX148" fmla="*/ 233764 w 453837"/>
                    <a:gd name="connsiteY148" fmla="*/ 31522 h 277893"/>
                    <a:gd name="connsiteX149" fmla="*/ 234613 w 453837"/>
                    <a:gd name="connsiteY149" fmla="*/ 30674 h 277893"/>
                    <a:gd name="connsiteX150" fmla="*/ 235462 w 453837"/>
                    <a:gd name="connsiteY150" fmla="*/ 29825 h 277893"/>
                    <a:gd name="connsiteX151" fmla="*/ 236311 w 453837"/>
                    <a:gd name="connsiteY151" fmla="*/ 29825 h 277893"/>
                    <a:gd name="connsiteX152" fmla="*/ 236311 w 453837"/>
                    <a:gd name="connsiteY152" fmla="*/ 32371 h 277893"/>
                    <a:gd name="connsiteX153" fmla="*/ 238009 w 453837"/>
                    <a:gd name="connsiteY153" fmla="*/ 33245 h 277893"/>
                    <a:gd name="connsiteX154" fmla="*/ 240582 w 453837"/>
                    <a:gd name="connsiteY154" fmla="*/ 32371 h 277893"/>
                    <a:gd name="connsiteX155" fmla="*/ 245703 w 453837"/>
                    <a:gd name="connsiteY155" fmla="*/ 33245 h 277893"/>
                    <a:gd name="connsiteX156" fmla="*/ 246552 w 453837"/>
                    <a:gd name="connsiteY156" fmla="*/ 31522 h 277893"/>
                    <a:gd name="connsiteX157" fmla="*/ 248250 w 453837"/>
                    <a:gd name="connsiteY157" fmla="*/ 32371 h 277893"/>
                    <a:gd name="connsiteX158" fmla="*/ 249098 w 453837"/>
                    <a:gd name="connsiteY158" fmla="*/ 31522 h 277893"/>
                    <a:gd name="connsiteX159" fmla="*/ 249947 w 453837"/>
                    <a:gd name="connsiteY159" fmla="*/ 31522 h 277893"/>
                    <a:gd name="connsiteX160" fmla="*/ 250823 w 453837"/>
                    <a:gd name="connsiteY160" fmla="*/ 31522 h 277893"/>
                    <a:gd name="connsiteX161" fmla="*/ 254219 w 453837"/>
                    <a:gd name="connsiteY161" fmla="*/ 32371 h 277893"/>
                    <a:gd name="connsiteX162" fmla="*/ 255068 w 453837"/>
                    <a:gd name="connsiteY162" fmla="*/ 31522 h 277893"/>
                    <a:gd name="connsiteX163" fmla="*/ 258490 w 453837"/>
                    <a:gd name="connsiteY163" fmla="*/ 31522 h 277893"/>
                    <a:gd name="connsiteX164" fmla="*/ 261037 w 453837"/>
                    <a:gd name="connsiteY164" fmla="*/ 29825 h 277893"/>
                    <a:gd name="connsiteX165" fmla="*/ 263611 w 453837"/>
                    <a:gd name="connsiteY165" fmla="*/ 29825 h 277893"/>
                    <a:gd name="connsiteX166" fmla="*/ 269580 w 453837"/>
                    <a:gd name="connsiteY166" fmla="*/ 30674 h 277893"/>
                    <a:gd name="connsiteX167" fmla="*/ 273852 w 453837"/>
                    <a:gd name="connsiteY167" fmla="*/ 31522 h 277893"/>
                    <a:gd name="connsiteX168" fmla="*/ 278097 w 453837"/>
                    <a:gd name="connsiteY168" fmla="*/ 33245 h 277893"/>
                    <a:gd name="connsiteX169" fmla="*/ 280670 w 453837"/>
                    <a:gd name="connsiteY169" fmla="*/ 33245 h 277893"/>
                    <a:gd name="connsiteX170" fmla="*/ 281519 w 453837"/>
                    <a:gd name="connsiteY170" fmla="*/ 32371 h 277893"/>
                    <a:gd name="connsiteX171" fmla="*/ 283217 w 453837"/>
                    <a:gd name="connsiteY171" fmla="*/ 33245 h 277893"/>
                    <a:gd name="connsiteX172" fmla="*/ 285791 w 453837"/>
                    <a:gd name="connsiteY172" fmla="*/ 34094 h 277893"/>
                    <a:gd name="connsiteX173" fmla="*/ 285791 w 453837"/>
                    <a:gd name="connsiteY173" fmla="*/ 34942 h 277893"/>
                    <a:gd name="connsiteX174" fmla="*/ 288338 w 453837"/>
                    <a:gd name="connsiteY174" fmla="*/ 33245 h 277893"/>
                    <a:gd name="connsiteX175" fmla="*/ 290062 w 453837"/>
                    <a:gd name="connsiteY175" fmla="*/ 33245 h 277893"/>
                    <a:gd name="connsiteX176" fmla="*/ 294307 w 453837"/>
                    <a:gd name="connsiteY176" fmla="*/ 34094 h 277893"/>
                    <a:gd name="connsiteX177" fmla="*/ 305397 w 453837"/>
                    <a:gd name="connsiteY177" fmla="*/ 34094 h 277893"/>
                    <a:gd name="connsiteX178" fmla="*/ 308820 w 453837"/>
                    <a:gd name="connsiteY178" fmla="*/ 33245 h 277893"/>
                    <a:gd name="connsiteX179" fmla="*/ 312242 w 453837"/>
                    <a:gd name="connsiteY179" fmla="*/ 31522 h 277893"/>
                    <a:gd name="connsiteX180" fmla="*/ 314789 w 453837"/>
                    <a:gd name="connsiteY180" fmla="*/ 29825 h 277893"/>
                    <a:gd name="connsiteX181" fmla="*/ 317362 w 453837"/>
                    <a:gd name="connsiteY181" fmla="*/ 29825 h 277893"/>
                    <a:gd name="connsiteX182" fmla="*/ 319909 w 453837"/>
                    <a:gd name="connsiteY182" fmla="*/ 28129 h 277893"/>
                    <a:gd name="connsiteX183" fmla="*/ 323332 w 453837"/>
                    <a:gd name="connsiteY183" fmla="*/ 28129 h 277893"/>
                    <a:gd name="connsiteX184" fmla="*/ 324181 w 453837"/>
                    <a:gd name="connsiteY184" fmla="*/ 27254 h 277893"/>
                    <a:gd name="connsiteX185" fmla="*/ 326728 w 453837"/>
                    <a:gd name="connsiteY185" fmla="*/ 27254 h 277893"/>
                    <a:gd name="connsiteX186" fmla="*/ 330999 w 453837"/>
                    <a:gd name="connsiteY186" fmla="*/ 27254 h 277893"/>
                    <a:gd name="connsiteX187" fmla="*/ 336120 w 453837"/>
                    <a:gd name="connsiteY187" fmla="*/ 28977 h 277893"/>
                    <a:gd name="connsiteX188" fmla="*/ 339516 w 453837"/>
                    <a:gd name="connsiteY188" fmla="*/ 30674 h 277893"/>
                    <a:gd name="connsiteX189" fmla="*/ 342938 w 453837"/>
                    <a:gd name="connsiteY189" fmla="*/ 30674 h 277893"/>
                    <a:gd name="connsiteX190" fmla="*/ 346361 w 453837"/>
                    <a:gd name="connsiteY190" fmla="*/ 31522 h 277893"/>
                    <a:gd name="connsiteX191" fmla="*/ 349757 w 453837"/>
                    <a:gd name="connsiteY191" fmla="*/ 30674 h 277893"/>
                    <a:gd name="connsiteX192" fmla="*/ 350606 w 453837"/>
                    <a:gd name="connsiteY192" fmla="*/ 31522 h 277893"/>
                    <a:gd name="connsiteX193" fmla="*/ 351481 w 453837"/>
                    <a:gd name="connsiteY193" fmla="*/ 31522 h 277893"/>
                    <a:gd name="connsiteX194" fmla="*/ 353179 w 453837"/>
                    <a:gd name="connsiteY194" fmla="*/ 32371 h 277893"/>
                    <a:gd name="connsiteX195" fmla="*/ 354877 w 453837"/>
                    <a:gd name="connsiteY195" fmla="*/ 33245 h 277893"/>
                    <a:gd name="connsiteX196" fmla="*/ 359998 w 453837"/>
                    <a:gd name="connsiteY196" fmla="*/ 34094 h 277893"/>
                    <a:gd name="connsiteX197" fmla="*/ 360847 w 453837"/>
                    <a:gd name="connsiteY197" fmla="*/ 34942 h 277893"/>
                    <a:gd name="connsiteX198" fmla="*/ 362571 w 453837"/>
                    <a:gd name="connsiteY198" fmla="*/ 34942 h 277893"/>
                    <a:gd name="connsiteX199" fmla="*/ 369390 w 453837"/>
                    <a:gd name="connsiteY199" fmla="*/ 36639 h 277893"/>
                    <a:gd name="connsiteX200" fmla="*/ 370239 w 453837"/>
                    <a:gd name="connsiteY200" fmla="*/ 37487 h 277893"/>
                    <a:gd name="connsiteX201" fmla="*/ 371088 w 453837"/>
                    <a:gd name="connsiteY201" fmla="*/ 36639 h 277893"/>
                    <a:gd name="connsiteX202" fmla="*/ 372785 w 453837"/>
                    <a:gd name="connsiteY202" fmla="*/ 36639 h 277893"/>
                    <a:gd name="connsiteX203" fmla="*/ 372785 w 453837"/>
                    <a:gd name="connsiteY203" fmla="*/ 35791 h 277893"/>
                    <a:gd name="connsiteX204" fmla="*/ 378781 w 453837"/>
                    <a:gd name="connsiteY204" fmla="*/ 39211 h 277893"/>
                    <a:gd name="connsiteX205" fmla="*/ 383026 w 453837"/>
                    <a:gd name="connsiteY205" fmla="*/ 40059 h 277893"/>
                    <a:gd name="connsiteX206" fmla="*/ 386449 w 453837"/>
                    <a:gd name="connsiteY206" fmla="*/ 41756 h 277893"/>
                    <a:gd name="connsiteX207" fmla="*/ 388996 w 453837"/>
                    <a:gd name="connsiteY207" fmla="*/ 41756 h 277893"/>
                    <a:gd name="connsiteX208" fmla="*/ 391569 w 453837"/>
                    <a:gd name="connsiteY208" fmla="*/ 45176 h 277893"/>
                    <a:gd name="connsiteX209" fmla="*/ 392418 w 453837"/>
                    <a:gd name="connsiteY209" fmla="*/ 46872 h 277893"/>
                    <a:gd name="connsiteX210" fmla="*/ 394116 w 453837"/>
                    <a:gd name="connsiteY210" fmla="*/ 47721 h 277893"/>
                    <a:gd name="connsiteX211" fmla="*/ 397539 w 453837"/>
                    <a:gd name="connsiteY211" fmla="*/ 50292 h 277893"/>
                    <a:gd name="connsiteX212" fmla="*/ 400961 w 453837"/>
                    <a:gd name="connsiteY212" fmla="*/ 54534 h 277893"/>
                    <a:gd name="connsiteX213" fmla="*/ 401810 w 453837"/>
                    <a:gd name="connsiteY213" fmla="*/ 56257 h 277893"/>
                    <a:gd name="connsiteX214" fmla="*/ 402659 w 453837"/>
                    <a:gd name="connsiteY214" fmla="*/ 57106 h 277893"/>
                    <a:gd name="connsiteX215" fmla="*/ 403508 w 453837"/>
                    <a:gd name="connsiteY215" fmla="*/ 59651 h 277893"/>
                    <a:gd name="connsiteX216" fmla="*/ 405206 w 453837"/>
                    <a:gd name="connsiteY216" fmla="*/ 66491 h 277893"/>
                    <a:gd name="connsiteX217" fmla="*/ 406055 w 453837"/>
                    <a:gd name="connsiteY217" fmla="*/ 68188 h 277893"/>
                    <a:gd name="connsiteX218" fmla="*/ 407780 w 453837"/>
                    <a:gd name="connsiteY218" fmla="*/ 69884 h 277893"/>
                    <a:gd name="connsiteX219" fmla="*/ 409478 w 453837"/>
                    <a:gd name="connsiteY219" fmla="*/ 70733 h 277893"/>
                    <a:gd name="connsiteX220" fmla="*/ 411176 w 453837"/>
                    <a:gd name="connsiteY220" fmla="*/ 72456 h 277893"/>
                    <a:gd name="connsiteX221" fmla="*/ 411176 w 453837"/>
                    <a:gd name="connsiteY221" fmla="*/ 74153 h 277893"/>
                    <a:gd name="connsiteX222" fmla="*/ 412900 w 453837"/>
                    <a:gd name="connsiteY222" fmla="*/ 76698 h 277893"/>
                    <a:gd name="connsiteX223" fmla="*/ 413749 w 453837"/>
                    <a:gd name="connsiteY223" fmla="*/ 76698 h 277893"/>
                    <a:gd name="connsiteX224" fmla="*/ 413749 w 453837"/>
                    <a:gd name="connsiteY224" fmla="*/ 80966 h 277893"/>
                    <a:gd name="connsiteX225" fmla="*/ 414598 w 453837"/>
                    <a:gd name="connsiteY225" fmla="*/ 81815 h 277893"/>
                    <a:gd name="connsiteX226" fmla="*/ 416296 w 453837"/>
                    <a:gd name="connsiteY226" fmla="*/ 83538 h 277893"/>
                    <a:gd name="connsiteX227" fmla="*/ 417145 w 453837"/>
                    <a:gd name="connsiteY227" fmla="*/ 84386 h 277893"/>
                    <a:gd name="connsiteX228" fmla="*/ 417145 w 453837"/>
                    <a:gd name="connsiteY228" fmla="*/ 83538 h 277893"/>
                    <a:gd name="connsiteX229" fmla="*/ 417145 w 453837"/>
                    <a:gd name="connsiteY229" fmla="*/ 86083 h 277893"/>
                    <a:gd name="connsiteX230" fmla="*/ 418021 w 453837"/>
                    <a:gd name="connsiteY230" fmla="*/ 87780 h 277893"/>
                    <a:gd name="connsiteX231" fmla="*/ 418021 w 453837"/>
                    <a:gd name="connsiteY231" fmla="*/ 88655 h 277893"/>
                    <a:gd name="connsiteX232" fmla="*/ 418870 w 453837"/>
                    <a:gd name="connsiteY232" fmla="*/ 89503 h 277893"/>
                    <a:gd name="connsiteX233" fmla="*/ 418870 w 453837"/>
                    <a:gd name="connsiteY233" fmla="*/ 92048 h 277893"/>
                    <a:gd name="connsiteX234" fmla="*/ 419719 w 453837"/>
                    <a:gd name="connsiteY234" fmla="*/ 93745 h 277893"/>
                    <a:gd name="connsiteX235" fmla="*/ 420568 w 453837"/>
                    <a:gd name="connsiteY235" fmla="*/ 96316 h 277893"/>
                    <a:gd name="connsiteX236" fmla="*/ 421417 w 453837"/>
                    <a:gd name="connsiteY236" fmla="*/ 96316 h 277893"/>
                    <a:gd name="connsiteX237" fmla="*/ 421417 w 453837"/>
                    <a:gd name="connsiteY237" fmla="*/ 97165 h 277893"/>
                    <a:gd name="connsiteX238" fmla="*/ 421417 w 453837"/>
                    <a:gd name="connsiteY238" fmla="*/ 100585 h 277893"/>
                    <a:gd name="connsiteX239" fmla="*/ 422266 w 453837"/>
                    <a:gd name="connsiteY239" fmla="*/ 103130 h 277893"/>
                    <a:gd name="connsiteX240" fmla="*/ 423115 w 453837"/>
                    <a:gd name="connsiteY240" fmla="*/ 103130 h 277893"/>
                    <a:gd name="connsiteX241" fmla="*/ 423115 w 453837"/>
                    <a:gd name="connsiteY241" fmla="*/ 108247 h 277893"/>
                    <a:gd name="connsiteX242" fmla="*/ 423115 w 453837"/>
                    <a:gd name="connsiteY242" fmla="*/ 109095 h 277893"/>
                    <a:gd name="connsiteX243" fmla="*/ 423990 w 453837"/>
                    <a:gd name="connsiteY243" fmla="*/ 110818 h 277893"/>
                    <a:gd name="connsiteX244" fmla="*/ 425688 w 453837"/>
                    <a:gd name="connsiteY244" fmla="*/ 110818 h 277893"/>
                    <a:gd name="connsiteX245" fmla="*/ 425688 w 453837"/>
                    <a:gd name="connsiteY245" fmla="*/ 111667 h 277893"/>
                    <a:gd name="connsiteX246" fmla="*/ 424839 w 453837"/>
                    <a:gd name="connsiteY246" fmla="*/ 117632 h 277893"/>
                    <a:gd name="connsiteX247" fmla="*/ 424839 w 453837"/>
                    <a:gd name="connsiteY247" fmla="*/ 119328 h 277893"/>
                    <a:gd name="connsiteX248" fmla="*/ 425688 w 453837"/>
                    <a:gd name="connsiteY248" fmla="*/ 120177 h 277893"/>
                    <a:gd name="connsiteX249" fmla="*/ 425688 w 453837"/>
                    <a:gd name="connsiteY249" fmla="*/ 122748 h 277893"/>
                    <a:gd name="connsiteX250" fmla="*/ 426537 w 453837"/>
                    <a:gd name="connsiteY250" fmla="*/ 124445 h 277893"/>
                    <a:gd name="connsiteX251" fmla="*/ 427386 w 453837"/>
                    <a:gd name="connsiteY251" fmla="*/ 124445 h 277893"/>
                    <a:gd name="connsiteX252" fmla="*/ 427386 w 453837"/>
                    <a:gd name="connsiteY252" fmla="*/ 125293 h 277893"/>
                    <a:gd name="connsiteX253" fmla="*/ 427386 w 453837"/>
                    <a:gd name="connsiteY253" fmla="*/ 133830 h 277893"/>
                    <a:gd name="connsiteX254" fmla="*/ 428235 w 453837"/>
                    <a:gd name="connsiteY254" fmla="*/ 135527 h 277893"/>
                    <a:gd name="connsiteX255" fmla="*/ 429111 w 453837"/>
                    <a:gd name="connsiteY255" fmla="*/ 136375 h 277893"/>
                    <a:gd name="connsiteX256" fmla="*/ 429960 w 453837"/>
                    <a:gd name="connsiteY256" fmla="*/ 135527 h 277893"/>
                    <a:gd name="connsiteX257" fmla="*/ 430809 w 453837"/>
                    <a:gd name="connsiteY257" fmla="*/ 135527 h 277893"/>
                    <a:gd name="connsiteX258" fmla="*/ 430809 w 453837"/>
                    <a:gd name="connsiteY258" fmla="*/ 138072 h 277893"/>
                    <a:gd name="connsiteX259" fmla="*/ 430809 w 453837"/>
                    <a:gd name="connsiteY259" fmla="*/ 140644 h 277893"/>
                    <a:gd name="connsiteX260" fmla="*/ 430809 w 453837"/>
                    <a:gd name="connsiteY260" fmla="*/ 141492 h 277893"/>
                    <a:gd name="connsiteX261" fmla="*/ 430809 w 453837"/>
                    <a:gd name="connsiteY261" fmla="*/ 143189 h 277893"/>
                    <a:gd name="connsiteX262" fmla="*/ 431658 w 453837"/>
                    <a:gd name="connsiteY262" fmla="*/ 146609 h 277893"/>
                    <a:gd name="connsiteX263" fmla="*/ 434231 w 453837"/>
                    <a:gd name="connsiteY263" fmla="*/ 146609 h 277893"/>
                    <a:gd name="connsiteX264" fmla="*/ 435080 w 453837"/>
                    <a:gd name="connsiteY264" fmla="*/ 149154 h 277893"/>
                    <a:gd name="connsiteX265" fmla="*/ 435929 w 453837"/>
                    <a:gd name="connsiteY265" fmla="*/ 149154 h 277893"/>
                    <a:gd name="connsiteX266" fmla="*/ 435929 w 453837"/>
                    <a:gd name="connsiteY266" fmla="*/ 150029 h 277893"/>
                    <a:gd name="connsiteX267" fmla="*/ 436778 w 453837"/>
                    <a:gd name="connsiteY267" fmla="*/ 151725 h 277893"/>
                    <a:gd name="connsiteX268" fmla="*/ 435929 w 453837"/>
                    <a:gd name="connsiteY268" fmla="*/ 155145 h 277893"/>
                    <a:gd name="connsiteX269" fmla="*/ 436778 w 453837"/>
                    <a:gd name="connsiteY269" fmla="*/ 157691 h 277893"/>
                    <a:gd name="connsiteX270" fmla="*/ 436778 w 453837"/>
                    <a:gd name="connsiteY270" fmla="*/ 158539 h 277893"/>
                    <a:gd name="connsiteX271" fmla="*/ 437627 w 453837"/>
                    <a:gd name="connsiteY271" fmla="*/ 158539 h 277893"/>
                    <a:gd name="connsiteX272" fmla="*/ 437627 w 453837"/>
                    <a:gd name="connsiteY272" fmla="*/ 161111 h 277893"/>
                    <a:gd name="connsiteX273" fmla="*/ 437627 w 453837"/>
                    <a:gd name="connsiteY273" fmla="*/ 167924 h 277893"/>
                    <a:gd name="connsiteX274" fmla="*/ 437627 w 453837"/>
                    <a:gd name="connsiteY274" fmla="*/ 168772 h 277893"/>
                    <a:gd name="connsiteX275" fmla="*/ 438476 w 453837"/>
                    <a:gd name="connsiteY275" fmla="*/ 174737 h 277893"/>
                    <a:gd name="connsiteX276" fmla="*/ 438476 w 453837"/>
                    <a:gd name="connsiteY276" fmla="*/ 173889 h 277893"/>
                    <a:gd name="connsiteX277" fmla="*/ 439325 w 453837"/>
                    <a:gd name="connsiteY277" fmla="*/ 174737 h 277893"/>
                    <a:gd name="connsiteX278" fmla="*/ 439325 w 453837"/>
                    <a:gd name="connsiteY278" fmla="*/ 175586 h 277893"/>
                    <a:gd name="connsiteX279" fmla="*/ 440200 w 453837"/>
                    <a:gd name="connsiteY279" fmla="*/ 178157 h 277893"/>
                    <a:gd name="connsiteX280" fmla="*/ 441049 w 453837"/>
                    <a:gd name="connsiteY280" fmla="*/ 179854 h 277893"/>
                    <a:gd name="connsiteX281" fmla="*/ 441898 w 453837"/>
                    <a:gd name="connsiteY281" fmla="*/ 179854 h 277893"/>
                    <a:gd name="connsiteX282" fmla="*/ 442747 w 453837"/>
                    <a:gd name="connsiteY282" fmla="*/ 180703 h 277893"/>
                    <a:gd name="connsiteX283" fmla="*/ 445294 w 453837"/>
                    <a:gd name="connsiteY283" fmla="*/ 180703 h 277893"/>
                    <a:gd name="connsiteX284" fmla="*/ 445294 w 453837"/>
                    <a:gd name="connsiteY284" fmla="*/ 181551 h 277893"/>
                    <a:gd name="connsiteX285" fmla="*/ 446170 w 453837"/>
                    <a:gd name="connsiteY285" fmla="*/ 188391 h 277893"/>
                    <a:gd name="connsiteX286" fmla="*/ 446170 w 453837"/>
                    <a:gd name="connsiteY286" fmla="*/ 190936 h 277893"/>
                    <a:gd name="connsiteX287" fmla="*/ 445294 w 453837"/>
                    <a:gd name="connsiteY287" fmla="*/ 191784 h 277893"/>
                    <a:gd name="connsiteX288" fmla="*/ 446170 w 453837"/>
                    <a:gd name="connsiteY288" fmla="*/ 195204 h 277893"/>
                    <a:gd name="connsiteX289" fmla="*/ 447019 w 453837"/>
                    <a:gd name="connsiteY289" fmla="*/ 197749 h 277893"/>
                    <a:gd name="connsiteX290" fmla="*/ 447868 w 453837"/>
                    <a:gd name="connsiteY290" fmla="*/ 198598 h 277893"/>
                    <a:gd name="connsiteX291" fmla="*/ 448717 w 453837"/>
                    <a:gd name="connsiteY291" fmla="*/ 198598 h 277893"/>
                    <a:gd name="connsiteX292" fmla="*/ 449566 w 453837"/>
                    <a:gd name="connsiteY292" fmla="*/ 198598 h 277893"/>
                    <a:gd name="connsiteX293" fmla="*/ 450415 w 453837"/>
                    <a:gd name="connsiteY293" fmla="*/ 198598 h 277893"/>
                    <a:gd name="connsiteX294" fmla="*/ 451290 w 453837"/>
                    <a:gd name="connsiteY294" fmla="*/ 199446 h 277893"/>
                    <a:gd name="connsiteX295" fmla="*/ 452139 w 453837"/>
                    <a:gd name="connsiteY295" fmla="*/ 202866 h 277893"/>
                    <a:gd name="connsiteX296" fmla="*/ 453837 w 453837"/>
                    <a:gd name="connsiteY296" fmla="*/ 207983 h 277893"/>
                    <a:gd name="connsiteX297" fmla="*/ 453837 w 453837"/>
                    <a:gd name="connsiteY297" fmla="*/ 210554 h 277893"/>
                    <a:gd name="connsiteX298" fmla="*/ 453837 w 453837"/>
                    <a:gd name="connsiteY298" fmla="*/ 212251 h 277893"/>
                    <a:gd name="connsiteX299" fmla="*/ 453837 w 453837"/>
                    <a:gd name="connsiteY299" fmla="*/ 213948 h 277893"/>
                    <a:gd name="connsiteX300" fmla="*/ 452988 w 453837"/>
                    <a:gd name="connsiteY300" fmla="*/ 214796 h 277893"/>
                    <a:gd name="connsiteX301" fmla="*/ 451290 w 453837"/>
                    <a:gd name="connsiteY301" fmla="*/ 215645 h 277893"/>
                    <a:gd name="connsiteX302" fmla="*/ 448717 w 453837"/>
                    <a:gd name="connsiteY302" fmla="*/ 216520 h 277893"/>
                    <a:gd name="connsiteX303" fmla="*/ 447868 w 453837"/>
                    <a:gd name="connsiteY303" fmla="*/ 216520 h 277893"/>
                    <a:gd name="connsiteX304" fmla="*/ 447019 w 453837"/>
                    <a:gd name="connsiteY304" fmla="*/ 216520 h 277893"/>
                    <a:gd name="connsiteX305" fmla="*/ 445294 w 453837"/>
                    <a:gd name="connsiteY305" fmla="*/ 218216 h 277893"/>
                    <a:gd name="connsiteX306" fmla="*/ 442747 w 453837"/>
                    <a:gd name="connsiteY306" fmla="*/ 219065 h 277893"/>
                    <a:gd name="connsiteX307" fmla="*/ 441898 w 453837"/>
                    <a:gd name="connsiteY307" fmla="*/ 219065 h 277893"/>
                    <a:gd name="connsiteX308" fmla="*/ 438476 w 453837"/>
                    <a:gd name="connsiteY308" fmla="*/ 215645 h 277893"/>
                    <a:gd name="connsiteX309" fmla="*/ 437627 w 453837"/>
                    <a:gd name="connsiteY309" fmla="*/ 215645 h 277893"/>
                    <a:gd name="connsiteX310" fmla="*/ 436778 w 453837"/>
                    <a:gd name="connsiteY310" fmla="*/ 216520 h 277893"/>
                    <a:gd name="connsiteX311" fmla="*/ 435929 w 453837"/>
                    <a:gd name="connsiteY311" fmla="*/ 216520 h 277893"/>
                    <a:gd name="connsiteX312" fmla="*/ 435080 w 453837"/>
                    <a:gd name="connsiteY312" fmla="*/ 219913 h 277893"/>
                    <a:gd name="connsiteX313" fmla="*/ 433356 w 453837"/>
                    <a:gd name="connsiteY313" fmla="*/ 219913 h 277893"/>
                    <a:gd name="connsiteX314" fmla="*/ 431658 w 453837"/>
                    <a:gd name="connsiteY314" fmla="*/ 222485 h 277893"/>
                    <a:gd name="connsiteX315" fmla="*/ 430809 w 453837"/>
                    <a:gd name="connsiteY315" fmla="*/ 222485 h 277893"/>
                    <a:gd name="connsiteX316" fmla="*/ 429111 w 453837"/>
                    <a:gd name="connsiteY316" fmla="*/ 223333 h 277893"/>
                    <a:gd name="connsiteX317" fmla="*/ 425688 w 453837"/>
                    <a:gd name="connsiteY317" fmla="*/ 222485 h 277893"/>
                    <a:gd name="connsiteX318" fmla="*/ 424839 w 453837"/>
                    <a:gd name="connsiteY318" fmla="*/ 222485 h 277893"/>
                    <a:gd name="connsiteX319" fmla="*/ 423990 w 453837"/>
                    <a:gd name="connsiteY319" fmla="*/ 220761 h 277893"/>
                    <a:gd name="connsiteX320" fmla="*/ 423115 w 453837"/>
                    <a:gd name="connsiteY320" fmla="*/ 218216 h 277893"/>
                    <a:gd name="connsiteX321" fmla="*/ 422266 w 453837"/>
                    <a:gd name="connsiteY321" fmla="*/ 218216 h 277893"/>
                    <a:gd name="connsiteX322" fmla="*/ 421417 w 453837"/>
                    <a:gd name="connsiteY322" fmla="*/ 219913 h 277893"/>
                    <a:gd name="connsiteX323" fmla="*/ 418021 w 453837"/>
                    <a:gd name="connsiteY323" fmla="*/ 219913 h 277893"/>
                    <a:gd name="connsiteX324" fmla="*/ 415447 w 453837"/>
                    <a:gd name="connsiteY324" fmla="*/ 221610 h 277893"/>
                    <a:gd name="connsiteX325" fmla="*/ 408629 w 453837"/>
                    <a:gd name="connsiteY325" fmla="*/ 221610 h 277893"/>
                    <a:gd name="connsiteX326" fmla="*/ 406931 w 453837"/>
                    <a:gd name="connsiteY326" fmla="*/ 220761 h 277893"/>
                    <a:gd name="connsiteX327" fmla="*/ 404357 w 453837"/>
                    <a:gd name="connsiteY327" fmla="*/ 217368 h 277893"/>
                    <a:gd name="connsiteX328" fmla="*/ 402659 w 453837"/>
                    <a:gd name="connsiteY328" fmla="*/ 216520 h 277893"/>
                    <a:gd name="connsiteX329" fmla="*/ 400086 w 453837"/>
                    <a:gd name="connsiteY329" fmla="*/ 214796 h 277893"/>
                    <a:gd name="connsiteX330" fmla="*/ 399237 w 453837"/>
                    <a:gd name="connsiteY330" fmla="*/ 214796 h 277893"/>
                    <a:gd name="connsiteX331" fmla="*/ 396690 w 453837"/>
                    <a:gd name="connsiteY331" fmla="*/ 213948 h 277893"/>
                    <a:gd name="connsiteX332" fmla="*/ 394965 w 453837"/>
                    <a:gd name="connsiteY332" fmla="*/ 213948 h 277893"/>
                    <a:gd name="connsiteX333" fmla="*/ 394965 w 453837"/>
                    <a:gd name="connsiteY333" fmla="*/ 213100 h 277893"/>
                    <a:gd name="connsiteX334" fmla="*/ 394116 w 453837"/>
                    <a:gd name="connsiteY334" fmla="*/ 213948 h 277893"/>
                    <a:gd name="connsiteX335" fmla="*/ 392418 w 453837"/>
                    <a:gd name="connsiteY335" fmla="*/ 213100 h 277893"/>
                    <a:gd name="connsiteX336" fmla="*/ 391569 w 453837"/>
                    <a:gd name="connsiteY336" fmla="*/ 213100 h 277893"/>
                    <a:gd name="connsiteX337" fmla="*/ 390720 w 453837"/>
                    <a:gd name="connsiteY337" fmla="*/ 213948 h 277893"/>
                    <a:gd name="connsiteX338" fmla="*/ 389871 w 453837"/>
                    <a:gd name="connsiteY338" fmla="*/ 213948 h 277893"/>
                    <a:gd name="connsiteX339" fmla="*/ 388996 w 453837"/>
                    <a:gd name="connsiteY339" fmla="*/ 213948 h 277893"/>
                    <a:gd name="connsiteX340" fmla="*/ 388147 w 453837"/>
                    <a:gd name="connsiteY340" fmla="*/ 213100 h 277893"/>
                    <a:gd name="connsiteX341" fmla="*/ 388147 w 453837"/>
                    <a:gd name="connsiteY341" fmla="*/ 213948 h 277893"/>
                    <a:gd name="connsiteX342" fmla="*/ 387298 w 453837"/>
                    <a:gd name="connsiteY342" fmla="*/ 213100 h 277893"/>
                    <a:gd name="connsiteX343" fmla="*/ 385600 w 453837"/>
                    <a:gd name="connsiteY343" fmla="*/ 213100 h 277893"/>
                    <a:gd name="connsiteX344" fmla="*/ 384751 w 453837"/>
                    <a:gd name="connsiteY344" fmla="*/ 213100 h 277893"/>
                    <a:gd name="connsiteX345" fmla="*/ 383875 w 453837"/>
                    <a:gd name="connsiteY345" fmla="*/ 212251 h 277893"/>
                    <a:gd name="connsiteX346" fmla="*/ 383875 w 453837"/>
                    <a:gd name="connsiteY346" fmla="*/ 213100 h 277893"/>
                    <a:gd name="connsiteX347" fmla="*/ 383026 w 453837"/>
                    <a:gd name="connsiteY347" fmla="*/ 213100 h 277893"/>
                    <a:gd name="connsiteX348" fmla="*/ 382177 w 453837"/>
                    <a:gd name="connsiteY348" fmla="*/ 213100 h 277893"/>
                    <a:gd name="connsiteX349" fmla="*/ 381328 w 453837"/>
                    <a:gd name="connsiteY349" fmla="*/ 213100 h 277893"/>
                    <a:gd name="connsiteX350" fmla="*/ 380479 w 453837"/>
                    <a:gd name="connsiteY350" fmla="*/ 214796 h 277893"/>
                    <a:gd name="connsiteX351" fmla="*/ 379630 w 453837"/>
                    <a:gd name="connsiteY351" fmla="*/ 214796 h 277893"/>
                    <a:gd name="connsiteX352" fmla="*/ 379630 w 453837"/>
                    <a:gd name="connsiteY352" fmla="*/ 213948 h 277893"/>
                    <a:gd name="connsiteX353" fmla="*/ 377057 w 453837"/>
                    <a:gd name="connsiteY353" fmla="*/ 213948 h 277893"/>
                    <a:gd name="connsiteX354" fmla="*/ 376208 w 453837"/>
                    <a:gd name="connsiteY354" fmla="*/ 213100 h 277893"/>
                    <a:gd name="connsiteX355" fmla="*/ 376208 w 453837"/>
                    <a:gd name="connsiteY355" fmla="*/ 212251 h 277893"/>
                    <a:gd name="connsiteX356" fmla="*/ 374510 w 453837"/>
                    <a:gd name="connsiteY356" fmla="*/ 210554 h 277893"/>
                    <a:gd name="connsiteX357" fmla="*/ 372785 w 453837"/>
                    <a:gd name="connsiteY357" fmla="*/ 210554 h 277893"/>
                    <a:gd name="connsiteX358" fmla="*/ 371937 w 453837"/>
                    <a:gd name="connsiteY358" fmla="*/ 210554 h 277893"/>
                    <a:gd name="connsiteX359" fmla="*/ 370239 w 453837"/>
                    <a:gd name="connsiteY359" fmla="*/ 209680 h 277893"/>
                    <a:gd name="connsiteX360" fmla="*/ 367692 w 453837"/>
                    <a:gd name="connsiteY360" fmla="*/ 208831 h 277893"/>
                    <a:gd name="connsiteX361" fmla="*/ 366816 w 453837"/>
                    <a:gd name="connsiteY361" fmla="*/ 208831 h 277893"/>
                    <a:gd name="connsiteX362" fmla="*/ 366816 w 453837"/>
                    <a:gd name="connsiteY362" fmla="*/ 209680 h 277893"/>
                    <a:gd name="connsiteX363" fmla="*/ 365967 w 453837"/>
                    <a:gd name="connsiteY363" fmla="*/ 209680 h 277893"/>
                    <a:gd name="connsiteX364" fmla="*/ 364269 w 453837"/>
                    <a:gd name="connsiteY364" fmla="*/ 208831 h 277893"/>
                    <a:gd name="connsiteX365" fmla="*/ 361696 w 453837"/>
                    <a:gd name="connsiteY365" fmla="*/ 211403 h 277893"/>
                    <a:gd name="connsiteX366" fmla="*/ 360847 w 453837"/>
                    <a:gd name="connsiteY366" fmla="*/ 212251 h 277893"/>
                    <a:gd name="connsiteX367" fmla="*/ 359998 w 453837"/>
                    <a:gd name="connsiteY367" fmla="*/ 212251 h 277893"/>
                    <a:gd name="connsiteX368" fmla="*/ 359149 w 453837"/>
                    <a:gd name="connsiteY368" fmla="*/ 212251 h 277893"/>
                    <a:gd name="connsiteX369" fmla="*/ 353179 w 453837"/>
                    <a:gd name="connsiteY369" fmla="*/ 213100 h 277893"/>
                    <a:gd name="connsiteX370" fmla="*/ 352330 w 453837"/>
                    <a:gd name="connsiteY370" fmla="*/ 213948 h 277893"/>
                    <a:gd name="connsiteX371" fmla="*/ 342938 w 453837"/>
                    <a:gd name="connsiteY371" fmla="*/ 213948 h 277893"/>
                    <a:gd name="connsiteX372" fmla="*/ 331848 w 453837"/>
                    <a:gd name="connsiteY372" fmla="*/ 214796 h 277893"/>
                    <a:gd name="connsiteX373" fmla="*/ 329301 w 453837"/>
                    <a:gd name="connsiteY373" fmla="*/ 213948 h 277893"/>
                    <a:gd name="connsiteX374" fmla="*/ 327577 w 453837"/>
                    <a:gd name="connsiteY374" fmla="*/ 213948 h 277893"/>
                    <a:gd name="connsiteX375" fmla="*/ 324181 w 453837"/>
                    <a:gd name="connsiteY375" fmla="*/ 213100 h 277893"/>
                    <a:gd name="connsiteX376" fmla="*/ 323332 w 453837"/>
                    <a:gd name="connsiteY376" fmla="*/ 212251 h 277893"/>
                    <a:gd name="connsiteX377" fmla="*/ 323332 w 453837"/>
                    <a:gd name="connsiteY377" fmla="*/ 211403 h 277893"/>
                    <a:gd name="connsiteX378" fmla="*/ 323332 w 453837"/>
                    <a:gd name="connsiteY378" fmla="*/ 209680 h 277893"/>
                    <a:gd name="connsiteX379" fmla="*/ 319909 w 453837"/>
                    <a:gd name="connsiteY379" fmla="*/ 208831 h 277893"/>
                    <a:gd name="connsiteX380" fmla="*/ 318211 w 453837"/>
                    <a:gd name="connsiteY380" fmla="*/ 207135 h 277893"/>
                    <a:gd name="connsiteX381" fmla="*/ 316487 w 453837"/>
                    <a:gd name="connsiteY381" fmla="*/ 203715 h 277893"/>
                    <a:gd name="connsiteX382" fmla="*/ 316487 w 453837"/>
                    <a:gd name="connsiteY382" fmla="*/ 204563 h 277893"/>
                    <a:gd name="connsiteX383" fmla="*/ 315638 w 453837"/>
                    <a:gd name="connsiteY383" fmla="*/ 204563 h 277893"/>
                    <a:gd name="connsiteX384" fmla="*/ 315638 w 453837"/>
                    <a:gd name="connsiteY384" fmla="*/ 203715 h 277893"/>
                    <a:gd name="connsiteX385" fmla="*/ 314789 w 453837"/>
                    <a:gd name="connsiteY385" fmla="*/ 203715 h 277893"/>
                    <a:gd name="connsiteX386" fmla="*/ 313940 w 453837"/>
                    <a:gd name="connsiteY386" fmla="*/ 204563 h 277893"/>
                    <a:gd name="connsiteX387" fmla="*/ 312242 w 453837"/>
                    <a:gd name="connsiteY387" fmla="*/ 205438 h 277893"/>
                    <a:gd name="connsiteX388" fmla="*/ 311366 w 453837"/>
                    <a:gd name="connsiteY388" fmla="*/ 205438 h 277893"/>
                    <a:gd name="connsiteX389" fmla="*/ 310518 w 453837"/>
                    <a:gd name="connsiteY389" fmla="*/ 206286 h 277893"/>
                    <a:gd name="connsiteX390" fmla="*/ 308820 w 453837"/>
                    <a:gd name="connsiteY390" fmla="*/ 206286 h 277893"/>
                    <a:gd name="connsiteX391" fmla="*/ 307971 w 453837"/>
                    <a:gd name="connsiteY391" fmla="*/ 206286 h 277893"/>
                    <a:gd name="connsiteX392" fmla="*/ 306273 w 453837"/>
                    <a:gd name="connsiteY392" fmla="*/ 206286 h 277893"/>
                    <a:gd name="connsiteX393" fmla="*/ 302850 w 453837"/>
                    <a:gd name="connsiteY393" fmla="*/ 207135 h 277893"/>
                    <a:gd name="connsiteX394" fmla="*/ 297730 w 453837"/>
                    <a:gd name="connsiteY394" fmla="*/ 207135 h 277893"/>
                    <a:gd name="connsiteX395" fmla="*/ 296881 w 453837"/>
                    <a:gd name="connsiteY395" fmla="*/ 207135 h 277893"/>
                    <a:gd name="connsiteX396" fmla="*/ 293458 w 453837"/>
                    <a:gd name="connsiteY396" fmla="*/ 207983 h 277893"/>
                    <a:gd name="connsiteX397" fmla="*/ 292609 w 453837"/>
                    <a:gd name="connsiteY397" fmla="*/ 203715 h 277893"/>
                    <a:gd name="connsiteX398" fmla="*/ 290911 w 453837"/>
                    <a:gd name="connsiteY398" fmla="*/ 202866 h 277893"/>
                    <a:gd name="connsiteX399" fmla="*/ 288338 w 453837"/>
                    <a:gd name="connsiteY399" fmla="*/ 202018 h 277893"/>
                    <a:gd name="connsiteX400" fmla="*/ 287489 w 453837"/>
                    <a:gd name="connsiteY400" fmla="*/ 202018 h 277893"/>
                    <a:gd name="connsiteX401" fmla="*/ 287489 w 453837"/>
                    <a:gd name="connsiteY401" fmla="*/ 200321 h 277893"/>
                    <a:gd name="connsiteX402" fmla="*/ 287489 w 453837"/>
                    <a:gd name="connsiteY402" fmla="*/ 199446 h 277893"/>
                    <a:gd name="connsiteX403" fmla="*/ 287489 w 453837"/>
                    <a:gd name="connsiteY403" fmla="*/ 198598 h 277893"/>
                    <a:gd name="connsiteX404" fmla="*/ 289187 w 453837"/>
                    <a:gd name="connsiteY404" fmla="*/ 196053 h 277893"/>
                    <a:gd name="connsiteX405" fmla="*/ 289187 w 453837"/>
                    <a:gd name="connsiteY405" fmla="*/ 191784 h 277893"/>
                    <a:gd name="connsiteX406" fmla="*/ 289187 w 453837"/>
                    <a:gd name="connsiteY406" fmla="*/ 190936 h 277893"/>
                    <a:gd name="connsiteX407" fmla="*/ 287489 w 453837"/>
                    <a:gd name="connsiteY407" fmla="*/ 189239 h 277893"/>
                    <a:gd name="connsiteX408" fmla="*/ 285791 w 453837"/>
                    <a:gd name="connsiteY408" fmla="*/ 187516 h 277893"/>
                    <a:gd name="connsiteX409" fmla="*/ 281519 w 453837"/>
                    <a:gd name="connsiteY409" fmla="*/ 190088 h 277893"/>
                    <a:gd name="connsiteX410" fmla="*/ 278972 w 453837"/>
                    <a:gd name="connsiteY410" fmla="*/ 190936 h 277893"/>
                    <a:gd name="connsiteX411" fmla="*/ 274701 w 453837"/>
                    <a:gd name="connsiteY411" fmla="*/ 189239 h 277893"/>
                    <a:gd name="connsiteX412" fmla="*/ 270429 w 453837"/>
                    <a:gd name="connsiteY412" fmla="*/ 197749 h 277893"/>
                    <a:gd name="connsiteX413" fmla="*/ 267007 w 453837"/>
                    <a:gd name="connsiteY413" fmla="*/ 197749 h 277893"/>
                    <a:gd name="connsiteX414" fmla="*/ 261913 w 453837"/>
                    <a:gd name="connsiteY414" fmla="*/ 196901 h 277893"/>
                    <a:gd name="connsiteX415" fmla="*/ 261037 w 453837"/>
                    <a:gd name="connsiteY415" fmla="*/ 201169 h 277893"/>
                    <a:gd name="connsiteX416" fmla="*/ 261037 w 453837"/>
                    <a:gd name="connsiteY416" fmla="*/ 202866 h 277893"/>
                    <a:gd name="connsiteX417" fmla="*/ 258490 w 453837"/>
                    <a:gd name="connsiteY417" fmla="*/ 207135 h 277893"/>
                    <a:gd name="connsiteX418" fmla="*/ 257641 w 453837"/>
                    <a:gd name="connsiteY418" fmla="*/ 208831 h 277893"/>
                    <a:gd name="connsiteX419" fmla="*/ 257641 w 453837"/>
                    <a:gd name="connsiteY419" fmla="*/ 210554 h 277893"/>
                    <a:gd name="connsiteX420" fmla="*/ 258490 w 453837"/>
                    <a:gd name="connsiteY420" fmla="*/ 213100 h 277893"/>
                    <a:gd name="connsiteX421" fmla="*/ 258490 w 453837"/>
                    <a:gd name="connsiteY421" fmla="*/ 215645 h 277893"/>
                    <a:gd name="connsiteX422" fmla="*/ 259339 w 453837"/>
                    <a:gd name="connsiteY422" fmla="*/ 215645 h 277893"/>
                    <a:gd name="connsiteX423" fmla="*/ 261913 w 453837"/>
                    <a:gd name="connsiteY423" fmla="*/ 217368 h 277893"/>
                    <a:gd name="connsiteX424" fmla="*/ 263611 w 453837"/>
                    <a:gd name="connsiteY424" fmla="*/ 218216 h 277893"/>
                    <a:gd name="connsiteX425" fmla="*/ 264460 w 453837"/>
                    <a:gd name="connsiteY425" fmla="*/ 220761 h 277893"/>
                    <a:gd name="connsiteX426" fmla="*/ 265309 w 453837"/>
                    <a:gd name="connsiteY426" fmla="*/ 221610 h 277893"/>
                    <a:gd name="connsiteX427" fmla="*/ 267007 w 453837"/>
                    <a:gd name="connsiteY427" fmla="*/ 222485 h 277893"/>
                    <a:gd name="connsiteX428" fmla="*/ 267882 w 453837"/>
                    <a:gd name="connsiteY428" fmla="*/ 222485 h 277893"/>
                    <a:gd name="connsiteX429" fmla="*/ 268731 w 453837"/>
                    <a:gd name="connsiteY429" fmla="*/ 223333 h 277893"/>
                    <a:gd name="connsiteX430" fmla="*/ 268731 w 453837"/>
                    <a:gd name="connsiteY430" fmla="*/ 228450 h 277893"/>
                    <a:gd name="connsiteX431" fmla="*/ 269580 w 453837"/>
                    <a:gd name="connsiteY431" fmla="*/ 231843 h 277893"/>
                    <a:gd name="connsiteX432" fmla="*/ 269580 w 453837"/>
                    <a:gd name="connsiteY432" fmla="*/ 232692 h 277893"/>
                    <a:gd name="connsiteX433" fmla="*/ 267882 w 453837"/>
                    <a:gd name="connsiteY433" fmla="*/ 231843 h 277893"/>
                    <a:gd name="connsiteX434" fmla="*/ 267007 w 453837"/>
                    <a:gd name="connsiteY434" fmla="*/ 232692 h 277893"/>
                    <a:gd name="connsiteX435" fmla="*/ 265309 w 453837"/>
                    <a:gd name="connsiteY435" fmla="*/ 230147 h 277893"/>
                    <a:gd name="connsiteX436" fmla="*/ 261037 w 453837"/>
                    <a:gd name="connsiteY436" fmla="*/ 228450 h 277893"/>
                    <a:gd name="connsiteX437" fmla="*/ 260188 w 453837"/>
                    <a:gd name="connsiteY437" fmla="*/ 227601 h 277893"/>
                    <a:gd name="connsiteX438" fmla="*/ 258490 w 453837"/>
                    <a:gd name="connsiteY438" fmla="*/ 228450 h 277893"/>
                    <a:gd name="connsiteX439" fmla="*/ 259339 w 453837"/>
                    <a:gd name="connsiteY439" fmla="*/ 230147 h 277893"/>
                    <a:gd name="connsiteX440" fmla="*/ 256792 w 453837"/>
                    <a:gd name="connsiteY440" fmla="*/ 235263 h 277893"/>
                    <a:gd name="connsiteX441" fmla="*/ 255943 w 453837"/>
                    <a:gd name="connsiteY441" fmla="*/ 241228 h 277893"/>
                    <a:gd name="connsiteX442" fmla="*/ 254219 w 453837"/>
                    <a:gd name="connsiteY442" fmla="*/ 242925 h 277893"/>
                    <a:gd name="connsiteX443" fmla="*/ 255943 w 453837"/>
                    <a:gd name="connsiteY443" fmla="*/ 245497 h 277893"/>
                    <a:gd name="connsiteX444" fmla="*/ 257641 w 453837"/>
                    <a:gd name="connsiteY444" fmla="*/ 246345 h 277893"/>
                    <a:gd name="connsiteX445" fmla="*/ 258490 w 453837"/>
                    <a:gd name="connsiteY445" fmla="*/ 246345 h 277893"/>
                    <a:gd name="connsiteX446" fmla="*/ 258490 w 453837"/>
                    <a:gd name="connsiteY446" fmla="*/ 247193 h 277893"/>
                    <a:gd name="connsiteX447" fmla="*/ 259339 w 453837"/>
                    <a:gd name="connsiteY447" fmla="*/ 247193 h 277893"/>
                    <a:gd name="connsiteX448" fmla="*/ 260188 w 453837"/>
                    <a:gd name="connsiteY448" fmla="*/ 248042 h 277893"/>
                    <a:gd name="connsiteX449" fmla="*/ 261037 w 453837"/>
                    <a:gd name="connsiteY449" fmla="*/ 248890 h 277893"/>
                    <a:gd name="connsiteX450" fmla="*/ 261913 w 453837"/>
                    <a:gd name="connsiteY450" fmla="*/ 251462 h 277893"/>
                    <a:gd name="connsiteX451" fmla="*/ 261037 w 453837"/>
                    <a:gd name="connsiteY451" fmla="*/ 256578 h 277893"/>
                    <a:gd name="connsiteX452" fmla="*/ 260188 w 453837"/>
                    <a:gd name="connsiteY452" fmla="*/ 257427 h 277893"/>
                    <a:gd name="connsiteX453" fmla="*/ 257641 w 453837"/>
                    <a:gd name="connsiteY453" fmla="*/ 258275 h 277893"/>
                    <a:gd name="connsiteX454" fmla="*/ 255943 w 453837"/>
                    <a:gd name="connsiteY454" fmla="*/ 259972 h 277893"/>
                    <a:gd name="connsiteX455" fmla="*/ 254219 w 453837"/>
                    <a:gd name="connsiteY455" fmla="*/ 259972 h 277893"/>
                    <a:gd name="connsiteX456" fmla="*/ 253370 w 453837"/>
                    <a:gd name="connsiteY456" fmla="*/ 260847 h 277893"/>
                    <a:gd name="connsiteX457" fmla="*/ 252521 w 453837"/>
                    <a:gd name="connsiteY457" fmla="*/ 261695 h 277893"/>
                    <a:gd name="connsiteX458" fmla="*/ 253370 w 453837"/>
                    <a:gd name="connsiteY458" fmla="*/ 263392 h 277893"/>
                    <a:gd name="connsiteX459" fmla="*/ 253370 w 453837"/>
                    <a:gd name="connsiteY459" fmla="*/ 264240 h 277893"/>
                    <a:gd name="connsiteX460" fmla="*/ 248250 w 453837"/>
                    <a:gd name="connsiteY460" fmla="*/ 271902 h 277893"/>
                    <a:gd name="connsiteX461" fmla="*/ 247401 w 453837"/>
                    <a:gd name="connsiteY461" fmla="*/ 271902 h 277893"/>
                    <a:gd name="connsiteX462" fmla="*/ 244827 w 453837"/>
                    <a:gd name="connsiteY462" fmla="*/ 271902 h 277893"/>
                    <a:gd name="connsiteX463" fmla="*/ 242280 w 453837"/>
                    <a:gd name="connsiteY463" fmla="*/ 271054 h 277893"/>
                    <a:gd name="connsiteX464" fmla="*/ 238009 w 453837"/>
                    <a:gd name="connsiteY464" fmla="*/ 271054 h 277893"/>
                    <a:gd name="connsiteX465" fmla="*/ 235462 w 453837"/>
                    <a:gd name="connsiteY465" fmla="*/ 277894 h 277893"/>
                    <a:gd name="connsiteX466" fmla="*/ 234613 w 453837"/>
                    <a:gd name="connsiteY466" fmla="*/ 277894 h 277893"/>
                    <a:gd name="connsiteX467" fmla="*/ 231190 w 453837"/>
                    <a:gd name="connsiteY467" fmla="*/ 276171 h 277893"/>
                    <a:gd name="connsiteX468" fmla="*/ 228643 w 453837"/>
                    <a:gd name="connsiteY468" fmla="*/ 271902 h 277893"/>
                    <a:gd name="connsiteX469" fmla="*/ 229492 w 453837"/>
                    <a:gd name="connsiteY469" fmla="*/ 269357 h 277893"/>
                    <a:gd name="connsiteX470" fmla="*/ 229492 w 453837"/>
                    <a:gd name="connsiteY470" fmla="*/ 267660 h 277893"/>
                    <a:gd name="connsiteX471" fmla="*/ 231190 w 453837"/>
                    <a:gd name="connsiteY471" fmla="*/ 265089 h 277893"/>
                    <a:gd name="connsiteX472" fmla="*/ 232888 w 453837"/>
                    <a:gd name="connsiteY472" fmla="*/ 259124 h 277893"/>
                    <a:gd name="connsiteX473" fmla="*/ 227768 w 453837"/>
                    <a:gd name="connsiteY473" fmla="*/ 259972 h 277893"/>
                    <a:gd name="connsiteX474" fmla="*/ 227768 w 453837"/>
                    <a:gd name="connsiteY474" fmla="*/ 253159 h 277893"/>
                    <a:gd name="connsiteX475" fmla="*/ 219251 w 453837"/>
                    <a:gd name="connsiteY475" fmla="*/ 245497 h 277893"/>
                    <a:gd name="connsiteX476" fmla="*/ 214980 w 453837"/>
                    <a:gd name="connsiteY476" fmla="*/ 247193 h 277893"/>
                    <a:gd name="connsiteX477" fmla="*/ 210708 w 453837"/>
                    <a:gd name="connsiteY477" fmla="*/ 248890 h 277893"/>
                    <a:gd name="connsiteX478" fmla="*/ 209859 w 453837"/>
                    <a:gd name="connsiteY478" fmla="*/ 248890 h 277893"/>
                    <a:gd name="connsiteX479" fmla="*/ 206463 w 453837"/>
                    <a:gd name="connsiteY479" fmla="*/ 250613 h 277893"/>
                    <a:gd name="connsiteX480" fmla="*/ 203890 w 453837"/>
                    <a:gd name="connsiteY480" fmla="*/ 253159 h 277893"/>
                    <a:gd name="connsiteX481" fmla="*/ 203890 w 453837"/>
                    <a:gd name="connsiteY481" fmla="*/ 252310 h 277893"/>
                    <a:gd name="connsiteX482" fmla="*/ 204739 w 453837"/>
                    <a:gd name="connsiteY482" fmla="*/ 251462 h 277893"/>
                    <a:gd name="connsiteX483" fmla="*/ 203041 w 453837"/>
                    <a:gd name="connsiteY483" fmla="*/ 251462 h 277893"/>
                    <a:gd name="connsiteX484" fmla="*/ 203041 w 453837"/>
                    <a:gd name="connsiteY484" fmla="*/ 250613 h 277893"/>
                    <a:gd name="connsiteX485" fmla="*/ 202192 w 453837"/>
                    <a:gd name="connsiteY485" fmla="*/ 248890 h 277893"/>
                    <a:gd name="connsiteX486" fmla="*/ 202192 w 453837"/>
                    <a:gd name="connsiteY486" fmla="*/ 247193 h 277893"/>
                    <a:gd name="connsiteX487" fmla="*/ 201343 w 453837"/>
                    <a:gd name="connsiteY487" fmla="*/ 244648 h 277893"/>
                    <a:gd name="connsiteX488" fmla="*/ 200467 w 453837"/>
                    <a:gd name="connsiteY488" fmla="*/ 242925 h 277893"/>
                    <a:gd name="connsiteX489" fmla="*/ 198769 w 453837"/>
                    <a:gd name="connsiteY489" fmla="*/ 242925 h 277893"/>
                    <a:gd name="connsiteX490" fmla="*/ 194498 w 453837"/>
                    <a:gd name="connsiteY490" fmla="*/ 246345 h 277893"/>
                    <a:gd name="connsiteX491" fmla="*/ 193649 w 453837"/>
                    <a:gd name="connsiteY491" fmla="*/ 247193 h 277893"/>
                    <a:gd name="connsiteX492" fmla="*/ 191102 w 453837"/>
                    <a:gd name="connsiteY492" fmla="*/ 248042 h 277893"/>
                    <a:gd name="connsiteX493" fmla="*/ 189404 w 453837"/>
                    <a:gd name="connsiteY493" fmla="*/ 248890 h 277893"/>
                    <a:gd name="connsiteX494" fmla="*/ 183408 w 453837"/>
                    <a:gd name="connsiteY494" fmla="*/ 250613 h 277893"/>
                    <a:gd name="connsiteX495" fmla="*/ 182559 w 453837"/>
                    <a:gd name="connsiteY495" fmla="*/ 250613 h 277893"/>
                    <a:gd name="connsiteX496" fmla="*/ 180012 w 453837"/>
                    <a:gd name="connsiteY496" fmla="*/ 254007 h 277893"/>
                    <a:gd name="connsiteX497" fmla="*/ 174892 w 453837"/>
                    <a:gd name="connsiteY497" fmla="*/ 257427 h 277893"/>
                    <a:gd name="connsiteX498" fmla="*/ 169771 w 453837"/>
                    <a:gd name="connsiteY498" fmla="*/ 257427 h 277893"/>
                    <a:gd name="connsiteX499" fmla="*/ 167224 w 453837"/>
                    <a:gd name="connsiteY499" fmla="*/ 255730 h 277893"/>
                    <a:gd name="connsiteX500" fmla="*/ 167224 w 453837"/>
                    <a:gd name="connsiteY500" fmla="*/ 254007 h 277893"/>
                    <a:gd name="connsiteX501" fmla="*/ 166349 w 453837"/>
                    <a:gd name="connsiteY501" fmla="*/ 253159 h 277893"/>
                    <a:gd name="connsiteX502" fmla="*/ 166349 w 453837"/>
                    <a:gd name="connsiteY502" fmla="*/ 252310 h 277893"/>
                    <a:gd name="connsiteX503" fmla="*/ 164651 w 453837"/>
                    <a:gd name="connsiteY503" fmla="*/ 250613 h 277893"/>
                    <a:gd name="connsiteX504" fmla="*/ 165500 w 453837"/>
                    <a:gd name="connsiteY504" fmla="*/ 248890 h 277893"/>
                    <a:gd name="connsiteX505" fmla="*/ 165500 w 453837"/>
                    <a:gd name="connsiteY505" fmla="*/ 245497 h 277893"/>
                    <a:gd name="connsiteX506" fmla="*/ 163802 w 453837"/>
                    <a:gd name="connsiteY506" fmla="*/ 244648 h 277893"/>
                    <a:gd name="connsiteX507" fmla="*/ 162104 w 453837"/>
                    <a:gd name="connsiteY507" fmla="*/ 242925 h 277893"/>
                    <a:gd name="connsiteX508" fmla="*/ 162953 w 453837"/>
                    <a:gd name="connsiteY508" fmla="*/ 241228 h 277893"/>
                    <a:gd name="connsiteX509" fmla="*/ 159530 w 453837"/>
                    <a:gd name="connsiteY509" fmla="*/ 240380 h 277893"/>
                    <a:gd name="connsiteX510" fmla="*/ 156134 w 453837"/>
                    <a:gd name="connsiteY510" fmla="*/ 242077 h 277893"/>
                    <a:gd name="connsiteX511" fmla="*/ 149289 w 453837"/>
                    <a:gd name="connsiteY511" fmla="*/ 241228 h 277893"/>
                    <a:gd name="connsiteX512" fmla="*/ 147591 w 453837"/>
                    <a:gd name="connsiteY512" fmla="*/ 241228 h 277893"/>
                    <a:gd name="connsiteX513" fmla="*/ 138199 w 453837"/>
                    <a:gd name="connsiteY513" fmla="*/ 242925 h 277893"/>
                    <a:gd name="connsiteX514" fmla="*/ 139924 w 453837"/>
                    <a:gd name="connsiteY514" fmla="*/ 238683 h 277893"/>
                    <a:gd name="connsiteX515" fmla="*/ 139048 w 453837"/>
                    <a:gd name="connsiteY515" fmla="*/ 237808 h 277893"/>
                    <a:gd name="connsiteX516" fmla="*/ 139924 w 453837"/>
                    <a:gd name="connsiteY516" fmla="*/ 236112 h 277893"/>
                    <a:gd name="connsiteX517" fmla="*/ 139048 w 453837"/>
                    <a:gd name="connsiteY517" fmla="*/ 234415 h 277893"/>
                    <a:gd name="connsiteX518" fmla="*/ 139048 w 453837"/>
                    <a:gd name="connsiteY518" fmla="*/ 230995 h 277893"/>
                    <a:gd name="connsiteX519" fmla="*/ 139048 w 453837"/>
                    <a:gd name="connsiteY519" fmla="*/ 229298 h 277893"/>
                    <a:gd name="connsiteX520" fmla="*/ 138199 w 453837"/>
                    <a:gd name="connsiteY520" fmla="*/ 229298 h 277893"/>
                    <a:gd name="connsiteX521" fmla="*/ 138199 w 453837"/>
                    <a:gd name="connsiteY521" fmla="*/ 227601 h 277893"/>
                    <a:gd name="connsiteX522" fmla="*/ 139048 w 453837"/>
                    <a:gd name="connsiteY522" fmla="*/ 224181 h 277893"/>
                    <a:gd name="connsiteX523" fmla="*/ 138199 w 453837"/>
                    <a:gd name="connsiteY523" fmla="*/ 223333 h 277893"/>
                    <a:gd name="connsiteX524" fmla="*/ 138199 w 453837"/>
                    <a:gd name="connsiteY524" fmla="*/ 222485 h 277893"/>
                    <a:gd name="connsiteX525" fmla="*/ 139924 w 453837"/>
                    <a:gd name="connsiteY525" fmla="*/ 219913 h 277893"/>
                    <a:gd name="connsiteX526" fmla="*/ 140773 w 453837"/>
                    <a:gd name="connsiteY526" fmla="*/ 219913 h 277893"/>
                    <a:gd name="connsiteX527" fmla="*/ 143320 w 453837"/>
                    <a:gd name="connsiteY527" fmla="*/ 219913 h 277893"/>
                    <a:gd name="connsiteX528" fmla="*/ 144169 w 453837"/>
                    <a:gd name="connsiteY528" fmla="*/ 219913 h 277893"/>
                    <a:gd name="connsiteX529" fmla="*/ 146742 w 453837"/>
                    <a:gd name="connsiteY529" fmla="*/ 219913 h 277893"/>
                    <a:gd name="connsiteX530" fmla="*/ 149289 w 453837"/>
                    <a:gd name="connsiteY530" fmla="*/ 217368 h 277893"/>
                    <a:gd name="connsiteX531" fmla="*/ 150138 w 453837"/>
                    <a:gd name="connsiteY531" fmla="*/ 209680 h 277893"/>
                    <a:gd name="connsiteX532" fmla="*/ 151014 w 453837"/>
                    <a:gd name="connsiteY532" fmla="*/ 207135 h 277893"/>
                    <a:gd name="connsiteX533" fmla="*/ 150138 w 453837"/>
                    <a:gd name="connsiteY533" fmla="*/ 206286 h 277893"/>
                    <a:gd name="connsiteX534" fmla="*/ 149289 w 453837"/>
                    <a:gd name="connsiteY534" fmla="*/ 204563 h 277893"/>
                    <a:gd name="connsiteX535" fmla="*/ 149289 w 453837"/>
                    <a:gd name="connsiteY535" fmla="*/ 202866 h 277893"/>
                    <a:gd name="connsiteX536" fmla="*/ 150138 w 453837"/>
                    <a:gd name="connsiteY536" fmla="*/ 202018 h 277893"/>
                    <a:gd name="connsiteX537" fmla="*/ 150138 w 453837"/>
                    <a:gd name="connsiteY537" fmla="*/ 201169 h 277893"/>
                    <a:gd name="connsiteX538" fmla="*/ 150138 w 453837"/>
                    <a:gd name="connsiteY538" fmla="*/ 200321 h 277893"/>
                    <a:gd name="connsiteX539" fmla="*/ 151863 w 453837"/>
                    <a:gd name="connsiteY539" fmla="*/ 198598 h 277893"/>
                    <a:gd name="connsiteX540" fmla="*/ 151863 w 453837"/>
                    <a:gd name="connsiteY540" fmla="*/ 195204 h 277893"/>
                    <a:gd name="connsiteX541" fmla="*/ 152712 w 453837"/>
                    <a:gd name="connsiteY541" fmla="*/ 192633 h 277893"/>
                    <a:gd name="connsiteX542" fmla="*/ 153561 w 453837"/>
                    <a:gd name="connsiteY542" fmla="*/ 192633 h 277893"/>
                    <a:gd name="connsiteX543" fmla="*/ 156983 w 453837"/>
                    <a:gd name="connsiteY543" fmla="*/ 190936 h 277893"/>
                    <a:gd name="connsiteX544" fmla="*/ 157832 w 453837"/>
                    <a:gd name="connsiteY544" fmla="*/ 190088 h 277893"/>
                    <a:gd name="connsiteX545" fmla="*/ 158681 w 453837"/>
                    <a:gd name="connsiteY545" fmla="*/ 187516 h 277893"/>
                    <a:gd name="connsiteX546" fmla="*/ 160379 w 453837"/>
                    <a:gd name="connsiteY546" fmla="*/ 186668 h 277893"/>
                    <a:gd name="connsiteX547" fmla="*/ 162953 w 453837"/>
                    <a:gd name="connsiteY547" fmla="*/ 187516 h 277893"/>
                    <a:gd name="connsiteX548" fmla="*/ 164651 w 453837"/>
                    <a:gd name="connsiteY548" fmla="*/ 187516 h 277893"/>
                    <a:gd name="connsiteX549" fmla="*/ 164651 w 453837"/>
                    <a:gd name="connsiteY549" fmla="*/ 183274 h 277893"/>
                    <a:gd name="connsiteX550" fmla="*/ 167224 w 453837"/>
                    <a:gd name="connsiteY550" fmla="*/ 180703 h 277893"/>
                    <a:gd name="connsiteX551" fmla="*/ 168922 w 453837"/>
                    <a:gd name="connsiteY551" fmla="*/ 179006 h 277893"/>
                    <a:gd name="connsiteX552" fmla="*/ 169771 w 453837"/>
                    <a:gd name="connsiteY552" fmla="*/ 179006 h 277893"/>
                    <a:gd name="connsiteX553" fmla="*/ 170620 w 453837"/>
                    <a:gd name="connsiteY553" fmla="*/ 178157 h 277893"/>
                    <a:gd name="connsiteX554" fmla="*/ 173194 w 453837"/>
                    <a:gd name="connsiteY554" fmla="*/ 177283 h 277893"/>
                    <a:gd name="connsiteX555" fmla="*/ 174892 w 453837"/>
                    <a:gd name="connsiteY555" fmla="*/ 176434 h 277893"/>
                    <a:gd name="connsiteX556" fmla="*/ 174892 w 453837"/>
                    <a:gd name="connsiteY556" fmla="*/ 174737 h 277893"/>
                    <a:gd name="connsiteX557" fmla="*/ 177439 w 453837"/>
                    <a:gd name="connsiteY557" fmla="*/ 173889 h 277893"/>
                    <a:gd name="connsiteX558" fmla="*/ 178288 w 453837"/>
                    <a:gd name="connsiteY558" fmla="*/ 173041 h 277893"/>
                    <a:gd name="connsiteX559" fmla="*/ 179163 w 453837"/>
                    <a:gd name="connsiteY559" fmla="*/ 170469 h 277893"/>
                    <a:gd name="connsiteX560" fmla="*/ 178288 w 453837"/>
                    <a:gd name="connsiteY560" fmla="*/ 170469 h 277893"/>
                    <a:gd name="connsiteX561" fmla="*/ 176590 w 453837"/>
                    <a:gd name="connsiteY561" fmla="*/ 169621 h 277893"/>
                    <a:gd name="connsiteX562" fmla="*/ 178288 w 453837"/>
                    <a:gd name="connsiteY562" fmla="*/ 165352 h 277893"/>
                    <a:gd name="connsiteX563" fmla="*/ 177439 w 453837"/>
                    <a:gd name="connsiteY563" fmla="*/ 163656 h 277893"/>
                    <a:gd name="connsiteX564" fmla="*/ 177439 w 453837"/>
                    <a:gd name="connsiteY564" fmla="*/ 161959 h 277893"/>
                    <a:gd name="connsiteX565" fmla="*/ 176590 w 453837"/>
                    <a:gd name="connsiteY565" fmla="*/ 157691 h 277893"/>
                    <a:gd name="connsiteX566" fmla="*/ 177439 w 453837"/>
                    <a:gd name="connsiteY566" fmla="*/ 156842 h 277893"/>
                    <a:gd name="connsiteX567" fmla="*/ 174892 w 453837"/>
                    <a:gd name="connsiteY567" fmla="*/ 156842 h 277893"/>
                    <a:gd name="connsiteX568" fmla="*/ 173194 w 453837"/>
                    <a:gd name="connsiteY568" fmla="*/ 155994 h 277893"/>
                    <a:gd name="connsiteX569" fmla="*/ 170620 w 453837"/>
                    <a:gd name="connsiteY569" fmla="*/ 156842 h 277893"/>
                    <a:gd name="connsiteX570" fmla="*/ 169771 w 453837"/>
                    <a:gd name="connsiteY570" fmla="*/ 155145 h 277893"/>
                    <a:gd name="connsiteX571" fmla="*/ 168073 w 453837"/>
                    <a:gd name="connsiteY571" fmla="*/ 154271 h 277893"/>
                    <a:gd name="connsiteX572" fmla="*/ 167224 w 453837"/>
                    <a:gd name="connsiteY572" fmla="*/ 154271 h 277893"/>
                    <a:gd name="connsiteX573" fmla="*/ 166349 w 453837"/>
                    <a:gd name="connsiteY573" fmla="*/ 155145 h 277893"/>
                    <a:gd name="connsiteX574" fmla="*/ 165500 w 453837"/>
                    <a:gd name="connsiteY574" fmla="*/ 156842 h 277893"/>
                    <a:gd name="connsiteX575" fmla="*/ 164651 w 453837"/>
                    <a:gd name="connsiteY575" fmla="*/ 158539 h 277893"/>
                    <a:gd name="connsiteX576" fmla="*/ 162953 w 453837"/>
                    <a:gd name="connsiteY576" fmla="*/ 158539 h 277893"/>
                    <a:gd name="connsiteX577" fmla="*/ 161228 w 453837"/>
                    <a:gd name="connsiteY577" fmla="*/ 157691 h 277893"/>
                    <a:gd name="connsiteX578" fmla="*/ 160379 w 453837"/>
                    <a:gd name="connsiteY578" fmla="*/ 158539 h 277893"/>
                    <a:gd name="connsiteX579" fmla="*/ 156983 w 453837"/>
                    <a:gd name="connsiteY579" fmla="*/ 159387 h 277893"/>
                    <a:gd name="connsiteX580" fmla="*/ 154410 w 453837"/>
                    <a:gd name="connsiteY580" fmla="*/ 161959 h 277893"/>
                    <a:gd name="connsiteX581" fmla="*/ 151863 w 453837"/>
                    <a:gd name="connsiteY581" fmla="*/ 161959 h 277893"/>
                    <a:gd name="connsiteX582" fmla="*/ 151014 w 453837"/>
                    <a:gd name="connsiteY582" fmla="*/ 161959 h 277893"/>
                    <a:gd name="connsiteX583" fmla="*/ 149289 w 453837"/>
                    <a:gd name="connsiteY583" fmla="*/ 165352 h 277893"/>
                    <a:gd name="connsiteX584" fmla="*/ 147591 w 453837"/>
                    <a:gd name="connsiteY584" fmla="*/ 165352 h 277893"/>
                    <a:gd name="connsiteX585" fmla="*/ 145044 w 453837"/>
                    <a:gd name="connsiteY585" fmla="*/ 165352 h 277893"/>
                    <a:gd name="connsiteX586" fmla="*/ 142471 w 453837"/>
                    <a:gd name="connsiteY586" fmla="*/ 165352 h 277893"/>
                    <a:gd name="connsiteX587" fmla="*/ 141622 w 453837"/>
                    <a:gd name="connsiteY587" fmla="*/ 166227 h 277893"/>
                    <a:gd name="connsiteX588" fmla="*/ 141622 w 453837"/>
                    <a:gd name="connsiteY588" fmla="*/ 169621 h 277893"/>
                    <a:gd name="connsiteX589" fmla="*/ 138199 w 453837"/>
                    <a:gd name="connsiteY589" fmla="*/ 170469 h 277893"/>
                    <a:gd name="connsiteX590" fmla="*/ 137350 w 453837"/>
                    <a:gd name="connsiteY590" fmla="*/ 169621 h 277893"/>
                    <a:gd name="connsiteX591" fmla="*/ 135652 w 453837"/>
                    <a:gd name="connsiteY591" fmla="*/ 169621 h 277893"/>
                    <a:gd name="connsiteX592" fmla="*/ 135652 w 453837"/>
                    <a:gd name="connsiteY592" fmla="*/ 170469 h 277893"/>
                    <a:gd name="connsiteX593" fmla="*/ 133079 w 453837"/>
                    <a:gd name="connsiteY593" fmla="*/ 170469 h 277893"/>
                    <a:gd name="connsiteX594" fmla="*/ 131381 w 453837"/>
                    <a:gd name="connsiteY594" fmla="*/ 170469 h 277893"/>
                    <a:gd name="connsiteX595" fmla="*/ 131381 w 453837"/>
                    <a:gd name="connsiteY595" fmla="*/ 172192 h 277893"/>
                    <a:gd name="connsiteX596" fmla="*/ 128834 w 453837"/>
                    <a:gd name="connsiteY596" fmla="*/ 172192 h 277893"/>
                    <a:gd name="connsiteX597" fmla="*/ 127109 w 453837"/>
                    <a:gd name="connsiteY597" fmla="*/ 171317 h 277893"/>
                    <a:gd name="connsiteX598" fmla="*/ 125412 w 453837"/>
                    <a:gd name="connsiteY598" fmla="*/ 172192 h 277893"/>
                    <a:gd name="connsiteX599" fmla="*/ 123714 w 453837"/>
                    <a:gd name="connsiteY599" fmla="*/ 173889 h 277893"/>
                    <a:gd name="connsiteX600" fmla="*/ 121140 w 453837"/>
                    <a:gd name="connsiteY600" fmla="*/ 173889 h 277893"/>
                    <a:gd name="connsiteX601" fmla="*/ 118593 w 453837"/>
                    <a:gd name="connsiteY601" fmla="*/ 173889 h 277893"/>
                    <a:gd name="connsiteX602" fmla="*/ 117744 w 453837"/>
                    <a:gd name="connsiteY602" fmla="*/ 175586 h 277893"/>
                    <a:gd name="connsiteX603" fmla="*/ 113473 w 453837"/>
                    <a:gd name="connsiteY603" fmla="*/ 175586 h 277893"/>
                    <a:gd name="connsiteX604" fmla="*/ 110899 w 453837"/>
                    <a:gd name="connsiteY604" fmla="*/ 174737 h 277893"/>
                    <a:gd name="connsiteX605" fmla="*/ 110050 w 453837"/>
                    <a:gd name="connsiteY605" fmla="*/ 173889 h 277893"/>
                    <a:gd name="connsiteX606" fmla="*/ 109201 w 453837"/>
                    <a:gd name="connsiteY606" fmla="*/ 173889 h 277893"/>
                    <a:gd name="connsiteX607" fmla="*/ 104930 w 453837"/>
                    <a:gd name="connsiteY607" fmla="*/ 176434 h 277893"/>
                    <a:gd name="connsiteX608" fmla="*/ 104081 w 453837"/>
                    <a:gd name="connsiteY608" fmla="*/ 177283 h 277893"/>
                    <a:gd name="connsiteX609" fmla="*/ 104081 w 453837"/>
                    <a:gd name="connsiteY609" fmla="*/ 179006 h 277893"/>
                    <a:gd name="connsiteX610" fmla="*/ 103232 w 453837"/>
                    <a:gd name="connsiteY610" fmla="*/ 179006 h 277893"/>
                    <a:gd name="connsiteX611" fmla="*/ 101534 w 453837"/>
                    <a:gd name="connsiteY611" fmla="*/ 180703 h 277893"/>
                    <a:gd name="connsiteX612" fmla="*/ 103232 w 453837"/>
                    <a:gd name="connsiteY612" fmla="*/ 181551 h 277893"/>
                    <a:gd name="connsiteX613" fmla="*/ 101534 w 453837"/>
                    <a:gd name="connsiteY613" fmla="*/ 182399 h 277893"/>
                    <a:gd name="connsiteX614" fmla="*/ 103232 w 453837"/>
                    <a:gd name="connsiteY614" fmla="*/ 184123 h 277893"/>
                    <a:gd name="connsiteX615" fmla="*/ 102383 w 453837"/>
                    <a:gd name="connsiteY615" fmla="*/ 184971 h 277893"/>
                    <a:gd name="connsiteX616" fmla="*/ 102383 w 453837"/>
                    <a:gd name="connsiteY616" fmla="*/ 186668 h 277893"/>
                    <a:gd name="connsiteX617" fmla="*/ 103232 w 453837"/>
                    <a:gd name="connsiteY617" fmla="*/ 188391 h 277893"/>
                    <a:gd name="connsiteX618" fmla="*/ 104081 w 453837"/>
                    <a:gd name="connsiteY618" fmla="*/ 188391 h 277893"/>
                    <a:gd name="connsiteX619" fmla="*/ 101534 w 453837"/>
                    <a:gd name="connsiteY619" fmla="*/ 188391 h 277893"/>
                    <a:gd name="connsiteX620" fmla="*/ 98960 w 453837"/>
                    <a:gd name="connsiteY620" fmla="*/ 188391 h 277893"/>
                    <a:gd name="connsiteX621" fmla="*/ 97262 w 453837"/>
                    <a:gd name="connsiteY621" fmla="*/ 188391 h 277893"/>
                    <a:gd name="connsiteX622" fmla="*/ 95564 w 453837"/>
                    <a:gd name="connsiteY622" fmla="*/ 190936 h 277893"/>
                    <a:gd name="connsiteX623" fmla="*/ 96413 w 453837"/>
                    <a:gd name="connsiteY623" fmla="*/ 191784 h 277893"/>
                    <a:gd name="connsiteX624" fmla="*/ 95564 w 453837"/>
                    <a:gd name="connsiteY624" fmla="*/ 191784 h 277893"/>
                    <a:gd name="connsiteX625" fmla="*/ 93840 w 453837"/>
                    <a:gd name="connsiteY625" fmla="*/ 192633 h 277893"/>
                    <a:gd name="connsiteX626" fmla="*/ 92991 w 453837"/>
                    <a:gd name="connsiteY626" fmla="*/ 194356 h 277893"/>
                    <a:gd name="connsiteX627" fmla="*/ 93840 w 453837"/>
                    <a:gd name="connsiteY627" fmla="*/ 195204 h 277893"/>
                    <a:gd name="connsiteX628" fmla="*/ 92991 w 453837"/>
                    <a:gd name="connsiteY628" fmla="*/ 196901 h 277893"/>
                    <a:gd name="connsiteX629" fmla="*/ 92991 w 453837"/>
                    <a:gd name="connsiteY629" fmla="*/ 197749 h 277893"/>
                    <a:gd name="connsiteX630" fmla="*/ 91293 w 453837"/>
                    <a:gd name="connsiteY630" fmla="*/ 198598 h 277893"/>
                    <a:gd name="connsiteX631" fmla="*/ 90444 w 453837"/>
                    <a:gd name="connsiteY631" fmla="*/ 199446 h 277893"/>
                    <a:gd name="connsiteX632" fmla="*/ 87021 w 453837"/>
                    <a:gd name="connsiteY632" fmla="*/ 197749 h 277893"/>
                    <a:gd name="connsiteX633" fmla="*/ 87021 w 453837"/>
                    <a:gd name="connsiteY633" fmla="*/ 201169 h 277893"/>
                    <a:gd name="connsiteX634" fmla="*/ 87870 w 453837"/>
                    <a:gd name="connsiteY634" fmla="*/ 202018 h 277893"/>
                    <a:gd name="connsiteX635" fmla="*/ 87021 w 453837"/>
                    <a:gd name="connsiteY635" fmla="*/ 202866 h 277893"/>
                    <a:gd name="connsiteX636" fmla="*/ 85323 w 453837"/>
                    <a:gd name="connsiteY636" fmla="*/ 202866 h 277893"/>
                    <a:gd name="connsiteX637" fmla="*/ 83625 w 453837"/>
                    <a:gd name="connsiteY637" fmla="*/ 204563 h 277893"/>
                    <a:gd name="connsiteX638" fmla="*/ 81901 w 453837"/>
                    <a:gd name="connsiteY638" fmla="*/ 205438 h 277893"/>
                    <a:gd name="connsiteX639" fmla="*/ 80203 w 453837"/>
                    <a:gd name="connsiteY639" fmla="*/ 205438 h 277893"/>
                    <a:gd name="connsiteX640" fmla="*/ 78505 w 453837"/>
                    <a:gd name="connsiteY640" fmla="*/ 203715 h 277893"/>
                    <a:gd name="connsiteX641" fmla="*/ 78505 w 453837"/>
                    <a:gd name="connsiteY641" fmla="*/ 202866 h 277893"/>
                    <a:gd name="connsiteX642" fmla="*/ 77629 w 453837"/>
                    <a:gd name="connsiteY642" fmla="*/ 203715 h 277893"/>
                    <a:gd name="connsiteX643" fmla="*/ 76780 w 453837"/>
                    <a:gd name="connsiteY643" fmla="*/ 205438 h 277893"/>
                    <a:gd name="connsiteX644" fmla="*/ 75931 w 453837"/>
                    <a:gd name="connsiteY644" fmla="*/ 206286 h 277893"/>
                    <a:gd name="connsiteX645" fmla="*/ 71660 w 453837"/>
                    <a:gd name="connsiteY645" fmla="*/ 206286 h 277893"/>
                    <a:gd name="connsiteX646" fmla="*/ 72535 w 453837"/>
                    <a:gd name="connsiteY646" fmla="*/ 207135 h 277893"/>
                    <a:gd name="connsiteX647" fmla="*/ 70811 w 453837"/>
                    <a:gd name="connsiteY647" fmla="*/ 208831 h 277893"/>
                    <a:gd name="connsiteX648" fmla="*/ 71660 w 453837"/>
                    <a:gd name="connsiteY648" fmla="*/ 211403 h 277893"/>
                    <a:gd name="connsiteX649" fmla="*/ 70811 w 453837"/>
                    <a:gd name="connsiteY649" fmla="*/ 211403 h 277893"/>
                    <a:gd name="connsiteX650" fmla="*/ 69962 w 453837"/>
                    <a:gd name="connsiteY650" fmla="*/ 212251 h 277893"/>
                    <a:gd name="connsiteX651" fmla="*/ 69113 w 453837"/>
                    <a:gd name="connsiteY651" fmla="*/ 212251 h 277893"/>
                    <a:gd name="connsiteX652" fmla="*/ 68264 w 453837"/>
                    <a:gd name="connsiteY652" fmla="*/ 212251 h 277893"/>
                    <a:gd name="connsiteX653" fmla="*/ 69113 w 453837"/>
                    <a:gd name="connsiteY653" fmla="*/ 210554 h 277893"/>
                    <a:gd name="connsiteX654" fmla="*/ 67415 w 453837"/>
                    <a:gd name="connsiteY654" fmla="*/ 209680 h 277893"/>
                    <a:gd name="connsiteX655" fmla="*/ 67415 w 453837"/>
                    <a:gd name="connsiteY655" fmla="*/ 207983 h 277893"/>
                    <a:gd name="connsiteX656" fmla="*/ 66539 w 453837"/>
                    <a:gd name="connsiteY656" fmla="*/ 207983 h 277893"/>
                    <a:gd name="connsiteX657" fmla="*/ 66539 w 453837"/>
                    <a:gd name="connsiteY657" fmla="*/ 209680 h 277893"/>
                    <a:gd name="connsiteX658" fmla="*/ 65690 w 453837"/>
                    <a:gd name="connsiteY658" fmla="*/ 209680 h 277893"/>
                    <a:gd name="connsiteX659" fmla="*/ 65690 w 453837"/>
                    <a:gd name="connsiteY659" fmla="*/ 210554 h 277893"/>
                    <a:gd name="connsiteX660" fmla="*/ 64841 w 453837"/>
                    <a:gd name="connsiteY660" fmla="*/ 210554 h 277893"/>
                    <a:gd name="connsiteX661" fmla="*/ 63992 w 453837"/>
                    <a:gd name="connsiteY661" fmla="*/ 211403 h 277893"/>
                    <a:gd name="connsiteX662" fmla="*/ 63144 w 453837"/>
                    <a:gd name="connsiteY662" fmla="*/ 213948 h 277893"/>
                    <a:gd name="connsiteX663" fmla="*/ 61446 w 453837"/>
                    <a:gd name="connsiteY663" fmla="*/ 214796 h 277893"/>
                    <a:gd name="connsiteX664" fmla="*/ 60570 w 453837"/>
                    <a:gd name="connsiteY664" fmla="*/ 216520 h 277893"/>
                    <a:gd name="connsiteX665" fmla="*/ 58872 w 453837"/>
                    <a:gd name="connsiteY665" fmla="*/ 218216 h 277893"/>
                    <a:gd name="connsiteX666" fmla="*/ 58023 w 453837"/>
                    <a:gd name="connsiteY666" fmla="*/ 218216 h 277893"/>
                    <a:gd name="connsiteX667" fmla="*/ 56325 w 453837"/>
                    <a:gd name="connsiteY667" fmla="*/ 218216 h 277893"/>
                    <a:gd name="connsiteX668" fmla="*/ 54601 w 453837"/>
                    <a:gd name="connsiteY668" fmla="*/ 214796 h 277893"/>
                    <a:gd name="connsiteX669" fmla="*/ 52903 w 453837"/>
                    <a:gd name="connsiteY669" fmla="*/ 215645 h 277893"/>
                    <a:gd name="connsiteX670" fmla="*/ 49480 w 453837"/>
                    <a:gd name="connsiteY670" fmla="*/ 215645 h 277893"/>
                    <a:gd name="connsiteX671" fmla="*/ 47782 w 453837"/>
                    <a:gd name="connsiteY671" fmla="*/ 213948 h 277893"/>
                    <a:gd name="connsiteX672" fmla="*/ 44360 w 453837"/>
                    <a:gd name="connsiteY672" fmla="*/ 213948 h 277893"/>
                    <a:gd name="connsiteX673" fmla="*/ 43511 w 453837"/>
                    <a:gd name="connsiteY673" fmla="*/ 213100 h 277893"/>
                    <a:gd name="connsiteX674" fmla="*/ 41813 w 453837"/>
                    <a:gd name="connsiteY674" fmla="*/ 213948 h 277893"/>
                    <a:gd name="connsiteX675" fmla="*/ 40964 w 453837"/>
                    <a:gd name="connsiteY675" fmla="*/ 213948 h 277893"/>
                    <a:gd name="connsiteX676" fmla="*/ 36692 w 453837"/>
                    <a:gd name="connsiteY676" fmla="*/ 216520 h 277893"/>
                    <a:gd name="connsiteX677" fmla="*/ 36692 w 453837"/>
                    <a:gd name="connsiteY677" fmla="*/ 213948 h 277893"/>
                    <a:gd name="connsiteX678" fmla="*/ 34145 w 453837"/>
                    <a:gd name="connsiteY678" fmla="*/ 213948 h 277893"/>
                    <a:gd name="connsiteX679" fmla="*/ 33296 w 453837"/>
                    <a:gd name="connsiteY679" fmla="*/ 212251 h 277893"/>
                    <a:gd name="connsiteX680" fmla="*/ 31572 w 453837"/>
                    <a:gd name="connsiteY680" fmla="*/ 210554 h 277893"/>
                    <a:gd name="connsiteX681" fmla="*/ 30723 w 453837"/>
                    <a:gd name="connsiteY681" fmla="*/ 210554 h 277893"/>
                    <a:gd name="connsiteX682" fmla="*/ 29874 w 453837"/>
                    <a:gd name="connsiteY682" fmla="*/ 210554 h 277893"/>
                    <a:gd name="connsiteX683" fmla="*/ 29025 w 453837"/>
                    <a:gd name="connsiteY683" fmla="*/ 210554 h 277893"/>
                    <a:gd name="connsiteX684" fmla="*/ 28176 w 453837"/>
                    <a:gd name="connsiteY684" fmla="*/ 210554 h 277893"/>
                    <a:gd name="connsiteX685" fmla="*/ 27300 w 453837"/>
                    <a:gd name="connsiteY685" fmla="*/ 209680 h 277893"/>
                    <a:gd name="connsiteX686" fmla="*/ 26451 w 453837"/>
                    <a:gd name="connsiteY686" fmla="*/ 209680 h 277893"/>
                    <a:gd name="connsiteX687" fmla="*/ 26451 w 453837"/>
                    <a:gd name="connsiteY687" fmla="*/ 207983 h 277893"/>
                    <a:gd name="connsiteX688" fmla="*/ 25602 w 453837"/>
                    <a:gd name="connsiteY688" fmla="*/ 207135 h 277893"/>
                    <a:gd name="connsiteX689" fmla="*/ 24753 w 453837"/>
                    <a:gd name="connsiteY689" fmla="*/ 205438 h 277893"/>
                    <a:gd name="connsiteX690" fmla="*/ 23904 w 453837"/>
                    <a:gd name="connsiteY690" fmla="*/ 204563 h 277893"/>
                    <a:gd name="connsiteX691" fmla="*/ 23055 w 453837"/>
                    <a:gd name="connsiteY691" fmla="*/ 203715 h 277893"/>
                    <a:gd name="connsiteX692" fmla="*/ 22180 w 453837"/>
                    <a:gd name="connsiteY692" fmla="*/ 203715 h 277893"/>
                    <a:gd name="connsiteX693" fmla="*/ 19633 w 453837"/>
                    <a:gd name="connsiteY693" fmla="*/ 204563 h 277893"/>
                    <a:gd name="connsiteX694" fmla="*/ 17086 w 453837"/>
                    <a:gd name="connsiteY694" fmla="*/ 202866 h 277893"/>
                    <a:gd name="connsiteX695" fmla="*/ 16210 w 453837"/>
                    <a:gd name="connsiteY695" fmla="*/ 202018 h 277893"/>
                    <a:gd name="connsiteX696" fmla="*/ 14512 w 453837"/>
                    <a:gd name="connsiteY696" fmla="*/ 202018 h 277893"/>
                    <a:gd name="connsiteX697" fmla="*/ 11965 w 453837"/>
                    <a:gd name="connsiteY697" fmla="*/ 202866 h 277893"/>
                    <a:gd name="connsiteX698" fmla="*/ 12814 w 453837"/>
                    <a:gd name="connsiteY698" fmla="*/ 200321 h 277893"/>
                    <a:gd name="connsiteX699" fmla="*/ 11965 w 453837"/>
                    <a:gd name="connsiteY699" fmla="*/ 198598 h 277893"/>
                    <a:gd name="connsiteX700" fmla="*/ 13663 w 453837"/>
                    <a:gd name="connsiteY700" fmla="*/ 196053 h 277893"/>
                    <a:gd name="connsiteX701" fmla="*/ 15361 w 453837"/>
                    <a:gd name="connsiteY701" fmla="*/ 193481 h 277893"/>
                    <a:gd name="connsiteX702" fmla="*/ 13663 w 453837"/>
                    <a:gd name="connsiteY702" fmla="*/ 194356 h 277893"/>
                    <a:gd name="connsiteX703" fmla="*/ 11965 w 453837"/>
                    <a:gd name="connsiteY703" fmla="*/ 195204 h 277893"/>
                    <a:gd name="connsiteX704" fmla="*/ 11116 w 453837"/>
                    <a:gd name="connsiteY704" fmla="*/ 195204 h 277893"/>
                    <a:gd name="connsiteX705" fmla="*/ 9392 w 453837"/>
                    <a:gd name="connsiteY705" fmla="*/ 196901 h 277893"/>
                    <a:gd name="connsiteX706" fmla="*/ 8543 w 453837"/>
                    <a:gd name="connsiteY706" fmla="*/ 196053 h 277893"/>
                    <a:gd name="connsiteX707" fmla="*/ 7694 w 453837"/>
                    <a:gd name="connsiteY707" fmla="*/ 196053 h 277893"/>
                    <a:gd name="connsiteX708" fmla="*/ 5996 w 453837"/>
                    <a:gd name="connsiteY708" fmla="*/ 195204 h 277893"/>
                    <a:gd name="connsiteX709" fmla="*/ 5120 w 453837"/>
                    <a:gd name="connsiteY709" fmla="*/ 195204 h 277893"/>
                    <a:gd name="connsiteX710" fmla="*/ 4271 w 453837"/>
                    <a:gd name="connsiteY710" fmla="*/ 196053 h 277893"/>
                    <a:gd name="connsiteX711" fmla="*/ 5120 w 453837"/>
                    <a:gd name="connsiteY711" fmla="*/ 196901 h 277893"/>
                    <a:gd name="connsiteX712" fmla="*/ 2573 w 453837"/>
                    <a:gd name="connsiteY712" fmla="*/ 196901 h 277893"/>
                    <a:gd name="connsiteX713" fmla="*/ 876 w 453837"/>
                    <a:gd name="connsiteY713" fmla="*/ 196053 h 277893"/>
                    <a:gd name="connsiteX714" fmla="*/ 0 w 453837"/>
                    <a:gd name="connsiteY714" fmla="*/ 193481 h 277893"/>
                    <a:gd name="connsiteX715" fmla="*/ 0 w 453837"/>
                    <a:gd name="connsiteY715" fmla="*/ 191784 h 277893"/>
                    <a:gd name="connsiteX716" fmla="*/ 1725 w 453837"/>
                    <a:gd name="connsiteY716" fmla="*/ 190088 h 277893"/>
                    <a:gd name="connsiteX717" fmla="*/ 1725 w 453837"/>
                    <a:gd name="connsiteY717" fmla="*/ 189239 h 277893"/>
                    <a:gd name="connsiteX718" fmla="*/ 1725 w 453837"/>
                    <a:gd name="connsiteY718" fmla="*/ 187516 h 277893"/>
                    <a:gd name="connsiteX719" fmla="*/ 876 w 453837"/>
                    <a:gd name="connsiteY719" fmla="*/ 187516 h 27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Lst>
                  <a:rect l="l" t="t" r="r" b="b"/>
                  <a:pathLst>
                    <a:path w="453837" h="277893">
                      <a:moveTo>
                        <a:pt x="876" y="187516"/>
                      </a:moveTo>
                      <a:lnTo>
                        <a:pt x="876" y="186668"/>
                      </a:lnTo>
                      <a:lnTo>
                        <a:pt x="2573" y="185819"/>
                      </a:lnTo>
                      <a:lnTo>
                        <a:pt x="3422" y="184971"/>
                      </a:lnTo>
                      <a:lnTo>
                        <a:pt x="4271" y="182399"/>
                      </a:lnTo>
                      <a:lnTo>
                        <a:pt x="5996" y="183274"/>
                      </a:lnTo>
                      <a:lnTo>
                        <a:pt x="6845" y="181551"/>
                      </a:lnTo>
                      <a:lnTo>
                        <a:pt x="7694" y="180703"/>
                      </a:lnTo>
                      <a:lnTo>
                        <a:pt x="7694" y="179854"/>
                      </a:lnTo>
                      <a:lnTo>
                        <a:pt x="6845" y="179006"/>
                      </a:lnTo>
                      <a:lnTo>
                        <a:pt x="6845" y="176434"/>
                      </a:lnTo>
                      <a:lnTo>
                        <a:pt x="10241" y="175586"/>
                      </a:lnTo>
                      <a:lnTo>
                        <a:pt x="10241" y="173889"/>
                      </a:lnTo>
                      <a:lnTo>
                        <a:pt x="13663" y="170469"/>
                      </a:lnTo>
                      <a:lnTo>
                        <a:pt x="13663" y="169621"/>
                      </a:lnTo>
                      <a:lnTo>
                        <a:pt x="14512" y="167924"/>
                      </a:lnTo>
                      <a:lnTo>
                        <a:pt x="15361" y="165352"/>
                      </a:lnTo>
                      <a:lnTo>
                        <a:pt x="16210" y="165352"/>
                      </a:lnTo>
                      <a:lnTo>
                        <a:pt x="17935" y="163656"/>
                      </a:lnTo>
                      <a:lnTo>
                        <a:pt x="17086" y="161959"/>
                      </a:lnTo>
                      <a:lnTo>
                        <a:pt x="18784" y="161111"/>
                      </a:lnTo>
                      <a:lnTo>
                        <a:pt x="21331" y="158539"/>
                      </a:lnTo>
                      <a:lnTo>
                        <a:pt x="22180" y="158539"/>
                      </a:lnTo>
                      <a:lnTo>
                        <a:pt x="23055" y="157691"/>
                      </a:lnTo>
                      <a:lnTo>
                        <a:pt x="23904" y="158539"/>
                      </a:lnTo>
                      <a:lnTo>
                        <a:pt x="24753" y="157691"/>
                      </a:lnTo>
                      <a:lnTo>
                        <a:pt x="24753" y="159387"/>
                      </a:lnTo>
                      <a:lnTo>
                        <a:pt x="25602" y="159387"/>
                      </a:lnTo>
                      <a:lnTo>
                        <a:pt x="25602" y="160236"/>
                      </a:lnTo>
                      <a:lnTo>
                        <a:pt x="26451" y="161959"/>
                      </a:lnTo>
                      <a:lnTo>
                        <a:pt x="27300" y="162807"/>
                      </a:lnTo>
                      <a:lnTo>
                        <a:pt x="29874" y="161111"/>
                      </a:lnTo>
                      <a:lnTo>
                        <a:pt x="29874" y="159387"/>
                      </a:lnTo>
                      <a:lnTo>
                        <a:pt x="30723" y="161111"/>
                      </a:lnTo>
                      <a:lnTo>
                        <a:pt x="33296" y="161111"/>
                      </a:lnTo>
                      <a:lnTo>
                        <a:pt x="34994" y="161959"/>
                      </a:lnTo>
                      <a:lnTo>
                        <a:pt x="36692" y="160236"/>
                      </a:lnTo>
                      <a:lnTo>
                        <a:pt x="38390" y="160236"/>
                      </a:lnTo>
                      <a:lnTo>
                        <a:pt x="38390" y="159387"/>
                      </a:lnTo>
                      <a:lnTo>
                        <a:pt x="40115" y="157691"/>
                      </a:lnTo>
                      <a:lnTo>
                        <a:pt x="40964" y="157691"/>
                      </a:lnTo>
                      <a:lnTo>
                        <a:pt x="41813" y="156842"/>
                      </a:lnTo>
                      <a:lnTo>
                        <a:pt x="41813" y="152574"/>
                      </a:lnTo>
                      <a:lnTo>
                        <a:pt x="42662" y="150877"/>
                      </a:lnTo>
                      <a:lnTo>
                        <a:pt x="47782" y="146609"/>
                      </a:lnTo>
                      <a:lnTo>
                        <a:pt x="49480" y="145760"/>
                      </a:lnTo>
                      <a:lnTo>
                        <a:pt x="50356" y="144912"/>
                      </a:lnTo>
                      <a:lnTo>
                        <a:pt x="51205" y="144912"/>
                      </a:lnTo>
                      <a:lnTo>
                        <a:pt x="52903" y="144064"/>
                      </a:lnTo>
                      <a:lnTo>
                        <a:pt x="52903" y="143189"/>
                      </a:lnTo>
                      <a:lnTo>
                        <a:pt x="52903" y="141492"/>
                      </a:lnTo>
                      <a:lnTo>
                        <a:pt x="54601" y="139795"/>
                      </a:lnTo>
                      <a:lnTo>
                        <a:pt x="55450" y="138072"/>
                      </a:lnTo>
                      <a:lnTo>
                        <a:pt x="57174" y="136375"/>
                      </a:lnTo>
                      <a:lnTo>
                        <a:pt x="58872" y="131259"/>
                      </a:lnTo>
                      <a:lnTo>
                        <a:pt x="58023" y="129562"/>
                      </a:lnTo>
                      <a:lnTo>
                        <a:pt x="59721" y="127865"/>
                      </a:lnTo>
                      <a:lnTo>
                        <a:pt x="59721" y="126990"/>
                      </a:lnTo>
                      <a:lnTo>
                        <a:pt x="63992" y="122748"/>
                      </a:lnTo>
                      <a:lnTo>
                        <a:pt x="65690" y="119328"/>
                      </a:lnTo>
                      <a:lnTo>
                        <a:pt x="67415" y="115908"/>
                      </a:lnTo>
                      <a:lnTo>
                        <a:pt x="65690" y="115908"/>
                      </a:lnTo>
                      <a:lnTo>
                        <a:pt x="65690" y="115060"/>
                      </a:lnTo>
                      <a:lnTo>
                        <a:pt x="63992" y="115060"/>
                      </a:lnTo>
                      <a:lnTo>
                        <a:pt x="62295" y="115908"/>
                      </a:lnTo>
                      <a:lnTo>
                        <a:pt x="62295" y="114212"/>
                      </a:lnTo>
                      <a:lnTo>
                        <a:pt x="63144" y="111667"/>
                      </a:lnTo>
                      <a:lnTo>
                        <a:pt x="63144" y="108247"/>
                      </a:lnTo>
                      <a:lnTo>
                        <a:pt x="63992" y="107398"/>
                      </a:lnTo>
                      <a:lnTo>
                        <a:pt x="66539" y="104853"/>
                      </a:lnTo>
                      <a:lnTo>
                        <a:pt x="69113" y="103978"/>
                      </a:lnTo>
                      <a:lnTo>
                        <a:pt x="71660" y="98861"/>
                      </a:lnTo>
                      <a:lnTo>
                        <a:pt x="73384" y="97165"/>
                      </a:lnTo>
                      <a:lnTo>
                        <a:pt x="73384" y="95468"/>
                      </a:lnTo>
                      <a:lnTo>
                        <a:pt x="74233" y="94620"/>
                      </a:lnTo>
                      <a:lnTo>
                        <a:pt x="74233" y="93745"/>
                      </a:lnTo>
                      <a:lnTo>
                        <a:pt x="78505" y="91200"/>
                      </a:lnTo>
                      <a:lnTo>
                        <a:pt x="80203" y="90351"/>
                      </a:lnTo>
                      <a:lnTo>
                        <a:pt x="81901" y="86931"/>
                      </a:lnTo>
                      <a:lnTo>
                        <a:pt x="83625" y="86931"/>
                      </a:lnTo>
                      <a:lnTo>
                        <a:pt x="85323" y="86083"/>
                      </a:lnTo>
                      <a:lnTo>
                        <a:pt x="86172" y="84386"/>
                      </a:lnTo>
                      <a:lnTo>
                        <a:pt x="87021" y="83538"/>
                      </a:lnTo>
                      <a:lnTo>
                        <a:pt x="87870" y="79269"/>
                      </a:lnTo>
                      <a:lnTo>
                        <a:pt x="87870" y="78421"/>
                      </a:lnTo>
                      <a:lnTo>
                        <a:pt x="87870" y="77573"/>
                      </a:lnTo>
                      <a:lnTo>
                        <a:pt x="90444" y="74153"/>
                      </a:lnTo>
                      <a:lnTo>
                        <a:pt x="91293" y="72456"/>
                      </a:lnTo>
                      <a:lnTo>
                        <a:pt x="90444" y="69884"/>
                      </a:lnTo>
                      <a:lnTo>
                        <a:pt x="91293" y="69036"/>
                      </a:lnTo>
                      <a:lnTo>
                        <a:pt x="91293" y="68188"/>
                      </a:lnTo>
                      <a:lnTo>
                        <a:pt x="92142" y="65616"/>
                      </a:lnTo>
                      <a:lnTo>
                        <a:pt x="93840" y="64768"/>
                      </a:lnTo>
                      <a:lnTo>
                        <a:pt x="97262" y="62223"/>
                      </a:lnTo>
                      <a:lnTo>
                        <a:pt x="98960" y="60526"/>
                      </a:lnTo>
                      <a:lnTo>
                        <a:pt x="99809" y="59651"/>
                      </a:lnTo>
                      <a:lnTo>
                        <a:pt x="100685" y="59651"/>
                      </a:lnTo>
                      <a:lnTo>
                        <a:pt x="100685" y="58803"/>
                      </a:lnTo>
                      <a:lnTo>
                        <a:pt x="99809" y="57106"/>
                      </a:lnTo>
                      <a:lnTo>
                        <a:pt x="99809" y="55409"/>
                      </a:lnTo>
                      <a:lnTo>
                        <a:pt x="100685" y="52837"/>
                      </a:lnTo>
                      <a:lnTo>
                        <a:pt x="100685" y="51141"/>
                      </a:lnTo>
                      <a:lnTo>
                        <a:pt x="99809" y="50292"/>
                      </a:lnTo>
                      <a:lnTo>
                        <a:pt x="99809" y="48569"/>
                      </a:lnTo>
                      <a:lnTo>
                        <a:pt x="101534" y="46024"/>
                      </a:lnTo>
                      <a:lnTo>
                        <a:pt x="102383" y="39211"/>
                      </a:lnTo>
                      <a:lnTo>
                        <a:pt x="106654" y="34942"/>
                      </a:lnTo>
                      <a:lnTo>
                        <a:pt x="107503" y="31522"/>
                      </a:lnTo>
                      <a:lnTo>
                        <a:pt x="108352" y="30674"/>
                      </a:lnTo>
                      <a:lnTo>
                        <a:pt x="109201" y="29825"/>
                      </a:lnTo>
                      <a:lnTo>
                        <a:pt x="113473" y="28129"/>
                      </a:lnTo>
                      <a:lnTo>
                        <a:pt x="116020" y="21289"/>
                      </a:lnTo>
                      <a:lnTo>
                        <a:pt x="116869" y="17047"/>
                      </a:lnTo>
                      <a:lnTo>
                        <a:pt x="118593" y="11930"/>
                      </a:lnTo>
                      <a:lnTo>
                        <a:pt x="139924" y="6813"/>
                      </a:lnTo>
                      <a:lnTo>
                        <a:pt x="142471" y="5965"/>
                      </a:lnTo>
                      <a:lnTo>
                        <a:pt x="154410" y="3393"/>
                      </a:lnTo>
                      <a:lnTo>
                        <a:pt x="166349" y="848"/>
                      </a:lnTo>
                      <a:lnTo>
                        <a:pt x="167224" y="0"/>
                      </a:lnTo>
                      <a:lnTo>
                        <a:pt x="168073" y="1697"/>
                      </a:lnTo>
                      <a:lnTo>
                        <a:pt x="170620" y="5965"/>
                      </a:lnTo>
                      <a:lnTo>
                        <a:pt x="172318" y="7662"/>
                      </a:lnTo>
                      <a:lnTo>
                        <a:pt x="175741" y="11082"/>
                      </a:lnTo>
                      <a:lnTo>
                        <a:pt x="178288" y="12779"/>
                      </a:lnTo>
                      <a:lnTo>
                        <a:pt x="179163" y="12779"/>
                      </a:lnTo>
                      <a:lnTo>
                        <a:pt x="181710" y="13627"/>
                      </a:lnTo>
                      <a:lnTo>
                        <a:pt x="183408" y="12779"/>
                      </a:lnTo>
                      <a:lnTo>
                        <a:pt x="185133" y="11930"/>
                      </a:lnTo>
                      <a:lnTo>
                        <a:pt x="186831" y="11930"/>
                      </a:lnTo>
                      <a:lnTo>
                        <a:pt x="188528" y="12779"/>
                      </a:lnTo>
                      <a:lnTo>
                        <a:pt x="191951" y="14475"/>
                      </a:lnTo>
                      <a:lnTo>
                        <a:pt x="193649" y="15324"/>
                      </a:lnTo>
                      <a:lnTo>
                        <a:pt x="195373" y="14475"/>
                      </a:lnTo>
                      <a:lnTo>
                        <a:pt x="198769" y="12779"/>
                      </a:lnTo>
                      <a:lnTo>
                        <a:pt x="201343" y="12779"/>
                      </a:lnTo>
                      <a:lnTo>
                        <a:pt x="202192" y="12779"/>
                      </a:lnTo>
                      <a:lnTo>
                        <a:pt x="203041" y="11930"/>
                      </a:lnTo>
                      <a:lnTo>
                        <a:pt x="203890" y="11082"/>
                      </a:lnTo>
                      <a:lnTo>
                        <a:pt x="209010" y="14475"/>
                      </a:lnTo>
                      <a:lnTo>
                        <a:pt x="211584" y="15324"/>
                      </a:lnTo>
                      <a:lnTo>
                        <a:pt x="214131" y="15324"/>
                      </a:lnTo>
                      <a:lnTo>
                        <a:pt x="216678" y="17895"/>
                      </a:lnTo>
                      <a:lnTo>
                        <a:pt x="219251" y="21289"/>
                      </a:lnTo>
                      <a:lnTo>
                        <a:pt x="224372" y="26405"/>
                      </a:lnTo>
                      <a:lnTo>
                        <a:pt x="228643" y="28129"/>
                      </a:lnTo>
                      <a:lnTo>
                        <a:pt x="231190" y="29825"/>
                      </a:lnTo>
                      <a:lnTo>
                        <a:pt x="232888" y="28977"/>
                      </a:lnTo>
                      <a:lnTo>
                        <a:pt x="232039" y="29825"/>
                      </a:lnTo>
                      <a:lnTo>
                        <a:pt x="233764" y="31522"/>
                      </a:lnTo>
                      <a:lnTo>
                        <a:pt x="234613" y="30674"/>
                      </a:lnTo>
                      <a:lnTo>
                        <a:pt x="235462" y="29825"/>
                      </a:lnTo>
                      <a:lnTo>
                        <a:pt x="236311" y="29825"/>
                      </a:lnTo>
                      <a:lnTo>
                        <a:pt x="236311" y="32371"/>
                      </a:lnTo>
                      <a:lnTo>
                        <a:pt x="238009" y="33245"/>
                      </a:lnTo>
                      <a:lnTo>
                        <a:pt x="240582" y="32371"/>
                      </a:lnTo>
                      <a:lnTo>
                        <a:pt x="245703" y="33245"/>
                      </a:lnTo>
                      <a:lnTo>
                        <a:pt x="246552" y="31522"/>
                      </a:lnTo>
                      <a:lnTo>
                        <a:pt x="248250" y="32371"/>
                      </a:lnTo>
                      <a:lnTo>
                        <a:pt x="249098" y="31522"/>
                      </a:lnTo>
                      <a:lnTo>
                        <a:pt x="249947" y="31522"/>
                      </a:lnTo>
                      <a:lnTo>
                        <a:pt x="250823" y="31522"/>
                      </a:lnTo>
                      <a:lnTo>
                        <a:pt x="254219" y="32371"/>
                      </a:lnTo>
                      <a:lnTo>
                        <a:pt x="255068" y="31522"/>
                      </a:lnTo>
                      <a:lnTo>
                        <a:pt x="258490" y="31522"/>
                      </a:lnTo>
                      <a:lnTo>
                        <a:pt x="261037" y="29825"/>
                      </a:lnTo>
                      <a:lnTo>
                        <a:pt x="263611" y="29825"/>
                      </a:lnTo>
                      <a:lnTo>
                        <a:pt x="269580" y="30674"/>
                      </a:lnTo>
                      <a:lnTo>
                        <a:pt x="273852" y="31522"/>
                      </a:lnTo>
                      <a:lnTo>
                        <a:pt x="278097" y="33245"/>
                      </a:lnTo>
                      <a:lnTo>
                        <a:pt x="280670" y="33245"/>
                      </a:lnTo>
                      <a:lnTo>
                        <a:pt x="281519" y="32371"/>
                      </a:lnTo>
                      <a:lnTo>
                        <a:pt x="283217" y="33245"/>
                      </a:lnTo>
                      <a:lnTo>
                        <a:pt x="285791" y="34094"/>
                      </a:lnTo>
                      <a:lnTo>
                        <a:pt x="285791" y="34942"/>
                      </a:lnTo>
                      <a:lnTo>
                        <a:pt x="288338" y="33245"/>
                      </a:lnTo>
                      <a:lnTo>
                        <a:pt x="290062" y="33245"/>
                      </a:lnTo>
                      <a:lnTo>
                        <a:pt x="294307" y="34094"/>
                      </a:lnTo>
                      <a:lnTo>
                        <a:pt x="305397" y="34094"/>
                      </a:lnTo>
                      <a:lnTo>
                        <a:pt x="308820" y="33245"/>
                      </a:lnTo>
                      <a:lnTo>
                        <a:pt x="312242" y="31522"/>
                      </a:lnTo>
                      <a:lnTo>
                        <a:pt x="314789" y="29825"/>
                      </a:lnTo>
                      <a:lnTo>
                        <a:pt x="317362" y="29825"/>
                      </a:lnTo>
                      <a:lnTo>
                        <a:pt x="319909" y="28129"/>
                      </a:lnTo>
                      <a:lnTo>
                        <a:pt x="323332" y="28129"/>
                      </a:lnTo>
                      <a:lnTo>
                        <a:pt x="324181" y="27254"/>
                      </a:lnTo>
                      <a:lnTo>
                        <a:pt x="326728" y="27254"/>
                      </a:lnTo>
                      <a:lnTo>
                        <a:pt x="330999" y="27254"/>
                      </a:lnTo>
                      <a:lnTo>
                        <a:pt x="336120" y="28977"/>
                      </a:lnTo>
                      <a:lnTo>
                        <a:pt x="339516" y="30674"/>
                      </a:lnTo>
                      <a:lnTo>
                        <a:pt x="342938" y="30674"/>
                      </a:lnTo>
                      <a:lnTo>
                        <a:pt x="346361" y="31522"/>
                      </a:lnTo>
                      <a:lnTo>
                        <a:pt x="349757" y="30674"/>
                      </a:lnTo>
                      <a:lnTo>
                        <a:pt x="350606" y="31522"/>
                      </a:lnTo>
                      <a:lnTo>
                        <a:pt x="351481" y="31522"/>
                      </a:lnTo>
                      <a:lnTo>
                        <a:pt x="353179" y="32371"/>
                      </a:lnTo>
                      <a:lnTo>
                        <a:pt x="354877" y="33245"/>
                      </a:lnTo>
                      <a:lnTo>
                        <a:pt x="359998" y="34094"/>
                      </a:lnTo>
                      <a:lnTo>
                        <a:pt x="360847" y="34942"/>
                      </a:lnTo>
                      <a:lnTo>
                        <a:pt x="362571" y="34942"/>
                      </a:lnTo>
                      <a:lnTo>
                        <a:pt x="369390" y="36639"/>
                      </a:lnTo>
                      <a:lnTo>
                        <a:pt x="370239" y="37487"/>
                      </a:lnTo>
                      <a:lnTo>
                        <a:pt x="371088" y="36639"/>
                      </a:lnTo>
                      <a:lnTo>
                        <a:pt x="372785" y="36639"/>
                      </a:lnTo>
                      <a:lnTo>
                        <a:pt x="372785" y="35791"/>
                      </a:lnTo>
                      <a:lnTo>
                        <a:pt x="378781" y="39211"/>
                      </a:lnTo>
                      <a:lnTo>
                        <a:pt x="383026" y="40059"/>
                      </a:lnTo>
                      <a:lnTo>
                        <a:pt x="386449" y="41756"/>
                      </a:lnTo>
                      <a:lnTo>
                        <a:pt x="388996" y="41756"/>
                      </a:lnTo>
                      <a:lnTo>
                        <a:pt x="391569" y="45176"/>
                      </a:lnTo>
                      <a:lnTo>
                        <a:pt x="392418" y="46872"/>
                      </a:lnTo>
                      <a:lnTo>
                        <a:pt x="394116" y="47721"/>
                      </a:lnTo>
                      <a:lnTo>
                        <a:pt x="397539" y="50292"/>
                      </a:lnTo>
                      <a:lnTo>
                        <a:pt x="400961" y="54534"/>
                      </a:lnTo>
                      <a:lnTo>
                        <a:pt x="401810" y="56257"/>
                      </a:lnTo>
                      <a:lnTo>
                        <a:pt x="402659" y="57106"/>
                      </a:lnTo>
                      <a:lnTo>
                        <a:pt x="403508" y="59651"/>
                      </a:lnTo>
                      <a:lnTo>
                        <a:pt x="405206" y="66491"/>
                      </a:lnTo>
                      <a:lnTo>
                        <a:pt x="406055" y="68188"/>
                      </a:lnTo>
                      <a:lnTo>
                        <a:pt x="407780" y="69884"/>
                      </a:lnTo>
                      <a:lnTo>
                        <a:pt x="409478" y="70733"/>
                      </a:lnTo>
                      <a:lnTo>
                        <a:pt x="411176" y="72456"/>
                      </a:lnTo>
                      <a:lnTo>
                        <a:pt x="411176" y="74153"/>
                      </a:lnTo>
                      <a:lnTo>
                        <a:pt x="412900" y="76698"/>
                      </a:lnTo>
                      <a:lnTo>
                        <a:pt x="413749" y="76698"/>
                      </a:lnTo>
                      <a:lnTo>
                        <a:pt x="413749" y="80966"/>
                      </a:lnTo>
                      <a:lnTo>
                        <a:pt x="414598" y="81815"/>
                      </a:lnTo>
                      <a:lnTo>
                        <a:pt x="416296" y="83538"/>
                      </a:lnTo>
                      <a:lnTo>
                        <a:pt x="417145" y="84386"/>
                      </a:lnTo>
                      <a:lnTo>
                        <a:pt x="417145" y="83538"/>
                      </a:lnTo>
                      <a:lnTo>
                        <a:pt x="417145" y="86083"/>
                      </a:lnTo>
                      <a:lnTo>
                        <a:pt x="418021" y="87780"/>
                      </a:lnTo>
                      <a:lnTo>
                        <a:pt x="418021" y="88655"/>
                      </a:lnTo>
                      <a:lnTo>
                        <a:pt x="418870" y="89503"/>
                      </a:lnTo>
                      <a:lnTo>
                        <a:pt x="418870" y="92048"/>
                      </a:lnTo>
                      <a:lnTo>
                        <a:pt x="419719" y="93745"/>
                      </a:lnTo>
                      <a:lnTo>
                        <a:pt x="420568" y="96316"/>
                      </a:lnTo>
                      <a:lnTo>
                        <a:pt x="421417" y="96316"/>
                      </a:lnTo>
                      <a:lnTo>
                        <a:pt x="421417" y="97165"/>
                      </a:lnTo>
                      <a:lnTo>
                        <a:pt x="421417" y="100585"/>
                      </a:lnTo>
                      <a:lnTo>
                        <a:pt x="422266" y="103130"/>
                      </a:lnTo>
                      <a:lnTo>
                        <a:pt x="423115" y="103130"/>
                      </a:lnTo>
                      <a:lnTo>
                        <a:pt x="423115" y="108247"/>
                      </a:lnTo>
                      <a:lnTo>
                        <a:pt x="423115" y="109095"/>
                      </a:lnTo>
                      <a:lnTo>
                        <a:pt x="423990" y="110818"/>
                      </a:lnTo>
                      <a:lnTo>
                        <a:pt x="425688" y="110818"/>
                      </a:lnTo>
                      <a:lnTo>
                        <a:pt x="425688" y="111667"/>
                      </a:lnTo>
                      <a:lnTo>
                        <a:pt x="424839" y="117632"/>
                      </a:lnTo>
                      <a:lnTo>
                        <a:pt x="424839" y="119328"/>
                      </a:lnTo>
                      <a:lnTo>
                        <a:pt x="425688" y="120177"/>
                      </a:lnTo>
                      <a:lnTo>
                        <a:pt x="425688" y="122748"/>
                      </a:lnTo>
                      <a:lnTo>
                        <a:pt x="426537" y="124445"/>
                      </a:lnTo>
                      <a:lnTo>
                        <a:pt x="427386" y="124445"/>
                      </a:lnTo>
                      <a:lnTo>
                        <a:pt x="427386" y="125293"/>
                      </a:lnTo>
                      <a:lnTo>
                        <a:pt x="427386" y="133830"/>
                      </a:lnTo>
                      <a:lnTo>
                        <a:pt x="428235" y="135527"/>
                      </a:lnTo>
                      <a:lnTo>
                        <a:pt x="429111" y="136375"/>
                      </a:lnTo>
                      <a:lnTo>
                        <a:pt x="429960" y="135527"/>
                      </a:lnTo>
                      <a:lnTo>
                        <a:pt x="430809" y="135527"/>
                      </a:lnTo>
                      <a:lnTo>
                        <a:pt x="430809" y="138072"/>
                      </a:lnTo>
                      <a:lnTo>
                        <a:pt x="430809" y="140644"/>
                      </a:lnTo>
                      <a:lnTo>
                        <a:pt x="430809" y="141492"/>
                      </a:lnTo>
                      <a:lnTo>
                        <a:pt x="430809" y="143189"/>
                      </a:lnTo>
                      <a:lnTo>
                        <a:pt x="431658" y="146609"/>
                      </a:lnTo>
                      <a:lnTo>
                        <a:pt x="434231" y="146609"/>
                      </a:lnTo>
                      <a:lnTo>
                        <a:pt x="435080" y="149154"/>
                      </a:lnTo>
                      <a:lnTo>
                        <a:pt x="435929" y="149154"/>
                      </a:lnTo>
                      <a:lnTo>
                        <a:pt x="435929" y="150029"/>
                      </a:lnTo>
                      <a:lnTo>
                        <a:pt x="436778" y="151725"/>
                      </a:lnTo>
                      <a:lnTo>
                        <a:pt x="435929" y="155145"/>
                      </a:lnTo>
                      <a:lnTo>
                        <a:pt x="436778" y="157691"/>
                      </a:lnTo>
                      <a:lnTo>
                        <a:pt x="436778" y="158539"/>
                      </a:lnTo>
                      <a:lnTo>
                        <a:pt x="437627" y="158539"/>
                      </a:lnTo>
                      <a:lnTo>
                        <a:pt x="437627" y="161111"/>
                      </a:lnTo>
                      <a:lnTo>
                        <a:pt x="437627" y="167924"/>
                      </a:lnTo>
                      <a:lnTo>
                        <a:pt x="437627" y="168772"/>
                      </a:lnTo>
                      <a:lnTo>
                        <a:pt x="438476" y="174737"/>
                      </a:lnTo>
                      <a:lnTo>
                        <a:pt x="438476" y="173889"/>
                      </a:lnTo>
                      <a:lnTo>
                        <a:pt x="439325" y="174737"/>
                      </a:lnTo>
                      <a:lnTo>
                        <a:pt x="439325" y="175586"/>
                      </a:lnTo>
                      <a:lnTo>
                        <a:pt x="440200" y="178157"/>
                      </a:lnTo>
                      <a:lnTo>
                        <a:pt x="441049" y="179854"/>
                      </a:lnTo>
                      <a:lnTo>
                        <a:pt x="441898" y="179854"/>
                      </a:lnTo>
                      <a:lnTo>
                        <a:pt x="442747" y="180703"/>
                      </a:lnTo>
                      <a:lnTo>
                        <a:pt x="445294" y="180703"/>
                      </a:lnTo>
                      <a:lnTo>
                        <a:pt x="445294" y="181551"/>
                      </a:lnTo>
                      <a:lnTo>
                        <a:pt x="446170" y="188391"/>
                      </a:lnTo>
                      <a:lnTo>
                        <a:pt x="446170" y="190936"/>
                      </a:lnTo>
                      <a:lnTo>
                        <a:pt x="445294" y="191784"/>
                      </a:lnTo>
                      <a:lnTo>
                        <a:pt x="446170" y="195204"/>
                      </a:lnTo>
                      <a:lnTo>
                        <a:pt x="447019" y="197749"/>
                      </a:lnTo>
                      <a:lnTo>
                        <a:pt x="447868" y="198598"/>
                      </a:lnTo>
                      <a:lnTo>
                        <a:pt x="448717" y="198598"/>
                      </a:lnTo>
                      <a:lnTo>
                        <a:pt x="449566" y="198598"/>
                      </a:lnTo>
                      <a:lnTo>
                        <a:pt x="450415" y="198598"/>
                      </a:lnTo>
                      <a:lnTo>
                        <a:pt x="451290" y="199446"/>
                      </a:lnTo>
                      <a:lnTo>
                        <a:pt x="452139" y="202866"/>
                      </a:lnTo>
                      <a:lnTo>
                        <a:pt x="453837" y="207983"/>
                      </a:lnTo>
                      <a:lnTo>
                        <a:pt x="453837" y="210554"/>
                      </a:lnTo>
                      <a:lnTo>
                        <a:pt x="453837" y="212251"/>
                      </a:lnTo>
                      <a:lnTo>
                        <a:pt x="453837" y="213948"/>
                      </a:lnTo>
                      <a:lnTo>
                        <a:pt x="452988" y="214796"/>
                      </a:lnTo>
                      <a:lnTo>
                        <a:pt x="451290" y="215645"/>
                      </a:lnTo>
                      <a:lnTo>
                        <a:pt x="448717" y="216520"/>
                      </a:lnTo>
                      <a:lnTo>
                        <a:pt x="447868" y="216520"/>
                      </a:lnTo>
                      <a:lnTo>
                        <a:pt x="447019" y="216520"/>
                      </a:lnTo>
                      <a:lnTo>
                        <a:pt x="445294" y="218216"/>
                      </a:lnTo>
                      <a:lnTo>
                        <a:pt x="442747" y="219065"/>
                      </a:lnTo>
                      <a:lnTo>
                        <a:pt x="441898" y="219065"/>
                      </a:lnTo>
                      <a:lnTo>
                        <a:pt x="438476" y="215645"/>
                      </a:lnTo>
                      <a:lnTo>
                        <a:pt x="437627" y="215645"/>
                      </a:lnTo>
                      <a:lnTo>
                        <a:pt x="436778" y="216520"/>
                      </a:lnTo>
                      <a:lnTo>
                        <a:pt x="435929" y="216520"/>
                      </a:lnTo>
                      <a:lnTo>
                        <a:pt x="435080" y="219913"/>
                      </a:lnTo>
                      <a:lnTo>
                        <a:pt x="433356" y="219913"/>
                      </a:lnTo>
                      <a:lnTo>
                        <a:pt x="431658" y="222485"/>
                      </a:lnTo>
                      <a:lnTo>
                        <a:pt x="430809" y="222485"/>
                      </a:lnTo>
                      <a:lnTo>
                        <a:pt x="429111" y="223333"/>
                      </a:lnTo>
                      <a:lnTo>
                        <a:pt x="425688" y="222485"/>
                      </a:lnTo>
                      <a:lnTo>
                        <a:pt x="424839" y="222485"/>
                      </a:lnTo>
                      <a:lnTo>
                        <a:pt x="423990" y="220761"/>
                      </a:lnTo>
                      <a:lnTo>
                        <a:pt x="423115" y="218216"/>
                      </a:lnTo>
                      <a:lnTo>
                        <a:pt x="422266" y="218216"/>
                      </a:lnTo>
                      <a:lnTo>
                        <a:pt x="421417" y="219913"/>
                      </a:lnTo>
                      <a:lnTo>
                        <a:pt x="418021" y="219913"/>
                      </a:lnTo>
                      <a:lnTo>
                        <a:pt x="415447" y="221610"/>
                      </a:lnTo>
                      <a:lnTo>
                        <a:pt x="408629" y="221610"/>
                      </a:lnTo>
                      <a:lnTo>
                        <a:pt x="406931" y="220761"/>
                      </a:lnTo>
                      <a:lnTo>
                        <a:pt x="404357" y="217368"/>
                      </a:lnTo>
                      <a:lnTo>
                        <a:pt x="402659" y="216520"/>
                      </a:lnTo>
                      <a:lnTo>
                        <a:pt x="400086" y="214796"/>
                      </a:lnTo>
                      <a:lnTo>
                        <a:pt x="399237" y="214796"/>
                      </a:lnTo>
                      <a:lnTo>
                        <a:pt x="396690" y="213948"/>
                      </a:lnTo>
                      <a:lnTo>
                        <a:pt x="394965" y="213948"/>
                      </a:lnTo>
                      <a:lnTo>
                        <a:pt x="394965" y="213100"/>
                      </a:lnTo>
                      <a:lnTo>
                        <a:pt x="394116" y="213948"/>
                      </a:lnTo>
                      <a:lnTo>
                        <a:pt x="392418" y="213100"/>
                      </a:lnTo>
                      <a:lnTo>
                        <a:pt x="391569" y="213100"/>
                      </a:lnTo>
                      <a:lnTo>
                        <a:pt x="390720" y="213948"/>
                      </a:lnTo>
                      <a:lnTo>
                        <a:pt x="389871" y="213948"/>
                      </a:lnTo>
                      <a:lnTo>
                        <a:pt x="388996" y="213948"/>
                      </a:lnTo>
                      <a:lnTo>
                        <a:pt x="388147" y="213100"/>
                      </a:lnTo>
                      <a:lnTo>
                        <a:pt x="388147" y="213948"/>
                      </a:lnTo>
                      <a:lnTo>
                        <a:pt x="387298" y="213100"/>
                      </a:lnTo>
                      <a:lnTo>
                        <a:pt x="385600" y="213100"/>
                      </a:lnTo>
                      <a:lnTo>
                        <a:pt x="384751" y="213100"/>
                      </a:lnTo>
                      <a:lnTo>
                        <a:pt x="383875" y="212251"/>
                      </a:lnTo>
                      <a:lnTo>
                        <a:pt x="383875" y="213100"/>
                      </a:lnTo>
                      <a:lnTo>
                        <a:pt x="383026" y="213100"/>
                      </a:lnTo>
                      <a:lnTo>
                        <a:pt x="382177" y="213100"/>
                      </a:lnTo>
                      <a:lnTo>
                        <a:pt x="381328" y="213100"/>
                      </a:lnTo>
                      <a:lnTo>
                        <a:pt x="380479" y="214796"/>
                      </a:lnTo>
                      <a:lnTo>
                        <a:pt x="379630" y="214796"/>
                      </a:lnTo>
                      <a:lnTo>
                        <a:pt x="379630" y="213948"/>
                      </a:lnTo>
                      <a:lnTo>
                        <a:pt x="377057" y="213948"/>
                      </a:lnTo>
                      <a:lnTo>
                        <a:pt x="376208" y="213100"/>
                      </a:lnTo>
                      <a:lnTo>
                        <a:pt x="376208" y="212251"/>
                      </a:lnTo>
                      <a:lnTo>
                        <a:pt x="374510" y="210554"/>
                      </a:lnTo>
                      <a:lnTo>
                        <a:pt x="372785" y="210554"/>
                      </a:lnTo>
                      <a:lnTo>
                        <a:pt x="371937" y="210554"/>
                      </a:lnTo>
                      <a:lnTo>
                        <a:pt x="370239" y="209680"/>
                      </a:lnTo>
                      <a:lnTo>
                        <a:pt x="367692" y="208831"/>
                      </a:lnTo>
                      <a:lnTo>
                        <a:pt x="366816" y="208831"/>
                      </a:lnTo>
                      <a:lnTo>
                        <a:pt x="366816" y="209680"/>
                      </a:lnTo>
                      <a:lnTo>
                        <a:pt x="365967" y="209680"/>
                      </a:lnTo>
                      <a:lnTo>
                        <a:pt x="364269" y="208831"/>
                      </a:lnTo>
                      <a:lnTo>
                        <a:pt x="361696" y="211403"/>
                      </a:lnTo>
                      <a:lnTo>
                        <a:pt x="360847" y="212251"/>
                      </a:lnTo>
                      <a:lnTo>
                        <a:pt x="359998" y="212251"/>
                      </a:lnTo>
                      <a:lnTo>
                        <a:pt x="359149" y="212251"/>
                      </a:lnTo>
                      <a:lnTo>
                        <a:pt x="353179" y="213100"/>
                      </a:lnTo>
                      <a:lnTo>
                        <a:pt x="352330" y="213948"/>
                      </a:lnTo>
                      <a:lnTo>
                        <a:pt x="342938" y="213948"/>
                      </a:lnTo>
                      <a:lnTo>
                        <a:pt x="331848" y="214796"/>
                      </a:lnTo>
                      <a:lnTo>
                        <a:pt x="329301" y="213948"/>
                      </a:lnTo>
                      <a:lnTo>
                        <a:pt x="327577" y="213948"/>
                      </a:lnTo>
                      <a:lnTo>
                        <a:pt x="324181" y="213100"/>
                      </a:lnTo>
                      <a:lnTo>
                        <a:pt x="323332" y="212251"/>
                      </a:lnTo>
                      <a:lnTo>
                        <a:pt x="323332" y="211403"/>
                      </a:lnTo>
                      <a:lnTo>
                        <a:pt x="323332" y="209680"/>
                      </a:lnTo>
                      <a:lnTo>
                        <a:pt x="319909" y="208831"/>
                      </a:lnTo>
                      <a:lnTo>
                        <a:pt x="318211" y="207135"/>
                      </a:lnTo>
                      <a:lnTo>
                        <a:pt x="316487" y="203715"/>
                      </a:lnTo>
                      <a:lnTo>
                        <a:pt x="316487" y="204563"/>
                      </a:lnTo>
                      <a:lnTo>
                        <a:pt x="315638" y="204563"/>
                      </a:lnTo>
                      <a:lnTo>
                        <a:pt x="315638" y="203715"/>
                      </a:lnTo>
                      <a:lnTo>
                        <a:pt x="314789" y="203715"/>
                      </a:lnTo>
                      <a:lnTo>
                        <a:pt x="313940" y="204563"/>
                      </a:lnTo>
                      <a:lnTo>
                        <a:pt x="312242" y="205438"/>
                      </a:lnTo>
                      <a:lnTo>
                        <a:pt x="311366" y="205438"/>
                      </a:lnTo>
                      <a:lnTo>
                        <a:pt x="310518" y="206286"/>
                      </a:lnTo>
                      <a:lnTo>
                        <a:pt x="308820" y="206286"/>
                      </a:lnTo>
                      <a:lnTo>
                        <a:pt x="307971" y="206286"/>
                      </a:lnTo>
                      <a:lnTo>
                        <a:pt x="306273" y="206286"/>
                      </a:lnTo>
                      <a:lnTo>
                        <a:pt x="302850" y="207135"/>
                      </a:lnTo>
                      <a:lnTo>
                        <a:pt x="297730" y="207135"/>
                      </a:lnTo>
                      <a:lnTo>
                        <a:pt x="296881" y="207135"/>
                      </a:lnTo>
                      <a:lnTo>
                        <a:pt x="293458" y="207983"/>
                      </a:lnTo>
                      <a:lnTo>
                        <a:pt x="292609" y="203715"/>
                      </a:lnTo>
                      <a:lnTo>
                        <a:pt x="290911" y="202866"/>
                      </a:lnTo>
                      <a:lnTo>
                        <a:pt x="288338" y="202018"/>
                      </a:lnTo>
                      <a:lnTo>
                        <a:pt x="287489" y="202018"/>
                      </a:lnTo>
                      <a:lnTo>
                        <a:pt x="287489" y="200321"/>
                      </a:lnTo>
                      <a:lnTo>
                        <a:pt x="287489" y="199446"/>
                      </a:lnTo>
                      <a:lnTo>
                        <a:pt x="287489" y="198598"/>
                      </a:lnTo>
                      <a:lnTo>
                        <a:pt x="289187" y="196053"/>
                      </a:lnTo>
                      <a:lnTo>
                        <a:pt x="289187" y="191784"/>
                      </a:lnTo>
                      <a:lnTo>
                        <a:pt x="289187" y="190936"/>
                      </a:lnTo>
                      <a:lnTo>
                        <a:pt x="287489" y="189239"/>
                      </a:lnTo>
                      <a:lnTo>
                        <a:pt x="285791" y="187516"/>
                      </a:lnTo>
                      <a:lnTo>
                        <a:pt x="281519" y="190088"/>
                      </a:lnTo>
                      <a:lnTo>
                        <a:pt x="278972" y="190936"/>
                      </a:lnTo>
                      <a:lnTo>
                        <a:pt x="274701" y="189239"/>
                      </a:lnTo>
                      <a:lnTo>
                        <a:pt x="270429" y="197749"/>
                      </a:lnTo>
                      <a:lnTo>
                        <a:pt x="267007" y="197749"/>
                      </a:lnTo>
                      <a:lnTo>
                        <a:pt x="261913" y="196901"/>
                      </a:lnTo>
                      <a:lnTo>
                        <a:pt x="261037" y="201169"/>
                      </a:lnTo>
                      <a:lnTo>
                        <a:pt x="261037" y="202866"/>
                      </a:lnTo>
                      <a:lnTo>
                        <a:pt x="258490" y="207135"/>
                      </a:lnTo>
                      <a:lnTo>
                        <a:pt x="257641" y="208831"/>
                      </a:lnTo>
                      <a:lnTo>
                        <a:pt x="257641" y="210554"/>
                      </a:lnTo>
                      <a:lnTo>
                        <a:pt x="258490" y="213100"/>
                      </a:lnTo>
                      <a:lnTo>
                        <a:pt x="258490" y="215645"/>
                      </a:lnTo>
                      <a:lnTo>
                        <a:pt x="259339" y="215645"/>
                      </a:lnTo>
                      <a:lnTo>
                        <a:pt x="261913" y="217368"/>
                      </a:lnTo>
                      <a:lnTo>
                        <a:pt x="263611" y="218216"/>
                      </a:lnTo>
                      <a:lnTo>
                        <a:pt x="264460" y="220761"/>
                      </a:lnTo>
                      <a:lnTo>
                        <a:pt x="265309" y="221610"/>
                      </a:lnTo>
                      <a:lnTo>
                        <a:pt x="267007" y="222485"/>
                      </a:lnTo>
                      <a:lnTo>
                        <a:pt x="267882" y="222485"/>
                      </a:lnTo>
                      <a:lnTo>
                        <a:pt x="268731" y="223333"/>
                      </a:lnTo>
                      <a:lnTo>
                        <a:pt x="268731" y="228450"/>
                      </a:lnTo>
                      <a:lnTo>
                        <a:pt x="269580" y="231843"/>
                      </a:lnTo>
                      <a:lnTo>
                        <a:pt x="269580" y="232692"/>
                      </a:lnTo>
                      <a:lnTo>
                        <a:pt x="267882" y="231843"/>
                      </a:lnTo>
                      <a:lnTo>
                        <a:pt x="267007" y="232692"/>
                      </a:lnTo>
                      <a:lnTo>
                        <a:pt x="265309" y="230147"/>
                      </a:lnTo>
                      <a:lnTo>
                        <a:pt x="261037" y="228450"/>
                      </a:lnTo>
                      <a:lnTo>
                        <a:pt x="260188" y="227601"/>
                      </a:lnTo>
                      <a:lnTo>
                        <a:pt x="258490" y="228450"/>
                      </a:lnTo>
                      <a:lnTo>
                        <a:pt x="259339" y="230147"/>
                      </a:lnTo>
                      <a:lnTo>
                        <a:pt x="256792" y="235263"/>
                      </a:lnTo>
                      <a:lnTo>
                        <a:pt x="255943" y="241228"/>
                      </a:lnTo>
                      <a:lnTo>
                        <a:pt x="254219" y="242925"/>
                      </a:lnTo>
                      <a:lnTo>
                        <a:pt x="255943" y="245497"/>
                      </a:lnTo>
                      <a:lnTo>
                        <a:pt x="257641" y="246345"/>
                      </a:lnTo>
                      <a:lnTo>
                        <a:pt x="258490" y="246345"/>
                      </a:lnTo>
                      <a:lnTo>
                        <a:pt x="258490" y="247193"/>
                      </a:lnTo>
                      <a:lnTo>
                        <a:pt x="259339" y="247193"/>
                      </a:lnTo>
                      <a:lnTo>
                        <a:pt x="260188" y="248042"/>
                      </a:lnTo>
                      <a:lnTo>
                        <a:pt x="261037" y="248890"/>
                      </a:lnTo>
                      <a:lnTo>
                        <a:pt x="261913" y="251462"/>
                      </a:lnTo>
                      <a:lnTo>
                        <a:pt x="261037" y="256578"/>
                      </a:lnTo>
                      <a:lnTo>
                        <a:pt x="260188" y="257427"/>
                      </a:lnTo>
                      <a:lnTo>
                        <a:pt x="257641" y="258275"/>
                      </a:lnTo>
                      <a:lnTo>
                        <a:pt x="255943" y="259972"/>
                      </a:lnTo>
                      <a:lnTo>
                        <a:pt x="254219" y="259972"/>
                      </a:lnTo>
                      <a:lnTo>
                        <a:pt x="253370" y="260847"/>
                      </a:lnTo>
                      <a:lnTo>
                        <a:pt x="252521" y="261695"/>
                      </a:lnTo>
                      <a:lnTo>
                        <a:pt x="253370" y="263392"/>
                      </a:lnTo>
                      <a:lnTo>
                        <a:pt x="253370" y="264240"/>
                      </a:lnTo>
                      <a:lnTo>
                        <a:pt x="248250" y="271902"/>
                      </a:lnTo>
                      <a:lnTo>
                        <a:pt x="247401" y="271902"/>
                      </a:lnTo>
                      <a:lnTo>
                        <a:pt x="244827" y="271902"/>
                      </a:lnTo>
                      <a:lnTo>
                        <a:pt x="242280" y="271054"/>
                      </a:lnTo>
                      <a:lnTo>
                        <a:pt x="238009" y="271054"/>
                      </a:lnTo>
                      <a:lnTo>
                        <a:pt x="235462" y="277894"/>
                      </a:lnTo>
                      <a:lnTo>
                        <a:pt x="234613" y="277894"/>
                      </a:lnTo>
                      <a:lnTo>
                        <a:pt x="231190" y="276171"/>
                      </a:lnTo>
                      <a:lnTo>
                        <a:pt x="228643" y="271902"/>
                      </a:lnTo>
                      <a:lnTo>
                        <a:pt x="229492" y="269357"/>
                      </a:lnTo>
                      <a:lnTo>
                        <a:pt x="229492" y="267660"/>
                      </a:lnTo>
                      <a:lnTo>
                        <a:pt x="231190" y="265089"/>
                      </a:lnTo>
                      <a:lnTo>
                        <a:pt x="232888" y="259124"/>
                      </a:lnTo>
                      <a:lnTo>
                        <a:pt x="227768" y="259972"/>
                      </a:lnTo>
                      <a:lnTo>
                        <a:pt x="227768" y="253159"/>
                      </a:lnTo>
                      <a:lnTo>
                        <a:pt x="219251" y="245497"/>
                      </a:lnTo>
                      <a:lnTo>
                        <a:pt x="214980" y="247193"/>
                      </a:lnTo>
                      <a:lnTo>
                        <a:pt x="210708" y="248890"/>
                      </a:lnTo>
                      <a:lnTo>
                        <a:pt x="209859" y="248890"/>
                      </a:lnTo>
                      <a:lnTo>
                        <a:pt x="206463" y="250613"/>
                      </a:lnTo>
                      <a:lnTo>
                        <a:pt x="203890" y="253159"/>
                      </a:lnTo>
                      <a:lnTo>
                        <a:pt x="203890" y="252310"/>
                      </a:lnTo>
                      <a:lnTo>
                        <a:pt x="204739" y="251462"/>
                      </a:lnTo>
                      <a:lnTo>
                        <a:pt x="203041" y="251462"/>
                      </a:lnTo>
                      <a:lnTo>
                        <a:pt x="203041" y="250613"/>
                      </a:lnTo>
                      <a:lnTo>
                        <a:pt x="202192" y="248890"/>
                      </a:lnTo>
                      <a:lnTo>
                        <a:pt x="202192" y="247193"/>
                      </a:lnTo>
                      <a:lnTo>
                        <a:pt x="201343" y="244648"/>
                      </a:lnTo>
                      <a:lnTo>
                        <a:pt x="200467" y="242925"/>
                      </a:lnTo>
                      <a:lnTo>
                        <a:pt x="198769" y="242925"/>
                      </a:lnTo>
                      <a:lnTo>
                        <a:pt x="194498" y="246345"/>
                      </a:lnTo>
                      <a:lnTo>
                        <a:pt x="193649" y="247193"/>
                      </a:lnTo>
                      <a:lnTo>
                        <a:pt x="191102" y="248042"/>
                      </a:lnTo>
                      <a:lnTo>
                        <a:pt x="189404" y="248890"/>
                      </a:lnTo>
                      <a:lnTo>
                        <a:pt x="183408" y="250613"/>
                      </a:lnTo>
                      <a:lnTo>
                        <a:pt x="182559" y="250613"/>
                      </a:lnTo>
                      <a:lnTo>
                        <a:pt x="180012" y="254007"/>
                      </a:lnTo>
                      <a:lnTo>
                        <a:pt x="174892" y="257427"/>
                      </a:lnTo>
                      <a:lnTo>
                        <a:pt x="169771" y="257427"/>
                      </a:lnTo>
                      <a:lnTo>
                        <a:pt x="167224" y="255730"/>
                      </a:lnTo>
                      <a:lnTo>
                        <a:pt x="167224" y="254007"/>
                      </a:lnTo>
                      <a:lnTo>
                        <a:pt x="166349" y="253159"/>
                      </a:lnTo>
                      <a:lnTo>
                        <a:pt x="166349" y="252310"/>
                      </a:lnTo>
                      <a:lnTo>
                        <a:pt x="164651" y="250613"/>
                      </a:lnTo>
                      <a:lnTo>
                        <a:pt x="165500" y="248890"/>
                      </a:lnTo>
                      <a:lnTo>
                        <a:pt x="165500" y="245497"/>
                      </a:lnTo>
                      <a:lnTo>
                        <a:pt x="163802" y="244648"/>
                      </a:lnTo>
                      <a:lnTo>
                        <a:pt x="162104" y="242925"/>
                      </a:lnTo>
                      <a:lnTo>
                        <a:pt x="162953" y="241228"/>
                      </a:lnTo>
                      <a:lnTo>
                        <a:pt x="159530" y="240380"/>
                      </a:lnTo>
                      <a:lnTo>
                        <a:pt x="156134" y="242077"/>
                      </a:lnTo>
                      <a:lnTo>
                        <a:pt x="149289" y="241228"/>
                      </a:lnTo>
                      <a:lnTo>
                        <a:pt x="147591" y="241228"/>
                      </a:lnTo>
                      <a:lnTo>
                        <a:pt x="138199" y="242925"/>
                      </a:lnTo>
                      <a:lnTo>
                        <a:pt x="139924" y="238683"/>
                      </a:lnTo>
                      <a:lnTo>
                        <a:pt x="139048" y="237808"/>
                      </a:lnTo>
                      <a:lnTo>
                        <a:pt x="139924" y="236112"/>
                      </a:lnTo>
                      <a:lnTo>
                        <a:pt x="139048" y="234415"/>
                      </a:lnTo>
                      <a:lnTo>
                        <a:pt x="139048" y="230995"/>
                      </a:lnTo>
                      <a:lnTo>
                        <a:pt x="139048" y="229298"/>
                      </a:lnTo>
                      <a:lnTo>
                        <a:pt x="138199" y="229298"/>
                      </a:lnTo>
                      <a:lnTo>
                        <a:pt x="138199" y="227601"/>
                      </a:lnTo>
                      <a:lnTo>
                        <a:pt x="139048" y="224181"/>
                      </a:lnTo>
                      <a:lnTo>
                        <a:pt x="138199" y="223333"/>
                      </a:lnTo>
                      <a:lnTo>
                        <a:pt x="138199" y="222485"/>
                      </a:lnTo>
                      <a:lnTo>
                        <a:pt x="139924" y="219913"/>
                      </a:lnTo>
                      <a:lnTo>
                        <a:pt x="140773" y="219913"/>
                      </a:lnTo>
                      <a:lnTo>
                        <a:pt x="143320" y="219913"/>
                      </a:lnTo>
                      <a:lnTo>
                        <a:pt x="144169" y="219913"/>
                      </a:lnTo>
                      <a:lnTo>
                        <a:pt x="146742" y="219913"/>
                      </a:lnTo>
                      <a:lnTo>
                        <a:pt x="149289" y="217368"/>
                      </a:lnTo>
                      <a:lnTo>
                        <a:pt x="150138" y="209680"/>
                      </a:lnTo>
                      <a:lnTo>
                        <a:pt x="151014" y="207135"/>
                      </a:lnTo>
                      <a:lnTo>
                        <a:pt x="150138" y="206286"/>
                      </a:lnTo>
                      <a:lnTo>
                        <a:pt x="149289" y="204563"/>
                      </a:lnTo>
                      <a:lnTo>
                        <a:pt x="149289" y="202866"/>
                      </a:lnTo>
                      <a:lnTo>
                        <a:pt x="150138" y="202018"/>
                      </a:lnTo>
                      <a:lnTo>
                        <a:pt x="150138" y="201169"/>
                      </a:lnTo>
                      <a:lnTo>
                        <a:pt x="150138" y="200321"/>
                      </a:lnTo>
                      <a:lnTo>
                        <a:pt x="151863" y="198598"/>
                      </a:lnTo>
                      <a:lnTo>
                        <a:pt x="151863" y="195204"/>
                      </a:lnTo>
                      <a:lnTo>
                        <a:pt x="152712" y="192633"/>
                      </a:lnTo>
                      <a:lnTo>
                        <a:pt x="153561" y="192633"/>
                      </a:lnTo>
                      <a:lnTo>
                        <a:pt x="156983" y="190936"/>
                      </a:lnTo>
                      <a:lnTo>
                        <a:pt x="157832" y="190088"/>
                      </a:lnTo>
                      <a:lnTo>
                        <a:pt x="158681" y="187516"/>
                      </a:lnTo>
                      <a:lnTo>
                        <a:pt x="160379" y="186668"/>
                      </a:lnTo>
                      <a:lnTo>
                        <a:pt x="162953" y="187516"/>
                      </a:lnTo>
                      <a:lnTo>
                        <a:pt x="164651" y="187516"/>
                      </a:lnTo>
                      <a:lnTo>
                        <a:pt x="164651" y="183274"/>
                      </a:lnTo>
                      <a:lnTo>
                        <a:pt x="167224" y="180703"/>
                      </a:lnTo>
                      <a:lnTo>
                        <a:pt x="168922" y="179006"/>
                      </a:lnTo>
                      <a:lnTo>
                        <a:pt x="169771" y="179006"/>
                      </a:lnTo>
                      <a:lnTo>
                        <a:pt x="170620" y="178157"/>
                      </a:lnTo>
                      <a:lnTo>
                        <a:pt x="173194" y="177283"/>
                      </a:lnTo>
                      <a:lnTo>
                        <a:pt x="174892" y="176434"/>
                      </a:lnTo>
                      <a:lnTo>
                        <a:pt x="174892" y="174737"/>
                      </a:lnTo>
                      <a:lnTo>
                        <a:pt x="177439" y="173889"/>
                      </a:lnTo>
                      <a:lnTo>
                        <a:pt x="178288" y="173041"/>
                      </a:lnTo>
                      <a:lnTo>
                        <a:pt x="179163" y="170469"/>
                      </a:lnTo>
                      <a:lnTo>
                        <a:pt x="178288" y="170469"/>
                      </a:lnTo>
                      <a:lnTo>
                        <a:pt x="176590" y="169621"/>
                      </a:lnTo>
                      <a:lnTo>
                        <a:pt x="178288" y="165352"/>
                      </a:lnTo>
                      <a:lnTo>
                        <a:pt x="177439" y="163656"/>
                      </a:lnTo>
                      <a:lnTo>
                        <a:pt x="177439" y="161959"/>
                      </a:lnTo>
                      <a:lnTo>
                        <a:pt x="176590" y="157691"/>
                      </a:lnTo>
                      <a:lnTo>
                        <a:pt x="177439" y="156842"/>
                      </a:lnTo>
                      <a:lnTo>
                        <a:pt x="174892" y="156842"/>
                      </a:lnTo>
                      <a:lnTo>
                        <a:pt x="173194" y="155994"/>
                      </a:lnTo>
                      <a:lnTo>
                        <a:pt x="170620" y="156842"/>
                      </a:lnTo>
                      <a:lnTo>
                        <a:pt x="169771" y="155145"/>
                      </a:lnTo>
                      <a:lnTo>
                        <a:pt x="168073" y="154271"/>
                      </a:lnTo>
                      <a:lnTo>
                        <a:pt x="167224" y="154271"/>
                      </a:lnTo>
                      <a:lnTo>
                        <a:pt x="166349" y="155145"/>
                      </a:lnTo>
                      <a:lnTo>
                        <a:pt x="165500" y="156842"/>
                      </a:lnTo>
                      <a:lnTo>
                        <a:pt x="164651" y="158539"/>
                      </a:lnTo>
                      <a:lnTo>
                        <a:pt x="162953" y="158539"/>
                      </a:lnTo>
                      <a:lnTo>
                        <a:pt x="161228" y="157691"/>
                      </a:lnTo>
                      <a:lnTo>
                        <a:pt x="160379" y="158539"/>
                      </a:lnTo>
                      <a:lnTo>
                        <a:pt x="156983" y="159387"/>
                      </a:lnTo>
                      <a:lnTo>
                        <a:pt x="154410" y="161959"/>
                      </a:lnTo>
                      <a:lnTo>
                        <a:pt x="151863" y="161959"/>
                      </a:lnTo>
                      <a:lnTo>
                        <a:pt x="151014" y="161959"/>
                      </a:lnTo>
                      <a:lnTo>
                        <a:pt x="149289" y="165352"/>
                      </a:lnTo>
                      <a:lnTo>
                        <a:pt x="147591" y="165352"/>
                      </a:lnTo>
                      <a:lnTo>
                        <a:pt x="145044" y="165352"/>
                      </a:lnTo>
                      <a:lnTo>
                        <a:pt x="142471" y="165352"/>
                      </a:lnTo>
                      <a:lnTo>
                        <a:pt x="141622" y="166227"/>
                      </a:lnTo>
                      <a:lnTo>
                        <a:pt x="141622" y="169621"/>
                      </a:lnTo>
                      <a:lnTo>
                        <a:pt x="138199" y="170469"/>
                      </a:lnTo>
                      <a:lnTo>
                        <a:pt x="137350" y="169621"/>
                      </a:lnTo>
                      <a:lnTo>
                        <a:pt x="135652" y="169621"/>
                      </a:lnTo>
                      <a:lnTo>
                        <a:pt x="135652" y="170469"/>
                      </a:lnTo>
                      <a:lnTo>
                        <a:pt x="133079" y="170469"/>
                      </a:lnTo>
                      <a:lnTo>
                        <a:pt x="131381" y="170469"/>
                      </a:lnTo>
                      <a:lnTo>
                        <a:pt x="131381" y="172192"/>
                      </a:lnTo>
                      <a:lnTo>
                        <a:pt x="128834" y="172192"/>
                      </a:lnTo>
                      <a:lnTo>
                        <a:pt x="127109" y="171317"/>
                      </a:lnTo>
                      <a:lnTo>
                        <a:pt x="125412" y="172192"/>
                      </a:lnTo>
                      <a:lnTo>
                        <a:pt x="123714" y="173889"/>
                      </a:lnTo>
                      <a:lnTo>
                        <a:pt x="121140" y="173889"/>
                      </a:lnTo>
                      <a:lnTo>
                        <a:pt x="118593" y="173889"/>
                      </a:lnTo>
                      <a:lnTo>
                        <a:pt x="117744" y="175586"/>
                      </a:lnTo>
                      <a:lnTo>
                        <a:pt x="113473" y="175586"/>
                      </a:lnTo>
                      <a:lnTo>
                        <a:pt x="110899" y="174737"/>
                      </a:lnTo>
                      <a:lnTo>
                        <a:pt x="110050" y="173889"/>
                      </a:lnTo>
                      <a:lnTo>
                        <a:pt x="109201" y="173889"/>
                      </a:lnTo>
                      <a:lnTo>
                        <a:pt x="104930" y="176434"/>
                      </a:lnTo>
                      <a:lnTo>
                        <a:pt x="104081" y="177283"/>
                      </a:lnTo>
                      <a:lnTo>
                        <a:pt x="104081" y="179006"/>
                      </a:lnTo>
                      <a:lnTo>
                        <a:pt x="103232" y="179006"/>
                      </a:lnTo>
                      <a:lnTo>
                        <a:pt x="101534" y="180703"/>
                      </a:lnTo>
                      <a:lnTo>
                        <a:pt x="103232" y="181551"/>
                      </a:lnTo>
                      <a:lnTo>
                        <a:pt x="101534" y="182399"/>
                      </a:lnTo>
                      <a:lnTo>
                        <a:pt x="103232" y="184123"/>
                      </a:lnTo>
                      <a:lnTo>
                        <a:pt x="102383" y="184971"/>
                      </a:lnTo>
                      <a:lnTo>
                        <a:pt x="102383" y="186668"/>
                      </a:lnTo>
                      <a:lnTo>
                        <a:pt x="103232" y="188391"/>
                      </a:lnTo>
                      <a:lnTo>
                        <a:pt x="104081" y="188391"/>
                      </a:lnTo>
                      <a:lnTo>
                        <a:pt x="101534" y="188391"/>
                      </a:lnTo>
                      <a:lnTo>
                        <a:pt x="98960" y="188391"/>
                      </a:lnTo>
                      <a:lnTo>
                        <a:pt x="97262" y="188391"/>
                      </a:lnTo>
                      <a:lnTo>
                        <a:pt x="95564" y="190936"/>
                      </a:lnTo>
                      <a:lnTo>
                        <a:pt x="96413" y="191784"/>
                      </a:lnTo>
                      <a:lnTo>
                        <a:pt x="95564" y="191784"/>
                      </a:lnTo>
                      <a:lnTo>
                        <a:pt x="93840" y="192633"/>
                      </a:lnTo>
                      <a:lnTo>
                        <a:pt x="92991" y="194356"/>
                      </a:lnTo>
                      <a:lnTo>
                        <a:pt x="93840" y="195204"/>
                      </a:lnTo>
                      <a:lnTo>
                        <a:pt x="92991" y="196901"/>
                      </a:lnTo>
                      <a:lnTo>
                        <a:pt x="92991" y="197749"/>
                      </a:lnTo>
                      <a:lnTo>
                        <a:pt x="91293" y="198598"/>
                      </a:lnTo>
                      <a:lnTo>
                        <a:pt x="90444" y="199446"/>
                      </a:lnTo>
                      <a:lnTo>
                        <a:pt x="87021" y="197749"/>
                      </a:lnTo>
                      <a:lnTo>
                        <a:pt x="87021" y="201169"/>
                      </a:lnTo>
                      <a:lnTo>
                        <a:pt x="87870" y="202018"/>
                      </a:lnTo>
                      <a:lnTo>
                        <a:pt x="87021" y="202866"/>
                      </a:lnTo>
                      <a:lnTo>
                        <a:pt x="85323" y="202866"/>
                      </a:lnTo>
                      <a:lnTo>
                        <a:pt x="83625" y="204563"/>
                      </a:lnTo>
                      <a:lnTo>
                        <a:pt x="81901" y="205438"/>
                      </a:lnTo>
                      <a:lnTo>
                        <a:pt x="80203" y="205438"/>
                      </a:lnTo>
                      <a:lnTo>
                        <a:pt x="78505" y="203715"/>
                      </a:lnTo>
                      <a:lnTo>
                        <a:pt x="78505" y="202866"/>
                      </a:lnTo>
                      <a:lnTo>
                        <a:pt x="77629" y="203715"/>
                      </a:lnTo>
                      <a:lnTo>
                        <a:pt x="76780" y="205438"/>
                      </a:lnTo>
                      <a:lnTo>
                        <a:pt x="75931" y="206286"/>
                      </a:lnTo>
                      <a:lnTo>
                        <a:pt x="71660" y="206286"/>
                      </a:lnTo>
                      <a:lnTo>
                        <a:pt x="72535" y="207135"/>
                      </a:lnTo>
                      <a:lnTo>
                        <a:pt x="70811" y="208831"/>
                      </a:lnTo>
                      <a:lnTo>
                        <a:pt x="71660" y="211403"/>
                      </a:lnTo>
                      <a:lnTo>
                        <a:pt x="70811" y="211403"/>
                      </a:lnTo>
                      <a:lnTo>
                        <a:pt x="69962" y="212251"/>
                      </a:lnTo>
                      <a:lnTo>
                        <a:pt x="69113" y="212251"/>
                      </a:lnTo>
                      <a:lnTo>
                        <a:pt x="68264" y="212251"/>
                      </a:lnTo>
                      <a:lnTo>
                        <a:pt x="69113" y="210554"/>
                      </a:lnTo>
                      <a:lnTo>
                        <a:pt x="67415" y="209680"/>
                      </a:lnTo>
                      <a:lnTo>
                        <a:pt x="67415" y="207983"/>
                      </a:lnTo>
                      <a:lnTo>
                        <a:pt x="66539" y="207983"/>
                      </a:lnTo>
                      <a:lnTo>
                        <a:pt x="66539" y="209680"/>
                      </a:lnTo>
                      <a:lnTo>
                        <a:pt x="65690" y="209680"/>
                      </a:lnTo>
                      <a:lnTo>
                        <a:pt x="65690" y="210554"/>
                      </a:lnTo>
                      <a:lnTo>
                        <a:pt x="64841" y="210554"/>
                      </a:lnTo>
                      <a:lnTo>
                        <a:pt x="63992" y="211403"/>
                      </a:lnTo>
                      <a:lnTo>
                        <a:pt x="63144" y="213948"/>
                      </a:lnTo>
                      <a:lnTo>
                        <a:pt x="61446" y="214796"/>
                      </a:lnTo>
                      <a:lnTo>
                        <a:pt x="60570" y="216520"/>
                      </a:lnTo>
                      <a:lnTo>
                        <a:pt x="58872" y="218216"/>
                      </a:lnTo>
                      <a:lnTo>
                        <a:pt x="58023" y="218216"/>
                      </a:lnTo>
                      <a:lnTo>
                        <a:pt x="56325" y="218216"/>
                      </a:lnTo>
                      <a:lnTo>
                        <a:pt x="54601" y="214796"/>
                      </a:lnTo>
                      <a:lnTo>
                        <a:pt x="52903" y="215645"/>
                      </a:lnTo>
                      <a:lnTo>
                        <a:pt x="49480" y="215645"/>
                      </a:lnTo>
                      <a:lnTo>
                        <a:pt x="47782" y="213948"/>
                      </a:lnTo>
                      <a:lnTo>
                        <a:pt x="44360" y="213948"/>
                      </a:lnTo>
                      <a:lnTo>
                        <a:pt x="43511" y="213100"/>
                      </a:lnTo>
                      <a:lnTo>
                        <a:pt x="41813" y="213948"/>
                      </a:lnTo>
                      <a:lnTo>
                        <a:pt x="40964" y="213948"/>
                      </a:lnTo>
                      <a:lnTo>
                        <a:pt x="36692" y="216520"/>
                      </a:lnTo>
                      <a:lnTo>
                        <a:pt x="36692" y="213948"/>
                      </a:lnTo>
                      <a:lnTo>
                        <a:pt x="34145" y="213948"/>
                      </a:lnTo>
                      <a:lnTo>
                        <a:pt x="33296" y="212251"/>
                      </a:lnTo>
                      <a:lnTo>
                        <a:pt x="31572" y="210554"/>
                      </a:lnTo>
                      <a:lnTo>
                        <a:pt x="30723" y="210554"/>
                      </a:lnTo>
                      <a:lnTo>
                        <a:pt x="29874" y="210554"/>
                      </a:lnTo>
                      <a:lnTo>
                        <a:pt x="29025" y="210554"/>
                      </a:lnTo>
                      <a:lnTo>
                        <a:pt x="28176" y="210554"/>
                      </a:lnTo>
                      <a:lnTo>
                        <a:pt x="27300" y="209680"/>
                      </a:lnTo>
                      <a:lnTo>
                        <a:pt x="26451" y="209680"/>
                      </a:lnTo>
                      <a:lnTo>
                        <a:pt x="26451" y="207983"/>
                      </a:lnTo>
                      <a:lnTo>
                        <a:pt x="25602" y="207135"/>
                      </a:lnTo>
                      <a:lnTo>
                        <a:pt x="24753" y="205438"/>
                      </a:lnTo>
                      <a:lnTo>
                        <a:pt x="23904" y="204563"/>
                      </a:lnTo>
                      <a:lnTo>
                        <a:pt x="23055" y="203715"/>
                      </a:lnTo>
                      <a:lnTo>
                        <a:pt x="22180" y="203715"/>
                      </a:lnTo>
                      <a:lnTo>
                        <a:pt x="19633" y="204563"/>
                      </a:lnTo>
                      <a:lnTo>
                        <a:pt x="17086" y="202866"/>
                      </a:lnTo>
                      <a:lnTo>
                        <a:pt x="16210" y="202018"/>
                      </a:lnTo>
                      <a:lnTo>
                        <a:pt x="14512" y="202018"/>
                      </a:lnTo>
                      <a:lnTo>
                        <a:pt x="11965" y="202866"/>
                      </a:lnTo>
                      <a:lnTo>
                        <a:pt x="12814" y="200321"/>
                      </a:lnTo>
                      <a:lnTo>
                        <a:pt x="11965" y="198598"/>
                      </a:lnTo>
                      <a:lnTo>
                        <a:pt x="13663" y="196053"/>
                      </a:lnTo>
                      <a:lnTo>
                        <a:pt x="15361" y="193481"/>
                      </a:lnTo>
                      <a:lnTo>
                        <a:pt x="13663" y="194356"/>
                      </a:lnTo>
                      <a:lnTo>
                        <a:pt x="11965" y="195204"/>
                      </a:lnTo>
                      <a:lnTo>
                        <a:pt x="11116" y="195204"/>
                      </a:lnTo>
                      <a:lnTo>
                        <a:pt x="9392" y="196901"/>
                      </a:lnTo>
                      <a:lnTo>
                        <a:pt x="8543" y="196053"/>
                      </a:lnTo>
                      <a:lnTo>
                        <a:pt x="7694" y="196053"/>
                      </a:lnTo>
                      <a:lnTo>
                        <a:pt x="5996" y="195204"/>
                      </a:lnTo>
                      <a:lnTo>
                        <a:pt x="5120" y="195204"/>
                      </a:lnTo>
                      <a:lnTo>
                        <a:pt x="4271" y="196053"/>
                      </a:lnTo>
                      <a:lnTo>
                        <a:pt x="5120" y="196901"/>
                      </a:lnTo>
                      <a:lnTo>
                        <a:pt x="2573" y="196901"/>
                      </a:lnTo>
                      <a:lnTo>
                        <a:pt x="876" y="196053"/>
                      </a:lnTo>
                      <a:lnTo>
                        <a:pt x="0" y="193481"/>
                      </a:lnTo>
                      <a:lnTo>
                        <a:pt x="0" y="191784"/>
                      </a:lnTo>
                      <a:lnTo>
                        <a:pt x="1725" y="190088"/>
                      </a:lnTo>
                      <a:lnTo>
                        <a:pt x="1725" y="189239"/>
                      </a:lnTo>
                      <a:lnTo>
                        <a:pt x="1725" y="187516"/>
                      </a:lnTo>
                      <a:lnTo>
                        <a:pt x="876" y="187516"/>
                      </a:lnTo>
                      <a:close/>
                    </a:path>
                  </a:pathLst>
                </a:custGeom>
                <a:solidFill>
                  <a:srgbClr val="BCE01A"/>
                </a:solidFill>
                <a:ln w="7478" cap="flat">
                  <a:solidFill>
                    <a:srgbClr val="FFFFFF"/>
                  </a:solidFill>
                  <a:prstDash val="solid"/>
                  <a:miter/>
                </a:ln>
              </p:spPr>
              <p:txBody>
                <a:bodyPr rtlCol="0" anchor="ctr"/>
                <a:lstStyle/>
                <a:p>
                  <a:endParaRPr lang="pt-BR"/>
                </a:p>
              </p:txBody>
            </p:sp>
            <p:sp>
              <p:nvSpPr>
                <p:cNvPr id="40" name="Forma Livre 39">
                  <a:extLst>
                    <a:ext uri="{FF2B5EF4-FFF2-40B4-BE49-F238E27FC236}">
                      <a16:creationId xmlns:a16="http://schemas.microsoft.com/office/drawing/2014/main" id="{65D9B74D-6D99-311D-DABC-013C72F031E0}"/>
                    </a:ext>
                  </a:extLst>
                </p:cNvPr>
                <p:cNvSpPr/>
                <p:nvPr/>
              </p:nvSpPr>
              <p:spPr>
                <a:xfrm>
                  <a:off x="3494655" y="2140415"/>
                  <a:ext cx="237876" cy="134043"/>
                </a:xfrm>
                <a:custGeom>
                  <a:avLst/>
                  <a:gdLst>
                    <a:gd name="connsiteX0" fmla="*/ 0 w 387297"/>
                    <a:gd name="connsiteY0" fmla="*/ 66491 h 218242"/>
                    <a:gd name="connsiteX1" fmla="*/ 4271 w 387297"/>
                    <a:gd name="connsiteY1" fmla="*/ 62249 h 218242"/>
                    <a:gd name="connsiteX2" fmla="*/ 6845 w 387297"/>
                    <a:gd name="connsiteY2" fmla="*/ 61374 h 218242"/>
                    <a:gd name="connsiteX3" fmla="*/ 10241 w 387297"/>
                    <a:gd name="connsiteY3" fmla="*/ 57981 h 218242"/>
                    <a:gd name="connsiteX4" fmla="*/ 10241 w 387297"/>
                    <a:gd name="connsiteY4" fmla="*/ 56284 h 218242"/>
                    <a:gd name="connsiteX5" fmla="*/ 10241 w 387297"/>
                    <a:gd name="connsiteY5" fmla="*/ 55409 h 218242"/>
                    <a:gd name="connsiteX6" fmla="*/ 11939 w 387297"/>
                    <a:gd name="connsiteY6" fmla="*/ 52016 h 218242"/>
                    <a:gd name="connsiteX7" fmla="*/ 14512 w 387297"/>
                    <a:gd name="connsiteY7" fmla="*/ 49444 h 218242"/>
                    <a:gd name="connsiteX8" fmla="*/ 17059 w 387297"/>
                    <a:gd name="connsiteY8" fmla="*/ 46899 h 218242"/>
                    <a:gd name="connsiteX9" fmla="*/ 17935 w 387297"/>
                    <a:gd name="connsiteY9" fmla="*/ 46051 h 218242"/>
                    <a:gd name="connsiteX10" fmla="*/ 19633 w 387297"/>
                    <a:gd name="connsiteY10" fmla="*/ 46051 h 218242"/>
                    <a:gd name="connsiteX11" fmla="*/ 21331 w 387297"/>
                    <a:gd name="connsiteY11" fmla="*/ 46051 h 218242"/>
                    <a:gd name="connsiteX12" fmla="*/ 23029 w 387297"/>
                    <a:gd name="connsiteY12" fmla="*/ 45176 h 218242"/>
                    <a:gd name="connsiteX13" fmla="*/ 23904 w 387297"/>
                    <a:gd name="connsiteY13" fmla="*/ 45176 h 218242"/>
                    <a:gd name="connsiteX14" fmla="*/ 25602 w 387297"/>
                    <a:gd name="connsiteY14" fmla="*/ 45176 h 218242"/>
                    <a:gd name="connsiteX15" fmla="*/ 26451 w 387297"/>
                    <a:gd name="connsiteY15" fmla="*/ 43479 h 218242"/>
                    <a:gd name="connsiteX16" fmla="*/ 28149 w 387297"/>
                    <a:gd name="connsiteY16" fmla="*/ 43479 h 218242"/>
                    <a:gd name="connsiteX17" fmla="*/ 29874 w 387297"/>
                    <a:gd name="connsiteY17" fmla="*/ 43479 h 218242"/>
                    <a:gd name="connsiteX18" fmla="*/ 30723 w 387297"/>
                    <a:gd name="connsiteY18" fmla="*/ 43479 h 218242"/>
                    <a:gd name="connsiteX19" fmla="*/ 32421 w 387297"/>
                    <a:gd name="connsiteY19" fmla="*/ 42631 h 218242"/>
                    <a:gd name="connsiteX20" fmla="*/ 33270 w 387297"/>
                    <a:gd name="connsiteY20" fmla="*/ 40085 h 218242"/>
                    <a:gd name="connsiteX21" fmla="*/ 34994 w 387297"/>
                    <a:gd name="connsiteY21" fmla="*/ 38362 h 218242"/>
                    <a:gd name="connsiteX22" fmla="*/ 34994 w 387297"/>
                    <a:gd name="connsiteY22" fmla="*/ 37514 h 218242"/>
                    <a:gd name="connsiteX23" fmla="*/ 35843 w 387297"/>
                    <a:gd name="connsiteY23" fmla="*/ 36665 h 218242"/>
                    <a:gd name="connsiteX24" fmla="*/ 36692 w 387297"/>
                    <a:gd name="connsiteY24" fmla="*/ 35817 h 218242"/>
                    <a:gd name="connsiteX25" fmla="*/ 37541 w 387297"/>
                    <a:gd name="connsiteY25" fmla="*/ 34120 h 218242"/>
                    <a:gd name="connsiteX26" fmla="*/ 40964 w 387297"/>
                    <a:gd name="connsiteY26" fmla="*/ 30700 h 218242"/>
                    <a:gd name="connsiteX27" fmla="*/ 41813 w 387297"/>
                    <a:gd name="connsiteY27" fmla="*/ 29004 h 218242"/>
                    <a:gd name="connsiteX28" fmla="*/ 43511 w 387297"/>
                    <a:gd name="connsiteY28" fmla="*/ 28129 h 218242"/>
                    <a:gd name="connsiteX29" fmla="*/ 44360 w 387297"/>
                    <a:gd name="connsiteY29" fmla="*/ 29004 h 218242"/>
                    <a:gd name="connsiteX30" fmla="*/ 45209 w 387297"/>
                    <a:gd name="connsiteY30" fmla="*/ 26432 h 218242"/>
                    <a:gd name="connsiteX31" fmla="*/ 45209 w 387297"/>
                    <a:gd name="connsiteY31" fmla="*/ 25584 h 218242"/>
                    <a:gd name="connsiteX32" fmla="*/ 46933 w 387297"/>
                    <a:gd name="connsiteY32" fmla="*/ 24735 h 218242"/>
                    <a:gd name="connsiteX33" fmla="*/ 48631 w 387297"/>
                    <a:gd name="connsiteY33" fmla="*/ 23012 h 218242"/>
                    <a:gd name="connsiteX34" fmla="*/ 49480 w 387297"/>
                    <a:gd name="connsiteY34" fmla="*/ 21315 h 218242"/>
                    <a:gd name="connsiteX35" fmla="*/ 50329 w 387297"/>
                    <a:gd name="connsiteY35" fmla="*/ 20467 h 218242"/>
                    <a:gd name="connsiteX36" fmla="*/ 51205 w 387297"/>
                    <a:gd name="connsiteY36" fmla="*/ 15350 h 218242"/>
                    <a:gd name="connsiteX37" fmla="*/ 50329 w 387297"/>
                    <a:gd name="connsiteY37" fmla="*/ 14502 h 218242"/>
                    <a:gd name="connsiteX38" fmla="*/ 52054 w 387297"/>
                    <a:gd name="connsiteY38" fmla="*/ 12805 h 218242"/>
                    <a:gd name="connsiteX39" fmla="*/ 52054 w 387297"/>
                    <a:gd name="connsiteY39" fmla="*/ 11082 h 218242"/>
                    <a:gd name="connsiteX40" fmla="*/ 51205 w 387297"/>
                    <a:gd name="connsiteY40" fmla="*/ 10233 h 218242"/>
                    <a:gd name="connsiteX41" fmla="*/ 53752 w 387297"/>
                    <a:gd name="connsiteY41" fmla="*/ 8537 h 218242"/>
                    <a:gd name="connsiteX42" fmla="*/ 54601 w 387297"/>
                    <a:gd name="connsiteY42" fmla="*/ 8537 h 218242"/>
                    <a:gd name="connsiteX43" fmla="*/ 57174 w 387297"/>
                    <a:gd name="connsiteY43" fmla="*/ 5965 h 218242"/>
                    <a:gd name="connsiteX44" fmla="*/ 58023 w 387297"/>
                    <a:gd name="connsiteY44" fmla="*/ 5965 h 218242"/>
                    <a:gd name="connsiteX45" fmla="*/ 58872 w 387297"/>
                    <a:gd name="connsiteY45" fmla="*/ 5965 h 218242"/>
                    <a:gd name="connsiteX46" fmla="*/ 59721 w 387297"/>
                    <a:gd name="connsiteY46" fmla="*/ 5117 h 218242"/>
                    <a:gd name="connsiteX47" fmla="*/ 61419 w 387297"/>
                    <a:gd name="connsiteY47" fmla="*/ 6840 h 218242"/>
                    <a:gd name="connsiteX48" fmla="*/ 61419 w 387297"/>
                    <a:gd name="connsiteY48" fmla="*/ 8537 h 218242"/>
                    <a:gd name="connsiteX49" fmla="*/ 62268 w 387297"/>
                    <a:gd name="connsiteY49" fmla="*/ 9385 h 218242"/>
                    <a:gd name="connsiteX50" fmla="*/ 63144 w 387297"/>
                    <a:gd name="connsiteY50" fmla="*/ 9385 h 218242"/>
                    <a:gd name="connsiteX51" fmla="*/ 63144 w 387297"/>
                    <a:gd name="connsiteY51" fmla="*/ 10233 h 218242"/>
                    <a:gd name="connsiteX52" fmla="*/ 63992 w 387297"/>
                    <a:gd name="connsiteY52" fmla="*/ 11082 h 218242"/>
                    <a:gd name="connsiteX53" fmla="*/ 64841 w 387297"/>
                    <a:gd name="connsiteY53" fmla="*/ 12805 h 218242"/>
                    <a:gd name="connsiteX54" fmla="*/ 66539 w 387297"/>
                    <a:gd name="connsiteY54" fmla="*/ 14502 h 218242"/>
                    <a:gd name="connsiteX55" fmla="*/ 66539 w 387297"/>
                    <a:gd name="connsiteY55" fmla="*/ 15350 h 218242"/>
                    <a:gd name="connsiteX56" fmla="*/ 67388 w 387297"/>
                    <a:gd name="connsiteY56" fmla="*/ 17047 h 218242"/>
                    <a:gd name="connsiteX57" fmla="*/ 69113 w 387297"/>
                    <a:gd name="connsiteY57" fmla="*/ 17922 h 218242"/>
                    <a:gd name="connsiteX58" fmla="*/ 69113 w 387297"/>
                    <a:gd name="connsiteY58" fmla="*/ 19619 h 218242"/>
                    <a:gd name="connsiteX59" fmla="*/ 69113 w 387297"/>
                    <a:gd name="connsiteY59" fmla="*/ 20467 h 218242"/>
                    <a:gd name="connsiteX60" fmla="*/ 68264 w 387297"/>
                    <a:gd name="connsiteY60" fmla="*/ 21315 h 218242"/>
                    <a:gd name="connsiteX61" fmla="*/ 67388 w 387297"/>
                    <a:gd name="connsiteY61" fmla="*/ 22164 h 218242"/>
                    <a:gd name="connsiteX62" fmla="*/ 67388 w 387297"/>
                    <a:gd name="connsiteY62" fmla="*/ 23012 h 218242"/>
                    <a:gd name="connsiteX63" fmla="*/ 69113 w 387297"/>
                    <a:gd name="connsiteY63" fmla="*/ 22164 h 218242"/>
                    <a:gd name="connsiteX64" fmla="*/ 69113 w 387297"/>
                    <a:gd name="connsiteY64" fmla="*/ 23887 h 218242"/>
                    <a:gd name="connsiteX65" fmla="*/ 72509 w 387297"/>
                    <a:gd name="connsiteY65" fmla="*/ 22164 h 218242"/>
                    <a:gd name="connsiteX66" fmla="*/ 72509 w 387297"/>
                    <a:gd name="connsiteY66" fmla="*/ 23012 h 218242"/>
                    <a:gd name="connsiteX67" fmla="*/ 71660 w 387297"/>
                    <a:gd name="connsiteY67" fmla="*/ 23887 h 218242"/>
                    <a:gd name="connsiteX68" fmla="*/ 72509 w 387297"/>
                    <a:gd name="connsiteY68" fmla="*/ 24735 h 218242"/>
                    <a:gd name="connsiteX69" fmla="*/ 74233 w 387297"/>
                    <a:gd name="connsiteY69" fmla="*/ 25584 h 218242"/>
                    <a:gd name="connsiteX70" fmla="*/ 77629 w 387297"/>
                    <a:gd name="connsiteY70" fmla="*/ 25584 h 218242"/>
                    <a:gd name="connsiteX71" fmla="*/ 78478 w 387297"/>
                    <a:gd name="connsiteY71" fmla="*/ 24735 h 218242"/>
                    <a:gd name="connsiteX72" fmla="*/ 77629 w 387297"/>
                    <a:gd name="connsiteY72" fmla="*/ 23887 h 218242"/>
                    <a:gd name="connsiteX73" fmla="*/ 78478 w 387297"/>
                    <a:gd name="connsiteY73" fmla="*/ 22164 h 218242"/>
                    <a:gd name="connsiteX74" fmla="*/ 80203 w 387297"/>
                    <a:gd name="connsiteY74" fmla="*/ 20467 h 218242"/>
                    <a:gd name="connsiteX75" fmla="*/ 81901 w 387297"/>
                    <a:gd name="connsiteY75" fmla="*/ 19619 h 218242"/>
                    <a:gd name="connsiteX76" fmla="*/ 84448 w 387297"/>
                    <a:gd name="connsiteY76" fmla="*/ 20467 h 218242"/>
                    <a:gd name="connsiteX77" fmla="*/ 87021 w 387297"/>
                    <a:gd name="connsiteY77" fmla="*/ 17922 h 218242"/>
                    <a:gd name="connsiteX78" fmla="*/ 88719 w 387297"/>
                    <a:gd name="connsiteY78" fmla="*/ 18770 h 218242"/>
                    <a:gd name="connsiteX79" fmla="*/ 89568 w 387297"/>
                    <a:gd name="connsiteY79" fmla="*/ 18770 h 218242"/>
                    <a:gd name="connsiteX80" fmla="*/ 91293 w 387297"/>
                    <a:gd name="connsiteY80" fmla="*/ 19619 h 218242"/>
                    <a:gd name="connsiteX81" fmla="*/ 93840 w 387297"/>
                    <a:gd name="connsiteY81" fmla="*/ 19619 h 218242"/>
                    <a:gd name="connsiteX82" fmla="*/ 93840 w 387297"/>
                    <a:gd name="connsiteY82" fmla="*/ 20467 h 218242"/>
                    <a:gd name="connsiteX83" fmla="*/ 93840 w 387297"/>
                    <a:gd name="connsiteY83" fmla="*/ 23012 h 218242"/>
                    <a:gd name="connsiteX84" fmla="*/ 92991 w 387297"/>
                    <a:gd name="connsiteY84" fmla="*/ 23887 h 218242"/>
                    <a:gd name="connsiteX85" fmla="*/ 96413 w 387297"/>
                    <a:gd name="connsiteY85" fmla="*/ 27280 h 218242"/>
                    <a:gd name="connsiteX86" fmla="*/ 98960 w 387297"/>
                    <a:gd name="connsiteY86" fmla="*/ 27280 h 218242"/>
                    <a:gd name="connsiteX87" fmla="*/ 100658 w 387297"/>
                    <a:gd name="connsiteY87" fmla="*/ 27280 h 218242"/>
                    <a:gd name="connsiteX88" fmla="*/ 103232 w 387297"/>
                    <a:gd name="connsiteY88" fmla="*/ 29004 h 218242"/>
                    <a:gd name="connsiteX89" fmla="*/ 104930 w 387297"/>
                    <a:gd name="connsiteY89" fmla="*/ 30700 h 218242"/>
                    <a:gd name="connsiteX90" fmla="*/ 113473 w 387297"/>
                    <a:gd name="connsiteY90" fmla="*/ 34120 h 218242"/>
                    <a:gd name="connsiteX91" fmla="*/ 114322 w 387297"/>
                    <a:gd name="connsiteY91" fmla="*/ 35817 h 218242"/>
                    <a:gd name="connsiteX92" fmla="*/ 116020 w 387297"/>
                    <a:gd name="connsiteY92" fmla="*/ 35817 h 218242"/>
                    <a:gd name="connsiteX93" fmla="*/ 116020 w 387297"/>
                    <a:gd name="connsiteY93" fmla="*/ 36665 h 218242"/>
                    <a:gd name="connsiteX94" fmla="*/ 116020 w 387297"/>
                    <a:gd name="connsiteY94" fmla="*/ 37514 h 218242"/>
                    <a:gd name="connsiteX95" fmla="*/ 117718 w 387297"/>
                    <a:gd name="connsiteY95" fmla="*/ 39211 h 218242"/>
                    <a:gd name="connsiteX96" fmla="*/ 120291 w 387297"/>
                    <a:gd name="connsiteY96" fmla="*/ 42631 h 218242"/>
                    <a:gd name="connsiteX97" fmla="*/ 121989 w 387297"/>
                    <a:gd name="connsiteY97" fmla="*/ 44327 h 218242"/>
                    <a:gd name="connsiteX98" fmla="*/ 122838 w 387297"/>
                    <a:gd name="connsiteY98" fmla="*/ 45176 h 218242"/>
                    <a:gd name="connsiteX99" fmla="*/ 124563 w 387297"/>
                    <a:gd name="connsiteY99" fmla="*/ 46899 h 218242"/>
                    <a:gd name="connsiteX100" fmla="*/ 124563 w 387297"/>
                    <a:gd name="connsiteY100" fmla="*/ 47747 h 218242"/>
                    <a:gd name="connsiteX101" fmla="*/ 124563 w 387297"/>
                    <a:gd name="connsiteY101" fmla="*/ 48596 h 218242"/>
                    <a:gd name="connsiteX102" fmla="*/ 125412 w 387297"/>
                    <a:gd name="connsiteY102" fmla="*/ 50292 h 218242"/>
                    <a:gd name="connsiteX103" fmla="*/ 126260 w 387297"/>
                    <a:gd name="connsiteY103" fmla="*/ 50292 h 218242"/>
                    <a:gd name="connsiteX104" fmla="*/ 126260 w 387297"/>
                    <a:gd name="connsiteY104" fmla="*/ 52016 h 218242"/>
                    <a:gd name="connsiteX105" fmla="*/ 126260 w 387297"/>
                    <a:gd name="connsiteY105" fmla="*/ 52864 h 218242"/>
                    <a:gd name="connsiteX106" fmla="*/ 126260 w 387297"/>
                    <a:gd name="connsiteY106" fmla="*/ 53712 h 218242"/>
                    <a:gd name="connsiteX107" fmla="*/ 126260 w 387297"/>
                    <a:gd name="connsiteY107" fmla="*/ 54561 h 218242"/>
                    <a:gd name="connsiteX108" fmla="*/ 128807 w 387297"/>
                    <a:gd name="connsiteY108" fmla="*/ 52016 h 218242"/>
                    <a:gd name="connsiteX109" fmla="*/ 130532 w 387297"/>
                    <a:gd name="connsiteY109" fmla="*/ 51167 h 218242"/>
                    <a:gd name="connsiteX110" fmla="*/ 135652 w 387297"/>
                    <a:gd name="connsiteY110" fmla="*/ 54561 h 218242"/>
                    <a:gd name="connsiteX111" fmla="*/ 133928 w 387297"/>
                    <a:gd name="connsiteY111" fmla="*/ 56284 h 218242"/>
                    <a:gd name="connsiteX112" fmla="*/ 133928 w 387297"/>
                    <a:gd name="connsiteY112" fmla="*/ 57981 h 218242"/>
                    <a:gd name="connsiteX113" fmla="*/ 133928 w 387297"/>
                    <a:gd name="connsiteY113" fmla="*/ 58829 h 218242"/>
                    <a:gd name="connsiteX114" fmla="*/ 134777 w 387297"/>
                    <a:gd name="connsiteY114" fmla="*/ 59677 h 218242"/>
                    <a:gd name="connsiteX115" fmla="*/ 137350 w 387297"/>
                    <a:gd name="connsiteY115" fmla="*/ 57981 h 218242"/>
                    <a:gd name="connsiteX116" fmla="*/ 139048 w 387297"/>
                    <a:gd name="connsiteY116" fmla="*/ 57132 h 218242"/>
                    <a:gd name="connsiteX117" fmla="*/ 140773 w 387297"/>
                    <a:gd name="connsiteY117" fmla="*/ 54561 h 218242"/>
                    <a:gd name="connsiteX118" fmla="*/ 141622 w 387297"/>
                    <a:gd name="connsiteY118" fmla="*/ 54561 h 218242"/>
                    <a:gd name="connsiteX119" fmla="*/ 145018 w 387297"/>
                    <a:gd name="connsiteY119" fmla="*/ 56284 h 218242"/>
                    <a:gd name="connsiteX120" fmla="*/ 145893 w 387297"/>
                    <a:gd name="connsiteY120" fmla="*/ 57132 h 218242"/>
                    <a:gd name="connsiteX121" fmla="*/ 148440 w 387297"/>
                    <a:gd name="connsiteY121" fmla="*/ 60526 h 218242"/>
                    <a:gd name="connsiteX122" fmla="*/ 147591 w 387297"/>
                    <a:gd name="connsiteY122" fmla="*/ 63097 h 218242"/>
                    <a:gd name="connsiteX123" fmla="*/ 148440 w 387297"/>
                    <a:gd name="connsiteY123" fmla="*/ 64794 h 218242"/>
                    <a:gd name="connsiteX124" fmla="*/ 148440 w 387297"/>
                    <a:gd name="connsiteY124" fmla="*/ 63097 h 218242"/>
                    <a:gd name="connsiteX125" fmla="*/ 149289 w 387297"/>
                    <a:gd name="connsiteY125" fmla="*/ 64794 h 218242"/>
                    <a:gd name="connsiteX126" fmla="*/ 152712 w 387297"/>
                    <a:gd name="connsiteY126" fmla="*/ 64794 h 218242"/>
                    <a:gd name="connsiteX127" fmla="*/ 155259 w 387297"/>
                    <a:gd name="connsiteY127" fmla="*/ 69063 h 218242"/>
                    <a:gd name="connsiteX128" fmla="*/ 158681 w 387297"/>
                    <a:gd name="connsiteY128" fmla="*/ 70759 h 218242"/>
                    <a:gd name="connsiteX129" fmla="*/ 161228 w 387297"/>
                    <a:gd name="connsiteY129" fmla="*/ 73331 h 218242"/>
                    <a:gd name="connsiteX130" fmla="*/ 162077 w 387297"/>
                    <a:gd name="connsiteY130" fmla="*/ 73331 h 218242"/>
                    <a:gd name="connsiteX131" fmla="*/ 162953 w 387297"/>
                    <a:gd name="connsiteY131" fmla="*/ 72456 h 218242"/>
                    <a:gd name="connsiteX132" fmla="*/ 163802 w 387297"/>
                    <a:gd name="connsiteY132" fmla="*/ 72456 h 218242"/>
                    <a:gd name="connsiteX133" fmla="*/ 163802 w 387297"/>
                    <a:gd name="connsiteY133" fmla="*/ 71608 h 218242"/>
                    <a:gd name="connsiteX134" fmla="*/ 162953 w 387297"/>
                    <a:gd name="connsiteY134" fmla="*/ 70759 h 218242"/>
                    <a:gd name="connsiteX135" fmla="*/ 162953 w 387297"/>
                    <a:gd name="connsiteY135" fmla="*/ 69063 h 218242"/>
                    <a:gd name="connsiteX136" fmla="*/ 165500 w 387297"/>
                    <a:gd name="connsiteY136" fmla="*/ 67339 h 218242"/>
                    <a:gd name="connsiteX137" fmla="*/ 165500 w 387297"/>
                    <a:gd name="connsiteY137" fmla="*/ 66491 h 218242"/>
                    <a:gd name="connsiteX138" fmla="*/ 164651 w 387297"/>
                    <a:gd name="connsiteY138" fmla="*/ 65643 h 218242"/>
                    <a:gd name="connsiteX139" fmla="*/ 166349 w 387297"/>
                    <a:gd name="connsiteY139" fmla="*/ 62249 h 218242"/>
                    <a:gd name="connsiteX140" fmla="*/ 168073 w 387297"/>
                    <a:gd name="connsiteY140" fmla="*/ 60526 h 218242"/>
                    <a:gd name="connsiteX141" fmla="*/ 168922 w 387297"/>
                    <a:gd name="connsiteY141" fmla="*/ 60526 h 218242"/>
                    <a:gd name="connsiteX142" fmla="*/ 171469 w 387297"/>
                    <a:gd name="connsiteY142" fmla="*/ 59677 h 218242"/>
                    <a:gd name="connsiteX143" fmla="*/ 170620 w 387297"/>
                    <a:gd name="connsiteY143" fmla="*/ 59677 h 218242"/>
                    <a:gd name="connsiteX144" fmla="*/ 171469 w 387297"/>
                    <a:gd name="connsiteY144" fmla="*/ 58829 h 218242"/>
                    <a:gd name="connsiteX145" fmla="*/ 174043 w 387297"/>
                    <a:gd name="connsiteY145" fmla="*/ 58829 h 218242"/>
                    <a:gd name="connsiteX146" fmla="*/ 174892 w 387297"/>
                    <a:gd name="connsiteY146" fmla="*/ 59677 h 218242"/>
                    <a:gd name="connsiteX147" fmla="*/ 175741 w 387297"/>
                    <a:gd name="connsiteY147" fmla="*/ 61374 h 218242"/>
                    <a:gd name="connsiteX148" fmla="*/ 180861 w 387297"/>
                    <a:gd name="connsiteY148" fmla="*/ 61374 h 218242"/>
                    <a:gd name="connsiteX149" fmla="*/ 185982 w 387297"/>
                    <a:gd name="connsiteY149" fmla="*/ 58829 h 218242"/>
                    <a:gd name="connsiteX150" fmla="*/ 193649 w 387297"/>
                    <a:gd name="connsiteY150" fmla="*/ 59677 h 218242"/>
                    <a:gd name="connsiteX151" fmla="*/ 195347 w 387297"/>
                    <a:gd name="connsiteY151" fmla="*/ 60526 h 218242"/>
                    <a:gd name="connsiteX152" fmla="*/ 197920 w 387297"/>
                    <a:gd name="connsiteY152" fmla="*/ 63946 h 218242"/>
                    <a:gd name="connsiteX153" fmla="*/ 199618 w 387297"/>
                    <a:gd name="connsiteY153" fmla="*/ 64794 h 218242"/>
                    <a:gd name="connsiteX154" fmla="*/ 199618 w 387297"/>
                    <a:gd name="connsiteY154" fmla="*/ 63946 h 218242"/>
                    <a:gd name="connsiteX155" fmla="*/ 200467 w 387297"/>
                    <a:gd name="connsiteY155" fmla="*/ 64794 h 218242"/>
                    <a:gd name="connsiteX156" fmla="*/ 201316 w 387297"/>
                    <a:gd name="connsiteY156" fmla="*/ 64794 h 218242"/>
                    <a:gd name="connsiteX157" fmla="*/ 201316 w 387297"/>
                    <a:gd name="connsiteY157" fmla="*/ 65643 h 218242"/>
                    <a:gd name="connsiteX158" fmla="*/ 202192 w 387297"/>
                    <a:gd name="connsiteY158" fmla="*/ 66491 h 218242"/>
                    <a:gd name="connsiteX159" fmla="*/ 203041 w 387297"/>
                    <a:gd name="connsiteY159" fmla="*/ 65643 h 218242"/>
                    <a:gd name="connsiteX160" fmla="*/ 203041 w 387297"/>
                    <a:gd name="connsiteY160" fmla="*/ 66491 h 218242"/>
                    <a:gd name="connsiteX161" fmla="*/ 203890 w 387297"/>
                    <a:gd name="connsiteY161" fmla="*/ 65643 h 218242"/>
                    <a:gd name="connsiteX162" fmla="*/ 203890 w 387297"/>
                    <a:gd name="connsiteY162" fmla="*/ 66491 h 218242"/>
                    <a:gd name="connsiteX163" fmla="*/ 204739 w 387297"/>
                    <a:gd name="connsiteY163" fmla="*/ 66491 h 218242"/>
                    <a:gd name="connsiteX164" fmla="*/ 204739 w 387297"/>
                    <a:gd name="connsiteY164" fmla="*/ 67339 h 218242"/>
                    <a:gd name="connsiteX165" fmla="*/ 204739 w 387297"/>
                    <a:gd name="connsiteY165" fmla="*/ 68214 h 218242"/>
                    <a:gd name="connsiteX166" fmla="*/ 206437 w 387297"/>
                    <a:gd name="connsiteY166" fmla="*/ 67339 h 218242"/>
                    <a:gd name="connsiteX167" fmla="*/ 207312 w 387297"/>
                    <a:gd name="connsiteY167" fmla="*/ 67339 h 218242"/>
                    <a:gd name="connsiteX168" fmla="*/ 209010 w 387297"/>
                    <a:gd name="connsiteY168" fmla="*/ 66491 h 218242"/>
                    <a:gd name="connsiteX169" fmla="*/ 209859 w 387297"/>
                    <a:gd name="connsiteY169" fmla="*/ 66491 h 218242"/>
                    <a:gd name="connsiteX170" fmla="*/ 209859 w 387297"/>
                    <a:gd name="connsiteY170" fmla="*/ 65643 h 218242"/>
                    <a:gd name="connsiteX171" fmla="*/ 209859 w 387297"/>
                    <a:gd name="connsiteY171" fmla="*/ 64794 h 218242"/>
                    <a:gd name="connsiteX172" fmla="*/ 209010 w 387297"/>
                    <a:gd name="connsiteY172" fmla="*/ 64794 h 218242"/>
                    <a:gd name="connsiteX173" fmla="*/ 209010 w 387297"/>
                    <a:gd name="connsiteY173" fmla="*/ 61374 h 218242"/>
                    <a:gd name="connsiteX174" fmla="*/ 217527 w 387297"/>
                    <a:gd name="connsiteY174" fmla="*/ 58829 h 218242"/>
                    <a:gd name="connsiteX175" fmla="*/ 218402 w 387297"/>
                    <a:gd name="connsiteY175" fmla="*/ 57981 h 218242"/>
                    <a:gd name="connsiteX176" fmla="*/ 219251 w 387297"/>
                    <a:gd name="connsiteY176" fmla="*/ 57132 h 218242"/>
                    <a:gd name="connsiteX177" fmla="*/ 219251 w 387297"/>
                    <a:gd name="connsiteY177" fmla="*/ 56284 h 218242"/>
                    <a:gd name="connsiteX178" fmla="*/ 220100 w 387297"/>
                    <a:gd name="connsiteY178" fmla="*/ 54561 h 218242"/>
                    <a:gd name="connsiteX179" fmla="*/ 220949 w 387297"/>
                    <a:gd name="connsiteY179" fmla="*/ 54561 h 218242"/>
                    <a:gd name="connsiteX180" fmla="*/ 221798 w 387297"/>
                    <a:gd name="connsiteY180" fmla="*/ 55409 h 218242"/>
                    <a:gd name="connsiteX181" fmla="*/ 222647 w 387297"/>
                    <a:gd name="connsiteY181" fmla="*/ 54561 h 218242"/>
                    <a:gd name="connsiteX182" fmla="*/ 223496 w 387297"/>
                    <a:gd name="connsiteY182" fmla="*/ 53712 h 218242"/>
                    <a:gd name="connsiteX183" fmla="*/ 224372 w 387297"/>
                    <a:gd name="connsiteY183" fmla="*/ 53712 h 218242"/>
                    <a:gd name="connsiteX184" fmla="*/ 224372 w 387297"/>
                    <a:gd name="connsiteY184" fmla="*/ 52864 h 218242"/>
                    <a:gd name="connsiteX185" fmla="*/ 226070 w 387297"/>
                    <a:gd name="connsiteY185" fmla="*/ 52016 h 218242"/>
                    <a:gd name="connsiteX186" fmla="*/ 226070 w 387297"/>
                    <a:gd name="connsiteY186" fmla="*/ 51167 h 218242"/>
                    <a:gd name="connsiteX187" fmla="*/ 227768 w 387297"/>
                    <a:gd name="connsiteY187" fmla="*/ 51167 h 218242"/>
                    <a:gd name="connsiteX188" fmla="*/ 227768 w 387297"/>
                    <a:gd name="connsiteY188" fmla="*/ 52864 h 218242"/>
                    <a:gd name="connsiteX189" fmla="*/ 228617 w 387297"/>
                    <a:gd name="connsiteY189" fmla="*/ 53712 h 218242"/>
                    <a:gd name="connsiteX190" fmla="*/ 229492 w 387297"/>
                    <a:gd name="connsiteY190" fmla="*/ 52016 h 218242"/>
                    <a:gd name="connsiteX191" fmla="*/ 230341 w 387297"/>
                    <a:gd name="connsiteY191" fmla="*/ 52864 h 218242"/>
                    <a:gd name="connsiteX192" fmla="*/ 232039 w 387297"/>
                    <a:gd name="connsiteY192" fmla="*/ 52864 h 218242"/>
                    <a:gd name="connsiteX193" fmla="*/ 233737 w 387297"/>
                    <a:gd name="connsiteY193" fmla="*/ 52016 h 218242"/>
                    <a:gd name="connsiteX194" fmla="*/ 235462 w 387297"/>
                    <a:gd name="connsiteY194" fmla="*/ 52864 h 218242"/>
                    <a:gd name="connsiteX195" fmla="*/ 236311 w 387297"/>
                    <a:gd name="connsiteY195" fmla="*/ 52016 h 218242"/>
                    <a:gd name="connsiteX196" fmla="*/ 237160 w 387297"/>
                    <a:gd name="connsiteY196" fmla="*/ 51167 h 218242"/>
                    <a:gd name="connsiteX197" fmla="*/ 236311 w 387297"/>
                    <a:gd name="connsiteY197" fmla="*/ 50292 h 218242"/>
                    <a:gd name="connsiteX198" fmla="*/ 236311 w 387297"/>
                    <a:gd name="connsiteY198" fmla="*/ 49444 h 218242"/>
                    <a:gd name="connsiteX199" fmla="*/ 238009 w 387297"/>
                    <a:gd name="connsiteY199" fmla="*/ 50292 h 218242"/>
                    <a:gd name="connsiteX200" fmla="*/ 238858 w 387297"/>
                    <a:gd name="connsiteY200" fmla="*/ 50292 h 218242"/>
                    <a:gd name="connsiteX201" fmla="*/ 239707 w 387297"/>
                    <a:gd name="connsiteY201" fmla="*/ 49444 h 218242"/>
                    <a:gd name="connsiteX202" fmla="*/ 240582 w 387297"/>
                    <a:gd name="connsiteY202" fmla="*/ 47747 h 218242"/>
                    <a:gd name="connsiteX203" fmla="*/ 241431 w 387297"/>
                    <a:gd name="connsiteY203" fmla="*/ 46899 h 218242"/>
                    <a:gd name="connsiteX204" fmla="*/ 242280 w 387297"/>
                    <a:gd name="connsiteY204" fmla="*/ 46051 h 218242"/>
                    <a:gd name="connsiteX205" fmla="*/ 242280 w 387297"/>
                    <a:gd name="connsiteY205" fmla="*/ 46899 h 218242"/>
                    <a:gd name="connsiteX206" fmla="*/ 243129 w 387297"/>
                    <a:gd name="connsiteY206" fmla="*/ 46051 h 218242"/>
                    <a:gd name="connsiteX207" fmla="*/ 243978 w 387297"/>
                    <a:gd name="connsiteY207" fmla="*/ 46899 h 218242"/>
                    <a:gd name="connsiteX208" fmla="*/ 243978 w 387297"/>
                    <a:gd name="connsiteY208" fmla="*/ 46051 h 218242"/>
                    <a:gd name="connsiteX209" fmla="*/ 244827 w 387297"/>
                    <a:gd name="connsiteY209" fmla="*/ 46051 h 218242"/>
                    <a:gd name="connsiteX210" fmla="*/ 246552 w 387297"/>
                    <a:gd name="connsiteY210" fmla="*/ 45176 h 218242"/>
                    <a:gd name="connsiteX211" fmla="*/ 247401 w 387297"/>
                    <a:gd name="connsiteY211" fmla="*/ 46051 h 218242"/>
                    <a:gd name="connsiteX212" fmla="*/ 248250 w 387297"/>
                    <a:gd name="connsiteY212" fmla="*/ 46051 h 218242"/>
                    <a:gd name="connsiteX213" fmla="*/ 248250 w 387297"/>
                    <a:gd name="connsiteY213" fmla="*/ 46899 h 218242"/>
                    <a:gd name="connsiteX214" fmla="*/ 249098 w 387297"/>
                    <a:gd name="connsiteY214" fmla="*/ 46899 h 218242"/>
                    <a:gd name="connsiteX215" fmla="*/ 249098 w 387297"/>
                    <a:gd name="connsiteY215" fmla="*/ 46051 h 218242"/>
                    <a:gd name="connsiteX216" fmla="*/ 249947 w 387297"/>
                    <a:gd name="connsiteY216" fmla="*/ 46899 h 218242"/>
                    <a:gd name="connsiteX217" fmla="*/ 252521 w 387297"/>
                    <a:gd name="connsiteY217" fmla="*/ 46051 h 218242"/>
                    <a:gd name="connsiteX218" fmla="*/ 252521 w 387297"/>
                    <a:gd name="connsiteY218" fmla="*/ 45176 h 218242"/>
                    <a:gd name="connsiteX219" fmla="*/ 250796 w 387297"/>
                    <a:gd name="connsiteY219" fmla="*/ 44327 h 218242"/>
                    <a:gd name="connsiteX220" fmla="*/ 250796 w 387297"/>
                    <a:gd name="connsiteY220" fmla="*/ 42631 h 218242"/>
                    <a:gd name="connsiteX221" fmla="*/ 249947 w 387297"/>
                    <a:gd name="connsiteY221" fmla="*/ 41782 h 218242"/>
                    <a:gd name="connsiteX222" fmla="*/ 248250 w 387297"/>
                    <a:gd name="connsiteY222" fmla="*/ 41782 h 218242"/>
                    <a:gd name="connsiteX223" fmla="*/ 248250 w 387297"/>
                    <a:gd name="connsiteY223" fmla="*/ 40085 h 218242"/>
                    <a:gd name="connsiteX224" fmla="*/ 248250 w 387297"/>
                    <a:gd name="connsiteY224" fmla="*/ 39211 h 218242"/>
                    <a:gd name="connsiteX225" fmla="*/ 247401 w 387297"/>
                    <a:gd name="connsiteY225" fmla="*/ 38362 h 218242"/>
                    <a:gd name="connsiteX226" fmla="*/ 247401 w 387297"/>
                    <a:gd name="connsiteY226" fmla="*/ 36665 h 218242"/>
                    <a:gd name="connsiteX227" fmla="*/ 249947 w 387297"/>
                    <a:gd name="connsiteY227" fmla="*/ 36665 h 218242"/>
                    <a:gd name="connsiteX228" fmla="*/ 251672 w 387297"/>
                    <a:gd name="connsiteY228" fmla="*/ 36665 h 218242"/>
                    <a:gd name="connsiteX229" fmla="*/ 253370 w 387297"/>
                    <a:gd name="connsiteY229" fmla="*/ 34969 h 218242"/>
                    <a:gd name="connsiteX230" fmla="*/ 253370 w 387297"/>
                    <a:gd name="connsiteY230" fmla="*/ 33245 h 218242"/>
                    <a:gd name="connsiteX231" fmla="*/ 254219 w 387297"/>
                    <a:gd name="connsiteY231" fmla="*/ 33245 h 218242"/>
                    <a:gd name="connsiteX232" fmla="*/ 255068 w 387297"/>
                    <a:gd name="connsiteY232" fmla="*/ 32397 h 218242"/>
                    <a:gd name="connsiteX233" fmla="*/ 255917 w 387297"/>
                    <a:gd name="connsiteY233" fmla="*/ 29852 h 218242"/>
                    <a:gd name="connsiteX234" fmla="*/ 256766 w 387297"/>
                    <a:gd name="connsiteY234" fmla="*/ 29852 h 218242"/>
                    <a:gd name="connsiteX235" fmla="*/ 257641 w 387297"/>
                    <a:gd name="connsiteY235" fmla="*/ 29852 h 218242"/>
                    <a:gd name="connsiteX236" fmla="*/ 258490 w 387297"/>
                    <a:gd name="connsiteY236" fmla="*/ 29004 h 218242"/>
                    <a:gd name="connsiteX237" fmla="*/ 259339 w 387297"/>
                    <a:gd name="connsiteY237" fmla="*/ 29004 h 218242"/>
                    <a:gd name="connsiteX238" fmla="*/ 260188 w 387297"/>
                    <a:gd name="connsiteY238" fmla="*/ 29004 h 218242"/>
                    <a:gd name="connsiteX239" fmla="*/ 261886 w 387297"/>
                    <a:gd name="connsiteY239" fmla="*/ 29004 h 218242"/>
                    <a:gd name="connsiteX240" fmla="*/ 262762 w 387297"/>
                    <a:gd name="connsiteY240" fmla="*/ 29004 h 218242"/>
                    <a:gd name="connsiteX241" fmla="*/ 263611 w 387297"/>
                    <a:gd name="connsiteY241" fmla="*/ 29004 h 218242"/>
                    <a:gd name="connsiteX242" fmla="*/ 263611 w 387297"/>
                    <a:gd name="connsiteY242" fmla="*/ 28129 h 218242"/>
                    <a:gd name="connsiteX243" fmla="*/ 265309 w 387297"/>
                    <a:gd name="connsiteY243" fmla="*/ 27280 h 218242"/>
                    <a:gd name="connsiteX244" fmla="*/ 267007 w 387297"/>
                    <a:gd name="connsiteY244" fmla="*/ 25584 h 218242"/>
                    <a:gd name="connsiteX245" fmla="*/ 267007 w 387297"/>
                    <a:gd name="connsiteY245" fmla="*/ 24735 h 218242"/>
                    <a:gd name="connsiteX246" fmla="*/ 267856 w 387297"/>
                    <a:gd name="connsiteY246" fmla="*/ 23887 h 218242"/>
                    <a:gd name="connsiteX247" fmla="*/ 267007 w 387297"/>
                    <a:gd name="connsiteY247" fmla="*/ 22164 h 218242"/>
                    <a:gd name="connsiteX248" fmla="*/ 265309 w 387297"/>
                    <a:gd name="connsiteY248" fmla="*/ 21315 h 218242"/>
                    <a:gd name="connsiteX249" fmla="*/ 264460 w 387297"/>
                    <a:gd name="connsiteY249" fmla="*/ 19619 h 218242"/>
                    <a:gd name="connsiteX250" fmla="*/ 265309 w 387297"/>
                    <a:gd name="connsiteY250" fmla="*/ 17922 h 218242"/>
                    <a:gd name="connsiteX251" fmla="*/ 270429 w 387297"/>
                    <a:gd name="connsiteY251" fmla="*/ 16199 h 218242"/>
                    <a:gd name="connsiteX252" fmla="*/ 272976 w 387297"/>
                    <a:gd name="connsiteY252" fmla="*/ 12805 h 218242"/>
                    <a:gd name="connsiteX253" fmla="*/ 277248 w 387297"/>
                    <a:gd name="connsiteY253" fmla="*/ 11957 h 218242"/>
                    <a:gd name="connsiteX254" fmla="*/ 280670 w 387297"/>
                    <a:gd name="connsiteY254" fmla="*/ 12805 h 218242"/>
                    <a:gd name="connsiteX255" fmla="*/ 282368 w 387297"/>
                    <a:gd name="connsiteY255" fmla="*/ 11082 h 218242"/>
                    <a:gd name="connsiteX256" fmla="*/ 284066 w 387297"/>
                    <a:gd name="connsiteY256" fmla="*/ 11082 h 218242"/>
                    <a:gd name="connsiteX257" fmla="*/ 284942 w 387297"/>
                    <a:gd name="connsiteY257" fmla="*/ 11082 h 218242"/>
                    <a:gd name="connsiteX258" fmla="*/ 285791 w 387297"/>
                    <a:gd name="connsiteY258" fmla="*/ 11082 h 218242"/>
                    <a:gd name="connsiteX259" fmla="*/ 285791 w 387297"/>
                    <a:gd name="connsiteY259" fmla="*/ 10233 h 218242"/>
                    <a:gd name="connsiteX260" fmla="*/ 287489 w 387297"/>
                    <a:gd name="connsiteY260" fmla="*/ 9385 h 218242"/>
                    <a:gd name="connsiteX261" fmla="*/ 288338 w 387297"/>
                    <a:gd name="connsiteY261" fmla="*/ 8537 h 218242"/>
                    <a:gd name="connsiteX262" fmla="*/ 290036 w 387297"/>
                    <a:gd name="connsiteY262" fmla="*/ 8537 h 218242"/>
                    <a:gd name="connsiteX263" fmla="*/ 290911 w 387297"/>
                    <a:gd name="connsiteY263" fmla="*/ 8537 h 218242"/>
                    <a:gd name="connsiteX264" fmla="*/ 291760 w 387297"/>
                    <a:gd name="connsiteY264" fmla="*/ 6840 h 218242"/>
                    <a:gd name="connsiteX265" fmla="*/ 291760 w 387297"/>
                    <a:gd name="connsiteY265" fmla="*/ 5965 h 218242"/>
                    <a:gd name="connsiteX266" fmla="*/ 292609 w 387297"/>
                    <a:gd name="connsiteY266" fmla="*/ 5965 h 218242"/>
                    <a:gd name="connsiteX267" fmla="*/ 293458 w 387297"/>
                    <a:gd name="connsiteY267" fmla="*/ 5965 h 218242"/>
                    <a:gd name="connsiteX268" fmla="*/ 294307 w 387297"/>
                    <a:gd name="connsiteY268" fmla="*/ 5117 h 218242"/>
                    <a:gd name="connsiteX269" fmla="*/ 295156 w 387297"/>
                    <a:gd name="connsiteY269" fmla="*/ 5965 h 218242"/>
                    <a:gd name="connsiteX270" fmla="*/ 298579 w 387297"/>
                    <a:gd name="connsiteY270" fmla="*/ 5117 h 218242"/>
                    <a:gd name="connsiteX271" fmla="*/ 300277 w 387297"/>
                    <a:gd name="connsiteY271" fmla="*/ 6840 h 218242"/>
                    <a:gd name="connsiteX272" fmla="*/ 301126 w 387297"/>
                    <a:gd name="connsiteY272" fmla="*/ 6840 h 218242"/>
                    <a:gd name="connsiteX273" fmla="*/ 302850 w 387297"/>
                    <a:gd name="connsiteY273" fmla="*/ 6840 h 218242"/>
                    <a:gd name="connsiteX274" fmla="*/ 303699 w 387297"/>
                    <a:gd name="connsiteY274" fmla="*/ 5117 h 218242"/>
                    <a:gd name="connsiteX275" fmla="*/ 305397 w 387297"/>
                    <a:gd name="connsiteY275" fmla="*/ 5965 h 218242"/>
                    <a:gd name="connsiteX276" fmla="*/ 307095 w 387297"/>
                    <a:gd name="connsiteY276" fmla="*/ 4268 h 218242"/>
                    <a:gd name="connsiteX277" fmla="*/ 307971 w 387297"/>
                    <a:gd name="connsiteY277" fmla="*/ 4268 h 218242"/>
                    <a:gd name="connsiteX278" fmla="*/ 308820 w 387297"/>
                    <a:gd name="connsiteY278" fmla="*/ 5965 h 218242"/>
                    <a:gd name="connsiteX279" fmla="*/ 308820 w 387297"/>
                    <a:gd name="connsiteY279" fmla="*/ 5117 h 218242"/>
                    <a:gd name="connsiteX280" fmla="*/ 308820 w 387297"/>
                    <a:gd name="connsiteY280" fmla="*/ 6840 h 218242"/>
                    <a:gd name="connsiteX281" fmla="*/ 307971 w 387297"/>
                    <a:gd name="connsiteY281" fmla="*/ 8537 h 218242"/>
                    <a:gd name="connsiteX282" fmla="*/ 308820 w 387297"/>
                    <a:gd name="connsiteY282" fmla="*/ 9385 h 218242"/>
                    <a:gd name="connsiteX283" fmla="*/ 307971 w 387297"/>
                    <a:gd name="connsiteY283" fmla="*/ 10233 h 218242"/>
                    <a:gd name="connsiteX284" fmla="*/ 308820 w 387297"/>
                    <a:gd name="connsiteY284" fmla="*/ 10233 h 218242"/>
                    <a:gd name="connsiteX285" fmla="*/ 309669 w 387297"/>
                    <a:gd name="connsiteY285" fmla="*/ 11082 h 218242"/>
                    <a:gd name="connsiteX286" fmla="*/ 311366 w 387297"/>
                    <a:gd name="connsiteY286" fmla="*/ 11957 h 218242"/>
                    <a:gd name="connsiteX287" fmla="*/ 313091 w 387297"/>
                    <a:gd name="connsiteY287" fmla="*/ 12805 h 218242"/>
                    <a:gd name="connsiteX288" fmla="*/ 314789 w 387297"/>
                    <a:gd name="connsiteY288" fmla="*/ 11957 h 218242"/>
                    <a:gd name="connsiteX289" fmla="*/ 315638 w 387297"/>
                    <a:gd name="connsiteY289" fmla="*/ 11957 h 218242"/>
                    <a:gd name="connsiteX290" fmla="*/ 316487 w 387297"/>
                    <a:gd name="connsiteY290" fmla="*/ 11957 h 218242"/>
                    <a:gd name="connsiteX291" fmla="*/ 317336 w 387297"/>
                    <a:gd name="connsiteY291" fmla="*/ 11082 h 218242"/>
                    <a:gd name="connsiteX292" fmla="*/ 319060 w 387297"/>
                    <a:gd name="connsiteY292" fmla="*/ 11957 h 218242"/>
                    <a:gd name="connsiteX293" fmla="*/ 319909 w 387297"/>
                    <a:gd name="connsiteY293" fmla="*/ 10233 h 218242"/>
                    <a:gd name="connsiteX294" fmla="*/ 322456 w 387297"/>
                    <a:gd name="connsiteY294" fmla="*/ 10233 h 218242"/>
                    <a:gd name="connsiteX295" fmla="*/ 324181 w 387297"/>
                    <a:gd name="connsiteY295" fmla="*/ 8537 h 218242"/>
                    <a:gd name="connsiteX296" fmla="*/ 325030 w 387297"/>
                    <a:gd name="connsiteY296" fmla="*/ 8537 h 218242"/>
                    <a:gd name="connsiteX297" fmla="*/ 325879 w 387297"/>
                    <a:gd name="connsiteY297" fmla="*/ 8537 h 218242"/>
                    <a:gd name="connsiteX298" fmla="*/ 326728 w 387297"/>
                    <a:gd name="connsiteY298" fmla="*/ 8537 h 218242"/>
                    <a:gd name="connsiteX299" fmla="*/ 327577 w 387297"/>
                    <a:gd name="connsiteY299" fmla="*/ 7688 h 218242"/>
                    <a:gd name="connsiteX300" fmla="*/ 329275 w 387297"/>
                    <a:gd name="connsiteY300" fmla="*/ 5965 h 218242"/>
                    <a:gd name="connsiteX301" fmla="*/ 331848 w 387297"/>
                    <a:gd name="connsiteY301" fmla="*/ 5965 h 218242"/>
                    <a:gd name="connsiteX302" fmla="*/ 332697 w 387297"/>
                    <a:gd name="connsiteY302" fmla="*/ 4268 h 218242"/>
                    <a:gd name="connsiteX303" fmla="*/ 333546 w 387297"/>
                    <a:gd name="connsiteY303" fmla="*/ 3420 h 218242"/>
                    <a:gd name="connsiteX304" fmla="*/ 334395 w 387297"/>
                    <a:gd name="connsiteY304" fmla="*/ 3420 h 218242"/>
                    <a:gd name="connsiteX305" fmla="*/ 335271 w 387297"/>
                    <a:gd name="connsiteY305" fmla="*/ 3420 h 218242"/>
                    <a:gd name="connsiteX306" fmla="*/ 336120 w 387297"/>
                    <a:gd name="connsiteY306" fmla="*/ 1723 h 218242"/>
                    <a:gd name="connsiteX307" fmla="*/ 337818 w 387297"/>
                    <a:gd name="connsiteY307" fmla="*/ 1723 h 218242"/>
                    <a:gd name="connsiteX308" fmla="*/ 338667 w 387297"/>
                    <a:gd name="connsiteY308" fmla="*/ 848 h 218242"/>
                    <a:gd name="connsiteX309" fmla="*/ 339516 w 387297"/>
                    <a:gd name="connsiteY309" fmla="*/ 0 h 218242"/>
                    <a:gd name="connsiteX310" fmla="*/ 339516 w 387297"/>
                    <a:gd name="connsiteY310" fmla="*/ 1723 h 218242"/>
                    <a:gd name="connsiteX311" fmla="*/ 341240 w 387297"/>
                    <a:gd name="connsiteY311" fmla="*/ 0 h 218242"/>
                    <a:gd name="connsiteX312" fmla="*/ 342938 w 387297"/>
                    <a:gd name="connsiteY312" fmla="*/ 0 h 218242"/>
                    <a:gd name="connsiteX313" fmla="*/ 342938 w 387297"/>
                    <a:gd name="connsiteY313" fmla="*/ 848 h 218242"/>
                    <a:gd name="connsiteX314" fmla="*/ 343787 w 387297"/>
                    <a:gd name="connsiteY314" fmla="*/ 0 h 218242"/>
                    <a:gd name="connsiteX315" fmla="*/ 343787 w 387297"/>
                    <a:gd name="connsiteY315" fmla="*/ 848 h 218242"/>
                    <a:gd name="connsiteX316" fmla="*/ 344636 w 387297"/>
                    <a:gd name="connsiteY316" fmla="*/ 1723 h 218242"/>
                    <a:gd name="connsiteX317" fmla="*/ 344636 w 387297"/>
                    <a:gd name="connsiteY317" fmla="*/ 848 h 218242"/>
                    <a:gd name="connsiteX318" fmla="*/ 346361 w 387297"/>
                    <a:gd name="connsiteY318" fmla="*/ 848 h 218242"/>
                    <a:gd name="connsiteX319" fmla="*/ 346361 w 387297"/>
                    <a:gd name="connsiteY319" fmla="*/ 0 h 218242"/>
                    <a:gd name="connsiteX320" fmla="*/ 347210 w 387297"/>
                    <a:gd name="connsiteY320" fmla="*/ 0 h 218242"/>
                    <a:gd name="connsiteX321" fmla="*/ 348059 w 387297"/>
                    <a:gd name="connsiteY321" fmla="*/ 0 h 218242"/>
                    <a:gd name="connsiteX322" fmla="*/ 348908 w 387297"/>
                    <a:gd name="connsiteY322" fmla="*/ 0 h 218242"/>
                    <a:gd name="connsiteX323" fmla="*/ 348059 w 387297"/>
                    <a:gd name="connsiteY323" fmla="*/ 1723 h 218242"/>
                    <a:gd name="connsiteX324" fmla="*/ 348908 w 387297"/>
                    <a:gd name="connsiteY324" fmla="*/ 1723 h 218242"/>
                    <a:gd name="connsiteX325" fmla="*/ 348908 w 387297"/>
                    <a:gd name="connsiteY325" fmla="*/ 2572 h 218242"/>
                    <a:gd name="connsiteX326" fmla="*/ 349757 w 387297"/>
                    <a:gd name="connsiteY326" fmla="*/ 3420 h 218242"/>
                    <a:gd name="connsiteX327" fmla="*/ 352330 w 387297"/>
                    <a:gd name="connsiteY327" fmla="*/ 3420 h 218242"/>
                    <a:gd name="connsiteX328" fmla="*/ 352330 w 387297"/>
                    <a:gd name="connsiteY328" fmla="*/ 2572 h 218242"/>
                    <a:gd name="connsiteX329" fmla="*/ 354028 w 387297"/>
                    <a:gd name="connsiteY329" fmla="*/ 2572 h 218242"/>
                    <a:gd name="connsiteX330" fmla="*/ 354877 w 387297"/>
                    <a:gd name="connsiteY330" fmla="*/ 2572 h 218242"/>
                    <a:gd name="connsiteX331" fmla="*/ 355726 w 387297"/>
                    <a:gd name="connsiteY331" fmla="*/ 2572 h 218242"/>
                    <a:gd name="connsiteX332" fmla="*/ 356575 w 387297"/>
                    <a:gd name="connsiteY332" fmla="*/ 4268 h 218242"/>
                    <a:gd name="connsiteX333" fmla="*/ 362545 w 387297"/>
                    <a:gd name="connsiteY333" fmla="*/ 5965 h 218242"/>
                    <a:gd name="connsiteX334" fmla="*/ 369390 w 387297"/>
                    <a:gd name="connsiteY334" fmla="*/ 7688 h 218242"/>
                    <a:gd name="connsiteX335" fmla="*/ 370239 w 387297"/>
                    <a:gd name="connsiteY335" fmla="*/ 7688 h 218242"/>
                    <a:gd name="connsiteX336" fmla="*/ 371937 w 387297"/>
                    <a:gd name="connsiteY336" fmla="*/ 7688 h 218242"/>
                    <a:gd name="connsiteX337" fmla="*/ 375359 w 387297"/>
                    <a:gd name="connsiteY337" fmla="*/ 9385 h 218242"/>
                    <a:gd name="connsiteX338" fmla="*/ 377057 w 387297"/>
                    <a:gd name="connsiteY338" fmla="*/ 8537 h 218242"/>
                    <a:gd name="connsiteX339" fmla="*/ 378755 w 387297"/>
                    <a:gd name="connsiteY339" fmla="*/ 9385 h 218242"/>
                    <a:gd name="connsiteX340" fmla="*/ 380479 w 387297"/>
                    <a:gd name="connsiteY340" fmla="*/ 9385 h 218242"/>
                    <a:gd name="connsiteX341" fmla="*/ 381328 w 387297"/>
                    <a:gd name="connsiteY341" fmla="*/ 9385 h 218242"/>
                    <a:gd name="connsiteX342" fmla="*/ 384724 w 387297"/>
                    <a:gd name="connsiteY342" fmla="*/ 9385 h 218242"/>
                    <a:gd name="connsiteX343" fmla="*/ 387298 w 387297"/>
                    <a:gd name="connsiteY343" fmla="*/ 11082 h 218242"/>
                    <a:gd name="connsiteX344" fmla="*/ 387298 w 387297"/>
                    <a:gd name="connsiteY344" fmla="*/ 12805 h 218242"/>
                    <a:gd name="connsiteX345" fmla="*/ 387298 w 387297"/>
                    <a:gd name="connsiteY345" fmla="*/ 13653 h 218242"/>
                    <a:gd name="connsiteX346" fmla="*/ 385600 w 387297"/>
                    <a:gd name="connsiteY346" fmla="*/ 15350 h 218242"/>
                    <a:gd name="connsiteX347" fmla="*/ 384724 w 387297"/>
                    <a:gd name="connsiteY347" fmla="*/ 17922 h 218242"/>
                    <a:gd name="connsiteX348" fmla="*/ 383875 w 387297"/>
                    <a:gd name="connsiteY348" fmla="*/ 20467 h 218242"/>
                    <a:gd name="connsiteX349" fmla="*/ 383026 w 387297"/>
                    <a:gd name="connsiteY349" fmla="*/ 21315 h 218242"/>
                    <a:gd name="connsiteX350" fmla="*/ 380479 w 387297"/>
                    <a:gd name="connsiteY350" fmla="*/ 23887 h 218242"/>
                    <a:gd name="connsiteX351" fmla="*/ 378755 w 387297"/>
                    <a:gd name="connsiteY351" fmla="*/ 26432 h 218242"/>
                    <a:gd name="connsiteX352" fmla="*/ 377906 w 387297"/>
                    <a:gd name="connsiteY352" fmla="*/ 27280 h 218242"/>
                    <a:gd name="connsiteX353" fmla="*/ 377057 w 387297"/>
                    <a:gd name="connsiteY353" fmla="*/ 29852 h 218242"/>
                    <a:gd name="connsiteX354" fmla="*/ 377057 w 387297"/>
                    <a:gd name="connsiteY354" fmla="*/ 31549 h 218242"/>
                    <a:gd name="connsiteX355" fmla="*/ 376208 w 387297"/>
                    <a:gd name="connsiteY355" fmla="*/ 32397 h 218242"/>
                    <a:gd name="connsiteX356" fmla="*/ 377057 w 387297"/>
                    <a:gd name="connsiteY356" fmla="*/ 32397 h 218242"/>
                    <a:gd name="connsiteX357" fmla="*/ 376208 w 387297"/>
                    <a:gd name="connsiteY357" fmla="*/ 33245 h 218242"/>
                    <a:gd name="connsiteX358" fmla="*/ 374510 w 387297"/>
                    <a:gd name="connsiteY358" fmla="*/ 34969 h 218242"/>
                    <a:gd name="connsiteX359" fmla="*/ 374510 w 387297"/>
                    <a:gd name="connsiteY359" fmla="*/ 35817 h 218242"/>
                    <a:gd name="connsiteX360" fmla="*/ 374510 w 387297"/>
                    <a:gd name="connsiteY360" fmla="*/ 36665 h 218242"/>
                    <a:gd name="connsiteX361" fmla="*/ 372785 w 387297"/>
                    <a:gd name="connsiteY361" fmla="*/ 38362 h 218242"/>
                    <a:gd name="connsiteX362" fmla="*/ 372785 w 387297"/>
                    <a:gd name="connsiteY362" fmla="*/ 39211 h 218242"/>
                    <a:gd name="connsiteX363" fmla="*/ 371088 w 387297"/>
                    <a:gd name="connsiteY363" fmla="*/ 40085 h 218242"/>
                    <a:gd name="connsiteX364" fmla="*/ 371088 w 387297"/>
                    <a:gd name="connsiteY364" fmla="*/ 42631 h 218242"/>
                    <a:gd name="connsiteX365" fmla="*/ 370239 w 387297"/>
                    <a:gd name="connsiteY365" fmla="*/ 43479 h 218242"/>
                    <a:gd name="connsiteX366" fmla="*/ 369390 w 387297"/>
                    <a:gd name="connsiteY366" fmla="*/ 43479 h 218242"/>
                    <a:gd name="connsiteX367" fmla="*/ 369390 w 387297"/>
                    <a:gd name="connsiteY367" fmla="*/ 46051 h 218242"/>
                    <a:gd name="connsiteX368" fmla="*/ 369390 w 387297"/>
                    <a:gd name="connsiteY368" fmla="*/ 46899 h 218242"/>
                    <a:gd name="connsiteX369" fmla="*/ 368541 w 387297"/>
                    <a:gd name="connsiteY369" fmla="*/ 48596 h 218242"/>
                    <a:gd name="connsiteX370" fmla="*/ 366816 w 387297"/>
                    <a:gd name="connsiteY370" fmla="*/ 49444 h 218242"/>
                    <a:gd name="connsiteX371" fmla="*/ 365967 w 387297"/>
                    <a:gd name="connsiteY371" fmla="*/ 50292 h 218242"/>
                    <a:gd name="connsiteX372" fmla="*/ 365967 w 387297"/>
                    <a:gd name="connsiteY372" fmla="*/ 51167 h 218242"/>
                    <a:gd name="connsiteX373" fmla="*/ 365118 w 387297"/>
                    <a:gd name="connsiteY373" fmla="*/ 52864 h 218242"/>
                    <a:gd name="connsiteX374" fmla="*/ 363420 w 387297"/>
                    <a:gd name="connsiteY374" fmla="*/ 53712 h 218242"/>
                    <a:gd name="connsiteX375" fmla="*/ 363420 w 387297"/>
                    <a:gd name="connsiteY375" fmla="*/ 54561 h 218242"/>
                    <a:gd name="connsiteX376" fmla="*/ 362545 w 387297"/>
                    <a:gd name="connsiteY376" fmla="*/ 57132 h 218242"/>
                    <a:gd name="connsiteX377" fmla="*/ 359998 w 387297"/>
                    <a:gd name="connsiteY377" fmla="*/ 59677 h 218242"/>
                    <a:gd name="connsiteX378" fmla="*/ 358300 w 387297"/>
                    <a:gd name="connsiteY378" fmla="*/ 60526 h 218242"/>
                    <a:gd name="connsiteX379" fmla="*/ 356575 w 387297"/>
                    <a:gd name="connsiteY379" fmla="*/ 63097 h 218242"/>
                    <a:gd name="connsiteX380" fmla="*/ 354877 w 387297"/>
                    <a:gd name="connsiteY380" fmla="*/ 63946 h 218242"/>
                    <a:gd name="connsiteX381" fmla="*/ 354028 w 387297"/>
                    <a:gd name="connsiteY381" fmla="*/ 64794 h 218242"/>
                    <a:gd name="connsiteX382" fmla="*/ 354877 w 387297"/>
                    <a:gd name="connsiteY382" fmla="*/ 64794 h 218242"/>
                    <a:gd name="connsiteX383" fmla="*/ 352330 w 387297"/>
                    <a:gd name="connsiteY383" fmla="*/ 65643 h 218242"/>
                    <a:gd name="connsiteX384" fmla="*/ 351455 w 387297"/>
                    <a:gd name="connsiteY384" fmla="*/ 66491 h 218242"/>
                    <a:gd name="connsiteX385" fmla="*/ 351455 w 387297"/>
                    <a:gd name="connsiteY385" fmla="*/ 67339 h 218242"/>
                    <a:gd name="connsiteX386" fmla="*/ 348908 w 387297"/>
                    <a:gd name="connsiteY386" fmla="*/ 68214 h 218242"/>
                    <a:gd name="connsiteX387" fmla="*/ 348059 w 387297"/>
                    <a:gd name="connsiteY387" fmla="*/ 69063 h 218242"/>
                    <a:gd name="connsiteX388" fmla="*/ 345485 w 387297"/>
                    <a:gd name="connsiteY388" fmla="*/ 71608 h 218242"/>
                    <a:gd name="connsiteX389" fmla="*/ 344636 w 387297"/>
                    <a:gd name="connsiteY389" fmla="*/ 73331 h 218242"/>
                    <a:gd name="connsiteX390" fmla="*/ 343787 w 387297"/>
                    <a:gd name="connsiteY390" fmla="*/ 77573 h 218242"/>
                    <a:gd name="connsiteX391" fmla="*/ 342089 w 387297"/>
                    <a:gd name="connsiteY391" fmla="*/ 80993 h 218242"/>
                    <a:gd name="connsiteX392" fmla="*/ 340365 w 387297"/>
                    <a:gd name="connsiteY392" fmla="*/ 80993 h 218242"/>
                    <a:gd name="connsiteX393" fmla="*/ 340365 w 387297"/>
                    <a:gd name="connsiteY393" fmla="*/ 82689 h 218242"/>
                    <a:gd name="connsiteX394" fmla="*/ 339516 w 387297"/>
                    <a:gd name="connsiteY394" fmla="*/ 82689 h 218242"/>
                    <a:gd name="connsiteX395" fmla="*/ 336969 w 387297"/>
                    <a:gd name="connsiteY395" fmla="*/ 85261 h 218242"/>
                    <a:gd name="connsiteX396" fmla="*/ 336120 w 387297"/>
                    <a:gd name="connsiteY396" fmla="*/ 86958 h 218242"/>
                    <a:gd name="connsiteX397" fmla="*/ 332697 w 387297"/>
                    <a:gd name="connsiteY397" fmla="*/ 89503 h 218242"/>
                    <a:gd name="connsiteX398" fmla="*/ 332697 w 387297"/>
                    <a:gd name="connsiteY398" fmla="*/ 92075 h 218242"/>
                    <a:gd name="connsiteX399" fmla="*/ 330999 w 387297"/>
                    <a:gd name="connsiteY399" fmla="*/ 92075 h 218242"/>
                    <a:gd name="connsiteX400" fmla="*/ 329275 w 387297"/>
                    <a:gd name="connsiteY400" fmla="*/ 93771 h 218242"/>
                    <a:gd name="connsiteX401" fmla="*/ 329275 w 387297"/>
                    <a:gd name="connsiteY401" fmla="*/ 94620 h 218242"/>
                    <a:gd name="connsiteX402" fmla="*/ 327577 w 387297"/>
                    <a:gd name="connsiteY402" fmla="*/ 95494 h 218242"/>
                    <a:gd name="connsiteX403" fmla="*/ 325879 w 387297"/>
                    <a:gd name="connsiteY403" fmla="*/ 97191 h 218242"/>
                    <a:gd name="connsiteX404" fmla="*/ 325030 w 387297"/>
                    <a:gd name="connsiteY404" fmla="*/ 97191 h 218242"/>
                    <a:gd name="connsiteX405" fmla="*/ 323305 w 387297"/>
                    <a:gd name="connsiteY405" fmla="*/ 99736 h 218242"/>
                    <a:gd name="connsiteX406" fmla="*/ 321607 w 387297"/>
                    <a:gd name="connsiteY406" fmla="*/ 101460 h 218242"/>
                    <a:gd name="connsiteX407" fmla="*/ 320758 w 387297"/>
                    <a:gd name="connsiteY407" fmla="*/ 103156 h 218242"/>
                    <a:gd name="connsiteX408" fmla="*/ 319060 w 387297"/>
                    <a:gd name="connsiteY408" fmla="*/ 105701 h 218242"/>
                    <a:gd name="connsiteX409" fmla="*/ 319060 w 387297"/>
                    <a:gd name="connsiteY409" fmla="*/ 107425 h 218242"/>
                    <a:gd name="connsiteX410" fmla="*/ 319060 w 387297"/>
                    <a:gd name="connsiteY410" fmla="*/ 109970 h 218242"/>
                    <a:gd name="connsiteX411" fmla="*/ 317336 w 387297"/>
                    <a:gd name="connsiteY411" fmla="*/ 109970 h 218242"/>
                    <a:gd name="connsiteX412" fmla="*/ 315638 w 387297"/>
                    <a:gd name="connsiteY412" fmla="*/ 112541 h 218242"/>
                    <a:gd name="connsiteX413" fmla="*/ 314789 w 387297"/>
                    <a:gd name="connsiteY413" fmla="*/ 111667 h 218242"/>
                    <a:gd name="connsiteX414" fmla="*/ 315638 w 387297"/>
                    <a:gd name="connsiteY414" fmla="*/ 111667 h 218242"/>
                    <a:gd name="connsiteX415" fmla="*/ 315638 w 387297"/>
                    <a:gd name="connsiteY415" fmla="*/ 110818 h 218242"/>
                    <a:gd name="connsiteX416" fmla="*/ 314789 w 387297"/>
                    <a:gd name="connsiteY416" fmla="*/ 110818 h 218242"/>
                    <a:gd name="connsiteX417" fmla="*/ 311366 w 387297"/>
                    <a:gd name="connsiteY417" fmla="*/ 111667 h 218242"/>
                    <a:gd name="connsiteX418" fmla="*/ 307971 w 387297"/>
                    <a:gd name="connsiteY418" fmla="*/ 115935 h 218242"/>
                    <a:gd name="connsiteX419" fmla="*/ 307095 w 387297"/>
                    <a:gd name="connsiteY419" fmla="*/ 115935 h 218242"/>
                    <a:gd name="connsiteX420" fmla="*/ 304548 w 387297"/>
                    <a:gd name="connsiteY420" fmla="*/ 118506 h 218242"/>
                    <a:gd name="connsiteX421" fmla="*/ 303699 w 387297"/>
                    <a:gd name="connsiteY421" fmla="*/ 120203 h 218242"/>
                    <a:gd name="connsiteX422" fmla="*/ 304548 w 387297"/>
                    <a:gd name="connsiteY422" fmla="*/ 119355 h 218242"/>
                    <a:gd name="connsiteX423" fmla="*/ 299428 w 387297"/>
                    <a:gd name="connsiteY423" fmla="*/ 125320 h 218242"/>
                    <a:gd name="connsiteX424" fmla="*/ 296881 w 387297"/>
                    <a:gd name="connsiteY424" fmla="*/ 129588 h 218242"/>
                    <a:gd name="connsiteX425" fmla="*/ 295156 w 387297"/>
                    <a:gd name="connsiteY425" fmla="*/ 132133 h 218242"/>
                    <a:gd name="connsiteX426" fmla="*/ 293458 w 387297"/>
                    <a:gd name="connsiteY426" fmla="*/ 136402 h 218242"/>
                    <a:gd name="connsiteX427" fmla="*/ 288338 w 387297"/>
                    <a:gd name="connsiteY427" fmla="*/ 140670 h 218242"/>
                    <a:gd name="connsiteX428" fmla="*/ 285791 w 387297"/>
                    <a:gd name="connsiteY428" fmla="*/ 145787 h 218242"/>
                    <a:gd name="connsiteX429" fmla="*/ 284066 w 387297"/>
                    <a:gd name="connsiteY429" fmla="*/ 148332 h 218242"/>
                    <a:gd name="connsiteX430" fmla="*/ 280670 w 387297"/>
                    <a:gd name="connsiteY430" fmla="*/ 153449 h 218242"/>
                    <a:gd name="connsiteX431" fmla="*/ 277248 w 387297"/>
                    <a:gd name="connsiteY431" fmla="*/ 159414 h 218242"/>
                    <a:gd name="connsiteX432" fmla="*/ 275550 w 387297"/>
                    <a:gd name="connsiteY432" fmla="*/ 161111 h 218242"/>
                    <a:gd name="connsiteX433" fmla="*/ 275550 w 387297"/>
                    <a:gd name="connsiteY433" fmla="*/ 162834 h 218242"/>
                    <a:gd name="connsiteX434" fmla="*/ 273852 w 387297"/>
                    <a:gd name="connsiteY434" fmla="*/ 164531 h 218242"/>
                    <a:gd name="connsiteX435" fmla="*/ 272127 w 387297"/>
                    <a:gd name="connsiteY435" fmla="*/ 163682 h 218242"/>
                    <a:gd name="connsiteX436" fmla="*/ 270429 w 387297"/>
                    <a:gd name="connsiteY436" fmla="*/ 165379 h 218242"/>
                    <a:gd name="connsiteX437" fmla="*/ 267007 w 387297"/>
                    <a:gd name="connsiteY437" fmla="*/ 169647 h 218242"/>
                    <a:gd name="connsiteX438" fmla="*/ 266158 w 387297"/>
                    <a:gd name="connsiteY438" fmla="*/ 171344 h 218242"/>
                    <a:gd name="connsiteX439" fmla="*/ 264460 w 387297"/>
                    <a:gd name="connsiteY439" fmla="*/ 173041 h 218242"/>
                    <a:gd name="connsiteX440" fmla="*/ 264460 w 387297"/>
                    <a:gd name="connsiteY440" fmla="*/ 173916 h 218242"/>
                    <a:gd name="connsiteX441" fmla="*/ 262762 w 387297"/>
                    <a:gd name="connsiteY441" fmla="*/ 173041 h 218242"/>
                    <a:gd name="connsiteX442" fmla="*/ 261037 w 387297"/>
                    <a:gd name="connsiteY442" fmla="*/ 173916 h 218242"/>
                    <a:gd name="connsiteX443" fmla="*/ 259339 w 387297"/>
                    <a:gd name="connsiteY443" fmla="*/ 175612 h 218242"/>
                    <a:gd name="connsiteX444" fmla="*/ 257641 w 387297"/>
                    <a:gd name="connsiteY444" fmla="*/ 179032 h 218242"/>
                    <a:gd name="connsiteX445" fmla="*/ 254219 w 387297"/>
                    <a:gd name="connsiteY445" fmla="*/ 180729 h 218242"/>
                    <a:gd name="connsiteX446" fmla="*/ 250796 w 387297"/>
                    <a:gd name="connsiteY446" fmla="*/ 184997 h 218242"/>
                    <a:gd name="connsiteX447" fmla="*/ 246552 w 387297"/>
                    <a:gd name="connsiteY447" fmla="*/ 188391 h 218242"/>
                    <a:gd name="connsiteX448" fmla="*/ 243978 w 387297"/>
                    <a:gd name="connsiteY448" fmla="*/ 191811 h 218242"/>
                    <a:gd name="connsiteX449" fmla="*/ 243129 w 387297"/>
                    <a:gd name="connsiteY449" fmla="*/ 193508 h 218242"/>
                    <a:gd name="connsiteX450" fmla="*/ 243129 w 387297"/>
                    <a:gd name="connsiteY450" fmla="*/ 195204 h 218242"/>
                    <a:gd name="connsiteX451" fmla="*/ 243129 w 387297"/>
                    <a:gd name="connsiteY451" fmla="*/ 197776 h 218242"/>
                    <a:gd name="connsiteX452" fmla="*/ 243978 w 387297"/>
                    <a:gd name="connsiteY452" fmla="*/ 198624 h 218242"/>
                    <a:gd name="connsiteX453" fmla="*/ 243978 w 387297"/>
                    <a:gd name="connsiteY453" fmla="*/ 199473 h 218242"/>
                    <a:gd name="connsiteX454" fmla="*/ 243129 w 387297"/>
                    <a:gd name="connsiteY454" fmla="*/ 200321 h 218242"/>
                    <a:gd name="connsiteX455" fmla="*/ 242280 w 387297"/>
                    <a:gd name="connsiteY455" fmla="*/ 200321 h 218242"/>
                    <a:gd name="connsiteX456" fmla="*/ 238858 w 387297"/>
                    <a:gd name="connsiteY456" fmla="*/ 205438 h 218242"/>
                    <a:gd name="connsiteX457" fmla="*/ 233737 w 387297"/>
                    <a:gd name="connsiteY457" fmla="*/ 216520 h 218242"/>
                    <a:gd name="connsiteX458" fmla="*/ 232888 w 387297"/>
                    <a:gd name="connsiteY458" fmla="*/ 217368 h 218242"/>
                    <a:gd name="connsiteX459" fmla="*/ 232039 w 387297"/>
                    <a:gd name="connsiteY459" fmla="*/ 218243 h 218242"/>
                    <a:gd name="connsiteX460" fmla="*/ 231190 w 387297"/>
                    <a:gd name="connsiteY460" fmla="*/ 217368 h 218242"/>
                    <a:gd name="connsiteX461" fmla="*/ 230341 w 387297"/>
                    <a:gd name="connsiteY461" fmla="*/ 215671 h 218242"/>
                    <a:gd name="connsiteX462" fmla="*/ 227768 w 387297"/>
                    <a:gd name="connsiteY462" fmla="*/ 210554 h 218242"/>
                    <a:gd name="connsiteX463" fmla="*/ 226919 w 387297"/>
                    <a:gd name="connsiteY463" fmla="*/ 208009 h 218242"/>
                    <a:gd name="connsiteX464" fmla="*/ 226070 w 387297"/>
                    <a:gd name="connsiteY464" fmla="*/ 208009 h 218242"/>
                    <a:gd name="connsiteX465" fmla="*/ 223496 w 387297"/>
                    <a:gd name="connsiteY465" fmla="*/ 206286 h 218242"/>
                    <a:gd name="connsiteX466" fmla="*/ 222647 w 387297"/>
                    <a:gd name="connsiteY466" fmla="*/ 205438 h 218242"/>
                    <a:gd name="connsiteX467" fmla="*/ 220100 w 387297"/>
                    <a:gd name="connsiteY467" fmla="*/ 207161 h 218242"/>
                    <a:gd name="connsiteX468" fmla="*/ 220100 w 387297"/>
                    <a:gd name="connsiteY468" fmla="*/ 208009 h 218242"/>
                    <a:gd name="connsiteX469" fmla="*/ 219251 w 387297"/>
                    <a:gd name="connsiteY469" fmla="*/ 208009 h 218242"/>
                    <a:gd name="connsiteX470" fmla="*/ 216678 w 387297"/>
                    <a:gd name="connsiteY470" fmla="*/ 208858 h 218242"/>
                    <a:gd name="connsiteX471" fmla="*/ 215829 w 387297"/>
                    <a:gd name="connsiteY471" fmla="*/ 208858 h 218242"/>
                    <a:gd name="connsiteX472" fmla="*/ 215829 w 387297"/>
                    <a:gd name="connsiteY472" fmla="*/ 208009 h 218242"/>
                    <a:gd name="connsiteX473" fmla="*/ 216678 w 387297"/>
                    <a:gd name="connsiteY473" fmla="*/ 208009 h 218242"/>
                    <a:gd name="connsiteX474" fmla="*/ 213282 w 387297"/>
                    <a:gd name="connsiteY474" fmla="*/ 208009 h 218242"/>
                    <a:gd name="connsiteX475" fmla="*/ 212433 w 387297"/>
                    <a:gd name="connsiteY475" fmla="*/ 208858 h 218242"/>
                    <a:gd name="connsiteX476" fmla="*/ 209859 w 387297"/>
                    <a:gd name="connsiteY476" fmla="*/ 207161 h 218242"/>
                    <a:gd name="connsiteX477" fmla="*/ 210708 w 387297"/>
                    <a:gd name="connsiteY477" fmla="*/ 203741 h 218242"/>
                    <a:gd name="connsiteX478" fmla="*/ 209859 w 387297"/>
                    <a:gd name="connsiteY478" fmla="*/ 200321 h 218242"/>
                    <a:gd name="connsiteX479" fmla="*/ 209859 w 387297"/>
                    <a:gd name="connsiteY479" fmla="*/ 196079 h 218242"/>
                    <a:gd name="connsiteX480" fmla="*/ 209010 w 387297"/>
                    <a:gd name="connsiteY480" fmla="*/ 194356 h 218242"/>
                    <a:gd name="connsiteX481" fmla="*/ 207312 w 387297"/>
                    <a:gd name="connsiteY481" fmla="*/ 191811 h 218242"/>
                    <a:gd name="connsiteX482" fmla="*/ 206437 w 387297"/>
                    <a:gd name="connsiteY482" fmla="*/ 190114 h 218242"/>
                    <a:gd name="connsiteX483" fmla="*/ 203890 w 387297"/>
                    <a:gd name="connsiteY483" fmla="*/ 188391 h 218242"/>
                    <a:gd name="connsiteX484" fmla="*/ 203890 w 387297"/>
                    <a:gd name="connsiteY484" fmla="*/ 187543 h 218242"/>
                    <a:gd name="connsiteX485" fmla="*/ 203041 w 387297"/>
                    <a:gd name="connsiteY485" fmla="*/ 186694 h 218242"/>
                    <a:gd name="connsiteX486" fmla="*/ 202192 w 387297"/>
                    <a:gd name="connsiteY486" fmla="*/ 185846 h 218242"/>
                    <a:gd name="connsiteX487" fmla="*/ 201316 w 387297"/>
                    <a:gd name="connsiteY487" fmla="*/ 185846 h 218242"/>
                    <a:gd name="connsiteX488" fmla="*/ 200467 w 387297"/>
                    <a:gd name="connsiteY488" fmla="*/ 185846 h 218242"/>
                    <a:gd name="connsiteX489" fmla="*/ 198769 w 387297"/>
                    <a:gd name="connsiteY489" fmla="*/ 187543 h 218242"/>
                    <a:gd name="connsiteX490" fmla="*/ 196222 w 387297"/>
                    <a:gd name="connsiteY490" fmla="*/ 187543 h 218242"/>
                    <a:gd name="connsiteX491" fmla="*/ 195347 w 387297"/>
                    <a:gd name="connsiteY491" fmla="*/ 188391 h 218242"/>
                    <a:gd name="connsiteX492" fmla="*/ 193649 w 387297"/>
                    <a:gd name="connsiteY492" fmla="*/ 188391 h 218242"/>
                    <a:gd name="connsiteX493" fmla="*/ 192800 w 387297"/>
                    <a:gd name="connsiteY493" fmla="*/ 188391 h 218242"/>
                    <a:gd name="connsiteX494" fmla="*/ 191102 w 387297"/>
                    <a:gd name="connsiteY494" fmla="*/ 187543 h 218242"/>
                    <a:gd name="connsiteX495" fmla="*/ 190253 w 387297"/>
                    <a:gd name="connsiteY495" fmla="*/ 187543 h 218242"/>
                    <a:gd name="connsiteX496" fmla="*/ 188528 w 387297"/>
                    <a:gd name="connsiteY496" fmla="*/ 185846 h 218242"/>
                    <a:gd name="connsiteX497" fmla="*/ 186831 w 387297"/>
                    <a:gd name="connsiteY497" fmla="*/ 184997 h 218242"/>
                    <a:gd name="connsiteX498" fmla="*/ 185982 w 387297"/>
                    <a:gd name="connsiteY498" fmla="*/ 184997 h 218242"/>
                    <a:gd name="connsiteX499" fmla="*/ 186831 w 387297"/>
                    <a:gd name="connsiteY499" fmla="*/ 184123 h 218242"/>
                    <a:gd name="connsiteX500" fmla="*/ 186831 w 387297"/>
                    <a:gd name="connsiteY500" fmla="*/ 183274 h 218242"/>
                    <a:gd name="connsiteX501" fmla="*/ 184257 w 387297"/>
                    <a:gd name="connsiteY501" fmla="*/ 182426 h 218242"/>
                    <a:gd name="connsiteX502" fmla="*/ 183408 w 387297"/>
                    <a:gd name="connsiteY502" fmla="*/ 182426 h 218242"/>
                    <a:gd name="connsiteX503" fmla="*/ 179137 w 387297"/>
                    <a:gd name="connsiteY503" fmla="*/ 181577 h 218242"/>
                    <a:gd name="connsiteX504" fmla="*/ 178288 w 387297"/>
                    <a:gd name="connsiteY504" fmla="*/ 180729 h 218242"/>
                    <a:gd name="connsiteX505" fmla="*/ 175741 w 387297"/>
                    <a:gd name="connsiteY505" fmla="*/ 179032 h 218242"/>
                    <a:gd name="connsiteX506" fmla="*/ 174892 w 387297"/>
                    <a:gd name="connsiteY506" fmla="*/ 178157 h 218242"/>
                    <a:gd name="connsiteX507" fmla="*/ 174892 w 387297"/>
                    <a:gd name="connsiteY507" fmla="*/ 177309 h 218242"/>
                    <a:gd name="connsiteX508" fmla="*/ 174892 w 387297"/>
                    <a:gd name="connsiteY508" fmla="*/ 176461 h 218242"/>
                    <a:gd name="connsiteX509" fmla="*/ 174892 w 387297"/>
                    <a:gd name="connsiteY509" fmla="*/ 175612 h 218242"/>
                    <a:gd name="connsiteX510" fmla="*/ 174043 w 387297"/>
                    <a:gd name="connsiteY510" fmla="*/ 173916 h 218242"/>
                    <a:gd name="connsiteX511" fmla="*/ 172318 w 387297"/>
                    <a:gd name="connsiteY511" fmla="*/ 173916 h 218242"/>
                    <a:gd name="connsiteX512" fmla="*/ 170620 w 387297"/>
                    <a:gd name="connsiteY512" fmla="*/ 172192 h 218242"/>
                    <a:gd name="connsiteX513" fmla="*/ 166349 w 387297"/>
                    <a:gd name="connsiteY513" fmla="*/ 171344 h 218242"/>
                    <a:gd name="connsiteX514" fmla="*/ 165500 w 387297"/>
                    <a:gd name="connsiteY514" fmla="*/ 169647 h 218242"/>
                    <a:gd name="connsiteX515" fmla="*/ 163802 w 387297"/>
                    <a:gd name="connsiteY515" fmla="*/ 167076 h 218242"/>
                    <a:gd name="connsiteX516" fmla="*/ 162077 w 387297"/>
                    <a:gd name="connsiteY516" fmla="*/ 165379 h 218242"/>
                    <a:gd name="connsiteX517" fmla="*/ 161228 w 387297"/>
                    <a:gd name="connsiteY517" fmla="*/ 162834 h 218242"/>
                    <a:gd name="connsiteX518" fmla="*/ 161228 w 387297"/>
                    <a:gd name="connsiteY518" fmla="*/ 161985 h 218242"/>
                    <a:gd name="connsiteX519" fmla="*/ 161228 w 387297"/>
                    <a:gd name="connsiteY519" fmla="*/ 161111 h 218242"/>
                    <a:gd name="connsiteX520" fmla="*/ 160379 w 387297"/>
                    <a:gd name="connsiteY520" fmla="*/ 160262 h 218242"/>
                    <a:gd name="connsiteX521" fmla="*/ 160379 w 387297"/>
                    <a:gd name="connsiteY521" fmla="*/ 159414 h 218242"/>
                    <a:gd name="connsiteX522" fmla="*/ 160379 w 387297"/>
                    <a:gd name="connsiteY522" fmla="*/ 156869 h 218242"/>
                    <a:gd name="connsiteX523" fmla="*/ 160379 w 387297"/>
                    <a:gd name="connsiteY523" fmla="*/ 155994 h 218242"/>
                    <a:gd name="connsiteX524" fmla="*/ 160379 w 387297"/>
                    <a:gd name="connsiteY524" fmla="*/ 154297 h 218242"/>
                    <a:gd name="connsiteX525" fmla="*/ 159530 w 387297"/>
                    <a:gd name="connsiteY525" fmla="*/ 152600 h 218242"/>
                    <a:gd name="connsiteX526" fmla="*/ 159530 w 387297"/>
                    <a:gd name="connsiteY526" fmla="*/ 151752 h 218242"/>
                    <a:gd name="connsiteX527" fmla="*/ 156108 w 387297"/>
                    <a:gd name="connsiteY527" fmla="*/ 150029 h 218242"/>
                    <a:gd name="connsiteX528" fmla="*/ 155259 w 387297"/>
                    <a:gd name="connsiteY528" fmla="*/ 150029 h 218242"/>
                    <a:gd name="connsiteX529" fmla="*/ 154410 w 387297"/>
                    <a:gd name="connsiteY529" fmla="*/ 150029 h 218242"/>
                    <a:gd name="connsiteX530" fmla="*/ 151863 w 387297"/>
                    <a:gd name="connsiteY530" fmla="*/ 151752 h 218242"/>
                    <a:gd name="connsiteX531" fmla="*/ 150987 w 387297"/>
                    <a:gd name="connsiteY531" fmla="*/ 151752 h 218242"/>
                    <a:gd name="connsiteX532" fmla="*/ 149289 w 387297"/>
                    <a:gd name="connsiteY532" fmla="*/ 151752 h 218242"/>
                    <a:gd name="connsiteX533" fmla="*/ 145893 w 387297"/>
                    <a:gd name="connsiteY533" fmla="*/ 148332 h 218242"/>
                    <a:gd name="connsiteX534" fmla="*/ 139048 w 387297"/>
                    <a:gd name="connsiteY534" fmla="*/ 142367 h 218242"/>
                    <a:gd name="connsiteX535" fmla="*/ 136501 w 387297"/>
                    <a:gd name="connsiteY535" fmla="*/ 140670 h 218242"/>
                    <a:gd name="connsiteX536" fmla="*/ 130532 w 387297"/>
                    <a:gd name="connsiteY536" fmla="*/ 139822 h 218242"/>
                    <a:gd name="connsiteX537" fmla="*/ 127109 w 387297"/>
                    <a:gd name="connsiteY537" fmla="*/ 139822 h 218242"/>
                    <a:gd name="connsiteX538" fmla="*/ 125412 w 387297"/>
                    <a:gd name="connsiteY538" fmla="*/ 139822 h 218242"/>
                    <a:gd name="connsiteX539" fmla="*/ 124563 w 387297"/>
                    <a:gd name="connsiteY539" fmla="*/ 138947 h 218242"/>
                    <a:gd name="connsiteX540" fmla="*/ 124563 w 387297"/>
                    <a:gd name="connsiteY540" fmla="*/ 138099 h 218242"/>
                    <a:gd name="connsiteX541" fmla="*/ 123714 w 387297"/>
                    <a:gd name="connsiteY541" fmla="*/ 136402 h 218242"/>
                    <a:gd name="connsiteX542" fmla="*/ 121989 w 387297"/>
                    <a:gd name="connsiteY542" fmla="*/ 133830 h 218242"/>
                    <a:gd name="connsiteX543" fmla="*/ 119442 w 387297"/>
                    <a:gd name="connsiteY543" fmla="*/ 131285 h 218242"/>
                    <a:gd name="connsiteX544" fmla="*/ 117718 w 387297"/>
                    <a:gd name="connsiteY544" fmla="*/ 130437 h 218242"/>
                    <a:gd name="connsiteX545" fmla="*/ 115171 w 387297"/>
                    <a:gd name="connsiteY545" fmla="*/ 129588 h 218242"/>
                    <a:gd name="connsiteX546" fmla="*/ 111748 w 387297"/>
                    <a:gd name="connsiteY546" fmla="*/ 127017 h 218242"/>
                    <a:gd name="connsiteX547" fmla="*/ 110899 w 387297"/>
                    <a:gd name="connsiteY547" fmla="*/ 126168 h 218242"/>
                    <a:gd name="connsiteX548" fmla="*/ 110050 w 387297"/>
                    <a:gd name="connsiteY548" fmla="*/ 125320 h 218242"/>
                    <a:gd name="connsiteX549" fmla="*/ 108352 w 387297"/>
                    <a:gd name="connsiteY549" fmla="*/ 125320 h 218242"/>
                    <a:gd name="connsiteX550" fmla="*/ 105779 w 387297"/>
                    <a:gd name="connsiteY550" fmla="*/ 124472 h 218242"/>
                    <a:gd name="connsiteX551" fmla="*/ 102383 w 387297"/>
                    <a:gd name="connsiteY551" fmla="*/ 122748 h 218242"/>
                    <a:gd name="connsiteX552" fmla="*/ 101534 w 387297"/>
                    <a:gd name="connsiteY552" fmla="*/ 121900 h 218242"/>
                    <a:gd name="connsiteX553" fmla="*/ 96413 w 387297"/>
                    <a:gd name="connsiteY553" fmla="*/ 121052 h 218242"/>
                    <a:gd name="connsiteX554" fmla="*/ 86172 w 387297"/>
                    <a:gd name="connsiteY554" fmla="*/ 119355 h 218242"/>
                    <a:gd name="connsiteX555" fmla="*/ 83599 w 387297"/>
                    <a:gd name="connsiteY555" fmla="*/ 119355 h 218242"/>
                    <a:gd name="connsiteX556" fmla="*/ 81901 w 387297"/>
                    <a:gd name="connsiteY556" fmla="*/ 118506 h 218242"/>
                    <a:gd name="connsiteX557" fmla="*/ 72509 w 387297"/>
                    <a:gd name="connsiteY557" fmla="*/ 112541 h 218242"/>
                    <a:gd name="connsiteX558" fmla="*/ 72509 w 387297"/>
                    <a:gd name="connsiteY558" fmla="*/ 111667 h 218242"/>
                    <a:gd name="connsiteX559" fmla="*/ 71660 w 387297"/>
                    <a:gd name="connsiteY559" fmla="*/ 109970 h 218242"/>
                    <a:gd name="connsiteX560" fmla="*/ 70811 w 387297"/>
                    <a:gd name="connsiteY560" fmla="*/ 108273 h 218242"/>
                    <a:gd name="connsiteX561" fmla="*/ 69113 w 387297"/>
                    <a:gd name="connsiteY561" fmla="*/ 107425 h 218242"/>
                    <a:gd name="connsiteX562" fmla="*/ 65690 w 387297"/>
                    <a:gd name="connsiteY562" fmla="*/ 105701 h 218242"/>
                    <a:gd name="connsiteX563" fmla="*/ 61419 w 387297"/>
                    <a:gd name="connsiteY563" fmla="*/ 104853 h 218242"/>
                    <a:gd name="connsiteX564" fmla="*/ 60570 w 387297"/>
                    <a:gd name="connsiteY564" fmla="*/ 104853 h 218242"/>
                    <a:gd name="connsiteX565" fmla="*/ 57174 w 387297"/>
                    <a:gd name="connsiteY565" fmla="*/ 106576 h 218242"/>
                    <a:gd name="connsiteX566" fmla="*/ 56299 w 387297"/>
                    <a:gd name="connsiteY566" fmla="*/ 106576 h 218242"/>
                    <a:gd name="connsiteX567" fmla="*/ 55450 w 387297"/>
                    <a:gd name="connsiteY567" fmla="*/ 104005 h 218242"/>
                    <a:gd name="connsiteX568" fmla="*/ 53752 w 387297"/>
                    <a:gd name="connsiteY568" fmla="*/ 102308 h 218242"/>
                    <a:gd name="connsiteX569" fmla="*/ 52903 w 387297"/>
                    <a:gd name="connsiteY569" fmla="*/ 100585 h 218242"/>
                    <a:gd name="connsiteX570" fmla="*/ 52054 w 387297"/>
                    <a:gd name="connsiteY570" fmla="*/ 100585 h 218242"/>
                    <a:gd name="connsiteX571" fmla="*/ 50329 w 387297"/>
                    <a:gd name="connsiteY571" fmla="*/ 100585 h 218242"/>
                    <a:gd name="connsiteX572" fmla="*/ 50329 w 387297"/>
                    <a:gd name="connsiteY572" fmla="*/ 98888 h 218242"/>
                    <a:gd name="connsiteX573" fmla="*/ 49480 w 387297"/>
                    <a:gd name="connsiteY573" fmla="*/ 98888 h 218242"/>
                    <a:gd name="connsiteX574" fmla="*/ 44360 w 387297"/>
                    <a:gd name="connsiteY574" fmla="*/ 94620 h 218242"/>
                    <a:gd name="connsiteX575" fmla="*/ 43511 w 387297"/>
                    <a:gd name="connsiteY575" fmla="*/ 93771 h 218242"/>
                    <a:gd name="connsiteX576" fmla="*/ 42662 w 387297"/>
                    <a:gd name="connsiteY576" fmla="*/ 93771 h 218242"/>
                    <a:gd name="connsiteX577" fmla="*/ 40115 w 387297"/>
                    <a:gd name="connsiteY577" fmla="*/ 94620 h 218242"/>
                    <a:gd name="connsiteX578" fmla="*/ 34994 w 387297"/>
                    <a:gd name="connsiteY578" fmla="*/ 92923 h 218242"/>
                    <a:gd name="connsiteX579" fmla="*/ 30723 w 387297"/>
                    <a:gd name="connsiteY579" fmla="*/ 92075 h 218242"/>
                    <a:gd name="connsiteX580" fmla="*/ 29025 w 387297"/>
                    <a:gd name="connsiteY580" fmla="*/ 90378 h 218242"/>
                    <a:gd name="connsiteX581" fmla="*/ 29874 w 387297"/>
                    <a:gd name="connsiteY581" fmla="*/ 87806 h 218242"/>
                    <a:gd name="connsiteX582" fmla="*/ 28149 w 387297"/>
                    <a:gd name="connsiteY582" fmla="*/ 86109 h 218242"/>
                    <a:gd name="connsiteX583" fmla="*/ 26451 w 387297"/>
                    <a:gd name="connsiteY583" fmla="*/ 84413 h 218242"/>
                    <a:gd name="connsiteX584" fmla="*/ 25602 w 387297"/>
                    <a:gd name="connsiteY584" fmla="*/ 84413 h 218242"/>
                    <a:gd name="connsiteX585" fmla="*/ 23904 w 387297"/>
                    <a:gd name="connsiteY585" fmla="*/ 84413 h 218242"/>
                    <a:gd name="connsiteX586" fmla="*/ 22180 w 387297"/>
                    <a:gd name="connsiteY586" fmla="*/ 82689 h 218242"/>
                    <a:gd name="connsiteX587" fmla="*/ 21331 w 387297"/>
                    <a:gd name="connsiteY587" fmla="*/ 82689 h 218242"/>
                    <a:gd name="connsiteX588" fmla="*/ 20482 w 387297"/>
                    <a:gd name="connsiteY588" fmla="*/ 81841 h 218242"/>
                    <a:gd name="connsiteX589" fmla="*/ 20482 w 387297"/>
                    <a:gd name="connsiteY589" fmla="*/ 80993 h 218242"/>
                    <a:gd name="connsiteX590" fmla="*/ 19633 w 387297"/>
                    <a:gd name="connsiteY590" fmla="*/ 80993 h 218242"/>
                    <a:gd name="connsiteX591" fmla="*/ 16210 w 387297"/>
                    <a:gd name="connsiteY591" fmla="*/ 80144 h 218242"/>
                    <a:gd name="connsiteX592" fmla="*/ 15361 w 387297"/>
                    <a:gd name="connsiteY592" fmla="*/ 80144 h 218242"/>
                    <a:gd name="connsiteX593" fmla="*/ 14512 w 387297"/>
                    <a:gd name="connsiteY593" fmla="*/ 80993 h 218242"/>
                    <a:gd name="connsiteX594" fmla="*/ 11939 w 387297"/>
                    <a:gd name="connsiteY594" fmla="*/ 80144 h 218242"/>
                    <a:gd name="connsiteX595" fmla="*/ 10241 w 387297"/>
                    <a:gd name="connsiteY595" fmla="*/ 80993 h 218242"/>
                    <a:gd name="connsiteX596" fmla="*/ 7694 w 387297"/>
                    <a:gd name="connsiteY596" fmla="*/ 78421 h 218242"/>
                    <a:gd name="connsiteX597" fmla="*/ 5120 w 387297"/>
                    <a:gd name="connsiteY597" fmla="*/ 78421 h 218242"/>
                    <a:gd name="connsiteX598" fmla="*/ 4271 w 387297"/>
                    <a:gd name="connsiteY598" fmla="*/ 77573 h 218242"/>
                    <a:gd name="connsiteX599" fmla="*/ 4271 w 387297"/>
                    <a:gd name="connsiteY599" fmla="*/ 75876 h 218242"/>
                    <a:gd name="connsiteX600" fmla="*/ 5120 w 387297"/>
                    <a:gd name="connsiteY600" fmla="*/ 75028 h 218242"/>
                    <a:gd name="connsiteX601" fmla="*/ 5120 w 387297"/>
                    <a:gd name="connsiteY601" fmla="*/ 73331 h 218242"/>
                    <a:gd name="connsiteX602" fmla="*/ 4271 w 387297"/>
                    <a:gd name="connsiteY602" fmla="*/ 72456 h 218242"/>
                    <a:gd name="connsiteX603" fmla="*/ 3422 w 387297"/>
                    <a:gd name="connsiteY603" fmla="*/ 69911 h 218242"/>
                    <a:gd name="connsiteX604" fmla="*/ 0 w 387297"/>
                    <a:gd name="connsiteY604" fmla="*/ 66491 h 2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Lst>
                  <a:rect l="l" t="t" r="r" b="b"/>
                  <a:pathLst>
                    <a:path w="387297" h="218242">
                      <a:moveTo>
                        <a:pt x="0" y="66491"/>
                      </a:moveTo>
                      <a:lnTo>
                        <a:pt x="4271" y="62249"/>
                      </a:lnTo>
                      <a:lnTo>
                        <a:pt x="6845" y="61374"/>
                      </a:lnTo>
                      <a:lnTo>
                        <a:pt x="10241" y="57981"/>
                      </a:lnTo>
                      <a:lnTo>
                        <a:pt x="10241" y="56284"/>
                      </a:lnTo>
                      <a:lnTo>
                        <a:pt x="10241" y="55409"/>
                      </a:lnTo>
                      <a:lnTo>
                        <a:pt x="11939" y="52016"/>
                      </a:lnTo>
                      <a:lnTo>
                        <a:pt x="14512" y="49444"/>
                      </a:lnTo>
                      <a:lnTo>
                        <a:pt x="17059" y="46899"/>
                      </a:lnTo>
                      <a:lnTo>
                        <a:pt x="17935" y="46051"/>
                      </a:lnTo>
                      <a:lnTo>
                        <a:pt x="19633" y="46051"/>
                      </a:lnTo>
                      <a:lnTo>
                        <a:pt x="21331" y="46051"/>
                      </a:lnTo>
                      <a:lnTo>
                        <a:pt x="23029" y="45176"/>
                      </a:lnTo>
                      <a:lnTo>
                        <a:pt x="23904" y="45176"/>
                      </a:lnTo>
                      <a:lnTo>
                        <a:pt x="25602" y="45176"/>
                      </a:lnTo>
                      <a:lnTo>
                        <a:pt x="26451" y="43479"/>
                      </a:lnTo>
                      <a:lnTo>
                        <a:pt x="28149" y="43479"/>
                      </a:lnTo>
                      <a:lnTo>
                        <a:pt x="29874" y="43479"/>
                      </a:lnTo>
                      <a:lnTo>
                        <a:pt x="30723" y="43479"/>
                      </a:lnTo>
                      <a:lnTo>
                        <a:pt x="32421" y="42631"/>
                      </a:lnTo>
                      <a:lnTo>
                        <a:pt x="33270" y="40085"/>
                      </a:lnTo>
                      <a:lnTo>
                        <a:pt x="34994" y="38362"/>
                      </a:lnTo>
                      <a:lnTo>
                        <a:pt x="34994" y="37514"/>
                      </a:lnTo>
                      <a:lnTo>
                        <a:pt x="35843" y="36665"/>
                      </a:lnTo>
                      <a:lnTo>
                        <a:pt x="36692" y="35817"/>
                      </a:lnTo>
                      <a:lnTo>
                        <a:pt x="37541" y="34120"/>
                      </a:lnTo>
                      <a:lnTo>
                        <a:pt x="40964" y="30700"/>
                      </a:lnTo>
                      <a:lnTo>
                        <a:pt x="41813" y="29004"/>
                      </a:lnTo>
                      <a:lnTo>
                        <a:pt x="43511" y="28129"/>
                      </a:lnTo>
                      <a:lnTo>
                        <a:pt x="44360" y="29004"/>
                      </a:lnTo>
                      <a:lnTo>
                        <a:pt x="45209" y="26432"/>
                      </a:lnTo>
                      <a:lnTo>
                        <a:pt x="45209" y="25584"/>
                      </a:lnTo>
                      <a:lnTo>
                        <a:pt x="46933" y="24735"/>
                      </a:lnTo>
                      <a:lnTo>
                        <a:pt x="48631" y="23012"/>
                      </a:lnTo>
                      <a:lnTo>
                        <a:pt x="49480" y="21315"/>
                      </a:lnTo>
                      <a:lnTo>
                        <a:pt x="50329" y="20467"/>
                      </a:lnTo>
                      <a:lnTo>
                        <a:pt x="51205" y="15350"/>
                      </a:lnTo>
                      <a:lnTo>
                        <a:pt x="50329" y="14502"/>
                      </a:lnTo>
                      <a:lnTo>
                        <a:pt x="52054" y="12805"/>
                      </a:lnTo>
                      <a:lnTo>
                        <a:pt x="52054" y="11082"/>
                      </a:lnTo>
                      <a:lnTo>
                        <a:pt x="51205" y="10233"/>
                      </a:lnTo>
                      <a:lnTo>
                        <a:pt x="53752" y="8537"/>
                      </a:lnTo>
                      <a:lnTo>
                        <a:pt x="54601" y="8537"/>
                      </a:lnTo>
                      <a:lnTo>
                        <a:pt x="57174" y="5965"/>
                      </a:lnTo>
                      <a:lnTo>
                        <a:pt x="58023" y="5965"/>
                      </a:lnTo>
                      <a:lnTo>
                        <a:pt x="58872" y="5965"/>
                      </a:lnTo>
                      <a:lnTo>
                        <a:pt x="59721" y="5117"/>
                      </a:lnTo>
                      <a:lnTo>
                        <a:pt x="61419" y="6840"/>
                      </a:lnTo>
                      <a:lnTo>
                        <a:pt x="61419" y="8537"/>
                      </a:lnTo>
                      <a:lnTo>
                        <a:pt x="62268" y="9385"/>
                      </a:lnTo>
                      <a:lnTo>
                        <a:pt x="63144" y="9385"/>
                      </a:lnTo>
                      <a:lnTo>
                        <a:pt x="63144" y="10233"/>
                      </a:lnTo>
                      <a:lnTo>
                        <a:pt x="63992" y="11082"/>
                      </a:lnTo>
                      <a:lnTo>
                        <a:pt x="64841" y="12805"/>
                      </a:lnTo>
                      <a:lnTo>
                        <a:pt x="66539" y="14502"/>
                      </a:lnTo>
                      <a:lnTo>
                        <a:pt x="66539" y="15350"/>
                      </a:lnTo>
                      <a:lnTo>
                        <a:pt x="67388" y="17047"/>
                      </a:lnTo>
                      <a:lnTo>
                        <a:pt x="69113" y="17922"/>
                      </a:lnTo>
                      <a:lnTo>
                        <a:pt x="69113" y="19619"/>
                      </a:lnTo>
                      <a:lnTo>
                        <a:pt x="69113" y="20467"/>
                      </a:lnTo>
                      <a:lnTo>
                        <a:pt x="68264" y="21315"/>
                      </a:lnTo>
                      <a:lnTo>
                        <a:pt x="67388" y="22164"/>
                      </a:lnTo>
                      <a:lnTo>
                        <a:pt x="67388" y="23012"/>
                      </a:lnTo>
                      <a:lnTo>
                        <a:pt x="69113" y="22164"/>
                      </a:lnTo>
                      <a:lnTo>
                        <a:pt x="69113" y="23887"/>
                      </a:lnTo>
                      <a:lnTo>
                        <a:pt x="72509" y="22164"/>
                      </a:lnTo>
                      <a:lnTo>
                        <a:pt x="72509" y="23012"/>
                      </a:lnTo>
                      <a:lnTo>
                        <a:pt x="71660" y="23887"/>
                      </a:lnTo>
                      <a:lnTo>
                        <a:pt x="72509" y="24735"/>
                      </a:lnTo>
                      <a:lnTo>
                        <a:pt x="74233" y="25584"/>
                      </a:lnTo>
                      <a:lnTo>
                        <a:pt x="77629" y="25584"/>
                      </a:lnTo>
                      <a:lnTo>
                        <a:pt x="78478" y="24735"/>
                      </a:lnTo>
                      <a:lnTo>
                        <a:pt x="77629" y="23887"/>
                      </a:lnTo>
                      <a:lnTo>
                        <a:pt x="78478" y="22164"/>
                      </a:lnTo>
                      <a:lnTo>
                        <a:pt x="80203" y="20467"/>
                      </a:lnTo>
                      <a:lnTo>
                        <a:pt x="81901" y="19619"/>
                      </a:lnTo>
                      <a:lnTo>
                        <a:pt x="84448" y="20467"/>
                      </a:lnTo>
                      <a:lnTo>
                        <a:pt x="87021" y="17922"/>
                      </a:lnTo>
                      <a:lnTo>
                        <a:pt x="88719" y="18770"/>
                      </a:lnTo>
                      <a:lnTo>
                        <a:pt x="89568" y="18770"/>
                      </a:lnTo>
                      <a:lnTo>
                        <a:pt x="91293" y="19619"/>
                      </a:lnTo>
                      <a:lnTo>
                        <a:pt x="93840" y="19619"/>
                      </a:lnTo>
                      <a:lnTo>
                        <a:pt x="93840" y="20467"/>
                      </a:lnTo>
                      <a:lnTo>
                        <a:pt x="93840" y="23012"/>
                      </a:lnTo>
                      <a:lnTo>
                        <a:pt x="92991" y="23887"/>
                      </a:lnTo>
                      <a:lnTo>
                        <a:pt x="96413" y="27280"/>
                      </a:lnTo>
                      <a:lnTo>
                        <a:pt x="98960" y="27280"/>
                      </a:lnTo>
                      <a:lnTo>
                        <a:pt x="100658" y="27280"/>
                      </a:lnTo>
                      <a:lnTo>
                        <a:pt x="103232" y="29004"/>
                      </a:lnTo>
                      <a:lnTo>
                        <a:pt x="104930" y="30700"/>
                      </a:lnTo>
                      <a:lnTo>
                        <a:pt x="113473" y="34120"/>
                      </a:lnTo>
                      <a:lnTo>
                        <a:pt x="114322" y="35817"/>
                      </a:lnTo>
                      <a:lnTo>
                        <a:pt x="116020" y="35817"/>
                      </a:lnTo>
                      <a:lnTo>
                        <a:pt x="116020" y="36665"/>
                      </a:lnTo>
                      <a:lnTo>
                        <a:pt x="116020" y="37514"/>
                      </a:lnTo>
                      <a:lnTo>
                        <a:pt x="117718" y="39211"/>
                      </a:lnTo>
                      <a:lnTo>
                        <a:pt x="120291" y="42631"/>
                      </a:lnTo>
                      <a:lnTo>
                        <a:pt x="121989" y="44327"/>
                      </a:lnTo>
                      <a:lnTo>
                        <a:pt x="122838" y="45176"/>
                      </a:lnTo>
                      <a:lnTo>
                        <a:pt x="124563" y="46899"/>
                      </a:lnTo>
                      <a:lnTo>
                        <a:pt x="124563" y="47747"/>
                      </a:lnTo>
                      <a:lnTo>
                        <a:pt x="124563" y="48596"/>
                      </a:lnTo>
                      <a:lnTo>
                        <a:pt x="125412" y="50292"/>
                      </a:lnTo>
                      <a:lnTo>
                        <a:pt x="126260" y="50292"/>
                      </a:lnTo>
                      <a:lnTo>
                        <a:pt x="126260" y="52016"/>
                      </a:lnTo>
                      <a:lnTo>
                        <a:pt x="126260" y="52864"/>
                      </a:lnTo>
                      <a:lnTo>
                        <a:pt x="126260" y="53712"/>
                      </a:lnTo>
                      <a:lnTo>
                        <a:pt x="126260" y="54561"/>
                      </a:lnTo>
                      <a:lnTo>
                        <a:pt x="128807" y="52016"/>
                      </a:lnTo>
                      <a:lnTo>
                        <a:pt x="130532" y="51167"/>
                      </a:lnTo>
                      <a:lnTo>
                        <a:pt x="135652" y="54561"/>
                      </a:lnTo>
                      <a:lnTo>
                        <a:pt x="133928" y="56284"/>
                      </a:lnTo>
                      <a:lnTo>
                        <a:pt x="133928" y="57981"/>
                      </a:lnTo>
                      <a:lnTo>
                        <a:pt x="133928" y="58829"/>
                      </a:lnTo>
                      <a:lnTo>
                        <a:pt x="134777" y="59677"/>
                      </a:lnTo>
                      <a:lnTo>
                        <a:pt x="137350" y="57981"/>
                      </a:lnTo>
                      <a:lnTo>
                        <a:pt x="139048" y="57132"/>
                      </a:lnTo>
                      <a:lnTo>
                        <a:pt x="140773" y="54561"/>
                      </a:lnTo>
                      <a:lnTo>
                        <a:pt x="141622" y="54561"/>
                      </a:lnTo>
                      <a:lnTo>
                        <a:pt x="145018" y="56284"/>
                      </a:lnTo>
                      <a:lnTo>
                        <a:pt x="145893" y="57132"/>
                      </a:lnTo>
                      <a:lnTo>
                        <a:pt x="148440" y="60526"/>
                      </a:lnTo>
                      <a:lnTo>
                        <a:pt x="147591" y="63097"/>
                      </a:lnTo>
                      <a:lnTo>
                        <a:pt x="148440" y="64794"/>
                      </a:lnTo>
                      <a:lnTo>
                        <a:pt x="148440" y="63097"/>
                      </a:lnTo>
                      <a:lnTo>
                        <a:pt x="149289" y="64794"/>
                      </a:lnTo>
                      <a:lnTo>
                        <a:pt x="152712" y="64794"/>
                      </a:lnTo>
                      <a:lnTo>
                        <a:pt x="155259" y="69063"/>
                      </a:lnTo>
                      <a:lnTo>
                        <a:pt x="158681" y="70759"/>
                      </a:lnTo>
                      <a:lnTo>
                        <a:pt x="161228" y="73331"/>
                      </a:lnTo>
                      <a:lnTo>
                        <a:pt x="162077" y="73331"/>
                      </a:lnTo>
                      <a:lnTo>
                        <a:pt x="162953" y="72456"/>
                      </a:lnTo>
                      <a:lnTo>
                        <a:pt x="163802" y="72456"/>
                      </a:lnTo>
                      <a:lnTo>
                        <a:pt x="163802" y="71608"/>
                      </a:lnTo>
                      <a:lnTo>
                        <a:pt x="162953" y="70759"/>
                      </a:lnTo>
                      <a:lnTo>
                        <a:pt x="162953" y="69063"/>
                      </a:lnTo>
                      <a:lnTo>
                        <a:pt x="165500" y="67339"/>
                      </a:lnTo>
                      <a:lnTo>
                        <a:pt x="165500" y="66491"/>
                      </a:lnTo>
                      <a:lnTo>
                        <a:pt x="164651" y="65643"/>
                      </a:lnTo>
                      <a:lnTo>
                        <a:pt x="166349" y="62249"/>
                      </a:lnTo>
                      <a:lnTo>
                        <a:pt x="168073" y="60526"/>
                      </a:lnTo>
                      <a:lnTo>
                        <a:pt x="168922" y="60526"/>
                      </a:lnTo>
                      <a:lnTo>
                        <a:pt x="171469" y="59677"/>
                      </a:lnTo>
                      <a:lnTo>
                        <a:pt x="170620" y="59677"/>
                      </a:lnTo>
                      <a:lnTo>
                        <a:pt x="171469" y="58829"/>
                      </a:lnTo>
                      <a:lnTo>
                        <a:pt x="174043" y="58829"/>
                      </a:lnTo>
                      <a:lnTo>
                        <a:pt x="174892" y="59677"/>
                      </a:lnTo>
                      <a:lnTo>
                        <a:pt x="175741" y="61374"/>
                      </a:lnTo>
                      <a:lnTo>
                        <a:pt x="180861" y="61374"/>
                      </a:lnTo>
                      <a:lnTo>
                        <a:pt x="185982" y="58829"/>
                      </a:lnTo>
                      <a:lnTo>
                        <a:pt x="193649" y="59677"/>
                      </a:lnTo>
                      <a:lnTo>
                        <a:pt x="195347" y="60526"/>
                      </a:lnTo>
                      <a:lnTo>
                        <a:pt x="197920" y="63946"/>
                      </a:lnTo>
                      <a:lnTo>
                        <a:pt x="199618" y="64794"/>
                      </a:lnTo>
                      <a:lnTo>
                        <a:pt x="199618" y="63946"/>
                      </a:lnTo>
                      <a:lnTo>
                        <a:pt x="200467" y="64794"/>
                      </a:lnTo>
                      <a:lnTo>
                        <a:pt x="201316" y="64794"/>
                      </a:lnTo>
                      <a:lnTo>
                        <a:pt x="201316" y="65643"/>
                      </a:lnTo>
                      <a:lnTo>
                        <a:pt x="202192" y="66491"/>
                      </a:lnTo>
                      <a:lnTo>
                        <a:pt x="203041" y="65643"/>
                      </a:lnTo>
                      <a:lnTo>
                        <a:pt x="203041" y="66491"/>
                      </a:lnTo>
                      <a:lnTo>
                        <a:pt x="203890" y="65643"/>
                      </a:lnTo>
                      <a:lnTo>
                        <a:pt x="203890" y="66491"/>
                      </a:lnTo>
                      <a:lnTo>
                        <a:pt x="204739" y="66491"/>
                      </a:lnTo>
                      <a:lnTo>
                        <a:pt x="204739" y="67339"/>
                      </a:lnTo>
                      <a:lnTo>
                        <a:pt x="204739" y="68214"/>
                      </a:lnTo>
                      <a:lnTo>
                        <a:pt x="206437" y="67339"/>
                      </a:lnTo>
                      <a:lnTo>
                        <a:pt x="207312" y="67339"/>
                      </a:lnTo>
                      <a:lnTo>
                        <a:pt x="209010" y="66491"/>
                      </a:lnTo>
                      <a:lnTo>
                        <a:pt x="209859" y="66491"/>
                      </a:lnTo>
                      <a:lnTo>
                        <a:pt x="209859" y="65643"/>
                      </a:lnTo>
                      <a:lnTo>
                        <a:pt x="209859" y="64794"/>
                      </a:lnTo>
                      <a:lnTo>
                        <a:pt x="209010" y="64794"/>
                      </a:lnTo>
                      <a:lnTo>
                        <a:pt x="209010" y="61374"/>
                      </a:lnTo>
                      <a:lnTo>
                        <a:pt x="217527" y="58829"/>
                      </a:lnTo>
                      <a:lnTo>
                        <a:pt x="218402" y="57981"/>
                      </a:lnTo>
                      <a:lnTo>
                        <a:pt x="219251" y="57132"/>
                      </a:lnTo>
                      <a:lnTo>
                        <a:pt x="219251" y="56284"/>
                      </a:lnTo>
                      <a:lnTo>
                        <a:pt x="220100" y="54561"/>
                      </a:lnTo>
                      <a:lnTo>
                        <a:pt x="220949" y="54561"/>
                      </a:lnTo>
                      <a:lnTo>
                        <a:pt x="221798" y="55409"/>
                      </a:lnTo>
                      <a:lnTo>
                        <a:pt x="222647" y="54561"/>
                      </a:lnTo>
                      <a:lnTo>
                        <a:pt x="223496" y="53712"/>
                      </a:lnTo>
                      <a:lnTo>
                        <a:pt x="224372" y="53712"/>
                      </a:lnTo>
                      <a:lnTo>
                        <a:pt x="224372" y="52864"/>
                      </a:lnTo>
                      <a:lnTo>
                        <a:pt x="226070" y="52016"/>
                      </a:lnTo>
                      <a:lnTo>
                        <a:pt x="226070" y="51167"/>
                      </a:lnTo>
                      <a:lnTo>
                        <a:pt x="227768" y="51167"/>
                      </a:lnTo>
                      <a:lnTo>
                        <a:pt x="227768" y="52864"/>
                      </a:lnTo>
                      <a:lnTo>
                        <a:pt x="228617" y="53712"/>
                      </a:lnTo>
                      <a:lnTo>
                        <a:pt x="229492" y="52016"/>
                      </a:lnTo>
                      <a:lnTo>
                        <a:pt x="230341" y="52864"/>
                      </a:lnTo>
                      <a:lnTo>
                        <a:pt x="232039" y="52864"/>
                      </a:lnTo>
                      <a:lnTo>
                        <a:pt x="233737" y="52016"/>
                      </a:lnTo>
                      <a:lnTo>
                        <a:pt x="235462" y="52864"/>
                      </a:lnTo>
                      <a:lnTo>
                        <a:pt x="236311" y="52016"/>
                      </a:lnTo>
                      <a:lnTo>
                        <a:pt x="237160" y="51167"/>
                      </a:lnTo>
                      <a:lnTo>
                        <a:pt x="236311" y="50292"/>
                      </a:lnTo>
                      <a:lnTo>
                        <a:pt x="236311" y="49444"/>
                      </a:lnTo>
                      <a:lnTo>
                        <a:pt x="238009" y="50292"/>
                      </a:lnTo>
                      <a:lnTo>
                        <a:pt x="238858" y="50292"/>
                      </a:lnTo>
                      <a:lnTo>
                        <a:pt x="239707" y="49444"/>
                      </a:lnTo>
                      <a:lnTo>
                        <a:pt x="240582" y="47747"/>
                      </a:lnTo>
                      <a:lnTo>
                        <a:pt x="241431" y="46899"/>
                      </a:lnTo>
                      <a:lnTo>
                        <a:pt x="242280" y="46051"/>
                      </a:lnTo>
                      <a:lnTo>
                        <a:pt x="242280" y="46899"/>
                      </a:lnTo>
                      <a:lnTo>
                        <a:pt x="243129" y="46051"/>
                      </a:lnTo>
                      <a:lnTo>
                        <a:pt x="243978" y="46899"/>
                      </a:lnTo>
                      <a:lnTo>
                        <a:pt x="243978" y="46051"/>
                      </a:lnTo>
                      <a:lnTo>
                        <a:pt x="244827" y="46051"/>
                      </a:lnTo>
                      <a:lnTo>
                        <a:pt x="246552" y="45176"/>
                      </a:lnTo>
                      <a:lnTo>
                        <a:pt x="247401" y="46051"/>
                      </a:lnTo>
                      <a:lnTo>
                        <a:pt x="248250" y="46051"/>
                      </a:lnTo>
                      <a:lnTo>
                        <a:pt x="248250" y="46899"/>
                      </a:lnTo>
                      <a:lnTo>
                        <a:pt x="249098" y="46899"/>
                      </a:lnTo>
                      <a:lnTo>
                        <a:pt x="249098" y="46051"/>
                      </a:lnTo>
                      <a:lnTo>
                        <a:pt x="249947" y="46899"/>
                      </a:lnTo>
                      <a:lnTo>
                        <a:pt x="252521" y="46051"/>
                      </a:lnTo>
                      <a:lnTo>
                        <a:pt x="252521" y="45176"/>
                      </a:lnTo>
                      <a:lnTo>
                        <a:pt x="250796" y="44327"/>
                      </a:lnTo>
                      <a:lnTo>
                        <a:pt x="250796" y="42631"/>
                      </a:lnTo>
                      <a:lnTo>
                        <a:pt x="249947" y="41782"/>
                      </a:lnTo>
                      <a:lnTo>
                        <a:pt x="248250" y="41782"/>
                      </a:lnTo>
                      <a:lnTo>
                        <a:pt x="248250" y="40085"/>
                      </a:lnTo>
                      <a:lnTo>
                        <a:pt x="248250" y="39211"/>
                      </a:lnTo>
                      <a:lnTo>
                        <a:pt x="247401" y="38362"/>
                      </a:lnTo>
                      <a:lnTo>
                        <a:pt x="247401" y="36665"/>
                      </a:lnTo>
                      <a:lnTo>
                        <a:pt x="249947" y="36665"/>
                      </a:lnTo>
                      <a:lnTo>
                        <a:pt x="251672" y="36665"/>
                      </a:lnTo>
                      <a:lnTo>
                        <a:pt x="253370" y="34969"/>
                      </a:lnTo>
                      <a:lnTo>
                        <a:pt x="253370" y="33245"/>
                      </a:lnTo>
                      <a:lnTo>
                        <a:pt x="254219" y="33245"/>
                      </a:lnTo>
                      <a:lnTo>
                        <a:pt x="255068" y="32397"/>
                      </a:lnTo>
                      <a:lnTo>
                        <a:pt x="255917" y="29852"/>
                      </a:lnTo>
                      <a:lnTo>
                        <a:pt x="256766" y="29852"/>
                      </a:lnTo>
                      <a:lnTo>
                        <a:pt x="257641" y="29852"/>
                      </a:lnTo>
                      <a:lnTo>
                        <a:pt x="258490" y="29004"/>
                      </a:lnTo>
                      <a:lnTo>
                        <a:pt x="259339" y="29004"/>
                      </a:lnTo>
                      <a:lnTo>
                        <a:pt x="260188" y="29004"/>
                      </a:lnTo>
                      <a:lnTo>
                        <a:pt x="261886" y="29004"/>
                      </a:lnTo>
                      <a:lnTo>
                        <a:pt x="262762" y="29004"/>
                      </a:lnTo>
                      <a:lnTo>
                        <a:pt x="263611" y="29004"/>
                      </a:lnTo>
                      <a:lnTo>
                        <a:pt x="263611" y="28129"/>
                      </a:lnTo>
                      <a:lnTo>
                        <a:pt x="265309" y="27280"/>
                      </a:lnTo>
                      <a:lnTo>
                        <a:pt x="267007" y="25584"/>
                      </a:lnTo>
                      <a:lnTo>
                        <a:pt x="267007" y="24735"/>
                      </a:lnTo>
                      <a:lnTo>
                        <a:pt x="267856" y="23887"/>
                      </a:lnTo>
                      <a:lnTo>
                        <a:pt x="267007" y="22164"/>
                      </a:lnTo>
                      <a:lnTo>
                        <a:pt x="265309" y="21315"/>
                      </a:lnTo>
                      <a:lnTo>
                        <a:pt x="264460" y="19619"/>
                      </a:lnTo>
                      <a:lnTo>
                        <a:pt x="265309" y="17922"/>
                      </a:lnTo>
                      <a:lnTo>
                        <a:pt x="270429" y="16199"/>
                      </a:lnTo>
                      <a:lnTo>
                        <a:pt x="272976" y="12805"/>
                      </a:lnTo>
                      <a:lnTo>
                        <a:pt x="277248" y="11957"/>
                      </a:lnTo>
                      <a:lnTo>
                        <a:pt x="280670" y="12805"/>
                      </a:lnTo>
                      <a:lnTo>
                        <a:pt x="282368" y="11082"/>
                      </a:lnTo>
                      <a:lnTo>
                        <a:pt x="284066" y="11082"/>
                      </a:lnTo>
                      <a:lnTo>
                        <a:pt x="284942" y="11082"/>
                      </a:lnTo>
                      <a:lnTo>
                        <a:pt x="285791" y="11082"/>
                      </a:lnTo>
                      <a:lnTo>
                        <a:pt x="285791" y="10233"/>
                      </a:lnTo>
                      <a:lnTo>
                        <a:pt x="287489" y="9385"/>
                      </a:lnTo>
                      <a:lnTo>
                        <a:pt x="288338" y="8537"/>
                      </a:lnTo>
                      <a:lnTo>
                        <a:pt x="290036" y="8537"/>
                      </a:lnTo>
                      <a:lnTo>
                        <a:pt x="290911" y="8537"/>
                      </a:lnTo>
                      <a:lnTo>
                        <a:pt x="291760" y="6840"/>
                      </a:lnTo>
                      <a:lnTo>
                        <a:pt x="291760" y="5965"/>
                      </a:lnTo>
                      <a:lnTo>
                        <a:pt x="292609" y="5965"/>
                      </a:lnTo>
                      <a:lnTo>
                        <a:pt x="293458" y="5965"/>
                      </a:lnTo>
                      <a:lnTo>
                        <a:pt x="294307" y="5117"/>
                      </a:lnTo>
                      <a:lnTo>
                        <a:pt x="295156" y="5965"/>
                      </a:lnTo>
                      <a:lnTo>
                        <a:pt x="298579" y="5117"/>
                      </a:lnTo>
                      <a:lnTo>
                        <a:pt x="300277" y="6840"/>
                      </a:lnTo>
                      <a:lnTo>
                        <a:pt x="301126" y="6840"/>
                      </a:lnTo>
                      <a:lnTo>
                        <a:pt x="302850" y="6840"/>
                      </a:lnTo>
                      <a:lnTo>
                        <a:pt x="303699" y="5117"/>
                      </a:lnTo>
                      <a:lnTo>
                        <a:pt x="305397" y="5965"/>
                      </a:lnTo>
                      <a:lnTo>
                        <a:pt x="307095" y="4268"/>
                      </a:lnTo>
                      <a:lnTo>
                        <a:pt x="307971" y="4268"/>
                      </a:lnTo>
                      <a:lnTo>
                        <a:pt x="308820" y="5965"/>
                      </a:lnTo>
                      <a:lnTo>
                        <a:pt x="308820" y="5117"/>
                      </a:lnTo>
                      <a:lnTo>
                        <a:pt x="308820" y="6840"/>
                      </a:lnTo>
                      <a:lnTo>
                        <a:pt x="307971" y="8537"/>
                      </a:lnTo>
                      <a:lnTo>
                        <a:pt x="308820" y="9385"/>
                      </a:lnTo>
                      <a:lnTo>
                        <a:pt x="307971" y="10233"/>
                      </a:lnTo>
                      <a:lnTo>
                        <a:pt x="308820" y="10233"/>
                      </a:lnTo>
                      <a:lnTo>
                        <a:pt x="309669" y="11082"/>
                      </a:lnTo>
                      <a:lnTo>
                        <a:pt x="311366" y="11957"/>
                      </a:lnTo>
                      <a:lnTo>
                        <a:pt x="313091" y="12805"/>
                      </a:lnTo>
                      <a:lnTo>
                        <a:pt x="314789" y="11957"/>
                      </a:lnTo>
                      <a:lnTo>
                        <a:pt x="315638" y="11957"/>
                      </a:lnTo>
                      <a:lnTo>
                        <a:pt x="316487" y="11957"/>
                      </a:lnTo>
                      <a:lnTo>
                        <a:pt x="317336" y="11082"/>
                      </a:lnTo>
                      <a:lnTo>
                        <a:pt x="319060" y="11957"/>
                      </a:lnTo>
                      <a:lnTo>
                        <a:pt x="319909" y="10233"/>
                      </a:lnTo>
                      <a:lnTo>
                        <a:pt x="322456" y="10233"/>
                      </a:lnTo>
                      <a:lnTo>
                        <a:pt x="324181" y="8537"/>
                      </a:lnTo>
                      <a:lnTo>
                        <a:pt x="325030" y="8537"/>
                      </a:lnTo>
                      <a:lnTo>
                        <a:pt x="325879" y="8537"/>
                      </a:lnTo>
                      <a:lnTo>
                        <a:pt x="326728" y="8537"/>
                      </a:lnTo>
                      <a:lnTo>
                        <a:pt x="327577" y="7688"/>
                      </a:lnTo>
                      <a:lnTo>
                        <a:pt x="329275" y="5965"/>
                      </a:lnTo>
                      <a:lnTo>
                        <a:pt x="331848" y="5965"/>
                      </a:lnTo>
                      <a:lnTo>
                        <a:pt x="332697" y="4268"/>
                      </a:lnTo>
                      <a:lnTo>
                        <a:pt x="333546" y="3420"/>
                      </a:lnTo>
                      <a:lnTo>
                        <a:pt x="334395" y="3420"/>
                      </a:lnTo>
                      <a:lnTo>
                        <a:pt x="335271" y="3420"/>
                      </a:lnTo>
                      <a:lnTo>
                        <a:pt x="336120" y="1723"/>
                      </a:lnTo>
                      <a:lnTo>
                        <a:pt x="337818" y="1723"/>
                      </a:lnTo>
                      <a:lnTo>
                        <a:pt x="338667" y="848"/>
                      </a:lnTo>
                      <a:lnTo>
                        <a:pt x="339516" y="0"/>
                      </a:lnTo>
                      <a:lnTo>
                        <a:pt x="339516" y="1723"/>
                      </a:lnTo>
                      <a:lnTo>
                        <a:pt x="341240" y="0"/>
                      </a:lnTo>
                      <a:lnTo>
                        <a:pt x="342938" y="0"/>
                      </a:lnTo>
                      <a:lnTo>
                        <a:pt x="342938" y="848"/>
                      </a:lnTo>
                      <a:lnTo>
                        <a:pt x="343787" y="0"/>
                      </a:lnTo>
                      <a:lnTo>
                        <a:pt x="343787" y="848"/>
                      </a:lnTo>
                      <a:lnTo>
                        <a:pt x="344636" y="1723"/>
                      </a:lnTo>
                      <a:lnTo>
                        <a:pt x="344636" y="848"/>
                      </a:lnTo>
                      <a:lnTo>
                        <a:pt x="346361" y="848"/>
                      </a:lnTo>
                      <a:lnTo>
                        <a:pt x="346361" y="0"/>
                      </a:lnTo>
                      <a:lnTo>
                        <a:pt x="347210" y="0"/>
                      </a:lnTo>
                      <a:lnTo>
                        <a:pt x="348059" y="0"/>
                      </a:lnTo>
                      <a:lnTo>
                        <a:pt x="348908" y="0"/>
                      </a:lnTo>
                      <a:lnTo>
                        <a:pt x="348059" y="1723"/>
                      </a:lnTo>
                      <a:lnTo>
                        <a:pt x="348908" y="1723"/>
                      </a:lnTo>
                      <a:lnTo>
                        <a:pt x="348908" y="2572"/>
                      </a:lnTo>
                      <a:lnTo>
                        <a:pt x="349757" y="3420"/>
                      </a:lnTo>
                      <a:lnTo>
                        <a:pt x="352330" y="3420"/>
                      </a:lnTo>
                      <a:lnTo>
                        <a:pt x="352330" y="2572"/>
                      </a:lnTo>
                      <a:lnTo>
                        <a:pt x="354028" y="2572"/>
                      </a:lnTo>
                      <a:lnTo>
                        <a:pt x="354877" y="2572"/>
                      </a:lnTo>
                      <a:lnTo>
                        <a:pt x="355726" y="2572"/>
                      </a:lnTo>
                      <a:lnTo>
                        <a:pt x="356575" y="4268"/>
                      </a:lnTo>
                      <a:lnTo>
                        <a:pt x="362545" y="5965"/>
                      </a:lnTo>
                      <a:lnTo>
                        <a:pt x="369390" y="7688"/>
                      </a:lnTo>
                      <a:lnTo>
                        <a:pt x="370239" y="7688"/>
                      </a:lnTo>
                      <a:lnTo>
                        <a:pt x="371937" y="7688"/>
                      </a:lnTo>
                      <a:lnTo>
                        <a:pt x="375359" y="9385"/>
                      </a:lnTo>
                      <a:lnTo>
                        <a:pt x="377057" y="8537"/>
                      </a:lnTo>
                      <a:lnTo>
                        <a:pt x="378755" y="9385"/>
                      </a:lnTo>
                      <a:lnTo>
                        <a:pt x="380479" y="9385"/>
                      </a:lnTo>
                      <a:lnTo>
                        <a:pt x="381328" y="9385"/>
                      </a:lnTo>
                      <a:lnTo>
                        <a:pt x="384724" y="9385"/>
                      </a:lnTo>
                      <a:lnTo>
                        <a:pt x="387298" y="11082"/>
                      </a:lnTo>
                      <a:lnTo>
                        <a:pt x="387298" y="12805"/>
                      </a:lnTo>
                      <a:lnTo>
                        <a:pt x="387298" y="13653"/>
                      </a:lnTo>
                      <a:lnTo>
                        <a:pt x="385600" y="15350"/>
                      </a:lnTo>
                      <a:lnTo>
                        <a:pt x="384724" y="17922"/>
                      </a:lnTo>
                      <a:lnTo>
                        <a:pt x="383875" y="20467"/>
                      </a:lnTo>
                      <a:lnTo>
                        <a:pt x="383026" y="21315"/>
                      </a:lnTo>
                      <a:lnTo>
                        <a:pt x="380479" y="23887"/>
                      </a:lnTo>
                      <a:lnTo>
                        <a:pt x="378755" y="26432"/>
                      </a:lnTo>
                      <a:lnTo>
                        <a:pt x="377906" y="27280"/>
                      </a:lnTo>
                      <a:lnTo>
                        <a:pt x="377057" y="29852"/>
                      </a:lnTo>
                      <a:lnTo>
                        <a:pt x="377057" y="31549"/>
                      </a:lnTo>
                      <a:lnTo>
                        <a:pt x="376208" y="32397"/>
                      </a:lnTo>
                      <a:lnTo>
                        <a:pt x="377057" y="32397"/>
                      </a:lnTo>
                      <a:lnTo>
                        <a:pt x="376208" y="33245"/>
                      </a:lnTo>
                      <a:lnTo>
                        <a:pt x="374510" y="34969"/>
                      </a:lnTo>
                      <a:lnTo>
                        <a:pt x="374510" y="35817"/>
                      </a:lnTo>
                      <a:lnTo>
                        <a:pt x="374510" y="36665"/>
                      </a:lnTo>
                      <a:lnTo>
                        <a:pt x="372785" y="38362"/>
                      </a:lnTo>
                      <a:lnTo>
                        <a:pt x="372785" y="39211"/>
                      </a:lnTo>
                      <a:lnTo>
                        <a:pt x="371088" y="40085"/>
                      </a:lnTo>
                      <a:lnTo>
                        <a:pt x="371088" y="42631"/>
                      </a:lnTo>
                      <a:lnTo>
                        <a:pt x="370239" y="43479"/>
                      </a:lnTo>
                      <a:lnTo>
                        <a:pt x="369390" y="43479"/>
                      </a:lnTo>
                      <a:lnTo>
                        <a:pt x="369390" y="46051"/>
                      </a:lnTo>
                      <a:lnTo>
                        <a:pt x="369390" y="46899"/>
                      </a:lnTo>
                      <a:lnTo>
                        <a:pt x="368541" y="48596"/>
                      </a:lnTo>
                      <a:lnTo>
                        <a:pt x="366816" y="49444"/>
                      </a:lnTo>
                      <a:lnTo>
                        <a:pt x="365967" y="50292"/>
                      </a:lnTo>
                      <a:lnTo>
                        <a:pt x="365967" y="51167"/>
                      </a:lnTo>
                      <a:lnTo>
                        <a:pt x="365118" y="52864"/>
                      </a:lnTo>
                      <a:lnTo>
                        <a:pt x="363420" y="53712"/>
                      </a:lnTo>
                      <a:lnTo>
                        <a:pt x="363420" y="54561"/>
                      </a:lnTo>
                      <a:lnTo>
                        <a:pt x="362545" y="57132"/>
                      </a:lnTo>
                      <a:lnTo>
                        <a:pt x="359998" y="59677"/>
                      </a:lnTo>
                      <a:lnTo>
                        <a:pt x="358300" y="60526"/>
                      </a:lnTo>
                      <a:lnTo>
                        <a:pt x="356575" y="63097"/>
                      </a:lnTo>
                      <a:lnTo>
                        <a:pt x="354877" y="63946"/>
                      </a:lnTo>
                      <a:lnTo>
                        <a:pt x="354028" y="64794"/>
                      </a:lnTo>
                      <a:lnTo>
                        <a:pt x="354877" y="64794"/>
                      </a:lnTo>
                      <a:lnTo>
                        <a:pt x="352330" y="65643"/>
                      </a:lnTo>
                      <a:lnTo>
                        <a:pt x="351455" y="66491"/>
                      </a:lnTo>
                      <a:lnTo>
                        <a:pt x="351455" y="67339"/>
                      </a:lnTo>
                      <a:lnTo>
                        <a:pt x="348908" y="68214"/>
                      </a:lnTo>
                      <a:lnTo>
                        <a:pt x="348059" y="69063"/>
                      </a:lnTo>
                      <a:lnTo>
                        <a:pt x="345485" y="71608"/>
                      </a:lnTo>
                      <a:lnTo>
                        <a:pt x="344636" y="73331"/>
                      </a:lnTo>
                      <a:lnTo>
                        <a:pt x="343787" y="77573"/>
                      </a:lnTo>
                      <a:lnTo>
                        <a:pt x="342089" y="80993"/>
                      </a:lnTo>
                      <a:lnTo>
                        <a:pt x="340365" y="80993"/>
                      </a:lnTo>
                      <a:lnTo>
                        <a:pt x="340365" y="82689"/>
                      </a:lnTo>
                      <a:lnTo>
                        <a:pt x="339516" y="82689"/>
                      </a:lnTo>
                      <a:lnTo>
                        <a:pt x="336969" y="85261"/>
                      </a:lnTo>
                      <a:lnTo>
                        <a:pt x="336120" y="86958"/>
                      </a:lnTo>
                      <a:lnTo>
                        <a:pt x="332697" y="89503"/>
                      </a:lnTo>
                      <a:lnTo>
                        <a:pt x="332697" y="92075"/>
                      </a:lnTo>
                      <a:lnTo>
                        <a:pt x="330999" y="92075"/>
                      </a:lnTo>
                      <a:lnTo>
                        <a:pt x="329275" y="93771"/>
                      </a:lnTo>
                      <a:lnTo>
                        <a:pt x="329275" y="94620"/>
                      </a:lnTo>
                      <a:lnTo>
                        <a:pt x="327577" y="95494"/>
                      </a:lnTo>
                      <a:lnTo>
                        <a:pt x="325879" y="97191"/>
                      </a:lnTo>
                      <a:lnTo>
                        <a:pt x="325030" y="97191"/>
                      </a:lnTo>
                      <a:lnTo>
                        <a:pt x="323305" y="99736"/>
                      </a:lnTo>
                      <a:lnTo>
                        <a:pt x="321607" y="101460"/>
                      </a:lnTo>
                      <a:lnTo>
                        <a:pt x="320758" y="103156"/>
                      </a:lnTo>
                      <a:lnTo>
                        <a:pt x="319060" y="105701"/>
                      </a:lnTo>
                      <a:lnTo>
                        <a:pt x="319060" y="107425"/>
                      </a:lnTo>
                      <a:lnTo>
                        <a:pt x="319060" y="109970"/>
                      </a:lnTo>
                      <a:lnTo>
                        <a:pt x="317336" y="109970"/>
                      </a:lnTo>
                      <a:lnTo>
                        <a:pt x="315638" y="112541"/>
                      </a:lnTo>
                      <a:lnTo>
                        <a:pt x="314789" y="111667"/>
                      </a:lnTo>
                      <a:lnTo>
                        <a:pt x="315638" y="111667"/>
                      </a:lnTo>
                      <a:lnTo>
                        <a:pt x="315638" y="110818"/>
                      </a:lnTo>
                      <a:lnTo>
                        <a:pt x="314789" y="110818"/>
                      </a:lnTo>
                      <a:lnTo>
                        <a:pt x="311366" y="111667"/>
                      </a:lnTo>
                      <a:lnTo>
                        <a:pt x="307971" y="115935"/>
                      </a:lnTo>
                      <a:lnTo>
                        <a:pt x="307095" y="115935"/>
                      </a:lnTo>
                      <a:lnTo>
                        <a:pt x="304548" y="118506"/>
                      </a:lnTo>
                      <a:lnTo>
                        <a:pt x="303699" y="120203"/>
                      </a:lnTo>
                      <a:lnTo>
                        <a:pt x="304548" y="119355"/>
                      </a:lnTo>
                      <a:lnTo>
                        <a:pt x="299428" y="125320"/>
                      </a:lnTo>
                      <a:lnTo>
                        <a:pt x="296881" y="129588"/>
                      </a:lnTo>
                      <a:lnTo>
                        <a:pt x="295156" y="132133"/>
                      </a:lnTo>
                      <a:lnTo>
                        <a:pt x="293458" y="136402"/>
                      </a:lnTo>
                      <a:lnTo>
                        <a:pt x="288338" y="140670"/>
                      </a:lnTo>
                      <a:lnTo>
                        <a:pt x="285791" y="145787"/>
                      </a:lnTo>
                      <a:lnTo>
                        <a:pt x="284066" y="148332"/>
                      </a:lnTo>
                      <a:lnTo>
                        <a:pt x="280670" y="153449"/>
                      </a:lnTo>
                      <a:lnTo>
                        <a:pt x="277248" y="159414"/>
                      </a:lnTo>
                      <a:lnTo>
                        <a:pt x="275550" y="161111"/>
                      </a:lnTo>
                      <a:lnTo>
                        <a:pt x="275550" y="162834"/>
                      </a:lnTo>
                      <a:lnTo>
                        <a:pt x="273852" y="164531"/>
                      </a:lnTo>
                      <a:lnTo>
                        <a:pt x="272127" y="163682"/>
                      </a:lnTo>
                      <a:lnTo>
                        <a:pt x="270429" y="165379"/>
                      </a:lnTo>
                      <a:lnTo>
                        <a:pt x="267007" y="169647"/>
                      </a:lnTo>
                      <a:lnTo>
                        <a:pt x="266158" y="171344"/>
                      </a:lnTo>
                      <a:lnTo>
                        <a:pt x="264460" y="173041"/>
                      </a:lnTo>
                      <a:lnTo>
                        <a:pt x="264460" y="173916"/>
                      </a:lnTo>
                      <a:lnTo>
                        <a:pt x="262762" y="173041"/>
                      </a:lnTo>
                      <a:lnTo>
                        <a:pt x="261037" y="173916"/>
                      </a:lnTo>
                      <a:lnTo>
                        <a:pt x="259339" y="175612"/>
                      </a:lnTo>
                      <a:lnTo>
                        <a:pt x="257641" y="179032"/>
                      </a:lnTo>
                      <a:lnTo>
                        <a:pt x="254219" y="180729"/>
                      </a:lnTo>
                      <a:lnTo>
                        <a:pt x="250796" y="184997"/>
                      </a:lnTo>
                      <a:lnTo>
                        <a:pt x="246552" y="188391"/>
                      </a:lnTo>
                      <a:lnTo>
                        <a:pt x="243978" y="191811"/>
                      </a:lnTo>
                      <a:lnTo>
                        <a:pt x="243129" y="193508"/>
                      </a:lnTo>
                      <a:lnTo>
                        <a:pt x="243129" y="195204"/>
                      </a:lnTo>
                      <a:lnTo>
                        <a:pt x="243129" y="197776"/>
                      </a:lnTo>
                      <a:lnTo>
                        <a:pt x="243978" y="198624"/>
                      </a:lnTo>
                      <a:lnTo>
                        <a:pt x="243978" y="199473"/>
                      </a:lnTo>
                      <a:lnTo>
                        <a:pt x="243129" y="200321"/>
                      </a:lnTo>
                      <a:lnTo>
                        <a:pt x="242280" y="200321"/>
                      </a:lnTo>
                      <a:lnTo>
                        <a:pt x="238858" y="205438"/>
                      </a:lnTo>
                      <a:lnTo>
                        <a:pt x="233737" y="216520"/>
                      </a:lnTo>
                      <a:lnTo>
                        <a:pt x="232888" y="217368"/>
                      </a:lnTo>
                      <a:lnTo>
                        <a:pt x="232039" y="218243"/>
                      </a:lnTo>
                      <a:lnTo>
                        <a:pt x="231190" y="217368"/>
                      </a:lnTo>
                      <a:lnTo>
                        <a:pt x="230341" y="215671"/>
                      </a:lnTo>
                      <a:lnTo>
                        <a:pt x="227768" y="210554"/>
                      </a:lnTo>
                      <a:lnTo>
                        <a:pt x="226919" y="208009"/>
                      </a:lnTo>
                      <a:lnTo>
                        <a:pt x="226070" y="208009"/>
                      </a:lnTo>
                      <a:lnTo>
                        <a:pt x="223496" y="206286"/>
                      </a:lnTo>
                      <a:lnTo>
                        <a:pt x="222647" y="205438"/>
                      </a:lnTo>
                      <a:lnTo>
                        <a:pt x="220100" y="207161"/>
                      </a:lnTo>
                      <a:lnTo>
                        <a:pt x="220100" y="208009"/>
                      </a:lnTo>
                      <a:lnTo>
                        <a:pt x="219251" y="208009"/>
                      </a:lnTo>
                      <a:lnTo>
                        <a:pt x="216678" y="208858"/>
                      </a:lnTo>
                      <a:lnTo>
                        <a:pt x="215829" y="208858"/>
                      </a:lnTo>
                      <a:lnTo>
                        <a:pt x="215829" y="208009"/>
                      </a:lnTo>
                      <a:lnTo>
                        <a:pt x="216678" y="208009"/>
                      </a:lnTo>
                      <a:lnTo>
                        <a:pt x="213282" y="208009"/>
                      </a:lnTo>
                      <a:lnTo>
                        <a:pt x="212433" y="208858"/>
                      </a:lnTo>
                      <a:lnTo>
                        <a:pt x="209859" y="207161"/>
                      </a:lnTo>
                      <a:lnTo>
                        <a:pt x="210708" y="203741"/>
                      </a:lnTo>
                      <a:lnTo>
                        <a:pt x="209859" y="200321"/>
                      </a:lnTo>
                      <a:lnTo>
                        <a:pt x="209859" y="196079"/>
                      </a:lnTo>
                      <a:lnTo>
                        <a:pt x="209010" y="194356"/>
                      </a:lnTo>
                      <a:lnTo>
                        <a:pt x="207312" y="191811"/>
                      </a:lnTo>
                      <a:lnTo>
                        <a:pt x="206437" y="190114"/>
                      </a:lnTo>
                      <a:lnTo>
                        <a:pt x="203890" y="188391"/>
                      </a:lnTo>
                      <a:lnTo>
                        <a:pt x="203890" y="187543"/>
                      </a:lnTo>
                      <a:lnTo>
                        <a:pt x="203041" y="186694"/>
                      </a:lnTo>
                      <a:lnTo>
                        <a:pt x="202192" y="185846"/>
                      </a:lnTo>
                      <a:lnTo>
                        <a:pt x="201316" y="185846"/>
                      </a:lnTo>
                      <a:lnTo>
                        <a:pt x="200467" y="185846"/>
                      </a:lnTo>
                      <a:lnTo>
                        <a:pt x="198769" y="187543"/>
                      </a:lnTo>
                      <a:lnTo>
                        <a:pt x="196222" y="187543"/>
                      </a:lnTo>
                      <a:lnTo>
                        <a:pt x="195347" y="188391"/>
                      </a:lnTo>
                      <a:lnTo>
                        <a:pt x="193649" y="188391"/>
                      </a:lnTo>
                      <a:lnTo>
                        <a:pt x="192800" y="188391"/>
                      </a:lnTo>
                      <a:lnTo>
                        <a:pt x="191102" y="187543"/>
                      </a:lnTo>
                      <a:lnTo>
                        <a:pt x="190253" y="187543"/>
                      </a:lnTo>
                      <a:lnTo>
                        <a:pt x="188528" y="185846"/>
                      </a:lnTo>
                      <a:lnTo>
                        <a:pt x="186831" y="184997"/>
                      </a:lnTo>
                      <a:lnTo>
                        <a:pt x="185982" y="184997"/>
                      </a:lnTo>
                      <a:lnTo>
                        <a:pt x="186831" y="184123"/>
                      </a:lnTo>
                      <a:lnTo>
                        <a:pt x="186831" y="183274"/>
                      </a:lnTo>
                      <a:lnTo>
                        <a:pt x="184257" y="182426"/>
                      </a:lnTo>
                      <a:lnTo>
                        <a:pt x="183408" y="182426"/>
                      </a:lnTo>
                      <a:lnTo>
                        <a:pt x="179137" y="181577"/>
                      </a:lnTo>
                      <a:lnTo>
                        <a:pt x="178288" y="180729"/>
                      </a:lnTo>
                      <a:lnTo>
                        <a:pt x="175741" y="179032"/>
                      </a:lnTo>
                      <a:lnTo>
                        <a:pt x="174892" y="178157"/>
                      </a:lnTo>
                      <a:lnTo>
                        <a:pt x="174892" y="177309"/>
                      </a:lnTo>
                      <a:lnTo>
                        <a:pt x="174892" y="176461"/>
                      </a:lnTo>
                      <a:lnTo>
                        <a:pt x="174892" y="175612"/>
                      </a:lnTo>
                      <a:lnTo>
                        <a:pt x="174043" y="173916"/>
                      </a:lnTo>
                      <a:lnTo>
                        <a:pt x="172318" y="173916"/>
                      </a:lnTo>
                      <a:lnTo>
                        <a:pt x="170620" y="172192"/>
                      </a:lnTo>
                      <a:lnTo>
                        <a:pt x="166349" y="171344"/>
                      </a:lnTo>
                      <a:lnTo>
                        <a:pt x="165500" y="169647"/>
                      </a:lnTo>
                      <a:lnTo>
                        <a:pt x="163802" y="167076"/>
                      </a:lnTo>
                      <a:lnTo>
                        <a:pt x="162077" y="165379"/>
                      </a:lnTo>
                      <a:lnTo>
                        <a:pt x="161228" y="162834"/>
                      </a:lnTo>
                      <a:lnTo>
                        <a:pt x="161228" y="161985"/>
                      </a:lnTo>
                      <a:lnTo>
                        <a:pt x="161228" y="161111"/>
                      </a:lnTo>
                      <a:lnTo>
                        <a:pt x="160379" y="160262"/>
                      </a:lnTo>
                      <a:lnTo>
                        <a:pt x="160379" y="159414"/>
                      </a:lnTo>
                      <a:lnTo>
                        <a:pt x="160379" y="156869"/>
                      </a:lnTo>
                      <a:lnTo>
                        <a:pt x="160379" y="155994"/>
                      </a:lnTo>
                      <a:lnTo>
                        <a:pt x="160379" y="154297"/>
                      </a:lnTo>
                      <a:lnTo>
                        <a:pt x="159530" y="152600"/>
                      </a:lnTo>
                      <a:lnTo>
                        <a:pt x="159530" y="151752"/>
                      </a:lnTo>
                      <a:lnTo>
                        <a:pt x="156108" y="150029"/>
                      </a:lnTo>
                      <a:lnTo>
                        <a:pt x="155259" y="150029"/>
                      </a:lnTo>
                      <a:lnTo>
                        <a:pt x="154410" y="150029"/>
                      </a:lnTo>
                      <a:lnTo>
                        <a:pt x="151863" y="151752"/>
                      </a:lnTo>
                      <a:lnTo>
                        <a:pt x="150987" y="151752"/>
                      </a:lnTo>
                      <a:lnTo>
                        <a:pt x="149289" y="151752"/>
                      </a:lnTo>
                      <a:lnTo>
                        <a:pt x="145893" y="148332"/>
                      </a:lnTo>
                      <a:lnTo>
                        <a:pt x="139048" y="142367"/>
                      </a:lnTo>
                      <a:lnTo>
                        <a:pt x="136501" y="140670"/>
                      </a:lnTo>
                      <a:lnTo>
                        <a:pt x="130532" y="139822"/>
                      </a:lnTo>
                      <a:lnTo>
                        <a:pt x="127109" y="139822"/>
                      </a:lnTo>
                      <a:lnTo>
                        <a:pt x="125412" y="139822"/>
                      </a:lnTo>
                      <a:lnTo>
                        <a:pt x="124563" y="138947"/>
                      </a:lnTo>
                      <a:lnTo>
                        <a:pt x="124563" y="138099"/>
                      </a:lnTo>
                      <a:lnTo>
                        <a:pt x="123714" y="136402"/>
                      </a:lnTo>
                      <a:lnTo>
                        <a:pt x="121989" y="133830"/>
                      </a:lnTo>
                      <a:lnTo>
                        <a:pt x="119442" y="131285"/>
                      </a:lnTo>
                      <a:lnTo>
                        <a:pt x="117718" y="130437"/>
                      </a:lnTo>
                      <a:lnTo>
                        <a:pt x="115171" y="129588"/>
                      </a:lnTo>
                      <a:lnTo>
                        <a:pt x="111748" y="127017"/>
                      </a:lnTo>
                      <a:lnTo>
                        <a:pt x="110899" y="126168"/>
                      </a:lnTo>
                      <a:lnTo>
                        <a:pt x="110050" y="125320"/>
                      </a:lnTo>
                      <a:lnTo>
                        <a:pt x="108352" y="125320"/>
                      </a:lnTo>
                      <a:lnTo>
                        <a:pt x="105779" y="124472"/>
                      </a:lnTo>
                      <a:lnTo>
                        <a:pt x="102383" y="122748"/>
                      </a:lnTo>
                      <a:lnTo>
                        <a:pt x="101534" y="121900"/>
                      </a:lnTo>
                      <a:lnTo>
                        <a:pt x="96413" y="121052"/>
                      </a:lnTo>
                      <a:lnTo>
                        <a:pt x="86172" y="119355"/>
                      </a:lnTo>
                      <a:lnTo>
                        <a:pt x="83599" y="119355"/>
                      </a:lnTo>
                      <a:lnTo>
                        <a:pt x="81901" y="118506"/>
                      </a:lnTo>
                      <a:lnTo>
                        <a:pt x="72509" y="112541"/>
                      </a:lnTo>
                      <a:lnTo>
                        <a:pt x="72509" y="111667"/>
                      </a:lnTo>
                      <a:lnTo>
                        <a:pt x="71660" y="109970"/>
                      </a:lnTo>
                      <a:lnTo>
                        <a:pt x="70811" y="108273"/>
                      </a:lnTo>
                      <a:lnTo>
                        <a:pt x="69113" y="107425"/>
                      </a:lnTo>
                      <a:lnTo>
                        <a:pt x="65690" y="105701"/>
                      </a:lnTo>
                      <a:lnTo>
                        <a:pt x="61419" y="104853"/>
                      </a:lnTo>
                      <a:lnTo>
                        <a:pt x="60570" y="104853"/>
                      </a:lnTo>
                      <a:lnTo>
                        <a:pt x="57174" y="106576"/>
                      </a:lnTo>
                      <a:lnTo>
                        <a:pt x="56299" y="106576"/>
                      </a:lnTo>
                      <a:lnTo>
                        <a:pt x="55450" y="104005"/>
                      </a:lnTo>
                      <a:lnTo>
                        <a:pt x="53752" y="102308"/>
                      </a:lnTo>
                      <a:lnTo>
                        <a:pt x="52903" y="100585"/>
                      </a:lnTo>
                      <a:lnTo>
                        <a:pt x="52054" y="100585"/>
                      </a:lnTo>
                      <a:lnTo>
                        <a:pt x="50329" y="100585"/>
                      </a:lnTo>
                      <a:lnTo>
                        <a:pt x="50329" y="98888"/>
                      </a:lnTo>
                      <a:lnTo>
                        <a:pt x="49480" y="98888"/>
                      </a:lnTo>
                      <a:lnTo>
                        <a:pt x="44360" y="94620"/>
                      </a:lnTo>
                      <a:lnTo>
                        <a:pt x="43511" y="93771"/>
                      </a:lnTo>
                      <a:lnTo>
                        <a:pt x="42662" y="93771"/>
                      </a:lnTo>
                      <a:lnTo>
                        <a:pt x="40115" y="94620"/>
                      </a:lnTo>
                      <a:lnTo>
                        <a:pt x="34994" y="92923"/>
                      </a:lnTo>
                      <a:lnTo>
                        <a:pt x="30723" y="92075"/>
                      </a:lnTo>
                      <a:lnTo>
                        <a:pt x="29025" y="90378"/>
                      </a:lnTo>
                      <a:lnTo>
                        <a:pt x="29874" y="87806"/>
                      </a:lnTo>
                      <a:lnTo>
                        <a:pt x="28149" y="86109"/>
                      </a:lnTo>
                      <a:lnTo>
                        <a:pt x="26451" y="84413"/>
                      </a:lnTo>
                      <a:lnTo>
                        <a:pt x="25602" y="84413"/>
                      </a:lnTo>
                      <a:lnTo>
                        <a:pt x="23904" y="84413"/>
                      </a:lnTo>
                      <a:lnTo>
                        <a:pt x="22180" y="82689"/>
                      </a:lnTo>
                      <a:lnTo>
                        <a:pt x="21331" y="82689"/>
                      </a:lnTo>
                      <a:lnTo>
                        <a:pt x="20482" y="81841"/>
                      </a:lnTo>
                      <a:lnTo>
                        <a:pt x="20482" y="80993"/>
                      </a:lnTo>
                      <a:lnTo>
                        <a:pt x="19633" y="80993"/>
                      </a:lnTo>
                      <a:lnTo>
                        <a:pt x="16210" y="80144"/>
                      </a:lnTo>
                      <a:lnTo>
                        <a:pt x="15361" y="80144"/>
                      </a:lnTo>
                      <a:lnTo>
                        <a:pt x="14512" y="80993"/>
                      </a:lnTo>
                      <a:lnTo>
                        <a:pt x="11939" y="80144"/>
                      </a:lnTo>
                      <a:lnTo>
                        <a:pt x="10241" y="80993"/>
                      </a:lnTo>
                      <a:lnTo>
                        <a:pt x="7694" y="78421"/>
                      </a:lnTo>
                      <a:lnTo>
                        <a:pt x="5120" y="78421"/>
                      </a:lnTo>
                      <a:lnTo>
                        <a:pt x="4271" y="77573"/>
                      </a:lnTo>
                      <a:lnTo>
                        <a:pt x="4271" y="75876"/>
                      </a:lnTo>
                      <a:lnTo>
                        <a:pt x="5120" y="75028"/>
                      </a:lnTo>
                      <a:lnTo>
                        <a:pt x="5120" y="73331"/>
                      </a:lnTo>
                      <a:lnTo>
                        <a:pt x="4271" y="72456"/>
                      </a:lnTo>
                      <a:lnTo>
                        <a:pt x="3422" y="69911"/>
                      </a:lnTo>
                      <a:lnTo>
                        <a:pt x="0" y="66491"/>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1" name="Forma Livre 40">
                  <a:extLst>
                    <a:ext uri="{FF2B5EF4-FFF2-40B4-BE49-F238E27FC236}">
                      <a16:creationId xmlns:a16="http://schemas.microsoft.com/office/drawing/2014/main" id="{ED0B2E35-0FAF-3041-798F-7AC1855BD852}"/>
                    </a:ext>
                  </a:extLst>
                </p:cNvPr>
                <p:cNvSpPr/>
                <p:nvPr/>
              </p:nvSpPr>
              <p:spPr>
                <a:xfrm>
                  <a:off x="3494134" y="2195924"/>
                  <a:ext cx="142517" cy="163337"/>
                </a:xfrm>
                <a:custGeom>
                  <a:avLst/>
                  <a:gdLst>
                    <a:gd name="connsiteX0" fmla="*/ 849 w 232039"/>
                    <a:gd name="connsiteY0" fmla="*/ 165352 h 265937"/>
                    <a:gd name="connsiteX1" fmla="*/ 1698 w 232039"/>
                    <a:gd name="connsiteY1" fmla="*/ 165352 h 265937"/>
                    <a:gd name="connsiteX2" fmla="*/ 2573 w 232039"/>
                    <a:gd name="connsiteY2" fmla="*/ 163656 h 265937"/>
                    <a:gd name="connsiteX3" fmla="*/ 3422 w 232039"/>
                    <a:gd name="connsiteY3" fmla="*/ 161111 h 265937"/>
                    <a:gd name="connsiteX4" fmla="*/ 3422 w 232039"/>
                    <a:gd name="connsiteY4" fmla="*/ 159387 h 265937"/>
                    <a:gd name="connsiteX5" fmla="*/ 3422 w 232039"/>
                    <a:gd name="connsiteY5" fmla="*/ 157691 h 265937"/>
                    <a:gd name="connsiteX6" fmla="*/ 3422 w 232039"/>
                    <a:gd name="connsiteY6" fmla="*/ 155994 h 265937"/>
                    <a:gd name="connsiteX7" fmla="*/ 4271 w 232039"/>
                    <a:gd name="connsiteY7" fmla="*/ 154271 h 265937"/>
                    <a:gd name="connsiteX8" fmla="*/ 5120 w 232039"/>
                    <a:gd name="connsiteY8" fmla="*/ 154271 h 265937"/>
                    <a:gd name="connsiteX9" fmla="*/ 7694 w 232039"/>
                    <a:gd name="connsiteY9" fmla="*/ 153422 h 265937"/>
                    <a:gd name="connsiteX10" fmla="*/ 8543 w 232039"/>
                    <a:gd name="connsiteY10" fmla="*/ 155119 h 265937"/>
                    <a:gd name="connsiteX11" fmla="*/ 10241 w 232039"/>
                    <a:gd name="connsiteY11" fmla="*/ 155119 h 265937"/>
                    <a:gd name="connsiteX12" fmla="*/ 11090 w 232039"/>
                    <a:gd name="connsiteY12" fmla="*/ 155119 h 265937"/>
                    <a:gd name="connsiteX13" fmla="*/ 12788 w 232039"/>
                    <a:gd name="connsiteY13" fmla="*/ 155994 h 265937"/>
                    <a:gd name="connsiteX14" fmla="*/ 14512 w 232039"/>
                    <a:gd name="connsiteY14" fmla="*/ 155994 h 265937"/>
                    <a:gd name="connsiteX15" fmla="*/ 15361 w 232039"/>
                    <a:gd name="connsiteY15" fmla="*/ 154271 h 265937"/>
                    <a:gd name="connsiteX16" fmla="*/ 17059 w 232039"/>
                    <a:gd name="connsiteY16" fmla="*/ 155119 h 265937"/>
                    <a:gd name="connsiteX17" fmla="*/ 18784 w 232039"/>
                    <a:gd name="connsiteY17" fmla="*/ 153422 h 265937"/>
                    <a:gd name="connsiteX18" fmla="*/ 19633 w 232039"/>
                    <a:gd name="connsiteY18" fmla="*/ 154271 h 265937"/>
                    <a:gd name="connsiteX19" fmla="*/ 20482 w 232039"/>
                    <a:gd name="connsiteY19" fmla="*/ 155119 h 265937"/>
                    <a:gd name="connsiteX20" fmla="*/ 23029 w 232039"/>
                    <a:gd name="connsiteY20" fmla="*/ 154271 h 265937"/>
                    <a:gd name="connsiteX21" fmla="*/ 23878 w 232039"/>
                    <a:gd name="connsiteY21" fmla="*/ 154271 h 265937"/>
                    <a:gd name="connsiteX22" fmla="*/ 24753 w 232039"/>
                    <a:gd name="connsiteY22" fmla="*/ 155994 h 265937"/>
                    <a:gd name="connsiteX23" fmla="*/ 25602 w 232039"/>
                    <a:gd name="connsiteY23" fmla="*/ 155994 h 265937"/>
                    <a:gd name="connsiteX24" fmla="*/ 27300 w 232039"/>
                    <a:gd name="connsiteY24" fmla="*/ 157691 h 265937"/>
                    <a:gd name="connsiteX25" fmla="*/ 27300 w 232039"/>
                    <a:gd name="connsiteY25" fmla="*/ 158539 h 265937"/>
                    <a:gd name="connsiteX26" fmla="*/ 27300 w 232039"/>
                    <a:gd name="connsiteY26" fmla="*/ 161959 h 265937"/>
                    <a:gd name="connsiteX27" fmla="*/ 30723 w 232039"/>
                    <a:gd name="connsiteY27" fmla="*/ 161959 h 265937"/>
                    <a:gd name="connsiteX28" fmla="*/ 34119 w 232039"/>
                    <a:gd name="connsiteY28" fmla="*/ 160236 h 265937"/>
                    <a:gd name="connsiteX29" fmla="*/ 38390 w 232039"/>
                    <a:gd name="connsiteY29" fmla="*/ 158539 h 265937"/>
                    <a:gd name="connsiteX30" fmla="*/ 53752 w 232039"/>
                    <a:gd name="connsiteY30" fmla="*/ 152574 h 265937"/>
                    <a:gd name="connsiteX31" fmla="*/ 52054 w 232039"/>
                    <a:gd name="connsiteY31" fmla="*/ 138072 h 265937"/>
                    <a:gd name="connsiteX32" fmla="*/ 52054 w 232039"/>
                    <a:gd name="connsiteY32" fmla="*/ 137224 h 265937"/>
                    <a:gd name="connsiteX33" fmla="*/ 51178 w 232039"/>
                    <a:gd name="connsiteY33" fmla="*/ 136375 h 265937"/>
                    <a:gd name="connsiteX34" fmla="*/ 51178 w 232039"/>
                    <a:gd name="connsiteY34" fmla="*/ 135527 h 265937"/>
                    <a:gd name="connsiteX35" fmla="*/ 50329 w 232039"/>
                    <a:gd name="connsiteY35" fmla="*/ 134679 h 265937"/>
                    <a:gd name="connsiteX36" fmla="*/ 50329 w 232039"/>
                    <a:gd name="connsiteY36" fmla="*/ 133830 h 265937"/>
                    <a:gd name="connsiteX37" fmla="*/ 52054 w 232039"/>
                    <a:gd name="connsiteY37" fmla="*/ 133830 h 265937"/>
                    <a:gd name="connsiteX38" fmla="*/ 52054 w 232039"/>
                    <a:gd name="connsiteY38" fmla="*/ 132955 h 265937"/>
                    <a:gd name="connsiteX39" fmla="*/ 52903 w 232039"/>
                    <a:gd name="connsiteY39" fmla="*/ 132107 h 265937"/>
                    <a:gd name="connsiteX40" fmla="*/ 52903 w 232039"/>
                    <a:gd name="connsiteY40" fmla="*/ 132955 h 265937"/>
                    <a:gd name="connsiteX41" fmla="*/ 52903 w 232039"/>
                    <a:gd name="connsiteY41" fmla="*/ 131259 h 265937"/>
                    <a:gd name="connsiteX42" fmla="*/ 53752 w 232039"/>
                    <a:gd name="connsiteY42" fmla="*/ 129562 h 265937"/>
                    <a:gd name="connsiteX43" fmla="*/ 53752 w 232039"/>
                    <a:gd name="connsiteY43" fmla="*/ 128713 h 265937"/>
                    <a:gd name="connsiteX44" fmla="*/ 53752 w 232039"/>
                    <a:gd name="connsiteY44" fmla="*/ 127865 h 265937"/>
                    <a:gd name="connsiteX45" fmla="*/ 52903 w 232039"/>
                    <a:gd name="connsiteY45" fmla="*/ 125293 h 265937"/>
                    <a:gd name="connsiteX46" fmla="*/ 48631 w 232039"/>
                    <a:gd name="connsiteY46" fmla="*/ 117632 h 265937"/>
                    <a:gd name="connsiteX47" fmla="*/ 49480 w 232039"/>
                    <a:gd name="connsiteY47" fmla="*/ 116783 h 265937"/>
                    <a:gd name="connsiteX48" fmla="*/ 48631 w 232039"/>
                    <a:gd name="connsiteY48" fmla="*/ 115060 h 265937"/>
                    <a:gd name="connsiteX49" fmla="*/ 51178 w 232039"/>
                    <a:gd name="connsiteY49" fmla="*/ 114212 h 265937"/>
                    <a:gd name="connsiteX50" fmla="*/ 50329 w 232039"/>
                    <a:gd name="connsiteY50" fmla="*/ 114212 h 265937"/>
                    <a:gd name="connsiteX51" fmla="*/ 50329 w 232039"/>
                    <a:gd name="connsiteY51" fmla="*/ 113363 h 265937"/>
                    <a:gd name="connsiteX52" fmla="*/ 51178 w 232039"/>
                    <a:gd name="connsiteY52" fmla="*/ 112515 h 265937"/>
                    <a:gd name="connsiteX53" fmla="*/ 51178 w 232039"/>
                    <a:gd name="connsiteY53" fmla="*/ 111667 h 265937"/>
                    <a:gd name="connsiteX54" fmla="*/ 52054 w 232039"/>
                    <a:gd name="connsiteY54" fmla="*/ 111667 h 265937"/>
                    <a:gd name="connsiteX55" fmla="*/ 52903 w 232039"/>
                    <a:gd name="connsiteY55" fmla="*/ 111667 h 265937"/>
                    <a:gd name="connsiteX56" fmla="*/ 52903 w 232039"/>
                    <a:gd name="connsiteY56" fmla="*/ 110818 h 265937"/>
                    <a:gd name="connsiteX57" fmla="*/ 53752 w 232039"/>
                    <a:gd name="connsiteY57" fmla="*/ 109943 h 265937"/>
                    <a:gd name="connsiteX58" fmla="*/ 54601 w 232039"/>
                    <a:gd name="connsiteY58" fmla="*/ 109943 h 265937"/>
                    <a:gd name="connsiteX59" fmla="*/ 57148 w 232039"/>
                    <a:gd name="connsiteY59" fmla="*/ 108247 h 265937"/>
                    <a:gd name="connsiteX60" fmla="*/ 58023 w 232039"/>
                    <a:gd name="connsiteY60" fmla="*/ 107398 h 265937"/>
                    <a:gd name="connsiteX61" fmla="*/ 60570 w 232039"/>
                    <a:gd name="connsiteY61" fmla="*/ 107398 h 265937"/>
                    <a:gd name="connsiteX62" fmla="*/ 63992 w 232039"/>
                    <a:gd name="connsiteY62" fmla="*/ 105701 h 265937"/>
                    <a:gd name="connsiteX63" fmla="*/ 63117 w 232039"/>
                    <a:gd name="connsiteY63" fmla="*/ 104827 h 265937"/>
                    <a:gd name="connsiteX64" fmla="*/ 63117 w 232039"/>
                    <a:gd name="connsiteY64" fmla="*/ 103978 h 265937"/>
                    <a:gd name="connsiteX65" fmla="*/ 59721 w 232039"/>
                    <a:gd name="connsiteY65" fmla="*/ 87780 h 265937"/>
                    <a:gd name="connsiteX66" fmla="*/ 58023 w 232039"/>
                    <a:gd name="connsiteY66" fmla="*/ 86931 h 265937"/>
                    <a:gd name="connsiteX67" fmla="*/ 58023 w 232039"/>
                    <a:gd name="connsiteY67" fmla="*/ 86083 h 265937"/>
                    <a:gd name="connsiteX68" fmla="*/ 58872 w 232039"/>
                    <a:gd name="connsiteY68" fmla="*/ 81815 h 265937"/>
                    <a:gd name="connsiteX69" fmla="*/ 58872 w 232039"/>
                    <a:gd name="connsiteY69" fmla="*/ 80118 h 265937"/>
                    <a:gd name="connsiteX70" fmla="*/ 56299 w 232039"/>
                    <a:gd name="connsiteY70" fmla="*/ 76698 h 265937"/>
                    <a:gd name="connsiteX71" fmla="*/ 52903 w 232039"/>
                    <a:gd name="connsiteY71" fmla="*/ 69884 h 265937"/>
                    <a:gd name="connsiteX72" fmla="*/ 52903 w 232039"/>
                    <a:gd name="connsiteY72" fmla="*/ 67339 h 265937"/>
                    <a:gd name="connsiteX73" fmla="*/ 52903 w 232039"/>
                    <a:gd name="connsiteY73" fmla="*/ 66491 h 265937"/>
                    <a:gd name="connsiteX74" fmla="*/ 52903 w 232039"/>
                    <a:gd name="connsiteY74" fmla="*/ 64768 h 265937"/>
                    <a:gd name="connsiteX75" fmla="*/ 52054 w 232039"/>
                    <a:gd name="connsiteY75" fmla="*/ 63071 h 265937"/>
                    <a:gd name="connsiteX76" fmla="*/ 46058 w 232039"/>
                    <a:gd name="connsiteY76" fmla="*/ 59651 h 265937"/>
                    <a:gd name="connsiteX77" fmla="*/ 45209 w 232039"/>
                    <a:gd name="connsiteY77" fmla="*/ 60499 h 265937"/>
                    <a:gd name="connsiteX78" fmla="*/ 42662 w 232039"/>
                    <a:gd name="connsiteY78" fmla="*/ 59651 h 265937"/>
                    <a:gd name="connsiteX79" fmla="*/ 40964 w 232039"/>
                    <a:gd name="connsiteY79" fmla="*/ 59651 h 265937"/>
                    <a:gd name="connsiteX80" fmla="*/ 40088 w 232039"/>
                    <a:gd name="connsiteY80" fmla="*/ 59651 h 265937"/>
                    <a:gd name="connsiteX81" fmla="*/ 40088 w 232039"/>
                    <a:gd name="connsiteY81" fmla="*/ 57954 h 265937"/>
                    <a:gd name="connsiteX82" fmla="*/ 38390 w 232039"/>
                    <a:gd name="connsiteY82" fmla="*/ 57954 h 265937"/>
                    <a:gd name="connsiteX83" fmla="*/ 36692 w 232039"/>
                    <a:gd name="connsiteY83" fmla="*/ 58803 h 265937"/>
                    <a:gd name="connsiteX84" fmla="*/ 35843 w 232039"/>
                    <a:gd name="connsiteY84" fmla="*/ 58803 h 265937"/>
                    <a:gd name="connsiteX85" fmla="*/ 34968 w 232039"/>
                    <a:gd name="connsiteY85" fmla="*/ 57954 h 265937"/>
                    <a:gd name="connsiteX86" fmla="*/ 32421 w 232039"/>
                    <a:gd name="connsiteY86" fmla="*/ 52837 h 265937"/>
                    <a:gd name="connsiteX87" fmla="*/ 30723 w 232039"/>
                    <a:gd name="connsiteY87" fmla="*/ 51989 h 265937"/>
                    <a:gd name="connsiteX88" fmla="*/ 30723 w 232039"/>
                    <a:gd name="connsiteY88" fmla="*/ 51141 h 265937"/>
                    <a:gd name="connsiteX89" fmla="*/ 32421 w 232039"/>
                    <a:gd name="connsiteY89" fmla="*/ 48569 h 265937"/>
                    <a:gd name="connsiteX90" fmla="*/ 32421 w 232039"/>
                    <a:gd name="connsiteY90" fmla="*/ 46024 h 265937"/>
                    <a:gd name="connsiteX91" fmla="*/ 34119 w 232039"/>
                    <a:gd name="connsiteY91" fmla="*/ 44327 h 265937"/>
                    <a:gd name="connsiteX92" fmla="*/ 34119 w 232039"/>
                    <a:gd name="connsiteY92" fmla="*/ 43452 h 265937"/>
                    <a:gd name="connsiteX93" fmla="*/ 33270 w 232039"/>
                    <a:gd name="connsiteY93" fmla="*/ 42604 h 265937"/>
                    <a:gd name="connsiteX94" fmla="*/ 34119 w 232039"/>
                    <a:gd name="connsiteY94" fmla="*/ 40907 h 265937"/>
                    <a:gd name="connsiteX95" fmla="*/ 34968 w 232039"/>
                    <a:gd name="connsiteY95" fmla="*/ 39211 h 265937"/>
                    <a:gd name="connsiteX96" fmla="*/ 34119 w 232039"/>
                    <a:gd name="connsiteY96" fmla="*/ 38362 h 265937"/>
                    <a:gd name="connsiteX97" fmla="*/ 33270 w 232039"/>
                    <a:gd name="connsiteY97" fmla="*/ 38362 h 265937"/>
                    <a:gd name="connsiteX98" fmla="*/ 30723 w 232039"/>
                    <a:gd name="connsiteY98" fmla="*/ 37487 h 265937"/>
                    <a:gd name="connsiteX99" fmla="*/ 28149 w 232039"/>
                    <a:gd name="connsiteY99" fmla="*/ 34942 h 265937"/>
                    <a:gd name="connsiteX100" fmla="*/ 28149 w 232039"/>
                    <a:gd name="connsiteY100" fmla="*/ 34094 h 265937"/>
                    <a:gd name="connsiteX101" fmla="*/ 27300 w 232039"/>
                    <a:gd name="connsiteY101" fmla="*/ 34094 h 265937"/>
                    <a:gd name="connsiteX102" fmla="*/ 25602 w 232039"/>
                    <a:gd name="connsiteY102" fmla="*/ 30674 h 265937"/>
                    <a:gd name="connsiteX103" fmla="*/ 25602 w 232039"/>
                    <a:gd name="connsiteY103" fmla="*/ 28129 h 265937"/>
                    <a:gd name="connsiteX104" fmla="*/ 25602 w 232039"/>
                    <a:gd name="connsiteY104" fmla="*/ 25557 h 265937"/>
                    <a:gd name="connsiteX105" fmla="*/ 25602 w 232039"/>
                    <a:gd name="connsiteY105" fmla="*/ 23860 h 265937"/>
                    <a:gd name="connsiteX106" fmla="*/ 25602 w 232039"/>
                    <a:gd name="connsiteY106" fmla="*/ 23012 h 265937"/>
                    <a:gd name="connsiteX107" fmla="*/ 25602 w 232039"/>
                    <a:gd name="connsiteY107" fmla="*/ 22164 h 265937"/>
                    <a:gd name="connsiteX108" fmla="*/ 27300 w 232039"/>
                    <a:gd name="connsiteY108" fmla="*/ 21289 h 265937"/>
                    <a:gd name="connsiteX109" fmla="*/ 28149 w 232039"/>
                    <a:gd name="connsiteY109" fmla="*/ 19592 h 265937"/>
                    <a:gd name="connsiteX110" fmla="*/ 29874 w 232039"/>
                    <a:gd name="connsiteY110" fmla="*/ 17895 h 265937"/>
                    <a:gd name="connsiteX111" fmla="*/ 30723 w 232039"/>
                    <a:gd name="connsiteY111" fmla="*/ 17895 h 265937"/>
                    <a:gd name="connsiteX112" fmla="*/ 31572 w 232039"/>
                    <a:gd name="connsiteY112" fmla="*/ 17895 h 265937"/>
                    <a:gd name="connsiteX113" fmla="*/ 32421 w 232039"/>
                    <a:gd name="connsiteY113" fmla="*/ 17047 h 265937"/>
                    <a:gd name="connsiteX114" fmla="*/ 31572 w 232039"/>
                    <a:gd name="connsiteY114" fmla="*/ 16199 h 265937"/>
                    <a:gd name="connsiteX115" fmla="*/ 29874 w 232039"/>
                    <a:gd name="connsiteY115" fmla="*/ 15324 h 265937"/>
                    <a:gd name="connsiteX116" fmla="*/ 28998 w 232039"/>
                    <a:gd name="connsiteY116" fmla="*/ 14475 h 265937"/>
                    <a:gd name="connsiteX117" fmla="*/ 28149 w 232039"/>
                    <a:gd name="connsiteY117" fmla="*/ 13627 h 265937"/>
                    <a:gd name="connsiteX118" fmla="*/ 26451 w 232039"/>
                    <a:gd name="connsiteY118" fmla="*/ 12779 h 265937"/>
                    <a:gd name="connsiteX119" fmla="*/ 25602 w 232039"/>
                    <a:gd name="connsiteY119" fmla="*/ 11082 h 265937"/>
                    <a:gd name="connsiteX120" fmla="*/ 25602 w 232039"/>
                    <a:gd name="connsiteY120" fmla="*/ 8510 h 265937"/>
                    <a:gd name="connsiteX121" fmla="*/ 25602 w 232039"/>
                    <a:gd name="connsiteY121" fmla="*/ 7662 h 265937"/>
                    <a:gd name="connsiteX122" fmla="*/ 26451 w 232039"/>
                    <a:gd name="connsiteY122" fmla="*/ 6813 h 265937"/>
                    <a:gd name="connsiteX123" fmla="*/ 27300 w 232039"/>
                    <a:gd name="connsiteY123" fmla="*/ 7662 h 265937"/>
                    <a:gd name="connsiteX124" fmla="*/ 27300 w 232039"/>
                    <a:gd name="connsiteY124" fmla="*/ 6813 h 265937"/>
                    <a:gd name="connsiteX125" fmla="*/ 28149 w 232039"/>
                    <a:gd name="connsiteY125" fmla="*/ 5965 h 265937"/>
                    <a:gd name="connsiteX126" fmla="*/ 28149 w 232039"/>
                    <a:gd name="connsiteY126" fmla="*/ 5117 h 265937"/>
                    <a:gd name="connsiteX127" fmla="*/ 27300 w 232039"/>
                    <a:gd name="connsiteY127" fmla="*/ 4242 h 265937"/>
                    <a:gd name="connsiteX128" fmla="*/ 28149 w 232039"/>
                    <a:gd name="connsiteY128" fmla="*/ 3393 h 265937"/>
                    <a:gd name="connsiteX129" fmla="*/ 28998 w 232039"/>
                    <a:gd name="connsiteY129" fmla="*/ 2545 h 265937"/>
                    <a:gd name="connsiteX130" fmla="*/ 28998 w 232039"/>
                    <a:gd name="connsiteY130" fmla="*/ 1697 h 265937"/>
                    <a:gd name="connsiteX131" fmla="*/ 29874 w 232039"/>
                    <a:gd name="connsiteY131" fmla="*/ 0 h 265937"/>
                    <a:gd name="connsiteX132" fmla="*/ 31572 w 232039"/>
                    <a:gd name="connsiteY132" fmla="*/ 1697 h 265937"/>
                    <a:gd name="connsiteX133" fmla="*/ 35843 w 232039"/>
                    <a:gd name="connsiteY133" fmla="*/ 2545 h 265937"/>
                    <a:gd name="connsiteX134" fmla="*/ 40964 w 232039"/>
                    <a:gd name="connsiteY134" fmla="*/ 4242 h 265937"/>
                    <a:gd name="connsiteX135" fmla="*/ 43511 w 232039"/>
                    <a:gd name="connsiteY135" fmla="*/ 3393 h 265937"/>
                    <a:gd name="connsiteX136" fmla="*/ 44360 w 232039"/>
                    <a:gd name="connsiteY136" fmla="*/ 3393 h 265937"/>
                    <a:gd name="connsiteX137" fmla="*/ 45209 w 232039"/>
                    <a:gd name="connsiteY137" fmla="*/ 4242 h 265937"/>
                    <a:gd name="connsiteX138" fmla="*/ 50329 w 232039"/>
                    <a:gd name="connsiteY138" fmla="*/ 8510 h 265937"/>
                    <a:gd name="connsiteX139" fmla="*/ 51178 w 232039"/>
                    <a:gd name="connsiteY139" fmla="*/ 8510 h 265937"/>
                    <a:gd name="connsiteX140" fmla="*/ 51178 w 232039"/>
                    <a:gd name="connsiteY140" fmla="*/ 10207 h 265937"/>
                    <a:gd name="connsiteX141" fmla="*/ 52903 w 232039"/>
                    <a:gd name="connsiteY141" fmla="*/ 10207 h 265937"/>
                    <a:gd name="connsiteX142" fmla="*/ 53752 w 232039"/>
                    <a:gd name="connsiteY142" fmla="*/ 10207 h 265937"/>
                    <a:gd name="connsiteX143" fmla="*/ 54601 w 232039"/>
                    <a:gd name="connsiteY143" fmla="*/ 11930 h 265937"/>
                    <a:gd name="connsiteX144" fmla="*/ 56299 w 232039"/>
                    <a:gd name="connsiteY144" fmla="*/ 13627 h 265937"/>
                    <a:gd name="connsiteX145" fmla="*/ 57148 w 232039"/>
                    <a:gd name="connsiteY145" fmla="*/ 16199 h 265937"/>
                    <a:gd name="connsiteX146" fmla="*/ 58023 w 232039"/>
                    <a:gd name="connsiteY146" fmla="*/ 16199 h 265937"/>
                    <a:gd name="connsiteX147" fmla="*/ 61419 w 232039"/>
                    <a:gd name="connsiteY147" fmla="*/ 14475 h 265937"/>
                    <a:gd name="connsiteX148" fmla="*/ 62268 w 232039"/>
                    <a:gd name="connsiteY148" fmla="*/ 14475 h 265937"/>
                    <a:gd name="connsiteX149" fmla="*/ 66539 w 232039"/>
                    <a:gd name="connsiteY149" fmla="*/ 15324 h 265937"/>
                    <a:gd name="connsiteX150" fmla="*/ 69962 w 232039"/>
                    <a:gd name="connsiteY150" fmla="*/ 17047 h 265937"/>
                    <a:gd name="connsiteX151" fmla="*/ 71660 w 232039"/>
                    <a:gd name="connsiteY151" fmla="*/ 17895 h 265937"/>
                    <a:gd name="connsiteX152" fmla="*/ 72509 w 232039"/>
                    <a:gd name="connsiteY152" fmla="*/ 19592 h 265937"/>
                    <a:gd name="connsiteX153" fmla="*/ 73358 w 232039"/>
                    <a:gd name="connsiteY153" fmla="*/ 21289 h 265937"/>
                    <a:gd name="connsiteX154" fmla="*/ 73358 w 232039"/>
                    <a:gd name="connsiteY154" fmla="*/ 22164 h 265937"/>
                    <a:gd name="connsiteX155" fmla="*/ 82750 w 232039"/>
                    <a:gd name="connsiteY155" fmla="*/ 28129 h 265937"/>
                    <a:gd name="connsiteX156" fmla="*/ 84448 w 232039"/>
                    <a:gd name="connsiteY156" fmla="*/ 28977 h 265937"/>
                    <a:gd name="connsiteX157" fmla="*/ 87021 w 232039"/>
                    <a:gd name="connsiteY157" fmla="*/ 28977 h 265937"/>
                    <a:gd name="connsiteX158" fmla="*/ 97262 w 232039"/>
                    <a:gd name="connsiteY158" fmla="*/ 30674 h 265937"/>
                    <a:gd name="connsiteX159" fmla="*/ 102383 w 232039"/>
                    <a:gd name="connsiteY159" fmla="*/ 31522 h 265937"/>
                    <a:gd name="connsiteX160" fmla="*/ 103232 w 232039"/>
                    <a:gd name="connsiteY160" fmla="*/ 32371 h 265937"/>
                    <a:gd name="connsiteX161" fmla="*/ 106628 w 232039"/>
                    <a:gd name="connsiteY161" fmla="*/ 34094 h 265937"/>
                    <a:gd name="connsiteX162" fmla="*/ 109201 w 232039"/>
                    <a:gd name="connsiteY162" fmla="*/ 34942 h 265937"/>
                    <a:gd name="connsiteX163" fmla="*/ 110899 w 232039"/>
                    <a:gd name="connsiteY163" fmla="*/ 34942 h 265937"/>
                    <a:gd name="connsiteX164" fmla="*/ 111748 w 232039"/>
                    <a:gd name="connsiteY164" fmla="*/ 35791 h 265937"/>
                    <a:gd name="connsiteX165" fmla="*/ 112597 w 232039"/>
                    <a:gd name="connsiteY165" fmla="*/ 36639 h 265937"/>
                    <a:gd name="connsiteX166" fmla="*/ 116020 w 232039"/>
                    <a:gd name="connsiteY166" fmla="*/ 39211 h 265937"/>
                    <a:gd name="connsiteX167" fmla="*/ 118567 w 232039"/>
                    <a:gd name="connsiteY167" fmla="*/ 40059 h 265937"/>
                    <a:gd name="connsiteX168" fmla="*/ 120291 w 232039"/>
                    <a:gd name="connsiteY168" fmla="*/ 40907 h 265937"/>
                    <a:gd name="connsiteX169" fmla="*/ 122838 w 232039"/>
                    <a:gd name="connsiteY169" fmla="*/ 43452 h 265937"/>
                    <a:gd name="connsiteX170" fmla="*/ 124563 w 232039"/>
                    <a:gd name="connsiteY170" fmla="*/ 46024 h 265937"/>
                    <a:gd name="connsiteX171" fmla="*/ 125412 w 232039"/>
                    <a:gd name="connsiteY171" fmla="*/ 47721 h 265937"/>
                    <a:gd name="connsiteX172" fmla="*/ 125412 w 232039"/>
                    <a:gd name="connsiteY172" fmla="*/ 48569 h 265937"/>
                    <a:gd name="connsiteX173" fmla="*/ 126260 w 232039"/>
                    <a:gd name="connsiteY173" fmla="*/ 49444 h 265937"/>
                    <a:gd name="connsiteX174" fmla="*/ 127958 w 232039"/>
                    <a:gd name="connsiteY174" fmla="*/ 49444 h 265937"/>
                    <a:gd name="connsiteX175" fmla="*/ 131381 w 232039"/>
                    <a:gd name="connsiteY175" fmla="*/ 49444 h 265937"/>
                    <a:gd name="connsiteX176" fmla="*/ 137350 w 232039"/>
                    <a:gd name="connsiteY176" fmla="*/ 50292 h 265937"/>
                    <a:gd name="connsiteX177" fmla="*/ 139897 w 232039"/>
                    <a:gd name="connsiteY177" fmla="*/ 51989 h 265937"/>
                    <a:gd name="connsiteX178" fmla="*/ 146742 w 232039"/>
                    <a:gd name="connsiteY178" fmla="*/ 57954 h 265937"/>
                    <a:gd name="connsiteX179" fmla="*/ 150138 w 232039"/>
                    <a:gd name="connsiteY179" fmla="*/ 61374 h 265937"/>
                    <a:gd name="connsiteX180" fmla="*/ 151836 w 232039"/>
                    <a:gd name="connsiteY180" fmla="*/ 61374 h 265937"/>
                    <a:gd name="connsiteX181" fmla="*/ 152712 w 232039"/>
                    <a:gd name="connsiteY181" fmla="*/ 61374 h 265937"/>
                    <a:gd name="connsiteX182" fmla="*/ 155259 w 232039"/>
                    <a:gd name="connsiteY182" fmla="*/ 59651 h 265937"/>
                    <a:gd name="connsiteX183" fmla="*/ 156108 w 232039"/>
                    <a:gd name="connsiteY183" fmla="*/ 59651 h 265937"/>
                    <a:gd name="connsiteX184" fmla="*/ 156957 w 232039"/>
                    <a:gd name="connsiteY184" fmla="*/ 59651 h 265937"/>
                    <a:gd name="connsiteX185" fmla="*/ 160379 w 232039"/>
                    <a:gd name="connsiteY185" fmla="*/ 61374 h 265937"/>
                    <a:gd name="connsiteX186" fmla="*/ 160379 w 232039"/>
                    <a:gd name="connsiteY186" fmla="*/ 62223 h 265937"/>
                    <a:gd name="connsiteX187" fmla="*/ 161228 w 232039"/>
                    <a:gd name="connsiteY187" fmla="*/ 63919 h 265937"/>
                    <a:gd name="connsiteX188" fmla="*/ 161228 w 232039"/>
                    <a:gd name="connsiteY188" fmla="*/ 65616 h 265937"/>
                    <a:gd name="connsiteX189" fmla="*/ 161228 w 232039"/>
                    <a:gd name="connsiteY189" fmla="*/ 66491 h 265937"/>
                    <a:gd name="connsiteX190" fmla="*/ 161228 w 232039"/>
                    <a:gd name="connsiteY190" fmla="*/ 69036 h 265937"/>
                    <a:gd name="connsiteX191" fmla="*/ 161228 w 232039"/>
                    <a:gd name="connsiteY191" fmla="*/ 69884 h 265937"/>
                    <a:gd name="connsiteX192" fmla="*/ 162077 w 232039"/>
                    <a:gd name="connsiteY192" fmla="*/ 70733 h 265937"/>
                    <a:gd name="connsiteX193" fmla="*/ 162077 w 232039"/>
                    <a:gd name="connsiteY193" fmla="*/ 71608 h 265937"/>
                    <a:gd name="connsiteX194" fmla="*/ 162077 w 232039"/>
                    <a:gd name="connsiteY194" fmla="*/ 72456 h 265937"/>
                    <a:gd name="connsiteX195" fmla="*/ 162926 w 232039"/>
                    <a:gd name="connsiteY195" fmla="*/ 75001 h 265937"/>
                    <a:gd name="connsiteX196" fmla="*/ 164651 w 232039"/>
                    <a:gd name="connsiteY196" fmla="*/ 76698 h 265937"/>
                    <a:gd name="connsiteX197" fmla="*/ 166349 w 232039"/>
                    <a:gd name="connsiteY197" fmla="*/ 79269 h 265937"/>
                    <a:gd name="connsiteX198" fmla="*/ 167198 w 232039"/>
                    <a:gd name="connsiteY198" fmla="*/ 80966 h 265937"/>
                    <a:gd name="connsiteX199" fmla="*/ 171469 w 232039"/>
                    <a:gd name="connsiteY199" fmla="*/ 81815 h 265937"/>
                    <a:gd name="connsiteX200" fmla="*/ 173167 w 232039"/>
                    <a:gd name="connsiteY200" fmla="*/ 83538 h 265937"/>
                    <a:gd name="connsiteX201" fmla="*/ 174892 w 232039"/>
                    <a:gd name="connsiteY201" fmla="*/ 83538 h 265937"/>
                    <a:gd name="connsiteX202" fmla="*/ 175741 w 232039"/>
                    <a:gd name="connsiteY202" fmla="*/ 85235 h 265937"/>
                    <a:gd name="connsiteX203" fmla="*/ 175741 w 232039"/>
                    <a:gd name="connsiteY203" fmla="*/ 86083 h 265937"/>
                    <a:gd name="connsiteX204" fmla="*/ 175741 w 232039"/>
                    <a:gd name="connsiteY204" fmla="*/ 86931 h 265937"/>
                    <a:gd name="connsiteX205" fmla="*/ 175741 w 232039"/>
                    <a:gd name="connsiteY205" fmla="*/ 87780 h 265937"/>
                    <a:gd name="connsiteX206" fmla="*/ 176590 w 232039"/>
                    <a:gd name="connsiteY206" fmla="*/ 88655 h 265937"/>
                    <a:gd name="connsiteX207" fmla="*/ 179137 w 232039"/>
                    <a:gd name="connsiteY207" fmla="*/ 90351 h 265937"/>
                    <a:gd name="connsiteX208" fmla="*/ 179986 w 232039"/>
                    <a:gd name="connsiteY208" fmla="*/ 91200 h 265937"/>
                    <a:gd name="connsiteX209" fmla="*/ 184257 w 232039"/>
                    <a:gd name="connsiteY209" fmla="*/ 92048 h 265937"/>
                    <a:gd name="connsiteX210" fmla="*/ 185106 w 232039"/>
                    <a:gd name="connsiteY210" fmla="*/ 92048 h 265937"/>
                    <a:gd name="connsiteX211" fmla="*/ 187679 w 232039"/>
                    <a:gd name="connsiteY211" fmla="*/ 92896 h 265937"/>
                    <a:gd name="connsiteX212" fmla="*/ 187679 w 232039"/>
                    <a:gd name="connsiteY212" fmla="*/ 93745 h 265937"/>
                    <a:gd name="connsiteX213" fmla="*/ 186831 w 232039"/>
                    <a:gd name="connsiteY213" fmla="*/ 94620 h 265937"/>
                    <a:gd name="connsiteX214" fmla="*/ 187679 w 232039"/>
                    <a:gd name="connsiteY214" fmla="*/ 94620 h 265937"/>
                    <a:gd name="connsiteX215" fmla="*/ 189377 w 232039"/>
                    <a:gd name="connsiteY215" fmla="*/ 95468 h 265937"/>
                    <a:gd name="connsiteX216" fmla="*/ 191102 w 232039"/>
                    <a:gd name="connsiteY216" fmla="*/ 97165 h 265937"/>
                    <a:gd name="connsiteX217" fmla="*/ 191951 w 232039"/>
                    <a:gd name="connsiteY217" fmla="*/ 97165 h 265937"/>
                    <a:gd name="connsiteX218" fmla="*/ 193649 w 232039"/>
                    <a:gd name="connsiteY218" fmla="*/ 98013 h 265937"/>
                    <a:gd name="connsiteX219" fmla="*/ 194498 w 232039"/>
                    <a:gd name="connsiteY219" fmla="*/ 98013 h 265937"/>
                    <a:gd name="connsiteX220" fmla="*/ 196196 w 232039"/>
                    <a:gd name="connsiteY220" fmla="*/ 98013 h 265937"/>
                    <a:gd name="connsiteX221" fmla="*/ 197071 w 232039"/>
                    <a:gd name="connsiteY221" fmla="*/ 97165 h 265937"/>
                    <a:gd name="connsiteX222" fmla="*/ 199618 w 232039"/>
                    <a:gd name="connsiteY222" fmla="*/ 97165 h 265937"/>
                    <a:gd name="connsiteX223" fmla="*/ 201316 w 232039"/>
                    <a:gd name="connsiteY223" fmla="*/ 95468 h 265937"/>
                    <a:gd name="connsiteX224" fmla="*/ 202165 w 232039"/>
                    <a:gd name="connsiteY224" fmla="*/ 95468 h 265937"/>
                    <a:gd name="connsiteX225" fmla="*/ 203041 w 232039"/>
                    <a:gd name="connsiteY225" fmla="*/ 95468 h 265937"/>
                    <a:gd name="connsiteX226" fmla="*/ 203890 w 232039"/>
                    <a:gd name="connsiteY226" fmla="*/ 96316 h 265937"/>
                    <a:gd name="connsiteX227" fmla="*/ 204739 w 232039"/>
                    <a:gd name="connsiteY227" fmla="*/ 97165 h 265937"/>
                    <a:gd name="connsiteX228" fmla="*/ 204739 w 232039"/>
                    <a:gd name="connsiteY228" fmla="*/ 98013 h 265937"/>
                    <a:gd name="connsiteX229" fmla="*/ 207286 w 232039"/>
                    <a:gd name="connsiteY229" fmla="*/ 99736 h 265937"/>
                    <a:gd name="connsiteX230" fmla="*/ 208161 w 232039"/>
                    <a:gd name="connsiteY230" fmla="*/ 101433 h 265937"/>
                    <a:gd name="connsiteX231" fmla="*/ 209859 w 232039"/>
                    <a:gd name="connsiteY231" fmla="*/ 103978 h 265937"/>
                    <a:gd name="connsiteX232" fmla="*/ 210708 w 232039"/>
                    <a:gd name="connsiteY232" fmla="*/ 105701 h 265937"/>
                    <a:gd name="connsiteX233" fmla="*/ 210708 w 232039"/>
                    <a:gd name="connsiteY233" fmla="*/ 109943 h 265937"/>
                    <a:gd name="connsiteX234" fmla="*/ 211557 w 232039"/>
                    <a:gd name="connsiteY234" fmla="*/ 113363 h 265937"/>
                    <a:gd name="connsiteX235" fmla="*/ 210708 w 232039"/>
                    <a:gd name="connsiteY235" fmla="*/ 116783 h 265937"/>
                    <a:gd name="connsiteX236" fmla="*/ 213282 w 232039"/>
                    <a:gd name="connsiteY236" fmla="*/ 118480 h 265937"/>
                    <a:gd name="connsiteX237" fmla="*/ 214131 w 232039"/>
                    <a:gd name="connsiteY237" fmla="*/ 117632 h 265937"/>
                    <a:gd name="connsiteX238" fmla="*/ 217527 w 232039"/>
                    <a:gd name="connsiteY238" fmla="*/ 117632 h 265937"/>
                    <a:gd name="connsiteX239" fmla="*/ 216678 w 232039"/>
                    <a:gd name="connsiteY239" fmla="*/ 117632 h 265937"/>
                    <a:gd name="connsiteX240" fmla="*/ 216678 w 232039"/>
                    <a:gd name="connsiteY240" fmla="*/ 118480 h 265937"/>
                    <a:gd name="connsiteX241" fmla="*/ 217527 w 232039"/>
                    <a:gd name="connsiteY241" fmla="*/ 118480 h 265937"/>
                    <a:gd name="connsiteX242" fmla="*/ 220100 w 232039"/>
                    <a:gd name="connsiteY242" fmla="*/ 117632 h 265937"/>
                    <a:gd name="connsiteX243" fmla="*/ 220949 w 232039"/>
                    <a:gd name="connsiteY243" fmla="*/ 117632 h 265937"/>
                    <a:gd name="connsiteX244" fmla="*/ 220949 w 232039"/>
                    <a:gd name="connsiteY244" fmla="*/ 116783 h 265937"/>
                    <a:gd name="connsiteX245" fmla="*/ 223496 w 232039"/>
                    <a:gd name="connsiteY245" fmla="*/ 115060 h 265937"/>
                    <a:gd name="connsiteX246" fmla="*/ 224345 w 232039"/>
                    <a:gd name="connsiteY246" fmla="*/ 115908 h 265937"/>
                    <a:gd name="connsiteX247" fmla="*/ 226919 w 232039"/>
                    <a:gd name="connsiteY247" fmla="*/ 117632 h 265937"/>
                    <a:gd name="connsiteX248" fmla="*/ 227768 w 232039"/>
                    <a:gd name="connsiteY248" fmla="*/ 117632 h 265937"/>
                    <a:gd name="connsiteX249" fmla="*/ 228617 w 232039"/>
                    <a:gd name="connsiteY249" fmla="*/ 120177 h 265937"/>
                    <a:gd name="connsiteX250" fmla="*/ 231190 w 232039"/>
                    <a:gd name="connsiteY250" fmla="*/ 125293 h 265937"/>
                    <a:gd name="connsiteX251" fmla="*/ 232039 w 232039"/>
                    <a:gd name="connsiteY251" fmla="*/ 126990 h 265937"/>
                    <a:gd name="connsiteX252" fmla="*/ 232039 w 232039"/>
                    <a:gd name="connsiteY252" fmla="*/ 127865 h 265937"/>
                    <a:gd name="connsiteX253" fmla="*/ 232039 w 232039"/>
                    <a:gd name="connsiteY253" fmla="*/ 128713 h 265937"/>
                    <a:gd name="connsiteX254" fmla="*/ 232039 w 232039"/>
                    <a:gd name="connsiteY254" fmla="*/ 130410 h 265937"/>
                    <a:gd name="connsiteX255" fmla="*/ 231190 w 232039"/>
                    <a:gd name="connsiteY255" fmla="*/ 129562 h 265937"/>
                    <a:gd name="connsiteX256" fmla="*/ 226919 w 232039"/>
                    <a:gd name="connsiteY256" fmla="*/ 130410 h 265937"/>
                    <a:gd name="connsiteX257" fmla="*/ 219251 w 232039"/>
                    <a:gd name="connsiteY257" fmla="*/ 132107 h 265937"/>
                    <a:gd name="connsiteX258" fmla="*/ 209010 w 232039"/>
                    <a:gd name="connsiteY258" fmla="*/ 136375 h 265937"/>
                    <a:gd name="connsiteX259" fmla="*/ 203890 w 232039"/>
                    <a:gd name="connsiteY259" fmla="*/ 138947 h 265937"/>
                    <a:gd name="connsiteX260" fmla="*/ 199618 w 232039"/>
                    <a:gd name="connsiteY260" fmla="*/ 142340 h 265937"/>
                    <a:gd name="connsiteX261" fmla="*/ 196196 w 232039"/>
                    <a:gd name="connsiteY261" fmla="*/ 144912 h 265937"/>
                    <a:gd name="connsiteX262" fmla="*/ 190226 w 232039"/>
                    <a:gd name="connsiteY262" fmla="*/ 147457 h 265937"/>
                    <a:gd name="connsiteX263" fmla="*/ 179986 w 232039"/>
                    <a:gd name="connsiteY263" fmla="*/ 154271 h 265937"/>
                    <a:gd name="connsiteX264" fmla="*/ 175741 w 232039"/>
                    <a:gd name="connsiteY264" fmla="*/ 158539 h 265937"/>
                    <a:gd name="connsiteX265" fmla="*/ 174892 w 232039"/>
                    <a:gd name="connsiteY265" fmla="*/ 159387 h 265937"/>
                    <a:gd name="connsiteX266" fmla="*/ 163802 w 232039"/>
                    <a:gd name="connsiteY266" fmla="*/ 170469 h 265937"/>
                    <a:gd name="connsiteX267" fmla="*/ 160379 w 232039"/>
                    <a:gd name="connsiteY267" fmla="*/ 174737 h 265937"/>
                    <a:gd name="connsiteX268" fmla="*/ 156957 w 232039"/>
                    <a:gd name="connsiteY268" fmla="*/ 179854 h 265937"/>
                    <a:gd name="connsiteX269" fmla="*/ 152712 w 232039"/>
                    <a:gd name="connsiteY269" fmla="*/ 185819 h 265937"/>
                    <a:gd name="connsiteX270" fmla="*/ 152712 w 232039"/>
                    <a:gd name="connsiteY270" fmla="*/ 187516 h 265937"/>
                    <a:gd name="connsiteX271" fmla="*/ 149289 w 232039"/>
                    <a:gd name="connsiteY271" fmla="*/ 191784 h 265937"/>
                    <a:gd name="connsiteX272" fmla="*/ 139897 w 232039"/>
                    <a:gd name="connsiteY272" fmla="*/ 205438 h 265937"/>
                    <a:gd name="connsiteX273" fmla="*/ 136501 w 232039"/>
                    <a:gd name="connsiteY273" fmla="*/ 212251 h 265937"/>
                    <a:gd name="connsiteX274" fmla="*/ 137350 w 232039"/>
                    <a:gd name="connsiteY274" fmla="*/ 213100 h 265937"/>
                    <a:gd name="connsiteX275" fmla="*/ 130532 w 232039"/>
                    <a:gd name="connsiteY275" fmla="*/ 220761 h 265937"/>
                    <a:gd name="connsiteX276" fmla="*/ 123687 w 232039"/>
                    <a:gd name="connsiteY276" fmla="*/ 229298 h 265937"/>
                    <a:gd name="connsiteX277" fmla="*/ 119442 w 232039"/>
                    <a:gd name="connsiteY277" fmla="*/ 236960 h 265937"/>
                    <a:gd name="connsiteX278" fmla="*/ 116020 w 232039"/>
                    <a:gd name="connsiteY278" fmla="*/ 247193 h 265937"/>
                    <a:gd name="connsiteX279" fmla="*/ 115171 w 232039"/>
                    <a:gd name="connsiteY279" fmla="*/ 248042 h 265937"/>
                    <a:gd name="connsiteX280" fmla="*/ 115171 w 232039"/>
                    <a:gd name="connsiteY280" fmla="*/ 249765 h 265937"/>
                    <a:gd name="connsiteX281" fmla="*/ 113473 w 232039"/>
                    <a:gd name="connsiteY281" fmla="*/ 249765 h 265937"/>
                    <a:gd name="connsiteX282" fmla="*/ 112597 w 232039"/>
                    <a:gd name="connsiteY282" fmla="*/ 249765 h 265937"/>
                    <a:gd name="connsiteX283" fmla="*/ 110899 w 232039"/>
                    <a:gd name="connsiteY283" fmla="*/ 249765 h 265937"/>
                    <a:gd name="connsiteX284" fmla="*/ 110050 w 232039"/>
                    <a:gd name="connsiteY284" fmla="*/ 251462 h 265937"/>
                    <a:gd name="connsiteX285" fmla="*/ 109201 w 232039"/>
                    <a:gd name="connsiteY285" fmla="*/ 251462 h 265937"/>
                    <a:gd name="connsiteX286" fmla="*/ 106628 w 232039"/>
                    <a:gd name="connsiteY286" fmla="*/ 254007 h 265937"/>
                    <a:gd name="connsiteX287" fmla="*/ 104081 w 232039"/>
                    <a:gd name="connsiteY287" fmla="*/ 256578 h 265937"/>
                    <a:gd name="connsiteX288" fmla="*/ 100658 w 232039"/>
                    <a:gd name="connsiteY288" fmla="*/ 259124 h 265937"/>
                    <a:gd name="connsiteX289" fmla="*/ 98960 w 232039"/>
                    <a:gd name="connsiteY289" fmla="*/ 259972 h 265937"/>
                    <a:gd name="connsiteX290" fmla="*/ 98111 w 232039"/>
                    <a:gd name="connsiteY290" fmla="*/ 259972 h 265937"/>
                    <a:gd name="connsiteX291" fmla="*/ 94689 w 232039"/>
                    <a:gd name="connsiteY291" fmla="*/ 259972 h 265937"/>
                    <a:gd name="connsiteX292" fmla="*/ 92991 w 232039"/>
                    <a:gd name="connsiteY292" fmla="*/ 259972 h 265937"/>
                    <a:gd name="connsiteX293" fmla="*/ 91293 w 232039"/>
                    <a:gd name="connsiteY293" fmla="*/ 261695 h 265937"/>
                    <a:gd name="connsiteX294" fmla="*/ 91293 w 232039"/>
                    <a:gd name="connsiteY294" fmla="*/ 263392 h 265937"/>
                    <a:gd name="connsiteX295" fmla="*/ 87021 w 232039"/>
                    <a:gd name="connsiteY295" fmla="*/ 263392 h 265937"/>
                    <a:gd name="connsiteX296" fmla="*/ 86172 w 232039"/>
                    <a:gd name="connsiteY296" fmla="*/ 263392 h 265937"/>
                    <a:gd name="connsiteX297" fmla="*/ 85297 w 232039"/>
                    <a:gd name="connsiteY297" fmla="*/ 262544 h 265937"/>
                    <a:gd name="connsiteX298" fmla="*/ 84448 w 232039"/>
                    <a:gd name="connsiteY298" fmla="*/ 262544 h 265937"/>
                    <a:gd name="connsiteX299" fmla="*/ 83599 w 232039"/>
                    <a:gd name="connsiteY299" fmla="*/ 262544 h 265937"/>
                    <a:gd name="connsiteX300" fmla="*/ 84448 w 232039"/>
                    <a:gd name="connsiteY300" fmla="*/ 263392 h 265937"/>
                    <a:gd name="connsiteX301" fmla="*/ 83599 w 232039"/>
                    <a:gd name="connsiteY301" fmla="*/ 263392 h 265937"/>
                    <a:gd name="connsiteX302" fmla="*/ 82750 w 232039"/>
                    <a:gd name="connsiteY302" fmla="*/ 262544 h 265937"/>
                    <a:gd name="connsiteX303" fmla="*/ 83599 w 232039"/>
                    <a:gd name="connsiteY303" fmla="*/ 260847 h 265937"/>
                    <a:gd name="connsiteX304" fmla="*/ 82750 w 232039"/>
                    <a:gd name="connsiteY304" fmla="*/ 260847 h 265937"/>
                    <a:gd name="connsiteX305" fmla="*/ 81901 w 232039"/>
                    <a:gd name="connsiteY305" fmla="*/ 260847 h 265937"/>
                    <a:gd name="connsiteX306" fmla="*/ 80203 w 232039"/>
                    <a:gd name="connsiteY306" fmla="*/ 261695 h 265937"/>
                    <a:gd name="connsiteX307" fmla="*/ 79327 w 232039"/>
                    <a:gd name="connsiteY307" fmla="*/ 261695 h 265937"/>
                    <a:gd name="connsiteX308" fmla="*/ 78478 w 232039"/>
                    <a:gd name="connsiteY308" fmla="*/ 261695 h 265937"/>
                    <a:gd name="connsiteX309" fmla="*/ 77629 w 232039"/>
                    <a:gd name="connsiteY309" fmla="*/ 260847 h 265937"/>
                    <a:gd name="connsiteX310" fmla="*/ 76780 w 232039"/>
                    <a:gd name="connsiteY310" fmla="*/ 259124 h 265937"/>
                    <a:gd name="connsiteX311" fmla="*/ 75931 w 232039"/>
                    <a:gd name="connsiteY311" fmla="*/ 259124 h 265937"/>
                    <a:gd name="connsiteX312" fmla="*/ 75082 w 232039"/>
                    <a:gd name="connsiteY312" fmla="*/ 259972 h 265937"/>
                    <a:gd name="connsiteX313" fmla="*/ 74207 w 232039"/>
                    <a:gd name="connsiteY313" fmla="*/ 259124 h 265937"/>
                    <a:gd name="connsiteX314" fmla="*/ 74207 w 232039"/>
                    <a:gd name="connsiteY314" fmla="*/ 260847 h 265937"/>
                    <a:gd name="connsiteX315" fmla="*/ 73358 w 232039"/>
                    <a:gd name="connsiteY315" fmla="*/ 260847 h 265937"/>
                    <a:gd name="connsiteX316" fmla="*/ 72509 w 232039"/>
                    <a:gd name="connsiteY316" fmla="*/ 260847 h 265937"/>
                    <a:gd name="connsiteX317" fmla="*/ 73358 w 232039"/>
                    <a:gd name="connsiteY317" fmla="*/ 262544 h 265937"/>
                    <a:gd name="connsiteX318" fmla="*/ 71660 w 232039"/>
                    <a:gd name="connsiteY318" fmla="*/ 264240 h 265937"/>
                    <a:gd name="connsiteX319" fmla="*/ 71660 w 232039"/>
                    <a:gd name="connsiteY319" fmla="*/ 265089 h 265937"/>
                    <a:gd name="connsiteX320" fmla="*/ 71660 w 232039"/>
                    <a:gd name="connsiteY320" fmla="*/ 265937 h 265937"/>
                    <a:gd name="connsiteX321" fmla="*/ 69962 w 232039"/>
                    <a:gd name="connsiteY321" fmla="*/ 265089 h 265937"/>
                    <a:gd name="connsiteX322" fmla="*/ 68237 w 232039"/>
                    <a:gd name="connsiteY322" fmla="*/ 265089 h 265937"/>
                    <a:gd name="connsiteX323" fmla="*/ 69113 w 232039"/>
                    <a:gd name="connsiteY323" fmla="*/ 262544 h 265937"/>
                    <a:gd name="connsiteX324" fmla="*/ 68237 w 232039"/>
                    <a:gd name="connsiteY324" fmla="*/ 262544 h 265937"/>
                    <a:gd name="connsiteX325" fmla="*/ 66539 w 232039"/>
                    <a:gd name="connsiteY325" fmla="*/ 263392 h 265937"/>
                    <a:gd name="connsiteX326" fmla="*/ 65690 w 232039"/>
                    <a:gd name="connsiteY326" fmla="*/ 263392 h 265937"/>
                    <a:gd name="connsiteX327" fmla="*/ 64841 w 232039"/>
                    <a:gd name="connsiteY327" fmla="*/ 263392 h 265937"/>
                    <a:gd name="connsiteX328" fmla="*/ 64841 w 232039"/>
                    <a:gd name="connsiteY328" fmla="*/ 261695 h 265937"/>
                    <a:gd name="connsiteX329" fmla="*/ 62268 w 232039"/>
                    <a:gd name="connsiteY329" fmla="*/ 261695 h 265937"/>
                    <a:gd name="connsiteX330" fmla="*/ 60570 w 232039"/>
                    <a:gd name="connsiteY330" fmla="*/ 259972 h 265937"/>
                    <a:gd name="connsiteX331" fmla="*/ 59721 w 232039"/>
                    <a:gd name="connsiteY331" fmla="*/ 260847 h 265937"/>
                    <a:gd name="connsiteX332" fmla="*/ 58872 w 232039"/>
                    <a:gd name="connsiteY332" fmla="*/ 259972 h 265937"/>
                    <a:gd name="connsiteX333" fmla="*/ 57148 w 232039"/>
                    <a:gd name="connsiteY333" fmla="*/ 259972 h 265937"/>
                    <a:gd name="connsiteX334" fmla="*/ 56299 w 232039"/>
                    <a:gd name="connsiteY334" fmla="*/ 259124 h 265937"/>
                    <a:gd name="connsiteX335" fmla="*/ 55450 w 232039"/>
                    <a:gd name="connsiteY335" fmla="*/ 259972 h 265937"/>
                    <a:gd name="connsiteX336" fmla="*/ 53752 w 232039"/>
                    <a:gd name="connsiteY336" fmla="*/ 259124 h 265937"/>
                    <a:gd name="connsiteX337" fmla="*/ 53752 w 232039"/>
                    <a:gd name="connsiteY337" fmla="*/ 257427 h 265937"/>
                    <a:gd name="connsiteX338" fmla="*/ 54601 w 232039"/>
                    <a:gd name="connsiteY338" fmla="*/ 256578 h 265937"/>
                    <a:gd name="connsiteX339" fmla="*/ 53752 w 232039"/>
                    <a:gd name="connsiteY339" fmla="*/ 255730 h 265937"/>
                    <a:gd name="connsiteX340" fmla="*/ 52903 w 232039"/>
                    <a:gd name="connsiteY340" fmla="*/ 255730 h 265937"/>
                    <a:gd name="connsiteX341" fmla="*/ 51178 w 232039"/>
                    <a:gd name="connsiteY341" fmla="*/ 254855 h 265937"/>
                    <a:gd name="connsiteX342" fmla="*/ 50329 w 232039"/>
                    <a:gd name="connsiteY342" fmla="*/ 254855 h 265937"/>
                    <a:gd name="connsiteX343" fmla="*/ 49480 w 232039"/>
                    <a:gd name="connsiteY343" fmla="*/ 253159 h 265937"/>
                    <a:gd name="connsiteX344" fmla="*/ 48631 w 232039"/>
                    <a:gd name="connsiteY344" fmla="*/ 253159 h 265937"/>
                    <a:gd name="connsiteX345" fmla="*/ 47782 w 232039"/>
                    <a:gd name="connsiteY345" fmla="*/ 252310 h 265937"/>
                    <a:gd name="connsiteX346" fmla="*/ 47782 w 232039"/>
                    <a:gd name="connsiteY346" fmla="*/ 251462 h 265937"/>
                    <a:gd name="connsiteX347" fmla="*/ 47782 w 232039"/>
                    <a:gd name="connsiteY347" fmla="*/ 250613 h 265937"/>
                    <a:gd name="connsiteX348" fmla="*/ 48631 w 232039"/>
                    <a:gd name="connsiteY348" fmla="*/ 250613 h 265937"/>
                    <a:gd name="connsiteX349" fmla="*/ 49480 w 232039"/>
                    <a:gd name="connsiteY349" fmla="*/ 250613 h 265937"/>
                    <a:gd name="connsiteX350" fmla="*/ 49480 w 232039"/>
                    <a:gd name="connsiteY350" fmla="*/ 249765 h 265937"/>
                    <a:gd name="connsiteX351" fmla="*/ 49480 w 232039"/>
                    <a:gd name="connsiteY351" fmla="*/ 248890 h 265937"/>
                    <a:gd name="connsiteX352" fmla="*/ 46933 w 232039"/>
                    <a:gd name="connsiteY352" fmla="*/ 249765 h 265937"/>
                    <a:gd name="connsiteX353" fmla="*/ 46933 w 232039"/>
                    <a:gd name="connsiteY353" fmla="*/ 248890 h 265937"/>
                    <a:gd name="connsiteX354" fmla="*/ 45209 w 232039"/>
                    <a:gd name="connsiteY354" fmla="*/ 248042 h 265937"/>
                    <a:gd name="connsiteX355" fmla="*/ 46058 w 232039"/>
                    <a:gd name="connsiteY355" fmla="*/ 248042 h 265937"/>
                    <a:gd name="connsiteX356" fmla="*/ 47782 w 232039"/>
                    <a:gd name="connsiteY356" fmla="*/ 248042 h 265937"/>
                    <a:gd name="connsiteX357" fmla="*/ 46058 w 232039"/>
                    <a:gd name="connsiteY357" fmla="*/ 247193 h 265937"/>
                    <a:gd name="connsiteX358" fmla="*/ 45209 w 232039"/>
                    <a:gd name="connsiteY358" fmla="*/ 247193 h 265937"/>
                    <a:gd name="connsiteX359" fmla="*/ 44360 w 232039"/>
                    <a:gd name="connsiteY359" fmla="*/ 248890 h 265937"/>
                    <a:gd name="connsiteX360" fmla="*/ 44360 w 232039"/>
                    <a:gd name="connsiteY360" fmla="*/ 248042 h 265937"/>
                    <a:gd name="connsiteX361" fmla="*/ 43511 w 232039"/>
                    <a:gd name="connsiteY361" fmla="*/ 248890 h 265937"/>
                    <a:gd name="connsiteX362" fmla="*/ 42662 w 232039"/>
                    <a:gd name="connsiteY362" fmla="*/ 248042 h 265937"/>
                    <a:gd name="connsiteX363" fmla="*/ 42662 w 232039"/>
                    <a:gd name="connsiteY363" fmla="*/ 247193 h 265937"/>
                    <a:gd name="connsiteX364" fmla="*/ 42662 w 232039"/>
                    <a:gd name="connsiteY364" fmla="*/ 245497 h 265937"/>
                    <a:gd name="connsiteX365" fmla="*/ 41813 w 232039"/>
                    <a:gd name="connsiteY365" fmla="*/ 245497 h 265937"/>
                    <a:gd name="connsiteX366" fmla="*/ 40964 w 232039"/>
                    <a:gd name="connsiteY366" fmla="*/ 244648 h 265937"/>
                    <a:gd name="connsiteX367" fmla="*/ 39239 w 232039"/>
                    <a:gd name="connsiteY367" fmla="*/ 244648 h 265937"/>
                    <a:gd name="connsiteX368" fmla="*/ 39239 w 232039"/>
                    <a:gd name="connsiteY368" fmla="*/ 245497 h 265937"/>
                    <a:gd name="connsiteX369" fmla="*/ 38390 w 232039"/>
                    <a:gd name="connsiteY369" fmla="*/ 245497 h 265937"/>
                    <a:gd name="connsiteX370" fmla="*/ 38390 w 232039"/>
                    <a:gd name="connsiteY370" fmla="*/ 247193 h 265937"/>
                    <a:gd name="connsiteX371" fmla="*/ 37541 w 232039"/>
                    <a:gd name="connsiteY371" fmla="*/ 247193 h 265937"/>
                    <a:gd name="connsiteX372" fmla="*/ 37541 w 232039"/>
                    <a:gd name="connsiteY372" fmla="*/ 246345 h 265937"/>
                    <a:gd name="connsiteX373" fmla="*/ 36692 w 232039"/>
                    <a:gd name="connsiteY373" fmla="*/ 245497 h 265937"/>
                    <a:gd name="connsiteX374" fmla="*/ 35843 w 232039"/>
                    <a:gd name="connsiteY374" fmla="*/ 244648 h 265937"/>
                    <a:gd name="connsiteX375" fmla="*/ 36692 w 232039"/>
                    <a:gd name="connsiteY375" fmla="*/ 244648 h 265937"/>
                    <a:gd name="connsiteX376" fmla="*/ 36692 w 232039"/>
                    <a:gd name="connsiteY376" fmla="*/ 243773 h 265937"/>
                    <a:gd name="connsiteX377" fmla="*/ 35843 w 232039"/>
                    <a:gd name="connsiteY377" fmla="*/ 243773 h 265937"/>
                    <a:gd name="connsiteX378" fmla="*/ 34968 w 232039"/>
                    <a:gd name="connsiteY378" fmla="*/ 244648 h 265937"/>
                    <a:gd name="connsiteX379" fmla="*/ 34968 w 232039"/>
                    <a:gd name="connsiteY379" fmla="*/ 242925 h 265937"/>
                    <a:gd name="connsiteX380" fmla="*/ 33270 w 232039"/>
                    <a:gd name="connsiteY380" fmla="*/ 242925 h 265937"/>
                    <a:gd name="connsiteX381" fmla="*/ 33270 w 232039"/>
                    <a:gd name="connsiteY381" fmla="*/ 242077 h 265937"/>
                    <a:gd name="connsiteX382" fmla="*/ 34119 w 232039"/>
                    <a:gd name="connsiteY382" fmla="*/ 241228 h 265937"/>
                    <a:gd name="connsiteX383" fmla="*/ 34119 w 232039"/>
                    <a:gd name="connsiteY383" fmla="*/ 240380 h 265937"/>
                    <a:gd name="connsiteX384" fmla="*/ 33270 w 232039"/>
                    <a:gd name="connsiteY384" fmla="*/ 239532 h 265937"/>
                    <a:gd name="connsiteX385" fmla="*/ 32421 w 232039"/>
                    <a:gd name="connsiteY385" fmla="*/ 236960 h 265937"/>
                    <a:gd name="connsiteX386" fmla="*/ 32421 w 232039"/>
                    <a:gd name="connsiteY386" fmla="*/ 236112 h 265937"/>
                    <a:gd name="connsiteX387" fmla="*/ 31572 w 232039"/>
                    <a:gd name="connsiteY387" fmla="*/ 236960 h 265937"/>
                    <a:gd name="connsiteX388" fmla="*/ 30723 w 232039"/>
                    <a:gd name="connsiteY388" fmla="*/ 236112 h 265937"/>
                    <a:gd name="connsiteX389" fmla="*/ 30723 w 232039"/>
                    <a:gd name="connsiteY389" fmla="*/ 235263 h 265937"/>
                    <a:gd name="connsiteX390" fmla="*/ 32421 w 232039"/>
                    <a:gd name="connsiteY390" fmla="*/ 235263 h 265937"/>
                    <a:gd name="connsiteX391" fmla="*/ 30723 w 232039"/>
                    <a:gd name="connsiteY391" fmla="*/ 234415 h 265937"/>
                    <a:gd name="connsiteX392" fmla="*/ 30723 w 232039"/>
                    <a:gd name="connsiteY392" fmla="*/ 233566 h 265937"/>
                    <a:gd name="connsiteX393" fmla="*/ 31572 w 232039"/>
                    <a:gd name="connsiteY393" fmla="*/ 233566 h 265937"/>
                    <a:gd name="connsiteX394" fmla="*/ 29874 w 232039"/>
                    <a:gd name="connsiteY394" fmla="*/ 230995 h 265937"/>
                    <a:gd name="connsiteX395" fmla="*/ 29874 w 232039"/>
                    <a:gd name="connsiteY395" fmla="*/ 229298 h 265937"/>
                    <a:gd name="connsiteX396" fmla="*/ 31572 w 232039"/>
                    <a:gd name="connsiteY396" fmla="*/ 228450 h 265937"/>
                    <a:gd name="connsiteX397" fmla="*/ 31572 w 232039"/>
                    <a:gd name="connsiteY397" fmla="*/ 227601 h 265937"/>
                    <a:gd name="connsiteX398" fmla="*/ 32421 w 232039"/>
                    <a:gd name="connsiteY398" fmla="*/ 226727 h 265937"/>
                    <a:gd name="connsiteX399" fmla="*/ 31572 w 232039"/>
                    <a:gd name="connsiteY399" fmla="*/ 225878 h 265937"/>
                    <a:gd name="connsiteX400" fmla="*/ 32421 w 232039"/>
                    <a:gd name="connsiteY400" fmla="*/ 225030 h 265937"/>
                    <a:gd name="connsiteX401" fmla="*/ 32421 w 232039"/>
                    <a:gd name="connsiteY401" fmla="*/ 224181 h 265937"/>
                    <a:gd name="connsiteX402" fmla="*/ 31572 w 232039"/>
                    <a:gd name="connsiteY402" fmla="*/ 224181 h 265937"/>
                    <a:gd name="connsiteX403" fmla="*/ 31572 w 232039"/>
                    <a:gd name="connsiteY403" fmla="*/ 223333 h 265937"/>
                    <a:gd name="connsiteX404" fmla="*/ 32421 w 232039"/>
                    <a:gd name="connsiteY404" fmla="*/ 223333 h 265937"/>
                    <a:gd name="connsiteX405" fmla="*/ 31572 w 232039"/>
                    <a:gd name="connsiteY405" fmla="*/ 221610 h 265937"/>
                    <a:gd name="connsiteX406" fmla="*/ 32421 w 232039"/>
                    <a:gd name="connsiteY406" fmla="*/ 221610 h 265937"/>
                    <a:gd name="connsiteX407" fmla="*/ 33270 w 232039"/>
                    <a:gd name="connsiteY407" fmla="*/ 220761 h 265937"/>
                    <a:gd name="connsiteX408" fmla="*/ 33270 w 232039"/>
                    <a:gd name="connsiteY408" fmla="*/ 219913 h 265937"/>
                    <a:gd name="connsiteX409" fmla="*/ 33270 w 232039"/>
                    <a:gd name="connsiteY409" fmla="*/ 219065 h 265937"/>
                    <a:gd name="connsiteX410" fmla="*/ 33270 w 232039"/>
                    <a:gd name="connsiteY410" fmla="*/ 218216 h 265937"/>
                    <a:gd name="connsiteX411" fmla="*/ 34119 w 232039"/>
                    <a:gd name="connsiteY411" fmla="*/ 217368 h 265937"/>
                    <a:gd name="connsiteX412" fmla="*/ 33270 w 232039"/>
                    <a:gd name="connsiteY412" fmla="*/ 217368 h 265937"/>
                    <a:gd name="connsiteX413" fmla="*/ 32421 w 232039"/>
                    <a:gd name="connsiteY413" fmla="*/ 217368 h 265937"/>
                    <a:gd name="connsiteX414" fmla="*/ 30723 w 232039"/>
                    <a:gd name="connsiteY414" fmla="*/ 216520 h 265937"/>
                    <a:gd name="connsiteX415" fmla="*/ 29874 w 232039"/>
                    <a:gd name="connsiteY415" fmla="*/ 217368 h 265937"/>
                    <a:gd name="connsiteX416" fmla="*/ 27300 w 232039"/>
                    <a:gd name="connsiteY416" fmla="*/ 214796 h 265937"/>
                    <a:gd name="connsiteX417" fmla="*/ 26451 w 232039"/>
                    <a:gd name="connsiteY417" fmla="*/ 215645 h 265937"/>
                    <a:gd name="connsiteX418" fmla="*/ 24753 w 232039"/>
                    <a:gd name="connsiteY418" fmla="*/ 214796 h 265937"/>
                    <a:gd name="connsiteX419" fmla="*/ 23029 w 232039"/>
                    <a:gd name="connsiteY419" fmla="*/ 213100 h 265937"/>
                    <a:gd name="connsiteX420" fmla="*/ 21331 w 232039"/>
                    <a:gd name="connsiteY420" fmla="*/ 212251 h 265937"/>
                    <a:gd name="connsiteX421" fmla="*/ 22180 w 232039"/>
                    <a:gd name="connsiteY421" fmla="*/ 211403 h 265937"/>
                    <a:gd name="connsiteX422" fmla="*/ 21331 w 232039"/>
                    <a:gd name="connsiteY422" fmla="*/ 210554 h 265937"/>
                    <a:gd name="connsiteX423" fmla="*/ 22180 w 232039"/>
                    <a:gd name="connsiteY423" fmla="*/ 208831 h 265937"/>
                    <a:gd name="connsiteX424" fmla="*/ 22180 w 232039"/>
                    <a:gd name="connsiteY424" fmla="*/ 207983 h 265937"/>
                    <a:gd name="connsiteX425" fmla="*/ 21331 w 232039"/>
                    <a:gd name="connsiteY425" fmla="*/ 207983 h 265937"/>
                    <a:gd name="connsiteX426" fmla="*/ 19633 w 232039"/>
                    <a:gd name="connsiteY426" fmla="*/ 207135 h 265937"/>
                    <a:gd name="connsiteX427" fmla="*/ 18784 w 232039"/>
                    <a:gd name="connsiteY427" fmla="*/ 205438 h 265937"/>
                    <a:gd name="connsiteX428" fmla="*/ 18784 w 232039"/>
                    <a:gd name="connsiteY428" fmla="*/ 204563 h 265937"/>
                    <a:gd name="connsiteX429" fmla="*/ 19633 w 232039"/>
                    <a:gd name="connsiteY429" fmla="*/ 204563 h 265937"/>
                    <a:gd name="connsiteX430" fmla="*/ 20482 w 232039"/>
                    <a:gd name="connsiteY430" fmla="*/ 202018 h 265937"/>
                    <a:gd name="connsiteX431" fmla="*/ 20482 w 232039"/>
                    <a:gd name="connsiteY431" fmla="*/ 200321 h 265937"/>
                    <a:gd name="connsiteX432" fmla="*/ 19633 w 232039"/>
                    <a:gd name="connsiteY432" fmla="*/ 200321 h 265937"/>
                    <a:gd name="connsiteX433" fmla="*/ 19633 w 232039"/>
                    <a:gd name="connsiteY433" fmla="*/ 199446 h 265937"/>
                    <a:gd name="connsiteX434" fmla="*/ 18784 w 232039"/>
                    <a:gd name="connsiteY434" fmla="*/ 199446 h 265937"/>
                    <a:gd name="connsiteX435" fmla="*/ 18784 w 232039"/>
                    <a:gd name="connsiteY435" fmla="*/ 198598 h 265937"/>
                    <a:gd name="connsiteX436" fmla="*/ 17908 w 232039"/>
                    <a:gd name="connsiteY436" fmla="*/ 198598 h 265937"/>
                    <a:gd name="connsiteX437" fmla="*/ 17059 w 232039"/>
                    <a:gd name="connsiteY437" fmla="*/ 197749 h 265937"/>
                    <a:gd name="connsiteX438" fmla="*/ 17059 w 232039"/>
                    <a:gd name="connsiteY438" fmla="*/ 196901 h 265937"/>
                    <a:gd name="connsiteX439" fmla="*/ 17908 w 232039"/>
                    <a:gd name="connsiteY439" fmla="*/ 196901 h 265937"/>
                    <a:gd name="connsiteX440" fmla="*/ 17059 w 232039"/>
                    <a:gd name="connsiteY440" fmla="*/ 195204 h 265937"/>
                    <a:gd name="connsiteX441" fmla="*/ 17059 w 232039"/>
                    <a:gd name="connsiteY441" fmla="*/ 194356 h 265937"/>
                    <a:gd name="connsiteX442" fmla="*/ 16210 w 232039"/>
                    <a:gd name="connsiteY442" fmla="*/ 193481 h 265937"/>
                    <a:gd name="connsiteX443" fmla="*/ 14512 w 232039"/>
                    <a:gd name="connsiteY443" fmla="*/ 192633 h 265937"/>
                    <a:gd name="connsiteX444" fmla="*/ 14512 w 232039"/>
                    <a:gd name="connsiteY444" fmla="*/ 194356 h 265937"/>
                    <a:gd name="connsiteX445" fmla="*/ 13663 w 232039"/>
                    <a:gd name="connsiteY445" fmla="*/ 194356 h 265937"/>
                    <a:gd name="connsiteX446" fmla="*/ 12788 w 232039"/>
                    <a:gd name="connsiteY446" fmla="*/ 193481 h 265937"/>
                    <a:gd name="connsiteX447" fmla="*/ 11939 w 232039"/>
                    <a:gd name="connsiteY447" fmla="*/ 191784 h 265937"/>
                    <a:gd name="connsiteX448" fmla="*/ 8543 w 232039"/>
                    <a:gd name="connsiteY448" fmla="*/ 190088 h 265937"/>
                    <a:gd name="connsiteX449" fmla="*/ 7694 w 232039"/>
                    <a:gd name="connsiteY449" fmla="*/ 188391 h 265937"/>
                    <a:gd name="connsiteX450" fmla="*/ 6818 w 232039"/>
                    <a:gd name="connsiteY450" fmla="*/ 187516 h 265937"/>
                    <a:gd name="connsiteX451" fmla="*/ 7694 w 232039"/>
                    <a:gd name="connsiteY451" fmla="*/ 185819 h 265937"/>
                    <a:gd name="connsiteX452" fmla="*/ 7694 w 232039"/>
                    <a:gd name="connsiteY452" fmla="*/ 184971 h 265937"/>
                    <a:gd name="connsiteX453" fmla="*/ 5120 w 232039"/>
                    <a:gd name="connsiteY453" fmla="*/ 184123 h 265937"/>
                    <a:gd name="connsiteX454" fmla="*/ 5120 w 232039"/>
                    <a:gd name="connsiteY454" fmla="*/ 182399 h 265937"/>
                    <a:gd name="connsiteX455" fmla="*/ 4271 w 232039"/>
                    <a:gd name="connsiteY455" fmla="*/ 182399 h 265937"/>
                    <a:gd name="connsiteX456" fmla="*/ 3422 w 232039"/>
                    <a:gd name="connsiteY456" fmla="*/ 183274 h 265937"/>
                    <a:gd name="connsiteX457" fmla="*/ 3422 w 232039"/>
                    <a:gd name="connsiteY457" fmla="*/ 182399 h 265937"/>
                    <a:gd name="connsiteX458" fmla="*/ 1698 w 232039"/>
                    <a:gd name="connsiteY458" fmla="*/ 181551 h 265937"/>
                    <a:gd name="connsiteX459" fmla="*/ 1698 w 232039"/>
                    <a:gd name="connsiteY459" fmla="*/ 179006 h 265937"/>
                    <a:gd name="connsiteX460" fmla="*/ 0 w 232039"/>
                    <a:gd name="connsiteY460" fmla="*/ 176434 h 265937"/>
                    <a:gd name="connsiteX461" fmla="*/ 0 w 232039"/>
                    <a:gd name="connsiteY461" fmla="*/ 174737 h 265937"/>
                    <a:gd name="connsiteX462" fmla="*/ 849 w 232039"/>
                    <a:gd name="connsiteY462" fmla="*/ 173041 h 265937"/>
                    <a:gd name="connsiteX463" fmla="*/ 1698 w 232039"/>
                    <a:gd name="connsiteY463" fmla="*/ 172192 h 265937"/>
                    <a:gd name="connsiteX464" fmla="*/ 849 w 232039"/>
                    <a:gd name="connsiteY464" fmla="*/ 169621 h 265937"/>
                    <a:gd name="connsiteX465" fmla="*/ 0 w 232039"/>
                    <a:gd name="connsiteY465" fmla="*/ 169621 h 265937"/>
                    <a:gd name="connsiteX466" fmla="*/ 849 w 232039"/>
                    <a:gd name="connsiteY466" fmla="*/ 167924 h 265937"/>
                    <a:gd name="connsiteX467" fmla="*/ 0 w 232039"/>
                    <a:gd name="connsiteY467" fmla="*/ 166227 h 265937"/>
                    <a:gd name="connsiteX468" fmla="*/ 849 w 232039"/>
                    <a:gd name="connsiteY468" fmla="*/ 165352 h 26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232039" h="265937">
                      <a:moveTo>
                        <a:pt x="849" y="165352"/>
                      </a:moveTo>
                      <a:lnTo>
                        <a:pt x="1698" y="165352"/>
                      </a:lnTo>
                      <a:lnTo>
                        <a:pt x="2573" y="163656"/>
                      </a:lnTo>
                      <a:lnTo>
                        <a:pt x="3422" y="161111"/>
                      </a:lnTo>
                      <a:lnTo>
                        <a:pt x="3422" y="159387"/>
                      </a:lnTo>
                      <a:lnTo>
                        <a:pt x="3422" y="157691"/>
                      </a:lnTo>
                      <a:lnTo>
                        <a:pt x="3422" y="155994"/>
                      </a:lnTo>
                      <a:lnTo>
                        <a:pt x="4271" y="154271"/>
                      </a:lnTo>
                      <a:lnTo>
                        <a:pt x="5120" y="154271"/>
                      </a:lnTo>
                      <a:lnTo>
                        <a:pt x="7694" y="153422"/>
                      </a:lnTo>
                      <a:lnTo>
                        <a:pt x="8543" y="155119"/>
                      </a:lnTo>
                      <a:lnTo>
                        <a:pt x="10241" y="155119"/>
                      </a:lnTo>
                      <a:lnTo>
                        <a:pt x="11090" y="155119"/>
                      </a:lnTo>
                      <a:lnTo>
                        <a:pt x="12788" y="155994"/>
                      </a:lnTo>
                      <a:lnTo>
                        <a:pt x="14512" y="155994"/>
                      </a:lnTo>
                      <a:lnTo>
                        <a:pt x="15361" y="154271"/>
                      </a:lnTo>
                      <a:lnTo>
                        <a:pt x="17059" y="155119"/>
                      </a:lnTo>
                      <a:lnTo>
                        <a:pt x="18784" y="153422"/>
                      </a:lnTo>
                      <a:lnTo>
                        <a:pt x="19633" y="154271"/>
                      </a:lnTo>
                      <a:lnTo>
                        <a:pt x="20482" y="155119"/>
                      </a:lnTo>
                      <a:lnTo>
                        <a:pt x="23029" y="154271"/>
                      </a:lnTo>
                      <a:lnTo>
                        <a:pt x="23878" y="154271"/>
                      </a:lnTo>
                      <a:lnTo>
                        <a:pt x="24753" y="155994"/>
                      </a:lnTo>
                      <a:lnTo>
                        <a:pt x="25602" y="155994"/>
                      </a:lnTo>
                      <a:lnTo>
                        <a:pt x="27300" y="157691"/>
                      </a:lnTo>
                      <a:lnTo>
                        <a:pt x="27300" y="158539"/>
                      </a:lnTo>
                      <a:lnTo>
                        <a:pt x="27300" y="161959"/>
                      </a:lnTo>
                      <a:lnTo>
                        <a:pt x="30723" y="161959"/>
                      </a:lnTo>
                      <a:lnTo>
                        <a:pt x="34119" y="160236"/>
                      </a:lnTo>
                      <a:lnTo>
                        <a:pt x="38390" y="158539"/>
                      </a:lnTo>
                      <a:lnTo>
                        <a:pt x="53752" y="152574"/>
                      </a:lnTo>
                      <a:lnTo>
                        <a:pt x="52054" y="138072"/>
                      </a:lnTo>
                      <a:lnTo>
                        <a:pt x="52054" y="137224"/>
                      </a:lnTo>
                      <a:lnTo>
                        <a:pt x="51178" y="136375"/>
                      </a:lnTo>
                      <a:lnTo>
                        <a:pt x="51178" y="135527"/>
                      </a:lnTo>
                      <a:lnTo>
                        <a:pt x="50329" y="134679"/>
                      </a:lnTo>
                      <a:lnTo>
                        <a:pt x="50329" y="133830"/>
                      </a:lnTo>
                      <a:lnTo>
                        <a:pt x="52054" y="133830"/>
                      </a:lnTo>
                      <a:lnTo>
                        <a:pt x="52054" y="132955"/>
                      </a:lnTo>
                      <a:lnTo>
                        <a:pt x="52903" y="132107"/>
                      </a:lnTo>
                      <a:lnTo>
                        <a:pt x="52903" y="132955"/>
                      </a:lnTo>
                      <a:lnTo>
                        <a:pt x="52903" y="131259"/>
                      </a:lnTo>
                      <a:lnTo>
                        <a:pt x="53752" y="129562"/>
                      </a:lnTo>
                      <a:lnTo>
                        <a:pt x="53752" y="128713"/>
                      </a:lnTo>
                      <a:lnTo>
                        <a:pt x="53752" y="127865"/>
                      </a:lnTo>
                      <a:lnTo>
                        <a:pt x="52903" y="125293"/>
                      </a:lnTo>
                      <a:lnTo>
                        <a:pt x="48631" y="117632"/>
                      </a:lnTo>
                      <a:lnTo>
                        <a:pt x="49480" y="116783"/>
                      </a:lnTo>
                      <a:lnTo>
                        <a:pt x="48631" y="115060"/>
                      </a:lnTo>
                      <a:lnTo>
                        <a:pt x="51178" y="114212"/>
                      </a:lnTo>
                      <a:lnTo>
                        <a:pt x="50329" y="114212"/>
                      </a:lnTo>
                      <a:lnTo>
                        <a:pt x="50329" y="113363"/>
                      </a:lnTo>
                      <a:lnTo>
                        <a:pt x="51178" y="112515"/>
                      </a:lnTo>
                      <a:lnTo>
                        <a:pt x="51178" y="111667"/>
                      </a:lnTo>
                      <a:lnTo>
                        <a:pt x="52054" y="111667"/>
                      </a:lnTo>
                      <a:lnTo>
                        <a:pt x="52903" y="111667"/>
                      </a:lnTo>
                      <a:lnTo>
                        <a:pt x="52903" y="110818"/>
                      </a:lnTo>
                      <a:lnTo>
                        <a:pt x="53752" y="109943"/>
                      </a:lnTo>
                      <a:lnTo>
                        <a:pt x="54601" y="109943"/>
                      </a:lnTo>
                      <a:lnTo>
                        <a:pt x="57148" y="108247"/>
                      </a:lnTo>
                      <a:lnTo>
                        <a:pt x="58023" y="107398"/>
                      </a:lnTo>
                      <a:lnTo>
                        <a:pt x="60570" y="107398"/>
                      </a:lnTo>
                      <a:lnTo>
                        <a:pt x="63992" y="105701"/>
                      </a:lnTo>
                      <a:lnTo>
                        <a:pt x="63117" y="104827"/>
                      </a:lnTo>
                      <a:lnTo>
                        <a:pt x="63117" y="103978"/>
                      </a:lnTo>
                      <a:lnTo>
                        <a:pt x="59721" y="87780"/>
                      </a:lnTo>
                      <a:lnTo>
                        <a:pt x="58023" y="86931"/>
                      </a:lnTo>
                      <a:lnTo>
                        <a:pt x="58023" y="86083"/>
                      </a:lnTo>
                      <a:lnTo>
                        <a:pt x="58872" y="81815"/>
                      </a:lnTo>
                      <a:lnTo>
                        <a:pt x="58872" y="80118"/>
                      </a:lnTo>
                      <a:lnTo>
                        <a:pt x="56299" y="76698"/>
                      </a:lnTo>
                      <a:lnTo>
                        <a:pt x="52903" y="69884"/>
                      </a:lnTo>
                      <a:lnTo>
                        <a:pt x="52903" y="67339"/>
                      </a:lnTo>
                      <a:lnTo>
                        <a:pt x="52903" y="66491"/>
                      </a:lnTo>
                      <a:lnTo>
                        <a:pt x="52903" y="64768"/>
                      </a:lnTo>
                      <a:lnTo>
                        <a:pt x="52054" y="63071"/>
                      </a:lnTo>
                      <a:lnTo>
                        <a:pt x="46058" y="59651"/>
                      </a:lnTo>
                      <a:lnTo>
                        <a:pt x="45209" y="60499"/>
                      </a:lnTo>
                      <a:lnTo>
                        <a:pt x="42662" y="59651"/>
                      </a:lnTo>
                      <a:lnTo>
                        <a:pt x="40964" y="59651"/>
                      </a:lnTo>
                      <a:lnTo>
                        <a:pt x="40088" y="59651"/>
                      </a:lnTo>
                      <a:lnTo>
                        <a:pt x="40088" y="57954"/>
                      </a:lnTo>
                      <a:lnTo>
                        <a:pt x="38390" y="57954"/>
                      </a:lnTo>
                      <a:lnTo>
                        <a:pt x="36692" y="58803"/>
                      </a:lnTo>
                      <a:lnTo>
                        <a:pt x="35843" y="58803"/>
                      </a:lnTo>
                      <a:lnTo>
                        <a:pt x="34968" y="57954"/>
                      </a:lnTo>
                      <a:lnTo>
                        <a:pt x="32421" y="52837"/>
                      </a:lnTo>
                      <a:lnTo>
                        <a:pt x="30723" y="51989"/>
                      </a:lnTo>
                      <a:lnTo>
                        <a:pt x="30723" y="51141"/>
                      </a:lnTo>
                      <a:lnTo>
                        <a:pt x="32421" y="48569"/>
                      </a:lnTo>
                      <a:lnTo>
                        <a:pt x="32421" y="46024"/>
                      </a:lnTo>
                      <a:lnTo>
                        <a:pt x="34119" y="44327"/>
                      </a:lnTo>
                      <a:lnTo>
                        <a:pt x="34119" y="43452"/>
                      </a:lnTo>
                      <a:lnTo>
                        <a:pt x="33270" y="42604"/>
                      </a:lnTo>
                      <a:lnTo>
                        <a:pt x="34119" y="40907"/>
                      </a:lnTo>
                      <a:lnTo>
                        <a:pt x="34968" y="39211"/>
                      </a:lnTo>
                      <a:lnTo>
                        <a:pt x="34119" y="38362"/>
                      </a:lnTo>
                      <a:lnTo>
                        <a:pt x="33270" y="38362"/>
                      </a:lnTo>
                      <a:lnTo>
                        <a:pt x="30723" y="37487"/>
                      </a:lnTo>
                      <a:lnTo>
                        <a:pt x="28149" y="34942"/>
                      </a:lnTo>
                      <a:lnTo>
                        <a:pt x="28149" y="34094"/>
                      </a:lnTo>
                      <a:lnTo>
                        <a:pt x="27300" y="34094"/>
                      </a:lnTo>
                      <a:lnTo>
                        <a:pt x="25602" y="30674"/>
                      </a:lnTo>
                      <a:lnTo>
                        <a:pt x="25602" y="28129"/>
                      </a:lnTo>
                      <a:lnTo>
                        <a:pt x="25602" y="25557"/>
                      </a:lnTo>
                      <a:lnTo>
                        <a:pt x="25602" y="23860"/>
                      </a:lnTo>
                      <a:lnTo>
                        <a:pt x="25602" y="23012"/>
                      </a:lnTo>
                      <a:lnTo>
                        <a:pt x="25602" y="22164"/>
                      </a:lnTo>
                      <a:lnTo>
                        <a:pt x="27300" y="21289"/>
                      </a:lnTo>
                      <a:lnTo>
                        <a:pt x="28149" y="19592"/>
                      </a:lnTo>
                      <a:lnTo>
                        <a:pt x="29874" y="17895"/>
                      </a:lnTo>
                      <a:lnTo>
                        <a:pt x="30723" y="17895"/>
                      </a:lnTo>
                      <a:lnTo>
                        <a:pt x="31572" y="17895"/>
                      </a:lnTo>
                      <a:lnTo>
                        <a:pt x="32421" y="17047"/>
                      </a:lnTo>
                      <a:lnTo>
                        <a:pt x="31572" y="16199"/>
                      </a:lnTo>
                      <a:lnTo>
                        <a:pt x="29874" y="15324"/>
                      </a:lnTo>
                      <a:lnTo>
                        <a:pt x="28998" y="14475"/>
                      </a:lnTo>
                      <a:lnTo>
                        <a:pt x="28149" y="13627"/>
                      </a:lnTo>
                      <a:lnTo>
                        <a:pt x="26451" y="12779"/>
                      </a:lnTo>
                      <a:lnTo>
                        <a:pt x="25602" y="11082"/>
                      </a:lnTo>
                      <a:lnTo>
                        <a:pt x="25602" y="8510"/>
                      </a:lnTo>
                      <a:lnTo>
                        <a:pt x="25602" y="7662"/>
                      </a:lnTo>
                      <a:lnTo>
                        <a:pt x="26451" y="6813"/>
                      </a:lnTo>
                      <a:lnTo>
                        <a:pt x="27300" y="7662"/>
                      </a:lnTo>
                      <a:lnTo>
                        <a:pt x="27300" y="6813"/>
                      </a:lnTo>
                      <a:lnTo>
                        <a:pt x="28149" y="5965"/>
                      </a:lnTo>
                      <a:lnTo>
                        <a:pt x="28149" y="5117"/>
                      </a:lnTo>
                      <a:lnTo>
                        <a:pt x="27300" y="4242"/>
                      </a:lnTo>
                      <a:lnTo>
                        <a:pt x="28149" y="3393"/>
                      </a:lnTo>
                      <a:lnTo>
                        <a:pt x="28998" y="2545"/>
                      </a:lnTo>
                      <a:lnTo>
                        <a:pt x="28998" y="1697"/>
                      </a:lnTo>
                      <a:lnTo>
                        <a:pt x="29874" y="0"/>
                      </a:lnTo>
                      <a:lnTo>
                        <a:pt x="31572" y="1697"/>
                      </a:lnTo>
                      <a:lnTo>
                        <a:pt x="35843" y="2545"/>
                      </a:lnTo>
                      <a:lnTo>
                        <a:pt x="40964" y="4242"/>
                      </a:lnTo>
                      <a:lnTo>
                        <a:pt x="43511" y="3393"/>
                      </a:lnTo>
                      <a:lnTo>
                        <a:pt x="44360" y="3393"/>
                      </a:lnTo>
                      <a:lnTo>
                        <a:pt x="45209" y="4242"/>
                      </a:lnTo>
                      <a:lnTo>
                        <a:pt x="50329" y="8510"/>
                      </a:lnTo>
                      <a:lnTo>
                        <a:pt x="51178" y="8510"/>
                      </a:lnTo>
                      <a:lnTo>
                        <a:pt x="51178" y="10207"/>
                      </a:lnTo>
                      <a:lnTo>
                        <a:pt x="52903" y="10207"/>
                      </a:lnTo>
                      <a:lnTo>
                        <a:pt x="53752" y="10207"/>
                      </a:lnTo>
                      <a:lnTo>
                        <a:pt x="54601" y="11930"/>
                      </a:lnTo>
                      <a:lnTo>
                        <a:pt x="56299" y="13627"/>
                      </a:lnTo>
                      <a:lnTo>
                        <a:pt x="57148" y="16199"/>
                      </a:lnTo>
                      <a:lnTo>
                        <a:pt x="58023" y="16199"/>
                      </a:lnTo>
                      <a:lnTo>
                        <a:pt x="61419" y="14475"/>
                      </a:lnTo>
                      <a:lnTo>
                        <a:pt x="62268" y="14475"/>
                      </a:lnTo>
                      <a:lnTo>
                        <a:pt x="66539" y="15324"/>
                      </a:lnTo>
                      <a:lnTo>
                        <a:pt x="69962" y="17047"/>
                      </a:lnTo>
                      <a:lnTo>
                        <a:pt x="71660" y="17895"/>
                      </a:lnTo>
                      <a:lnTo>
                        <a:pt x="72509" y="19592"/>
                      </a:lnTo>
                      <a:lnTo>
                        <a:pt x="73358" y="21289"/>
                      </a:lnTo>
                      <a:lnTo>
                        <a:pt x="73358" y="22164"/>
                      </a:lnTo>
                      <a:lnTo>
                        <a:pt x="82750" y="28129"/>
                      </a:lnTo>
                      <a:lnTo>
                        <a:pt x="84448" y="28977"/>
                      </a:lnTo>
                      <a:lnTo>
                        <a:pt x="87021" y="28977"/>
                      </a:lnTo>
                      <a:lnTo>
                        <a:pt x="97262" y="30674"/>
                      </a:lnTo>
                      <a:lnTo>
                        <a:pt x="102383" y="31522"/>
                      </a:lnTo>
                      <a:lnTo>
                        <a:pt x="103232" y="32371"/>
                      </a:lnTo>
                      <a:lnTo>
                        <a:pt x="106628" y="34094"/>
                      </a:lnTo>
                      <a:lnTo>
                        <a:pt x="109201" y="34942"/>
                      </a:lnTo>
                      <a:lnTo>
                        <a:pt x="110899" y="34942"/>
                      </a:lnTo>
                      <a:lnTo>
                        <a:pt x="111748" y="35791"/>
                      </a:lnTo>
                      <a:lnTo>
                        <a:pt x="112597" y="36639"/>
                      </a:lnTo>
                      <a:lnTo>
                        <a:pt x="116020" y="39211"/>
                      </a:lnTo>
                      <a:lnTo>
                        <a:pt x="118567" y="40059"/>
                      </a:lnTo>
                      <a:lnTo>
                        <a:pt x="120291" y="40907"/>
                      </a:lnTo>
                      <a:lnTo>
                        <a:pt x="122838" y="43452"/>
                      </a:lnTo>
                      <a:lnTo>
                        <a:pt x="124563" y="46024"/>
                      </a:lnTo>
                      <a:lnTo>
                        <a:pt x="125412" y="47721"/>
                      </a:lnTo>
                      <a:lnTo>
                        <a:pt x="125412" y="48569"/>
                      </a:lnTo>
                      <a:lnTo>
                        <a:pt x="126260" y="49444"/>
                      </a:lnTo>
                      <a:lnTo>
                        <a:pt x="127958" y="49444"/>
                      </a:lnTo>
                      <a:lnTo>
                        <a:pt x="131381" y="49444"/>
                      </a:lnTo>
                      <a:lnTo>
                        <a:pt x="137350" y="50292"/>
                      </a:lnTo>
                      <a:lnTo>
                        <a:pt x="139897" y="51989"/>
                      </a:lnTo>
                      <a:lnTo>
                        <a:pt x="146742" y="57954"/>
                      </a:lnTo>
                      <a:lnTo>
                        <a:pt x="150138" y="61374"/>
                      </a:lnTo>
                      <a:lnTo>
                        <a:pt x="151836" y="61374"/>
                      </a:lnTo>
                      <a:lnTo>
                        <a:pt x="152712" y="61374"/>
                      </a:lnTo>
                      <a:lnTo>
                        <a:pt x="155259" y="59651"/>
                      </a:lnTo>
                      <a:lnTo>
                        <a:pt x="156108" y="59651"/>
                      </a:lnTo>
                      <a:lnTo>
                        <a:pt x="156957" y="59651"/>
                      </a:lnTo>
                      <a:lnTo>
                        <a:pt x="160379" y="61374"/>
                      </a:lnTo>
                      <a:lnTo>
                        <a:pt x="160379" y="62223"/>
                      </a:lnTo>
                      <a:lnTo>
                        <a:pt x="161228" y="63919"/>
                      </a:lnTo>
                      <a:lnTo>
                        <a:pt x="161228" y="65616"/>
                      </a:lnTo>
                      <a:lnTo>
                        <a:pt x="161228" y="66491"/>
                      </a:lnTo>
                      <a:lnTo>
                        <a:pt x="161228" y="69036"/>
                      </a:lnTo>
                      <a:lnTo>
                        <a:pt x="161228" y="69884"/>
                      </a:lnTo>
                      <a:lnTo>
                        <a:pt x="162077" y="70733"/>
                      </a:lnTo>
                      <a:lnTo>
                        <a:pt x="162077" y="71608"/>
                      </a:lnTo>
                      <a:lnTo>
                        <a:pt x="162077" y="72456"/>
                      </a:lnTo>
                      <a:lnTo>
                        <a:pt x="162926" y="75001"/>
                      </a:lnTo>
                      <a:lnTo>
                        <a:pt x="164651" y="76698"/>
                      </a:lnTo>
                      <a:lnTo>
                        <a:pt x="166349" y="79269"/>
                      </a:lnTo>
                      <a:lnTo>
                        <a:pt x="167198" y="80966"/>
                      </a:lnTo>
                      <a:lnTo>
                        <a:pt x="171469" y="81815"/>
                      </a:lnTo>
                      <a:lnTo>
                        <a:pt x="173167" y="83538"/>
                      </a:lnTo>
                      <a:lnTo>
                        <a:pt x="174892" y="83538"/>
                      </a:lnTo>
                      <a:lnTo>
                        <a:pt x="175741" y="85235"/>
                      </a:lnTo>
                      <a:lnTo>
                        <a:pt x="175741" y="86083"/>
                      </a:lnTo>
                      <a:lnTo>
                        <a:pt x="175741" y="86931"/>
                      </a:lnTo>
                      <a:lnTo>
                        <a:pt x="175741" y="87780"/>
                      </a:lnTo>
                      <a:lnTo>
                        <a:pt x="176590" y="88655"/>
                      </a:lnTo>
                      <a:lnTo>
                        <a:pt x="179137" y="90351"/>
                      </a:lnTo>
                      <a:lnTo>
                        <a:pt x="179986" y="91200"/>
                      </a:lnTo>
                      <a:lnTo>
                        <a:pt x="184257" y="92048"/>
                      </a:lnTo>
                      <a:lnTo>
                        <a:pt x="185106" y="92048"/>
                      </a:lnTo>
                      <a:lnTo>
                        <a:pt x="187679" y="92896"/>
                      </a:lnTo>
                      <a:lnTo>
                        <a:pt x="187679" y="93745"/>
                      </a:lnTo>
                      <a:lnTo>
                        <a:pt x="186831" y="94620"/>
                      </a:lnTo>
                      <a:lnTo>
                        <a:pt x="187679" y="94620"/>
                      </a:lnTo>
                      <a:lnTo>
                        <a:pt x="189377" y="95468"/>
                      </a:lnTo>
                      <a:lnTo>
                        <a:pt x="191102" y="97165"/>
                      </a:lnTo>
                      <a:lnTo>
                        <a:pt x="191951" y="97165"/>
                      </a:lnTo>
                      <a:lnTo>
                        <a:pt x="193649" y="98013"/>
                      </a:lnTo>
                      <a:lnTo>
                        <a:pt x="194498" y="98013"/>
                      </a:lnTo>
                      <a:lnTo>
                        <a:pt x="196196" y="98013"/>
                      </a:lnTo>
                      <a:lnTo>
                        <a:pt x="197071" y="97165"/>
                      </a:lnTo>
                      <a:lnTo>
                        <a:pt x="199618" y="97165"/>
                      </a:lnTo>
                      <a:lnTo>
                        <a:pt x="201316" y="95468"/>
                      </a:lnTo>
                      <a:lnTo>
                        <a:pt x="202165" y="95468"/>
                      </a:lnTo>
                      <a:lnTo>
                        <a:pt x="203041" y="95468"/>
                      </a:lnTo>
                      <a:lnTo>
                        <a:pt x="203890" y="96316"/>
                      </a:lnTo>
                      <a:lnTo>
                        <a:pt x="204739" y="97165"/>
                      </a:lnTo>
                      <a:lnTo>
                        <a:pt x="204739" y="98013"/>
                      </a:lnTo>
                      <a:lnTo>
                        <a:pt x="207286" y="99736"/>
                      </a:lnTo>
                      <a:lnTo>
                        <a:pt x="208161" y="101433"/>
                      </a:lnTo>
                      <a:lnTo>
                        <a:pt x="209859" y="103978"/>
                      </a:lnTo>
                      <a:lnTo>
                        <a:pt x="210708" y="105701"/>
                      </a:lnTo>
                      <a:lnTo>
                        <a:pt x="210708" y="109943"/>
                      </a:lnTo>
                      <a:lnTo>
                        <a:pt x="211557" y="113363"/>
                      </a:lnTo>
                      <a:lnTo>
                        <a:pt x="210708" y="116783"/>
                      </a:lnTo>
                      <a:lnTo>
                        <a:pt x="213282" y="118480"/>
                      </a:lnTo>
                      <a:lnTo>
                        <a:pt x="214131" y="117632"/>
                      </a:lnTo>
                      <a:lnTo>
                        <a:pt x="217527" y="117632"/>
                      </a:lnTo>
                      <a:lnTo>
                        <a:pt x="216678" y="117632"/>
                      </a:lnTo>
                      <a:lnTo>
                        <a:pt x="216678" y="118480"/>
                      </a:lnTo>
                      <a:lnTo>
                        <a:pt x="217527" y="118480"/>
                      </a:lnTo>
                      <a:lnTo>
                        <a:pt x="220100" y="117632"/>
                      </a:lnTo>
                      <a:lnTo>
                        <a:pt x="220949" y="117632"/>
                      </a:lnTo>
                      <a:lnTo>
                        <a:pt x="220949" y="116783"/>
                      </a:lnTo>
                      <a:lnTo>
                        <a:pt x="223496" y="115060"/>
                      </a:lnTo>
                      <a:lnTo>
                        <a:pt x="224345" y="115908"/>
                      </a:lnTo>
                      <a:lnTo>
                        <a:pt x="226919" y="117632"/>
                      </a:lnTo>
                      <a:lnTo>
                        <a:pt x="227768" y="117632"/>
                      </a:lnTo>
                      <a:lnTo>
                        <a:pt x="228617" y="120177"/>
                      </a:lnTo>
                      <a:lnTo>
                        <a:pt x="231190" y="125293"/>
                      </a:lnTo>
                      <a:lnTo>
                        <a:pt x="232039" y="126990"/>
                      </a:lnTo>
                      <a:lnTo>
                        <a:pt x="232039" y="127865"/>
                      </a:lnTo>
                      <a:lnTo>
                        <a:pt x="232039" y="128713"/>
                      </a:lnTo>
                      <a:lnTo>
                        <a:pt x="232039" y="130410"/>
                      </a:lnTo>
                      <a:lnTo>
                        <a:pt x="231190" y="129562"/>
                      </a:lnTo>
                      <a:lnTo>
                        <a:pt x="226919" y="130410"/>
                      </a:lnTo>
                      <a:lnTo>
                        <a:pt x="219251" y="132107"/>
                      </a:lnTo>
                      <a:lnTo>
                        <a:pt x="209010" y="136375"/>
                      </a:lnTo>
                      <a:lnTo>
                        <a:pt x="203890" y="138947"/>
                      </a:lnTo>
                      <a:lnTo>
                        <a:pt x="199618" y="142340"/>
                      </a:lnTo>
                      <a:lnTo>
                        <a:pt x="196196" y="144912"/>
                      </a:lnTo>
                      <a:lnTo>
                        <a:pt x="190226" y="147457"/>
                      </a:lnTo>
                      <a:lnTo>
                        <a:pt x="179986" y="154271"/>
                      </a:lnTo>
                      <a:lnTo>
                        <a:pt x="175741" y="158539"/>
                      </a:lnTo>
                      <a:lnTo>
                        <a:pt x="174892" y="159387"/>
                      </a:lnTo>
                      <a:lnTo>
                        <a:pt x="163802" y="170469"/>
                      </a:lnTo>
                      <a:lnTo>
                        <a:pt x="160379" y="174737"/>
                      </a:lnTo>
                      <a:lnTo>
                        <a:pt x="156957" y="179854"/>
                      </a:lnTo>
                      <a:lnTo>
                        <a:pt x="152712" y="185819"/>
                      </a:lnTo>
                      <a:lnTo>
                        <a:pt x="152712" y="187516"/>
                      </a:lnTo>
                      <a:lnTo>
                        <a:pt x="149289" y="191784"/>
                      </a:lnTo>
                      <a:lnTo>
                        <a:pt x="139897" y="205438"/>
                      </a:lnTo>
                      <a:lnTo>
                        <a:pt x="136501" y="212251"/>
                      </a:lnTo>
                      <a:lnTo>
                        <a:pt x="137350" y="213100"/>
                      </a:lnTo>
                      <a:lnTo>
                        <a:pt x="130532" y="220761"/>
                      </a:lnTo>
                      <a:lnTo>
                        <a:pt x="123687" y="229298"/>
                      </a:lnTo>
                      <a:lnTo>
                        <a:pt x="119442" y="236960"/>
                      </a:lnTo>
                      <a:lnTo>
                        <a:pt x="116020" y="247193"/>
                      </a:lnTo>
                      <a:lnTo>
                        <a:pt x="115171" y="248042"/>
                      </a:lnTo>
                      <a:lnTo>
                        <a:pt x="115171" y="249765"/>
                      </a:lnTo>
                      <a:lnTo>
                        <a:pt x="113473" y="249765"/>
                      </a:lnTo>
                      <a:lnTo>
                        <a:pt x="112597" y="249765"/>
                      </a:lnTo>
                      <a:lnTo>
                        <a:pt x="110899" y="249765"/>
                      </a:lnTo>
                      <a:lnTo>
                        <a:pt x="110050" y="251462"/>
                      </a:lnTo>
                      <a:lnTo>
                        <a:pt x="109201" y="251462"/>
                      </a:lnTo>
                      <a:lnTo>
                        <a:pt x="106628" y="254007"/>
                      </a:lnTo>
                      <a:lnTo>
                        <a:pt x="104081" y="256578"/>
                      </a:lnTo>
                      <a:lnTo>
                        <a:pt x="100658" y="259124"/>
                      </a:lnTo>
                      <a:lnTo>
                        <a:pt x="98960" y="259972"/>
                      </a:lnTo>
                      <a:lnTo>
                        <a:pt x="98111" y="259972"/>
                      </a:lnTo>
                      <a:lnTo>
                        <a:pt x="94689" y="259972"/>
                      </a:lnTo>
                      <a:lnTo>
                        <a:pt x="92991" y="259972"/>
                      </a:lnTo>
                      <a:lnTo>
                        <a:pt x="91293" y="261695"/>
                      </a:lnTo>
                      <a:lnTo>
                        <a:pt x="91293" y="263392"/>
                      </a:lnTo>
                      <a:lnTo>
                        <a:pt x="87021" y="263392"/>
                      </a:lnTo>
                      <a:lnTo>
                        <a:pt x="86172" y="263392"/>
                      </a:lnTo>
                      <a:lnTo>
                        <a:pt x="85297" y="262544"/>
                      </a:lnTo>
                      <a:lnTo>
                        <a:pt x="84448" y="262544"/>
                      </a:lnTo>
                      <a:lnTo>
                        <a:pt x="83599" y="262544"/>
                      </a:lnTo>
                      <a:lnTo>
                        <a:pt x="84448" y="263392"/>
                      </a:lnTo>
                      <a:lnTo>
                        <a:pt x="83599" y="263392"/>
                      </a:lnTo>
                      <a:lnTo>
                        <a:pt x="82750" y="262544"/>
                      </a:lnTo>
                      <a:lnTo>
                        <a:pt x="83599" y="260847"/>
                      </a:lnTo>
                      <a:lnTo>
                        <a:pt x="82750" y="260847"/>
                      </a:lnTo>
                      <a:lnTo>
                        <a:pt x="81901" y="260847"/>
                      </a:lnTo>
                      <a:lnTo>
                        <a:pt x="80203" y="261695"/>
                      </a:lnTo>
                      <a:lnTo>
                        <a:pt x="79327" y="261695"/>
                      </a:lnTo>
                      <a:lnTo>
                        <a:pt x="78478" y="261695"/>
                      </a:lnTo>
                      <a:lnTo>
                        <a:pt x="77629" y="260847"/>
                      </a:lnTo>
                      <a:lnTo>
                        <a:pt x="76780" y="259124"/>
                      </a:lnTo>
                      <a:lnTo>
                        <a:pt x="75931" y="259124"/>
                      </a:lnTo>
                      <a:lnTo>
                        <a:pt x="75082" y="259972"/>
                      </a:lnTo>
                      <a:lnTo>
                        <a:pt x="74207" y="259124"/>
                      </a:lnTo>
                      <a:lnTo>
                        <a:pt x="74207" y="260847"/>
                      </a:lnTo>
                      <a:lnTo>
                        <a:pt x="73358" y="260847"/>
                      </a:lnTo>
                      <a:lnTo>
                        <a:pt x="72509" y="260847"/>
                      </a:lnTo>
                      <a:lnTo>
                        <a:pt x="73358" y="262544"/>
                      </a:lnTo>
                      <a:lnTo>
                        <a:pt x="71660" y="264240"/>
                      </a:lnTo>
                      <a:lnTo>
                        <a:pt x="71660" y="265089"/>
                      </a:lnTo>
                      <a:lnTo>
                        <a:pt x="71660" y="265937"/>
                      </a:lnTo>
                      <a:lnTo>
                        <a:pt x="69962" y="265089"/>
                      </a:lnTo>
                      <a:lnTo>
                        <a:pt x="68237" y="265089"/>
                      </a:lnTo>
                      <a:lnTo>
                        <a:pt x="69113" y="262544"/>
                      </a:lnTo>
                      <a:lnTo>
                        <a:pt x="68237" y="262544"/>
                      </a:lnTo>
                      <a:lnTo>
                        <a:pt x="66539" y="263392"/>
                      </a:lnTo>
                      <a:lnTo>
                        <a:pt x="65690" y="263392"/>
                      </a:lnTo>
                      <a:lnTo>
                        <a:pt x="64841" y="263392"/>
                      </a:lnTo>
                      <a:lnTo>
                        <a:pt x="64841" y="261695"/>
                      </a:lnTo>
                      <a:lnTo>
                        <a:pt x="62268" y="261695"/>
                      </a:lnTo>
                      <a:lnTo>
                        <a:pt x="60570" y="259972"/>
                      </a:lnTo>
                      <a:lnTo>
                        <a:pt x="59721" y="260847"/>
                      </a:lnTo>
                      <a:lnTo>
                        <a:pt x="58872" y="259972"/>
                      </a:lnTo>
                      <a:lnTo>
                        <a:pt x="57148" y="259972"/>
                      </a:lnTo>
                      <a:lnTo>
                        <a:pt x="56299" y="259124"/>
                      </a:lnTo>
                      <a:lnTo>
                        <a:pt x="55450" y="259972"/>
                      </a:lnTo>
                      <a:lnTo>
                        <a:pt x="53752" y="259124"/>
                      </a:lnTo>
                      <a:lnTo>
                        <a:pt x="53752" y="257427"/>
                      </a:lnTo>
                      <a:lnTo>
                        <a:pt x="54601" y="256578"/>
                      </a:lnTo>
                      <a:lnTo>
                        <a:pt x="53752" y="255730"/>
                      </a:lnTo>
                      <a:lnTo>
                        <a:pt x="52903" y="255730"/>
                      </a:lnTo>
                      <a:lnTo>
                        <a:pt x="51178" y="254855"/>
                      </a:lnTo>
                      <a:lnTo>
                        <a:pt x="50329" y="254855"/>
                      </a:lnTo>
                      <a:lnTo>
                        <a:pt x="49480" y="253159"/>
                      </a:lnTo>
                      <a:lnTo>
                        <a:pt x="48631" y="253159"/>
                      </a:lnTo>
                      <a:lnTo>
                        <a:pt x="47782" y="252310"/>
                      </a:lnTo>
                      <a:lnTo>
                        <a:pt x="47782" y="251462"/>
                      </a:lnTo>
                      <a:lnTo>
                        <a:pt x="47782" y="250613"/>
                      </a:lnTo>
                      <a:lnTo>
                        <a:pt x="48631" y="250613"/>
                      </a:lnTo>
                      <a:lnTo>
                        <a:pt x="49480" y="250613"/>
                      </a:lnTo>
                      <a:lnTo>
                        <a:pt x="49480" y="249765"/>
                      </a:lnTo>
                      <a:lnTo>
                        <a:pt x="49480" y="248890"/>
                      </a:lnTo>
                      <a:lnTo>
                        <a:pt x="46933" y="249765"/>
                      </a:lnTo>
                      <a:lnTo>
                        <a:pt x="46933" y="248890"/>
                      </a:lnTo>
                      <a:lnTo>
                        <a:pt x="45209" y="248042"/>
                      </a:lnTo>
                      <a:lnTo>
                        <a:pt x="46058" y="248042"/>
                      </a:lnTo>
                      <a:lnTo>
                        <a:pt x="47782" y="248042"/>
                      </a:lnTo>
                      <a:lnTo>
                        <a:pt x="46058" y="247193"/>
                      </a:lnTo>
                      <a:lnTo>
                        <a:pt x="45209" y="247193"/>
                      </a:lnTo>
                      <a:lnTo>
                        <a:pt x="44360" y="248890"/>
                      </a:lnTo>
                      <a:lnTo>
                        <a:pt x="44360" y="248042"/>
                      </a:lnTo>
                      <a:lnTo>
                        <a:pt x="43511" y="248890"/>
                      </a:lnTo>
                      <a:lnTo>
                        <a:pt x="42662" y="248042"/>
                      </a:lnTo>
                      <a:lnTo>
                        <a:pt x="42662" y="247193"/>
                      </a:lnTo>
                      <a:lnTo>
                        <a:pt x="42662" y="245497"/>
                      </a:lnTo>
                      <a:lnTo>
                        <a:pt x="41813" y="245497"/>
                      </a:lnTo>
                      <a:lnTo>
                        <a:pt x="40964" y="244648"/>
                      </a:lnTo>
                      <a:lnTo>
                        <a:pt x="39239" y="244648"/>
                      </a:lnTo>
                      <a:lnTo>
                        <a:pt x="39239" y="245497"/>
                      </a:lnTo>
                      <a:lnTo>
                        <a:pt x="38390" y="245497"/>
                      </a:lnTo>
                      <a:lnTo>
                        <a:pt x="38390" y="247193"/>
                      </a:lnTo>
                      <a:lnTo>
                        <a:pt x="37541" y="247193"/>
                      </a:lnTo>
                      <a:lnTo>
                        <a:pt x="37541" y="246345"/>
                      </a:lnTo>
                      <a:lnTo>
                        <a:pt x="36692" y="245497"/>
                      </a:lnTo>
                      <a:lnTo>
                        <a:pt x="35843" y="244648"/>
                      </a:lnTo>
                      <a:lnTo>
                        <a:pt x="36692" y="244648"/>
                      </a:lnTo>
                      <a:lnTo>
                        <a:pt x="36692" y="243773"/>
                      </a:lnTo>
                      <a:lnTo>
                        <a:pt x="35843" y="243773"/>
                      </a:lnTo>
                      <a:lnTo>
                        <a:pt x="34968" y="244648"/>
                      </a:lnTo>
                      <a:lnTo>
                        <a:pt x="34968" y="242925"/>
                      </a:lnTo>
                      <a:lnTo>
                        <a:pt x="33270" y="242925"/>
                      </a:lnTo>
                      <a:lnTo>
                        <a:pt x="33270" y="242077"/>
                      </a:lnTo>
                      <a:lnTo>
                        <a:pt x="34119" y="241228"/>
                      </a:lnTo>
                      <a:lnTo>
                        <a:pt x="34119" y="240380"/>
                      </a:lnTo>
                      <a:lnTo>
                        <a:pt x="33270" y="239532"/>
                      </a:lnTo>
                      <a:lnTo>
                        <a:pt x="32421" y="236960"/>
                      </a:lnTo>
                      <a:lnTo>
                        <a:pt x="32421" y="236112"/>
                      </a:lnTo>
                      <a:lnTo>
                        <a:pt x="31572" y="236960"/>
                      </a:lnTo>
                      <a:lnTo>
                        <a:pt x="30723" y="236112"/>
                      </a:lnTo>
                      <a:lnTo>
                        <a:pt x="30723" y="235263"/>
                      </a:lnTo>
                      <a:lnTo>
                        <a:pt x="32421" y="235263"/>
                      </a:lnTo>
                      <a:lnTo>
                        <a:pt x="30723" y="234415"/>
                      </a:lnTo>
                      <a:lnTo>
                        <a:pt x="30723" y="233566"/>
                      </a:lnTo>
                      <a:lnTo>
                        <a:pt x="31572" y="233566"/>
                      </a:lnTo>
                      <a:lnTo>
                        <a:pt x="29874" y="230995"/>
                      </a:lnTo>
                      <a:lnTo>
                        <a:pt x="29874" y="229298"/>
                      </a:lnTo>
                      <a:lnTo>
                        <a:pt x="31572" y="228450"/>
                      </a:lnTo>
                      <a:lnTo>
                        <a:pt x="31572" y="227601"/>
                      </a:lnTo>
                      <a:lnTo>
                        <a:pt x="32421" y="226727"/>
                      </a:lnTo>
                      <a:lnTo>
                        <a:pt x="31572" y="225878"/>
                      </a:lnTo>
                      <a:lnTo>
                        <a:pt x="32421" y="225030"/>
                      </a:lnTo>
                      <a:lnTo>
                        <a:pt x="32421" y="224181"/>
                      </a:lnTo>
                      <a:lnTo>
                        <a:pt x="31572" y="224181"/>
                      </a:lnTo>
                      <a:lnTo>
                        <a:pt x="31572" y="223333"/>
                      </a:lnTo>
                      <a:lnTo>
                        <a:pt x="32421" y="223333"/>
                      </a:lnTo>
                      <a:lnTo>
                        <a:pt x="31572" y="221610"/>
                      </a:lnTo>
                      <a:lnTo>
                        <a:pt x="32421" y="221610"/>
                      </a:lnTo>
                      <a:lnTo>
                        <a:pt x="33270" y="220761"/>
                      </a:lnTo>
                      <a:lnTo>
                        <a:pt x="33270" y="219913"/>
                      </a:lnTo>
                      <a:lnTo>
                        <a:pt x="33270" y="219065"/>
                      </a:lnTo>
                      <a:lnTo>
                        <a:pt x="33270" y="218216"/>
                      </a:lnTo>
                      <a:lnTo>
                        <a:pt x="34119" y="217368"/>
                      </a:lnTo>
                      <a:lnTo>
                        <a:pt x="33270" y="217368"/>
                      </a:lnTo>
                      <a:lnTo>
                        <a:pt x="32421" y="217368"/>
                      </a:lnTo>
                      <a:lnTo>
                        <a:pt x="30723" y="216520"/>
                      </a:lnTo>
                      <a:lnTo>
                        <a:pt x="29874" y="217368"/>
                      </a:lnTo>
                      <a:lnTo>
                        <a:pt x="27300" y="214796"/>
                      </a:lnTo>
                      <a:lnTo>
                        <a:pt x="26451" y="215645"/>
                      </a:lnTo>
                      <a:lnTo>
                        <a:pt x="24753" y="214796"/>
                      </a:lnTo>
                      <a:lnTo>
                        <a:pt x="23029" y="213100"/>
                      </a:lnTo>
                      <a:lnTo>
                        <a:pt x="21331" y="212251"/>
                      </a:lnTo>
                      <a:lnTo>
                        <a:pt x="22180" y="211403"/>
                      </a:lnTo>
                      <a:lnTo>
                        <a:pt x="21331" y="210554"/>
                      </a:lnTo>
                      <a:lnTo>
                        <a:pt x="22180" y="208831"/>
                      </a:lnTo>
                      <a:lnTo>
                        <a:pt x="22180" y="207983"/>
                      </a:lnTo>
                      <a:lnTo>
                        <a:pt x="21331" y="207983"/>
                      </a:lnTo>
                      <a:lnTo>
                        <a:pt x="19633" y="207135"/>
                      </a:lnTo>
                      <a:lnTo>
                        <a:pt x="18784" y="205438"/>
                      </a:lnTo>
                      <a:lnTo>
                        <a:pt x="18784" y="204563"/>
                      </a:lnTo>
                      <a:lnTo>
                        <a:pt x="19633" y="204563"/>
                      </a:lnTo>
                      <a:lnTo>
                        <a:pt x="20482" y="202018"/>
                      </a:lnTo>
                      <a:lnTo>
                        <a:pt x="20482" y="200321"/>
                      </a:lnTo>
                      <a:lnTo>
                        <a:pt x="19633" y="200321"/>
                      </a:lnTo>
                      <a:lnTo>
                        <a:pt x="19633" y="199446"/>
                      </a:lnTo>
                      <a:lnTo>
                        <a:pt x="18784" y="199446"/>
                      </a:lnTo>
                      <a:lnTo>
                        <a:pt x="18784" y="198598"/>
                      </a:lnTo>
                      <a:lnTo>
                        <a:pt x="17908" y="198598"/>
                      </a:lnTo>
                      <a:lnTo>
                        <a:pt x="17059" y="197749"/>
                      </a:lnTo>
                      <a:lnTo>
                        <a:pt x="17059" y="196901"/>
                      </a:lnTo>
                      <a:lnTo>
                        <a:pt x="17908" y="196901"/>
                      </a:lnTo>
                      <a:lnTo>
                        <a:pt x="17059" y="195204"/>
                      </a:lnTo>
                      <a:lnTo>
                        <a:pt x="17059" y="194356"/>
                      </a:lnTo>
                      <a:lnTo>
                        <a:pt x="16210" y="193481"/>
                      </a:lnTo>
                      <a:lnTo>
                        <a:pt x="14512" y="192633"/>
                      </a:lnTo>
                      <a:lnTo>
                        <a:pt x="14512" y="194356"/>
                      </a:lnTo>
                      <a:lnTo>
                        <a:pt x="13663" y="194356"/>
                      </a:lnTo>
                      <a:lnTo>
                        <a:pt x="12788" y="193481"/>
                      </a:lnTo>
                      <a:lnTo>
                        <a:pt x="11939" y="191784"/>
                      </a:lnTo>
                      <a:lnTo>
                        <a:pt x="8543" y="190088"/>
                      </a:lnTo>
                      <a:lnTo>
                        <a:pt x="7694" y="188391"/>
                      </a:lnTo>
                      <a:lnTo>
                        <a:pt x="6818" y="187516"/>
                      </a:lnTo>
                      <a:lnTo>
                        <a:pt x="7694" y="185819"/>
                      </a:lnTo>
                      <a:lnTo>
                        <a:pt x="7694" y="184971"/>
                      </a:lnTo>
                      <a:lnTo>
                        <a:pt x="5120" y="184123"/>
                      </a:lnTo>
                      <a:lnTo>
                        <a:pt x="5120" y="182399"/>
                      </a:lnTo>
                      <a:lnTo>
                        <a:pt x="4271" y="182399"/>
                      </a:lnTo>
                      <a:lnTo>
                        <a:pt x="3422" y="183274"/>
                      </a:lnTo>
                      <a:lnTo>
                        <a:pt x="3422" y="182399"/>
                      </a:lnTo>
                      <a:lnTo>
                        <a:pt x="1698" y="181551"/>
                      </a:lnTo>
                      <a:lnTo>
                        <a:pt x="1698" y="179006"/>
                      </a:lnTo>
                      <a:lnTo>
                        <a:pt x="0" y="176434"/>
                      </a:lnTo>
                      <a:lnTo>
                        <a:pt x="0" y="174737"/>
                      </a:lnTo>
                      <a:lnTo>
                        <a:pt x="849" y="173041"/>
                      </a:lnTo>
                      <a:lnTo>
                        <a:pt x="1698" y="172192"/>
                      </a:lnTo>
                      <a:lnTo>
                        <a:pt x="849" y="169621"/>
                      </a:lnTo>
                      <a:lnTo>
                        <a:pt x="0" y="169621"/>
                      </a:lnTo>
                      <a:lnTo>
                        <a:pt x="849" y="167924"/>
                      </a:lnTo>
                      <a:lnTo>
                        <a:pt x="0" y="166227"/>
                      </a:lnTo>
                      <a:lnTo>
                        <a:pt x="849" y="165352"/>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2" name="Forma Livre 41">
                  <a:extLst>
                    <a:ext uri="{FF2B5EF4-FFF2-40B4-BE49-F238E27FC236}">
                      <a16:creationId xmlns:a16="http://schemas.microsoft.com/office/drawing/2014/main" id="{1035FB6A-BE49-4DB5-5B2C-1A2F89955ACA}"/>
                    </a:ext>
                  </a:extLst>
                </p:cNvPr>
                <p:cNvSpPr/>
                <p:nvPr/>
              </p:nvSpPr>
              <p:spPr>
                <a:xfrm>
                  <a:off x="2719217" y="2671836"/>
                  <a:ext cx="75463" cy="43981"/>
                </a:xfrm>
                <a:custGeom>
                  <a:avLst/>
                  <a:gdLst>
                    <a:gd name="connsiteX0" fmla="*/ 0 w 122864"/>
                    <a:gd name="connsiteY0" fmla="*/ 42631 h 71607"/>
                    <a:gd name="connsiteX1" fmla="*/ 0 w 122864"/>
                    <a:gd name="connsiteY1" fmla="*/ 41756 h 71607"/>
                    <a:gd name="connsiteX2" fmla="*/ 1725 w 122864"/>
                    <a:gd name="connsiteY2" fmla="*/ 39211 h 71607"/>
                    <a:gd name="connsiteX3" fmla="*/ 5120 w 122864"/>
                    <a:gd name="connsiteY3" fmla="*/ 38362 h 71607"/>
                    <a:gd name="connsiteX4" fmla="*/ 5996 w 122864"/>
                    <a:gd name="connsiteY4" fmla="*/ 36665 h 71607"/>
                    <a:gd name="connsiteX5" fmla="*/ 8543 w 122864"/>
                    <a:gd name="connsiteY5" fmla="*/ 33245 h 71607"/>
                    <a:gd name="connsiteX6" fmla="*/ 9392 w 122864"/>
                    <a:gd name="connsiteY6" fmla="*/ 33245 h 71607"/>
                    <a:gd name="connsiteX7" fmla="*/ 10241 w 122864"/>
                    <a:gd name="connsiteY7" fmla="*/ 31549 h 71607"/>
                    <a:gd name="connsiteX8" fmla="*/ 9392 w 122864"/>
                    <a:gd name="connsiteY8" fmla="*/ 28129 h 71607"/>
                    <a:gd name="connsiteX9" fmla="*/ 8543 w 122864"/>
                    <a:gd name="connsiteY9" fmla="*/ 26432 h 71607"/>
                    <a:gd name="connsiteX10" fmla="*/ 6845 w 122864"/>
                    <a:gd name="connsiteY10" fmla="*/ 27280 h 71607"/>
                    <a:gd name="connsiteX11" fmla="*/ 5120 w 122864"/>
                    <a:gd name="connsiteY11" fmla="*/ 26432 h 71607"/>
                    <a:gd name="connsiteX12" fmla="*/ 5120 w 122864"/>
                    <a:gd name="connsiteY12" fmla="*/ 23860 h 71607"/>
                    <a:gd name="connsiteX13" fmla="*/ 5996 w 122864"/>
                    <a:gd name="connsiteY13" fmla="*/ 20467 h 71607"/>
                    <a:gd name="connsiteX14" fmla="*/ 6845 w 122864"/>
                    <a:gd name="connsiteY14" fmla="*/ 17895 h 71607"/>
                    <a:gd name="connsiteX15" fmla="*/ 8543 w 122864"/>
                    <a:gd name="connsiteY15" fmla="*/ 15350 h 71607"/>
                    <a:gd name="connsiteX16" fmla="*/ 10241 w 122864"/>
                    <a:gd name="connsiteY16" fmla="*/ 15350 h 71607"/>
                    <a:gd name="connsiteX17" fmla="*/ 10241 w 122864"/>
                    <a:gd name="connsiteY17" fmla="*/ 1697 h 71607"/>
                    <a:gd name="connsiteX18" fmla="*/ 10241 w 122864"/>
                    <a:gd name="connsiteY18" fmla="*/ 0 h 71607"/>
                    <a:gd name="connsiteX19" fmla="*/ 29025 w 122864"/>
                    <a:gd name="connsiteY19" fmla="*/ 0 h 71607"/>
                    <a:gd name="connsiteX20" fmla="*/ 31572 w 122864"/>
                    <a:gd name="connsiteY20" fmla="*/ 0 h 71607"/>
                    <a:gd name="connsiteX21" fmla="*/ 63992 w 122864"/>
                    <a:gd name="connsiteY21" fmla="*/ 0 h 71607"/>
                    <a:gd name="connsiteX22" fmla="*/ 78505 w 122864"/>
                    <a:gd name="connsiteY22" fmla="*/ 0 h 71607"/>
                    <a:gd name="connsiteX23" fmla="*/ 90444 w 122864"/>
                    <a:gd name="connsiteY23" fmla="*/ 0 h 71607"/>
                    <a:gd name="connsiteX24" fmla="*/ 98960 w 122864"/>
                    <a:gd name="connsiteY24" fmla="*/ 0 h 71607"/>
                    <a:gd name="connsiteX25" fmla="*/ 109201 w 122864"/>
                    <a:gd name="connsiteY25" fmla="*/ 0 h 71607"/>
                    <a:gd name="connsiteX26" fmla="*/ 109201 w 122864"/>
                    <a:gd name="connsiteY26" fmla="*/ 5965 h 71607"/>
                    <a:gd name="connsiteX27" fmla="*/ 110899 w 122864"/>
                    <a:gd name="connsiteY27" fmla="*/ 5965 h 71607"/>
                    <a:gd name="connsiteX28" fmla="*/ 112624 w 122864"/>
                    <a:gd name="connsiteY28" fmla="*/ 8510 h 71607"/>
                    <a:gd name="connsiteX29" fmla="*/ 113473 w 122864"/>
                    <a:gd name="connsiteY29" fmla="*/ 8510 h 71607"/>
                    <a:gd name="connsiteX30" fmla="*/ 113473 w 122864"/>
                    <a:gd name="connsiteY30" fmla="*/ 9385 h 71607"/>
                    <a:gd name="connsiteX31" fmla="*/ 114322 w 122864"/>
                    <a:gd name="connsiteY31" fmla="*/ 10233 h 71607"/>
                    <a:gd name="connsiteX32" fmla="*/ 117744 w 122864"/>
                    <a:gd name="connsiteY32" fmla="*/ 10233 h 71607"/>
                    <a:gd name="connsiteX33" fmla="*/ 120291 w 122864"/>
                    <a:gd name="connsiteY33" fmla="*/ 11082 h 71607"/>
                    <a:gd name="connsiteX34" fmla="*/ 121140 w 122864"/>
                    <a:gd name="connsiteY34" fmla="*/ 11082 h 71607"/>
                    <a:gd name="connsiteX35" fmla="*/ 121989 w 122864"/>
                    <a:gd name="connsiteY35" fmla="*/ 11930 h 71607"/>
                    <a:gd name="connsiteX36" fmla="*/ 121140 w 122864"/>
                    <a:gd name="connsiteY36" fmla="*/ 12779 h 71607"/>
                    <a:gd name="connsiteX37" fmla="*/ 119442 w 122864"/>
                    <a:gd name="connsiteY37" fmla="*/ 17047 h 71607"/>
                    <a:gd name="connsiteX38" fmla="*/ 120291 w 122864"/>
                    <a:gd name="connsiteY38" fmla="*/ 18744 h 71607"/>
                    <a:gd name="connsiteX39" fmla="*/ 120291 w 122864"/>
                    <a:gd name="connsiteY39" fmla="*/ 20467 h 71607"/>
                    <a:gd name="connsiteX40" fmla="*/ 120291 w 122864"/>
                    <a:gd name="connsiteY40" fmla="*/ 22164 h 71607"/>
                    <a:gd name="connsiteX41" fmla="*/ 119442 w 122864"/>
                    <a:gd name="connsiteY41" fmla="*/ 23012 h 71607"/>
                    <a:gd name="connsiteX42" fmla="*/ 120291 w 122864"/>
                    <a:gd name="connsiteY42" fmla="*/ 23860 h 71607"/>
                    <a:gd name="connsiteX43" fmla="*/ 121140 w 122864"/>
                    <a:gd name="connsiteY43" fmla="*/ 23860 h 71607"/>
                    <a:gd name="connsiteX44" fmla="*/ 121989 w 122864"/>
                    <a:gd name="connsiteY44" fmla="*/ 24709 h 71607"/>
                    <a:gd name="connsiteX45" fmla="*/ 121989 w 122864"/>
                    <a:gd name="connsiteY45" fmla="*/ 26432 h 71607"/>
                    <a:gd name="connsiteX46" fmla="*/ 121140 w 122864"/>
                    <a:gd name="connsiteY46" fmla="*/ 28129 h 71607"/>
                    <a:gd name="connsiteX47" fmla="*/ 121140 w 122864"/>
                    <a:gd name="connsiteY47" fmla="*/ 29825 h 71607"/>
                    <a:gd name="connsiteX48" fmla="*/ 121989 w 122864"/>
                    <a:gd name="connsiteY48" fmla="*/ 30674 h 71607"/>
                    <a:gd name="connsiteX49" fmla="*/ 121989 w 122864"/>
                    <a:gd name="connsiteY49" fmla="*/ 31549 h 71607"/>
                    <a:gd name="connsiteX50" fmla="*/ 121140 w 122864"/>
                    <a:gd name="connsiteY50" fmla="*/ 31549 h 71607"/>
                    <a:gd name="connsiteX51" fmla="*/ 121140 w 122864"/>
                    <a:gd name="connsiteY51" fmla="*/ 33245 h 71607"/>
                    <a:gd name="connsiteX52" fmla="*/ 121140 w 122864"/>
                    <a:gd name="connsiteY52" fmla="*/ 32397 h 71607"/>
                    <a:gd name="connsiteX53" fmla="*/ 121140 w 122864"/>
                    <a:gd name="connsiteY53" fmla="*/ 33245 h 71607"/>
                    <a:gd name="connsiteX54" fmla="*/ 120291 w 122864"/>
                    <a:gd name="connsiteY54" fmla="*/ 34094 h 71607"/>
                    <a:gd name="connsiteX55" fmla="*/ 120291 w 122864"/>
                    <a:gd name="connsiteY55" fmla="*/ 34942 h 71607"/>
                    <a:gd name="connsiteX56" fmla="*/ 120291 w 122864"/>
                    <a:gd name="connsiteY56" fmla="*/ 35791 h 71607"/>
                    <a:gd name="connsiteX57" fmla="*/ 119442 w 122864"/>
                    <a:gd name="connsiteY57" fmla="*/ 35791 h 71607"/>
                    <a:gd name="connsiteX58" fmla="*/ 118593 w 122864"/>
                    <a:gd name="connsiteY58" fmla="*/ 38362 h 71607"/>
                    <a:gd name="connsiteX59" fmla="*/ 117744 w 122864"/>
                    <a:gd name="connsiteY59" fmla="*/ 39211 h 71607"/>
                    <a:gd name="connsiteX60" fmla="*/ 117744 w 122864"/>
                    <a:gd name="connsiteY60" fmla="*/ 40059 h 71607"/>
                    <a:gd name="connsiteX61" fmla="*/ 116869 w 122864"/>
                    <a:gd name="connsiteY61" fmla="*/ 40059 h 71607"/>
                    <a:gd name="connsiteX62" fmla="*/ 116869 w 122864"/>
                    <a:gd name="connsiteY62" fmla="*/ 41756 h 71607"/>
                    <a:gd name="connsiteX63" fmla="*/ 116020 w 122864"/>
                    <a:gd name="connsiteY63" fmla="*/ 41756 h 71607"/>
                    <a:gd name="connsiteX64" fmla="*/ 115171 w 122864"/>
                    <a:gd name="connsiteY64" fmla="*/ 42631 h 71607"/>
                    <a:gd name="connsiteX65" fmla="*/ 115171 w 122864"/>
                    <a:gd name="connsiteY65" fmla="*/ 43479 h 71607"/>
                    <a:gd name="connsiteX66" fmla="*/ 115171 w 122864"/>
                    <a:gd name="connsiteY66" fmla="*/ 44327 h 71607"/>
                    <a:gd name="connsiteX67" fmla="*/ 115171 w 122864"/>
                    <a:gd name="connsiteY67" fmla="*/ 45176 h 71607"/>
                    <a:gd name="connsiteX68" fmla="*/ 115171 w 122864"/>
                    <a:gd name="connsiteY68" fmla="*/ 46024 h 71607"/>
                    <a:gd name="connsiteX69" fmla="*/ 114322 w 122864"/>
                    <a:gd name="connsiteY69" fmla="*/ 46872 h 71607"/>
                    <a:gd name="connsiteX70" fmla="*/ 115171 w 122864"/>
                    <a:gd name="connsiteY70" fmla="*/ 46872 h 71607"/>
                    <a:gd name="connsiteX71" fmla="*/ 115171 w 122864"/>
                    <a:gd name="connsiteY71" fmla="*/ 47747 h 71607"/>
                    <a:gd name="connsiteX72" fmla="*/ 114322 w 122864"/>
                    <a:gd name="connsiteY72" fmla="*/ 49444 h 71607"/>
                    <a:gd name="connsiteX73" fmla="*/ 113473 w 122864"/>
                    <a:gd name="connsiteY73" fmla="*/ 49444 h 71607"/>
                    <a:gd name="connsiteX74" fmla="*/ 114322 w 122864"/>
                    <a:gd name="connsiteY74" fmla="*/ 49444 h 71607"/>
                    <a:gd name="connsiteX75" fmla="*/ 114322 w 122864"/>
                    <a:gd name="connsiteY75" fmla="*/ 51141 h 71607"/>
                    <a:gd name="connsiteX76" fmla="*/ 115171 w 122864"/>
                    <a:gd name="connsiteY76" fmla="*/ 51989 h 71607"/>
                    <a:gd name="connsiteX77" fmla="*/ 114322 w 122864"/>
                    <a:gd name="connsiteY77" fmla="*/ 52837 h 71607"/>
                    <a:gd name="connsiteX78" fmla="*/ 116020 w 122864"/>
                    <a:gd name="connsiteY78" fmla="*/ 52837 h 71607"/>
                    <a:gd name="connsiteX79" fmla="*/ 115171 w 122864"/>
                    <a:gd name="connsiteY79" fmla="*/ 53712 h 71607"/>
                    <a:gd name="connsiteX80" fmla="*/ 115171 w 122864"/>
                    <a:gd name="connsiteY80" fmla="*/ 54561 h 71607"/>
                    <a:gd name="connsiteX81" fmla="*/ 116020 w 122864"/>
                    <a:gd name="connsiteY81" fmla="*/ 54561 h 71607"/>
                    <a:gd name="connsiteX82" fmla="*/ 116020 w 122864"/>
                    <a:gd name="connsiteY82" fmla="*/ 55409 h 71607"/>
                    <a:gd name="connsiteX83" fmla="*/ 116020 w 122864"/>
                    <a:gd name="connsiteY83" fmla="*/ 56257 h 71607"/>
                    <a:gd name="connsiteX84" fmla="*/ 114322 w 122864"/>
                    <a:gd name="connsiteY84" fmla="*/ 56257 h 71607"/>
                    <a:gd name="connsiteX85" fmla="*/ 115171 w 122864"/>
                    <a:gd name="connsiteY85" fmla="*/ 57106 h 71607"/>
                    <a:gd name="connsiteX86" fmla="*/ 115171 w 122864"/>
                    <a:gd name="connsiteY86" fmla="*/ 57954 h 71607"/>
                    <a:gd name="connsiteX87" fmla="*/ 115171 w 122864"/>
                    <a:gd name="connsiteY87" fmla="*/ 58829 h 71607"/>
                    <a:gd name="connsiteX88" fmla="*/ 114322 w 122864"/>
                    <a:gd name="connsiteY88" fmla="*/ 58829 h 71607"/>
                    <a:gd name="connsiteX89" fmla="*/ 114322 w 122864"/>
                    <a:gd name="connsiteY89" fmla="*/ 59677 h 71607"/>
                    <a:gd name="connsiteX90" fmla="*/ 114322 w 122864"/>
                    <a:gd name="connsiteY90" fmla="*/ 60526 h 71607"/>
                    <a:gd name="connsiteX91" fmla="*/ 114322 w 122864"/>
                    <a:gd name="connsiteY91" fmla="*/ 62223 h 71607"/>
                    <a:gd name="connsiteX92" fmla="*/ 114322 w 122864"/>
                    <a:gd name="connsiteY92" fmla="*/ 63071 h 71607"/>
                    <a:gd name="connsiteX93" fmla="*/ 114322 w 122864"/>
                    <a:gd name="connsiteY93" fmla="*/ 63919 h 71607"/>
                    <a:gd name="connsiteX94" fmla="*/ 115171 w 122864"/>
                    <a:gd name="connsiteY94" fmla="*/ 63919 h 71607"/>
                    <a:gd name="connsiteX95" fmla="*/ 115171 w 122864"/>
                    <a:gd name="connsiteY95" fmla="*/ 64794 h 71607"/>
                    <a:gd name="connsiteX96" fmla="*/ 116020 w 122864"/>
                    <a:gd name="connsiteY96" fmla="*/ 64794 h 71607"/>
                    <a:gd name="connsiteX97" fmla="*/ 116020 w 122864"/>
                    <a:gd name="connsiteY97" fmla="*/ 65643 h 71607"/>
                    <a:gd name="connsiteX98" fmla="*/ 117744 w 122864"/>
                    <a:gd name="connsiteY98" fmla="*/ 65643 h 71607"/>
                    <a:gd name="connsiteX99" fmla="*/ 117744 w 122864"/>
                    <a:gd name="connsiteY99" fmla="*/ 66491 h 71607"/>
                    <a:gd name="connsiteX100" fmla="*/ 118593 w 122864"/>
                    <a:gd name="connsiteY100" fmla="*/ 66491 h 71607"/>
                    <a:gd name="connsiteX101" fmla="*/ 118593 w 122864"/>
                    <a:gd name="connsiteY101" fmla="*/ 67339 h 71607"/>
                    <a:gd name="connsiteX102" fmla="*/ 119442 w 122864"/>
                    <a:gd name="connsiteY102" fmla="*/ 66491 h 71607"/>
                    <a:gd name="connsiteX103" fmla="*/ 120291 w 122864"/>
                    <a:gd name="connsiteY103" fmla="*/ 68188 h 71607"/>
                    <a:gd name="connsiteX104" fmla="*/ 121140 w 122864"/>
                    <a:gd name="connsiteY104" fmla="*/ 68188 h 71607"/>
                    <a:gd name="connsiteX105" fmla="*/ 121140 w 122864"/>
                    <a:gd name="connsiteY105" fmla="*/ 69036 h 71607"/>
                    <a:gd name="connsiteX106" fmla="*/ 122865 w 122864"/>
                    <a:gd name="connsiteY106" fmla="*/ 69036 h 71607"/>
                    <a:gd name="connsiteX107" fmla="*/ 121989 w 122864"/>
                    <a:gd name="connsiteY107" fmla="*/ 69884 h 71607"/>
                    <a:gd name="connsiteX108" fmla="*/ 122865 w 122864"/>
                    <a:gd name="connsiteY108" fmla="*/ 69884 h 71607"/>
                    <a:gd name="connsiteX109" fmla="*/ 122865 w 122864"/>
                    <a:gd name="connsiteY109" fmla="*/ 70759 h 71607"/>
                    <a:gd name="connsiteX110" fmla="*/ 83599 w 122864"/>
                    <a:gd name="connsiteY110" fmla="*/ 70759 h 71607"/>
                    <a:gd name="connsiteX111" fmla="*/ 75931 w 122864"/>
                    <a:gd name="connsiteY111" fmla="*/ 70759 h 71607"/>
                    <a:gd name="connsiteX112" fmla="*/ 58872 w 122864"/>
                    <a:gd name="connsiteY112" fmla="*/ 71608 h 71607"/>
                    <a:gd name="connsiteX113" fmla="*/ 43511 w 122864"/>
                    <a:gd name="connsiteY113" fmla="*/ 71608 h 71607"/>
                    <a:gd name="connsiteX114" fmla="*/ 33270 w 122864"/>
                    <a:gd name="connsiteY114" fmla="*/ 71608 h 71607"/>
                    <a:gd name="connsiteX115" fmla="*/ 31572 w 122864"/>
                    <a:gd name="connsiteY115" fmla="*/ 71608 h 71607"/>
                    <a:gd name="connsiteX116" fmla="*/ 24753 w 122864"/>
                    <a:gd name="connsiteY116" fmla="*/ 71608 h 71607"/>
                    <a:gd name="connsiteX117" fmla="*/ 876 w 122864"/>
                    <a:gd name="connsiteY117" fmla="*/ 71608 h 71607"/>
                    <a:gd name="connsiteX118" fmla="*/ 876 w 122864"/>
                    <a:gd name="connsiteY118" fmla="*/ 70759 h 71607"/>
                    <a:gd name="connsiteX119" fmla="*/ 1725 w 122864"/>
                    <a:gd name="connsiteY119" fmla="*/ 68188 h 71607"/>
                    <a:gd name="connsiteX120" fmla="*/ 1725 w 122864"/>
                    <a:gd name="connsiteY120" fmla="*/ 65643 h 71607"/>
                    <a:gd name="connsiteX121" fmla="*/ 2573 w 122864"/>
                    <a:gd name="connsiteY121" fmla="*/ 63919 h 71607"/>
                    <a:gd name="connsiteX122" fmla="*/ 3422 w 122864"/>
                    <a:gd name="connsiteY122" fmla="*/ 61374 h 71607"/>
                    <a:gd name="connsiteX123" fmla="*/ 2573 w 122864"/>
                    <a:gd name="connsiteY123" fmla="*/ 60526 h 71607"/>
                    <a:gd name="connsiteX124" fmla="*/ 4271 w 122864"/>
                    <a:gd name="connsiteY124" fmla="*/ 58829 h 71607"/>
                    <a:gd name="connsiteX125" fmla="*/ 4271 w 122864"/>
                    <a:gd name="connsiteY125" fmla="*/ 57106 h 71607"/>
                    <a:gd name="connsiteX126" fmla="*/ 4271 w 122864"/>
                    <a:gd name="connsiteY126" fmla="*/ 56257 h 71607"/>
                    <a:gd name="connsiteX127" fmla="*/ 2573 w 122864"/>
                    <a:gd name="connsiteY127" fmla="*/ 55409 h 71607"/>
                    <a:gd name="connsiteX128" fmla="*/ 1725 w 122864"/>
                    <a:gd name="connsiteY128" fmla="*/ 56257 h 71607"/>
                    <a:gd name="connsiteX129" fmla="*/ 876 w 122864"/>
                    <a:gd name="connsiteY129" fmla="*/ 55409 h 71607"/>
                    <a:gd name="connsiteX130" fmla="*/ 876 w 122864"/>
                    <a:gd name="connsiteY130" fmla="*/ 54561 h 71607"/>
                    <a:gd name="connsiteX131" fmla="*/ 1725 w 122864"/>
                    <a:gd name="connsiteY131" fmla="*/ 54561 h 71607"/>
                    <a:gd name="connsiteX132" fmla="*/ 1725 w 122864"/>
                    <a:gd name="connsiteY132" fmla="*/ 52837 h 71607"/>
                    <a:gd name="connsiteX133" fmla="*/ 876 w 122864"/>
                    <a:gd name="connsiteY133" fmla="*/ 52837 h 71607"/>
                    <a:gd name="connsiteX134" fmla="*/ 876 w 122864"/>
                    <a:gd name="connsiteY134" fmla="*/ 51141 h 71607"/>
                    <a:gd name="connsiteX135" fmla="*/ 876 w 122864"/>
                    <a:gd name="connsiteY135" fmla="*/ 50292 h 71607"/>
                    <a:gd name="connsiteX136" fmla="*/ 1725 w 122864"/>
                    <a:gd name="connsiteY136" fmla="*/ 49444 h 71607"/>
                    <a:gd name="connsiteX137" fmla="*/ 876 w 122864"/>
                    <a:gd name="connsiteY137" fmla="*/ 48596 h 71607"/>
                    <a:gd name="connsiteX138" fmla="*/ 0 w 122864"/>
                    <a:gd name="connsiteY138" fmla="*/ 44327 h 71607"/>
                    <a:gd name="connsiteX139" fmla="*/ 0 w 122864"/>
                    <a:gd name="connsiteY139" fmla="*/ 42631 h 7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2864" h="71607">
                      <a:moveTo>
                        <a:pt x="0" y="42631"/>
                      </a:moveTo>
                      <a:lnTo>
                        <a:pt x="0" y="41756"/>
                      </a:lnTo>
                      <a:lnTo>
                        <a:pt x="1725" y="39211"/>
                      </a:lnTo>
                      <a:lnTo>
                        <a:pt x="5120" y="38362"/>
                      </a:lnTo>
                      <a:lnTo>
                        <a:pt x="5996" y="36665"/>
                      </a:lnTo>
                      <a:lnTo>
                        <a:pt x="8543" y="33245"/>
                      </a:lnTo>
                      <a:lnTo>
                        <a:pt x="9392" y="33245"/>
                      </a:lnTo>
                      <a:lnTo>
                        <a:pt x="10241" y="31549"/>
                      </a:lnTo>
                      <a:lnTo>
                        <a:pt x="9392" y="28129"/>
                      </a:lnTo>
                      <a:lnTo>
                        <a:pt x="8543" y="26432"/>
                      </a:lnTo>
                      <a:lnTo>
                        <a:pt x="6845" y="27280"/>
                      </a:lnTo>
                      <a:lnTo>
                        <a:pt x="5120" y="26432"/>
                      </a:lnTo>
                      <a:lnTo>
                        <a:pt x="5120" y="23860"/>
                      </a:lnTo>
                      <a:lnTo>
                        <a:pt x="5996" y="20467"/>
                      </a:lnTo>
                      <a:lnTo>
                        <a:pt x="6845" y="17895"/>
                      </a:lnTo>
                      <a:lnTo>
                        <a:pt x="8543" y="15350"/>
                      </a:lnTo>
                      <a:lnTo>
                        <a:pt x="10241" y="15350"/>
                      </a:lnTo>
                      <a:lnTo>
                        <a:pt x="10241" y="1697"/>
                      </a:lnTo>
                      <a:lnTo>
                        <a:pt x="10241" y="0"/>
                      </a:lnTo>
                      <a:lnTo>
                        <a:pt x="29025" y="0"/>
                      </a:lnTo>
                      <a:lnTo>
                        <a:pt x="31572" y="0"/>
                      </a:lnTo>
                      <a:lnTo>
                        <a:pt x="63992" y="0"/>
                      </a:lnTo>
                      <a:lnTo>
                        <a:pt x="78505" y="0"/>
                      </a:lnTo>
                      <a:lnTo>
                        <a:pt x="90444" y="0"/>
                      </a:lnTo>
                      <a:lnTo>
                        <a:pt x="98960" y="0"/>
                      </a:lnTo>
                      <a:lnTo>
                        <a:pt x="109201" y="0"/>
                      </a:lnTo>
                      <a:lnTo>
                        <a:pt x="109201" y="5965"/>
                      </a:lnTo>
                      <a:lnTo>
                        <a:pt x="110899" y="5965"/>
                      </a:lnTo>
                      <a:lnTo>
                        <a:pt x="112624" y="8510"/>
                      </a:lnTo>
                      <a:lnTo>
                        <a:pt x="113473" y="8510"/>
                      </a:lnTo>
                      <a:lnTo>
                        <a:pt x="113473" y="9385"/>
                      </a:lnTo>
                      <a:lnTo>
                        <a:pt x="114322" y="10233"/>
                      </a:lnTo>
                      <a:lnTo>
                        <a:pt x="117744" y="10233"/>
                      </a:lnTo>
                      <a:lnTo>
                        <a:pt x="120291" y="11082"/>
                      </a:lnTo>
                      <a:lnTo>
                        <a:pt x="121140" y="11082"/>
                      </a:lnTo>
                      <a:lnTo>
                        <a:pt x="121989" y="11930"/>
                      </a:lnTo>
                      <a:lnTo>
                        <a:pt x="121140" y="12779"/>
                      </a:lnTo>
                      <a:lnTo>
                        <a:pt x="119442" y="17047"/>
                      </a:lnTo>
                      <a:lnTo>
                        <a:pt x="120291" y="18744"/>
                      </a:lnTo>
                      <a:lnTo>
                        <a:pt x="120291" y="20467"/>
                      </a:lnTo>
                      <a:lnTo>
                        <a:pt x="120291" y="22164"/>
                      </a:lnTo>
                      <a:lnTo>
                        <a:pt x="119442" y="23012"/>
                      </a:lnTo>
                      <a:lnTo>
                        <a:pt x="120291" y="23860"/>
                      </a:lnTo>
                      <a:lnTo>
                        <a:pt x="121140" y="23860"/>
                      </a:lnTo>
                      <a:lnTo>
                        <a:pt x="121989" y="24709"/>
                      </a:lnTo>
                      <a:lnTo>
                        <a:pt x="121989" y="26432"/>
                      </a:lnTo>
                      <a:lnTo>
                        <a:pt x="121140" y="28129"/>
                      </a:lnTo>
                      <a:lnTo>
                        <a:pt x="121140" y="29825"/>
                      </a:lnTo>
                      <a:lnTo>
                        <a:pt x="121989" y="30674"/>
                      </a:lnTo>
                      <a:lnTo>
                        <a:pt x="121989" y="31549"/>
                      </a:lnTo>
                      <a:lnTo>
                        <a:pt x="121140" y="31549"/>
                      </a:lnTo>
                      <a:lnTo>
                        <a:pt x="121140" y="33245"/>
                      </a:lnTo>
                      <a:lnTo>
                        <a:pt x="121140" y="32397"/>
                      </a:lnTo>
                      <a:lnTo>
                        <a:pt x="121140" y="33245"/>
                      </a:lnTo>
                      <a:lnTo>
                        <a:pt x="120291" y="34094"/>
                      </a:lnTo>
                      <a:lnTo>
                        <a:pt x="120291" y="34942"/>
                      </a:lnTo>
                      <a:lnTo>
                        <a:pt x="120291" y="35791"/>
                      </a:lnTo>
                      <a:lnTo>
                        <a:pt x="119442" y="35791"/>
                      </a:lnTo>
                      <a:lnTo>
                        <a:pt x="118593" y="38362"/>
                      </a:lnTo>
                      <a:lnTo>
                        <a:pt x="117744" y="39211"/>
                      </a:lnTo>
                      <a:lnTo>
                        <a:pt x="117744" y="40059"/>
                      </a:lnTo>
                      <a:lnTo>
                        <a:pt x="116869" y="40059"/>
                      </a:lnTo>
                      <a:lnTo>
                        <a:pt x="116869" y="41756"/>
                      </a:lnTo>
                      <a:lnTo>
                        <a:pt x="116020" y="41756"/>
                      </a:lnTo>
                      <a:lnTo>
                        <a:pt x="115171" y="42631"/>
                      </a:lnTo>
                      <a:lnTo>
                        <a:pt x="115171" y="43479"/>
                      </a:lnTo>
                      <a:lnTo>
                        <a:pt x="115171" y="44327"/>
                      </a:lnTo>
                      <a:lnTo>
                        <a:pt x="115171" y="45176"/>
                      </a:lnTo>
                      <a:lnTo>
                        <a:pt x="115171" y="46024"/>
                      </a:lnTo>
                      <a:lnTo>
                        <a:pt x="114322" y="46872"/>
                      </a:lnTo>
                      <a:lnTo>
                        <a:pt x="115171" y="46872"/>
                      </a:lnTo>
                      <a:lnTo>
                        <a:pt x="115171" y="47747"/>
                      </a:lnTo>
                      <a:lnTo>
                        <a:pt x="114322" y="49444"/>
                      </a:lnTo>
                      <a:lnTo>
                        <a:pt x="113473" y="49444"/>
                      </a:lnTo>
                      <a:lnTo>
                        <a:pt x="114322" y="49444"/>
                      </a:lnTo>
                      <a:lnTo>
                        <a:pt x="114322" y="51141"/>
                      </a:lnTo>
                      <a:lnTo>
                        <a:pt x="115171" y="51989"/>
                      </a:lnTo>
                      <a:lnTo>
                        <a:pt x="114322" y="52837"/>
                      </a:lnTo>
                      <a:lnTo>
                        <a:pt x="116020" y="52837"/>
                      </a:lnTo>
                      <a:lnTo>
                        <a:pt x="115171" y="53712"/>
                      </a:lnTo>
                      <a:lnTo>
                        <a:pt x="115171" y="54561"/>
                      </a:lnTo>
                      <a:lnTo>
                        <a:pt x="116020" y="54561"/>
                      </a:lnTo>
                      <a:lnTo>
                        <a:pt x="116020" y="55409"/>
                      </a:lnTo>
                      <a:lnTo>
                        <a:pt x="116020" y="56257"/>
                      </a:lnTo>
                      <a:lnTo>
                        <a:pt x="114322" y="56257"/>
                      </a:lnTo>
                      <a:lnTo>
                        <a:pt x="115171" y="57106"/>
                      </a:lnTo>
                      <a:lnTo>
                        <a:pt x="115171" y="57954"/>
                      </a:lnTo>
                      <a:lnTo>
                        <a:pt x="115171" y="58829"/>
                      </a:lnTo>
                      <a:lnTo>
                        <a:pt x="114322" y="58829"/>
                      </a:lnTo>
                      <a:lnTo>
                        <a:pt x="114322" y="59677"/>
                      </a:lnTo>
                      <a:lnTo>
                        <a:pt x="114322" y="60526"/>
                      </a:lnTo>
                      <a:lnTo>
                        <a:pt x="114322" y="62223"/>
                      </a:lnTo>
                      <a:lnTo>
                        <a:pt x="114322" y="63071"/>
                      </a:lnTo>
                      <a:lnTo>
                        <a:pt x="114322" y="63919"/>
                      </a:lnTo>
                      <a:lnTo>
                        <a:pt x="115171" y="63919"/>
                      </a:lnTo>
                      <a:lnTo>
                        <a:pt x="115171" y="64794"/>
                      </a:lnTo>
                      <a:lnTo>
                        <a:pt x="116020" y="64794"/>
                      </a:lnTo>
                      <a:lnTo>
                        <a:pt x="116020" y="65643"/>
                      </a:lnTo>
                      <a:lnTo>
                        <a:pt x="117744" y="65643"/>
                      </a:lnTo>
                      <a:lnTo>
                        <a:pt x="117744" y="66491"/>
                      </a:lnTo>
                      <a:lnTo>
                        <a:pt x="118593" y="66491"/>
                      </a:lnTo>
                      <a:lnTo>
                        <a:pt x="118593" y="67339"/>
                      </a:lnTo>
                      <a:lnTo>
                        <a:pt x="119442" y="66491"/>
                      </a:lnTo>
                      <a:lnTo>
                        <a:pt x="120291" y="68188"/>
                      </a:lnTo>
                      <a:lnTo>
                        <a:pt x="121140" y="68188"/>
                      </a:lnTo>
                      <a:lnTo>
                        <a:pt x="121140" y="69036"/>
                      </a:lnTo>
                      <a:lnTo>
                        <a:pt x="122865" y="69036"/>
                      </a:lnTo>
                      <a:lnTo>
                        <a:pt x="121989" y="69884"/>
                      </a:lnTo>
                      <a:lnTo>
                        <a:pt x="122865" y="69884"/>
                      </a:lnTo>
                      <a:lnTo>
                        <a:pt x="122865" y="70759"/>
                      </a:lnTo>
                      <a:lnTo>
                        <a:pt x="83599" y="70759"/>
                      </a:lnTo>
                      <a:lnTo>
                        <a:pt x="75931" y="70759"/>
                      </a:lnTo>
                      <a:lnTo>
                        <a:pt x="58872" y="71608"/>
                      </a:lnTo>
                      <a:lnTo>
                        <a:pt x="43511" y="71608"/>
                      </a:lnTo>
                      <a:lnTo>
                        <a:pt x="33270" y="71608"/>
                      </a:lnTo>
                      <a:lnTo>
                        <a:pt x="31572" y="71608"/>
                      </a:lnTo>
                      <a:lnTo>
                        <a:pt x="24753" y="71608"/>
                      </a:lnTo>
                      <a:lnTo>
                        <a:pt x="876" y="71608"/>
                      </a:lnTo>
                      <a:lnTo>
                        <a:pt x="876" y="70759"/>
                      </a:lnTo>
                      <a:lnTo>
                        <a:pt x="1725" y="68188"/>
                      </a:lnTo>
                      <a:lnTo>
                        <a:pt x="1725" y="65643"/>
                      </a:lnTo>
                      <a:lnTo>
                        <a:pt x="2573" y="63919"/>
                      </a:lnTo>
                      <a:lnTo>
                        <a:pt x="3422" y="61374"/>
                      </a:lnTo>
                      <a:lnTo>
                        <a:pt x="2573" y="60526"/>
                      </a:lnTo>
                      <a:lnTo>
                        <a:pt x="4271" y="58829"/>
                      </a:lnTo>
                      <a:lnTo>
                        <a:pt x="4271" y="57106"/>
                      </a:lnTo>
                      <a:lnTo>
                        <a:pt x="4271" y="56257"/>
                      </a:lnTo>
                      <a:lnTo>
                        <a:pt x="2573" y="55409"/>
                      </a:lnTo>
                      <a:lnTo>
                        <a:pt x="1725" y="56257"/>
                      </a:lnTo>
                      <a:lnTo>
                        <a:pt x="876" y="55409"/>
                      </a:lnTo>
                      <a:lnTo>
                        <a:pt x="876" y="54561"/>
                      </a:lnTo>
                      <a:lnTo>
                        <a:pt x="1725" y="54561"/>
                      </a:lnTo>
                      <a:lnTo>
                        <a:pt x="1725" y="52837"/>
                      </a:lnTo>
                      <a:lnTo>
                        <a:pt x="876" y="52837"/>
                      </a:lnTo>
                      <a:lnTo>
                        <a:pt x="876" y="51141"/>
                      </a:lnTo>
                      <a:lnTo>
                        <a:pt x="876" y="50292"/>
                      </a:lnTo>
                      <a:lnTo>
                        <a:pt x="1725" y="49444"/>
                      </a:lnTo>
                      <a:lnTo>
                        <a:pt x="876" y="48596"/>
                      </a:lnTo>
                      <a:lnTo>
                        <a:pt x="0" y="44327"/>
                      </a:lnTo>
                      <a:lnTo>
                        <a:pt x="0" y="42631"/>
                      </a:lnTo>
                      <a:close/>
                    </a:path>
                  </a:pathLst>
                </a:custGeom>
                <a:solidFill>
                  <a:srgbClr val="BCE01A"/>
                </a:solidFill>
                <a:ln w="7478" cap="flat">
                  <a:solidFill>
                    <a:srgbClr val="FFFFFF"/>
                  </a:solidFill>
                  <a:prstDash val="solid"/>
                  <a:miter/>
                </a:ln>
              </p:spPr>
              <p:txBody>
                <a:bodyPr rtlCol="0" anchor="ctr"/>
                <a:lstStyle/>
                <a:p>
                  <a:endParaRPr lang="pt-BR"/>
                </a:p>
              </p:txBody>
            </p:sp>
            <p:sp>
              <p:nvSpPr>
                <p:cNvPr id="43" name="Forma Livre 42">
                  <a:extLst>
                    <a:ext uri="{FF2B5EF4-FFF2-40B4-BE49-F238E27FC236}">
                      <a16:creationId xmlns:a16="http://schemas.microsoft.com/office/drawing/2014/main" id="{05FCDF01-F744-A248-A848-6A01AC14FFE2}"/>
                    </a:ext>
                  </a:extLst>
                </p:cNvPr>
                <p:cNvSpPr/>
                <p:nvPr/>
              </p:nvSpPr>
              <p:spPr>
                <a:xfrm>
                  <a:off x="3253650" y="2017899"/>
                  <a:ext cx="505606" cy="175403"/>
                </a:xfrm>
                <a:custGeom>
                  <a:avLst/>
                  <a:gdLst>
                    <a:gd name="connsiteX0" fmla="*/ 0 w 823200"/>
                    <a:gd name="connsiteY0" fmla="*/ 184997 h 285582"/>
                    <a:gd name="connsiteX1" fmla="*/ 2547 w 823200"/>
                    <a:gd name="connsiteY1" fmla="*/ 184997 h 285582"/>
                    <a:gd name="connsiteX2" fmla="*/ 5969 w 823200"/>
                    <a:gd name="connsiteY2" fmla="*/ 183274 h 285582"/>
                    <a:gd name="connsiteX3" fmla="*/ 6818 w 823200"/>
                    <a:gd name="connsiteY3" fmla="*/ 182426 h 285582"/>
                    <a:gd name="connsiteX4" fmla="*/ 9365 w 823200"/>
                    <a:gd name="connsiteY4" fmla="*/ 179032 h 285582"/>
                    <a:gd name="connsiteX5" fmla="*/ 13637 w 823200"/>
                    <a:gd name="connsiteY5" fmla="*/ 179032 h 285582"/>
                    <a:gd name="connsiteX6" fmla="*/ 15361 w 823200"/>
                    <a:gd name="connsiteY6" fmla="*/ 178157 h 285582"/>
                    <a:gd name="connsiteX7" fmla="*/ 16210 w 823200"/>
                    <a:gd name="connsiteY7" fmla="*/ 177309 h 285582"/>
                    <a:gd name="connsiteX8" fmla="*/ 17908 w 823200"/>
                    <a:gd name="connsiteY8" fmla="*/ 177309 h 285582"/>
                    <a:gd name="connsiteX9" fmla="*/ 19606 w 823200"/>
                    <a:gd name="connsiteY9" fmla="*/ 175612 h 285582"/>
                    <a:gd name="connsiteX10" fmla="*/ 18757 w 823200"/>
                    <a:gd name="connsiteY10" fmla="*/ 173067 h 285582"/>
                    <a:gd name="connsiteX11" fmla="*/ 18757 w 823200"/>
                    <a:gd name="connsiteY11" fmla="*/ 171344 h 285582"/>
                    <a:gd name="connsiteX12" fmla="*/ 19606 w 823200"/>
                    <a:gd name="connsiteY12" fmla="*/ 171344 h 285582"/>
                    <a:gd name="connsiteX13" fmla="*/ 20455 w 823200"/>
                    <a:gd name="connsiteY13" fmla="*/ 170496 h 285582"/>
                    <a:gd name="connsiteX14" fmla="*/ 22180 w 823200"/>
                    <a:gd name="connsiteY14" fmla="*/ 170496 h 285582"/>
                    <a:gd name="connsiteX15" fmla="*/ 23029 w 823200"/>
                    <a:gd name="connsiteY15" fmla="*/ 169647 h 285582"/>
                    <a:gd name="connsiteX16" fmla="*/ 23878 w 823200"/>
                    <a:gd name="connsiteY16" fmla="*/ 168799 h 285582"/>
                    <a:gd name="connsiteX17" fmla="*/ 24727 w 823200"/>
                    <a:gd name="connsiteY17" fmla="*/ 167950 h 285582"/>
                    <a:gd name="connsiteX18" fmla="*/ 26451 w 823200"/>
                    <a:gd name="connsiteY18" fmla="*/ 164531 h 285582"/>
                    <a:gd name="connsiteX19" fmla="*/ 26451 w 823200"/>
                    <a:gd name="connsiteY19" fmla="*/ 162834 h 285582"/>
                    <a:gd name="connsiteX20" fmla="*/ 28149 w 823200"/>
                    <a:gd name="connsiteY20" fmla="*/ 162834 h 285582"/>
                    <a:gd name="connsiteX21" fmla="*/ 28998 w 823200"/>
                    <a:gd name="connsiteY21" fmla="*/ 163682 h 285582"/>
                    <a:gd name="connsiteX22" fmla="*/ 29847 w 823200"/>
                    <a:gd name="connsiteY22" fmla="*/ 163682 h 285582"/>
                    <a:gd name="connsiteX23" fmla="*/ 31545 w 823200"/>
                    <a:gd name="connsiteY23" fmla="*/ 162834 h 285582"/>
                    <a:gd name="connsiteX24" fmla="*/ 32421 w 823200"/>
                    <a:gd name="connsiteY24" fmla="*/ 161111 h 285582"/>
                    <a:gd name="connsiteX25" fmla="*/ 33270 w 823200"/>
                    <a:gd name="connsiteY25" fmla="*/ 161111 h 285582"/>
                    <a:gd name="connsiteX26" fmla="*/ 34119 w 823200"/>
                    <a:gd name="connsiteY26" fmla="*/ 160262 h 285582"/>
                    <a:gd name="connsiteX27" fmla="*/ 34968 w 823200"/>
                    <a:gd name="connsiteY27" fmla="*/ 157717 h 285582"/>
                    <a:gd name="connsiteX28" fmla="*/ 34968 w 823200"/>
                    <a:gd name="connsiteY28" fmla="*/ 155145 h 285582"/>
                    <a:gd name="connsiteX29" fmla="*/ 38390 w 823200"/>
                    <a:gd name="connsiteY29" fmla="*/ 156020 h 285582"/>
                    <a:gd name="connsiteX30" fmla="*/ 39239 w 823200"/>
                    <a:gd name="connsiteY30" fmla="*/ 151752 h 285582"/>
                    <a:gd name="connsiteX31" fmla="*/ 40088 w 823200"/>
                    <a:gd name="connsiteY31" fmla="*/ 149180 h 285582"/>
                    <a:gd name="connsiteX32" fmla="*/ 44360 w 823200"/>
                    <a:gd name="connsiteY32" fmla="*/ 148332 h 285582"/>
                    <a:gd name="connsiteX33" fmla="*/ 45209 w 823200"/>
                    <a:gd name="connsiteY33" fmla="*/ 145787 h 285582"/>
                    <a:gd name="connsiteX34" fmla="*/ 46058 w 823200"/>
                    <a:gd name="connsiteY34" fmla="*/ 145787 h 285582"/>
                    <a:gd name="connsiteX35" fmla="*/ 47756 w 823200"/>
                    <a:gd name="connsiteY35" fmla="*/ 144938 h 285582"/>
                    <a:gd name="connsiteX36" fmla="*/ 49480 w 823200"/>
                    <a:gd name="connsiteY36" fmla="*/ 146635 h 285582"/>
                    <a:gd name="connsiteX37" fmla="*/ 49480 w 823200"/>
                    <a:gd name="connsiteY37" fmla="*/ 147484 h 285582"/>
                    <a:gd name="connsiteX38" fmla="*/ 50329 w 823200"/>
                    <a:gd name="connsiteY38" fmla="*/ 148332 h 285582"/>
                    <a:gd name="connsiteX39" fmla="*/ 52876 w 823200"/>
                    <a:gd name="connsiteY39" fmla="*/ 150029 h 285582"/>
                    <a:gd name="connsiteX40" fmla="*/ 54601 w 823200"/>
                    <a:gd name="connsiteY40" fmla="*/ 151752 h 285582"/>
                    <a:gd name="connsiteX41" fmla="*/ 56299 w 823200"/>
                    <a:gd name="connsiteY41" fmla="*/ 150029 h 285582"/>
                    <a:gd name="connsiteX42" fmla="*/ 57148 w 823200"/>
                    <a:gd name="connsiteY42" fmla="*/ 148332 h 285582"/>
                    <a:gd name="connsiteX43" fmla="*/ 57148 w 823200"/>
                    <a:gd name="connsiteY43" fmla="*/ 146635 h 285582"/>
                    <a:gd name="connsiteX44" fmla="*/ 57148 w 823200"/>
                    <a:gd name="connsiteY44" fmla="*/ 144938 h 285582"/>
                    <a:gd name="connsiteX45" fmla="*/ 57997 w 823200"/>
                    <a:gd name="connsiteY45" fmla="*/ 144064 h 285582"/>
                    <a:gd name="connsiteX46" fmla="*/ 58846 w 823200"/>
                    <a:gd name="connsiteY46" fmla="*/ 144064 h 285582"/>
                    <a:gd name="connsiteX47" fmla="*/ 58846 w 823200"/>
                    <a:gd name="connsiteY47" fmla="*/ 141519 h 285582"/>
                    <a:gd name="connsiteX48" fmla="*/ 57997 w 823200"/>
                    <a:gd name="connsiteY48" fmla="*/ 141519 h 285582"/>
                    <a:gd name="connsiteX49" fmla="*/ 58846 w 823200"/>
                    <a:gd name="connsiteY49" fmla="*/ 139822 h 285582"/>
                    <a:gd name="connsiteX50" fmla="*/ 61419 w 823200"/>
                    <a:gd name="connsiteY50" fmla="*/ 139822 h 285582"/>
                    <a:gd name="connsiteX51" fmla="*/ 62268 w 823200"/>
                    <a:gd name="connsiteY51" fmla="*/ 140670 h 285582"/>
                    <a:gd name="connsiteX52" fmla="*/ 63117 w 823200"/>
                    <a:gd name="connsiteY52" fmla="*/ 142367 h 285582"/>
                    <a:gd name="connsiteX53" fmla="*/ 63117 w 823200"/>
                    <a:gd name="connsiteY53" fmla="*/ 143215 h 285582"/>
                    <a:gd name="connsiteX54" fmla="*/ 65690 w 823200"/>
                    <a:gd name="connsiteY54" fmla="*/ 143215 h 285582"/>
                    <a:gd name="connsiteX55" fmla="*/ 68237 w 823200"/>
                    <a:gd name="connsiteY55" fmla="*/ 140670 h 285582"/>
                    <a:gd name="connsiteX56" fmla="*/ 67388 w 823200"/>
                    <a:gd name="connsiteY56" fmla="*/ 137250 h 285582"/>
                    <a:gd name="connsiteX57" fmla="*/ 68237 w 823200"/>
                    <a:gd name="connsiteY57" fmla="*/ 136402 h 285582"/>
                    <a:gd name="connsiteX58" fmla="*/ 68237 w 823200"/>
                    <a:gd name="connsiteY58" fmla="*/ 135553 h 285582"/>
                    <a:gd name="connsiteX59" fmla="*/ 71660 w 823200"/>
                    <a:gd name="connsiteY59" fmla="*/ 134705 h 285582"/>
                    <a:gd name="connsiteX60" fmla="*/ 71660 w 823200"/>
                    <a:gd name="connsiteY60" fmla="*/ 132982 h 285582"/>
                    <a:gd name="connsiteX61" fmla="*/ 72509 w 823200"/>
                    <a:gd name="connsiteY61" fmla="*/ 132982 h 285582"/>
                    <a:gd name="connsiteX62" fmla="*/ 72509 w 823200"/>
                    <a:gd name="connsiteY62" fmla="*/ 132133 h 285582"/>
                    <a:gd name="connsiteX63" fmla="*/ 72509 w 823200"/>
                    <a:gd name="connsiteY63" fmla="*/ 131285 h 285582"/>
                    <a:gd name="connsiteX64" fmla="*/ 73358 w 823200"/>
                    <a:gd name="connsiteY64" fmla="*/ 130437 h 285582"/>
                    <a:gd name="connsiteX65" fmla="*/ 72509 w 823200"/>
                    <a:gd name="connsiteY65" fmla="*/ 127017 h 285582"/>
                    <a:gd name="connsiteX66" fmla="*/ 74207 w 823200"/>
                    <a:gd name="connsiteY66" fmla="*/ 126168 h 285582"/>
                    <a:gd name="connsiteX67" fmla="*/ 75056 w 823200"/>
                    <a:gd name="connsiteY67" fmla="*/ 125320 h 285582"/>
                    <a:gd name="connsiteX68" fmla="*/ 77629 w 823200"/>
                    <a:gd name="connsiteY68" fmla="*/ 124472 h 285582"/>
                    <a:gd name="connsiteX69" fmla="*/ 78478 w 823200"/>
                    <a:gd name="connsiteY69" fmla="*/ 123623 h 285582"/>
                    <a:gd name="connsiteX70" fmla="*/ 79327 w 823200"/>
                    <a:gd name="connsiteY70" fmla="*/ 122775 h 285582"/>
                    <a:gd name="connsiteX71" fmla="*/ 81874 w 823200"/>
                    <a:gd name="connsiteY71" fmla="*/ 122775 h 285582"/>
                    <a:gd name="connsiteX72" fmla="*/ 81874 w 823200"/>
                    <a:gd name="connsiteY72" fmla="*/ 121900 h 285582"/>
                    <a:gd name="connsiteX73" fmla="*/ 82750 w 823200"/>
                    <a:gd name="connsiteY73" fmla="*/ 120203 h 285582"/>
                    <a:gd name="connsiteX74" fmla="*/ 83599 w 823200"/>
                    <a:gd name="connsiteY74" fmla="*/ 119355 h 285582"/>
                    <a:gd name="connsiteX75" fmla="*/ 84448 w 823200"/>
                    <a:gd name="connsiteY75" fmla="*/ 117658 h 285582"/>
                    <a:gd name="connsiteX76" fmla="*/ 86146 w 823200"/>
                    <a:gd name="connsiteY76" fmla="*/ 117658 h 285582"/>
                    <a:gd name="connsiteX77" fmla="*/ 86995 w 823200"/>
                    <a:gd name="connsiteY77" fmla="*/ 116810 h 285582"/>
                    <a:gd name="connsiteX78" fmla="*/ 86995 w 823200"/>
                    <a:gd name="connsiteY78" fmla="*/ 115087 h 285582"/>
                    <a:gd name="connsiteX79" fmla="*/ 87870 w 823200"/>
                    <a:gd name="connsiteY79" fmla="*/ 114238 h 285582"/>
                    <a:gd name="connsiteX80" fmla="*/ 89568 w 823200"/>
                    <a:gd name="connsiteY80" fmla="*/ 114238 h 285582"/>
                    <a:gd name="connsiteX81" fmla="*/ 90417 w 823200"/>
                    <a:gd name="connsiteY81" fmla="*/ 113390 h 285582"/>
                    <a:gd name="connsiteX82" fmla="*/ 90417 w 823200"/>
                    <a:gd name="connsiteY82" fmla="*/ 112541 h 285582"/>
                    <a:gd name="connsiteX83" fmla="*/ 91266 w 823200"/>
                    <a:gd name="connsiteY83" fmla="*/ 111693 h 285582"/>
                    <a:gd name="connsiteX84" fmla="*/ 95538 w 823200"/>
                    <a:gd name="connsiteY84" fmla="*/ 113390 h 285582"/>
                    <a:gd name="connsiteX85" fmla="*/ 95538 w 823200"/>
                    <a:gd name="connsiteY85" fmla="*/ 112541 h 285582"/>
                    <a:gd name="connsiteX86" fmla="*/ 96387 w 823200"/>
                    <a:gd name="connsiteY86" fmla="*/ 111693 h 285582"/>
                    <a:gd name="connsiteX87" fmla="*/ 96387 w 823200"/>
                    <a:gd name="connsiteY87" fmla="*/ 109970 h 285582"/>
                    <a:gd name="connsiteX88" fmla="*/ 95538 w 823200"/>
                    <a:gd name="connsiteY88" fmla="*/ 109121 h 285582"/>
                    <a:gd name="connsiteX89" fmla="*/ 94689 w 823200"/>
                    <a:gd name="connsiteY89" fmla="*/ 107425 h 285582"/>
                    <a:gd name="connsiteX90" fmla="*/ 95538 w 823200"/>
                    <a:gd name="connsiteY90" fmla="*/ 104005 h 285582"/>
                    <a:gd name="connsiteX91" fmla="*/ 97236 w 823200"/>
                    <a:gd name="connsiteY91" fmla="*/ 99736 h 285582"/>
                    <a:gd name="connsiteX92" fmla="*/ 98085 w 823200"/>
                    <a:gd name="connsiteY92" fmla="*/ 97191 h 285582"/>
                    <a:gd name="connsiteX93" fmla="*/ 102356 w 823200"/>
                    <a:gd name="connsiteY93" fmla="*/ 89529 h 285582"/>
                    <a:gd name="connsiteX94" fmla="*/ 102356 w 823200"/>
                    <a:gd name="connsiteY94" fmla="*/ 87806 h 285582"/>
                    <a:gd name="connsiteX95" fmla="*/ 102356 w 823200"/>
                    <a:gd name="connsiteY95" fmla="*/ 86958 h 285582"/>
                    <a:gd name="connsiteX96" fmla="*/ 103205 w 823200"/>
                    <a:gd name="connsiteY96" fmla="*/ 76724 h 285582"/>
                    <a:gd name="connsiteX97" fmla="*/ 103205 w 823200"/>
                    <a:gd name="connsiteY97" fmla="*/ 75028 h 285582"/>
                    <a:gd name="connsiteX98" fmla="*/ 102356 w 823200"/>
                    <a:gd name="connsiteY98" fmla="*/ 72482 h 285582"/>
                    <a:gd name="connsiteX99" fmla="*/ 102356 w 823200"/>
                    <a:gd name="connsiteY99" fmla="*/ 71608 h 285582"/>
                    <a:gd name="connsiteX100" fmla="*/ 100658 w 823200"/>
                    <a:gd name="connsiteY100" fmla="*/ 69911 h 285582"/>
                    <a:gd name="connsiteX101" fmla="*/ 99809 w 823200"/>
                    <a:gd name="connsiteY101" fmla="*/ 69063 h 285582"/>
                    <a:gd name="connsiteX102" fmla="*/ 98960 w 823200"/>
                    <a:gd name="connsiteY102" fmla="*/ 69063 h 285582"/>
                    <a:gd name="connsiteX103" fmla="*/ 92115 w 823200"/>
                    <a:gd name="connsiteY103" fmla="*/ 66491 h 285582"/>
                    <a:gd name="connsiteX104" fmla="*/ 88719 w 823200"/>
                    <a:gd name="connsiteY104" fmla="*/ 65643 h 285582"/>
                    <a:gd name="connsiteX105" fmla="*/ 86146 w 823200"/>
                    <a:gd name="connsiteY105" fmla="*/ 63097 h 285582"/>
                    <a:gd name="connsiteX106" fmla="*/ 85297 w 823200"/>
                    <a:gd name="connsiteY106" fmla="*/ 57981 h 285582"/>
                    <a:gd name="connsiteX107" fmla="*/ 86995 w 823200"/>
                    <a:gd name="connsiteY107" fmla="*/ 52864 h 285582"/>
                    <a:gd name="connsiteX108" fmla="*/ 89568 w 823200"/>
                    <a:gd name="connsiteY108" fmla="*/ 47747 h 285582"/>
                    <a:gd name="connsiteX109" fmla="*/ 89568 w 823200"/>
                    <a:gd name="connsiteY109" fmla="*/ 46899 h 285582"/>
                    <a:gd name="connsiteX110" fmla="*/ 89568 w 823200"/>
                    <a:gd name="connsiteY110" fmla="*/ 44327 h 285582"/>
                    <a:gd name="connsiteX111" fmla="*/ 89568 w 823200"/>
                    <a:gd name="connsiteY111" fmla="*/ 42631 h 285582"/>
                    <a:gd name="connsiteX112" fmla="*/ 89568 w 823200"/>
                    <a:gd name="connsiteY112" fmla="*/ 41782 h 285582"/>
                    <a:gd name="connsiteX113" fmla="*/ 88719 w 823200"/>
                    <a:gd name="connsiteY113" fmla="*/ 40934 h 285582"/>
                    <a:gd name="connsiteX114" fmla="*/ 88719 w 823200"/>
                    <a:gd name="connsiteY114" fmla="*/ 40085 h 285582"/>
                    <a:gd name="connsiteX115" fmla="*/ 84448 w 823200"/>
                    <a:gd name="connsiteY115" fmla="*/ 34969 h 285582"/>
                    <a:gd name="connsiteX116" fmla="*/ 83599 w 823200"/>
                    <a:gd name="connsiteY116" fmla="*/ 34120 h 285582"/>
                    <a:gd name="connsiteX117" fmla="*/ 81025 w 823200"/>
                    <a:gd name="connsiteY117" fmla="*/ 27280 h 285582"/>
                    <a:gd name="connsiteX118" fmla="*/ 81025 w 823200"/>
                    <a:gd name="connsiteY118" fmla="*/ 25584 h 285582"/>
                    <a:gd name="connsiteX119" fmla="*/ 81874 w 823200"/>
                    <a:gd name="connsiteY119" fmla="*/ 23887 h 285582"/>
                    <a:gd name="connsiteX120" fmla="*/ 86146 w 823200"/>
                    <a:gd name="connsiteY120" fmla="*/ 23039 h 285582"/>
                    <a:gd name="connsiteX121" fmla="*/ 87870 w 823200"/>
                    <a:gd name="connsiteY121" fmla="*/ 22164 h 285582"/>
                    <a:gd name="connsiteX122" fmla="*/ 88719 w 823200"/>
                    <a:gd name="connsiteY122" fmla="*/ 20467 h 285582"/>
                    <a:gd name="connsiteX123" fmla="*/ 101507 w 823200"/>
                    <a:gd name="connsiteY123" fmla="*/ 15350 h 285582"/>
                    <a:gd name="connsiteX124" fmla="*/ 107477 w 823200"/>
                    <a:gd name="connsiteY124" fmla="*/ 14502 h 285582"/>
                    <a:gd name="connsiteX125" fmla="*/ 117718 w 823200"/>
                    <a:gd name="connsiteY125" fmla="*/ 14502 h 285582"/>
                    <a:gd name="connsiteX126" fmla="*/ 123687 w 823200"/>
                    <a:gd name="connsiteY126" fmla="*/ 14502 h 285582"/>
                    <a:gd name="connsiteX127" fmla="*/ 130505 w 823200"/>
                    <a:gd name="connsiteY127" fmla="*/ 12805 h 285582"/>
                    <a:gd name="connsiteX128" fmla="*/ 133928 w 823200"/>
                    <a:gd name="connsiteY128" fmla="*/ 14502 h 285582"/>
                    <a:gd name="connsiteX129" fmla="*/ 135626 w 823200"/>
                    <a:gd name="connsiteY129" fmla="*/ 14502 h 285582"/>
                    <a:gd name="connsiteX130" fmla="*/ 136475 w 823200"/>
                    <a:gd name="connsiteY130" fmla="*/ 15350 h 285582"/>
                    <a:gd name="connsiteX131" fmla="*/ 139897 w 823200"/>
                    <a:gd name="connsiteY131" fmla="*/ 20467 h 285582"/>
                    <a:gd name="connsiteX132" fmla="*/ 151836 w 823200"/>
                    <a:gd name="connsiteY132" fmla="*/ 17922 h 285582"/>
                    <a:gd name="connsiteX133" fmla="*/ 161228 w 823200"/>
                    <a:gd name="connsiteY133" fmla="*/ 16199 h 285582"/>
                    <a:gd name="connsiteX134" fmla="*/ 168047 w 823200"/>
                    <a:gd name="connsiteY134" fmla="*/ 16199 h 285582"/>
                    <a:gd name="connsiteX135" fmla="*/ 169745 w 823200"/>
                    <a:gd name="connsiteY135" fmla="*/ 14502 h 285582"/>
                    <a:gd name="connsiteX136" fmla="*/ 173167 w 823200"/>
                    <a:gd name="connsiteY136" fmla="*/ 15350 h 285582"/>
                    <a:gd name="connsiteX137" fmla="*/ 175714 w 823200"/>
                    <a:gd name="connsiteY137" fmla="*/ 14502 h 285582"/>
                    <a:gd name="connsiteX138" fmla="*/ 181684 w 823200"/>
                    <a:gd name="connsiteY138" fmla="*/ 7688 h 285582"/>
                    <a:gd name="connsiteX139" fmla="*/ 182559 w 823200"/>
                    <a:gd name="connsiteY139" fmla="*/ 7688 h 285582"/>
                    <a:gd name="connsiteX140" fmla="*/ 184257 w 823200"/>
                    <a:gd name="connsiteY140" fmla="*/ 8537 h 285582"/>
                    <a:gd name="connsiteX141" fmla="*/ 188528 w 823200"/>
                    <a:gd name="connsiteY141" fmla="*/ 6840 h 285582"/>
                    <a:gd name="connsiteX142" fmla="*/ 189377 w 823200"/>
                    <a:gd name="connsiteY142" fmla="*/ 5992 h 285582"/>
                    <a:gd name="connsiteX143" fmla="*/ 191924 w 823200"/>
                    <a:gd name="connsiteY143" fmla="*/ 6840 h 285582"/>
                    <a:gd name="connsiteX144" fmla="*/ 193649 w 823200"/>
                    <a:gd name="connsiteY144" fmla="*/ 6840 h 285582"/>
                    <a:gd name="connsiteX145" fmla="*/ 195347 w 823200"/>
                    <a:gd name="connsiteY145" fmla="*/ 6840 h 285582"/>
                    <a:gd name="connsiteX146" fmla="*/ 197045 w 823200"/>
                    <a:gd name="connsiteY146" fmla="*/ 6840 h 285582"/>
                    <a:gd name="connsiteX147" fmla="*/ 201316 w 823200"/>
                    <a:gd name="connsiteY147" fmla="*/ 5992 h 285582"/>
                    <a:gd name="connsiteX148" fmla="*/ 207286 w 823200"/>
                    <a:gd name="connsiteY148" fmla="*/ 5117 h 285582"/>
                    <a:gd name="connsiteX149" fmla="*/ 209859 w 823200"/>
                    <a:gd name="connsiteY149" fmla="*/ 5117 h 285582"/>
                    <a:gd name="connsiteX150" fmla="*/ 212406 w 823200"/>
                    <a:gd name="connsiteY150" fmla="*/ 4268 h 285582"/>
                    <a:gd name="connsiteX151" fmla="*/ 213255 w 823200"/>
                    <a:gd name="connsiteY151" fmla="*/ 4268 h 285582"/>
                    <a:gd name="connsiteX152" fmla="*/ 214953 w 823200"/>
                    <a:gd name="connsiteY152" fmla="*/ 5992 h 285582"/>
                    <a:gd name="connsiteX153" fmla="*/ 217527 w 823200"/>
                    <a:gd name="connsiteY153" fmla="*/ 7688 h 285582"/>
                    <a:gd name="connsiteX154" fmla="*/ 220074 w 823200"/>
                    <a:gd name="connsiteY154" fmla="*/ 7688 h 285582"/>
                    <a:gd name="connsiteX155" fmla="*/ 220923 w 823200"/>
                    <a:gd name="connsiteY155" fmla="*/ 8537 h 285582"/>
                    <a:gd name="connsiteX156" fmla="*/ 221798 w 823200"/>
                    <a:gd name="connsiteY156" fmla="*/ 8537 h 285582"/>
                    <a:gd name="connsiteX157" fmla="*/ 223496 w 823200"/>
                    <a:gd name="connsiteY157" fmla="*/ 11108 h 285582"/>
                    <a:gd name="connsiteX158" fmla="*/ 225194 w 823200"/>
                    <a:gd name="connsiteY158" fmla="*/ 12805 h 285582"/>
                    <a:gd name="connsiteX159" fmla="*/ 227768 w 823200"/>
                    <a:gd name="connsiteY159" fmla="*/ 14502 h 285582"/>
                    <a:gd name="connsiteX160" fmla="*/ 231164 w 823200"/>
                    <a:gd name="connsiteY160" fmla="*/ 17073 h 285582"/>
                    <a:gd name="connsiteX161" fmla="*/ 232013 w 823200"/>
                    <a:gd name="connsiteY161" fmla="*/ 17073 h 285582"/>
                    <a:gd name="connsiteX162" fmla="*/ 233737 w 823200"/>
                    <a:gd name="connsiteY162" fmla="*/ 18770 h 285582"/>
                    <a:gd name="connsiteX163" fmla="*/ 234586 w 823200"/>
                    <a:gd name="connsiteY163" fmla="*/ 20467 h 285582"/>
                    <a:gd name="connsiteX164" fmla="*/ 236284 w 823200"/>
                    <a:gd name="connsiteY164" fmla="*/ 22164 h 285582"/>
                    <a:gd name="connsiteX165" fmla="*/ 239707 w 823200"/>
                    <a:gd name="connsiteY165" fmla="*/ 23039 h 285582"/>
                    <a:gd name="connsiteX166" fmla="*/ 240556 w 823200"/>
                    <a:gd name="connsiteY166" fmla="*/ 23039 h 285582"/>
                    <a:gd name="connsiteX167" fmla="*/ 243978 w 823200"/>
                    <a:gd name="connsiteY167" fmla="*/ 24735 h 285582"/>
                    <a:gd name="connsiteX168" fmla="*/ 245676 w 823200"/>
                    <a:gd name="connsiteY168" fmla="*/ 25584 h 285582"/>
                    <a:gd name="connsiteX169" fmla="*/ 246525 w 823200"/>
                    <a:gd name="connsiteY169" fmla="*/ 25584 h 285582"/>
                    <a:gd name="connsiteX170" fmla="*/ 249947 w 823200"/>
                    <a:gd name="connsiteY170" fmla="*/ 28155 h 285582"/>
                    <a:gd name="connsiteX171" fmla="*/ 251645 w 823200"/>
                    <a:gd name="connsiteY171" fmla="*/ 29852 h 285582"/>
                    <a:gd name="connsiteX172" fmla="*/ 255068 w 823200"/>
                    <a:gd name="connsiteY172" fmla="*/ 33245 h 285582"/>
                    <a:gd name="connsiteX173" fmla="*/ 256766 w 823200"/>
                    <a:gd name="connsiteY173" fmla="*/ 34120 h 285582"/>
                    <a:gd name="connsiteX174" fmla="*/ 256766 w 823200"/>
                    <a:gd name="connsiteY174" fmla="*/ 34969 h 285582"/>
                    <a:gd name="connsiteX175" fmla="*/ 257615 w 823200"/>
                    <a:gd name="connsiteY175" fmla="*/ 38362 h 285582"/>
                    <a:gd name="connsiteX176" fmla="*/ 259313 w 823200"/>
                    <a:gd name="connsiteY176" fmla="*/ 40934 h 285582"/>
                    <a:gd name="connsiteX177" fmla="*/ 260188 w 823200"/>
                    <a:gd name="connsiteY177" fmla="*/ 41782 h 285582"/>
                    <a:gd name="connsiteX178" fmla="*/ 261037 w 823200"/>
                    <a:gd name="connsiteY178" fmla="*/ 41782 h 285582"/>
                    <a:gd name="connsiteX179" fmla="*/ 261886 w 823200"/>
                    <a:gd name="connsiteY179" fmla="*/ 42631 h 285582"/>
                    <a:gd name="connsiteX180" fmla="*/ 261037 w 823200"/>
                    <a:gd name="connsiteY180" fmla="*/ 42631 h 285582"/>
                    <a:gd name="connsiteX181" fmla="*/ 259313 w 823200"/>
                    <a:gd name="connsiteY181" fmla="*/ 44327 h 285582"/>
                    <a:gd name="connsiteX182" fmla="*/ 258464 w 823200"/>
                    <a:gd name="connsiteY182" fmla="*/ 45202 h 285582"/>
                    <a:gd name="connsiteX183" fmla="*/ 258464 w 823200"/>
                    <a:gd name="connsiteY183" fmla="*/ 47747 h 285582"/>
                    <a:gd name="connsiteX184" fmla="*/ 257615 w 823200"/>
                    <a:gd name="connsiteY184" fmla="*/ 48596 h 285582"/>
                    <a:gd name="connsiteX185" fmla="*/ 257615 w 823200"/>
                    <a:gd name="connsiteY185" fmla="*/ 50319 h 285582"/>
                    <a:gd name="connsiteX186" fmla="*/ 261037 w 823200"/>
                    <a:gd name="connsiteY186" fmla="*/ 50319 h 285582"/>
                    <a:gd name="connsiteX187" fmla="*/ 261886 w 823200"/>
                    <a:gd name="connsiteY187" fmla="*/ 49444 h 285582"/>
                    <a:gd name="connsiteX188" fmla="*/ 262735 w 823200"/>
                    <a:gd name="connsiteY188" fmla="*/ 50319 h 285582"/>
                    <a:gd name="connsiteX189" fmla="*/ 262735 w 823200"/>
                    <a:gd name="connsiteY189" fmla="*/ 51167 h 285582"/>
                    <a:gd name="connsiteX190" fmla="*/ 265282 w 823200"/>
                    <a:gd name="connsiteY190" fmla="*/ 52016 h 285582"/>
                    <a:gd name="connsiteX191" fmla="*/ 265282 w 823200"/>
                    <a:gd name="connsiteY191" fmla="*/ 53712 h 285582"/>
                    <a:gd name="connsiteX192" fmla="*/ 265282 w 823200"/>
                    <a:gd name="connsiteY192" fmla="*/ 54561 h 285582"/>
                    <a:gd name="connsiteX193" fmla="*/ 264433 w 823200"/>
                    <a:gd name="connsiteY193" fmla="*/ 55409 h 285582"/>
                    <a:gd name="connsiteX194" fmla="*/ 266158 w 823200"/>
                    <a:gd name="connsiteY194" fmla="*/ 55409 h 285582"/>
                    <a:gd name="connsiteX195" fmla="*/ 267007 w 823200"/>
                    <a:gd name="connsiteY195" fmla="*/ 54561 h 285582"/>
                    <a:gd name="connsiteX196" fmla="*/ 268705 w 823200"/>
                    <a:gd name="connsiteY196" fmla="*/ 54561 h 285582"/>
                    <a:gd name="connsiteX197" fmla="*/ 270403 w 823200"/>
                    <a:gd name="connsiteY197" fmla="*/ 53712 h 285582"/>
                    <a:gd name="connsiteX198" fmla="*/ 272976 w 823200"/>
                    <a:gd name="connsiteY198" fmla="*/ 54561 h 285582"/>
                    <a:gd name="connsiteX199" fmla="*/ 274674 w 823200"/>
                    <a:gd name="connsiteY199" fmla="*/ 57132 h 285582"/>
                    <a:gd name="connsiteX200" fmla="*/ 278097 w 823200"/>
                    <a:gd name="connsiteY200" fmla="*/ 57132 h 285582"/>
                    <a:gd name="connsiteX201" fmla="*/ 279795 w 823200"/>
                    <a:gd name="connsiteY201" fmla="*/ 57981 h 285582"/>
                    <a:gd name="connsiteX202" fmla="*/ 280644 w 823200"/>
                    <a:gd name="connsiteY202" fmla="*/ 60526 h 285582"/>
                    <a:gd name="connsiteX203" fmla="*/ 283217 w 823200"/>
                    <a:gd name="connsiteY203" fmla="*/ 62249 h 285582"/>
                    <a:gd name="connsiteX204" fmla="*/ 283217 w 823200"/>
                    <a:gd name="connsiteY204" fmla="*/ 63946 h 285582"/>
                    <a:gd name="connsiteX205" fmla="*/ 284066 w 823200"/>
                    <a:gd name="connsiteY205" fmla="*/ 65643 h 285582"/>
                    <a:gd name="connsiteX206" fmla="*/ 284915 w 823200"/>
                    <a:gd name="connsiteY206" fmla="*/ 69063 h 285582"/>
                    <a:gd name="connsiteX207" fmla="*/ 284915 w 823200"/>
                    <a:gd name="connsiteY207" fmla="*/ 70759 h 285582"/>
                    <a:gd name="connsiteX208" fmla="*/ 285764 w 823200"/>
                    <a:gd name="connsiteY208" fmla="*/ 72482 h 285582"/>
                    <a:gd name="connsiteX209" fmla="*/ 284066 w 823200"/>
                    <a:gd name="connsiteY209" fmla="*/ 74179 h 285582"/>
                    <a:gd name="connsiteX210" fmla="*/ 284915 w 823200"/>
                    <a:gd name="connsiteY210" fmla="*/ 75028 h 285582"/>
                    <a:gd name="connsiteX211" fmla="*/ 288338 w 823200"/>
                    <a:gd name="connsiteY211" fmla="*/ 72482 h 285582"/>
                    <a:gd name="connsiteX212" fmla="*/ 290036 w 823200"/>
                    <a:gd name="connsiteY212" fmla="*/ 69911 h 285582"/>
                    <a:gd name="connsiteX213" fmla="*/ 293458 w 823200"/>
                    <a:gd name="connsiteY213" fmla="*/ 70759 h 285582"/>
                    <a:gd name="connsiteX214" fmla="*/ 294307 w 823200"/>
                    <a:gd name="connsiteY214" fmla="*/ 69911 h 285582"/>
                    <a:gd name="connsiteX215" fmla="*/ 295156 w 823200"/>
                    <a:gd name="connsiteY215" fmla="*/ 69911 h 285582"/>
                    <a:gd name="connsiteX216" fmla="*/ 296005 w 823200"/>
                    <a:gd name="connsiteY216" fmla="*/ 72482 h 285582"/>
                    <a:gd name="connsiteX217" fmla="*/ 296005 w 823200"/>
                    <a:gd name="connsiteY217" fmla="*/ 73331 h 285582"/>
                    <a:gd name="connsiteX218" fmla="*/ 298552 w 823200"/>
                    <a:gd name="connsiteY218" fmla="*/ 74179 h 285582"/>
                    <a:gd name="connsiteX219" fmla="*/ 299428 w 823200"/>
                    <a:gd name="connsiteY219" fmla="*/ 73331 h 285582"/>
                    <a:gd name="connsiteX220" fmla="*/ 300277 w 823200"/>
                    <a:gd name="connsiteY220" fmla="*/ 73331 h 285582"/>
                    <a:gd name="connsiteX221" fmla="*/ 301126 w 823200"/>
                    <a:gd name="connsiteY221" fmla="*/ 73331 h 285582"/>
                    <a:gd name="connsiteX222" fmla="*/ 301126 w 823200"/>
                    <a:gd name="connsiteY222" fmla="*/ 72482 h 285582"/>
                    <a:gd name="connsiteX223" fmla="*/ 301126 w 823200"/>
                    <a:gd name="connsiteY223" fmla="*/ 71608 h 285582"/>
                    <a:gd name="connsiteX224" fmla="*/ 301975 w 823200"/>
                    <a:gd name="connsiteY224" fmla="*/ 70759 h 285582"/>
                    <a:gd name="connsiteX225" fmla="*/ 302824 w 823200"/>
                    <a:gd name="connsiteY225" fmla="*/ 69063 h 285582"/>
                    <a:gd name="connsiteX226" fmla="*/ 303673 w 823200"/>
                    <a:gd name="connsiteY226" fmla="*/ 67366 h 285582"/>
                    <a:gd name="connsiteX227" fmla="*/ 302824 w 823200"/>
                    <a:gd name="connsiteY227" fmla="*/ 65643 h 285582"/>
                    <a:gd name="connsiteX228" fmla="*/ 303673 w 823200"/>
                    <a:gd name="connsiteY228" fmla="*/ 63946 h 285582"/>
                    <a:gd name="connsiteX229" fmla="*/ 303673 w 823200"/>
                    <a:gd name="connsiteY229" fmla="*/ 63097 h 285582"/>
                    <a:gd name="connsiteX230" fmla="*/ 303673 w 823200"/>
                    <a:gd name="connsiteY230" fmla="*/ 62249 h 285582"/>
                    <a:gd name="connsiteX231" fmla="*/ 304522 w 823200"/>
                    <a:gd name="connsiteY231" fmla="*/ 62249 h 285582"/>
                    <a:gd name="connsiteX232" fmla="*/ 305397 w 823200"/>
                    <a:gd name="connsiteY232" fmla="*/ 61401 h 285582"/>
                    <a:gd name="connsiteX233" fmla="*/ 306246 w 823200"/>
                    <a:gd name="connsiteY233" fmla="*/ 62249 h 285582"/>
                    <a:gd name="connsiteX234" fmla="*/ 307095 w 823200"/>
                    <a:gd name="connsiteY234" fmla="*/ 62249 h 285582"/>
                    <a:gd name="connsiteX235" fmla="*/ 307095 w 823200"/>
                    <a:gd name="connsiteY235" fmla="*/ 60526 h 285582"/>
                    <a:gd name="connsiteX236" fmla="*/ 308793 w 823200"/>
                    <a:gd name="connsiteY236" fmla="*/ 60526 h 285582"/>
                    <a:gd name="connsiteX237" fmla="*/ 309642 w 823200"/>
                    <a:gd name="connsiteY237" fmla="*/ 61401 h 285582"/>
                    <a:gd name="connsiteX238" fmla="*/ 311366 w 823200"/>
                    <a:gd name="connsiteY238" fmla="*/ 60526 h 285582"/>
                    <a:gd name="connsiteX239" fmla="*/ 311366 w 823200"/>
                    <a:gd name="connsiteY239" fmla="*/ 57981 h 285582"/>
                    <a:gd name="connsiteX240" fmla="*/ 313064 w 823200"/>
                    <a:gd name="connsiteY240" fmla="*/ 56284 h 285582"/>
                    <a:gd name="connsiteX241" fmla="*/ 314762 w 823200"/>
                    <a:gd name="connsiteY241" fmla="*/ 57132 h 285582"/>
                    <a:gd name="connsiteX242" fmla="*/ 315638 w 823200"/>
                    <a:gd name="connsiteY242" fmla="*/ 57132 h 285582"/>
                    <a:gd name="connsiteX243" fmla="*/ 317336 w 823200"/>
                    <a:gd name="connsiteY243" fmla="*/ 57132 h 285582"/>
                    <a:gd name="connsiteX244" fmla="*/ 319034 w 823200"/>
                    <a:gd name="connsiteY244" fmla="*/ 57132 h 285582"/>
                    <a:gd name="connsiteX245" fmla="*/ 319883 w 823200"/>
                    <a:gd name="connsiteY245" fmla="*/ 54561 h 285582"/>
                    <a:gd name="connsiteX246" fmla="*/ 319883 w 823200"/>
                    <a:gd name="connsiteY246" fmla="*/ 52864 h 285582"/>
                    <a:gd name="connsiteX247" fmla="*/ 318185 w 823200"/>
                    <a:gd name="connsiteY247" fmla="*/ 52016 h 285582"/>
                    <a:gd name="connsiteX248" fmla="*/ 319034 w 823200"/>
                    <a:gd name="connsiteY248" fmla="*/ 50319 h 285582"/>
                    <a:gd name="connsiteX249" fmla="*/ 319883 w 823200"/>
                    <a:gd name="connsiteY249" fmla="*/ 50319 h 285582"/>
                    <a:gd name="connsiteX250" fmla="*/ 319883 w 823200"/>
                    <a:gd name="connsiteY250" fmla="*/ 51167 h 285582"/>
                    <a:gd name="connsiteX251" fmla="*/ 321607 w 823200"/>
                    <a:gd name="connsiteY251" fmla="*/ 51167 h 285582"/>
                    <a:gd name="connsiteX252" fmla="*/ 323305 w 823200"/>
                    <a:gd name="connsiteY252" fmla="*/ 51167 h 285582"/>
                    <a:gd name="connsiteX253" fmla="*/ 324154 w 823200"/>
                    <a:gd name="connsiteY253" fmla="*/ 50319 h 285582"/>
                    <a:gd name="connsiteX254" fmla="*/ 324154 w 823200"/>
                    <a:gd name="connsiteY254" fmla="*/ 49444 h 285582"/>
                    <a:gd name="connsiteX255" fmla="*/ 325003 w 823200"/>
                    <a:gd name="connsiteY255" fmla="*/ 50319 h 285582"/>
                    <a:gd name="connsiteX256" fmla="*/ 326701 w 823200"/>
                    <a:gd name="connsiteY256" fmla="*/ 49444 h 285582"/>
                    <a:gd name="connsiteX257" fmla="*/ 327577 w 823200"/>
                    <a:gd name="connsiteY257" fmla="*/ 49444 h 285582"/>
                    <a:gd name="connsiteX258" fmla="*/ 328426 w 823200"/>
                    <a:gd name="connsiteY258" fmla="*/ 49444 h 285582"/>
                    <a:gd name="connsiteX259" fmla="*/ 329275 w 823200"/>
                    <a:gd name="connsiteY259" fmla="*/ 47747 h 285582"/>
                    <a:gd name="connsiteX260" fmla="*/ 330124 w 823200"/>
                    <a:gd name="connsiteY260" fmla="*/ 46899 h 285582"/>
                    <a:gd name="connsiteX261" fmla="*/ 329275 w 823200"/>
                    <a:gd name="connsiteY261" fmla="*/ 46051 h 285582"/>
                    <a:gd name="connsiteX262" fmla="*/ 330973 w 823200"/>
                    <a:gd name="connsiteY262" fmla="*/ 45202 h 285582"/>
                    <a:gd name="connsiteX263" fmla="*/ 331822 w 823200"/>
                    <a:gd name="connsiteY263" fmla="*/ 45202 h 285582"/>
                    <a:gd name="connsiteX264" fmla="*/ 331822 w 823200"/>
                    <a:gd name="connsiteY264" fmla="*/ 44327 h 285582"/>
                    <a:gd name="connsiteX265" fmla="*/ 333546 w 823200"/>
                    <a:gd name="connsiteY265" fmla="*/ 44327 h 285582"/>
                    <a:gd name="connsiteX266" fmla="*/ 334395 w 823200"/>
                    <a:gd name="connsiteY266" fmla="*/ 46051 h 285582"/>
                    <a:gd name="connsiteX267" fmla="*/ 336093 w 823200"/>
                    <a:gd name="connsiteY267" fmla="*/ 46051 h 285582"/>
                    <a:gd name="connsiteX268" fmla="*/ 337818 w 823200"/>
                    <a:gd name="connsiteY268" fmla="*/ 49444 h 285582"/>
                    <a:gd name="connsiteX269" fmla="*/ 338667 w 823200"/>
                    <a:gd name="connsiteY269" fmla="*/ 49444 h 285582"/>
                    <a:gd name="connsiteX270" fmla="*/ 340365 w 823200"/>
                    <a:gd name="connsiteY270" fmla="*/ 51167 h 285582"/>
                    <a:gd name="connsiteX271" fmla="*/ 340365 w 823200"/>
                    <a:gd name="connsiteY271" fmla="*/ 52016 h 285582"/>
                    <a:gd name="connsiteX272" fmla="*/ 341214 w 823200"/>
                    <a:gd name="connsiteY272" fmla="*/ 52016 h 285582"/>
                    <a:gd name="connsiteX273" fmla="*/ 341214 w 823200"/>
                    <a:gd name="connsiteY273" fmla="*/ 52864 h 285582"/>
                    <a:gd name="connsiteX274" fmla="*/ 343787 w 823200"/>
                    <a:gd name="connsiteY274" fmla="*/ 53712 h 285582"/>
                    <a:gd name="connsiteX275" fmla="*/ 343787 w 823200"/>
                    <a:gd name="connsiteY275" fmla="*/ 56284 h 285582"/>
                    <a:gd name="connsiteX276" fmla="*/ 344636 w 823200"/>
                    <a:gd name="connsiteY276" fmla="*/ 56284 h 285582"/>
                    <a:gd name="connsiteX277" fmla="*/ 345485 w 823200"/>
                    <a:gd name="connsiteY277" fmla="*/ 57981 h 285582"/>
                    <a:gd name="connsiteX278" fmla="*/ 345485 w 823200"/>
                    <a:gd name="connsiteY278" fmla="*/ 59677 h 285582"/>
                    <a:gd name="connsiteX279" fmla="*/ 347183 w 823200"/>
                    <a:gd name="connsiteY279" fmla="*/ 60526 h 285582"/>
                    <a:gd name="connsiteX280" fmla="*/ 347183 w 823200"/>
                    <a:gd name="connsiteY280" fmla="*/ 62249 h 285582"/>
                    <a:gd name="connsiteX281" fmla="*/ 348881 w 823200"/>
                    <a:gd name="connsiteY281" fmla="*/ 62249 h 285582"/>
                    <a:gd name="connsiteX282" fmla="*/ 349757 w 823200"/>
                    <a:gd name="connsiteY282" fmla="*/ 60526 h 285582"/>
                    <a:gd name="connsiteX283" fmla="*/ 349757 w 823200"/>
                    <a:gd name="connsiteY283" fmla="*/ 62249 h 285582"/>
                    <a:gd name="connsiteX284" fmla="*/ 350606 w 823200"/>
                    <a:gd name="connsiteY284" fmla="*/ 61401 h 285582"/>
                    <a:gd name="connsiteX285" fmla="*/ 351455 w 823200"/>
                    <a:gd name="connsiteY285" fmla="*/ 62249 h 285582"/>
                    <a:gd name="connsiteX286" fmla="*/ 354002 w 823200"/>
                    <a:gd name="connsiteY286" fmla="*/ 61401 h 285582"/>
                    <a:gd name="connsiteX287" fmla="*/ 355726 w 823200"/>
                    <a:gd name="connsiteY287" fmla="*/ 62249 h 285582"/>
                    <a:gd name="connsiteX288" fmla="*/ 357424 w 823200"/>
                    <a:gd name="connsiteY288" fmla="*/ 61401 h 285582"/>
                    <a:gd name="connsiteX289" fmla="*/ 359998 w 823200"/>
                    <a:gd name="connsiteY289" fmla="*/ 61401 h 285582"/>
                    <a:gd name="connsiteX290" fmla="*/ 359998 w 823200"/>
                    <a:gd name="connsiteY290" fmla="*/ 59677 h 285582"/>
                    <a:gd name="connsiteX291" fmla="*/ 360847 w 823200"/>
                    <a:gd name="connsiteY291" fmla="*/ 58829 h 285582"/>
                    <a:gd name="connsiteX292" fmla="*/ 363394 w 823200"/>
                    <a:gd name="connsiteY292" fmla="*/ 58829 h 285582"/>
                    <a:gd name="connsiteX293" fmla="*/ 365092 w 823200"/>
                    <a:gd name="connsiteY293" fmla="*/ 57132 h 285582"/>
                    <a:gd name="connsiteX294" fmla="*/ 367665 w 823200"/>
                    <a:gd name="connsiteY294" fmla="*/ 57132 h 285582"/>
                    <a:gd name="connsiteX295" fmla="*/ 368514 w 823200"/>
                    <a:gd name="connsiteY295" fmla="*/ 58829 h 285582"/>
                    <a:gd name="connsiteX296" fmla="*/ 370212 w 823200"/>
                    <a:gd name="connsiteY296" fmla="*/ 58829 h 285582"/>
                    <a:gd name="connsiteX297" fmla="*/ 371061 w 823200"/>
                    <a:gd name="connsiteY297" fmla="*/ 58829 h 285582"/>
                    <a:gd name="connsiteX298" fmla="*/ 371937 w 823200"/>
                    <a:gd name="connsiteY298" fmla="*/ 57132 h 285582"/>
                    <a:gd name="connsiteX299" fmla="*/ 371061 w 823200"/>
                    <a:gd name="connsiteY299" fmla="*/ 56284 h 285582"/>
                    <a:gd name="connsiteX300" fmla="*/ 374483 w 823200"/>
                    <a:gd name="connsiteY300" fmla="*/ 55409 h 285582"/>
                    <a:gd name="connsiteX301" fmla="*/ 375332 w 823200"/>
                    <a:gd name="connsiteY301" fmla="*/ 54561 h 285582"/>
                    <a:gd name="connsiteX302" fmla="*/ 375332 w 823200"/>
                    <a:gd name="connsiteY302" fmla="*/ 53712 h 285582"/>
                    <a:gd name="connsiteX303" fmla="*/ 376181 w 823200"/>
                    <a:gd name="connsiteY303" fmla="*/ 52864 h 285582"/>
                    <a:gd name="connsiteX304" fmla="*/ 377057 w 823200"/>
                    <a:gd name="connsiteY304" fmla="*/ 52016 h 285582"/>
                    <a:gd name="connsiteX305" fmla="*/ 378755 w 823200"/>
                    <a:gd name="connsiteY305" fmla="*/ 54561 h 285582"/>
                    <a:gd name="connsiteX306" fmla="*/ 379604 w 823200"/>
                    <a:gd name="connsiteY306" fmla="*/ 53712 h 285582"/>
                    <a:gd name="connsiteX307" fmla="*/ 380453 w 823200"/>
                    <a:gd name="connsiteY307" fmla="*/ 54561 h 285582"/>
                    <a:gd name="connsiteX308" fmla="*/ 381302 w 823200"/>
                    <a:gd name="connsiteY308" fmla="*/ 53712 h 285582"/>
                    <a:gd name="connsiteX309" fmla="*/ 382177 w 823200"/>
                    <a:gd name="connsiteY309" fmla="*/ 54561 h 285582"/>
                    <a:gd name="connsiteX310" fmla="*/ 382177 w 823200"/>
                    <a:gd name="connsiteY310" fmla="*/ 56284 h 285582"/>
                    <a:gd name="connsiteX311" fmla="*/ 382177 w 823200"/>
                    <a:gd name="connsiteY311" fmla="*/ 57132 h 285582"/>
                    <a:gd name="connsiteX312" fmla="*/ 383026 w 823200"/>
                    <a:gd name="connsiteY312" fmla="*/ 57132 h 285582"/>
                    <a:gd name="connsiteX313" fmla="*/ 382177 w 823200"/>
                    <a:gd name="connsiteY313" fmla="*/ 58829 h 285582"/>
                    <a:gd name="connsiteX314" fmla="*/ 383026 w 823200"/>
                    <a:gd name="connsiteY314" fmla="*/ 59677 h 285582"/>
                    <a:gd name="connsiteX315" fmla="*/ 383875 w 823200"/>
                    <a:gd name="connsiteY315" fmla="*/ 60526 h 285582"/>
                    <a:gd name="connsiteX316" fmla="*/ 382177 w 823200"/>
                    <a:gd name="connsiteY316" fmla="*/ 63097 h 285582"/>
                    <a:gd name="connsiteX317" fmla="*/ 384724 w 823200"/>
                    <a:gd name="connsiteY317" fmla="*/ 63097 h 285582"/>
                    <a:gd name="connsiteX318" fmla="*/ 383875 w 823200"/>
                    <a:gd name="connsiteY318" fmla="*/ 63946 h 285582"/>
                    <a:gd name="connsiteX319" fmla="*/ 384724 w 823200"/>
                    <a:gd name="connsiteY319" fmla="*/ 64794 h 285582"/>
                    <a:gd name="connsiteX320" fmla="*/ 383875 w 823200"/>
                    <a:gd name="connsiteY320" fmla="*/ 66491 h 285582"/>
                    <a:gd name="connsiteX321" fmla="*/ 384724 w 823200"/>
                    <a:gd name="connsiteY321" fmla="*/ 69911 h 285582"/>
                    <a:gd name="connsiteX322" fmla="*/ 386422 w 823200"/>
                    <a:gd name="connsiteY322" fmla="*/ 71608 h 285582"/>
                    <a:gd name="connsiteX323" fmla="*/ 387271 w 823200"/>
                    <a:gd name="connsiteY323" fmla="*/ 72482 h 285582"/>
                    <a:gd name="connsiteX324" fmla="*/ 388996 w 823200"/>
                    <a:gd name="connsiteY324" fmla="*/ 71608 h 285582"/>
                    <a:gd name="connsiteX325" fmla="*/ 389845 w 823200"/>
                    <a:gd name="connsiteY325" fmla="*/ 71608 h 285582"/>
                    <a:gd name="connsiteX326" fmla="*/ 392392 w 823200"/>
                    <a:gd name="connsiteY326" fmla="*/ 71608 h 285582"/>
                    <a:gd name="connsiteX327" fmla="*/ 392392 w 823200"/>
                    <a:gd name="connsiteY327" fmla="*/ 70759 h 285582"/>
                    <a:gd name="connsiteX328" fmla="*/ 394116 w 823200"/>
                    <a:gd name="connsiteY328" fmla="*/ 70759 h 285582"/>
                    <a:gd name="connsiteX329" fmla="*/ 394965 w 823200"/>
                    <a:gd name="connsiteY329" fmla="*/ 69911 h 285582"/>
                    <a:gd name="connsiteX330" fmla="*/ 395814 w 823200"/>
                    <a:gd name="connsiteY330" fmla="*/ 69063 h 285582"/>
                    <a:gd name="connsiteX331" fmla="*/ 397512 w 823200"/>
                    <a:gd name="connsiteY331" fmla="*/ 68214 h 285582"/>
                    <a:gd name="connsiteX332" fmla="*/ 400086 w 823200"/>
                    <a:gd name="connsiteY332" fmla="*/ 66491 h 285582"/>
                    <a:gd name="connsiteX333" fmla="*/ 401784 w 823200"/>
                    <a:gd name="connsiteY333" fmla="*/ 64794 h 285582"/>
                    <a:gd name="connsiteX334" fmla="*/ 403482 w 823200"/>
                    <a:gd name="connsiteY334" fmla="*/ 65643 h 285582"/>
                    <a:gd name="connsiteX335" fmla="*/ 404331 w 823200"/>
                    <a:gd name="connsiteY335" fmla="*/ 65643 h 285582"/>
                    <a:gd name="connsiteX336" fmla="*/ 405206 w 823200"/>
                    <a:gd name="connsiteY336" fmla="*/ 67366 h 285582"/>
                    <a:gd name="connsiteX337" fmla="*/ 406055 w 823200"/>
                    <a:gd name="connsiteY337" fmla="*/ 68214 h 285582"/>
                    <a:gd name="connsiteX338" fmla="*/ 406904 w 823200"/>
                    <a:gd name="connsiteY338" fmla="*/ 69063 h 285582"/>
                    <a:gd name="connsiteX339" fmla="*/ 406904 w 823200"/>
                    <a:gd name="connsiteY339" fmla="*/ 69911 h 285582"/>
                    <a:gd name="connsiteX340" fmla="*/ 407753 w 823200"/>
                    <a:gd name="connsiteY340" fmla="*/ 70759 h 285582"/>
                    <a:gd name="connsiteX341" fmla="*/ 412874 w 823200"/>
                    <a:gd name="connsiteY341" fmla="*/ 71608 h 285582"/>
                    <a:gd name="connsiteX342" fmla="*/ 413723 w 823200"/>
                    <a:gd name="connsiteY342" fmla="*/ 70759 h 285582"/>
                    <a:gd name="connsiteX343" fmla="*/ 413723 w 823200"/>
                    <a:gd name="connsiteY343" fmla="*/ 69911 h 285582"/>
                    <a:gd name="connsiteX344" fmla="*/ 412874 w 823200"/>
                    <a:gd name="connsiteY344" fmla="*/ 68214 h 285582"/>
                    <a:gd name="connsiteX345" fmla="*/ 412874 w 823200"/>
                    <a:gd name="connsiteY345" fmla="*/ 66491 h 285582"/>
                    <a:gd name="connsiteX346" fmla="*/ 412874 w 823200"/>
                    <a:gd name="connsiteY346" fmla="*/ 64794 h 285582"/>
                    <a:gd name="connsiteX347" fmla="*/ 413723 w 823200"/>
                    <a:gd name="connsiteY347" fmla="*/ 63946 h 285582"/>
                    <a:gd name="connsiteX348" fmla="*/ 417145 w 823200"/>
                    <a:gd name="connsiteY348" fmla="*/ 61401 h 285582"/>
                    <a:gd name="connsiteX349" fmla="*/ 419692 w 823200"/>
                    <a:gd name="connsiteY349" fmla="*/ 62249 h 285582"/>
                    <a:gd name="connsiteX350" fmla="*/ 421417 w 823200"/>
                    <a:gd name="connsiteY350" fmla="*/ 63097 h 285582"/>
                    <a:gd name="connsiteX351" fmla="*/ 421417 w 823200"/>
                    <a:gd name="connsiteY351" fmla="*/ 64794 h 285582"/>
                    <a:gd name="connsiteX352" fmla="*/ 422266 w 823200"/>
                    <a:gd name="connsiteY352" fmla="*/ 64794 h 285582"/>
                    <a:gd name="connsiteX353" fmla="*/ 423115 w 823200"/>
                    <a:gd name="connsiteY353" fmla="*/ 64794 h 285582"/>
                    <a:gd name="connsiteX354" fmla="*/ 423964 w 823200"/>
                    <a:gd name="connsiteY354" fmla="*/ 63946 h 285582"/>
                    <a:gd name="connsiteX355" fmla="*/ 425662 w 823200"/>
                    <a:gd name="connsiteY355" fmla="*/ 64794 h 285582"/>
                    <a:gd name="connsiteX356" fmla="*/ 426511 w 823200"/>
                    <a:gd name="connsiteY356" fmla="*/ 63946 h 285582"/>
                    <a:gd name="connsiteX357" fmla="*/ 427386 w 823200"/>
                    <a:gd name="connsiteY357" fmla="*/ 63097 h 285582"/>
                    <a:gd name="connsiteX358" fmla="*/ 429084 w 823200"/>
                    <a:gd name="connsiteY358" fmla="*/ 62249 h 285582"/>
                    <a:gd name="connsiteX359" fmla="*/ 429084 w 823200"/>
                    <a:gd name="connsiteY359" fmla="*/ 60526 h 285582"/>
                    <a:gd name="connsiteX360" fmla="*/ 431631 w 823200"/>
                    <a:gd name="connsiteY360" fmla="*/ 58829 h 285582"/>
                    <a:gd name="connsiteX361" fmla="*/ 431631 w 823200"/>
                    <a:gd name="connsiteY361" fmla="*/ 56284 h 285582"/>
                    <a:gd name="connsiteX362" fmla="*/ 433356 w 823200"/>
                    <a:gd name="connsiteY362" fmla="*/ 56284 h 285582"/>
                    <a:gd name="connsiteX363" fmla="*/ 435053 w 823200"/>
                    <a:gd name="connsiteY363" fmla="*/ 56284 h 285582"/>
                    <a:gd name="connsiteX364" fmla="*/ 435902 w 823200"/>
                    <a:gd name="connsiteY364" fmla="*/ 56284 h 285582"/>
                    <a:gd name="connsiteX365" fmla="*/ 435053 w 823200"/>
                    <a:gd name="connsiteY365" fmla="*/ 55409 h 285582"/>
                    <a:gd name="connsiteX366" fmla="*/ 434205 w 823200"/>
                    <a:gd name="connsiteY366" fmla="*/ 54561 h 285582"/>
                    <a:gd name="connsiteX367" fmla="*/ 435053 w 823200"/>
                    <a:gd name="connsiteY367" fmla="*/ 53712 h 285582"/>
                    <a:gd name="connsiteX368" fmla="*/ 436751 w 823200"/>
                    <a:gd name="connsiteY368" fmla="*/ 52864 h 285582"/>
                    <a:gd name="connsiteX369" fmla="*/ 439325 w 823200"/>
                    <a:gd name="connsiteY369" fmla="*/ 49444 h 285582"/>
                    <a:gd name="connsiteX370" fmla="*/ 440174 w 823200"/>
                    <a:gd name="connsiteY370" fmla="*/ 48596 h 285582"/>
                    <a:gd name="connsiteX371" fmla="*/ 441872 w 823200"/>
                    <a:gd name="connsiteY371" fmla="*/ 47747 h 285582"/>
                    <a:gd name="connsiteX372" fmla="*/ 446143 w 823200"/>
                    <a:gd name="connsiteY372" fmla="*/ 47747 h 285582"/>
                    <a:gd name="connsiteX373" fmla="*/ 447841 w 823200"/>
                    <a:gd name="connsiteY373" fmla="*/ 45202 h 285582"/>
                    <a:gd name="connsiteX374" fmla="*/ 448690 w 823200"/>
                    <a:gd name="connsiteY374" fmla="*/ 45202 h 285582"/>
                    <a:gd name="connsiteX375" fmla="*/ 449566 w 823200"/>
                    <a:gd name="connsiteY375" fmla="*/ 45202 h 285582"/>
                    <a:gd name="connsiteX376" fmla="*/ 450415 w 823200"/>
                    <a:gd name="connsiteY376" fmla="*/ 46051 h 285582"/>
                    <a:gd name="connsiteX377" fmla="*/ 450415 w 823200"/>
                    <a:gd name="connsiteY377" fmla="*/ 47747 h 285582"/>
                    <a:gd name="connsiteX378" fmla="*/ 451264 w 823200"/>
                    <a:gd name="connsiteY378" fmla="*/ 47747 h 285582"/>
                    <a:gd name="connsiteX379" fmla="*/ 451264 w 823200"/>
                    <a:gd name="connsiteY379" fmla="*/ 49444 h 285582"/>
                    <a:gd name="connsiteX380" fmla="*/ 452962 w 823200"/>
                    <a:gd name="connsiteY380" fmla="*/ 51167 h 285582"/>
                    <a:gd name="connsiteX381" fmla="*/ 452962 w 823200"/>
                    <a:gd name="connsiteY381" fmla="*/ 50319 h 285582"/>
                    <a:gd name="connsiteX382" fmla="*/ 454660 w 823200"/>
                    <a:gd name="connsiteY382" fmla="*/ 49444 h 285582"/>
                    <a:gd name="connsiteX383" fmla="*/ 454660 w 823200"/>
                    <a:gd name="connsiteY383" fmla="*/ 47747 h 285582"/>
                    <a:gd name="connsiteX384" fmla="*/ 453811 w 823200"/>
                    <a:gd name="connsiteY384" fmla="*/ 46899 h 285582"/>
                    <a:gd name="connsiteX385" fmla="*/ 452113 w 823200"/>
                    <a:gd name="connsiteY385" fmla="*/ 46051 h 285582"/>
                    <a:gd name="connsiteX386" fmla="*/ 452962 w 823200"/>
                    <a:gd name="connsiteY386" fmla="*/ 45202 h 285582"/>
                    <a:gd name="connsiteX387" fmla="*/ 452962 w 823200"/>
                    <a:gd name="connsiteY387" fmla="*/ 44327 h 285582"/>
                    <a:gd name="connsiteX388" fmla="*/ 453811 w 823200"/>
                    <a:gd name="connsiteY388" fmla="*/ 43479 h 285582"/>
                    <a:gd name="connsiteX389" fmla="*/ 454660 w 823200"/>
                    <a:gd name="connsiteY389" fmla="*/ 41782 h 285582"/>
                    <a:gd name="connsiteX390" fmla="*/ 455535 w 823200"/>
                    <a:gd name="connsiteY390" fmla="*/ 41782 h 285582"/>
                    <a:gd name="connsiteX391" fmla="*/ 456384 w 823200"/>
                    <a:gd name="connsiteY391" fmla="*/ 39237 h 285582"/>
                    <a:gd name="connsiteX392" fmla="*/ 457233 w 823200"/>
                    <a:gd name="connsiteY392" fmla="*/ 39237 h 285582"/>
                    <a:gd name="connsiteX393" fmla="*/ 458931 w 823200"/>
                    <a:gd name="connsiteY393" fmla="*/ 38362 h 285582"/>
                    <a:gd name="connsiteX394" fmla="*/ 458931 w 823200"/>
                    <a:gd name="connsiteY394" fmla="*/ 36665 h 285582"/>
                    <a:gd name="connsiteX395" fmla="*/ 458931 w 823200"/>
                    <a:gd name="connsiteY395" fmla="*/ 35817 h 285582"/>
                    <a:gd name="connsiteX396" fmla="*/ 462354 w 823200"/>
                    <a:gd name="connsiteY396" fmla="*/ 34969 h 285582"/>
                    <a:gd name="connsiteX397" fmla="*/ 462354 w 823200"/>
                    <a:gd name="connsiteY397" fmla="*/ 33245 h 285582"/>
                    <a:gd name="connsiteX398" fmla="*/ 464901 w 823200"/>
                    <a:gd name="connsiteY398" fmla="*/ 31549 h 285582"/>
                    <a:gd name="connsiteX399" fmla="*/ 465750 w 823200"/>
                    <a:gd name="connsiteY399" fmla="*/ 33245 h 285582"/>
                    <a:gd name="connsiteX400" fmla="*/ 466625 w 823200"/>
                    <a:gd name="connsiteY400" fmla="*/ 32397 h 285582"/>
                    <a:gd name="connsiteX401" fmla="*/ 468323 w 823200"/>
                    <a:gd name="connsiteY401" fmla="*/ 33245 h 285582"/>
                    <a:gd name="connsiteX402" fmla="*/ 470021 w 823200"/>
                    <a:gd name="connsiteY402" fmla="*/ 32397 h 285582"/>
                    <a:gd name="connsiteX403" fmla="*/ 470870 w 823200"/>
                    <a:gd name="connsiteY403" fmla="*/ 31549 h 285582"/>
                    <a:gd name="connsiteX404" fmla="*/ 470870 w 823200"/>
                    <a:gd name="connsiteY404" fmla="*/ 29852 h 285582"/>
                    <a:gd name="connsiteX405" fmla="*/ 473444 w 823200"/>
                    <a:gd name="connsiteY405" fmla="*/ 29004 h 285582"/>
                    <a:gd name="connsiteX406" fmla="*/ 475991 w 823200"/>
                    <a:gd name="connsiteY406" fmla="*/ 27280 h 285582"/>
                    <a:gd name="connsiteX407" fmla="*/ 478564 w 823200"/>
                    <a:gd name="connsiteY407" fmla="*/ 26432 h 285582"/>
                    <a:gd name="connsiteX408" fmla="*/ 481111 w 823200"/>
                    <a:gd name="connsiteY408" fmla="*/ 25584 h 285582"/>
                    <a:gd name="connsiteX409" fmla="*/ 481111 w 823200"/>
                    <a:gd name="connsiteY409" fmla="*/ 24735 h 285582"/>
                    <a:gd name="connsiteX410" fmla="*/ 481111 w 823200"/>
                    <a:gd name="connsiteY410" fmla="*/ 22164 h 285582"/>
                    <a:gd name="connsiteX411" fmla="*/ 481960 w 823200"/>
                    <a:gd name="connsiteY411" fmla="*/ 21315 h 285582"/>
                    <a:gd name="connsiteX412" fmla="*/ 482836 w 823200"/>
                    <a:gd name="connsiteY412" fmla="*/ 20467 h 285582"/>
                    <a:gd name="connsiteX413" fmla="*/ 482836 w 823200"/>
                    <a:gd name="connsiteY413" fmla="*/ 19619 h 285582"/>
                    <a:gd name="connsiteX414" fmla="*/ 483685 w 823200"/>
                    <a:gd name="connsiteY414" fmla="*/ 18770 h 285582"/>
                    <a:gd name="connsiteX415" fmla="*/ 484534 w 823200"/>
                    <a:gd name="connsiteY415" fmla="*/ 18770 h 285582"/>
                    <a:gd name="connsiteX416" fmla="*/ 485383 w 823200"/>
                    <a:gd name="connsiteY416" fmla="*/ 16199 h 285582"/>
                    <a:gd name="connsiteX417" fmla="*/ 486232 w 823200"/>
                    <a:gd name="connsiteY417" fmla="*/ 15350 h 285582"/>
                    <a:gd name="connsiteX418" fmla="*/ 486232 w 823200"/>
                    <a:gd name="connsiteY418" fmla="*/ 13653 h 285582"/>
                    <a:gd name="connsiteX419" fmla="*/ 485383 w 823200"/>
                    <a:gd name="connsiteY419" fmla="*/ 11957 h 285582"/>
                    <a:gd name="connsiteX420" fmla="*/ 486232 w 823200"/>
                    <a:gd name="connsiteY420" fmla="*/ 11108 h 285582"/>
                    <a:gd name="connsiteX421" fmla="*/ 488805 w 823200"/>
                    <a:gd name="connsiteY421" fmla="*/ 10233 h 285582"/>
                    <a:gd name="connsiteX422" fmla="*/ 492201 w 823200"/>
                    <a:gd name="connsiteY422" fmla="*/ 11108 h 285582"/>
                    <a:gd name="connsiteX423" fmla="*/ 493050 w 823200"/>
                    <a:gd name="connsiteY423" fmla="*/ 10233 h 285582"/>
                    <a:gd name="connsiteX424" fmla="*/ 493926 w 823200"/>
                    <a:gd name="connsiteY424" fmla="*/ 10233 h 285582"/>
                    <a:gd name="connsiteX425" fmla="*/ 495624 w 823200"/>
                    <a:gd name="connsiteY425" fmla="*/ 11108 h 285582"/>
                    <a:gd name="connsiteX426" fmla="*/ 496472 w 823200"/>
                    <a:gd name="connsiteY426" fmla="*/ 10233 h 285582"/>
                    <a:gd name="connsiteX427" fmla="*/ 499019 w 823200"/>
                    <a:gd name="connsiteY427" fmla="*/ 10233 h 285582"/>
                    <a:gd name="connsiteX428" fmla="*/ 504140 w 823200"/>
                    <a:gd name="connsiteY428" fmla="*/ 7688 h 285582"/>
                    <a:gd name="connsiteX429" fmla="*/ 503291 w 823200"/>
                    <a:gd name="connsiteY429" fmla="*/ 5992 h 285582"/>
                    <a:gd name="connsiteX430" fmla="*/ 504140 w 823200"/>
                    <a:gd name="connsiteY430" fmla="*/ 4268 h 285582"/>
                    <a:gd name="connsiteX431" fmla="*/ 505864 w 823200"/>
                    <a:gd name="connsiteY431" fmla="*/ 1723 h 285582"/>
                    <a:gd name="connsiteX432" fmla="*/ 508411 w 823200"/>
                    <a:gd name="connsiteY432" fmla="*/ 1723 h 285582"/>
                    <a:gd name="connsiteX433" fmla="*/ 509260 w 823200"/>
                    <a:gd name="connsiteY433" fmla="*/ 1723 h 285582"/>
                    <a:gd name="connsiteX434" fmla="*/ 511834 w 823200"/>
                    <a:gd name="connsiteY434" fmla="*/ 1723 h 285582"/>
                    <a:gd name="connsiteX435" fmla="*/ 512683 w 823200"/>
                    <a:gd name="connsiteY435" fmla="*/ 0 h 285582"/>
                    <a:gd name="connsiteX436" fmla="*/ 515230 w 823200"/>
                    <a:gd name="connsiteY436" fmla="*/ 0 h 285582"/>
                    <a:gd name="connsiteX437" fmla="*/ 516105 w 823200"/>
                    <a:gd name="connsiteY437" fmla="*/ 0 h 285582"/>
                    <a:gd name="connsiteX438" fmla="*/ 518652 w 823200"/>
                    <a:gd name="connsiteY438" fmla="*/ 0 h 285582"/>
                    <a:gd name="connsiteX439" fmla="*/ 521199 w 823200"/>
                    <a:gd name="connsiteY439" fmla="*/ 1723 h 285582"/>
                    <a:gd name="connsiteX440" fmla="*/ 522924 w 823200"/>
                    <a:gd name="connsiteY440" fmla="*/ 2572 h 285582"/>
                    <a:gd name="connsiteX441" fmla="*/ 525471 w 823200"/>
                    <a:gd name="connsiteY441" fmla="*/ 4268 h 285582"/>
                    <a:gd name="connsiteX442" fmla="*/ 526320 w 823200"/>
                    <a:gd name="connsiteY442" fmla="*/ 5992 h 285582"/>
                    <a:gd name="connsiteX443" fmla="*/ 527169 w 823200"/>
                    <a:gd name="connsiteY443" fmla="*/ 7688 h 285582"/>
                    <a:gd name="connsiteX444" fmla="*/ 528044 w 823200"/>
                    <a:gd name="connsiteY444" fmla="*/ 7688 h 285582"/>
                    <a:gd name="connsiteX445" fmla="*/ 529742 w 823200"/>
                    <a:gd name="connsiteY445" fmla="*/ 7688 h 285582"/>
                    <a:gd name="connsiteX446" fmla="*/ 530591 w 823200"/>
                    <a:gd name="connsiteY446" fmla="*/ 9385 h 285582"/>
                    <a:gd name="connsiteX447" fmla="*/ 531440 w 823200"/>
                    <a:gd name="connsiteY447" fmla="*/ 8537 h 285582"/>
                    <a:gd name="connsiteX448" fmla="*/ 532289 w 823200"/>
                    <a:gd name="connsiteY448" fmla="*/ 9385 h 285582"/>
                    <a:gd name="connsiteX449" fmla="*/ 534014 w 823200"/>
                    <a:gd name="connsiteY449" fmla="*/ 10233 h 285582"/>
                    <a:gd name="connsiteX450" fmla="*/ 536561 w 823200"/>
                    <a:gd name="connsiteY450" fmla="*/ 10233 h 285582"/>
                    <a:gd name="connsiteX451" fmla="*/ 538285 w 823200"/>
                    <a:gd name="connsiteY451" fmla="*/ 11108 h 285582"/>
                    <a:gd name="connsiteX452" fmla="*/ 538285 w 823200"/>
                    <a:gd name="connsiteY452" fmla="*/ 11957 h 285582"/>
                    <a:gd name="connsiteX453" fmla="*/ 539134 w 823200"/>
                    <a:gd name="connsiteY453" fmla="*/ 13653 h 285582"/>
                    <a:gd name="connsiteX454" fmla="*/ 540832 w 823200"/>
                    <a:gd name="connsiteY454" fmla="*/ 13653 h 285582"/>
                    <a:gd name="connsiteX455" fmla="*/ 540832 w 823200"/>
                    <a:gd name="connsiteY455" fmla="*/ 12805 h 285582"/>
                    <a:gd name="connsiteX456" fmla="*/ 541681 w 823200"/>
                    <a:gd name="connsiteY456" fmla="*/ 12805 h 285582"/>
                    <a:gd name="connsiteX457" fmla="*/ 544255 w 823200"/>
                    <a:gd name="connsiteY457" fmla="*/ 14502 h 285582"/>
                    <a:gd name="connsiteX458" fmla="*/ 545953 w 823200"/>
                    <a:gd name="connsiteY458" fmla="*/ 16199 h 285582"/>
                    <a:gd name="connsiteX459" fmla="*/ 544255 w 823200"/>
                    <a:gd name="connsiteY459" fmla="*/ 18770 h 285582"/>
                    <a:gd name="connsiteX460" fmla="*/ 545953 w 823200"/>
                    <a:gd name="connsiteY460" fmla="*/ 18770 h 285582"/>
                    <a:gd name="connsiteX461" fmla="*/ 545953 w 823200"/>
                    <a:gd name="connsiteY461" fmla="*/ 19619 h 285582"/>
                    <a:gd name="connsiteX462" fmla="*/ 545104 w 823200"/>
                    <a:gd name="connsiteY462" fmla="*/ 20467 h 285582"/>
                    <a:gd name="connsiteX463" fmla="*/ 545953 w 823200"/>
                    <a:gd name="connsiteY463" fmla="*/ 22164 h 285582"/>
                    <a:gd name="connsiteX464" fmla="*/ 546802 w 823200"/>
                    <a:gd name="connsiteY464" fmla="*/ 23039 h 285582"/>
                    <a:gd name="connsiteX465" fmla="*/ 548500 w 823200"/>
                    <a:gd name="connsiteY465" fmla="*/ 23887 h 285582"/>
                    <a:gd name="connsiteX466" fmla="*/ 548500 w 823200"/>
                    <a:gd name="connsiteY466" fmla="*/ 24735 h 285582"/>
                    <a:gd name="connsiteX467" fmla="*/ 548500 w 823200"/>
                    <a:gd name="connsiteY467" fmla="*/ 25584 h 285582"/>
                    <a:gd name="connsiteX468" fmla="*/ 549349 w 823200"/>
                    <a:gd name="connsiteY468" fmla="*/ 25584 h 285582"/>
                    <a:gd name="connsiteX469" fmla="*/ 549349 w 823200"/>
                    <a:gd name="connsiteY469" fmla="*/ 26432 h 285582"/>
                    <a:gd name="connsiteX470" fmla="*/ 547651 w 823200"/>
                    <a:gd name="connsiteY470" fmla="*/ 28155 h 285582"/>
                    <a:gd name="connsiteX471" fmla="*/ 546802 w 823200"/>
                    <a:gd name="connsiteY471" fmla="*/ 27280 h 285582"/>
                    <a:gd name="connsiteX472" fmla="*/ 544255 w 823200"/>
                    <a:gd name="connsiteY472" fmla="*/ 28155 h 285582"/>
                    <a:gd name="connsiteX473" fmla="*/ 544255 w 823200"/>
                    <a:gd name="connsiteY473" fmla="*/ 29004 h 285582"/>
                    <a:gd name="connsiteX474" fmla="*/ 540832 w 823200"/>
                    <a:gd name="connsiteY474" fmla="*/ 29852 h 285582"/>
                    <a:gd name="connsiteX475" fmla="*/ 539134 w 823200"/>
                    <a:gd name="connsiteY475" fmla="*/ 31549 h 285582"/>
                    <a:gd name="connsiteX476" fmla="*/ 536561 w 823200"/>
                    <a:gd name="connsiteY476" fmla="*/ 31549 h 285582"/>
                    <a:gd name="connsiteX477" fmla="*/ 534863 w 823200"/>
                    <a:gd name="connsiteY477" fmla="*/ 33245 h 285582"/>
                    <a:gd name="connsiteX478" fmla="*/ 532289 w 823200"/>
                    <a:gd name="connsiteY478" fmla="*/ 33245 h 285582"/>
                    <a:gd name="connsiteX479" fmla="*/ 530591 w 823200"/>
                    <a:gd name="connsiteY479" fmla="*/ 35817 h 285582"/>
                    <a:gd name="connsiteX480" fmla="*/ 528044 w 823200"/>
                    <a:gd name="connsiteY480" fmla="*/ 37514 h 285582"/>
                    <a:gd name="connsiteX481" fmla="*/ 526320 w 823200"/>
                    <a:gd name="connsiteY481" fmla="*/ 39237 h 285582"/>
                    <a:gd name="connsiteX482" fmla="*/ 525471 w 823200"/>
                    <a:gd name="connsiteY482" fmla="*/ 41782 h 285582"/>
                    <a:gd name="connsiteX483" fmla="*/ 524622 w 823200"/>
                    <a:gd name="connsiteY483" fmla="*/ 44327 h 285582"/>
                    <a:gd name="connsiteX484" fmla="*/ 522924 w 823200"/>
                    <a:gd name="connsiteY484" fmla="*/ 45202 h 285582"/>
                    <a:gd name="connsiteX485" fmla="*/ 522924 w 823200"/>
                    <a:gd name="connsiteY485" fmla="*/ 46051 h 285582"/>
                    <a:gd name="connsiteX486" fmla="*/ 522924 w 823200"/>
                    <a:gd name="connsiteY486" fmla="*/ 46899 h 285582"/>
                    <a:gd name="connsiteX487" fmla="*/ 522924 w 823200"/>
                    <a:gd name="connsiteY487" fmla="*/ 48596 h 285582"/>
                    <a:gd name="connsiteX488" fmla="*/ 524622 w 823200"/>
                    <a:gd name="connsiteY488" fmla="*/ 50319 h 285582"/>
                    <a:gd name="connsiteX489" fmla="*/ 525471 w 823200"/>
                    <a:gd name="connsiteY489" fmla="*/ 51167 h 285582"/>
                    <a:gd name="connsiteX490" fmla="*/ 525471 w 823200"/>
                    <a:gd name="connsiteY490" fmla="*/ 52016 h 285582"/>
                    <a:gd name="connsiteX491" fmla="*/ 526320 w 823200"/>
                    <a:gd name="connsiteY491" fmla="*/ 53712 h 285582"/>
                    <a:gd name="connsiteX492" fmla="*/ 527169 w 823200"/>
                    <a:gd name="connsiteY492" fmla="*/ 54561 h 285582"/>
                    <a:gd name="connsiteX493" fmla="*/ 528893 w 823200"/>
                    <a:gd name="connsiteY493" fmla="*/ 56284 h 285582"/>
                    <a:gd name="connsiteX494" fmla="*/ 528893 w 823200"/>
                    <a:gd name="connsiteY494" fmla="*/ 58829 h 285582"/>
                    <a:gd name="connsiteX495" fmla="*/ 530591 w 823200"/>
                    <a:gd name="connsiteY495" fmla="*/ 60526 h 285582"/>
                    <a:gd name="connsiteX496" fmla="*/ 528044 w 823200"/>
                    <a:gd name="connsiteY496" fmla="*/ 63946 h 285582"/>
                    <a:gd name="connsiteX497" fmla="*/ 528044 w 823200"/>
                    <a:gd name="connsiteY497" fmla="*/ 64794 h 285582"/>
                    <a:gd name="connsiteX498" fmla="*/ 528893 w 823200"/>
                    <a:gd name="connsiteY498" fmla="*/ 64794 h 285582"/>
                    <a:gd name="connsiteX499" fmla="*/ 528044 w 823200"/>
                    <a:gd name="connsiteY499" fmla="*/ 66491 h 285582"/>
                    <a:gd name="connsiteX500" fmla="*/ 527169 w 823200"/>
                    <a:gd name="connsiteY500" fmla="*/ 66491 h 285582"/>
                    <a:gd name="connsiteX501" fmla="*/ 526320 w 823200"/>
                    <a:gd name="connsiteY501" fmla="*/ 67366 h 285582"/>
                    <a:gd name="connsiteX502" fmla="*/ 526320 w 823200"/>
                    <a:gd name="connsiteY502" fmla="*/ 68214 h 285582"/>
                    <a:gd name="connsiteX503" fmla="*/ 525471 w 823200"/>
                    <a:gd name="connsiteY503" fmla="*/ 67366 h 285582"/>
                    <a:gd name="connsiteX504" fmla="*/ 524622 w 823200"/>
                    <a:gd name="connsiteY504" fmla="*/ 66491 h 285582"/>
                    <a:gd name="connsiteX505" fmla="*/ 523773 w 823200"/>
                    <a:gd name="connsiteY505" fmla="*/ 66491 h 285582"/>
                    <a:gd name="connsiteX506" fmla="*/ 522924 w 823200"/>
                    <a:gd name="connsiteY506" fmla="*/ 67366 h 285582"/>
                    <a:gd name="connsiteX507" fmla="*/ 520350 w 823200"/>
                    <a:gd name="connsiteY507" fmla="*/ 69063 h 285582"/>
                    <a:gd name="connsiteX508" fmla="*/ 519501 w 823200"/>
                    <a:gd name="connsiteY508" fmla="*/ 68214 h 285582"/>
                    <a:gd name="connsiteX509" fmla="*/ 518652 w 823200"/>
                    <a:gd name="connsiteY509" fmla="*/ 69063 h 285582"/>
                    <a:gd name="connsiteX510" fmla="*/ 516954 w 823200"/>
                    <a:gd name="connsiteY510" fmla="*/ 69911 h 285582"/>
                    <a:gd name="connsiteX511" fmla="*/ 517803 w 823200"/>
                    <a:gd name="connsiteY511" fmla="*/ 70759 h 285582"/>
                    <a:gd name="connsiteX512" fmla="*/ 519501 w 823200"/>
                    <a:gd name="connsiteY512" fmla="*/ 70759 h 285582"/>
                    <a:gd name="connsiteX513" fmla="*/ 519501 w 823200"/>
                    <a:gd name="connsiteY513" fmla="*/ 73331 h 285582"/>
                    <a:gd name="connsiteX514" fmla="*/ 516954 w 823200"/>
                    <a:gd name="connsiteY514" fmla="*/ 74179 h 285582"/>
                    <a:gd name="connsiteX515" fmla="*/ 516105 w 823200"/>
                    <a:gd name="connsiteY515" fmla="*/ 75028 h 285582"/>
                    <a:gd name="connsiteX516" fmla="*/ 516954 w 823200"/>
                    <a:gd name="connsiteY516" fmla="*/ 75876 h 285582"/>
                    <a:gd name="connsiteX517" fmla="*/ 516954 w 823200"/>
                    <a:gd name="connsiteY517" fmla="*/ 77573 h 285582"/>
                    <a:gd name="connsiteX518" fmla="*/ 511834 w 823200"/>
                    <a:gd name="connsiteY518" fmla="*/ 80993 h 285582"/>
                    <a:gd name="connsiteX519" fmla="*/ 509260 w 823200"/>
                    <a:gd name="connsiteY519" fmla="*/ 80993 h 285582"/>
                    <a:gd name="connsiteX520" fmla="*/ 509260 w 823200"/>
                    <a:gd name="connsiteY520" fmla="*/ 81841 h 285582"/>
                    <a:gd name="connsiteX521" fmla="*/ 507562 w 823200"/>
                    <a:gd name="connsiteY521" fmla="*/ 81841 h 285582"/>
                    <a:gd name="connsiteX522" fmla="*/ 507562 w 823200"/>
                    <a:gd name="connsiteY522" fmla="*/ 82689 h 285582"/>
                    <a:gd name="connsiteX523" fmla="*/ 508411 w 823200"/>
                    <a:gd name="connsiteY523" fmla="*/ 82689 h 285582"/>
                    <a:gd name="connsiteX524" fmla="*/ 509260 w 823200"/>
                    <a:gd name="connsiteY524" fmla="*/ 82689 h 285582"/>
                    <a:gd name="connsiteX525" fmla="*/ 508411 w 823200"/>
                    <a:gd name="connsiteY525" fmla="*/ 83564 h 285582"/>
                    <a:gd name="connsiteX526" fmla="*/ 509260 w 823200"/>
                    <a:gd name="connsiteY526" fmla="*/ 84413 h 285582"/>
                    <a:gd name="connsiteX527" fmla="*/ 509260 w 823200"/>
                    <a:gd name="connsiteY527" fmla="*/ 85261 h 285582"/>
                    <a:gd name="connsiteX528" fmla="*/ 508411 w 823200"/>
                    <a:gd name="connsiteY528" fmla="*/ 85261 h 285582"/>
                    <a:gd name="connsiteX529" fmla="*/ 507562 w 823200"/>
                    <a:gd name="connsiteY529" fmla="*/ 86109 h 285582"/>
                    <a:gd name="connsiteX530" fmla="*/ 505015 w 823200"/>
                    <a:gd name="connsiteY530" fmla="*/ 86958 h 285582"/>
                    <a:gd name="connsiteX531" fmla="*/ 504140 w 823200"/>
                    <a:gd name="connsiteY531" fmla="*/ 86958 h 285582"/>
                    <a:gd name="connsiteX532" fmla="*/ 504140 w 823200"/>
                    <a:gd name="connsiteY532" fmla="*/ 87806 h 285582"/>
                    <a:gd name="connsiteX533" fmla="*/ 503291 w 823200"/>
                    <a:gd name="connsiteY533" fmla="*/ 90378 h 285582"/>
                    <a:gd name="connsiteX534" fmla="*/ 505015 w 823200"/>
                    <a:gd name="connsiteY534" fmla="*/ 90378 h 285582"/>
                    <a:gd name="connsiteX535" fmla="*/ 505015 w 823200"/>
                    <a:gd name="connsiteY535" fmla="*/ 91226 h 285582"/>
                    <a:gd name="connsiteX536" fmla="*/ 507562 w 823200"/>
                    <a:gd name="connsiteY536" fmla="*/ 89529 h 285582"/>
                    <a:gd name="connsiteX537" fmla="*/ 509260 w 823200"/>
                    <a:gd name="connsiteY537" fmla="*/ 89529 h 285582"/>
                    <a:gd name="connsiteX538" fmla="*/ 510985 w 823200"/>
                    <a:gd name="connsiteY538" fmla="*/ 89529 h 285582"/>
                    <a:gd name="connsiteX539" fmla="*/ 512683 w 823200"/>
                    <a:gd name="connsiteY539" fmla="*/ 90378 h 285582"/>
                    <a:gd name="connsiteX540" fmla="*/ 514381 w 823200"/>
                    <a:gd name="connsiteY540" fmla="*/ 89529 h 285582"/>
                    <a:gd name="connsiteX541" fmla="*/ 516954 w 823200"/>
                    <a:gd name="connsiteY541" fmla="*/ 89529 h 285582"/>
                    <a:gd name="connsiteX542" fmla="*/ 517803 w 823200"/>
                    <a:gd name="connsiteY542" fmla="*/ 90378 h 285582"/>
                    <a:gd name="connsiteX543" fmla="*/ 518652 w 823200"/>
                    <a:gd name="connsiteY543" fmla="*/ 89529 h 285582"/>
                    <a:gd name="connsiteX544" fmla="*/ 518652 w 823200"/>
                    <a:gd name="connsiteY544" fmla="*/ 90378 h 285582"/>
                    <a:gd name="connsiteX545" fmla="*/ 520350 w 823200"/>
                    <a:gd name="connsiteY545" fmla="*/ 90378 h 285582"/>
                    <a:gd name="connsiteX546" fmla="*/ 520350 w 823200"/>
                    <a:gd name="connsiteY546" fmla="*/ 88655 h 285582"/>
                    <a:gd name="connsiteX547" fmla="*/ 522075 w 823200"/>
                    <a:gd name="connsiteY547" fmla="*/ 87806 h 285582"/>
                    <a:gd name="connsiteX548" fmla="*/ 523773 w 823200"/>
                    <a:gd name="connsiteY548" fmla="*/ 88655 h 285582"/>
                    <a:gd name="connsiteX549" fmla="*/ 523773 w 823200"/>
                    <a:gd name="connsiteY549" fmla="*/ 91226 h 285582"/>
                    <a:gd name="connsiteX550" fmla="*/ 524622 w 823200"/>
                    <a:gd name="connsiteY550" fmla="*/ 92075 h 285582"/>
                    <a:gd name="connsiteX551" fmla="*/ 525471 w 823200"/>
                    <a:gd name="connsiteY551" fmla="*/ 92075 h 285582"/>
                    <a:gd name="connsiteX552" fmla="*/ 525471 w 823200"/>
                    <a:gd name="connsiteY552" fmla="*/ 92923 h 285582"/>
                    <a:gd name="connsiteX553" fmla="*/ 527169 w 823200"/>
                    <a:gd name="connsiteY553" fmla="*/ 92923 h 285582"/>
                    <a:gd name="connsiteX554" fmla="*/ 528044 w 823200"/>
                    <a:gd name="connsiteY554" fmla="*/ 93771 h 285582"/>
                    <a:gd name="connsiteX555" fmla="*/ 528893 w 823200"/>
                    <a:gd name="connsiteY555" fmla="*/ 94646 h 285582"/>
                    <a:gd name="connsiteX556" fmla="*/ 528893 w 823200"/>
                    <a:gd name="connsiteY556" fmla="*/ 96343 h 285582"/>
                    <a:gd name="connsiteX557" fmla="*/ 528893 w 823200"/>
                    <a:gd name="connsiteY557" fmla="*/ 98040 h 285582"/>
                    <a:gd name="connsiteX558" fmla="*/ 528044 w 823200"/>
                    <a:gd name="connsiteY558" fmla="*/ 100611 h 285582"/>
                    <a:gd name="connsiteX559" fmla="*/ 528044 w 823200"/>
                    <a:gd name="connsiteY559" fmla="*/ 102308 h 285582"/>
                    <a:gd name="connsiteX560" fmla="*/ 529742 w 823200"/>
                    <a:gd name="connsiteY560" fmla="*/ 104853 h 285582"/>
                    <a:gd name="connsiteX561" fmla="*/ 528893 w 823200"/>
                    <a:gd name="connsiteY561" fmla="*/ 106576 h 285582"/>
                    <a:gd name="connsiteX562" fmla="*/ 529742 w 823200"/>
                    <a:gd name="connsiteY562" fmla="*/ 109121 h 285582"/>
                    <a:gd name="connsiteX563" fmla="*/ 529742 w 823200"/>
                    <a:gd name="connsiteY563" fmla="*/ 109970 h 285582"/>
                    <a:gd name="connsiteX564" fmla="*/ 528893 w 823200"/>
                    <a:gd name="connsiteY564" fmla="*/ 109970 h 285582"/>
                    <a:gd name="connsiteX565" fmla="*/ 528044 w 823200"/>
                    <a:gd name="connsiteY565" fmla="*/ 111693 h 285582"/>
                    <a:gd name="connsiteX566" fmla="*/ 528893 w 823200"/>
                    <a:gd name="connsiteY566" fmla="*/ 113390 h 285582"/>
                    <a:gd name="connsiteX567" fmla="*/ 527169 w 823200"/>
                    <a:gd name="connsiteY567" fmla="*/ 114238 h 285582"/>
                    <a:gd name="connsiteX568" fmla="*/ 527169 w 823200"/>
                    <a:gd name="connsiteY568" fmla="*/ 115087 h 285582"/>
                    <a:gd name="connsiteX569" fmla="*/ 528044 w 823200"/>
                    <a:gd name="connsiteY569" fmla="*/ 115935 h 285582"/>
                    <a:gd name="connsiteX570" fmla="*/ 529742 w 823200"/>
                    <a:gd name="connsiteY570" fmla="*/ 116810 h 285582"/>
                    <a:gd name="connsiteX571" fmla="*/ 532289 w 823200"/>
                    <a:gd name="connsiteY571" fmla="*/ 115935 h 285582"/>
                    <a:gd name="connsiteX572" fmla="*/ 532289 w 823200"/>
                    <a:gd name="connsiteY572" fmla="*/ 117658 h 285582"/>
                    <a:gd name="connsiteX573" fmla="*/ 532289 w 823200"/>
                    <a:gd name="connsiteY573" fmla="*/ 119355 h 285582"/>
                    <a:gd name="connsiteX574" fmla="*/ 532289 w 823200"/>
                    <a:gd name="connsiteY574" fmla="*/ 121052 h 285582"/>
                    <a:gd name="connsiteX575" fmla="*/ 535712 w 823200"/>
                    <a:gd name="connsiteY575" fmla="*/ 124472 h 285582"/>
                    <a:gd name="connsiteX576" fmla="*/ 536561 w 823200"/>
                    <a:gd name="connsiteY576" fmla="*/ 127017 h 285582"/>
                    <a:gd name="connsiteX577" fmla="*/ 541681 w 823200"/>
                    <a:gd name="connsiteY577" fmla="*/ 127865 h 285582"/>
                    <a:gd name="connsiteX578" fmla="*/ 542530 w 823200"/>
                    <a:gd name="connsiteY578" fmla="*/ 127865 h 285582"/>
                    <a:gd name="connsiteX579" fmla="*/ 545104 w 823200"/>
                    <a:gd name="connsiteY579" fmla="*/ 131285 h 285582"/>
                    <a:gd name="connsiteX580" fmla="*/ 548500 w 823200"/>
                    <a:gd name="connsiteY580" fmla="*/ 132982 h 285582"/>
                    <a:gd name="connsiteX581" fmla="*/ 550224 w 823200"/>
                    <a:gd name="connsiteY581" fmla="*/ 132133 h 285582"/>
                    <a:gd name="connsiteX582" fmla="*/ 552771 w 823200"/>
                    <a:gd name="connsiteY582" fmla="*/ 132133 h 285582"/>
                    <a:gd name="connsiteX583" fmla="*/ 553620 w 823200"/>
                    <a:gd name="connsiteY583" fmla="*/ 132133 h 285582"/>
                    <a:gd name="connsiteX584" fmla="*/ 554469 w 823200"/>
                    <a:gd name="connsiteY584" fmla="*/ 131285 h 285582"/>
                    <a:gd name="connsiteX585" fmla="*/ 554469 w 823200"/>
                    <a:gd name="connsiteY585" fmla="*/ 129588 h 285582"/>
                    <a:gd name="connsiteX586" fmla="*/ 557043 w 823200"/>
                    <a:gd name="connsiteY586" fmla="*/ 128740 h 285582"/>
                    <a:gd name="connsiteX587" fmla="*/ 559589 w 823200"/>
                    <a:gd name="connsiteY587" fmla="*/ 126168 h 285582"/>
                    <a:gd name="connsiteX588" fmla="*/ 560465 w 823200"/>
                    <a:gd name="connsiteY588" fmla="*/ 124472 h 285582"/>
                    <a:gd name="connsiteX589" fmla="*/ 563012 w 823200"/>
                    <a:gd name="connsiteY589" fmla="*/ 124472 h 285582"/>
                    <a:gd name="connsiteX590" fmla="*/ 565559 w 823200"/>
                    <a:gd name="connsiteY590" fmla="*/ 122775 h 285582"/>
                    <a:gd name="connsiteX591" fmla="*/ 571528 w 823200"/>
                    <a:gd name="connsiteY591" fmla="*/ 120203 h 285582"/>
                    <a:gd name="connsiteX592" fmla="*/ 572404 w 823200"/>
                    <a:gd name="connsiteY592" fmla="*/ 118506 h 285582"/>
                    <a:gd name="connsiteX593" fmla="*/ 574102 w 823200"/>
                    <a:gd name="connsiteY593" fmla="*/ 118506 h 285582"/>
                    <a:gd name="connsiteX594" fmla="*/ 575800 w 823200"/>
                    <a:gd name="connsiteY594" fmla="*/ 118506 h 285582"/>
                    <a:gd name="connsiteX595" fmla="*/ 577524 w 823200"/>
                    <a:gd name="connsiteY595" fmla="*/ 119355 h 285582"/>
                    <a:gd name="connsiteX596" fmla="*/ 578373 w 823200"/>
                    <a:gd name="connsiteY596" fmla="*/ 118506 h 285582"/>
                    <a:gd name="connsiteX597" fmla="*/ 579222 w 823200"/>
                    <a:gd name="connsiteY597" fmla="*/ 116810 h 285582"/>
                    <a:gd name="connsiteX598" fmla="*/ 580071 w 823200"/>
                    <a:gd name="connsiteY598" fmla="*/ 115935 h 285582"/>
                    <a:gd name="connsiteX599" fmla="*/ 582645 w 823200"/>
                    <a:gd name="connsiteY599" fmla="*/ 115935 h 285582"/>
                    <a:gd name="connsiteX600" fmla="*/ 582645 w 823200"/>
                    <a:gd name="connsiteY600" fmla="*/ 115087 h 285582"/>
                    <a:gd name="connsiteX601" fmla="*/ 583494 w 823200"/>
                    <a:gd name="connsiteY601" fmla="*/ 115087 h 285582"/>
                    <a:gd name="connsiteX602" fmla="*/ 582645 w 823200"/>
                    <a:gd name="connsiteY602" fmla="*/ 114238 h 285582"/>
                    <a:gd name="connsiteX603" fmla="*/ 582645 w 823200"/>
                    <a:gd name="connsiteY603" fmla="*/ 113390 h 285582"/>
                    <a:gd name="connsiteX604" fmla="*/ 584343 w 823200"/>
                    <a:gd name="connsiteY604" fmla="*/ 114238 h 285582"/>
                    <a:gd name="connsiteX605" fmla="*/ 586890 w 823200"/>
                    <a:gd name="connsiteY605" fmla="*/ 114238 h 285582"/>
                    <a:gd name="connsiteX606" fmla="*/ 586041 w 823200"/>
                    <a:gd name="connsiteY606" fmla="*/ 111693 h 285582"/>
                    <a:gd name="connsiteX607" fmla="*/ 586890 w 823200"/>
                    <a:gd name="connsiteY607" fmla="*/ 110818 h 285582"/>
                    <a:gd name="connsiteX608" fmla="*/ 589463 w 823200"/>
                    <a:gd name="connsiteY608" fmla="*/ 109970 h 285582"/>
                    <a:gd name="connsiteX609" fmla="*/ 592859 w 823200"/>
                    <a:gd name="connsiteY609" fmla="*/ 109121 h 285582"/>
                    <a:gd name="connsiteX610" fmla="*/ 594584 w 823200"/>
                    <a:gd name="connsiteY610" fmla="*/ 108273 h 285582"/>
                    <a:gd name="connsiteX611" fmla="*/ 594584 w 823200"/>
                    <a:gd name="connsiteY611" fmla="*/ 106576 h 285582"/>
                    <a:gd name="connsiteX612" fmla="*/ 593708 w 823200"/>
                    <a:gd name="connsiteY612" fmla="*/ 105701 h 285582"/>
                    <a:gd name="connsiteX613" fmla="*/ 592010 w 823200"/>
                    <a:gd name="connsiteY613" fmla="*/ 105701 h 285582"/>
                    <a:gd name="connsiteX614" fmla="*/ 592010 w 823200"/>
                    <a:gd name="connsiteY614" fmla="*/ 104005 h 285582"/>
                    <a:gd name="connsiteX615" fmla="*/ 591161 w 823200"/>
                    <a:gd name="connsiteY615" fmla="*/ 104005 h 285582"/>
                    <a:gd name="connsiteX616" fmla="*/ 591161 w 823200"/>
                    <a:gd name="connsiteY616" fmla="*/ 103156 h 285582"/>
                    <a:gd name="connsiteX617" fmla="*/ 592010 w 823200"/>
                    <a:gd name="connsiteY617" fmla="*/ 102308 h 285582"/>
                    <a:gd name="connsiteX618" fmla="*/ 594584 w 823200"/>
                    <a:gd name="connsiteY618" fmla="*/ 100611 h 285582"/>
                    <a:gd name="connsiteX619" fmla="*/ 594584 w 823200"/>
                    <a:gd name="connsiteY619" fmla="*/ 95494 h 285582"/>
                    <a:gd name="connsiteX620" fmla="*/ 594584 w 823200"/>
                    <a:gd name="connsiteY620" fmla="*/ 92075 h 285582"/>
                    <a:gd name="connsiteX621" fmla="*/ 595433 w 823200"/>
                    <a:gd name="connsiteY621" fmla="*/ 91226 h 285582"/>
                    <a:gd name="connsiteX622" fmla="*/ 595433 w 823200"/>
                    <a:gd name="connsiteY622" fmla="*/ 89529 h 285582"/>
                    <a:gd name="connsiteX623" fmla="*/ 596282 w 823200"/>
                    <a:gd name="connsiteY623" fmla="*/ 86958 h 285582"/>
                    <a:gd name="connsiteX624" fmla="*/ 599704 w 823200"/>
                    <a:gd name="connsiteY624" fmla="*/ 87806 h 285582"/>
                    <a:gd name="connsiteX625" fmla="*/ 600553 w 823200"/>
                    <a:gd name="connsiteY625" fmla="*/ 88655 h 285582"/>
                    <a:gd name="connsiteX626" fmla="*/ 601402 w 823200"/>
                    <a:gd name="connsiteY626" fmla="*/ 87806 h 285582"/>
                    <a:gd name="connsiteX627" fmla="*/ 600553 w 823200"/>
                    <a:gd name="connsiteY627" fmla="*/ 86958 h 285582"/>
                    <a:gd name="connsiteX628" fmla="*/ 601402 w 823200"/>
                    <a:gd name="connsiteY628" fmla="*/ 85261 h 285582"/>
                    <a:gd name="connsiteX629" fmla="*/ 600553 w 823200"/>
                    <a:gd name="connsiteY629" fmla="*/ 82689 h 285582"/>
                    <a:gd name="connsiteX630" fmla="*/ 601402 w 823200"/>
                    <a:gd name="connsiteY630" fmla="*/ 81841 h 285582"/>
                    <a:gd name="connsiteX631" fmla="*/ 602251 w 823200"/>
                    <a:gd name="connsiteY631" fmla="*/ 80993 h 285582"/>
                    <a:gd name="connsiteX632" fmla="*/ 603949 w 823200"/>
                    <a:gd name="connsiteY632" fmla="*/ 80144 h 285582"/>
                    <a:gd name="connsiteX633" fmla="*/ 605674 w 823200"/>
                    <a:gd name="connsiteY633" fmla="*/ 80993 h 285582"/>
                    <a:gd name="connsiteX634" fmla="*/ 610794 w 823200"/>
                    <a:gd name="connsiteY634" fmla="*/ 83564 h 285582"/>
                    <a:gd name="connsiteX635" fmla="*/ 612492 w 823200"/>
                    <a:gd name="connsiteY635" fmla="*/ 82689 h 285582"/>
                    <a:gd name="connsiteX636" fmla="*/ 613341 w 823200"/>
                    <a:gd name="connsiteY636" fmla="*/ 83564 h 285582"/>
                    <a:gd name="connsiteX637" fmla="*/ 615039 w 823200"/>
                    <a:gd name="connsiteY637" fmla="*/ 82689 h 285582"/>
                    <a:gd name="connsiteX638" fmla="*/ 617613 w 823200"/>
                    <a:gd name="connsiteY638" fmla="*/ 82689 h 285582"/>
                    <a:gd name="connsiteX639" fmla="*/ 617613 w 823200"/>
                    <a:gd name="connsiteY639" fmla="*/ 81841 h 285582"/>
                    <a:gd name="connsiteX640" fmla="*/ 618462 w 823200"/>
                    <a:gd name="connsiteY640" fmla="*/ 80144 h 285582"/>
                    <a:gd name="connsiteX641" fmla="*/ 619311 w 823200"/>
                    <a:gd name="connsiteY641" fmla="*/ 80144 h 285582"/>
                    <a:gd name="connsiteX642" fmla="*/ 619311 w 823200"/>
                    <a:gd name="connsiteY642" fmla="*/ 78448 h 285582"/>
                    <a:gd name="connsiteX643" fmla="*/ 618462 w 823200"/>
                    <a:gd name="connsiteY643" fmla="*/ 77573 h 285582"/>
                    <a:gd name="connsiteX644" fmla="*/ 619311 w 823200"/>
                    <a:gd name="connsiteY644" fmla="*/ 76724 h 285582"/>
                    <a:gd name="connsiteX645" fmla="*/ 619311 w 823200"/>
                    <a:gd name="connsiteY645" fmla="*/ 72482 h 285582"/>
                    <a:gd name="connsiteX646" fmla="*/ 619311 w 823200"/>
                    <a:gd name="connsiteY646" fmla="*/ 70759 h 285582"/>
                    <a:gd name="connsiteX647" fmla="*/ 620159 w 823200"/>
                    <a:gd name="connsiteY647" fmla="*/ 69911 h 285582"/>
                    <a:gd name="connsiteX648" fmla="*/ 621884 w 823200"/>
                    <a:gd name="connsiteY648" fmla="*/ 69911 h 285582"/>
                    <a:gd name="connsiteX649" fmla="*/ 623582 w 823200"/>
                    <a:gd name="connsiteY649" fmla="*/ 69063 h 285582"/>
                    <a:gd name="connsiteX650" fmla="*/ 626129 w 823200"/>
                    <a:gd name="connsiteY650" fmla="*/ 69063 h 285582"/>
                    <a:gd name="connsiteX651" fmla="*/ 627853 w 823200"/>
                    <a:gd name="connsiteY651" fmla="*/ 68214 h 285582"/>
                    <a:gd name="connsiteX652" fmla="*/ 628702 w 823200"/>
                    <a:gd name="connsiteY652" fmla="*/ 69063 h 285582"/>
                    <a:gd name="connsiteX653" fmla="*/ 635521 w 823200"/>
                    <a:gd name="connsiteY653" fmla="*/ 69063 h 285582"/>
                    <a:gd name="connsiteX654" fmla="*/ 636370 w 823200"/>
                    <a:gd name="connsiteY654" fmla="*/ 69063 h 285582"/>
                    <a:gd name="connsiteX655" fmla="*/ 637219 w 823200"/>
                    <a:gd name="connsiteY655" fmla="*/ 69911 h 285582"/>
                    <a:gd name="connsiteX656" fmla="*/ 639792 w 823200"/>
                    <a:gd name="connsiteY656" fmla="*/ 71608 h 285582"/>
                    <a:gd name="connsiteX657" fmla="*/ 640641 w 823200"/>
                    <a:gd name="connsiteY657" fmla="*/ 71608 h 285582"/>
                    <a:gd name="connsiteX658" fmla="*/ 642339 w 823200"/>
                    <a:gd name="connsiteY658" fmla="*/ 71608 h 285582"/>
                    <a:gd name="connsiteX659" fmla="*/ 643188 w 823200"/>
                    <a:gd name="connsiteY659" fmla="*/ 69911 h 285582"/>
                    <a:gd name="connsiteX660" fmla="*/ 643188 w 823200"/>
                    <a:gd name="connsiteY660" fmla="*/ 69063 h 285582"/>
                    <a:gd name="connsiteX661" fmla="*/ 641490 w 823200"/>
                    <a:gd name="connsiteY661" fmla="*/ 68214 h 285582"/>
                    <a:gd name="connsiteX662" fmla="*/ 641490 w 823200"/>
                    <a:gd name="connsiteY662" fmla="*/ 67366 h 285582"/>
                    <a:gd name="connsiteX663" fmla="*/ 642339 w 823200"/>
                    <a:gd name="connsiteY663" fmla="*/ 66491 h 285582"/>
                    <a:gd name="connsiteX664" fmla="*/ 646611 w 823200"/>
                    <a:gd name="connsiteY664" fmla="*/ 63097 h 285582"/>
                    <a:gd name="connsiteX665" fmla="*/ 647460 w 823200"/>
                    <a:gd name="connsiteY665" fmla="*/ 63946 h 285582"/>
                    <a:gd name="connsiteX666" fmla="*/ 648309 w 823200"/>
                    <a:gd name="connsiteY666" fmla="*/ 66491 h 285582"/>
                    <a:gd name="connsiteX667" fmla="*/ 650882 w 823200"/>
                    <a:gd name="connsiteY667" fmla="*/ 65643 h 285582"/>
                    <a:gd name="connsiteX668" fmla="*/ 655154 w 823200"/>
                    <a:gd name="connsiteY668" fmla="*/ 65643 h 285582"/>
                    <a:gd name="connsiteX669" fmla="*/ 657701 w 823200"/>
                    <a:gd name="connsiteY669" fmla="*/ 65643 h 285582"/>
                    <a:gd name="connsiteX670" fmla="*/ 658550 w 823200"/>
                    <a:gd name="connsiteY670" fmla="*/ 65643 h 285582"/>
                    <a:gd name="connsiteX671" fmla="*/ 660248 w 823200"/>
                    <a:gd name="connsiteY671" fmla="*/ 64794 h 285582"/>
                    <a:gd name="connsiteX672" fmla="*/ 664519 w 823200"/>
                    <a:gd name="connsiteY672" fmla="*/ 65643 h 285582"/>
                    <a:gd name="connsiteX673" fmla="*/ 667093 w 823200"/>
                    <a:gd name="connsiteY673" fmla="*/ 68214 h 285582"/>
                    <a:gd name="connsiteX674" fmla="*/ 667942 w 823200"/>
                    <a:gd name="connsiteY674" fmla="*/ 67366 h 285582"/>
                    <a:gd name="connsiteX675" fmla="*/ 668791 w 823200"/>
                    <a:gd name="connsiteY675" fmla="*/ 67366 h 285582"/>
                    <a:gd name="connsiteX676" fmla="*/ 670489 w 823200"/>
                    <a:gd name="connsiteY676" fmla="*/ 69063 h 285582"/>
                    <a:gd name="connsiteX677" fmla="*/ 673062 w 823200"/>
                    <a:gd name="connsiteY677" fmla="*/ 69063 h 285582"/>
                    <a:gd name="connsiteX678" fmla="*/ 673911 w 823200"/>
                    <a:gd name="connsiteY678" fmla="*/ 69911 h 285582"/>
                    <a:gd name="connsiteX679" fmla="*/ 674760 w 823200"/>
                    <a:gd name="connsiteY679" fmla="*/ 68214 h 285582"/>
                    <a:gd name="connsiteX680" fmla="*/ 675609 w 823200"/>
                    <a:gd name="connsiteY680" fmla="*/ 68214 h 285582"/>
                    <a:gd name="connsiteX681" fmla="*/ 677334 w 823200"/>
                    <a:gd name="connsiteY681" fmla="*/ 66491 h 285582"/>
                    <a:gd name="connsiteX682" fmla="*/ 679032 w 823200"/>
                    <a:gd name="connsiteY682" fmla="*/ 66491 h 285582"/>
                    <a:gd name="connsiteX683" fmla="*/ 680730 w 823200"/>
                    <a:gd name="connsiteY683" fmla="*/ 66491 h 285582"/>
                    <a:gd name="connsiteX684" fmla="*/ 681579 w 823200"/>
                    <a:gd name="connsiteY684" fmla="*/ 65643 h 285582"/>
                    <a:gd name="connsiteX685" fmla="*/ 685850 w 823200"/>
                    <a:gd name="connsiteY685" fmla="*/ 66491 h 285582"/>
                    <a:gd name="connsiteX686" fmla="*/ 688397 w 823200"/>
                    <a:gd name="connsiteY686" fmla="*/ 64794 h 285582"/>
                    <a:gd name="connsiteX687" fmla="*/ 688397 w 823200"/>
                    <a:gd name="connsiteY687" fmla="*/ 63097 h 285582"/>
                    <a:gd name="connsiteX688" fmla="*/ 688397 w 823200"/>
                    <a:gd name="connsiteY688" fmla="*/ 62249 h 285582"/>
                    <a:gd name="connsiteX689" fmla="*/ 689272 w 823200"/>
                    <a:gd name="connsiteY689" fmla="*/ 61401 h 285582"/>
                    <a:gd name="connsiteX690" fmla="*/ 690970 w 823200"/>
                    <a:gd name="connsiteY690" fmla="*/ 61401 h 285582"/>
                    <a:gd name="connsiteX691" fmla="*/ 693517 w 823200"/>
                    <a:gd name="connsiteY691" fmla="*/ 60526 h 285582"/>
                    <a:gd name="connsiteX692" fmla="*/ 695242 w 823200"/>
                    <a:gd name="connsiteY692" fmla="*/ 61401 h 285582"/>
                    <a:gd name="connsiteX693" fmla="*/ 696091 w 823200"/>
                    <a:gd name="connsiteY693" fmla="*/ 61401 h 285582"/>
                    <a:gd name="connsiteX694" fmla="*/ 696940 w 823200"/>
                    <a:gd name="connsiteY694" fmla="*/ 61401 h 285582"/>
                    <a:gd name="connsiteX695" fmla="*/ 699487 w 823200"/>
                    <a:gd name="connsiteY695" fmla="*/ 59677 h 285582"/>
                    <a:gd name="connsiteX696" fmla="*/ 701211 w 823200"/>
                    <a:gd name="connsiteY696" fmla="*/ 59677 h 285582"/>
                    <a:gd name="connsiteX697" fmla="*/ 703758 w 823200"/>
                    <a:gd name="connsiteY697" fmla="*/ 57981 h 285582"/>
                    <a:gd name="connsiteX698" fmla="*/ 704607 w 823200"/>
                    <a:gd name="connsiteY698" fmla="*/ 57981 h 285582"/>
                    <a:gd name="connsiteX699" fmla="*/ 705483 w 823200"/>
                    <a:gd name="connsiteY699" fmla="*/ 57132 h 285582"/>
                    <a:gd name="connsiteX700" fmla="*/ 705483 w 823200"/>
                    <a:gd name="connsiteY700" fmla="*/ 56284 h 285582"/>
                    <a:gd name="connsiteX701" fmla="*/ 706332 w 823200"/>
                    <a:gd name="connsiteY701" fmla="*/ 56284 h 285582"/>
                    <a:gd name="connsiteX702" fmla="*/ 708879 w 823200"/>
                    <a:gd name="connsiteY702" fmla="*/ 55409 h 285582"/>
                    <a:gd name="connsiteX703" fmla="*/ 709728 w 823200"/>
                    <a:gd name="connsiteY703" fmla="*/ 55409 h 285582"/>
                    <a:gd name="connsiteX704" fmla="*/ 709728 w 823200"/>
                    <a:gd name="connsiteY704" fmla="*/ 54561 h 285582"/>
                    <a:gd name="connsiteX705" fmla="*/ 711452 w 823200"/>
                    <a:gd name="connsiteY705" fmla="*/ 53712 h 285582"/>
                    <a:gd name="connsiteX706" fmla="*/ 712301 w 823200"/>
                    <a:gd name="connsiteY706" fmla="*/ 54561 h 285582"/>
                    <a:gd name="connsiteX707" fmla="*/ 713150 w 823200"/>
                    <a:gd name="connsiteY707" fmla="*/ 54561 h 285582"/>
                    <a:gd name="connsiteX708" fmla="*/ 713999 w 823200"/>
                    <a:gd name="connsiteY708" fmla="*/ 54561 h 285582"/>
                    <a:gd name="connsiteX709" fmla="*/ 716573 w 823200"/>
                    <a:gd name="connsiteY709" fmla="*/ 54561 h 285582"/>
                    <a:gd name="connsiteX710" fmla="*/ 717422 w 823200"/>
                    <a:gd name="connsiteY710" fmla="*/ 54561 h 285582"/>
                    <a:gd name="connsiteX711" fmla="*/ 719120 w 823200"/>
                    <a:gd name="connsiteY711" fmla="*/ 52864 h 285582"/>
                    <a:gd name="connsiteX712" fmla="*/ 719969 w 823200"/>
                    <a:gd name="connsiteY712" fmla="*/ 52016 h 285582"/>
                    <a:gd name="connsiteX713" fmla="*/ 721667 w 823200"/>
                    <a:gd name="connsiteY713" fmla="*/ 50319 h 285582"/>
                    <a:gd name="connsiteX714" fmla="*/ 721667 w 823200"/>
                    <a:gd name="connsiteY714" fmla="*/ 49444 h 285582"/>
                    <a:gd name="connsiteX715" fmla="*/ 722542 w 823200"/>
                    <a:gd name="connsiteY715" fmla="*/ 48596 h 285582"/>
                    <a:gd name="connsiteX716" fmla="*/ 724240 w 823200"/>
                    <a:gd name="connsiteY716" fmla="*/ 48596 h 285582"/>
                    <a:gd name="connsiteX717" fmla="*/ 725089 w 823200"/>
                    <a:gd name="connsiteY717" fmla="*/ 48596 h 285582"/>
                    <a:gd name="connsiteX718" fmla="*/ 726787 w 823200"/>
                    <a:gd name="connsiteY718" fmla="*/ 48596 h 285582"/>
                    <a:gd name="connsiteX719" fmla="*/ 728512 w 823200"/>
                    <a:gd name="connsiteY719" fmla="*/ 49444 h 285582"/>
                    <a:gd name="connsiteX720" fmla="*/ 731908 w 823200"/>
                    <a:gd name="connsiteY720" fmla="*/ 48596 h 285582"/>
                    <a:gd name="connsiteX721" fmla="*/ 732757 w 823200"/>
                    <a:gd name="connsiteY721" fmla="*/ 47747 h 285582"/>
                    <a:gd name="connsiteX722" fmla="*/ 734481 w 823200"/>
                    <a:gd name="connsiteY722" fmla="*/ 47747 h 285582"/>
                    <a:gd name="connsiteX723" fmla="*/ 731908 w 823200"/>
                    <a:gd name="connsiteY723" fmla="*/ 44327 h 285582"/>
                    <a:gd name="connsiteX724" fmla="*/ 732757 w 823200"/>
                    <a:gd name="connsiteY724" fmla="*/ 42631 h 285582"/>
                    <a:gd name="connsiteX725" fmla="*/ 733632 w 823200"/>
                    <a:gd name="connsiteY725" fmla="*/ 42631 h 285582"/>
                    <a:gd name="connsiteX726" fmla="*/ 733632 w 823200"/>
                    <a:gd name="connsiteY726" fmla="*/ 41782 h 285582"/>
                    <a:gd name="connsiteX727" fmla="*/ 734481 w 823200"/>
                    <a:gd name="connsiteY727" fmla="*/ 40085 h 285582"/>
                    <a:gd name="connsiteX728" fmla="*/ 732757 w 823200"/>
                    <a:gd name="connsiteY728" fmla="*/ 40934 h 285582"/>
                    <a:gd name="connsiteX729" fmla="*/ 731908 w 823200"/>
                    <a:gd name="connsiteY729" fmla="*/ 40085 h 285582"/>
                    <a:gd name="connsiteX730" fmla="*/ 731908 w 823200"/>
                    <a:gd name="connsiteY730" fmla="*/ 39237 h 285582"/>
                    <a:gd name="connsiteX731" fmla="*/ 732757 w 823200"/>
                    <a:gd name="connsiteY731" fmla="*/ 38362 h 285582"/>
                    <a:gd name="connsiteX732" fmla="*/ 733632 w 823200"/>
                    <a:gd name="connsiteY732" fmla="*/ 35817 h 285582"/>
                    <a:gd name="connsiteX733" fmla="*/ 733632 w 823200"/>
                    <a:gd name="connsiteY733" fmla="*/ 33245 h 285582"/>
                    <a:gd name="connsiteX734" fmla="*/ 734481 w 823200"/>
                    <a:gd name="connsiteY734" fmla="*/ 32397 h 285582"/>
                    <a:gd name="connsiteX735" fmla="*/ 735330 w 823200"/>
                    <a:gd name="connsiteY735" fmla="*/ 31549 h 285582"/>
                    <a:gd name="connsiteX736" fmla="*/ 736179 w 823200"/>
                    <a:gd name="connsiteY736" fmla="*/ 30700 h 285582"/>
                    <a:gd name="connsiteX737" fmla="*/ 735330 w 823200"/>
                    <a:gd name="connsiteY737" fmla="*/ 29004 h 285582"/>
                    <a:gd name="connsiteX738" fmla="*/ 735330 w 823200"/>
                    <a:gd name="connsiteY738" fmla="*/ 27280 h 285582"/>
                    <a:gd name="connsiteX739" fmla="*/ 736179 w 823200"/>
                    <a:gd name="connsiteY739" fmla="*/ 23039 h 285582"/>
                    <a:gd name="connsiteX740" fmla="*/ 738753 w 823200"/>
                    <a:gd name="connsiteY740" fmla="*/ 22164 h 285582"/>
                    <a:gd name="connsiteX741" fmla="*/ 742149 w 823200"/>
                    <a:gd name="connsiteY741" fmla="*/ 23039 h 285582"/>
                    <a:gd name="connsiteX742" fmla="*/ 743846 w 823200"/>
                    <a:gd name="connsiteY742" fmla="*/ 23039 h 285582"/>
                    <a:gd name="connsiteX743" fmla="*/ 744722 w 823200"/>
                    <a:gd name="connsiteY743" fmla="*/ 24735 h 285582"/>
                    <a:gd name="connsiteX744" fmla="*/ 746420 w 823200"/>
                    <a:gd name="connsiteY744" fmla="*/ 25584 h 285582"/>
                    <a:gd name="connsiteX745" fmla="*/ 747269 w 823200"/>
                    <a:gd name="connsiteY745" fmla="*/ 25584 h 285582"/>
                    <a:gd name="connsiteX746" fmla="*/ 748118 w 823200"/>
                    <a:gd name="connsiteY746" fmla="*/ 23887 h 285582"/>
                    <a:gd name="connsiteX747" fmla="*/ 751540 w 823200"/>
                    <a:gd name="connsiteY747" fmla="*/ 22164 h 285582"/>
                    <a:gd name="connsiteX748" fmla="*/ 752389 w 823200"/>
                    <a:gd name="connsiteY748" fmla="*/ 21315 h 285582"/>
                    <a:gd name="connsiteX749" fmla="*/ 753238 w 823200"/>
                    <a:gd name="connsiteY749" fmla="*/ 21315 h 285582"/>
                    <a:gd name="connsiteX750" fmla="*/ 754936 w 823200"/>
                    <a:gd name="connsiteY750" fmla="*/ 21315 h 285582"/>
                    <a:gd name="connsiteX751" fmla="*/ 754936 w 823200"/>
                    <a:gd name="connsiteY751" fmla="*/ 20467 h 285582"/>
                    <a:gd name="connsiteX752" fmla="*/ 754936 w 823200"/>
                    <a:gd name="connsiteY752" fmla="*/ 18770 h 285582"/>
                    <a:gd name="connsiteX753" fmla="*/ 755812 w 823200"/>
                    <a:gd name="connsiteY753" fmla="*/ 18770 h 285582"/>
                    <a:gd name="connsiteX754" fmla="*/ 757510 w 823200"/>
                    <a:gd name="connsiteY754" fmla="*/ 18770 h 285582"/>
                    <a:gd name="connsiteX755" fmla="*/ 757510 w 823200"/>
                    <a:gd name="connsiteY755" fmla="*/ 17922 h 285582"/>
                    <a:gd name="connsiteX756" fmla="*/ 756661 w 823200"/>
                    <a:gd name="connsiteY756" fmla="*/ 17073 h 285582"/>
                    <a:gd name="connsiteX757" fmla="*/ 758359 w 823200"/>
                    <a:gd name="connsiteY757" fmla="*/ 17073 h 285582"/>
                    <a:gd name="connsiteX758" fmla="*/ 759208 w 823200"/>
                    <a:gd name="connsiteY758" fmla="*/ 17073 h 285582"/>
                    <a:gd name="connsiteX759" fmla="*/ 760057 w 823200"/>
                    <a:gd name="connsiteY759" fmla="*/ 17073 h 285582"/>
                    <a:gd name="connsiteX760" fmla="*/ 760932 w 823200"/>
                    <a:gd name="connsiteY760" fmla="*/ 17073 h 285582"/>
                    <a:gd name="connsiteX761" fmla="*/ 763479 w 823200"/>
                    <a:gd name="connsiteY761" fmla="*/ 14502 h 285582"/>
                    <a:gd name="connsiteX762" fmla="*/ 768600 w 823200"/>
                    <a:gd name="connsiteY762" fmla="*/ 12805 h 285582"/>
                    <a:gd name="connsiteX763" fmla="*/ 770298 w 823200"/>
                    <a:gd name="connsiteY763" fmla="*/ 13653 h 285582"/>
                    <a:gd name="connsiteX764" fmla="*/ 773720 w 823200"/>
                    <a:gd name="connsiteY764" fmla="*/ 14502 h 285582"/>
                    <a:gd name="connsiteX765" fmla="*/ 775418 w 823200"/>
                    <a:gd name="connsiteY765" fmla="*/ 15350 h 285582"/>
                    <a:gd name="connsiteX766" fmla="*/ 776267 w 823200"/>
                    <a:gd name="connsiteY766" fmla="*/ 15350 h 285582"/>
                    <a:gd name="connsiteX767" fmla="*/ 777992 w 823200"/>
                    <a:gd name="connsiteY767" fmla="*/ 14502 h 285582"/>
                    <a:gd name="connsiteX768" fmla="*/ 779690 w 823200"/>
                    <a:gd name="connsiteY768" fmla="*/ 15350 h 285582"/>
                    <a:gd name="connsiteX769" fmla="*/ 780539 w 823200"/>
                    <a:gd name="connsiteY769" fmla="*/ 15350 h 285582"/>
                    <a:gd name="connsiteX770" fmla="*/ 783112 w 823200"/>
                    <a:gd name="connsiteY770" fmla="*/ 16199 h 285582"/>
                    <a:gd name="connsiteX771" fmla="*/ 783961 w 823200"/>
                    <a:gd name="connsiteY771" fmla="*/ 16199 h 285582"/>
                    <a:gd name="connsiteX772" fmla="*/ 786508 w 823200"/>
                    <a:gd name="connsiteY772" fmla="*/ 17073 h 285582"/>
                    <a:gd name="connsiteX773" fmla="*/ 788206 w 823200"/>
                    <a:gd name="connsiteY773" fmla="*/ 16199 h 285582"/>
                    <a:gd name="connsiteX774" fmla="*/ 789082 w 823200"/>
                    <a:gd name="connsiteY774" fmla="*/ 15350 h 285582"/>
                    <a:gd name="connsiteX775" fmla="*/ 789931 w 823200"/>
                    <a:gd name="connsiteY775" fmla="*/ 15350 h 285582"/>
                    <a:gd name="connsiteX776" fmla="*/ 790780 w 823200"/>
                    <a:gd name="connsiteY776" fmla="*/ 16199 h 285582"/>
                    <a:gd name="connsiteX777" fmla="*/ 793327 w 823200"/>
                    <a:gd name="connsiteY777" fmla="*/ 17922 h 285582"/>
                    <a:gd name="connsiteX778" fmla="*/ 795051 w 823200"/>
                    <a:gd name="connsiteY778" fmla="*/ 19619 h 285582"/>
                    <a:gd name="connsiteX779" fmla="*/ 798447 w 823200"/>
                    <a:gd name="connsiteY779" fmla="*/ 22164 h 285582"/>
                    <a:gd name="connsiteX780" fmla="*/ 801021 w 823200"/>
                    <a:gd name="connsiteY780" fmla="*/ 23887 h 285582"/>
                    <a:gd name="connsiteX781" fmla="*/ 801021 w 823200"/>
                    <a:gd name="connsiteY781" fmla="*/ 25584 h 285582"/>
                    <a:gd name="connsiteX782" fmla="*/ 800172 w 823200"/>
                    <a:gd name="connsiteY782" fmla="*/ 27280 h 285582"/>
                    <a:gd name="connsiteX783" fmla="*/ 801021 w 823200"/>
                    <a:gd name="connsiteY783" fmla="*/ 29004 h 285582"/>
                    <a:gd name="connsiteX784" fmla="*/ 801021 w 823200"/>
                    <a:gd name="connsiteY784" fmla="*/ 29852 h 285582"/>
                    <a:gd name="connsiteX785" fmla="*/ 802719 w 823200"/>
                    <a:gd name="connsiteY785" fmla="*/ 31549 h 285582"/>
                    <a:gd name="connsiteX786" fmla="*/ 804417 w 823200"/>
                    <a:gd name="connsiteY786" fmla="*/ 34120 h 285582"/>
                    <a:gd name="connsiteX787" fmla="*/ 805292 w 823200"/>
                    <a:gd name="connsiteY787" fmla="*/ 34120 h 285582"/>
                    <a:gd name="connsiteX788" fmla="*/ 807839 w 823200"/>
                    <a:gd name="connsiteY788" fmla="*/ 32397 h 285582"/>
                    <a:gd name="connsiteX789" fmla="*/ 808688 w 823200"/>
                    <a:gd name="connsiteY789" fmla="*/ 33245 h 285582"/>
                    <a:gd name="connsiteX790" fmla="*/ 809537 w 823200"/>
                    <a:gd name="connsiteY790" fmla="*/ 34120 h 285582"/>
                    <a:gd name="connsiteX791" fmla="*/ 810386 w 823200"/>
                    <a:gd name="connsiteY791" fmla="*/ 34120 h 285582"/>
                    <a:gd name="connsiteX792" fmla="*/ 811261 w 823200"/>
                    <a:gd name="connsiteY792" fmla="*/ 34120 h 285582"/>
                    <a:gd name="connsiteX793" fmla="*/ 811261 w 823200"/>
                    <a:gd name="connsiteY793" fmla="*/ 34969 h 285582"/>
                    <a:gd name="connsiteX794" fmla="*/ 812110 w 823200"/>
                    <a:gd name="connsiteY794" fmla="*/ 34969 h 285582"/>
                    <a:gd name="connsiteX795" fmla="*/ 812959 w 823200"/>
                    <a:gd name="connsiteY795" fmla="*/ 33245 h 285582"/>
                    <a:gd name="connsiteX796" fmla="*/ 815506 w 823200"/>
                    <a:gd name="connsiteY796" fmla="*/ 34969 h 285582"/>
                    <a:gd name="connsiteX797" fmla="*/ 817231 w 823200"/>
                    <a:gd name="connsiteY797" fmla="*/ 34120 h 285582"/>
                    <a:gd name="connsiteX798" fmla="*/ 818929 w 823200"/>
                    <a:gd name="connsiteY798" fmla="*/ 34969 h 285582"/>
                    <a:gd name="connsiteX799" fmla="*/ 819778 w 823200"/>
                    <a:gd name="connsiteY799" fmla="*/ 34969 h 285582"/>
                    <a:gd name="connsiteX800" fmla="*/ 820627 w 823200"/>
                    <a:gd name="connsiteY800" fmla="*/ 35817 h 285582"/>
                    <a:gd name="connsiteX801" fmla="*/ 819778 w 823200"/>
                    <a:gd name="connsiteY801" fmla="*/ 35817 h 285582"/>
                    <a:gd name="connsiteX802" fmla="*/ 818929 w 823200"/>
                    <a:gd name="connsiteY802" fmla="*/ 35817 h 285582"/>
                    <a:gd name="connsiteX803" fmla="*/ 819778 w 823200"/>
                    <a:gd name="connsiteY803" fmla="*/ 37514 h 285582"/>
                    <a:gd name="connsiteX804" fmla="*/ 820627 w 823200"/>
                    <a:gd name="connsiteY804" fmla="*/ 39237 h 285582"/>
                    <a:gd name="connsiteX805" fmla="*/ 821476 w 823200"/>
                    <a:gd name="connsiteY805" fmla="*/ 40085 h 285582"/>
                    <a:gd name="connsiteX806" fmla="*/ 821476 w 823200"/>
                    <a:gd name="connsiteY806" fmla="*/ 41782 h 285582"/>
                    <a:gd name="connsiteX807" fmla="*/ 823200 w 823200"/>
                    <a:gd name="connsiteY807" fmla="*/ 43479 h 285582"/>
                    <a:gd name="connsiteX808" fmla="*/ 823200 w 823200"/>
                    <a:gd name="connsiteY808" fmla="*/ 45202 h 285582"/>
                    <a:gd name="connsiteX809" fmla="*/ 821476 w 823200"/>
                    <a:gd name="connsiteY809" fmla="*/ 47747 h 285582"/>
                    <a:gd name="connsiteX810" fmla="*/ 819778 w 823200"/>
                    <a:gd name="connsiteY810" fmla="*/ 52864 h 285582"/>
                    <a:gd name="connsiteX811" fmla="*/ 818929 w 823200"/>
                    <a:gd name="connsiteY811" fmla="*/ 52864 h 285582"/>
                    <a:gd name="connsiteX812" fmla="*/ 818080 w 823200"/>
                    <a:gd name="connsiteY812" fmla="*/ 53712 h 285582"/>
                    <a:gd name="connsiteX813" fmla="*/ 818929 w 823200"/>
                    <a:gd name="connsiteY813" fmla="*/ 54561 h 285582"/>
                    <a:gd name="connsiteX814" fmla="*/ 820627 w 823200"/>
                    <a:gd name="connsiteY814" fmla="*/ 54561 h 285582"/>
                    <a:gd name="connsiteX815" fmla="*/ 819778 w 823200"/>
                    <a:gd name="connsiteY815" fmla="*/ 56284 h 285582"/>
                    <a:gd name="connsiteX816" fmla="*/ 820627 w 823200"/>
                    <a:gd name="connsiteY816" fmla="*/ 57981 h 285582"/>
                    <a:gd name="connsiteX817" fmla="*/ 821476 w 823200"/>
                    <a:gd name="connsiteY817" fmla="*/ 60526 h 285582"/>
                    <a:gd name="connsiteX818" fmla="*/ 819778 w 823200"/>
                    <a:gd name="connsiteY818" fmla="*/ 66491 h 285582"/>
                    <a:gd name="connsiteX819" fmla="*/ 819778 w 823200"/>
                    <a:gd name="connsiteY819" fmla="*/ 69063 h 285582"/>
                    <a:gd name="connsiteX820" fmla="*/ 818080 w 823200"/>
                    <a:gd name="connsiteY820" fmla="*/ 69063 h 285582"/>
                    <a:gd name="connsiteX821" fmla="*/ 818080 w 823200"/>
                    <a:gd name="connsiteY821" fmla="*/ 69911 h 285582"/>
                    <a:gd name="connsiteX822" fmla="*/ 818929 w 823200"/>
                    <a:gd name="connsiteY822" fmla="*/ 71608 h 285582"/>
                    <a:gd name="connsiteX823" fmla="*/ 818929 w 823200"/>
                    <a:gd name="connsiteY823" fmla="*/ 72482 h 285582"/>
                    <a:gd name="connsiteX824" fmla="*/ 818929 w 823200"/>
                    <a:gd name="connsiteY824" fmla="*/ 73331 h 285582"/>
                    <a:gd name="connsiteX825" fmla="*/ 819778 w 823200"/>
                    <a:gd name="connsiteY825" fmla="*/ 73331 h 285582"/>
                    <a:gd name="connsiteX826" fmla="*/ 819778 w 823200"/>
                    <a:gd name="connsiteY826" fmla="*/ 77573 h 285582"/>
                    <a:gd name="connsiteX827" fmla="*/ 821476 w 823200"/>
                    <a:gd name="connsiteY827" fmla="*/ 79296 h 285582"/>
                    <a:gd name="connsiteX828" fmla="*/ 821476 w 823200"/>
                    <a:gd name="connsiteY828" fmla="*/ 81841 h 285582"/>
                    <a:gd name="connsiteX829" fmla="*/ 821476 w 823200"/>
                    <a:gd name="connsiteY829" fmla="*/ 82689 h 285582"/>
                    <a:gd name="connsiteX830" fmla="*/ 820627 w 823200"/>
                    <a:gd name="connsiteY830" fmla="*/ 88655 h 285582"/>
                    <a:gd name="connsiteX831" fmla="*/ 819778 w 823200"/>
                    <a:gd name="connsiteY831" fmla="*/ 92075 h 285582"/>
                    <a:gd name="connsiteX832" fmla="*/ 819778 w 823200"/>
                    <a:gd name="connsiteY832" fmla="*/ 94646 h 285582"/>
                    <a:gd name="connsiteX833" fmla="*/ 816355 w 823200"/>
                    <a:gd name="connsiteY833" fmla="*/ 98040 h 285582"/>
                    <a:gd name="connsiteX834" fmla="*/ 816355 w 823200"/>
                    <a:gd name="connsiteY834" fmla="*/ 98888 h 285582"/>
                    <a:gd name="connsiteX835" fmla="*/ 816355 w 823200"/>
                    <a:gd name="connsiteY835" fmla="*/ 99736 h 285582"/>
                    <a:gd name="connsiteX836" fmla="*/ 813808 w 823200"/>
                    <a:gd name="connsiteY836" fmla="*/ 105701 h 285582"/>
                    <a:gd name="connsiteX837" fmla="*/ 810386 w 823200"/>
                    <a:gd name="connsiteY837" fmla="*/ 115087 h 285582"/>
                    <a:gd name="connsiteX838" fmla="*/ 809537 w 823200"/>
                    <a:gd name="connsiteY838" fmla="*/ 117658 h 285582"/>
                    <a:gd name="connsiteX839" fmla="*/ 809537 w 823200"/>
                    <a:gd name="connsiteY839" fmla="*/ 120203 h 285582"/>
                    <a:gd name="connsiteX840" fmla="*/ 808688 w 823200"/>
                    <a:gd name="connsiteY840" fmla="*/ 122775 h 285582"/>
                    <a:gd name="connsiteX841" fmla="*/ 809537 w 823200"/>
                    <a:gd name="connsiteY841" fmla="*/ 122775 h 285582"/>
                    <a:gd name="connsiteX842" fmla="*/ 806990 w 823200"/>
                    <a:gd name="connsiteY842" fmla="*/ 127017 h 285582"/>
                    <a:gd name="connsiteX843" fmla="*/ 806141 w 823200"/>
                    <a:gd name="connsiteY843" fmla="*/ 129588 h 285582"/>
                    <a:gd name="connsiteX844" fmla="*/ 805292 w 823200"/>
                    <a:gd name="connsiteY844" fmla="*/ 131285 h 285582"/>
                    <a:gd name="connsiteX845" fmla="*/ 805292 w 823200"/>
                    <a:gd name="connsiteY845" fmla="*/ 132133 h 285582"/>
                    <a:gd name="connsiteX846" fmla="*/ 806990 w 823200"/>
                    <a:gd name="connsiteY846" fmla="*/ 132982 h 285582"/>
                    <a:gd name="connsiteX847" fmla="*/ 805292 w 823200"/>
                    <a:gd name="connsiteY847" fmla="*/ 137250 h 285582"/>
                    <a:gd name="connsiteX848" fmla="*/ 805292 w 823200"/>
                    <a:gd name="connsiteY848" fmla="*/ 138099 h 285582"/>
                    <a:gd name="connsiteX849" fmla="*/ 806141 w 823200"/>
                    <a:gd name="connsiteY849" fmla="*/ 138099 h 285582"/>
                    <a:gd name="connsiteX850" fmla="*/ 806990 w 823200"/>
                    <a:gd name="connsiteY850" fmla="*/ 138973 h 285582"/>
                    <a:gd name="connsiteX851" fmla="*/ 806141 w 823200"/>
                    <a:gd name="connsiteY851" fmla="*/ 139822 h 285582"/>
                    <a:gd name="connsiteX852" fmla="*/ 804417 w 823200"/>
                    <a:gd name="connsiteY852" fmla="*/ 139822 h 285582"/>
                    <a:gd name="connsiteX853" fmla="*/ 803568 w 823200"/>
                    <a:gd name="connsiteY853" fmla="*/ 140670 h 285582"/>
                    <a:gd name="connsiteX854" fmla="*/ 805292 w 823200"/>
                    <a:gd name="connsiteY854" fmla="*/ 142367 h 285582"/>
                    <a:gd name="connsiteX855" fmla="*/ 801870 w 823200"/>
                    <a:gd name="connsiteY855" fmla="*/ 150029 h 285582"/>
                    <a:gd name="connsiteX856" fmla="*/ 801021 w 823200"/>
                    <a:gd name="connsiteY856" fmla="*/ 153449 h 285582"/>
                    <a:gd name="connsiteX857" fmla="*/ 800172 w 823200"/>
                    <a:gd name="connsiteY857" fmla="*/ 155145 h 285582"/>
                    <a:gd name="connsiteX858" fmla="*/ 799296 w 823200"/>
                    <a:gd name="connsiteY858" fmla="*/ 156869 h 285582"/>
                    <a:gd name="connsiteX859" fmla="*/ 799296 w 823200"/>
                    <a:gd name="connsiteY859" fmla="*/ 157717 h 285582"/>
                    <a:gd name="connsiteX860" fmla="*/ 799296 w 823200"/>
                    <a:gd name="connsiteY860" fmla="*/ 159414 h 285582"/>
                    <a:gd name="connsiteX861" fmla="*/ 798447 w 823200"/>
                    <a:gd name="connsiteY861" fmla="*/ 160262 h 285582"/>
                    <a:gd name="connsiteX862" fmla="*/ 798447 w 823200"/>
                    <a:gd name="connsiteY862" fmla="*/ 161985 h 285582"/>
                    <a:gd name="connsiteX863" fmla="*/ 799296 w 823200"/>
                    <a:gd name="connsiteY863" fmla="*/ 163682 h 285582"/>
                    <a:gd name="connsiteX864" fmla="*/ 798447 w 823200"/>
                    <a:gd name="connsiteY864" fmla="*/ 164531 h 285582"/>
                    <a:gd name="connsiteX865" fmla="*/ 798447 w 823200"/>
                    <a:gd name="connsiteY865" fmla="*/ 166227 h 285582"/>
                    <a:gd name="connsiteX866" fmla="*/ 798447 w 823200"/>
                    <a:gd name="connsiteY866" fmla="*/ 167102 h 285582"/>
                    <a:gd name="connsiteX867" fmla="*/ 797598 w 823200"/>
                    <a:gd name="connsiteY867" fmla="*/ 167102 h 285582"/>
                    <a:gd name="connsiteX868" fmla="*/ 796749 w 823200"/>
                    <a:gd name="connsiteY868" fmla="*/ 166227 h 285582"/>
                    <a:gd name="connsiteX869" fmla="*/ 795900 w 823200"/>
                    <a:gd name="connsiteY869" fmla="*/ 167102 h 285582"/>
                    <a:gd name="connsiteX870" fmla="*/ 795051 w 823200"/>
                    <a:gd name="connsiteY870" fmla="*/ 167950 h 285582"/>
                    <a:gd name="connsiteX871" fmla="*/ 794176 w 823200"/>
                    <a:gd name="connsiteY871" fmla="*/ 169647 h 285582"/>
                    <a:gd name="connsiteX872" fmla="*/ 793327 w 823200"/>
                    <a:gd name="connsiteY872" fmla="*/ 170496 h 285582"/>
                    <a:gd name="connsiteX873" fmla="*/ 793327 w 823200"/>
                    <a:gd name="connsiteY873" fmla="*/ 172192 h 285582"/>
                    <a:gd name="connsiteX874" fmla="*/ 793327 w 823200"/>
                    <a:gd name="connsiteY874" fmla="*/ 173067 h 285582"/>
                    <a:gd name="connsiteX875" fmla="*/ 790780 w 823200"/>
                    <a:gd name="connsiteY875" fmla="*/ 177309 h 285582"/>
                    <a:gd name="connsiteX876" fmla="*/ 789931 w 823200"/>
                    <a:gd name="connsiteY876" fmla="*/ 178157 h 285582"/>
                    <a:gd name="connsiteX877" fmla="*/ 790780 w 823200"/>
                    <a:gd name="connsiteY877" fmla="*/ 180729 h 285582"/>
                    <a:gd name="connsiteX878" fmla="*/ 789082 w 823200"/>
                    <a:gd name="connsiteY878" fmla="*/ 181577 h 285582"/>
                    <a:gd name="connsiteX879" fmla="*/ 788206 w 823200"/>
                    <a:gd name="connsiteY879" fmla="*/ 183274 h 285582"/>
                    <a:gd name="connsiteX880" fmla="*/ 789082 w 823200"/>
                    <a:gd name="connsiteY880" fmla="*/ 184997 h 285582"/>
                    <a:gd name="connsiteX881" fmla="*/ 789082 w 823200"/>
                    <a:gd name="connsiteY881" fmla="*/ 185846 h 285582"/>
                    <a:gd name="connsiteX882" fmla="*/ 788206 w 823200"/>
                    <a:gd name="connsiteY882" fmla="*/ 186694 h 285582"/>
                    <a:gd name="connsiteX883" fmla="*/ 787357 w 823200"/>
                    <a:gd name="connsiteY883" fmla="*/ 188391 h 285582"/>
                    <a:gd name="connsiteX884" fmla="*/ 788206 w 823200"/>
                    <a:gd name="connsiteY884" fmla="*/ 190114 h 285582"/>
                    <a:gd name="connsiteX885" fmla="*/ 785659 w 823200"/>
                    <a:gd name="connsiteY885" fmla="*/ 193508 h 285582"/>
                    <a:gd name="connsiteX886" fmla="*/ 785659 w 823200"/>
                    <a:gd name="connsiteY886" fmla="*/ 195231 h 285582"/>
                    <a:gd name="connsiteX887" fmla="*/ 786508 w 823200"/>
                    <a:gd name="connsiteY887" fmla="*/ 195231 h 285582"/>
                    <a:gd name="connsiteX888" fmla="*/ 785659 w 823200"/>
                    <a:gd name="connsiteY888" fmla="*/ 196928 h 285582"/>
                    <a:gd name="connsiteX889" fmla="*/ 784810 w 823200"/>
                    <a:gd name="connsiteY889" fmla="*/ 196928 h 285582"/>
                    <a:gd name="connsiteX890" fmla="*/ 782237 w 823200"/>
                    <a:gd name="connsiteY890" fmla="*/ 200321 h 285582"/>
                    <a:gd name="connsiteX891" fmla="*/ 782237 w 823200"/>
                    <a:gd name="connsiteY891" fmla="*/ 202893 h 285582"/>
                    <a:gd name="connsiteX892" fmla="*/ 783112 w 823200"/>
                    <a:gd name="connsiteY892" fmla="*/ 205438 h 285582"/>
                    <a:gd name="connsiteX893" fmla="*/ 783112 w 823200"/>
                    <a:gd name="connsiteY893" fmla="*/ 206313 h 285582"/>
                    <a:gd name="connsiteX894" fmla="*/ 781388 w 823200"/>
                    <a:gd name="connsiteY894" fmla="*/ 207161 h 285582"/>
                    <a:gd name="connsiteX895" fmla="*/ 779690 w 823200"/>
                    <a:gd name="connsiteY895" fmla="*/ 212278 h 285582"/>
                    <a:gd name="connsiteX896" fmla="*/ 779690 w 823200"/>
                    <a:gd name="connsiteY896" fmla="*/ 210554 h 285582"/>
                    <a:gd name="connsiteX897" fmla="*/ 777116 w 823200"/>
                    <a:gd name="connsiteY897" fmla="*/ 208858 h 285582"/>
                    <a:gd name="connsiteX898" fmla="*/ 773720 w 823200"/>
                    <a:gd name="connsiteY898" fmla="*/ 208858 h 285582"/>
                    <a:gd name="connsiteX899" fmla="*/ 772871 w 823200"/>
                    <a:gd name="connsiteY899" fmla="*/ 208858 h 285582"/>
                    <a:gd name="connsiteX900" fmla="*/ 771147 w 823200"/>
                    <a:gd name="connsiteY900" fmla="*/ 208858 h 285582"/>
                    <a:gd name="connsiteX901" fmla="*/ 769449 w 823200"/>
                    <a:gd name="connsiteY901" fmla="*/ 208009 h 285582"/>
                    <a:gd name="connsiteX902" fmla="*/ 767751 w 823200"/>
                    <a:gd name="connsiteY902" fmla="*/ 208858 h 285582"/>
                    <a:gd name="connsiteX903" fmla="*/ 764328 w 823200"/>
                    <a:gd name="connsiteY903" fmla="*/ 207161 h 285582"/>
                    <a:gd name="connsiteX904" fmla="*/ 762630 w 823200"/>
                    <a:gd name="connsiteY904" fmla="*/ 207161 h 285582"/>
                    <a:gd name="connsiteX905" fmla="*/ 761781 w 823200"/>
                    <a:gd name="connsiteY905" fmla="*/ 207161 h 285582"/>
                    <a:gd name="connsiteX906" fmla="*/ 754936 w 823200"/>
                    <a:gd name="connsiteY906" fmla="*/ 205438 h 285582"/>
                    <a:gd name="connsiteX907" fmla="*/ 748967 w 823200"/>
                    <a:gd name="connsiteY907" fmla="*/ 203741 h 285582"/>
                    <a:gd name="connsiteX908" fmla="*/ 748118 w 823200"/>
                    <a:gd name="connsiteY908" fmla="*/ 202044 h 285582"/>
                    <a:gd name="connsiteX909" fmla="*/ 747269 w 823200"/>
                    <a:gd name="connsiteY909" fmla="*/ 202044 h 285582"/>
                    <a:gd name="connsiteX910" fmla="*/ 746420 w 823200"/>
                    <a:gd name="connsiteY910" fmla="*/ 202044 h 285582"/>
                    <a:gd name="connsiteX911" fmla="*/ 744722 w 823200"/>
                    <a:gd name="connsiteY911" fmla="*/ 202044 h 285582"/>
                    <a:gd name="connsiteX912" fmla="*/ 744722 w 823200"/>
                    <a:gd name="connsiteY912" fmla="*/ 202893 h 285582"/>
                    <a:gd name="connsiteX913" fmla="*/ 742149 w 823200"/>
                    <a:gd name="connsiteY913" fmla="*/ 202893 h 285582"/>
                    <a:gd name="connsiteX914" fmla="*/ 741300 w 823200"/>
                    <a:gd name="connsiteY914" fmla="*/ 202044 h 285582"/>
                    <a:gd name="connsiteX915" fmla="*/ 741300 w 823200"/>
                    <a:gd name="connsiteY915" fmla="*/ 201196 h 285582"/>
                    <a:gd name="connsiteX916" fmla="*/ 740451 w 823200"/>
                    <a:gd name="connsiteY916" fmla="*/ 201196 h 285582"/>
                    <a:gd name="connsiteX917" fmla="*/ 741300 w 823200"/>
                    <a:gd name="connsiteY917" fmla="*/ 199473 h 285582"/>
                    <a:gd name="connsiteX918" fmla="*/ 740451 w 823200"/>
                    <a:gd name="connsiteY918" fmla="*/ 199473 h 285582"/>
                    <a:gd name="connsiteX919" fmla="*/ 739602 w 823200"/>
                    <a:gd name="connsiteY919" fmla="*/ 199473 h 285582"/>
                    <a:gd name="connsiteX920" fmla="*/ 738753 w 823200"/>
                    <a:gd name="connsiteY920" fmla="*/ 199473 h 285582"/>
                    <a:gd name="connsiteX921" fmla="*/ 738753 w 823200"/>
                    <a:gd name="connsiteY921" fmla="*/ 200321 h 285582"/>
                    <a:gd name="connsiteX922" fmla="*/ 737028 w 823200"/>
                    <a:gd name="connsiteY922" fmla="*/ 200321 h 285582"/>
                    <a:gd name="connsiteX923" fmla="*/ 737028 w 823200"/>
                    <a:gd name="connsiteY923" fmla="*/ 201196 h 285582"/>
                    <a:gd name="connsiteX924" fmla="*/ 736179 w 823200"/>
                    <a:gd name="connsiteY924" fmla="*/ 200321 h 285582"/>
                    <a:gd name="connsiteX925" fmla="*/ 736179 w 823200"/>
                    <a:gd name="connsiteY925" fmla="*/ 199473 h 285582"/>
                    <a:gd name="connsiteX926" fmla="*/ 735330 w 823200"/>
                    <a:gd name="connsiteY926" fmla="*/ 200321 h 285582"/>
                    <a:gd name="connsiteX927" fmla="*/ 735330 w 823200"/>
                    <a:gd name="connsiteY927" fmla="*/ 199473 h 285582"/>
                    <a:gd name="connsiteX928" fmla="*/ 733632 w 823200"/>
                    <a:gd name="connsiteY928" fmla="*/ 199473 h 285582"/>
                    <a:gd name="connsiteX929" fmla="*/ 731908 w 823200"/>
                    <a:gd name="connsiteY929" fmla="*/ 201196 h 285582"/>
                    <a:gd name="connsiteX930" fmla="*/ 731908 w 823200"/>
                    <a:gd name="connsiteY930" fmla="*/ 199473 h 285582"/>
                    <a:gd name="connsiteX931" fmla="*/ 731059 w 823200"/>
                    <a:gd name="connsiteY931" fmla="*/ 200321 h 285582"/>
                    <a:gd name="connsiteX932" fmla="*/ 730210 w 823200"/>
                    <a:gd name="connsiteY932" fmla="*/ 201196 h 285582"/>
                    <a:gd name="connsiteX933" fmla="*/ 728512 w 823200"/>
                    <a:gd name="connsiteY933" fmla="*/ 201196 h 285582"/>
                    <a:gd name="connsiteX934" fmla="*/ 727663 w 823200"/>
                    <a:gd name="connsiteY934" fmla="*/ 202893 h 285582"/>
                    <a:gd name="connsiteX935" fmla="*/ 726787 w 823200"/>
                    <a:gd name="connsiteY935" fmla="*/ 202893 h 285582"/>
                    <a:gd name="connsiteX936" fmla="*/ 725938 w 823200"/>
                    <a:gd name="connsiteY936" fmla="*/ 202893 h 285582"/>
                    <a:gd name="connsiteX937" fmla="*/ 725089 w 823200"/>
                    <a:gd name="connsiteY937" fmla="*/ 203741 h 285582"/>
                    <a:gd name="connsiteX938" fmla="*/ 724240 w 823200"/>
                    <a:gd name="connsiteY938" fmla="*/ 205438 h 285582"/>
                    <a:gd name="connsiteX939" fmla="*/ 721667 w 823200"/>
                    <a:gd name="connsiteY939" fmla="*/ 205438 h 285582"/>
                    <a:gd name="connsiteX940" fmla="*/ 719969 w 823200"/>
                    <a:gd name="connsiteY940" fmla="*/ 207161 h 285582"/>
                    <a:gd name="connsiteX941" fmla="*/ 719120 w 823200"/>
                    <a:gd name="connsiteY941" fmla="*/ 208009 h 285582"/>
                    <a:gd name="connsiteX942" fmla="*/ 718271 w 823200"/>
                    <a:gd name="connsiteY942" fmla="*/ 208009 h 285582"/>
                    <a:gd name="connsiteX943" fmla="*/ 717422 w 823200"/>
                    <a:gd name="connsiteY943" fmla="*/ 208009 h 285582"/>
                    <a:gd name="connsiteX944" fmla="*/ 716573 w 823200"/>
                    <a:gd name="connsiteY944" fmla="*/ 208009 h 285582"/>
                    <a:gd name="connsiteX945" fmla="*/ 714848 w 823200"/>
                    <a:gd name="connsiteY945" fmla="*/ 209706 h 285582"/>
                    <a:gd name="connsiteX946" fmla="*/ 712301 w 823200"/>
                    <a:gd name="connsiteY946" fmla="*/ 209706 h 285582"/>
                    <a:gd name="connsiteX947" fmla="*/ 711452 w 823200"/>
                    <a:gd name="connsiteY947" fmla="*/ 211429 h 285582"/>
                    <a:gd name="connsiteX948" fmla="*/ 709728 w 823200"/>
                    <a:gd name="connsiteY948" fmla="*/ 210554 h 285582"/>
                    <a:gd name="connsiteX949" fmla="*/ 708879 w 823200"/>
                    <a:gd name="connsiteY949" fmla="*/ 211429 h 285582"/>
                    <a:gd name="connsiteX950" fmla="*/ 708030 w 823200"/>
                    <a:gd name="connsiteY950" fmla="*/ 211429 h 285582"/>
                    <a:gd name="connsiteX951" fmla="*/ 707181 w 823200"/>
                    <a:gd name="connsiteY951" fmla="*/ 211429 h 285582"/>
                    <a:gd name="connsiteX952" fmla="*/ 705483 w 823200"/>
                    <a:gd name="connsiteY952" fmla="*/ 212278 h 285582"/>
                    <a:gd name="connsiteX953" fmla="*/ 703758 w 823200"/>
                    <a:gd name="connsiteY953" fmla="*/ 211429 h 285582"/>
                    <a:gd name="connsiteX954" fmla="*/ 702060 w 823200"/>
                    <a:gd name="connsiteY954" fmla="*/ 210554 h 285582"/>
                    <a:gd name="connsiteX955" fmla="*/ 701211 w 823200"/>
                    <a:gd name="connsiteY955" fmla="*/ 209706 h 285582"/>
                    <a:gd name="connsiteX956" fmla="*/ 700362 w 823200"/>
                    <a:gd name="connsiteY956" fmla="*/ 209706 h 285582"/>
                    <a:gd name="connsiteX957" fmla="*/ 701211 w 823200"/>
                    <a:gd name="connsiteY957" fmla="*/ 208858 h 285582"/>
                    <a:gd name="connsiteX958" fmla="*/ 700362 w 823200"/>
                    <a:gd name="connsiteY958" fmla="*/ 208009 h 285582"/>
                    <a:gd name="connsiteX959" fmla="*/ 701211 w 823200"/>
                    <a:gd name="connsiteY959" fmla="*/ 206313 h 285582"/>
                    <a:gd name="connsiteX960" fmla="*/ 701211 w 823200"/>
                    <a:gd name="connsiteY960" fmla="*/ 204589 h 285582"/>
                    <a:gd name="connsiteX961" fmla="*/ 701211 w 823200"/>
                    <a:gd name="connsiteY961" fmla="*/ 205438 h 285582"/>
                    <a:gd name="connsiteX962" fmla="*/ 700362 w 823200"/>
                    <a:gd name="connsiteY962" fmla="*/ 203741 h 285582"/>
                    <a:gd name="connsiteX963" fmla="*/ 699487 w 823200"/>
                    <a:gd name="connsiteY963" fmla="*/ 203741 h 285582"/>
                    <a:gd name="connsiteX964" fmla="*/ 697789 w 823200"/>
                    <a:gd name="connsiteY964" fmla="*/ 205438 h 285582"/>
                    <a:gd name="connsiteX965" fmla="*/ 696091 w 823200"/>
                    <a:gd name="connsiteY965" fmla="*/ 204589 h 285582"/>
                    <a:gd name="connsiteX966" fmla="*/ 695242 w 823200"/>
                    <a:gd name="connsiteY966" fmla="*/ 206313 h 285582"/>
                    <a:gd name="connsiteX967" fmla="*/ 693517 w 823200"/>
                    <a:gd name="connsiteY967" fmla="*/ 206313 h 285582"/>
                    <a:gd name="connsiteX968" fmla="*/ 692668 w 823200"/>
                    <a:gd name="connsiteY968" fmla="*/ 206313 h 285582"/>
                    <a:gd name="connsiteX969" fmla="*/ 690970 w 823200"/>
                    <a:gd name="connsiteY969" fmla="*/ 204589 h 285582"/>
                    <a:gd name="connsiteX970" fmla="*/ 687548 w 823200"/>
                    <a:gd name="connsiteY970" fmla="*/ 205438 h 285582"/>
                    <a:gd name="connsiteX971" fmla="*/ 686699 w 823200"/>
                    <a:gd name="connsiteY971" fmla="*/ 204589 h 285582"/>
                    <a:gd name="connsiteX972" fmla="*/ 685850 w 823200"/>
                    <a:gd name="connsiteY972" fmla="*/ 205438 h 285582"/>
                    <a:gd name="connsiteX973" fmla="*/ 685001 w 823200"/>
                    <a:gd name="connsiteY973" fmla="*/ 205438 h 285582"/>
                    <a:gd name="connsiteX974" fmla="*/ 684152 w 823200"/>
                    <a:gd name="connsiteY974" fmla="*/ 205438 h 285582"/>
                    <a:gd name="connsiteX975" fmla="*/ 684152 w 823200"/>
                    <a:gd name="connsiteY975" fmla="*/ 206313 h 285582"/>
                    <a:gd name="connsiteX976" fmla="*/ 683303 w 823200"/>
                    <a:gd name="connsiteY976" fmla="*/ 208009 h 285582"/>
                    <a:gd name="connsiteX977" fmla="*/ 682427 w 823200"/>
                    <a:gd name="connsiteY977" fmla="*/ 208009 h 285582"/>
                    <a:gd name="connsiteX978" fmla="*/ 680730 w 823200"/>
                    <a:gd name="connsiteY978" fmla="*/ 208009 h 285582"/>
                    <a:gd name="connsiteX979" fmla="*/ 679881 w 823200"/>
                    <a:gd name="connsiteY979" fmla="*/ 208858 h 285582"/>
                    <a:gd name="connsiteX980" fmla="*/ 678183 w 823200"/>
                    <a:gd name="connsiteY980" fmla="*/ 209706 h 285582"/>
                    <a:gd name="connsiteX981" fmla="*/ 678183 w 823200"/>
                    <a:gd name="connsiteY981" fmla="*/ 210554 h 285582"/>
                    <a:gd name="connsiteX982" fmla="*/ 677334 w 823200"/>
                    <a:gd name="connsiteY982" fmla="*/ 210554 h 285582"/>
                    <a:gd name="connsiteX983" fmla="*/ 676458 w 823200"/>
                    <a:gd name="connsiteY983" fmla="*/ 210554 h 285582"/>
                    <a:gd name="connsiteX984" fmla="*/ 674760 w 823200"/>
                    <a:gd name="connsiteY984" fmla="*/ 210554 h 285582"/>
                    <a:gd name="connsiteX985" fmla="*/ 673062 w 823200"/>
                    <a:gd name="connsiteY985" fmla="*/ 212278 h 285582"/>
                    <a:gd name="connsiteX986" fmla="*/ 669640 w 823200"/>
                    <a:gd name="connsiteY986" fmla="*/ 211429 h 285582"/>
                    <a:gd name="connsiteX987" fmla="*/ 665368 w 823200"/>
                    <a:gd name="connsiteY987" fmla="*/ 212278 h 285582"/>
                    <a:gd name="connsiteX988" fmla="*/ 662821 w 823200"/>
                    <a:gd name="connsiteY988" fmla="*/ 215671 h 285582"/>
                    <a:gd name="connsiteX989" fmla="*/ 657701 w 823200"/>
                    <a:gd name="connsiteY989" fmla="*/ 217394 h 285582"/>
                    <a:gd name="connsiteX990" fmla="*/ 656852 w 823200"/>
                    <a:gd name="connsiteY990" fmla="*/ 219091 h 285582"/>
                    <a:gd name="connsiteX991" fmla="*/ 657701 w 823200"/>
                    <a:gd name="connsiteY991" fmla="*/ 220788 h 285582"/>
                    <a:gd name="connsiteX992" fmla="*/ 659399 w 823200"/>
                    <a:gd name="connsiteY992" fmla="*/ 221636 h 285582"/>
                    <a:gd name="connsiteX993" fmla="*/ 660248 w 823200"/>
                    <a:gd name="connsiteY993" fmla="*/ 223360 h 285582"/>
                    <a:gd name="connsiteX994" fmla="*/ 659399 w 823200"/>
                    <a:gd name="connsiteY994" fmla="*/ 224208 h 285582"/>
                    <a:gd name="connsiteX995" fmla="*/ 659399 w 823200"/>
                    <a:gd name="connsiteY995" fmla="*/ 225056 h 285582"/>
                    <a:gd name="connsiteX996" fmla="*/ 657701 w 823200"/>
                    <a:gd name="connsiteY996" fmla="*/ 226753 h 285582"/>
                    <a:gd name="connsiteX997" fmla="*/ 656003 w 823200"/>
                    <a:gd name="connsiteY997" fmla="*/ 227601 h 285582"/>
                    <a:gd name="connsiteX998" fmla="*/ 656003 w 823200"/>
                    <a:gd name="connsiteY998" fmla="*/ 228476 h 285582"/>
                    <a:gd name="connsiteX999" fmla="*/ 655154 w 823200"/>
                    <a:gd name="connsiteY999" fmla="*/ 228476 h 285582"/>
                    <a:gd name="connsiteX1000" fmla="*/ 654278 w 823200"/>
                    <a:gd name="connsiteY1000" fmla="*/ 228476 h 285582"/>
                    <a:gd name="connsiteX1001" fmla="*/ 652580 w 823200"/>
                    <a:gd name="connsiteY1001" fmla="*/ 228476 h 285582"/>
                    <a:gd name="connsiteX1002" fmla="*/ 651731 w 823200"/>
                    <a:gd name="connsiteY1002" fmla="*/ 228476 h 285582"/>
                    <a:gd name="connsiteX1003" fmla="*/ 650882 w 823200"/>
                    <a:gd name="connsiteY1003" fmla="*/ 228476 h 285582"/>
                    <a:gd name="connsiteX1004" fmla="*/ 650033 w 823200"/>
                    <a:gd name="connsiteY1004" fmla="*/ 229325 h 285582"/>
                    <a:gd name="connsiteX1005" fmla="*/ 649158 w 823200"/>
                    <a:gd name="connsiteY1005" fmla="*/ 229325 h 285582"/>
                    <a:gd name="connsiteX1006" fmla="*/ 648309 w 823200"/>
                    <a:gd name="connsiteY1006" fmla="*/ 229325 h 285582"/>
                    <a:gd name="connsiteX1007" fmla="*/ 647460 w 823200"/>
                    <a:gd name="connsiteY1007" fmla="*/ 231870 h 285582"/>
                    <a:gd name="connsiteX1008" fmla="*/ 646611 w 823200"/>
                    <a:gd name="connsiteY1008" fmla="*/ 232718 h 285582"/>
                    <a:gd name="connsiteX1009" fmla="*/ 645762 w 823200"/>
                    <a:gd name="connsiteY1009" fmla="*/ 232718 h 285582"/>
                    <a:gd name="connsiteX1010" fmla="*/ 645762 w 823200"/>
                    <a:gd name="connsiteY1010" fmla="*/ 234441 h 285582"/>
                    <a:gd name="connsiteX1011" fmla="*/ 644064 w 823200"/>
                    <a:gd name="connsiteY1011" fmla="*/ 236138 h 285582"/>
                    <a:gd name="connsiteX1012" fmla="*/ 642339 w 823200"/>
                    <a:gd name="connsiteY1012" fmla="*/ 236138 h 285582"/>
                    <a:gd name="connsiteX1013" fmla="*/ 639792 w 823200"/>
                    <a:gd name="connsiteY1013" fmla="*/ 236138 h 285582"/>
                    <a:gd name="connsiteX1014" fmla="*/ 639792 w 823200"/>
                    <a:gd name="connsiteY1014" fmla="*/ 237835 h 285582"/>
                    <a:gd name="connsiteX1015" fmla="*/ 640641 w 823200"/>
                    <a:gd name="connsiteY1015" fmla="*/ 238683 h 285582"/>
                    <a:gd name="connsiteX1016" fmla="*/ 640641 w 823200"/>
                    <a:gd name="connsiteY1016" fmla="*/ 239558 h 285582"/>
                    <a:gd name="connsiteX1017" fmla="*/ 640641 w 823200"/>
                    <a:gd name="connsiteY1017" fmla="*/ 241255 h 285582"/>
                    <a:gd name="connsiteX1018" fmla="*/ 642339 w 823200"/>
                    <a:gd name="connsiteY1018" fmla="*/ 241255 h 285582"/>
                    <a:gd name="connsiteX1019" fmla="*/ 643188 w 823200"/>
                    <a:gd name="connsiteY1019" fmla="*/ 242103 h 285582"/>
                    <a:gd name="connsiteX1020" fmla="*/ 643188 w 823200"/>
                    <a:gd name="connsiteY1020" fmla="*/ 243800 h 285582"/>
                    <a:gd name="connsiteX1021" fmla="*/ 644913 w 823200"/>
                    <a:gd name="connsiteY1021" fmla="*/ 244648 h 285582"/>
                    <a:gd name="connsiteX1022" fmla="*/ 644913 w 823200"/>
                    <a:gd name="connsiteY1022" fmla="*/ 245523 h 285582"/>
                    <a:gd name="connsiteX1023" fmla="*/ 642339 w 823200"/>
                    <a:gd name="connsiteY1023" fmla="*/ 246372 h 285582"/>
                    <a:gd name="connsiteX1024" fmla="*/ 641490 w 823200"/>
                    <a:gd name="connsiteY1024" fmla="*/ 245523 h 285582"/>
                    <a:gd name="connsiteX1025" fmla="*/ 641490 w 823200"/>
                    <a:gd name="connsiteY1025" fmla="*/ 246372 h 285582"/>
                    <a:gd name="connsiteX1026" fmla="*/ 640641 w 823200"/>
                    <a:gd name="connsiteY1026" fmla="*/ 246372 h 285582"/>
                    <a:gd name="connsiteX1027" fmla="*/ 640641 w 823200"/>
                    <a:gd name="connsiteY1027" fmla="*/ 245523 h 285582"/>
                    <a:gd name="connsiteX1028" fmla="*/ 639792 w 823200"/>
                    <a:gd name="connsiteY1028" fmla="*/ 245523 h 285582"/>
                    <a:gd name="connsiteX1029" fmla="*/ 638943 w 823200"/>
                    <a:gd name="connsiteY1029" fmla="*/ 244648 h 285582"/>
                    <a:gd name="connsiteX1030" fmla="*/ 637219 w 823200"/>
                    <a:gd name="connsiteY1030" fmla="*/ 245523 h 285582"/>
                    <a:gd name="connsiteX1031" fmla="*/ 636370 w 823200"/>
                    <a:gd name="connsiteY1031" fmla="*/ 245523 h 285582"/>
                    <a:gd name="connsiteX1032" fmla="*/ 636370 w 823200"/>
                    <a:gd name="connsiteY1032" fmla="*/ 246372 h 285582"/>
                    <a:gd name="connsiteX1033" fmla="*/ 635521 w 823200"/>
                    <a:gd name="connsiteY1033" fmla="*/ 245523 h 285582"/>
                    <a:gd name="connsiteX1034" fmla="*/ 634672 w 823200"/>
                    <a:gd name="connsiteY1034" fmla="*/ 246372 h 285582"/>
                    <a:gd name="connsiteX1035" fmla="*/ 634672 w 823200"/>
                    <a:gd name="connsiteY1035" fmla="*/ 245523 h 285582"/>
                    <a:gd name="connsiteX1036" fmla="*/ 633823 w 823200"/>
                    <a:gd name="connsiteY1036" fmla="*/ 246372 h 285582"/>
                    <a:gd name="connsiteX1037" fmla="*/ 632974 w 823200"/>
                    <a:gd name="connsiteY1037" fmla="*/ 247220 h 285582"/>
                    <a:gd name="connsiteX1038" fmla="*/ 632098 w 823200"/>
                    <a:gd name="connsiteY1038" fmla="*/ 248917 h 285582"/>
                    <a:gd name="connsiteX1039" fmla="*/ 631249 w 823200"/>
                    <a:gd name="connsiteY1039" fmla="*/ 249765 h 285582"/>
                    <a:gd name="connsiteX1040" fmla="*/ 630400 w 823200"/>
                    <a:gd name="connsiteY1040" fmla="*/ 249765 h 285582"/>
                    <a:gd name="connsiteX1041" fmla="*/ 628702 w 823200"/>
                    <a:gd name="connsiteY1041" fmla="*/ 248917 h 285582"/>
                    <a:gd name="connsiteX1042" fmla="*/ 628702 w 823200"/>
                    <a:gd name="connsiteY1042" fmla="*/ 249765 h 285582"/>
                    <a:gd name="connsiteX1043" fmla="*/ 629551 w 823200"/>
                    <a:gd name="connsiteY1043" fmla="*/ 250640 h 285582"/>
                    <a:gd name="connsiteX1044" fmla="*/ 628702 w 823200"/>
                    <a:gd name="connsiteY1044" fmla="*/ 251488 h 285582"/>
                    <a:gd name="connsiteX1045" fmla="*/ 627853 w 823200"/>
                    <a:gd name="connsiteY1045" fmla="*/ 252337 h 285582"/>
                    <a:gd name="connsiteX1046" fmla="*/ 626129 w 823200"/>
                    <a:gd name="connsiteY1046" fmla="*/ 251488 h 285582"/>
                    <a:gd name="connsiteX1047" fmla="*/ 624431 w 823200"/>
                    <a:gd name="connsiteY1047" fmla="*/ 252337 h 285582"/>
                    <a:gd name="connsiteX1048" fmla="*/ 622733 w 823200"/>
                    <a:gd name="connsiteY1048" fmla="*/ 252337 h 285582"/>
                    <a:gd name="connsiteX1049" fmla="*/ 621884 w 823200"/>
                    <a:gd name="connsiteY1049" fmla="*/ 251488 h 285582"/>
                    <a:gd name="connsiteX1050" fmla="*/ 621008 w 823200"/>
                    <a:gd name="connsiteY1050" fmla="*/ 253185 h 285582"/>
                    <a:gd name="connsiteX1051" fmla="*/ 620159 w 823200"/>
                    <a:gd name="connsiteY1051" fmla="*/ 252337 h 285582"/>
                    <a:gd name="connsiteX1052" fmla="*/ 620159 w 823200"/>
                    <a:gd name="connsiteY1052" fmla="*/ 250640 h 285582"/>
                    <a:gd name="connsiteX1053" fmla="*/ 618462 w 823200"/>
                    <a:gd name="connsiteY1053" fmla="*/ 250640 h 285582"/>
                    <a:gd name="connsiteX1054" fmla="*/ 618462 w 823200"/>
                    <a:gd name="connsiteY1054" fmla="*/ 251488 h 285582"/>
                    <a:gd name="connsiteX1055" fmla="*/ 616764 w 823200"/>
                    <a:gd name="connsiteY1055" fmla="*/ 252337 h 285582"/>
                    <a:gd name="connsiteX1056" fmla="*/ 616764 w 823200"/>
                    <a:gd name="connsiteY1056" fmla="*/ 253185 h 285582"/>
                    <a:gd name="connsiteX1057" fmla="*/ 615888 w 823200"/>
                    <a:gd name="connsiteY1057" fmla="*/ 253185 h 285582"/>
                    <a:gd name="connsiteX1058" fmla="*/ 615039 w 823200"/>
                    <a:gd name="connsiteY1058" fmla="*/ 254033 h 285582"/>
                    <a:gd name="connsiteX1059" fmla="*/ 614190 w 823200"/>
                    <a:gd name="connsiteY1059" fmla="*/ 254882 h 285582"/>
                    <a:gd name="connsiteX1060" fmla="*/ 613341 w 823200"/>
                    <a:gd name="connsiteY1060" fmla="*/ 254033 h 285582"/>
                    <a:gd name="connsiteX1061" fmla="*/ 612492 w 823200"/>
                    <a:gd name="connsiteY1061" fmla="*/ 254033 h 285582"/>
                    <a:gd name="connsiteX1062" fmla="*/ 611643 w 823200"/>
                    <a:gd name="connsiteY1062" fmla="*/ 255757 h 285582"/>
                    <a:gd name="connsiteX1063" fmla="*/ 611643 w 823200"/>
                    <a:gd name="connsiteY1063" fmla="*/ 256605 h 285582"/>
                    <a:gd name="connsiteX1064" fmla="*/ 610794 w 823200"/>
                    <a:gd name="connsiteY1064" fmla="*/ 257453 h 285582"/>
                    <a:gd name="connsiteX1065" fmla="*/ 609919 w 823200"/>
                    <a:gd name="connsiteY1065" fmla="*/ 258302 h 285582"/>
                    <a:gd name="connsiteX1066" fmla="*/ 601402 w 823200"/>
                    <a:gd name="connsiteY1066" fmla="*/ 260847 h 285582"/>
                    <a:gd name="connsiteX1067" fmla="*/ 601402 w 823200"/>
                    <a:gd name="connsiteY1067" fmla="*/ 264267 h 285582"/>
                    <a:gd name="connsiteX1068" fmla="*/ 602251 w 823200"/>
                    <a:gd name="connsiteY1068" fmla="*/ 264267 h 285582"/>
                    <a:gd name="connsiteX1069" fmla="*/ 602251 w 823200"/>
                    <a:gd name="connsiteY1069" fmla="*/ 265115 h 285582"/>
                    <a:gd name="connsiteX1070" fmla="*/ 602251 w 823200"/>
                    <a:gd name="connsiteY1070" fmla="*/ 265964 h 285582"/>
                    <a:gd name="connsiteX1071" fmla="*/ 601402 w 823200"/>
                    <a:gd name="connsiteY1071" fmla="*/ 265964 h 285582"/>
                    <a:gd name="connsiteX1072" fmla="*/ 599704 w 823200"/>
                    <a:gd name="connsiteY1072" fmla="*/ 266812 h 285582"/>
                    <a:gd name="connsiteX1073" fmla="*/ 598829 w 823200"/>
                    <a:gd name="connsiteY1073" fmla="*/ 266812 h 285582"/>
                    <a:gd name="connsiteX1074" fmla="*/ 597131 w 823200"/>
                    <a:gd name="connsiteY1074" fmla="*/ 267687 h 285582"/>
                    <a:gd name="connsiteX1075" fmla="*/ 597131 w 823200"/>
                    <a:gd name="connsiteY1075" fmla="*/ 266812 h 285582"/>
                    <a:gd name="connsiteX1076" fmla="*/ 597131 w 823200"/>
                    <a:gd name="connsiteY1076" fmla="*/ 265964 h 285582"/>
                    <a:gd name="connsiteX1077" fmla="*/ 596282 w 823200"/>
                    <a:gd name="connsiteY1077" fmla="*/ 265964 h 285582"/>
                    <a:gd name="connsiteX1078" fmla="*/ 596282 w 823200"/>
                    <a:gd name="connsiteY1078" fmla="*/ 265115 h 285582"/>
                    <a:gd name="connsiteX1079" fmla="*/ 595433 w 823200"/>
                    <a:gd name="connsiteY1079" fmla="*/ 265964 h 285582"/>
                    <a:gd name="connsiteX1080" fmla="*/ 595433 w 823200"/>
                    <a:gd name="connsiteY1080" fmla="*/ 265115 h 285582"/>
                    <a:gd name="connsiteX1081" fmla="*/ 594584 w 823200"/>
                    <a:gd name="connsiteY1081" fmla="*/ 265964 h 285582"/>
                    <a:gd name="connsiteX1082" fmla="*/ 593708 w 823200"/>
                    <a:gd name="connsiteY1082" fmla="*/ 265115 h 285582"/>
                    <a:gd name="connsiteX1083" fmla="*/ 593708 w 823200"/>
                    <a:gd name="connsiteY1083" fmla="*/ 264267 h 285582"/>
                    <a:gd name="connsiteX1084" fmla="*/ 592859 w 823200"/>
                    <a:gd name="connsiteY1084" fmla="*/ 264267 h 285582"/>
                    <a:gd name="connsiteX1085" fmla="*/ 592010 w 823200"/>
                    <a:gd name="connsiteY1085" fmla="*/ 263418 h 285582"/>
                    <a:gd name="connsiteX1086" fmla="*/ 592010 w 823200"/>
                    <a:gd name="connsiteY1086" fmla="*/ 264267 h 285582"/>
                    <a:gd name="connsiteX1087" fmla="*/ 590312 w 823200"/>
                    <a:gd name="connsiteY1087" fmla="*/ 263418 h 285582"/>
                    <a:gd name="connsiteX1088" fmla="*/ 587739 w 823200"/>
                    <a:gd name="connsiteY1088" fmla="*/ 259998 h 285582"/>
                    <a:gd name="connsiteX1089" fmla="*/ 586041 w 823200"/>
                    <a:gd name="connsiteY1089" fmla="*/ 259150 h 285582"/>
                    <a:gd name="connsiteX1090" fmla="*/ 578373 w 823200"/>
                    <a:gd name="connsiteY1090" fmla="*/ 258302 h 285582"/>
                    <a:gd name="connsiteX1091" fmla="*/ 573253 w 823200"/>
                    <a:gd name="connsiteY1091" fmla="*/ 260847 h 285582"/>
                    <a:gd name="connsiteX1092" fmla="*/ 568132 w 823200"/>
                    <a:gd name="connsiteY1092" fmla="*/ 260847 h 285582"/>
                    <a:gd name="connsiteX1093" fmla="*/ 567283 w 823200"/>
                    <a:gd name="connsiteY1093" fmla="*/ 259150 h 285582"/>
                    <a:gd name="connsiteX1094" fmla="*/ 566434 w 823200"/>
                    <a:gd name="connsiteY1094" fmla="*/ 258302 h 285582"/>
                    <a:gd name="connsiteX1095" fmla="*/ 563861 w 823200"/>
                    <a:gd name="connsiteY1095" fmla="*/ 258302 h 285582"/>
                    <a:gd name="connsiteX1096" fmla="*/ 563012 w 823200"/>
                    <a:gd name="connsiteY1096" fmla="*/ 259150 h 285582"/>
                    <a:gd name="connsiteX1097" fmla="*/ 563861 w 823200"/>
                    <a:gd name="connsiteY1097" fmla="*/ 259150 h 285582"/>
                    <a:gd name="connsiteX1098" fmla="*/ 561314 w 823200"/>
                    <a:gd name="connsiteY1098" fmla="*/ 259998 h 285582"/>
                    <a:gd name="connsiteX1099" fmla="*/ 560465 w 823200"/>
                    <a:gd name="connsiteY1099" fmla="*/ 259998 h 285582"/>
                    <a:gd name="connsiteX1100" fmla="*/ 558740 w 823200"/>
                    <a:gd name="connsiteY1100" fmla="*/ 261722 h 285582"/>
                    <a:gd name="connsiteX1101" fmla="*/ 557043 w 823200"/>
                    <a:gd name="connsiteY1101" fmla="*/ 265115 h 285582"/>
                    <a:gd name="connsiteX1102" fmla="*/ 557892 w 823200"/>
                    <a:gd name="connsiteY1102" fmla="*/ 265964 h 285582"/>
                    <a:gd name="connsiteX1103" fmla="*/ 557892 w 823200"/>
                    <a:gd name="connsiteY1103" fmla="*/ 266812 h 285582"/>
                    <a:gd name="connsiteX1104" fmla="*/ 555345 w 823200"/>
                    <a:gd name="connsiteY1104" fmla="*/ 268535 h 285582"/>
                    <a:gd name="connsiteX1105" fmla="*/ 555345 w 823200"/>
                    <a:gd name="connsiteY1105" fmla="*/ 270232 h 285582"/>
                    <a:gd name="connsiteX1106" fmla="*/ 556194 w 823200"/>
                    <a:gd name="connsiteY1106" fmla="*/ 271080 h 285582"/>
                    <a:gd name="connsiteX1107" fmla="*/ 556194 w 823200"/>
                    <a:gd name="connsiteY1107" fmla="*/ 271929 h 285582"/>
                    <a:gd name="connsiteX1108" fmla="*/ 555345 w 823200"/>
                    <a:gd name="connsiteY1108" fmla="*/ 271929 h 285582"/>
                    <a:gd name="connsiteX1109" fmla="*/ 554469 w 823200"/>
                    <a:gd name="connsiteY1109" fmla="*/ 272804 h 285582"/>
                    <a:gd name="connsiteX1110" fmla="*/ 553620 w 823200"/>
                    <a:gd name="connsiteY1110" fmla="*/ 272804 h 285582"/>
                    <a:gd name="connsiteX1111" fmla="*/ 551073 w 823200"/>
                    <a:gd name="connsiteY1111" fmla="*/ 270232 h 285582"/>
                    <a:gd name="connsiteX1112" fmla="*/ 547651 w 823200"/>
                    <a:gd name="connsiteY1112" fmla="*/ 268535 h 285582"/>
                    <a:gd name="connsiteX1113" fmla="*/ 545104 w 823200"/>
                    <a:gd name="connsiteY1113" fmla="*/ 264267 h 285582"/>
                    <a:gd name="connsiteX1114" fmla="*/ 541681 w 823200"/>
                    <a:gd name="connsiteY1114" fmla="*/ 264267 h 285582"/>
                    <a:gd name="connsiteX1115" fmla="*/ 540832 w 823200"/>
                    <a:gd name="connsiteY1115" fmla="*/ 262570 h 285582"/>
                    <a:gd name="connsiteX1116" fmla="*/ 540832 w 823200"/>
                    <a:gd name="connsiteY1116" fmla="*/ 264267 h 285582"/>
                    <a:gd name="connsiteX1117" fmla="*/ 539983 w 823200"/>
                    <a:gd name="connsiteY1117" fmla="*/ 262570 h 285582"/>
                    <a:gd name="connsiteX1118" fmla="*/ 540832 w 823200"/>
                    <a:gd name="connsiteY1118" fmla="*/ 259998 h 285582"/>
                    <a:gd name="connsiteX1119" fmla="*/ 538285 w 823200"/>
                    <a:gd name="connsiteY1119" fmla="*/ 256605 h 285582"/>
                    <a:gd name="connsiteX1120" fmla="*/ 537410 w 823200"/>
                    <a:gd name="connsiteY1120" fmla="*/ 255757 h 285582"/>
                    <a:gd name="connsiteX1121" fmla="*/ 534014 w 823200"/>
                    <a:gd name="connsiteY1121" fmla="*/ 254033 h 285582"/>
                    <a:gd name="connsiteX1122" fmla="*/ 533165 w 823200"/>
                    <a:gd name="connsiteY1122" fmla="*/ 254033 h 285582"/>
                    <a:gd name="connsiteX1123" fmla="*/ 531440 w 823200"/>
                    <a:gd name="connsiteY1123" fmla="*/ 256605 h 285582"/>
                    <a:gd name="connsiteX1124" fmla="*/ 529742 w 823200"/>
                    <a:gd name="connsiteY1124" fmla="*/ 257453 h 285582"/>
                    <a:gd name="connsiteX1125" fmla="*/ 527169 w 823200"/>
                    <a:gd name="connsiteY1125" fmla="*/ 259150 h 285582"/>
                    <a:gd name="connsiteX1126" fmla="*/ 526320 w 823200"/>
                    <a:gd name="connsiteY1126" fmla="*/ 258302 h 285582"/>
                    <a:gd name="connsiteX1127" fmla="*/ 526320 w 823200"/>
                    <a:gd name="connsiteY1127" fmla="*/ 257453 h 285582"/>
                    <a:gd name="connsiteX1128" fmla="*/ 526320 w 823200"/>
                    <a:gd name="connsiteY1128" fmla="*/ 255757 h 285582"/>
                    <a:gd name="connsiteX1129" fmla="*/ 528044 w 823200"/>
                    <a:gd name="connsiteY1129" fmla="*/ 254033 h 285582"/>
                    <a:gd name="connsiteX1130" fmla="*/ 522924 w 823200"/>
                    <a:gd name="connsiteY1130" fmla="*/ 250640 h 285582"/>
                    <a:gd name="connsiteX1131" fmla="*/ 521199 w 823200"/>
                    <a:gd name="connsiteY1131" fmla="*/ 251488 h 285582"/>
                    <a:gd name="connsiteX1132" fmla="*/ 518652 w 823200"/>
                    <a:gd name="connsiteY1132" fmla="*/ 254033 h 285582"/>
                    <a:gd name="connsiteX1133" fmla="*/ 518652 w 823200"/>
                    <a:gd name="connsiteY1133" fmla="*/ 253185 h 285582"/>
                    <a:gd name="connsiteX1134" fmla="*/ 518652 w 823200"/>
                    <a:gd name="connsiteY1134" fmla="*/ 252337 h 285582"/>
                    <a:gd name="connsiteX1135" fmla="*/ 518652 w 823200"/>
                    <a:gd name="connsiteY1135" fmla="*/ 251488 h 285582"/>
                    <a:gd name="connsiteX1136" fmla="*/ 518652 w 823200"/>
                    <a:gd name="connsiteY1136" fmla="*/ 249765 h 285582"/>
                    <a:gd name="connsiteX1137" fmla="*/ 517803 w 823200"/>
                    <a:gd name="connsiteY1137" fmla="*/ 249765 h 285582"/>
                    <a:gd name="connsiteX1138" fmla="*/ 516954 w 823200"/>
                    <a:gd name="connsiteY1138" fmla="*/ 248068 h 285582"/>
                    <a:gd name="connsiteX1139" fmla="*/ 516954 w 823200"/>
                    <a:gd name="connsiteY1139" fmla="*/ 247220 h 285582"/>
                    <a:gd name="connsiteX1140" fmla="*/ 516954 w 823200"/>
                    <a:gd name="connsiteY1140" fmla="*/ 246372 h 285582"/>
                    <a:gd name="connsiteX1141" fmla="*/ 515230 w 823200"/>
                    <a:gd name="connsiteY1141" fmla="*/ 244648 h 285582"/>
                    <a:gd name="connsiteX1142" fmla="*/ 514381 w 823200"/>
                    <a:gd name="connsiteY1142" fmla="*/ 243800 h 285582"/>
                    <a:gd name="connsiteX1143" fmla="*/ 512683 w 823200"/>
                    <a:gd name="connsiteY1143" fmla="*/ 242103 h 285582"/>
                    <a:gd name="connsiteX1144" fmla="*/ 510109 w 823200"/>
                    <a:gd name="connsiteY1144" fmla="*/ 238683 h 285582"/>
                    <a:gd name="connsiteX1145" fmla="*/ 508411 w 823200"/>
                    <a:gd name="connsiteY1145" fmla="*/ 236986 h 285582"/>
                    <a:gd name="connsiteX1146" fmla="*/ 508411 w 823200"/>
                    <a:gd name="connsiteY1146" fmla="*/ 236138 h 285582"/>
                    <a:gd name="connsiteX1147" fmla="*/ 508411 w 823200"/>
                    <a:gd name="connsiteY1147" fmla="*/ 235290 h 285582"/>
                    <a:gd name="connsiteX1148" fmla="*/ 506713 w 823200"/>
                    <a:gd name="connsiteY1148" fmla="*/ 235290 h 285582"/>
                    <a:gd name="connsiteX1149" fmla="*/ 505864 w 823200"/>
                    <a:gd name="connsiteY1149" fmla="*/ 233593 h 285582"/>
                    <a:gd name="connsiteX1150" fmla="*/ 497321 w 823200"/>
                    <a:gd name="connsiteY1150" fmla="*/ 230173 h 285582"/>
                    <a:gd name="connsiteX1151" fmla="*/ 495624 w 823200"/>
                    <a:gd name="connsiteY1151" fmla="*/ 228476 h 285582"/>
                    <a:gd name="connsiteX1152" fmla="*/ 493050 w 823200"/>
                    <a:gd name="connsiteY1152" fmla="*/ 226753 h 285582"/>
                    <a:gd name="connsiteX1153" fmla="*/ 491352 w 823200"/>
                    <a:gd name="connsiteY1153" fmla="*/ 226753 h 285582"/>
                    <a:gd name="connsiteX1154" fmla="*/ 488805 w 823200"/>
                    <a:gd name="connsiteY1154" fmla="*/ 226753 h 285582"/>
                    <a:gd name="connsiteX1155" fmla="*/ 485383 w 823200"/>
                    <a:gd name="connsiteY1155" fmla="*/ 223360 h 285582"/>
                    <a:gd name="connsiteX1156" fmla="*/ 486232 w 823200"/>
                    <a:gd name="connsiteY1156" fmla="*/ 222485 h 285582"/>
                    <a:gd name="connsiteX1157" fmla="*/ 486232 w 823200"/>
                    <a:gd name="connsiteY1157" fmla="*/ 219940 h 285582"/>
                    <a:gd name="connsiteX1158" fmla="*/ 486232 w 823200"/>
                    <a:gd name="connsiteY1158" fmla="*/ 219091 h 285582"/>
                    <a:gd name="connsiteX1159" fmla="*/ 483685 w 823200"/>
                    <a:gd name="connsiteY1159" fmla="*/ 219091 h 285582"/>
                    <a:gd name="connsiteX1160" fmla="*/ 481960 w 823200"/>
                    <a:gd name="connsiteY1160" fmla="*/ 218243 h 285582"/>
                    <a:gd name="connsiteX1161" fmla="*/ 481111 w 823200"/>
                    <a:gd name="connsiteY1161" fmla="*/ 218243 h 285582"/>
                    <a:gd name="connsiteX1162" fmla="*/ 479413 w 823200"/>
                    <a:gd name="connsiteY1162" fmla="*/ 217394 h 285582"/>
                    <a:gd name="connsiteX1163" fmla="*/ 476840 w 823200"/>
                    <a:gd name="connsiteY1163" fmla="*/ 219940 h 285582"/>
                    <a:gd name="connsiteX1164" fmla="*/ 474293 w 823200"/>
                    <a:gd name="connsiteY1164" fmla="*/ 219091 h 285582"/>
                    <a:gd name="connsiteX1165" fmla="*/ 472595 w 823200"/>
                    <a:gd name="connsiteY1165" fmla="*/ 219940 h 285582"/>
                    <a:gd name="connsiteX1166" fmla="*/ 470870 w 823200"/>
                    <a:gd name="connsiteY1166" fmla="*/ 221636 h 285582"/>
                    <a:gd name="connsiteX1167" fmla="*/ 470021 w 823200"/>
                    <a:gd name="connsiteY1167" fmla="*/ 223360 h 285582"/>
                    <a:gd name="connsiteX1168" fmla="*/ 470870 w 823200"/>
                    <a:gd name="connsiteY1168" fmla="*/ 224208 h 285582"/>
                    <a:gd name="connsiteX1169" fmla="*/ 470021 w 823200"/>
                    <a:gd name="connsiteY1169" fmla="*/ 225056 h 285582"/>
                    <a:gd name="connsiteX1170" fmla="*/ 466625 w 823200"/>
                    <a:gd name="connsiteY1170" fmla="*/ 225056 h 285582"/>
                    <a:gd name="connsiteX1171" fmla="*/ 464901 w 823200"/>
                    <a:gd name="connsiteY1171" fmla="*/ 224208 h 285582"/>
                    <a:gd name="connsiteX1172" fmla="*/ 464052 w 823200"/>
                    <a:gd name="connsiteY1172" fmla="*/ 223360 h 285582"/>
                    <a:gd name="connsiteX1173" fmla="*/ 464901 w 823200"/>
                    <a:gd name="connsiteY1173" fmla="*/ 222485 h 285582"/>
                    <a:gd name="connsiteX1174" fmla="*/ 464901 w 823200"/>
                    <a:gd name="connsiteY1174" fmla="*/ 221636 h 285582"/>
                    <a:gd name="connsiteX1175" fmla="*/ 461505 w 823200"/>
                    <a:gd name="connsiteY1175" fmla="*/ 223360 h 285582"/>
                    <a:gd name="connsiteX1176" fmla="*/ 461505 w 823200"/>
                    <a:gd name="connsiteY1176" fmla="*/ 221636 h 285582"/>
                    <a:gd name="connsiteX1177" fmla="*/ 459780 w 823200"/>
                    <a:gd name="connsiteY1177" fmla="*/ 222485 h 285582"/>
                    <a:gd name="connsiteX1178" fmla="*/ 459780 w 823200"/>
                    <a:gd name="connsiteY1178" fmla="*/ 221636 h 285582"/>
                    <a:gd name="connsiteX1179" fmla="*/ 460656 w 823200"/>
                    <a:gd name="connsiteY1179" fmla="*/ 220788 h 285582"/>
                    <a:gd name="connsiteX1180" fmla="*/ 461505 w 823200"/>
                    <a:gd name="connsiteY1180" fmla="*/ 219940 h 285582"/>
                    <a:gd name="connsiteX1181" fmla="*/ 461505 w 823200"/>
                    <a:gd name="connsiteY1181" fmla="*/ 219091 h 285582"/>
                    <a:gd name="connsiteX1182" fmla="*/ 461505 w 823200"/>
                    <a:gd name="connsiteY1182" fmla="*/ 217394 h 285582"/>
                    <a:gd name="connsiteX1183" fmla="*/ 459780 w 823200"/>
                    <a:gd name="connsiteY1183" fmla="*/ 216520 h 285582"/>
                    <a:gd name="connsiteX1184" fmla="*/ 458931 w 823200"/>
                    <a:gd name="connsiteY1184" fmla="*/ 214823 h 285582"/>
                    <a:gd name="connsiteX1185" fmla="*/ 458931 w 823200"/>
                    <a:gd name="connsiteY1185" fmla="*/ 213974 h 285582"/>
                    <a:gd name="connsiteX1186" fmla="*/ 457233 w 823200"/>
                    <a:gd name="connsiteY1186" fmla="*/ 212278 h 285582"/>
                    <a:gd name="connsiteX1187" fmla="*/ 456384 w 823200"/>
                    <a:gd name="connsiteY1187" fmla="*/ 210554 h 285582"/>
                    <a:gd name="connsiteX1188" fmla="*/ 455535 w 823200"/>
                    <a:gd name="connsiteY1188" fmla="*/ 209706 h 285582"/>
                    <a:gd name="connsiteX1189" fmla="*/ 455535 w 823200"/>
                    <a:gd name="connsiteY1189" fmla="*/ 208858 h 285582"/>
                    <a:gd name="connsiteX1190" fmla="*/ 454660 w 823200"/>
                    <a:gd name="connsiteY1190" fmla="*/ 208858 h 285582"/>
                    <a:gd name="connsiteX1191" fmla="*/ 453811 w 823200"/>
                    <a:gd name="connsiteY1191" fmla="*/ 208009 h 285582"/>
                    <a:gd name="connsiteX1192" fmla="*/ 453811 w 823200"/>
                    <a:gd name="connsiteY1192" fmla="*/ 206313 h 285582"/>
                    <a:gd name="connsiteX1193" fmla="*/ 452113 w 823200"/>
                    <a:gd name="connsiteY1193" fmla="*/ 204589 h 285582"/>
                    <a:gd name="connsiteX1194" fmla="*/ 451264 w 823200"/>
                    <a:gd name="connsiteY1194" fmla="*/ 205438 h 285582"/>
                    <a:gd name="connsiteX1195" fmla="*/ 450415 w 823200"/>
                    <a:gd name="connsiteY1195" fmla="*/ 205438 h 285582"/>
                    <a:gd name="connsiteX1196" fmla="*/ 449566 w 823200"/>
                    <a:gd name="connsiteY1196" fmla="*/ 205438 h 285582"/>
                    <a:gd name="connsiteX1197" fmla="*/ 446992 w 823200"/>
                    <a:gd name="connsiteY1197" fmla="*/ 208009 h 285582"/>
                    <a:gd name="connsiteX1198" fmla="*/ 446143 w 823200"/>
                    <a:gd name="connsiteY1198" fmla="*/ 208009 h 285582"/>
                    <a:gd name="connsiteX1199" fmla="*/ 443596 w 823200"/>
                    <a:gd name="connsiteY1199" fmla="*/ 209706 h 285582"/>
                    <a:gd name="connsiteX1200" fmla="*/ 444445 w 823200"/>
                    <a:gd name="connsiteY1200" fmla="*/ 210554 h 285582"/>
                    <a:gd name="connsiteX1201" fmla="*/ 444445 w 823200"/>
                    <a:gd name="connsiteY1201" fmla="*/ 212278 h 285582"/>
                    <a:gd name="connsiteX1202" fmla="*/ 442721 w 823200"/>
                    <a:gd name="connsiteY1202" fmla="*/ 213974 h 285582"/>
                    <a:gd name="connsiteX1203" fmla="*/ 443596 w 823200"/>
                    <a:gd name="connsiteY1203" fmla="*/ 214823 h 285582"/>
                    <a:gd name="connsiteX1204" fmla="*/ 442721 w 823200"/>
                    <a:gd name="connsiteY1204" fmla="*/ 219940 h 285582"/>
                    <a:gd name="connsiteX1205" fmla="*/ 441872 w 823200"/>
                    <a:gd name="connsiteY1205" fmla="*/ 220788 h 285582"/>
                    <a:gd name="connsiteX1206" fmla="*/ 441023 w 823200"/>
                    <a:gd name="connsiteY1206" fmla="*/ 222485 h 285582"/>
                    <a:gd name="connsiteX1207" fmla="*/ 439325 w 823200"/>
                    <a:gd name="connsiteY1207" fmla="*/ 224208 h 285582"/>
                    <a:gd name="connsiteX1208" fmla="*/ 437600 w 823200"/>
                    <a:gd name="connsiteY1208" fmla="*/ 225056 h 285582"/>
                    <a:gd name="connsiteX1209" fmla="*/ 437600 w 823200"/>
                    <a:gd name="connsiteY1209" fmla="*/ 225905 h 285582"/>
                    <a:gd name="connsiteX1210" fmla="*/ 436751 w 823200"/>
                    <a:gd name="connsiteY1210" fmla="*/ 228476 h 285582"/>
                    <a:gd name="connsiteX1211" fmla="*/ 435902 w 823200"/>
                    <a:gd name="connsiteY1211" fmla="*/ 227601 h 285582"/>
                    <a:gd name="connsiteX1212" fmla="*/ 434205 w 823200"/>
                    <a:gd name="connsiteY1212" fmla="*/ 228476 h 285582"/>
                    <a:gd name="connsiteX1213" fmla="*/ 433356 w 823200"/>
                    <a:gd name="connsiteY1213" fmla="*/ 230173 h 285582"/>
                    <a:gd name="connsiteX1214" fmla="*/ 429933 w 823200"/>
                    <a:gd name="connsiteY1214" fmla="*/ 233593 h 285582"/>
                    <a:gd name="connsiteX1215" fmla="*/ 429084 w 823200"/>
                    <a:gd name="connsiteY1215" fmla="*/ 235290 h 285582"/>
                    <a:gd name="connsiteX1216" fmla="*/ 428235 w 823200"/>
                    <a:gd name="connsiteY1216" fmla="*/ 236138 h 285582"/>
                    <a:gd name="connsiteX1217" fmla="*/ 427386 w 823200"/>
                    <a:gd name="connsiteY1217" fmla="*/ 236986 h 285582"/>
                    <a:gd name="connsiteX1218" fmla="*/ 427386 w 823200"/>
                    <a:gd name="connsiteY1218" fmla="*/ 237835 h 285582"/>
                    <a:gd name="connsiteX1219" fmla="*/ 425662 w 823200"/>
                    <a:gd name="connsiteY1219" fmla="*/ 239558 h 285582"/>
                    <a:gd name="connsiteX1220" fmla="*/ 424813 w 823200"/>
                    <a:gd name="connsiteY1220" fmla="*/ 242103 h 285582"/>
                    <a:gd name="connsiteX1221" fmla="*/ 423115 w 823200"/>
                    <a:gd name="connsiteY1221" fmla="*/ 242952 h 285582"/>
                    <a:gd name="connsiteX1222" fmla="*/ 422266 w 823200"/>
                    <a:gd name="connsiteY1222" fmla="*/ 242952 h 285582"/>
                    <a:gd name="connsiteX1223" fmla="*/ 420541 w 823200"/>
                    <a:gd name="connsiteY1223" fmla="*/ 242952 h 285582"/>
                    <a:gd name="connsiteX1224" fmla="*/ 418843 w 823200"/>
                    <a:gd name="connsiteY1224" fmla="*/ 242952 h 285582"/>
                    <a:gd name="connsiteX1225" fmla="*/ 417994 w 823200"/>
                    <a:gd name="connsiteY1225" fmla="*/ 244648 h 285582"/>
                    <a:gd name="connsiteX1226" fmla="*/ 416296 w 823200"/>
                    <a:gd name="connsiteY1226" fmla="*/ 244648 h 285582"/>
                    <a:gd name="connsiteX1227" fmla="*/ 415421 w 823200"/>
                    <a:gd name="connsiteY1227" fmla="*/ 244648 h 285582"/>
                    <a:gd name="connsiteX1228" fmla="*/ 413723 w 823200"/>
                    <a:gd name="connsiteY1228" fmla="*/ 245523 h 285582"/>
                    <a:gd name="connsiteX1229" fmla="*/ 412025 w 823200"/>
                    <a:gd name="connsiteY1229" fmla="*/ 245523 h 285582"/>
                    <a:gd name="connsiteX1230" fmla="*/ 410327 w 823200"/>
                    <a:gd name="connsiteY1230" fmla="*/ 245523 h 285582"/>
                    <a:gd name="connsiteX1231" fmla="*/ 409451 w 823200"/>
                    <a:gd name="connsiteY1231" fmla="*/ 246372 h 285582"/>
                    <a:gd name="connsiteX1232" fmla="*/ 406904 w 823200"/>
                    <a:gd name="connsiteY1232" fmla="*/ 248917 h 285582"/>
                    <a:gd name="connsiteX1233" fmla="*/ 404331 w 823200"/>
                    <a:gd name="connsiteY1233" fmla="*/ 251488 h 285582"/>
                    <a:gd name="connsiteX1234" fmla="*/ 402633 w 823200"/>
                    <a:gd name="connsiteY1234" fmla="*/ 254882 h 285582"/>
                    <a:gd name="connsiteX1235" fmla="*/ 402633 w 823200"/>
                    <a:gd name="connsiteY1235" fmla="*/ 255757 h 285582"/>
                    <a:gd name="connsiteX1236" fmla="*/ 402633 w 823200"/>
                    <a:gd name="connsiteY1236" fmla="*/ 257453 h 285582"/>
                    <a:gd name="connsiteX1237" fmla="*/ 399237 w 823200"/>
                    <a:gd name="connsiteY1237" fmla="*/ 260847 h 285582"/>
                    <a:gd name="connsiteX1238" fmla="*/ 396663 w 823200"/>
                    <a:gd name="connsiteY1238" fmla="*/ 261722 h 285582"/>
                    <a:gd name="connsiteX1239" fmla="*/ 392392 w 823200"/>
                    <a:gd name="connsiteY1239" fmla="*/ 265964 h 285582"/>
                    <a:gd name="connsiteX1240" fmla="*/ 390694 w 823200"/>
                    <a:gd name="connsiteY1240" fmla="*/ 260847 h 285582"/>
                    <a:gd name="connsiteX1241" fmla="*/ 386422 w 823200"/>
                    <a:gd name="connsiteY1241" fmla="*/ 251488 h 285582"/>
                    <a:gd name="connsiteX1242" fmla="*/ 387271 w 823200"/>
                    <a:gd name="connsiteY1242" fmla="*/ 249765 h 285582"/>
                    <a:gd name="connsiteX1243" fmla="*/ 385573 w 823200"/>
                    <a:gd name="connsiteY1243" fmla="*/ 245523 h 285582"/>
                    <a:gd name="connsiteX1244" fmla="*/ 383875 w 823200"/>
                    <a:gd name="connsiteY1244" fmla="*/ 242952 h 285582"/>
                    <a:gd name="connsiteX1245" fmla="*/ 383026 w 823200"/>
                    <a:gd name="connsiteY1245" fmla="*/ 242103 h 285582"/>
                    <a:gd name="connsiteX1246" fmla="*/ 382177 w 823200"/>
                    <a:gd name="connsiteY1246" fmla="*/ 241255 h 285582"/>
                    <a:gd name="connsiteX1247" fmla="*/ 381302 w 823200"/>
                    <a:gd name="connsiteY1247" fmla="*/ 237835 h 285582"/>
                    <a:gd name="connsiteX1248" fmla="*/ 383875 w 823200"/>
                    <a:gd name="connsiteY1248" fmla="*/ 235290 h 285582"/>
                    <a:gd name="connsiteX1249" fmla="*/ 382177 w 823200"/>
                    <a:gd name="connsiteY1249" fmla="*/ 235290 h 285582"/>
                    <a:gd name="connsiteX1250" fmla="*/ 381302 w 823200"/>
                    <a:gd name="connsiteY1250" fmla="*/ 233593 h 285582"/>
                    <a:gd name="connsiteX1251" fmla="*/ 382177 w 823200"/>
                    <a:gd name="connsiteY1251" fmla="*/ 231870 h 285582"/>
                    <a:gd name="connsiteX1252" fmla="*/ 384724 w 823200"/>
                    <a:gd name="connsiteY1252" fmla="*/ 230173 h 285582"/>
                    <a:gd name="connsiteX1253" fmla="*/ 385573 w 823200"/>
                    <a:gd name="connsiteY1253" fmla="*/ 229325 h 285582"/>
                    <a:gd name="connsiteX1254" fmla="*/ 385573 w 823200"/>
                    <a:gd name="connsiteY1254" fmla="*/ 228476 h 285582"/>
                    <a:gd name="connsiteX1255" fmla="*/ 384724 w 823200"/>
                    <a:gd name="connsiteY1255" fmla="*/ 225905 h 285582"/>
                    <a:gd name="connsiteX1256" fmla="*/ 382177 w 823200"/>
                    <a:gd name="connsiteY1256" fmla="*/ 223360 h 285582"/>
                    <a:gd name="connsiteX1257" fmla="*/ 382177 w 823200"/>
                    <a:gd name="connsiteY1257" fmla="*/ 221636 h 285582"/>
                    <a:gd name="connsiteX1258" fmla="*/ 379604 w 823200"/>
                    <a:gd name="connsiteY1258" fmla="*/ 221636 h 285582"/>
                    <a:gd name="connsiteX1259" fmla="*/ 377906 w 823200"/>
                    <a:gd name="connsiteY1259" fmla="*/ 222485 h 285582"/>
                    <a:gd name="connsiteX1260" fmla="*/ 377057 w 823200"/>
                    <a:gd name="connsiteY1260" fmla="*/ 222485 h 285582"/>
                    <a:gd name="connsiteX1261" fmla="*/ 373634 w 823200"/>
                    <a:gd name="connsiteY1261" fmla="*/ 225905 h 285582"/>
                    <a:gd name="connsiteX1262" fmla="*/ 371061 w 823200"/>
                    <a:gd name="connsiteY1262" fmla="*/ 228476 h 285582"/>
                    <a:gd name="connsiteX1263" fmla="*/ 368514 w 823200"/>
                    <a:gd name="connsiteY1263" fmla="*/ 227601 h 285582"/>
                    <a:gd name="connsiteX1264" fmla="*/ 366816 w 823200"/>
                    <a:gd name="connsiteY1264" fmla="*/ 226753 h 285582"/>
                    <a:gd name="connsiteX1265" fmla="*/ 365092 w 823200"/>
                    <a:gd name="connsiteY1265" fmla="*/ 225905 h 285582"/>
                    <a:gd name="connsiteX1266" fmla="*/ 361696 w 823200"/>
                    <a:gd name="connsiteY1266" fmla="*/ 223360 h 285582"/>
                    <a:gd name="connsiteX1267" fmla="*/ 359122 w 823200"/>
                    <a:gd name="connsiteY1267" fmla="*/ 220788 h 285582"/>
                    <a:gd name="connsiteX1268" fmla="*/ 357424 w 823200"/>
                    <a:gd name="connsiteY1268" fmla="*/ 218243 h 285582"/>
                    <a:gd name="connsiteX1269" fmla="*/ 356575 w 823200"/>
                    <a:gd name="connsiteY1269" fmla="*/ 216520 h 285582"/>
                    <a:gd name="connsiteX1270" fmla="*/ 356575 w 823200"/>
                    <a:gd name="connsiteY1270" fmla="*/ 215671 h 285582"/>
                    <a:gd name="connsiteX1271" fmla="*/ 357424 w 823200"/>
                    <a:gd name="connsiteY1271" fmla="*/ 214823 h 285582"/>
                    <a:gd name="connsiteX1272" fmla="*/ 357424 w 823200"/>
                    <a:gd name="connsiteY1272" fmla="*/ 213974 h 285582"/>
                    <a:gd name="connsiteX1273" fmla="*/ 358273 w 823200"/>
                    <a:gd name="connsiteY1273" fmla="*/ 213126 h 285582"/>
                    <a:gd name="connsiteX1274" fmla="*/ 361696 w 823200"/>
                    <a:gd name="connsiteY1274" fmla="*/ 210554 h 285582"/>
                    <a:gd name="connsiteX1275" fmla="*/ 362545 w 823200"/>
                    <a:gd name="connsiteY1275" fmla="*/ 208858 h 285582"/>
                    <a:gd name="connsiteX1276" fmla="*/ 363394 w 823200"/>
                    <a:gd name="connsiteY1276" fmla="*/ 205438 h 285582"/>
                    <a:gd name="connsiteX1277" fmla="*/ 361696 w 823200"/>
                    <a:gd name="connsiteY1277" fmla="*/ 203741 h 285582"/>
                    <a:gd name="connsiteX1278" fmla="*/ 358273 w 823200"/>
                    <a:gd name="connsiteY1278" fmla="*/ 201196 h 285582"/>
                    <a:gd name="connsiteX1279" fmla="*/ 353153 w 823200"/>
                    <a:gd name="connsiteY1279" fmla="*/ 200321 h 285582"/>
                    <a:gd name="connsiteX1280" fmla="*/ 350606 w 823200"/>
                    <a:gd name="connsiteY1280" fmla="*/ 201196 h 285582"/>
                    <a:gd name="connsiteX1281" fmla="*/ 346334 w 823200"/>
                    <a:gd name="connsiteY1281" fmla="*/ 208009 h 285582"/>
                    <a:gd name="connsiteX1282" fmla="*/ 345485 w 823200"/>
                    <a:gd name="connsiteY1282" fmla="*/ 209706 h 285582"/>
                    <a:gd name="connsiteX1283" fmla="*/ 345485 w 823200"/>
                    <a:gd name="connsiteY1283" fmla="*/ 217394 h 285582"/>
                    <a:gd name="connsiteX1284" fmla="*/ 343787 w 823200"/>
                    <a:gd name="connsiteY1284" fmla="*/ 220788 h 285582"/>
                    <a:gd name="connsiteX1285" fmla="*/ 342912 w 823200"/>
                    <a:gd name="connsiteY1285" fmla="*/ 220788 h 285582"/>
                    <a:gd name="connsiteX1286" fmla="*/ 341214 w 823200"/>
                    <a:gd name="connsiteY1286" fmla="*/ 221636 h 285582"/>
                    <a:gd name="connsiteX1287" fmla="*/ 337818 w 823200"/>
                    <a:gd name="connsiteY1287" fmla="*/ 219940 h 285582"/>
                    <a:gd name="connsiteX1288" fmla="*/ 336093 w 823200"/>
                    <a:gd name="connsiteY1288" fmla="*/ 216520 h 285582"/>
                    <a:gd name="connsiteX1289" fmla="*/ 335244 w 823200"/>
                    <a:gd name="connsiteY1289" fmla="*/ 214823 h 285582"/>
                    <a:gd name="connsiteX1290" fmla="*/ 335244 w 823200"/>
                    <a:gd name="connsiteY1290" fmla="*/ 212278 h 285582"/>
                    <a:gd name="connsiteX1291" fmla="*/ 334395 w 823200"/>
                    <a:gd name="connsiteY1291" fmla="*/ 208009 h 285582"/>
                    <a:gd name="connsiteX1292" fmla="*/ 333546 w 823200"/>
                    <a:gd name="connsiteY1292" fmla="*/ 205438 h 285582"/>
                    <a:gd name="connsiteX1293" fmla="*/ 331822 w 823200"/>
                    <a:gd name="connsiteY1293" fmla="*/ 203741 h 285582"/>
                    <a:gd name="connsiteX1294" fmla="*/ 329275 w 823200"/>
                    <a:gd name="connsiteY1294" fmla="*/ 202893 h 285582"/>
                    <a:gd name="connsiteX1295" fmla="*/ 325852 w 823200"/>
                    <a:gd name="connsiteY1295" fmla="*/ 199473 h 285582"/>
                    <a:gd name="connsiteX1296" fmla="*/ 322456 w 823200"/>
                    <a:gd name="connsiteY1296" fmla="*/ 196928 h 285582"/>
                    <a:gd name="connsiteX1297" fmla="*/ 321607 w 823200"/>
                    <a:gd name="connsiteY1297" fmla="*/ 196079 h 285582"/>
                    <a:gd name="connsiteX1298" fmla="*/ 320732 w 823200"/>
                    <a:gd name="connsiteY1298" fmla="*/ 196079 h 285582"/>
                    <a:gd name="connsiteX1299" fmla="*/ 314762 w 823200"/>
                    <a:gd name="connsiteY1299" fmla="*/ 195231 h 285582"/>
                    <a:gd name="connsiteX1300" fmla="*/ 313064 w 823200"/>
                    <a:gd name="connsiteY1300" fmla="*/ 195231 h 285582"/>
                    <a:gd name="connsiteX1301" fmla="*/ 311366 w 823200"/>
                    <a:gd name="connsiteY1301" fmla="*/ 196079 h 285582"/>
                    <a:gd name="connsiteX1302" fmla="*/ 306246 w 823200"/>
                    <a:gd name="connsiteY1302" fmla="*/ 196928 h 285582"/>
                    <a:gd name="connsiteX1303" fmla="*/ 303673 w 823200"/>
                    <a:gd name="connsiteY1303" fmla="*/ 197776 h 285582"/>
                    <a:gd name="connsiteX1304" fmla="*/ 302824 w 823200"/>
                    <a:gd name="connsiteY1304" fmla="*/ 197776 h 285582"/>
                    <a:gd name="connsiteX1305" fmla="*/ 301975 w 823200"/>
                    <a:gd name="connsiteY1305" fmla="*/ 197776 h 285582"/>
                    <a:gd name="connsiteX1306" fmla="*/ 301126 w 823200"/>
                    <a:gd name="connsiteY1306" fmla="*/ 196928 h 285582"/>
                    <a:gd name="connsiteX1307" fmla="*/ 299428 w 823200"/>
                    <a:gd name="connsiteY1307" fmla="*/ 196079 h 285582"/>
                    <a:gd name="connsiteX1308" fmla="*/ 297703 w 823200"/>
                    <a:gd name="connsiteY1308" fmla="*/ 192659 h 285582"/>
                    <a:gd name="connsiteX1309" fmla="*/ 294307 w 823200"/>
                    <a:gd name="connsiteY1309" fmla="*/ 190962 h 285582"/>
                    <a:gd name="connsiteX1310" fmla="*/ 292583 w 823200"/>
                    <a:gd name="connsiteY1310" fmla="*/ 189266 h 285582"/>
                    <a:gd name="connsiteX1311" fmla="*/ 291734 w 823200"/>
                    <a:gd name="connsiteY1311" fmla="*/ 189266 h 285582"/>
                    <a:gd name="connsiteX1312" fmla="*/ 288338 w 823200"/>
                    <a:gd name="connsiteY1312" fmla="*/ 188391 h 285582"/>
                    <a:gd name="connsiteX1313" fmla="*/ 284915 w 823200"/>
                    <a:gd name="connsiteY1313" fmla="*/ 187543 h 285582"/>
                    <a:gd name="connsiteX1314" fmla="*/ 280644 w 823200"/>
                    <a:gd name="connsiteY1314" fmla="*/ 186694 h 285582"/>
                    <a:gd name="connsiteX1315" fmla="*/ 277248 w 823200"/>
                    <a:gd name="connsiteY1315" fmla="*/ 185846 h 285582"/>
                    <a:gd name="connsiteX1316" fmla="*/ 277248 w 823200"/>
                    <a:gd name="connsiteY1316" fmla="*/ 184997 h 285582"/>
                    <a:gd name="connsiteX1317" fmla="*/ 275523 w 823200"/>
                    <a:gd name="connsiteY1317" fmla="*/ 183274 h 285582"/>
                    <a:gd name="connsiteX1318" fmla="*/ 274674 w 823200"/>
                    <a:gd name="connsiteY1318" fmla="*/ 184149 h 285582"/>
                    <a:gd name="connsiteX1319" fmla="*/ 273825 w 823200"/>
                    <a:gd name="connsiteY1319" fmla="*/ 184997 h 285582"/>
                    <a:gd name="connsiteX1320" fmla="*/ 271278 w 823200"/>
                    <a:gd name="connsiteY1320" fmla="*/ 185846 h 285582"/>
                    <a:gd name="connsiteX1321" fmla="*/ 268705 w 823200"/>
                    <a:gd name="connsiteY1321" fmla="*/ 184997 h 285582"/>
                    <a:gd name="connsiteX1322" fmla="*/ 268705 w 823200"/>
                    <a:gd name="connsiteY1322" fmla="*/ 185846 h 285582"/>
                    <a:gd name="connsiteX1323" fmla="*/ 267856 w 823200"/>
                    <a:gd name="connsiteY1323" fmla="*/ 185846 h 285582"/>
                    <a:gd name="connsiteX1324" fmla="*/ 267007 w 823200"/>
                    <a:gd name="connsiteY1324" fmla="*/ 184997 h 285582"/>
                    <a:gd name="connsiteX1325" fmla="*/ 266158 w 823200"/>
                    <a:gd name="connsiteY1325" fmla="*/ 184149 h 285582"/>
                    <a:gd name="connsiteX1326" fmla="*/ 265282 w 823200"/>
                    <a:gd name="connsiteY1326" fmla="*/ 182426 h 285582"/>
                    <a:gd name="connsiteX1327" fmla="*/ 265282 w 823200"/>
                    <a:gd name="connsiteY1327" fmla="*/ 181577 h 285582"/>
                    <a:gd name="connsiteX1328" fmla="*/ 265282 w 823200"/>
                    <a:gd name="connsiteY1328" fmla="*/ 177309 h 285582"/>
                    <a:gd name="connsiteX1329" fmla="*/ 266158 w 823200"/>
                    <a:gd name="connsiteY1329" fmla="*/ 176461 h 285582"/>
                    <a:gd name="connsiteX1330" fmla="*/ 265282 w 823200"/>
                    <a:gd name="connsiteY1330" fmla="*/ 174764 h 285582"/>
                    <a:gd name="connsiteX1331" fmla="*/ 264433 w 823200"/>
                    <a:gd name="connsiteY1331" fmla="*/ 173916 h 285582"/>
                    <a:gd name="connsiteX1332" fmla="*/ 262735 w 823200"/>
                    <a:gd name="connsiteY1332" fmla="*/ 173067 h 285582"/>
                    <a:gd name="connsiteX1333" fmla="*/ 261886 w 823200"/>
                    <a:gd name="connsiteY1333" fmla="*/ 170496 h 285582"/>
                    <a:gd name="connsiteX1334" fmla="*/ 261886 w 823200"/>
                    <a:gd name="connsiteY1334" fmla="*/ 169647 h 285582"/>
                    <a:gd name="connsiteX1335" fmla="*/ 261886 w 823200"/>
                    <a:gd name="connsiteY1335" fmla="*/ 168799 h 285582"/>
                    <a:gd name="connsiteX1336" fmla="*/ 261037 w 823200"/>
                    <a:gd name="connsiteY1336" fmla="*/ 167102 h 285582"/>
                    <a:gd name="connsiteX1337" fmla="*/ 260188 w 823200"/>
                    <a:gd name="connsiteY1337" fmla="*/ 166227 h 285582"/>
                    <a:gd name="connsiteX1338" fmla="*/ 258464 w 823200"/>
                    <a:gd name="connsiteY1338" fmla="*/ 166227 h 285582"/>
                    <a:gd name="connsiteX1339" fmla="*/ 255068 w 823200"/>
                    <a:gd name="connsiteY1339" fmla="*/ 166227 h 285582"/>
                    <a:gd name="connsiteX1340" fmla="*/ 253343 w 823200"/>
                    <a:gd name="connsiteY1340" fmla="*/ 166227 h 285582"/>
                    <a:gd name="connsiteX1341" fmla="*/ 251645 w 823200"/>
                    <a:gd name="connsiteY1341" fmla="*/ 164531 h 285582"/>
                    <a:gd name="connsiteX1342" fmla="*/ 250796 w 823200"/>
                    <a:gd name="connsiteY1342" fmla="*/ 163682 h 285582"/>
                    <a:gd name="connsiteX1343" fmla="*/ 249947 w 823200"/>
                    <a:gd name="connsiteY1343" fmla="*/ 162834 h 285582"/>
                    <a:gd name="connsiteX1344" fmla="*/ 249098 w 823200"/>
                    <a:gd name="connsiteY1344" fmla="*/ 162834 h 285582"/>
                    <a:gd name="connsiteX1345" fmla="*/ 248223 w 823200"/>
                    <a:gd name="connsiteY1345" fmla="*/ 162834 h 285582"/>
                    <a:gd name="connsiteX1346" fmla="*/ 244827 w 823200"/>
                    <a:gd name="connsiteY1346" fmla="*/ 163682 h 285582"/>
                    <a:gd name="connsiteX1347" fmla="*/ 243978 w 823200"/>
                    <a:gd name="connsiteY1347" fmla="*/ 163682 h 285582"/>
                    <a:gd name="connsiteX1348" fmla="*/ 243103 w 823200"/>
                    <a:gd name="connsiteY1348" fmla="*/ 166227 h 285582"/>
                    <a:gd name="connsiteX1349" fmla="*/ 241405 w 823200"/>
                    <a:gd name="connsiteY1349" fmla="*/ 166227 h 285582"/>
                    <a:gd name="connsiteX1350" fmla="*/ 239707 w 823200"/>
                    <a:gd name="connsiteY1350" fmla="*/ 166227 h 285582"/>
                    <a:gd name="connsiteX1351" fmla="*/ 238858 w 823200"/>
                    <a:gd name="connsiteY1351" fmla="*/ 167102 h 285582"/>
                    <a:gd name="connsiteX1352" fmla="*/ 238858 w 823200"/>
                    <a:gd name="connsiteY1352" fmla="*/ 168799 h 285582"/>
                    <a:gd name="connsiteX1353" fmla="*/ 236284 w 823200"/>
                    <a:gd name="connsiteY1353" fmla="*/ 170496 h 285582"/>
                    <a:gd name="connsiteX1354" fmla="*/ 231164 w 823200"/>
                    <a:gd name="connsiteY1354" fmla="*/ 172192 h 285582"/>
                    <a:gd name="connsiteX1355" fmla="*/ 230315 w 823200"/>
                    <a:gd name="connsiteY1355" fmla="*/ 173067 h 285582"/>
                    <a:gd name="connsiteX1356" fmla="*/ 226919 w 823200"/>
                    <a:gd name="connsiteY1356" fmla="*/ 173916 h 285582"/>
                    <a:gd name="connsiteX1357" fmla="*/ 226043 w 823200"/>
                    <a:gd name="connsiteY1357" fmla="*/ 174764 h 285582"/>
                    <a:gd name="connsiteX1358" fmla="*/ 225194 w 823200"/>
                    <a:gd name="connsiteY1358" fmla="*/ 175612 h 285582"/>
                    <a:gd name="connsiteX1359" fmla="*/ 225194 w 823200"/>
                    <a:gd name="connsiteY1359" fmla="*/ 176461 h 285582"/>
                    <a:gd name="connsiteX1360" fmla="*/ 220074 w 823200"/>
                    <a:gd name="connsiteY1360" fmla="*/ 178157 h 285582"/>
                    <a:gd name="connsiteX1361" fmla="*/ 217527 w 823200"/>
                    <a:gd name="connsiteY1361" fmla="*/ 178157 h 285582"/>
                    <a:gd name="connsiteX1362" fmla="*/ 214953 w 823200"/>
                    <a:gd name="connsiteY1362" fmla="*/ 179032 h 285582"/>
                    <a:gd name="connsiteX1363" fmla="*/ 213255 w 823200"/>
                    <a:gd name="connsiteY1363" fmla="*/ 179032 h 285582"/>
                    <a:gd name="connsiteX1364" fmla="*/ 209859 w 823200"/>
                    <a:gd name="connsiteY1364" fmla="*/ 179032 h 285582"/>
                    <a:gd name="connsiteX1365" fmla="*/ 208984 w 823200"/>
                    <a:gd name="connsiteY1365" fmla="*/ 181577 h 285582"/>
                    <a:gd name="connsiteX1366" fmla="*/ 210708 w 823200"/>
                    <a:gd name="connsiteY1366" fmla="*/ 184997 h 285582"/>
                    <a:gd name="connsiteX1367" fmla="*/ 211557 w 823200"/>
                    <a:gd name="connsiteY1367" fmla="*/ 189266 h 285582"/>
                    <a:gd name="connsiteX1368" fmla="*/ 211557 w 823200"/>
                    <a:gd name="connsiteY1368" fmla="*/ 190114 h 285582"/>
                    <a:gd name="connsiteX1369" fmla="*/ 211557 w 823200"/>
                    <a:gd name="connsiteY1369" fmla="*/ 191811 h 285582"/>
                    <a:gd name="connsiteX1370" fmla="*/ 212406 w 823200"/>
                    <a:gd name="connsiteY1370" fmla="*/ 194356 h 285582"/>
                    <a:gd name="connsiteX1371" fmla="*/ 211557 w 823200"/>
                    <a:gd name="connsiteY1371" fmla="*/ 195231 h 285582"/>
                    <a:gd name="connsiteX1372" fmla="*/ 210708 w 823200"/>
                    <a:gd name="connsiteY1372" fmla="*/ 196079 h 285582"/>
                    <a:gd name="connsiteX1373" fmla="*/ 209859 w 823200"/>
                    <a:gd name="connsiteY1373" fmla="*/ 196928 h 285582"/>
                    <a:gd name="connsiteX1374" fmla="*/ 208135 w 823200"/>
                    <a:gd name="connsiteY1374" fmla="*/ 196928 h 285582"/>
                    <a:gd name="connsiteX1375" fmla="*/ 202165 w 823200"/>
                    <a:gd name="connsiteY1375" fmla="*/ 196079 h 285582"/>
                    <a:gd name="connsiteX1376" fmla="*/ 197045 w 823200"/>
                    <a:gd name="connsiteY1376" fmla="*/ 199473 h 285582"/>
                    <a:gd name="connsiteX1377" fmla="*/ 195347 w 823200"/>
                    <a:gd name="connsiteY1377" fmla="*/ 199473 h 285582"/>
                    <a:gd name="connsiteX1378" fmla="*/ 193649 w 823200"/>
                    <a:gd name="connsiteY1378" fmla="*/ 198624 h 285582"/>
                    <a:gd name="connsiteX1379" fmla="*/ 186804 w 823200"/>
                    <a:gd name="connsiteY1379" fmla="*/ 200321 h 285582"/>
                    <a:gd name="connsiteX1380" fmla="*/ 184257 w 823200"/>
                    <a:gd name="connsiteY1380" fmla="*/ 201196 h 285582"/>
                    <a:gd name="connsiteX1381" fmla="*/ 183408 w 823200"/>
                    <a:gd name="connsiteY1381" fmla="*/ 202044 h 285582"/>
                    <a:gd name="connsiteX1382" fmla="*/ 183408 w 823200"/>
                    <a:gd name="connsiteY1382" fmla="*/ 203741 h 285582"/>
                    <a:gd name="connsiteX1383" fmla="*/ 183408 w 823200"/>
                    <a:gd name="connsiteY1383" fmla="*/ 204589 h 285582"/>
                    <a:gd name="connsiteX1384" fmla="*/ 183408 w 823200"/>
                    <a:gd name="connsiteY1384" fmla="*/ 205438 h 285582"/>
                    <a:gd name="connsiteX1385" fmla="*/ 185955 w 823200"/>
                    <a:gd name="connsiteY1385" fmla="*/ 210554 h 285582"/>
                    <a:gd name="connsiteX1386" fmla="*/ 186804 w 823200"/>
                    <a:gd name="connsiteY1386" fmla="*/ 213974 h 285582"/>
                    <a:gd name="connsiteX1387" fmla="*/ 184257 w 823200"/>
                    <a:gd name="connsiteY1387" fmla="*/ 219091 h 285582"/>
                    <a:gd name="connsiteX1388" fmla="*/ 182559 w 823200"/>
                    <a:gd name="connsiteY1388" fmla="*/ 219940 h 285582"/>
                    <a:gd name="connsiteX1389" fmla="*/ 181684 w 823200"/>
                    <a:gd name="connsiteY1389" fmla="*/ 222485 h 285582"/>
                    <a:gd name="connsiteX1390" fmla="*/ 180835 w 823200"/>
                    <a:gd name="connsiteY1390" fmla="*/ 223360 h 285582"/>
                    <a:gd name="connsiteX1391" fmla="*/ 175714 w 823200"/>
                    <a:gd name="connsiteY1391" fmla="*/ 229325 h 285582"/>
                    <a:gd name="connsiteX1392" fmla="*/ 173167 w 823200"/>
                    <a:gd name="connsiteY1392" fmla="*/ 230173 h 285582"/>
                    <a:gd name="connsiteX1393" fmla="*/ 171469 w 823200"/>
                    <a:gd name="connsiteY1393" fmla="*/ 231021 h 285582"/>
                    <a:gd name="connsiteX1394" fmla="*/ 170594 w 823200"/>
                    <a:gd name="connsiteY1394" fmla="*/ 231021 h 285582"/>
                    <a:gd name="connsiteX1395" fmla="*/ 166349 w 823200"/>
                    <a:gd name="connsiteY1395" fmla="*/ 231021 h 285582"/>
                    <a:gd name="connsiteX1396" fmla="*/ 162926 w 823200"/>
                    <a:gd name="connsiteY1396" fmla="*/ 231021 h 285582"/>
                    <a:gd name="connsiteX1397" fmla="*/ 161228 w 823200"/>
                    <a:gd name="connsiteY1397" fmla="*/ 232718 h 285582"/>
                    <a:gd name="connsiteX1398" fmla="*/ 159504 w 823200"/>
                    <a:gd name="connsiteY1398" fmla="*/ 234441 h 285582"/>
                    <a:gd name="connsiteX1399" fmla="*/ 154410 w 823200"/>
                    <a:gd name="connsiteY1399" fmla="*/ 236986 h 285582"/>
                    <a:gd name="connsiteX1400" fmla="*/ 151836 w 823200"/>
                    <a:gd name="connsiteY1400" fmla="*/ 236986 h 285582"/>
                    <a:gd name="connsiteX1401" fmla="*/ 150138 w 823200"/>
                    <a:gd name="connsiteY1401" fmla="*/ 236986 h 285582"/>
                    <a:gd name="connsiteX1402" fmla="*/ 149289 w 823200"/>
                    <a:gd name="connsiteY1402" fmla="*/ 235290 h 285582"/>
                    <a:gd name="connsiteX1403" fmla="*/ 146716 w 823200"/>
                    <a:gd name="connsiteY1403" fmla="*/ 233593 h 285582"/>
                    <a:gd name="connsiteX1404" fmla="*/ 144169 w 823200"/>
                    <a:gd name="connsiteY1404" fmla="*/ 231021 h 285582"/>
                    <a:gd name="connsiteX1405" fmla="*/ 143320 w 823200"/>
                    <a:gd name="connsiteY1405" fmla="*/ 231021 h 285582"/>
                    <a:gd name="connsiteX1406" fmla="*/ 142444 w 823200"/>
                    <a:gd name="connsiteY1406" fmla="*/ 230173 h 285582"/>
                    <a:gd name="connsiteX1407" fmla="*/ 141595 w 823200"/>
                    <a:gd name="connsiteY1407" fmla="*/ 230173 h 285582"/>
                    <a:gd name="connsiteX1408" fmla="*/ 139897 w 823200"/>
                    <a:gd name="connsiteY1408" fmla="*/ 230173 h 285582"/>
                    <a:gd name="connsiteX1409" fmla="*/ 139048 w 823200"/>
                    <a:gd name="connsiteY1409" fmla="*/ 231021 h 285582"/>
                    <a:gd name="connsiteX1410" fmla="*/ 136475 w 823200"/>
                    <a:gd name="connsiteY1410" fmla="*/ 233593 h 285582"/>
                    <a:gd name="connsiteX1411" fmla="*/ 134777 w 823200"/>
                    <a:gd name="connsiteY1411" fmla="*/ 238683 h 285582"/>
                    <a:gd name="connsiteX1412" fmla="*/ 133928 w 823200"/>
                    <a:gd name="connsiteY1412" fmla="*/ 242952 h 285582"/>
                    <a:gd name="connsiteX1413" fmla="*/ 134777 w 823200"/>
                    <a:gd name="connsiteY1413" fmla="*/ 246372 h 285582"/>
                    <a:gd name="connsiteX1414" fmla="*/ 133928 w 823200"/>
                    <a:gd name="connsiteY1414" fmla="*/ 248917 h 285582"/>
                    <a:gd name="connsiteX1415" fmla="*/ 132230 w 823200"/>
                    <a:gd name="connsiteY1415" fmla="*/ 258302 h 285582"/>
                    <a:gd name="connsiteX1416" fmla="*/ 130505 w 823200"/>
                    <a:gd name="connsiteY1416" fmla="*/ 259998 h 285582"/>
                    <a:gd name="connsiteX1417" fmla="*/ 128807 w 823200"/>
                    <a:gd name="connsiteY1417" fmla="*/ 265115 h 285582"/>
                    <a:gd name="connsiteX1418" fmla="*/ 128807 w 823200"/>
                    <a:gd name="connsiteY1418" fmla="*/ 265964 h 285582"/>
                    <a:gd name="connsiteX1419" fmla="*/ 128807 w 823200"/>
                    <a:gd name="connsiteY1419" fmla="*/ 268535 h 285582"/>
                    <a:gd name="connsiteX1420" fmla="*/ 125385 w 823200"/>
                    <a:gd name="connsiteY1420" fmla="*/ 271929 h 285582"/>
                    <a:gd name="connsiteX1421" fmla="*/ 124536 w 823200"/>
                    <a:gd name="connsiteY1421" fmla="*/ 271929 h 285582"/>
                    <a:gd name="connsiteX1422" fmla="*/ 121989 w 823200"/>
                    <a:gd name="connsiteY1422" fmla="*/ 271080 h 285582"/>
                    <a:gd name="connsiteX1423" fmla="*/ 119416 w 823200"/>
                    <a:gd name="connsiteY1423" fmla="*/ 268535 h 285582"/>
                    <a:gd name="connsiteX1424" fmla="*/ 117718 w 823200"/>
                    <a:gd name="connsiteY1424" fmla="*/ 268535 h 285582"/>
                    <a:gd name="connsiteX1425" fmla="*/ 116020 w 823200"/>
                    <a:gd name="connsiteY1425" fmla="*/ 270232 h 285582"/>
                    <a:gd name="connsiteX1426" fmla="*/ 113446 w 823200"/>
                    <a:gd name="connsiteY1426" fmla="*/ 275349 h 285582"/>
                    <a:gd name="connsiteX1427" fmla="*/ 111748 w 823200"/>
                    <a:gd name="connsiteY1427" fmla="*/ 277894 h 285582"/>
                    <a:gd name="connsiteX1428" fmla="*/ 110899 w 823200"/>
                    <a:gd name="connsiteY1428" fmla="*/ 277045 h 285582"/>
                    <a:gd name="connsiteX1429" fmla="*/ 108326 w 823200"/>
                    <a:gd name="connsiteY1429" fmla="*/ 276197 h 285582"/>
                    <a:gd name="connsiteX1430" fmla="*/ 107477 w 823200"/>
                    <a:gd name="connsiteY1430" fmla="*/ 276197 h 285582"/>
                    <a:gd name="connsiteX1431" fmla="*/ 106628 w 823200"/>
                    <a:gd name="connsiteY1431" fmla="*/ 276197 h 285582"/>
                    <a:gd name="connsiteX1432" fmla="*/ 104054 w 823200"/>
                    <a:gd name="connsiteY1432" fmla="*/ 277045 h 285582"/>
                    <a:gd name="connsiteX1433" fmla="*/ 103205 w 823200"/>
                    <a:gd name="connsiteY1433" fmla="*/ 277894 h 285582"/>
                    <a:gd name="connsiteX1434" fmla="*/ 102356 w 823200"/>
                    <a:gd name="connsiteY1434" fmla="*/ 281314 h 285582"/>
                    <a:gd name="connsiteX1435" fmla="*/ 101507 w 823200"/>
                    <a:gd name="connsiteY1435" fmla="*/ 281314 h 285582"/>
                    <a:gd name="connsiteX1436" fmla="*/ 99809 w 823200"/>
                    <a:gd name="connsiteY1436" fmla="*/ 283010 h 285582"/>
                    <a:gd name="connsiteX1437" fmla="*/ 98960 w 823200"/>
                    <a:gd name="connsiteY1437" fmla="*/ 283885 h 285582"/>
                    <a:gd name="connsiteX1438" fmla="*/ 98085 w 823200"/>
                    <a:gd name="connsiteY1438" fmla="*/ 283885 h 285582"/>
                    <a:gd name="connsiteX1439" fmla="*/ 96387 w 823200"/>
                    <a:gd name="connsiteY1439" fmla="*/ 283885 h 285582"/>
                    <a:gd name="connsiteX1440" fmla="*/ 92115 w 823200"/>
                    <a:gd name="connsiteY1440" fmla="*/ 285582 h 285582"/>
                    <a:gd name="connsiteX1441" fmla="*/ 88719 w 823200"/>
                    <a:gd name="connsiteY1441" fmla="*/ 284734 h 285582"/>
                    <a:gd name="connsiteX1442" fmla="*/ 85297 w 823200"/>
                    <a:gd name="connsiteY1442" fmla="*/ 283885 h 285582"/>
                    <a:gd name="connsiteX1443" fmla="*/ 81025 w 823200"/>
                    <a:gd name="connsiteY1443" fmla="*/ 281314 h 285582"/>
                    <a:gd name="connsiteX1444" fmla="*/ 80176 w 823200"/>
                    <a:gd name="connsiteY1444" fmla="*/ 280465 h 285582"/>
                    <a:gd name="connsiteX1445" fmla="*/ 76780 w 823200"/>
                    <a:gd name="connsiteY1445" fmla="*/ 280465 h 285582"/>
                    <a:gd name="connsiteX1446" fmla="*/ 73358 w 823200"/>
                    <a:gd name="connsiteY1446" fmla="*/ 282162 h 285582"/>
                    <a:gd name="connsiteX1447" fmla="*/ 74207 w 823200"/>
                    <a:gd name="connsiteY1447" fmla="*/ 280465 h 285582"/>
                    <a:gd name="connsiteX1448" fmla="*/ 75056 w 823200"/>
                    <a:gd name="connsiteY1448" fmla="*/ 278769 h 285582"/>
                    <a:gd name="connsiteX1449" fmla="*/ 75056 w 823200"/>
                    <a:gd name="connsiteY1449" fmla="*/ 276197 h 285582"/>
                    <a:gd name="connsiteX1450" fmla="*/ 76780 w 823200"/>
                    <a:gd name="connsiteY1450" fmla="*/ 275349 h 285582"/>
                    <a:gd name="connsiteX1451" fmla="*/ 77629 w 823200"/>
                    <a:gd name="connsiteY1451" fmla="*/ 275349 h 285582"/>
                    <a:gd name="connsiteX1452" fmla="*/ 77629 w 823200"/>
                    <a:gd name="connsiteY1452" fmla="*/ 274500 h 285582"/>
                    <a:gd name="connsiteX1453" fmla="*/ 77629 w 823200"/>
                    <a:gd name="connsiteY1453" fmla="*/ 272804 h 285582"/>
                    <a:gd name="connsiteX1454" fmla="*/ 76780 w 823200"/>
                    <a:gd name="connsiteY1454" fmla="*/ 271080 h 285582"/>
                    <a:gd name="connsiteX1455" fmla="*/ 78478 w 823200"/>
                    <a:gd name="connsiteY1455" fmla="*/ 269384 h 285582"/>
                    <a:gd name="connsiteX1456" fmla="*/ 77629 w 823200"/>
                    <a:gd name="connsiteY1456" fmla="*/ 267687 h 285582"/>
                    <a:gd name="connsiteX1457" fmla="*/ 78478 w 823200"/>
                    <a:gd name="connsiteY1457" fmla="*/ 266812 h 285582"/>
                    <a:gd name="connsiteX1458" fmla="*/ 75905 w 823200"/>
                    <a:gd name="connsiteY1458" fmla="*/ 263418 h 285582"/>
                    <a:gd name="connsiteX1459" fmla="*/ 76780 w 823200"/>
                    <a:gd name="connsiteY1459" fmla="*/ 262570 h 285582"/>
                    <a:gd name="connsiteX1460" fmla="*/ 77629 w 823200"/>
                    <a:gd name="connsiteY1460" fmla="*/ 262570 h 285582"/>
                    <a:gd name="connsiteX1461" fmla="*/ 77629 w 823200"/>
                    <a:gd name="connsiteY1461" fmla="*/ 261722 h 285582"/>
                    <a:gd name="connsiteX1462" fmla="*/ 80176 w 823200"/>
                    <a:gd name="connsiteY1462" fmla="*/ 262570 h 285582"/>
                    <a:gd name="connsiteX1463" fmla="*/ 81874 w 823200"/>
                    <a:gd name="connsiteY1463" fmla="*/ 261722 h 285582"/>
                    <a:gd name="connsiteX1464" fmla="*/ 81874 w 823200"/>
                    <a:gd name="connsiteY1464" fmla="*/ 260847 h 285582"/>
                    <a:gd name="connsiteX1465" fmla="*/ 81874 w 823200"/>
                    <a:gd name="connsiteY1465" fmla="*/ 259998 h 285582"/>
                    <a:gd name="connsiteX1466" fmla="*/ 84448 w 823200"/>
                    <a:gd name="connsiteY1466" fmla="*/ 259150 h 285582"/>
                    <a:gd name="connsiteX1467" fmla="*/ 85297 w 823200"/>
                    <a:gd name="connsiteY1467" fmla="*/ 258302 h 285582"/>
                    <a:gd name="connsiteX1468" fmla="*/ 85297 w 823200"/>
                    <a:gd name="connsiteY1468" fmla="*/ 256605 h 285582"/>
                    <a:gd name="connsiteX1469" fmla="*/ 84448 w 823200"/>
                    <a:gd name="connsiteY1469" fmla="*/ 256605 h 285582"/>
                    <a:gd name="connsiteX1470" fmla="*/ 84448 w 823200"/>
                    <a:gd name="connsiteY1470" fmla="*/ 254882 h 285582"/>
                    <a:gd name="connsiteX1471" fmla="*/ 83599 w 823200"/>
                    <a:gd name="connsiteY1471" fmla="*/ 253185 h 285582"/>
                    <a:gd name="connsiteX1472" fmla="*/ 85297 w 823200"/>
                    <a:gd name="connsiteY1472" fmla="*/ 250640 h 285582"/>
                    <a:gd name="connsiteX1473" fmla="*/ 85297 w 823200"/>
                    <a:gd name="connsiteY1473" fmla="*/ 249765 h 285582"/>
                    <a:gd name="connsiteX1474" fmla="*/ 86146 w 823200"/>
                    <a:gd name="connsiteY1474" fmla="*/ 248068 h 285582"/>
                    <a:gd name="connsiteX1475" fmla="*/ 86146 w 823200"/>
                    <a:gd name="connsiteY1475" fmla="*/ 247220 h 285582"/>
                    <a:gd name="connsiteX1476" fmla="*/ 86146 w 823200"/>
                    <a:gd name="connsiteY1476" fmla="*/ 245523 h 285582"/>
                    <a:gd name="connsiteX1477" fmla="*/ 86995 w 823200"/>
                    <a:gd name="connsiteY1477" fmla="*/ 243800 h 285582"/>
                    <a:gd name="connsiteX1478" fmla="*/ 85297 w 823200"/>
                    <a:gd name="connsiteY1478" fmla="*/ 242952 h 285582"/>
                    <a:gd name="connsiteX1479" fmla="*/ 84448 w 823200"/>
                    <a:gd name="connsiteY1479" fmla="*/ 241255 h 285582"/>
                    <a:gd name="connsiteX1480" fmla="*/ 81874 w 823200"/>
                    <a:gd name="connsiteY1480" fmla="*/ 241255 h 285582"/>
                    <a:gd name="connsiteX1481" fmla="*/ 81025 w 823200"/>
                    <a:gd name="connsiteY1481" fmla="*/ 241255 h 285582"/>
                    <a:gd name="connsiteX1482" fmla="*/ 78478 w 823200"/>
                    <a:gd name="connsiteY1482" fmla="*/ 239558 h 285582"/>
                    <a:gd name="connsiteX1483" fmla="*/ 76780 w 823200"/>
                    <a:gd name="connsiteY1483" fmla="*/ 238683 h 285582"/>
                    <a:gd name="connsiteX1484" fmla="*/ 75905 w 823200"/>
                    <a:gd name="connsiteY1484" fmla="*/ 238683 h 285582"/>
                    <a:gd name="connsiteX1485" fmla="*/ 75905 w 823200"/>
                    <a:gd name="connsiteY1485" fmla="*/ 236986 h 285582"/>
                    <a:gd name="connsiteX1486" fmla="*/ 75056 w 823200"/>
                    <a:gd name="connsiteY1486" fmla="*/ 236986 h 285582"/>
                    <a:gd name="connsiteX1487" fmla="*/ 73358 w 823200"/>
                    <a:gd name="connsiteY1487" fmla="*/ 236138 h 285582"/>
                    <a:gd name="connsiteX1488" fmla="*/ 71660 w 823200"/>
                    <a:gd name="connsiteY1488" fmla="*/ 236986 h 285582"/>
                    <a:gd name="connsiteX1489" fmla="*/ 71660 w 823200"/>
                    <a:gd name="connsiteY1489" fmla="*/ 236138 h 285582"/>
                    <a:gd name="connsiteX1490" fmla="*/ 69935 w 823200"/>
                    <a:gd name="connsiteY1490" fmla="*/ 236138 h 285582"/>
                    <a:gd name="connsiteX1491" fmla="*/ 69086 w 823200"/>
                    <a:gd name="connsiteY1491" fmla="*/ 234441 h 285582"/>
                    <a:gd name="connsiteX1492" fmla="*/ 67388 w 823200"/>
                    <a:gd name="connsiteY1492" fmla="*/ 233593 h 285582"/>
                    <a:gd name="connsiteX1493" fmla="*/ 68237 w 823200"/>
                    <a:gd name="connsiteY1493" fmla="*/ 231870 h 285582"/>
                    <a:gd name="connsiteX1494" fmla="*/ 67388 w 823200"/>
                    <a:gd name="connsiteY1494" fmla="*/ 231021 h 285582"/>
                    <a:gd name="connsiteX1495" fmla="*/ 67388 w 823200"/>
                    <a:gd name="connsiteY1495" fmla="*/ 228476 h 285582"/>
                    <a:gd name="connsiteX1496" fmla="*/ 66539 w 823200"/>
                    <a:gd name="connsiteY1496" fmla="*/ 227601 h 285582"/>
                    <a:gd name="connsiteX1497" fmla="*/ 66539 w 823200"/>
                    <a:gd name="connsiteY1497" fmla="*/ 226753 h 285582"/>
                    <a:gd name="connsiteX1498" fmla="*/ 66539 w 823200"/>
                    <a:gd name="connsiteY1498" fmla="*/ 225905 h 285582"/>
                    <a:gd name="connsiteX1499" fmla="*/ 65690 w 823200"/>
                    <a:gd name="connsiteY1499" fmla="*/ 224208 h 285582"/>
                    <a:gd name="connsiteX1500" fmla="*/ 64815 w 823200"/>
                    <a:gd name="connsiteY1500" fmla="*/ 222485 h 285582"/>
                    <a:gd name="connsiteX1501" fmla="*/ 63966 w 823200"/>
                    <a:gd name="connsiteY1501" fmla="*/ 220788 h 285582"/>
                    <a:gd name="connsiteX1502" fmla="*/ 63966 w 823200"/>
                    <a:gd name="connsiteY1502" fmla="*/ 216520 h 285582"/>
                    <a:gd name="connsiteX1503" fmla="*/ 62268 w 823200"/>
                    <a:gd name="connsiteY1503" fmla="*/ 216520 h 285582"/>
                    <a:gd name="connsiteX1504" fmla="*/ 62268 w 823200"/>
                    <a:gd name="connsiteY1504" fmla="*/ 213126 h 285582"/>
                    <a:gd name="connsiteX1505" fmla="*/ 59694 w 823200"/>
                    <a:gd name="connsiteY1505" fmla="*/ 212278 h 285582"/>
                    <a:gd name="connsiteX1506" fmla="*/ 59694 w 823200"/>
                    <a:gd name="connsiteY1506" fmla="*/ 210554 h 285582"/>
                    <a:gd name="connsiteX1507" fmla="*/ 57997 w 823200"/>
                    <a:gd name="connsiteY1507" fmla="*/ 208858 h 285582"/>
                    <a:gd name="connsiteX1508" fmla="*/ 57997 w 823200"/>
                    <a:gd name="connsiteY1508" fmla="*/ 206313 h 285582"/>
                    <a:gd name="connsiteX1509" fmla="*/ 57997 w 823200"/>
                    <a:gd name="connsiteY1509" fmla="*/ 205438 h 285582"/>
                    <a:gd name="connsiteX1510" fmla="*/ 57148 w 823200"/>
                    <a:gd name="connsiteY1510" fmla="*/ 205438 h 285582"/>
                    <a:gd name="connsiteX1511" fmla="*/ 55450 w 823200"/>
                    <a:gd name="connsiteY1511" fmla="*/ 203741 h 285582"/>
                    <a:gd name="connsiteX1512" fmla="*/ 55450 w 823200"/>
                    <a:gd name="connsiteY1512" fmla="*/ 202044 h 285582"/>
                    <a:gd name="connsiteX1513" fmla="*/ 52027 w 823200"/>
                    <a:gd name="connsiteY1513" fmla="*/ 202893 h 285582"/>
                    <a:gd name="connsiteX1514" fmla="*/ 50329 w 823200"/>
                    <a:gd name="connsiteY1514" fmla="*/ 202893 h 285582"/>
                    <a:gd name="connsiteX1515" fmla="*/ 50329 w 823200"/>
                    <a:gd name="connsiteY1515" fmla="*/ 201196 h 285582"/>
                    <a:gd name="connsiteX1516" fmla="*/ 47756 w 823200"/>
                    <a:gd name="connsiteY1516" fmla="*/ 200321 h 285582"/>
                    <a:gd name="connsiteX1517" fmla="*/ 46058 w 823200"/>
                    <a:gd name="connsiteY1517" fmla="*/ 201196 h 285582"/>
                    <a:gd name="connsiteX1518" fmla="*/ 45209 w 823200"/>
                    <a:gd name="connsiteY1518" fmla="*/ 201196 h 285582"/>
                    <a:gd name="connsiteX1519" fmla="*/ 42635 w 823200"/>
                    <a:gd name="connsiteY1519" fmla="*/ 202893 h 285582"/>
                    <a:gd name="connsiteX1520" fmla="*/ 40937 w 823200"/>
                    <a:gd name="connsiteY1520" fmla="*/ 202044 h 285582"/>
                    <a:gd name="connsiteX1521" fmla="*/ 41786 w 823200"/>
                    <a:gd name="connsiteY1521" fmla="*/ 198624 h 285582"/>
                    <a:gd name="connsiteX1522" fmla="*/ 40937 w 823200"/>
                    <a:gd name="connsiteY1522" fmla="*/ 195231 h 285582"/>
                    <a:gd name="connsiteX1523" fmla="*/ 40088 w 823200"/>
                    <a:gd name="connsiteY1523" fmla="*/ 195231 h 285582"/>
                    <a:gd name="connsiteX1524" fmla="*/ 38390 w 823200"/>
                    <a:gd name="connsiteY1524" fmla="*/ 195231 h 285582"/>
                    <a:gd name="connsiteX1525" fmla="*/ 36666 w 823200"/>
                    <a:gd name="connsiteY1525" fmla="*/ 195231 h 285582"/>
                    <a:gd name="connsiteX1526" fmla="*/ 35817 w 823200"/>
                    <a:gd name="connsiteY1526" fmla="*/ 195231 h 285582"/>
                    <a:gd name="connsiteX1527" fmla="*/ 34968 w 823200"/>
                    <a:gd name="connsiteY1527" fmla="*/ 196079 h 285582"/>
                    <a:gd name="connsiteX1528" fmla="*/ 34968 w 823200"/>
                    <a:gd name="connsiteY1528" fmla="*/ 195231 h 285582"/>
                    <a:gd name="connsiteX1529" fmla="*/ 32421 w 823200"/>
                    <a:gd name="connsiteY1529" fmla="*/ 195231 h 285582"/>
                    <a:gd name="connsiteX1530" fmla="*/ 31545 w 823200"/>
                    <a:gd name="connsiteY1530" fmla="*/ 193508 h 285582"/>
                    <a:gd name="connsiteX1531" fmla="*/ 30696 w 823200"/>
                    <a:gd name="connsiteY1531" fmla="*/ 192659 h 285582"/>
                    <a:gd name="connsiteX1532" fmla="*/ 30696 w 823200"/>
                    <a:gd name="connsiteY1532" fmla="*/ 191811 h 285582"/>
                    <a:gd name="connsiteX1533" fmla="*/ 29847 w 823200"/>
                    <a:gd name="connsiteY1533" fmla="*/ 190962 h 285582"/>
                    <a:gd name="connsiteX1534" fmla="*/ 28998 w 823200"/>
                    <a:gd name="connsiteY1534" fmla="*/ 189266 h 285582"/>
                    <a:gd name="connsiteX1535" fmla="*/ 28998 w 823200"/>
                    <a:gd name="connsiteY1535" fmla="*/ 188391 h 285582"/>
                    <a:gd name="connsiteX1536" fmla="*/ 29847 w 823200"/>
                    <a:gd name="connsiteY1536" fmla="*/ 187543 h 285582"/>
                    <a:gd name="connsiteX1537" fmla="*/ 29847 w 823200"/>
                    <a:gd name="connsiteY1537" fmla="*/ 186694 h 285582"/>
                    <a:gd name="connsiteX1538" fmla="*/ 30696 w 823200"/>
                    <a:gd name="connsiteY1538" fmla="*/ 184997 h 285582"/>
                    <a:gd name="connsiteX1539" fmla="*/ 24727 w 823200"/>
                    <a:gd name="connsiteY1539" fmla="*/ 185846 h 285582"/>
                    <a:gd name="connsiteX1540" fmla="*/ 23878 w 823200"/>
                    <a:gd name="connsiteY1540" fmla="*/ 184997 h 285582"/>
                    <a:gd name="connsiteX1541" fmla="*/ 23029 w 823200"/>
                    <a:gd name="connsiteY1541" fmla="*/ 185846 h 285582"/>
                    <a:gd name="connsiteX1542" fmla="*/ 22180 w 823200"/>
                    <a:gd name="connsiteY1542" fmla="*/ 184997 h 285582"/>
                    <a:gd name="connsiteX1543" fmla="*/ 21331 w 823200"/>
                    <a:gd name="connsiteY1543" fmla="*/ 185846 h 285582"/>
                    <a:gd name="connsiteX1544" fmla="*/ 20455 w 823200"/>
                    <a:gd name="connsiteY1544" fmla="*/ 184997 h 285582"/>
                    <a:gd name="connsiteX1545" fmla="*/ 19606 w 823200"/>
                    <a:gd name="connsiteY1545" fmla="*/ 185846 h 285582"/>
                    <a:gd name="connsiteX1546" fmla="*/ 17059 w 823200"/>
                    <a:gd name="connsiteY1546" fmla="*/ 184997 h 285582"/>
                    <a:gd name="connsiteX1547" fmla="*/ 16210 w 823200"/>
                    <a:gd name="connsiteY1547" fmla="*/ 184997 h 285582"/>
                    <a:gd name="connsiteX1548" fmla="*/ 15361 w 823200"/>
                    <a:gd name="connsiteY1548" fmla="*/ 185846 h 285582"/>
                    <a:gd name="connsiteX1549" fmla="*/ 15361 w 823200"/>
                    <a:gd name="connsiteY1549" fmla="*/ 186694 h 285582"/>
                    <a:gd name="connsiteX1550" fmla="*/ 12788 w 823200"/>
                    <a:gd name="connsiteY1550" fmla="*/ 186694 h 285582"/>
                    <a:gd name="connsiteX1551" fmla="*/ 11090 w 823200"/>
                    <a:gd name="connsiteY1551" fmla="*/ 188391 h 285582"/>
                    <a:gd name="connsiteX1552" fmla="*/ 9365 w 823200"/>
                    <a:gd name="connsiteY1552" fmla="*/ 189266 h 285582"/>
                    <a:gd name="connsiteX1553" fmla="*/ 8516 w 823200"/>
                    <a:gd name="connsiteY1553" fmla="*/ 189266 h 285582"/>
                    <a:gd name="connsiteX1554" fmla="*/ 5969 w 823200"/>
                    <a:gd name="connsiteY1554" fmla="*/ 187543 h 285582"/>
                    <a:gd name="connsiteX1555" fmla="*/ 3396 w 823200"/>
                    <a:gd name="connsiteY1555" fmla="*/ 187543 h 285582"/>
                    <a:gd name="connsiteX1556" fmla="*/ 0 w 823200"/>
                    <a:gd name="connsiteY1556" fmla="*/ 184997 h 28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Lst>
                  <a:rect l="l" t="t" r="r" b="b"/>
                  <a:pathLst>
                    <a:path w="823200" h="285582">
                      <a:moveTo>
                        <a:pt x="0" y="184997"/>
                      </a:moveTo>
                      <a:lnTo>
                        <a:pt x="2547" y="184997"/>
                      </a:lnTo>
                      <a:lnTo>
                        <a:pt x="5969" y="183274"/>
                      </a:lnTo>
                      <a:lnTo>
                        <a:pt x="6818" y="182426"/>
                      </a:lnTo>
                      <a:lnTo>
                        <a:pt x="9365" y="179032"/>
                      </a:lnTo>
                      <a:lnTo>
                        <a:pt x="13637" y="179032"/>
                      </a:lnTo>
                      <a:lnTo>
                        <a:pt x="15361" y="178157"/>
                      </a:lnTo>
                      <a:lnTo>
                        <a:pt x="16210" y="177309"/>
                      </a:lnTo>
                      <a:lnTo>
                        <a:pt x="17908" y="177309"/>
                      </a:lnTo>
                      <a:lnTo>
                        <a:pt x="19606" y="175612"/>
                      </a:lnTo>
                      <a:lnTo>
                        <a:pt x="18757" y="173067"/>
                      </a:lnTo>
                      <a:lnTo>
                        <a:pt x="18757" y="171344"/>
                      </a:lnTo>
                      <a:lnTo>
                        <a:pt x="19606" y="171344"/>
                      </a:lnTo>
                      <a:lnTo>
                        <a:pt x="20455" y="170496"/>
                      </a:lnTo>
                      <a:lnTo>
                        <a:pt x="22180" y="170496"/>
                      </a:lnTo>
                      <a:lnTo>
                        <a:pt x="23029" y="169647"/>
                      </a:lnTo>
                      <a:lnTo>
                        <a:pt x="23878" y="168799"/>
                      </a:lnTo>
                      <a:lnTo>
                        <a:pt x="24727" y="167950"/>
                      </a:lnTo>
                      <a:lnTo>
                        <a:pt x="26451" y="164531"/>
                      </a:lnTo>
                      <a:lnTo>
                        <a:pt x="26451" y="162834"/>
                      </a:lnTo>
                      <a:lnTo>
                        <a:pt x="28149" y="162834"/>
                      </a:lnTo>
                      <a:lnTo>
                        <a:pt x="28998" y="163682"/>
                      </a:lnTo>
                      <a:lnTo>
                        <a:pt x="29847" y="163682"/>
                      </a:lnTo>
                      <a:lnTo>
                        <a:pt x="31545" y="162834"/>
                      </a:lnTo>
                      <a:lnTo>
                        <a:pt x="32421" y="161111"/>
                      </a:lnTo>
                      <a:lnTo>
                        <a:pt x="33270" y="161111"/>
                      </a:lnTo>
                      <a:lnTo>
                        <a:pt x="34119" y="160262"/>
                      </a:lnTo>
                      <a:lnTo>
                        <a:pt x="34968" y="157717"/>
                      </a:lnTo>
                      <a:lnTo>
                        <a:pt x="34968" y="155145"/>
                      </a:lnTo>
                      <a:lnTo>
                        <a:pt x="38390" y="156020"/>
                      </a:lnTo>
                      <a:lnTo>
                        <a:pt x="39239" y="151752"/>
                      </a:lnTo>
                      <a:lnTo>
                        <a:pt x="40088" y="149180"/>
                      </a:lnTo>
                      <a:lnTo>
                        <a:pt x="44360" y="148332"/>
                      </a:lnTo>
                      <a:lnTo>
                        <a:pt x="45209" y="145787"/>
                      </a:lnTo>
                      <a:lnTo>
                        <a:pt x="46058" y="145787"/>
                      </a:lnTo>
                      <a:lnTo>
                        <a:pt x="47756" y="144938"/>
                      </a:lnTo>
                      <a:lnTo>
                        <a:pt x="49480" y="146635"/>
                      </a:lnTo>
                      <a:lnTo>
                        <a:pt x="49480" y="147484"/>
                      </a:lnTo>
                      <a:lnTo>
                        <a:pt x="50329" y="148332"/>
                      </a:lnTo>
                      <a:lnTo>
                        <a:pt x="52876" y="150029"/>
                      </a:lnTo>
                      <a:lnTo>
                        <a:pt x="54601" y="151752"/>
                      </a:lnTo>
                      <a:lnTo>
                        <a:pt x="56299" y="150029"/>
                      </a:lnTo>
                      <a:lnTo>
                        <a:pt x="57148" y="148332"/>
                      </a:lnTo>
                      <a:lnTo>
                        <a:pt x="57148" y="146635"/>
                      </a:lnTo>
                      <a:lnTo>
                        <a:pt x="57148" y="144938"/>
                      </a:lnTo>
                      <a:lnTo>
                        <a:pt x="57997" y="144064"/>
                      </a:lnTo>
                      <a:lnTo>
                        <a:pt x="58846" y="144064"/>
                      </a:lnTo>
                      <a:lnTo>
                        <a:pt x="58846" y="141519"/>
                      </a:lnTo>
                      <a:lnTo>
                        <a:pt x="57997" y="141519"/>
                      </a:lnTo>
                      <a:lnTo>
                        <a:pt x="58846" y="139822"/>
                      </a:lnTo>
                      <a:lnTo>
                        <a:pt x="61419" y="139822"/>
                      </a:lnTo>
                      <a:lnTo>
                        <a:pt x="62268" y="140670"/>
                      </a:lnTo>
                      <a:lnTo>
                        <a:pt x="63117" y="142367"/>
                      </a:lnTo>
                      <a:lnTo>
                        <a:pt x="63117" y="143215"/>
                      </a:lnTo>
                      <a:lnTo>
                        <a:pt x="65690" y="143215"/>
                      </a:lnTo>
                      <a:lnTo>
                        <a:pt x="68237" y="140670"/>
                      </a:lnTo>
                      <a:lnTo>
                        <a:pt x="67388" y="137250"/>
                      </a:lnTo>
                      <a:lnTo>
                        <a:pt x="68237" y="136402"/>
                      </a:lnTo>
                      <a:lnTo>
                        <a:pt x="68237" y="135553"/>
                      </a:lnTo>
                      <a:lnTo>
                        <a:pt x="71660" y="134705"/>
                      </a:lnTo>
                      <a:lnTo>
                        <a:pt x="71660" y="132982"/>
                      </a:lnTo>
                      <a:lnTo>
                        <a:pt x="72509" y="132982"/>
                      </a:lnTo>
                      <a:lnTo>
                        <a:pt x="72509" y="132133"/>
                      </a:lnTo>
                      <a:lnTo>
                        <a:pt x="72509" y="131285"/>
                      </a:lnTo>
                      <a:lnTo>
                        <a:pt x="73358" y="130437"/>
                      </a:lnTo>
                      <a:lnTo>
                        <a:pt x="72509" y="127017"/>
                      </a:lnTo>
                      <a:lnTo>
                        <a:pt x="74207" y="126168"/>
                      </a:lnTo>
                      <a:lnTo>
                        <a:pt x="75056" y="125320"/>
                      </a:lnTo>
                      <a:lnTo>
                        <a:pt x="77629" y="124472"/>
                      </a:lnTo>
                      <a:lnTo>
                        <a:pt x="78478" y="123623"/>
                      </a:lnTo>
                      <a:lnTo>
                        <a:pt x="79327" y="122775"/>
                      </a:lnTo>
                      <a:lnTo>
                        <a:pt x="81874" y="122775"/>
                      </a:lnTo>
                      <a:lnTo>
                        <a:pt x="81874" y="121900"/>
                      </a:lnTo>
                      <a:lnTo>
                        <a:pt x="82750" y="120203"/>
                      </a:lnTo>
                      <a:lnTo>
                        <a:pt x="83599" y="119355"/>
                      </a:lnTo>
                      <a:lnTo>
                        <a:pt x="84448" y="117658"/>
                      </a:lnTo>
                      <a:lnTo>
                        <a:pt x="86146" y="117658"/>
                      </a:lnTo>
                      <a:lnTo>
                        <a:pt x="86995" y="116810"/>
                      </a:lnTo>
                      <a:lnTo>
                        <a:pt x="86995" y="115087"/>
                      </a:lnTo>
                      <a:lnTo>
                        <a:pt x="87870" y="114238"/>
                      </a:lnTo>
                      <a:lnTo>
                        <a:pt x="89568" y="114238"/>
                      </a:lnTo>
                      <a:lnTo>
                        <a:pt x="90417" y="113390"/>
                      </a:lnTo>
                      <a:lnTo>
                        <a:pt x="90417" y="112541"/>
                      </a:lnTo>
                      <a:lnTo>
                        <a:pt x="91266" y="111693"/>
                      </a:lnTo>
                      <a:lnTo>
                        <a:pt x="95538" y="113390"/>
                      </a:lnTo>
                      <a:lnTo>
                        <a:pt x="95538" y="112541"/>
                      </a:lnTo>
                      <a:lnTo>
                        <a:pt x="96387" y="111693"/>
                      </a:lnTo>
                      <a:lnTo>
                        <a:pt x="96387" y="109970"/>
                      </a:lnTo>
                      <a:lnTo>
                        <a:pt x="95538" y="109121"/>
                      </a:lnTo>
                      <a:lnTo>
                        <a:pt x="94689" y="107425"/>
                      </a:lnTo>
                      <a:lnTo>
                        <a:pt x="95538" y="104005"/>
                      </a:lnTo>
                      <a:lnTo>
                        <a:pt x="97236" y="99736"/>
                      </a:lnTo>
                      <a:lnTo>
                        <a:pt x="98085" y="97191"/>
                      </a:lnTo>
                      <a:lnTo>
                        <a:pt x="102356" y="89529"/>
                      </a:lnTo>
                      <a:lnTo>
                        <a:pt x="102356" y="87806"/>
                      </a:lnTo>
                      <a:lnTo>
                        <a:pt x="102356" y="86958"/>
                      </a:lnTo>
                      <a:lnTo>
                        <a:pt x="103205" y="76724"/>
                      </a:lnTo>
                      <a:lnTo>
                        <a:pt x="103205" y="75028"/>
                      </a:lnTo>
                      <a:lnTo>
                        <a:pt x="102356" y="72482"/>
                      </a:lnTo>
                      <a:lnTo>
                        <a:pt x="102356" y="71608"/>
                      </a:lnTo>
                      <a:lnTo>
                        <a:pt x="100658" y="69911"/>
                      </a:lnTo>
                      <a:lnTo>
                        <a:pt x="99809" y="69063"/>
                      </a:lnTo>
                      <a:lnTo>
                        <a:pt x="98960" y="69063"/>
                      </a:lnTo>
                      <a:lnTo>
                        <a:pt x="92115" y="66491"/>
                      </a:lnTo>
                      <a:lnTo>
                        <a:pt x="88719" y="65643"/>
                      </a:lnTo>
                      <a:lnTo>
                        <a:pt x="86146" y="63097"/>
                      </a:lnTo>
                      <a:lnTo>
                        <a:pt x="85297" y="57981"/>
                      </a:lnTo>
                      <a:lnTo>
                        <a:pt x="86995" y="52864"/>
                      </a:lnTo>
                      <a:lnTo>
                        <a:pt x="89568" y="47747"/>
                      </a:lnTo>
                      <a:lnTo>
                        <a:pt x="89568" y="46899"/>
                      </a:lnTo>
                      <a:lnTo>
                        <a:pt x="89568" y="44327"/>
                      </a:lnTo>
                      <a:lnTo>
                        <a:pt x="89568" y="42631"/>
                      </a:lnTo>
                      <a:lnTo>
                        <a:pt x="89568" y="41782"/>
                      </a:lnTo>
                      <a:lnTo>
                        <a:pt x="88719" y="40934"/>
                      </a:lnTo>
                      <a:lnTo>
                        <a:pt x="88719" y="40085"/>
                      </a:lnTo>
                      <a:lnTo>
                        <a:pt x="84448" y="34969"/>
                      </a:lnTo>
                      <a:lnTo>
                        <a:pt x="83599" y="34120"/>
                      </a:lnTo>
                      <a:lnTo>
                        <a:pt x="81025" y="27280"/>
                      </a:lnTo>
                      <a:lnTo>
                        <a:pt x="81025" y="25584"/>
                      </a:lnTo>
                      <a:lnTo>
                        <a:pt x="81874" y="23887"/>
                      </a:lnTo>
                      <a:lnTo>
                        <a:pt x="86146" y="23039"/>
                      </a:lnTo>
                      <a:lnTo>
                        <a:pt x="87870" y="22164"/>
                      </a:lnTo>
                      <a:lnTo>
                        <a:pt x="88719" y="20467"/>
                      </a:lnTo>
                      <a:lnTo>
                        <a:pt x="101507" y="15350"/>
                      </a:lnTo>
                      <a:lnTo>
                        <a:pt x="107477" y="14502"/>
                      </a:lnTo>
                      <a:lnTo>
                        <a:pt x="117718" y="14502"/>
                      </a:lnTo>
                      <a:lnTo>
                        <a:pt x="123687" y="14502"/>
                      </a:lnTo>
                      <a:lnTo>
                        <a:pt x="130505" y="12805"/>
                      </a:lnTo>
                      <a:lnTo>
                        <a:pt x="133928" y="14502"/>
                      </a:lnTo>
                      <a:lnTo>
                        <a:pt x="135626" y="14502"/>
                      </a:lnTo>
                      <a:lnTo>
                        <a:pt x="136475" y="15350"/>
                      </a:lnTo>
                      <a:lnTo>
                        <a:pt x="139897" y="20467"/>
                      </a:lnTo>
                      <a:lnTo>
                        <a:pt x="151836" y="17922"/>
                      </a:lnTo>
                      <a:lnTo>
                        <a:pt x="161228" y="16199"/>
                      </a:lnTo>
                      <a:lnTo>
                        <a:pt x="168047" y="16199"/>
                      </a:lnTo>
                      <a:lnTo>
                        <a:pt x="169745" y="14502"/>
                      </a:lnTo>
                      <a:lnTo>
                        <a:pt x="173167" y="15350"/>
                      </a:lnTo>
                      <a:lnTo>
                        <a:pt x="175714" y="14502"/>
                      </a:lnTo>
                      <a:lnTo>
                        <a:pt x="181684" y="7688"/>
                      </a:lnTo>
                      <a:lnTo>
                        <a:pt x="182559" y="7688"/>
                      </a:lnTo>
                      <a:lnTo>
                        <a:pt x="184257" y="8537"/>
                      </a:lnTo>
                      <a:lnTo>
                        <a:pt x="188528" y="6840"/>
                      </a:lnTo>
                      <a:lnTo>
                        <a:pt x="189377" y="5992"/>
                      </a:lnTo>
                      <a:lnTo>
                        <a:pt x="191924" y="6840"/>
                      </a:lnTo>
                      <a:lnTo>
                        <a:pt x="193649" y="6840"/>
                      </a:lnTo>
                      <a:lnTo>
                        <a:pt x="195347" y="6840"/>
                      </a:lnTo>
                      <a:lnTo>
                        <a:pt x="197045" y="6840"/>
                      </a:lnTo>
                      <a:lnTo>
                        <a:pt x="201316" y="5992"/>
                      </a:lnTo>
                      <a:lnTo>
                        <a:pt x="207286" y="5117"/>
                      </a:lnTo>
                      <a:lnTo>
                        <a:pt x="209859" y="5117"/>
                      </a:lnTo>
                      <a:lnTo>
                        <a:pt x="212406" y="4268"/>
                      </a:lnTo>
                      <a:lnTo>
                        <a:pt x="213255" y="4268"/>
                      </a:lnTo>
                      <a:lnTo>
                        <a:pt x="214953" y="5992"/>
                      </a:lnTo>
                      <a:lnTo>
                        <a:pt x="217527" y="7688"/>
                      </a:lnTo>
                      <a:lnTo>
                        <a:pt x="220074" y="7688"/>
                      </a:lnTo>
                      <a:lnTo>
                        <a:pt x="220923" y="8537"/>
                      </a:lnTo>
                      <a:lnTo>
                        <a:pt x="221798" y="8537"/>
                      </a:lnTo>
                      <a:lnTo>
                        <a:pt x="223496" y="11108"/>
                      </a:lnTo>
                      <a:lnTo>
                        <a:pt x="225194" y="12805"/>
                      </a:lnTo>
                      <a:lnTo>
                        <a:pt x="227768" y="14502"/>
                      </a:lnTo>
                      <a:lnTo>
                        <a:pt x="231164" y="17073"/>
                      </a:lnTo>
                      <a:lnTo>
                        <a:pt x="232013" y="17073"/>
                      </a:lnTo>
                      <a:lnTo>
                        <a:pt x="233737" y="18770"/>
                      </a:lnTo>
                      <a:lnTo>
                        <a:pt x="234586" y="20467"/>
                      </a:lnTo>
                      <a:lnTo>
                        <a:pt x="236284" y="22164"/>
                      </a:lnTo>
                      <a:lnTo>
                        <a:pt x="239707" y="23039"/>
                      </a:lnTo>
                      <a:lnTo>
                        <a:pt x="240556" y="23039"/>
                      </a:lnTo>
                      <a:lnTo>
                        <a:pt x="243978" y="24735"/>
                      </a:lnTo>
                      <a:lnTo>
                        <a:pt x="245676" y="25584"/>
                      </a:lnTo>
                      <a:lnTo>
                        <a:pt x="246525" y="25584"/>
                      </a:lnTo>
                      <a:lnTo>
                        <a:pt x="249947" y="28155"/>
                      </a:lnTo>
                      <a:lnTo>
                        <a:pt x="251645" y="29852"/>
                      </a:lnTo>
                      <a:lnTo>
                        <a:pt x="255068" y="33245"/>
                      </a:lnTo>
                      <a:lnTo>
                        <a:pt x="256766" y="34120"/>
                      </a:lnTo>
                      <a:lnTo>
                        <a:pt x="256766" y="34969"/>
                      </a:lnTo>
                      <a:lnTo>
                        <a:pt x="257615" y="38362"/>
                      </a:lnTo>
                      <a:lnTo>
                        <a:pt x="259313" y="40934"/>
                      </a:lnTo>
                      <a:lnTo>
                        <a:pt x="260188" y="41782"/>
                      </a:lnTo>
                      <a:lnTo>
                        <a:pt x="261037" y="41782"/>
                      </a:lnTo>
                      <a:lnTo>
                        <a:pt x="261886" y="42631"/>
                      </a:lnTo>
                      <a:lnTo>
                        <a:pt x="261037" y="42631"/>
                      </a:lnTo>
                      <a:lnTo>
                        <a:pt x="259313" y="44327"/>
                      </a:lnTo>
                      <a:lnTo>
                        <a:pt x="258464" y="45202"/>
                      </a:lnTo>
                      <a:lnTo>
                        <a:pt x="258464" y="47747"/>
                      </a:lnTo>
                      <a:lnTo>
                        <a:pt x="257615" y="48596"/>
                      </a:lnTo>
                      <a:lnTo>
                        <a:pt x="257615" y="50319"/>
                      </a:lnTo>
                      <a:lnTo>
                        <a:pt x="261037" y="50319"/>
                      </a:lnTo>
                      <a:lnTo>
                        <a:pt x="261886" y="49444"/>
                      </a:lnTo>
                      <a:lnTo>
                        <a:pt x="262735" y="50319"/>
                      </a:lnTo>
                      <a:lnTo>
                        <a:pt x="262735" y="51167"/>
                      </a:lnTo>
                      <a:lnTo>
                        <a:pt x="265282" y="52016"/>
                      </a:lnTo>
                      <a:lnTo>
                        <a:pt x="265282" y="53712"/>
                      </a:lnTo>
                      <a:lnTo>
                        <a:pt x="265282" y="54561"/>
                      </a:lnTo>
                      <a:lnTo>
                        <a:pt x="264433" y="55409"/>
                      </a:lnTo>
                      <a:lnTo>
                        <a:pt x="266158" y="55409"/>
                      </a:lnTo>
                      <a:lnTo>
                        <a:pt x="267007" y="54561"/>
                      </a:lnTo>
                      <a:lnTo>
                        <a:pt x="268705" y="54561"/>
                      </a:lnTo>
                      <a:lnTo>
                        <a:pt x="270403" y="53712"/>
                      </a:lnTo>
                      <a:lnTo>
                        <a:pt x="272976" y="54561"/>
                      </a:lnTo>
                      <a:lnTo>
                        <a:pt x="274674" y="57132"/>
                      </a:lnTo>
                      <a:lnTo>
                        <a:pt x="278097" y="57132"/>
                      </a:lnTo>
                      <a:lnTo>
                        <a:pt x="279795" y="57981"/>
                      </a:lnTo>
                      <a:lnTo>
                        <a:pt x="280644" y="60526"/>
                      </a:lnTo>
                      <a:lnTo>
                        <a:pt x="283217" y="62249"/>
                      </a:lnTo>
                      <a:lnTo>
                        <a:pt x="283217" y="63946"/>
                      </a:lnTo>
                      <a:lnTo>
                        <a:pt x="284066" y="65643"/>
                      </a:lnTo>
                      <a:lnTo>
                        <a:pt x="284915" y="69063"/>
                      </a:lnTo>
                      <a:lnTo>
                        <a:pt x="284915" y="70759"/>
                      </a:lnTo>
                      <a:lnTo>
                        <a:pt x="285764" y="72482"/>
                      </a:lnTo>
                      <a:lnTo>
                        <a:pt x="284066" y="74179"/>
                      </a:lnTo>
                      <a:lnTo>
                        <a:pt x="284915" y="75028"/>
                      </a:lnTo>
                      <a:lnTo>
                        <a:pt x="288338" y="72482"/>
                      </a:lnTo>
                      <a:lnTo>
                        <a:pt x="290036" y="69911"/>
                      </a:lnTo>
                      <a:lnTo>
                        <a:pt x="293458" y="70759"/>
                      </a:lnTo>
                      <a:lnTo>
                        <a:pt x="294307" y="69911"/>
                      </a:lnTo>
                      <a:lnTo>
                        <a:pt x="295156" y="69911"/>
                      </a:lnTo>
                      <a:lnTo>
                        <a:pt x="296005" y="72482"/>
                      </a:lnTo>
                      <a:lnTo>
                        <a:pt x="296005" y="73331"/>
                      </a:lnTo>
                      <a:lnTo>
                        <a:pt x="298552" y="74179"/>
                      </a:lnTo>
                      <a:lnTo>
                        <a:pt x="299428" y="73331"/>
                      </a:lnTo>
                      <a:lnTo>
                        <a:pt x="300277" y="73331"/>
                      </a:lnTo>
                      <a:lnTo>
                        <a:pt x="301126" y="73331"/>
                      </a:lnTo>
                      <a:lnTo>
                        <a:pt x="301126" y="72482"/>
                      </a:lnTo>
                      <a:lnTo>
                        <a:pt x="301126" y="71608"/>
                      </a:lnTo>
                      <a:lnTo>
                        <a:pt x="301975" y="70759"/>
                      </a:lnTo>
                      <a:lnTo>
                        <a:pt x="302824" y="69063"/>
                      </a:lnTo>
                      <a:lnTo>
                        <a:pt x="303673" y="67366"/>
                      </a:lnTo>
                      <a:lnTo>
                        <a:pt x="302824" y="65643"/>
                      </a:lnTo>
                      <a:lnTo>
                        <a:pt x="303673" y="63946"/>
                      </a:lnTo>
                      <a:lnTo>
                        <a:pt x="303673" y="63097"/>
                      </a:lnTo>
                      <a:lnTo>
                        <a:pt x="303673" y="62249"/>
                      </a:lnTo>
                      <a:lnTo>
                        <a:pt x="304522" y="62249"/>
                      </a:lnTo>
                      <a:lnTo>
                        <a:pt x="305397" y="61401"/>
                      </a:lnTo>
                      <a:lnTo>
                        <a:pt x="306246" y="62249"/>
                      </a:lnTo>
                      <a:lnTo>
                        <a:pt x="307095" y="62249"/>
                      </a:lnTo>
                      <a:lnTo>
                        <a:pt x="307095" y="60526"/>
                      </a:lnTo>
                      <a:lnTo>
                        <a:pt x="308793" y="60526"/>
                      </a:lnTo>
                      <a:lnTo>
                        <a:pt x="309642" y="61401"/>
                      </a:lnTo>
                      <a:lnTo>
                        <a:pt x="311366" y="60526"/>
                      </a:lnTo>
                      <a:lnTo>
                        <a:pt x="311366" y="57981"/>
                      </a:lnTo>
                      <a:lnTo>
                        <a:pt x="313064" y="56284"/>
                      </a:lnTo>
                      <a:lnTo>
                        <a:pt x="314762" y="57132"/>
                      </a:lnTo>
                      <a:lnTo>
                        <a:pt x="315638" y="57132"/>
                      </a:lnTo>
                      <a:lnTo>
                        <a:pt x="317336" y="57132"/>
                      </a:lnTo>
                      <a:lnTo>
                        <a:pt x="319034" y="57132"/>
                      </a:lnTo>
                      <a:lnTo>
                        <a:pt x="319883" y="54561"/>
                      </a:lnTo>
                      <a:lnTo>
                        <a:pt x="319883" y="52864"/>
                      </a:lnTo>
                      <a:lnTo>
                        <a:pt x="318185" y="52016"/>
                      </a:lnTo>
                      <a:lnTo>
                        <a:pt x="319034" y="50319"/>
                      </a:lnTo>
                      <a:lnTo>
                        <a:pt x="319883" y="50319"/>
                      </a:lnTo>
                      <a:lnTo>
                        <a:pt x="319883" y="51167"/>
                      </a:lnTo>
                      <a:lnTo>
                        <a:pt x="321607" y="51167"/>
                      </a:lnTo>
                      <a:lnTo>
                        <a:pt x="323305" y="51167"/>
                      </a:lnTo>
                      <a:lnTo>
                        <a:pt x="324154" y="50319"/>
                      </a:lnTo>
                      <a:lnTo>
                        <a:pt x="324154" y="49444"/>
                      </a:lnTo>
                      <a:lnTo>
                        <a:pt x="325003" y="50319"/>
                      </a:lnTo>
                      <a:lnTo>
                        <a:pt x="326701" y="49444"/>
                      </a:lnTo>
                      <a:lnTo>
                        <a:pt x="327577" y="49444"/>
                      </a:lnTo>
                      <a:lnTo>
                        <a:pt x="328426" y="49444"/>
                      </a:lnTo>
                      <a:lnTo>
                        <a:pt x="329275" y="47747"/>
                      </a:lnTo>
                      <a:lnTo>
                        <a:pt x="330124" y="46899"/>
                      </a:lnTo>
                      <a:lnTo>
                        <a:pt x="329275" y="46051"/>
                      </a:lnTo>
                      <a:lnTo>
                        <a:pt x="330973" y="45202"/>
                      </a:lnTo>
                      <a:lnTo>
                        <a:pt x="331822" y="45202"/>
                      </a:lnTo>
                      <a:lnTo>
                        <a:pt x="331822" y="44327"/>
                      </a:lnTo>
                      <a:lnTo>
                        <a:pt x="333546" y="44327"/>
                      </a:lnTo>
                      <a:lnTo>
                        <a:pt x="334395" y="46051"/>
                      </a:lnTo>
                      <a:lnTo>
                        <a:pt x="336093" y="46051"/>
                      </a:lnTo>
                      <a:lnTo>
                        <a:pt x="337818" y="49444"/>
                      </a:lnTo>
                      <a:lnTo>
                        <a:pt x="338667" y="49444"/>
                      </a:lnTo>
                      <a:lnTo>
                        <a:pt x="340365" y="51167"/>
                      </a:lnTo>
                      <a:lnTo>
                        <a:pt x="340365" y="52016"/>
                      </a:lnTo>
                      <a:lnTo>
                        <a:pt x="341214" y="52016"/>
                      </a:lnTo>
                      <a:lnTo>
                        <a:pt x="341214" y="52864"/>
                      </a:lnTo>
                      <a:lnTo>
                        <a:pt x="343787" y="53712"/>
                      </a:lnTo>
                      <a:lnTo>
                        <a:pt x="343787" y="56284"/>
                      </a:lnTo>
                      <a:lnTo>
                        <a:pt x="344636" y="56284"/>
                      </a:lnTo>
                      <a:lnTo>
                        <a:pt x="345485" y="57981"/>
                      </a:lnTo>
                      <a:lnTo>
                        <a:pt x="345485" y="59677"/>
                      </a:lnTo>
                      <a:lnTo>
                        <a:pt x="347183" y="60526"/>
                      </a:lnTo>
                      <a:lnTo>
                        <a:pt x="347183" y="62249"/>
                      </a:lnTo>
                      <a:lnTo>
                        <a:pt x="348881" y="62249"/>
                      </a:lnTo>
                      <a:lnTo>
                        <a:pt x="349757" y="60526"/>
                      </a:lnTo>
                      <a:lnTo>
                        <a:pt x="349757" y="62249"/>
                      </a:lnTo>
                      <a:lnTo>
                        <a:pt x="350606" y="61401"/>
                      </a:lnTo>
                      <a:lnTo>
                        <a:pt x="351455" y="62249"/>
                      </a:lnTo>
                      <a:lnTo>
                        <a:pt x="354002" y="61401"/>
                      </a:lnTo>
                      <a:lnTo>
                        <a:pt x="355726" y="62249"/>
                      </a:lnTo>
                      <a:lnTo>
                        <a:pt x="357424" y="61401"/>
                      </a:lnTo>
                      <a:lnTo>
                        <a:pt x="359998" y="61401"/>
                      </a:lnTo>
                      <a:lnTo>
                        <a:pt x="359998" y="59677"/>
                      </a:lnTo>
                      <a:lnTo>
                        <a:pt x="360847" y="58829"/>
                      </a:lnTo>
                      <a:lnTo>
                        <a:pt x="363394" y="58829"/>
                      </a:lnTo>
                      <a:lnTo>
                        <a:pt x="365092" y="57132"/>
                      </a:lnTo>
                      <a:lnTo>
                        <a:pt x="367665" y="57132"/>
                      </a:lnTo>
                      <a:lnTo>
                        <a:pt x="368514" y="58829"/>
                      </a:lnTo>
                      <a:lnTo>
                        <a:pt x="370212" y="58829"/>
                      </a:lnTo>
                      <a:lnTo>
                        <a:pt x="371061" y="58829"/>
                      </a:lnTo>
                      <a:lnTo>
                        <a:pt x="371937" y="57132"/>
                      </a:lnTo>
                      <a:lnTo>
                        <a:pt x="371061" y="56284"/>
                      </a:lnTo>
                      <a:lnTo>
                        <a:pt x="374483" y="55409"/>
                      </a:lnTo>
                      <a:lnTo>
                        <a:pt x="375332" y="54561"/>
                      </a:lnTo>
                      <a:lnTo>
                        <a:pt x="375332" y="53712"/>
                      </a:lnTo>
                      <a:lnTo>
                        <a:pt x="376181" y="52864"/>
                      </a:lnTo>
                      <a:lnTo>
                        <a:pt x="377057" y="52016"/>
                      </a:lnTo>
                      <a:lnTo>
                        <a:pt x="378755" y="54561"/>
                      </a:lnTo>
                      <a:lnTo>
                        <a:pt x="379604" y="53712"/>
                      </a:lnTo>
                      <a:lnTo>
                        <a:pt x="380453" y="54561"/>
                      </a:lnTo>
                      <a:lnTo>
                        <a:pt x="381302" y="53712"/>
                      </a:lnTo>
                      <a:lnTo>
                        <a:pt x="382177" y="54561"/>
                      </a:lnTo>
                      <a:lnTo>
                        <a:pt x="382177" y="56284"/>
                      </a:lnTo>
                      <a:lnTo>
                        <a:pt x="382177" y="57132"/>
                      </a:lnTo>
                      <a:lnTo>
                        <a:pt x="383026" y="57132"/>
                      </a:lnTo>
                      <a:lnTo>
                        <a:pt x="382177" y="58829"/>
                      </a:lnTo>
                      <a:lnTo>
                        <a:pt x="383026" y="59677"/>
                      </a:lnTo>
                      <a:lnTo>
                        <a:pt x="383875" y="60526"/>
                      </a:lnTo>
                      <a:lnTo>
                        <a:pt x="382177" y="63097"/>
                      </a:lnTo>
                      <a:lnTo>
                        <a:pt x="384724" y="63097"/>
                      </a:lnTo>
                      <a:lnTo>
                        <a:pt x="383875" y="63946"/>
                      </a:lnTo>
                      <a:lnTo>
                        <a:pt x="384724" y="64794"/>
                      </a:lnTo>
                      <a:lnTo>
                        <a:pt x="383875" y="66491"/>
                      </a:lnTo>
                      <a:lnTo>
                        <a:pt x="384724" y="69911"/>
                      </a:lnTo>
                      <a:lnTo>
                        <a:pt x="386422" y="71608"/>
                      </a:lnTo>
                      <a:lnTo>
                        <a:pt x="387271" y="72482"/>
                      </a:lnTo>
                      <a:lnTo>
                        <a:pt x="388996" y="71608"/>
                      </a:lnTo>
                      <a:lnTo>
                        <a:pt x="389845" y="71608"/>
                      </a:lnTo>
                      <a:lnTo>
                        <a:pt x="392392" y="71608"/>
                      </a:lnTo>
                      <a:lnTo>
                        <a:pt x="392392" y="70759"/>
                      </a:lnTo>
                      <a:lnTo>
                        <a:pt x="394116" y="70759"/>
                      </a:lnTo>
                      <a:lnTo>
                        <a:pt x="394965" y="69911"/>
                      </a:lnTo>
                      <a:lnTo>
                        <a:pt x="395814" y="69063"/>
                      </a:lnTo>
                      <a:lnTo>
                        <a:pt x="397512" y="68214"/>
                      </a:lnTo>
                      <a:lnTo>
                        <a:pt x="400086" y="66491"/>
                      </a:lnTo>
                      <a:lnTo>
                        <a:pt x="401784" y="64794"/>
                      </a:lnTo>
                      <a:lnTo>
                        <a:pt x="403482" y="65643"/>
                      </a:lnTo>
                      <a:lnTo>
                        <a:pt x="404331" y="65643"/>
                      </a:lnTo>
                      <a:lnTo>
                        <a:pt x="405206" y="67366"/>
                      </a:lnTo>
                      <a:lnTo>
                        <a:pt x="406055" y="68214"/>
                      </a:lnTo>
                      <a:lnTo>
                        <a:pt x="406904" y="69063"/>
                      </a:lnTo>
                      <a:lnTo>
                        <a:pt x="406904" y="69911"/>
                      </a:lnTo>
                      <a:lnTo>
                        <a:pt x="407753" y="70759"/>
                      </a:lnTo>
                      <a:lnTo>
                        <a:pt x="412874" y="71608"/>
                      </a:lnTo>
                      <a:lnTo>
                        <a:pt x="413723" y="70759"/>
                      </a:lnTo>
                      <a:lnTo>
                        <a:pt x="413723" y="69911"/>
                      </a:lnTo>
                      <a:lnTo>
                        <a:pt x="412874" y="68214"/>
                      </a:lnTo>
                      <a:lnTo>
                        <a:pt x="412874" y="66491"/>
                      </a:lnTo>
                      <a:lnTo>
                        <a:pt x="412874" y="64794"/>
                      </a:lnTo>
                      <a:lnTo>
                        <a:pt x="413723" y="63946"/>
                      </a:lnTo>
                      <a:lnTo>
                        <a:pt x="417145" y="61401"/>
                      </a:lnTo>
                      <a:lnTo>
                        <a:pt x="419692" y="62249"/>
                      </a:lnTo>
                      <a:lnTo>
                        <a:pt x="421417" y="63097"/>
                      </a:lnTo>
                      <a:lnTo>
                        <a:pt x="421417" y="64794"/>
                      </a:lnTo>
                      <a:lnTo>
                        <a:pt x="422266" y="64794"/>
                      </a:lnTo>
                      <a:lnTo>
                        <a:pt x="423115" y="64794"/>
                      </a:lnTo>
                      <a:lnTo>
                        <a:pt x="423964" y="63946"/>
                      </a:lnTo>
                      <a:lnTo>
                        <a:pt x="425662" y="64794"/>
                      </a:lnTo>
                      <a:lnTo>
                        <a:pt x="426511" y="63946"/>
                      </a:lnTo>
                      <a:lnTo>
                        <a:pt x="427386" y="63097"/>
                      </a:lnTo>
                      <a:lnTo>
                        <a:pt x="429084" y="62249"/>
                      </a:lnTo>
                      <a:lnTo>
                        <a:pt x="429084" y="60526"/>
                      </a:lnTo>
                      <a:lnTo>
                        <a:pt x="431631" y="58829"/>
                      </a:lnTo>
                      <a:lnTo>
                        <a:pt x="431631" y="56284"/>
                      </a:lnTo>
                      <a:lnTo>
                        <a:pt x="433356" y="56284"/>
                      </a:lnTo>
                      <a:lnTo>
                        <a:pt x="435053" y="56284"/>
                      </a:lnTo>
                      <a:lnTo>
                        <a:pt x="435902" y="56284"/>
                      </a:lnTo>
                      <a:lnTo>
                        <a:pt x="435053" y="55409"/>
                      </a:lnTo>
                      <a:lnTo>
                        <a:pt x="434205" y="54561"/>
                      </a:lnTo>
                      <a:lnTo>
                        <a:pt x="435053" y="53712"/>
                      </a:lnTo>
                      <a:lnTo>
                        <a:pt x="436751" y="52864"/>
                      </a:lnTo>
                      <a:lnTo>
                        <a:pt x="439325" y="49444"/>
                      </a:lnTo>
                      <a:lnTo>
                        <a:pt x="440174" y="48596"/>
                      </a:lnTo>
                      <a:lnTo>
                        <a:pt x="441872" y="47747"/>
                      </a:lnTo>
                      <a:lnTo>
                        <a:pt x="446143" y="47747"/>
                      </a:lnTo>
                      <a:lnTo>
                        <a:pt x="447841" y="45202"/>
                      </a:lnTo>
                      <a:lnTo>
                        <a:pt x="448690" y="45202"/>
                      </a:lnTo>
                      <a:lnTo>
                        <a:pt x="449566" y="45202"/>
                      </a:lnTo>
                      <a:lnTo>
                        <a:pt x="450415" y="46051"/>
                      </a:lnTo>
                      <a:lnTo>
                        <a:pt x="450415" y="47747"/>
                      </a:lnTo>
                      <a:lnTo>
                        <a:pt x="451264" y="47747"/>
                      </a:lnTo>
                      <a:lnTo>
                        <a:pt x="451264" y="49444"/>
                      </a:lnTo>
                      <a:lnTo>
                        <a:pt x="452962" y="51167"/>
                      </a:lnTo>
                      <a:lnTo>
                        <a:pt x="452962" y="50319"/>
                      </a:lnTo>
                      <a:lnTo>
                        <a:pt x="454660" y="49444"/>
                      </a:lnTo>
                      <a:lnTo>
                        <a:pt x="454660" y="47747"/>
                      </a:lnTo>
                      <a:lnTo>
                        <a:pt x="453811" y="46899"/>
                      </a:lnTo>
                      <a:lnTo>
                        <a:pt x="452113" y="46051"/>
                      </a:lnTo>
                      <a:lnTo>
                        <a:pt x="452962" y="45202"/>
                      </a:lnTo>
                      <a:lnTo>
                        <a:pt x="452962" y="44327"/>
                      </a:lnTo>
                      <a:lnTo>
                        <a:pt x="453811" y="43479"/>
                      </a:lnTo>
                      <a:lnTo>
                        <a:pt x="454660" y="41782"/>
                      </a:lnTo>
                      <a:lnTo>
                        <a:pt x="455535" y="41782"/>
                      </a:lnTo>
                      <a:lnTo>
                        <a:pt x="456384" y="39237"/>
                      </a:lnTo>
                      <a:lnTo>
                        <a:pt x="457233" y="39237"/>
                      </a:lnTo>
                      <a:lnTo>
                        <a:pt x="458931" y="38362"/>
                      </a:lnTo>
                      <a:lnTo>
                        <a:pt x="458931" y="36665"/>
                      </a:lnTo>
                      <a:lnTo>
                        <a:pt x="458931" y="35817"/>
                      </a:lnTo>
                      <a:lnTo>
                        <a:pt x="462354" y="34969"/>
                      </a:lnTo>
                      <a:lnTo>
                        <a:pt x="462354" y="33245"/>
                      </a:lnTo>
                      <a:lnTo>
                        <a:pt x="464901" y="31549"/>
                      </a:lnTo>
                      <a:lnTo>
                        <a:pt x="465750" y="33245"/>
                      </a:lnTo>
                      <a:lnTo>
                        <a:pt x="466625" y="32397"/>
                      </a:lnTo>
                      <a:lnTo>
                        <a:pt x="468323" y="33245"/>
                      </a:lnTo>
                      <a:lnTo>
                        <a:pt x="470021" y="32397"/>
                      </a:lnTo>
                      <a:lnTo>
                        <a:pt x="470870" y="31549"/>
                      </a:lnTo>
                      <a:lnTo>
                        <a:pt x="470870" y="29852"/>
                      </a:lnTo>
                      <a:lnTo>
                        <a:pt x="473444" y="29004"/>
                      </a:lnTo>
                      <a:lnTo>
                        <a:pt x="475991" y="27280"/>
                      </a:lnTo>
                      <a:lnTo>
                        <a:pt x="478564" y="26432"/>
                      </a:lnTo>
                      <a:lnTo>
                        <a:pt x="481111" y="25584"/>
                      </a:lnTo>
                      <a:lnTo>
                        <a:pt x="481111" y="24735"/>
                      </a:lnTo>
                      <a:lnTo>
                        <a:pt x="481111" y="22164"/>
                      </a:lnTo>
                      <a:lnTo>
                        <a:pt x="481960" y="21315"/>
                      </a:lnTo>
                      <a:lnTo>
                        <a:pt x="482836" y="20467"/>
                      </a:lnTo>
                      <a:lnTo>
                        <a:pt x="482836" y="19619"/>
                      </a:lnTo>
                      <a:lnTo>
                        <a:pt x="483685" y="18770"/>
                      </a:lnTo>
                      <a:lnTo>
                        <a:pt x="484534" y="18770"/>
                      </a:lnTo>
                      <a:lnTo>
                        <a:pt x="485383" y="16199"/>
                      </a:lnTo>
                      <a:lnTo>
                        <a:pt x="486232" y="15350"/>
                      </a:lnTo>
                      <a:lnTo>
                        <a:pt x="486232" y="13653"/>
                      </a:lnTo>
                      <a:lnTo>
                        <a:pt x="485383" y="11957"/>
                      </a:lnTo>
                      <a:lnTo>
                        <a:pt x="486232" y="11108"/>
                      </a:lnTo>
                      <a:lnTo>
                        <a:pt x="488805" y="10233"/>
                      </a:lnTo>
                      <a:lnTo>
                        <a:pt x="492201" y="11108"/>
                      </a:lnTo>
                      <a:lnTo>
                        <a:pt x="493050" y="10233"/>
                      </a:lnTo>
                      <a:lnTo>
                        <a:pt x="493926" y="10233"/>
                      </a:lnTo>
                      <a:lnTo>
                        <a:pt x="495624" y="11108"/>
                      </a:lnTo>
                      <a:lnTo>
                        <a:pt x="496472" y="10233"/>
                      </a:lnTo>
                      <a:lnTo>
                        <a:pt x="499019" y="10233"/>
                      </a:lnTo>
                      <a:lnTo>
                        <a:pt x="504140" y="7688"/>
                      </a:lnTo>
                      <a:lnTo>
                        <a:pt x="503291" y="5992"/>
                      </a:lnTo>
                      <a:lnTo>
                        <a:pt x="504140" y="4268"/>
                      </a:lnTo>
                      <a:lnTo>
                        <a:pt x="505864" y="1723"/>
                      </a:lnTo>
                      <a:lnTo>
                        <a:pt x="508411" y="1723"/>
                      </a:lnTo>
                      <a:lnTo>
                        <a:pt x="509260" y="1723"/>
                      </a:lnTo>
                      <a:lnTo>
                        <a:pt x="511834" y="1723"/>
                      </a:lnTo>
                      <a:lnTo>
                        <a:pt x="512683" y="0"/>
                      </a:lnTo>
                      <a:lnTo>
                        <a:pt x="515230" y="0"/>
                      </a:lnTo>
                      <a:lnTo>
                        <a:pt x="516105" y="0"/>
                      </a:lnTo>
                      <a:lnTo>
                        <a:pt x="518652" y="0"/>
                      </a:lnTo>
                      <a:lnTo>
                        <a:pt x="521199" y="1723"/>
                      </a:lnTo>
                      <a:lnTo>
                        <a:pt x="522924" y="2572"/>
                      </a:lnTo>
                      <a:lnTo>
                        <a:pt x="525471" y="4268"/>
                      </a:lnTo>
                      <a:lnTo>
                        <a:pt x="526320" y="5992"/>
                      </a:lnTo>
                      <a:lnTo>
                        <a:pt x="527169" y="7688"/>
                      </a:lnTo>
                      <a:lnTo>
                        <a:pt x="528044" y="7688"/>
                      </a:lnTo>
                      <a:lnTo>
                        <a:pt x="529742" y="7688"/>
                      </a:lnTo>
                      <a:lnTo>
                        <a:pt x="530591" y="9385"/>
                      </a:lnTo>
                      <a:lnTo>
                        <a:pt x="531440" y="8537"/>
                      </a:lnTo>
                      <a:lnTo>
                        <a:pt x="532289" y="9385"/>
                      </a:lnTo>
                      <a:lnTo>
                        <a:pt x="534014" y="10233"/>
                      </a:lnTo>
                      <a:lnTo>
                        <a:pt x="536561" y="10233"/>
                      </a:lnTo>
                      <a:lnTo>
                        <a:pt x="538285" y="11108"/>
                      </a:lnTo>
                      <a:lnTo>
                        <a:pt x="538285" y="11957"/>
                      </a:lnTo>
                      <a:lnTo>
                        <a:pt x="539134" y="13653"/>
                      </a:lnTo>
                      <a:lnTo>
                        <a:pt x="540832" y="13653"/>
                      </a:lnTo>
                      <a:lnTo>
                        <a:pt x="540832" y="12805"/>
                      </a:lnTo>
                      <a:lnTo>
                        <a:pt x="541681" y="12805"/>
                      </a:lnTo>
                      <a:lnTo>
                        <a:pt x="544255" y="14502"/>
                      </a:lnTo>
                      <a:lnTo>
                        <a:pt x="545953" y="16199"/>
                      </a:lnTo>
                      <a:lnTo>
                        <a:pt x="544255" y="18770"/>
                      </a:lnTo>
                      <a:lnTo>
                        <a:pt x="545953" y="18770"/>
                      </a:lnTo>
                      <a:lnTo>
                        <a:pt x="545953" y="19619"/>
                      </a:lnTo>
                      <a:lnTo>
                        <a:pt x="545104" y="20467"/>
                      </a:lnTo>
                      <a:lnTo>
                        <a:pt x="545953" y="22164"/>
                      </a:lnTo>
                      <a:lnTo>
                        <a:pt x="546802" y="23039"/>
                      </a:lnTo>
                      <a:lnTo>
                        <a:pt x="548500" y="23887"/>
                      </a:lnTo>
                      <a:lnTo>
                        <a:pt x="548500" y="24735"/>
                      </a:lnTo>
                      <a:lnTo>
                        <a:pt x="548500" y="25584"/>
                      </a:lnTo>
                      <a:lnTo>
                        <a:pt x="549349" y="25584"/>
                      </a:lnTo>
                      <a:lnTo>
                        <a:pt x="549349" y="26432"/>
                      </a:lnTo>
                      <a:lnTo>
                        <a:pt x="547651" y="28155"/>
                      </a:lnTo>
                      <a:lnTo>
                        <a:pt x="546802" y="27280"/>
                      </a:lnTo>
                      <a:lnTo>
                        <a:pt x="544255" y="28155"/>
                      </a:lnTo>
                      <a:lnTo>
                        <a:pt x="544255" y="29004"/>
                      </a:lnTo>
                      <a:lnTo>
                        <a:pt x="540832" y="29852"/>
                      </a:lnTo>
                      <a:lnTo>
                        <a:pt x="539134" y="31549"/>
                      </a:lnTo>
                      <a:lnTo>
                        <a:pt x="536561" y="31549"/>
                      </a:lnTo>
                      <a:lnTo>
                        <a:pt x="534863" y="33245"/>
                      </a:lnTo>
                      <a:lnTo>
                        <a:pt x="532289" y="33245"/>
                      </a:lnTo>
                      <a:lnTo>
                        <a:pt x="530591" y="35817"/>
                      </a:lnTo>
                      <a:lnTo>
                        <a:pt x="528044" y="37514"/>
                      </a:lnTo>
                      <a:lnTo>
                        <a:pt x="526320" y="39237"/>
                      </a:lnTo>
                      <a:lnTo>
                        <a:pt x="525471" y="41782"/>
                      </a:lnTo>
                      <a:lnTo>
                        <a:pt x="524622" y="44327"/>
                      </a:lnTo>
                      <a:lnTo>
                        <a:pt x="522924" y="45202"/>
                      </a:lnTo>
                      <a:lnTo>
                        <a:pt x="522924" y="46051"/>
                      </a:lnTo>
                      <a:lnTo>
                        <a:pt x="522924" y="46899"/>
                      </a:lnTo>
                      <a:lnTo>
                        <a:pt x="522924" y="48596"/>
                      </a:lnTo>
                      <a:lnTo>
                        <a:pt x="524622" y="50319"/>
                      </a:lnTo>
                      <a:lnTo>
                        <a:pt x="525471" y="51167"/>
                      </a:lnTo>
                      <a:lnTo>
                        <a:pt x="525471" y="52016"/>
                      </a:lnTo>
                      <a:lnTo>
                        <a:pt x="526320" y="53712"/>
                      </a:lnTo>
                      <a:lnTo>
                        <a:pt x="527169" y="54561"/>
                      </a:lnTo>
                      <a:lnTo>
                        <a:pt x="528893" y="56284"/>
                      </a:lnTo>
                      <a:lnTo>
                        <a:pt x="528893" y="58829"/>
                      </a:lnTo>
                      <a:lnTo>
                        <a:pt x="530591" y="60526"/>
                      </a:lnTo>
                      <a:lnTo>
                        <a:pt x="528044" y="63946"/>
                      </a:lnTo>
                      <a:lnTo>
                        <a:pt x="528044" y="64794"/>
                      </a:lnTo>
                      <a:lnTo>
                        <a:pt x="528893" y="64794"/>
                      </a:lnTo>
                      <a:lnTo>
                        <a:pt x="528044" y="66491"/>
                      </a:lnTo>
                      <a:lnTo>
                        <a:pt x="527169" y="66491"/>
                      </a:lnTo>
                      <a:lnTo>
                        <a:pt x="526320" y="67366"/>
                      </a:lnTo>
                      <a:lnTo>
                        <a:pt x="526320" y="68214"/>
                      </a:lnTo>
                      <a:lnTo>
                        <a:pt x="525471" y="67366"/>
                      </a:lnTo>
                      <a:lnTo>
                        <a:pt x="524622" y="66491"/>
                      </a:lnTo>
                      <a:lnTo>
                        <a:pt x="523773" y="66491"/>
                      </a:lnTo>
                      <a:lnTo>
                        <a:pt x="522924" y="67366"/>
                      </a:lnTo>
                      <a:lnTo>
                        <a:pt x="520350" y="69063"/>
                      </a:lnTo>
                      <a:lnTo>
                        <a:pt x="519501" y="68214"/>
                      </a:lnTo>
                      <a:lnTo>
                        <a:pt x="518652" y="69063"/>
                      </a:lnTo>
                      <a:lnTo>
                        <a:pt x="516954" y="69911"/>
                      </a:lnTo>
                      <a:lnTo>
                        <a:pt x="517803" y="70759"/>
                      </a:lnTo>
                      <a:lnTo>
                        <a:pt x="519501" y="70759"/>
                      </a:lnTo>
                      <a:lnTo>
                        <a:pt x="519501" y="73331"/>
                      </a:lnTo>
                      <a:lnTo>
                        <a:pt x="516954" y="74179"/>
                      </a:lnTo>
                      <a:lnTo>
                        <a:pt x="516105" y="75028"/>
                      </a:lnTo>
                      <a:lnTo>
                        <a:pt x="516954" y="75876"/>
                      </a:lnTo>
                      <a:lnTo>
                        <a:pt x="516954" y="77573"/>
                      </a:lnTo>
                      <a:lnTo>
                        <a:pt x="511834" y="80993"/>
                      </a:lnTo>
                      <a:lnTo>
                        <a:pt x="509260" y="80993"/>
                      </a:lnTo>
                      <a:lnTo>
                        <a:pt x="509260" y="81841"/>
                      </a:lnTo>
                      <a:lnTo>
                        <a:pt x="507562" y="81841"/>
                      </a:lnTo>
                      <a:lnTo>
                        <a:pt x="507562" y="82689"/>
                      </a:lnTo>
                      <a:lnTo>
                        <a:pt x="508411" y="82689"/>
                      </a:lnTo>
                      <a:lnTo>
                        <a:pt x="509260" y="82689"/>
                      </a:lnTo>
                      <a:lnTo>
                        <a:pt x="508411" y="83564"/>
                      </a:lnTo>
                      <a:lnTo>
                        <a:pt x="509260" y="84413"/>
                      </a:lnTo>
                      <a:lnTo>
                        <a:pt x="509260" y="85261"/>
                      </a:lnTo>
                      <a:lnTo>
                        <a:pt x="508411" y="85261"/>
                      </a:lnTo>
                      <a:lnTo>
                        <a:pt x="507562" y="86109"/>
                      </a:lnTo>
                      <a:lnTo>
                        <a:pt x="505015" y="86958"/>
                      </a:lnTo>
                      <a:lnTo>
                        <a:pt x="504140" y="86958"/>
                      </a:lnTo>
                      <a:lnTo>
                        <a:pt x="504140" y="87806"/>
                      </a:lnTo>
                      <a:lnTo>
                        <a:pt x="503291" y="90378"/>
                      </a:lnTo>
                      <a:lnTo>
                        <a:pt x="505015" y="90378"/>
                      </a:lnTo>
                      <a:lnTo>
                        <a:pt x="505015" y="91226"/>
                      </a:lnTo>
                      <a:lnTo>
                        <a:pt x="507562" y="89529"/>
                      </a:lnTo>
                      <a:lnTo>
                        <a:pt x="509260" y="89529"/>
                      </a:lnTo>
                      <a:lnTo>
                        <a:pt x="510985" y="89529"/>
                      </a:lnTo>
                      <a:lnTo>
                        <a:pt x="512683" y="90378"/>
                      </a:lnTo>
                      <a:lnTo>
                        <a:pt x="514381" y="89529"/>
                      </a:lnTo>
                      <a:lnTo>
                        <a:pt x="516954" y="89529"/>
                      </a:lnTo>
                      <a:lnTo>
                        <a:pt x="517803" y="90378"/>
                      </a:lnTo>
                      <a:lnTo>
                        <a:pt x="518652" y="89529"/>
                      </a:lnTo>
                      <a:lnTo>
                        <a:pt x="518652" y="90378"/>
                      </a:lnTo>
                      <a:lnTo>
                        <a:pt x="520350" y="90378"/>
                      </a:lnTo>
                      <a:lnTo>
                        <a:pt x="520350" y="88655"/>
                      </a:lnTo>
                      <a:lnTo>
                        <a:pt x="522075" y="87806"/>
                      </a:lnTo>
                      <a:lnTo>
                        <a:pt x="523773" y="88655"/>
                      </a:lnTo>
                      <a:lnTo>
                        <a:pt x="523773" y="91226"/>
                      </a:lnTo>
                      <a:lnTo>
                        <a:pt x="524622" y="92075"/>
                      </a:lnTo>
                      <a:lnTo>
                        <a:pt x="525471" y="92075"/>
                      </a:lnTo>
                      <a:lnTo>
                        <a:pt x="525471" y="92923"/>
                      </a:lnTo>
                      <a:lnTo>
                        <a:pt x="527169" y="92923"/>
                      </a:lnTo>
                      <a:lnTo>
                        <a:pt x="528044" y="93771"/>
                      </a:lnTo>
                      <a:lnTo>
                        <a:pt x="528893" y="94646"/>
                      </a:lnTo>
                      <a:lnTo>
                        <a:pt x="528893" y="96343"/>
                      </a:lnTo>
                      <a:lnTo>
                        <a:pt x="528893" y="98040"/>
                      </a:lnTo>
                      <a:lnTo>
                        <a:pt x="528044" y="100611"/>
                      </a:lnTo>
                      <a:lnTo>
                        <a:pt x="528044" y="102308"/>
                      </a:lnTo>
                      <a:lnTo>
                        <a:pt x="529742" y="104853"/>
                      </a:lnTo>
                      <a:lnTo>
                        <a:pt x="528893" y="106576"/>
                      </a:lnTo>
                      <a:lnTo>
                        <a:pt x="529742" y="109121"/>
                      </a:lnTo>
                      <a:lnTo>
                        <a:pt x="529742" y="109970"/>
                      </a:lnTo>
                      <a:lnTo>
                        <a:pt x="528893" y="109970"/>
                      </a:lnTo>
                      <a:lnTo>
                        <a:pt x="528044" y="111693"/>
                      </a:lnTo>
                      <a:lnTo>
                        <a:pt x="528893" y="113390"/>
                      </a:lnTo>
                      <a:lnTo>
                        <a:pt x="527169" y="114238"/>
                      </a:lnTo>
                      <a:lnTo>
                        <a:pt x="527169" y="115087"/>
                      </a:lnTo>
                      <a:lnTo>
                        <a:pt x="528044" y="115935"/>
                      </a:lnTo>
                      <a:lnTo>
                        <a:pt x="529742" y="116810"/>
                      </a:lnTo>
                      <a:lnTo>
                        <a:pt x="532289" y="115935"/>
                      </a:lnTo>
                      <a:lnTo>
                        <a:pt x="532289" y="117658"/>
                      </a:lnTo>
                      <a:lnTo>
                        <a:pt x="532289" y="119355"/>
                      </a:lnTo>
                      <a:lnTo>
                        <a:pt x="532289" y="121052"/>
                      </a:lnTo>
                      <a:lnTo>
                        <a:pt x="535712" y="124472"/>
                      </a:lnTo>
                      <a:lnTo>
                        <a:pt x="536561" y="127017"/>
                      </a:lnTo>
                      <a:lnTo>
                        <a:pt x="541681" y="127865"/>
                      </a:lnTo>
                      <a:lnTo>
                        <a:pt x="542530" y="127865"/>
                      </a:lnTo>
                      <a:lnTo>
                        <a:pt x="545104" y="131285"/>
                      </a:lnTo>
                      <a:lnTo>
                        <a:pt x="548500" y="132982"/>
                      </a:lnTo>
                      <a:lnTo>
                        <a:pt x="550224" y="132133"/>
                      </a:lnTo>
                      <a:lnTo>
                        <a:pt x="552771" y="132133"/>
                      </a:lnTo>
                      <a:lnTo>
                        <a:pt x="553620" y="132133"/>
                      </a:lnTo>
                      <a:lnTo>
                        <a:pt x="554469" y="131285"/>
                      </a:lnTo>
                      <a:lnTo>
                        <a:pt x="554469" y="129588"/>
                      </a:lnTo>
                      <a:lnTo>
                        <a:pt x="557043" y="128740"/>
                      </a:lnTo>
                      <a:lnTo>
                        <a:pt x="559589" y="126168"/>
                      </a:lnTo>
                      <a:lnTo>
                        <a:pt x="560465" y="124472"/>
                      </a:lnTo>
                      <a:lnTo>
                        <a:pt x="563012" y="124472"/>
                      </a:lnTo>
                      <a:lnTo>
                        <a:pt x="565559" y="122775"/>
                      </a:lnTo>
                      <a:lnTo>
                        <a:pt x="571528" y="120203"/>
                      </a:lnTo>
                      <a:lnTo>
                        <a:pt x="572404" y="118506"/>
                      </a:lnTo>
                      <a:lnTo>
                        <a:pt x="574102" y="118506"/>
                      </a:lnTo>
                      <a:lnTo>
                        <a:pt x="575800" y="118506"/>
                      </a:lnTo>
                      <a:lnTo>
                        <a:pt x="577524" y="119355"/>
                      </a:lnTo>
                      <a:lnTo>
                        <a:pt x="578373" y="118506"/>
                      </a:lnTo>
                      <a:lnTo>
                        <a:pt x="579222" y="116810"/>
                      </a:lnTo>
                      <a:lnTo>
                        <a:pt x="580071" y="115935"/>
                      </a:lnTo>
                      <a:lnTo>
                        <a:pt x="582645" y="115935"/>
                      </a:lnTo>
                      <a:lnTo>
                        <a:pt x="582645" y="115087"/>
                      </a:lnTo>
                      <a:lnTo>
                        <a:pt x="583494" y="115087"/>
                      </a:lnTo>
                      <a:lnTo>
                        <a:pt x="582645" y="114238"/>
                      </a:lnTo>
                      <a:lnTo>
                        <a:pt x="582645" y="113390"/>
                      </a:lnTo>
                      <a:lnTo>
                        <a:pt x="584343" y="114238"/>
                      </a:lnTo>
                      <a:lnTo>
                        <a:pt x="586890" y="114238"/>
                      </a:lnTo>
                      <a:lnTo>
                        <a:pt x="586041" y="111693"/>
                      </a:lnTo>
                      <a:lnTo>
                        <a:pt x="586890" y="110818"/>
                      </a:lnTo>
                      <a:lnTo>
                        <a:pt x="589463" y="109970"/>
                      </a:lnTo>
                      <a:lnTo>
                        <a:pt x="592859" y="109121"/>
                      </a:lnTo>
                      <a:lnTo>
                        <a:pt x="594584" y="108273"/>
                      </a:lnTo>
                      <a:lnTo>
                        <a:pt x="594584" y="106576"/>
                      </a:lnTo>
                      <a:lnTo>
                        <a:pt x="593708" y="105701"/>
                      </a:lnTo>
                      <a:lnTo>
                        <a:pt x="592010" y="105701"/>
                      </a:lnTo>
                      <a:lnTo>
                        <a:pt x="592010" y="104005"/>
                      </a:lnTo>
                      <a:lnTo>
                        <a:pt x="591161" y="104005"/>
                      </a:lnTo>
                      <a:lnTo>
                        <a:pt x="591161" y="103156"/>
                      </a:lnTo>
                      <a:lnTo>
                        <a:pt x="592010" y="102308"/>
                      </a:lnTo>
                      <a:lnTo>
                        <a:pt x="594584" y="100611"/>
                      </a:lnTo>
                      <a:lnTo>
                        <a:pt x="594584" y="95494"/>
                      </a:lnTo>
                      <a:lnTo>
                        <a:pt x="594584" y="92075"/>
                      </a:lnTo>
                      <a:lnTo>
                        <a:pt x="595433" y="91226"/>
                      </a:lnTo>
                      <a:lnTo>
                        <a:pt x="595433" y="89529"/>
                      </a:lnTo>
                      <a:lnTo>
                        <a:pt x="596282" y="86958"/>
                      </a:lnTo>
                      <a:lnTo>
                        <a:pt x="599704" y="87806"/>
                      </a:lnTo>
                      <a:lnTo>
                        <a:pt x="600553" y="88655"/>
                      </a:lnTo>
                      <a:lnTo>
                        <a:pt x="601402" y="87806"/>
                      </a:lnTo>
                      <a:lnTo>
                        <a:pt x="600553" y="86958"/>
                      </a:lnTo>
                      <a:lnTo>
                        <a:pt x="601402" y="85261"/>
                      </a:lnTo>
                      <a:lnTo>
                        <a:pt x="600553" y="82689"/>
                      </a:lnTo>
                      <a:lnTo>
                        <a:pt x="601402" y="81841"/>
                      </a:lnTo>
                      <a:lnTo>
                        <a:pt x="602251" y="80993"/>
                      </a:lnTo>
                      <a:lnTo>
                        <a:pt x="603949" y="80144"/>
                      </a:lnTo>
                      <a:lnTo>
                        <a:pt x="605674" y="80993"/>
                      </a:lnTo>
                      <a:lnTo>
                        <a:pt x="610794" y="83564"/>
                      </a:lnTo>
                      <a:lnTo>
                        <a:pt x="612492" y="82689"/>
                      </a:lnTo>
                      <a:lnTo>
                        <a:pt x="613341" y="83564"/>
                      </a:lnTo>
                      <a:lnTo>
                        <a:pt x="615039" y="82689"/>
                      </a:lnTo>
                      <a:lnTo>
                        <a:pt x="617613" y="82689"/>
                      </a:lnTo>
                      <a:lnTo>
                        <a:pt x="617613" y="81841"/>
                      </a:lnTo>
                      <a:lnTo>
                        <a:pt x="618462" y="80144"/>
                      </a:lnTo>
                      <a:lnTo>
                        <a:pt x="619311" y="80144"/>
                      </a:lnTo>
                      <a:lnTo>
                        <a:pt x="619311" y="78448"/>
                      </a:lnTo>
                      <a:lnTo>
                        <a:pt x="618462" y="77573"/>
                      </a:lnTo>
                      <a:lnTo>
                        <a:pt x="619311" y="76724"/>
                      </a:lnTo>
                      <a:lnTo>
                        <a:pt x="619311" y="72482"/>
                      </a:lnTo>
                      <a:lnTo>
                        <a:pt x="619311" y="70759"/>
                      </a:lnTo>
                      <a:lnTo>
                        <a:pt x="620159" y="69911"/>
                      </a:lnTo>
                      <a:lnTo>
                        <a:pt x="621884" y="69911"/>
                      </a:lnTo>
                      <a:lnTo>
                        <a:pt x="623582" y="69063"/>
                      </a:lnTo>
                      <a:lnTo>
                        <a:pt x="626129" y="69063"/>
                      </a:lnTo>
                      <a:lnTo>
                        <a:pt x="627853" y="68214"/>
                      </a:lnTo>
                      <a:lnTo>
                        <a:pt x="628702" y="69063"/>
                      </a:lnTo>
                      <a:lnTo>
                        <a:pt x="635521" y="69063"/>
                      </a:lnTo>
                      <a:lnTo>
                        <a:pt x="636370" y="69063"/>
                      </a:lnTo>
                      <a:lnTo>
                        <a:pt x="637219" y="69911"/>
                      </a:lnTo>
                      <a:lnTo>
                        <a:pt x="639792" y="71608"/>
                      </a:lnTo>
                      <a:lnTo>
                        <a:pt x="640641" y="71608"/>
                      </a:lnTo>
                      <a:lnTo>
                        <a:pt x="642339" y="71608"/>
                      </a:lnTo>
                      <a:lnTo>
                        <a:pt x="643188" y="69911"/>
                      </a:lnTo>
                      <a:lnTo>
                        <a:pt x="643188" y="69063"/>
                      </a:lnTo>
                      <a:lnTo>
                        <a:pt x="641490" y="68214"/>
                      </a:lnTo>
                      <a:lnTo>
                        <a:pt x="641490" y="67366"/>
                      </a:lnTo>
                      <a:lnTo>
                        <a:pt x="642339" y="66491"/>
                      </a:lnTo>
                      <a:lnTo>
                        <a:pt x="646611" y="63097"/>
                      </a:lnTo>
                      <a:lnTo>
                        <a:pt x="647460" y="63946"/>
                      </a:lnTo>
                      <a:lnTo>
                        <a:pt x="648309" y="66491"/>
                      </a:lnTo>
                      <a:lnTo>
                        <a:pt x="650882" y="65643"/>
                      </a:lnTo>
                      <a:lnTo>
                        <a:pt x="655154" y="65643"/>
                      </a:lnTo>
                      <a:lnTo>
                        <a:pt x="657701" y="65643"/>
                      </a:lnTo>
                      <a:lnTo>
                        <a:pt x="658550" y="65643"/>
                      </a:lnTo>
                      <a:lnTo>
                        <a:pt x="660248" y="64794"/>
                      </a:lnTo>
                      <a:lnTo>
                        <a:pt x="664519" y="65643"/>
                      </a:lnTo>
                      <a:lnTo>
                        <a:pt x="667093" y="68214"/>
                      </a:lnTo>
                      <a:lnTo>
                        <a:pt x="667942" y="67366"/>
                      </a:lnTo>
                      <a:lnTo>
                        <a:pt x="668791" y="67366"/>
                      </a:lnTo>
                      <a:lnTo>
                        <a:pt x="670489" y="69063"/>
                      </a:lnTo>
                      <a:lnTo>
                        <a:pt x="673062" y="69063"/>
                      </a:lnTo>
                      <a:lnTo>
                        <a:pt x="673911" y="69911"/>
                      </a:lnTo>
                      <a:lnTo>
                        <a:pt x="674760" y="68214"/>
                      </a:lnTo>
                      <a:lnTo>
                        <a:pt x="675609" y="68214"/>
                      </a:lnTo>
                      <a:lnTo>
                        <a:pt x="677334" y="66491"/>
                      </a:lnTo>
                      <a:lnTo>
                        <a:pt x="679032" y="66491"/>
                      </a:lnTo>
                      <a:lnTo>
                        <a:pt x="680730" y="66491"/>
                      </a:lnTo>
                      <a:lnTo>
                        <a:pt x="681579" y="65643"/>
                      </a:lnTo>
                      <a:lnTo>
                        <a:pt x="685850" y="66491"/>
                      </a:lnTo>
                      <a:lnTo>
                        <a:pt x="688397" y="64794"/>
                      </a:lnTo>
                      <a:lnTo>
                        <a:pt x="688397" y="63097"/>
                      </a:lnTo>
                      <a:lnTo>
                        <a:pt x="688397" y="62249"/>
                      </a:lnTo>
                      <a:lnTo>
                        <a:pt x="689272" y="61401"/>
                      </a:lnTo>
                      <a:lnTo>
                        <a:pt x="690970" y="61401"/>
                      </a:lnTo>
                      <a:lnTo>
                        <a:pt x="693517" y="60526"/>
                      </a:lnTo>
                      <a:lnTo>
                        <a:pt x="695242" y="61401"/>
                      </a:lnTo>
                      <a:lnTo>
                        <a:pt x="696091" y="61401"/>
                      </a:lnTo>
                      <a:lnTo>
                        <a:pt x="696940" y="61401"/>
                      </a:lnTo>
                      <a:lnTo>
                        <a:pt x="699487" y="59677"/>
                      </a:lnTo>
                      <a:lnTo>
                        <a:pt x="701211" y="59677"/>
                      </a:lnTo>
                      <a:lnTo>
                        <a:pt x="703758" y="57981"/>
                      </a:lnTo>
                      <a:lnTo>
                        <a:pt x="704607" y="57981"/>
                      </a:lnTo>
                      <a:lnTo>
                        <a:pt x="705483" y="57132"/>
                      </a:lnTo>
                      <a:lnTo>
                        <a:pt x="705483" y="56284"/>
                      </a:lnTo>
                      <a:lnTo>
                        <a:pt x="706332" y="56284"/>
                      </a:lnTo>
                      <a:lnTo>
                        <a:pt x="708879" y="55409"/>
                      </a:lnTo>
                      <a:lnTo>
                        <a:pt x="709728" y="55409"/>
                      </a:lnTo>
                      <a:lnTo>
                        <a:pt x="709728" y="54561"/>
                      </a:lnTo>
                      <a:lnTo>
                        <a:pt x="711452" y="53712"/>
                      </a:lnTo>
                      <a:lnTo>
                        <a:pt x="712301" y="54561"/>
                      </a:lnTo>
                      <a:lnTo>
                        <a:pt x="713150" y="54561"/>
                      </a:lnTo>
                      <a:lnTo>
                        <a:pt x="713999" y="54561"/>
                      </a:lnTo>
                      <a:lnTo>
                        <a:pt x="716573" y="54561"/>
                      </a:lnTo>
                      <a:lnTo>
                        <a:pt x="717422" y="54561"/>
                      </a:lnTo>
                      <a:lnTo>
                        <a:pt x="719120" y="52864"/>
                      </a:lnTo>
                      <a:lnTo>
                        <a:pt x="719969" y="52016"/>
                      </a:lnTo>
                      <a:lnTo>
                        <a:pt x="721667" y="50319"/>
                      </a:lnTo>
                      <a:lnTo>
                        <a:pt x="721667" y="49444"/>
                      </a:lnTo>
                      <a:lnTo>
                        <a:pt x="722542" y="48596"/>
                      </a:lnTo>
                      <a:lnTo>
                        <a:pt x="724240" y="48596"/>
                      </a:lnTo>
                      <a:lnTo>
                        <a:pt x="725089" y="48596"/>
                      </a:lnTo>
                      <a:lnTo>
                        <a:pt x="726787" y="48596"/>
                      </a:lnTo>
                      <a:lnTo>
                        <a:pt x="728512" y="49444"/>
                      </a:lnTo>
                      <a:lnTo>
                        <a:pt x="731908" y="48596"/>
                      </a:lnTo>
                      <a:lnTo>
                        <a:pt x="732757" y="47747"/>
                      </a:lnTo>
                      <a:lnTo>
                        <a:pt x="734481" y="47747"/>
                      </a:lnTo>
                      <a:lnTo>
                        <a:pt x="731908" y="44327"/>
                      </a:lnTo>
                      <a:lnTo>
                        <a:pt x="732757" y="42631"/>
                      </a:lnTo>
                      <a:lnTo>
                        <a:pt x="733632" y="42631"/>
                      </a:lnTo>
                      <a:lnTo>
                        <a:pt x="733632" y="41782"/>
                      </a:lnTo>
                      <a:lnTo>
                        <a:pt x="734481" y="40085"/>
                      </a:lnTo>
                      <a:lnTo>
                        <a:pt x="732757" y="40934"/>
                      </a:lnTo>
                      <a:lnTo>
                        <a:pt x="731908" y="40085"/>
                      </a:lnTo>
                      <a:lnTo>
                        <a:pt x="731908" y="39237"/>
                      </a:lnTo>
                      <a:lnTo>
                        <a:pt x="732757" y="38362"/>
                      </a:lnTo>
                      <a:lnTo>
                        <a:pt x="733632" y="35817"/>
                      </a:lnTo>
                      <a:lnTo>
                        <a:pt x="733632" y="33245"/>
                      </a:lnTo>
                      <a:lnTo>
                        <a:pt x="734481" y="32397"/>
                      </a:lnTo>
                      <a:lnTo>
                        <a:pt x="735330" y="31549"/>
                      </a:lnTo>
                      <a:lnTo>
                        <a:pt x="736179" y="30700"/>
                      </a:lnTo>
                      <a:lnTo>
                        <a:pt x="735330" y="29004"/>
                      </a:lnTo>
                      <a:lnTo>
                        <a:pt x="735330" y="27280"/>
                      </a:lnTo>
                      <a:lnTo>
                        <a:pt x="736179" y="23039"/>
                      </a:lnTo>
                      <a:lnTo>
                        <a:pt x="738753" y="22164"/>
                      </a:lnTo>
                      <a:lnTo>
                        <a:pt x="742149" y="23039"/>
                      </a:lnTo>
                      <a:lnTo>
                        <a:pt x="743846" y="23039"/>
                      </a:lnTo>
                      <a:lnTo>
                        <a:pt x="744722" y="24735"/>
                      </a:lnTo>
                      <a:lnTo>
                        <a:pt x="746420" y="25584"/>
                      </a:lnTo>
                      <a:lnTo>
                        <a:pt x="747269" y="25584"/>
                      </a:lnTo>
                      <a:lnTo>
                        <a:pt x="748118" y="23887"/>
                      </a:lnTo>
                      <a:lnTo>
                        <a:pt x="751540" y="22164"/>
                      </a:lnTo>
                      <a:lnTo>
                        <a:pt x="752389" y="21315"/>
                      </a:lnTo>
                      <a:lnTo>
                        <a:pt x="753238" y="21315"/>
                      </a:lnTo>
                      <a:lnTo>
                        <a:pt x="754936" y="21315"/>
                      </a:lnTo>
                      <a:lnTo>
                        <a:pt x="754936" y="20467"/>
                      </a:lnTo>
                      <a:lnTo>
                        <a:pt x="754936" y="18770"/>
                      </a:lnTo>
                      <a:lnTo>
                        <a:pt x="755812" y="18770"/>
                      </a:lnTo>
                      <a:lnTo>
                        <a:pt x="757510" y="18770"/>
                      </a:lnTo>
                      <a:lnTo>
                        <a:pt x="757510" y="17922"/>
                      </a:lnTo>
                      <a:lnTo>
                        <a:pt x="756661" y="17073"/>
                      </a:lnTo>
                      <a:lnTo>
                        <a:pt x="758359" y="17073"/>
                      </a:lnTo>
                      <a:lnTo>
                        <a:pt x="759208" y="17073"/>
                      </a:lnTo>
                      <a:lnTo>
                        <a:pt x="760057" y="17073"/>
                      </a:lnTo>
                      <a:lnTo>
                        <a:pt x="760932" y="17073"/>
                      </a:lnTo>
                      <a:lnTo>
                        <a:pt x="763479" y="14502"/>
                      </a:lnTo>
                      <a:lnTo>
                        <a:pt x="768600" y="12805"/>
                      </a:lnTo>
                      <a:lnTo>
                        <a:pt x="770298" y="13653"/>
                      </a:lnTo>
                      <a:lnTo>
                        <a:pt x="773720" y="14502"/>
                      </a:lnTo>
                      <a:lnTo>
                        <a:pt x="775418" y="15350"/>
                      </a:lnTo>
                      <a:lnTo>
                        <a:pt x="776267" y="15350"/>
                      </a:lnTo>
                      <a:lnTo>
                        <a:pt x="777992" y="14502"/>
                      </a:lnTo>
                      <a:lnTo>
                        <a:pt x="779690" y="15350"/>
                      </a:lnTo>
                      <a:lnTo>
                        <a:pt x="780539" y="15350"/>
                      </a:lnTo>
                      <a:lnTo>
                        <a:pt x="783112" y="16199"/>
                      </a:lnTo>
                      <a:lnTo>
                        <a:pt x="783961" y="16199"/>
                      </a:lnTo>
                      <a:lnTo>
                        <a:pt x="786508" y="17073"/>
                      </a:lnTo>
                      <a:lnTo>
                        <a:pt x="788206" y="16199"/>
                      </a:lnTo>
                      <a:lnTo>
                        <a:pt x="789082" y="15350"/>
                      </a:lnTo>
                      <a:lnTo>
                        <a:pt x="789931" y="15350"/>
                      </a:lnTo>
                      <a:lnTo>
                        <a:pt x="790780" y="16199"/>
                      </a:lnTo>
                      <a:lnTo>
                        <a:pt x="793327" y="17922"/>
                      </a:lnTo>
                      <a:lnTo>
                        <a:pt x="795051" y="19619"/>
                      </a:lnTo>
                      <a:lnTo>
                        <a:pt x="798447" y="22164"/>
                      </a:lnTo>
                      <a:lnTo>
                        <a:pt x="801021" y="23887"/>
                      </a:lnTo>
                      <a:lnTo>
                        <a:pt x="801021" y="25584"/>
                      </a:lnTo>
                      <a:lnTo>
                        <a:pt x="800172" y="27280"/>
                      </a:lnTo>
                      <a:lnTo>
                        <a:pt x="801021" y="29004"/>
                      </a:lnTo>
                      <a:lnTo>
                        <a:pt x="801021" y="29852"/>
                      </a:lnTo>
                      <a:lnTo>
                        <a:pt x="802719" y="31549"/>
                      </a:lnTo>
                      <a:lnTo>
                        <a:pt x="804417" y="34120"/>
                      </a:lnTo>
                      <a:lnTo>
                        <a:pt x="805292" y="34120"/>
                      </a:lnTo>
                      <a:lnTo>
                        <a:pt x="807839" y="32397"/>
                      </a:lnTo>
                      <a:lnTo>
                        <a:pt x="808688" y="33245"/>
                      </a:lnTo>
                      <a:lnTo>
                        <a:pt x="809537" y="34120"/>
                      </a:lnTo>
                      <a:lnTo>
                        <a:pt x="810386" y="34120"/>
                      </a:lnTo>
                      <a:lnTo>
                        <a:pt x="811261" y="34120"/>
                      </a:lnTo>
                      <a:lnTo>
                        <a:pt x="811261" y="34969"/>
                      </a:lnTo>
                      <a:lnTo>
                        <a:pt x="812110" y="34969"/>
                      </a:lnTo>
                      <a:lnTo>
                        <a:pt x="812959" y="33245"/>
                      </a:lnTo>
                      <a:lnTo>
                        <a:pt x="815506" y="34969"/>
                      </a:lnTo>
                      <a:lnTo>
                        <a:pt x="817231" y="34120"/>
                      </a:lnTo>
                      <a:lnTo>
                        <a:pt x="818929" y="34969"/>
                      </a:lnTo>
                      <a:lnTo>
                        <a:pt x="819778" y="34969"/>
                      </a:lnTo>
                      <a:lnTo>
                        <a:pt x="820627" y="35817"/>
                      </a:lnTo>
                      <a:lnTo>
                        <a:pt x="819778" y="35817"/>
                      </a:lnTo>
                      <a:lnTo>
                        <a:pt x="818929" y="35817"/>
                      </a:lnTo>
                      <a:lnTo>
                        <a:pt x="819778" y="37514"/>
                      </a:lnTo>
                      <a:lnTo>
                        <a:pt x="820627" y="39237"/>
                      </a:lnTo>
                      <a:lnTo>
                        <a:pt x="821476" y="40085"/>
                      </a:lnTo>
                      <a:lnTo>
                        <a:pt x="821476" y="41782"/>
                      </a:lnTo>
                      <a:lnTo>
                        <a:pt x="823200" y="43479"/>
                      </a:lnTo>
                      <a:lnTo>
                        <a:pt x="823200" y="45202"/>
                      </a:lnTo>
                      <a:lnTo>
                        <a:pt x="821476" y="47747"/>
                      </a:lnTo>
                      <a:lnTo>
                        <a:pt x="819778" y="52864"/>
                      </a:lnTo>
                      <a:lnTo>
                        <a:pt x="818929" y="52864"/>
                      </a:lnTo>
                      <a:lnTo>
                        <a:pt x="818080" y="53712"/>
                      </a:lnTo>
                      <a:lnTo>
                        <a:pt x="818929" y="54561"/>
                      </a:lnTo>
                      <a:lnTo>
                        <a:pt x="820627" y="54561"/>
                      </a:lnTo>
                      <a:lnTo>
                        <a:pt x="819778" y="56284"/>
                      </a:lnTo>
                      <a:lnTo>
                        <a:pt x="820627" y="57981"/>
                      </a:lnTo>
                      <a:lnTo>
                        <a:pt x="821476" y="60526"/>
                      </a:lnTo>
                      <a:lnTo>
                        <a:pt x="819778" y="66491"/>
                      </a:lnTo>
                      <a:lnTo>
                        <a:pt x="819778" y="69063"/>
                      </a:lnTo>
                      <a:lnTo>
                        <a:pt x="818080" y="69063"/>
                      </a:lnTo>
                      <a:lnTo>
                        <a:pt x="818080" y="69911"/>
                      </a:lnTo>
                      <a:lnTo>
                        <a:pt x="818929" y="71608"/>
                      </a:lnTo>
                      <a:lnTo>
                        <a:pt x="818929" y="72482"/>
                      </a:lnTo>
                      <a:lnTo>
                        <a:pt x="818929" y="73331"/>
                      </a:lnTo>
                      <a:lnTo>
                        <a:pt x="819778" y="73331"/>
                      </a:lnTo>
                      <a:lnTo>
                        <a:pt x="819778" y="77573"/>
                      </a:lnTo>
                      <a:lnTo>
                        <a:pt x="821476" y="79296"/>
                      </a:lnTo>
                      <a:lnTo>
                        <a:pt x="821476" y="81841"/>
                      </a:lnTo>
                      <a:lnTo>
                        <a:pt x="821476" y="82689"/>
                      </a:lnTo>
                      <a:lnTo>
                        <a:pt x="820627" y="88655"/>
                      </a:lnTo>
                      <a:lnTo>
                        <a:pt x="819778" y="92075"/>
                      </a:lnTo>
                      <a:lnTo>
                        <a:pt x="819778" y="94646"/>
                      </a:lnTo>
                      <a:lnTo>
                        <a:pt x="816355" y="98040"/>
                      </a:lnTo>
                      <a:lnTo>
                        <a:pt x="816355" y="98888"/>
                      </a:lnTo>
                      <a:lnTo>
                        <a:pt x="816355" y="99736"/>
                      </a:lnTo>
                      <a:lnTo>
                        <a:pt x="813808" y="105701"/>
                      </a:lnTo>
                      <a:lnTo>
                        <a:pt x="810386" y="115087"/>
                      </a:lnTo>
                      <a:lnTo>
                        <a:pt x="809537" y="117658"/>
                      </a:lnTo>
                      <a:lnTo>
                        <a:pt x="809537" y="120203"/>
                      </a:lnTo>
                      <a:lnTo>
                        <a:pt x="808688" y="122775"/>
                      </a:lnTo>
                      <a:lnTo>
                        <a:pt x="809537" y="122775"/>
                      </a:lnTo>
                      <a:lnTo>
                        <a:pt x="806990" y="127017"/>
                      </a:lnTo>
                      <a:lnTo>
                        <a:pt x="806141" y="129588"/>
                      </a:lnTo>
                      <a:lnTo>
                        <a:pt x="805292" y="131285"/>
                      </a:lnTo>
                      <a:lnTo>
                        <a:pt x="805292" y="132133"/>
                      </a:lnTo>
                      <a:lnTo>
                        <a:pt x="806990" y="132982"/>
                      </a:lnTo>
                      <a:lnTo>
                        <a:pt x="805292" y="137250"/>
                      </a:lnTo>
                      <a:lnTo>
                        <a:pt x="805292" y="138099"/>
                      </a:lnTo>
                      <a:lnTo>
                        <a:pt x="806141" y="138099"/>
                      </a:lnTo>
                      <a:lnTo>
                        <a:pt x="806990" y="138973"/>
                      </a:lnTo>
                      <a:lnTo>
                        <a:pt x="806141" y="139822"/>
                      </a:lnTo>
                      <a:lnTo>
                        <a:pt x="804417" y="139822"/>
                      </a:lnTo>
                      <a:lnTo>
                        <a:pt x="803568" y="140670"/>
                      </a:lnTo>
                      <a:lnTo>
                        <a:pt x="805292" y="142367"/>
                      </a:lnTo>
                      <a:lnTo>
                        <a:pt x="801870" y="150029"/>
                      </a:lnTo>
                      <a:lnTo>
                        <a:pt x="801021" y="153449"/>
                      </a:lnTo>
                      <a:lnTo>
                        <a:pt x="800172" y="155145"/>
                      </a:lnTo>
                      <a:lnTo>
                        <a:pt x="799296" y="156869"/>
                      </a:lnTo>
                      <a:lnTo>
                        <a:pt x="799296" y="157717"/>
                      </a:lnTo>
                      <a:lnTo>
                        <a:pt x="799296" y="159414"/>
                      </a:lnTo>
                      <a:lnTo>
                        <a:pt x="798447" y="160262"/>
                      </a:lnTo>
                      <a:lnTo>
                        <a:pt x="798447" y="161985"/>
                      </a:lnTo>
                      <a:lnTo>
                        <a:pt x="799296" y="163682"/>
                      </a:lnTo>
                      <a:lnTo>
                        <a:pt x="798447" y="164531"/>
                      </a:lnTo>
                      <a:lnTo>
                        <a:pt x="798447" y="166227"/>
                      </a:lnTo>
                      <a:lnTo>
                        <a:pt x="798447" y="167102"/>
                      </a:lnTo>
                      <a:lnTo>
                        <a:pt x="797598" y="167102"/>
                      </a:lnTo>
                      <a:lnTo>
                        <a:pt x="796749" y="166227"/>
                      </a:lnTo>
                      <a:lnTo>
                        <a:pt x="795900" y="167102"/>
                      </a:lnTo>
                      <a:lnTo>
                        <a:pt x="795051" y="167950"/>
                      </a:lnTo>
                      <a:lnTo>
                        <a:pt x="794176" y="169647"/>
                      </a:lnTo>
                      <a:lnTo>
                        <a:pt x="793327" y="170496"/>
                      </a:lnTo>
                      <a:lnTo>
                        <a:pt x="793327" y="172192"/>
                      </a:lnTo>
                      <a:lnTo>
                        <a:pt x="793327" y="173067"/>
                      </a:lnTo>
                      <a:lnTo>
                        <a:pt x="790780" y="177309"/>
                      </a:lnTo>
                      <a:lnTo>
                        <a:pt x="789931" y="178157"/>
                      </a:lnTo>
                      <a:lnTo>
                        <a:pt x="790780" y="180729"/>
                      </a:lnTo>
                      <a:lnTo>
                        <a:pt x="789082" y="181577"/>
                      </a:lnTo>
                      <a:lnTo>
                        <a:pt x="788206" y="183274"/>
                      </a:lnTo>
                      <a:lnTo>
                        <a:pt x="789082" y="184997"/>
                      </a:lnTo>
                      <a:lnTo>
                        <a:pt x="789082" y="185846"/>
                      </a:lnTo>
                      <a:lnTo>
                        <a:pt x="788206" y="186694"/>
                      </a:lnTo>
                      <a:lnTo>
                        <a:pt x="787357" y="188391"/>
                      </a:lnTo>
                      <a:lnTo>
                        <a:pt x="788206" y="190114"/>
                      </a:lnTo>
                      <a:lnTo>
                        <a:pt x="785659" y="193508"/>
                      </a:lnTo>
                      <a:lnTo>
                        <a:pt x="785659" y="195231"/>
                      </a:lnTo>
                      <a:lnTo>
                        <a:pt x="786508" y="195231"/>
                      </a:lnTo>
                      <a:lnTo>
                        <a:pt x="785659" y="196928"/>
                      </a:lnTo>
                      <a:lnTo>
                        <a:pt x="784810" y="196928"/>
                      </a:lnTo>
                      <a:lnTo>
                        <a:pt x="782237" y="200321"/>
                      </a:lnTo>
                      <a:lnTo>
                        <a:pt x="782237" y="202893"/>
                      </a:lnTo>
                      <a:lnTo>
                        <a:pt x="783112" y="205438"/>
                      </a:lnTo>
                      <a:lnTo>
                        <a:pt x="783112" y="206313"/>
                      </a:lnTo>
                      <a:lnTo>
                        <a:pt x="781388" y="207161"/>
                      </a:lnTo>
                      <a:lnTo>
                        <a:pt x="779690" y="212278"/>
                      </a:lnTo>
                      <a:lnTo>
                        <a:pt x="779690" y="210554"/>
                      </a:lnTo>
                      <a:lnTo>
                        <a:pt x="777116" y="208858"/>
                      </a:lnTo>
                      <a:lnTo>
                        <a:pt x="773720" y="208858"/>
                      </a:lnTo>
                      <a:lnTo>
                        <a:pt x="772871" y="208858"/>
                      </a:lnTo>
                      <a:lnTo>
                        <a:pt x="771147" y="208858"/>
                      </a:lnTo>
                      <a:lnTo>
                        <a:pt x="769449" y="208009"/>
                      </a:lnTo>
                      <a:lnTo>
                        <a:pt x="767751" y="208858"/>
                      </a:lnTo>
                      <a:lnTo>
                        <a:pt x="764328" y="207161"/>
                      </a:lnTo>
                      <a:lnTo>
                        <a:pt x="762630" y="207161"/>
                      </a:lnTo>
                      <a:lnTo>
                        <a:pt x="761781" y="207161"/>
                      </a:lnTo>
                      <a:lnTo>
                        <a:pt x="754936" y="205438"/>
                      </a:lnTo>
                      <a:lnTo>
                        <a:pt x="748967" y="203741"/>
                      </a:lnTo>
                      <a:lnTo>
                        <a:pt x="748118" y="202044"/>
                      </a:lnTo>
                      <a:lnTo>
                        <a:pt x="747269" y="202044"/>
                      </a:lnTo>
                      <a:lnTo>
                        <a:pt x="746420" y="202044"/>
                      </a:lnTo>
                      <a:lnTo>
                        <a:pt x="744722" y="202044"/>
                      </a:lnTo>
                      <a:lnTo>
                        <a:pt x="744722" y="202893"/>
                      </a:lnTo>
                      <a:lnTo>
                        <a:pt x="742149" y="202893"/>
                      </a:lnTo>
                      <a:lnTo>
                        <a:pt x="741300" y="202044"/>
                      </a:lnTo>
                      <a:lnTo>
                        <a:pt x="741300" y="201196"/>
                      </a:lnTo>
                      <a:lnTo>
                        <a:pt x="740451" y="201196"/>
                      </a:lnTo>
                      <a:lnTo>
                        <a:pt x="741300" y="199473"/>
                      </a:lnTo>
                      <a:lnTo>
                        <a:pt x="740451" y="199473"/>
                      </a:lnTo>
                      <a:lnTo>
                        <a:pt x="739602" y="199473"/>
                      </a:lnTo>
                      <a:lnTo>
                        <a:pt x="738753" y="199473"/>
                      </a:lnTo>
                      <a:lnTo>
                        <a:pt x="738753" y="200321"/>
                      </a:lnTo>
                      <a:lnTo>
                        <a:pt x="737028" y="200321"/>
                      </a:lnTo>
                      <a:lnTo>
                        <a:pt x="737028" y="201196"/>
                      </a:lnTo>
                      <a:lnTo>
                        <a:pt x="736179" y="200321"/>
                      </a:lnTo>
                      <a:lnTo>
                        <a:pt x="736179" y="199473"/>
                      </a:lnTo>
                      <a:lnTo>
                        <a:pt x="735330" y="200321"/>
                      </a:lnTo>
                      <a:lnTo>
                        <a:pt x="735330" y="199473"/>
                      </a:lnTo>
                      <a:lnTo>
                        <a:pt x="733632" y="199473"/>
                      </a:lnTo>
                      <a:lnTo>
                        <a:pt x="731908" y="201196"/>
                      </a:lnTo>
                      <a:lnTo>
                        <a:pt x="731908" y="199473"/>
                      </a:lnTo>
                      <a:lnTo>
                        <a:pt x="731059" y="200321"/>
                      </a:lnTo>
                      <a:lnTo>
                        <a:pt x="730210" y="201196"/>
                      </a:lnTo>
                      <a:lnTo>
                        <a:pt x="728512" y="201196"/>
                      </a:lnTo>
                      <a:lnTo>
                        <a:pt x="727663" y="202893"/>
                      </a:lnTo>
                      <a:lnTo>
                        <a:pt x="726787" y="202893"/>
                      </a:lnTo>
                      <a:lnTo>
                        <a:pt x="725938" y="202893"/>
                      </a:lnTo>
                      <a:lnTo>
                        <a:pt x="725089" y="203741"/>
                      </a:lnTo>
                      <a:lnTo>
                        <a:pt x="724240" y="205438"/>
                      </a:lnTo>
                      <a:lnTo>
                        <a:pt x="721667" y="205438"/>
                      </a:lnTo>
                      <a:lnTo>
                        <a:pt x="719969" y="207161"/>
                      </a:lnTo>
                      <a:lnTo>
                        <a:pt x="719120" y="208009"/>
                      </a:lnTo>
                      <a:lnTo>
                        <a:pt x="718271" y="208009"/>
                      </a:lnTo>
                      <a:lnTo>
                        <a:pt x="717422" y="208009"/>
                      </a:lnTo>
                      <a:lnTo>
                        <a:pt x="716573" y="208009"/>
                      </a:lnTo>
                      <a:lnTo>
                        <a:pt x="714848" y="209706"/>
                      </a:lnTo>
                      <a:lnTo>
                        <a:pt x="712301" y="209706"/>
                      </a:lnTo>
                      <a:lnTo>
                        <a:pt x="711452" y="211429"/>
                      </a:lnTo>
                      <a:lnTo>
                        <a:pt x="709728" y="210554"/>
                      </a:lnTo>
                      <a:lnTo>
                        <a:pt x="708879" y="211429"/>
                      </a:lnTo>
                      <a:lnTo>
                        <a:pt x="708030" y="211429"/>
                      </a:lnTo>
                      <a:lnTo>
                        <a:pt x="707181" y="211429"/>
                      </a:lnTo>
                      <a:lnTo>
                        <a:pt x="705483" y="212278"/>
                      </a:lnTo>
                      <a:lnTo>
                        <a:pt x="703758" y="211429"/>
                      </a:lnTo>
                      <a:lnTo>
                        <a:pt x="702060" y="210554"/>
                      </a:lnTo>
                      <a:lnTo>
                        <a:pt x="701211" y="209706"/>
                      </a:lnTo>
                      <a:lnTo>
                        <a:pt x="700362" y="209706"/>
                      </a:lnTo>
                      <a:lnTo>
                        <a:pt x="701211" y="208858"/>
                      </a:lnTo>
                      <a:lnTo>
                        <a:pt x="700362" y="208009"/>
                      </a:lnTo>
                      <a:lnTo>
                        <a:pt x="701211" y="206313"/>
                      </a:lnTo>
                      <a:lnTo>
                        <a:pt x="701211" y="204589"/>
                      </a:lnTo>
                      <a:lnTo>
                        <a:pt x="701211" y="205438"/>
                      </a:lnTo>
                      <a:lnTo>
                        <a:pt x="700362" y="203741"/>
                      </a:lnTo>
                      <a:lnTo>
                        <a:pt x="699487" y="203741"/>
                      </a:lnTo>
                      <a:lnTo>
                        <a:pt x="697789" y="205438"/>
                      </a:lnTo>
                      <a:lnTo>
                        <a:pt x="696091" y="204589"/>
                      </a:lnTo>
                      <a:lnTo>
                        <a:pt x="695242" y="206313"/>
                      </a:lnTo>
                      <a:lnTo>
                        <a:pt x="693517" y="206313"/>
                      </a:lnTo>
                      <a:lnTo>
                        <a:pt x="692668" y="206313"/>
                      </a:lnTo>
                      <a:lnTo>
                        <a:pt x="690970" y="204589"/>
                      </a:lnTo>
                      <a:lnTo>
                        <a:pt x="687548" y="205438"/>
                      </a:lnTo>
                      <a:lnTo>
                        <a:pt x="686699" y="204589"/>
                      </a:lnTo>
                      <a:lnTo>
                        <a:pt x="685850" y="205438"/>
                      </a:lnTo>
                      <a:lnTo>
                        <a:pt x="685001" y="205438"/>
                      </a:lnTo>
                      <a:lnTo>
                        <a:pt x="684152" y="205438"/>
                      </a:lnTo>
                      <a:lnTo>
                        <a:pt x="684152" y="206313"/>
                      </a:lnTo>
                      <a:lnTo>
                        <a:pt x="683303" y="208009"/>
                      </a:lnTo>
                      <a:lnTo>
                        <a:pt x="682427" y="208009"/>
                      </a:lnTo>
                      <a:lnTo>
                        <a:pt x="680730" y="208009"/>
                      </a:lnTo>
                      <a:lnTo>
                        <a:pt x="679881" y="208858"/>
                      </a:lnTo>
                      <a:lnTo>
                        <a:pt x="678183" y="209706"/>
                      </a:lnTo>
                      <a:lnTo>
                        <a:pt x="678183" y="210554"/>
                      </a:lnTo>
                      <a:lnTo>
                        <a:pt x="677334" y="210554"/>
                      </a:lnTo>
                      <a:lnTo>
                        <a:pt x="676458" y="210554"/>
                      </a:lnTo>
                      <a:lnTo>
                        <a:pt x="674760" y="210554"/>
                      </a:lnTo>
                      <a:lnTo>
                        <a:pt x="673062" y="212278"/>
                      </a:lnTo>
                      <a:lnTo>
                        <a:pt x="669640" y="211429"/>
                      </a:lnTo>
                      <a:lnTo>
                        <a:pt x="665368" y="212278"/>
                      </a:lnTo>
                      <a:lnTo>
                        <a:pt x="662821" y="215671"/>
                      </a:lnTo>
                      <a:lnTo>
                        <a:pt x="657701" y="217394"/>
                      </a:lnTo>
                      <a:lnTo>
                        <a:pt x="656852" y="219091"/>
                      </a:lnTo>
                      <a:lnTo>
                        <a:pt x="657701" y="220788"/>
                      </a:lnTo>
                      <a:lnTo>
                        <a:pt x="659399" y="221636"/>
                      </a:lnTo>
                      <a:lnTo>
                        <a:pt x="660248" y="223360"/>
                      </a:lnTo>
                      <a:lnTo>
                        <a:pt x="659399" y="224208"/>
                      </a:lnTo>
                      <a:lnTo>
                        <a:pt x="659399" y="225056"/>
                      </a:lnTo>
                      <a:lnTo>
                        <a:pt x="657701" y="226753"/>
                      </a:lnTo>
                      <a:lnTo>
                        <a:pt x="656003" y="227601"/>
                      </a:lnTo>
                      <a:lnTo>
                        <a:pt x="656003" y="228476"/>
                      </a:lnTo>
                      <a:lnTo>
                        <a:pt x="655154" y="228476"/>
                      </a:lnTo>
                      <a:lnTo>
                        <a:pt x="654278" y="228476"/>
                      </a:lnTo>
                      <a:lnTo>
                        <a:pt x="652580" y="228476"/>
                      </a:lnTo>
                      <a:lnTo>
                        <a:pt x="651731" y="228476"/>
                      </a:lnTo>
                      <a:lnTo>
                        <a:pt x="650882" y="228476"/>
                      </a:lnTo>
                      <a:lnTo>
                        <a:pt x="650033" y="229325"/>
                      </a:lnTo>
                      <a:lnTo>
                        <a:pt x="649158" y="229325"/>
                      </a:lnTo>
                      <a:lnTo>
                        <a:pt x="648309" y="229325"/>
                      </a:lnTo>
                      <a:lnTo>
                        <a:pt x="647460" y="231870"/>
                      </a:lnTo>
                      <a:lnTo>
                        <a:pt x="646611" y="232718"/>
                      </a:lnTo>
                      <a:lnTo>
                        <a:pt x="645762" y="232718"/>
                      </a:lnTo>
                      <a:lnTo>
                        <a:pt x="645762" y="234441"/>
                      </a:lnTo>
                      <a:lnTo>
                        <a:pt x="644064" y="236138"/>
                      </a:lnTo>
                      <a:lnTo>
                        <a:pt x="642339" y="236138"/>
                      </a:lnTo>
                      <a:lnTo>
                        <a:pt x="639792" y="236138"/>
                      </a:lnTo>
                      <a:lnTo>
                        <a:pt x="639792" y="237835"/>
                      </a:lnTo>
                      <a:lnTo>
                        <a:pt x="640641" y="238683"/>
                      </a:lnTo>
                      <a:lnTo>
                        <a:pt x="640641" y="239558"/>
                      </a:lnTo>
                      <a:lnTo>
                        <a:pt x="640641" y="241255"/>
                      </a:lnTo>
                      <a:lnTo>
                        <a:pt x="642339" y="241255"/>
                      </a:lnTo>
                      <a:lnTo>
                        <a:pt x="643188" y="242103"/>
                      </a:lnTo>
                      <a:lnTo>
                        <a:pt x="643188" y="243800"/>
                      </a:lnTo>
                      <a:lnTo>
                        <a:pt x="644913" y="244648"/>
                      </a:lnTo>
                      <a:lnTo>
                        <a:pt x="644913" y="245523"/>
                      </a:lnTo>
                      <a:lnTo>
                        <a:pt x="642339" y="246372"/>
                      </a:lnTo>
                      <a:lnTo>
                        <a:pt x="641490" y="245523"/>
                      </a:lnTo>
                      <a:lnTo>
                        <a:pt x="641490" y="246372"/>
                      </a:lnTo>
                      <a:lnTo>
                        <a:pt x="640641" y="246372"/>
                      </a:lnTo>
                      <a:lnTo>
                        <a:pt x="640641" y="245523"/>
                      </a:lnTo>
                      <a:lnTo>
                        <a:pt x="639792" y="245523"/>
                      </a:lnTo>
                      <a:lnTo>
                        <a:pt x="638943" y="244648"/>
                      </a:lnTo>
                      <a:lnTo>
                        <a:pt x="637219" y="245523"/>
                      </a:lnTo>
                      <a:lnTo>
                        <a:pt x="636370" y="245523"/>
                      </a:lnTo>
                      <a:lnTo>
                        <a:pt x="636370" y="246372"/>
                      </a:lnTo>
                      <a:lnTo>
                        <a:pt x="635521" y="245523"/>
                      </a:lnTo>
                      <a:lnTo>
                        <a:pt x="634672" y="246372"/>
                      </a:lnTo>
                      <a:lnTo>
                        <a:pt x="634672" y="245523"/>
                      </a:lnTo>
                      <a:lnTo>
                        <a:pt x="633823" y="246372"/>
                      </a:lnTo>
                      <a:lnTo>
                        <a:pt x="632974" y="247220"/>
                      </a:lnTo>
                      <a:lnTo>
                        <a:pt x="632098" y="248917"/>
                      </a:lnTo>
                      <a:lnTo>
                        <a:pt x="631249" y="249765"/>
                      </a:lnTo>
                      <a:lnTo>
                        <a:pt x="630400" y="249765"/>
                      </a:lnTo>
                      <a:lnTo>
                        <a:pt x="628702" y="248917"/>
                      </a:lnTo>
                      <a:lnTo>
                        <a:pt x="628702" y="249765"/>
                      </a:lnTo>
                      <a:lnTo>
                        <a:pt x="629551" y="250640"/>
                      </a:lnTo>
                      <a:lnTo>
                        <a:pt x="628702" y="251488"/>
                      </a:lnTo>
                      <a:lnTo>
                        <a:pt x="627853" y="252337"/>
                      </a:lnTo>
                      <a:lnTo>
                        <a:pt x="626129" y="251488"/>
                      </a:lnTo>
                      <a:lnTo>
                        <a:pt x="624431" y="252337"/>
                      </a:lnTo>
                      <a:lnTo>
                        <a:pt x="622733" y="252337"/>
                      </a:lnTo>
                      <a:lnTo>
                        <a:pt x="621884" y="251488"/>
                      </a:lnTo>
                      <a:lnTo>
                        <a:pt x="621008" y="253185"/>
                      </a:lnTo>
                      <a:lnTo>
                        <a:pt x="620159" y="252337"/>
                      </a:lnTo>
                      <a:lnTo>
                        <a:pt x="620159" y="250640"/>
                      </a:lnTo>
                      <a:lnTo>
                        <a:pt x="618462" y="250640"/>
                      </a:lnTo>
                      <a:lnTo>
                        <a:pt x="618462" y="251488"/>
                      </a:lnTo>
                      <a:lnTo>
                        <a:pt x="616764" y="252337"/>
                      </a:lnTo>
                      <a:lnTo>
                        <a:pt x="616764" y="253185"/>
                      </a:lnTo>
                      <a:lnTo>
                        <a:pt x="615888" y="253185"/>
                      </a:lnTo>
                      <a:lnTo>
                        <a:pt x="615039" y="254033"/>
                      </a:lnTo>
                      <a:lnTo>
                        <a:pt x="614190" y="254882"/>
                      </a:lnTo>
                      <a:lnTo>
                        <a:pt x="613341" y="254033"/>
                      </a:lnTo>
                      <a:lnTo>
                        <a:pt x="612492" y="254033"/>
                      </a:lnTo>
                      <a:lnTo>
                        <a:pt x="611643" y="255757"/>
                      </a:lnTo>
                      <a:lnTo>
                        <a:pt x="611643" y="256605"/>
                      </a:lnTo>
                      <a:lnTo>
                        <a:pt x="610794" y="257453"/>
                      </a:lnTo>
                      <a:lnTo>
                        <a:pt x="609919" y="258302"/>
                      </a:lnTo>
                      <a:lnTo>
                        <a:pt x="601402" y="260847"/>
                      </a:lnTo>
                      <a:lnTo>
                        <a:pt x="601402" y="264267"/>
                      </a:lnTo>
                      <a:lnTo>
                        <a:pt x="602251" y="264267"/>
                      </a:lnTo>
                      <a:lnTo>
                        <a:pt x="602251" y="265115"/>
                      </a:lnTo>
                      <a:lnTo>
                        <a:pt x="602251" y="265964"/>
                      </a:lnTo>
                      <a:lnTo>
                        <a:pt x="601402" y="265964"/>
                      </a:lnTo>
                      <a:lnTo>
                        <a:pt x="599704" y="266812"/>
                      </a:lnTo>
                      <a:lnTo>
                        <a:pt x="598829" y="266812"/>
                      </a:lnTo>
                      <a:lnTo>
                        <a:pt x="597131" y="267687"/>
                      </a:lnTo>
                      <a:lnTo>
                        <a:pt x="597131" y="266812"/>
                      </a:lnTo>
                      <a:lnTo>
                        <a:pt x="597131" y="265964"/>
                      </a:lnTo>
                      <a:lnTo>
                        <a:pt x="596282" y="265964"/>
                      </a:lnTo>
                      <a:lnTo>
                        <a:pt x="596282" y="265115"/>
                      </a:lnTo>
                      <a:lnTo>
                        <a:pt x="595433" y="265964"/>
                      </a:lnTo>
                      <a:lnTo>
                        <a:pt x="595433" y="265115"/>
                      </a:lnTo>
                      <a:lnTo>
                        <a:pt x="594584" y="265964"/>
                      </a:lnTo>
                      <a:lnTo>
                        <a:pt x="593708" y="265115"/>
                      </a:lnTo>
                      <a:lnTo>
                        <a:pt x="593708" y="264267"/>
                      </a:lnTo>
                      <a:lnTo>
                        <a:pt x="592859" y="264267"/>
                      </a:lnTo>
                      <a:lnTo>
                        <a:pt x="592010" y="263418"/>
                      </a:lnTo>
                      <a:lnTo>
                        <a:pt x="592010" y="264267"/>
                      </a:lnTo>
                      <a:lnTo>
                        <a:pt x="590312" y="263418"/>
                      </a:lnTo>
                      <a:lnTo>
                        <a:pt x="587739" y="259998"/>
                      </a:lnTo>
                      <a:lnTo>
                        <a:pt x="586041" y="259150"/>
                      </a:lnTo>
                      <a:lnTo>
                        <a:pt x="578373" y="258302"/>
                      </a:lnTo>
                      <a:lnTo>
                        <a:pt x="573253" y="260847"/>
                      </a:lnTo>
                      <a:lnTo>
                        <a:pt x="568132" y="260847"/>
                      </a:lnTo>
                      <a:lnTo>
                        <a:pt x="567283" y="259150"/>
                      </a:lnTo>
                      <a:lnTo>
                        <a:pt x="566434" y="258302"/>
                      </a:lnTo>
                      <a:lnTo>
                        <a:pt x="563861" y="258302"/>
                      </a:lnTo>
                      <a:lnTo>
                        <a:pt x="563012" y="259150"/>
                      </a:lnTo>
                      <a:lnTo>
                        <a:pt x="563861" y="259150"/>
                      </a:lnTo>
                      <a:lnTo>
                        <a:pt x="561314" y="259998"/>
                      </a:lnTo>
                      <a:lnTo>
                        <a:pt x="560465" y="259998"/>
                      </a:lnTo>
                      <a:lnTo>
                        <a:pt x="558740" y="261722"/>
                      </a:lnTo>
                      <a:lnTo>
                        <a:pt x="557043" y="265115"/>
                      </a:lnTo>
                      <a:lnTo>
                        <a:pt x="557892" y="265964"/>
                      </a:lnTo>
                      <a:lnTo>
                        <a:pt x="557892" y="266812"/>
                      </a:lnTo>
                      <a:lnTo>
                        <a:pt x="555345" y="268535"/>
                      </a:lnTo>
                      <a:lnTo>
                        <a:pt x="555345" y="270232"/>
                      </a:lnTo>
                      <a:lnTo>
                        <a:pt x="556194" y="271080"/>
                      </a:lnTo>
                      <a:lnTo>
                        <a:pt x="556194" y="271929"/>
                      </a:lnTo>
                      <a:lnTo>
                        <a:pt x="555345" y="271929"/>
                      </a:lnTo>
                      <a:lnTo>
                        <a:pt x="554469" y="272804"/>
                      </a:lnTo>
                      <a:lnTo>
                        <a:pt x="553620" y="272804"/>
                      </a:lnTo>
                      <a:lnTo>
                        <a:pt x="551073" y="270232"/>
                      </a:lnTo>
                      <a:lnTo>
                        <a:pt x="547651" y="268535"/>
                      </a:lnTo>
                      <a:lnTo>
                        <a:pt x="545104" y="264267"/>
                      </a:lnTo>
                      <a:lnTo>
                        <a:pt x="541681" y="264267"/>
                      </a:lnTo>
                      <a:lnTo>
                        <a:pt x="540832" y="262570"/>
                      </a:lnTo>
                      <a:lnTo>
                        <a:pt x="540832" y="264267"/>
                      </a:lnTo>
                      <a:lnTo>
                        <a:pt x="539983" y="262570"/>
                      </a:lnTo>
                      <a:lnTo>
                        <a:pt x="540832" y="259998"/>
                      </a:lnTo>
                      <a:lnTo>
                        <a:pt x="538285" y="256605"/>
                      </a:lnTo>
                      <a:lnTo>
                        <a:pt x="537410" y="255757"/>
                      </a:lnTo>
                      <a:lnTo>
                        <a:pt x="534014" y="254033"/>
                      </a:lnTo>
                      <a:lnTo>
                        <a:pt x="533165" y="254033"/>
                      </a:lnTo>
                      <a:lnTo>
                        <a:pt x="531440" y="256605"/>
                      </a:lnTo>
                      <a:lnTo>
                        <a:pt x="529742" y="257453"/>
                      </a:lnTo>
                      <a:lnTo>
                        <a:pt x="527169" y="259150"/>
                      </a:lnTo>
                      <a:lnTo>
                        <a:pt x="526320" y="258302"/>
                      </a:lnTo>
                      <a:lnTo>
                        <a:pt x="526320" y="257453"/>
                      </a:lnTo>
                      <a:lnTo>
                        <a:pt x="526320" y="255757"/>
                      </a:lnTo>
                      <a:lnTo>
                        <a:pt x="528044" y="254033"/>
                      </a:lnTo>
                      <a:lnTo>
                        <a:pt x="522924" y="250640"/>
                      </a:lnTo>
                      <a:lnTo>
                        <a:pt x="521199" y="251488"/>
                      </a:lnTo>
                      <a:lnTo>
                        <a:pt x="518652" y="254033"/>
                      </a:lnTo>
                      <a:lnTo>
                        <a:pt x="518652" y="253185"/>
                      </a:lnTo>
                      <a:lnTo>
                        <a:pt x="518652" y="252337"/>
                      </a:lnTo>
                      <a:lnTo>
                        <a:pt x="518652" y="251488"/>
                      </a:lnTo>
                      <a:lnTo>
                        <a:pt x="518652" y="249765"/>
                      </a:lnTo>
                      <a:lnTo>
                        <a:pt x="517803" y="249765"/>
                      </a:lnTo>
                      <a:lnTo>
                        <a:pt x="516954" y="248068"/>
                      </a:lnTo>
                      <a:lnTo>
                        <a:pt x="516954" y="247220"/>
                      </a:lnTo>
                      <a:lnTo>
                        <a:pt x="516954" y="246372"/>
                      </a:lnTo>
                      <a:lnTo>
                        <a:pt x="515230" y="244648"/>
                      </a:lnTo>
                      <a:lnTo>
                        <a:pt x="514381" y="243800"/>
                      </a:lnTo>
                      <a:lnTo>
                        <a:pt x="512683" y="242103"/>
                      </a:lnTo>
                      <a:lnTo>
                        <a:pt x="510109" y="238683"/>
                      </a:lnTo>
                      <a:lnTo>
                        <a:pt x="508411" y="236986"/>
                      </a:lnTo>
                      <a:lnTo>
                        <a:pt x="508411" y="236138"/>
                      </a:lnTo>
                      <a:lnTo>
                        <a:pt x="508411" y="235290"/>
                      </a:lnTo>
                      <a:lnTo>
                        <a:pt x="506713" y="235290"/>
                      </a:lnTo>
                      <a:lnTo>
                        <a:pt x="505864" y="233593"/>
                      </a:lnTo>
                      <a:lnTo>
                        <a:pt x="497321" y="230173"/>
                      </a:lnTo>
                      <a:lnTo>
                        <a:pt x="495624" y="228476"/>
                      </a:lnTo>
                      <a:lnTo>
                        <a:pt x="493050" y="226753"/>
                      </a:lnTo>
                      <a:lnTo>
                        <a:pt x="491352" y="226753"/>
                      </a:lnTo>
                      <a:lnTo>
                        <a:pt x="488805" y="226753"/>
                      </a:lnTo>
                      <a:lnTo>
                        <a:pt x="485383" y="223360"/>
                      </a:lnTo>
                      <a:lnTo>
                        <a:pt x="486232" y="222485"/>
                      </a:lnTo>
                      <a:lnTo>
                        <a:pt x="486232" y="219940"/>
                      </a:lnTo>
                      <a:lnTo>
                        <a:pt x="486232" y="219091"/>
                      </a:lnTo>
                      <a:lnTo>
                        <a:pt x="483685" y="219091"/>
                      </a:lnTo>
                      <a:lnTo>
                        <a:pt x="481960" y="218243"/>
                      </a:lnTo>
                      <a:lnTo>
                        <a:pt x="481111" y="218243"/>
                      </a:lnTo>
                      <a:lnTo>
                        <a:pt x="479413" y="217394"/>
                      </a:lnTo>
                      <a:lnTo>
                        <a:pt x="476840" y="219940"/>
                      </a:lnTo>
                      <a:lnTo>
                        <a:pt x="474293" y="219091"/>
                      </a:lnTo>
                      <a:lnTo>
                        <a:pt x="472595" y="219940"/>
                      </a:lnTo>
                      <a:lnTo>
                        <a:pt x="470870" y="221636"/>
                      </a:lnTo>
                      <a:lnTo>
                        <a:pt x="470021" y="223360"/>
                      </a:lnTo>
                      <a:lnTo>
                        <a:pt x="470870" y="224208"/>
                      </a:lnTo>
                      <a:lnTo>
                        <a:pt x="470021" y="225056"/>
                      </a:lnTo>
                      <a:lnTo>
                        <a:pt x="466625" y="225056"/>
                      </a:lnTo>
                      <a:lnTo>
                        <a:pt x="464901" y="224208"/>
                      </a:lnTo>
                      <a:lnTo>
                        <a:pt x="464052" y="223360"/>
                      </a:lnTo>
                      <a:lnTo>
                        <a:pt x="464901" y="222485"/>
                      </a:lnTo>
                      <a:lnTo>
                        <a:pt x="464901" y="221636"/>
                      </a:lnTo>
                      <a:lnTo>
                        <a:pt x="461505" y="223360"/>
                      </a:lnTo>
                      <a:lnTo>
                        <a:pt x="461505" y="221636"/>
                      </a:lnTo>
                      <a:lnTo>
                        <a:pt x="459780" y="222485"/>
                      </a:lnTo>
                      <a:lnTo>
                        <a:pt x="459780" y="221636"/>
                      </a:lnTo>
                      <a:lnTo>
                        <a:pt x="460656" y="220788"/>
                      </a:lnTo>
                      <a:lnTo>
                        <a:pt x="461505" y="219940"/>
                      </a:lnTo>
                      <a:lnTo>
                        <a:pt x="461505" y="219091"/>
                      </a:lnTo>
                      <a:lnTo>
                        <a:pt x="461505" y="217394"/>
                      </a:lnTo>
                      <a:lnTo>
                        <a:pt x="459780" y="216520"/>
                      </a:lnTo>
                      <a:lnTo>
                        <a:pt x="458931" y="214823"/>
                      </a:lnTo>
                      <a:lnTo>
                        <a:pt x="458931" y="213974"/>
                      </a:lnTo>
                      <a:lnTo>
                        <a:pt x="457233" y="212278"/>
                      </a:lnTo>
                      <a:lnTo>
                        <a:pt x="456384" y="210554"/>
                      </a:lnTo>
                      <a:lnTo>
                        <a:pt x="455535" y="209706"/>
                      </a:lnTo>
                      <a:lnTo>
                        <a:pt x="455535" y="208858"/>
                      </a:lnTo>
                      <a:lnTo>
                        <a:pt x="454660" y="208858"/>
                      </a:lnTo>
                      <a:lnTo>
                        <a:pt x="453811" y="208009"/>
                      </a:lnTo>
                      <a:lnTo>
                        <a:pt x="453811" y="206313"/>
                      </a:lnTo>
                      <a:lnTo>
                        <a:pt x="452113" y="204589"/>
                      </a:lnTo>
                      <a:lnTo>
                        <a:pt x="451264" y="205438"/>
                      </a:lnTo>
                      <a:lnTo>
                        <a:pt x="450415" y="205438"/>
                      </a:lnTo>
                      <a:lnTo>
                        <a:pt x="449566" y="205438"/>
                      </a:lnTo>
                      <a:lnTo>
                        <a:pt x="446992" y="208009"/>
                      </a:lnTo>
                      <a:lnTo>
                        <a:pt x="446143" y="208009"/>
                      </a:lnTo>
                      <a:lnTo>
                        <a:pt x="443596" y="209706"/>
                      </a:lnTo>
                      <a:lnTo>
                        <a:pt x="444445" y="210554"/>
                      </a:lnTo>
                      <a:lnTo>
                        <a:pt x="444445" y="212278"/>
                      </a:lnTo>
                      <a:lnTo>
                        <a:pt x="442721" y="213974"/>
                      </a:lnTo>
                      <a:lnTo>
                        <a:pt x="443596" y="214823"/>
                      </a:lnTo>
                      <a:lnTo>
                        <a:pt x="442721" y="219940"/>
                      </a:lnTo>
                      <a:lnTo>
                        <a:pt x="441872" y="220788"/>
                      </a:lnTo>
                      <a:lnTo>
                        <a:pt x="441023" y="222485"/>
                      </a:lnTo>
                      <a:lnTo>
                        <a:pt x="439325" y="224208"/>
                      </a:lnTo>
                      <a:lnTo>
                        <a:pt x="437600" y="225056"/>
                      </a:lnTo>
                      <a:lnTo>
                        <a:pt x="437600" y="225905"/>
                      </a:lnTo>
                      <a:lnTo>
                        <a:pt x="436751" y="228476"/>
                      </a:lnTo>
                      <a:lnTo>
                        <a:pt x="435902" y="227601"/>
                      </a:lnTo>
                      <a:lnTo>
                        <a:pt x="434205" y="228476"/>
                      </a:lnTo>
                      <a:lnTo>
                        <a:pt x="433356" y="230173"/>
                      </a:lnTo>
                      <a:lnTo>
                        <a:pt x="429933" y="233593"/>
                      </a:lnTo>
                      <a:lnTo>
                        <a:pt x="429084" y="235290"/>
                      </a:lnTo>
                      <a:lnTo>
                        <a:pt x="428235" y="236138"/>
                      </a:lnTo>
                      <a:lnTo>
                        <a:pt x="427386" y="236986"/>
                      </a:lnTo>
                      <a:lnTo>
                        <a:pt x="427386" y="237835"/>
                      </a:lnTo>
                      <a:lnTo>
                        <a:pt x="425662" y="239558"/>
                      </a:lnTo>
                      <a:lnTo>
                        <a:pt x="424813" y="242103"/>
                      </a:lnTo>
                      <a:lnTo>
                        <a:pt x="423115" y="242952"/>
                      </a:lnTo>
                      <a:lnTo>
                        <a:pt x="422266" y="242952"/>
                      </a:lnTo>
                      <a:lnTo>
                        <a:pt x="420541" y="242952"/>
                      </a:lnTo>
                      <a:lnTo>
                        <a:pt x="418843" y="242952"/>
                      </a:lnTo>
                      <a:lnTo>
                        <a:pt x="417994" y="244648"/>
                      </a:lnTo>
                      <a:lnTo>
                        <a:pt x="416296" y="244648"/>
                      </a:lnTo>
                      <a:lnTo>
                        <a:pt x="415421" y="244648"/>
                      </a:lnTo>
                      <a:lnTo>
                        <a:pt x="413723" y="245523"/>
                      </a:lnTo>
                      <a:lnTo>
                        <a:pt x="412025" y="245523"/>
                      </a:lnTo>
                      <a:lnTo>
                        <a:pt x="410327" y="245523"/>
                      </a:lnTo>
                      <a:lnTo>
                        <a:pt x="409451" y="246372"/>
                      </a:lnTo>
                      <a:lnTo>
                        <a:pt x="406904" y="248917"/>
                      </a:lnTo>
                      <a:lnTo>
                        <a:pt x="404331" y="251488"/>
                      </a:lnTo>
                      <a:lnTo>
                        <a:pt x="402633" y="254882"/>
                      </a:lnTo>
                      <a:lnTo>
                        <a:pt x="402633" y="255757"/>
                      </a:lnTo>
                      <a:lnTo>
                        <a:pt x="402633" y="257453"/>
                      </a:lnTo>
                      <a:lnTo>
                        <a:pt x="399237" y="260847"/>
                      </a:lnTo>
                      <a:lnTo>
                        <a:pt x="396663" y="261722"/>
                      </a:lnTo>
                      <a:lnTo>
                        <a:pt x="392392" y="265964"/>
                      </a:lnTo>
                      <a:lnTo>
                        <a:pt x="390694" y="260847"/>
                      </a:lnTo>
                      <a:lnTo>
                        <a:pt x="386422" y="251488"/>
                      </a:lnTo>
                      <a:lnTo>
                        <a:pt x="387271" y="249765"/>
                      </a:lnTo>
                      <a:lnTo>
                        <a:pt x="385573" y="245523"/>
                      </a:lnTo>
                      <a:lnTo>
                        <a:pt x="383875" y="242952"/>
                      </a:lnTo>
                      <a:lnTo>
                        <a:pt x="383026" y="242103"/>
                      </a:lnTo>
                      <a:lnTo>
                        <a:pt x="382177" y="241255"/>
                      </a:lnTo>
                      <a:lnTo>
                        <a:pt x="381302" y="237835"/>
                      </a:lnTo>
                      <a:lnTo>
                        <a:pt x="383875" y="235290"/>
                      </a:lnTo>
                      <a:lnTo>
                        <a:pt x="382177" y="235290"/>
                      </a:lnTo>
                      <a:lnTo>
                        <a:pt x="381302" y="233593"/>
                      </a:lnTo>
                      <a:lnTo>
                        <a:pt x="382177" y="231870"/>
                      </a:lnTo>
                      <a:lnTo>
                        <a:pt x="384724" y="230173"/>
                      </a:lnTo>
                      <a:lnTo>
                        <a:pt x="385573" y="229325"/>
                      </a:lnTo>
                      <a:lnTo>
                        <a:pt x="385573" y="228476"/>
                      </a:lnTo>
                      <a:lnTo>
                        <a:pt x="384724" y="225905"/>
                      </a:lnTo>
                      <a:lnTo>
                        <a:pt x="382177" y="223360"/>
                      </a:lnTo>
                      <a:lnTo>
                        <a:pt x="382177" y="221636"/>
                      </a:lnTo>
                      <a:lnTo>
                        <a:pt x="379604" y="221636"/>
                      </a:lnTo>
                      <a:lnTo>
                        <a:pt x="377906" y="222485"/>
                      </a:lnTo>
                      <a:lnTo>
                        <a:pt x="377057" y="222485"/>
                      </a:lnTo>
                      <a:lnTo>
                        <a:pt x="373634" y="225905"/>
                      </a:lnTo>
                      <a:lnTo>
                        <a:pt x="371061" y="228476"/>
                      </a:lnTo>
                      <a:lnTo>
                        <a:pt x="368514" y="227601"/>
                      </a:lnTo>
                      <a:lnTo>
                        <a:pt x="366816" y="226753"/>
                      </a:lnTo>
                      <a:lnTo>
                        <a:pt x="365092" y="225905"/>
                      </a:lnTo>
                      <a:lnTo>
                        <a:pt x="361696" y="223360"/>
                      </a:lnTo>
                      <a:lnTo>
                        <a:pt x="359122" y="220788"/>
                      </a:lnTo>
                      <a:lnTo>
                        <a:pt x="357424" y="218243"/>
                      </a:lnTo>
                      <a:lnTo>
                        <a:pt x="356575" y="216520"/>
                      </a:lnTo>
                      <a:lnTo>
                        <a:pt x="356575" y="215671"/>
                      </a:lnTo>
                      <a:lnTo>
                        <a:pt x="357424" y="214823"/>
                      </a:lnTo>
                      <a:lnTo>
                        <a:pt x="357424" y="213974"/>
                      </a:lnTo>
                      <a:lnTo>
                        <a:pt x="358273" y="213126"/>
                      </a:lnTo>
                      <a:lnTo>
                        <a:pt x="361696" y="210554"/>
                      </a:lnTo>
                      <a:lnTo>
                        <a:pt x="362545" y="208858"/>
                      </a:lnTo>
                      <a:lnTo>
                        <a:pt x="363394" y="205438"/>
                      </a:lnTo>
                      <a:lnTo>
                        <a:pt x="361696" y="203741"/>
                      </a:lnTo>
                      <a:lnTo>
                        <a:pt x="358273" y="201196"/>
                      </a:lnTo>
                      <a:lnTo>
                        <a:pt x="353153" y="200321"/>
                      </a:lnTo>
                      <a:lnTo>
                        <a:pt x="350606" y="201196"/>
                      </a:lnTo>
                      <a:lnTo>
                        <a:pt x="346334" y="208009"/>
                      </a:lnTo>
                      <a:lnTo>
                        <a:pt x="345485" y="209706"/>
                      </a:lnTo>
                      <a:lnTo>
                        <a:pt x="345485" y="217394"/>
                      </a:lnTo>
                      <a:lnTo>
                        <a:pt x="343787" y="220788"/>
                      </a:lnTo>
                      <a:lnTo>
                        <a:pt x="342912" y="220788"/>
                      </a:lnTo>
                      <a:lnTo>
                        <a:pt x="341214" y="221636"/>
                      </a:lnTo>
                      <a:lnTo>
                        <a:pt x="337818" y="219940"/>
                      </a:lnTo>
                      <a:lnTo>
                        <a:pt x="336093" y="216520"/>
                      </a:lnTo>
                      <a:lnTo>
                        <a:pt x="335244" y="214823"/>
                      </a:lnTo>
                      <a:lnTo>
                        <a:pt x="335244" y="212278"/>
                      </a:lnTo>
                      <a:lnTo>
                        <a:pt x="334395" y="208009"/>
                      </a:lnTo>
                      <a:lnTo>
                        <a:pt x="333546" y="205438"/>
                      </a:lnTo>
                      <a:lnTo>
                        <a:pt x="331822" y="203741"/>
                      </a:lnTo>
                      <a:lnTo>
                        <a:pt x="329275" y="202893"/>
                      </a:lnTo>
                      <a:lnTo>
                        <a:pt x="325852" y="199473"/>
                      </a:lnTo>
                      <a:lnTo>
                        <a:pt x="322456" y="196928"/>
                      </a:lnTo>
                      <a:lnTo>
                        <a:pt x="321607" y="196079"/>
                      </a:lnTo>
                      <a:lnTo>
                        <a:pt x="320732" y="196079"/>
                      </a:lnTo>
                      <a:lnTo>
                        <a:pt x="314762" y="195231"/>
                      </a:lnTo>
                      <a:lnTo>
                        <a:pt x="313064" y="195231"/>
                      </a:lnTo>
                      <a:lnTo>
                        <a:pt x="311366" y="196079"/>
                      </a:lnTo>
                      <a:lnTo>
                        <a:pt x="306246" y="196928"/>
                      </a:lnTo>
                      <a:lnTo>
                        <a:pt x="303673" y="197776"/>
                      </a:lnTo>
                      <a:lnTo>
                        <a:pt x="302824" y="197776"/>
                      </a:lnTo>
                      <a:lnTo>
                        <a:pt x="301975" y="197776"/>
                      </a:lnTo>
                      <a:lnTo>
                        <a:pt x="301126" y="196928"/>
                      </a:lnTo>
                      <a:lnTo>
                        <a:pt x="299428" y="196079"/>
                      </a:lnTo>
                      <a:lnTo>
                        <a:pt x="297703" y="192659"/>
                      </a:lnTo>
                      <a:lnTo>
                        <a:pt x="294307" y="190962"/>
                      </a:lnTo>
                      <a:lnTo>
                        <a:pt x="292583" y="189266"/>
                      </a:lnTo>
                      <a:lnTo>
                        <a:pt x="291734" y="189266"/>
                      </a:lnTo>
                      <a:lnTo>
                        <a:pt x="288338" y="188391"/>
                      </a:lnTo>
                      <a:lnTo>
                        <a:pt x="284915" y="187543"/>
                      </a:lnTo>
                      <a:lnTo>
                        <a:pt x="280644" y="186694"/>
                      </a:lnTo>
                      <a:lnTo>
                        <a:pt x="277248" y="185846"/>
                      </a:lnTo>
                      <a:lnTo>
                        <a:pt x="277248" y="184997"/>
                      </a:lnTo>
                      <a:lnTo>
                        <a:pt x="275523" y="183274"/>
                      </a:lnTo>
                      <a:lnTo>
                        <a:pt x="274674" y="184149"/>
                      </a:lnTo>
                      <a:lnTo>
                        <a:pt x="273825" y="184997"/>
                      </a:lnTo>
                      <a:lnTo>
                        <a:pt x="271278" y="185846"/>
                      </a:lnTo>
                      <a:lnTo>
                        <a:pt x="268705" y="184997"/>
                      </a:lnTo>
                      <a:lnTo>
                        <a:pt x="268705" y="185846"/>
                      </a:lnTo>
                      <a:lnTo>
                        <a:pt x="267856" y="185846"/>
                      </a:lnTo>
                      <a:lnTo>
                        <a:pt x="267007" y="184997"/>
                      </a:lnTo>
                      <a:lnTo>
                        <a:pt x="266158" y="184149"/>
                      </a:lnTo>
                      <a:lnTo>
                        <a:pt x="265282" y="182426"/>
                      </a:lnTo>
                      <a:lnTo>
                        <a:pt x="265282" y="181577"/>
                      </a:lnTo>
                      <a:lnTo>
                        <a:pt x="265282" y="177309"/>
                      </a:lnTo>
                      <a:lnTo>
                        <a:pt x="266158" y="176461"/>
                      </a:lnTo>
                      <a:lnTo>
                        <a:pt x="265282" y="174764"/>
                      </a:lnTo>
                      <a:lnTo>
                        <a:pt x="264433" y="173916"/>
                      </a:lnTo>
                      <a:lnTo>
                        <a:pt x="262735" y="173067"/>
                      </a:lnTo>
                      <a:lnTo>
                        <a:pt x="261886" y="170496"/>
                      </a:lnTo>
                      <a:lnTo>
                        <a:pt x="261886" y="169647"/>
                      </a:lnTo>
                      <a:lnTo>
                        <a:pt x="261886" y="168799"/>
                      </a:lnTo>
                      <a:lnTo>
                        <a:pt x="261037" y="167102"/>
                      </a:lnTo>
                      <a:lnTo>
                        <a:pt x="260188" y="166227"/>
                      </a:lnTo>
                      <a:lnTo>
                        <a:pt x="258464" y="166227"/>
                      </a:lnTo>
                      <a:lnTo>
                        <a:pt x="255068" y="166227"/>
                      </a:lnTo>
                      <a:lnTo>
                        <a:pt x="253343" y="166227"/>
                      </a:lnTo>
                      <a:lnTo>
                        <a:pt x="251645" y="164531"/>
                      </a:lnTo>
                      <a:lnTo>
                        <a:pt x="250796" y="163682"/>
                      </a:lnTo>
                      <a:lnTo>
                        <a:pt x="249947" y="162834"/>
                      </a:lnTo>
                      <a:lnTo>
                        <a:pt x="249098" y="162834"/>
                      </a:lnTo>
                      <a:lnTo>
                        <a:pt x="248223" y="162834"/>
                      </a:lnTo>
                      <a:lnTo>
                        <a:pt x="244827" y="163682"/>
                      </a:lnTo>
                      <a:lnTo>
                        <a:pt x="243978" y="163682"/>
                      </a:lnTo>
                      <a:lnTo>
                        <a:pt x="243103" y="166227"/>
                      </a:lnTo>
                      <a:lnTo>
                        <a:pt x="241405" y="166227"/>
                      </a:lnTo>
                      <a:lnTo>
                        <a:pt x="239707" y="166227"/>
                      </a:lnTo>
                      <a:lnTo>
                        <a:pt x="238858" y="167102"/>
                      </a:lnTo>
                      <a:lnTo>
                        <a:pt x="238858" y="168799"/>
                      </a:lnTo>
                      <a:lnTo>
                        <a:pt x="236284" y="170496"/>
                      </a:lnTo>
                      <a:lnTo>
                        <a:pt x="231164" y="172192"/>
                      </a:lnTo>
                      <a:lnTo>
                        <a:pt x="230315" y="173067"/>
                      </a:lnTo>
                      <a:lnTo>
                        <a:pt x="226919" y="173916"/>
                      </a:lnTo>
                      <a:lnTo>
                        <a:pt x="226043" y="174764"/>
                      </a:lnTo>
                      <a:lnTo>
                        <a:pt x="225194" y="175612"/>
                      </a:lnTo>
                      <a:lnTo>
                        <a:pt x="225194" y="176461"/>
                      </a:lnTo>
                      <a:lnTo>
                        <a:pt x="220074" y="178157"/>
                      </a:lnTo>
                      <a:lnTo>
                        <a:pt x="217527" y="178157"/>
                      </a:lnTo>
                      <a:lnTo>
                        <a:pt x="214953" y="179032"/>
                      </a:lnTo>
                      <a:lnTo>
                        <a:pt x="213255" y="179032"/>
                      </a:lnTo>
                      <a:lnTo>
                        <a:pt x="209859" y="179032"/>
                      </a:lnTo>
                      <a:lnTo>
                        <a:pt x="208984" y="181577"/>
                      </a:lnTo>
                      <a:lnTo>
                        <a:pt x="210708" y="184997"/>
                      </a:lnTo>
                      <a:lnTo>
                        <a:pt x="211557" y="189266"/>
                      </a:lnTo>
                      <a:lnTo>
                        <a:pt x="211557" y="190114"/>
                      </a:lnTo>
                      <a:lnTo>
                        <a:pt x="211557" y="191811"/>
                      </a:lnTo>
                      <a:lnTo>
                        <a:pt x="212406" y="194356"/>
                      </a:lnTo>
                      <a:lnTo>
                        <a:pt x="211557" y="195231"/>
                      </a:lnTo>
                      <a:lnTo>
                        <a:pt x="210708" y="196079"/>
                      </a:lnTo>
                      <a:lnTo>
                        <a:pt x="209859" y="196928"/>
                      </a:lnTo>
                      <a:lnTo>
                        <a:pt x="208135" y="196928"/>
                      </a:lnTo>
                      <a:lnTo>
                        <a:pt x="202165" y="196079"/>
                      </a:lnTo>
                      <a:lnTo>
                        <a:pt x="197045" y="199473"/>
                      </a:lnTo>
                      <a:lnTo>
                        <a:pt x="195347" y="199473"/>
                      </a:lnTo>
                      <a:lnTo>
                        <a:pt x="193649" y="198624"/>
                      </a:lnTo>
                      <a:lnTo>
                        <a:pt x="186804" y="200321"/>
                      </a:lnTo>
                      <a:lnTo>
                        <a:pt x="184257" y="201196"/>
                      </a:lnTo>
                      <a:lnTo>
                        <a:pt x="183408" y="202044"/>
                      </a:lnTo>
                      <a:lnTo>
                        <a:pt x="183408" y="203741"/>
                      </a:lnTo>
                      <a:lnTo>
                        <a:pt x="183408" y="204589"/>
                      </a:lnTo>
                      <a:lnTo>
                        <a:pt x="183408" y="205438"/>
                      </a:lnTo>
                      <a:lnTo>
                        <a:pt x="185955" y="210554"/>
                      </a:lnTo>
                      <a:lnTo>
                        <a:pt x="186804" y="213974"/>
                      </a:lnTo>
                      <a:lnTo>
                        <a:pt x="184257" y="219091"/>
                      </a:lnTo>
                      <a:lnTo>
                        <a:pt x="182559" y="219940"/>
                      </a:lnTo>
                      <a:lnTo>
                        <a:pt x="181684" y="222485"/>
                      </a:lnTo>
                      <a:lnTo>
                        <a:pt x="180835" y="223360"/>
                      </a:lnTo>
                      <a:lnTo>
                        <a:pt x="175714" y="229325"/>
                      </a:lnTo>
                      <a:lnTo>
                        <a:pt x="173167" y="230173"/>
                      </a:lnTo>
                      <a:lnTo>
                        <a:pt x="171469" y="231021"/>
                      </a:lnTo>
                      <a:lnTo>
                        <a:pt x="170594" y="231021"/>
                      </a:lnTo>
                      <a:lnTo>
                        <a:pt x="166349" y="231021"/>
                      </a:lnTo>
                      <a:lnTo>
                        <a:pt x="162926" y="231021"/>
                      </a:lnTo>
                      <a:lnTo>
                        <a:pt x="161228" y="232718"/>
                      </a:lnTo>
                      <a:lnTo>
                        <a:pt x="159504" y="234441"/>
                      </a:lnTo>
                      <a:lnTo>
                        <a:pt x="154410" y="236986"/>
                      </a:lnTo>
                      <a:lnTo>
                        <a:pt x="151836" y="236986"/>
                      </a:lnTo>
                      <a:lnTo>
                        <a:pt x="150138" y="236986"/>
                      </a:lnTo>
                      <a:lnTo>
                        <a:pt x="149289" y="235290"/>
                      </a:lnTo>
                      <a:lnTo>
                        <a:pt x="146716" y="233593"/>
                      </a:lnTo>
                      <a:lnTo>
                        <a:pt x="144169" y="231021"/>
                      </a:lnTo>
                      <a:lnTo>
                        <a:pt x="143320" y="231021"/>
                      </a:lnTo>
                      <a:lnTo>
                        <a:pt x="142444" y="230173"/>
                      </a:lnTo>
                      <a:lnTo>
                        <a:pt x="141595" y="230173"/>
                      </a:lnTo>
                      <a:lnTo>
                        <a:pt x="139897" y="230173"/>
                      </a:lnTo>
                      <a:lnTo>
                        <a:pt x="139048" y="231021"/>
                      </a:lnTo>
                      <a:lnTo>
                        <a:pt x="136475" y="233593"/>
                      </a:lnTo>
                      <a:lnTo>
                        <a:pt x="134777" y="238683"/>
                      </a:lnTo>
                      <a:lnTo>
                        <a:pt x="133928" y="242952"/>
                      </a:lnTo>
                      <a:lnTo>
                        <a:pt x="134777" y="246372"/>
                      </a:lnTo>
                      <a:lnTo>
                        <a:pt x="133928" y="248917"/>
                      </a:lnTo>
                      <a:lnTo>
                        <a:pt x="132230" y="258302"/>
                      </a:lnTo>
                      <a:lnTo>
                        <a:pt x="130505" y="259998"/>
                      </a:lnTo>
                      <a:lnTo>
                        <a:pt x="128807" y="265115"/>
                      </a:lnTo>
                      <a:lnTo>
                        <a:pt x="128807" y="265964"/>
                      </a:lnTo>
                      <a:lnTo>
                        <a:pt x="128807" y="268535"/>
                      </a:lnTo>
                      <a:lnTo>
                        <a:pt x="125385" y="271929"/>
                      </a:lnTo>
                      <a:lnTo>
                        <a:pt x="124536" y="271929"/>
                      </a:lnTo>
                      <a:lnTo>
                        <a:pt x="121989" y="271080"/>
                      </a:lnTo>
                      <a:lnTo>
                        <a:pt x="119416" y="268535"/>
                      </a:lnTo>
                      <a:lnTo>
                        <a:pt x="117718" y="268535"/>
                      </a:lnTo>
                      <a:lnTo>
                        <a:pt x="116020" y="270232"/>
                      </a:lnTo>
                      <a:lnTo>
                        <a:pt x="113446" y="275349"/>
                      </a:lnTo>
                      <a:lnTo>
                        <a:pt x="111748" y="277894"/>
                      </a:lnTo>
                      <a:lnTo>
                        <a:pt x="110899" y="277045"/>
                      </a:lnTo>
                      <a:lnTo>
                        <a:pt x="108326" y="276197"/>
                      </a:lnTo>
                      <a:lnTo>
                        <a:pt x="107477" y="276197"/>
                      </a:lnTo>
                      <a:lnTo>
                        <a:pt x="106628" y="276197"/>
                      </a:lnTo>
                      <a:lnTo>
                        <a:pt x="104054" y="277045"/>
                      </a:lnTo>
                      <a:lnTo>
                        <a:pt x="103205" y="277894"/>
                      </a:lnTo>
                      <a:lnTo>
                        <a:pt x="102356" y="281314"/>
                      </a:lnTo>
                      <a:lnTo>
                        <a:pt x="101507" y="281314"/>
                      </a:lnTo>
                      <a:lnTo>
                        <a:pt x="99809" y="283010"/>
                      </a:lnTo>
                      <a:lnTo>
                        <a:pt x="98960" y="283885"/>
                      </a:lnTo>
                      <a:lnTo>
                        <a:pt x="98085" y="283885"/>
                      </a:lnTo>
                      <a:lnTo>
                        <a:pt x="96387" y="283885"/>
                      </a:lnTo>
                      <a:lnTo>
                        <a:pt x="92115" y="285582"/>
                      </a:lnTo>
                      <a:lnTo>
                        <a:pt x="88719" y="284734"/>
                      </a:lnTo>
                      <a:lnTo>
                        <a:pt x="85297" y="283885"/>
                      </a:lnTo>
                      <a:lnTo>
                        <a:pt x="81025" y="281314"/>
                      </a:lnTo>
                      <a:lnTo>
                        <a:pt x="80176" y="280465"/>
                      </a:lnTo>
                      <a:lnTo>
                        <a:pt x="76780" y="280465"/>
                      </a:lnTo>
                      <a:lnTo>
                        <a:pt x="73358" y="282162"/>
                      </a:lnTo>
                      <a:lnTo>
                        <a:pt x="74207" y="280465"/>
                      </a:lnTo>
                      <a:lnTo>
                        <a:pt x="75056" y="278769"/>
                      </a:lnTo>
                      <a:lnTo>
                        <a:pt x="75056" y="276197"/>
                      </a:lnTo>
                      <a:lnTo>
                        <a:pt x="76780" y="275349"/>
                      </a:lnTo>
                      <a:lnTo>
                        <a:pt x="77629" y="275349"/>
                      </a:lnTo>
                      <a:lnTo>
                        <a:pt x="77629" y="274500"/>
                      </a:lnTo>
                      <a:lnTo>
                        <a:pt x="77629" y="272804"/>
                      </a:lnTo>
                      <a:lnTo>
                        <a:pt x="76780" y="271080"/>
                      </a:lnTo>
                      <a:lnTo>
                        <a:pt x="78478" y="269384"/>
                      </a:lnTo>
                      <a:lnTo>
                        <a:pt x="77629" y="267687"/>
                      </a:lnTo>
                      <a:lnTo>
                        <a:pt x="78478" y="266812"/>
                      </a:lnTo>
                      <a:lnTo>
                        <a:pt x="75905" y="263418"/>
                      </a:lnTo>
                      <a:lnTo>
                        <a:pt x="76780" y="262570"/>
                      </a:lnTo>
                      <a:lnTo>
                        <a:pt x="77629" y="262570"/>
                      </a:lnTo>
                      <a:lnTo>
                        <a:pt x="77629" y="261722"/>
                      </a:lnTo>
                      <a:lnTo>
                        <a:pt x="80176" y="262570"/>
                      </a:lnTo>
                      <a:lnTo>
                        <a:pt x="81874" y="261722"/>
                      </a:lnTo>
                      <a:lnTo>
                        <a:pt x="81874" y="260847"/>
                      </a:lnTo>
                      <a:lnTo>
                        <a:pt x="81874" y="259998"/>
                      </a:lnTo>
                      <a:lnTo>
                        <a:pt x="84448" y="259150"/>
                      </a:lnTo>
                      <a:lnTo>
                        <a:pt x="85297" y="258302"/>
                      </a:lnTo>
                      <a:lnTo>
                        <a:pt x="85297" y="256605"/>
                      </a:lnTo>
                      <a:lnTo>
                        <a:pt x="84448" y="256605"/>
                      </a:lnTo>
                      <a:lnTo>
                        <a:pt x="84448" y="254882"/>
                      </a:lnTo>
                      <a:lnTo>
                        <a:pt x="83599" y="253185"/>
                      </a:lnTo>
                      <a:lnTo>
                        <a:pt x="85297" y="250640"/>
                      </a:lnTo>
                      <a:lnTo>
                        <a:pt x="85297" y="249765"/>
                      </a:lnTo>
                      <a:lnTo>
                        <a:pt x="86146" y="248068"/>
                      </a:lnTo>
                      <a:lnTo>
                        <a:pt x="86146" y="247220"/>
                      </a:lnTo>
                      <a:lnTo>
                        <a:pt x="86146" y="245523"/>
                      </a:lnTo>
                      <a:lnTo>
                        <a:pt x="86995" y="243800"/>
                      </a:lnTo>
                      <a:lnTo>
                        <a:pt x="85297" y="242952"/>
                      </a:lnTo>
                      <a:lnTo>
                        <a:pt x="84448" y="241255"/>
                      </a:lnTo>
                      <a:lnTo>
                        <a:pt x="81874" y="241255"/>
                      </a:lnTo>
                      <a:lnTo>
                        <a:pt x="81025" y="241255"/>
                      </a:lnTo>
                      <a:lnTo>
                        <a:pt x="78478" y="239558"/>
                      </a:lnTo>
                      <a:lnTo>
                        <a:pt x="76780" y="238683"/>
                      </a:lnTo>
                      <a:lnTo>
                        <a:pt x="75905" y="238683"/>
                      </a:lnTo>
                      <a:lnTo>
                        <a:pt x="75905" y="236986"/>
                      </a:lnTo>
                      <a:lnTo>
                        <a:pt x="75056" y="236986"/>
                      </a:lnTo>
                      <a:lnTo>
                        <a:pt x="73358" y="236138"/>
                      </a:lnTo>
                      <a:lnTo>
                        <a:pt x="71660" y="236986"/>
                      </a:lnTo>
                      <a:lnTo>
                        <a:pt x="71660" y="236138"/>
                      </a:lnTo>
                      <a:lnTo>
                        <a:pt x="69935" y="236138"/>
                      </a:lnTo>
                      <a:lnTo>
                        <a:pt x="69086" y="234441"/>
                      </a:lnTo>
                      <a:lnTo>
                        <a:pt x="67388" y="233593"/>
                      </a:lnTo>
                      <a:lnTo>
                        <a:pt x="68237" y="231870"/>
                      </a:lnTo>
                      <a:lnTo>
                        <a:pt x="67388" y="231021"/>
                      </a:lnTo>
                      <a:lnTo>
                        <a:pt x="67388" y="228476"/>
                      </a:lnTo>
                      <a:lnTo>
                        <a:pt x="66539" y="227601"/>
                      </a:lnTo>
                      <a:lnTo>
                        <a:pt x="66539" y="226753"/>
                      </a:lnTo>
                      <a:lnTo>
                        <a:pt x="66539" y="225905"/>
                      </a:lnTo>
                      <a:lnTo>
                        <a:pt x="65690" y="224208"/>
                      </a:lnTo>
                      <a:lnTo>
                        <a:pt x="64815" y="222485"/>
                      </a:lnTo>
                      <a:lnTo>
                        <a:pt x="63966" y="220788"/>
                      </a:lnTo>
                      <a:lnTo>
                        <a:pt x="63966" y="216520"/>
                      </a:lnTo>
                      <a:lnTo>
                        <a:pt x="62268" y="216520"/>
                      </a:lnTo>
                      <a:lnTo>
                        <a:pt x="62268" y="213126"/>
                      </a:lnTo>
                      <a:lnTo>
                        <a:pt x="59694" y="212278"/>
                      </a:lnTo>
                      <a:lnTo>
                        <a:pt x="59694" y="210554"/>
                      </a:lnTo>
                      <a:lnTo>
                        <a:pt x="57997" y="208858"/>
                      </a:lnTo>
                      <a:lnTo>
                        <a:pt x="57997" y="206313"/>
                      </a:lnTo>
                      <a:lnTo>
                        <a:pt x="57997" y="205438"/>
                      </a:lnTo>
                      <a:lnTo>
                        <a:pt x="57148" y="205438"/>
                      </a:lnTo>
                      <a:lnTo>
                        <a:pt x="55450" y="203741"/>
                      </a:lnTo>
                      <a:lnTo>
                        <a:pt x="55450" y="202044"/>
                      </a:lnTo>
                      <a:lnTo>
                        <a:pt x="52027" y="202893"/>
                      </a:lnTo>
                      <a:lnTo>
                        <a:pt x="50329" y="202893"/>
                      </a:lnTo>
                      <a:lnTo>
                        <a:pt x="50329" y="201196"/>
                      </a:lnTo>
                      <a:lnTo>
                        <a:pt x="47756" y="200321"/>
                      </a:lnTo>
                      <a:lnTo>
                        <a:pt x="46058" y="201196"/>
                      </a:lnTo>
                      <a:lnTo>
                        <a:pt x="45209" y="201196"/>
                      </a:lnTo>
                      <a:lnTo>
                        <a:pt x="42635" y="202893"/>
                      </a:lnTo>
                      <a:lnTo>
                        <a:pt x="40937" y="202044"/>
                      </a:lnTo>
                      <a:lnTo>
                        <a:pt x="41786" y="198624"/>
                      </a:lnTo>
                      <a:lnTo>
                        <a:pt x="40937" y="195231"/>
                      </a:lnTo>
                      <a:lnTo>
                        <a:pt x="40088" y="195231"/>
                      </a:lnTo>
                      <a:lnTo>
                        <a:pt x="38390" y="195231"/>
                      </a:lnTo>
                      <a:lnTo>
                        <a:pt x="36666" y="195231"/>
                      </a:lnTo>
                      <a:lnTo>
                        <a:pt x="35817" y="195231"/>
                      </a:lnTo>
                      <a:lnTo>
                        <a:pt x="34968" y="196079"/>
                      </a:lnTo>
                      <a:lnTo>
                        <a:pt x="34968" y="195231"/>
                      </a:lnTo>
                      <a:lnTo>
                        <a:pt x="32421" y="195231"/>
                      </a:lnTo>
                      <a:lnTo>
                        <a:pt x="31545" y="193508"/>
                      </a:lnTo>
                      <a:lnTo>
                        <a:pt x="30696" y="192659"/>
                      </a:lnTo>
                      <a:lnTo>
                        <a:pt x="30696" y="191811"/>
                      </a:lnTo>
                      <a:lnTo>
                        <a:pt x="29847" y="190962"/>
                      </a:lnTo>
                      <a:lnTo>
                        <a:pt x="28998" y="189266"/>
                      </a:lnTo>
                      <a:lnTo>
                        <a:pt x="28998" y="188391"/>
                      </a:lnTo>
                      <a:lnTo>
                        <a:pt x="29847" y="187543"/>
                      </a:lnTo>
                      <a:lnTo>
                        <a:pt x="29847" y="186694"/>
                      </a:lnTo>
                      <a:lnTo>
                        <a:pt x="30696" y="184997"/>
                      </a:lnTo>
                      <a:lnTo>
                        <a:pt x="24727" y="185846"/>
                      </a:lnTo>
                      <a:lnTo>
                        <a:pt x="23878" y="184997"/>
                      </a:lnTo>
                      <a:lnTo>
                        <a:pt x="23029" y="185846"/>
                      </a:lnTo>
                      <a:lnTo>
                        <a:pt x="22180" y="184997"/>
                      </a:lnTo>
                      <a:lnTo>
                        <a:pt x="21331" y="185846"/>
                      </a:lnTo>
                      <a:lnTo>
                        <a:pt x="20455" y="184997"/>
                      </a:lnTo>
                      <a:lnTo>
                        <a:pt x="19606" y="185846"/>
                      </a:lnTo>
                      <a:lnTo>
                        <a:pt x="17059" y="184997"/>
                      </a:lnTo>
                      <a:lnTo>
                        <a:pt x="16210" y="184997"/>
                      </a:lnTo>
                      <a:lnTo>
                        <a:pt x="15361" y="185846"/>
                      </a:lnTo>
                      <a:lnTo>
                        <a:pt x="15361" y="186694"/>
                      </a:lnTo>
                      <a:lnTo>
                        <a:pt x="12788" y="186694"/>
                      </a:lnTo>
                      <a:lnTo>
                        <a:pt x="11090" y="188391"/>
                      </a:lnTo>
                      <a:lnTo>
                        <a:pt x="9365" y="189266"/>
                      </a:lnTo>
                      <a:lnTo>
                        <a:pt x="8516" y="189266"/>
                      </a:lnTo>
                      <a:lnTo>
                        <a:pt x="5969" y="187543"/>
                      </a:lnTo>
                      <a:lnTo>
                        <a:pt x="3396" y="187543"/>
                      </a:lnTo>
                      <a:lnTo>
                        <a:pt x="0" y="184997"/>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4" name="Forma Livre 43">
                  <a:extLst>
                    <a:ext uri="{FF2B5EF4-FFF2-40B4-BE49-F238E27FC236}">
                      <a16:creationId xmlns:a16="http://schemas.microsoft.com/office/drawing/2014/main" id="{95ECA3AC-A100-1D17-2DE9-FDDBFA3DC223}"/>
                    </a:ext>
                  </a:extLst>
                </p:cNvPr>
                <p:cNvSpPr/>
                <p:nvPr/>
              </p:nvSpPr>
              <p:spPr>
                <a:xfrm>
                  <a:off x="2683074" y="1522611"/>
                  <a:ext cx="537040" cy="732470"/>
                </a:xfrm>
                <a:custGeom>
                  <a:avLst/>
                  <a:gdLst>
                    <a:gd name="connsiteX0" fmla="*/ 0 w 874378"/>
                    <a:gd name="connsiteY0" fmla="*/ 556662 h 1192567"/>
                    <a:gd name="connsiteX1" fmla="*/ 24727 w 874378"/>
                    <a:gd name="connsiteY1" fmla="*/ 536196 h 1192567"/>
                    <a:gd name="connsiteX2" fmla="*/ 36666 w 874378"/>
                    <a:gd name="connsiteY2" fmla="*/ 527659 h 1192567"/>
                    <a:gd name="connsiteX3" fmla="*/ 37541 w 874378"/>
                    <a:gd name="connsiteY3" fmla="*/ 525962 h 1192567"/>
                    <a:gd name="connsiteX4" fmla="*/ 40088 w 874378"/>
                    <a:gd name="connsiteY4" fmla="*/ 524265 h 1192567"/>
                    <a:gd name="connsiteX5" fmla="*/ 39239 w 874378"/>
                    <a:gd name="connsiteY5" fmla="*/ 522542 h 1192567"/>
                    <a:gd name="connsiteX6" fmla="*/ 40088 w 874378"/>
                    <a:gd name="connsiteY6" fmla="*/ 521694 h 1192567"/>
                    <a:gd name="connsiteX7" fmla="*/ 40937 w 874378"/>
                    <a:gd name="connsiteY7" fmla="*/ 521694 h 1192567"/>
                    <a:gd name="connsiteX8" fmla="*/ 41786 w 874378"/>
                    <a:gd name="connsiteY8" fmla="*/ 522542 h 1192567"/>
                    <a:gd name="connsiteX9" fmla="*/ 44360 w 874378"/>
                    <a:gd name="connsiteY9" fmla="*/ 520845 h 1192567"/>
                    <a:gd name="connsiteX10" fmla="*/ 68237 w 874378"/>
                    <a:gd name="connsiteY10" fmla="*/ 502102 h 1192567"/>
                    <a:gd name="connsiteX11" fmla="*/ 69935 w 874378"/>
                    <a:gd name="connsiteY11" fmla="*/ 500378 h 1192567"/>
                    <a:gd name="connsiteX12" fmla="*/ 84448 w 874378"/>
                    <a:gd name="connsiteY12" fmla="*/ 488448 h 1192567"/>
                    <a:gd name="connsiteX13" fmla="*/ 87021 w 874378"/>
                    <a:gd name="connsiteY13" fmla="*/ 486752 h 1192567"/>
                    <a:gd name="connsiteX14" fmla="*/ 91266 w 874378"/>
                    <a:gd name="connsiteY14" fmla="*/ 483332 h 1192567"/>
                    <a:gd name="connsiteX15" fmla="*/ 101507 w 874378"/>
                    <a:gd name="connsiteY15" fmla="*/ 474821 h 1192567"/>
                    <a:gd name="connsiteX16" fmla="*/ 117718 w 874378"/>
                    <a:gd name="connsiteY16" fmla="*/ 462043 h 1192567"/>
                    <a:gd name="connsiteX17" fmla="*/ 119416 w 874378"/>
                    <a:gd name="connsiteY17" fmla="*/ 459471 h 1192567"/>
                    <a:gd name="connsiteX18" fmla="*/ 121140 w 874378"/>
                    <a:gd name="connsiteY18" fmla="*/ 457774 h 1192567"/>
                    <a:gd name="connsiteX19" fmla="*/ 123687 w 874378"/>
                    <a:gd name="connsiteY19" fmla="*/ 458623 h 1192567"/>
                    <a:gd name="connsiteX20" fmla="*/ 125385 w 874378"/>
                    <a:gd name="connsiteY20" fmla="*/ 458623 h 1192567"/>
                    <a:gd name="connsiteX21" fmla="*/ 126260 w 874378"/>
                    <a:gd name="connsiteY21" fmla="*/ 460320 h 1192567"/>
                    <a:gd name="connsiteX22" fmla="*/ 127109 w 874378"/>
                    <a:gd name="connsiteY22" fmla="*/ 459471 h 1192567"/>
                    <a:gd name="connsiteX23" fmla="*/ 128807 w 874378"/>
                    <a:gd name="connsiteY23" fmla="*/ 460320 h 1192567"/>
                    <a:gd name="connsiteX24" fmla="*/ 130505 w 874378"/>
                    <a:gd name="connsiteY24" fmla="*/ 460320 h 1192567"/>
                    <a:gd name="connsiteX25" fmla="*/ 132230 w 874378"/>
                    <a:gd name="connsiteY25" fmla="*/ 460320 h 1192567"/>
                    <a:gd name="connsiteX26" fmla="*/ 134777 w 874378"/>
                    <a:gd name="connsiteY26" fmla="*/ 461168 h 1192567"/>
                    <a:gd name="connsiteX27" fmla="*/ 138199 w 874378"/>
                    <a:gd name="connsiteY27" fmla="*/ 458623 h 1192567"/>
                    <a:gd name="connsiteX28" fmla="*/ 139897 w 874378"/>
                    <a:gd name="connsiteY28" fmla="*/ 456078 h 1192567"/>
                    <a:gd name="connsiteX29" fmla="*/ 141595 w 874378"/>
                    <a:gd name="connsiteY29" fmla="*/ 455203 h 1192567"/>
                    <a:gd name="connsiteX30" fmla="*/ 143320 w 874378"/>
                    <a:gd name="connsiteY30" fmla="*/ 454354 h 1192567"/>
                    <a:gd name="connsiteX31" fmla="*/ 144169 w 874378"/>
                    <a:gd name="connsiteY31" fmla="*/ 453506 h 1192567"/>
                    <a:gd name="connsiteX32" fmla="*/ 147565 w 874378"/>
                    <a:gd name="connsiteY32" fmla="*/ 449238 h 1192567"/>
                    <a:gd name="connsiteX33" fmla="*/ 149289 w 874378"/>
                    <a:gd name="connsiteY33" fmla="*/ 444121 h 1192567"/>
                    <a:gd name="connsiteX34" fmla="*/ 153534 w 874378"/>
                    <a:gd name="connsiteY34" fmla="*/ 439879 h 1192567"/>
                    <a:gd name="connsiteX35" fmla="*/ 155259 w 874378"/>
                    <a:gd name="connsiteY35" fmla="*/ 437308 h 1192567"/>
                    <a:gd name="connsiteX36" fmla="*/ 156957 w 874378"/>
                    <a:gd name="connsiteY36" fmla="*/ 434762 h 1192567"/>
                    <a:gd name="connsiteX37" fmla="*/ 156957 w 874378"/>
                    <a:gd name="connsiteY37" fmla="*/ 433039 h 1192567"/>
                    <a:gd name="connsiteX38" fmla="*/ 158655 w 874378"/>
                    <a:gd name="connsiteY38" fmla="*/ 431342 h 1192567"/>
                    <a:gd name="connsiteX39" fmla="*/ 158655 w 874378"/>
                    <a:gd name="connsiteY39" fmla="*/ 429646 h 1192567"/>
                    <a:gd name="connsiteX40" fmla="*/ 160379 w 874378"/>
                    <a:gd name="connsiteY40" fmla="*/ 427922 h 1192567"/>
                    <a:gd name="connsiteX41" fmla="*/ 159530 w 874378"/>
                    <a:gd name="connsiteY41" fmla="*/ 427922 h 1192567"/>
                    <a:gd name="connsiteX42" fmla="*/ 160379 w 874378"/>
                    <a:gd name="connsiteY42" fmla="*/ 426226 h 1192567"/>
                    <a:gd name="connsiteX43" fmla="*/ 160379 w 874378"/>
                    <a:gd name="connsiteY43" fmla="*/ 424529 h 1192567"/>
                    <a:gd name="connsiteX44" fmla="*/ 161228 w 874378"/>
                    <a:gd name="connsiteY44" fmla="*/ 423681 h 1192567"/>
                    <a:gd name="connsiteX45" fmla="*/ 160379 w 874378"/>
                    <a:gd name="connsiteY45" fmla="*/ 422832 h 1192567"/>
                    <a:gd name="connsiteX46" fmla="*/ 163775 w 874378"/>
                    <a:gd name="connsiteY46" fmla="*/ 421109 h 1192567"/>
                    <a:gd name="connsiteX47" fmla="*/ 164624 w 874378"/>
                    <a:gd name="connsiteY47" fmla="*/ 419412 h 1192567"/>
                    <a:gd name="connsiteX48" fmla="*/ 165500 w 874378"/>
                    <a:gd name="connsiteY48" fmla="*/ 419412 h 1192567"/>
                    <a:gd name="connsiteX49" fmla="*/ 166349 w 874378"/>
                    <a:gd name="connsiteY49" fmla="*/ 419412 h 1192567"/>
                    <a:gd name="connsiteX50" fmla="*/ 166349 w 874378"/>
                    <a:gd name="connsiteY50" fmla="*/ 417716 h 1192567"/>
                    <a:gd name="connsiteX51" fmla="*/ 168047 w 874378"/>
                    <a:gd name="connsiteY51" fmla="*/ 418564 h 1192567"/>
                    <a:gd name="connsiteX52" fmla="*/ 168896 w 874378"/>
                    <a:gd name="connsiteY52" fmla="*/ 416841 h 1192567"/>
                    <a:gd name="connsiteX53" fmla="*/ 169745 w 874378"/>
                    <a:gd name="connsiteY53" fmla="*/ 416841 h 1192567"/>
                    <a:gd name="connsiteX54" fmla="*/ 171469 w 874378"/>
                    <a:gd name="connsiteY54" fmla="*/ 414296 h 1192567"/>
                    <a:gd name="connsiteX55" fmla="*/ 172318 w 874378"/>
                    <a:gd name="connsiteY55" fmla="*/ 414296 h 1192567"/>
                    <a:gd name="connsiteX56" fmla="*/ 173167 w 874378"/>
                    <a:gd name="connsiteY56" fmla="*/ 414296 h 1192567"/>
                    <a:gd name="connsiteX57" fmla="*/ 172318 w 874378"/>
                    <a:gd name="connsiteY57" fmla="*/ 410876 h 1192567"/>
                    <a:gd name="connsiteX58" fmla="*/ 173167 w 874378"/>
                    <a:gd name="connsiteY58" fmla="*/ 410876 h 1192567"/>
                    <a:gd name="connsiteX59" fmla="*/ 173167 w 874378"/>
                    <a:gd name="connsiteY59" fmla="*/ 410027 h 1192567"/>
                    <a:gd name="connsiteX60" fmla="*/ 174016 w 874378"/>
                    <a:gd name="connsiteY60" fmla="*/ 409179 h 1192567"/>
                    <a:gd name="connsiteX61" fmla="*/ 174016 w 874378"/>
                    <a:gd name="connsiteY61" fmla="*/ 407482 h 1192567"/>
                    <a:gd name="connsiteX62" fmla="*/ 174865 w 874378"/>
                    <a:gd name="connsiteY62" fmla="*/ 406634 h 1192567"/>
                    <a:gd name="connsiteX63" fmla="*/ 174016 w 874378"/>
                    <a:gd name="connsiteY63" fmla="*/ 405759 h 1192567"/>
                    <a:gd name="connsiteX64" fmla="*/ 175714 w 874378"/>
                    <a:gd name="connsiteY64" fmla="*/ 404910 h 1192567"/>
                    <a:gd name="connsiteX65" fmla="*/ 176590 w 874378"/>
                    <a:gd name="connsiteY65" fmla="*/ 405759 h 1192567"/>
                    <a:gd name="connsiteX66" fmla="*/ 177439 w 874378"/>
                    <a:gd name="connsiteY66" fmla="*/ 404910 h 1192567"/>
                    <a:gd name="connsiteX67" fmla="*/ 177439 w 874378"/>
                    <a:gd name="connsiteY67" fmla="*/ 404062 h 1192567"/>
                    <a:gd name="connsiteX68" fmla="*/ 176590 w 874378"/>
                    <a:gd name="connsiteY68" fmla="*/ 402365 h 1192567"/>
                    <a:gd name="connsiteX69" fmla="*/ 177439 w 874378"/>
                    <a:gd name="connsiteY69" fmla="*/ 401517 h 1192567"/>
                    <a:gd name="connsiteX70" fmla="*/ 176590 w 874378"/>
                    <a:gd name="connsiteY70" fmla="*/ 400669 h 1192567"/>
                    <a:gd name="connsiteX71" fmla="*/ 176590 w 874378"/>
                    <a:gd name="connsiteY71" fmla="*/ 398945 h 1192567"/>
                    <a:gd name="connsiteX72" fmla="*/ 175714 w 874378"/>
                    <a:gd name="connsiteY72" fmla="*/ 397249 h 1192567"/>
                    <a:gd name="connsiteX73" fmla="*/ 176590 w 874378"/>
                    <a:gd name="connsiteY73" fmla="*/ 396400 h 1192567"/>
                    <a:gd name="connsiteX74" fmla="*/ 176590 w 874378"/>
                    <a:gd name="connsiteY74" fmla="*/ 395552 h 1192567"/>
                    <a:gd name="connsiteX75" fmla="*/ 178288 w 874378"/>
                    <a:gd name="connsiteY75" fmla="*/ 393829 h 1192567"/>
                    <a:gd name="connsiteX76" fmla="*/ 178288 w 874378"/>
                    <a:gd name="connsiteY76" fmla="*/ 392980 h 1192567"/>
                    <a:gd name="connsiteX77" fmla="*/ 178288 w 874378"/>
                    <a:gd name="connsiteY77" fmla="*/ 391284 h 1192567"/>
                    <a:gd name="connsiteX78" fmla="*/ 179137 w 874378"/>
                    <a:gd name="connsiteY78" fmla="*/ 391284 h 1192567"/>
                    <a:gd name="connsiteX79" fmla="*/ 179137 w 874378"/>
                    <a:gd name="connsiteY79" fmla="*/ 389587 h 1192567"/>
                    <a:gd name="connsiteX80" fmla="*/ 179986 w 874378"/>
                    <a:gd name="connsiteY80" fmla="*/ 388712 h 1192567"/>
                    <a:gd name="connsiteX81" fmla="*/ 181710 w 874378"/>
                    <a:gd name="connsiteY81" fmla="*/ 388712 h 1192567"/>
                    <a:gd name="connsiteX82" fmla="*/ 180835 w 874378"/>
                    <a:gd name="connsiteY82" fmla="*/ 389587 h 1192567"/>
                    <a:gd name="connsiteX83" fmla="*/ 181710 w 874378"/>
                    <a:gd name="connsiteY83" fmla="*/ 389587 h 1192567"/>
                    <a:gd name="connsiteX84" fmla="*/ 181710 w 874378"/>
                    <a:gd name="connsiteY84" fmla="*/ 388712 h 1192567"/>
                    <a:gd name="connsiteX85" fmla="*/ 183408 w 874378"/>
                    <a:gd name="connsiteY85" fmla="*/ 388712 h 1192567"/>
                    <a:gd name="connsiteX86" fmla="*/ 183408 w 874378"/>
                    <a:gd name="connsiteY86" fmla="*/ 387864 h 1192567"/>
                    <a:gd name="connsiteX87" fmla="*/ 184257 w 874378"/>
                    <a:gd name="connsiteY87" fmla="*/ 387864 h 1192567"/>
                    <a:gd name="connsiteX88" fmla="*/ 184257 w 874378"/>
                    <a:gd name="connsiteY88" fmla="*/ 387015 h 1192567"/>
                    <a:gd name="connsiteX89" fmla="*/ 185106 w 874378"/>
                    <a:gd name="connsiteY89" fmla="*/ 386167 h 1192567"/>
                    <a:gd name="connsiteX90" fmla="*/ 186804 w 874378"/>
                    <a:gd name="connsiteY90" fmla="*/ 386167 h 1192567"/>
                    <a:gd name="connsiteX91" fmla="*/ 186804 w 874378"/>
                    <a:gd name="connsiteY91" fmla="*/ 385318 h 1192567"/>
                    <a:gd name="connsiteX92" fmla="*/ 189377 w 874378"/>
                    <a:gd name="connsiteY92" fmla="*/ 383595 h 1192567"/>
                    <a:gd name="connsiteX93" fmla="*/ 190226 w 874378"/>
                    <a:gd name="connsiteY93" fmla="*/ 381898 h 1192567"/>
                    <a:gd name="connsiteX94" fmla="*/ 191924 w 874378"/>
                    <a:gd name="connsiteY94" fmla="*/ 381898 h 1192567"/>
                    <a:gd name="connsiteX95" fmla="*/ 192800 w 874378"/>
                    <a:gd name="connsiteY95" fmla="*/ 381898 h 1192567"/>
                    <a:gd name="connsiteX96" fmla="*/ 193649 w 874378"/>
                    <a:gd name="connsiteY96" fmla="*/ 380202 h 1192567"/>
                    <a:gd name="connsiteX97" fmla="*/ 194498 w 874378"/>
                    <a:gd name="connsiteY97" fmla="*/ 380202 h 1192567"/>
                    <a:gd name="connsiteX98" fmla="*/ 195347 w 874378"/>
                    <a:gd name="connsiteY98" fmla="*/ 378505 h 1192567"/>
                    <a:gd name="connsiteX99" fmla="*/ 196196 w 874378"/>
                    <a:gd name="connsiteY99" fmla="*/ 379353 h 1192567"/>
                    <a:gd name="connsiteX100" fmla="*/ 196196 w 874378"/>
                    <a:gd name="connsiteY100" fmla="*/ 377630 h 1192567"/>
                    <a:gd name="connsiteX101" fmla="*/ 197045 w 874378"/>
                    <a:gd name="connsiteY101" fmla="*/ 377630 h 1192567"/>
                    <a:gd name="connsiteX102" fmla="*/ 197045 w 874378"/>
                    <a:gd name="connsiteY102" fmla="*/ 376782 h 1192567"/>
                    <a:gd name="connsiteX103" fmla="*/ 197045 w 874378"/>
                    <a:gd name="connsiteY103" fmla="*/ 375085 h 1192567"/>
                    <a:gd name="connsiteX104" fmla="*/ 197894 w 874378"/>
                    <a:gd name="connsiteY104" fmla="*/ 375085 h 1192567"/>
                    <a:gd name="connsiteX105" fmla="*/ 198769 w 874378"/>
                    <a:gd name="connsiteY105" fmla="*/ 374237 h 1192567"/>
                    <a:gd name="connsiteX106" fmla="*/ 198769 w 874378"/>
                    <a:gd name="connsiteY106" fmla="*/ 371665 h 1192567"/>
                    <a:gd name="connsiteX107" fmla="*/ 200467 w 874378"/>
                    <a:gd name="connsiteY107" fmla="*/ 370817 h 1192567"/>
                    <a:gd name="connsiteX108" fmla="*/ 202165 w 874378"/>
                    <a:gd name="connsiteY108" fmla="*/ 369120 h 1192567"/>
                    <a:gd name="connsiteX109" fmla="*/ 203014 w 874378"/>
                    <a:gd name="connsiteY109" fmla="*/ 369968 h 1192567"/>
                    <a:gd name="connsiteX110" fmla="*/ 203014 w 874378"/>
                    <a:gd name="connsiteY110" fmla="*/ 369120 h 1192567"/>
                    <a:gd name="connsiteX111" fmla="*/ 203014 w 874378"/>
                    <a:gd name="connsiteY111" fmla="*/ 366548 h 1192567"/>
                    <a:gd name="connsiteX112" fmla="*/ 203863 w 874378"/>
                    <a:gd name="connsiteY112" fmla="*/ 366548 h 1192567"/>
                    <a:gd name="connsiteX113" fmla="*/ 204739 w 874378"/>
                    <a:gd name="connsiteY113" fmla="*/ 366548 h 1192567"/>
                    <a:gd name="connsiteX114" fmla="*/ 205588 w 874378"/>
                    <a:gd name="connsiteY114" fmla="*/ 366548 h 1192567"/>
                    <a:gd name="connsiteX115" fmla="*/ 206437 w 874378"/>
                    <a:gd name="connsiteY115" fmla="*/ 366548 h 1192567"/>
                    <a:gd name="connsiteX116" fmla="*/ 207286 w 874378"/>
                    <a:gd name="connsiteY116" fmla="*/ 364003 h 1192567"/>
                    <a:gd name="connsiteX117" fmla="*/ 208984 w 874378"/>
                    <a:gd name="connsiteY117" fmla="*/ 363155 h 1192567"/>
                    <a:gd name="connsiteX118" fmla="*/ 209859 w 874378"/>
                    <a:gd name="connsiteY118" fmla="*/ 361432 h 1192567"/>
                    <a:gd name="connsiteX119" fmla="*/ 208984 w 874378"/>
                    <a:gd name="connsiteY119" fmla="*/ 359735 h 1192567"/>
                    <a:gd name="connsiteX120" fmla="*/ 210708 w 874378"/>
                    <a:gd name="connsiteY120" fmla="*/ 358886 h 1192567"/>
                    <a:gd name="connsiteX121" fmla="*/ 210708 w 874378"/>
                    <a:gd name="connsiteY121" fmla="*/ 358038 h 1192567"/>
                    <a:gd name="connsiteX122" fmla="*/ 210708 w 874378"/>
                    <a:gd name="connsiteY122" fmla="*/ 356341 h 1192567"/>
                    <a:gd name="connsiteX123" fmla="*/ 212406 w 874378"/>
                    <a:gd name="connsiteY123" fmla="*/ 355466 h 1192567"/>
                    <a:gd name="connsiteX124" fmla="*/ 212406 w 874378"/>
                    <a:gd name="connsiteY124" fmla="*/ 354618 h 1192567"/>
                    <a:gd name="connsiteX125" fmla="*/ 212406 w 874378"/>
                    <a:gd name="connsiteY125" fmla="*/ 352921 h 1192567"/>
                    <a:gd name="connsiteX126" fmla="*/ 212406 w 874378"/>
                    <a:gd name="connsiteY126" fmla="*/ 351225 h 1192567"/>
                    <a:gd name="connsiteX127" fmla="*/ 213255 w 874378"/>
                    <a:gd name="connsiteY127" fmla="*/ 349501 h 1192567"/>
                    <a:gd name="connsiteX128" fmla="*/ 213255 w 874378"/>
                    <a:gd name="connsiteY128" fmla="*/ 347805 h 1192567"/>
                    <a:gd name="connsiteX129" fmla="*/ 212406 w 874378"/>
                    <a:gd name="connsiteY129" fmla="*/ 346956 h 1192567"/>
                    <a:gd name="connsiteX130" fmla="*/ 214104 w 874378"/>
                    <a:gd name="connsiteY130" fmla="*/ 346108 h 1192567"/>
                    <a:gd name="connsiteX131" fmla="*/ 214104 w 874378"/>
                    <a:gd name="connsiteY131" fmla="*/ 344385 h 1192567"/>
                    <a:gd name="connsiteX132" fmla="*/ 213255 w 874378"/>
                    <a:gd name="connsiteY132" fmla="*/ 340991 h 1192567"/>
                    <a:gd name="connsiteX133" fmla="*/ 215829 w 874378"/>
                    <a:gd name="connsiteY133" fmla="*/ 339268 h 1192567"/>
                    <a:gd name="connsiteX134" fmla="*/ 214980 w 874378"/>
                    <a:gd name="connsiteY134" fmla="*/ 338420 h 1192567"/>
                    <a:gd name="connsiteX135" fmla="*/ 214104 w 874378"/>
                    <a:gd name="connsiteY135" fmla="*/ 339268 h 1192567"/>
                    <a:gd name="connsiteX136" fmla="*/ 214104 w 874378"/>
                    <a:gd name="connsiteY136" fmla="*/ 338420 h 1192567"/>
                    <a:gd name="connsiteX137" fmla="*/ 214104 w 874378"/>
                    <a:gd name="connsiteY137" fmla="*/ 337571 h 1192567"/>
                    <a:gd name="connsiteX138" fmla="*/ 213255 w 874378"/>
                    <a:gd name="connsiteY138" fmla="*/ 336723 h 1192567"/>
                    <a:gd name="connsiteX139" fmla="*/ 214104 w 874378"/>
                    <a:gd name="connsiteY139" fmla="*/ 336723 h 1192567"/>
                    <a:gd name="connsiteX140" fmla="*/ 214980 w 874378"/>
                    <a:gd name="connsiteY140" fmla="*/ 335874 h 1192567"/>
                    <a:gd name="connsiteX141" fmla="*/ 214104 w 874378"/>
                    <a:gd name="connsiteY141" fmla="*/ 335026 h 1192567"/>
                    <a:gd name="connsiteX142" fmla="*/ 214980 w 874378"/>
                    <a:gd name="connsiteY142" fmla="*/ 335026 h 1192567"/>
                    <a:gd name="connsiteX143" fmla="*/ 214104 w 874378"/>
                    <a:gd name="connsiteY143" fmla="*/ 335026 h 1192567"/>
                    <a:gd name="connsiteX144" fmla="*/ 214980 w 874378"/>
                    <a:gd name="connsiteY144" fmla="*/ 334178 h 1192567"/>
                    <a:gd name="connsiteX145" fmla="*/ 214104 w 874378"/>
                    <a:gd name="connsiteY145" fmla="*/ 333303 h 1192567"/>
                    <a:gd name="connsiteX146" fmla="*/ 214980 w 874378"/>
                    <a:gd name="connsiteY146" fmla="*/ 332454 h 1192567"/>
                    <a:gd name="connsiteX147" fmla="*/ 215829 w 874378"/>
                    <a:gd name="connsiteY147" fmla="*/ 330758 h 1192567"/>
                    <a:gd name="connsiteX148" fmla="*/ 216678 w 874378"/>
                    <a:gd name="connsiteY148" fmla="*/ 330758 h 1192567"/>
                    <a:gd name="connsiteX149" fmla="*/ 215829 w 874378"/>
                    <a:gd name="connsiteY149" fmla="*/ 329061 h 1192567"/>
                    <a:gd name="connsiteX150" fmla="*/ 216678 w 874378"/>
                    <a:gd name="connsiteY150" fmla="*/ 328213 h 1192567"/>
                    <a:gd name="connsiteX151" fmla="*/ 215829 w 874378"/>
                    <a:gd name="connsiteY151" fmla="*/ 327338 h 1192567"/>
                    <a:gd name="connsiteX152" fmla="*/ 215829 w 874378"/>
                    <a:gd name="connsiteY152" fmla="*/ 326489 h 1192567"/>
                    <a:gd name="connsiteX153" fmla="*/ 215829 w 874378"/>
                    <a:gd name="connsiteY153" fmla="*/ 325641 h 1192567"/>
                    <a:gd name="connsiteX154" fmla="*/ 216678 w 874378"/>
                    <a:gd name="connsiteY154" fmla="*/ 325641 h 1192567"/>
                    <a:gd name="connsiteX155" fmla="*/ 217527 w 874378"/>
                    <a:gd name="connsiteY155" fmla="*/ 325641 h 1192567"/>
                    <a:gd name="connsiteX156" fmla="*/ 217527 w 874378"/>
                    <a:gd name="connsiteY156" fmla="*/ 323944 h 1192567"/>
                    <a:gd name="connsiteX157" fmla="*/ 219225 w 874378"/>
                    <a:gd name="connsiteY157" fmla="*/ 323096 h 1192567"/>
                    <a:gd name="connsiteX158" fmla="*/ 219225 w 874378"/>
                    <a:gd name="connsiteY158" fmla="*/ 322221 h 1192567"/>
                    <a:gd name="connsiteX159" fmla="*/ 220949 w 874378"/>
                    <a:gd name="connsiteY159" fmla="*/ 322221 h 1192567"/>
                    <a:gd name="connsiteX160" fmla="*/ 221798 w 874378"/>
                    <a:gd name="connsiteY160" fmla="*/ 321373 h 1192567"/>
                    <a:gd name="connsiteX161" fmla="*/ 223496 w 874378"/>
                    <a:gd name="connsiteY161" fmla="*/ 320524 h 1192567"/>
                    <a:gd name="connsiteX162" fmla="*/ 222647 w 874378"/>
                    <a:gd name="connsiteY162" fmla="*/ 319676 h 1192567"/>
                    <a:gd name="connsiteX163" fmla="*/ 224345 w 874378"/>
                    <a:gd name="connsiteY163" fmla="*/ 319676 h 1192567"/>
                    <a:gd name="connsiteX164" fmla="*/ 222647 w 874378"/>
                    <a:gd name="connsiteY164" fmla="*/ 317104 h 1192567"/>
                    <a:gd name="connsiteX165" fmla="*/ 222647 w 874378"/>
                    <a:gd name="connsiteY165" fmla="*/ 316256 h 1192567"/>
                    <a:gd name="connsiteX166" fmla="*/ 224345 w 874378"/>
                    <a:gd name="connsiteY166" fmla="*/ 316256 h 1192567"/>
                    <a:gd name="connsiteX167" fmla="*/ 224345 w 874378"/>
                    <a:gd name="connsiteY167" fmla="*/ 317104 h 1192567"/>
                    <a:gd name="connsiteX168" fmla="*/ 225194 w 874378"/>
                    <a:gd name="connsiteY168" fmla="*/ 317104 h 1192567"/>
                    <a:gd name="connsiteX169" fmla="*/ 224345 w 874378"/>
                    <a:gd name="connsiteY169" fmla="*/ 313711 h 1192567"/>
                    <a:gd name="connsiteX170" fmla="*/ 226919 w 874378"/>
                    <a:gd name="connsiteY170" fmla="*/ 314559 h 1192567"/>
                    <a:gd name="connsiteX171" fmla="*/ 226919 w 874378"/>
                    <a:gd name="connsiteY171" fmla="*/ 312862 h 1192567"/>
                    <a:gd name="connsiteX172" fmla="*/ 226043 w 874378"/>
                    <a:gd name="connsiteY172" fmla="*/ 312862 h 1192567"/>
                    <a:gd name="connsiteX173" fmla="*/ 226043 w 874378"/>
                    <a:gd name="connsiteY173" fmla="*/ 312014 h 1192567"/>
                    <a:gd name="connsiteX174" fmla="*/ 226919 w 874378"/>
                    <a:gd name="connsiteY174" fmla="*/ 312014 h 1192567"/>
                    <a:gd name="connsiteX175" fmla="*/ 226043 w 874378"/>
                    <a:gd name="connsiteY175" fmla="*/ 311139 h 1192567"/>
                    <a:gd name="connsiteX176" fmla="*/ 227768 w 874378"/>
                    <a:gd name="connsiteY176" fmla="*/ 311139 h 1192567"/>
                    <a:gd name="connsiteX177" fmla="*/ 226919 w 874378"/>
                    <a:gd name="connsiteY177" fmla="*/ 309442 h 1192567"/>
                    <a:gd name="connsiteX178" fmla="*/ 226043 w 874378"/>
                    <a:gd name="connsiteY178" fmla="*/ 309442 h 1192567"/>
                    <a:gd name="connsiteX179" fmla="*/ 226043 w 874378"/>
                    <a:gd name="connsiteY179" fmla="*/ 307746 h 1192567"/>
                    <a:gd name="connsiteX180" fmla="*/ 226919 w 874378"/>
                    <a:gd name="connsiteY180" fmla="*/ 307746 h 1192567"/>
                    <a:gd name="connsiteX181" fmla="*/ 226919 w 874378"/>
                    <a:gd name="connsiteY181" fmla="*/ 306897 h 1192567"/>
                    <a:gd name="connsiteX182" fmla="*/ 226919 w 874378"/>
                    <a:gd name="connsiteY182" fmla="*/ 307746 h 1192567"/>
                    <a:gd name="connsiteX183" fmla="*/ 227768 w 874378"/>
                    <a:gd name="connsiteY183" fmla="*/ 306897 h 1192567"/>
                    <a:gd name="connsiteX184" fmla="*/ 226919 w 874378"/>
                    <a:gd name="connsiteY184" fmla="*/ 305174 h 1192567"/>
                    <a:gd name="connsiteX185" fmla="*/ 226919 w 874378"/>
                    <a:gd name="connsiteY185" fmla="*/ 304326 h 1192567"/>
                    <a:gd name="connsiteX186" fmla="*/ 226919 w 874378"/>
                    <a:gd name="connsiteY186" fmla="*/ 303477 h 1192567"/>
                    <a:gd name="connsiteX187" fmla="*/ 227768 w 874378"/>
                    <a:gd name="connsiteY187" fmla="*/ 303477 h 1192567"/>
                    <a:gd name="connsiteX188" fmla="*/ 227768 w 874378"/>
                    <a:gd name="connsiteY188" fmla="*/ 300932 h 1192567"/>
                    <a:gd name="connsiteX189" fmla="*/ 228617 w 874378"/>
                    <a:gd name="connsiteY189" fmla="*/ 301781 h 1192567"/>
                    <a:gd name="connsiteX190" fmla="*/ 229466 w 874378"/>
                    <a:gd name="connsiteY190" fmla="*/ 300932 h 1192567"/>
                    <a:gd name="connsiteX191" fmla="*/ 230315 w 874378"/>
                    <a:gd name="connsiteY191" fmla="*/ 300057 h 1192567"/>
                    <a:gd name="connsiteX192" fmla="*/ 229466 w 874378"/>
                    <a:gd name="connsiteY192" fmla="*/ 300057 h 1192567"/>
                    <a:gd name="connsiteX193" fmla="*/ 230315 w 874378"/>
                    <a:gd name="connsiteY193" fmla="*/ 300057 h 1192567"/>
                    <a:gd name="connsiteX194" fmla="*/ 231164 w 874378"/>
                    <a:gd name="connsiteY194" fmla="*/ 299209 h 1192567"/>
                    <a:gd name="connsiteX195" fmla="*/ 232039 w 874378"/>
                    <a:gd name="connsiteY195" fmla="*/ 300057 h 1192567"/>
                    <a:gd name="connsiteX196" fmla="*/ 232039 w 874378"/>
                    <a:gd name="connsiteY196" fmla="*/ 299209 h 1192567"/>
                    <a:gd name="connsiteX197" fmla="*/ 232888 w 874378"/>
                    <a:gd name="connsiteY197" fmla="*/ 299209 h 1192567"/>
                    <a:gd name="connsiteX198" fmla="*/ 232888 w 874378"/>
                    <a:gd name="connsiteY198" fmla="*/ 298361 h 1192567"/>
                    <a:gd name="connsiteX199" fmla="*/ 232039 w 874378"/>
                    <a:gd name="connsiteY199" fmla="*/ 298361 h 1192567"/>
                    <a:gd name="connsiteX200" fmla="*/ 233737 w 874378"/>
                    <a:gd name="connsiteY200" fmla="*/ 296664 h 1192567"/>
                    <a:gd name="connsiteX201" fmla="*/ 234586 w 874378"/>
                    <a:gd name="connsiteY201" fmla="*/ 295816 h 1192567"/>
                    <a:gd name="connsiteX202" fmla="*/ 235435 w 874378"/>
                    <a:gd name="connsiteY202" fmla="*/ 296664 h 1192567"/>
                    <a:gd name="connsiteX203" fmla="*/ 235435 w 874378"/>
                    <a:gd name="connsiteY203" fmla="*/ 297512 h 1192567"/>
                    <a:gd name="connsiteX204" fmla="*/ 237133 w 874378"/>
                    <a:gd name="connsiteY204" fmla="*/ 296664 h 1192567"/>
                    <a:gd name="connsiteX205" fmla="*/ 237133 w 874378"/>
                    <a:gd name="connsiteY205" fmla="*/ 295816 h 1192567"/>
                    <a:gd name="connsiteX206" fmla="*/ 236284 w 874378"/>
                    <a:gd name="connsiteY206" fmla="*/ 294941 h 1192567"/>
                    <a:gd name="connsiteX207" fmla="*/ 237133 w 874378"/>
                    <a:gd name="connsiteY207" fmla="*/ 294941 h 1192567"/>
                    <a:gd name="connsiteX208" fmla="*/ 238009 w 874378"/>
                    <a:gd name="connsiteY208" fmla="*/ 296664 h 1192567"/>
                    <a:gd name="connsiteX209" fmla="*/ 238858 w 874378"/>
                    <a:gd name="connsiteY209" fmla="*/ 296664 h 1192567"/>
                    <a:gd name="connsiteX210" fmla="*/ 238858 w 874378"/>
                    <a:gd name="connsiteY210" fmla="*/ 295816 h 1192567"/>
                    <a:gd name="connsiteX211" fmla="*/ 238858 w 874378"/>
                    <a:gd name="connsiteY211" fmla="*/ 294092 h 1192567"/>
                    <a:gd name="connsiteX212" fmla="*/ 240556 w 874378"/>
                    <a:gd name="connsiteY212" fmla="*/ 294941 h 1192567"/>
                    <a:gd name="connsiteX213" fmla="*/ 241405 w 874378"/>
                    <a:gd name="connsiteY213" fmla="*/ 293244 h 1192567"/>
                    <a:gd name="connsiteX214" fmla="*/ 242254 w 874378"/>
                    <a:gd name="connsiteY214" fmla="*/ 293244 h 1192567"/>
                    <a:gd name="connsiteX215" fmla="*/ 243978 w 874378"/>
                    <a:gd name="connsiteY215" fmla="*/ 293244 h 1192567"/>
                    <a:gd name="connsiteX216" fmla="*/ 243978 w 874378"/>
                    <a:gd name="connsiteY216" fmla="*/ 291547 h 1192567"/>
                    <a:gd name="connsiteX217" fmla="*/ 242254 w 874378"/>
                    <a:gd name="connsiteY217" fmla="*/ 290699 h 1192567"/>
                    <a:gd name="connsiteX218" fmla="*/ 243978 w 874378"/>
                    <a:gd name="connsiteY218" fmla="*/ 288976 h 1192567"/>
                    <a:gd name="connsiteX219" fmla="*/ 242254 w 874378"/>
                    <a:gd name="connsiteY219" fmla="*/ 287279 h 1192567"/>
                    <a:gd name="connsiteX220" fmla="*/ 243129 w 874378"/>
                    <a:gd name="connsiteY220" fmla="*/ 287279 h 1192567"/>
                    <a:gd name="connsiteX221" fmla="*/ 243978 w 874378"/>
                    <a:gd name="connsiteY221" fmla="*/ 287279 h 1192567"/>
                    <a:gd name="connsiteX222" fmla="*/ 244827 w 874378"/>
                    <a:gd name="connsiteY222" fmla="*/ 287279 h 1192567"/>
                    <a:gd name="connsiteX223" fmla="*/ 244827 w 874378"/>
                    <a:gd name="connsiteY223" fmla="*/ 283885 h 1192567"/>
                    <a:gd name="connsiteX224" fmla="*/ 245676 w 874378"/>
                    <a:gd name="connsiteY224" fmla="*/ 283010 h 1192567"/>
                    <a:gd name="connsiteX225" fmla="*/ 246525 w 874378"/>
                    <a:gd name="connsiteY225" fmla="*/ 283885 h 1192567"/>
                    <a:gd name="connsiteX226" fmla="*/ 247374 w 874378"/>
                    <a:gd name="connsiteY226" fmla="*/ 283885 h 1192567"/>
                    <a:gd name="connsiteX227" fmla="*/ 248223 w 874378"/>
                    <a:gd name="connsiteY227" fmla="*/ 282162 h 1192567"/>
                    <a:gd name="connsiteX228" fmla="*/ 247374 w 874378"/>
                    <a:gd name="connsiteY228" fmla="*/ 281314 h 1192567"/>
                    <a:gd name="connsiteX229" fmla="*/ 248223 w 874378"/>
                    <a:gd name="connsiteY229" fmla="*/ 280465 h 1192567"/>
                    <a:gd name="connsiteX230" fmla="*/ 249947 w 874378"/>
                    <a:gd name="connsiteY230" fmla="*/ 280465 h 1192567"/>
                    <a:gd name="connsiteX231" fmla="*/ 250796 w 874378"/>
                    <a:gd name="connsiteY231" fmla="*/ 281314 h 1192567"/>
                    <a:gd name="connsiteX232" fmla="*/ 250796 w 874378"/>
                    <a:gd name="connsiteY232" fmla="*/ 280465 h 1192567"/>
                    <a:gd name="connsiteX233" fmla="*/ 250796 w 874378"/>
                    <a:gd name="connsiteY233" fmla="*/ 279617 h 1192567"/>
                    <a:gd name="connsiteX234" fmla="*/ 249098 w 874378"/>
                    <a:gd name="connsiteY234" fmla="*/ 278769 h 1192567"/>
                    <a:gd name="connsiteX235" fmla="*/ 250796 w 874378"/>
                    <a:gd name="connsiteY235" fmla="*/ 277894 h 1192567"/>
                    <a:gd name="connsiteX236" fmla="*/ 250796 w 874378"/>
                    <a:gd name="connsiteY236" fmla="*/ 277045 h 1192567"/>
                    <a:gd name="connsiteX237" fmla="*/ 248223 w 874378"/>
                    <a:gd name="connsiteY237" fmla="*/ 275349 h 1192567"/>
                    <a:gd name="connsiteX238" fmla="*/ 249947 w 874378"/>
                    <a:gd name="connsiteY238" fmla="*/ 275349 h 1192567"/>
                    <a:gd name="connsiteX239" fmla="*/ 251645 w 874378"/>
                    <a:gd name="connsiteY239" fmla="*/ 277045 h 1192567"/>
                    <a:gd name="connsiteX240" fmla="*/ 252494 w 874378"/>
                    <a:gd name="connsiteY240" fmla="*/ 276197 h 1192567"/>
                    <a:gd name="connsiteX241" fmla="*/ 251645 w 874378"/>
                    <a:gd name="connsiteY241" fmla="*/ 273652 h 1192567"/>
                    <a:gd name="connsiteX242" fmla="*/ 253343 w 874378"/>
                    <a:gd name="connsiteY242" fmla="*/ 273652 h 1192567"/>
                    <a:gd name="connsiteX243" fmla="*/ 254219 w 874378"/>
                    <a:gd name="connsiteY243" fmla="*/ 273652 h 1192567"/>
                    <a:gd name="connsiteX244" fmla="*/ 255068 w 874378"/>
                    <a:gd name="connsiteY244" fmla="*/ 271929 h 1192567"/>
                    <a:gd name="connsiteX245" fmla="*/ 254219 w 874378"/>
                    <a:gd name="connsiteY245" fmla="*/ 271080 h 1192567"/>
                    <a:gd name="connsiteX246" fmla="*/ 254219 w 874378"/>
                    <a:gd name="connsiteY246" fmla="*/ 269384 h 1192567"/>
                    <a:gd name="connsiteX247" fmla="*/ 252494 w 874378"/>
                    <a:gd name="connsiteY247" fmla="*/ 270232 h 1192567"/>
                    <a:gd name="connsiteX248" fmla="*/ 251645 w 874378"/>
                    <a:gd name="connsiteY248" fmla="*/ 268535 h 1192567"/>
                    <a:gd name="connsiteX249" fmla="*/ 252494 w 874378"/>
                    <a:gd name="connsiteY249" fmla="*/ 268535 h 1192567"/>
                    <a:gd name="connsiteX250" fmla="*/ 253343 w 874378"/>
                    <a:gd name="connsiteY250" fmla="*/ 268535 h 1192567"/>
                    <a:gd name="connsiteX251" fmla="*/ 254219 w 874378"/>
                    <a:gd name="connsiteY251" fmla="*/ 268535 h 1192567"/>
                    <a:gd name="connsiteX252" fmla="*/ 255068 w 874378"/>
                    <a:gd name="connsiteY252" fmla="*/ 266812 h 1192567"/>
                    <a:gd name="connsiteX253" fmla="*/ 255917 w 874378"/>
                    <a:gd name="connsiteY253" fmla="*/ 266812 h 1192567"/>
                    <a:gd name="connsiteX254" fmla="*/ 255917 w 874378"/>
                    <a:gd name="connsiteY254" fmla="*/ 269384 h 1192567"/>
                    <a:gd name="connsiteX255" fmla="*/ 256766 w 874378"/>
                    <a:gd name="connsiteY255" fmla="*/ 269384 h 1192567"/>
                    <a:gd name="connsiteX256" fmla="*/ 257615 w 874378"/>
                    <a:gd name="connsiteY256" fmla="*/ 268535 h 1192567"/>
                    <a:gd name="connsiteX257" fmla="*/ 256766 w 874378"/>
                    <a:gd name="connsiteY257" fmla="*/ 265115 h 1192567"/>
                    <a:gd name="connsiteX258" fmla="*/ 259313 w 874378"/>
                    <a:gd name="connsiteY258" fmla="*/ 264267 h 1192567"/>
                    <a:gd name="connsiteX259" fmla="*/ 260188 w 874378"/>
                    <a:gd name="connsiteY259" fmla="*/ 265115 h 1192567"/>
                    <a:gd name="connsiteX260" fmla="*/ 260188 w 874378"/>
                    <a:gd name="connsiteY260" fmla="*/ 262570 h 1192567"/>
                    <a:gd name="connsiteX261" fmla="*/ 261037 w 874378"/>
                    <a:gd name="connsiteY261" fmla="*/ 261722 h 1192567"/>
                    <a:gd name="connsiteX262" fmla="*/ 260188 w 874378"/>
                    <a:gd name="connsiteY262" fmla="*/ 259998 h 1192567"/>
                    <a:gd name="connsiteX263" fmla="*/ 260188 w 874378"/>
                    <a:gd name="connsiteY263" fmla="*/ 257453 h 1192567"/>
                    <a:gd name="connsiteX264" fmla="*/ 261886 w 874378"/>
                    <a:gd name="connsiteY264" fmla="*/ 256605 h 1192567"/>
                    <a:gd name="connsiteX265" fmla="*/ 261037 w 874378"/>
                    <a:gd name="connsiteY265" fmla="*/ 255757 h 1192567"/>
                    <a:gd name="connsiteX266" fmla="*/ 262735 w 874378"/>
                    <a:gd name="connsiteY266" fmla="*/ 254033 h 1192567"/>
                    <a:gd name="connsiteX267" fmla="*/ 261037 w 874378"/>
                    <a:gd name="connsiteY267" fmla="*/ 253185 h 1192567"/>
                    <a:gd name="connsiteX268" fmla="*/ 261037 w 874378"/>
                    <a:gd name="connsiteY268" fmla="*/ 252337 h 1192567"/>
                    <a:gd name="connsiteX269" fmla="*/ 261886 w 874378"/>
                    <a:gd name="connsiteY269" fmla="*/ 251488 h 1192567"/>
                    <a:gd name="connsiteX270" fmla="*/ 263584 w 874378"/>
                    <a:gd name="connsiteY270" fmla="*/ 252337 h 1192567"/>
                    <a:gd name="connsiteX271" fmla="*/ 264433 w 874378"/>
                    <a:gd name="connsiteY271" fmla="*/ 250640 h 1192567"/>
                    <a:gd name="connsiteX272" fmla="*/ 263584 w 874378"/>
                    <a:gd name="connsiteY272" fmla="*/ 249765 h 1192567"/>
                    <a:gd name="connsiteX273" fmla="*/ 262735 w 874378"/>
                    <a:gd name="connsiteY273" fmla="*/ 249765 h 1192567"/>
                    <a:gd name="connsiteX274" fmla="*/ 262735 w 874378"/>
                    <a:gd name="connsiteY274" fmla="*/ 248917 h 1192567"/>
                    <a:gd name="connsiteX275" fmla="*/ 264433 w 874378"/>
                    <a:gd name="connsiteY275" fmla="*/ 248917 h 1192567"/>
                    <a:gd name="connsiteX276" fmla="*/ 264433 w 874378"/>
                    <a:gd name="connsiteY276" fmla="*/ 248068 h 1192567"/>
                    <a:gd name="connsiteX277" fmla="*/ 263584 w 874378"/>
                    <a:gd name="connsiteY277" fmla="*/ 247220 h 1192567"/>
                    <a:gd name="connsiteX278" fmla="*/ 261886 w 874378"/>
                    <a:gd name="connsiteY278" fmla="*/ 247220 h 1192567"/>
                    <a:gd name="connsiteX279" fmla="*/ 261886 w 874378"/>
                    <a:gd name="connsiteY279" fmla="*/ 245523 h 1192567"/>
                    <a:gd name="connsiteX280" fmla="*/ 261886 w 874378"/>
                    <a:gd name="connsiteY280" fmla="*/ 244648 h 1192567"/>
                    <a:gd name="connsiteX281" fmla="*/ 263584 w 874378"/>
                    <a:gd name="connsiteY281" fmla="*/ 243800 h 1192567"/>
                    <a:gd name="connsiteX282" fmla="*/ 263584 w 874378"/>
                    <a:gd name="connsiteY282" fmla="*/ 242952 h 1192567"/>
                    <a:gd name="connsiteX283" fmla="*/ 262735 w 874378"/>
                    <a:gd name="connsiteY283" fmla="*/ 242103 h 1192567"/>
                    <a:gd name="connsiteX284" fmla="*/ 261886 w 874378"/>
                    <a:gd name="connsiteY284" fmla="*/ 240406 h 1192567"/>
                    <a:gd name="connsiteX285" fmla="*/ 262735 w 874378"/>
                    <a:gd name="connsiteY285" fmla="*/ 240406 h 1192567"/>
                    <a:gd name="connsiteX286" fmla="*/ 261037 w 874378"/>
                    <a:gd name="connsiteY286" fmla="*/ 238683 h 1192567"/>
                    <a:gd name="connsiteX287" fmla="*/ 260188 w 874378"/>
                    <a:gd name="connsiteY287" fmla="*/ 238683 h 1192567"/>
                    <a:gd name="connsiteX288" fmla="*/ 260188 w 874378"/>
                    <a:gd name="connsiteY288" fmla="*/ 237835 h 1192567"/>
                    <a:gd name="connsiteX289" fmla="*/ 261886 w 874378"/>
                    <a:gd name="connsiteY289" fmla="*/ 236986 h 1192567"/>
                    <a:gd name="connsiteX290" fmla="*/ 263584 w 874378"/>
                    <a:gd name="connsiteY290" fmla="*/ 236986 h 1192567"/>
                    <a:gd name="connsiteX291" fmla="*/ 264433 w 874378"/>
                    <a:gd name="connsiteY291" fmla="*/ 237835 h 1192567"/>
                    <a:gd name="connsiteX292" fmla="*/ 265309 w 874378"/>
                    <a:gd name="connsiteY292" fmla="*/ 236986 h 1192567"/>
                    <a:gd name="connsiteX293" fmla="*/ 266158 w 874378"/>
                    <a:gd name="connsiteY293" fmla="*/ 236138 h 1192567"/>
                    <a:gd name="connsiteX294" fmla="*/ 265309 w 874378"/>
                    <a:gd name="connsiteY294" fmla="*/ 236138 h 1192567"/>
                    <a:gd name="connsiteX295" fmla="*/ 265309 w 874378"/>
                    <a:gd name="connsiteY295" fmla="*/ 235290 h 1192567"/>
                    <a:gd name="connsiteX296" fmla="*/ 266158 w 874378"/>
                    <a:gd name="connsiteY296" fmla="*/ 234441 h 1192567"/>
                    <a:gd name="connsiteX297" fmla="*/ 265309 w 874378"/>
                    <a:gd name="connsiteY297" fmla="*/ 233593 h 1192567"/>
                    <a:gd name="connsiteX298" fmla="*/ 266158 w 874378"/>
                    <a:gd name="connsiteY298" fmla="*/ 233593 h 1192567"/>
                    <a:gd name="connsiteX299" fmla="*/ 267856 w 874378"/>
                    <a:gd name="connsiteY299" fmla="*/ 234441 h 1192567"/>
                    <a:gd name="connsiteX300" fmla="*/ 269554 w 874378"/>
                    <a:gd name="connsiteY300" fmla="*/ 233593 h 1192567"/>
                    <a:gd name="connsiteX301" fmla="*/ 268705 w 874378"/>
                    <a:gd name="connsiteY301" fmla="*/ 232718 h 1192567"/>
                    <a:gd name="connsiteX302" fmla="*/ 268705 w 874378"/>
                    <a:gd name="connsiteY302" fmla="*/ 231870 h 1192567"/>
                    <a:gd name="connsiteX303" fmla="*/ 267856 w 874378"/>
                    <a:gd name="connsiteY303" fmla="*/ 231870 h 1192567"/>
                    <a:gd name="connsiteX304" fmla="*/ 268705 w 874378"/>
                    <a:gd name="connsiteY304" fmla="*/ 231021 h 1192567"/>
                    <a:gd name="connsiteX305" fmla="*/ 270403 w 874378"/>
                    <a:gd name="connsiteY305" fmla="*/ 231021 h 1192567"/>
                    <a:gd name="connsiteX306" fmla="*/ 272127 w 874378"/>
                    <a:gd name="connsiteY306" fmla="*/ 232718 h 1192567"/>
                    <a:gd name="connsiteX307" fmla="*/ 272976 w 874378"/>
                    <a:gd name="connsiteY307" fmla="*/ 231870 h 1192567"/>
                    <a:gd name="connsiteX308" fmla="*/ 273825 w 874378"/>
                    <a:gd name="connsiteY308" fmla="*/ 231870 h 1192567"/>
                    <a:gd name="connsiteX309" fmla="*/ 272127 w 874378"/>
                    <a:gd name="connsiteY309" fmla="*/ 231021 h 1192567"/>
                    <a:gd name="connsiteX310" fmla="*/ 272976 w 874378"/>
                    <a:gd name="connsiteY310" fmla="*/ 231021 h 1192567"/>
                    <a:gd name="connsiteX311" fmla="*/ 272976 w 874378"/>
                    <a:gd name="connsiteY311" fmla="*/ 230173 h 1192567"/>
                    <a:gd name="connsiteX312" fmla="*/ 271278 w 874378"/>
                    <a:gd name="connsiteY312" fmla="*/ 231021 h 1192567"/>
                    <a:gd name="connsiteX313" fmla="*/ 271278 w 874378"/>
                    <a:gd name="connsiteY313" fmla="*/ 230173 h 1192567"/>
                    <a:gd name="connsiteX314" fmla="*/ 272127 w 874378"/>
                    <a:gd name="connsiteY314" fmla="*/ 230173 h 1192567"/>
                    <a:gd name="connsiteX315" fmla="*/ 271278 w 874378"/>
                    <a:gd name="connsiteY315" fmla="*/ 229325 h 1192567"/>
                    <a:gd name="connsiteX316" fmla="*/ 270403 w 874378"/>
                    <a:gd name="connsiteY316" fmla="*/ 229325 h 1192567"/>
                    <a:gd name="connsiteX317" fmla="*/ 270403 w 874378"/>
                    <a:gd name="connsiteY317" fmla="*/ 228476 h 1192567"/>
                    <a:gd name="connsiteX318" fmla="*/ 270403 w 874378"/>
                    <a:gd name="connsiteY318" fmla="*/ 225905 h 1192567"/>
                    <a:gd name="connsiteX319" fmla="*/ 270403 w 874378"/>
                    <a:gd name="connsiteY319" fmla="*/ 225056 h 1192567"/>
                    <a:gd name="connsiteX320" fmla="*/ 269554 w 874378"/>
                    <a:gd name="connsiteY320" fmla="*/ 225056 h 1192567"/>
                    <a:gd name="connsiteX321" fmla="*/ 269554 w 874378"/>
                    <a:gd name="connsiteY321" fmla="*/ 225905 h 1192567"/>
                    <a:gd name="connsiteX322" fmla="*/ 268705 w 874378"/>
                    <a:gd name="connsiteY322" fmla="*/ 226753 h 1192567"/>
                    <a:gd name="connsiteX323" fmla="*/ 267007 w 874378"/>
                    <a:gd name="connsiteY323" fmla="*/ 227601 h 1192567"/>
                    <a:gd name="connsiteX324" fmla="*/ 266158 w 874378"/>
                    <a:gd name="connsiteY324" fmla="*/ 225905 h 1192567"/>
                    <a:gd name="connsiteX325" fmla="*/ 266158 w 874378"/>
                    <a:gd name="connsiteY325" fmla="*/ 224208 h 1192567"/>
                    <a:gd name="connsiteX326" fmla="*/ 266158 w 874378"/>
                    <a:gd name="connsiteY326" fmla="*/ 222485 h 1192567"/>
                    <a:gd name="connsiteX327" fmla="*/ 266158 w 874378"/>
                    <a:gd name="connsiteY327" fmla="*/ 220788 h 1192567"/>
                    <a:gd name="connsiteX328" fmla="*/ 265309 w 874378"/>
                    <a:gd name="connsiteY328" fmla="*/ 220788 h 1192567"/>
                    <a:gd name="connsiteX329" fmla="*/ 264433 w 874378"/>
                    <a:gd name="connsiteY329" fmla="*/ 221636 h 1192567"/>
                    <a:gd name="connsiteX330" fmla="*/ 263584 w 874378"/>
                    <a:gd name="connsiteY330" fmla="*/ 219091 h 1192567"/>
                    <a:gd name="connsiteX331" fmla="*/ 263584 w 874378"/>
                    <a:gd name="connsiteY331" fmla="*/ 218243 h 1192567"/>
                    <a:gd name="connsiteX332" fmla="*/ 263584 w 874378"/>
                    <a:gd name="connsiteY332" fmla="*/ 217394 h 1192567"/>
                    <a:gd name="connsiteX333" fmla="*/ 261886 w 874378"/>
                    <a:gd name="connsiteY333" fmla="*/ 218243 h 1192567"/>
                    <a:gd name="connsiteX334" fmla="*/ 261886 w 874378"/>
                    <a:gd name="connsiteY334" fmla="*/ 217394 h 1192567"/>
                    <a:gd name="connsiteX335" fmla="*/ 261037 w 874378"/>
                    <a:gd name="connsiteY335" fmla="*/ 215671 h 1192567"/>
                    <a:gd name="connsiteX336" fmla="*/ 262735 w 874378"/>
                    <a:gd name="connsiteY336" fmla="*/ 213126 h 1192567"/>
                    <a:gd name="connsiteX337" fmla="*/ 264433 w 874378"/>
                    <a:gd name="connsiteY337" fmla="*/ 212278 h 1192567"/>
                    <a:gd name="connsiteX338" fmla="*/ 264433 w 874378"/>
                    <a:gd name="connsiteY338" fmla="*/ 211429 h 1192567"/>
                    <a:gd name="connsiteX339" fmla="*/ 266158 w 874378"/>
                    <a:gd name="connsiteY339" fmla="*/ 212278 h 1192567"/>
                    <a:gd name="connsiteX340" fmla="*/ 266158 w 874378"/>
                    <a:gd name="connsiteY340" fmla="*/ 211429 h 1192567"/>
                    <a:gd name="connsiteX341" fmla="*/ 266158 w 874378"/>
                    <a:gd name="connsiteY341" fmla="*/ 210554 h 1192567"/>
                    <a:gd name="connsiteX342" fmla="*/ 267856 w 874378"/>
                    <a:gd name="connsiteY342" fmla="*/ 209706 h 1192567"/>
                    <a:gd name="connsiteX343" fmla="*/ 267856 w 874378"/>
                    <a:gd name="connsiteY343" fmla="*/ 208858 h 1192567"/>
                    <a:gd name="connsiteX344" fmla="*/ 267856 w 874378"/>
                    <a:gd name="connsiteY344" fmla="*/ 207161 h 1192567"/>
                    <a:gd name="connsiteX345" fmla="*/ 268705 w 874378"/>
                    <a:gd name="connsiteY345" fmla="*/ 206313 h 1192567"/>
                    <a:gd name="connsiteX346" fmla="*/ 269554 w 874378"/>
                    <a:gd name="connsiteY346" fmla="*/ 206313 h 1192567"/>
                    <a:gd name="connsiteX347" fmla="*/ 271278 w 874378"/>
                    <a:gd name="connsiteY347" fmla="*/ 209706 h 1192567"/>
                    <a:gd name="connsiteX348" fmla="*/ 272127 w 874378"/>
                    <a:gd name="connsiteY348" fmla="*/ 208858 h 1192567"/>
                    <a:gd name="connsiteX349" fmla="*/ 272127 w 874378"/>
                    <a:gd name="connsiteY349" fmla="*/ 205438 h 1192567"/>
                    <a:gd name="connsiteX350" fmla="*/ 273825 w 874378"/>
                    <a:gd name="connsiteY350" fmla="*/ 204589 h 1192567"/>
                    <a:gd name="connsiteX351" fmla="*/ 274674 w 874378"/>
                    <a:gd name="connsiteY351" fmla="*/ 204589 h 1192567"/>
                    <a:gd name="connsiteX352" fmla="*/ 276372 w 874378"/>
                    <a:gd name="connsiteY352" fmla="*/ 204589 h 1192567"/>
                    <a:gd name="connsiteX353" fmla="*/ 278097 w 874378"/>
                    <a:gd name="connsiteY353" fmla="*/ 203741 h 1192567"/>
                    <a:gd name="connsiteX354" fmla="*/ 282368 w 874378"/>
                    <a:gd name="connsiteY354" fmla="*/ 202893 h 1192567"/>
                    <a:gd name="connsiteX355" fmla="*/ 281493 w 874378"/>
                    <a:gd name="connsiteY355" fmla="*/ 199473 h 1192567"/>
                    <a:gd name="connsiteX356" fmla="*/ 283217 w 874378"/>
                    <a:gd name="connsiteY356" fmla="*/ 198624 h 1192567"/>
                    <a:gd name="connsiteX357" fmla="*/ 284066 w 874378"/>
                    <a:gd name="connsiteY357" fmla="*/ 198624 h 1192567"/>
                    <a:gd name="connsiteX358" fmla="*/ 284915 w 874378"/>
                    <a:gd name="connsiteY358" fmla="*/ 196928 h 1192567"/>
                    <a:gd name="connsiteX359" fmla="*/ 284066 w 874378"/>
                    <a:gd name="connsiteY359" fmla="*/ 196079 h 1192567"/>
                    <a:gd name="connsiteX360" fmla="*/ 283217 w 874378"/>
                    <a:gd name="connsiteY360" fmla="*/ 195231 h 1192567"/>
                    <a:gd name="connsiteX361" fmla="*/ 283217 w 874378"/>
                    <a:gd name="connsiteY361" fmla="*/ 193508 h 1192567"/>
                    <a:gd name="connsiteX362" fmla="*/ 284066 w 874378"/>
                    <a:gd name="connsiteY362" fmla="*/ 192659 h 1192567"/>
                    <a:gd name="connsiteX363" fmla="*/ 284915 w 874378"/>
                    <a:gd name="connsiteY363" fmla="*/ 192659 h 1192567"/>
                    <a:gd name="connsiteX364" fmla="*/ 285764 w 874378"/>
                    <a:gd name="connsiteY364" fmla="*/ 193508 h 1192567"/>
                    <a:gd name="connsiteX365" fmla="*/ 287489 w 874378"/>
                    <a:gd name="connsiteY365" fmla="*/ 193508 h 1192567"/>
                    <a:gd name="connsiteX366" fmla="*/ 293458 w 874378"/>
                    <a:gd name="connsiteY366" fmla="*/ 191811 h 1192567"/>
                    <a:gd name="connsiteX367" fmla="*/ 293458 w 874378"/>
                    <a:gd name="connsiteY367" fmla="*/ 190962 h 1192567"/>
                    <a:gd name="connsiteX368" fmla="*/ 291734 w 874378"/>
                    <a:gd name="connsiteY368" fmla="*/ 190114 h 1192567"/>
                    <a:gd name="connsiteX369" fmla="*/ 290885 w 874378"/>
                    <a:gd name="connsiteY369" fmla="*/ 189266 h 1192567"/>
                    <a:gd name="connsiteX370" fmla="*/ 291734 w 874378"/>
                    <a:gd name="connsiteY370" fmla="*/ 187543 h 1192567"/>
                    <a:gd name="connsiteX371" fmla="*/ 290885 w 874378"/>
                    <a:gd name="connsiteY371" fmla="*/ 185846 h 1192567"/>
                    <a:gd name="connsiteX372" fmla="*/ 290885 w 874378"/>
                    <a:gd name="connsiteY372" fmla="*/ 184149 h 1192567"/>
                    <a:gd name="connsiteX373" fmla="*/ 291734 w 874378"/>
                    <a:gd name="connsiteY373" fmla="*/ 182426 h 1192567"/>
                    <a:gd name="connsiteX374" fmla="*/ 290885 w 874378"/>
                    <a:gd name="connsiteY374" fmla="*/ 182426 h 1192567"/>
                    <a:gd name="connsiteX375" fmla="*/ 290885 w 874378"/>
                    <a:gd name="connsiteY375" fmla="*/ 181577 h 1192567"/>
                    <a:gd name="connsiteX376" fmla="*/ 290885 w 874378"/>
                    <a:gd name="connsiteY376" fmla="*/ 179032 h 1192567"/>
                    <a:gd name="connsiteX377" fmla="*/ 290885 w 874378"/>
                    <a:gd name="connsiteY377" fmla="*/ 176461 h 1192567"/>
                    <a:gd name="connsiteX378" fmla="*/ 292583 w 874378"/>
                    <a:gd name="connsiteY378" fmla="*/ 174764 h 1192567"/>
                    <a:gd name="connsiteX379" fmla="*/ 293458 w 874378"/>
                    <a:gd name="connsiteY379" fmla="*/ 173067 h 1192567"/>
                    <a:gd name="connsiteX380" fmla="*/ 294307 w 874378"/>
                    <a:gd name="connsiteY380" fmla="*/ 171344 h 1192567"/>
                    <a:gd name="connsiteX381" fmla="*/ 294307 w 874378"/>
                    <a:gd name="connsiteY381" fmla="*/ 170496 h 1192567"/>
                    <a:gd name="connsiteX382" fmla="*/ 292583 w 874378"/>
                    <a:gd name="connsiteY382" fmla="*/ 169647 h 1192567"/>
                    <a:gd name="connsiteX383" fmla="*/ 290036 w 874378"/>
                    <a:gd name="connsiteY383" fmla="*/ 173067 h 1192567"/>
                    <a:gd name="connsiteX384" fmla="*/ 289187 w 874378"/>
                    <a:gd name="connsiteY384" fmla="*/ 173067 h 1192567"/>
                    <a:gd name="connsiteX385" fmla="*/ 287489 w 874378"/>
                    <a:gd name="connsiteY385" fmla="*/ 172192 h 1192567"/>
                    <a:gd name="connsiteX386" fmla="*/ 287489 w 874378"/>
                    <a:gd name="connsiteY386" fmla="*/ 171344 h 1192567"/>
                    <a:gd name="connsiteX387" fmla="*/ 287489 w 874378"/>
                    <a:gd name="connsiteY387" fmla="*/ 169647 h 1192567"/>
                    <a:gd name="connsiteX388" fmla="*/ 290885 w 874378"/>
                    <a:gd name="connsiteY388" fmla="*/ 167102 h 1192567"/>
                    <a:gd name="connsiteX389" fmla="*/ 291734 w 874378"/>
                    <a:gd name="connsiteY389" fmla="*/ 166227 h 1192567"/>
                    <a:gd name="connsiteX390" fmla="*/ 291734 w 874378"/>
                    <a:gd name="connsiteY390" fmla="*/ 164531 h 1192567"/>
                    <a:gd name="connsiteX391" fmla="*/ 291734 w 874378"/>
                    <a:gd name="connsiteY391" fmla="*/ 161985 h 1192567"/>
                    <a:gd name="connsiteX392" fmla="*/ 292583 w 874378"/>
                    <a:gd name="connsiteY392" fmla="*/ 161111 h 1192567"/>
                    <a:gd name="connsiteX393" fmla="*/ 293458 w 874378"/>
                    <a:gd name="connsiteY393" fmla="*/ 156869 h 1192567"/>
                    <a:gd name="connsiteX394" fmla="*/ 291734 w 874378"/>
                    <a:gd name="connsiteY394" fmla="*/ 155145 h 1192567"/>
                    <a:gd name="connsiteX395" fmla="*/ 291734 w 874378"/>
                    <a:gd name="connsiteY395" fmla="*/ 154297 h 1192567"/>
                    <a:gd name="connsiteX396" fmla="*/ 294307 w 874378"/>
                    <a:gd name="connsiteY396" fmla="*/ 153449 h 1192567"/>
                    <a:gd name="connsiteX397" fmla="*/ 295156 w 874378"/>
                    <a:gd name="connsiteY397" fmla="*/ 155145 h 1192567"/>
                    <a:gd name="connsiteX398" fmla="*/ 296854 w 874378"/>
                    <a:gd name="connsiteY398" fmla="*/ 156020 h 1192567"/>
                    <a:gd name="connsiteX399" fmla="*/ 298552 w 874378"/>
                    <a:gd name="connsiteY399" fmla="*/ 155145 h 1192567"/>
                    <a:gd name="connsiteX400" fmla="*/ 299428 w 874378"/>
                    <a:gd name="connsiteY400" fmla="*/ 152600 h 1192567"/>
                    <a:gd name="connsiteX401" fmla="*/ 301126 w 874378"/>
                    <a:gd name="connsiteY401" fmla="*/ 152600 h 1192567"/>
                    <a:gd name="connsiteX402" fmla="*/ 302824 w 874378"/>
                    <a:gd name="connsiteY402" fmla="*/ 151752 h 1192567"/>
                    <a:gd name="connsiteX403" fmla="*/ 302824 w 874378"/>
                    <a:gd name="connsiteY403" fmla="*/ 150904 h 1192567"/>
                    <a:gd name="connsiteX404" fmla="*/ 304548 w 874378"/>
                    <a:gd name="connsiteY404" fmla="*/ 147484 h 1192567"/>
                    <a:gd name="connsiteX405" fmla="*/ 306246 w 874378"/>
                    <a:gd name="connsiteY405" fmla="*/ 145787 h 1192567"/>
                    <a:gd name="connsiteX406" fmla="*/ 308793 w 874378"/>
                    <a:gd name="connsiteY406" fmla="*/ 144938 h 1192567"/>
                    <a:gd name="connsiteX407" fmla="*/ 310518 w 874378"/>
                    <a:gd name="connsiteY407" fmla="*/ 143215 h 1192567"/>
                    <a:gd name="connsiteX408" fmla="*/ 308793 w 874378"/>
                    <a:gd name="connsiteY408" fmla="*/ 142367 h 1192567"/>
                    <a:gd name="connsiteX409" fmla="*/ 308793 w 874378"/>
                    <a:gd name="connsiteY409" fmla="*/ 141519 h 1192567"/>
                    <a:gd name="connsiteX410" fmla="*/ 311366 w 874378"/>
                    <a:gd name="connsiteY410" fmla="*/ 138947 h 1192567"/>
                    <a:gd name="connsiteX411" fmla="*/ 312215 w 874378"/>
                    <a:gd name="connsiteY411" fmla="*/ 138099 h 1192567"/>
                    <a:gd name="connsiteX412" fmla="*/ 312215 w 874378"/>
                    <a:gd name="connsiteY412" fmla="*/ 135553 h 1192567"/>
                    <a:gd name="connsiteX413" fmla="*/ 311366 w 874378"/>
                    <a:gd name="connsiteY413" fmla="*/ 133857 h 1192567"/>
                    <a:gd name="connsiteX414" fmla="*/ 311366 w 874378"/>
                    <a:gd name="connsiteY414" fmla="*/ 131285 h 1192567"/>
                    <a:gd name="connsiteX415" fmla="*/ 312215 w 874378"/>
                    <a:gd name="connsiteY415" fmla="*/ 129588 h 1192567"/>
                    <a:gd name="connsiteX416" fmla="*/ 313064 w 874378"/>
                    <a:gd name="connsiteY416" fmla="*/ 128740 h 1192567"/>
                    <a:gd name="connsiteX417" fmla="*/ 314762 w 874378"/>
                    <a:gd name="connsiteY417" fmla="*/ 126168 h 1192567"/>
                    <a:gd name="connsiteX418" fmla="*/ 314762 w 874378"/>
                    <a:gd name="connsiteY418" fmla="*/ 123623 h 1192567"/>
                    <a:gd name="connsiteX419" fmla="*/ 316487 w 874378"/>
                    <a:gd name="connsiteY419" fmla="*/ 119355 h 1192567"/>
                    <a:gd name="connsiteX420" fmla="*/ 318185 w 874378"/>
                    <a:gd name="connsiteY420" fmla="*/ 111693 h 1192567"/>
                    <a:gd name="connsiteX421" fmla="*/ 317336 w 874378"/>
                    <a:gd name="connsiteY421" fmla="*/ 108273 h 1192567"/>
                    <a:gd name="connsiteX422" fmla="*/ 315638 w 874378"/>
                    <a:gd name="connsiteY422" fmla="*/ 108273 h 1192567"/>
                    <a:gd name="connsiteX423" fmla="*/ 315638 w 874378"/>
                    <a:gd name="connsiteY423" fmla="*/ 107425 h 1192567"/>
                    <a:gd name="connsiteX424" fmla="*/ 319883 w 874378"/>
                    <a:gd name="connsiteY424" fmla="*/ 101460 h 1192567"/>
                    <a:gd name="connsiteX425" fmla="*/ 319034 w 874378"/>
                    <a:gd name="connsiteY425" fmla="*/ 99736 h 1192567"/>
                    <a:gd name="connsiteX426" fmla="*/ 318185 w 874378"/>
                    <a:gd name="connsiteY426" fmla="*/ 98888 h 1192567"/>
                    <a:gd name="connsiteX427" fmla="*/ 317336 w 874378"/>
                    <a:gd name="connsiteY427" fmla="*/ 97191 h 1192567"/>
                    <a:gd name="connsiteX428" fmla="*/ 313064 w 874378"/>
                    <a:gd name="connsiteY428" fmla="*/ 96343 h 1192567"/>
                    <a:gd name="connsiteX429" fmla="*/ 310518 w 874378"/>
                    <a:gd name="connsiteY429" fmla="*/ 97191 h 1192567"/>
                    <a:gd name="connsiteX430" fmla="*/ 309669 w 874378"/>
                    <a:gd name="connsiteY430" fmla="*/ 97191 h 1192567"/>
                    <a:gd name="connsiteX431" fmla="*/ 308793 w 874378"/>
                    <a:gd name="connsiteY431" fmla="*/ 96343 h 1192567"/>
                    <a:gd name="connsiteX432" fmla="*/ 307095 w 874378"/>
                    <a:gd name="connsiteY432" fmla="*/ 98040 h 1192567"/>
                    <a:gd name="connsiteX433" fmla="*/ 306246 w 874378"/>
                    <a:gd name="connsiteY433" fmla="*/ 97191 h 1192567"/>
                    <a:gd name="connsiteX434" fmla="*/ 305397 w 874378"/>
                    <a:gd name="connsiteY434" fmla="*/ 92923 h 1192567"/>
                    <a:gd name="connsiteX435" fmla="*/ 306246 w 874378"/>
                    <a:gd name="connsiteY435" fmla="*/ 89529 h 1192567"/>
                    <a:gd name="connsiteX436" fmla="*/ 307095 w 874378"/>
                    <a:gd name="connsiteY436" fmla="*/ 88655 h 1192567"/>
                    <a:gd name="connsiteX437" fmla="*/ 307944 w 874378"/>
                    <a:gd name="connsiteY437" fmla="*/ 87806 h 1192567"/>
                    <a:gd name="connsiteX438" fmla="*/ 309669 w 874378"/>
                    <a:gd name="connsiteY438" fmla="*/ 87806 h 1192567"/>
                    <a:gd name="connsiteX439" fmla="*/ 313064 w 874378"/>
                    <a:gd name="connsiteY439" fmla="*/ 87806 h 1192567"/>
                    <a:gd name="connsiteX440" fmla="*/ 315638 w 874378"/>
                    <a:gd name="connsiteY440" fmla="*/ 86958 h 1192567"/>
                    <a:gd name="connsiteX441" fmla="*/ 317336 w 874378"/>
                    <a:gd name="connsiteY441" fmla="*/ 87806 h 1192567"/>
                    <a:gd name="connsiteX442" fmla="*/ 318185 w 874378"/>
                    <a:gd name="connsiteY442" fmla="*/ 87806 h 1192567"/>
                    <a:gd name="connsiteX443" fmla="*/ 319034 w 874378"/>
                    <a:gd name="connsiteY443" fmla="*/ 87806 h 1192567"/>
                    <a:gd name="connsiteX444" fmla="*/ 319883 w 874378"/>
                    <a:gd name="connsiteY444" fmla="*/ 86958 h 1192567"/>
                    <a:gd name="connsiteX445" fmla="*/ 319883 w 874378"/>
                    <a:gd name="connsiteY445" fmla="*/ 86109 h 1192567"/>
                    <a:gd name="connsiteX446" fmla="*/ 320732 w 874378"/>
                    <a:gd name="connsiteY446" fmla="*/ 85261 h 1192567"/>
                    <a:gd name="connsiteX447" fmla="*/ 321607 w 874378"/>
                    <a:gd name="connsiteY447" fmla="*/ 85261 h 1192567"/>
                    <a:gd name="connsiteX448" fmla="*/ 324154 w 874378"/>
                    <a:gd name="connsiteY448" fmla="*/ 84413 h 1192567"/>
                    <a:gd name="connsiteX449" fmla="*/ 325852 w 874378"/>
                    <a:gd name="connsiteY449" fmla="*/ 82689 h 1192567"/>
                    <a:gd name="connsiteX450" fmla="*/ 326728 w 874378"/>
                    <a:gd name="connsiteY450" fmla="*/ 80993 h 1192567"/>
                    <a:gd name="connsiteX451" fmla="*/ 326728 w 874378"/>
                    <a:gd name="connsiteY451" fmla="*/ 79296 h 1192567"/>
                    <a:gd name="connsiteX452" fmla="*/ 325852 w 874378"/>
                    <a:gd name="connsiteY452" fmla="*/ 78448 h 1192567"/>
                    <a:gd name="connsiteX453" fmla="*/ 325852 w 874378"/>
                    <a:gd name="connsiteY453" fmla="*/ 77573 h 1192567"/>
                    <a:gd name="connsiteX454" fmla="*/ 325852 w 874378"/>
                    <a:gd name="connsiteY454" fmla="*/ 75028 h 1192567"/>
                    <a:gd name="connsiteX455" fmla="*/ 327577 w 874378"/>
                    <a:gd name="connsiteY455" fmla="*/ 72456 h 1192567"/>
                    <a:gd name="connsiteX456" fmla="*/ 327577 w 874378"/>
                    <a:gd name="connsiteY456" fmla="*/ 71608 h 1192567"/>
                    <a:gd name="connsiteX457" fmla="*/ 326728 w 874378"/>
                    <a:gd name="connsiteY457" fmla="*/ 70759 h 1192567"/>
                    <a:gd name="connsiteX458" fmla="*/ 326728 w 874378"/>
                    <a:gd name="connsiteY458" fmla="*/ 69911 h 1192567"/>
                    <a:gd name="connsiteX459" fmla="*/ 329275 w 874378"/>
                    <a:gd name="connsiteY459" fmla="*/ 69063 h 1192567"/>
                    <a:gd name="connsiteX460" fmla="*/ 327577 w 874378"/>
                    <a:gd name="connsiteY460" fmla="*/ 61401 h 1192567"/>
                    <a:gd name="connsiteX461" fmla="*/ 327577 w 874378"/>
                    <a:gd name="connsiteY461" fmla="*/ 59677 h 1192567"/>
                    <a:gd name="connsiteX462" fmla="*/ 325852 w 874378"/>
                    <a:gd name="connsiteY462" fmla="*/ 57981 h 1192567"/>
                    <a:gd name="connsiteX463" fmla="*/ 325003 w 874378"/>
                    <a:gd name="connsiteY463" fmla="*/ 57132 h 1192567"/>
                    <a:gd name="connsiteX464" fmla="*/ 323305 w 874378"/>
                    <a:gd name="connsiteY464" fmla="*/ 55409 h 1192567"/>
                    <a:gd name="connsiteX465" fmla="*/ 328426 w 874378"/>
                    <a:gd name="connsiteY465" fmla="*/ 51167 h 1192567"/>
                    <a:gd name="connsiteX466" fmla="*/ 328426 w 874378"/>
                    <a:gd name="connsiteY466" fmla="*/ 50292 h 1192567"/>
                    <a:gd name="connsiteX467" fmla="*/ 325852 w 874378"/>
                    <a:gd name="connsiteY467" fmla="*/ 48596 h 1192567"/>
                    <a:gd name="connsiteX468" fmla="*/ 329275 w 874378"/>
                    <a:gd name="connsiteY468" fmla="*/ 46051 h 1192567"/>
                    <a:gd name="connsiteX469" fmla="*/ 330124 w 874378"/>
                    <a:gd name="connsiteY469" fmla="*/ 42631 h 1192567"/>
                    <a:gd name="connsiteX470" fmla="*/ 330973 w 874378"/>
                    <a:gd name="connsiteY470" fmla="*/ 41782 h 1192567"/>
                    <a:gd name="connsiteX471" fmla="*/ 331848 w 874378"/>
                    <a:gd name="connsiteY471" fmla="*/ 39237 h 1192567"/>
                    <a:gd name="connsiteX472" fmla="*/ 332697 w 874378"/>
                    <a:gd name="connsiteY472" fmla="*/ 37514 h 1192567"/>
                    <a:gd name="connsiteX473" fmla="*/ 332697 w 874378"/>
                    <a:gd name="connsiteY473" fmla="*/ 36665 h 1192567"/>
                    <a:gd name="connsiteX474" fmla="*/ 329275 w 874378"/>
                    <a:gd name="connsiteY474" fmla="*/ 37514 h 1192567"/>
                    <a:gd name="connsiteX475" fmla="*/ 329275 w 874378"/>
                    <a:gd name="connsiteY475" fmla="*/ 36665 h 1192567"/>
                    <a:gd name="connsiteX476" fmla="*/ 329275 w 874378"/>
                    <a:gd name="connsiteY476" fmla="*/ 34120 h 1192567"/>
                    <a:gd name="connsiteX477" fmla="*/ 326728 w 874378"/>
                    <a:gd name="connsiteY477" fmla="*/ 34120 h 1192567"/>
                    <a:gd name="connsiteX478" fmla="*/ 325003 w 874378"/>
                    <a:gd name="connsiteY478" fmla="*/ 29852 h 1192567"/>
                    <a:gd name="connsiteX479" fmla="*/ 328426 w 874378"/>
                    <a:gd name="connsiteY479" fmla="*/ 26432 h 1192567"/>
                    <a:gd name="connsiteX480" fmla="*/ 326728 w 874378"/>
                    <a:gd name="connsiteY480" fmla="*/ 23039 h 1192567"/>
                    <a:gd name="connsiteX481" fmla="*/ 329275 w 874378"/>
                    <a:gd name="connsiteY481" fmla="*/ 20467 h 1192567"/>
                    <a:gd name="connsiteX482" fmla="*/ 331848 w 874378"/>
                    <a:gd name="connsiteY482" fmla="*/ 19619 h 1192567"/>
                    <a:gd name="connsiteX483" fmla="*/ 332697 w 874378"/>
                    <a:gd name="connsiteY483" fmla="*/ 19619 h 1192567"/>
                    <a:gd name="connsiteX484" fmla="*/ 332697 w 874378"/>
                    <a:gd name="connsiteY484" fmla="*/ 20467 h 1192567"/>
                    <a:gd name="connsiteX485" fmla="*/ 336093 w 874378"/>
                    <a:gd name="connsiteY485" fmla="*/ 19619 h 1192567"/>
                    <a:gd name="connsiteX486" fmla="*/ 336093 w 874378"/>
                    <a:gd name="connsiteY486" fmla="*/ 14502 h 1192567"/>
                    <a:gd name="connsiteX487" fmla="*/ 336942 w 874378"/>
                    <a:gd name="connsiteY487" fmla="*/ 13653 h 1192567"/>
                    <a:gd name="connsiteX488" fmla="*/ 336942 w 874378"/>
                    <a:gd name="connsiteY488" fmla="*/ 15350 h 1192567"/>
                    <a:gd name="connsiteX489" fmla="*/ 337818 w 874378"/>
                    <a:gd name="connsiteY489" fmla="*/ 14502 h 1192567"/>
                    <a:gd name="connsiteX490" fmla="*/ 337818 w 874378"/>
                    <a:gd name="connsiteY490" fmla="*/ 12805 h 1192567"/>
                    <a:gd name="connsiteX491" fmla="*/ 338667 w 874378"/>
                    <a:gd name="connsiteY491" fmla="*/ 11108 h 1192567"/>
                    <a:gd name="connsiteX492" fmla="*/ 339516 w 874378"/>
                    <a:gd name="connsiteY492" fmla="*/ 11108 h 1192567"/>
                    <a:gd name="connsiteX493" fmla="*/ 339516 w 874378"/>
                    <a:gd name="connsiteY493" fmla="*/ 11957 h 1192567"/>
                    <a:gd name="connsiteX494" fmla="*/ 339516 w 874378"/>
                    <a:gd name="connsiteY494" fmla="*/ 13653 h 1192567"/>
                    <a:gd name="connsiteX495" fmla="*/ 341214 w 874378"/>
                    <a:gd name="connsiteY495" fmla="*/ 16199 h 1192567"/>
                    <a:gd name="connsiteX496" fmla="*/ 341214 w 874378"/>
                    <a:gd name="connsiteY496" fmla="*/ 15350 h 1192567"/>
                    <a:gd name="connsiteX497" fmla="*/ 340365 w 874378"/>
                    <a:gd name="connsiteY497" fmla="*/ 13653 h 1192567"/>
                    <a:gd name="connsiteX498" fmla="*/ 340365 w 874378"/>
                    <a:gd name="connsiteY498" fmla="*/ 11108 h 1192567"/>
                    <a:gd name="connsiteX499" fmla="*/ 340365 w 874378"/>
                    <a:gd name="connsiteY499" fmla="*/ 9385 h 1192567"/>
                    <a:gd name="connsiteX500" fmla="*/ 341214 w 874378"/>
                    <a:gd name="connsiteY500" fmla="*/ 7688 h 1192567"/>
                    <a:gd name="connsiteX501" fmla="*/ 342063 w 874378"/>
                    <a:gd name="connsiteY501" fmla="*/ 7688 h 1192567"/>
                    <a:gd name="connsiteX502" fmla="*/ 343787 w 874378"/>
                    <a:gd name="connsiteY502" fmla="*/ 4268 h 1192567"/>
                    <a:gd name="connsiteX503" fmla="*/ 343787 w 874378"/>
                    <a:gd name="connsiteY503" fmla="*/ 5117 h 1192567"/>
                    <a:gd name="connsiteX504" fmla="*/ 343787 w 874378"/>
                    <a:gd name="connsiteY504" fmla="*/ 3420 h 1192567"/>
                    <a:gd name="connsiteX505" fmla="*/ 343787 w 874378"/>
                    <a:gd name="connsiteY505" fmla="*/ 2572 h 1192567"/>
                    <a:gd name="connsiteX506" fmla="*/ 344636 w 874378"/>
                    <a:gd name="connsiteY506" fmla="*/ 2572 h 1192567"/>
                    <a:gd name="connsiteX507" fmla="*/ 345485 w 874378"/>
                    <a:gd name="connsiteY507" fmla="*/ 3420 h 1192567"/>
                    <a:gd name="connsiteX508" fmla="*/ 345485 w 874378"/>
                    <a:gd name="connsiteY508" fmla="*/ 5117 h 1192567"/>
                    <a:gd name="connsiteX509" fmla="*/ 346334 w 874378"/>
                    <a:gd name="connsiteY509" fmla="*/ 5117 h 1192567"/>
                    <a:gd name="connsiteX510" fmla="*/ 346334 w 874378"/>
                    <a:gd name="connsiteY510" fmla="*/ 1723 h 1192567"/>
                    <a:gd name="connsiteX511" fmla="*/ 346334 w 874378"/>
                    <a:gd name="connsiteY511" fmla="*/ 875 h 1192567"/>
                    <a:gd name="connsiteX512" fmla="*/ 347183 w 874378"/>
                    <a:gd name="connsiteY512" fmla="*/ 1723 h 1192567"/>
                    <a:gd name="connsiteX513" fmla="*/ 347183 w 874378"/>
                    <a:gd name="connsiteY513" fmla="*/ 0 h 1192567"/>
                    <a:gd name="connsiteX514" fmla="*/ 350606 w 874378"/>
                    <a:gd name="connsiteY514" fmla="*/ 0 h 1192567"/>
                    <a:gd name="connsiteX515" fmla="*/ 350606 w 874378"/>
                    <a:gd name="connsiteY515" fmla="*/ 1723 h 1192567"/>
                    <a:gd name="connsiteX516" fmla="*/ 348908 w 874378"/>
                    <a:gd name="connsiteY516" fmla="*/ 1723 h 1192567"/>
                    <a:gd name="connsiteX517" fmla="*/ 348908 w 874378"/>
                    <a:gd name="connsiteY517" fmla="*/ 2572 h 1192567"/>
                    <a:gd name="connsiteX518" fmla="*/ 349757 w 874378"/>
                    <a:gd name="connsiteY518" fmla="*/ 1723 h 1192567"/>
                    <a:gd name="connsiteX519" fmla="*/ 350606 w 874378"/>
                    <a:gd name="connsiteY519" fmla="*/ 2572 h 1192567"/>
                    <a:gd name="connsiteX520" fmla="*/ 350606 w 874378"/>
                    <a:gd name="connsiteY520" fmla="*/ 4268 h 1192567"/>
                    <a:gd name="connsiteX521" fmla="*/ 351455 w 874378"/>
                    <a:gd name="connsiteY521" fmla="*/ 4268 h 1192567"/>
                    <a:gd name="connsiteX522" fmla="*/ 351455 w 874378"/>
                    <a:gd name="connsiteY522" fmla="*/ 5117 h 1192567"/>
                    <a:gd name="connsiteX523" fmla="*/ 349757 w 874378"/>
                    <a:gd name="connsiteY523" fmla="*/ 5992 h 1192567"/>
                    <a:gd name="connsiteX524" fmla="*/ 349757 w 874378"/>
                    <a:gd name="connsiteY524" fmla="*/ 5117 h 1192567"/>
                    <a:gd name="connsiteX525" fmla="*/ 348032 w 874378"/>
                    <a:gd name="connsiteY525" fmla="*/ 5117 h 1192567"/>
                    <a:gd name="connsiteX526" fmla="*/ 347183 w 874378"/>
                    <a:gd name="connsiteY526" fmla="*/ 5117 h 1192567"/>
                    <a:gd name="connsiteX527" fmla="*/ 349757 w 874378"/>
                    <a:gd name="connsiteY527" fmla="*/ 5117 h 1192567"/>
                    <a:gd name="connsiteX528" fmla="*/ 349757 w 874378"/>
                    <a:gd name="connsiteY528" fmla="*/ 7688 h 1192567"/>
                    <a:gd name="connsiteX529" fmla="*/ 348908 w 874378"/>
                    <a:gd name="connsiteY529" fmla="*/ 7688 h 1192567"/>
                    <a:gd name="connsiteX530" fmla="*/ 348032 w 874378"/>
                    <a:gd name="connsiteY530" fmla="*/ 9385 h 1192567"/>
                    <a:gd name="connsiteX531" fmla="*/ 348908 w 874378"/>
                    <a:gd name="connsiteY531" fmla="*/ 8537 h 1192567"/>
                    <a:gd name="connsiteX532" fmla="*/ 350606 w 874378"/>
                    <a:gd name="connsiteY532" fmla="*/ 7688 h 1192567"/>
                    <a:gd name="connsiteX533" fmla="*/ 351455 w 874378"/>
                    <a:gd name="connsiteY533" fmla="*/ 7688 h 1192567"/>
                    <a:gd name="connsiteX534" fmla="*/ 351455 w 874378"/>
                    <a:gd name="connsiteY534" fmla="*/ 6840 h 1192567"/>
                    <a:gd name="connsiteX535" fmla="*/ 351455 w 874378"/>
                    <a:gd name="connsiteY535" fmla="*/ 7688 h 1192567"/>
                    <a:gd name="connsiteX536" fmla="*/ 351455 w 874378"/>
                    <a:gd name="connsiteY536" fmla="*/ 10233 h 1192567"/>
                    <a:gd name="connsiteX537" fmla="*/ 351455 w 874378"/>
                    <a:gd name="connsiteY537" fmla="*/ 11108 h 1192567"/>
                    <a:gd name="connsiteX538" fmla="*/ 348908 w 874378"/>
                    <a:gd name="connsiteY538" fmla="*/ 11108 h 1192567"/>
                    <a:gd name="connsiteX539" fmla="*/ 347183 w 874378"/>
                    <a:gd name="connsiteY539" fmla="*/ 11957 h 1192567"/>
                    <a:gd name="connsiteX540" fmla="*/ 348032 w 874378"/>
                    <a:gd name="connsiteY540" fmla="*/ 12805 h 1192567"/>
                    <a:gd name="connsiteX541" fmla="*/ 347183 w 874378"/>
                    <a:gd name="connsiteY541" fmla="*/ 13653 h 1192567"/>
                    <a:gd name="connsiteX542" fmla="*/ 346334 w 874378"/>
                    <a:gd name="connsiteY542" fmla="*/ 14502 h 1192567"/>
                    <a:gd name="connsiteX543" fmla="*/ 348032 w 874378"/>
                    <a:gd name="connsiteY543" fmla="*/ 13653 h 1192567"/>
                    <a:gd name="connsiteX544" fmla="*/ 348032 w 874378"/>
                    <a:gd name="connsiteY544" fmla="*/ 14502 h 1192567"/>
                    <a:gd name="connsiteX545" fmla="*/ 348032 w 874378"/>
                    <a:gd name="connsiteY545" fmla="*/ 15350 h 1192567"/>
                    <a:gd name="connsiteX546" fmla="*/ 348908 w 874378"/>
                    <a:gd name="connsiteY546" fmla="*/ 14502 h 1192567"/>
                    <a:gd name="connsiteX547" fmla="*/ 348032 w 874378"/>
                    <a:gd name="connsiteY547" fmla="*/ 13653 h 1192567"/>
                    <a:gd name="connsiteX548" fmla="*/ 348908 w 874378"/>
                    <a:gd name="connsiteY548" fmla="*/ 11957 h 1192567"/>
                    <a:gd name="connsiteX549" fmla="*/ 350606 w 874378"/>
                    <a:gd name="connsiteY549" fmla="*/ 11957 h 1192567"/>
                    <a:gd name="connsiteX550" fmla="*/ 350606 w 874378"/>
                    <a:gd name="connsiteY550" fmla="*/ 12805 h 1192567"/>
                    <a:gd name="connsiteX551" fmla="*/ 351455 w 874378"/>
                    <a:gd name="connsiteY551" fmla="*/ 11957 h 1192567"/>
                    <a:gd name="connsiteX552" fmla="*/ 353153 w 874378"/>
                    <a:gd name="connsiteY552" fmla="*/ 11957 h 1192567"/>
                    <a:gd name="connsiteX553" fmla="*/ 352304 w 874378"/>
                    <a:gd name="connsiteY553" fmla="*/ 13653 h 1192567"/>
                    <a:gd name="connsiteX554" fmla="*/ 352304 w 874378"/>
                    <a:gd name="connsiteY554" fmla="*/ 14502 h 1192567"/>
                    <a:gd name="connsiteX555" fmla="*/ 353153 w 874378"/>
                    <a:gd name="connsiteY555" fmla="*/ 14502 h 1192567"/>
                    <a:gd name="connsiteX556" fmla="*/ 352304 w 874378"/>
                    <a:gd name="connsiteY556" fmla="*/ 16199 h 1192567"/>
                    <a:gd name="connsiteX557" fmla="*/ 352304 w 874378"/>
                    <a:gd name="connsiteY557" fmla="*/ 18770 h 1192567"/>
                    <a:gd name="connsiteX558" fmla="*/ 351455 w 874378"/>
                    <a:gd name="connsiteY558" fmla="*/ 19619 h 1192567"/>
                    <a:gd name="connsiteX559" fmla="*/ 352304 w 874378"/>
                    <a:gd name="connsiteY559" fmla="*/ 20467 h 1192567"/>
                    <a:gd name="connsiteX560" fmla="*/ 351455 w 874378"/>
                    <a:gd name="connsiteY560" fmla="*/ 23887 h 1192567"/>
                    <a:gd name="connsiteX561" fmla="*/ 352304 w 874378"/>
                    <a:gd name="connsiteY561" fmla="*/ 24735 h 1192567"/>
                    <a:gd name="connsiteX562" fmla="*/ 353153 w 874378"/>
                    <a:gd name="connsiteY562" fmla="*/ 23887 h 1192567"/>
                    <a:gd name="connsiteX563" fmla="*/ 354028 w 874378"/>
                    <a:gd name="connsiteY563" fmla="*/ 19619 h 1192567"/>
                    <a:gd name="connsiteX564" fmla="*/ 354028 w 874378"/>
                    <a:gd name="connsiteY564" fmla="*/ 18770 h 1192567"/>
                    <a:gd name="connsiteX565" fmla="*/ 357424 w 874378"/>
                    <a:gd name="connsiteY565" fmla="*/ 11957 h 1192567"/>
                    <a:gd name="connsiteX566" fmla="*/ 358273 w 874378"/>
                    <a:gd name="connsiteY566" fmla="*/ 12805 h 1192567"/>
                    <a:gd name="connsiteX567" fmla="*/ 357424 w 874378"/>
                    <a:gd name="connsiteY567" fmla="*/ 11957 h 1192567"/>
                    <a:gd name="connsiteX568" fmla="*/ 359122 w 874378"/>
                    <a:gd name="connsiteY568" fmla="*/ 8537 h 1192567"/>
                    <a:gd name="connsiteX569" fmla="*/ 359998 w 874378"/>
                    <a:gd name="connsiteY569" fmla="*/ 8537 h 1192567"/>
                    <a:gd name="connsiteX570" fmla="*/ 359998 w 874378"/>
                    <a:gd name="connsiteY570" fmla="*/ 7688 h 1192567"/>
                    <a:gd name="connsiteX571" fmla="*/ 361696 w 874378"/>
                    <a:gd name="connsiteY571" fmla="*/ 6840 h 1192567"/>
                    <a:gd name="connsiteX572" fmla="*/ 360847 w 874378"/>
                    <a:gd name="connsiteY572" fmla="*/ 6840 h 1192567"/>
                    <a:gd name="connsiteX573" fmla="*/ 359998 w 874378"/>
                    <a:gd name="connsiteY573" fmla="*/ 6840 h 1192567"/>
                    <a:gd name="connsiteX574" fmla="*/ 359998 w 874378"/>
                    <a:gd name="connsiteY574" fmla="*/ 5992 h 1192567"/>
                    <a:gd name="connsiteX575" fmla="*/ 362545 w 874378"/>
                    <a:gd name="connsiteY575" fmla="*/ 3420 h 1192567"/>
                    <a:gd name="connsiteX576" fmla="*/ 363394 w 874378"/>
                    <a:gd name="connsiteY576" fmla="*/ 3420 h 1192567"/>
                    <a:gd name="connsiteX577" fmla="*/ 362545 w 874378"/>
                    <a:gd name="connsiteY577" fmla="*/ 2572 h 1192567"/>
                    <a:gd name="connsiteX578" fmla="*/ 361696 w 874378"/>
                    <a:gd name="connsiteY578" fmla="*/ 1723 h 1192567"/>
                    <a:gd name="connsiteX579" fmla="*/ 362545 w 874378"/>
                    <a:gd name="connsiteY579" fmla="*/ 875 h 1192567"/>
                    <a:gd name="connsiteX580" fmla="*/ 365092 w 874378"/>
                    <a:gd name="connsiteY580" fmla="*/ 0 h 1192567"/>
                    <a:gd name="connsiteX581" fmla="*/ 364243 w 874378"/>
                    <a:gd name="connsiteY581" fmla="*/ 0 h 1192567"/>
                    <a:gd name="connsiteX582" fmla="*/ 365092 w 874378"/>
                    <a:gd name="connsiteY582" fmla="*/ 0 h 1192567"/>
                    <a:gd name="connsiteX583" fmla="*/ 365967 w 874378"/>
                    <a:gd name="connsiteY583" fmla="*/ 0 h 1192567"/>
                    <a:gd name="connsiteX584" fmla="*/ 365092 w 874378"/>
                    <a:gd name="connsiteY584" fmla="*/ 0 h 1192567"/>
                    <a:gd name="connsiteX585" fmla="*/ 365967 w 874378"/>
                    <a:gd name="connsiteY585" fmla="*/ 875 h 1192567"/>
                    <a:gd name="connsiteX586" fmla="*/ 366816 w 874378"/>
                    <a:gd name="connsiteY586" fmla="*/ 5117 h 1192567"/>
                    <a:gd name="connsiteX587" fmla="*/ 365967 w 874378"/>
                    <a:gd name="connsiteY587" fmla="*/ 6840 h 1192567"/>
                    <a:gd name="connsiteX588" fmla="*/ 365967 w 874378"/>
                    <a:gd name="connsiteY588" fmla="*/ 5992 h 1192567"/>
                    <a:gd name="connsiteX589" fmla="*/ 365967 w 874378"/>
                    <a:gd name="connsiteY589" fmla="*/ 6840 h 1192567"/>
                    <a:gd name="connsiteX590" fmla="*/ 364243 w 874378"/>
                    <a:gd name="connsiteY590" fmla="*/ 8537 h 1192567"/>
                    <a:gd name="connsiteX591" fmla="*/ 364243 w 874378"/>
                    <a:gd name="connsiteY591" fmla="*/ 9385 h 1192567"/>
                    <a:gd name="connsiteX592" fmla="*/ 364243 w 874378"/>
                    <a:gd name="connsiteY592" fmla="*/ 10233 h 1192567"/>
                    <a:gd name="connsiteX593" fmla="*/ 360847 w 874378"/>
                    <a:gd name="connsiteY593" fmla="*/ 11108 h 1192567"/>
                    <a:gd name="connsiteX594" fmla="*/ 360847 w 874378"/>
                    <a:gd name="connsiteY594" fmla="*/ 11957 h 1192567"/>
                    <a:gd name="connsiteX595" fmla="*/ 357424 w 874378"/>
                    <a:gd name="connsiteY595" fmla="*/ 15350 h 1192567"/>
                    <a:gd name="connsiteX596" fmla="*/ 357424 w 874378"/>
                    <a:gd name="connsiteY596" fmla="*/ 16199 h 1192567"/>
                    <a:gd name="connsiteX597" fmla="*/ 356575 w 874378"/>
                    <a:gd name="connsiteY597" fmla="*/ 17073 h 1192567"/>
                    <a:gd name="connsiteX598" fmla="*/ 357424 w 874378"/>
                    <a:gd name="connsiteY598" fmla="*/ 17073 h 1192567"/>
                    <a:gd name="connsiteX599" fmla="*/ 358273 w 874378"/>
                    <a:gd name="connsiteY599" fmla="*/ 17073 h 1192567"/>
                    <a:gd name="connsiteX600" fmla="*/ 357424 w 874378"/>
                    <a:gd name="connsiteY600" fmla="*/ 18770 h 1192567"/>
                    <a:gd name="connsiteX601" fmla="*/ 356575 w 874378"/>
                    <a:gd name="connsiteY601" fmla="*/ 18770 h 1192567"/>
                    <a:gd name="connsiteX602" fmla="*/ 356575 w 874378"/>
                    <a:gd name="connsiteY602" fmla="*/ 19619 h 1192567"/>
                    <a:gd name="connsiteX603" fmla="*/ 358273 w 874378"/>
                    <a:gd name="connsiteY603" fmla="*/ 18770 h 1192567"/>
                    <a:gd name="connsiteX604" fmla="*/ 358273 w 874378"/>
                    <a:gd name="connsiteY604" fmla="*/ 16199 h 1192567"/>
                    <a:gd name="connsiteX605" fmla="*/ 359998 w 874378"/>
                    <a:gd name="connsiteY605" fmla="*/ 13653 h 1192567"/>
                    <a:gd name="connsiteX606" fmla="*/ 361696 w 874378"/>
                    <a:gd name="connsiteY606" fmla="*/ 12805 h 1192567"/>
                    <a:gd name="connsiteX607" fmla="*/ 362545 w 874378"/>
                    <a:gd name="connsiteY607" fmla="*/ 12805 h 1192567"/>
                    <a:gd name="connsiteX608" fmla="*/ 363394 w 874378"/>
                    <a:gd name="connsiteY608" fmla="*/ 13653 h 1192567"/>
                    <a:gd name="connsiteX609" fmla="*/ 363394 w 874378"/>
                    <a:gd name="connsiteY609" fmla="*/ 14502 h 1192567"/>
                    <a:gd name="connsiteX610" fmla="*/ 362545 w 874378"/>
                    <a:gd name="connsiteY610" fmla="*/ 15350 h 1192567"/>
                    <a:gd name="connsiteX611" fmla="*/ 361696 w 874378"/>
                    <a:gd name="connsiteY611" fmla="*/ 15350 h 1192567"/>
                    <a:gd name="connsiteX612" fmla="*/ 360847 w 874378"/>
                    <a:gd name="connsiteY612" fmla="*/ 16199 h 1192567"/>
                    <a:gd name="connsiteX613" fmla="*/ 361696 w 874378"/>
                    <a:gd name="connsiteY613" fmla="*/ 16199 h 1192567"/>
                    <a:gd name="connsiteX614" fmla="*/ 361696 w 874378"/>
                    <a:gd name="connsiteY614" fmla="*/ 17073 h 1192567"/>
                    <a:gd name="connsiteX615" fmla="*/ 359998 w 874378"/>
                    <a:gd name="connsiteY615" fmla="*/ 17073 h 1192567"/>
                    <a:gd name="connsiteX616" fmla="*/ 359998 w 874378"/>
                    <a:gd name="connsiteY616" fmla="*/ 17922 h 1192567"/>
                    <a:gd name="connsiteX617" fmla="*/ 361696 w 874378"/>
                    <a:gd name="connsiteY617" fmla="*/ 17073 h 1192567"/>
                    <a:gd name="connsiteX618" fmla="*/ 362545 w 874378"/>
                    <a:gd name="connsiteY618" fmla="*/ 16199 h 1192567"/>
                    <a:gd name="connsiteX619" fmla="*/ 363394 w 874378"/>
                    <a:gd name="connsiteY619" fmla="*/ 15350 h 1192567"/>
                    <a:gd name="connsiteX620" fmla="*/ 363394 w 874378"/>
                    <a:gd name="connsiteY620" fmla="*/ 16199 h 1192567"/>
                    <a:gd name="connsiteX621" fmla="*/ 361696 w 874378"/>
                    <a:gd name="connsiteY621" fmla="*/ 18770 h 1192567"/>
                    <a:gd name="connsiteX622" fmla="*/ 363394 w 874378"/>
                    <a:gd name="connsiteY622" fmla="*/ 17922 h 1192567"/>
                    <a:gd name="connsiteX623" fmla="*/ 362545 w 874378"/>
                    <a:gd name="connsiteY623" fmla="*/ 19619 h 1192567"/>
                    <a:gd name="connsiteX624" fmla="*/ 361696 w 874378"/>
                    <a:gd name="connsiteY624" fmla="*/ 20467 h 1192567"/>
                    <a:gd name="connsiteX625" fmla="*/ 360847 w 874378"/>
                    <a:gd name="connsiteY625" fmla="*/ 21315 h 1192567"/>
                    <a:gd name="connsiteX626" fmla="*/ 359122 w 874378"/>
                    <a:gd name="connsiteY626" fmla="*/ 23039 h 1192567"/>
                    <a:gd name="connsiteX627" fmla="*/ 357424 w 874378"/>
                    <a:gd name="connsiteY627" fmla="*/ 23039 h 1192567"/>
                    <a:gd name="connsiteX628" fmla="*/ 359122 w 874378"/>
                    <a:gd name="connsiteY628" fmla="*/ 23887 h 1192567"/>
                    <a:gd name="connsiteX629" fmla="*/ 359122 w 874378"/>
                    <a:gd name="connsiteY629" fmla="*/ 24735 h 1192567"/>
                    <a:gd name="connsiteX630" fmla="*/ 357424 w 874378"/>
                    <a:gd name="connsiteY630" fmla="*/ 24735 h 1192567"/>
                    <a:gd name="connsiteX631" fmla="*/ 356575 w 874378"/>
                    <a:gd name="connsiteY631" fmla="*/ 24735 h 1192567"/>
                    <a:gd name="connsiteX632" fmla="*/ 357424 w 874378"/>
                    <a:gd name="connsiteY632" fmla="*/ 24735 h 1192567"/>
                    <a:gd name="connsiteX633" fmla="*/ 358273 w 874378"/>
                    <a:gd name="connsiteY633" fmla="*/ 24735 h 1192567"/>
                    <a:gd name="connsiteX634" fmla="*/ 357424 w 874378"/>
                    <a:gd name="connsiteY634" fmla="*/ 26432 h 1192567"/>
                    <a:gd name="connsiteX635" fmla="*/ 358273 w 874378"/>
                    <a:gd name="connsiteY635" fmla="*/ 27280 h 1192567"/>
                    <a:gd name="connsiteX636" fmla="*/ 358273 w 874378"/>
                    <a:gd name="connsiteY636" fmla="*/ 26432 h 1192567"/>
                    <a:gd name="connsiteX637" fmla="*/ 358273 w 874378"/>
                    <a:gd name="connsiteY637" fmla="*/ 25584 h 1192567"/>
                    <a:gd name="connsiteX638" fmla="*/ 359122 w 874378"/>
                    <a:gd name="connsiteY638" fmla="*/ 24735 h 1192567"/>
                    <a:gd name="connsiteX639" fmla="*/ 359122 w 874378"/>
                    <a:gd name="connsiteY639" fmla="*/ 23887 h 1192567"/>
                    <a:gd name="connsiteX640" fmla="*/ 359998 w 874378"/>
                    <a:gd name="connsiteY640" fmla="*/ 23039 h 1192567"/>
                    <a:gd name="connsiteX641" fmla="*/ 362545 w 874378"/>
                    <a:gd name="connsiteY641" fmla="*/ 23039 h 1192567"/>
                    <a:gd name="connsiteX642" fmla="*/ 365092 w 874378"/>
                    <a:gd name="connsiteY642" fmla="*/ 21315 h 1192567"/>
                    <a:gd name="connsiteX643" fmla="*/ 365092 w 874378"/>
                    <a:gd name="connsiteY643" fmla="*/ 22164 h 1192567"/>
                    <a:gd name="connsiteX644" fmla="*/ 362545 w 874378"/>
                    <a:gd name="connsiteY644" fmla="*/ 23887 h 1192567"/>
                    <a:gd name="connsiteX645" fmla="*/ 362545 w 874378"/>
                    <a:gd name="connsiteY645" fmla="*/ 25584 h 1192567"/>
                    <a:gd name="connsiteX646" fmla="*/ 363394 w 874378"/>
                    <a:gd name="connsiteY646" fmla="*/ 24735 h 1192567"/>
                    <a:gd name="connsiteX647" fmla="*/ 365092 w 874378"/>
                    <a:gd name="connsiteY647" fmla="*/ 22164 h 1192567"/>
                    <a:gd name="connsiteX648" fmla="*/ 365092 w 874378"/>
                    <a:gd name="connsiteY648" fmla="*/ 23887 h 1192567"/>
                    <a:gd name="connsiteX649" fmla="*/ 360847 w 874378"/>
                    <a:gd name="connsiteY649" fmla="*/ 27280 h 1192567"/>
                    <a:gd name="connsiteX650" fmla="*/ 360847 w 874378"/>
                    <a:gd name="connsiteY650" fmla="*/ 28129 h 1192567"/>
                    <a:gd name="connsiteX651" fmla="*/ 364243 w 874378"/>
                    <a:gd name="connsiteY651" fmla="*/ 28129 h 1192567"/>
                    <a:gd name="connsiteX652" fmla="*/ 363394 w 874378"/>
                    <a:gd name="connsiteY652" fmla="*/ 29004 h 1192567"/>
                    <a:gd name="connsiteX653" fmla="*/ 362545 w 874378"/>
                    <a:gd name="connsiteY653" fmla="*/ 29852 h 1192567"/>
                    <a:gd name="connsiteX654" fmla="*/ 363394 w 874378"/>
                    <a:gd name="connsiteY654" fmla="*/ 30700 h 1192567"/>
                    <a:gd name="connsiteX655" fmla="*/ 363394 w 874378"/>
                    <a:gd name="connsiteY655" fmla="*/ 29004 h 1192567"/>
                    <a:gd name="connsiteX656" fmla="*/ 364243 w 874378"/>
                    <a:gd name="connsiteY656" fmla="*/ 28129 h 1192567"/>
                    <a:gd name="connsiteX657" fmla="*/ 365967 w 874378"/>
                    <a:gd name="connsiteY657" fmla="*/ 23887 h 1192567"/>
                    <a:gd name="connsiteX658" fmla="*/ 366816 w 874378"/>
                    <a:gd name="connsiteY658" fmla="*/ 19619 h 1192567"/>
                    <a:gd name="connsiteX659" fmla="*/ 366816 w 874378"/>
                    <a:gd name="connsiteY659" fmla="*/ 18770 h 1192567"/>
                    <a:gd name="connsiteX660" fmla="*/ 368514 w 874378"/>
                    <a:gd name="connsiteY660" fmla="*/ 20467 h 1192567"/>
                    <a:gd name="connsiteX661" fmla="*/ 369363 w 874378"/>
                    <a:gd name="connsiteY661" fmla="*/ 22164 h 1192567"/>
                    <a:gd name="connsiteX662" fmla="*/ 368514 w 874378"/>
                    <a:gd name="connsiteY662" fmla="*/ 24735 h 1192567"/>
                    <a:gd name="connsiteX663" fmla="*/ 367665 w 874378"/>
                    <a:gd name="connsiteY663" fmla="*/ 26432 h 1192567"/>
                    <a:gd name="connsiteX664" fmla="*/ 369363 w 874378"/>
                    <a:gd name="connsiteY664" fmla="*/ 22164 h 1192567"/>
                    <a:gd name="connsiteX665" fmla="*/ 367665 w 874378"/>
                    <a:gd name="connsiteY665" fmla="*/ 17073 h 1192567"/>
                    <a:gd name="connsiteX666" fmla="*/ 369363 w 874378"/>
                    <a:gd name="connsiteY666" fmla="*/ 15350 h 1192567"/>
                    <a:gd name="connsiteX667" fmla="*/ 371088 w 874378"/>
                    <a:gd name="connsiteY667" fmla="*/ 14502 h 1192567"/>
                    <a:gd name="connsiteX668" fmla="*/ 371937 w 874378"/>
                    <a:gd name="connsiteY668" fmla="*/ 15350 h 1192567"/>
                    <a:gd name="connsiteX669" fmla="*/ 371937 w 874378"/>
                    <a:gd name="connsiteY669" fmla="*/ 16199 h 1192567"/>
                    <a:gd name="connsiteX670" fmla="*/ 372785 w 874378"/>
                    <a:gd name="connsiteY670" fmla="*/ 15350 h 1192567"/>
                    <a:gd name="connsiteX671" fmla="*/ 371937 w 874378"/>
                    <a:gd name="connsiteY671" fmla="*/ 17073 h 1192567"/>
                    <a:gd name="connsiteX672" fmla="*/ 371088 w 874378"/>
                    <a:gd name="connsiteY672" fmla="*/ 17922 h 1192567"/>
                    <a:gd name="connsiteX673" fmla="*/ 370212 w 874378"/>
                    <a:gd name="connsiteY673" fmla="*/ 20467 h 1192567"/>
                    <a:gd name="connsiteX674" fmla="*/ 370212 w 874378"/>
                    <a:gd name="connsiteY674" fmla="*/ 21315 h 1192567"/>
                    <a:gd name="connsiteX675" fmla="*/ 371937 w 874378"/>
                    <a:gd name="connsiteY675" fmla="*/ 23039 h 1192567"/>
                    <a:gd name="connsiteX676" fmla="*/ 369098 w 874378"/>
                    <a:gd name="connsiteY676" fmla="*/ 27280 h 1192567"/>
                    <a:gd name="connsiteX677" fmla="*/ 369363 w 874378"/>
                    <a:gd name="connsiteY677" fmla="*/ 27280 h 1192567"/>
                    <a:gd name="connsiteX678" fmla="*/ 369363 w 874378"/>
                    <a:gd name="connsiteY678" fmla="*/ 27943 h 1192567"/>
                    <a:gd name="connsiteX679" fmla="*/ 370212 w 874378"/>
                    <a:gd name="connsiteY679" fmla="*/ 27280 h 1192567"/>
                    <a:gd name="connsiteX680" fmla="*/ 370212 w 874378"/>
                    <a:gd name="connsiteY680" fmla="*/ 26432 h 1192567"/>
                    <a:gd name="connsiteX681" fmla="*/ 371088 w 874378"/>
                    <a:gd name="connsiteY681" fmla="*/ 26432 h 1192567"/>
                    <a:gd name="connsiteX682" fmla="*/ 371937 w 874378"/>
                    <a:gd name="connsiteY682" fmla="*/ 26432 h 1192567"/>
                    <a:gd name="connsiteX683" fmla="*/ 371088 w 874378"/>
                    <a:gd name="connsiteY683" fmla="*/ 25584 h 1192567"/>
                    <a:gd name="connsiteX684" fmla="*/ 371937 w 874378"/>
                    <a:gd name="connsiteY684" fmla="*/ 23887 h 1192567"/>
                    <a:gd name="connsiteX685" fmla="*/ 372785 w 874378"/>
                    <a:gd name="connsiteY685" fmla="*/ 24735 h 1192567"/>
                    <a:gd name="connsiteX686" fmla="*/ 371937 w 874378"/>
                    <a:gd name="connsiteY686" fmla="*/ 26432 h 1192567"/>
                    <a:gd name="connsiteX687" fmla="*/ 372785 w 874378"/>
                    <a:gd name="connsiteY687" fmla="*/ 26432 h 1192567"/>
                    <a:gd name="connsiteX688" fmla="*/ 373634 w 874378"/>
                    <a:gd name="connsiteY688" fmla="*/ 28129 h 1192567"/>
                    <a:gd name="connsiteX689" fmla="*/ 371088 w 874378"/>
                    <a:gd name="connsiteY689" fmla="*/ 29852 h 1192567"/>
                    <a:gd name="connsiteX690" fmla="*/ 369363 w 874378"/>
                    <a:gd name="connsiteY690" fmla="*/ 29004 h 1192567"/>
                    <a:gd name="connsiteX691" fmla="*/ 369363 w 874378"/>
                    <a:gd name="connsiteY691" fmla="*/ 29852 h 1192567"/>
                    <a:gd name="connsiteX692" fmla="*/ 370212 w 874378"/>
                    <a:gd name="connsiteY692" fmla="*/ 29004 h 1192567"/>
                    <a:gd name="connsiteX693" fmla="*/ 371937 w 874378"/>
                    <a:gd name="connsiteY693" fmla="*/ 29852 h 1192567"/>
                    <a:gd name="connsiteX694" fmla="*/ 373634 w 874378"/>
                    <a:gd name="connsiteY694" fmla="*/ 29004 h 1192567"/>
                    <a:gd name="connsiteX695" fmla="*/ 373634 w 874378"/>
                    <a:gd name="connsiteY695" fmla="*/ 29852 h 1192567"/>
                    <a:gd name="connsiteX696" fmla="*/ 374483 w 874378"/>
                    <a:gd name="connsiteY696" fmla="*/ 29004 h 1192567"/>
                    <a:gd name="connsiteX697" fmla="*/ 373634 w 874378"/>
                    <a:gd name="connsiteY697" fmla="*/ 29004 h 1192567"/>
                    <a:gd name="connsiteX698" fmla="*/ 372785 w 874378"/>
                    <a:gd name="connsiteY698" fmla="*/ 25584 h 1192567"/>
                    <a:gd name="connsiteX699" fmla="*/ 374483 w 874378"/>
                    <a:gd name="connsiteY699" fmla="*/ 22164 h 1192567"/>
                    <a:gd name="connsiteX700" fmla="*/ 375332 w 874378"/>
                    <a:gd name="connsiteY700" fmla="*/ 18770 h 1192567"/>
                    <a:gd name="connsiteX701" fmla="*/ 375332 w 874378"/>
                    <a:gd name="connsiteY701" fmla="*/ 17922 h 1192567"/>
                    <a:gd name="connsiteX702" fmla="*/ 376181 w 874378"/>
                    <a:gd name="connsiteY702" fmla="*/ 17922 h 1192567"/>
                    <a:gd name="connsiteX703" fmla="*/ 376181 w 874378"/>
                    <a:gd name="connsiteY703" fmla="*/ 18770 h 1192567"/>
                    <a:gd name="connsiteX704" fmla="*/ 376181 w 874378"/>
                    <a:gd name="connsiteY704" fmla="*/ 19619 h 1192567"/>
                    <a:gd name="connsiteX705" fmla="*/ 377906 w 874378"/>
                    <a:gd name="connsiteY705" fmla="*/ 16199 h 1192567"/>
                    <a:gd name="connsiteX706" fmla="*/ 377906 w 874378"/>
                    <a:gd name="connsiteY706" fmla="*/ 14502 h 1192567"/>
                    <a:gd name="connsiteX707" fmla="*/ 378755 w 874378"/>
                    <a:gd name="connsiteY707" fmla="*/ 14502 h 1192567"/>
                    <a:gd name="connsiteX708" fmla="*/ 378755 w 874378"/>
                    <a:gd name="connsiteY708" fmla="*/ 13653 h 1192567"/>
                    <a:gd name="connsiteX709" fmla="*/ 379604 w 874378"/>
                    <a:gd name="connsiteY709" fmla="*/ 12805 h 1192567"/>
                    <a:gd name="connsiteX710" fmla="*/ 380453 w 874378"/>
                    <a:gd name="connsiteY710" fmla="*/ 11957 h 1192567"/>
                    <a:gd name="connsiteX711" fmla="*/ 378755 w 874378"/>
                    <a:gd name="connsiteY711" fmla="*/ 11108 h 1192567"/>
                    <a:gd name="connsiteX712" fmla="*/ 382177 w 874378"/>
                    <a:gd name="connsiteY712" fmla="*/ 10233 h 1192567"/>
                    <a:gd name="connsiteX713" fmla="*/ 384724 w 874378"/>
                    <a:gd name="connsiteY713" fmla="*/ 10233 h 1192567"/>
                    <a:gd name="connsiteX714" fmla="*/ 385573 w 874378"/>
                    <a:gd name="connsiteY714" fmla="*/ 11108 h 1192567"/>
                    <a:gd name="connsiteX715" fmla="*/ 386422 w 874378"/>
                    <a:gd name="connsiteY715" fmla="*/ 11957 h 1192567"/>
                    <a:gd name="connsiteX716" fmla="*/ 386422 w 874378"/>
                    <a:gd name="connsiteY716" fmla="*/ 12805 h 1192567"/>
                    <a:gd name="connsiteX717" fmla="*/ 385573 w 874378"/>
                    <a:gd name="connsiteY717" fmla="*/ 12805 h 1192567"/>
                    <a:gd name="connsiteX718" fmla="*/ 384724 w 874378"/>
                    <a:gd name="connsiteY718" fmla="*/ 14502 h 1192567"/>
                    <a:gd name="connsiteX719" fmla="*/ 384724 w 874378"/>
                    <a:gd name="connsiteY719" fmla="*/ 13653 h 1192567"/>
                    <a:gd name="connsiteX720" fmla="*/ 384724 w 874378"/>
                    <a:gd name="connsiteY720" fmla="*/ 14502 h 1192567"/>
                    <a:gd name="connsiteX721" fmla="*/ 383875 w 874378"/>
                    <a:gd name="connsiteY721" fmla="*/ 14502 h 1192567"/>
                    <a:gd name="connsiteX722" fmla="*/ 383875 w 874378"/>
                    <a:gd name="connsiteY722" fmla="*/ 15350 h 1192567"/>
                    <a:gd name="connsiteX723" fmla="*/ 382177 w 874378"/>
                    <a:gd name="connsiteY723" fmla="*/ 17073 h 1192567"/>
                    <a:gd name="connsiteX724" fmla="*/ 381302 w 874378"/>
                    <a:gd name="connsiteY724" fmla="*/ 18770 h 1192567"/>
                    <a:gd name="connsiteX725" fmla="*/ 380453 w 874378"/>
                    <a:gd name="connsiteY725" fmla="*/ 19619 h 1192567"/>
                    <a:gd name="connsiteX726" fmla="*/ 380453 w 874378"/>
                    <a:gd name="connsiteY726" fmla="*/ 21315 h 1192567"/>
                    <a:gd name="connsiteX727" fmla="*/ 379604 w 874378"/>
                    <a:gd name="connsiteY727" fmla="*/ 21315 h 1192567"/>
                    <a:gd name="connsiteX728" fmla="*/ 380453 w 874378"/>
                    <a:gd name="connsiteY728" fmla="*/ 23039 h 1192567"/>
                    <a:gd name="connsiteX729" fmla="*/ 378755 w 874378"/>
                    <a:gd name="connsiteY729" fmla="*/ 24735 h 1192567"/>
                    <a:gd name="connsiteX730" fmla="*/ 377906 w 874378"/>
                    <a:gd name="connsiteY730" fmla="*/ 24735 h 1192567"/>
                    <a:gd name="connsiteX731" fmla="*/ 378755 w 874378"/>
                    <a:gd name="connsiteY731" fmla="*/ 24735 h 1192567"/>
                    <a:gd name="connsiteX732" fmla="*/ 379604 w 874378"/>
                    <a:gd name="connsiteY732" fmla="*/ 23887 h 1192567"/>
                    <a:gd name="connsiteX733" fmla="*/ 381302 w 874378"/>
                    <a:gd name="connsiteY733" fmla="*/ 23887 h 1192567"/>
                    <a:gd name="connsiteX734" fmla="*/ 382177 w 874378"/>
                    <a:gd name="connsiteY734" fmla="*/ 26432 h 1192567"/>
                    <a:gd name="connsiteX735" fmla="*/ 383875 w 874378"/>
                    <a:gd name="connsiteY735" fmla="*/ 29004 h 1192567"/>
                    <a:gd name="connsiteX736" fmla="*/ 383875 w 874378"/>
                    <a:gd name="connsiteY736" fmla="*/ 30700 h 1192567"/>
                    <a:gd name="connsiteX737" fmla="*/ 383026 w 874378"/>
                    <a:gd name="connsiteY737" fmla="*/ 32397 h 1192567"/>
                    <a:gd name="connsiteX738" fmla="*/ 383875 w 874378"/>
                    <a:gd name="connsiteY738" fmla="*/ 34120 h 1192567"/>
                    <a:gd name="connsiteX739" fmla="*/ 381302 w 874378"/>
                    <a:gd name="connsiteY739" fmla="*/ 34120 h 1192567"/>
                    <a:gd name="connsiteX740" fmla="*/ 380453 w 874378"/>
                    <a:gd name="connsiteY740" fmla="*/ 35817 h 1192567"/>
                    <a:gd name="connsiteX741" fmla="*/ 379604 w 874378"/>
                    <a:gd name="connsiteY741" fmla="*/ 38362 h 1192567"/>
                    <a:gd name="connsiteX742" fmla="*/ 380453 w 874378"/>
                    <a:gd name="connsiteY742" fmla="*/ 39237 h 1192567"/>
                    <a:gd name="connsiteX743" fmla="*/ 380453 w 874378"/>
                    <a:gd name="connsiteY743" fmla="*/ 38362 h 1192567"/>
                    <a:gd name="connsiteX744" fmla="*/ 381302 w 874378"/>
                    <a:gd name="connsiteY744" fmla="*/ 36665 h 1192567"/>
                    <a:gd name="connsiteX745" fmla="*/ 381302 w 874378"/>
                    <a:gd name="connsiteY745" fmla="*/ 34969 h 1192567"/>
                    <a:gd name="connsiteX746" fmla="*/ 382177 w 874378"/>
                    <a:gd name="connsiteY746" fmla="*/ 34969 h 1192567"/>
                    <a:gd name="connsiteX747" fmla="*/ 383026 w 874378"/>
                    <a:gd name="connsiteY747" fmla="*/ 34969 h 1192567"/>
                    <a:gd name="connsiteX748" fmla="*/ 383875 w 874378"/>
                    <a:gd name="connsiteY748" fmla="*/ 34120 h 1192567"/>
                    <a:gd name="connsiteX749" fmla="*/ 384724 w 874378"/>
                    <a:gd name="connsiteY749" fmla="*/ 34969 h 1192567"/>
                    <a:gd name="connsiteX750" fmla="*/ 384724 w 874378"/>
                    <a:gd name="connsiteY750" fmla="*/ 37514 h 1192567"/>
                    <a:gd name="connsiteX751" fmla="*/ 386422 w 874378"/>
                    <a:gd name="connsiteY751" fmla="*/ 38362 h 1192567"/>
                    <a:gd name="connsiteX752" fmla="*/ 383026 w 874378"/>
                    <a:gd name="connsiteY752" fmla="*/ 40085 h 1192567"/>
                    <a:gd name="connsiteX753" fmla="*/ 382177 w 874378"/>
                    <a:gd name="connsiteY753" fmla="*/ 40934 h 1192567"/>
                    <a:gd name="connsiteX754" fmla="*/ 381302 w 874378"/>
                    <a:gd name="connsiteY754" fmla="*/ 40934 h 1192567"/>
                    <a:gd name="connsiteX755" fmla="*/ 381302 w 874378"/>
                    <a:gd name="connsiteY755" fmla="*/ 42631 h 1192567"/>
                    <a:gd name="connsiteX756" fmla="*/ 379604 w 874378"/>
                    <a:gd name="connsiteY756" fmla="*/ 42631 h 1192567"/>
                    <a:gd name="connsiteX757" fmla="*/ 378755 w 874378"/>
                    <a:gd name="connsiteY757" fmla="*/ 43479 h 1192567"/>
                    <a:gd name="connsiteX758" fmla="*/ 377057 w 874378"/>
                    <a:gd name="connsiteY758" fmla="*/ 41782 h 1192567"/>
                    <a:gd name="connsiteX759" fmla="*/ 377906 w 874378"/>
                    <a:gd name="connsiteY759" fmla="*/ 41782 h 1192567"/>
                    <a:gd name="connsiteX760" fmla="*/ 377057 w 874378"/>
                    <a:gd name="connsiteY760" fmla="*/ 42631 h 1192567"/>
                    <a:gd name="connsiteX761" fmla="*/ 377906 w 874378"/>
                    <a:gd name="connsiteY761" fmla="*/ 42631 h 1192567"/>
                    <a:gd name="connsiteX762" fmla="*/ 378755 w 874378"/>
                    <a:gd name="connsiteY762" fmla="*/ 43479 h 1192567"/>
                    <a:gd name="connsiteX763" fmla="*/ 379604 w 874378"/>
                    <a:gd name="connsiteY763" fmla="*/ 42631 h 1192567"/>
                    <a:gd name="connsiteX764" fmla="*/ 381302 w 874378"/>
                    <a:gd name="connsiteY764" fmla="*/ 42631 h 1192567"/>
                    <a:gd name="connsiteX765" fmla="*/ 382177 w 874378"/>
                    <a:gd name="connsiteY765" fmla="*/ 41782 h 1192567"/>
                    <a:gd name="connsiteX766" fmla="*/ 383875 w 874378"/>
                    <a:gd name="connsiteY766" fmla="*/ 40085 h 1192567"/>
                    <a:gd name="connsiteX767" fmla="*/ 386422 w 874378"/>
                    <a:gd name="connsiteY767" fmla="*/ 39237 h 1192567"/>
                    <a:gd name="connsiteX768" fmla="*/ 387271 w 874378"/>
                    <a:gd name="connsiteY768" fmla="*/ 38362 h 1192567"/>
                    <a:gd name="connsiteX769" fmla="*/ 386422 w 874378"/>
                    <a:gd name="connsiteY769" fmla="*/ 37514 h 1192567"/>
                    <a:gd name="connsiteX770" fmla="*/ 385573 w 874378"/>
                    <a:gd name="connsiteY770" fmla="*/ 36665 h 1192567"/>
                    <a:gd name="connsiteX771" fmla="*/ 385573 w 874378"/>
                    <a:gd name="connsiteY771" fmla="*/ 35817 h 1192567"/>
                    <a:gd name="connsiteX772" fmla="*/ 386422 w 874378"/>
                    <a:gd name="connsiteY772" fmla="*/ 34969 h 1192567"/>
                    <a:gd name="connsiteX773" fmla="*/ 387271 w 874378"/>
                    <a:gd name="connsiteY773" fmla="*/ 34120 h 1192567"/>
                    <a:gd name="connsiteX774" fmla="*/ 386422 w 874378"/>
                    <a:gd name="connsiteY774" fmla="*/ 32397 h 1192567"/>
                    <a:gd name="connsiteX775" fmla="*/ 386422 w 874378"/>
                    <a:gd name="connsiteY775" fmla="*/ 34120 h 1192567"/>
                    <a:gd name="connsiteX776" fmla="*/ 385573 w 874378"/>
                    <a:gd name="connsiteY776" fmla="*/ 34969 h 1192567"/>
                    <a:gd name="connsiteX777" fmla="*/ 385573 w 874378"/>
                    <a:gd name="connsiteY777" fmla="*/ 34120 h 1192567"/>
                    <a:gd name="connsiteX778" fmla="*/ 384724 w 874378"/>
                    <a:gd name="connsiteY778" fmla="*/ 33245 h 1192567"/>
                    <a:gd name="connsiteX779" fmla="*/ 384724 w 874378"/>
                    <a:gd name="connsiteY779" fmla="*/ 31549 h 1192567"/>
                    <a:gd name="connsiteX780" fmla="*/ 385573 w 874378"/>
                    <a:gd name="connsiteY780" fmla="*/ 32397 h 1192567"/>
                    <a:gd name="connsiteX781" fmla="*/ 386422 w 874378"/>
                    <a:gd name="connsiteY781" fmla="*/ 32397 h 1192567"/>
                    <a:gd name="connsiteX782" fmla="*/ 385573 w 874378"/>
                    <a:gd name="connsiteY782" fmla="*/ 31549 h 1192567"/>
                    <a:gd name="connsiteX783" fmla="*/ 385573 w 874378"/>
                    <a:gd name="connsiteY783" fmla="*/ 29004 h 1192567"/>
                    <a:gd name="connsiteX784" fmla="*/ 388996 w 874378"/>
                    <a:gd name="connsiteY784" fmla="*/ 26432 h 1192567"/>
                    <a:gd name="connsiteX785" fmla="*/ 389845 w 874378"/>
                    <a:gd name="connsiteY785" fmla="*/ 29004 h 1192567"/>
                    <a:gd name="connsiteX786" fmla="*/ 389845 w 874378"/>
                    <a:gd name="connsiteY786" fmla="*/ 28129 h 1192567"/>
                    <a:gd name="connsiteX787" fmla="*/ 391543 w 874378"/>
                    <a:gd name="connsiteY787" fmla="*/ 25584 h 1192567"/>
                    <a:gd name="connsiteX788" fmla="*/ 390694 w 874378"/>
                    <a:gd name="connsiteY788" fmla="*/ 25584 h 1192567"/>
                    <a:gd name="connsiteX789" fmla="*/ 390694 w 874378"/>
                    <a:gd name="connsiteY789" fmla="*/ 26432 h 1192567"/>
                    <a:gd name="connsiteX790" fmla="*/ 389845 w 874378"/>
                    <a:gd name="connsiteY790" fmla="*/ 26432 h 1192567"/>
                    <a:gd name="connsiteX791" fmla="*/ 389845 w 874378"/>
                    <a:gd name="connsiteY791" fmla="*/ 25584 h 1192567"/>
                    <a:gd name="connsiteX792" fmla="*/ 390694 w 874378"/>
                    <a:gd name="connsiteY792" fmla="*/ 25584 h 1192567"/>
                    <a:gd name="connsiteX793" fmla="*/ 391543 w 874378"/>
                    <a:gd name="connsiteY793" fmla="*/ 25584 h 1192567"/>
                    <a:gd name="connsiteX794" fmla="*/ 391543 w 874378"/>
                    <a:gd name="connsiteY794" fmla="*/ 20467 h 1192567"/>
                    <a:gd name="connsiteX795" fmla="*/ 391543 w 874378"/>
                    <a:gd name="connsiteY795" fmla="*/ 17073 h 1192567"/>
                    <a:gd name="connsiteX796" fmla="*/ 392392 w 874378"/>
                    <a:gd name="connsiteY796" fmla="*/ 14502 h 1192567"/>
                    <a:gd name="connsiteX797" fmla="*/ 392392 w 874378"/>
                    <a:gd name="connsiteY797" fmla="*/ 12805 h 1192567"/>
                    <a:gd name="connsiteX798" fmla="*/ 393267 w 874378"/>
                    <a:gd name="connsiteY798" fmla="*/ 11108 h 1192567"/>
                    <a:gd name="connsiteX799" fmla="*/ 394116 w 874378"/>
                    <a:gd name="connsiteY799" fmla="*/ 11957 h 1192567"/>
                    <a:gd name="connsiteX800" fmla="*/ 394116 w 874378"/>
                    <a:gd name="connsiteY800" fmla="*/ 11108 h 1192567"/>
                    <a:gd name="connsiteX801" fmla="*/ 394116 w 874378"/>
                    <a:gd name="connsiteY801" fmla="*/ 10233 h 1192567"/>
                    <a:gd name="connsiteX802" fmla="*/ 392392 w 874378"/>
                    <a:gd name="connsiteY802" fmla="*/ 10233 h 1192567"/>
                    <a:gd name="connsiteX803" fmla="*/ 393267 w 874378"/>
                    <a:gd name="connsiteY803" fmla="*/ 9385 h 1192567"/>
                    <a:gd name="connsiteX804" fmla="*/ 394116 w 874378"/>
                    <a:gd name="connsiteY804" fmla="*/ 8537 h 1192567"/>
                    <a:gd name="connsiteX805" fmla="*/ 394965 w 874378"/>
                    <a:gd name="connsiteY805" fmla="*/ 10233 h 1192567"/>
                    <a:gd name="connsiteX806" fmla="*/ 395814 w 874378"/>
                    <a:gd name="connsiteY806" fmla="*/ 10233 h 1192567"/>
                    <a:gd name="connsiteX807" fmla="*/ 395814 w 874378"/>
                    <a:gd name="connsiteY807" fmla="*/ 11957 h 1192567"/>
                    <a:gd name="connsiteX808" fmla="*/ 395814 w 874378"/>
                    <a:gd name="connsiteY808" fmla="*/ 15350 h 1192567"/>
                    <a:gd name="connsiteX809" fmla="*/ 395814 w 874378"/>
                    <a:gd name="connsiteY809" fmla="*/ 16199 h 1192567"/>
                    <a:gd name="connsiteX810" fmla="*/ 394965 w 874378"/>
                    <a:gd name="connsiteY810" fmla="*/ 17073 h 1192567"/>
                    <a:gd name="connsiteX811" fmla="*/ 394965 w 874378"/>
                    <a:gd name="connsiteY811" fmla="*/ 16199 h 1192567"/>
                    <a:gd name="connsiteX812" fmla="*/ 393267 w 874378"/>
                    <a:gd name="connsiteY812" fmla="*/ 18770 h 1192567"/>
                    <a:gd name="connsiteX813" fmla="*/ 392392 w 874378"/>
                    <a:gd name="connsiteY813" fmla="*/ 22164 h 1192567"/>
                    <a:gd name="connsiteX814" fmla="*/ 392392 w 874378"/>
                    <a:gd name="connsiteY814" fmla="*/ 23887 h 1192567"/>
                    <a:gd name="connsiteX815" fmla="*/ 393267 w 874378"/>
                    <a:gd name="connsiteY815" fmla="*/ 23887 h 1192567"/>
                    <a:gd name="connsiteX816" fmla="*/ 393267 w 874378"/>
                    <a:gd name="connsiteY816" fmla="*/ 24735 h 1192567"/>
                    <a:gd name="connsiteX817" fmla="*/ 393267 w 874378"/>
                    <a:gd name="connsiteY817" fmla="*/ 26432 h 1192567"/>
                    <a:gd name="connsiteX818" fmla="*/ 393267 w 874378"/>
                    <a:gd name="connsiteY818" fmla="*/ 27280 h 1192567"/>
                    <a:gd name="connsiteX819" fmla="*/ 391543 w 874378"/>
                    <a:gd name="connsiteY819" fmla="*/ 29004 h 1192567"/>
                    <a:gd name="connsiteX820" fmla="*/ 391543 w 874378"/>
                    <a:gd name="connsiteY820" fmla="*/ 31549 h 1192567"/>
                    <a:gd name="connsiteX821" fmla="*/ 391543 w 874378"/>
                    <a:gd name="connsiteY821" fmla="*/ 32397 h 1192567"/>
                    <a:gd name="connsiteX822" fmla="*/ 391543 w 874378"/>
                    <a:gd name="connsiteY822" fmla="*/ 33245 h 1192567"/>
                    <a:gd name="connsiteX823" fmla="*/ 391543 w 874378"/>
                    <a:gd name="connsiteY823" fmla="*/ 34120 h 1192567"/>
                    <a:gd name="connsiteX824" fmla="*/ 391543 w 874378"/>
                    <a:gd name="connsiteY824" fmla="*/ 34969 h 1192567"/>
                    <a:gd name="connsiteX825" fmla="*/ 390694 w 874378"/>
                    <a:gd name="connsiteY825" fmla="*/ 34120 h 1192567"/>
                    <a:gd name="connsiteX826" fmla="*/ 391543 w 874378"/>
                    <a:gd name="connsiteY826" fmla="*/ 36665 h 1192567"/>
                    <a:gd name="connsiteX827" fmla="*/ 392392 w 874378"/>
                    <a:gd name="connsiteY827" fmla="*/ 36665 h 1192567"/>
                    <a:gd name="connsiteX828" fmla="*/ 392392 w 874378"/>
                    <a:gd name="connsiteY828" fmla="*/ 34969 h 1192567"/>
                    <a:gd name="connsiteX829" fmla="*/ 392392 w 874378"/>
                    <a:gd name="connsiteY829" fmla="*/ 34120 h 1192567"/>
                    <a:gd name="connsiteX830" fmla="*/ 392392 w 874378"/>
                    <a:gd name="connsiteY830" fmla="*/ 34969 h 1192567"/>
                    <a:gd name="connsiteX831" fmla="*/ 393267 w 874378"/>
                    <a:gd name="connsiteY831" fmla="*/ 35817 h 1192567"/>
                    <a:gd name="connsiteX832" fmla="*/ 392392 w 874378"/>
                    <a:gd name="connsiteY832" fmla="*/ 37514 h 1192567"/>
                    <a:gd name="connsiteX833" fmla="*/ 392392 w 874378"/>
                    <a:gd name="connsiteY833" fmla="*/ 39237 h 1192567"/>
                    <a:gd name="connsiteX834" fmla="*/ 390694 w 874378"/>
                    <a:gd name="connsiteY834" fmla="*/ 40085 h 1192567"/>
                    <a:gd name="connsiteX835" fmla="*/ 391543 w 874378"/>
                    <a:gd name="connsiteY835" fmla="*/ 40934 h 1192567"/>
                    <a:gd name="connsiteX836" fmla="*/ 390694 w 874378"/>
                    <a:gd name="connsiteY836" fmla="*/ 40934 h 1192567"/>
                    <a:gd name="connsiteX837" fmla="*/ 389845 w 874378"/>
                    <a:gd name="connsiteY837" fmla="*/ 40934 h 1192567"/>
                    <a:gd name="connsiteX838" fmla="*/ 388996 w 874378"/>
                    <a:gd name="connsiteY838" fmla="*/ 40934 h 1192567"/>
                    <a:gd name="connsiteX839" fmla="*/ 389845 w 874378"/>
                    <a:gd name="connsiteY839" fmla="*/ 40934 h 1192567"/>
                    <a:gd name="connsiteX840" fmla="*/ 389845 w 874378"/>
                    <a:gd name="connsiteY840" fmla="*/ 40191 h 1192567"/>
                    <a:gd name="connsiteX841" fmla="*/ 383875 w 874378"/>
                    <a:gd name="connsiteY841" fmla="*/ 40934 h 1192567"/>
                    <a:gd name="connsiteX842" fmla="*/ 383875 w 874378"/>
                    <a:gd name="connsiteY842" fmla="*/ 40085 h 1192567"/>
                    <a:gd name="connsiteX843" fmla="*/ 383026 w 874378"/>
                    <a:gd name="connsiteY843" fmla="*/ 44327 h 1192567"/>
                    <a:gd name="connsiteX844" fmla="*/ 381302 w 874378"/>
                    <a:gd name="connsiteY844" fmla="*/ 46051 h 1192567"/>
                    <a:gd name="connsiteX845" fmla="*/ 380453 w 874378"/>
                    <a:gd name="connsiteY845" fmla="*/ 47747 h 1192567"/>
                    <a:gd name="connsiteX846" fmla="*/ 381302 w 874378"/>
                    <a:gd name="connsiteY846" fmla="*/ 46051 h 1192567"/>
                    <a:gd name="connsiteX847" fmla="*/ 383026 w 874378"/>
                    <a:gd name="connsiteY847" fmla="*/ 45202 h 1192567"/>
                    <a:gd name="connsiteX848" fmla="*/ 383875 w 874378"/>
                    <a:gd name="connsiteY848" fmla="*/ 44327 h 1192567"/>
                    <a:gd name="connsiteX849" fmla="*/ 384724 w 874378"/>
                    <a:gd name="connsiteY849" fmla="*/ 45202 h 1192567"/>
                    <a:gd name="connsiteX850" fmla="*/ 385573 w 874378"/>
                    <a:gd name="connsiteY850" fmla="*/ 45202 h 1192567"/>
                    <a:gd name="connsiteX851" fmla="*/ 383875 w 874378"/>
                    <a:gd name="connsiteY851" fmla="*/ 43479 h 1192567"/>
                    <a:gd name="connsiteX852" fmla="*/ 383875 w 874378"/>
                    <a:gd name="connsiteY852" fmla="*/ 42631 h 1192567"/>
                    <a:gd name="connsiteX853" fmla="*/ 384724 w 874378"/>
                    <a:gd name="connsiteY853" fmla="*/ 41782 h 1192567"/>
                    <a:gd name="connsiteX854" fmla="*/ 387271 w 874378"/>
                    <a:gd name="connsiteY854" fmla="*/ 41782 h 1192567"/>
                    <a:gd name="connsiteX855" fmla="*/ 386422 w 874378"/>
                    <a:gd name="connsiteY855" fmla="*/ 42631 h 1192567"/>
                    <a:gd name="connsiteX856" fmla="*/ 388147 w 874378"/>
                    <a:gd name="connsiteY856" fmla="*/ 41782 h 1192567"/>
                    <a:gd name="connsiteX857" fmla="*/ 391543 w 874378"/>
                    <a:gd name="connsiteY857" fmla="*/ 41782 h 1192567"/>
                    <a:gd name="connsiteX858" fmla="*/ 392392 w 874378"/>
                    <a:gd name="connsiteY858" fmla="*/ 40934 h 1192567"/>
                    <a:gd name="connsiteX859" fmla="*/ 394116 w 874378"/>
                    <a:gd name="connsiteY859" fmla="*/ 38362 h 1192567"/>
                    <a:gd name="connsiteX860" fmla="*/ 394116 w 874378"/>
                    <a:gd name="connsiteY860" fmla="*/ 36665 h 1192567"/>
                    <a:gd name="connsiteX861" fmla="*/ 394116 w 874378"/>
                    <a:gd name="connsiteY861" fmla="*/ 35817 h 1192567"/>
                    <a:gd name="connsiteX862" fmla="*/ 393267 w 874378"/>
                    <a:gd name="connsiteY862" fmla="*/ 34120 h 1192567"/>
                    <a:gd name="connsiteX863" fmla="*/ 394116 w 874378"/>
                    <a:gd name="connsiteY863" fmla="*/ 29852 h 1192567"/>
                    <a:gd name="connsiteX864" fmla="*/ 394965 w 874378"/>
                    <a:gd name="connsiteY864" fmla="*/ 29004 h 1192567"/>
                    <a:gd name="connsiteX865" fmla="*/ 397512 w 874378"/>
                    <a:gd name="connsiteY865" fmla="*/ 28129 h 1192567"/>
                    <a:gd name="connsiteX866" fmla="*/ 397512 w 874378"/>
                    <a:gd name="connsiteY866" fmla="*/ 29004 h 1192567"/>
                    <a:gd name="connsiteX867" fmla="*/ 397512 w 874378"/>
                    <a:gd name="connsiteY867" fmla="*/ 28129 h 1192567"/>
                    <a:gd name="connsiteX868" fmla="*/ 398361 w 874378"/>
                    <a:gd name="connsiteY868" fmla="*/ 27280 h 1192567"/>
                    <a:gd name="connsiteX869" fmla="*/ 399237 w 874378"/>
                    <a:gd name="connsiteY869" fmla="*/ 28129 h 1192567"/>
                    <a:gd name="connsiteX870" fmla="*/ 398361 w 874378"/>
                    <a:gd name="connsiteY870" fmla="*/ 29004 h 1192567"/>
                    <a:gd name="connsiteX871" fmla="*/ 399237 w 874378"/>
                    <a:gd name="connsiteY871" fmla="*/ 29852 h 1192567"/>
                    <a:gd name="connsiteX872" fmla="*/ 397512 w 874378"/>
                    <a:gd name="connsiteY872" fmla="*/ 32397 h 1192567"/>
                    <a:gd name="connsiteX873" fmla="*/ 396663 w 874378"/>
                    <a:gd name="connsiteY873" fmla="*/ 32397 h 1192567"/>
                    <a:gd name="connsiteX874" fmla="*/ 395814 w 874378"/>
                    <a:gd name="connsiteY874" fmla="*/ 33245 h 1192567"/>
                    <a:gd name="connsiteX875" fmla="*/ 394965 w 874378"/>
                    <a:gd name="connsiteY875" fmla="*/ 33245 h 1192567"/>
                    <a:gd name="connsiteX876" fmla="*/ 395814 w 874378"/>
                    <a:gd name="connsiteY876" fmla="*/ 33245 h 1192567"/>
                    <a:gd name="connsiteX877" fmla="*/ 396663 w 874378"/>
                    <a:gd name="connsiteY877" fmla="*/ 32397 h 1192567"/>
                    <a:gd name="connsiteX878" fmla="*/ 397512 w 874378"/>
                    <a:gd name="connsiteY878" fmla="*/ 32397 h 1192567"/>
                    <a:gd name="connsiteX879" fmla="*/ 397512 w 874378"/>
                    <a:gd name="connsiteY879" fmla="*/ 36665 h 1192567"/>
                    <a:gd name="connsiteX880" fmla="*/ 396663 w 874378"/>
                    <a:gd name="connsiteY880" fmla="*/ 37514 h 1192567"/>
                    <a:gd name="connsiteX881" fmla="*/ 395814 w 874378"/>
                    <a:gd name="connsiteY881" fmla="*/ 37514 h 1192567"/>
                    <a:gd name="connsiteX882" fmla="*/ 394965 w 874378"/>
                    <a:gd name="connsiteY882" fmla="*/ 38362 h 1192567"/>
                    <a:gd name="connsiteX883" fmla="*/ 395814 w 874378"/>
                    <a:gd name="connsiteY883" fmla="*/ 38362 h 1192567"/>
                    <a:gd name="connsiteX884" fmla="*/ 395814 w 874378"/>
                    <a:gd name="connsiteY884" fmla="*/ 37514 h 1192567"/>
                    <a:gd name="connsiteX885" fmla="*/ 396663 w 874378"/>
                    <a:gd name="connsiteY885" fmla="*/ 38362 h 1192567"/>
                    <a:gd name="connsiteX886" fmla="*/ 397512 w 874378"/>
                    <a:gd name="connsiteY886" fmla="*/ 36665 h 1192567"/>
                    <a:gd name="connsiteX887" fmla="*/ 398361 w 874378"/>
                    <a:gd name="connsiteY887" fmla="*/ 37514 h 1192567"/>
                    <a:gd name="connsiteX888" fmla="*/ 398361 w 874378"/>
                    <a:gd name="connsiteY888" fmla="*/ 38362 h 1192567"/>
                    <a:gd name="connsiteX889" fmla="*/ 399237 w 874378"/>
                    <a:gd name="connsiteY889" fmla="*/ 39237 h 1192567"/>
                    <a:gd name="connsiteX890" fmla="*/ 398361 w 874378"/>
                    <a:gd name="connsiteY890" fmla="*/ 38362 h 1192567"/>
                    <a:gd name="connsiteX891" fmla="*/ 398361 w 874378"/>
                    <a:gd name="connsiteY891" fmla="*/ 37514 h 1192567"/>
                    <a:gd name="connsiteX892" fmla="*/ 397512 w 874378"/>
                    <a:gd name="connsiteY892" fmla="*/ 36665 h 1192567"/>
                    <a:gd name="connsiteX893" fmla="*/ 398361 w 874378"/>
                    <a:gd name="connsiteY893" fmla="*/ 35817 h 1192567"/>
                    <a:gd name="connsiteX894" fmla="*/ 397512 w 874378"/>
                    <a:gd name="connsiteY894" fmla="*/ 34120 h 1192567"/>
                    <a:gd name="connsiteX895" fmla="*/ 398361 w 874378"/>
                    <a:gd name="connsiteY895" fmla="*/ 32397 h 1192567"/>
                    <a:gd name="connsiteX896" fmla="*/ 400086 w 874378"/>
                    <a:gd name="connsiteY896" fmla="*/ 29852 h 1192567"/>
                    <a:gd name="connsiteX897" fmla="*/ 401784 w 874378"/>
                    <a:gd name="connsiteY897" fmla="*/ 29004 h 1192567"/>
                    <a:gd name="connsiteX898" fmla="*/ 401784 w 874378"/>
                    <a:gd name="connsiteY898" fmla="*/ 29852 h 1192567"/>
                    <a:gd name="connsiteX899" fmla="*/ 400935 w 874378"/>
                    <a:gd name="connsiteY899" fmla="*/ 30700 h 1192567"/>
                    <a:gd name="connsiteX900" fmla="*/ 404357 w 874378"/>
                    <a:gd name="connsiteY900" fmla="*/ 28129 h 1192567"/>
                    <a:gd name="connsiteX901" fmla="*/ 405206 w 874378"/>
                    <a:gd name="connsiteY901" fmla="*/ 28129 h 1192567"/>
                    <a:gd name="connsiteX902" fmla="*/ 404357 w 874378"/>
                    <a:gd name="connsiteY902" fmla="*/ 31549 h 1192567"/>
                    <a:gd name="connsiteX903" fmla="*/ 402633 w 874378"/>
                    <a:gd name="connsiteY903" fmla="*/ 30700 h 1192567"/>
                    <a:gd name="connsiteX904" fmla="*/ 401784 w 874378"/>
                    <a:gd name="connsiteY904" fmla="*/ 31549 h 1192567"/>
                    <a:gd name="connsiteX905" fmla="*/ 402633 w 874378"/>
                    <a:gd name="connsiteY905" fmla="*/ 31549 h 1192567"/>
                    <a:gd name="connsiteX906" fmla="*/ 403482 w 874378"/>
                    <a:gd name="connsiteY906" fmla="*/ 32397 h 1192567"/>
                    <a:gd name="connsiteX907" fmla="*/ 403482 w 874378"/>
                    <a:gd name="connsiteY907" fmla="*/ 33245 h 1192567"/>
                    <a:gd name="connsiteX908" fmla="*/ 401784 w 874378"/>
                    <a:gd name="connsiteY908" fmla="*/ 34120 h 1192567"/>
                    <a:gd name="connsiteX909" fmla="*/ 401784 w 874378"/>
                    <a:gd name="connsiteY909" fmla="*/ 34969 h 1192567"/>
                    <a:gd name="connsiteX910" fmla="*/ 400935 w 874378"/>
                    <a:gd name="connsiteY910" fmla="*/ 36665 h 1192567"/>
                    <a:gd name="connsiteX911" fmla="*/ 399237 w 874378"/>
                    <a:gd name="connsiteY911" fmla="*/ 36665 h 1192567"/>
                    <a:gd name="connsiteX912" fmla="*/ 399237 w 874378"/>
                    <a:gd name="connsiteY912" fmla="*/ 37514 h 1192567"/>
                    <a:gd name="connsiteX913" fmla="*/ 400086 w 874378"/>
                    <a:gd name="connsiteY913" fmla="*/ 36665 h 1192567"/>
                    <a:gd name="connsiteX914" fmla="*/ 401784 w 874378"/>
                    <a:gd name="connsiteY914" fmla="*/ 36665 h 1192567"/>
                    <a:gd name="connsiteX915" fmla="*/ 402633 w 874378"/>
                    <a:gd name="connsiteY915" fmla="*/ 34120 h 1192567"/>
                    <a:gd name="connsiteX916" fmla="*/ 404357 w 874378"/>
                    <a:gd name="connsiteY916" fmla="*/ 33245 h 1192567"/>
                    <a:gd name="connsiteX917" fmla="*/ 404357 w 874378"/>
                    <a:gd name="connsiteY917" fmla="*/ 34120 h 1192567"/>
                    <a:gd name="connsiteX918" fmla="*/ 404357 w 874378"/>
                    <a:gd name="connsiteY918" fmla="*/ 34969 h 1192567"/>
                    <a:gd name="connsiteX919" fmla="*/ 405206 w 874378"/>
                    <a:gd name="connsiteY919" fmla="*/ 34969 h 1192567"/>
                    <a:gd name="connsiteX920" fmla="*/ 404357 w 874378"/>
                    <a:gd name="connsiteY920" fmla="*/ 35817 h 1192567"/>
                    <a:gd name="connsiteX921" fmla="*/ 403482 w 874378"/>
                    <a:gd name="connsiteY921" fmla="*/ 36665 h 1192567"/>
                    <a:gd name="connsiteX922" fmla="*/ 402633 w 874378"/>
                    <a:gd name="connsiteY922" fmla="*/ 35817 h 1192567"/>
                    <a:gd name="connsiteX923" fmla="*/ 400935 w 874378"/>
                    <a:gd name="connsiteY923" fmla="*/ 36665 h 1192567"/>
                    <a:gd name="connsiteX924" fmla="*/ 400935 w 874378"/>
                    <a:gd name="connsiteY924" fmla="*/ 38362 h 1192567"/>
                    <a:gd name="connsiteX925" fmla="*/ 401784 w 874378"/>
                    <a:gd name="connsiteY925" fmla="*/ 39237 h 1192567"/>
                    <a:gd name="connsiteX926" fmla="*/ 400935 w 874378"/>
                    <a:gd name="connsiteY926" fmla="*/ 40085 h 1192567"/>
                    <a:gd name="connsiteX927" fmla="*/ 400086 w 874378"/>
                    <a:gd name="connsiteY927" fmla="*/ 42631 h 1192567"/>
                    <a:gd name="connsiteX928" fmla="*/ 400935 w 874378"/>
                    <a:gd name="connsiteY928" fmla="*/ 40934 h 1192567"/>
                    <a:gd name="connsiteX929" fmla="*/ 402633 w 874378"/>
                    <a:gd name="connsiteY929" fmla="*/ 39237 h 1192567"/>
                    <a:gd name="connsiteX930" fmla="*/ 401784 w 874378"/>
                    <a:gd name="connsiteY930" fmla="*/ 37514 h 1192567"/>
                    <a:gd name="connsiteX931" fmla="*/ 401784 w 874378"/>
                    <a:gd name="connsiteY931" fmla="*/ 36665 h 1192567"/>
                    <a:gd name="connsiteX932" fmla="*/ 402633 w 874378"/>
                    <a:gd name="connsiteY932" fmla="*/ 36665 h 1192567"/>
                    <a:gd name="connsiteX933" fmla="*/ 403482 w 874378"/>
                    <a:gd name="connsiteY933" fmla="*/ 37514 h 1192567"/>
                    <a:gd name="connsiteX934" fmla="*/ 404357 w 874378"/>
                    <a:gd name="connsiteY934" fmla="*/ 37514 h 1192567"/>
                    <a:gd name="connsiteX935" fmla="*/ 406055 w 874378"/>
                    <a:gd name="connsiteY935" fmla="*/ 35817 h 1192567"/>
                    <a:gd name="connsiteX936" fmla="*/ 406055 w 874378"/>
                    <a:gd name="connsiteY936" fmla="*/ 34120 h 1192567"/>
                    <a:gd name="connsiteX937" fmla="*/ 406904 w 874378"/>
                    <a:gd name="connsiteY937" fmla="*/ 32397 h 1192567"/>
                    <a:gd name="connsiteX938" fmla="*/ 408602 w 874378"/>
                    <a:gd name="connsiteY938" fmla="*/ 31549 h 1192567"/>
                    <a:gd name="connsiteX939" fmla="*/ 407753 w 874378"/>
                    <a:gd name="connsiteY939" fmla="*/ 33245 h 1192567"/>
                    <a:gd name="connsiteX940" fmla="*/ 407753 w 874378"/>
                    <a:gd name="connsiteY940" fmla="*/ 34120 h 1192567"/>
                    <a:gd name="connsiteX941" fmla="*/ 407753 w 874378"/>
                    <a:gd name="connsiteY941" fmla="*/ 34969 h 1192567"/>
                    <a:gd name="connsiteX942" fmla="*/ 406904 w 874378"/>
                    <a:gd name="connsiteY942" fmla="*/ 36665 h 1192567"/>
                    <a:gd name="connsiteX943" fmla="*/ 406055 w 874378"/>
                    <a:gd name="connsiteY943" fmla="*/ 38362 h 1192567"/>
                    <a:gd name="connsiteX944" fmla="*/ 405206 w 874378"/>
                    <a:gd name="connsiteY944" fmla="*/ 39237 h 1192567"/>
                    <a:gd name="connsiteX945" fmla="*/ 406055 w 874378"/>
                    <a:gd name="connsiteY945" fmla="*/ 38362 h 1192567"/>
                    <a:gd name="connsiteX946" fmla="*/ 406904 w 874378"/>
                    <a:gd name="connsiteY946" fmla="*/ 37514 h 1192567"/>
                    <a:gd name="connsiteX947" fmla="*/ 406904 w 874378"/>
                    <a:gd name="connsiteY947" fmla="*/ 39237 h 1192567"/>
                    <a:gd name="connsiteX948" fmla="*/ 406055 w 874378"/>
                    <a:gd name="connsiteY948" fmla="*/ 40085 h 1192567"/>
                    <a:gd name="connsiteX949" fmla="*/ 406055 w 874378"/>
                    <a:gd name="connsiteY949" fmla="*/ 40934 h 1192567"/>
                    <a:gd name="connsiteX950" fmla="*/ 403482 w 874378"/>
                    <a:gd name="connsiteY950" fmla="*/ 41782 h 1192567"/>
                    <a:gd name="connsiteX951" fmla="*/ 406055 w 874378"/>
                    <a:gd name="connsiteY951" fmla="*/ 41782 h 1192567"/>
                    <a:gd name="connsiteX952" fmla="*/ 406904 w 874378"/>
                    <a:gd name="connsiteY952" fmla="*/ 40085 h 1192567"/>
                    <a:gd name="connsiteX953" fmla="*/ 406904 w 874378"/>
                    <a:gd name="connsiteY953" fmla="*/ 40934 h 1192567"/>
                    <a:gd name="connsiteX954" fmla="*/ 407753 w 874378"/>
                    <a:gd name="connsiteY954" fmla="*/ 42631 h 1192567"/>
                    <a:gd name="connsiteX955" fmla="*/ 405206 w 874378"/>
                    <a:gd name="connsiteY955" fmla="*/ 46051 h 1192567"/>
                    <a:gd name="connsiteX956" fmla="*/ 406055 w 874378"/>
                    <a:gd name="connsiteY956" fmla="*/ 46899 h 1192567"/>
                    <a:gd name="connsiteX957" fmla="*/ 406055 w 874378"/>
                    <a:gd name="connsiteY957" fmla="*/ 46051 h 1192567"/>
                    <a:gd name="connsiteX958" fmla="*/ 406904 w 874378"/>
                    <a:gd name="connsiteY958" fmla="*/ 45202 h 1192567"/>
                    <a:gd name="connsiteX959" fmla="*/ 407753 w 874378"/>
                    <a:gd name="connsiteY959" fmla="*/ 45202 h 1192567"/>
                    <a:gd name="connsiteX960" fmla="*/ 409451 w 874378"/>
                    <a:gd name="connsiteY960" fmla="*/ 44327 h 1192567"/>
                    <a:gd name="connsiteX961" fmla="*/ 408602 w 874378"/>
                    <a:gd name="connsiteY961" fmla="*/ 44327 h 1192567"/>
                    <a:gd name="connsiteX962" fmla="*/ 410327 w 874378"/>
                    <a:gd name="connsiteY962" fmla="*/ 40934 h 1192567"/>
                    <a:gd name="connsiteX963" fmla="*/ 411176 w 874378"/>
                    <a:gd name="connsiteY963" fmla="*/ 40085 h 1192567"/>
                    <a:gd name="connsiteX964" fmla="*/ 411176 w 874378"/>
                    <a:gd name="connsiteY964" fmla="*/ 40934 h 1192567"/>
                    <a:gd name="connsiteX965" fmla="*/ 412874 w 874378"/>
                    <a:gd name="connsiteY965" fmla="*/ 39237 h 1192567"/>
                    <a:gd name="connsiteX966" fmla="*/ 412874 w 874378"/>
                    <a:gd name="connsiteY966" fmla="*/ 38362 h 1192567"/>
                    <a:gd name="connsiteX967" fmla="*/ 412025 w 874378"/>
                    <a:gd name="connsiteY967" fmla="*/ 39237 h 1192567"/>
                    <a:gd name="connsiteX968" fmla="*/ 410327 w 874378"/>
                    <a:gd name="connsiteY968" fmla="*/ 40085 h 1192567"/>
                    <a:gd name="connsiteX969" fmla="*/ 410327 w 874378"/>
                    <a:gd name="connsiteY969" fmla="*/ 39237 h 1192567"/>
                    <a:gd name="connsiteX970" fmla="*/ 412025 w 874378"/>
                    <a:gd name="connsiteY970" fmla="*/ 37514 h 1192567"/>
                    <a:gd name="connsiteX971" fmla="*/ 412874 w 874378"/>
                    <a:gd name="connsiteY971" fmla="*/ 38362 h 1192567"/>
                    <a:gd name="connsiteX972" fmla="*/ 412874 w 874378"/>
                    <a:gd name="connsiteY972" fmla="*/ 35817 h 1192567"/>
                    <a:gd name="connsiteX973" fmla="*/ 412874 w 874378"/>
                    <a:gd name="connsiteY973" fmla="*/ 34969 h 1192567"/>
                    <a:gd name="connsiteX974" fmla="*/ 414572 w 874378"/>
                    <a:gd name="connsiteY974" fmla="*/ 34969 h 1192567"/>
                    <a:gd name="connsiteX975" fmla="*/ 415447 w 874378"/>
                    <a:gd name="connsiteY975" fmla="*/ 34969 h 1192567"/>
                    <a:gd name="connsiteX976" fmla="*/ 415447 w 874378"/>
                    <a:gd name="connsiteY976" fmla="*/ 34120 h 1192567"/>
                    <a:gd name="connsiteX977" fmla="*/ 416296 w 874378"/>
                    <a:gd name="connsiteY977" fmla="*/ 34120 h 1192567"/>
                    <a:gd name="connsiteX978" fmla="*/ 416296 w 874378"/>
                    <a:gd name="connsiteY978" fmla="*/ 33245 h 1192567"/>
                    <a:gd name="connsiteX979" fmla="*/ 415447 w 874378"/>
                    <a:gd name="connsiteY979" fmla="*/ 33245 h 1192567"/>
                    <a:gd name="connsiteX980" fmla="*/ 416296 w 874378"/>
                    <a:gd name="connsiteY980" fmla="*/ 32397 h 1192567"/>
                    <a:gd name="connsiteX981" fmla="*/ 419692 w 874378"/>
                    <a:gd name="connsiteY981" fmla="*/ 31549 h 1192567"/>
                    <a:gd name="connsiteX982" fmla="*/ 421417 w 874378"/>
                    <a:gd name="connsiteY982" fmla="*/ 34120 h 1192567"/>
                    <a:gd name="connsiteX983" fmla="*/ 420541 w 874378"/>
                    <a:gd name="connsiteY983" fmla="*/ 36665 h 1192567"/>
                    <a:gd name="connsiteX984" fmla="*/ 419692 w 874378"/>
                    <a:gd name="connsiteY984" fmla="*/ 38362 h 1192567"/>
                    <a:gd name="connsiteX985" fmla="*/ 418843 w 874378"/>
                    <a:gd name="connsiteY985" fmla="*/ 39237 h 1192567"/>
                    <a:gd name="connsiteX986" fmla="*/ 417145 w 874378"/>
                    <a:gd name="connsiteY986" fmla="*/ 36665 h 1192567"/>
                    <a:gd name="connsiteX987" fmla="*/ 417994 w 874378"/>
                    <a:gd name="connsiteY987" fmla="*/ 38362 h 1192567"/>
                    <a:gd name="connsiteX988" fmla="*/ 417994 w 874378"/>
                    <a:gd name="connsiteY988" fmla="*/ 39237 h 1192567"/>
                    <a:gd name="connsiteX989" fmla="*/ 417145 w 874378"/>
                    <a:gd name="connsiteY989" fmla="*/ 39237 h 1192567"/>
                    <a:gd name="connsiteX990" fmla="*/ 417145 w 874378"/>
                    <a:gd name="connsiteY990" fmla="*/ 40085 h 1192567"/>
                    <a:gd name="connsiteX991" fmla="*/ 415447 w 874378"/>
                    <a:gd name="connsiteY991" fmla="*/ 40934 h 1192567"/>
                    <a:gd name="connsiteX992" fmla="*/ 415447 w 874378"/>
                    <a:gd name="connsiteY992" fmla="*/ 39237 h 1192567"/>
                    <a:gd name="connsiteX993" fmla="*/ 415447 w 874378"/>
                    <a:gd name="connsiteY993" fmla="*/ 40934 h 1192567"/>
                    <a:gd name="connsiteX994" fmla="*/ 414572 w 874378"/>
                    <a:gd name="connsiteY994" fmla="*/ 40934 h 1192567"/>
                    <a:gd name="connsiteX995" fmla="*/ 412874 w 874378"/>
                    <a:gd name="connsiteY995" fmla="*/ 41782 h 1192567"/>
                    <a:gd name="connsiteX996" fmla="*/ 412874 w 874378"/>
                    <a:gd name="connsiteY996" fmla="*/ 44327 h 1192567"/>
                    <a:gd name="connsiteX997" fmla="*/ 411176 w 874378"/>
                    <a:gd name="connsiteY997" fmla="*/ 47747 h 1192567"/>
                    <a:gd name="connsiteX998" fmla="*/ 412025 w 874378"/>
                    <a:gd name="connsiteY998" fmla="*/ 48596 h 1192567"/>
                    <a:gd name="connsiteX999" fmla="*/ 412025 w 874378"/>
                    <a:gd name="connsiteY999" fmla="*/ 50292 h 1192567"/>
                    <a:gd name="connsiteX1000" fmla="*/ 411176 w 874378"/>
                    <a:gd name="connsiteY1000" fmla="*/ 50292 h 1192567"/>
                    <a:gd name="connsiteX1001" fmla="*/ 410327 w 874378"/>
                    <a:gd name="connsiteY1001" fmla="*/ 49444 h 1192567"/>
                    <a:gd name="connsiteX1002" fmla="*/ 412025 w 874378"/>
                    <a:gd name="connsiteY1002" fmla="*/ 52016 h 1192567"/>
                    <a:gd name="connsiteX1003" fmla="*/ 412025 w 874378"/>
                    <a:gd name="connsiteY1003" fmla="*/ 52864 h 1192567"/>
                    <a:gd name="connsiteX1004" fmla="*/ 410327 w 874378"/>
                    <a:gd name="connsiteY1004" fmla="*/ 55409 h 1192567"/>
                    <a:gd name="connsiteX1005" fmla="*/ 412025 w 874378"/>
                    <a:gd name="connsiteY1005" fmla="*/ 55409 h 1192567"/>
                    <a:gd name="connsiteX1006" fmla="*/ 412874 w 874378"/>
                    <a:gd name="connsiteY1006" fmla="*/ 57132 h 1192567"/>
                    <a:gd name="connsiteX1007" fmla="*/ 412025 w 874378"/>
                    <a:gd name="connsiteY1007" fmla="*/ 58829 h 1192567"/>
                    <a:gd name="connsiteX1008" fmla="*/ 412874 w 874378"/>
                    <a:gd name="connsiteY1008" fmla="*/ 57981 h 1192567"/>
                    <a:gd name="connsiteX1009" fmla="*/ 414572 w 874378"/>
                    <a:gd name="connsiteY1009" fmla="*/ 57981 h 1192567"/>
                    <a:gd name="connsiteX1010" fmla="*/ 414572 w 874378"/>
                    <a:gd name="connsiteY1010" fmla="*/ 60526 h 1192567"/>
                    <a:gd name="connsiteX1011" fmla="*/ 413723 w 874378"/>
                    <a:gd name="connsiteY1011" fmla="*/ 62249 h 1192567"/>
                    <a:gd name="connsiteX1012" fmla="*/ 412025 w 874378"/>
                    <a:gd name="connsiteY1012" fmla="*/ 61401 h 1192567"/>
                    <a:gd name="connsiteX1013" fmla="*/ 411176 w 874378"/>
                    <a:gd name="connsiteY1013" fmla="*/ 63097 h 1192567"/>
                    <a:gd name="connsiteX1014" fmla="*/ 410327 w 874378"/>
                    <a:gd name="connsiteY1014" fmla="*/ 62249 h 1192567"/>
                    <a:gd name="connsiteX1015" fmla="*/ 411176 w 874378"/>
                    <a:gd name="connsiteY1015" fmla="*/ 63097 h 1192567"/>
                    <a:gd name="connsiteX1016" fmla="*/ 411176 w 874378"/>
                    <a:gd name="connsiteY1016" fmla="*/ 63946 h 1192567"/>
                    <a:gd name="connsiteX1017" fmla="*/ 411176 w 874378"/>
                    <a:gd name="connsiteY1017" fmla="*/ 63097 h 1192567"/>
                    <a:gd name="connsiteX1018" fmla="*/ 412025 w 874378"/>
                    <a:gd name="connsiteY1018" fmla="*/ 62249 h 1192567"/>
                    <a:gd name="connsiteX1019" fmla="*/ 415447 w 874378"/>
                    <a:gd name="connsiteY1019" fmla="*/ 63946 h 1192567"/>
                    <a:gd name="connsiteX1020" fmla="*/ 415447 w 874378"/>
                    <a:gd name="connsiteY1020" fmla="*/ 63097 h 1192567"/>
                    <a:gd name="connsiteX1021" fmla="*/ 414572 w 874378"/>
                    <a:gd name="connsiteY1021" fmla="*/ 63097 h 1192567"/>
                    <a:gd name="connsiteX1022" fmla="*/ 415447 w 874378"/>
                    <a:gd name="connsiteY1022" fmla="*/ 61401 h 1192567"/>
                    <a:gd name="connsiteX1023" fmla="*/ 415447 w 874378"/>
                    <a:gd name="connsiteY1023" fmla="*/ 58829 h 1192567"/>
                    <a:gd name="connsiteX1024" fmla="*/ 413723 w 874378"/>
                    <a:gd name="connsiteY1024" fmla="*/ 56284 h 1192567"/>
                    <a:gd name="connsiteX1025" fmla="*/ 413723 w 874378"/>
                    <a:gd name="connsiteY1025" fmla="*/ 55409 h 1192567"/>
                    <a:gd name="connsiteX1026" fmla="*/ 415447 w 874378"/>
                    <a:gd name="connsiteY1026" fmla="*/ 53712 h 1192567"/>
                    <a:gd name="connsiteX1027" fmla="*/ 415447 w 874378"/>
                    <a:gd name="connsiteY1027" fmla="*/ 52016 h 1192567"/>
                    <a:gd name="connsiteX1028" fmla="*/ 417994 w 874378"/>
                    <a:gd name="connsiteY1028" fmla="*/ 48596 h 1192567"/>
                    <a:gd name="connsiteX1029" fmla="*/ 418843 w 874378"/>
                    <a:gd name="connsiteY1029" fmla="*/ 48596 h 1192567"/>
                    <a:gd name="connsiteX1030" fmla="*/ 418843 w 874378"/>
                    <a:gd name="connsiteY1030" fmla="*/ 47747 h 1192567"/>
                    <a:gd name="connsiteX1031" fmla="*/ 419692 w 874378"/>
                    <a:gd name="connsiteY1031" fmla="*/ 48596 h 1192567"/>
                    <a:gd name="connsiteX1032" fmla="*/ 418843 w 874378"/>
                    <a:gd name="connsiteY1032" fmla="*/ 50292 h 1192567"/>
                    <a:gd name="connsiteX1033" fmla="*/ 418843 w 874378"/>
                    <a:gd name="connsiteY1033" fmla="*/ 52864 h 1192567"/>
                    <a:gd name="connsiteX1034" fmla="*/ 417994 w 874378"/>
                    <a:gd name="connsiteY1034" fmla="*/ 53712 h 1192567"/>
                    <a:gd name="connsiteX1035" fmla="*/ 418843 w 874378"/>
                    <a:gd name="connsiteY1035" fmla="*/ 54561 h 1192567"/>
                    <a:gd name="connsiteX1036" fmla="*/ 419692 w 874378"/>
                    <a:gd name="connsiteY1036" fmla="*/ 56284 h 1192567"/>
                    <a:gd name="connsiteX1037" fmla="*/ 420541 w 874378"/>
                    <a:gd name="connsiteY1037" fmla="*/ 57132 h 1192567"/>
                    <a:gd name="connsiteX1038" fmla="*/ 417994 w 874378"/>
                    <a:gd name="connsiteY1038" fmla="*/ 53712 h 1192567"/>
                    <a:gd name="connsiteX1039" fmla="*/ 419692 w 874378"/>
                    <a:gd name="connsiteY1039" fmla="*/ 52864 h 1192567"/>
                    <a:gd name="connsiteX1040" fmla="*/ 419692 w 874378"/>
                    <a:gd name="connsiteY1040" fmla="*/ 51167 h 1192567"/>
                    <a:gd name="connsiteX1041" fmla="*/ 420541 w 874378"/>
                    <a:gd name="connsiteY1041" fmla="*/ 50292 h 1192567"/>
                    <a:gd name="connsiteX1042" fmla="*/ 421417 w 874378"/>
                    <a:gd name="connsiteY1042" fmla="*/ 51167 h 1192567"/>
                    <a:gd name="connsiteX1043" fmla="*/ 421417 w 874378"/>
                    <a:gd name="connsiteY1043" fmla="*/ 52016 h 1192567"/>
                    <a:gd name="connsiteX1044" fmla="*/ 420541 w 874378"/>
                    <a:gd name="connsiteY1044" fmla="*/ 52016 h 1192567"/>
                    <a:gd name="connsiteX1045" fmla="*/ 420541 w 874378"/>
                    <a:gd name="connsiteY1045" fmla="*/ 52864 h 1192567"/>
                    <a:gd name="connsiteX1046" fmla="*/ 421417 w 874378"/>
                    <a:gd name="connsiteY1046" fmla="*/ 53712 h 1192567"/>
                    <a:gd name="connsiteX1047" fmla="*/ 420541 w 874378"/>
                    <a:gd name="connsiteY1047" fmla="*/ 52864 h 1192567"/>
                    <a:gd name="connsiteX1048" fmla="*/ 420541 w 874378"/>
                    <a:gd name="connsiteY1048" fmla="*/ 52016 h 1192567"/>
                    <a:gd name="connsiteX1049" fmla="*/ 421417 w 874378"/>
                    <a:gd name="connsiteY1049" fmla="*/ 52864 h 1192567"/>
                    <a:gd name="connsiteX1050" fmla="*/ 422266 w 874378"/>
                    <a:gd name="connsiteY1050" fmla="*/ 52016 h 1192567"/>
                    <a:gd name="connsiteX1051" fmla="*/ 420541 w 874378"/>
                    <a:gd name="connsiteY1051" fmla="*/ 50292 h 1192567"/>
                    <a:gd name="connsiteX1052" fmla="*/ 421417 w 874378"/>
                    <a:gd name="connsiteY1052" fmla="*/ 48596 h 1192567"/>
                    <a:gd name="connsiteX1053" fmla="*/ 422266 w 874378"/>
                    <a:gd name="connsiteY1053" fmla="*/ 47747 h 1192567"/>
                    <a:gd name="connsiteX1054" fmla="*/ 423115 w 874378"/>
                    <a:gd name="connsiteY1054" fmla="*/ 48596 h 1192567"/>
                    <a:gd name="connsiteX1055" fmla="*/ 423964 w 874378"/>
                    <a:gd name="connsiteY1055" fmla="*/ 48596 h 1192567"/>
                    <a:gd name="connsiteX1056" fmla="*/ 424813 w 874378"/>
                    <a:gd name="connsiteY1056" fmla="*/ 49444 h 1192567"/>
                    <a:gd name="connsiteX1057" fmla="*/ 424813 w 874378"/>
                    <a:gd name="connsiteY1057" fmla="*/ 50292 h 1192567"/>
                    <a:gd name="connsiteX1058" fmla="*/ 425662 w 874378"/>
                    <a:gd name="connsiteY1058" fmla="*/ 49444 h 1192567"/>
                    <a:gd name="connsiteX1059" fmla="*/ 426511 w 874378"/>
                    <a:gd name="connsiteY1059" fmla="*/ 49444 h 1192567"/>
                    <a:gd name="connsiteX1060" fmla="*/ 425662 w 874378"/>
                    <a:gd name="connsiteY1060" fmla="*/ 48596 h 1192567"/>
                    <a:gd name="connsiteX1061" fmla="*/ 423115 w 874378"/>
                    <a:gd name="connsiteY1061" fmla="*/ 48596 h 1192567"/>
                    <a:gd name="connsiteX1062" fmla="*/ 422266 w 874378"/>
                    <a:gd name="connsiteY1062" fmla="*/ 46899 h 1192567"/>
                    <a:gd name="connsiteX1063" fmla="*/ 423964 w 874378"/>
                    <a:gd name="connsiteY1063" fmla="*/ 45202 h 1192567"/>
                    <a:gd name="connsiteX1064" fmla="*/ 425662 w 874378"/>
                    <a:gd name="connsiteY1064" fmla="*/ 44327 h 1192567"/>
                    <a:gd name="connsiteX1065" fmla="*/ 425662 w 874378"/>
                    <a:gd name="connsiteY1065" fmla="*/ 43479 h 1192567"/>
                    <a:gd name="connsiteX1066" fmla="*/ 427386 w 874378"/>
                    <a:gd name="connsiteY1066" fmla="*/ 44327 h 1192567"/>
                    <a:gd name="connsiteX1067" fmla="*/ 426511 w 874378"/>
                    <a:gd name="connsiteY1067" fmla="*/ 44327 h 1192567"/>
                    <a:gd name="connsiteX1068" fmla="*/ 426511 w 874378"/>
                    <a:gd name="connsiteY1068" fmla="*/ 46051 h 1192567"/>
                    <a:gd name="connsiteX1069" fmla="*/ 426511 w 874378"/>
                    <a:gd name="connsiteY1069" fmla="*/ 44327 h 1192567"/>
                    <a:gd name="connsiteX1070" fmla="*/ 428235 w 874378"/>
                    <a:gd name="connsiteY1070" fmla="*/ 44327 h 1192567"/>
                    <a:gd name="connsiteX1071" fmla="*/ 427386 w 874378"/>
                    <a:gd name="connsiteY1071" fmla="*/ 43479 h 1192567"/>
                    <a:gd name="connsiteX1072" fmla="*/ 425662 w 874378"/>
                    <a:gd name="connsiteY1072" fmla="*/ 42631 h 1192567"/>
                    <a:gd name="connsiteX1073" fmla="*/ 424813 w 874378"/>
                    <a:gd name="connsiteY1073" fmla="*/ 42631 h 1192567"/>
                    <a:gd name="connsiteX1074" fmla="*/ 425662 w 874378"/>
                    <a:gd name="connsiteY1074" fmla="*/ 44327 h 1192567"/>
                    <a:gd name="connsiteX1075" fmla="*/ 424813 w 874378"/>
                    <a:gd name="connsiteY1075" fmla="*/ 44327 h 1192567"/>
                    <a:gd name="connsiteX1076" fmla="*/ 424813 w 874378"/>
                    <a:gd name="connsiteY1076" fmla="*/ 42631 h 1192567"/>
                    <a:gd name="connsiteX1077" fmla="*/ 424813 w 874378"/>
                    <a:gd name="connsiteY1077" fmla="*/ 41782 h 1192567"/>
                    <a:gd name="connsiteX1078" fmla="*/ 424813 w 874378"/>
                    <a:gd name="connsiteY1078" fmla="*/ 40934 h 1192567"/>
                    <a:gd name="connsiteX1079" fmla="*/ 426511 w 874378"/>
                    <a:gd name="connsiteY1079" fmla="*/ 40085 h 1192567"/>
                    <a:gd name="connsiteX1080" fmla="*/ 427386 w 874378"/>
                    <a:gd name="connsiteY1080" fmla="*/ 38362 h 1192567"/>
                    <a:gd name="connsiteX1081" fmla="*/ 429084 w 874378"/>
                    <a:gd name="connsiteY1081" fmla="*/ 39237 h 1192567"/>
                    <a:gd name="connsiteX1082" fmla="*/ 427386 w 874378"/>
                    <a:gd name="connsiteY1082" fmla="*/ 39237 h 1192567"/>
                    <a:gd name="connsiteX1083" fmla="*/ 427386 w 874378"/>
                    <a:gd name="connsiteY1083" fmla="*/ 40085 h 1192567"/>
                    <a:gd name="connsiteX1084" fmla="*/ 429084 w 874378"/>
                    <a:gd name="connsiteY1084" fmla="*/ 39237 h 1192567"/>
                    <a:gd name="connsiteX1085" fmla="*/ 429933 w 874378"/>
                    <a:gd name="connsiteY1085" fmla="*/ 40934 h 1192567"/>
                    <a:gd name="connsiteX1086" fmla="*/ 429084 w 874378"/>
                    <a:gd name="connsiteY1086" fmla="*/ 40085 h 1192567"/>
                    <a:gd name="connsiteX1087" fmla="*/ 429933 w 874378"/>
                    <a:gd name="connsiteY1087" fmla="*/ 39237 h 1192567"/>
                    <a:gd name="connsiteX1088" fmla="*/ 429084 w 874378"/>
                    <a:gd name="connsiteY1088" fmla="*/ 40085 h 1192567"/>
                    <a:gd name="connsiteX1089" fmla="*/ 429933 w 874378"/>
                    <a:gd name="connsiteY1089" fmla="*/ 39237 h 1192567"/>
                    <a:gd name="connsiteX1090" fmla="*/ 429084 w 874378"/>
                    <a:gd name="connsiteY1090" fmla="*/ 38362 h 1192567"/>
                    <a:gd name="connsiteX1091" fmla="*/ 429084 w 874378"/>
                    <a:gd name="connsiteY1091" fmla="*/ 37514 h 1192567"/>
                    <a:gd name="connsiteX1092" fmla="*/ 426511 w 874378"/>
                    <a:gd name="connsiteY1092" fmla="*/ 35817 h 1192567"/>
                    <a:gd name="connsiteX1093" fmla="*/ 426511 w 874378"/>
                    <a:gd name="connsiteY1093" fmla="*/ 34969 h 1192567"/>
                    <a:gd name="connsiteX1094" fmla="*/ 428235 w 874378"/>
                    <a:gd name="connsiteY1094" fmla="*/ 34120 h 1192567"/>
                    <a:gd name="connsiteX1095" fmla="*/ 431631 w 874378"/>
                    <a:gd name="connsiteY1095" fmla="*/ 34969 h 1192567"/>
                    <a:gd name="connsiteX1096" fmla="*/ 432507 w 874378"/>
                    <a:gd name="connsiteY1096" fmla="*/ 36665 h 1192567"/>
                    <a:gd name="connsiteX1097" fmla="*/ 432507 w 874378"/>
                    <a:gd name="connsiteY1097" fmla="*/ 37514 h 1192567"/>
                    <a:gd name="connsiteX1098" fmla="*/ 432507 w 874378"/>
                    <a:gd name="connsiteY1098" fmla="*/ 38362 h 1192567"/>
                    <a:gd name="connsiteX1099" fmla="*/ 433356 w 874378"/>
                    <a:gd name="connsiteY1099" fmla="*/ 37514 h 1192567"/>
                    <a:gd name="connsiteX1100" fmla="*/ 433356 w 874378"/>
                    <a:gd name="connsiteY1100" fmla="*/ 38362 h 1192567"/>
                    <a:gd name="connsiteX1101" fmla="*/ 433356 w 874378"/>
                    <a:gd name="connsiteY1101" fmla="*/ 40934 h 1192567"/>
                    <a:gd name="connsiteX1102" fmla="*/ 433356 w 874378"/>
                    <a:gd name="connsiteY1102" fmla="*/ 41782 h 1192567"/>
                    <a:gd name="connsiteX1103" fmla="*/ 433356 w 874378"/>
                    <a:gd name="connsiteY1103" fmla="*/ 43479 h 1192567"/>
                    <a:gd name="connsiteX1104" fmla="*/ 433356 w 874378"/>
                    <a:gd name="connsiteY1104" fmla="*/ 45202 h 1192567"/>
                    <a:gd name="connsiteX1105" fmla="*/ 433356 w 874378"/>
                    <a:gd name="connsiteY1105" fmla="*/ 41782 h 1192567"/>
                    <a:gd name="connsiteX1106" fmla="*/ 434205 w 874378"/>
                    <a:gd name="connsiteY1106" fmla="*/ 41782 h 1192567"/>
                    <a:gd name="connsiteX1107" fmla="*/ 435053 w 874378"/>
                    <a:gd name="connsiteY1107" fmla="*/ 48596 h 1192567"/>
                    <a:gd name="connsiteX1108" fmla="*/ 434205 w 874378"/>
                    <a:gd name="connsiteY1108" fmla="*/ 48596 h 1192567"/>
                    <a:gd name="connsiteX1109" fmla="*/ 433356 w 874378"/>
                    <a:gd name="connsiteY1109" fmla="*/ 48596 h 1192567"/>
                    <a:gd name="connsiteX1110" fmla="*/ 433356 w 874378"/>
                    <a:gd name="connsiteY1110" fmla="*/ 49444 h 1192567"/>
                    <a:gd name="connsiteX1111" fmla="*/ 432507 w 874378"/>
                    <a:gd name="connsiteY1111" fmla="*/ 50292 h 1192567"/>
                    <a:gd name="connsiteX1112" fmla="*/ 432507 w 874378"/>
                    <a:gd name="connsiteY1112" fmla="*/ 51167 h 1192567"/>
                    <a:gd name="connsiteX1113" fmla="*/ 430782 w 874378"/>
                    <a:gd name="connsiteY1113" fmla="*/ 51167 h 1192567"/>
                    <a:gd name="connsiteX1114" fmla="*/ 427386 w 874378"/>
                    <a:gd name="connsiteY1114" fmla="*/ 52864 h 1192567"/>
                    <a:gd name="connsiteX1115" fmla="*/ 423964 w 874378"/>
                    <a:gd name="connsiteY1115" fmla="*/ 54561 h 1192567"/>
                    <a:gd name="connsiteX1116" fmla="*/ 423964 w 874378"/>
                    <a:gd name="connsiteY1116" fmla="*/ 55409 h 1192567"/>
                    <a:gd name="connsiteX1117" fmla="*/ 423115 w 874378"/>
                    <a:gd name="connsiteY1117" fmla="*/ 56284 h 1192567"/>
                    <a:gd name="connsiteX1118" fmla="*/ 423115 w 874378"/>
                    <a:gd name="connsiteY1118" fmla="*/ 57981 h 1192567"/>
                    <a:gd name="connsiteX1119" fmla="*/ 423964 w 874378"/>
                    <a:gd name="connsiteY1119" fmla="*/ 60526 h 1192567"/>
                    <a:gd name="connsiteX1120" fmla="*/ 424813 w 874378"/>
                    <a:gd name="connsiteY1120" fmla="*/ 60526 h 1192567"/>
                    <a:gd name="connsiteX1121" fmla="*/ 423964 w 874378"/>
                    <a:gd name="connsiteY1121" fmla="*/ 60526 h 1192567"/>
                    <a:gd name="connsiteX1122" fmla="*/ 423115 w 874378"/>
                    <a:gd name="connsiteY1122" fmla="*/ 56284 h 1192567"/>
                    <a:gd name="connsiteX1123" fmla="*/ 423964 w 874378"/>
                    <a:gd name="connsiteY1123" fmla="*/ 56284 h 1192567"/>
                    <a:gd name="connsiteX1124" fmla="*/ 425662 w 874378"/>
                    <a:gd name="connsiteY1124" fmla="*/ 54561 h 1192567"/>
                    <a:gd name="connsiteX1125" fmla="*/ 427386 w 874378"/>
                    <a:gd name="connsiteY1125" fmla="*/ 54561 h 1192567"/>
                    <a:gd name="connsiteX1126" fmla="*/ 428235 w 874378"/>
                    <a:gd name="connsiteY1126" fmla="*/ 54561 h 1192567"/>
                    <a:gd name="connsiteX1127" fmla="*/ 428235 w 874378"/>
                    <a:gd name="connsiteY1127" fmla="*/ 57132 h 1192567"/>
                    <a:gd name="connsiteX1128" fmla="*/ 426511 w 874378"/>
                    <a:gd name="connsiteY1128" fmla="*/ 57981 h 1192567"/>
                    <a:gd name="connsiteX1129" fmla="*/ 426511 w 874378"/>
                    <a:gd name="connsiteY1129" fmla="*/ 59677 h 1192567"/>
                    <a:gd name="connsiteX1130" fmla="*/ 425662 w 874378"/>
                    <a:gd name="connsiteY1130" fmla="*/ 61401 h 1192567"/>
                    <a:gd name="connsiteX1131" fmla="*/ 425662 w 874378"/>
                    <a:gd name="connsiteY1131" fmla="*/ 62249 h 1192567"/>
                    <a:gd name="connsiteX1132" fmla="*/ 424813 w 874378"/>
                    <a:gd name="connsiteY1132" fmla="*/ 63946 h 1192567"/>
                    <a:gd name="connsiteX1133" fmla="*/ 424813 w 874378"/>
                    <a:gd name="connsiteY1133" fmla="*/ 64794 h 1192567"/>
                    <a:gd name="connsiteX1134" fmla="*/ 423964 w 874378"/>
                    <a:gd name="connsiteY1134" fmla="*/ 63946 h 1192567"/>
                    <a:gd name="connsiteX1135" fmla="*/ 423115 w 874378"/>
                    <a:gd name="connsiteY1135" fmla="*/ 63097 h 1192567"/>
                    <a:gd name="connsiteX1136" fmla="*/ 422266 w 874378"/>
                    <a:gd name="connsiteY1136" fmla="*/ 63946 h 1192567"/>
                    <a:gd name="connsiteX1137" fmla="*/ 422266 w 874378"/>
                    <a:gd name="connsiteY1137" fmla="*/ 67366 h 1192567"/>
                    <a:gd name="connsiteX1138" fmla="*/ 421417 w 874378"/>
                    <a:gd name="connsiteY1138" fmla="*/ 67366 h 1192567"/>
                    <a:gd name="connsiteX1139" fmla="*/ 421417 w 874378"/>
                    <a:gd name="connsiteY1139" fmla="*/ 68214 h 1192567"/>
                    <a:gd name="connsiteX1140" fmla="*/ 422266 w 874378"/>
                    <a:gd name="connsiteY1140" fmla="*/ 67366 h 1192567"/>
                    <a:gd name="connsiteX1141" fmla="*/ 423115 w 874378"/>
                    <a:gd name="connsiteY1141" fmla="*/ 63946 h 1192567"/>
                    <a:gd name="connsiteX1142" fmla="*/ 423964 w 874378"/>
                    <a:gd name="connsiteY1142" fmla="*/ 63946 h 1192567"/>
                    <a:gd name="connsiteX1143" fmla="*/ 424813 w 874378"/>
                    <a:gd name="connsiteY1143" fmla="*/ 64794 h 1192567"/>
                    <a:gd name="connsiteX1144" fmla="*/ 425662 w 874378"/>
                    <a:gd name="connsiteY1144" fmla="*/ 63946 h 1192567"/>
                    <a:gd name="connsiteX1145" fmla="*/ 425662 w 874378"/>
                    <a:gd name="connsiteY1145" fmla="*/ 63097 h 1192567"/>
                    <a:gd name="connsiteX1146" fmla="*/ 425662 w 874378"/>
                    <a:gd name="connsiteY1146" fmla="*/ 61401 h 1192567"/>
                    <a:gd name="connsiteX1147" fmla="*/ 427386 w 874378"/>
                    <a:gd name="connsiteY1147" fmla="*/ 59677 h 1192567"/>
                    <a:gd name="connsiteX1148" fmla="*/ 427386 w 874378"/>
                    <a:gd name="connsiteY1148" fmla="*/ 58829 h 1192567"/>
                    <a:gd name="connsiteX1149" fmla="*/ 428235 w 874378"/>
                    <a:gd name="connsiteY1149" fmla="*/ 57132 h 1192567"/>
                    <a:gd name="connsiteX1150" fmla="*/ 429084 w 874378"/>
                    <a:gd name="connsiteY1150" fmla="*/ 55409 h 1192567"/>
                    <a:gd name="connsiteX1151" fmla="*/ 429933 w 874378"/>
                    <a:gd name="connsiteY1151" fmla="*/ 56284 h 1192567"/>
                    <a:gd name="connsiteX1152" fmla="*/ 430782 w 874378"/>
                    <a:gd name="connsiteY1152" fmla="*/ 57132 h 1192567"/>
                    <a:gd name="connsiteX1153" fmla="*/ 429933 w 874378"/>
                    <a:gd name="connsiteY1153" fmla="*/ 58829 h 1192567"/>
                    <a:gd name="connsiteX1154" fmla="*/ 429084 w 874378"/>
                    <a:gd name="connsiteY1154" fmla="*/ 58829 h 1192567"/>
                    <a:gd name="connsiteX1155" fmla="*/ 430782 w 874378"/>
                    <a:gd name="connsiteY1155" fmla="*/ 59677 h 1192567"/>
                    <a:gd name="connsiteX1156" fmla="*/ 430782 w 874378"/>
                    <a:gd name="connsiteY1156" fmla="*/ 60526 h 1192567"/>
                    <a:gd name="connsiteX1157" fmla="*/ 430782 w 874378"/>
                    <a:gd name="connsiteY1157" fmla="*/ 59677 h 1192567"/>
                    <a:gd name="connsiteX1158" fmla="*/ 430782 w 874378"/>
                    <a:gd name="connsiteY1158" fmla="*/ 55409 h 1192567"/>
                    <a:gd name="connsiteX1159" fmla="*/ 432507 w 874378"/>
                    <a:gd name="connsiteY1159" fmla="*/ 56284 h 1192567"/>
                    <a:gd name="connsiteX1160" fmla="*/ 434205 w 874378"/>
                    <a:gd name="connsiteY1160" fmla="*/ 57981 h 1192567"/>
                    <a:gd name="connsiteX1161" fmla="*/ 432507 w 874378"/>
                    <a:gd name="connsiteY1161" fmla="*/ 60526 h 1192567"/>
                    <a:gd name="connsiteX1162" fmla="*/ 432507 w 874378"/>
                    <a:gd name="connsiteY1162" fmla="*/ 62249 h 1192567"/>
                    <a:gd name="connsiteX1163" fmla="*/ 431631 w 874378"/>
                    <a:gd name="connsiteY1163" fmla="*/ 63946 h 1192567"/>
                    <a:gd name="connsiteX1164" fmla="*/ 431631 w 874378"/>
                    <a:gd name="connsiteY1164" fmla="*/ 65643 h 1192567"/>
                    <a:gd name="connsiteX1165" fmla="*/ 430782 w 874378"/>
                    <a:gd name="connsiteY1165" fmla="*/ 66491 h 1192567"/>
                    <a:gd name="connsiteX1166" fmla="*/ 429084 w 874378"/>
                    <a:gd name="connsiteY1166" fmla="*/ 69911 h 1192567"/>
                    <a:gd name="connsiteX1167" fmla="*/ 429084 w 874378"/>
                    <a:gd name="connsiteY1167" fmla="*/ 70759 h 1192567"/>
                    <a:gd name="connsiteX1168" fmla="*/ 428235 w 874378"/>
                    <a:gd name="connsiteY1168" fmla="*/ 71608 h 1192567"/>
                    <a:gd name="connsiteX1169" fmla="*/ 429084 w 874378"/>
                    <a:gd name="connsiteY1169" fmla="*/ 74179 h 1192567"/>
                    <a:gd name="connsiteX1170" fmla="*/ 429084 w 874378"/>
                    <a:gd name="connsiteY1170" fmla="*/ 75028 h 1192567"/>
                    <a:gd name="connsiteX1171" fmla="*/ 427386 w 874378"/>
                    <a:gd name="connsiteY1171" fmla="*/ 73331 h 1192567"/>
                    <a:gd name="connsiteX1172" fmla="*/ 426511 w 874378"/>
                    <a:gd name="connsiteY1172" fmla="*/ 74179 h 1192567"/>
                    <a:gd name="connsiteX1173" fmla="*/ 425662 w 874378"/>
                    <a:gd name="connsiteY1173" fmla="*/ 74179 h 1192567"/>
                    <a:gd name="connsiteX1174" fmla="*/ 426511 w 874378"/>
                    <a:gd name="connsiteY1174" fmla="*/ 75028 h 1192567"/>
                    <a:gd name="connsiteX1175" fmla="*/ 427386 w 874378"/>
                    <a:gd name="connsiteY1175" fmla="*/ 73331 h 1192567"/>
                    <a:gd name="connsiteX1176" fmla="*/ 429084 w 874378"/>
                    <a:gd name="connsiteY1176" fmla="*/ 75028 h 1192567"/>
                    <a:gd name="connsiteX1177" fmla="*/ 426511 w 874378"/>
                    <a:gd name="connsiteY1177" fmla="*/ 80144 h 1192567"/>
                    <a:gd name="connsiteX1178" fmla="*/ 426511 w 874378"/>
                    <a:gd name="connsiteY1178" fmla="*/ 80993 h 1192567"/>
                    <a:gd name="connsiteX1179" fmla="*/ 424813 w 874378"/>
                    <a:gd name="connsiteY1179" fmla="*/ 80993 h 1192567"/>
                    <a:gd name="connsiteX1180" fmla="*/ 423964 w 874378"/>
                    <a:gd name="connsiteY1180" fmla="*/ 81841 h 1192567"/>
                    <a:gd name="connsiteX1181" fmla="*/ 422266 w 874378"/>
                    <a:gd name="connsiteY1181" fmla="*/ 81841 h 1192567"/>
                    <a:gd name="connsiteX1182" fmla="*/ 422266 w 874378"/>
                    <a:gd name="connsiteY1182" fmla="*/ 83564 h 1192567"/>
                    <a:gd name="connsiteX1183" fmla="*/ 421417 w 874378"/>
                    <a:gd name="connsiteY1183" fmla="*/ 83564 h 1192567"/>
                    <a:gd name="connsiteX1184" fmla="*/ 420541 w 874378"/>
                    <a:gd name="connsiteY1184" fmla="*/ 85261 h 1192567"/>
                    <a:gd name="connsiteX1185" fmla="*/ 421417 w 874378"/>
                    <a:gd name="connsiteY1185" fmla="*/ 83564 h 1192567"/>
                    <a:gd name="connsiteX1186" fmla="*/ 422266 w 874378"/>
                    <a:gd name="connsiteY1186" fmla="*/ 83564 h 1192567"/>
                    <a:gd name="connsiteX1187" fmla="*/ 423115 w 874378"/>
                    <a:gd name="connsiteY1187" fmla="*/ 81841 h 1192567"/>
                    <a:gd name="connsiteX1188" fmla="*/ 423964 w 874378"/>
                    <a:gd name="connsiteY1188" fmla="*/ 82689 h 1192567"/>
                    <a:gd name="connsiteX1189" fmla="*/ 424813 w 874378"/>
                    <a:gd name="connsiteY1189" fmla="*/ 81841 h 1192567"/>
                    <a:gd name="connsiteX1190" fmla="*/ 425662 w 874378"/>
                    <a:gd name="connsiteY1190" fmla="*/ 80993 h 1192567"/>
                    <a:gd name="connsiteX1191" fmla="*/ 423964 w 874378"/>
                    <a:gd name="connsiteY1191" fmla="*/ 83564 h 1192567"/>
                    <a:gd name="connsiteX1192" fmla="*/ 424813 w 874378"/>
                    <a:gd name="connsiteY1192" fmla="*/ 84413 h 1192567"/>
                    <a:gd name="connsiteX1193" fmla="*/ 423115 w 874378"/>
                    <a:gd name="connsiteY1193" fmla="*/ 86109 h 1192567"/>
                    <a:gd name="connsiteX1194" fmla="*/ 424813 w 874378"/>
                    <a:gd name="connsiteY1194" fmla="*/ 84413 h 1192567"/>
                    <a:gd name="connsiteX1195" fmla="*/ 424813 w 874378"/>
                    <a:gd name="connsiteY1195" fmla="*/ 82689 h 1192567"/>
                    <a:gd name="connsiteX1196" fmla="*/ 425662 w 874378"/>
                    <a:gd name="connsiteY1196" fmla="*/ 81841 h 1192567"/>
                    <a:gd name="connsiteX1197" fmla="*/ 426511 w 874378"/>
                    <a:gd name="connsiteY1197" fmla="*/ 81841 h 1192567"/>
                    <a:gd name="connsiteX1198" fmla="*/ 425662 w 874378"/>
                    <a:gd name="connsiteY1198" fmla="*/ 86109 h 1192567"/>
                    <a:gd name="connsiteX1199" fmla="*/ 426511 w 874378"/>
                    <a:gd name="connsiteY1199" fmla="*/ 87806 h 1192567"/>
                    <a:gd name="connsiteX1200" fmla="*/ 427386 w 874378"/>
                    <a:gd name="connsiteY1200" fmla="*/ 89529 h 1192567"/>
                    <a:gd name="connsiteX1201" fmla="*/ 427386 w 874378"/>
                    <a:gd name="connsiteY1201" fmla="*/ 88655 h 1192567"/>
                    <a:gd name="connsiteX1202" fmla="*/ 429084 w 874378"/>
                    <a:gd name="connsiteY1202" fmla="*/ 88655 h 1192567"/>
                    <a:gd name="connsiteX1203" fmla="*/ 429084 w 874378"/>
                    <a:gd name="connsiteY1203" fmla="*/ 86109 h 1192567"/>
                    <a:gd name="connsiteX1204" fmla="*/ 429084 w 874378"/>
                    <a:gd name="connsiteY1204" fmla="*/ 82689 h 1192567"/>
                    <a:gd name="connsiteX1205" fmla="*/ 429933 w 874378"/>
                    <a:gd name="connsiteY1205" fmla="*/ 81841 h 1192567"/>
                    <a:gd name="connsiteX1206" fmla="*/ 431631 w 874378"/>
                    <a:gd name="connsiteY1206" fmla="*/ 76724 h 1192567"/>
                    <a:gd name="connsiteX1207" fmla="*/ 431631 w 874378"/>
                    <a:gd name="connsiteY1207" fmla="*/ 72456 h 1192567"/>
                    <a:gd name="connsiteX1208" fmla="*/ 432507 w 874378"/>
                    <a:gd name="connsiteY1208" fmla="*/ 71608 h 1192567"/>
                    <a:gd name="connsiteX1209" fmla="*/ 435053 w 874378"/>
                    <a:gd name="connsiteY1209" fmla="*/ 70759 h 1192567"/>
                    <a:gd name="connsiteX1210" fmla="*/ 436751 w 874378"/>
                    <a:gd name="connsiteY1210" fmla="*/ 73331 h 1192567"/>
                    <a:gd name="connsiteX1211" fmla="*/ 436751 w 874378"/>
                    <a:gd name="connsiteY1211" fmla="*/ 74179 h 1192567"/>
                    <a:gd name="connsiteX1212" fmla="*/ 437627 w 874378"/>
                    <a:gd name="connsiteY1212" fmla="*/ 73331 h 1192567"/>
                    <a:gd name="connsiteX1213" fmla="*/ 438476 w 874378"/>
                    <a:gd name="connsiteY1213" fmla="*/ 75028 h 1192567"/>
                    <a:gd name="connsiteX1214" fmla="*/ 440174 w 874378"/>
                    <a:gd name="connsiteY1214" fmla="*/ 74179 h 1192567"/>
                    <a:gd name="connsiteX1215" fmla="*/ 440174 w 874378"/>
                    <a:gd name="connsiteY1215" fmla="*/ 73331 h 1192567"/>
                    <a:gd name="connsiteX1216" fmla="*/ 439325 w 874378"/>
                    <a:gd name="connsiteY1216" fmla="*/ 70759 h 1192567"/>
                    <a:gd name="connsiteX1217" fmla="*/ 440174 w 874378"/>
                    <a:gd name="connsiteY1217" fmla="*/ 69911 h 1192567"/>
                    <a:gd name="connsiteX1218" fmla="*/ 440174 w 874378"/>
                    <a:gd name="connsiteY1218" fmla="*/ 69063 h 1192567"/>
                    <a:gd name="connsiteX1219" fmla="*/ 440174 w 874378"/>
                    <a:gd name="connsiteY1219" fmla="*/ 68214 h 1192567"/>
                    <a:gd name="connsiteX1220" fmla="*/ 441872 w 874378"/>
                    <a:gd name="connsiteY1220" fmla="*/ 65643 h 1192567"/>
                    <a:gd name="connsiteX1221" fmla="*/ 441872 w 874378"/>
                    <a:gd name="connsiteY1221" fmla="*/ 64794 h 1192567"/>
                    <a:gd name="connsiteX1222" fmla="*/ 445294 w 874378"/>
                    <a:gd name="connsiteY1222" fmla="*/ 62249 h 1192567"/>
                    <a:gd name="connsiteX1223" fmla="*/ 446992 w 874378"/>
                    <a:gd name="connsiteY1223" fmla="*/ 60526 h 1192567"/>
                    <a:gd name="connsiteX1224" fmla="*/ 447841 w 874378"/>
                    <a:gd name="connsiteY1224" fmla="*/ 60526 h 1192567"/>
                    <a:gd name="connsiteX1225" fmla="*/ 448690 w 874378"/>
                    <a:gd name="connsiteY1225" fmla="*/ 61401 h 1192567"/>
                    <a:gd name="connsiteX1226" fmla="*/ 449566 w 874378"/>
                    <a:gd name="connsiteY1226" fmla="*/ 59677 h 1192567"/>
                    <a:gd name="connsiteX1227" fmla="*/ 450415 w 874378"/>
                    <a:gd name="connsiteY1227" fmla="*/ 59677 h 1192567"/>
                    <a:gd name="connsiteX1228" fmla="*/ 449566 w 874378"/>
                    <a:gd name="connsiteY1228" fmla="*/ 57981 h 1192567"/>
                    <a:gd name="connsiteX1229" fmla="*/ 450415 w 874378"/>
                    <a:gd name="connsiteY1229" fmla="*/ 57132 h 1192567"/>
                    <a:gd name="connsiteX1230" fmla="*/ 451264 w 874378"/>
                    <a:gd name="connsiteY1230" fmla="*/ 57132 h 1192567"/>
                    <a:gd name="connsiteX1231" fmla="*/ 451264 w 874378"/>
                    <a:gd name="connsiteY1231" fmla="*/ 56284 h 1192567"/>
                    <a:gd name="connsiteX1232" fmla="*/ 452113 w 874378"/>
                    <a:gd name="connsiteY1232" fmla="*/ 54561 h 1192567"/>
                    <a:gd name="connsiteX1233" fmla="*/ 452113 w 874378"/>
                    <a:gd name="connsiteY1233" fmla="*/ 53712 h 1192567"/>
                    <a:gd name="connsiteX1234" fmla="*/ 452962 w 874378"/>
                    <a:gd name="connsiteY1234" fmla="*/ 53712 h 1192567"/>
                    <a:gd name="connsiteX1235" fmla="*/ 452962 w 874378"/>
                    <a:gd name="connsiteY1235" fmla="*/ 54561 h 1192567"/>
                    <a:gd name="connsiteX1236" fmla="*/ 453811 w 874378"/>
                    <a:gd name="connsiteY1236" fmla="*/ 53712 h 1192567"/>
                    <a:gd name="connsiteX1237" fmla="*/ 454686 w 874378"/>
                    <a:gd name="connsiteY1237" fmla="*/ 53712 h 1192567"/>
                    <a:gd name="connsiteX1238" fmla="*/ 454686 w 874378"/>
                    <a:gd name="connsiteY1238" fmla="*/ 54561 h 1192567"/>
                    <a:gd name="connsiteX1239" fmla="*/ 454686 w 874378"/>
                    <a:gd name="connsiteY1239" fmla="*/ 55409 h 1192567"/>
                    <a:gd name="connsiteX1240" fmla="*/ 453811 w 874378"/>
                    <a:gd name="connsiteY1240" fmla="*/ 55409 h 1192567"/>
                    <a:gd name="connsiteX1241" fmla="*/ 454686 w 874378"/>
                    <a:gd name="connsiteY1241" fmla="*/ 56284 h 1192567"/>
                    <a:gd name="connsiteX1242" fmla="*/ 454686 w 874378"/>
                    <a:gd name="connsiteY1242" fmla="*/ 57132 h 1192567"/>
                    <a:gd name="connsiteX1243" fmla="*/ 454686 w 874378"/>
                    <a:gd name="connsiteY1243" fmla="*/ 57981 h 1192567"/>
                    <a:gd name="connsiteX1244" fmla="*/ 454686 w 874378"/>
                    <a:gd name="connsiteY1244" fmla="*/ 57132 h 1192567"/>
                    <a:gd name="connsiteX1245" fmla="*/ 454686 w 874378"/>
                    <a:gd name="connsiteY1245" fmla="*/ 56284 h 1192567"/>
                    <a:gd name="connsiteX1246" fmla="*/ 453811 w 874378"/>
                    <a:gd name="connsiteY1246" fmla="*/ 57132 h 1192567"/>
                    <a:gd name="connsiteX1247" fmla="*/ 454686 w 874378"/>
                    <a:gd name="connsiteY1247" fmla="*/ 58829 h 1192567"/>
                    <a:gd name="connsiteX1248" fmla="*/ 455535 w 874378"/>
                    <a:gd name="connsiteY1248" fmla="*/ 59677 h 1192567"/>
                    <a:gd name="connsiteX1249" fmla="*/ 452962 w 874378"/>
                    <a:gd name="connsiteY1249" fmla="*/ 61401 h 1192567"/>
                    <a:gd name="connsiteX1250" fmla="*/ 453811 w 874378"/>
                    <a:gd name="connsiteY1250" fmla="*/ 61401 h 1192567"/>
                    <a:gd name="connsiteX1251" fmla="*/ 455535 w 874378"/>
                    <a:gd name="connsiteY1251" fmla="*/ 59677 h 1192567"/>
                    <a:gd name="connsiteX1252" fmla="*/ 455535 w 874378"/>
                    <a:gd name="connsiteY1252" fmla="*/ 62249 h 1192567"/>
                    <a:gd name="connsiteX1253" fmla="*/ 455535 w 874378"/>
                    <a:gd name="connsiteY1253" fmla="*/ 63946 h 1192567"/>
                    <a:gd name="connsiteX1254" fmla="*/ 456384 w 874378"/>
                    <a:gd name="connsiteY1254" fmla="*/ 64794 h 1192567"/>
                    <a:gd name="connsiteX1255" fmla="*/ 457233 w 874378"/>
                    <a:gd name="connsiteY1255" fmla="*/ 64794 h 1192567"/>
                    <a:gd name="connsiteX1256" fmla="*/ 458082 w 874378"/>
                    <a:gd name="connsiteY1256" fmla="*/ 64794 h 1192567"/>
                    <a:gd name="connsiteX1257" fmla="*/ 457233 w 874378"/>
                    <a:gd name="connsiteY1257" fmla="*/ 63946 h 1192567"/>
                    <a:gd name="connsiteX1258" fmla="*/ 456384 w 874378"/>
                    <a:gd name="connsiteY1258" fmla="*/ 64794 h 1192567"/>
                    <a:gd name="connsiteX1259" fmla="*/ 455535 w 874378"/>
                    <a:gd name="connsiteY1259" fmla="*/ 63946 h 1192567"/>
                    <a:gd name="connsiteX1260" fmla="*/ 455535 w 874378"/>
                    <a:gd name="connsiteY1260" fmla="*/ 62249 h 1192567"/>
                    <a:gd name="connsiteX1261" fmla="*/ 456384 w 874378"/>
                    <a:gd name="connsiteY1261" fmla="*/ 60526 h 1192567"/>
                    <a:gd name="connsiteX1262" fmla="*/ 455535 w 874378"/>
                    <a:gd name="connsiteY1262" fmla="*/ 57981 h 1192567"/>
                    <a:gd name="connsiteX1263" fmla="*/ 455535 w 874378"/>
                    <a:gd name="connsiteY1263" fmla="*/ 55409 h 1192567"/>
                    <a:gd name="connsiteX1264" fmla="*/ 455535 w 874378"/>
                    <a:gd name="connsiteY1264" fmla="*/ 53712 h 1192567"/>
                    <a:gd name="connsiteX1265" fmla="*/ 456384 w 874378"/>
                    <a:gd name="connsiteY1265" fmla="*/ 52864 h 1192567"/>
                    <a:gd name="connsiteX1266" fmla="*/ 456384 w 874378"/>
                    <a:gd name="connsiteY1266" fmla="*/ 51167 h 1192567"/>
                    <a:gd name="connsiteX1267" fmla="*/ 457233 w 874378"/>
                    <a:gd name="connsiteY1267" fmla="*/ 50292 h 1192567"/>
                    <a:gd name="connsiteX1268" fmla="*/ 458082 w 874378"/>
                    <a:gd name="connsiteY1268" fmla="*/ 47747 h 1192567"/>
                    <a:gd name="connsiteX1269" fmla="*/ 458931 w 874378"/>
                    <a:gd name="connsiteY1269" fmla="*/ 46899 h 1192567"/>
                    <a:gd name="connsiteX1270" fmla="*/ 458082 w 874378"/>
                    <a:gd name="connsiteY1270" fmla="*/ 45202 h 1192567"/>
                    <a:gd name="connsiteX1271" fmla="*/ 458082 w 874378"/>
                    <a:gd name="connsiteY1271" fmla="*/ 46051 h 1192567"/>
                    <a:gd name="connsiteX1272" fmla="*/ 458082 w 874378"/>
                    <a:gd name="connsiteY1272" fmla="*/ 45202 h 1192567"/>
                    <a:gd name="connsiteX1273" fmla="*/ 458082 w 874378"/>
                    <a:gd name="connsiteY1273" fmla="*/ 45176 h 1192567"/>
                    <a:gd name="connsiteX1274" fmla="*/ 457233 w 874378"/>
                    <a:gd name="connsiteY1274" fmla="*/ 44327 h 1192567"/>
                    <a:gd name="connsiteX1275" fmla="*/ 457658 w 874378"/>
                    <a:gd name="connsiteY1275" fmla="*/ 44327 h 1192567"/>
                    <a:gd name="connsiteX1276" fmla="*/ 457233 w 874378"/>
                    <a:gd name="connsiteY1276" fmla="*/ 43479 h 1192567"/>
                    <a:gd name="connsiteX1277" fmla="*/ 458082 w 874378"/>
                    <a:gd name="connsiteY1277" fmla="*/ 41782 h 1192567"/>
                    <a:gd name="connsiteX1278" fmla="*/ 458082 w 874378"/>
                    <a:gd name="connsiteY1278" fmla="*/ 40934 h 1192567"/>
                    <a:gd name="connsiteX1279" fmla="*/ 458931 w 874378"/>
                    <a:gd name="connsiteY1279" fmla="*/ 40934 h 1192567"/>
                    <a:gd name="connsiteX1280" fmla="*/ 459780 w 874378"/>
                    <a:gd name="connsiteY1280" fmla="*/ 41782 h 1192567"/>
                    <a:gd name="connsiteX1281" fmla="*/ 458931 w 874378"/>
                    <a:gd name="connsiteY1281" fmla="*/ 43479 h 1192567"/>
                    <a:gd name="connsiteX1282" fmla="*/ 459780 w 874378"/>
                    <a:gd name="connsiteY1282" fmla="*/ 44327 h 1192567"/>
                    <a:gd name="connsiteX1283" fmla="*/ 458931 w 874378"/>
                    <a:gd name="connsiteY1283" fmla="*/ 45202 h 1192567"/>
                    <a:gd name="connsiteX1284" fmla="*/ 458082 w 874378"/>
                    <a:gd name="connsiteY1284" fmla="*/ 49444 h 1192567"/>
                    <a:gd name="connsiteX1285" fmla="*/ 459780 w 874378"/>
                    <a:gd name="connsiteY1285" fmla="*/ 52864 h 1192567"/>
                    <a:gd name="connsiteX1286" fmla="*/ 458931 w 874378"/>
                    <a:gd name="connsiteY1286" fmla="*/ 54561 h 1192567"/>
                    <a:gd name="connsiteX1287" fmla="*/ 458082 w 874378"/>
                    <a:gd name="connsiteY1287" fmla="*/ 56284 h 1192567"/>
                    <a:gd name="connsiteX1288" fmla="*/ 458082 w 874378"/>
                    <a:gd name="connsiteY1288" fmla="*/ 57132 h 1192567"/>
                    <a:gd name="connsiteX1289" fmla="*/ 458082 w 874378"/>
                    <a:gd name="connsiteY1289" fmla="*/ 57981 h 1192567"/>
                    <a:gd name="connsiteX1290" fmla="*/ 458931 w 874378"/>
                    <a:gd name="connsiteY1290" fmla="*/ 57981 h 1192567"/>
                    <a:gd name="connsiteX1291" fmla="*/ 459780 w 874378"/>
                    <a:gd name="connsiteY1291" fmla="*/ 57981 h 1192567"/>
                    <a:gd name="connsiteX1292" fmla="*/ 459780 w 874378"/>
                    <a:gd name="connsiteY1292" fmla="*/ 58829 h 1192567"/>
                    <a:gd name="connsiteX1293" fmla="*/ 458931 w 874378"/>
                    <a:gd name="connsiteY1293" fmla="*/ 60526 h 1192567"/>
                    <a:gd name="connsiteX1294" fmla="*/ 459780 w 874378"/>
                    <a:gd name="connsiteY1294" fmla="*/ 60526 h 1192567"/>
                    <a:gd name="connsiteX1295" fmla="*/ 459780 w 874378"/>
                    <a:gd name="connsiteY1295" fmla="*/ 58829 h 1192567"/>
                    <a:gd name="connsiteX1296" fmla="*/ 460656 w 874378"/>
                    <a:gd name="connsiteY1296" fmla="*/ 58829 h 1192567"/>
                    <a:gd name="connsiteX1297" fmla="*/ 459780 w 874378"/>
                    <a:gd name="connsiteY1297" fmla="*/ 58829 h 1192567"/>
                    <a:gd name="connsiteX1298" fmla="*/ 459780 w 874378"/>
                    <a:gd name="connsiteY1298" fmla="*/ 57981 h 1192567"/>
                    <a:gd name="connsiteX1299" fmla="*/ 458931 w 874378"/>
                    <a:gd name="connsiteY1299" fmla="*/ 57132 h 1192567"/>
                    <a:gd name="connsiteX1300" fmla="*/ 458931 w 874378"/>
                    <a:gd name="connsiteY1300" fmla="*/ 56284 h 1192567"/>
                    <a:gd name="connsiteX1301" fmla="*/ 459780 w 874378"/>
                    <a:gd name="connsiteY1301" fmla="*/ 55409 h 1192567"/>
                    <a:gd name="connsiteX1302" fmla="*/ 461505 w 874378"/>
                    <a:gd name="connsiteY1302" fmla="*/ 56284 h 1192567"/>
                    <a:gd name="connsiteX1303" fmla="*/ 462354 w 874378"/>
                    <a:gd name="connsiteY1303" fmla="*/ 55409 h 1192567"/>
                    <a:gd name="connsiteX1304" fmla="*/ 459780 w 874378"/>
                    <a:gd name="connsiteY1304" fmla="*/ 54561 h 1192567"/>
                    <a:gd name="connsiteX1305" fmla="*/ 460656 w 874378"/>
                    <a:gd name="connsiteY1305" fmla="*/ 52016 h 1192567"/>
                    <a:gd name="connsiteX1306" fmla="*/ 462354 w 874378"/>
                    <a:gd name="connsiteY1306" fmla="*/ 53712 h 1192567"/>
                    <a:gd name="connsiteX1307" fmla="*/ 462354 w 874378"/>
                    <a:gd name="connsiteY1307" fmla="*/ 54561 h 1192567"/>
                    <a:gd name="connsiteX1308" fmla="*/ 462354 w 874378"/>
                    <a:gd name="connsiteY1308" fmla="*/ 55409 h 1192567"/>
                    <a:gd name="connsiteX1309" fmla="*/ 461505 w 874378"/>
                    <a:gd name="connsiteY1309" fmla="*/ 56284 h 1192567"/>
                    <a:gd name="connsiteX1310" fmla="*/ 459780 w 874378"/>
                    <a:gd name="connsiteY1310" fmla="*/ 57132 h 1192567"/>
                    <a:gd name="connsiteX1311" fmla="*/ 461505 w 874378"/>
                    <a:gd name="connsiteY1311" fmla="*/ 56284 h 1192567"/>
                    <a:gd name="connsiteX1312" fmla="*/ 461505 w 874378"/>
                    <a:gd name="connsiteY1312" fmla="*/ 57132 h 1192567"/>
                    <a:gd name="connsiteX1313" fmla="*/ 463203 w 874378"/>
                    <a:gd name="connsiteY1313" fmla="*/ 55409 h 1192567"/>
                    <a:gd name="connsiteX1314" fmla="*/ 463203 w 874378"/>
                    <a:gd name="connsiteY1314" fmla="*/ 52864 h 1192567"/>
                    <a:gd name="connsiteX1315" fmla="*/ 461505 w 874378"/>
                    <a:gd name="connsiteY1315" fmla="*/ 51167 h 1192567"/>
                    <a:gd name="connsiteX1316" fmla="*/ 460656 w 874378"/>
                    <a:gd name="connsiteY1316" fmla="*/ 50292 h 1192567"/>
                    <a:gd name="connsiteX1317" fmla="*/ 460656 w 874378"/>
                    <a:gd name="connsiteY1317" fmla="*/ 49444 h 1192567"/>
                    <a:gd name="connsiteX1318" fmla="*/ 460656 w 874378"/>
                    <a:gd name="connsiteY1318" fmla="*/ 48596 h 1192567"/>
                    <a:gd name="connsiteX1319" fmla="*/ 461505 w 874378"/>
                    <a:gd name="connsiteY1319" fmla="*/ 47747 h 1192567"/>
                    <a:gd name="connsiteX1320" fmla="*/ 461505 w 874378"/>
                    <a:gd name="connsiteY1320" fmla="*/ 51167 h 1192567"/>
                    <a:gd name="connsiteX1321" fmla="*/ 462354 w 874378"/>
                    <a:gd name="connsiteY1321" fmla="*/ 48596 h 1192567"/>
                    <a:gd name="connsiteX1322" fmla="*/ 463203 w 874378"/>
                    <a:gd name="connsiteY1322" fmla="*/ 49444 h 1192567"/>
                    <a:gd name="connsiteX1323" fmla="*/ 464052 w 874378"/>
                    <a:gd name="connsiteY1323" fmla="*/ 51167 h 1192567"/>
                    <a:gd name="connsiteX1324" fmla="*/ 463203 w 874378"/>
                    <a:gd name="connsiteY1324" fmla="*/ 50292 h 1192567"/>
                    <a:gd name="connsiteX1325" fmla="*/ 462354 w 874378"/>
                    <a:gd name="connsiteY1325" fmla="*/ 51167 h 1192567"/>
                    <a:gd name="connsiteX1326" fmla="*/ 463203 w 874378"/>
                    <a:gd name="connsiteY1326" fmla="*/ 51167 h 1192567"/>
                    <a:gd name="connsiteX1327" fmla="*/ 462354 w 874378"/>
                    <a:gd name="connsiteY1327" fmla="*/ 52016 h 1192567"/>
                    <a:gd name="connsiteX1328" fmla="*/ 462354 w 874378"/>
                    <a:gd name="connsiteY1328" fmla="*/ 52864 h 1192567"/>
                    <a:gd name="connsiteX1329" fmla="*/ 463203 w 874378"/>
                    <a:gd name="connsiteY1329" fmla="*/ 52016 h 1192567"/>
                    <a:gd name="connsiteX1330" fmla="*/ 463203 w 874378"/>
                    <a:gd name="connsiteY1330" fmla="*/ 52864 h 1192567"/>
                    <a:gd name="connsiteX1331" fmla="*/ 463203 w 874378"/>
                    <a:gd name="connsiteY1331" fmla="*/ 57132 h 1192567"/>
                    <a:gd name="connsiteX1332" fmla="*/ 463203 w 874378"/>
                    <a:gd name="connsiteY1332" fmla="*/ 58829 h 1192567"/>
                    <a:gd name="connsiteX1333" fmla="*/ 461505 w 874378"/>
                    <a:gd name="connsiteY1333" fmla="*/ 61401 h 1192567"/>
                    <a:gd name="connsiteX1334" fmla="*/ 463203 w 874378"/>
                    <a:gd name="connsiteY1334" fmla="*/ 59677 h 1192567"/>
                    <a:gd name="connsiteX1335" fmla="*/ 464052 w 874378"/>
                    <a:gd name="connsiteY1335" fmla="*/ 57132 h 1192567"/>
                    <a:gd name="connsiteX1336" fmla="*/ 463203 w 874378"/>
                    <a:gd name="connsiteY1336" fmla="*/ 56284 h 1192567"/>
                    <a:gd name="connsiteX1337" fmla="*/ 464901 w 874378"/>
                    <a:gd name="connsiteY1337" fmla="*/ 55409 h 1192567"/>
                    <a:gd name="connsiteX1338" fmla="*/ 466625 w 874378"/>
                    <a:gd name="connsiteY1338" fmla="*/ 57132 h 1192567"/>
                    <a:gd name="connsiteX1339" fmla="*/ 466625 w 874378"/>
                    <a:gd name="connsiteY1339" fmla="*/ 58829 h 1192567"/>
                    <a:gd name="connsiteX1340" fmla="*/ 466625 w 874378"/>
                    <a:gd name="connsiteY1340" fmla="*/ 57132 h 1192567"/>
                    <a:gd name="connsiteX1341" fmla="*/ 469172 w 874378"/>
                    <a:gd name="connsiteY1341" fmla="*/ 57132 h 1192567"/>
                    <a:gd name="connsiteX1342" fmla="*/ 470021 w 874378"/>
                    <a:gd name="connsiteY1342" fmla="*/ 56284 h 1192567"/>
                    <a:gd name="connsiteX1343" fmla="*/ 470870 w 874378"/>
                    <a:gd name="connsiteY1343" fmla="*/ 56284 h 1192567"/>
                    <a:gd name="connsiteX1344" fmla="*/ 471746 w 874378"/>
                    <a:gd name="connsiteY1344" fmla="*/ 57132 h 1192567"/>
                    <a:gd name="connsiteX1345" fmla="*/ 473444 w 874378"/>
                    <a:gd name="connsiteY1345" fmla="*/ 58829 h 1192567"/>
                    <a:gd name="connsiteX1346" fmla="*/ 475142 w 874378"/>
                    <a:gd name="connsiteY1346" fmla="*/ 58829 h 1192567"/>
                    <a:gd name="connsiteX1347" fmla="*/ 475991 w 874378"/>
                    <a:gd name="connsiteY1347" fmla="*/ 60526 h 1192567"/>
                    <a:gd name="connsiteX1348" fmla="*/ 476866 w 874378"/>
                    <a:gd name="connsiteY1348" fmla="*/ 60526 h 1192567"/>
                    <a:gd name="connsiteX1349" fmla="*/ 475991 w 874378"/>
                    <a:gd name="connsiteY1349" fmla="*/ 58829 h 1192567"/>
                    <a:gd name="connsiteX1350" fmla="*/ 475991 w 874378"/>
                    <a:gd name="connsiteY1350" fmla="*/ 57981 h 1192567"/>
                    <a:gd name="connsiteX1351" fmla="*/ 476866 w 874378"/>
                    <a:gd name="connsiteY1351" fmla="*/ 56284 h 1192567"/>
                    <a:gd name="connsiteX1352" fmla="*/ 478564 w 874378"/>
                    <a:gd name="connsiteY1352" fmla="*/ 55409 h 1192567"/>
                    <a:gd name="connsiteX1353" fmla="*/ 479413 w 874378"/>
                    <a:gd name="connsiteY1353" fmla="*/ 57132 h 1192567"/>
                    <a:gd name="connsiteX1354" fmla="*/ 477715 w 874378"/>
                    <a:gd name="connsiteY1354" fmla="*/ 57132 h 1192567"/>
                    <a:gd name="connsiteX1355" fmla="*/ 477715 w 874378"/>
                    <a:gd name="connsiteY1355" fmla="*/ 57981 h 1192567"/>
                    <a:gd name="connsiteX1356" fmla="*/ 477715 w 874378"/>
                    <a:gd name="connsiteY1356" fmla="*/ 59677 h 1192567"/>
                    <a:gd name="connsiteX1357" fmla="*/ 478564 w 874378"/>
                    <a:gd name="connsiteY1357" fmla="*/ 60526 h 1192567"/>
                    <a:gd name="connsiteX1358" fmla="*/ 477715 w 874378"/>
                    <a:gd name="connsiteY1358" fmla="*/ 58829 h 1192567"/>
                    <a:gd name="connsiteX1359" fmla="*/ 478564 w 874378"/>
                    <a:gd name="connsiteY1359" fmla="*/ 57981 h 1192567"/>
                    <a:gd name="connsiteX1360" fmla="*/ 479413 w 874378"/>
                    <a:gd name="connsiteY1360" fmla="*/ 59677 h 1192567"/>
                    <a:gd name="connsiteX1361" fmla="*/ 481111 w 874378"/>
                    <a:gd name="connsiteY1361" fmla="*/ 59677 h 1192567"/>
                    <a:gd name="connsiteX1362" fmla="*/ 479413 w 874378"/>
                    <a:gd name="connsiteY1362" fmla="*/ 59677 h 1192567"/>
                    <a:gd name="connsiteX1363" fmla="*/ 478564 w 874378"/>
                    <a:gd name="connsiteY1363" fmla="*/ 57981 h 1192567"/>
                    <a:gd name="connsiteX1364" fmla="*/ 483685 w 874378"/>
                    <a:gd name="connsiteY1364" fmla="*/ 57132 h 1192567"/>
                    <a:gd name="connsiteX1365" fmla="*/ 482836 w 874378"/>
                    <a:gd name="connsiteY1365" fmla="*/ 57132 h 1192567"/>
                    <a:gd name="connsiteX1366" fmla="*/ 481111 w 874378"/>
                    <a:gd name="connsiteY1366" fmla="*/ 57132 h 1192567"/>
                    <a:gd name="connsiteX1367" fmla="*/ 481111 w 874378"/>
                    <a:gd name="connsiteY1367" fmla="*/ 56284 h 1192567"/>
                    <a:gd name="connsiteX1368" fmla="*/ 481960 w 874378"/>
                    <a:gd name="connsiteY1368" fmla="*/ 55409 h 1192567"/>
                    <a:gd name="connsiteX1369" fmla="*/ 484534 w 874378"/>
                    <a:gd name="connsiteY1369" fmla="*/ 52016 h 1192567"/>
                    <a:gd name="connsiteX1370" fmla="*/ 486232 w 874378"/>
                    <a:gd name="connsiteY1370" fmla="*/ 51167 h 1192567"/>
                    <a:gd name="connsiteX1371" fmla="*/ 487956 w 874378"/>
                    <a:gd name="connsiteY1371" fmla="*/ 52864 h 1192567"/>
                    <a:gd name="connsiteX1372" fmla="*/ 487081 w 874378"/>
                    <a:gd name="connsiteY1372" fmla="*/ 50292 h 1192567"/>
                    <a:gd name="connsiteX1373" fmla="*/ 488805 w 874378"/>
                    <a:gd name="connsiteY1373" fmla="*/ 52016 h 1192567"/>
                    <a:gd name="connsiteX1374" fmla="*/ 487956 w 874378"/>
                    <a:gd name="connsiteY1374" fmla="*/ 50292 h 1192567"/>
                    <a:gd name="connsiteX1375" fmla="*/ 487956 w 874378"/>
                    <a:gd name="connsiteY1375" fmla="*/ 49444 h 1192567"/>
                    <a:gd name="connsiteX1376" fmla="*/ 489654 w 874378"/>
                    <a:gd name="connsiteY1376" fmla="*/ 49444 h 1192567"/>
                    <a:gd name="connsiteX1377" fmla="*/ 488805 w 874378"/>
                    <a:gd name="connsiteY1377" fmla="*/ 49444 h 1192567"/>
                    <a:gd name="connsiteX1378" fmla="*/ 487956 w 874378"/>
                    <a:gd name="connsiteY1378" fmla="*/ 48596 h 1192567"/>
                    <a:gd name="connsiteX1379" fmla="*/ 489654 w 874378"/>
                    <a:gd name="connsiteY1379" fmla="*/ 47747 h 1192567"/>
                    <a:gd name="connsiteX1380" fmla="*/ 491352 w 874378"/>
                    <a:gd name="connsiteY1380" fmla="*/ 48596 h 1192567"/>
                    <a:gd name="connsiteX1381" fmla="*/ 491352 w 874378"/>
                    <a:gd name="connsiteY1381" fmla="*/ 47747 h 1192567"/>
                    <a:gd name="connsiteX1382" fmla="*/ 490503 w 874378"/>
                    <a:gd name="connsiteY1382" fmla="*/ 47747 h 1192567"/>
                    <a:gd name="connsiteX1383" fmla="*/ 493050 w 874378"/>
                    <a:gd name="connsiteY1383" fmla="*/ 47747 h 1192567"/>
                    <a:gd name="connsiteX1384" fmla="*/ 492201 w 874378"/>
                    <a:gd name="connsiteY1384" fmla="*/ 47747 h 1192567"/>
                    <a:gd name="connsiteX1385" fmla="*/ 493926 w 874378"/>
                    <a:gd name="connsiteY1385" fmla="*/ 47747 h 1192567"/>
                    <a:gd name="connsiteX1386" fmla="*/ 494775 w 874378"/>
                    <a:gd name="connsiteY1386" fmla="*/ 47747 h 1192567"/>
                    <a:gd name="connsiteX1387" fmla="*/ 495624 w 874378"/>
                    <a:gd name="connsiteY1387" fmla="*/ 49444 h 1192567"/>
                    <a:gd name="connsiteX1388" fmla="*/ 493926 w 874378"/>
                    <a:gd name="connsiteY1388" fmla="*/ 50292 h 1192567"/>
                    <a:gd name="connsiteX1389" fmla="*/ 493926 w 874378"/>
                    <a:gd name="connsiteY1389" fmla="*/ 49444 h 1192567"/>
                    <a:gd name="connsiteX1390" fmla="*/ 492201 w 874378"/>
                    <a:gd name="connsiteY1390" fmla="*/ 52016 h 1192567"/>
                    <a:gd name="connsiteX1391" fmla="*/ 493050 w 874378"/>
                    <a:gd name="connsiteY1391" fmla="*/ 57132 h 1192567"/>
                    <a:gd name="connsiteX1392" fmla="*/ 491352 w 874378"/>
                    <a:gd name="connsiteY1392" fmla="*/ 56284 h 1192567"/>
                    <a:gd name="connsiteX1393" fmla="*/ 491352 w 874378"/>
                    <a:gd name="connsiteY1393" fmla="*/ 52864 h 1192567"/>
                    <a:gd name="connsiteX1394" fmla="*/ 490503 w 874378"/>
                    <a:gd name="connsiteY1394" fmla="*/ 54561 h 1192567"/>
                    <a:gd name="connsiteX1395" fmla="*/ 490503 w 874378"/>
                    <a:gd name="connsiteY1395" fmla="*/ 57132 h 1192567"/>
                    <a:gd name="connsiteX1396" fmla="*/ 487956 w 874378"/>
                    <a:gd name="connsiteY1396" fmla="*/ 56284 h 1192567"/>
                    <a:gd name="connsiteX1397" fmla="*/ 485383 w 874378"/>
                    <a:gd name="connsiteY1397" fmla="*/ 56284 h 1192567"/>
                    <a:gd name="connsiteX1398" fmla="*/ 487081 w 874378"/>
                    <a:gd name="connsiteY1398" fmla="*/ 56284 h 1192567"/>
                    <a:gd name="connsiteX1399" fmla="*/ 489654 w 874378"/>
                    <a:gd name="connsiteY1399" fmla="*/ 57981 h 1192567"/>
                    <a:gd name="connsiteX1400" fmla="*/ 490503 w 874378"/>
                    <a:gd name="connsiteY1400" fmla="*/ 57981 h 1192567"/>
                    <a:gd name="connsiteX1401" fmla="*/ 489654 w 874378"/>
                    <a:gd name="connsiteY1401" fmla="*/ 57981 h 1192567"/>
                    <a:gd name="connsiteX1402" fmla="*/ 487956 w 874378"/>
                    <a:gd name="connsiteY1402" fmla="*/ 57981 h 1192567"/>
                    <a:gd name="connsiteX1403" fmla="*/ 487081 w 874378"/>
                    <a:gd name="connsiteY1403" fmla="*/ 57981 h 1192567"/>
                    <a:gd name="connsiteX1404" fmla="*/ 488805 w 874378"/>
                    <a:gd name="connsiteY1404" fmla="*/ 58829 h 1192567"/>
                    <a:gd name="connsiteX1405" fmla="*/ 487956 w 874378"/>
                    <a:gd name="connsiteY1405" fmla="*/ 59677 h 1192567"/>
                    <a:gd name="connsiteX1406" fmla="*/ 487081 w 874378"/>
                    <a:gd name="connsiteY1406" fmla="*/ 60526 h 1192567"/>
                    <a:gd name="connsiteX1407" fmla="*/ 485383 w 874378"/>
                    <a:gd name="connsiteY1407" fmla="*/ 61401 h 1192567"/>
                    <a:gd name="connsiteX1408" fmla="*/ 487081 w 874378"/>
                    <a:gd name="connsiteY1408" fmla="*/ 61401 h 1192567"/>
                    <a:gd name="connsiteX1409" fmla="*/ 486232 w 874378"/>
                    <a:gd name="connsiteY1409" fmla="*/ 63097 h 1192567"/>
                    <a:gd name="connsiteX1410" fmla="*/ 486232 w 874378"/>
                    <a:gd name="connsiteY1410" fmla="*/ 63946 h 1192567"/>
                    <a:gd name="connsiteX1411" fmla="*/ 484534 w 874378"/>
                    <a:gd name="connsiteY1411" fmla="*/ 64794 h 1192567"/>
                    <a:gd name="connsiteX1412" fmla="*/ 482836 w 874378"/>
                    <a:gd name="connsiteY1412" fmla="*/ 64794 h 1192567"/>
                    <a:gd name="connsiteX1413" fmla="*/ 483685 w 874378"/>
                    <a:gd name="connsiteY1413" fmla="*/ 66491 h 1192567"/>
                    <a:gd name="connsiteX1414" fmla="*/ 482836 w 874378"/>
                    <a:gd name="connsiteY1414" fmla="*/ 68214 h 1192567"/>
                    <a:gd name="connsiteX1415" fmla="*/ 483685 w 874378"/>
                    <a:gd name="connsiteY1415" fmla="*/ 69911 h 1192567"/>
                    <a:gd name="connsiteX1416" fmla="*/ 483685 w 874378"/>
                    <a:gd name="connsiteY1416" fmla="*/ 72456 h 1192567"/>
                    <a:gd name="connsiteX1417" fmla="*/ 484534 w 874378"/>
                    <a:gd name="connsiteY1417" fmla="*/ 73331 h 1192567"/>
                    <a:gd name="connsiteX1418" fmla="*/ 484534 w 874378"/>
                    <a:gd name="connsiteY1418" fmla="*/ 72456 h 1192567"/>
                    <a:gd name="connsiteX1419" fmla="*/ 486232 w 874378"/>
                    <a:gd name="connsiteY1419" fmla="*/ 72456 h 1192567"/>
                    <a:gd name="connsiteX1420" fmla="*/ 487956 w 874378"/>
                    <a:gd name="connsiteY1420" fmla="*/ 71608 h 1192567"/>
                    <a:gd name="connsiteX1421" fmla="*/ 489654 w 874378"/>
                    <a:gd name="connsiteY1421" fmla="*/ 73331 h 1192567"/>
                    <a:gd name="connsiteX1422" fmla="*/ 490503 w 874378"/>
                    <a:gd name="connsiteY1422" fmla="*/ 75028 h 1192567"/>
                    <a:gd name="connsiteX1423" fmla="*/ 490503 w 874378"/>
                    <a:gd name="connsiteY1423" fmla="*/ 74179 h 1192567"/>
                    <a:gd name="connsiteX1424" fmla="*/ 493050 w 874378"/>
                    <a:gd name="connsiteY1424" fmla="*/ 70759 h 1192567"/>
                    <a:gd name="connsiteX1425" fmla="*/ 493050 w 874378"/>
                    <a:gd name="connsiteY1425" fmla="*/ 68214 h 1192567"/>
                    <a:gd name="connsiteX1426" fmla="*/ 493926 w 874378"/>
                    <a:gd name="connsiteY1426" fmla="*/ 68214 h 1192567"/>
                    <a:gd name="connsiteX1427" fmla="*/ 496472 w 874378"/>
                    <a:gd name="connsiteY1427" fmla="*/ 70759 h 1192567"/>
                    <a:gd name="connsiteX1428" fmla="*/ 496472 w 874378"/>
                    <a:gd name="connsiteY1428" fmla="*/ 72456 h 1192567"/>
                    <a:gd name="connsiteX1429" fmla="*/ 497321 w 874378"/>
                    <a:gd name="connsiteY1429" fmla="*/ 74179 h 1192567"/>
                    <a:gd name="connsiteX1430" fmla="*/ 496472 w 874378"/>
                    <a:gd name="connsiteY1430" fmla="*/ 75028 h 1192567"/>
                    <a:gd name="connsiteX1431" fmla="*/ 497321 w 874378"/>
                    <a:gd name="connsiteY1431" fmla="*/ 75028 h 1192567"/>
                    <a:gd name="connsiteX1432" fmla="*/ 498170 w 874378"/>
                    <a:gd name="connsiteY1432" fmla="*/ 74179 h 1192567"/>
                    <a:gd name="connsiteX1433" fmla="*/ 496472 w 874378"/>
                    <a:gd name="connsiteY1433" fmla="*/ 71608 h 1192567"/>
                    <a:gd name="connsiteX1434" fmla="*/ 497321 w 874378"/>
                    <a:gd name="connsiteY1434" fmla="*/ 71608 h 1192567"/>
                    <a:gd name="connsiteX1435" fmla="*/ 499895 w 874378"/>
                    <a:gd name="connsiteY1435" fmla="*/ 75028 h 1192567"/>
                    <a:gd name="connsiteX1436" fmla="*/ 499019 w 874378"/>
                    <a:gd name="connsiteY1436" fmla="*/ 76724 h 1192567"/>
                    <a:gd name="connsiteX1437" fmla="*/ 496472 w 874378"/>
                    <a:gd name="connsiteY1437" fmla="*/ 79296 h 1192567"/>
                    <a:gd name="connsiteX1438" fmla="*/ 499019 w 874378"/>
                    <a:gd name="connsiteY1438" fmla="*/ 78448 h 1192567"/>
                    <a:gd name="connsiteX1439" fmla="*/ 499895 w 874378"/>
                    <a:gd name="connsiteY1439" fmla="*/ 75876 h 1192567"/>
                    <a:gd name="connsiteX1440" fmla="*/ 499895 w 874378"/>
                    <a:gd name="connsiteY1440" fmla="*/ 74179 h 1192567"/>
                    <a:gd name="connsiteX1441" fmla="*/ 499019 w 874378"/>
                    <a:gd name="connsiteY1441" fmla="*/ 73331 h 1192567"/>
                    <a:gd name="connsiteX1442" fmla="*/ 498170 w 874378"/>
                    <a:gd name="connsiteY1442" fmla="*/ 69911 h 1192567"/>
                    <a:gd name="connsiteX1443" fmla="*/ 498170 w 874378"/>
                    <a:gd name="connsiteY1443" fmla="*/ 69063 h 1192567"/>
                    <a:gd name="connsiteX1444" fmla="*/ 499895 w 874378"/>
                    <a:gd name="connsiteY1444" fmla="*/ 69063 h 1192567"/>
                    <a:gd name="connsiteX1445" fmla="*/ 499019 w 874378"/>
                    <a:gd name="connsiteY1445" fmla="*/ 68214 h 1192567"/>
                    <a:gd name="connsiteX1446" fmla="*/ 499895 w 874378"/>
                    <a:gd name="connsiteY1446" fmla="*/ 68214 h 1192567"/>
                    <a:gd name="connsiteX1447" fmla="*/ 499895 w 874378"/>
                    <a:gd name="connsiteY1447" fmla="*/ 69063 h 1192567"/>
                    <a:gd name="connsiteX1448" fmla="*/ 500744 w 874378"/>
                    <a:gd name="connsiteY1448" fmla="*/ 68214 h 1192567"/>
                    <a:gd name="connsiteX1449" fmla="*/ 501593 w 874378"/>
                    <a:gd name="connsiteY1449" fmla="*/ 66491 h 1192567"/>
                    <a:gd name="connsiteX1450" fmla="*/ 501593 w 874378"/>
                    <a:gd name="connsiteY1450" fmla="*/ 69911 h 1192567"/>
                    <a:gd name="connsiteX1451" fmla="*/ 500744 w 874378"/>
                    <a:gd name="connsiteY1451" fmla="*/ 73331 h 1192567"/>
                    <a:gd name="connsiteX1452" fmla="*/ 501593 w 874378"/>
                    <a:gd name="connsiteY1452" fmla="*/ 73331 h 1192567"/>
                    <a:gd name="connsiteX1453" fmla="*/ 501593 w 874378"/>
                    <a:gd name="connsiteY1453" fmla="*/ 75028 h 1192567"/>
                    <a:gd name="connsiteX1454" fmla="*/ 502442 w 874378"/>
                    <a:gd name="connsiteY1454" fmla="*/ 74179 h 1192567"/>
                    <a:gd name="connsiteX1455" fmla="*/ 503291 w 874378"/>
                    <a:gd name="connsiteY1455" fmla="*/ 73331 h 1192567"/>
                    <a:gd name="connsiteX1456" fmla="*/ 500744 w 874378"/>
                    <a:gd name="connsiteY1456" fmla="*/ 72456 h 1192567"/>
                    <a:gd name="connsiteX1457" fmla="*/ 502442 w 874378"/>
                    <a:gd name="connsiteY1457" fmla="*/ 71608 h 1192567"/>
                    <a:gd name="connsiteX1458" fmla="*/ 504140 w 874378"/>
                    <a:gd name="connsiteY1458" fmla="*/ 73331 h 1192567"/>
                    <a:gd name="connsiteX1459" fmla="*/ 503291 w 874378"/>
                    <a:gd name="connsiteY1459" fmla="*/ 70759 h 1192567"/>
                    <a:gd name="connsiteX1460" fmla="*/ 503291 w 874378"/>
                    <a:gd name="connsiteY1460" fmla="*/ 69911 h 1192567"/>
                    <a:gd name="connsiteX1461" fmla="*/ 506713 w 874378"/>
                    <a:gd name="connsiteY1461" fmla="*/ 67366 h 1192567"/>
                    <a:gd name="connsiteX1462" fmla="*/ 507562 w 874378"/>
                    <a:gd name="connsiteY1462" fmla="*/ 66491 h 1192567"/>
                    <a:gd name="connsiteX1463" fmla="*/ 508411 w 874378"/>
                    <a:gd name="connsiteY1463" fmla="*/ 66491 h 1192567"/>
                    <a:gd name="connsiteX1464" fmla="*/ 509260 w 874378"/>
                    <a:gd name="connsiteY1464" fmla="*/ 67366 h 1192567"/>
                    <a:gd name="connsiteX1465" fmla="*/ 509260 w 874378"/>
                    <a:gd name="connsiteY1465" fmla="*/ 66491 h 1192567"/>
                    <a:gd name="connsiteX1466" fmla="*/ 509260 w 874378"/>
                    <a:gd name="connsiteY1466" fmla="*/ 65643 h 1192567"/>
                    <a:gd name="connsiteX1467" fmla="*/ 509260 w 874378"/>
                    <a:gd name="connsiteY1467" fmla="*/ 69063 h 1192567"/>
                    <a:gd name="connsiteX1468" fmla="*/ 506713 w 874378"/>
                    <a:gd name="connsiteY1468" fmla="*/ 71608 h 1192567"/>
                    <a:gd name="connsiteX1469" fmla="*/ 506713 w 874378"/>
                    <a:gd name="connsiteY1469" fmla="*/ 73331 h 1192567"/>
                    <a:gd name="connsiteX1470" fmla="*/ 506713 w 874378"/>
                    <a:gd name="connsiteY1470" fmla="*/ 74179 h 1192567"/>
                    <a:gd name="connsiteX1471" fmla="*/ 505015 w 874378"/>
                    <a:gd name="connsiteY1471" fmla="*/ 74179 h 1192567"/>
                    <a:gd name="connsiteX1472" fmla="*/ 506713 w 874378"/>
                    <a:gd name="connsiteY1472" fmla="*/ 74179 h 1192567"/>
                    <a:gd name="connsiteX1473" fmla="*/ 507562 w 874378"/>
                    <a:gd name="connsiteY1473" fmla="*/ 72456 h 1192567"/>
                    <a:gd name="connsiteX1474" fmla="*/ 509260 w 874378"/>
                    <a:gd name="connsiteY1474" fmla="*/ 70759 h 1192567"/>
                    <a:gd name="connsiteX1475" fmla="*/ 509260 w 874378"/>
                    <a:gd name="connsiteY1475" fmla="*/ 69911 h 1192567"/>
                    <a:gd name="connsiteX1476" fmla="*/ 510136 w 874378"/>
                    <a:gd name="connsiteY1476" fmla="*/ 69911 h 1192567"/>
                    <a:gd name="connsiteX1477" fmla="*/ 510136 w 874378"/>
                    <a:gd name="connsiteY1477" fmla="*/ 69063 h 1192567"/>
                    <a:gd name="connsiteX1478" fmla="*/ 510136 w 874378"/>
                    <a:gd name="connsiteY1478" fmla="*/ 69911 h 1192567"/>
                    <a:gd name="connsiteX1479" fmla="*/ 510136 w 874378"/>
                    <a:gd name="connsiteY1479" fmla="*/ 70759 h 1192567"/>
                    <a:gd name="connsiteX1480" fmla="*/ 509260 w 874378"/>
                    <a:gd name="connsiteY1480" fmla="*/ 70759 h 1192567"/>
                    <a:gd name="connsiteX1481" fmla="*/ 510136 w 874378"/>
                    <a:gd name="connsiteY1481" fmla="*/ 71608 h 1192567"/>
                    <a:gd name="connsiteX1482" fmla="*/ 510985 w 874378"/>
                    <a:gd name="connsiteY1482" fmla="*/ 68214 h 1192567"/>
                    <a:gd name="connsiteX1483" fmla="*/ 511834 w 874378"/>
                    <a:gd name="connsiteY1483" fmla="*/ 66491 h 1192567"/>
                    <a:gd name="connsiteX1484" fmla="*/ 512683 w 874378"/>
                    <a:gd name="connsiteY1484" fmla="*/ 67366 h 1192567"/>
                    <a:gd name="connsiteX1485" fmla="*/ 513532 w 874378"/>
                    <a:gd name="connsiteY1485" fmla="*/ 69063 h 1192567"/>
                    <a:gd name="connsiteX1486" fmla="*/ 513532 w 874378"/>
                    <a:gd name="connsiteY1486" fmla="*/ 69911 h 1192567"/>
                    <a:gd name="connsiteX1487" fmla="*/ 514381 w 874378"/>
                    <a:gd name="connsiteY1487" fmla="*/ 70759 h 1192567"/>
                    <a:gd name="connsiteX1488" fmla="*/ 515230 w 874378"/>
                    <a:gd name="connsiteY1488" fmla="*/ 73331 h 1192567"/>
                    <a:gd name="connsiteX1489" fmla="*/ 516105 w 874378"/>
                    <a:gd name="connsiteY1489" fmla="*/ 75028 h 1192567"/>
                    <a:gd name="connsiteX1490" fmla="*/ 516105 w 874378"/>
                    <a:gd name="connsiteY1490" fmla="*/ 77573 h 1192567"/>
                    <a:gd name="connsiteX1491" fmla="*/ 514381 w 874378"/>
                    <a:gd name="connsiteY1491" fmla="*/ 80144 h 1192567"/>
                    <a:gd name="connsiteX1492" fmla="*/ 513532 w 874378"/>
                    <a:gd name="connsiteY1492" fmla="*/ 79296 h 1192567"/>
                    <a:gd name="connsiteX1493" fmla="*/ 512683 w 874378"/>
                    <a:gd name="connsiteY1493" fmla="*/ 77573 h 1192567"/>
                    <a:gd name="connsiteX1494" fmla="*/ 511834 w 874378"/>
                    <a:gd name="connsiteY1494" fmla="*/ 78448 h 1192567"/>
                    <a:gd name="connsiteX1495" fmla="*/ 510985 w 874378"/>
                    <a:gd name="connsiteY1495" fmla="*/ 77573 h 1192567"/>
                    <a:gd name="connsiteX1496" fmla="*/ 510985 w 874378"/>
                    <a:gd name="connsiteY1496" fmla="*/ 78448 h 1192567"/>
                    <a:gd name="connsiteX1497" fmla="*/ 509260 w 874378"/>
                    <a:gd name="connsiteY1497" fmla="*/ 78448 h 1192567"/>
                    <a:gd name="connsiteX1498" fmla="*/ 509260 w 874378"/>
                    <a:gd name="connsiteY1498" fmla="*/ 76724 h 1192567"/>
                    <a:gd name="connsiteX1499" fmla="*/ 508411 w 874378"/>
                    <a:gd name="connsiteY1499" fmla="*/ 78448 h 1192567"/>
                    <a:gd name="connsiteX1500" fmla="*/ 504140 w 874378"/>
                    <a:gd name="connsiteY1500" fmla="*/ 78448 h 1192567"/>
                    <a:gd name="connsiteX1501" fmla="*/ 503291 w 874378"/>
                    <a:gd name="connsiteY1501" fmla="*/ 77573 h 1192567"/>
                    <a:gd name="connsiteX1502" fmla="*/ 502442 w 874378"/>
                    <a:gd name="connsiteY1502" fmla="*/ 77573 h 1192567"/>
                    <a:gd name="connsiteX1503" fmla="*/ 503291 w 874378"/>
                    <a:gd name="connsiteY1503" fmla="*/ 77573 h 1192567"/>
                    <a:gd name="connsiteX1504" fmla="*/ 504140 w 874378"/>
                    <a:gd name="connsiteY1504" fmla="*/ 79296 h 1192567"/>
                    <a:gd name="connsiteX1505" fmla="*/ 502442 w 874378"/>
                    <a:gd name="connsiteY1505" fmla="*/ 81841 h 1192567"/>
                    <a:gd name="connsiteX1506" fmla="*/ 501593 w 874378"/>
                    <a:gd name="connsiteY1506" fmla="*/ 81841 h 1192567"/>
                    <a:gd name="connsiteX1507" fmla="*/ 500744 w 874378"/>
                    <a:gd name="connsiteY1507" fmla="*/ 82689 h 1192567"/>
                    <a:gd name="connsiteX1508" fmla="*/ 499019 w 874378"/>
                    <a:gd name="connsiteY1508" fmla="*/ 80993 h 1192567"/>
                    <a:gd name="connsiteX1509" fmla="*/ 497321 w 874378"/>
                    <a:gd name="connsiteY1509" fmla="*/ 82689 h 1192567"/>
                    <a:gd name="connsiteX1510" fmla="*/ 499019 w 874378"/>
                    <a:gd name="connsiteY1510" fmla="*/ 80993 h 1192567"/>
                    <a:gd name="connsiteX1511" fmla="*/ 499019 w 874378"/>
                    <a:gd name="connsiteY1511" fmla="*/ 82689 h 1192567"/>
                    <a:gd name="connsiteX1512" fmla="*/ 499895 w 874378"/>
                    <a:gd name="connsiteY1512" fmla="*/ 82689 h 1192567"/>
                    <a:gd name="connsiteX1513" fmla="*/ 499895 w 874378"/>
                    <a:gd name="connsiteY1513" fmla="*/ 83564 h 1192567"/>
                    <a:gd name="connsiteX1514" fmla="*/ 499019 w 874378"/>
                    <a:gd name="connsiteY1514" fmla="*/ 83564 h 1192567"/>
                    <a:gd name="connsiteX1515" fmla="*/ 497321 w 874378"/>
                    <a:gd name="connsiteY1515" fmla="*/ 85261 h 1192567"/>
                    <a:gd name="connsiteX1516" fmla="*/ 496472 w 874378"/>
                    <a:gd name="connsiteY1516" fmla="*/ 85261 h 1192567"/>
                    <a:gd name="connsiteX1517" fmla="*/ 496472 w 874378"/>
                    <a:gd name="connsiteY1517" fmla="*/ 86109 h 1192567"/>
                    <a:gd name="connsiteX1518" fmla="*/ 498170 w 874378"/>
                    <a:gd name="connsiteY1518" fmla="*/ 86109 h 1192567"/>
                    <a:gd name="connsiteX1519" fmla="*/ 499019 w 874378"/>
                    <a:gd name="connsiteY1519" fmla="*/ 86958 h 1192567"/>
                    <a:gd name="connsiteX1520" fmla="*/ 498170 w 874378"/>
                    <a:gd name="connsiteY1520" fmla="*/ 86958 h 1192567"/>
                    <a:gd name="connsiteX1521" fmla="*/ 499019 w 874378"/>
                    <a:gd name="connsiteY1521" fmla="*/ 86958 h 1192567"/>
                    <a:gd name="connsiteX1522" fmla="*/ 499895 w 874378"/>
                    <a:gd name="connsiteY1522" fmla="*/ 87806 h 1192567"/>
                    <a:gd name="connsiteX1523" fmla="*/ 502442 w 874378"/>
                    <a:gd name="connsiteY1523" fmla="*/ 88655 h 1192567"/>
                    <a:gd name="connsiteX1524" fmla="*/ 500744 w 874378"/>
                    <a:gd name="connsiteY1524" fmla="*/ 90378 h 1192567"/>
                    <a:gd name="connsiteX1525" fmla="*/ 498170 w 874378"/>
                    <a:gd name="connsiteY1525" fmla="*/ 90378 h 1192567"/>
                    <a:gd name="connsiteX1526" fmla="*/ 498170 w 874378"/>
                    <a:gd name="connsiteY1526" fmla="*/ 91226 h 1192567"/>
                    <a:gd name="connsiteX1527" fmla="*/ 499019 w 874378"/>
                    <a:gd name="connsiteY1527" fmla="*/ 90378 h 1192567"/>
                    <a:gd name="connsiteX1528" fmla="*/ 500744 w 874378"/>
                    <a:gd name="connsiteY1528" fmla="*/ 91226 h 1192567"/>
                    <a:gd name="connsiteX1529" fmla="*/ 502442 w 874378"/>
                    <a:gd name="connsiteY1529" fmla="*/ 90378 h 1192567"/>
                    <a:gd name="connsiteX1530" fmla="*/ 502442 w 874378"/>
                    <a:gd name="connsiteY1530" fmla="*/ 88655 h 1192567"/>
                    <a:gd name="connsiteX1531" fmla="*/ 502442 w 874378"/>
                    <a:gd name="connsiteY1531" fmla="*/ 87806 h 1192567"/>
                    <a:gd name="connsiteX1532" fmla="*/ 500744 w 874378"/>
                    <a:gd name="connsiteY1532" fmla="*/ 87806 h 1192567"/>
                    <a:gd name="connsiteX1533" fmla="*/ 499895 w 874378"/>
                    <a:gd name="connsiteY1533" fmla="*/ 86958 h 1192567"/>
                    <a:gd name="connsiteX1534" fmla="*/ 499895 w 874378"/>
                    <a:gd name="connsiteY1534" fmla="*/ 86109 h 1192567"/>
                    <a:gd name="connsiteX1535" fmla="*/ 502442 w 874378"/>
                    <a:gd name="connsiteY1535" fmla="*/ 86109 h 1192567"/>
                    <a:gd name="connsiteX1536" fmla="*/ 503291 w 874378"/>
                    <a:gd name="connsiteY1536" fmla="*/ 86958 h 1192567"/>
                    <a:gd name="connsiteX1537" fmla="*/ 505015 w 874378"/>
                    <a:gd name="connsiteY1537" fmla="*/ 87806 h 1192567"/>
                    <a:gd name="connsiteX1538" fmla="*/ 507562 w 874378"/>
                    <a:gd name="connsiteY1538" fmla="*/ 87806 h 1192567"/>
                    <a:gd name="connsiteX1539" fmla="*/ 508411 w 874378"/>
                    <a:gd name="connsiteY1539" fmla="*/ 86958 h 1192567"/>
                    <a:gd name="connsiteX1540" fmla="*/ 509260 w 874378"/>
                    <a:gd name="connsiteY1540" fmla="*/ 86958 h 1192567"/>
                    <a:gd name="connsiteX1541" fmla="*/ 509260 w 874378"/>
                    <a:gd name="connsiteY1541" fmla="*/ 89529 h 1192567"/>
                    <a:gd name="connsiteX1542" fmla="*/ 508411 w 874378"/>
                    <a:gd name="connsiteY1542" fmla="*/ 89529 h 1192567"/>
                    <a:gd name="connsiteX1543" fmla="*/ 507562 w 874378"/>
                    <a:gd name="connsiteY1543" fmla="*/ 91226 h 1192567"/>
                    <a:gd name="connsiteX1544" fmla="*/ 506713 w 874378"/>
                    <a:gd name="connsiteY1544" fmla="*/ 91226 h 1192567"/>
                    <a:gd name="connsiteX1545" fmla="*/ 505864 w 874378"/>
                    <a:gd name="connsiteY1545" fmla="*/ 91226 h 1192567"/>
                    <a:gd name="connsiteX1546" fmla="*/ 505015 w 874378"/>
                    <a:gd name="connsiteY1546" fmla="*/ 91226 h 1192567"/>
                    <a:gd name="connsiteX1547" fmla="*/ 505864 w 874378"/>
                    <a:gd name="connsiteY1547" fmla="*/ 91226 h 1192567"/>
                    <a:gd name="connsiteX1548" fmla="*/ 506713 w 874378"/>
                    <a:gd name="connsiteY1548" fmla="*/ 92075 h 1192567"/>
                    <a:gd name="connsiteX1549" fmla="*/ 503291 w 874378"/>
                    <a:gd name="connsiteY1549" fmla="*/ 94620 h 1192567"/>
                    <a:gd name="connsiteX1550" fmla="*/ 502442 w 874378"/>
                    <a:gd name="connsiteY1550" fmla="*/ 95494 h 1192567"/>
                    <a:gd name="connsiteX1551" fmla="*/ 499019 w 874378"/>
                    <a:gd name="connsiteY1551" fmla="*/ 96343 h 1192567"/>
                    <a:gd name="connsiteX1552" fmla="*/ 498170 w 874378"/>
                    <a:gd name="connsiteY1552" fmla="*/ 96343 h 1192567"/>
                    <a:gd name="connsiteX1553" fmla="*/ 497321 w 874378"/>
                    <a:gd name="connsiteY1553" fmla="*/ 98040 h 1192567"/>
                    <a:gd name="connsiteX1554" fmla="*/ 496472 w 874378"/>
                    <a:gd name="connsiteY1554" fmla="*/ 98040 h 1192567"/>
                    <a:gd name="connsiteX1555" fmla="*/ 495624 w 874378"/>
                    <a:gd name="connsiteY1555" fmla="*/ 98040 h 1192567"/>
                    <a:gd name="connsiteX1556" fmla="*/ 494775 w 874378"/>
                    <a:gd name="connsiteY1556" fmla="*/ 98040 h 1192567"/>
                    <a:gd name="connsiteX1557" fmla="*/ 495624 w 874378"/>
                    <a:gd name="connsiteY1557" fmla="*/ 98888 h 1192567"/>
                    <a:gd name="connsiteX1558" fmla="*/ 496472 w 874378"/>
                    <a:gd name="connsiteY1558" fmla="*/ 98040 h 1192567"/>
                    <a:gd name="connsiteX1559" fmla="*/ 496472 w 874378"/>
                    <a:gd name="connsiteY1559" fmla="*/ 98888 h 1192567"/>
                    <a:gd name="connsiteX1560" fmla="*/ 494775 w 874378"/>
                    <a:gd name="connsiteY1560" fmla="*/ 98888 h 1192567"/>
                    <a:gd name="connsiteX1561" fmla="*/ 493926 w 874378"/>
                    <a:gd name="connsiteY1561" fmla="*/ 100611 h 1192567"/>
                    <a:gd name="connsiteX1562" fmla="*/ 492201 w 874378"/>
                    <a:gd name="connsiteY1562" fmla="*/ 100611 h 1192567"/>
                    <a:gd name="connsiteX1563" fmla="*/ 490503 w 874378"/>
                    <a:gd name="connsiteY1563" fmla="*/ 101460 h 1192567"/>
                    <a:gd name="connsiteX1564" fmla="*/ 493926 w 874378"/>
                    <a:gd name="connsiteY1564" fmla="*/ 100611 h 1192567"/>
                    <a:gd name="connsiteX1565" fmla="*/ 494775 w 874378"/>
                    <a:gd name="connsiteY1565" fmla="*/ 99736 h 1192567"/>
                    <a:gd name="connsiteX1566" fmla="*/ 496472 w 874378"/>
                    <a:gd name="connsiteY1566" fmla="*/ 99736 h 1192567"/>
                    <a:gd name="connsiteX1567" fmla="*/ 498170 w 874378"/>
                    <a:gd name="connsiteY1567" fmla="*/ 97191 h 1192567"/>
                    <a:gd name="connsiteX1568" fmla="*/ 500744 w 874378"/>
                    <a:gd name="connsiteY1568" fmla="*/ 97191 h 1192567"/>
                    <a:gd name="connsiteX1569" fmla="*/ 506713 w 874378"/>
                    <a:gd name="connsiteY1569" fmla="*/ 95494 h 1192567"/>
                    <a:gd name="connsiteX1570" fmla="*/ 506713 w 874378"/>
                    <a:gd name="connsiteY1570" fmla="*/ 96343 h 1192567"/>
                    <a:gd name="connsiteX1571" fmla="*/ 505864 w 874378"/>
                    <a:gd name="connsiteY1571" fmla="*/ 98040 h 1192567"/>
                    <a:gd name="connsiteX1572" fmla="*/ 504140 w 874378"/>
                    <a:gd name="connsiteY1572" fmla="*/ 98888 h 1192567"/>
                    <a:gd name="connsiteX1573" fmla="*/ 502442 w 874378"/>
                    <a:gd name="connsiteY1573" fmla="*/ 98888 h 1192567"/>
                    <a:gd name="connsiteX1574" fmla="*/ 501593 w 874378"/>
                    <a:gd name="connsiteY1574" fmla="*/ 99736 h 1192567"/>
                    <a:gd name="connsiteX1575" fmla="*/ 503291 w 874378"/>
                    <a:gd name="connsiteY1575" fmla="*/ 98888 h 1192567"/>
                    <a:gd name="connsiteX1576" fmla="*/ 504140 w 874378"/>
                    <a:gd name="connsiteY1576" fmla="*/ 98888 h 1192567"/>
                    <a:gd name="connsiteX1577" fmla="*/ 507562 w 874378"/>
                    <a:gd name="connsiteY1577" fmla="*/ 96343 h 1192567"/>
                    <a:gd name="connsiteX1578" fmla="*/ 507562 w 874378"/>
                    <a:gd name="connsiteY1578" fmla="*/ 98040 h 1192567"/>
                    <a:gd name="connsiteX1579" fmla="*/ 509260 w 874378"/>
                    <a:gd name="connsiteY1579" fmla="*/ 98040 h 1192567"/>
                    <a:gd name="connsiteX1580" fmla="*/ 507562 w 874378"/>
                    <a:gd name="connsiteY1580" fmla="*/ 98040 h 1192567"/>
                    <a:gd name="connsiteX1581" fmla="*/ 508411 w 874378"/>
                    <a:gd name="connsiteY1581" fmla="*/ 96343 h 1192567"/>
                    <a:gd name="connsiteX1582" fmla="*/ 509260 w 874378"/>
                    <a:gd name="connsiteY1582" fmla="*/ 93771 h 1192567"/>
                    <a:gd name="connsiteX1583" fmla="*/ 510985 w 874378"/>
                    <a:gd name="connsiteY1583" fmla="*/ 93771 h 1192567"/>
                    <a:gd name="connsiteX1584" fmla="*/ 513532 w 874378"/>
                    <a:gd name="connsiteY1584" fmla="*/ 92923 h 1192567"/>
                    <a:gd name="connsiteX1585" fmla="*/ 514381 w 874378"/>
                    <a:gd name="connsiteY1585" fmla="*/ 90378 h 1192567"/>
                    <a:gd name="connsiteX1586" fmla="*/ 515230 w 874378"/>
                    <a:gd name="connsiteY1586" fmla="*/ 91226 h 1192567"/>
                    <a:gd name="connsiteX1587" fmla="*/ 515230 w 874378"/>
                    <a:gd name="connsiteY1587" fmla="*/ 92923 h 1192567"/>
                    <a:gd name="connsiteX1588" fmla="*/ 514381 w 874378"/>
                    <a:gd name="connsiteY1588" fmla="*/ 93771 h 1192567"/>
                    <a:gd name="connsiteX1589" fmla="*/ 513532 w 874378"/>
                    <a:gd name="connsiteY1589" fmla="*/ 97191 h 1192567"/>
                    <a:gd name="connsiteX1590" fmla="*/ 512683 w 874378"/>
                    <a:gd name="connsiteY1590" fmla="*/ 97191 h 1192567"/>
                    <a:gd name="connsiteX1591" fmla="*/ 510985 w 874378"/>
                    <a:gd name="connsiteY1591" fmla="*/ 97191 h 1192567"/>
                    <a:gd name="connsiteX1592" fmla="*/ 510985 w 874378"/>
                    <a:gd name="connsiteY1592" fmla="*/ 98040 h 1192567"/>
                    <a:gd name="connsiteX1593" fmla="*/ 510136 w 874378"/>
                    <a:gd name="connsiteY1593" fmla="*/ 98040 h 1192567"/>
                    <a:gd name="connsiteX1594" fmla="*/ 510136 w 874378"/>
                    <a:gd name="connsiteY1594" fmla="*/ 100611 h 1192567"/>
                    <a:gd name="connsiteX1595" fmla="*/ 511834 w 874378"/>
                    <a:gd name="connsiteY1595" fmla="*/ 97191 h 1192567"/>
                    <a:gd name="connsiteX1596" fmla="*/ 512683 w 874378"/>
                    <a:gd name="connsiteY1596" fmla="*/ 98040 h 1192567"/>
                    <a:gd name="connsiteX1597" fmla="*/ 513532 w 874378"/>
                    <a:gd name="connsiteY1597" fmla="*/ 97191 h 1192567"/>
                    <a:gd name="connsiteX1598" fmla="*/ 514381 w 874378"/>
                    <a:gd name="connsiteY1598" fmla="*/ 94620 h 1192567"/>
                    <a:gd name="connsiteX1599" fmla="*/ 516105 w 874378"/>
                    <a:gd name="connsiteY1599" fmla="*/ 92923 h 1192567"/>
                    <a:gd name="connsiteX1600" fmla="*/ 516105 w 874378"/>
                    <a:gd name="connsiteY1600" fmla="*/ 93771 h 1192567"/>
                    <a:gd name="connsiteX1601" fmla="*/ 515230 w 874378"/>
                    <a:gd name="connsiteY1601" fmla="*/ 95494 h 1192567"/>
                    <a:gd name="connsiteX1602" fmla="*/ 516105 w 874378"/>
                    <a:gd name="connsiteY1602" fmla="*/ 96343 h 1192567"/>
                    <a:gd name="connsiteX1603" fmla="*/ 515230 w 874378"/>
                    <a:gd name="connsiteY1603" fmla="*/ 95494 h 1192567"/>
                    <a:gd name="connsiteX1604" fmla="*/ 516105 w 874378"/>
                    <a:gd name="connsiteY1604" fmla="*/ 92923 h 1192567"/>
                    <a:gd name="connsiteX1605" fmla="*/ 515230 w 874378"/>
                    <a:gd name="connsiteY1605" fmla="*/ 91226 h 1192567"/>
                    <a:gd name="connsiteX1606" fmla="*/ 515230 w 874378"/>
                    <a:gd name="connsiteY1606" fmla="*/ 90378 h 1192567"/>
                    <a:gd name="connsiteX1607" fmla="*/ 516105 w 874378"/>
                    <a:gd name="connsiteY1607" fmla="*/ 90378 h 1192567"/>
                    <a:gd name="connsiteX1608" fmla="*/ 516105 w 874378"/>
                    <a:gd name="connsiteY1608" fmla="*/ 89529 h 1192567"/>
                    <a:gd name="connsiteX1609" fmla="*/ 516954 w 874378"/>
                    <a:gd name="connsiteY1609" fmla="*/ 89529 h 1192567"/>
                    <a:gd name="connsiteX1610" fmla="*/ 515230 w 874378"/>
                    <a:gd name="connsiteY1610" fmla="*/ 88655 h 1192567"/>
                    <a:gd name="connsiteX1611" fmla="*/ 515230 w 874378"/>
                    <a:gd name="connsiteY1611" fmla="*/ 86958 h 1192567"/>
                    <a:gd name="connsiteX1612" fmla="*/ 516954 w 874378"/>
                    <a:gd name="connsiteY1612" fmla="*/ 87806 h 1192567"/>
                    <a:gd name="connsiteX1613" fmla="*/ 519501 w 874378"/>
                    <a:gd name="connsiteY1613" fmla="*/ 87806 h 1192567"/>
                    <a:gd name="connsiteX1614" fmla="*/ 522924 w 874378"/>
                    <a:gd name="connsiteY1614" fmla="*/ 90378 h 1192567"/>
                    <a:gd name="connsiteX1615" fmla="*/ 522075 w 874378"/>
                    <a:gd name="connsiteY1615" fmla="*/ 91226 h 1192567"/>
                    <a:gd name="connsiteX1616" fmla="*/ 521199 w 874378"/>
                    <a:gd name="connsiteY1616" fmla="*/ 90378 h 1192567"/>
                    <a:gd name="connsiteX1617" fmla="*/ 517803 w 874378"/>
                    <a:gd name="connsiteY1617" fmla="*/ 95494 h 1192567"/>
                    <a:gd name="connsiteX1618" fmla="*/ 516954 w 874378"/>
                    <a:gd name="connsiteY1618" fmla="*/ 97191 h 1192567"/>
                    <a:gd name="connsiteX1619" fmla="*/ 518652 w 874378"/>
                    <a:gd name="connsiteY1619" fmla="*/ 100611 h 1192567"/>
                    <a:gd name="connsiteX1620" fmla="*/ 517803 w 874378"/>
                    <a:gd name="connsiteY1620" fmla="*/ 101460 h 1192567"/>
                    <a:gd name="connsiteX1621" fmla="*/ 519501 w 874378"/>
                    <a:gd name="connsiteY1621" fmla="*/ 100611 h 1192567"/>
                    <a:gd name="connsiteX1622" fmla="*/ 520350 w 874378"/>
                    <a:gd name="connsiteY1622" fmla="*/ 99736 h 1192567"/>
                    <a:gd name="connsiteX1623" fmla="*/ 519501 w 874378"/>
                    <a:gd name="connsiteY1623" fmla="*/ 99736 h 1192567"/>
                    <a:gd name="connsiteX1624" fmla="*/ 519501 w 874378"/>
                    <a:gd name="connsiteY1624" fmla="*/ 97191 h 1192567"/>
                    <a:gd name="connsiteX1625" fmla="*/ 519501 w 874378"/>
                    <a:gd name="connsiteY1625" fmla="*/ 96343 h 1192567"/>
                    <a:gd name="connsiteX1626" fmla="*/ 522924 w 874378"/>
                    <a:gd name="connsiteY1626" fmla="*/ 93771 h 1192567"/>
                    <a:gd name="connsiteX1627" fmla="*/ 524622 w 874378"/>
                    <a:gd name="connsiteY1627" fmla="*/ 94620 h 1192567"/>
                    <a:gd name="connsiteX1628" fmla="*/ 524622 w 874378"/>
                    <a:gd name="connsiteY1628" fmla="*/ 95494 h 1192567"/>
                    <a:gd name="connsiteX1629" fmla="*/ 521199 w 874378"/>
                    <a:gd name="connsiteY1629" fmla="*/ 97191 h 1192567"/>
                    <a:gd name="connsiteX1630" fmla="*/ 522075 w 874378"/>
                    <a:gd name="connsiteY1630" fmla="*/ 98888 h 1192567"/>
                    <a:gd name="connsiteX1631" fmla="*/ 521199 w 874378"/>
                    <a:gd name="connsiteY1631" fmla="*/ 99736 h 1192567"/>
                    <a:gd name="connsiteX1632" fmla="*/ 520350 w 874378"/>
                    <a:gd name="connsiteY1632" fmla="*/ 99736 h 1192567"/>
                    <a:gd name="connsiteX1633" fmla="*/ 522075 w 874378"/>
                    <a:gd name="connsiteY1633" fmla="*/ 102308 h 1192567"/>
                    <a:gd name="connsiteX1634" fmla="*/ 522075 w 874378"/>
                    <a:gd name="connsiteY1634" fmla="*/ 103156 h 1192567"/>
                    <a:gd name="connsiteX1635" fmla="*/ 522075 w 874378"/>
                    <a:gd name="connsiteY1635" fmla="*/ 104005 h 1192567"/>
                    <a:gd name="connsiteX1636" fmla="*/ 523773 w 874378"/>
                    <a:gd name="connsiteY1636" fmla="*/ 105728 h 1192567"/>
                    <a:gd name="connsiteX1637" fmla="*/ 525471 w 874378"/>
                    <a:gd name="connsiteY1637" fmla="*/ 104853 h 1192567"/>
                    <a:gd name="connsiteX1638" fmla="*/ 527195 w 874378"/>
                    <a:gd name="connsiteY1638" fmla="*/ 103156 h 1192567"/>
                    <a:gd name="connsiteX1639" fmla="*/ 528044 w 874378"/>
                    <a:gd name="connsiteY1639" fmla="*/ 101460 h 1192567"/>
                    <a:gd name="connsiteX1640" fmla="*/ 528893 w 874378"/>
                    <a:gd name="connsiteY1640" fmla="*/ 100611 h 1192567"/>
                    <a:gd name="connsiteX1641" fmla="*/ 530591 w 874378"/>
                    <a:gd name="connsiteY1641" fmla="*/ 102308 h 1192567"/>
                    <a:gd name="connsiteX1642" fmla="*/ 530591 w 874378"/>
                    <a:gd name="connsiteY1642" fmla="*/ 104005 h 1192567"/>
                    <a:gd name="connsiteX1643" fmla="*/ 528044 w 874378"/>
                    <a:gd name="connsiteY1643" fmla="*/ 106576 h 1192567"/>
                    <a:gd name="connsiteX1644" fmla="*/ 525471 w 874378"/>
                    <a:gd name="connsiteY1644" fmla="*/ 108273 h 1192567"/>
                    <a:gd name="connsiteX1645" fmla="*/ 524622 w 874378"/>
                    <a:gd name="connsiteY1645" fmla="*/ 108273 h 1192567"/>
                    <a:gd name="connsiteX1646" fmla="*/ 522924 w 874378"/>
                    <a:gd name="connsiteY1646" fmla="*/ 109970 h 1192567"/>
                    <a:gd name="connsiteX1647" fmla="*/ 522075 w 874378"/>
                    <a:gd name="connsiteY1647" fmla="*/ 109970 h 1192567"/>
                    <a:gd name="connsiteX1648" fmla="*/ 521199 w 874378"/>
                    <a:gd name="connsiteY1648" fmla="*/ 110818 h 1192567"/>
                    <a:gd name="connsiteX1649" fmla="*/ 522075 w 874378"/>
                    <a:gd name="connsiteY1649" fmla="*/ 109970 h 1192567"/>
                    <a:gd name="connsiteX1650" fmla="*/ 522924 w 874378"/>
                    <a:gd name="connsiteY1650" fmla="*/ 110818 h 1192567"/>
                    <a:gd name="connsiteX1651" fmla="*/ 523773 w 874378"/>
                    <a:gd name="connsiteY1651" fmla="*/ 109970 h 1192567"/>
                    <a:gd name="connsiteX1652" fmla="*/ 524622 w 874378"/>
                    <a:gd name="connsiteY1652" fmla="*/ 109970 h 1192567"/>
                    <a:gd name="connsiteX1653" fmla="*/ 525471 w 874378"/>
                    <a:gd name="connsiteY1653" fmla="*/ 109970 h 1192567"/>
                    <a:gd name="connsiteX1654" fmla="*/ 525471 w 874378"/>
                    <a:gd name="connsiteY1654" fmla="*/ 110818 h 1192567"/>
                    <a:gd name="connsiteX1655" fmla="*/ 525471 w 874378"/>
                    <a:gd name="connsiteY1655" fmla="*/ 111693 h 1192567"/>
                    <a:gd name="connsiteX1656" fmla="*/ 525471 w 874378"/>
                    <a:gd name="connsiteY1656" fmla="*/ 112541 h 1192567"/>
                    <a:gd name="connsiteX1657" fmla="*/ 526320 w 874378"/>
                    <a:gd name="connsiteY1657" fmla="*/ 113390 h 1192567"/>
                    <a:gd name="connsiteX1658" fmla="*/ 526320 w 874378"/>
                    <a:gd name="connsiteY1658" fmla="*/ 112541 h 1192567"/>
                    <a:gd name="connsiteX1659" fmla="*/ 525471 w 874378"/>
                    <a:gd name="connsiteY1659" fmla="*/ 110818 h 1192567"/>
                    <a:gd name="connsiteX1660" fmla="*/ 528893 w 874378"/>
                    <a:gd name="connsiteY1660" fmla="*/ 109121 h 1192567"/>
                    <a:gd name="connsiteX1661" fmla="*/ 528893 w 874378"/>
                    <a:gd name="connsiteY1661" fmla="*/ 110818 h 1192567"/>
                    <a:gd name="connsiteX1662" fmla="*/ 529742 w 874378"/>
                    <a:gd name="connsiteY1662" fmla="*/ 109970 h 1192567"/>
                    <a:gd name="connsiteX1663" fmla="*/ 529742 w 874378"/>
                    <a:gd name="connsiteY1663" fmla="*/ 110818 h 1192567"/>
                    <a:gd name="connsiteX1664" fmla="*/ 530591 w 874378"/>
                    <a:gd name="connsiteY1664" fmla="*/ 111693 h 1192567"/>
                    <a:gd name="connsiteX1665" fmla="*/ 530591 w 874378"/>
                    <a:gd name="connsiteY1665" fmla="*/ 110818 h 1192567"/>
                    <a:gd name="connsiteX1666" fmla="*/ 530591 w 874378"/>
                    <a:gd name="connsiteY1666" fmla="*/ 108273 h 1192567"/>
                    <a:gd name="connsiteX1667" fmla="*/ 531440 w 874378"/>
                    <a:gd name="connsiteY1667" fmla="*/ 108273 h 1192567"/>
                    <a:gd name="connsiteX1668" fmla="*/ 532316 w 874378"/>
                    <a:gd name="connsiteY1668" fmla="*/ 109121 h 1192567"/>
                    <a:gd name="connsiteX1669" fmla="*/ 534014 w 874378"/>
                    <a:gd name="connsiteY1669" fmla="*/ 114238 h 1192567"/>
                    <a:gd name="connsiteX1670" fmla="*/ 534863 w 874378"/>
                    <a:gd name="connsiteY1670" fmla="*/ 115087 h 1192567"/>
                    <a:gd name="connsiteX1671" fmla="*/ 535712 w 874378"/>
                    <a:gd name="connsiteY1671" fmla="*/ 115935 h 1192567"/>
                    <a:gd name="connsiteX1672" fmla="*/ 535712 w 874378"/>
                    <a:gd name="connsiteY1672" fmla="*/ 119355 h 1192567"/>
                    <a:gd name="connsiteX1673" fmla="*/ 534014 w 874378"/>
                    <a:gd name="connsiteY1673" fmla="*/ 118506 h 1192567"/>
                    <a:gd name="connsiteX1674" fmla="*/ 534014 w 874378"/>
                    <a:gd name="connsiteY1674" fmla="*/ 116783 h 1192567"/>
                    <a:gd name="connsiteX1675" fmla="*/ 533165 w 874378"/>
                    <a:gd name="connsiteY1675" fmla="*/ 117658 h 1192567"/>
                    <a:gd name="connsiteX1676" fmla="*/ 532316 w 874378"/>
                    <a:gd name="connsiteY1676" fmla="*/ 116783 h 1192567"/>
                    <a:gd name="connsiteX1677" fmla="*/ 531440 w 874378"/>
                    <a:gd name="connsiteY1677" fmla="*/ 117658 h 1192567"/>
                    <a:gd name="connsiteX1678" fmla="*/ 531440 w 874378"/>
                    <a:gd name="connsiteY1678" fmla="*/ 118506 h 1192567"/>
                    <a:gd name="connsiteX1679" fmla="*/ 532316 w 874378"/>
                    <a:gd name="connsiteY1679" fmla="*/ 117658 h 1192567"/>
                    <a:gd name="connsiteX1680" fmla="*/ 533165 w 874378"/>
                    <a:gd name="connsiteY1680" fmla="*/ 118506 h 1192567"/>
                    <a:gd name="connsiteX1681" fmla="*/ 535712 w 874378"/>
                    <a:gd name="connsiteY1681" fmla="*/ 120203 h 1192567"/>
                    <a:gd name="connsiteX1682" fmla="*/ 534863 w 874378"/>
                    <a:gd name="connsiteY1682" fmla="*/ 121900 h 1192567"/>
                    <a:gd name="connsiteX1683" fmla="*/ 535712 w 874378"/>
                    <a:gd name="connsiteY1683" fmla="*/ 121052 h 1192567"/>
                    <a:gd name="connsiteX1684" fmla="*/ 536561 w 874378"/>
                    <a:gd name="connsiteY1684" fmla="*/ 121052 h 1192567"/>
                    <a:gd name="connsiteX1685" fmla="*/ 536561 w 874378"/>
                    <a:gd name="connsiteY1685" fmla="*/ 123623 h 1192567"/>
                    <a:gd name="connsiteX1686" fmla="*/ 534863 w 874378"/>
                    <a:gd name="connsiteY1686" fmla="*/ 124472 h 1192567"/>
                    <a:gd name="connsiteX1687" fmla="*/ 536561 w 874378"/>
                    <a:gd name="connsiteY1687" fmla="*/ 126168 h 1192567"/>
                    <a:gd name="connsiteX1688" fmla="*/ 537410 w 874378"/>
                    <a:gd name="connsiteY1688" fmla="*/ 126168 h 1192567"/>
                    <a:gd name="connsiteX1689" fmla="*/ 538285 w 874378"/>
                    <a:gd name="connsiteY1689" fmla="*/ 125320 h 1192567"/>
                    <a:gd name="connsiteX1690" fmla="*/ 538285 w 874378"/>
                    <a:gd name="connsiteY1690" fmla="*/ 126168 h 1192567"/>
                    <a:gd name="connsiteX1691" fmla="*/ 537410 w 874378"/>
                    <a:gd name="connsiteY1691" fmla="*/ 128740 h 1192567"/>
                    <a:gd name="connsiteX1692" fmla="*/ 534863 w 874378"/>
                    <a:gd name="connsiteY1692" fmla="*/ 129588 h 1192567"/>
                    <a:gd name="connsiteX1693" fmla="*/ 534014 w 874378"/>
                    <a:gd name="connsiteY1693" fmla="*/ 130437 h 1192567"/>
                    <a:gd name="connsiteX1694" fmla="*/ 534014 w 874378"/>
                    <a:gd name="connsiteY1694" fmla="*/ 136402 h 1192567"/>
                    <a:gd name="connsiteX1695" fmla="*/ 534014 w 874378"/>
                    <a:gd name="connsiteY1695" fmla="*/ 141519 h 1192567"/>
                    <a:gd name="connsiteX1696" fmla="*/ 535712 w 874378"/>
                    <a:gd name="connsiteY1696" fmla="*/ 140670 h 1192567"/>
                    <a:gd name="connsiteX1697" fmla="*/ 538285 w 874378"/>
                    <a:gd name="connsiteY1697" fmla="*/ 141519 h 1192567"/>
                    <a:gd name="connsiteX1698" fmla="*/ 539134 w 874378"/>
                    <a:gd name="connsiteY1698" fmla="*/ 142367 h 1192567"/>
                    <a:gd name="connsiteX1699" fmla="*/ 542530 w 874378"/>
                    <a:gd name="connsiteY1699" fmla="*/ 144938 h 1192567"/>
                    <a:gd name="connsiteX1700" fmla="*/ 543379 w 874378"/>
                    <a:gd name="connsiteY1700" fmla="*/ 146635 h 1192567"/>
                    <a:gd name="connsiteX1701" fmla="*/ 542530 w 874378"/>
                    <a:gd name="connsiteY1701" fmla="*/ 146635 h 1192567"/>
                    <a:gd name="connsiteX1702" fmla="*/ 541681 w 874378"/>
                    <a:gd name="connsiteY1702" fmla="*/ 148332 h 1192567"/>
                    <a:gd name="connsiteX1703" fmla="*/ 542530 w 874378"/>
                    <a:gd name="connsiteY1703" fmla="*/ 147484 h 1192567"/>
                    <a:gd name="connsiteX1704" fmla="*/ 543379 w 874378"/>
                    <a:gd name="connsiteY1704" fmla="*/ 147484 h 1192567"/>
                    <a:gd name="connsiteX1705" fmla="*/ 544255 w 874378"/>
                    <a:gd name="connsiteY1705" fmla="*/ 147484 h 1192567"/>
                    <a:gd name="connsiteX1706" fmla="*/ 545953 w 874378"/>
                    <a:gd name="connsiteY1706" fmla="*/ 150029 h 1192567"/>
                    <a:gd name="connsiteX1707" fmla="*/ 547651 w 874378"/>
                    <a:gd name="connsiteY1707" fmla="*/ 150904 h 1192567"/>
                    <a:gd name="connsiteX1708" fmla="*/ 545953 w 874378"/>
                    <a:gd name="connsiteY1708" fmla="*/ 151752 h 1192567"/>
                    <a:gd name="connsiteX1709" fmla="*/ 545953 w 874378"/>
                    <a:gd name="connsiteY1709" fmla="*/ 152600 h 1192567"/>
                    <a:gd name="connsiteX1710" fmla="*/ 545104 w 874378"/>
                    <a:gd name="connsiteY1710" fmla="*/ 152600 h 1192567"/>
                    <a:gd name="connsiteX1711" fmla="*/ 545104 w 874378"/>
                    <a:gd name="connsiteY1711" fmla="*/ 151752 h 1192567"/>
                    <a:gd name="connsiteX1712" fmla="*/ 545104 w 874378"/>
                    <a:gd name="connsiteY1712" fmla="*/ 152600 h 1192567"/>
                    <a:gd name="connsiteX1713" fmla="*/ 545104 w 874378"/>
                    <a:gd name="connsiteY1713" fmla="*/ 153449 h 1192567"/>
                    <a:gd name="connsiteX1714" fmla="*/ 546802 w 874378"/>
                    <a:gd name="connsiteY1714" fmla="*/ 152600 h 1192567"/>
                    <a:gd name="connsiteX1715" fmla="*/ 546802 w 874378"/>
                    <a:gd name="connsiteY1715" fmla="*/ 151752 h 1192567"/>
                    <a:gd name="connsiteX1716" fmla="*/ 547651 w 874378"/>
                    <a:gd name="connsiteY1716" fmla="*/ 152600 h 1192567"/>
                    <a:gd name="connsiteX1717" fmla="*/ 547651 w 874378"/>
                    <a:gd name="connsiteY1717" fmla="*/ 155145 h 1192567"/>
                    <a:gd name="connsiteX1718" fmla="*/ 549375 w 874378"/>
                    <a:gd name="connsiteY1718" fmla="*/ 159414 h 1192567"/>
                    <a:gd name="connsiteX1719" fmla="*/ 548500 w 874378"/>
                    <a:gd name="connsiteY1719" fmla="*/ 158565 h 1192567"/>
                    <a:gd name="connsiteX1720" fmla="*/ 547651 w 874378"/>
                    <a:gd name="connsiteY1720" fmla="*/ 160262 h 1192567"/>
                    <a:gd name="connsiteX1721" fmla="*/ 548500 w 874378"/>
                    <a:gd name="connsiteY1721" fmla="*/ 159414 h 1192567"/>
                    <a:gd name="connsiteX1722" fmla="*/ 550224 w 874378"/>
                    <a:gd name="connsiteY1722" fmla="*/ 159414 h 1192567"/>
                    <a:gd name="connsiteX1723" fmla="*/ 552771 w 874378"/>
                    <a:gd name="connsiteY1723" fmla="*/ 165379 h 1192567"/>
                    <a:gd name="connsiteX1724" fmla="*/ 551922 w 874378"/>
                    <a:gd name="connsiteY1724" fmla="*/ 166227 h 1192567"/>
                    <a:gd name="connsiteX1725" fmla="*/ 552771 w 874378"/>
                    <a:gd name="connsiteY1725" fmla="*/ 167102 h 1192567"/>
                    <a:gd name="connsiteX1726" fmla="*/ 551922 w 874378"/>
                    <a:gd name="connsiteY1726" fmla="*/ 167950 h 1192567"/>
                    <a:gd name="connsiteX1727" fmla="*/ 551073 w 874378"/>
                    <a:gd name="connsiteY1727" fmla="*/ 168799 h 1192567"/>
                    <a:gd name="connsiteX1728" fmla="*/ 550224 w 874378"/>
                    <a:gd name="connsiteY1728" fmla="*/ 169647 h 1192567"/>
                    <a:gd name="connsiteX1729" fmla="*/ 549375 w 874378"/>
                    <a:gd name="connsiteY1729" fmla="*/ 168799 h 1192567"/>
                    <a:gd name="connsiteX1730" fmla="*/ 546802 w 874378"/>
                    <a:gd name="connsiteY1730" fmla="*/ 169647 h 1192567"/>
                    <a:gd name="connsiteX1731" fmla="*/ 549375 w 874378"/>
                    <a:gd name="connsiteY1731" fmla="*/ 169647 h 1192567"/>
                    <a:gd name="connsiteX1732" fmla="*/ 551073 w 874378"/>
                    <a:gd name="connsiteY1732" fmla="*/ 171344 h 1192567"/>
                    <a:gd name="connsiteX1733" fmla="*/ 551073 w 874378"/>
                    <a:gd name="connsiteY1733" fmla="*/ 172192 h 1192567"/>
                    <a:gd name="connsiteX1734" fmla="*/ 550224 w 874378"/>
                    <a:gd name="connsiteY1734" fmla="*/ 173916 h 1192567"/>
                    <a:gd name="connsiteX1735" fmla="*/ 548500 w 874378"/>
                    <a:gd name="connsiteY1735" fmla="*/ 176461 h 1192567"/>
                    <a:gd name="connsiteX1736" fmla="*/ 546802 w 874378"/>
                    <a:gd name="connsiteY1736" fmla="*/ 177309 h 1192567"/>
                    <a:gd name="connsiteX1737" fmla="*/ 546802 w 874378"/>
                    <a:gd name="connsiteY1737" fmla="*/ 176461 h 1192567"/>
                    <a:gd name="connsiteX1738" fmla="*/ 545953 w 874378"/>
                    <a:gd name="connsiteY1738" fmla="*/ 176461 h 1192567"/>
                    <a:gd name="connsiteX1739" fmla="*/ 545104 w 874378"/>
                    <a:gd name="connsiteY1739" fmla="*/ 176461 h 1192567"/>
                    <a:gd name="connsiteX1740" fmla="*/ 550224 w 874378"/>
                    <a:gd name="connsiteY1740" fmla="*/ 182426 h 1192567"/>
                    <a:gd name="connsiteX1741" fmla="*/ 551073 w 874378"/>
                    <a:gd name="connsiteY1741" fmla="*/ 182426 h 1192567"/>
                    <a:gd name="connsiteX1742" fmla="*/ 556194 w 874378"/>
                    <a:gd name="connsiteY1742" fmla="*/ 188391 h 1192567"/>
                    <a:gd name="connsiteX1743" fmla="*/ 557892 w 874378"/>
                    <a:gd name="connsiteY1743" fmla="*/ 187543 h 1192567"/>
                    <a:gd name="connsiteX1744" fmla="*/ 558740 w 874378"/>
                    <a:gd name="connsiteY1744" fmla="*/ 186694 h 1192567"/>
                    <a:gd name="connsiteX1745" fmla="*/ 560465 w 874378"/>
                    <a:gd name="connsiteY1745" fmla="*/ 185846 h 1192567"/>
                    <a:gd name="connsiteX1746" fmla="*/ 563861 w 874378"/>
                    <a:gd name="connsiteY1746" fmla="*/ 185846 h 1192567"/>
                    <a:gd name="connsiteX1747" fmla="*/ 564710 w 874378"/>
                    <a:gd name="connsiteY1747" fmla="*/ 185846 h 1192567"/>
                    <a:gd name="connsiteX1748" fmla="*/ 568981 w 874378"/>
                    <a:gd name="connsiteY1748" fmla="*/ 184997 h 1192567"/>
                    <a:gd name="connsiteX1749" fmla="*/ 569830 w 874378"/>
                    <a:gd name="connsiteY1749" fmla="*/ 184149 h 1192567"/>
                    <a:gd name="connsiteX1750" fmla="*/ 573253 w 874378"/>
                    <a:gd name="connsiteY1750" fmla="*/ 183274 h 1192567"/>
                    <a:gd name="connsiteX1751" fmla="*/ 574951 w 874378"/>
                    <a:gd name="connsiteY1751" fmla="*/ 182426 h 1192567"/>
                    <a:gd name="connsiteX1752" fmla="*/ 576675 w 874378"/>
                    <a:gd name="connsiteY1752" fmla="*/ 181577 h 1192567"/>
                    <a:gd name="connsiteX1753" fmla="*/ 578373 w 874378"/>
                    <a:gd name="connsiteY1753" fmla="*/ 180729 h 1192567"/>
                    <a:gd name="connsiteX1754" fmla="*/ 580071 w 874378"/>
                    <a:gd name="connsiteY1754" fmla="*/ 179881 h 1192567"/>
                    <a:gd name="connsiteX1755" fmla="*/ 579222 w 874378"/>
                    <a:gd name="connsiteY1755" fmla="*/ 179032 h 1192567"/>
                    <a:gd name="connsiteX1756" fmla="*/ 580920 w 874378"/>
                    <a:gd name="connsiteY1756" fmla="*/ 179032 h 1192567"/>
                    <a:gd name="connsiteX1757" fmla="*/ 580920 w 874378"/>
                    <a:gd name="connsiteY1757" fmla="*/ 178184 h 1192567"/>
                    <a:gd name="connsiteX1758" fmla="*/ 583494 w 874378"/>
                    <a:gd name="connsiteY1758" fmla="*/ 177309 h 1192567"/>
                    <a:gd name="connsiteX1759" fmla="*/ 583494 w 874378"/>
                    <a:gd name="connsiteY1759" fmla="*/ 178184 h 1192567"/>
                    <a:gd name="connsiteX1760" fmla="*/ 583494 w 874378"/>
                    <a:gd name="connsiteY1760" fmla="*/ 177309 h 1192567"/>
                    <a:gd name="connsiteX1761" fmla="*/ 584343 w 874378"/>
                    <a:gd name="connsiteY1761" fmla="*/ 176461 h 1192567"/>
                    <a:gd name="connsiteX1762" fmla="*/ 585192 w 874378"/>
                    <a:gd name="connsiteY1762" fmla="*/ 177309 h 1192567"/>
                    <a:gd name="connsiteX1763" fmla="*/ 585192 w 874378"/>
                    <a:gd name="connsiteY1763" fmla="*/ 176461 h 1192567"/>
                    <a:gd name="connsiteX1764" fmla="*/ 586041 w 874378"/>
                    <a:gd name="connsiteY1764" fmla="*/ 177309 h 1192567"/>
                    <a:gd name="connsiteX1765" fmla="*/ 585192 w 874378"/>
                    <a:gd name="connsiteY1765" fmla="*/ 177309 h 1192567"/>
                    <a:gd name="connsiteX1766" fmla="*/ 586041 w 874378"/>
                    <a:gd name="connsiteY1766" fmla="*/ 178184 h 1192567"/>
                    <a:gd name="connsiteX1767" fmla="*/ 586890 w 874378"/>
                    <a:gd name="connsiteY1767" fmla="*/ 177309 h 1192567"/>
                    <a:gd name="connsiteX1768" fmla="*/ 586890 w 874378"/>
                    <a:gd name="connsiteY1768" fmla="*/ 178184 h 1192567"/>
                    <a:gd name="connsiteX1769" fmla="*/ 587739 w 874378"/>
                    <a:gd name="connsiteY1769" fmla="*/ 177309 h 1192567"/>
                    <a:gd name="connsiteX1770" fmla="*/ 586890 w 874378"/>
                    <a:gd name="connsiteY1770" fmla="*/ 176461 h 1192567"/>
                    <a:gd name="connsiteX1771" fmla="*/ 585192 w 874378"/>
                    <a:gd name="connsiteY1771" fmla="*/ 176461 h 1192567"/>
                    <a:gd name="connsiteX1772" fmla="*/ 585192 w 874378"/>
                    <a:gd name="connsiteY1772" fmla="*/ 175612 h 1192567"/>
                    <a:gd name="connsiteX1773" fmla="*/ 588614 w 874378"/>
                    <a:gd name="connsiteY1773" fmla="*/ 175612 h 1192567"/>
                    <a:gd name="connsiteX1774" fmla="*/ 593735 w 874378"/>
                    <a:gd name="connsiteY1774" fmla="*/ 176461 h 1192567"/>
                    <a:gd name="connsiteX1775" fmla="*/ 593735 w 874378"/>
                    <a:gd name="connsiteY1775" fmla="*/ 175612 h 1192567"/>
                    <a:gd name="connsiteX1776" fmla="*/ 594584 w 874378"/>
                    <a:gd name="connsiteY1776" fmla="*/ 174764 h 1192567"/>
                    <a:gd name="connsiteX1777" fmla="*/ 594584 w 874378"/>
                    <a:gd name="connsiteY1777" fmla="*/ 175612 h 1192567"/>
                    <a:gd name="connsiteX1778" fmla="*/ 593735 w 874378"/>
                    <a:gd name="connsiteY1778" fmla="*/ 176461 h 1192567"/>
                    <a:gd name="connsiteX1779" fmla="*/ 594584 w 874378"/>
                    <a:gd name="connsiteY1779" fmla="*/ 180729 h 1192567"/>
                    <a:gd name="connsiteX1780" fmla="*/ 594584 w 874378"/>
                    <a:gd name="connsiteY1780" fmla="*/ 181577 h 1192567"/>
                    <a:gd name="connsiteX1781" fmla="*/ 593735 w 874378"/>
                    <a:gd name="connsiteY1781" fmla="*/ 181577 h 1192567"/>
                    <a:gd name="connsiteX1782" fmla="*/ 592859 w 874378"/>
                    <a:gd name="connsiteY1782" fmla="*/ 180729 h 1192567"/>
                    <a:gd name="connsiteX1783" fmla="*/ 592859 w 874378"/>
                    <a:gd name="connsiteY1783" fmla="*/ 181577 h 1192567"/>
                    <a:gd name="connsiteX1784" fmla="*/ 592010 w 874378"/>
                    <a:gd name="connsiteY1784" fmla="*/ 181577 h 1192567"/>
                    <a:gd name="connsiteX1785" fmla="*/ 591161 w 874378"/>
                    <a:gd name="connsiteY1785" fmla="*/ 179881 h 1192567"/>
                    <a:gd name="connsiteX1786" fmla="*/ 590312 w 874378"/>
                    <a:gd name="connsiteY1786" fmla="*/ 179032 h 1192567"/>
                    <a:gd name="connsiteX1787" fmla="*/ 591161 w 874378"/>
                    <a:gd name="connsiteY1787" fmla="*/ 179881 h 1192567"/>
                    <a:gd name="connsiteX1788" fmla="*/ 591161 w 874378"/>
                    <a:gd name="connsiteY1788" fmla="*/ 180729 h 1192567"/>
                    <a:gd name="connsiteX1789" fmla="*/ 589463 w 874378"/>
                    <a:gd name="connsiteY1789" fmla="*/ 180729 h 1192567"/>
                    <a:gd name="connsiteX1790" fmla="*/ 589463 w 874378"/>
                    <a:gd name="connsiteY1790" fmla="*/ 179881 h 1192567"/>
                    <a:gd name="connsiteX1791" fmla="*/ 588614 w 874378"/>
                    <a:gd name="connsiteY1791" fmla="*/ 180729 h 1192567"/>
                    <a:gd name="connsiteX1792" fmla="*/ 587739 w 874378"/>
                    <a:gd name="connsiteY1792" fmla="*/ 179881 h 1192567"/>
                    <a:gd name="connsiteX1793" fmla="*/ 587739 w 874378"/>
                    <a:gd name="connsiteY1793" fmla="*/ 180729 h 1192567"/>
                    <a:gd name="connsiteX1794" fmla="*/ 589463 w 874378"/>
                    <a:gd name="connsiteY1794" fmla="*/ 180729 h 1192567"/>
                    <a:gd name="connsiteX1795" fmla="*/ 588614 w 874378"/>
                    <a:gd name="connsiteY1795" fmla="*/ 181577 h 1192567"/>
                    <a:gd name="connsiteX1796" fmla="*/ 585192 w 874378"/>
                    <a:gd name="connsiteY1796" fmla="*/ 182426 h 1192567"/>
                    <a:gd name="connsiteX1797" fmla="*/ 584343 w 874378"/>
                    <a:gd name="connsiteY1797" fmla="*/ 183274 h 1192567"/>
                    <a:gd name="connsiteX1798" fmla="*/ 582645 w 874378"/>
                    <a:gd name="connsiteY1798" fmla="*/ 184149 h 1192567"/>
                    <a:gd name="connsiteX1799" fmla="*/ 583494 w 874378"/>
                    <a:gd name="connsiteY1799" fmla="*/ 184149 h 1192567"/>
                    <a:gd name="connsiteX1800" fmla="*/ 585192 w 874378"/>
                    <a:gd name="connsiteY1800" fmla="*/ 183274 h 1192567"/>
                    <a:gd name="connsiteX1801" fmla="*/ 585192 w 874378"/>
                    <a:gd name="connsiteY1801" fmla="*/ 182426 h 1192567"/>
                    <a:gd name="connsiteX1802" fmla="*/ 586890 w 874378"/>
                    <a:gd name="connsiteY1802" fmla="*/ 183274 h 1192567"/>
                    <a:gd name="connsiteX1803" fmla="*/ 589463 w 874378"/>
                    <a:gd name="connsiteY1803" fmla="*/ 183274 h 1192567"/>
                    <a:gd name="connsiteX1804" fmla="*/ 587739 w 874378"/>
                    <a:gd name="connsiteY1804" fmla="*/ 183274 h 1192567"/>
                    <a:gd name="connsiteX1805" fmla="*/ 588614 w 874378"/>
                    <a:gd name="connsiteY1805" fmla="*/ 184149 h 1192567"/>
                    <a:gd name="connsiteX1806" fmla="*/ 589463 w 874378"/>
                    <a:gd name="connsiteY1806" fmla="*/ 185846 h 1192567"/>
                    <a:gd name="connsiteX1807" fmla="*/ 590312 w 874378"/>
                    <a:gd name="connsiteY1807" fmla="*/ 183274 h 1192567"/>
                    <a:gd name="connsiteX1808" fmla="*/ 592859 w 874378"/>
                    <a:gd name="connsiteY1808" fmla="*/ 183274 h 1192567"/>
                    <a:gd name="connsiteX1809" fmla="*/ 599704 w 874378"/>
                    <a:gd name="connsiteY1809" fmla="*/ 184149 h 1192567"/>
                    <a:gd name="connsiteX1810" fmla="*/ 602251 w 874378"/>
                    <a:gd name="connsiteY1810" fmla="*/ 185846 h 1192567"/>
                    <a:gd name="connsiteX1811" fmla="*/ 599704 w 874378"/>
                    <a:gd name="connsiteY1811" fmla="*/ 194356 h 1192567"/>
                    <a:gd name="connsiteX1812" fmla="*/ 597131 w 874378"/>
                    <a:gd name="connsiteY1812" fmla="*/ 198624 h 1192567"/>
                    <a:gd name="connsiteX1813" fmla="*/ 599704 w 874378"/>
                    <a:gd name="connsiteY1813" fmla="*/ 197776 h 1192567"/>
                    <a:gd name="connsiteX1814" fmla="*/ 602251 w 874378"/>
                    <a:gd name="connsiteY1814" fmla="*/ 193508 h 1192567"/>
                    <a:gd name="connsiteX1815" fmla="*/ 606523 w 874378"/>
                    <a:gd name="connsiteY1815" fmla="*/ 189266 h 1192567"/>
                    <a:gd name="connsiteX1816" fmla="*/ 609919 w 874378"/>
                    <a:gd name="connsiteY1816" fmla="*/ 183274 h 1192567"/>
                    <a:gd name="connsiteX1817" fmla="*/ 610794 w 874378"/>
                    <a:gd name="connsiteY1817" fmla="*/ 179881 h 1192567"/>
                    <a:gd name="connsiteX1818" fmla="*/ 614190 w 874378"/>
                    <a:gd name="connsiteY1818" fmla="*/ 175612 h 1192567"/>
                    <a:gd name="connsiteX1819" fmla="*/ 615039 w 874378"/>
                    <a:gd name="connsiteY1819" fmla="*/ 173916 h 1192567"/>
                    <a:gd name="connsiteX1820" fmla="*/ 619311 w 874378"/>
                    <a:gd name="connsiteY1820" fmla="*/ 170496 h 1192567"/>
                    <a:gd name="connsiteX1821" fmla="*/ 623582 w 874378"/>
                    <a:gd name="connsiteY1821" fmla="*/ 167950 h 1192567"/>
                    <a:gd name="connsiteX1822" fmla="*/ 624431 w 874378"/>
                    <a:gd name="connsiteY1822" fmla="*/ 167950 h 1192567"/>
                    <a:gd name="connsiteX1823" fmla="*/ 624431 w 874378"/>
                    <a:gd name="connsiteY1823" fmla="*/ 168799 h 1192567"/>
                    <a:gd name="connsiteX1824" fmla="*/ 625280 w 874378"/>
                    <a:gd name="connsiteY1824" fmla="*/ 168799 h 1192567"/>
                    <a:gd name="connsiteX1825" fmla="*/ 626129 w 874378"/>
                    <a:gd name="connsiteY1825" fmla="*/ 169647 h 1192567"/>
                    <a:gd name="connsiteX1826" fmla="*/ 627853 w 874378"/>
                    <a:gd name="connsiteY1826" fmla="*/ 170496 h 1192567"/>
                    <a:gd name="connsiteX1827" fmla="*/ 628702 w 874378"/>
                    <a:gd name="connsiteY1827" fmla="*/ 171344 h 1192567"/>
                    <a:gd name="connsiteX1828" fmla="*/ 627004 w 874378"/>
                    <a:gd name="connsiteY1828" fmla="*/ 169647 h 1192567"/>
                    <a:gd name="connsiteX1829" fmla="*/ 631249 w 874378"/>
                    <a:gd name="connsiteY1829" fmla="*/ 160262 h 1192567"/>
                    <a:gd name="connsiteX1830" fmla="*/ 632974 w 874378"/>
                    <a:gd name="connsiteY1830" fmla="*/ 159414 h 1192567"/>
                    <a:gd name="connsiteX1831" fmla="*/ 638943 w 874378"/>
                    <a:gd name="connsiteY1831" fmla="*/ 156869 h 1192567"/>
                    <a:gd name="connsiteX1832" fmla="*/ 643188 w 874378"/>
                    <a:gd name="connsiteY1832" fmla="*/ 152600 h 1192567"/>
                    <a:gd name="connsiteX1833" fmla="*/ 645762 w 874378"/>
                    <a:gd name="connsiteY1833" fmla="*/ 151752 h 1192567"/>
                    <a:gd name="connsiteX1834" fmla="*/ 649184 w 874378"/>
                    <a:gd name="connsiteY1834" fmla="*/ 153449 h 1192567"/>
                    <a:gd name="connsiteX1835" fmla="*/ 651731 w 874378"/>
                    <a:gd name="connsiteY1835" fmla="*/ 155145 h 1192567"/>
                    <a:gd name="connsiteX1836" fmla="*/ 657701 w 874378"/>
                    <a:gd name="connsiteY1836" fmla="*/ 167950 h 1192567"/>
                    <a:gd name="connsiteX1837" fmla="*/ 659399 w 874378"/>
                    <a:gd name="connsiteY1837" fmla="*/ 170496 h 1192567"/>
                    <a:gd name="connsiteX1838" fmla="*/ 661123 w 874378"/>
                    <a:gd name="connsiteY1838" fmla="*/ 171344 h 1192567"/>
                    <a:gd name="connsiteX1839" fmla="*/ 661972 w 874378"/>
                    <a:gd name="connsiteY1839" fmla="*/ 169647 h 1192567"/>
                    <a:gd name="connsiteX1840" fmla="*/ 666244 w 874378"/>
                    <a:gd name="connsiteY1840" fmla="*/ 167102 h 1192567"/>
                    <a:gd name="connsiteX1841" fmla="*/ 667942 w 874378"/>
                    <a:gd name="connsiteY1841" fmla="*/ 166227 h 1192567"/>
                    <a:gd name="connsiteX1842" fmla="*/ 672213 w 874378"/>
                    <a:gd name="connsiteY1842" fmla="*/ 166227 h 1192567"/>
                    <a:gd name="connsiteX1843" fmla="*/ 674760 w 874378"/>
                    <a:gd name="connsiteY1843" fmla="*/ 165379 h 1192567"/>
                    <a:gd name="connsiteX1844" fmla="*/ 675609 w 874378"/>
                    <a:gd name="connsiteY1844" fmla="*/ 165379 h 1192567"/>
                    <a:gd name="connsiteX1845" fmla="*/ 675609 w 874378"/>
                    <a:gd name="connsiteY1845" fmla="*/ 166227 h 1192567"/>
                    <a:gd name="connsiteX1846" fmla="*/ 676458 w 874378"/>
                    <a:gd name="connsiteY1846" fmla="*/ 166227 h 1192567"/>
                    <a:gd name="connsiteX1847" fmla="*/ 679881 w 874378"/>
                    <a:gd name="connsiteY1847" fmla="*/ 167102 h 1192567"/>
                    <a:gd name="connsiteX1848" fmla="*/ 680730 w 874378"/>
                    <a:gd name="connsiteY1848" fmla="*/ 167102 h 1192567"/>
                    <a:gd name="connsiteX1849" fmla="*/ 685001 w 874378"/>
                    <a:gd name="connsiteY1849" fmla="*/ 167102 h 1192567"/>
                    <a:gd name="connsiteX1850" fmla="*/ 699513 w 874378"/>
                    <a:gd name="connsiteY1850" fmla="*/ 171344 h 1192567"/>
                    <a:gd name="connsiteX1851" fmla="*/ 702060 w 874378"/>
                    <a:gd name="connsiteY1851" fmla="*/ 173067 h 1192567"/>
                    <a:gd name="connsiteX1852" fmla="*/ 709728 w 874378"/>
                    <a:gd name="connsiteY1852" fmla="*/ 176461 h 1192567"/>
                    <a:gd name="connsiteX1853" fmla="*/ 720818 w 874378"/>
                    <a:gd name="connsiteY1853" fmla="*/ 182426 h 1192567"/>
                    <a:gd name="connsiteX1854" fmla="*/ 724240 w 874378"/>
                    <a:gd name="connsiteY1854" fmla="*/ 184149 h 1192567"/>
                    <a:gd name="connsiteX1855" fmla="*/ 729361 w 874378"/>
                    <a:gd name="connsiteY1855" fmla="*/ 185846 h 1192567"/>
                    <a:gd name="connsiteX1856" fmla="*/ 742149 w 874378"/>
                    <a:gd name="connsiteY1856" fmla="*/ 192659 h 1192567"/>
                    <a:gd name="connsiteX1857" fmla="*/ 748967 w 874378"/>
                    <a:gd name="connsiteY1857" fmla="*/ 196079 h 1192567"/>
                    <a:gd name="connsiteX1858" fmla="*/ 753238 w 874378"/>
                    <a:gd name="connsiteY1858" fmla="*/ 196079 h 1192567"/>
                    <a:gd name="connsiteX1859" fmla="*/ 751540 w 874378"/>
                    <a:gd name="connsiteY1859" fmla="*/ 196928 h 1192567"/>
                    <a:gd name="connsiteX1860" fmla="*/ 752389 w 874378"/>
                    <a:gd name="connsiteY1860" fmla="*/ 196928 h 1192567"/>
                    <a:gd name="connsiteX1861" fmla="*/ 754087 w 874378"/>
                    <a:gd name="connsiteY1861" fmla="*/ 196928 h 1192567"/>
                    <a:gd name="connsiteX1862" fmla="*/ 754963 w 874378"/>
                    <a:gd name="connsiteY1862" fmla="*/ 196079 h 1192567"/>
                    <a:gd name="connsiteX1863" fmla="*/ 754087 w 874378"/>
                    <a:gd name="connsiteY1863" fmla="*/ 194356 h 1192567"/>
                    <a:gd name="connsiteX1864" fmla="*/ 753238 w 874378"/>
                    <a:gd name="connsiteY1864" fmla="*/ 195231 h 1192567"/>
                    <a:gd name="connsiteX1865" fmla="*/ 753238 w 874378"/>
                    <a:gd name="connsiteY1865" fmla="*/ 194356 h 1192567"/>
                    <a:gd name="connsiteX1866" fmla="*/ 754087 w 874378"/>
                    <a:gd name="connsiteY1866" fmla="*/ 193508 h 1192567"/>
                    <a:gd name="connsiteX1867" fmla="*/ 755812 w 874378"/>
                    <a:gd name="connsiteY1867" fmla="*/ 196928 h 1192567"/>
                    <a:gd name="connsiteX1868" fmla="*/ 755812 w 874378"/>
                    <a:gd name="connsiteY1868" fmla="*/ 197776 h 1192567"/>
                    <a:gd name="connsiteX1869" fmla="*/ 755812 w 874378"/>
                    <a:gd name="connsiteY1869" fmla="*/ 198624 h 1192567"/>
                    <a:gd name="connsiteX1870" fmla="*/ 757510 w 874378"/>
                    <a:gd name="connsiteY1870" fmla="*/ 199473 h 1192567"/>
                    <a:gd name="connsiteX1871" fmla="*/ 760932 w 874378"/>
                    <a:gd name="connsiteY1871" fmla="*/ 199473 h 1192567"/>
                    <a:gd name="connsiteX1872" fmla="*/ 761781 w 874378"/>
                    <a:gd name="connsiteY1872" fmla="*/ 202893 h 1192567"/>
                    <a:gd name="connsiteX1873" fmla="*/ 760932 w 874378"/>
                    <a:gd name="connsiteY1873" fmla="*/ 203741 h 1192567"/>
                    <a:gd name="connsiteX1874" fmla="*/ 760057 w 874378"/>
                    <a:gd name="connsiteY1874" fmla="*/ 206313 h 1192567"/>
                    <a:gd name="connsiteX1875" fmla="*/ 761781 w 874378"/>
                    <a:gd name="connsiteY1875" fmla="*/ 207161 h 1192567"/>
                    <a:gd name="connsiteX1876" fmla="*/ 760932 w 874378"/>
                    <a:gd name="connsiteY1876" fmla="*/ 206313 h 1192567"/>
                    <a:gd name="connsiteX1877" fmla="*/ 762630 w 874378"/>
                    <a:gd name="connsiteY1877" fmla="*/ 203741 h 1192567"/>
                    <a:gd name="connsiteX1878" fmla="*/ 761781 w 874378"/>
                    <a:gd name="connsiteY1878" fmla="*/ 199473 h 1192567"/>
                    <a:gd name="connsiteX1879" fmla="*/ 760057 w 874378"/>
                    <a:gd name="connsiteY1879" fmla="*/ 197776 h 1192567"/>
                    <a:gd name="connsiteX1880" fmla="*/ 758359 w 874378"/>
                    <a:gd name="connsiteY1880" fmla="*/ 198624 h 1192567"/>
                    <a:gd name="connsiteX1881" fmla="*/ 757510 w 874378"/>
                    <a:gd name="connsiteY1881" fmla="*/ 197776 h 1192567"/>
                    <a:gd name="connsiteX1882" fmla="*/ 757510 w 874378"/>
                    <a:gd name="connsiteY1882" fmla="*/ 196928 h 1192567"/>
                    <a:gd name="connsiteX1883" fmla="*/ 759208 w 874378"/>
                    <a:gd name="connsiteY1883" fmla="*/ 196928 h 1192567"/>
                    <a:gd name="connsiteX1884" fmla="*/ 759208 w 874378"/>
                    <a:gd name="connsiteY1884" fmla="*/ 196079 h 1192567"/>
                    <a:gd name="connsiteX1885" fmla="*/ 758359 w 874378"/>
                    <a:gd name="connsiteY1885" fmla="*/ 196079 h 1192567"/>
                    <a:gd name="connsiteX1886" fmla="*/ 757510 w 874378"/>
                    <a:gd name="connsiteY1886" fmla="*/ 195231 h 1192567"/>
                    <a:gd name="connsiteX1887" fmla="*/ 755812 w 874378"/>
                    <a:gd name="connsiteY1887" fmla="*/ 196079 h 1192567"/>
                    <a:gd name="connsiteX1888" fmla="*/ 754963 w 874378"/>
                    <a:gd name="connsiteY1888" fmla="*/ 195231 h 1192567"/>
                    <a:gd name="connsiteX1889" fmla="*/ 755812 w 874378"/>
                    <a:gd name="connsiteY1889" fmla="*/ 194356 h 1192567"/>
                    <a:gd name="connsiteX1890" fmla="*/ 756661 w 874378"/>
                    <a:gd name="connsiteY1890" fmla="*/ 194356 h 1192567"/>
                    <a:gd name="connsiteX1891" fmla="*/ 759208 w 874378"/>
                    <a:gd name="connsiteY1891" fmla="*/ 195231 h 1192567"/>
                    <a:gd name="connsiteX1892" fmla="*/ 767751 w 874378"/>
                    <a:gd name="connsiteY1892" fmla="*/ 204589 h 1192567"/>
                    <a:gd name="connsiteX1893" fmla="*/ 773720 w 874378"/>
                    <a:gd name="connsiteY1893" fmla="*/ 208858 h 1192567"/>
                    <a:gd name="connsiteX1894" fmla="*/ 777143 w 874378"/>
                    <a:gd name="connsiteY1894" fmla="*/ 211429 h 1192567"/>
                    <a:gd name="connsiteX1895" fmla="*/ 779690 w 874378"/>
                    <a:gd name="connsiteY1895" fmla="*/ 211429 h 1192567"/>
                    <a:gd name="connsiteX1896" fmla="*/ 779690 w 874378"/>
                    <a:gd name="connsiteY1896" fmla="*/ 212278 h 1192567"/>
                    <a:gd name="connsiteX1897" fmla="*/ 784810 w 874378"/>
                    <a:gd name="connsiteY1897" fmla="*/ 211429 h 1192567"/>
                    <a:gd name="connsiteX1898" fmla="*/ 787357 w 874378"/>
                    <a:gd name="connsiteY1898" fmla="*/ 214823 h 1192567"/>
                    <a:gd name="connsiteX1899" fmla="*/ 788206 w 874378"/>
                    <a:gd name="connsiteY1899" fmla="*/ 215671 h 1192567"/>
                    <a:gd name="connsiteX1900" fmla="*/ 787357 w 874378"/>
                    <a:gd name="connsiteY1900" fmla="*/ 213126 h 1192567"/>
                    <a:gd name="connsiteX1901" fmla="*/ 789082 w 874378"/>
                    <a:gd name="connsiteY1901" fmla="*/ 213126 h 1192567"/>
                    <a:gd name="connsiteX1902" fmla="*/ 794202 w 874378"/>
                    <a:gd name="connsiteY1902" fmla="*/ 214823 h 1192567"/>
                    <a:gd name="connsiteX1903" fmla="*/ 801870 w 874378"/>
                    <a:gd name="connsiteY1903" fmla="*/ 215671 h 1192567"/>
                    <a:gd name="connsiteX1904" fmla="*/ 806990 w 874378"/>
                    <a:gd name="connsiteY1904" fmla="*/ 213126 h 1192567"/>
                    <a:gd name="connsiteX1905" fmla="*/ 807839 w 874378"/>
                    <a:gd name="connsiteY1905" fmla="*/ 212278 h 1192567"/>
                    <a:gd name="connsiteX1906" fmla="*/ 808688 w 874378"/>
                    <a:gd name="connsiteY1906" fmla="*/ 212278 h 1192567"/>
                    <a:gd name="connsiteX1907" fmla="*/ 810386 w 874378"/>
                    <a:gd name="connsiteY1907" fmla="*/ 213126 h 1192567"/>
                    <a:gd name="connsiteX1908" fmla="*/ 813808 w 874378"/>
                    <a:gd name="connsiteY1908" fmla="*/ 213126 h 1192567"/>
                    <a:gd name="connsiteX1909" fmla="*/ 815506 w 874378"/>
                    <a:gd name="connsiteY1909" fmla="*/ 213126 h 1192567"/>
                    <a:gd name="connsiteX1910" fmla="*/ 818929 w 874378"/>
                    <a:gd name="connsiteY1910" fmla="*/ 209706 h 1192567"/>
                    <a:gd name="connsiteX1911" fmla="*/ 819778 w 874378"/>
                    <a:gd name="connsiteY1911" fmla="*/ 209706 h 1192567"/>
                    <a:gd name="connsiteX1912" fmla="*/ 820627 w 874378"/>
                    <a:gd name="connsiteY1912" fmla="*/ 209706 h 1192567"/>
                    <a:gd name="connsiteX1913" fmla="*/ 820627 w 874378"/>
                    <a:gd name="connsiteY1913" fmla="*/ 212278 h 1192567"/>
                    <a:gd name="connsiteX1914" fmla="*/ 821502 w 874378"/>
                    <a:gd name="connsiteY1914" fmla="*/ 213974 h 1192567"/>
                    <a:gd name="connsiteX1915" fmla="*/ 821502 w 874378"/>
                    <a:gd name="connsiteY1915" fmla="*/ 213126 h 1192567"/>
                    <a:gd name="connsiteX1916" fmla="*/ 820627 w 874378"/>
                    <a:gd name="connsiteY1916" fmla="*/ 213126 h 1192567"/>
                    <a:gd name="connsiteX1917" fmla="*/ 821502 w 874378"/>
                    <a:gd name="connsiteY1917" fmla="*/ 212278 h 1192567"/>
                    <a:gd name="connsiteX1918" fmla="*/ 828321 w 874378"/>
                    <a:gd name="connsiteY1918" fmla="*/ 213126 h 1192567"/>
                    <a:gd name="connsiteX1919" fmla="*/ 834290 w 874378"/>
                    <a:gd name="connsiteY1919" fmla="*/ 213126 h 1192567"/>
                    <a:gd name="connsiteX1920" fmla="*/ 837686 w 874378"/>
                    <a:gd name="connsiteY1920" fmla="*/ 212278 h 1192567"/>
                    <a:gd name="connsiteX1921" fmla="*/ 840260 w 874378"/>
                    <a:gd name="connsiteY1921" fmla="*/ 212278 h 1192567"/>
                    <a:gd name="connsiteX1922" fmla="*/ 841958 w 874378"/>
                    <a:gd name="connsiteY1922" fmla="*/ 212278 h 1192567"/>
                    <a:gd name="connsiteX1923" fmla="*/ 841958 w 874378"/>
                    <a:gd name="connsiteY1923" fmla="*/ 213126 h 1192567"/>
                    <a:gd name="connsiteX1924" fmla="*/ 841109 w 874378"/>
                    <a:gd name="connsiteY1924" fmla="*/ 213126 h 1192567"/>
                    <a:gd name="connsiteX1925" fmla="*/ 841109 w 874378"/>
                    <a:gd name="connsiteY1925" fmla="*/ 213974 h 1192567"/>
                    <a:gd name="connsiteX1926" fmla="*/ 844531 w 874378"/>
                    <a:gd name="connsiteY1926" fmla="*/ 219940 h 1192567"/>
                    <a:gd name="connsiteX1927" fmla="*/ 845380 w 874378"/>
                    <a:gd name="connsiteY1927" fmla="*/ 221636 h 1192567"/>
                    <a:gd name="connsiteX1928" fmla="*/ 846229 w 874378"/>
                    <a:gd name="connsiteY1928" fmla="*/ 219940 h 1192567"/>
                    <a:gd name="connsiteX1929" fmla="*/ 847078 w 874378"/>
                    <a:gd name="connsiteY1929" fmla="*/ 218243 h 1192567"/>
                    <a:gd name="connsiteX1930" fmla="*/ 846229 w 874378"/>
                    <a:gd name="connsiteY1930" fmla="*/ 216520 h 1192567"/>
                    <a:gd name="connsiteX1931" fmla="*/ 847927 w 874378"/>
                    <a:gd name="connsiteY1931" fmla="*/ 215671 h 1192567"/>
                    <a:gd name="connsiteX1932" fmla="*/ 851350 w 874378"/>
                    <a:gd name="connsiteY1932" fmla="*/ 216520 h 1192567"/>
                    <a:gd name="connsiteX1933" fmla="*/ 853048 w 874378"/>
                    <a:gd name="connsiteY1933" fmla="*/ 216520 h 1192567"/>
                    <a:gd name="connsiteX1934" fmla="*/ 853897 w 874378"/>
                    <a:gd name="connsiteY1934" fmla="*/ 216520 h 1192567"/>
                    <a:gd name="connsiteX1935" fmla="*/ 859017 w 874378"/>
                    <a:gd name="connsiteY1935" fmla="*/ 216520 h 1192567"/>
                    <a:gd name="connsiteX1936" fmla="*/ 859866 w 874378"/>
                    <a:gd name="connsiteY1936" fmla="*/ 216520 h 1192567"/>
                    <a:gd name="connsiteX1937" fmla="*/ 861591 w 874378"/>
                    <a:gd name="connsiteY1937" fmla="*/ 216520 h 1192567"/>
                    <a:gd name="connsiteX1938" fmla="*/ 865836 w 874378"/>
                    <a:gd name="connsiteY1938" fmla="*/ 216520 h 1192567"/>
                    <a:gd name="connsiteX1939" fmla="*/ 870956 w 874378"/>
                    <a:gd name="connsiteY1939" fmla="*/ 216520 h 1192567"/>
                    <a:gd name="connsiteX1940" fmla="*/ 870956 w 874378"/>
                    <a:gd name="connsiteY1940" fmla="*/ 217394 h 1192567"/>
                    <a:gd name="connsiteX1941" fmla="*/ 870107 w 874378"/>
                    <a:gd name="connsiteY1941" fmla="*/ 216520 h 1192567"/>
                    <a:gd name="connsiteX1942" fmla="*/ 871831 w 874378"/>
                    <a:gd name="connsiteY1942" fmla="*/ 219091 h 1192567"/>
                    <a:gd name="connsiteX1943" fmla="*/ 870107 w 874378"/>
                    <a:gd name="connsiteY1943" fmla="*/ 220788 h 1192567"/>
                    <a:gd name="connsiteX1944" fmla="*/ 867560 w 874378"/>
                    <a:gd name="connsiteY1944" fmla="*/ 223360 h 1192567"/>
                    <a:gd name="connsiteX1945" fmla="*/ 867560 w 874378"/>
                    <a:gd name="connsiteY1945" fmla="*/ 227601 h 1192567"/>
                    <a:gd name="connsiteX1946" fmla="*/ 868409 w 874378"/>
                    <a:gd name="connsiteY1946" fmla="*/ 229325 h 1192567"/>
                    <a:gd name="connsiteX1947" fmla="*/ 868409 w 874378"/>
                    <a:gd name="connsiteY1947" fmla="*/ 230173 h 1192567"/>
                    <a:gd name="connsiteX1948" fmla="*/ 865836 w 874378"/>
                    <a:gd name="connsiteY1948" fmla="*/ 231021 h 1192567"/>
                    <a:gd name="connsiteX1949" fmla="*/ 865836 w 874378"/>
                    <a:gd name="connsiteY1949" fmla="*/ 233593 h 1192567"/>
                    <a:gd name="connsiteX1950" fmla="*/ 864987 w 874378"/>
                    <a:gd name="connsiteY1950" fmla="*/ 236986 h 1192567"/>
                    <a:gd name="connsiteX1951" fmla="*/ 866711 w 874378"/>
                    <a:gd name="connsiteY1951" fmla="*/ 238683 h 1192567"/>
                    <a:gd name="connsiteX1952" fmla="*/ 868409 w 874378"/>
                    <a:gd name="connsiteY1952" fmla="*/ 241255 h 1192567"/>
                    <a:gd name="connsiteX1953" fmla="*/ 869258 w 874378"/>
                    <a:gd name="connsiteY1953" fmla="*/ 242103 h 1192567"/>
                    <a:gd name="connsiteX1954" fmla="*/ 872680 w 874378"/>
                    <a:gd name="connsiteY1954" fmla="*/ 244648 h 1192567"/>
                    <a:gd name="connsiteX1955" fmla="*/ 873529 w 874378"/>
                    <a:gd name="connsiteY1955" fmla="*/ 245523 h 1192567"/>
                    <a:gd name="connsiteX1956" fmla="*/ 874378 w 874378"/>
                    <a:gd name="connsiteY1956" fmla="*/ 248068 h 1192567"/>
                    <a:gd name="connsiteX1957" fmla="*/ 871831 w 874378"/>
                    <a:gd name="connsiteY1957" fmla="*/ 250640 h 1192567"/>
                    <a:gd name="connsiteX1958" fmla="*/ 871831 w 874378"/>
                    <a:gd name="connsiteY1958" fmla="*/ 251488 h 1192567"/>
                    <a:gd name="connsiteX1959" fmla="*/ 870956 w 874378"/>
                    <a:gd name="connsiteY1959" fmla="*/ 255757 h 1192567"/>
                    <a:gd name="connsiteX1960" fmla="*/ 869258 w 874378"/>
                    <a:gd name="connsiteY1960" fmla="*/ 256605 h 1192567"/>
                    <a:gd name="connsiteX1961" fmla="*/ 865836 w 874378"/>
                    <a:gd name="connsiteY1961" fmla="*/ 259150 h 1192567"/>
                    <a:gd name="connsiteX1962" fmla="*/ 864987 w 874378"/>
                    <a:gd name="connsiteY1962" fmla="*/ 260847 h 1192567"/>
                    <a:gd name="connsiteX1963" fmla="*/ 862440 w 874378"/>
                    <a:gd name="connsiteY1963" fmla="*/ 264267 h 1192567"/>
                    <a:gd name="connsiteX1964" fmla="*/ 860742 w 874378"/>
                    <a:gd name="connsiteY1964" fmla="*/ 265115 h 1192567"/>
                    <a:gd name="connsiteX1965" fmla="*/ 859017 w 874378"/>
                    <a:gd name="connsiteY1965" fmla="*/ 265964 h 1192567"/>
                    <a:gd name="connsiteX1966" fmla="*/ 858168 w 874378"/>
                    <a:gd name="connsiteY1966" fmla="*/ 266812 h 1192567"/>
                    <a:gd name="connsiteX1967" fmla="*/ 858168 w 874378"/>
                    <a:gd name="connsiteY1967" fmla="*/ 267687 h 1192567"/>
                    <a:gd name="connsiteX1968" fmla="*/ 858168 w 874378"/>
                    <a:gd name="connsiteY1968" fmla="*/ 270232 h 1192567"/>
                    <a:gd name="connsiteX1969" fmla="*/ 856470 w 874378"/>
                    <a:gd name="connsiteY1969" fmla="*/ 271929 h 1192567"/>
                    <a:gd name="connsiteX1970" fmla="*/ 856470 w 874378"/>
                    <a:gd name="connsiteY1970" fmla="*/ 272777 h 1192567"/>
                    <a:gd name="connsiteX1971" fmla="*/ 856470 w 874378"/>
                    <a:gd name="connsiteY1971" fmla="*/ 277045 h 1192567"/>
                    <a:gd name="connsiteX1972" fmla="*/ 855621 w 874378"/>
                    <a:gd name="connsiteY1972" fmla="*/ 277045 h 1192567"/>
                    <a:gd name="connsiteX1973" fmla="*/ 853897 w 874378"/>
                    <a:gd name="connsiteY1973" fmla="*/ 276197 h 1192567"/>
                    <a:gd name="connsiteX1974" fmla="*/ 853048 w 874378"/>
                    <a:gd name="connsiteY1974" fmla="*/ 276197 h 1192567"/>
                    <a:gd name="connsiteX1975" fmla="*/ 852199 w 874378"/>
                    <a:gd name="connsiteY1975" fmla="*/ 277894 h 1192567"/>
                    <a:gd name="connsiteX1976" fmla="*/ 851350 w 874378"/>
                    <a:gd name="connsiteY1976" fmla="*/ 280465 h 1192567"/>
                    <a:gd name="connsiteX1977" fmla="*/ 851350 w 874378"/>
                    <a:gd name="connsiteY1977" fmla="*/ 281314 h 1192567"/>
                    <a:gd name="connsiteX1978" fmla="*/ 850501 w 874378"/>
                    <a:gd name="connsiteY1978" fmla="*/ 281314 h 1192567"/>
                    <a:gd name="connsiteX1979" fmla="*/ 848776 w 874378"/>
                    <a:gd name="connsiteY1979" fmla="*/ 283885 h 1192567"/>
                    <a:gd name="connsiteX1980" fmla="*/ 847078 w 874378"/>
                    <a:gd name="connsiteY1980" fmla="*/ 284734 h 1192567"/>
                    <a:gd name="connsiteX1981" fmla="*/ 844531 w 874378"/>
                    <a:gd name="connsiteY1981" fmla="*/ 284734 h 1192567"/>
                    <a:gd name="connsiteX1982" fmla="*/ 840260 w 874378"/>
                    <a:gd name="connsiteY1982" fmla="*/ 285582 h 1192567"/>
                    <a:gd name="connsiteX1983" fmla="*/ 838562 w 874378"/>
                    <a:gd name="connsiteY1983" fmla="*/ 286430 h 1192567"/>
                    <a:gd name="connsiteX1984" fmla="*/ 834290 w 874378"/>
                    <a:gd name="connsiteY1984" fmla="*/ 286430 h 1192567"/>
                    <a:gd name="connsiteX1985" fmla="*/ 832566 w 874378"/>
                    <a:gd name="connsiteY1985" fmla="*/ 288127 h 1192567"/>
                    <a:gd name="connsiteX1986" fmla="*/ 831717 w 874378"/>
                    <a:gd name="connsiteY1986" fmla="*/ 288976 h 1192567"/>
                    <a:gd name="connsiteX1987" fmla="*/ 831717 w 874378"/>
                    <a:gd name="connsiteY1987" fmla="*/ 290699 h 1192567"/>
                    <a:gd name="connsiteX1988" fmla="*/ 835139 w 874378"/>
                    <a:gd name="connsiteY1988" fmla="*/ 290699 h 1192567"/>
                    <a:gd name="connsiteX1989" fmla="*/ 835988 w 874378"/>
                    <a:gd name="connsiteY1989" fmla="*/ 290699 h 1192567"/>
                    <a:gd name="connsiteX1990" fmla="*/ 835988 w 874378"/>
                    <a:gd name="connsiteY1990" fmla="*/ 291547 h 1192567"/>
                    <a:gd name="connsiteX1991" fmla="*/ 835988 w 874378"/>
                    <a:gd name="connsiteY1991" fmla="*/ 292396 h 1192567"/>
                    <a:gd name="connsiteX1992" fmla="*/ 835988 w 874378"/>
                    <a:gd name="connsiteY1992" fmla="*/ 293244 h 1192567"/>
                    <a:gd name="connsiteX1993" fmla="*/ 834290 w 874378"/>
                    <a:gd name="connsiteY1993" fmla="*/ 293244 h 1192567"/>
                    <a:gd name="connsiteX1994" fmla="*/ 833441 w 874378"/>
                    <a:gd name="connsiteY1994" fmla="*/ 294092 h 1192567"/>
                    <a:gd name="connsiteX1995" fmla="*/ 832566 w 874378"/>
                    <a:gd name="connsiteY1995" fmla="*/ 295816 h 1192567"/>
                    <a:gd name="connsiteX1996" fmla="*/ 832566 w 874378"/>
                    <a:gd name="connsiteY1996" fmla="*/ 297512 h 1192567"/>
                    <a:gd name="connsiteX1997" fmla="*/ 832566 w 874378"/>
                    <a:gd name="connsiteY1997" fmla="*/ 298361 h 1192567"/>
                    <a:gd name="connsiteX1998" fmla="*/ 830868 w 874378"/>
                    <a:gd name="connsiteY1998" fmla="*/ 299209 h 1192567"/>
                    <a:gd name="connsiteX1999" fmla="*/ 829170 w 874378"/>
                    <a:gd name="connsiteY1999" fmla="*/ 302629 h 1192567"/>
                    <a:gd name="connsiteX2000" fmla="*/ 824898 w 874378"/>
                    <a:gd name="connsiteY2000" fmla="*/ 303477 h 1192567"/>
                    <a:gd name="connsiteX2001" fmla="*/ 824898 w 874378"/>
                    <a:gd name="connsiteY2001" fmla="*/ 304326 h 1192567"/>
                    <a:gd name="connsiteX2002" fmla="*/ 823200 w 874378"/>
                    <a:gd name="connsiteY2002" fmla="*/ 305174 h 1192567"/>
                    <a:gd name="connsiteX2003" fmla="*/ 824049 w 874378"/>
                    <a:gd name="connsiteY2003" fmla="*/ 307746 h 1192567"/>
                    <a:gd name="connsiteX2004" fmla="*/ 823200 w 874378"/>
                    <a:gd name="connsiteY2004" fmla="*/ 309442 h 1192567"/>
                    <a:gd name="connsiteX2005" fmla="*/ 823200 w 874378"/>
                    <a:gd name="connsiteY2005" fmla="*/ 308594 h 1192567"/>
                    <a:gd name="connsiteX2006" fmla="*/ 822351 w 874378"/>
                    <a:gd name="connsiteY2006" fmla="*/ 309442 h 1192567"/>
                    <a:gd name="connsiteX2007" fmla="*/ 818080 w 874378"/>
                    <a:gd name="connsiteY2007" fmla="*/ 308594 h 1192567"/>
                    <a:gd name="connsiteX2008" fmla="*/ 813808 w 874378"/>
                    <a:gd name="connsiteY2008" fmla="*/ 310291 h 1192567"/>
                    <a:gd name="connsiteX2009" fmla="*/ 812110 w 874378"/>
                    <a:gd name="connsiteY2009" fmla="*/ 311139 h 1192567"/>
                    <a:gd name="connsiteX2010" fmla="*/ 811261 w 874378"/>
                    <a:gd name="connsiteY2010" fmla="*/ 311139 h 1192567"/>
                    <a:gd name="connsiteX2011" fmla="*/ 807839 w 874378"/>
                    <a:gd name="connsiteY2011" fmla="*/ 309442 h 1192567"/>
                    <a:gd name="connsiteX2012" fmla="*/ 806990 w 874378"/>
                    <a:gd name="connsiteY2012" fmla="*/ 308594 h 1192567"/>
                    <a:gd name="connsiteX2013" fmla="*/ 803568 w 874378"/>
                    <a:gd name="connsiteY2013" fmla="*/ 311139 h 1192567"/>
                    <a:gd name="connsiteX2014" fmla="*/ 801870 w 874378"/>
                    <a:gd name="connsiteY2014" fmla="*/ 311139 h 1192567"/>
                    <a:gd name="connsiteX2015" fmla="*/ 799323 w 874378"/>
                    <a:gd name="connsiteY2015" fmla="*/ 310291 h 1192567"/>
                    <a:gd name="connsiteX2016" fmla="*/ 799323 w 874378"/>
                    <a:gd name="connsiteY2016" fmla="*/ 312014 h 1192567"/>
                    <a:gd name="connsiteX2017" fmla="*/ 798447 w 874378"/>
                    <a:gd name="connsiteY2017" fmla="*/ 313711 h 1192567"/>
                    <a:gd name="connsiteX2018" fmla="*/ 796749 w 874378"/>
                    <a:gd name="connsiteY2018" fmla="*/ 314559 h 1192567"/>
                    <a:gd name="connsiteX2019" fmla="*/ 795900 w 874378"/>
                    <a:gd name="connsiteY2019" fmla="*/ 313711 h 1192567"/>
                    <a:gd name="connsiteX2020" fmla="*/ 795900 w 874378"/>
                    <a:gd name="connsiteY2020" fmla="*/ 312014 h 1192567"/>
                    <a:gd name="connsiteX2021" fmla="*/ 795051 w 874378"/>
                    <a:gd name="connsiteY2021" fmla="*/ 312014 h 1192567"/>
                    <a:gd name="connsiteX2022" fmla="*/ 794202 w 874378"/>
                    <a:gd name="connsiteY2022" fmla="*/ 312014 h 1192567"/>
                    <a:gd name="connsiteX2023" fmla="*/ 792478 w 874378"/>
                    <a:gd name="connsiteY2023" fmla="*/ 314559 h 1192567"/>
                    <a:gd name="connsiteX2024" fmla="*/ 790780 w 874378"/>
                    <a:gd name="connsiteY2024" fmla="*/ 315408 h 1192567"/>
                    <a:gd name="connsiteX2025" fmla="*/ 789931 w 874378"/>
                    <a:gd name="connsiteY2025" fmla="*/ 315408 h 1192567"/>
                    <a:gd name="connsiteX2026" fmla="*/ 789082 w 874378"/>
                    <a:gd name="connsiteY2026" fmla="*/ 315408 h 1192567"/>
                    <a:gd name="connsiteX2027" fmla="*/ 787357 w 874378"/>
                    <a:gd name="connsiteY2027" fmla="*/ 313711 h 1192567"/>
                    <a:gd name="connsiteX2028" fmla="*/ 787357 w 874378"/>
                    <a:gd name="connsiteY2028" fmla="*/ 311139 h 1192567"/>
                    <a:gd name="connsiteX2029" fmla="*/ 786508 w 874378"/>
                    <a:gd name="connsiteY2029" fmla="*/ 311139 h 1192567"/>
                    <a:gd name="connsiteX2030" fmla="*/ 785659 w 874378"/>
                    <a:gd name="connsiteY2030" fmla="*/ 310291 h 1192567"/>
                    <a:gd name="connsiteX2031" fmla="*/ 784810 w 874378"/>
                    <a:gd name="connsiteY2031" fmla="*/ 312014 h 1192567"/>
                    <a:gd name="connsiteX2032" fmla="*/ 784810 w 874378"/>
                    <a:gd name="connsiteY2032" fmla="*/ 314559 h 1192567"/>
                    <a:gd name="connsiteX2033" fmla="*/ 782237 w 874378"/>
                    <a:gd name="connsiteY2033" fmla="*/ 316256 h 1192567"/>
                    <a:gd name="connsiteX2034" fmla="*/ 781388 w 874378"/>
                    <a:gd name="connsiteY2034" fmla="*/ 317979 h 1192567"/>
                    <a:gd name="connsiteX2035" fmla="*/ 781388 w 874378"/>
                    <a:gd name="connsiteY2035" fmla="*/ 318828 h 1192567"/>
                    <a:gd name="connsiteX2036" fmla="*/ 781388 w 874378"/>
                    <a:gd name="connsiteY2036" fmla="*/ 319676 h 1192567"/>
                    <a:gd name="connsiteX2037" fmla="*/ 781388 w 874378"/>
                    <a:gd name="connsiteY2037" fmla="*/ 320524 h 1192567"/>
                    <a:gd name="connsiteX2038" fmla="*/ 777992 w 874378"/>
                    <a:gd name="connsiteY2038" fmla="*/ 324793 h 1192567"/>
                    <a:gd name="connsiteX2039" fmla="*/ 776267 w 874378"/>
                    <a:gd name="connsiteY2039" fmla="*/ 326489 h 1192567"/>
                    <a:gd name="connsiteX2040" fmla="*/ 774569 w 874378"/>
                    <a:gd name="connsiteY2040" fmla="*/ 327338 h 1192567"/>
                    <a:gd name="connsiteX2041" fmla="*/ 772022 w 874378"/>
                    <a:gd name="connsiteY2041" fmla="*/ 329061 h 1192567"/>
                    <a:gd name="connsiteX2042" fmla="*/ 771147 w 874378"/>
                    <a:gd name="connsiteY2042" fmla="*/ 331606 h 1192567"/>
                    <a:gd name="connsiteX2043" fmla="*/ 771147 w 874378"/>
                    <a:gd name="connsiteY2043" fmla="*/ 332454 h 1192567"/>
                    <a:gd name="connsiteX2044" fmla="*/ 770298 w 874378"/>
                    <a:gd name="connsiteY2044" fmla="*/ 334178 h 1192567"/>
                    <a:gd name="connsiteX2045" fmla="*/ 768600 w 874378"/>
                    <a:gd name="connsiteY2045" fmla="*/ 334178 h 1192567"/>
                    <a:gd name="connsiteX2046" fmla="*/ 766026 w 874378"/>
                    <a:gd name="connsiteY2046" fmla="*/ 337571 h 1192567"/>
                    <a:gd name="connsiteX2047" fmla="*/ 763479 w 874378"/>
                    <a:gd name="connsiteY2047" fmla="*/ 340143 h 1192567"/>
                    <a:gd name="connsiteX2048" fmla="*/ 762630 w 874378"/>
                    <a:gd name="connsiteY2048" fmla="*/ 341840 h 1192567"/>
                    <a:gd name="connsiteX2049" fmla="*/ 762630 w 874378"/>
                    <a:gd name="connsiteY2049" fmla="*/ 342688 h 1192567"/>
                    <a:gd name="connsiteX2050" fmla="*/ 762630 w 874378"/>
                    <a:gd name="connsiteY2050" fmla="*/ 343536 h 1192567"/>
                    <a:gd name="connsiteX2051" fmla="*/ 764328 w 874378"/>
                    <a:gd name="connsiteY2051" fmla="*/ 346956 h 1192567"/>
                    <a:gd name="connsiteX2052" fmla="*/ 764328 w 874378"/>
                    <a:gd name="connsiteY2052" fmla="*/ 348653 h 1192567"/>
                    <a:gd name="connsiteX2053" fmla="*/ 763479 w 874378"/>
                    <a:gd name="connsiteY2053" fmla="*/ 350376 h 1192567"/>
                    <a:gd name="connsiteX2054" fmla="*/ 762630 w 874378"/>
                    <a:gd name="connsiteY2054" fmla="*/ 351225 h 1192567"/>
                    <a:gd name="connsiteX2055" fmla="*/ 763479 w 874378"/>
                    <a:gd name="connsiteY2055" fmla="*/ 353770 h 1192567"/>
                    <a:gd name="connsiteX2056" fmla="*/ 764328 w 874378"/>
                    <a:gd name="connsiteY2056" fmla="*/ 355466 h 1192567"/>
                    <a:gd name="connsiteX2057" fmla="*/ 763479 w 874378"/>
                    <a:gd name="connsiteY2057" fmla="*/ 356341 h 1192567"/>
                    <a:gd name="connsiteX2058" fmla="*/ 762630 w 874378"/>
                    <a:gd name="connsiteY2058" fmla="*/ 357190 h 1192567"/>
                    <a:gd name="connsiteX2059" fmla="*/ 757510 w 874378"/>
                    <a:gd name="connsiteY2059" fmla="*/ 365700 h 1192567"/>
                    <a:gd name="connsiteX2060" fmla="*/ 757510 w 874378"/>
                    <a:gd name="connsiteY2060" fmla="*/ 367423 h 1192567"/>
                    <a:gd name="connsiteX2061" fmla="*/ 757510 w 874378"/>
                    <a:gd name="connsiteY2061" fmla="*/ 368272 h 1192567"/>
                    <a:gd name="connsiteX2062" fmla="*/ 757510 w 874378"/>
                    <a:gd name="connsiteY2062" fmla="*/ 370817 h 1192567"/>
                    <a:gd name="connsiteX2063" fmla="*/ 755812 w 874378"/>
                    <a:gd name="connsiteY2063" fmla="*/ 372513 h 1192567"/>
                    <a:gd name="connsiteX2064" fmla="*/ 749842 w 874378"/>
                    <a:gd name="connsiteY2064" fmla="*/ 376782 h 1192567"/>
                    <a:gd name="connsiteX2065" fmla="*/ 748967 w 874378"/>
                    <a:gd name="connsiteY2065" fmla="*/ 379353 h 1192567"/>
                    <a:gd name="connsiteX2066" fmla="*/ 748118 w 874378"/>
                    <a:gd name="connsiteY2066" fmla="*/ 381898 h 1192567"/>
                    <a:gd name="connsiteX2067" fmla="*/ 747269 w 874378"/>
                    <a:gd name="connsiteY2067" fmla="*/ 381898 h 1192567"/>
                    <a:gd name="connsiteX2068" fmla="*/ 746420 w 874378"/>
                    <a:gd name="connsiteY2068" fmla="*/ 381050 h 1192567"/>
                    <a:gd name="connsiteX2069" fmla="*/ 744722 w 874378"/>
                    <a:gd name="connsiteY2069" fmla="*/ 381050 h 1192567"/>
                    <a:gd name="connsiteX2070" fmla="*/ 742998 w 874378"/>
                    <a:gd name="connsiteY2070" fmla="*/ 386167 h 1192567"/>
                    <a:gd name="connsiteX2071" fmla="*/ 742149 w 874378"/>
                    <a:gd name="connsiteY2071" fmla="*/ 387015 h 1192567"/>
                    <a:gd name="connsiteX2072" fmla="*/ 740451 w 874378"/>
                    <a:gd name="connsiteY2072" fmla="*/ 392132 h 1192567"/>
                    <a:gd name="connsiteX2073" fmla="*/ 740451 w 874378"/>
                    <a:gd name="connsiteY2073" fmla="*/ 394677 h 1192567"/>
                    <a:gd name="connsiteX2074" fmla="*/ 738753 w 874378"/>
                    <a:gd name="connsiteY2074" fmla="*/ 396400 h 1192567"/>
                    <a:gd name="connsiteX2075" fmla="*/ 736179 w 874378"/>
                    <a:gd name="connsiteY2075" fmla="*/ 397249 h 1192567"/>
                    <a:gd name="connsiteX2076" fmla="*/ 735330 w 874378"/>
                    <a:gd name="connsiteY2076" fmla="*/ 398097 h 1192567"/>
                    <a:gd name="connsiteX2077" fmla="*/ 734481 w 874378"/>
                    <a:gd name="connsiteY2077" fmla="*/ 399794 h 1192567"/>
                    <a:gd name="connsiteX2078" fmla="*/ 737028 w 874378"/>
                    <a:gd name="connsiteY2078" fmla="*/ 401517 h 1192567"/>
                    <a:gd name="connsiteX2079" fmla="*/ 737028 w 874378"/>
                    <a:gd name="connsiteY2079" fmla="*/ 402365 h 1192567"/>
                    <a:gd name="connsiteX2080" fmla="*/ 731908 w 874378"/>
                    <a:gd name="connsiteY2080" fmla="*/ 402365 h 1192567"/>
                    <a:gd name="connsiteX2081" fmla="*/ 731059 w 874378"/>
                    <a:gd name="connsiteY2081" fmla="*/ 403214 h 1192567"/>
                    <a:gd name="connsiteX2082" fmla="*/ 730210 w 874378"/>
                    <a:gd name="connsiteY2082" fmla="*/ 404062 h 1192567"/>
                    <a:gd name="connsiteX2083" fmla="*/ 725089 w 874378"/>
                    <a:gd name="connsiteY2083" fmla="*/ 410027 h 1192567"/>
                    <a:gd name="connsiteX2084" fmla="*/ 724240 w 874378"/>
                    <a:gd name="connsiteY2084" fmla="*/ 412599 h 1192567"/>
                    <a:gd name="connsiteX2085" fmla="*/ 724240 w 874378"/>
                    <a:gd name="connsiteY2085" fmla="*/ 415144 h 1192567"/>
                    <a:gd name="connsiteX2086" fmla="*/ 725089 w 874378"/>
                    <a:gd name="connsiteY2086" fmla="*/ 419412 h 1192567"/>
                    <a:gd name="connsiteX2087" fmla="*/ 725089 w 874378"/>
                    <a:gd name="connsiteY2087" fmla="*/ 421109 h 1192567"/>
                    <a:gd name="connsiteX2088" fmla="*/ 727663 w 874378"/>
                    <a:gd name="connsiteY2088" fmla="*/ 425377 h 1192567"/>
                    <a:gd name="connsiteX2089" fmla="*/ 727663 w 874378"/>
                    <a:gd name="connsiteY2089" fmla="*/ 427922 h 1192567"/>
                    <a:gd name="connsiteX2090" fmla="*/ 727663 w 874378"/>
                    <a:gd name="connsiteY2090" fmla="*/ 431342 h 1192567"/>
                    <a:gd name="connsiteX2091" fmla="*/ 727663 w 874378"/>
                    <a:gd name="connsiteY2091" fmla="*/ 432191 h 1192567"/>
                    <a:gd name="connsiteX2092" fmla="*/ 729361 w 874378"/>
                    <a:gd name="connsiteY2092" fmla="*/ 432191 h 1192567"/>
                    <a:gd name="connsiteX2093" fmla="*/ 731059 w 874378"/>
                    <a:gd name="connsiteY2093" fmla="*/ 431342 h 1192567"/>
                    <a:gd name="connsiteX2094" fmla="*/ 731908 w 874378"/>
                    <a:gd name="connsiteY2094" fmla="*/ 431342 h 1192567"/>
                    <a:gd name="connsiteX2095" fmla="*/ 731908 w 874378"/>
                    <a:gd name="connsiteY2095" fmla="*/ 432191 h 1192567"/>
                    <a:gd name="connsiteX2096" fmla="*/ 737028 w 874378"/>
                    <a:gd name="connsiteY2096" fmla="*/ 435611 h 1192567"/>
                    <a:gd name="connsiteX2097" fmla="*/ 738753 w 874378"/>
                    <a:gd name="connsiteY2097" fmla="*/ 437308 h 1192567"/>
                    <a:gd name="connsiteX2098" fmla="*/ 737877 w 874378"/>
                    <a:gd name="connsiteY2098" fmla="*/ 440728 h 1192567"/>
                    <a:gd name="connsiteX2099" fmla="*/ 738753 w 874378"/>
                    <a:gd name="connsiteY2099" fmla="*/ 442424 h 1192567"/>
                    <a:gd name="connsiteX2100" fmla="*/ 741300 w 874378"/>
                    <a:gd name="connsiteY2100" fmla="*/ 444121 h 1192567"/>
                    <a:gd name="connsiteX2101" fmla="*/ 741300 w 874378"/>
                    <a:gd name="connsiteY2101" fmla="*/ 444969 h 1192567"/>
                    <a:gd name="connsiteX2102" fmla="*/ 741300 w 874378"/>
                    <a:gd name="connsiteY2102" fmla="*/ 445844 h 1192567"/>
                    <a:gd name="connsiteX2103" fmla="*/ 741300 w 874378"/>
                    <a:gd name="connsiteY2103" fmla="*/ 446693 h 1192567"/>
                    <a:gd name="connsiteX2104" fmla="*/ 740451 w 874378"/>
                    <a:gd name="connsiteY2104" fmla="*/ 446693 h 1192567"/>
                    <a:gd name="connsiteX2105" fmla="*/ 740451 w 874378"/>
                    <a:gd name="connsiteY2105" fmla="*/ 449238 h 1192567"/>
                    <a:gd name="connsiteX2106" fmla="*/ 738753 w 874378"/>
                    <a:gd name="connsiteY2106" fmla="*/ 451809 h 1192567"/>
                    <a:gd name="connsiteX2107" fmla="*/ 739602 w 874378"/>
                    <a:gd name="connsiteY2107" fmla="*/ 455203 h 1192567"/>
                    <a:gd name="connsiteX2108" fmla="*/ 739602 w 874378"/>
                    <a:gd name="connsiteY2108" fmla="*/ 456078 h 1192567"/>
                    <a:gd name="connsiteX2109" fmla="*/ 738753 w 874378"/>
                    <a:gd name="connsiteY2109" fmla="*/ 457774 h 1192567"/>
                    <a:gd name="connsiteX2110" fmla="*/ 737877 w 874378"/>
                    <a:gd name="connsiteY2110" fmla="*/ 459471 h 1192567"/>
                    <a:gd name="connsiteX2111" fmla="*/ 733632 w 874378"/>
                    <a:gd name="connsiteY2111" fmla="*/ 465436 h 1192567"/>
                    <a:gd name="connsiteX2112" fmla="*/ 732783 w 874378"/>
                    <a:gd name="connsiteY2112" fmla="*/ 466285 h 1192567"/>
                    <a:gd name="connsiteX2113" fmla="*/ 732783 w 874378"/>
                    <a:gd name="connsiteY2113" fmla="*/ 467133 h 1192567"/>
                    <a:gd name="connsiteX2114" fmla="*/ 731059 w 874378"/>
                    <a:gd name="connsiteY2114" fmla="*/ 468008 h 1192567"/>
                    <a:gd name="connsiteX2115" fmla="*/ 729361 w 874378"/>
                    <a:gd name="connsiteY2115" fmla="*/ 469705 h 1192567"/>
                    <a:gd name="connsiteX2116" fmla="*/ 728512 w 874378"/>
                    <a:gd name="connsiteY2116" fmla="*/ 471401 h 1192567"/>
                    <a:gd name="connsiteX2117" fmla="*/ 729361 w 874378"/>
                    <a:gd name="connsiteY2117" fmla="*/ 473125 h 1192567"/>
                    <a:gd name="connsiteX2118" fmla="*/ 730210 w 874378"/>
                    <a:gd name="connsiteY2118" fmla="*/ 473973 h 1192567"/>
                    <a:gd name="connsiteX2119" fmla="*/ 732783 w 874378"/>
                    <a:gd name="connsiteY2119" fmla="*/ 475670 h 1192567"/>
                    <a:gd name="connsiteX2120" fmla="*/ 732783 w 874378"/>
                    <a:gd name="connsiteY2120" fmla="*/ 477366 h 1192567"/>
                    <a:gd name="connsiteX2121" fmla="*/ 731908 w 874378"/>
                    <a:gd name="connsiteY2121" fmla="*/ 479090 h 1192567"/>
                    <a:gd name="connsiteX2122" fmla="*/ 729361 w 874378"/>
                    <a:gd name="connsiteY2122" fmla="*/ 481635 h 1192567"/>
                    <a:gd name="connsiteX2123" fmla="*/ 729361 w 874378"/>
                    <a:gd name="connsiteY2123" fmla="*/ 484206 h 1192567"/>
                    <a:gd name="connsiteX2124" fmla="*/ 730210 w 874378"/>
                    <a:gd name="connsiteY2124" fmla="*/ 486752 h 1192567"/>
                    <a:gd name="connsiteX2125" fmla="*/ 731059 w 874378"/>
                    <a:gd name="connsiteY2125" fmla="*/ 486752 h 1192567"/>
                    <a:gd name="connsiteX2126" fmla="*/ 735330 w 874378"/>
                    <a:gd name="connsiteY2126" fmla="*/ 491020 h 1192567"/>
                    <a:gd name="connsiteX2127" fmla="*/ 736179 w 874378"/>
                    <a:gd name="connsiteY2127" fmla="*/ 493565 h 1192567"/>
                    <a:gd name="connsiteX2128" fmla="*/ 736179 w 874378"/>
                    <a:gd name="connsiteY2128" fmla="*/ 496985 h 1192567"/>
                    <a:gd name="connsiteX2129" fmla="*/ 736179 w 874378"/>
                    <a:gd name="connsiteY2129" fmla="*/ 497833 h 1192567"/>
                    <a:gd name="connsiteX2130" fmla="*/ 739602 w 874378"/>
                    <a:gd name="connsiteY2130" fmla="*/ 501253 h 1192567"/>
                    <a:gd name="connsiteX2131" fmla="*/ 739602 w 874378"/>
                    <a:gd name="connsiteY2131" fmla="*/ 502102 h 1192567"/>
                    <a:gd name="connsiteX2132" fmla="*/ 741300 w 874378"/>
                    <a:gd name="connsiteY2132" fmla="*/ 503798 h 1192567"/>
                    <a:gd name="connsiteX2133" fmla="*/ 740451 w 874378"/>
                    <a:gd name="connsiteY2133" fmla="*/ 508067 h 1192567"/>
                    <a:gd name="connsiteX2134" fmla="*/ 740451 w 874378"/>
                    <a:gd name="connsiteY2134" fmla="*/ 509764 h 1192567"/>
                    <a:gd name="connsiteX2135" fmla="*/ 742998 w 874378"/>
                    <a:gd name="connsiteY2135" fmla="*/ 515729 h 1192567"/>
                    <a:gd name="connsiteX2136" fmla="*/ 742998 w 874378"/>
                    <a:gd name="connsiteY2136" fmla="*/ 519149 h 1192567"/>
                    <a:gd name="connsiteX2137" fmla="*/ 742998 w 874378"/>
                    <a:gd name="connsiteY2137" fmla="*/ 520845 h 1192567"/>
                    <a:gd name="connsiteX2138" fmla="*/ 743846 w 874378"/>
                    <a:gd name="connsiteY2138" fmla="*/ 520845 h 1192567"/>
                    <a:gd name="connsiteX2139" fmla="*/ 745571 w 874378"/>
                    <a:gd name="connsiteY2139" fmla="*/ 523417 h 1192567"/>
                    <a:gd name="connsiteX2140" fmla="*/ 746420 w 874378"/>
                    <a:gd name="connsiteY2140" fmla="*/ 528534 h 1192567"/>
                    <a:gd name="connsiteX2141" fmla="*/ 747269 w 874378"/>
                    <a:gd name="connsiteY2141" fmla="*/ 531079 h 1192567"/>
                    <a:gd name="connsiteX2142" fmla="*/ 748118 w 874378"/>
                    <a:gd name="connsiteY2142" fmla="*/ 535347 h 1192567"/>
                    <a:gd name="connsiteX2143" fmla="*/ 748118 w 874378"/>
                    <a:gd name="connsiteY2143" fmla="*/ 537892 h 1192567"/>
                    <a:gd name="connsiteX2144" fmla="*/ 744722 w 874378"/>
                    <a:gd name="connsiteY2144" fmla="*/ 542161 h 1192567"/>
                    <a:gd name="connsiteX2145" fmla="*/ 744722 w 874378"/>
                    <a:gd name="connsiteY2145" fmla="*/ 543857 h 1192567"/>
                    <a:gd name="connsiteX2146" fmla="*/ 746420 w 874378"/>
                    <a:gd name="connsiteY2146" fmla="*/ 548126 h 1192567"/>
                    <a:gd name="connsiteX2147" fmla="*/ 746420 w 874378"/>
                    <a:gd name="connsiteY2147" fmla="*/ 548974 h 1192567"/>
                    <a:gd name="connsiteX2148" fmla="*/ 746420 w 874378"/>
                    <a:gd name="connsiteY2148" fmla="*/ 550697 h 1192567"/>
                    <a:gd name="connsiteX2149" fmla="*/ 745571 w 874378"/>
                    <a:gd name="connsiteY2149" fmla="*/ 554939 h 1192567"/>
                    <a:gd name="connsiteX2150" fmla="*/ 744722 w 874378"/>
                    <a:gd name="connsiteY2150" fmla="*/ 556662 h 1192567"/>
                    <a:gd name="connsiteX2151" fmla="*/ 742998 w 874378"/>
                    <a:gd name="connsiteY2151" fmla="*/ 557511 h 1192567"/>
                    <a:gd name="connsiteX2152" fmla="*/ 739602 w 874378"/>
                    <a:gd name="connsiteY2152" fmla="*/ 559208 h 1192567"/>
                    <a:gd name="connsiteX2153" fmla="*/ 739602 w 874378"/>
                    <a:gd name="connsiteY2153" fmla="*/ 560904 h 1192567"/>
                    <a:gd name="connsiteX2154" fmla="*/ 737877 w 874378"/>
                    <a:gd name="connsiteY2154" fmla="*/ 561753 h 1192567"/>
                    <a:gd name="connsiteX2155" fmla="*/ 734481 w 874378"/>
                    <a:gd name="connsiteY2155" fmla="*/ 562628 h 1192567"/>
                    <a:gd name="connsiteX2156" fmla="*/ 733632 w 874378"/>
                    <a:gd name="connsiteY2156" fmla="*/ 563476 h 1192567"/>
                    <a:gd name="connsiteX2157" fmla="*/ 732783 w 874378"/>
                    <a:gd name="connsiteY2157" fmla="*/ 566869 h 1192567"/>
                    <a:gd name="connsiteX2158" fmla="*/ 731059 w 874378"/>
                    <a:gd name="connsiteY2158" fmla="*/ 568593 h 1192567"/>
                    <a:gd name="connsiteX2159" fmla="*/ 727663 w 874378"/>
                    <a:gd name="connsiteY2159" fmla="*/ 569441 h 1192567"/>
                    <a:gd name="connsiteX2160" fmla="*/ 726787 w 874378"/>
                    <a:gd name="connsiteY2160" fmla="*/ 570289 h 1192567"/>
                    <a:gd name="connsiteX2161" fmla="*/ 725938 w 874378"/>
                    <a:gd name="connsiteY2161" fmla="*/ 573709 h 1192567"/>
                    <a:gd name="connsiteX2162" fmla="*/ 725938 w 874378"/>
                    <a:gd name="connsiteY2162" fmla="*/ 574558 h 1192567"/>
                    <a:gd name="connsiteX2163" fmla="*/ 723391 w 874378"/>
                    <a:gd name="connsiteY2163" fmla="*/ 577103 h 1192567"/>
                    <a:gd name="connsiteX2164" fmla="*/ 722542 w 874378"/>
                    <a:gd name="connsiteY2164" fmla="*/ 582220 h 1192567"/>
                    <a:gd name="connsiteX2165" fmla="*/ 719969 w 874378"/>
                    <a:gd name="connsiteY2165" fmla="*/ 583916 h 1192567"/>
                    <a:gd name="connsiteX2166" fmla="*/ 719120 w 874378"/>
                    <a:gd name="connsiteY2166" fmla="*/ 586488 h 1192567"/>
                    <a:gd name="connsiteX2167" fmla="*/ 718271 w 874378"/>
                    <a:gd name="connsiteY2167" fmla="*/ 588185 h 1192567"/>
                    <a:gd name="connsiteX2168" fmla="*/ 716573 w 874378"/>
                    <a:gd name="connsiteY2168" fmla="*/ 588185 h 1192567"/>
                    <a:gd name="connsiteX2169" fmla="*/ 712301 w 874378"/>
                    <a:gd name="connsiteY2169" fmla="*/ 589033 h 1192567"/>
                    <a:gd name="connsiteX2170" fmla="*/ 711452 w 874378"/>
                    <a:gd name="connsiteY2170" fmla="*/ 590756 h 1192567"/>
                    <a:gd name="connsiteX2171" fmla="*/ 710603 w 874378"/>
                    <a:gd name="connsiteY2171" fmla="*/ 591605 h 1192567"/>
                    <a:gd name="connsiteX2172" fmla="*/ 710603 w 874378"/>
                    <a:gd name="connsiteY2172" fmla="*/ 593301 h 1192567"/>
                    <a:gd name="connsiteX2173" fmla="*/ 711452 w 874378"/>
                    <a:gd name="connsiteY2173" fmla="*/ 594150 h 1192567"/>
                    <a:gd name="connsiteX2174" fmla="*/ 712301 w 874378"/>
                    <a:gd name="connsiteY2174" fmla="*/ 595025 h 1192567"/>
                    <a:gd name="connsiteX2175" fmla="*/ 712301 w 874378"/>
                    <a:gd name="connsiteY2175" fmla="*/ 595873 h 1192567"/>
                    <a:gd name="connsiteX2176" fmla="*/ 711452 w 874378"/>
                    <a:gd name="connsiteY2176" fmla="*/ 600115 h 1192567"/>
                    <a:gd name="connsiteX2177" fmla="*/ 713150 w 874378"/>
                    <a:gd name="connsiteY2177" fmla="*/ 606080 h 1192567"/>
                    <a:gd name="connsiteX2178" fmla="*/ 713150 w 874378"/>
                    <a:gd name="connsiteY2178" fmla="*/ 607803 h 1192567"/>
                    <a:gd name="connsiteX2179" fmla="*/ 710603 w 874378"/>
                    <a:gd name="connsiteY2179" fmla="*/ 607803 h 1192567"/>
                    <a:gd name="connsiteX2180" fmla="*/ 710603 w 874378"/>
                    <a:gd name="connsiteY2180" fmla="*/ 608652 h 1192567"/>
                    <a:gd name="connsiteX2181" fmla="*/ 709728 w 874378"/>
                    <a:gd name="connsiteY2181" fmla="*/ 610348 h 1192567"/>
                    <a:gd name="connsiteX2182" fmla="*/ 710603 w 874378"/>
                    <a:gd name="connsiteY2182" fmla="*/ 614617 h 1192567"/>
                    <a:gd name="connsiteX2183" fmla="*/ 711452 w 874378"/>
                    <a:gd name="connsiteY2183" fmla="*/ 616313 h 1192567"/>
                    <a:gd name="connsiteX2184" fmla="*/ 710603 w 874378"/>
                    <a:gd name="connsiteY2184" fmla="*/ 618885 h 1192567"/>
                    <a:gd name="connsiteX2185" fmla="*/ 713150 w 874378"/>
                    <a:gd name="connsiteY2185" fmla="*/ 624002 h 1192567"/>
                    <a:gd name="connsiteX2186" fmla="*/ 710603 w 874378"/>
                    <a:gd name="connsiteY2186" fmla="*/ 628244 h 1192567"/>
                    <a:gd name="connsiteX2187" fmla="*/ 710603 w 874378"/>
                    <a:gd name="connsiteY2187" fmla="*/ 629967 h 1192567"/>
                    <a:gd name="connsiteX2188" fmla="*/ 711452 w 874378"/>
                    <a:gd name="connsiteY2188" fmla="*/ 630815 h 1192567"/>
                    <a:gd name="connsiteX2189" fmla="*/ 712301 w 874378"/>
                    <a:gd name="connsiteY2189" fmla="*/ 634235 h 1192567"/>
                    <a:gd name="connsiteX2190" fmla="*/ 712301 w 874378"/>
                    <a:gd name="connsiteY2190" fmla="*/ 635932 h 1192567"/>
                    <a:gd name="connsiteX2191" fmla="*/ 713999 w 874378"/>
                    <a:gd name="connsiteY2191" fmla="*/ 637629 h 1192567"/>
                    <a:gd name="connsiteX2192" fmla="*/ 715697 w 874378"/>
                    <a:gd name="connsiteY2192" fmla="*/ 639325 h 1192567"/>
                    <a:gd name="connsiteX2193" fmla="*/ 716573 w 874378"/>
                    <a:gd name="connsiteY2193" fmla="*/ 640200 h 1192567"/>
                    <a:gd name="connsiteX2194" fmla="*/ 716573 w 874378"/>
                    <a:gd name="connsiteY2194" fmla="*/ 642745 h 1192567"/>
                    <a:gd name="connsiteX2195" fmla="*/ 716573 w 874378"/>
                    <a:gd name="connsiteY2195" fmla="*/ 643594 h 1192567"/>
                    <a:gd name="connsiteX2196" fmla="*/ 715697 w 874378"/>
                    <a:gd name="connsiteY2196" fmla="*/ 644442 h 1192567"/>
                    <a:gd name="connsiteX2197" fmla="*/ 715697 w 874378"/>
                    <a:gd name="connsiteY2197" fmla="*/ 645317 h 1192567"/>
                    <a:gd name="connsiteX2198" fmla="*/ 713999 w 874378"/>
                    <a:gd name="connsiteY2198" fmla="*/ 646165 h 1192567"/>
                    <a:gd name="connsiteX2199" fmla="*/ 713150 w 874378"/>
                    <a:gd name="connsiteY2199" fmla="*/ 647014 h 1192567"/>
                    <a:gd name="connsiteX2200" fmla="*/ 713150 w 874378"/>
                    <a:gd name="connsiteY2200" fmla="*/ 647862 h 1192567"/>
                    <a:gd name="connsiteX2201" fmla="*/ 715697 w 874378"/>
                    <a:gd name="connsiteY2201" fmla="*/ 650407 h 1192567"/>
                    <a:gd name="connsiteX2202" fmla="*/ 716573 w 874378"/>
                    <a:gd name="connsiteY2202" fmla="*/ 653827 h 1192567"/>
                    <a:gd name="connsiteX2203" fmla="*/ 718271 w 874378"/>
                    <a:gd name="connsiteY2203" fmla="*/ 655524 h 1192567"/>
                    <a:gd name="connsiteX2204" fmla="*/ 721693 w 874378"/>
                    <a:gd name="connsiteY2204" fmla="*/ 655524 h 1192567"/>
                    <a:gd name="connsiteX2205" fmla="*/ 723391 w 874378"/>
                    <a:gd name="connsiteY2205" fmla="*/ 656399 h 1192567"/>
                    <a:gd name="connsiteX2206" fmla="*/ 725089 w 874378"/>
                    <a:gd name="connsiteY2206" fmla="*/ 657247 h 1192567"/>
                    <a:gd name="connsiteX2207" fmla="*/ 725089 w 874378"/>
                    <a:gd name="connsiteY2207" fmla="*/ 658095 h 1192567"/>
                    <a:gd name="connsiteX2208" fmla="*/ 725938 w 874378"/>
                    <a:gd name="connsiteY2208" fmla="*/ 663212 h 1192567"/>
                    <a:gd name="connsiteX2209" fmla="*/ 726787 w 874378"/>
                    <a:gd name="connsiteY2209" fmla="*/ 664061 h 1192567"/>
                    <a:gd name="connsiteX2210" fmla="*/ 728512 w 874378"/>
                    <a:gd name="connsiteY2210" fmla="*/ 665757 h 1192567"/>
                    <a:gd name="connsiteX2211" fmla="*/ 731059 w 874378"/>
                    <a:gd name="connsiteY2211" fmla="*/ 665757 h 1192567"/>
                    <a:gd name="connsiteX2212" fmla="*/ 733632 w 874378"/>
                    <a:gd name="connsiteY2212" fmla="*/ 669177 h 1192567"/>
                    <a:gd name="connsiteX2213" fmla="*/ 736179 w 874378"/>
                    <a:gd name="connsiteY2213" fmla="*/ 670026 h 1192567"/>
                    <a:gd name="connsiteX2214" fmla="*/ 738753 w 874378"/>
                    <a:gd name="connsiteY2214" fmla="*/ 670874 h 1192567"/>
                    <a:gd name="connsiteX2215" fmla="*/ 739602 w 874378"/>
                    <a:gd name="connsiteY2215" fmla="*/ 670874 h 1192567"/>
                    <a:gd name="connsiteX2216" fmla="*/ 739602 w 874378"/>
                    <a:gd name="connsiteY2216" fmla="*/ 671722 h 1192567"/>
                    <a:gd name="connsiteX2217" fmla="*/ 740451 w 874378"/>
                    <a:gd name="connsiteY2217" fmla="*/ 673446 h 1192567"/>
                    <a:gd name="connsiteX2218" fmla="*/ 741300 w 874378"/>
                    <a:gd name="connsiteY2218" fmla="*/ 674294 h 1192567"/>
                    <a:gd name="connsiteX2219" fmla="*/ 741300 w 874378"/>
                    <a:gd name="connsiteY2219" fmla="*/ 675991 h 1192567"/>
                    <a:gd name="connsiteX2220" fmla="*/ 742149 w 874378"/>
                    <a:gd name="connsiteY2220" fmla="*/ 677688 h 1192567"/>
                    <a:gd name="connsiteX2221" fmla="*/ 741300 w 874378"/>
                    <a:gd name="connsiteY2221" fmla="*/ 681107 h 1192567"/>
                    <a:gd name="connsiteX2222" fmla="*/ 740451 w 874378"/>
                    <a:gd name="connsiteY2222" fmla="*/ 683653 h 1192567"/>
                    <a:gd name="connsiteX2223" fmla="*/ 741300 w 874378"/>
                    <a:gd name="connsiteY2223" fmla="*/ 684527 h 1192567"/>
                    <a:gd name="connsiteX2224" fmla="*/ 742998 w 874378"/>
                    <a:gd name="connsiteY2224" fmla="*/ 683653 h 1192567"/>
                    <a:gd name="connsiteX2225" fmla="*/ 743846 w 874378"/>
                    <a:gd name="connsiteY2225" fmla="*/ 684527 h 1192567"/>
                    <a:gd name="connsiteX2226" fmla="*/ 743846 w 874378"/>
                    <a:gd name="connsiteY2226" fmla="*/ 685376 h 1192567"/>
                    <a:gd name="connsiteX2227" fmla="*/ 741300 w 874378"/>
                    <a:gd name="connsiteY2227" fmla="*/ 687921 h 1192567"/>
                    <a:gd name="connsiteX2228" fmla="*/ 740451 w 874378"/>
                    <a:gd name="connsiteY2228" fmla="*/ 688769 h 1192567"/>
                    <a:gd name="connsiteX2229" fmla="*/ 740451 w 874378"/>
                    <a:gd name="connsiteY2229" fmla="*/ 691341 h 1192567"/>
                    <a:gd name="connsiteX2230" fmla="*/ 737877 w 874378"/>
                    <a:gd name="connsiteY2230" fmla="*/ 695609 h 1192567"/>
                    <a:gd name="connsiteX2231" fmla="*/ 737877 w 874378"/>
                    <a:gd name="connsiteY2231" fmla="*/ 696458 h 1192567"/>
                    <a:gd name="connsiteX2232" fmla="*/ 739602 w 874378"/>
                    <a:gd name="connsiteY2232" fmla="*/ 699003 h 1192567"/>
                    <a:gd name="connsiteX2233" fmla="*/ 738753 w 874378"/>
                    <a:gd name="connsiteY2233" fmla="*/ 701574 h 1192567"/>
                    <a:gd name="connsiteX2234" fmla="*/ 739602 w 874378"/>
                    <a:gd name="connsiteY2234" fmla="*/ 704119 h 1192567"/>
                    <a:gd name="connsiteX2235" fmla="*/ 737877 w 874378"/>
                    <a:gd name="connsiteY2235" fmla="*/ 704968 h 1192567"/>
                    <a:gd name="connsiteX2236" fmla="*/ 737028 w 874378"/>
                    <a:gd name="connsiteY2236" fmla="*/ 705816 h 1192567"/>
                    <a:gd name="connsiteX2237" fmla="*/ 737028 w 874378"/>
                    <a:gd name="connsiteY2237" fmla="*/ 706691 h 1192567"/>
                    <a:gd name="connsiteX2238" fmla="*/ 738753 w 874378"/>
                    <a:gd name="connsiteY2238" fmla="*/ 707539 h 1192567"/>
                    <a:gd name="connsiteX2239" fmla="*/ 737028 w 874378"/>
                    <a:gd name="connsiteY2239" fmla="*/ 710933 h 1192567"/>
                    <a:gd name="connsiteX2240" fmla="*/ 737028 w 874378"/>
                    <a:gd name="connsiteY2240" fmla="*/ 713505 h 1192567"/>
                    <a:gd name="connsiteX2241" fmla="*/ 737028 w 874378"/>
                    <a:gd name="connsiteY2241" fmla="*/ 715201 h 1192567"/>
                    <a:gd name="connsiteX2242" fmla="*/ 734481 w 874378"/>
                    <a:gd name="connsiteY2242" fmla="*/ 718621 h 1192567"/>
                    <a:gd name="connsiteX2243" fmla="*/ 733632 w 874378"/>
                    <a:gd name="connsiteY2243" fmla="*/ 723738 h 1192567"/>
                    <a:gd name="connsiteX2244" fmla="*/ 733632 w 874378"/>
                    <a:gd name="connsiteY2244" fmla="*/ 724586 h 1192567"/>
                    <a:gd name="connsiteX2245" fmla="*/ 733632 w 874378"/>
                    <a:gd name="connsiteY2245" fmla="*/ 725435 h 1192567"/>
                    <a:gd name="connsiteX2246" fmla="*/ 732783 w 874378"/>
                    <a:gd name="connsiteY2246" fmla="*/ 727980 h 1192567"/>
                    <a:gd name="connsiteX2247" fmla="*/ 729361 w 874378"/>
                    <a:gd name="connsiteY2247" fmla="*/ 732248 h 1192567"/>
                    <a:gd name="connsiteX2248" fmla="*/ 725089 w 874378"/>
                    <a:gd name="connsiteY2248" fmla="*/ 733945 h 1192567"/>
                    <a:gd name="connsiteX2249" fmla="*/ 724240 w 874378"/>
                    <a:gd name="connsiteY2249" fmla="*/ 737365 h 1192567"/>
                    <a:gd name="connsiteX2250" fmla="*/ 722542 w 874378"/>
                    <a:gd name="connsiteY2250" fmla="*/ 739062 h 1192567"/>
                    <a:gd name="connsiteX2251" fmla="*/ 721693 w 874378"/>
                    <a:gd name="connsiteY2251" fmla="*/ 739062 h 1192567"/>
                    <a:gd name="connsiteX2252" fmla="*/ 718271 w 874378"/>
                    <a:gd name="connsiteY2252" fmla="*/ 739910 h 1192567"/>
                    <a:gd name="connsiteX2253" fmla="*/ 716573 w 874378"/>
                    <a:gd name="connsiteY2253" fmla="*/ 739910 h 1192567"/>
                    <a:gd name="connsiteX2254" fmla="*/ 714848 w 874378"/>
                    <a:gd name="connsiteY2254" fmla="*/ 738213 h 1192567"/>
                    <a:gd name="connsiteX2255" fmla="*/ 712301 w 874378"/>
                    <a:gd name="connsiteY2255" fmla="*/ 738213 h 1192567"/>
                    <a:gd name="connsiteX2256" fmla="*/ 709728 w 874378"/>
                    <a:gd name="connsiteY2256" fmla="*/ 740785 h 1192567"/>
                    <a:gd name="connsiteX2257" fmla="*/ 706332 w 874378"/>
                    <a:gd name="connsiteY2257" fmla="*/ 742482 h 1192567"/>
                    <a:gd name="connsiteX2258" fmla="*/ 704607 w 874378"/>
                    <a:gd name="connsiteY2258" fmla="*/ 742482 h 1192567"/>
                    <a:gd name="connsiteX2259" fmla="*/ 703758 w 874378"/>
                    <a:gd name="connsiteY2259" fmla="*/ 742482 h 1192567"/>
                    <a:gd name="connsiteX2260" fmla="*/ 701211 w 874378"/>
                    <a:gd name="connsiteY2260" fmla="*/ 740785 h 1192567"/>
                    <a:gd name="connsiteX2261" fmla="*/ 696940 w 874378"/>
                    <a:gd name="connsiteY2261" fmla="*/ 739910 h 1192567"/>
                    <a:gd name="connsiteX2262" fmla="*/ 691819 w 874378"/>
                    <a:gd name="connsiteY2262" fmla="*/ 740785 h 1192567"/>
                    <a:gd name="connsiteX2263" fmla="*/ 690970 w 874378"/>
                    <a:gd name="connsiteY2263" fmla="*/ 740785 h 1192567"/>
                    <a:gd name="connsiteX2264" fmla="*/ 690121 w 874378"/>
                    <a:gd name="connsiteY2264" fmla="*/ 742482 h 1192567"/>
                    <a:gd name="connsiteX2265" fmla="*/ 687548 w 874378"/>
                    <a:gd name="connsiteY2265" fmla="*/ 744178 h 1192567"/>
                    <a:gd name="connsiteX2266" fmla="*/ 684152 w 874378"/>
                    <a:gd name="connsiteY2266" fmla="*/ 745027 h 1192567"/>
                    <a:gd name="connsiteX2267" fmla="*/ 679032 w 874378"/>
                    <a:gd name="connsiteY2267" fmla="*/ 744178 h 1192567"/>
                    <a:gd name="connsiteX2268" fmla="*/ 677334 w 874378"/>
                    <a:gd name="connsiteY2268" fmla="*/ 747598 h 1192567"/>
                    <a:gd name="connsiteX2269" fmla="*/ 673911 w 874378"/>
                    <a:gd name="connsiteY2269" fmla="*/ 746750 h 1192567"/>
                    <a:gd name="connsiteX2270" fmla="*/ 673911 w 874378"/>
                    <a:gd name="connsiteY2270" fmla="*/ 749295 h 1192567"/>
                    <a:gd name="connsiteX2271" fmla="*/ 673062 w 874378"/>
                    <a:gd name="connsiteY2271" fmla="*/ 749295 h 1192567"/>
                    <a:gd name="connsiteX2272" fmla="*/ 671338 w 874378"/>
                    <a:gd name="connsiteY2272" fmla="*/ 750143 h 1192567"/>
                    <a:gd name="connsiteX2273" fmla="*/ 669640 w 874378"/>
                    <a:gd name="connsiteY2273" fmla="*/ 750143 h 1192567"/>
                    <a:gd name="connsiteX2274" fmla="*/ 667093 w 874378"/>
                    <a:gd name="connsiteY2274" fmla="*/ 749295 h 1192567"/>
                    <a:gd name="connsiteX2275" fmla="*/ 665368 w 874378"/>
                    <a:gd name="connsiteY2275" fmla="*/ 750143 h 1192567"/>
                    <a:gd name="connsiteX2276" fmla="*/ 665368 w 874378"/>
                    <a:gd name="connsiteY2276" fmla="*/ 751018 h 1192567"/>
                    <a:gd name="connsiteX2277" fmla="*/ 661972 w 874378"/>
                    <a:gd name="connsiteY2277" fmla="*/ 749295 h 1192567"/>
                    <a:gd name="connsiteX2278" fmla="*/ 661123 w 874378"/>
                    <a:gd name="connsiteY2278" fmla="*/ 747598 h 1192567"/>
                    <a:gd name="connsiteX2279" fmla="*/ 660274 w 874378"/>
                    <a:gd name="connsiteY2279" fmla="*/ 745902 h 1192567"/>
                    <a:gd name="connsiteX2280" fmla="*/ 659399 w 874378"/>
                    <a:gd name="connsiteY2280" fmla="*/ 745027 h 1192567"/>
                    <a:gd name="connsiteX2281" fmla="*/ 655154 w 874378"/>
                    <a:gd name="connsiteY2281" fmla="*/ 743330 h 1192567"/>
                    <a:gd name="connsiteX2282" fmla="*/ 654278 w 874378"/>
                    <a:gd name="connsiteY2282" fmla="*/ 742482 h 1192567"/>
                    <a:gd name="connsiteX2283" fmla="*/ 653429 w 874378"/>
                    <a:gd name="connsiteY2283" fmla="*/ 739910 h 1192567"/>
                    <a:gd name="connsiteX2284" fmla="*/ 653429 w 874378"/>
                    <a:gd name="connsiteY2284" fmla="*/ 739062 h 1192567"/>
                    <a:gd name="connsiteX2285" fmla="*/ 652580 w 874378"/>
                    <a:gd name="connsiteY2285" fmla="*/ 738213 h 1192567"/>
                    <a:gd name="connsiteX2286" fmla="*/ 651731 w 874378"/>
                    <a:gd name="connsiteY2286" fmla="*/ 738213 h 1192567"/>
                    <a:gd name="connsiteX2287" fmla="*/ 650882 w 874378"/>
                    <a:gd name="connsiteY2287" fmla="*/ 738213 h 1192567"/>
                    <a:gd name="connsiteX2288" fmla="*/ 650882 w 874378"/>
                    <a:gd name="connsiteY2288" fmla="*/ 739062 h 1192567"/>
                    <a:gd name="connsiteX2289" fmla="*/ 650033 w 874378"/>
                    <a:gd name="connsiteY2289" fmla="*/ 739062 h 1192567"/>
                    <a:gd name="connsiteX2290" fmla="*/ 649184 w 874378"/>
                    <a:gd name="connsiteY2290" fmla="*/ 739062 h 1192567"/>
                    <a:gd name="connsiteX2291" fmla="*/ 647460 w 874378"/>
                    <a:gd name="connsiteY2291" fmla="*/ 737365 h 1192567"/>
                    <a:gd name="connsiteX2292" fmla="*/ 644913 w 874378"/>
                    <a:gd name="connsiteY2292" fmla="*/ 736517 h 1192567"/>
                    <a:gd name="connsiteX2293" fmla="*/ 642339 w 874378"/>
                    <a:gd name="connsiteY2293" fmla="*/ 733945 h 1192567"/>
                    <a:gd name="connsiteX2294" fmla="*/ 639792 w 874378"/>
                    <a:gd name="connsiteY2294" fmla="*/ 733097 h 1192567"/>
                    <a:gd name="connsiteX2295" fmla="*/ 638094 w 874378"/>
                    <a:gd name="connsiteY2295" fmla="*/ 732248 h 1192567"/>
                    <a:gd name="connsiteX2296" fmla="*/ 634672 w 874378"/>
                    <a:gd name="connsiteY2296" fmla="*/ 733097 h 1192567"/>
                    <a:gd name="connsiteX2297" fmla="*/ 633823 w 874378"/>
                    <a:gd name="connsiteY2297" fmla="*/ 732248 h 1192567"/>
                    <a:gd name="connsiteX2298" fmla="*/ 633823 w 874378"/>
                    <a:gd name="connsiteY2298" fmla="*/ 731400 h 1192567"/>
                    <a:gd name="connsiteX2299" fmla="*/ 632974 w 874378"/>
                    <a:gd name="connsiteY2299" fmla="*/ 731400 h 1192567"/>
                    <a:gd name="connsiteX2300" fmla="*/ 631249 w 874378"/>
                    <a:gd name="connsiteY2300" fmla="*/ 732248 h 1192567"/>
                    <a:gd name="connsiteX2301" fmla="*/ 627853 w 874378"/>
                    <a:gd name="connsiteY2301" fmla="*/ 732248 h 1192567"/>
                    <a:gd name="connsiteX2302" fmla="*/ 627004 w 874378"/>
                    <a:gd name="connsiteY2302" fmla="*/ 732248 h 1192567"/>
                    <a:gd name="connsiteX2303" fmla="*/ 625280 w 874378"/>
                    <a:gd name="connsiteY2303" fmla="*/ 733945 h 1192567"/>
                    <a:gd name="connsiteX2304" fmla="*/ 622733 w 874378"/>
                    <a:gd name="connsiteY2304" fmla="*/ 732248 h 1192567"/>
                    <a:gd name="connsiteX2305" fmla="*/ 621884 w 874378"/>
                    <a:gd name="connsiteY2305" fmla="*/ 733097 h 1192567"/>
                    <a:gd name="connsiteX2306" fmla="*/ 621008 w 874378"/>
                    <a:gd name="connsiteY2306" fmla="*/ 733945 h 1192567"/>
                    <a:gd name="connsiteX2307" fmla="*/ 620160 w 874378"/>
                    <a:gd name="connsiteY2307" fmla="*/ 735668 h 1192567"/>
                    <a:gd name="connsiteX2308" fmla="*/ 615915 w 874378"/>
                    <a:gd name="connsiteY2308" fmla="*/ 736517 h 1192567"/>
                    <a:gd name="connsiteX2309" fmla="*/ 612492 w 874378"/>
                    <a:gd name="connsiteY2309" fmla="*/ 739062 h 1192567"/>
                    <a:gd name="connsiteX2310" fmla="*/ 608221 w 874378"/>
                    <a:gd name="connsiteY2310" fmla="*/ 738213 h 1192567"/>
                    <a:gd name="connsiteX2311" fmla="*/ 607372 w 874378"/>
                    <a:gd name="connsiteY2311" fmla="*/ 739062 h 1192567"/>
                    <a:gd name="connsiteX2312" fmla="*/ 606523 w 874378"/>
                    <a:gd name="connsiteY2312" fmla="*/ 740785 h 1192567"/>
                    <a:gd name="connsiteX2313" fmla="*/ 605674 w 874378"/>
                    <a:gd name="connsiteY2313" fmla="*/ 740785 h 1192567"/>
                    <a:gd name="connsiteX2314" fmla="*/ 603949 w 874378"/>
                    <a:gd name="connsiteY2314" fmla="*/ 739910 h 1192567"/>
                    <a:gd name="connsiteX2315" fmla="*/ 603949 w 874378"/>
                    <a:gd name="connsiteY2315" fmla="*/ 738213 h 1192567"/>
                    <a:gd name="connsiteX2316" fmla="*/ 602251 w 874378"/>
                    <a:gd name="connsiteY2316" fmla="*/ 737365 h 1192567"/>
                    <a:gd name="connsiteX2317" fmla="*/ 600553 w 874378"/>
                    <a:gd name="connsiteY2317" fmla="*/ 737365 h 1192567"/>
                    <a:gd name="connsiteX2318" fmla="*/ 598829 w 874378"/>
                    <a:gd name="connsiteY2318" fmla="*/ 739062 h 1192567"/>
                    <a:gd name="connsiteX2319" fmla="*/ 592859 w 874378"/>
                    <a:gd name="connsiteY2319" fmla="*/ 739910 h 1192567"/>
                    <a:gd name="connsiteX2320" fmla="*/ 592010 w 874378"/>
                    <a:gd name="connsiteY2320" fmla="*/ 740785 h 1192567"/>
                    <a:gd name="connsiteX2321" fmla="*/ 590312 w 874378"/>
                    <a:gd name="connsiteY2321" fmla="*/ 740785 h 1192567"/>
                    <a:gd name="connsiteX2322" fmla="*/ 589463 w 874378"/>
                    <a:gd name="connsiteY2322" fmla="*/ 742482 h 1192567"/>
                    <a:gd name="connsiteX2323" fmla="*/ 589463 w 874378"/>
                    <a:gd name="connsiteY2323" fmla="*/ 745902 h 1192567"/>
                    <a:gd name="connsiteX2324" fmla="*/ 588614 w 874378"/>
                    <a:gd name="connsiteY2324" fmla="*/ 747598 h 1192567"/>
                    <a:gd name="connsiteX2325" fmla="*/ 587739 w 874378"/>
                    <a:gd name="connsiteY2325" fmla="*/ 747598 h 1192567"/>
                    <a:gd name="connsiteX2326" fmla="*/ 586041 w 874378"/>
                    <a:gd name="connsiteY2326" fmla="*/ 745027 h 1192567"/>
                    <a:gd name="connsiteX2327" fmla="*/ 583494 w 874378"/>
                    <a:gd name="connsiteY2327" fmla="*/ 745027 h 1192567"/>
                    <a:gd name="connsiteX2328" fmla="*/ 582645 w 874378"/>
                    <a:gd name="connsiteY2328" fmla="*/ 745027 h 1192567"/>
                    <a:gd name="connsiteX2329" fmla="*/ 582645 w 874378"/>
                    <a:gd name="connsiteY2329" fmla="*/ 745902 h 1192567"/>
                    <a:gd name="connsiteX2330" fmla="*/ 582645 w 874378"/>
                    <a:gd name="connsiteY2330" fmla="*/ 746750 h 1192567"/>
                    <a:gd name="connsiteX2331" fmla="*/ 585192 w 874378"/>
                    <a:gd name="connsiteY2331" fmla="*/ 750143 h 1192567"/>
                    <a:gd name="connsiteX2332" fmla="*/ 584343 w 874378"/>
                    <a:gd name="connsiteY2332" fmla="*/ 751867 h 1192567"/>
                    <a:gd name="connsiteX2333" fmla="*/ 583494 w 874378"/>
                    <a:gd name="connsiteY2333" fmla="*/ 751867 h 1192567"/>
                    <a:gd name="connsiteX2334" fmla="*/ 582645 w 874378"/>
                    <a:gd name="connsiteY2334" fmla="*/ 751867 h 1192567"/>
                    <a:gd name="connsiteX2335" fmla="*/ 582645 w 874378"/>
                    <a:gd name="connsiteY2335" fmla="*/ 749295 h 1192567"/>
                    <a:gd name="connsiteX2336" fmla="*/ 581769 w 874378"/>
                    <a:gd name="connsiteY2336" fmla="*/ 749295 h 1192567"/>
                    <a:gd name="connsiteX2337" fmla="*/ 580920 w 874378"/>
                    <a:gd name="connsiteY2337" fmla="*/ 750143 h 1192567"/>
                    <a:gd name="connsiteX2338" fmla="*/ 580071 w 874378"/>
                    <a:gd name="connsiteY2338" fmla="*/ 752715 h 1192567"/>
                    <a:gd name="connsiteX2339" fmla="*/ 576675 w 874378"/>
                    <a:gd name="connsiteY2339" fmla="*/ 754412 h 1192567"/>
                    <a:gd name="connsiteX2340" fmla="*/ 574951 w 874378"/>
                    <a:gd name="connsiteY2340" fmla="*/ 756983 h 1192567"/>
                    <a:gd name="connsiteX2341" fmla="*/ 574951 w 874378"/>
                    <a:gd name="connsiteY2341" fmla="*/ 757832 h 1192567"/>
                    <a:gd name="connsiteX2342" fmla="*/ 574951 w 874378"/>
                    <a:gd name="connsiteY2342" fmla="*/ 760377 h 1192567"/>
                    <a:gd name="connsiteX2343" fmla="*/ 574951 w 874378"/>
                    <a:gd name="connsiteY2343" fmla="*/ 761225 h 1192567"/>
                    <a:gd name="connsiteX2344" fmla="*/ 573253 w 874378"/>
                    <a:gd name="connsiteY2344" fmla="*/ 761225 h 1192567"/>
                    <a:gd name="connsiteX2345" fmla="*/ 571555 w 874378"/>
                    <a:gd name="connsiteY2345" fmla="*/ 762074 h 1192567"/>
                    <a:gd name="connsiteX2346" fmla="*/ 571555 w 874378"/>
                    <a:gd name="connsiteY2346" fmla="*/ 765494 h 1192567"/>
                    <a:gd name="connsiteX2347" fmla="*/ 567283 w 874378"/>
                    <a:gd name="connsiteY2347" fmla="*/ 770610 h 1192567"/>
                    <a:gd name="connsiteX2348" fmla="*/ 565559 w 874378"/>
                    <a:gd name="connsiteY2348" fmla="*/ 770610 h 1192567"/>
                    <a:gd name="connsiteX2349" fmla="*/ 563861 w 874378"/>
                    <a:gd name="connsiteY2349" fmla="*/ 770610 h 1192567"/>
                    <a:gd name="connsiteX2350" fmla="*/ 563861 w 874378"/>
                    <a:gd name="connsiteY2350" fmla="*/ 773182 h 1192567"/>
                    <a:gd name="connsiteX2351" fmla="*/ 563012 w 874378"/>
                    <a:gd name="connsiteY2351" fmla="*/ 774879 h 1192567"/>
                    <a:gd name="connsiteX2352" fmla="*/ 562163 w 874378"/>
                    <a:gd name="connsiteY2352" fmla="*/ 776575 h 1192567"/>
                    <a:gd name="connsiteX2353" fmla="*/ 563012 w 874378"/>
                    <a:gd name="connsiteY2353" fmla="*/ 779147 h 1192567"/>
                    <a:gd name="connsiteX2354" fmla="*/ 563012 w 874378"/>
                    <a:gd name="connsiteY2354" fmla="*/ 779995 h 1192567"/>
                    <a:gd name="connsiteX2355" fmla="*/ 561314 w 874378"/>
                    <a:gd name="connsiteY2355" fmla="*/ 781692 h 1192567"/>
                    <a:gd name="connsiteX2356" fmla="*/ 558740 w 874378"/>
                    <a:gd name="connsiteY2356" fmla="*/ 785961 h 1192567"/>
                    <a:gd name="connsiteX2357" fmla="*/ 557892 w 874378"/>
                    <a:gd name="connsiteY2357" fmla="*/ 785961 h 1192567"/>
                    <a:gd name="connsiteX2358" fmla="*/ 555345 w 874378"/>
                    <a:gd name="connsiteY2358" fmla="*/ 784237 h 1192567"/>
                    <a:gd name="connsiteX2359" fmla="*/ 551073 w 874378"/>
                    <a:gd name="connsiteY2359" fmla="*/ 785961 h 1192567"/>
                    <a:gd name="connsiteX2360" fmla="*/ 549375 w 874378"/>
                    <a:gd name="connsiteY2360" fmla="*/ 785961 h 1192567"/>
                    <a:gd name="connsiteX2361" fmla="*/ 546802 w 874378"/>
                    <a:gd name="connsiteY2361" fmla="*/ 786809 h 1192567"/>
                    <a:gd name="connsiteX2362" fmla="*/ 545104 w 874378"/>
                    <a:gd name="connsiteY2362" fmla="*/ 788506 h 1192567"/>
                    <a:gd name="connsiteX2363" fmla="*/ 542530 w 874378"/>
                    <a:gd name="connsiteY2363" fmla="*/ 791077 h 1192567"/>
                    <a:gd name="connsiteX2364" fmla="*/ 539134 w 874378"/>
                    <a:gd name="connsiteY2364" fmla="*/ 791926 h 1192567"/>
                    <a:gd name="connsiteX2365" fmla="*/ 535712 w 874378"/>
                    <a:gd name="connsiteY2365" fmla="*/ 793622 h 1192567"/>
                    <a:gd name="connsiteX2366" fmla="*/ 535712 w 874378"/>
                    <a:gd name="connsiteY2366" fmla="*/ 794471 h 1192567"/>
                    <a:gd name="connsiteX2367" fmla="*/ 534014 w 874378"/>
                    <a:gd name="connsiteY2367" fmla="*/ 794471 h 1192567"/>
                    <a:gd name="connsiteX2368" fmla="*/ 532316 w 874378"/>
                    <a:gd name="connsiteY2368" fmla="*/ 796194 h 1192567"/>
                    <a:gd name="connsiteX2369" fmla="*/ 531440 w 874378"/>
                    <a:gd name="connsiteY2369" fmla="*/ 799587 h 1192567"/>
                    <a:gd name="connsiteX2370" fmla="*/ 530591 w 874378"/>
                    <a:gd name="connsiteY2370" fmla="*/ 799587 h 1192567"/>
                    <a:gd name="connsiteX2371" fmla="*/ 526320 w 874378"/>
                    <a:gd name="connsiteY2371" fmla="*/ 800436 h 1192567"/>
                    <a:gd name="connsiteX2372" fmla="*/ 525471 w 874378"/>
                    <a:gd name="connsiteY2372" fmla="*/ 803007 h 1192567"/>
                    <a:gd name="connsiteX2373" fmla="*/ 524622 w 874378"/>
                    <a:gd name="connsiteY2373" fmla="*/ 803856 h 1192567"/>
                    <a:gd name="connsiteX2374" fmla="*/ 522075 w 874378"/>
                    <a:gd name="connsiteY2374" fmla="*/ 805553 h 1192567"/>
                    <a:gd name="connsiteX2375" fmla="*/ 522075 w 874378"/>
                    <a:gd name="connsiteY2375" fmla="*/ 806401 h 1192567"/>
                    <a:gd name="connsiteX2376" fmla="*/ 519501 w 874378"/>
                    <a:gd name="connsiteY2376" fmla="*/ 810669 h 1192567"/>
                    <a:gd name="connsiteX2377" fmla="*/ 516954 w 874378"/>
                    <a:gd name="connsiteY2377" fmla="*/ 811518 h 1192567"/>
                    <a:gd name="connsiteX2378" fmla="*/ 516105 w 874378"/>
                    <a:gd name="connsiteY2378" fmla="*/ 812393 h 1192567"/>
                    <a:gd name="connsiteX2379" fmla="*/ 514381 w 874378"/>
                    <a:gd name="connsiteY2379" fmla="*/ 813241 h 1192567"/>
                    <a:gd name="connsiteX2380" fmla="*/ 513532 w 874378"/>
                    <a:gd name="connsiteY2380" fmla="*/ 813241 h 1192567"/>
                    <a:gd name="connsiteX2381" fmla="*/ 512683 w 874378"/>
                    <a:gd name="connsiteY2381" fmla="*/ 816634 h 1192567"/>
                    <a:gd name="connsiteX2382" fmla="*/ 511834 w 874378"/>
                    <a:gd name="connsiteY2382" fmla="*/ 817509 h 1192567"/>
                    <a:gd name="connsiteX2383" fmla="*/ 510985 w 874378"/>
                    <a:gd name="connsiteY2383" fmla="*/ 821751 h 1192567"/>
                    <a:gd name="connsiteX2384" fmla="*/ 509260 w 874378"/>
                    <a:gd name="connsiteY2384" fmla="*/ 821751 h 1192567"/>
                    <a:gd name="connsiteX2385" fmla="*/ 508411 w 874378"/>
                    <a:gd name="connsiteY2385" fmla="*/ 821751 h 1192567"/>
                    <a:gd name="connsiteX2386" fmla="*/ 507562 w 874378"/>
                    <a:gd name="connsiteY2386" fmla="*/ 821751 h 1192567"/>
                    <a:gd name="connsiteX2387" fmla="*/ 505864 w 874378"/>
                    <a:gd name="connsiteY2387" fmla="*/ 820903 h 1192567"/>
                    <a:gd name="connsiteX2388" fmla="*/ 504140 w 874378"/>
                    <a:gd name="connsiteY2388" fmla="*/ 817509 h 1192567"/>
                    <a:gd name="connsiteX2389" fmla="*/ 499019 w 874378"/>
                    <a:gd name="connsiteY2389" fmla="*/ 819206 h 1192567"/>
                    <a:gd name="connsiteX2390" fmla="*/ 498170 w 874378"/>
                    <a:gd name="connsiteY2390" fmla="*/ 818358 h 1192567"/>
                    <a:gd name="connsiteX2391" fmla="*/ 494775 w 874378"/>
                    <a:gd name="connsiteY2391" fmla="*/ 817509 h 1192567"/>
                    <a:gd name="connsiteX2392" fmla="*/ 493926 w 874378"/>
                    <a:gd name="connsiteY2392" fmla="*/ 819206 h 1192567"/>
                    <a:gd name="connsiteX2393" fmla="*/ 490503 w 874378"/>
                    <a:gd name="connsiteY2393" fmla="*/ 820903 h 1192567"/>
                    <a:gd name="connsiteX2394" fmla="*/ 489654 w 874378"/>
                    <a:gd name="connsiteY2394" fmla="*/ 821751 h 1192567"/>
                    <a:gd name="connsiteX2395" fmla="*/ 489654 w 874378"/>
                    <a:gd name="connsiteY2395" fmla="*/ 822599 h 1192567"/>
                    <a:gd name="connsiteX2396" fmla="*/ 488805 w 874378"/>
                    <a:gd name="connsiteY2396" fmla="*/ 823474 h 1192567"/>
                    <a:gd name="connsiteX2397" fmla="*/ 487956 w 874378"/>
                    <a:gd name="connsiteY2397" fmla="*/ 825171 h 1192567"/>
                    <a:gd name="connsiteX2398" fmla="*/ 486232 w 874378"/>
                    <a:gd name="connsiteY2398" fmla="*/ 826019 h 1192567"/>
                    <a:gd name="connsiteX2399" fmla="*/ 484534 w 874378"/>
                    <a:gd name="connsiteY2399" fmla="*/ 825171 h 1192567"/>
                    <a:gd name="connsiteX2400" fmla="*/ 483685 w 874378"/>
                    <a:gd name="connsiteY2400" fmla="*/ 826019 h 1192567"/>
                    <a:gd name="connsiteX2401" fmla="*/ 482836 w 874378"/>
                    <a:gd name="connsiteY2401" fmla="*/ 827716 h 1192567"/>
                    <a:gd name="connsiteX2402" fmla="*/ 481960 w 874378"/>
                    <a:gd name="connsiteY2402" fmla="*/ 829439 h 1192567"/>
                    <a:gd name="connsiteX2403" fmla="*/ 481111 w 874378"/>
                    <a:gd name="connsiteY2403" fmla="*/ 831136 h 1192567"/>
                    <a:gd name="connsiteX2404" fmla="*/ 480262 w 874378"/>
                    <a:gd name="connsiteY2404" fmla="*/ 831985 h 1192567"/>
                    <a:gd name="connsiteX2405" fmla="*/ 479413 w 874378"/>
                    <a:gd name="connsiteY2405" fmla="*/ 831136 h 1192567"/>
                    <a:gd name="connsiteX2406" fmla="*/ 476866 w 874378"/>
                    <a:gd name="connsiteY2406" fmla="*/ 831985 h 1192567"/>
                    <a:gd name="connsiteX2407" fmla="*/ 475142 w 874378"/>
                    <a:gd name="connsiteY2407" fmla="*/ 832833 h 1192567"/>
                    <a:gd name="connsiteX2408" fmla="*/ 473444 w 874378"/>
                    <a:gd name="connsiteY2408" fmla="*/ 832833 h 1192567"/>
                    <a:gd name="connsiteX2409" fmla="*/ 472595 w 874378"/>
                    <a:gd name="connsiteY2409" fmla="*/ 832833 h 1192567"/>
                    <a:gd name="connsiteX2410" fmla="*/ 470870 w 874378"/>
                    <a:gd name="connsiteY2410" fmla="*/ 834556 h 1192567"/>
                    <a:gd name="connsiteX2411" fmla="*/ 469172 w 874378"/>
                    <a:gd name="connsiteY2411" fmla="*/ 834556 h 1192567"/>
                    <a:gd name="connsiteX2412" fmla="*/ 465776 w 874378"/>
                    <a:gd name="connsiteY2412" fmla="*/ 837101 h 1192567"/>
                    <a:gd name="connsiteX2413" fmla="*/ 464052 w 874378"/>
                    <a:gd name="connsiteY2413" fmla="*/ 836253 h 1192567"/>
                    <a:gd name="connsiteX2414" fmla="*/ 463203 w 874378"/>
                    <a:gd name="connsiteY2414" fmla="*/ 836253 h 1192567"/>
                    <a:gd name="connsiteX2415" fmla="*/ 460656 w 874378"/>
                    <a:gd name="connsiteY2415" fmla="*/ 835405 h 1192567"/>
                    <a:gd name="connsiteX2416" fmla="*/ 455535 w 874378"/>
                    <a:gd name="connsiteY2416" fmla="*/ 837101 h 1192567"/>
                    <a:gd name="connsiteX2417" fmla="*/ 454686 w 874378"/>
                    <a:gd name="connsiteY2417" fmla="*/ 837950 h 1192567"/>
                    <a:gd name="connsiteX2418" fmla="*/ 452962 w 874378"/>
                    <a:gd name="connsiteY2418" fmla="*/ 837950 h 1192567"/>
                    <a:gd name="connsiteX2419" fmla="*/ 452113 w 874378"/>
                    <a:gd name="connsiteY2419" fmla="*/ 837101 h 1192567"/>
                    <a:gd name="connsiteX2420" fmla="*/ 449566 w 874378"/>
                    <a:gd name="connsiteY2420" fmla="*/ 838798 h 1192567"/>
                    <a:gd name="connsiteX2421" fmla="*/ 448690 w 874378"/>
                    <a:gd name="connsiteY2421" fmla="*/ 841370 h 1192567"/>
                    <a:gd name="connsiteX2422" fmla="*/ 446143 w 874378"/>
                    <a:gd name="connsiteY2422" fmla="*/ 842218 h 1192567"/>
                    <a:gd name="connsiteX2423" fmla="*/ 444445 w 874378"/>
                    <a:gd name="connsiteY2423" fmla="*/ 843915 h 1192567"/>
                    <a:gd name="connsiteX2424" fmla="*/ 443596 w 874378"/>
                    <a:gd name="connsiteY2424" fmla="*/ 843915 h 1192567"/>
                    <a:gd name="connsiteX2425" fmla="*/ 443596 w 874378"/>
                    <a:gd name="connsiteY2425" fmla="*/ 843066 h 1192567"/>
                    <a:gd name="connsiteX2426" fmla="*/ 441872 w 874378"/>
                    <a:gd name="connsiteY2426" fmla="*/ 842218 h 1192567"/>
                    <a:gd name="connsiteX2427" fmla="*/ 441023 w 874378"/>
                    <a:gd name="connsiteY2427" fmla="*/ 842218 h 1192567"/>
                    <a:gd name="connsiteX2428" fmla="*/ 440174 w 874378"/>
                    <a:gd name="connsiteY2428" fmla="*/ 843066 h 1192567"/>
                    <a:gd name="connsiteX2429" fmla="*/ 438476 w 874378"/>
                    <a:gd name="connsiteY2429" fmla="*/ 844763 h 1192567"/>
                    <a:gd name="connsiteX2430" fmla="*/ 435902 w 874378"/>
                    <a:gd name="connsiteY2430" fmla="*/ 843915 h 1192567"/>
                    <a:gd name="connsiteX2431" fmla="*/ 434205 w 874378"/>
                    <a:gd name="connsiteY2431" fmla="*/ 844763 h 1192567"/>
                    <a:gd name="connsiteX2432" fmla="*/ 433356 w 874378"/>
                    <a:gd name="connsiteY2432" fmla="*/ 844763 h 1192567"/>
                    <a:gd name="connsiteX2433" fmla="*/ 430782 w 874378"/>
                    <a:gd name="connsiteY2433" fmla="*/ 844763 h 1192567"/>
                    <a:gd name="connsiteX2434" fmla="*/ 429084 w 874378"/>
                    <a:gd name="connsiteY2434" fmla="*/ 845638 h 1192567"/>
                    <a:gd name="connsiteX2435" fmla="*/ 428235 w 874378"/>
                    <a:gd name="connsiteY2435" fmla="*/ 847335 h 1192567"/>
                    <a:gd name="connsiteX2436" fmla="*/ 424813 w 874378"/>
                    <a:gd name="connsiteY2436" fmla="*/ 850728 h 1192567"/>
                    <a:gd name="connsiteX2437" fmla="*/ 423115 w 874378"/>
                    <a:gd name="connsiteY2437" fmla="*/ 849880 h 1192567"/>
                    <a:gd name="connsiteX2438" fmla="*/ 422266 w 874378"/>
                    <a:gd name="connsiteY2438" fmla="*/ 849880 h 1192567"/>
                    <a:gd name="connsiteX2439" fmla="*/ 421417 w 874378"/>
                    <a:gd name="connsiteY2439" fmla="*/ 851603 h 1192567"/>
                    <a:gd name="connsiteX2440" fmla="*/ 421417 w 874378"/>
                    <a:gd name="connsiteY2440" fmla="*/ 853300 h 1192567"/>
                    <a:gd name="connsiteX2441" fmla="*/ 420541 w 874378"/>
                    <a:gd name="connsiteY2441" fmla="*/ 854148 h 1192567"/>
                    <a:gd name="connsiteX2442" fmla="*/ 419692 w 874378"/>
                    <a:gd name="connsiteY2442" fmla="*/ 854148 h 1192567"/>
                    <a:gd name="connsiteX2443" fmla="*/ 419692 w 874378"/>
                    <a:gd name="connsiteY2443" fmla="*/ 854997 h 1192567"/>
                    <a:gd name="connsiteX2444" fmla="*/ 418843 w 874378"/>
                    <a:gd name="connsiteY2444" fmla="*/ 855845 h 1192567"/>
                    <a:gd name="connsiteX2445" fmla="*/ 417145 w 874378"/>
                    <a:gd name="connsiteY2445" fmla="*/ 855845 h 1192567"/>
                    <a:gd name="connsiteX2446" fmla="*/ 416296 w 874378"/>
                    <a:gd name="connsiteY2446" fmla="*/ 856720 h 1192567"/>
                    <a:gd name="connsiteX2447" fmla="*/ 417145 w 874378"/>
                    <a:gd name="connsiteY2447" fmla="*/ 858417 h 1192567"/>
                    <a:gd name="connsiteX2448" fmla="*/ 416296 w 874378"/>
                    <a:gd name="connsiteY2448" fmla="*/ 858417 h 1192567"/>
                    <a:gd name="connsiteX2449" fmla="*/ 414572 w 874378"/>
                    <a:gd name="connsiteY2449" fmla="*/ 857568 h 1192567"/>
                    <a:gd name="connsiteX2450" fmla="*/ 413723 w 874378"/>
                    <a:gd name="connsiteY2450" fmla="*/ 857568 h 1192567"/>
                    <a:gd name="connsiteX2451" fmla="*/ 413723 w 874378"/>
                    <a:gd name="connsiteY2451" fmla="*/ 858417 h 1192567"/>
                    <a:gd name="connsiteX2452" fmla="*/ 415447 w 874378"/>
                    <a:gd name="connsiteY2452" fmla="*/ 859265 h 1192567"/>
                    <a:gd name="connsiteX2453" fmla="*/ 413723 w 874378"/>
                    <a:gd name="connsiteY2453" fmla="*/ 860113 h 1192567"/>
                    <a:gd name="connsiteX2454" fmla="*/ 412874 w 874378"/>
                    <a:gd name="connsiteY2454" fmla="*/ 860113 h 1192567"/>
                    <a:gd name="connsiteX2455" fmla="*/ 412874 w 874378"/>
                    <a:gd name="connsiteY2455" fmla="*/ 861810 h 1192567"/>
                    <a:gd name="connsiteX2456" fmla="*/ 412874 w 874378"/>
                    <a:gd name="connsiteY2456" fmla="*/ 862685 h 1192567"/>
                    <a:gd name="connsiteX2457" fmla="*/ 411176 w 874378"/>
                    <a:gd name="connsiteY2457" fmla="*/ 863533 h 1192567"/>
                    <a:gd name="connsiteX2458" fmla="*/ 410327 w 874378"/>
                    <a:gd name="connsiteY2458" fmla="*/ 865230 h 1192567"/>
                    <a:gd name="connsiteX2459" fmla="*/ 411176 w 874378"/>
                    <a:gd name="connsiteY2459" fmla="*/ 866927 h 1192567"/>
                    <a:gd name="connsiteX2460" fmla="*/ 411176 w 874378"/>
                    <a:gd name="connsiteY2460" fmla="*/ 867802 h 1192567"/>
                    <a:gd name="connsiteX2461" fmla="*/ 410327 w 874378"/>
                    <a:gd name="connsiteY2461" fmla="*/ 867802 h 1192567"/>
                    <a:gd name="connsiteX2462" fmla="*/ 410327 w 874378"/>
                    <a:gd name="connsiteY2462" fmla="*/ 866927 h 1192567"/>
                    <a:gd name="connsiteX2463" fmla="*/ 409451 w 874378"/>
                    <a:gd name="connsiteY2463" fmla="*/ 867802 h 1192567"/>
                    <a:gd name="connsiteX2464" fmla="*/ 410327 w 874378"/>
                    <a:gd name="connsiteY2464" fmla="*/ 869498 h 1192567"/>
                    <a:gd name="connsiteX2465" fmla="*/ 409451 w 874378"/>
                    <a:gd name="connsiteY2465" fmla="*/ 871195 h 1192567"/>
                    <a:gd name="connsiteX2466" fmla="*/ 410327 w 874378"/>
                    <a:gd name="connsiteY2466" fmla="*/ 872043 h 1192567"/>
                    <a:gd name="connsiteX2467" fmla="*/ 409451 w 874378"/>
                    <a:gd name="connsiteY2467" fmla="*/ 872892 h 1192567"/>
                    <a:gd name="connsiteX2468" fmla="*/ 408602 w 874378"/>
                    <a:gd name="connsiteY2468" fmla="*/ 872043 h 1192567"/>
                    <a:gd name="connsiteX2469" fmla="*/ 408602 w 874378"/>
                    <a:gd name="connsiteY2469" fmla="*/ 873767 h 1192567"/>
                    <a:gd name="connsiteX2470" fmla="*/ 406904 w 874378"/>
                    <a:gd name="connsiteY2470" fmla="*/ 874615 h 1192567"/>
                    <a:gd name="connsiteX2471" fmla="*/ 407753 w 874378"/>
                    <a:gd name="connsiteY2471" fmla="*/ 877160 h 1192567"/>
                    <a:gd name="connsiteX2472" fmla="*/ 406904 w 874378"/>
                    <a:gd name="connsiteY2472" fmla="*/ 878883 h 1192567"/>
                    <a:gd name="connsiteX2473" fmla="*/ 405206 w 874378"/>
                    <a:gd name="connsiteY2473" fmla="*/ 879732 h 1192567"/>
                    <a:gd name="connsiteX2474" fmla="*/ 405206 w 874378"/>
                    <a:gd name="connsiteY2474" fmla="*/ 881429 h 1192567"/>
                    <a:gd name="connsiteX2475" fmla="*/ 404357 w 874378"/>
                    <a:gd name="connsiteY2475" fmla="*/ 882277 h 1192567"/>
                    <a:gd name="connsiteX2476" fmla="*/ 403482 w 874378"/>
                    <a:gd name="connsiteY2476" fmla="*/ 882277 h 1192567"/>
                    <a:gd name="connsiteX2477" fmla="*/ 404357 w 874378"/>
                    <a:gd name="connsiteY2477" fmla="*/ 883974 h 1192567"/>
                    <a:gd name="connsiteX2478" fmla="*/ 406055 w 874378"/>
                    <a:gd name="connsiteY2478" fmla="*/ 884849 h 1192567"/>
                    <a:gd name="connsiteX2479" fmla="*/ 406055 w 874378"/>
                    <a:gd name="connsiteY2479" fmla="*/ 885697 h 1192567"/>
                    <a:gd name="connsiteX2480" fmla="*/ 403482 w 874378"/>
                    <a:gd name="connsiteY2480" fmla="*/ 886545 h 1192567"/>
                    <a:gd name="connsiteX2481" fmla="*/ 406055 w 874378"/>
                    <a:gd name="connsiteY2481" fmla="*/ 888242 h 1192567"/>
                    <a:gd name="connsiteX2482" fmla="*/ 406055 w 874378"/>
                    <a:gd name="connsiteY2482" fmla="*/ 889090 h 1192567"/>
                    <a:gd name="connsiteX2483" fmla="*/ 404357 w 874378"/>
                    <a:gd name="connsiteY2483" fmla="*/ 889965 h 1192567"/>
                    <a:gd name="connsiteX2484" fmla="*/ 403482 w 874378"/>
                    <a:gd name="connsiteY2484" fmla="*/ 889965 h 1192567"/>
                    <a:gd name="connsiteX2485" fmla="*/ 403482 w 874378"/>
                    <a:gd name="connsiteY2485" fmla="*/ 890814 h 1192567"/>
                    <a:gd name="connsiteX2486" fmla="*/ 403482 w 874378"/>
                    <a:gd name="connsiteY2486" fmla="*/ 892510 h 1192567"/>
                    <a:gd name="connsiteX2487" fmla="*/ 402633 w 874378"/>
                    <a:gd name="connsiteY2487" fmla="*/ 893359 h 1192567"/>
                    <a:gd name="connsiteX2488" fmla="*/ 401784 w 874378"/>
                    <a:gd name="connsiteY2488" fmla="*/ 894207 h 1192567"/>
                    <a:gd name="connsiteX2489" fmla="*/ 402633 w 874378"/>
                    <a:gd name="connsiteY2489" fmla="*/ 895055 h 1192567"/>
                    <a:gd name="connsiteX2490" fmla="*/ 402633 w 874378"/>
                    <a:gd name="connsiteY2490" fmla="*/ 895930 h 1192567"/>
                    <a:gd name="connsiteX2491" fmla="*/ 401784 w 874378"/>
                    <a:gd name="connsiteY2491" fmla="*/ 896779 h 1192567"/>
                    <a:gd name="connsiteX2492" fmla="*/ 400086 w 874378"/>
                    <a:gd name="connsiteY2492" fmla="*/ 899324 h 1192567"/>
                    <a:gd name="connsiteX2493" fmla="*/ 402633 w 874378"/>
                    <a:gd name="connsiteY2493" fmla="*/ 901047 h 1192567"/>
                    <a:gd name="connsiteX2494" fmla="*/ 402633 w 874378"/>
                    <a:gd name="connsiteY2494" fmla="*/ 901895 h 1192567"/>
                    <a:gd name="connsiteX2495" fmla="*/ 401784 w 874378"/>
                    <a:gd name="connsiteY2495" fmla="*/ 901895 h 1192567"/>
                    <a:gd name="connsiteX2496" fmla="*/ 400935 w 874378"/>
                    <a:gd name="connsiteY2496" fmla="*/ 901895 h 1192567"/>
                    <a:gd name="connsiteX2497" fmla="*/ 399237 w 874378"/>
                    <a:gd name="connsiteY2497" fmla="*/ 903592 h 1192567"/>
                    <a:gd name="connsiteX2498" fmla="*/ 400935 w 874378"/>
                    <a:gd name="connsiteY2498" fmla="*/ 906137 h 1192567"/>
                    <a:gd name="connsiteX2499" fmla="*/ 400086 w 874378"/>
                    <a:gd name="connsiteY2499" fmla="*/ 907012 h 1192567"/>
                    <a:gd name="connsiteX2500" fmla="*/ 400086 w 874378"/>
                    <a:gd name="connsiteY2500" fmla="*/ 909557 h 1192567"/>
                    <a:gd name="connsiteX2501" fmla="*/ 398361 w 874378"/>
                    <a:gd name="connsiteY2501" fmla="*/ 912977 h 1192567"/>
                    <a:gd name="connsiteX2502" fmla="*/ 399237 w 874378"/>
                    <a:gd name="connsiteY2502" fmla="*/ 914674 h 1192567"/>
                    <a:gd name="connsiteX2503" fmla="*/ 398361 w 874378"/>
                    <a:gd name="connsiteY2503" fmla="*/ 916371 h 1192567"/>
                    <a:gd name="connsiteX2504" fmla="*/ 397512 w 874378"/>
                    <a:gd name="connsiteY2504" fmla="*/ 918094 h 1192567"/>
                    <a:gd name="connsiteX2505" fmla="*/ 398361 w 874378"/>
                    <a:gd name="connsiteY2505" fmla="*/ 920639 h 1192567"/>
                    <a:gd name="connsiteX2506" fmla="*/ 397512 w 874378"/>
                    <a:gd name="connsiteY2506" fmla="*/ 922336 h 1192567"/>
                    <a:gd name="connsiteX2507" fmla="*/ 395814 w 874378"/>
                    <a:gd name="connsiteY2507" fmla="*/ 922336 h 1192567"/>
                    <a:gd name="connsiteX2508" fmla="*/ 394965 w 874378"/>
                    <a:gd name="connsiteY2508" fmla="*/ 924059 h 1192567"/>
                    <a:gd name="connsiteX2509" fmla="*/ 394116 w 874378"/>
                    <a:gd name="connsiteY2509" fmla="*/ 924907 h 1192567"/>
                    <a:gd name="connsiteX2510" fmla="*/ 394965 w 874378"/>
                    <a:gd name="connsiteY2510" fmla="*/ 926604 h 1192567"/>
                    <a:gd name="connsiteX2511" fmla="*/ 388147 w 874378"/>
                    <a:gd name="connsiteY2511" fmla="*/ 932569 h 1192567"/>
                    <a:gd name="connsiteX2512" fmla="*/ 388147 w 874378"/>
                    <a:gd name="connsiteY2512" fmla="*/ 937686 h 1192567"/>
                    <a:gd name="connsiteX2513" fmla="*/ 386422 w 874378"/>
                    <a:gd name="connsiteY2513" fmla="*/ 939383 h 1192567"/>
                    <a:gd name="connsiteX2514" fmla="*/ 386422 w 874378"/>
                    <a:gd name="connsiteY2514" fmla="*/ 941954 h 1192567"/>
                    <a:gd name="connsiteX2515" fmla="*/ 384724 w 874378"/>
                    <a:gd name="connsiteY2515" fmla="*/ 943651 h 1192567"/>
                    <a:gd name="connsiteX2516" fmla="*/ 384724 w 874378"/>
                    <a:gd name="connsiteY2516" fmla="*/ 946223 h 1192567"/>
                    <a:gd name="connsiteX2517" fmla="*/ 384724 w 874378"/>
                    <a:gd name="connsiteY2517" fmla="*/ 947071 h 1192567"/>
                    <a:gd name="connsiteX2518" fmla="*/ 383026 w 874378"/>
                    <a:gd name="connsiteY2518" fmla="*/ 947919 h 1192567"/>
                    <a:gd name="connsiteX2519" fmla="*/ 383875 w 874378"/>
                    <a:gd name="connsiteY2519" fmla="*/ 949616 h 1192567"/>
                    <a:gd name="connsiteX2520" fmla="*/ 383026 w 874378"/>
                    <a:gd name="connsiteY2520" fmla="*/ 950465 h 1192567"/>
                    <a:gd name="connsiteX2521" fmla="*/ 382177 w 874378"/>
                    <a:gd name="connsiteY2521" fmla="*/ 950465 h 1192567"/>
                    <a:gd name="connsiteX2522" fmla="*/ 380453 w 874378"/>
                    <a:gd name="connsiteY2522" fmla="*/ 951339 h 1192567"/>
                    <a:gd name="connsiteX2523" fmla="*/ 381302 w 874378"/>
                    <a:gd name="connsiteY2523" fmla="*/ 952188 h 1192567"/>
                    <a:gd name="connsiteX2524" fmla="*/ 379604 w 874378"/>
                    <a:gd name="connsiteY2524" fmla="*/ 953036 h 1192567"/>
                    <a:gd name="connsiteX2525" fmla="*/ 379604 w 874378"/>
                    <a:gd name="connsiteY2525" fmla="*/ 953885 h 1192567"/>
                    <a:gd name="connsiteX2526" fmla="*/ 379604 w 874378"/>
                    <a:gd name="connsiteY2526" fmla="*/ 954733 h 1192567"/>
                    <a:gd name="connsiteX2527" fmla="*/ 379604 w 874378"/>
                    <a:gd name="connsiteY2527" fmla="*/ 955581 h 1192567"/>
                    <a:gd name="connsiteX2528" fmla="*/ 378755 w 874378"/>
                    <a:gd name="connsiteY2528" fmla="*/ 957305 h 1192567"/>
                    <a:gd name="connsiteX2529" fmla="*/ 377906 w 874378"/>
                    <a:gd name="connsiteY2529" fmla="*/ 958153 h 1192567"/>
                    <a:gd name="connsiteX2530" fmla="*/ 378755 w 874378"/>
                    <a:gd name="connsiteY2530" fmla="*/ 961546 h 1192567"/>
                    <a:gd name="connsiteX2531" fmla="*/ 377906 w 874378"/>
                    <a:gd name="connsiteY2531" fmla="*/ 964118 h 1192567"/>
                    <a:gd name="connsiteX2532" fmla="*/ 378755 w 874378"/>
                    <a:gd name="connsiteY2532" fmla="*/ 964966 h 1192567"/>
                    <a:gd name="connsiteX2533" fmla="*/ 377057 w 874378"/>
                    <a:gd name="connsiteY2533" fmla="*/ 967511 h 1192567"/>
                    <a:gd name="connsiteX2534" fmla="*/ 376181 w 874378"/>
                    <a:gd name="connsiteY2534" fmla="*/ 968386 h 1192567"/>
                    <a:gd name="connsiteX2535" fmla="*/ 377057 w 874378"/>
                    <a:gd name="connsiteY2535" fmla="*/ 970083 h 1192567"/>
                    <a:gd name="connsiteX2536" fmla="*/ 376181 w 874378"/>
                    <a:gd name="connsiteY2536" fmla="*/ 970931 h 1192567"/>
                    <a:gd name="connsiteX2537" fmla="*/ 376181 w 874378"/>
                    <a:gd name="connsiteY2537" fmla="*/ 972628 h 1192567"/>
                    <a:gd name="connsiteX2538" fmla="*/ 375332 w 874378"/>
                    <a:gd name="connsiteY2538" fmla="*/ 973503 h 1192567"/>
                    <a:gd name="connsiteX2539" fmla="*/ 371937 w 874378"/>
                    <a:gd name="connsiteY2539" fmla="*/ 976048 h 1192567"/>
                    <a:gd name="connsiteX2540" fmla="*/ 371937 w 874378"/>
                    <a:gd name="connsiteY2540" fmla="*/ 976897 h 1192567"/>
                    <a:gd name="connsiteX2541" fmla="*/ 375332 w 874378"/>
                    <a:gd name="connsiteY2541" fmla="*/ 978593 h 1192567"/>
                    <a:gd name="connsiteX2542" fmla="*/ 373634 w 874378"/>
                    <a:gd name="connsiteY2542" fmla="*/ 980317 h 1192567"/>
                    <a:gd name="connsiteX2543" fmla="*/ 371088 w 874378"/>
                    <a:gd name="connsiteY2543" fmla="*/ 979468 h 1192567"/>
                    <a:gd name="connsiteX2544" fmla="*/ 371088 w 874378"/>
                    <a:gd name="connsiteY2544" fmla="*/ 980317 h 1192567"/>
                    <a:gd name="connsiteX2545" fmla="*/ 370212 w 874378"/>
                    <a:gd name="connsiteY2545" fmla="*/ 980317 h 1192567"/>
                    <a:gd name="connsiteX2546" fmla="*/ 369363 w 874378"/>
                    <a:gd name="connsiteY2546" fmla="*/ 982013 h 1192567"/>
                    <a:gd name="connsiteX2547" fmla="*/ 368514 w 874378"/>
                    <a:gd name="connsiteY2547" fmla="*/ 984558 h 1192567"/>
                    <a:gd name="connsiteX2548" fmla="*/ 369363 w 874378"/>
                    <a:gd name="connsiteY2548" fmla="*/ 985433 h 1192567"/>
                    <a:gd name="connsiteX2549" fmla="*/ 368514 w 874378"/>
                    <a:gd name="connsiteY2549" fmla="*/ 986282 h 1192567"/>
                    <a:gd name="connsiteX2550" fmla="*/ 365967 w 874378"/>
                    <a:gd name="connsiteY2550" fmla="*/ 992247 h 1192567"/>
                    <a:gd name="connsiteX2551" fmla="*/ 364243 w 874378"/>
                    <a:gd name="connsiteY2551" fmla="*/ 992247 h 1192567"/>
                    <a:gd name="connsiteX2552" fmla="*/ 362545 w 874378"/>
                    <a:gd name="connsiteY2552" fmla="*/ 993095 h 1192567"/>
                    <a:gd name="connsiteX2553" fmla="*/ 363394 w 874378"/>
                    <a:gd name="connsiteY2553" fmla="*/ 994792 h 1192567"/>
                    <a:gd name="connsiteX2554" fmla="*/ 361696 w 874378"/>
                    <a:gd name="connsiteY2554" fmla="*/ 994792 h 1192567"/>
                    <a:gd name="connsiteX2555" fmla="*/ 359998 w 874378"/>
                    <a:gd name="connsiteY2555" fmla="*/ 995667 h 1192567"/>
                    <a:gd name="connsiteX2556" fmla="*/ 359122 w 874378"/>
                    <a:gd name="connsiteY2556" fmla="*/ 999060 h 1192567"/>
                    <a:gd name="connsiteX2557" fmla="*/ 357424 w 874378"/>
                    <a:gd name="connsiteY2557" fmla="*/ 998212 h 1192567"/>
                    <a:gd name="connsiteX2558" fmla="*/ 354877 w 874378"/>
                    <a:gd name="connsiteY2558" fmla="*/ 1000757 h 1192567"/>
                    <a:gd name="connsiteX2559" fmla="*/ 354028 w 874378"/>
                    <a:gd name="connsiteY2559" fmla="*/ 1000757 h 1192567"/>
                    <a:gd name="connsiteX2560" fmla="*/ 354028 w 874378"/>
                    <a:gd name="connsiteY2560" fmla="*/ 1001632 h 1192567"/>
                    <a:gd name="connsiteX2561" fmla="*/ 353153 w 874378"/>
                    <a:gd name="connsiteY2561" fmla="*/ 1003329 h 1192567"/>
                    <a:gd name="connsiteX2562" fmla="*/ 351455 w 874378"/>
                    <a:gd name="connsiteY2562" fmla="*/ 1004177 h 1192567"/>
                    <a:gd name="connsiteX2563" fmla="*/ 350606 w 874378"/>
                    <a:gd name="connsiteY2563" fmla="*/ 1005874 h 1192567"/>
                    <a:gd name="connsiteX2564" fmla="*/ 351455 w 874378"/>
                    <a:gd name="connsiteY2564" fmla="*/ 1006722 h 1192567"/>
                    <a:gd name="connsiteX2565" fmla="*/ 353153 w 874378"/>
                    <a:gd name="connsiteY2565" fmla="*/ 1007597 h 1192567"/>
                    <a:gd name="connsiteX2566" fmla="*/ 353153 w 874378"/>
                    <a:gd name="connsiteY2566" fmla="*/ 1008445 h 1192567"/>
                    <a:gd name="connsiteX2567" fmla="*/ 352304 w 874378"/>
                    <a:gd name="connsiteY2567" fmla="*/ 1009294 h 1192567"/>
                    <a:gd name="connsiteX2568" fmla="*/ 351455 w 874378"/>
                    <a:gd name="connsiteY2568" fmla="*/ 1009294 h 1192567"/>
                    <a:gd name="connsiteX2569" fmla="*/ 350606 w 874378"/>
                    <a:gd name="connsiteY2569" fmla="*/ 1010142 h 1192567"/>
                    <a:gd name="connsiteX2570" fmla="*/ 349757 w 874378"/>
                    <a:gd name="connsiteY2570" fmla="*/ 1011839 h 1192567"/>
                    <a:gd name="connsiteX2571" fmla="*/ 348908 w 874378"/>
                    <a:gd name="connsiteY2571" fmla="*/ 1012714 h 1192567"/>
                    <a:gd name="connsiteX2572" fmla="*/ 349757 w 874378"/>
                    <a:gd name="connsiteY2572" fmla="*/ 1013562 h 1192567"/>
                    <a:gd name="connsiteX2573" fmla="*/ 348032 w 874378"/>
                    <a:gd name="connsiteY2573" fmla="*/ 1014410 h 1192567"/>
                    <a:gd name="connsiteX2574" fmla="*/ 348032 w 874378"/>
                    <a:gd name="connsiteY2574" fmla="*/ 1015259 h 1192567"/>
                    <a:gd name="connsiteX2575" fmla="*/ 348032 w 874378"/>
                    <a:gd name="connsiteY2575" fmla="*/ 1016955 h 1192567"/>
                    <a:gd name="connsiteX2576" fmla="*/ 348032 w 874378"/>
                    <a:gd name="connsiteY2576" fmla="*/ 1017830 h 1192567"/>
                    <a:gd name="connsiteX2577" fmla="*/ 348032 w 874378"/>
                    <a:gd name="connsiteY2577" fmla="*/ 1018679 h 1192567"/>
                    <a:gd name="connsiteX2578" fmla="*/ 346334 w 874378"/>
                    <a:gd name="connsiteY2578" fmla="*/ 1020375 h 1192567"/>
                    <a:gd name="connsiteX2579" fmla="*/ 347183 w 874378"/>
                    <a:gd name="connsiteY2579" fmla="*/ 1022072 h 1192567"/>
                    <a:gd name="connsiteX2580" fmla="*/ 348032 w 874378"/>
                    <a:gd name="connsiteY2580" fmla="*/ 1024644 h 1192567"/>
                    <a:gd name="connsiteX2581" fmla="*/ 348032 w 874378"/>
                    <a:gd name="connsiteY2581" fmla="*/ 1025492 h 1192567"/>
                    <a:gd name="connsiteX2582" fmla="*/ 349757 w 874378"/>
                    <a:gd name="connsiteY2582" fmla="*/ 1027189 h 1192567"/>
                    <a:gd name="connsiteX2583" fmla="*/ 350606 w 874378"/>
                    <a:gd name="connsiteY2583" fmla="*/ 1029760 h 1192567"/>
                    <a:gd name="connsiteX2584" fmla="*/ 353153 w 874378"/>
                    <a:gd name="connsiteY2584" fmla="*/ 1031457 h 1192567"/>
                    <a:gd name="connsiteX2585" fmla="*/ 353153 w 874378"/>
                    <a:gd name="connsiteY2585" fmla="*/ 1033154 h 1192567"/>
                    <a:gd name="connsiteX2586" fmla="*/ 354028 w 874378"/>
                    <a:gd name="connsiteY2586" fmla="*/ 1034877 h 1192567"/>
                    <a:gd name="connsiteX2587" fmla="*/ 353153 w 874378"/>
                    <a:gd name="connsiteY2587" fmla="*/ 1036574 h 1192567"/>
                    <a:gd name="connsiteX2588" fmla="*/ 354028 w 874378"/>
                    <a:gd name="connsiteY2588" fmla="*/ 1037422 h 1192567"/>
                    <a:gd name="connsiteX2589" fmla="*/ 354877 w 874378"/>
                    <a:gd name="connsiteY2589" fmla="*/ 1038271 h 1192567"/>
                    <a:gd name="connsiteX2590" fmla="*/ 354877 w 874378"/>
                    <a:gd name="connsiteY2590" fmla="*/ 1039994 h 1192567"/>
                    <a:gd name="connsiteX2591" fmla="*/ 354877 w 874378"/>
                    <a:gd name="connsiteY2591" fmla="*/ 1040842 h 1192567"/>
                    <a:gd name="connsiteX2592" fmla="*/ 355726 w 874378"/>
                    <a:gd name="connsiteY2592" fmla="*/ 1040842 h 1192567"/>
                    <a:gd name="connsiteX2593" fmla="*/ 355726 w 874378"/>
                    <a:gd name="connsiteY2593" fmla="*/ 1042539 h 1192567"/>
                    <a:gd name="connsiteX2594" fmla="*/ 354877 w 874378"/>
                    <a:gd name="connsiteY2594" fmla="*/ 1042539 h 1192567"/>
                    <a:gd name="connsiteX2595" fmla="*/ 354877 w 874378"/>
                    <a:gd name="connsiteY2595" fmla="*/ 1044236 h 1192567"/>
                    <a:gd name="connsiteX2596" fmla="*/ 354877 w 874378"/>
                    <a:gd name="connsiteY2596" fmla="*/ 1047656 h 1192567"/>
                    <a:gd name="connsiteX2597" fmla="*/ 355726 w 874378"/>
                    <a:gd name="connsiteY2597" fmla="*/ 1048504 h 1192567"/>
                    <a:gd name="connsiteX2598" fmla="*/ 356575 w 874378"/>
                    <a:gd name="connsiteY2598" fmla="*/ 1051049 h 1192567"/>
                    <a:gd name="connsiteX2599" fmla="*/ 357424 w 874378"/>
                    <a:gd name="connsiteY2599" fmla="*/ 1051924 h 1192567"/>
                    <a:gd name="connsiteX2600" fmla="*/ 359122 w 874378"/>
                    <a:gd name="connsiteY2600" fmla="*/ 1053621 h 1192567"/>
                    <a:gd name="connsiteX2601" fmla="*/ 358273 w 874378"/>
                    <a:gd name="connsiteY2601" fmla="*/ 1054469 h 1192567"/>
                    <a:gd name="connsiteX2602" fmla="*/ 357424 w 874378"/>
                    <a:gd name="connsiteY2602" fmla="*/ 1054469 h 1192567"/>
                    <a:gd name="connsiteX2603" fmla="*/ 358273 w 874378"/>
                    <a:gd name="connsiteY2603" fmla="*/ 1057041 h 1192567"/>
                    <a:gd name="connsiteX2604" fmla="*/ 358273 w 874378"/>
                    <a:gd name="connsiteY2604" fmla="*/ 1059586 h 1192567"/>
                    <a:gd name="connsiteX2605" fmla="*/ 359122 w 874378"/>
                    <a:gd name="connsiteY2605" fmla="*/ 1059586 h 1192567"/>
                    <a:gd name="connsiteX2606" fmla="*/ 358273 w 874378"/>
                    <a:gd name="connsiteY2606" fmla="*/ 1062158 h 1192567"/>
                    <a:gd name="connsiteX2607" fmla="*/ 358273 w 874378"/>
                    <a:gd name="connsiteY2607" fmla="*/ 1063854 h 1192567"/>
                    <a:gd name="connsiteX2608" fmla="*/ 359122 w 874378"/>
                    <a:gd name="connsiteY2608" fmla="*/ 1065551 h 1192567"/>
                    <a:gd name="connsiteX2609" fmla="*/ 359122 w 874378"/>
                    <a:gd name="connsiteY2609" fmla="*/ 1067248 h 1192567"/>
                    <a:gd name="connsiteX2610" fmla="*/ 357424 w 874378"/>
                    <a:gd name="connsiteY2610" fmla="*/ 1067248 h 1192567"/>
                    <a:gd name="connsiteX2611" fmla="*/ 357424 w 874378"/>
                    <a:gd name="connsiteY2611" fmla="*/ 1068123 h 1192567"/>
                    <a:gd name="connsiteX2612" fmla="*/ 358273 w 874378"/>
                    <a:gd name="connsiteY2612" fmla="*/ 1069819 h 1192567"/>
                    <a:gd name="connsiteX2613" fmla="*/ 358273 w 874378"/>
                    <a:gd name="connsiteY2613" fmla="*/ 1070668 h 1192567"/>
                    <a:gd name="connsiteX2614" fmla="*/ 359122 w 874378"/>
                    <a:gd name="connsiteY2614" fmla="*/ 1070668 h 1192567"/>
                    <a:gd name="connsiteX2615" fmla="*/ 359122 w 874378"/>
                    <a:gd name="connsiteY2615" fmla="*/ 1072365 h 1192567"/>
                    <a:gd name="connsiteX2616" fmla="*/ 359998 w 874378"/>
                    <a:gd name="connsiteY2616" fmla="*/ 1072365 h 1192567"/>
                    <a:gd name="connsiteX2617" fmla="*/ 359122 w 874378"/>
                    <a:gd name="connsiteY2617" fmla="*/ 1074088 h 1192567"/>
                    <a:gd name="connsiteX2618" fmla="*/ 359998 w 874378"/>
                    <a:gd name="connsiteY2618" fmla="*/ 1074936 h 1192567"/>
                    <a:gd name="connsiteX2619" fmla="*/ 360847 w 874378"/>
                    <a:gd name="connsiteY2619" fmla="*/ 1074088 h 1192567"/>
                    <a:gd name="connsiteX2620" fmla="*/ 361696 w 874378"/>
                    <a:gd name="connsiteY2620" fmla="*/ 1074936 h 1192567"/>
                    <a:gd name="connsiteX2621" fmla="*/ 363394 w 874378"/>
                    <a:gd name="connsiteY2621" fmla="*/ 1075785 h 1192567"/>
                    <a:gd name="connsiteX2622" fmla="*/ 365092 w 874378"/>
                    <a:gd name="connsiteY2622" fmla="*/ 1075785 h 1192567"/>
                    <a:gd name="connsiteX2623" fmla="*/ 365967 w 874378"/>
                    <a:gd name="connsiteY2623" fmla="*/ 1076633 h 1192567"/>
                    <a:gd name="connsiteX2624" fmla="*/ 367665 w 874378"/>
                    <a:gd name="connsiteY2624" fmla="*/ 1078330 h 1192567"/>
                    <a:gd name="connsiteX2625" fmla="*/ 368514 w 874378"/>
                    <a:gd name="connsiteY2625" fmla="*/ 1080053 h 1192567"/>
                    <a:gd name="connsiteX2626" fmla="*/ 371088 w 874378"/>
                    <a:gd name="connsiteY2626" fmla="*/ 1083446 h 1192567"/>
                    <a:gd name="connsiteX2627" fmla="*/ 371088 w 874378"/>
                    <a:gd name="connsiteY2627" fmla="*/ 1084295 h 1192567"/>
                    <a:gd name="connsiteX2628" fmla="*/ 371088 w 874378"/>
                    <a:gd name="connsiteY2628" fmla="*/ 1086018 h 1192567"/>
                    <a:gd name="connsiteX2629" fmla="*/ 371937 w 874378"/>
                    <a:gd name="connsiteY2629" fmla="*/ 1086018 h 1192567"/>
                    <a:gd name="connsiteX2630" fmla="*/ 371088 w 874378"/>
                    <a:gd name="connsiteY2630" fmla="*/ 1086866 h 1192567"/>
                    <a:gd name="connsiteX2631" fmla="*/ 371937 w 874378"/>
                    <a:gd name="connsiteY2631" fmla="*/ 1086866 h 1192567"/>
                    <a:gd name="connsiteX2632" fmla="*/ 371937 w 874378"/>
                    <a:gd name="connsiteY2632" fmla="*/ 1087715 h 1192567"/>
                    <a:gd name="connsiteX2633" fmla="*/ 372785 w 874378"/>
                    <a:gd name="connsiteY2633" fmla="*/ 1088563 h 1192567"/>
                    <a:gd name="connsiteX2634" fmla="*/ 371937 w 874378"/>
                    <a:gd name="connsiteY2634" fmla="*/ 1089411 h 1192567"/>
                    <a:gd name="connsiteX2635" fmla="*/ 372785 w 874378"/>
                    <a:gd name="connsiteY2635" fmla="*/ 1089411 h 1192567"/>
                    <a:gd name="connsiteX2636" fmla="*/ 371937 w 874378"/>
                    <a:gd name="connsiteY2636" fmla="*/ 1090286 h 1192567"/>
                    <a:gd name="connsiteX2637" fmla="*/ 372785 w 874378"/>
                    <a:gd name="connsiteY2637" fmla="*/ 1091983 h 1192567"/>
                    <a:gd name="connsiteX2638" fmla="*/ 371088 w 874378"/>
                    <a:gd name="connsiteY2638" fmla="*/ 1092831 h 1192567"/>
                    <a:gd name="connsiteX2639" fmla="*/ 371088 w 874378"/>
                    <a:gd name="connsiteY2639" fmla="*/ 1093680 h 1192567"/>
                    <a:gd name="connsiteX2640" fmla="*/ 369363 w 874378"/>
                    <a:gd name="connsiteY2640" fmla="*/ 1094528 h 1192567"/>
                    <a:gd name="connsiteX2641" fmla="*/ 368514 w 874378"/>
                    <a:gd name="connsiteY2641" fmla="*/ 1097100 h 1192567"/>
                    <a:gd name="connsiteX2642" fmla="*/ 368514 w 874378"/>
                    <a:gd name="connsiteY2642" fmla="*/ 1097948 h 1192567"/>
                    <a:gd name="connsiteX2643" fmla="*/ 366816 w 874378"/>
                    <a:gd name="connsiteY2643" fmla="*/ 1098797 h 1192567"/>
                    <a:gd name="connsiteX2644" fmla="*/ 367665 w 874378"/>
                    <a:gd name="connsiteY2644" fmla="*/ 1100493 h 1192567"/>
                    <a:gd name="connsiteX2645" fmla="*/ 365967 w 874378"/>
                    <a:gd name="connsiteY2645" fmla="*/ 1102217 h 1192567"/>
                    <a:gd name="connsiteX2646" fmla="*/ 365967 w 874378"/>
                    <a:gd name="connsiteY2646" fmla="*/ 1103913 h 1192567"/>
                    <a:gd name="connsiteX2647" fmla="*/ 366816 w 874378"/>
                    <a:gd name="connsiteY2647" fmla="*/ 1105610 h 1192567"/>
                    <a:gd name="connsiteX2648" fmla="*/ 365967 w 874378"/>
                    <a:gd name="connsiteY2648" fmla="*/ 1106458 h 1192567"/>
                    <a:gd name="connsiteX2649" fmla="*/ 366816 w 874378"/>
                    <a:gd name="connsiteY2649" fmla="*/ 1107333 h 1192567"/>
                    <a:gd name="connsiteX2650" fmla="*/ 367665 w 874378"/>
                    <a:gd name="connsiteY2650" fmla="*/ 1108182 h 1192567"/>
                    <a:gd name="connsiteX2651" fmla="*/ 368514 w 874378"/>
                    <a:gd name="connsiteY2651" fmla="*/ 1109878 h 1192567"/>
                    <a:gd name="connsiteX2652" fmla="*/ 368514 w 874378"/>
                    <a:gd name="connsiteY2652" fmla="*/ 1110727 h 1192567"/>
                    <a:gd name="connsiteX2653" fmla="*/ 367665 w 874378"/>
                    <a:gd name="connsiteY2653" fmla="*/ 1110727 h 1192567"/>
                    <a:gd name="connsiteX2654" fmla="*/ 367665 w 874378"/>
                    <a:gd name="connsiteY2654" fmla="*/ 1111575 h 1192567"/>
                    <a:gd name="connsiteX2655" fmla="*/ 366816 w 874378"/>
                    <a:gd name="connsiteY2655" fmla="*/ 1114147 h 1192567"/>
                    <a:gd name="connsiteX2656" fmla="*/ 367665 w 874378"/>
                    <a:gd name="connsiteY2656" fmla="*/ 1117540 h 1192567"/>
                    <a:gd name="connsiteX2657" fmla="*/ 365967 w 874378"/>
                    <a:gd name="connsiteY2657" fmla="*/ 1120112 h 1192567"/>
                    <a:gd name="connsiteX2658" fmla="*/ 367665 w 874378"/>
                    <a:gd name="connsiteY2658" fmla="*/ 1120960 h 1192567"/>
                    <a:gd name="connsiteX2659" fmla="*/ 366816 w 874378"/>
                    <a:gd name="connsiteY2659" fmla="*/ 1121809 h 1192567"/>
                    <a:gd name="connsiteX2660" fmla="*/ 367665 w 874378"/>
                    <a:gd name="connsiteY2660" fmla="*/ 1122657 h 1192567"/>
                    <a:gd name="connsiteX2661" fmla="*/ 367665 w 874378"/>
                    <a:gd name="connsiteY2661" fmla="*/ 1123532 h 1192567"/>
                    <a:gd name="connsiteX2662" fmla="*/ 368514 w 874378"/>
                    <a:gd name="connsiteY2662" fmla="*/ 1125229 h 1192567"/>
                    <a:gd name="connsiteX2663" fmla="*/ 367665 w 874378"/>
                    <a:gd name="connsiteY2663" fmla="*/ 1126077 h 1192567"/>
                    <a:gd name="connsiteX2664" fmla="*/ 368514 w 874378"/>
                    <a:gd name="connsiteY2664" fmla="*/ 1127774 h 1192567"/>
                    <a:gd name="connsiteX2665" fmla="*/ 368514 w 874378"/>
                    <a:gd name="connsiteY2665" fmla="*/ 1128622 h 1192567"/>
                    <a:gd name="connsiteX2666" fmla="*/ 368514 w 874378"/>
                    <a:gd name="connsiteY2666" fmla="*/ 1129497 h 1192567"/>
                    <a:gd name="connsiteX2667" fmla="*/ 367665 w 874378"/>
                    <a:gd name="connsiteY2667" fmla="*/ 1132042 h 1192567"/>
                    <a:gd name="connsiteX2668" fmla="*/ 365967 w 874378"/>
                    <a:gd name="connsiteY2668" fmla="*/ 1132890 h 1192567"/>
                    <a:gd name="connsiteX2669" fmla="*/ 365092 w 874378"/>
                    <a:gd name="connsiteY2669" fmla="*/ 1133739 h 1192567"/>
                    <a:gd name="connsiteX2670" fmla="*/ 365092 w 874378"/>
                    <a:gd name="connsiteY2670" fmla="*/ 1134614 h 1192567"/>
                    <a:gd name="connsiteX2671" fmla="*/ 364243 w 874378"/>
                    <a:gd name="connsiteY2671" fmla="*/ 1138007 h 1192567"/>
                    <a:gd name="connsiteX2672" fmla="*/ 364243 w 874378"/>
                    <a:gd name="connsiteY2672" fmla="*/ 1138855 h 1192567"/>
                    <a:gd name="connsiteX2673" fmla="*/ 362545 w 874378"/>
                    <a:gd name="connsiteY2673" fmla="*/ 1141427 h 1192567"/>
                    <a:gd name="connsiteX2674" fmla="*/ 362545 w 874378"/>
                    <a:gd name="connsiteY2674" fmla="*/ 1142275 h 1192567"/>
                    <a:gd name="connsiteX2675" fmla="*/ 363394 w 874378"/>
                    <a:gd name="connsiteY2675" fmla="*/ 1143124 h 1192567"/>
                    <a:gd name="connsiteX2676" fmla="*/ 363394 w 874378"/>
                    <a:gd name="connsiteY2676" fmla="*/ 1143972 h 1192567"/>
                    <a:gd name="connsiteX2677" fmla="*/ 363394 w 874378"/>
                    <a:gd name="connsiteY2677" fmla="*/ 1147392 h 1192567"/>
                    <a:gd name="connsiteX2678" fmla="*/ 364243 w 874378"/>
                    <a:gd name="connsiteY2678" fmla="*/ 1148241 h 1192567"/>
                    <a:gd name="connsiteX2679" fmla="*/ 365092 w 874378"/>
                    <a:gd name="connsiteY2679" fmla="*/ 1149089 h 1192567"/>
                    <a:gd name="connsiteX2680" fmla="*/ 365967 w 874378"/>
                    <a:gd name="connsiteY2680" fmla="*/ 1151660 h 1192567"/>
                    <a:gd name="connsiteX2681" fmla="*/ 365092 w 874378"/>
                    <a:gd name="connsiteY2681" fmla="*/ 1153357 h 1192567"/>
                    <a:gd name="connsiteX2682" fmla="*/ 365092 w 874378"/>
                    <a:gd name="connsiteY2682" fmla="*/ 1154206 h 1192567"/>
                    <a:gd name="connsiteX2683" fmla="*/ 364243 w 874378"/>
                    <a:gd name="connsiteY2683" fmla="*/ 1156751 h 1192567"/>
                    <a:gd name="connsiteX2684" fmla="*/ 364243 w 874378"/>
                    <a:gd name="connsiteY2684" fmla="*/ 1158474 h 1192567"/>
                    <a:gd name="connsiteX2685" fmla="*/ 362545 w 874378"/>
                    <a:gd name="connsiteY2685" fmla="*/ 1160171 h 1192567"/>
                    <a:gd name="connsiteX2686" fmla="*/ 362545 w 874378"/>
                    <a:gd name="connsiteY2686" fmla="*/ 1161019 h 1192567"/>
                    <a:gd name="connsiteX2687" fmla="*/ 361696 w 874378"/>
                    <a:gd name="connsiteY2687" fmla="*/ 1164439 h 1192567"/>
                    <a:gd name="connsiteX2688" fmla="*/ 361696 w 874378"/>
                    <a:gd name="connsiteY2688" fmla="*/ 1166136 h 1192567"/>
                    <a:gd name="connsiteX2689" fmla="*/ 360847 w 874378"/>
                    <a:gd name="connsiteY2689" fmla="*/ 1166136 h 1192567"/>
                    <a:gd name="connsiteX2690" fmla="*/ 362545 w 874378"/>
                    <a:gd name="connsiteY2690" fmla="*/ 1167859 h 1192567"/>
                    <a:gd name="connsiteX2691" fmla="*/ 360847 w 874378"/>
                    <a:gd name="connsiteY2691" fmla="*/ 1172949 h 1192567"/>
                    <a:gd name="connsiteX2692" fmla="*/ 359998 w 874378"/>
                    <a:gd name="connsiteY2692" fmla="*/ 1173824 h 1192567"/>
                    <a:gd name="connsiteX2693" fmla="*/ 359122 w 874378"/>
                    <a:gd name="connsiteY2693" fmla="*/ 1176369 h 1192567"/>
                    <a:gd name="connsiteX2694" fmla="*/ 358273 w 874378"/>
                    <a:gd name="connsiteY2694" fmla="*/ 1178914 h 1192567"/>
                    <a:gd name="connsiteX2695" fmla="*/ 356575 w 874378"/>
                    <a:gd name="connsiteY2695" fmla="*/ 1179789 h 1192567"/>
                    <a:gd name="connsiteX2696" fmla="*/ 356575 w 874378"/>
                    <a:gd name="connsiteY2696" fmla="*/ 1180638 h 1192567"/>
                    <a:gd name="connsiteX2697" fmla="*/ 355726 w 874378"/>
                    <a:gd name="connsiteY2697" fmla="*/ 1181486 h 1192567"/>
                    <a:gd name="connsiteX2698" fmla="*/ 354877 w 874378"/>
                    <a:gd name="connsiteY2698" fmla="*/ 1184031 h 1192567"/>
                    <a:gd name="connsiteX2699" fmla="*/ 354028 w 874378"/>
                    <a:gd name="connsiteY2699" fmla="*/ 1184031 h 1192567"/>
                    <a:gd name="connsiteX2700" fmla="*/ 352304 w 874378"/>
                    <a:gd name="connsiteY2700" fmla="*/ 1184031 h 1192567"/>
                    <a:gd name="connsiteX2701" fmla="*/ 352304 w 874378"/>
                    <a:gd name="connsiteY2701" fmla="*/ 1185754 h 1192567"/>
                    <a:gd name="connsiteX2702" fmla="*/ 351455 w 874378"/>
                    <a:gd name="connsiteY2702" fmla="*/ 1187451 h 1192567"/>
                    <a:gd name="connsiteX2703" fmla="*/ 352304 w 874378"/>
                    <a:gd name="connsiteY2703" fmla="*/ 1192568 h 1192567"/>
                    <a:gd name="connsiteX2704" fmla="*/ 348908 w 874378"/>
                    <a:gd name="connsiteY2704" fmla="*/ 1190871 h 1192567"/>
                    <a:gd name="connsiteX2705" fmla="*/ 346334 w 874378"/>
                    <a:gd name="connsiteY2705" fmla="*/ 1191719 h 1192567"/>
                    <a:gd name="connsiteX2706" fmla="*/ 345485 w 874378"/>
                    <a:gd name="connsiteY2706" fmla="*/ 1192568 h 1192567"/>
                    <a:gd name="connsiteX2707" fmla="*/ 343787 w 874378"/>
                    <a:gd name="connsiteY2707" fmla="*/ 1189996 h 1192567"/>
                    <a:gd name="connsiteX2708" fmla="*/ 342912 w 874378"/>
                    <a:gd name="connsiteY2708" fmla="*/ 1182334 h 1192567"/>
                    <a:gd name="connsiteX2709" fmla="*/ 342063 w 874378"/>
                    <a:gd name="connsiteY2709" fmla="*/ 1181486 h 1192567"/>
                    <a:gd name="connsiteX2710" fmla="*/ 341214 w 874378"/>
                    <a:gd name="connsiteY2710" fmla="*/ 1181486 h 1192567"/>
                    <a:gd name="connsiteX2711" fmla="*/ 339516 w 874378"/>
                    <a:gd name="connsiteY2711" fmla="*/ 1182334 h 1192567"/>
                    <a:gd name="connsiteX2712" fmla="*/ 333546 w 874378"/>
                    <a:gd name="connsiteY2712" fmla="*/ 1186603 h 1192567"/>
                    <a:gd name="connsiteX2713" fmla="*/ 328426 w 874378"/>
                    <a:gd name="connsiteY2713" fmla="*/ 1185754 h 1192567"/>
                    <a:gd name="connsiteX2714" fmla="*/ 325003 w 874378"/>
                    <a:gd name="connsiteY2714" fmla="*/ 1186603 h 1192567"/>
                    <a:gd name="connsiteX2715" fmla="*/ 322456 w 874378"/>
                    <a:gd name="connsiteY2715" fmla="*/ 1183183 h 1192567"/>
                    <a:gd name="connsiteX2716" fmla="*/ 321607 w 874378"/>
                    <a:gd name="connsiteY2716" fmla="*/ 1182334 h 1192567"/>
                    <a:gd name="connsiteX2717" fmla="*/ 320732 w 874378"/>
                    <a:gd name="connsiteY2717" fmla="*/ 1181486 h 1192567"/>
                    <a:gd name="connsiteX2718" fmla="*/ 319034 w 874378"/>
                    <a:gd name="connsiteY2718" fmla="*/ 1180638 h 1192567"/>
                    <a:gd name="connsiteX2719" fmla="*/ 315638 w 874378"/>
                    <a:gd name="connsiteY2719" fmla="*/ 1181486 h 1192567"/>
                    <a:gd name="connsiteX2720" fmla="*/ 311366 w 874378"/>
                    <a:gd name="connsiteY2720" fmla="*/ 1182334 h 1192567"/>
                    <a:gd name="connsiteX2721" fmla="*/ 307944 w 874378"/>
                    <a:gd name="connsiteY2721" fmla="*/ 1182334 h 1192567"/>
                    <a:gd name="connsiteX2722" fmla="*/ 306246 w 874378"/>
                    <a:gd name="connsiteY2722" fmla="*/ 1181486 h 1192567"/>
                    <a:gd name="connsiteX2723" fmla="*/ 304548 w 874378"/>
                    <a:gd name="connsiteY2723" fmla="*/ 1183183 h 1192567"/>
                    <a:gd name="connsiteX2724" fmla="*/ 301975 w 874378"/>
                    <a:gd name="connsiteY2724" fmla="*/ 1181486 h 1192567"/>
                    <a:gd name="connsiteX2725" fmla="*/ 299428 w 874378"/>
                    <a:gd name="connsiteY2725" fmla="*/ 1180638 h 1192567"/>
                    <a:gd name="connsiteX2726" fmla="*/ 297703 w 874378"/>
                    <a:gd name="connsiteY2726" fmla="*/ 1174672 h 1192567"/>
                    <a:gd name="connsiteX2727" fmla="*/ 293458 w 874378"/>
                    <a:gd name="connsiteY2727" fmla="*/ 1169556 h 1192567"/>
                    <a:gd name="connsiteX2728" fmla="*/ 292583 w 874378"/>
                    <a:gd name="connsiteY2728" fmla="*/ 1169556 h 1192567"/>
                    <a:gd name="connsiteX2729" fmla="*/ 290036 w 874378"/>
                    <a:gd name="connsiteY2729" fmla="*/ 1168707 h 1192567"/>
                    <a:gd name="connsiteX2730" fmla="*/ 289187 w 874378"/>
                    <a:gd name="connsiteY2730" fmla="*/ 1166136 h 1192567"/>
                    <a:gd name="connsiteX2731" fmla="*/ 288338 w 874378"/>
                    <a:gd name="connsiteY2731" fmla="*/ 1165287 h 1192567"/>
                    <a:gd name="connsiteX2732" fmla="*/ 288338 w 874378"/>
                    <a:gd name="connsiteY2732" fmla="*/ 1161019 h 1192567"/>
                    <a:gd name="connsiteX2733" fmla="*/ 285764 w 874378"/>
                    <a:gd name="connsiteY2733" fmla="*/ 1157626 h 1192567"/>
                    <a:gd name="connsiteX2734" fmla="*/ 286613 w 874378"/>
                    <a:gd name="connsiteY2734" fmla="*/ 1155902 h 1192567"/>
                    <a:gd name="connsiteX2735" fmla="*/ 285764 w 874378"/>
                    <a:gd name="connsiteY2735" fmla="*/ 1152509 h 1192567"/>
                    <a:gd name="connsiteX2736" fmla="*/ 287489 w 874378"/>
                    <a:gd name="connsiteY2736" fmla="*/ 1150786 h 1192567"/>
                    <a:gd name="connsiteX2737" fmla="*/ 285764 w 874378"/>
                    <a:gd name="connsiteY2737" fmla="*/ 1149089 h 1192567"/>
                    <a:gd name="connsiteX2738" fmla="*/ 285764 w 874378"/>
                    <a:gd name="connsiteY2738" fmla="*/ 1146544 h 1192567"/>
                    <a:gd name="connsiteX2739" fmla="*/ 286613 w 874378"/>
                    <a:gd name="connsiteY2739" fmla="*/ 1145695 h 1192567"/>
                    <a:gd name="connsiteX2740" fmla="*/ 286613 w 874378"/>
                    <a:gd name="connsiteY2740" fmla="*/ 1143124 h 1192567"/>
                    <a:gd name="connsiteX2741" fmla="*/ 284066 w 874378"/>
                    <a:gd name="connsiteY2741" fmla="*/ 1142275 h 1192567"/>
                    <a:gd name="connsiteX2742" fmla="*/ 284066 w 874378"/>
                    <a:gd name="connsiteY2742" fmla="*/ 1141427 h 1192567"/>
                    <a:gd name="connsiteX2743" fmla="*/ 285764 w 874378"/>
                    <a:gd name="connsiteY2743" fmla="*/ 1140579 h 1192567"/>
                    <a:gd name="connsiteX2744" fmla="*/ 284066 w 874378"/>
                    <a:gd name="connsiteY2744" fmla="*/ 1138855 h 1192567"/>
                    <a:gd name="connsiteX2745" fmla="*/ 283217 w 874378"/>
                    <a:gd name="connsiteY2745" fmla="*/ 1138855 h 1192567"/>
                    <a:gd name="connsiteX2746" fmla="*/ 284066 w 874378"/>
                    <a:gd name="connsiteY2746" fmla="*/ 1136310 h 1192567"/>
                    <a:gd name="connsiteX2747" fmla="*/ 282368 w 874378"/>
                    <a:gd name="connsiteY2747" fmla="*/ 1134614 h 1192567"/>
                    <a:gd name="connsiteX2748" fmla="*/ 281493 w 874378"/>
                    <a:gd name="connsiteY2748" fmla="*/ 1132890 h 1192567"/>
                    <a:gd name="connsiteX2749" fmla="*/ 278097 w 874378"/>
                    <a:gd name="connsiteY2749" fmla="*/ 1134614 h 1192567"/>
                    <a:gd name="connsiteX2750" fmla="*/ 275523 w 874378"/>
                    <a:gd name="connsiteY2750" fmla="*/ 1134614 h 1192567"/>
                    <a:gd name="connsiteX2751" fmla="*/ 272976 w 874378"/>
                    <a:gd name="connsiteY2751" fmla="*/ 1133739 h 1192567"/>
                    <a:gd name="connsiteX2752" fmla="*/ 272976 w 874378"/>
                    <a:gd name="connsiteY2752" fmla="*/ 1132890 h 1192567"/>
                    <a:gd name="connsiteX2753" fmla="*/ 273825 w 874378"/>
                    <a:gd name="connsiteY2753" fmla="*/ 1130345 h 1192567"/>
                    <a:gd name="connsiteX2754" fmla="*/ 274674 w 874378"/>
                    <a:gd name="connsiteY2754" fmla="*/ 1129497 h 1192567"/>
                    <a:gd name="connsiteX2755" fmla="*/ 273825 w 874378"/>
                    <a:gd name="connsiteY2755" fmla="*/ 1127774 h 1192567"/>
                    <a:gd name="connsiteX2756" fmla="*/ 271278 w 874378"/>
                    <a:gd name="connsiteY2756" fmla="*/ 1126077 h 1192567"/>
                    <a:gd name="connsiteX2757" fmla="*/ 267007 w 874378"/>
                    <a:gd name="connsiteY2757" fmla="*/ 1126077 h 1192567"/>
                    <a:gd name="connsiteX2758" fmla="*/ 265309 w 874378"/>
                    <a:gd name="connsiteY2758" fmla="*/ 1126077 h 1192567"/>
                    <a:gd name="connsiteX2759" fmla="*/ 265309 w 874378"/>
                    <a:gd name="connsiteY2759" fmla="*/ 1125229 h 1192567"/>
                    <a:gd name="connsiteX2760" fmla="*/ 264433 w 874378"/>
                    <a:gd name="connsiteY2760" fmla="*/ 1124380 h 1192567"/>
                    <a:gd name="connsiteX2761" fmla="*/ 264433 w 874378"/>
                    <a:gd name="connsiteY2761" fmla="*/ 1122657 h 1192567"/>
                    <a:gd name="connsiteX2762" fmla="*/ 263584 w 874378"/>
                    <a:gd name="connsiteY2762" fmla="*/ 1119263 h 1192567"/>
                    <a:gd name="connsiteX2763" fmla="*/ 268705 w 874378"/>
                    <a:gd name="connsiteY2763" fmla="*/ 1115843 h 1192567"/>
                    <a:gd name="connsiteX2764" fmla="*/ 269554 w 874378"/>
                    <a:gd name="connsiteY2764" fmla="*/ 1114147 h 1192567"/>
                    <a:gd name="connsiteX2765" fmla="*/ 269554 w 874378"/>
                    <a:gd name="connsiteY2765" fmla="*/ 1110727 h 1192567"/>
                    <a:gd name="connsiteX2766" fmla="*/ 271278 w 874378"/>
                    <a:gd name="connsiteY2766" fmla="*/ 1108182 h 1192567"/>
                    <a:gd name="connsiteX2767" fmla="*/ 271278 w 874378"/>
                    <a:gd name="connsiteY2767" fmla="*/ 1105610 h 1192567"/>
                    <a:gd name="connsiteX2768" fmla="*/ 272976 w 874378"/>
                    <a:gd name="connsiteY2768" fmla="*/ 1104762 h 1192567"/>
                    <a:gd name="connsiteX2769" fmla="*/ 278097 w 874378"/>
                    <a:gd name="connsiteY2769" fmla="*/ 1101368 h 1192567"/>
                    <a:gd name="connsiteX2770" fmla="*/ 278097 w 874378"/>
                    <a:gd name="connsiteY2770" fmla="*/ 1100493 h 1192567"/>
                    <a:gd name="connsiteX2771" fmla="*/ 275523 w 874378"/>
                    <a:gd name="connsiteY2771" fmla="*/ 1099645 h 1192567"/>
                    <a:gd name="connsiteX2772" fmla="*/ 275523 w 874378"/>
                    <a:gd name="connsiteY2772" fmla="*/ 1098797 h 1192567"/>
                    <a:gd name="connsiteX2773" fmla="*/ 273825 w 874378"/>
                    <a:gd name="connsiteY2773" fmla="*/ 1096251 h 1192567"/>
                    <a:gd name="connsiteX2774" fmla="*/ 273825 w 874378"/>
                    <a:gd name="connsiteY2774" fmla="*/ 1095377 h 1192567"/>
                    <a:gd name="connsiteX2775" fmla="*/ 275523 w 874378"/>
                    <a:gd name="connsiteY2775" fmla="*/ 1093680 h 1192567"/>
                    <a:gd name="connsiteX2776" fmla="*/ 275523 w 874378"/>
                    <a:gd name="connsiteY2776" fmla="*/ 1091983 h 1192567"/>
                    <a:gd name="connsiteX2777" fmla="*/ 273825 w 874378"/>
                    <a:gd name="connsiteY2777" fmla="*/ 1091135 h 1192567"/>
                    <a:gd name="connsiteX2778" fmla="*/ 271278 w 874378"/>
                    <a:gd name="connsiteY2778" fmla="*/ 1091983 h 1192567"/>
                    <a:gd name="connsiteX2779" fmla="*/ 270403 w 874378"/>
                    <a:gd name="connsiteY2779" fmla="*/ 1090286 h 1192567"/>
                    <a:gd name="connsiteX2780" fmla="*/ 268705 w 874378"/>
                    <a:gd name="connsiteY2780" fmla="*/ 1089411 h 1192567"/>
                    <a:gd name="connsiteX2781" fmla="*/ 267007 w 874378"/>
                    <a:gd name="connsiteY2781" fmla="*/ 1089411 h 1192567"/>
                    <a:gd name="connsiteX2782" fmla="*/ 265309 w 874378"/>
                    <a:gd name="connsiteY2782" fmla="*/ 1087715 h 1192567"/>
                    <a:gd name="connsiteX2783" fmla="*/ 264433 w 874378"/>
                    <a:gd name="connsiteY2783" fmla="*/ 1086866 h 1192567"/>
                    <a:gd name="connsiteX2784" fmla="*/ 264433 w 874378"/>
                    <a:gd name="connsiteY2784" fmla="*/ 1085170 h 1192567"/>
                    <a:gd name="connsiteX2785" fmla="*/ 265309 w 874378"/>
                    <a:gd name="connsiteY2785" fmla="*/ 1083446 h 1192567"/>
                    <a:gd name="connsiteX2786" fmla="*/ 266158 w 874378"/>
                    <a:gd name="connsiteY2786" fmla="*/ 1082598 h 1192567"/>
                    <a:gd name="connsiteX2787" fmla="*/ 263584 w 874378"/>
                    <a:gd name="connsiteY2787" fmla="*/ 1081750 h 1192567"/>
                    <a:gd name="connsiteX2788" fmla="*/ 261886 w 874378"/>
                    <a:gd name="connsiteY2788" fmla="*/ 1080053 h 1192567"/>
                    <a:gd name="connsiteX2789" fmla="*/ 261037 w 874378"/>
                    <a:gd name="connsiteY2789" fmla="*/ 1080053 h 1192567"/>
                    <a:gd name="connsiteX2790" fmla="*/ 258464 w 874378"/>
                    <a:gd name="connsiteY2790" fmla="*/ 1080901 h 1192567"/>
                    <a:gd name="connsiteX2791" fmla="*/ 255068 w 874378"/>
                    <a:gd name="connsiteY2791" fmla="*/ 1080901 h 1192567"/>
                    <a:gd name="connsiteX2792" fmla="*/ 253343 w 874378"/>
                    <a:gd name="connsiteY2792" fmla="*/ 1081750 h 1192567"/>
                    <a:gd name="connsiteX2793" fmla="*/ 252494 w 874378"/>
                    <a:gd name="connsiteY2793" fmla="*/ 1082598 h 1192567"/>
                    <a:gd name="connsiteX2794" fmla="*/ 252494 w 874378"/>
                    <a:gd name="connsiteY2794" fmla="*/ 1083446 h 1192567"/>
                    <a:gd name="connsiteX2795" fmla="*/ 249947 w 874378"/>
                    <a:gd name="connsiteY2795" fmla="*/ 1082598 h 1192567"/>
                    <a:gd name="connsiteX2796" fmla="*/ 249947 w 874378"/>
                    <a:gd name="connsiteY2796" fmla="*/ 1081750 h 1192567"/>
                    <a:gd name="connsiteX2797" fmla="*/ 250796 w 874378"/>
                    <a:gd name="connsiteY2797" fmla="*/ 1079205 h 1192567"/>
                    <a:gd name="connsiteX2798" fmla="*/ 249098 w 874378"/>
                    <a:gd name="connsiteY2798" fmla="*/ 1076633 h 1192567"/>
                    <a:gd name="connsiteX2799" fmla="*/ 248223 w 874378"/>
                    <a:gd name="connsiteY2799" fmla="*/ 1075785 h 1192567"/>
                    <a:gd name="connsiteX2800" fmla="*/ 247374 w 874378"/>
                    <a:gd name="connsiteY2800" fmla="*/ 1074936 h 1192567"/>
                    <a:gd name="connsiteX2801" fmla="*/ 245676 w 874378"/>
                    <a:gd name="connsiteY2801" fmla="*/ 1073213 h 1192567"/>
                    <a:gd name="connsiteX2802" fmla="*/ 243978 w 874378"/>
                    <a:gd name="connsiteY2802" fmla="*/ 1070668 h 1192567"/>
                    <a:gd name="connsiteX2803" fmla="*/ 243978 w 874378"/>
                    <a:gd name="connsiteY2803" fmla="*/ 1068971 h 1192567"/>
                    <a:gd name="connsiteX2804" fmla="*/ 243129 w 874378"/>
                    <a:gd name="connsiteY2804" fmla="*/ 1068971 h 1192567"/>
                    <a:gd name="connsiteX2805" fmla="*/ 240556 w 874378"/>
                    <a:gd name="connsiteY2805" fmla="*/ 1069819 h 1192567"/>
                    <a:gd name="connsiteX2806" fmla="*/ 239707 w 874378"/>
                    <a:gd name="connsiteY2806" fmla="*/ 1068123 h 1192567"/>
                    <a:gd name="connsiteX2807" fmla="*/ 239707 w 874378"/>
                    <a:gd name="connsiteY2807" fmla="*/ 1067248 h 1192567"/>
                    <a:gd name="connsiteX2808" fmla="*/ 239707 w 874378"/>
                    <a:gd name="connsiteY2808" fmla="*/ 1066399 h 1192567"/>
                    <a:gd name="connsiteX2809" fmla="*/ 241405 w 874378"/>
                    <a:gd name="connsiteY2809" fmla="*/ 1065551 h 1192567"/>
                    <a:gd name="connsiteX2810" fmla="*/ 241405 w 874378"/>
                    <a:gd name="connsiteY2810" fmla="*/ 1064703 h 1192567"/>
                    <a:gd name="connsiteX2811" fmla="*/ 242254 w 874378"/>
                    <a:gd name="connsiteY2811" fmla="*/ 1063854 h 1192567"/>
                    <a:gd name="connsiteX2812" fmla="*/ 243129 w 874378"/>
                    <a:gd name="connsiteY2812" fmla="*/ 1063006 h 1192567"/>
                    <a:gd name="connsiteX2813" fmla="*/ 241405 w 874378"/>
                    <a:gd name="connsiteY2813" fmla="*/ 1060434 h 1192567"/>
                    <a:gd name="connsiteX2814" fmla="*/ 242254 w 874378"/>
                    <a:gd name="connsiteY2814" fmla="*/ 1058738 h 1192567"/>
                    <a:gd name="connsiteX2815" fmla="*/ 243129 w 874378"/>
                    <a:gd name="connsiteY2815" fmla="*/ 1057041 h 1192567"/>
                    <a:gd name="connsiteX2816" fmla="*/ 242254 w 874378"/>
                    <a:gd name="connsiteY2816" fmla="*/ 1055318 h 1192567"/>
                    <a:gd name="connsiteX2817" fmla="*/ 242254 w 874378"/>
                    <a:gd name="connsiteY2817" fmla="*/ 1054469 h 1192567"/>
                    <a:gd name="connsiteX2818" fmla="*/ 240556 w 874378"/>
                    <a:gd name="connsiteY2818" fmla="*/ 1055318 h 1192567"/>
                    <a:gd name="connsiteX2819" fmla="*/ 238858 w 874378"/>
                    <a:gd name="connsiteY2819" fmla="*/ 1054469 h 1192567"/>
                    <a:gd name="connsiteX2820" fmla="*/ 238858 w 874378"/>
                    <a:gd name="connsiteY2820" fmla="*/ 1053621 h 1192567"/>
                    <a:gd name="connsiteX2821" fmla="*/ 239707 w 874378"/>
                    <a:gd name="connsiteY2821" fmla="*/ 1051049 h 1192567"/>
                    <a:gd name="connsiteX2822" fmla="*/ 238858 w 874378"/>
                    <a:gd name="connsiteY2822" fmla="*/ 1049353 h 1192567"/>
                    <a:gd name="connsiteX2823" fmla="*/ 238009 w 874378"/>
                    <a:gd name="connsiteY2823" fmla="*/ 1048504 h 1192567"/>
                    <a:gd name="connsiteX2824" fmla="*/ 234586 w 874378"/>
                    <a:gd name="connsiteY2824" fmla="*/ 1047656 h 1192567"/>
                    <a:gd name="connsiteX2825" fmla="*/ 233737 w 874378"/>
                    <a:gd name="connsiteY2825" fmla="*/ 1047656 h 1192567"/>
                    <a:gd name="connsiteX2826" fmla="*/ 233737 w 874378"/>
                    <a:gd name="connsiteY2826" fmla="*/ 1045959 h 1192567"/>
                    <a:gd name="connsiteX2827" fmla="*/ 233737 w 874378"/>
                    <a:gd name="connsiteY2827" fmla="*/ 1045084 h 1192567"/>
                    <a:gd name="connsiteX2828" fmla="*/ 232888 w 874378"/>
                    <a:gd name="connsiteY2828" fmla="*/ 1045959 h 1192567"/>
                    <a:gd name="connsiteX2829" fmla="*/ 232039 w 874378"/>
                    <a:gd name="connsiteY2829" fmla="*/ 1046807 h 1192567"/>
                    <a:gd name="connsiteX2830" fmla="*/ 230315 w 874378"/>
                    <a:gd name="connsiteY2830" fmla="*/ 1046807 h 1192567"/>
                    <a:gd name="connsiteX2831" fmla="*/ 229466 w 874378"/>
                    <a:gd name="connsiteY2831" fmla="*/ 1046807 h 1192567"/>
                    <a:gd name="connsiteX2832" fmla="*/ 228617 w 874378"/>
                    <a:gd name="connsiteY2832" fmla="*/ 1045084 h 1192567"/>
                    <a:gd name="connsiteX2833" fmla="*/ 229466 w 874378"/>
                    <a:gd name="connsiteY2833" fmla="*/ 1045084 h 1192567"/>
                    <a:gd name="connsiteX2834" fmla="*/ 228617 w 874378"/>
                    <a:gd name="connsiteY2834" fmla="*/ 1043387 h 1192567"/>
                    <a:gd name="connsiteX2835" fmla="*/ 229466 w 874378"/>
                    <a:gd name="connsiteY2835" fmla="*/ 1042539 h 1192567"/>
                    <a:gd name="connsiteX2836" fmla="*/ 228617 w 874378"/>
                    <a:gd name="connsiteY2836" fmla="*/ 1041691 h 1192567"/>
                    <a:gd name="connsiteX2837" fmla="*/ 229466 w 874378"/>
                    <a:gd name="connsiteY2837" fmla="*/ 1041691 h 1192567"/>
                    <a:gd name="connsiteX2838" fmla="*/ 228617 w 874378"/>
                    <a:gd name="connsiteY2838" fmla="*/ 1040842 h 1192567"/>
                    <a:gd name="connsiteX2839" fmla="*/ 229466 w 874378"/>
                    <a:gd name="connsiteY2839" fmla="*/ 1040842 h 1192567"/>
                    <a:gd name="connsiteX2840" fmla="*/ 230315 w 874378"/>
                    <a:gd name="connsiteY2840" fmla="*/ 1040842 h 1192567"/>
                    <a:gd name="connsiteX2841" fmla="*/ 231164 w 874378"/>
                    <a:gd name="connsiteY2841" fmla="*/ 1039994 h 1192567"/>
                    <a:gd name="connsiteX2842" fmla="*/ 230315 w 874378"/>
                    <a:gd name="connsiteY2842" fmla="*/ 1038271 h 1192567"/>
                    <a:gd name="connsiteX2843" fmla="*/ 227768 w 874378"/>
                    <a:gd name="connsiteY2843" fmla="*/ 1038271 h 1192567"/>
                    <a:gd name="connsiteX2844" fmla="*/ 223496 w 874378"/>
                    <a:gd name="connsiteY2844" fmla="*/ 1039994 h 1192567"/>
                    <a:gd name="connsiteX2845" fmla="*/ 221798 w 874378"/>
                    <a:gd name="connsiteY2845" fmla="*/ 1039119 h 1192567"/>
                    <a:gd name="connsiteX2846" fmla="*/ 220074 w 874378"/>
                    <a:gd name="connsiteY2846" fmla="*/ 1039119 h 1192567"/>
                    <a:gd name="connsiteX2847" fmla="*/ 220074 w 874378"/>
                    <a:gd name="connsiteY2847" fmla="*/ 1039994 h 1192567"/>
                    <a:gd name="connsiteX2848" fmla="*/ 219225 w 874378"/>
                    <a:gd name="connsiteY2848" fmla="*/ 1039994 h 1192567"/>
                    <a:gd name="connsiteX2849" fmla="*/ 218376 w 874378"/>
                    <a:gd name="connsiteY2849" fmla="*/ 1039994 h 1192567"/>
                    <a:gd name="connsiteX2850" fmla="*/ 219225 w 874378"/>
                    <a:gd name="connsiteY2850" fmla="*/ 1038271 h 1192567"/>
                    <a:gd name="connsiteX2851" fmla="*/ 217527 w 874378"/>
                    <a:gd name="connsiteY2851" fmla="*/ 1039119 h 1192567"/>
                    <a:gd name="connsiteX2852" fmla="*/ 215829 w 874378"/>
                    <a:gd name="connsiteY2852" fmla="*/ 1038271 h 1192567"/>
                    <a:gd name="connsiteX2853" fmla="*/ 214104 w 874378"/>
                    <a:gd name="connsiteY2853" fmla="*/ 1038271 h 1192567"/>
                    <a:gd name="connsiteX2854" fmla="*/ 214104 w 874378"/>
                    <a:gd name="connsiteY2854" fmla="*/ 1039119 h 1192567"/>
                    <a:gd name="connsiteX2855" fmla="*/ 211557 w 874378"/>
                    <a:gd name="connsiteY2855" fmla="*/ 1037422 h 1192567"/>
                    <a:gd name="connsiteX2856" fmla="*/ 211557 w 874378"/>
                    <a:gd name="connsiteY2856" fmla="*/ 1036574 h 1192567"/>
                    <a:gd name="connsiteX2857" fmla="*/ 213255 w 874378"/>
                    <a:gd name="connsiteY2857" fmla="*/ 1036574 h 1192567"/>
                    <a:gd name="connsiteX2858" fmla="*/ 212406 w 874378"/>
                    <a:gd name="connsiteY2858" fmla="*/ 1035726 h 1192567"/>
                    <a:gd name="connsiteX2859" fmla="*/ 213255 w 874378"/>
                    <a:gd name="connsiteY2859" fmla="*/ 1035726 h 1192567"/>
                    <a:gd name="connsiteX2860" fmla="*/ 213255 w 874378"/>
                    <a:gd name="connsiteY2860" fmla="*/ 1034877 h 1192567"/>
                    <a:gd name="connsiteX2861" fmla="*/ 213255 w 874378"/>
                    <a:gd name="connsiteY2861" fmla="*/ 1034002 h 1192567"/>
                    <a:gd name="connsiteX2862" fmla="*/ 214980 w 874378"/>
                    <a:gd name="connsiteY2862" fmla="*/ 1033154 h 1192567"/>
                    <a:gd name="connsiteX2863" fmla="*/ 214980 w 874378"/>
                    <a:gd name="connsiteY2863" fmla="*/ 1032306 h 1192567"/>
                    <a:gd name="connsiteX2864" fmla="*/ 214104 w 874378"/>
                    <a:gd name="connsiteY2864" fmla="*/ 1032306 h 1192567"/>
                    <a:gd name="connsiteX2865" fmla="*/ 214104 w 874378"/>
                    <a:gd name="connsiteY2865" fmla="*/ 1031457 h 1192567"/>
                    <a:gd name="connsiteX2866" fmla="*/ 213255 w 874378"/>
                    <a:gd name="connsiteY2866" fmla="*/ 1032306 h 1192567"/>
                    <a:gd name="connsiteX2867" fmla="*/ 211557 w 874378"/>
                    <a:gd name="connsiteY2867" fmla="*/ 1031457 h 1192567"/>
                    <a:gd name="connsiteX2868" fmla="*/ 212406 w 874378"/>
                    <a:gd name="connsiteY2868" fmla="*/ 1030609 h 1192567"/>
                    <a:gd name="connsiteX2869" fmla="*/ 214980 w 874378"/>
                    <a:gd name="connsiteY2869" fmla="*/ 1030609 h 1192567"/>
                    <a:gd name="connsiteX2870" fmla="*/ 214980 w 874378"/>
                    <a:gd name="connsiteY2870" fmla="*/ 1029760 h 1192567"/>
                    <a:gd name="connsiteX2871" fmla="*/ 215829 w 874378"/>
                    <a:gd name="connsiteY2871" fmla="*/ 1028037 h 1192567"/>
                    <a:gd name="connsiteX2872" fmla="*/ 215829 w 874378"/>
                    <a:gd name="connsiteY2872" fmla="*/ 1027189 h 1192567"/>
                    <a:gd name="connsiteX2873" fmla="*/ 215829 w 874378"/>
                    <a:gd name="connsiteY2873" fmla="*/ 1028037 h 1192567"/>
                    <a:gd name="connsiteX2874" fmla="*/ 217527 w 874378"/>
                    <a:gd name="connsiteY2874" fmla="*/ 1028037 h 1192567"/>
                    <a:gd name="connsiteX2875" fmla="*/ 217527 w 874378"/>
                    <a:gd name="connsiteY2875" fmla="*/ 1027189 h 1192567"/>
                    <a:gd name="connsiteX2876" fmla="*/ 218376 w 874378"/>
                    <a:gd name="connsiteY2876" fmla="*/ 1026341 h 1192567"/>
                    <a:gd name="connsiteX2877" fmla="*/ 218376 w 874378"/>
                    <a:gd name="connsiteY2877" fmla="*/ 1025492 h 1192567"/>
                    <a:gd name="connsiteX2878" fmla="*/ 217527 w 874378"/>
                    <a:gd name="connsiteY2878" fmla="*/ 1023795 h 1192567"/>
                    <a:gd name="connsiteX2879" fmla="*/ 218376 w 874378"/>
                    <a:gd name="connsiteY2879" fmla="*/ 1022921 h 1192567"/>
                    <a:gd name="connsiteX2880" fmla="*/ 219225 w 874378"/>
                    <a:gd name="connsiteY2880" fmla="*/ 1022921 h 1192567"/>
                    <a:gd name="connsiteX2881" fmla="*/ 220949 w 874378"/>
                    <a:gd name="connsiteY2881" fmla="*/ 1022072 h 1192567"/>
                    <a:gd name="connsiteX2882" fmla="*/ 220949 w 874378"/>
                    <a:gd name="connsiteY2882" fmla="*/ 1021224 h 1192567"/>
                    <a:gd name="connsiteX2883" fmla="*/ 222647 w 874378"/>
                    <a:gd name="connsiteY2883" fmla="*/ 1020375 h 1192567"/>
                    <a:gd name="connsiteX2884" fmla="*/ 222647 w 874378"/>
                    <a:gd name="connsiteY2884" fmla="*/ 1019527 h 1192567"/>
                    <a:gd name="connsiteX2885" fmla="*/ 224345 w 874378"/>
                    <a:gd name="connsiteY2885" fmla="*/ 1018679 h 1192567"/>
                    <a:gd name="connsiteX2886" fmla="*/ 223496 w 874378"/>
                    <a:gd name="connsiteY2886" fmla="*/ 1016955 h 1192567"/>
                    <a:gd name="connsiteX2887" fmla="*/ 222647 w 874378"/>
                    <a:gd name="connsiteY2887" fmla="*/ 1016955 h 1192567"/>
                    <a:gd name="connsiteX2888" fmla="*/ 221798 w 874378"/>
                    <a:gd name="connsiteY2888" fmla="*/ 1016107 h 1192567"/>
                    <a:gd name="connsiteX2889" fmla="*/ 221798 w 874378"/>
                    <a:gd name="connsiteY2889" fmla="*/ 1015259 h 1192567"/>
                    <a:gd name="connsiteX2890" fmla="*/ 220949 w 874378"/>
                    <a:gd name="connsiteY2890" fmla="*/ 1013562 h 1192567"/>
                    <a:gd name="connsiteX2891" fmla="*/ 222647 w 874378"/>
                    <a:gd name="connsiteY2891" fmla="*/ 1012714 h 1192567"/>
                    <a:gd name="connsiteX2892" fmla="*/ 223496 w 874378"/>
                    <a:gd name="connsiteY2892" fmla="*/ 1012714 h 1192567"/>
                    <a:gd name="connsiteX2893" fmla="*/ 224345 w 874378"/>
                    <a:gd name="connsiteY2893" fmla="*/ 1012714 h 1192567"/>
                    <a:gd name="connsiteX2894" fmla="*/ 225194 w 874378"/>
                    <a:gd name="connsiteY2894" fmla="*/ 1013562 h 1192567"/>
                    <a:gd name="connsiteX2895" fmla="*/ 226043 w 874378"/>
                    <a:gd name="connsiteY2895" fmla="*/ 1012714 h 1192567"/>
                    <a:gd name="connsiteX2896" fmla="*/ 227768 w 874378"/>
                    <a:gd name="connsiteY2896" fmla="*/ 1010990 h 1192567"/>
                    <a:gd name="connsiteX2897" fmla="*/ 230315 w 874378"/>
                    <a:gd name="connsiteY2897" fmla="*/ 1010990 h 1192567"/>
                    <a:gd name="connsiteX2898" fmla="*/ 231164 w 874378"/>
                    <a:gd name="connsiteY2898" fmla="*/ 1010142 h 1192567"/>
                    <a:gd name="connsiteX2899" fmla="*/ 230315 w 874378"/>
                    <a:gd name="connsiteY2899" fmla="*/ 1009294 h 1192567"/>
                    <a:gd name="connsiteX2900" fmla="*/ 230315 w 874378"/>
                    <a:gd name="connsiteY2900" fmla="*/ 1008445 h 1192567"/>
                    <a:gd name="connsiteX2901" fmla="*/ 231164 w 874378"/>
                    <a:gd name="connsiteY2901" fmla="*/ 1008445 h 1192567"/>
                    <a:gd name="connsiteX2902" fmla="*/ 232039 w 874378"/>
                    <a:gd name="connsiteY2902" fmla="*/ 1007597 h 1192567"/>
                    <a:gd name="connsiteX2903" fmla="*/ 231164 w 874378"/>
                    <a:gd name="connsiteY2903" fmla="*/ 1006722 h 1192567"/>
                    <a:gd name="connsiteX2904" fmla="*/ 232039 w 874378"/>
                    <a:gd name="connsiteY2904" fmla="*/ 1005874 h 1192567"/>
                    <a:gd name="connsiteX2905" fmla="*/ 232039 w 874378"/>
                    <a:gd name="connsiteY2905" fmla="*/ 1003329 h 1192567"/>
                    <a:gd name="connsiteX2906" fmla="*/ 232888 w 874378"/>
                    <a:gd name="connsiteY2906" fmla="*/ 1002480 h 1192567"/>
                    <a:gd name="connsiteX2907" fmla="*/ 232039 w 874378"/>
                    <a:gd name="connsiteY2907" fmla="*/ 999909 h 1192567"/>
                    <a:gd name="connsiteX2908" fmla="*/ 231164 w 874378"/>
                    <a:gd name="connsiteY2908" fmla="*/ 999909 h 1192567"/>
                    <a:gd name="connsiteX2909" fmla="*/ 231164 w 874378"/>
                    <a:gd name="connsiteY2909" fmla="*/ 999060 h 1192567"/>
                    <a:gd name="connsiteX2910" fmla="*/ 230315 w 874378"/>
                    <a:gd name="connsiteY2910" fmla="*/ 999060 h 1192567"/>
                    <a:gd name="connsiteX2911" fmla="*/ 230315 w 874378"/>
                    <a:gd name="connsiteY2911" fmla="*/ 997363 h 1192567"/>
                    <a:gd name="connsiteX2912" fmla="*/ 229466 w 874378"/>
                    <a:gd name="connsiteY2912" fmla="*/ 996515 h 1192567"/>
                    <a:gd name="connsiteX2913" fmla="*/ 228617 w 874378"/>
                    <a:gd name="connsiteY2913" fmla="*/ 993943 h 1192567"/>
                    <a:gd name="connsiteX2914" fmla="*/ 229466 w 874378"/>
                    <a:gd name="connsiteY2914" fmla="*/ 993943 h 1192567"/>
                    <a:gd name="connsiteX2915" fmla="*/ 230315 w 874378"/>
                    <a:gd name="connsiteY2915" fmla="*/ 993943 h 1192567"/>
                    <a:gd name="connsiteX2916" fmla="*/ 231164 w 874378"/>
                    <a:gd name="connsiteY2916" fmla="*/ 993943 h 1192567"/>
                    <a:gd name="connsiteX2917" fmla="*/ 231164 w 874378"/>
                    <a:gd name="connsiteY2917" fmla="*/ 991398 h 1192567"/>
                    <a:gd name="connsiteX2918" fmla="*/ 232888 w 874378"/>
                    <a:gd name="connsiteY2918" fmla="*/ 989675 h 1192567"/>
                    <a:gd name="connsiteX2919" fmla="*/ 233737 w 874378"/>
                    <a:gd name="connsiteY2919" fmla="*/ 989675 h 1192567"/>
                    <a:gd name="connsiteX2920" fmla="*/ 234586 w 874378"/>
                    <a:gd name="connsiteY2920" fmla="*/ 988827 h 1192567"/>
                    <a:gd name="connsiteX2921" fmla="*/ 233737 w 874378"/>
                    <a:gd name="connsiteY2921" fmla="*/ 987130 h 1192567"/>
                    <a:gd name="connsiteX2922" fmla="*/ 232888 w 874378"/>
                    <a:gd name="connsiteY2922" fmla="*/ 986282 h 1192567"/>
                    <a:gd name="connsiteX2923" fmla="*/ 233737 w 874378"/>
                    <a:gd name="connsiteY2923" fmla="*/ 985433 h 1192567"/>
                    <a:gd name="connsiteX2924" fmla="*/ 232039 w 874378"/>
                    <a:gd name="connsiteY2924" fmla="*/ 985433 h 1192567"/>
                    <a:gd name="connsiteX2925" fmla="*/ 232888 w 874378"/>
                    <a:gd name="connsiteY2925" fmla="*/ 984558 h 1192567"/>
                    <a:gd name="connsiteX2926" fmla="*/ 232039 w 874378"/>
                    <a:gd name="connsiteY2926" fmla="*/ 984558 h 1192567"/>
                    <a:gd name="connsiteX2927" fmla="*/ 230315 w 874378"/>
                    <a:gd name="connsiteY2927" fmla="*/ 983710 h 1192567"/>
                    <a:gd name="connsiteX2928" fmla="*/ 231164 w 874378"/>
                    <a:gd name="connsiteY2928" fmla="*/ 982862 h 1192567"/>
                    <a:gd name="connsiteX2929" fmla="*/ 230315 w 874378"/>
                    <a:gd name="connsiteY2929" fmla="*/ 982013 h 1192567"/>
                    <a:gd name="connsiteX2930" fmla="*/ 231164 w 874378"/>
                    <a:gd name="connsiteY2930" fmla="*/ 981165 h 1192567"/>
                    <a:gd name="connsiteX2931" fmla="*/ 231164 w 874378"/>
                    <a:gd name="connsiteY2931" fmla="*/ 980317 h 1192567"/>
                    <a:gd name="connsiteX2932" fmla="*/ 232039 w 874378"/>
                    <a:gd name="connsiteY2932" fmla="*/ 980317 h 1192567"/>
                    <a:gd name="connsiteX2933" fmla="*/ 232039 w 874378"/>
                    <a:gd name="connsiteY2933" fmla="*/ 979468 h 1192567"/>
                    <a:gd name="connsiteX2934" fmla="*/ 232888 w 874378"/>
                    <a:gd name="connsiteY2934" fmla="*/ 979468 h 1192567"/>
                    <a:gd name="connsiteX2935" fmla="*/ 232039 w 874378"/>
                    <a:gd name="connsiteY2935" fmla="*/ 978593 h 1192567"/>
                    <a:gd name="connsiteX2936" fmla="*/ 232888 w 874378"/>
                    <a:gd name="connsiteY2936" fmla="*/ 978593 h 1192567"/>
                    <a:gd name="connsiteX2937" fmla="*/ 232888 w 874378"/>
                    <a:gd name="connsiteY2937" fmla="*/ 977745 h 1192567"/>
                    <a:gd name="connsiteX2938" fmla="*/ 232039 w 874378"/>
                    <a:gd name="connsiteY2938" fmla="*/ 976897 h 1192567"/>
                    <a:gd name="connsiteX2939" fmla="*/ 231164 w 874378"/>
                    <a:gd name="connsiteY2939" fmla="*/ 977745 h 1192567"/>
                    <a:gd name="connsiteX2940" fmla="*/ 231164 w 874378"/>
                    <a:gd name="connsiteY2940" fmla="*/ 976897 h 1192567"/>
                    <a:gd name="connsiteX2941" fmla="*/ 230315 w 874378"/>
                    <a:gd name="connsiteY2941" fmla="*/ 976897 h 1192567"/>
                    <a:gd name="connsiteX2942" fmla="*/ 231164 w 874378"/>
                    <a:gd name="connsiteY2942" fmla="*/ 976897 h 1192567"/>
                    <a:gd name="connsiteX2943" fmla="*/ 231164 w 874378"/>
                    <a:gd name="connsiteY2943" fmla="*/ 976048 h 1192567"/>
                    <a:gd name="connsiteX2944" fmla="*/ 232039 w 874378"/>
                    <a:gd name="connsiteY2944" fmla="*/ 976897 h 1192567"/>
                    <a:gd name="connsiteX2945" fmla="*/ 232888 w 874378"/>
                    <a:gd name="connsiteY2945" fmla="*/ 976897 h 1192567"/>
                    <a:gd name="connsiteX2946" fmla="*/ 232888 w 874378"/>
                    <a:gd name="connsiteY2946" fmla="*/ 976048 h 1192567"/>
                    <a:gd name="connsiteX2947" fmla="*/ 232888 w 874378"/>
                    <a:gd name="connsiteY2947" fmla="*/ 975200 h 1192567"/>
                    <a:gd name="connsiteX2948" fmla="*/ 232888 w 874378"/>
                    <a:gd name="connsiteY2948" fmla="*/ 974351 h 1192567"/>
                    <a:gd name="connsiteX2949" fmla="*/ 233737 w 874378"/>
                    <a:gd name="connsiteY2949" fmla="*/ 975200 h 1192567"/>
                    <a:gd name="connsiteX2950" fmla="*/ 233737 w 874378"/>
                    <a:gd name="connsiteY2950" fmla="*/ 973503 h 1192567"/>
                    <a:gd name="connsiteX2951" fmla="*/ 233737 w 874378"/>
                    <a:gd name="connsiteY2951" fmla="*/ 974351 h 1192567"/>
                    <a:gd name="connsiteX2952" fmla="*/ 234586 w 874378"/>
                    <a:gd name="connsiteY2952" fmla="*/ 974351 h 1192567"/>
                    <a:gd name="connsiteX2953" fmla="*/ 234586 w 874378"/>
                    <a:gd name="connsiteY2953" fmla="*/ 973503 h 1192567"/>
                    <a:gd name="connsiteX2954" fmla="*/ 235435 w 874378"/>
                    <a:gd name="connsiteY2954" fmla="*/ 974351 h 1192567"/>
                    <a:gd name="connsiteX2955" fmla="*/ 235435 w 874378"/>
                    <a:gd name="connsiteY2955" fmla="*/ 973503 h 1192567"/>
                    <a:gd name="connsiteX2956" fmla="*/ 236284 w 874378"/>
                    <a:gd name="connsiteY2956" fmla="*/ 973503 h 1192567"/>
                    <a:gd name="connsiteX2957" fmla="*/ 235435 w 874378"/>
                    <a:gd name="connsiteY2957" fmla="*/ 972628 h 1192567"/>
                    <a:gd name="connsiteX2958" fmla="*/ 236284 w 874378"/>
                    <a:gd name="connsiteY2958" fmla="*/ 972628 h 1192567"/>
                    <a:gd name="connsiteX2959" fmla="*/ 236284 w 874378"/>
                    <a:gd name="connsiteY2959" fmla="*/ 971780 h 1192567"/>
                    <a:gd name="connsiteX2960" fmla="*/ 237133 w 874378"/>
                    <a:gd name="connsiteY2960" fmla="*/ 972628 h 1192567"/>
                    <a:gd name="connsiteX2961" fmla="*/ 238009 w 874378"/>
                    <a:gd name="connsiteY2961" fmla="*/ 971780 h 1192567"/>
                    <a:gd name="connsiteX2962" fmla="*/ 238009 w 874378"/>
                    <a:gd name="connsiteY2962" fmla="*/ 970931 h 1192567"/>
                    <a:gd name="connsiteX2963" fmla="*/ 238858 w 874378"/>
                    <a:gd name="connsiteY2963" fmla="*/ 970083 h 1192567"/>
                    <a:gd name="connsiteX2964" fmla="*/ 238858 w 874378"/>
                    <a:gd name="connsiteY2964" fmla="*/ 969235 h 1192567"/>
                    <a:gd name="connsiteX2965" fmla="*/ 239707 w 874378"/>
                    <a:gd name="connsiteY2965" fmla="*/ 969235 h 1192567"/>
                    <a:gd name="connsiteX2966" fmla="*/ 238858 w 874378"/>
                    <a:gd name="connsiteY2966" fmla="*/ 968386 h 1192567"/>
                    <a:gd name="connsiteX2967" fmla="*/ 239707 w 874378"/>
                    <a:gd name="connsiteY2967" fmla="*/ 967511 h 1192567"/>
                    <a:gd name="connsiteX2968" fmla="*/ 238858 w 874378"/>
                    <a:gd name="connsiteY2968" fmla="*/ 966663 h 1192567"/>
                    <a:gd name="connsiteX2969" fmla="*/ 239707 w 874378"/>
                    <a:gd name="connsiteY2969" fmla="*/ 965815 h 1192567"/>
                    <a:gd name="connsiteX2970" fmla="*/ 238858 w 874378"/>
                    <a:gd name="connsiteY2970" fmla="*/ 964966 h 1192567"/>
                    <a:gd name="connsiteX2971" fmla="*/ 239707 w 874378"/>
                    <a:gd name="connsiteY2971" fmla="*/ 964966 h 1192567"/>
                    <a:gd name="connsiteX2972" fmla="*/ 238858 w 874378"/>
                    <a:gd name="connsiteY2972" fmla="*/ 963270 h 1192567"/>
                    <a:gd name="connsiteX2973" fmla="*/ 238858 w 874378"/>
                    <a:gd name="connsiteY2973" fmla="*/ 961546 h 1192567"/>
                    <a:gd name="connsiteX2974" fmla="*/ 240556 w 874378"/>
                    <a:gd name="connsiteY2974" fmla="*/ 961546 h 1192567"/>
                    <a:gd name="connsiteX2975" fmla="*/ 240556 w 874378"/>
                    <a:gd name="connsiteY2975" fmla="*/ 960698 h 1192567"/>
                    <a:gd name="connsiteX2976" fmla="*/ 241405 w 874378"/>
                    <a:gd name="connsiteY2976" fmla="*/ 959850 h 1192567"/>
                    <a:gd name="connsiteX2977" fmla="*/ 242254 w 874378"/>
                    <a:gd name="connsiteY2977" fmla="*/ 961546 h 1192567"/>
                    <a:gd name="connsiteX2978" fmla="*/ 243129 w 874378"/>
                    <a:gd name="connsiteY2978" fmla="*/ 960698 h 1192567"/>
                    <a:gd name="connsiteX2979" fmla="*/ 245676 w 874378"/>
                    <a:gd name="connsiteY2979" fmla="*/ 958153 h 1192567"/>
                    <a:gd name="connsiteX2980" fmla="*/ 244827 w 874378"/>
                    <a:gd name="connsiteY2980" fmla="*/ 957305 h 1192567"/>
                    <a:gd name="connsiteX2981" fmla="*/ 245676 w 874378"/>
                    <a:gd name="connsiteY2981" fmla="*/ 955581 h 1192567"/>
                    <a:gd name="connsiteX2982" fmla="*/ 245676 w 874378"/>
                    <a:gd name="connsiteY2982" fmla="*/ 954733 h 1192567"/>
                    <a:gd name="connsiteX2983" fmla="*/ 245676 w 874378"/>
                    <a:gd name="connsiteY2983" fmla="*/ 953885 h 1192567"/>
                    <a:gd name="connsiteX2984" fmla="*/ 244827 w 874378"/>
                    <a:gd name="connsiteY2984" fmla="*/ 951339 h 1192567"/>
                    <a:gd name="connsiteX2985" fmla="*/ 245676 w 874378"/>
                    <a:gd name="connsiteY2985" fmla="*/ 952188 h 1192567"/>
                    <a:gd name="connsiteX2986" fmla="*/ 247374 w 874378"/>
                    <a:gd name="connsiteY2986" fmla="*/ 951339 h 1192567"/>
                    <a:gd name="connsiteX2987" fmla="*/ 246525 w 874378"/>
                    <a:gd name="connsiteY2987" fmla="*/ 949616 h 1192567"/>
                    <a:gd name="connsiteX2988" fmla="*/ 247374 w 874378"/>
                    <a:gd name="connsiteY2988" fmla="*/ 949616 h 1192567"/>
                    <a:gd name="connsiteX2989" fmla="*/ 247374 w 874378"/>
                    <a:gd name="connsiteY2989" fmla="*/ 948768 h 1192567"/>
                    <a:gd name="connsiteX2990" fmla="*/ 247374 w 874378"/>
                    <a:gd name="connsiteY2990" fmla="*/ 947919 h 1192567"/>
                    <a:gd name="connsiteX2991" fmla="*/ 249947 w 874378"/>
                    <a:gd name="connsiteY2991" fmla="*/ 948768 h 1192567"/>
                    <a:gd name="connsiteX2992" fmla="*/ 251645 w 874378"/>
                    <a:gd name="connsiteY2992" fmla="*/ 948768 h 1192567"/>
                    <a:gd name="connsiteX2993" fmla="*/ 252494 w 874378"/>
                    <a:gd name="connsiteY2993" fmla="*/ 948768 h 1192567"/>
                    <a:gd name="connsiteX2994" fmla="*/ 253343 w 874378"/>
                    <a:gd name="connsiteY2994" fmla="*/ 948768 h 1192567"/>
                    <a:gd name="connsiteX2995" fmla="*/ 254219 w 874378"/>
                    <a:gd name="connsiteY2995" fmla="*/ 949616 h 1192567"/>
                    <a:gd name="connsiteX2996" fmla="*/ 255068 w 874378"/>
                    <a:gd name="connsiteY2996" fmla="*/ 947919 h 1192567"/>
                    <a:gd name="connsiteX2997" fmla="*/ 255917 w 874378"/>
                    <a:gd name="connsiteY2997" fmla="*/ 947071 h 1192567"/>
                    <a:gd name="connsiteX2998" fmla="*/ 256766 w 874378"/>
                    <a:gd name="connsiteY2998" fmla="*/ 945374 h 1192567"/>
                    <a:gd name="connsiteX2999" fmla="*/ 259313 w 874378"/>
                    <a:gd name="connsiteY2999" fmla="*/ 944499 h 1192567"/>
                    <a:gd name="connsiteX3000" fmla="*/ 261037 w 874378"/>
                    <a:gd name="connsiteY3000" fmla="*/ 943651 h 1192567"/>
                    <a:gd name="connsiteX3001" fmla="*/ 262735 w 874378"/>
                    <a:gd name="connsiteY3001" fmla="*/ 942803 h 1192567"/>
                    <a:gd name="connsiteX3002" fmla="*/ 266158 w 874378"/>
                    <a:gd name="connsiteY3002" fmla="*/ 941106 h 1192567"/>
                    <a:gd name="connsiteX3003" fmla="*/ 269554 w 874378"/>
                    <a:gd name="connsiteY3003" fmla="*/ 942803 h 1192567"/>
                    <a:gd name="connsiteX3004" fmla="*/ 271278 w 874378"/>
                    <a:gd name="connsiteY3004" fmla="*/ 942803 h 1192567"/>
                    <a:gd name="connsiteX3005" fmla="*/ 272976 w 874378"/>
                    <a:gd name="connsiteY3005" fmla="*/ 941954 h 1192567"/>
                    <a:gd name="connsiteX3006" fmla="*/ 275523 w 874378"/>
                    <a:gd name="connsiteY3006" fmla="*/ 941954 h 1192567"/>
                    <a:gd name="connsiteX3007" fmla="*/ 277248 w 874378"/>
                    <a:gd name="connsiteY3007" fmla="*/ 941106 h 1192567"/>
                    <a:gd name="connsiteX3008" fmla="*/ 278946 w 874378"/>
                    <a:gd name="connsiteY3008" fmla="*/ 939383 h 1192567"/>
                    <a:gd name="connsiteX3009" fmla="*/ 280644 w 874378"/>
                    <a:gd name="connsiteY3009" fmla="*/ 937686 h 1192567"/>
                    <a:gd name="connsiteX3010" fmla="*/ 282368 w 874378"/>
                    <a:gd name="connsiteY3010" fmla="*/ 935141 h 1192567"/>
                    <a:gd name="connsiteX3011" fmla="*/ 281493 w 874378"/>
                    <a:gd name="connsiteY3011" fmla="*/ 930873 h 1192567"/>
                    <a:gd name="connsiteX3012" fmla="*/ 282368 w 874378"/>
                    <a:gd name="connsiteY3012" fmla="*/ 928301 h 1192567"/>
                    <a:gd name="connsiteX3013" fmla="*/ 284066 w 874378"/>
                    <a:gd name="connsiteY3013" fmla="*/ 926604 h 1192567"/>
                    <a:gd name="connsiteX3014" fmla="*/ 284915 w 874378"/>
                    <a:gd name="connsiteY3014" fmla="*/ 925756 h 1192567"/>
                    <a:gd name="connsiteX3015" fmla="*/ 283217 w 874378"/>
                    <a:gd name="connsiteY3015" fmla="*/ 924059 h 1192567"/>
                    <a:gd name="connsiteX3016" fmla="*/ 281493 w 874378"/>
                    <a:gd name="connsiteY3016" fmla="*/ 923211 h 1192567"/>
                    <a:gd name="connsiteX3017" fmla="*/ 281493 w 874378"/>
                    <a:gd name="connsiteY3017" fmla="*/ 922336 h 1192567"/>
                    <a:gd name="connsiteX3018" fmla="*/ 281493 w 874378"/>
                    <a:gd name="connsiteY3018" fmla="*/ 921487 h 1192567"/>
                    <a:gd name="connsiteX3019" fmla="*/ 284066 w 874378"/>
                    <a:gd name="connsiteY3019" fmla="*/ 914674 h 1192567"/>
                    <a:gd name="connsiteX3020" fmla="*/ 284066 w 874378"/>
                    <a:gd name="connsiteY3020" fmla="*/ 912977 h 1192567"/>
                    <a:gd name="connsiteX3021" fmla="*/ 284915 w 874378"/>
                    <a:gd name="connsiteY3021" fmla="*/ 911254 h 1192567"/>
                    <a:gd name="connsiteX3022" fmla="*/ 286613 w 874378"/>
                    <a:gd name="connsiteY3022" fmla="*/ 911254 h 1192567"/>
                    <a:gd name="connsiteX3023" fmla="*/ 287489 w 874378"/>
                    <a:gd name="connsiteY3023" fmla="*/ 910406 h 1192567"/>
                    <a:gd name="connsiteX3024" fmla="*/ 287489 w 874378"/>
                    <a:gd name="connsiteY3024" fmla="*/ 908709 h 1192567"/>
                    <a:gd name="connsiteX3025" fmla="*/ 285764 w 874378"/>
                    <a:gd name="connsiteY3025" fmla="*/ 907012 h 1192567"/>
                    <a:gd name="connsiteX3026" fmla="*/ 285764 w 874378"/>
                    <a:gd name="connsiteY3026" fmla="*/ 905289 h 1192567"/>
                    <a:gd name="connsiteX3027" fmla="*/ 285764 w 874378"/>
                    <a:gd name="connsiteY3027" fmla="*/ 901895 h 1192567"/>
                    <a:gd name="connsiteX3028" fmla="*/ 285764 w 874378"/>
                    <a:gd name="connsiteY3028" fmla="*/ 901047 h 1192567"/>
                    <a:gd name="connsiteX3029" fmla="*/ 284915 w 874378"/>
                    <a:gd name="connsiteY3029" fmla="*/ 900172 h 1192567"/>
                    <a:gd name="connsiteX3030" fmla="*/ 284915 w 874378"/>
                    <a:gd name="connsiteY3030" fmla="*/ 899324 h 1192567"/>
                    <a:gd name="connsiteX3031" fmla="*/ 284066 w 874378"/>
                    <a:gd name="connsiteY3031" fmla="*/ 897627 h 1192567"/>
                    <a:gd name="connsiteX3032" fmla="*/ 280644 w 874378"/>
                    <a:gd name="connsiteY3032" fmla="*/ 895055 h 1192567"/>
                    <a:gd name="connsiteX3033" fmla="*/ 277248 w 874378"/>
                    <a:gd name="connsiteY3033" fmla="*/ 893359 h 1192567"/>
                    <a:gd name="connsiteX3034" fmla="*/ 275523 w 874378"/>
                    <a:gd name="connsiteY3034" fmla="*/ 892510 h 1192567"/>
                    <a:gd name="connsiteX3035" fmla="*/ 275523 w 874378"/>
                    <a:gd name="connsiteY3035" fmla="*/ 890814 h 1192567"/>
                    <a:gd name="connsiteX3036" fmla="*/ 275523 w 874378"/>
                    <a:gd name="connsiteY3036" fmla="*/ 889965 h 1192567"/>
                    <a:gd name="connsiteX3037" fmla="*/ 273825 w 874378"/>
                    <a:gd name="connsiteY3037" fmla="*/ 889090 h 1192567"/>
                    <a:gd name="connsiteX3038" fmla="*/ 272976 w 874378"/>
                    <a:gd name="connsiteY3038" fmla="*/ 888242 h 1192567"/>
                    <a:gd name="connsiteX3039" fmla="*/ 271278 w 874378"/>
                    <a:gd name="connsiteY3039" fmla="*/ 888242 h 1192567"/>
                    <a:gd name="connsiteX3040" fmla="*/ 271278 w 874378"/>
                    <a:gd name="connsiteY3040" fmla="*/ 887394 h 1192567"/>
                    <a:gd name="connsiteX3041" fmla="*/ 269554 w 874378"/>
                    <a:gd name="connsiteY3041" fmla="*/ 886545 h 1192567"/>
                    <a:gd name="connsiteX3042" fmla="*/ 267007 w 874378"/>
                    <a:gd name="connsiteY3042" fmla="*/ 886545 h 1192567"/>
                    <a:gd name="connsiteX3043" fmla="*/ 265309 w 874378"/>
                    <a:gd name="connsiteY3043" fmla="*/ 888242 h 1192567"/>
                    <a:gd name="connsiteX3044" fmla="*/ 264433 w 874378"/>
                    <a:gd name="connsiteY3044" fmla="*/ 888242 h 1192567"/>
                    <a:gd name="connsiteX3045" fmla="*/ 262735 w 874378"/>
                    <a:gd name="connsiteY3045" fmla="*/ 887394 h 1192567"/>
                    <a:gd name="connsiteX3046" fmla="*/ 261886 w 874378"/>
                    <a:gd name="connsiteY3046" fmla="*/ 887394 h 1192567"/>
                    <a:gd name="connsiteX3047" fmla="*/ 261037 w 874378"/>
                    <a:gd name="connsiteY3047" fmla="*/ 889090 h 1192567"/>
                    <a:gd name="connsiteX3048" fmla="*/ 259313 w 874378"/>
                    <a:gd name="connsiteY3048" fmla="*/ 889090 h 1192567"/>
                    <a:gd name="connsiteX3049" fmla="*/ 258464 w 874378"/>
                    <a:gd name="connsiteY3049" fmla="*/ 889090 h 1192567"/>
                    <a:gd name="connsiteX3050" fmla="*/ 256766 w 874378"/>
                    <a:gd name="connsiteY3050" fmla="*/ 888242 h 1192567"/>
                    <a:gd name="connsiteX3051" fmla="*/ 255917 w 874378"/>
                    <a:gd name="connsiteY3051" fmla="*/ 889090 h 1192567"/>
                    <a:gd name="connsiteX3052" fmla="*/ 255068 w 874378"/>
                    <a:gd name="connsiteY3052" fmla="*/ 889090 h 1192567"/>
                    <a:gd name="connsiteX3053" fmla="*/ 254219 w 874378"/>
                    <a:gd name="connsiteY3053" fmla="*/ 889965 h 1192567"/>
                    <a:gd name="connsiteX3054" fmla="*/ 253343 w 874378"/>
                    <a:gd name="connsiteY3054" fmla="*/ 889965 h 1192567"/>
                    <a:gd name="connsiteX3055" fmla="*/ 252494 w 874378"/>
                    <a:gd name="connsiteY3055" fmla="*/ 889965 h 1192567"/>
                    <a:gd name="connsiteX3056" fmla="*/ 251645 w 874378"/>
                    <a:gd name="connsiteY3056" fmla="*/ 890814 h 1192567"/>
                    <a:gd name="connsiteX3057" fmla="*/ 250796 w 874378"/>
                    <a:gd name="connsiteY3057" fmla="*/ 889965 h 1192567"/>
                    <a:gd name="connsiteX3058" fmla="*/ 249947 w 874378"/>
                    <a:gd name="connsiteY3058" fmla="*/ 892510 h 1192567"/>
                    <a:gd name="connsiteX3059" fmla="*/ 249098 w 874378"/>
                    <a:gd name="connsiteY3059" fmla="*/ 892510 h 1192567"/>
                    <a:gd name="connsiteX3060" fmla="*/ 249098 w 874378"/>
                    <a:gd name="connsiteY3060" fmla="*/ 891662 h 1192567"/>
                    <a:gd name="connsiteX3061" fmla="*/ 248223 w 874378"/>
                    <a:gd name="connsiteY3061" fmla="*/ 892510 h 1192567"/>
                    <a:gd name="connsiteX3062" fmla="*/ 247374 w 874378"/>
                    <a:gd name="connsiteY3062" fmla="*/ 893359 h 1192567"/>
                    <a:gd name="connsiteX3063" fmla="*/ 247374 w 874378"/>
                    <a:gd name="connsiteY3063" fmla="*/ 894207 h 1192567"/>
                    <a:gd name="connsiteX3064" fmla="*/ 246525 w 874378"/>
                    <a:gd name="connsiteY3064" fmla="*/ 893359 h 1192567"/>
                    <a:gd name="connsiteX3065" fmla="*/ 246525 w 874378"/>
                    <a:gd name="connsiteY3065" fmla="*/ 894207 h 1192567"/>
                    <a:gd name="connsiteX3066" fmla="*/ 245676 w 874378"/>
                    <a:gd name="connsiteY3066" fmla="*/ 894207 h 1192567"/>
                    <a:gd name="connsiteX3067" fmla="*/ 244827 w 874378"/>
                    <a:gd name="connsiteY3067" fmla="*/ 893359 h 1192567"/>
                    <a:gd name="connsiteX3068" fmla="*/ 243978 w 874378"/>
                    <a:gd name="connsiteY3068" fmla="*/ 894207 h 1192567"/>
                    <a:gd name="connsiteX3069" fmla="*/ 241405 w 874378"/>
                    <a:gd name="connsiteY3069" fmla="*/ 895055 h 1192567"/>
                    <a:gd name="connsiteX3070" fmla="*/ 240556 w 874378"/>
                    <a:gd name="connsiteY3070" fmla="*/ 895055 h 1192567"/>
                    <a:gd name="connsiteX3071" fmla="*/ 240556 w 874378"/>
                    <a:gd name="connsiteY3071" fmla="*/ 895930 h 1192567"/>
                    <a:gd name="connsiteX3072" fmla="*/ 239707 w 874378"/>
                    <a:gd name="connsiteY3072" fmla="*/ 895930 h 1192567"/>
                    <a:gd name="connsiteX3073" fmla="*/ 238858 w 874378"/>
                    <a:gd name="connsiteY3073" fmla="*/ 894207 h 1192567"/>
                    <a:gd name="connsiteX3074" fmla="*/ 238009 w 874378"/>
                    <a:gd name="connsiteY3074" fmla="*/ 895055 h 1192567"/>
                    <a:gd name="connsiteX3075" fmla="*/ 237133 w 874378"/>
                    <a:gd name="connsiteY3075" fmla="*/ 895930 h 1192567"/>
                    <a:gd name="connsiteX3076" fmla="*/ 236284 w 874378"/>
                    <a:gd name="connsiteY3076" fmla="*/ 895055 h 1192567"/>
                    <a:gd name="connsiteX3077" fmla="*/ 236284 w 874378"/>
                    <a:gd name="connsiteY3077" fmla="*/ 894207 h 1192567"/>
                    <a:gd name="connsiteX3078" fmla="*/ 234586 w 874378"/>
                    <a:gd name="connsiteY3078" fmla="*/ 895055 h 1192567"/>
                    <a:gd name="connsiteX3079" fmla="*/ 234586 w 874378"/>
                    <a:gd name="connsiteY3079" fmla="*/ 896779 h 1192567"/>
                    <a:gd name="connsiteX3080" fmla="*/ 233737 w 874378"/>
                    <a:gd name="connsiteY3080" fmla="*/ 896779 h 1192567"/>
                    <a:gd name="connsiteX3081" fmla="*/ 232888 w 874378"/>
                    <a:gd name="connsiteY3081" fmla="*/ 898475 h 1192567"/>
                    <a:gd name="connsiteX3082" fmla="*/ 232039 w 874378"/>
                    <a:gd name="connsiteY3082" fmla="*/ 898475 h 1192567"/>
                    <a:gd name="connsiteX3083" fmla="*/ 231164 w 874378"/>
                    <a:gd name="connsiteY3083" fmla="*/ 897627 h 1192567"/>
                    <a:gd name="connsiteX3084" fmla="*/ 230315 w 874378"/>
                    <a:gd name="connsiteY3084" fmla="*/ 897627 h 1192567"/>
                    <a:gd name="connsiteX3085" fmla="*/ 230315 w 874378"/>
                    <a:gd name="connsiteY3085" fmla="*/ 898475 h 1192567"/>
                    <a:gd name="connsiteX3086" fmla="*/ 230315 w 874378"/>
                    <a:gd name="connsiteY3086" fmla="*/ 899324 h 1192567"/>
                    <a:gd name="connsiteX3087" fmla="*/ 229466 w 874378"/>
                    <a:gd name="connsiteY3087" fmla="*/ 899324 h 1192567"/>
                    <a:gd name="connsiteX3088" fmla="*/ 227768 w 874378"/>
                    <a:gd name="connsiteY3088" fmla="*/ 899324 h 1192567"/>
                    <a:gd name="connsiteX3089" fmla="*/ 226919 w 874378"/>
                    <a:gd name="connsiteY3089" fmla="*/ 901047 h 1192567"/>
                    <a:gd name="connsiteX3090" fmla="*/ 226043 w 874378"/>
                    <a:gd name="connsiteY3090" fmla="*/ 901047 h 1192567"/>
                    <a:gd name="connsiteX3091" fmla="*/ 226043 w 874378"/>
                    <a:gd name="connsiteY3091" fmla="*/ 901895 h 1192567"/>
                    <a:gd name="connsiteX3092" fmla="*/ 226043 w 874378"/>
                    <a:gd name="connsiteY3092" fmla="*/ 903592 h 1192567"/>
                    <a:gd name="connsiteX3093" fmla="*/ 224345 w 874378"/>
                    <a:gd name="connsiteY3093" fmla="*/ 904441 h 1192567"/>
                    <a:gd name="connsiteX3094" fmla="*/ 225194 w 874378"/>
                    <a:gd name="connsiteY3094" fmla="*/ 905289 h 1192567"/>
                    <a:gd name="connsiteX3095" fmla="*/ 222647 w 874378"/>
                    <a:gd name="connsiteY3095" fmla="*/ 906137 h 1192567"/>
                    <a:gd name="connsiteX3096" fmla="*/ 222647 w 874378"/>
                    <a:gd name="connsiteY3096" fmla="*/ 907012 h 1192567"/>
                    <a:gd name="connsiteX3097" fmla="*/ 221798 w 874378"/>
                    <a:gd name="connsiteY3097" fmla="*/ 906137 h 1192567"/>
                    <a:gd name="connsiteX3098" fmla="*/ 220949 w 874378"/>
                    <a:gd name="connsiteY3098" fmla="*/ 908709 h 1192567"/>
                    <a:gd name="connsiteX3099" fmla="*/ 220074 w 874378"/>
                    <a:gd name="connsiteY3099" fmla="*/ 908709 h 1192567"/>
                    <a:gd name="connsiteX3100" fmla="*/ 220074 w 874378"/>
                    <a:gd name="connsiteY3100" fmla="*/ 907861 h 1192567"/>
                    <a:gd name="connsiteX3101" fmla="*/ 219225 w 874378"/>
                    <a:gd name="connsiteY3101" fmla="*/ 907861 h 1192567"/>
                    <a:gd name="connsiteX3102" fmla="*/ 218376 w 874378"/>
                    <a:gd name="connsiteY3102" fmla="*/ 907861 h 1192567"/>
                    <a:gd name="connsiteX3103" fmla="*/ 217527 w 874378"/>
                    <a:gd name="connsiteY3103" fmla="*/ 907861 h 1192567"/>
                    <a:gd name="connsiteX3104" fmla="*/ 217527 w 874378"/>
                    <a:gd name="connsiteY3104" fmla="*/ 907012 h 1192567"/>
                    <a:gd name="connsiteX3105" fmla="*/ 214980 w 874378"/>
                    <a:gd name="connsiteY3105" fmla="*/ 907012 h 1192567"/>
                    <a:gd name="connsiteX3106" fmla="*/ 214980 w 874378"/>
                    <a:gd name="connsiteY3106" fmla="*/ 906137 h 1192567"/>
                    <a:gd name="connsiteX3107" fmla="*/ 213255 w 874378"/>
                    <a:gd name="connsiteY3107" fmla="*/ 905289 h 1192567"/>
                    <a:gd name="connsiteX3108" fmla="*/ 214104 w 874378"/>
                    <a:gd name="connsiteY3108" fmla="*/ 904441 h 1192567"/>
                    <a:gd name="connsiteX3109" fmla="*/ 212406 w 874378"/>
                    <a:gd name="connsiteY3109" fmla="*/ 903592 h 1192567"/>
                    <a:gd name="connsiteX3110" fmla="*/ 212406 w 874378"/>
                    <a:gd name="connsiteY3110" fmla="*/ 901047 h 1192567"/>
                    <a:gd name="connsiteX3111" fmla="*/ 209859 w 874378"/>
                    <a:gd name="connsiteY3111" fmla="*/ 898475 h 1192567"/>
                    <a:gd name="connsiteX3112" fmla="*/ 206437 w 874378"/>
                    <a:gd name="connsiteY3112" fmla="*/ 898475 h 1192567"/>
                    <a:gd name="connsiteX3113" fmla="*/ 208135 w 874378"/>
                    <a:gd name="connsiteY3113" fmla="*/ 897627 h 1192567"/>
                    <a:gd name="connsiteX3114" fmla="*/ 206437 w 874378"/>
                    <a:gd name="connsiteY3114" fmla="*/ 895930 h 1192567"/>
                    <a:gd name="connsiteX3115" fmla="*/ 207286 w 874378"/>
                    <a:gd name="connsiteY3115" fmla="*/ 895930 h 1192567"/>
                    <a:gd name="connsiteX3116" fmla="*/ 207286 w 874378"/>
                    <a:gd name="connsiteY3116" fmla="*/ 895055 h 1192567"/>
                    <a:gd name="connsiteX3117" fmla="*/ 207286 w 874378"/>
                    <a:gd name="connsiteY3117" fmla="*/ 894207 h 1192567"/>
                    <a:gd name="connsiteX3118" fmla="*/ 206437 w 874378"/>
                    <a:gd name="connsiteY3118" fmla="*/ 895055 h 1192567"/>
                    <a:gd name="connsiteX3119" fmla="*/ 205588 w 874378"/>
                    <a:gd name="connsiteY3119" fmla="*/ 894207 h 1192567"/>
                    <a:gd name="connsiteX3120" fmla="*/ 206437 w 874378"/>
                    <a:gd name="connsiteY3120" fmla="*/ 891662 h 1192567"/>
                    <a:gd name="connsiteX3121" fmla="*/ 205588 w 874378"/>
                    <a:gd name="connsiteY3121" fmla="*/ 892510 h 1192567"/>
                    <a:gd name="connsiteX3122" fmla="*/ 204739 w 874378"/>
                    <a:gd name="connsiteY3122" fmla="*/ 889965 h 1192567"/>
                    <a:gd name="connsiteX3123" fmla="*/ 203863 w 874378"/>
                    <a:gd name="connsiteY3123" fmla="*/ 889965 h 1192567"/>
                    <a:gd name="connsiteX3124" fmla="*/ 202165 w 874378"/>
                    <a:gd name="connsiteY3124" fmla="*/ 890814 h 1192567"/>
                    <a:gd name="connsiteX3125" fmla="*/ 202165 w 874378"/>
                    <a:gd name="connsiteY3125" fmla="*/ 889090 h 1192567"/>
                    <a:gd name="connsiteX3126" fmla="*/ 202165 w 874378"/>
                    <a:gd name="connsiteY3126" fmla="*/ 886545 h 1192567"/>
                    <a:gd name="connsiteX3127" fmla="*/ 200467 w 874378"/>
                    <a:gd name="connsiteY3127" fmla="*/ 886545 h 1192567"/>
                    <a:gd name="connsiteX3128" fmla="*/ 200467 w 874378"/>
                    <a:gd name="connsiteY3128" fmla="*/ 885697 h 1192567"/>
                    <a:gd name="connsiteX3129" fmla="*/ 199618 w 874378"/>
                    <a:gd name="connsiteY3129" fmla="*/ 884849 h 1192567"/>
                    <a:gd name="connsiteX3130" fmla="*/ 197894 w 874378"/>
                    <a:gd name="connsiteY3130" fmla="*/ 883125 h 1192567"/>
                    <a:gd name="connsiteX3131" fmla="*/ 197894 w 874378"/>
                    <a:gd name="connsiteY3131" fmla="*/ 882277 h 1192567"/>
                    <a:gd name="connsiteX3132" fmla="*/ 197894 w 874378"/>
                    <a:gd name="connsiteY3132" fmla="*/ 881429 h 1192567"/>
                    <a:gd name="connsiteX3133" fmla="*/ 197045 w 874378"/>
                    <a:gd name="connsiteY3133" fmla="*/ 881429 h 1192567"/>
                    <a:gd name="connsiteX3134" fmla="*/ 197045 w 874378"/>
                    <a:gd name="connsiteY3134" fmla="*/ 879732 h 1192567"/>
                    <a:gd name="connsiteX3135" fmla="*/ 195347 w 874378"/>
                    <a:gd name="connsiteY3135" fmla="*/ 880580 h 1192567"/>
                    <a:gd name="connsiteX3136" fmla="*/ 195347 w 874378"/>
                    <a:gd name="connsiteY3136" fmla="*/ 879732 h 1192567"/>
                    <a:gd name="connsiteX3137" fmla="*/ 194498 w 874378"/>
                    <a:gd name="connsiteY3137" fmla="*/ 879732 h 1192567"/>
                    <a:gd name="connsiteX3138" fmla="*/ 194498 w 874378"/>
                    <a:gd name="connsiteY3138" fmla="*/ 878883 h 1192567"/>
                    <a:gd name="connsiteX3139" fmla="*/ 192800 w 874378"/>
                    <a:gd name="connsiteY3139" fmla="*/ 878883 h 1192567"/>
                    <a:gd name="connsiteX3140" fmla="*/ 191924 w 874378"/>
                    <a:gd name="connsiteY3140" fmla="*/ 878009 h 1192567"/>
                    <a:gd name="connsiteX3141" fmla="*/ 191075 w 874378"/>
                    <a:gd name="connsiteY3141" fmla="*/ 877160 h 1192567"/>
                    <a:gd name="connsiteX3142" fmla="*/ 191075 w 874378"/>
                    <a:gd name="connsiteY3142" fmla="*/ 876312 h 1192567"/>
                    <a:gd name="connsiteX3143" fmla="*/ 190226 w 874378"/>
                    <a:gd name="connsiteY3143" fmla="*/ 876312 h 1192567"/>
                    <a:gd name="connsiteX3144" fmla="*/ 189377 w 874378"/>
                    <a:gd name="connsiteY3144" fmla="*/ 876312 h 1192567"/>
                    <a:gd name="connsiteX3145" fmla="*/ 189377 w 874378"/>
                    <a:gd name="connsiteY3145" fmla="*/ 875463 h 1192567"/>
                    <a:gd name="connsiteX3146" fmla="*/ 191075 w 874378"/>
                    <a:gd name="connsiteY3146" fmla="*/ 874615 h 1192567"/>
                    <a:gd name="connsiteX3147" fmla="*/ 189377 w 874378"/>
                    <a:gd name="connsiteY3147" fmla="*/ 874615 h 1192567"/>
                    <a:gd name="connsiteX3148" fmla="*/ 190226 w 874378"/>
                    <a:gd name="connsiteY3148" fmla="*/ 873767 h 1192567"/>
                    <a:gd name="connsiteX3149" fmla="*/ 189377 w 874378"/>
                    <a:gd name="connsiteY3149" fmla="*/ 872043 h 1192567"/>
                    <a:gd name="connsiteX3150" fmla="*/ 188528 w 874378"/>
                    <a:gd name="connsiteY3150" fmla="*/ 869498 h 1192567"/>
                    <a:gd name="connsiteX3151" fmla="*/ 189377 w 874378"/>
                    <a:gd name="connsiteY3151" fmla="*/ 868650 h 1192567"/>
                    <a:gd name="connsiteX3152" fmla="*/ 188528 w 874378"/>
                    <a:gd name="connsiteY3152" fmla="*/ 868650 h 1192567"/>
                    <a:gd name="connsiteX3153" fmla="*/ 187679 w 874378"/>
                    <a:gd name="connsiteY3153" fmla="*/ 868650 h 1192567"/>
                    <a:gd name="connsiteX3154" fmla="*/ 186804 w 874378"/>
                    <a:gd name="connsiteY3154" fmla="*/ 869498 h 1192567"/>
                    <a:gd name="connsiteX3155" fmla="*/ 187679 w 874378"/>
                    <a:gd name="connsiteY3155" fmla="*/ 867802 h 1192567"/>
                    <a:gd name="connsiteX3156" fmla="*/ 187679 w 874378"/>
                    <a:gd name="connsiteY3156" fmla="*/ 866927 h 1192567"/>
                    <a:gd name="connsiteX3157" fmla="*/ 185955 w 874378"/>
                    <a:gd name="connsiteY3157" fmla="*/ 866927 h 1192567"/>
                    <a:gd name="connsiteX3158" fmla="*/ 185955 w 874378"/>
                    <a:gd name="connsiteY3158" fmla="*/ 866078 h 1192567"/>
                    <a:gd name="connsiteX3159" fmla="*/ 185955 w 874378"/>
                    <a:gd name="connsiteY3159" fmla="*/ 865230 h 1192567"/>
                    <a:gd name="connsiteX3160" fmla="*/ 185106 w 874378"/>
                    <a:gd name="connsiteY3160" fmla="*/ 866078 h 1192567"/>
                    <a:gd name="connsiteX3161" fmla="*/ 183408 w 874378"/>
                    <a:gd name="connsiteY3161" fmla="*/ 865230 h 1192567"/>
                    <a:gd name="connsiteX3162" fmla="*/ 182559 w 874378"/>
                    <a:gd name="connsiteY3162" fmla="*/ 866078 h 1192567"/>
                    <a:gd name="connsiteX3163" fmla="*/ 181710 w 874378"/>
                    <a:gd name="connsiteY3163" fmla="*/ 865230 h 1192567"/>
                    <a:gd name="connsiteX3164" fmla="*/ 180835 w 874378"/>
                    <a:gd name="connsiteY3164" fmla="*/ 865230 h 1192567"/>
                    <a:gd name="connsiteX3165" fmla="*/ 180835 w 874378"/>
                    <a:gd name="connsiteY3165" fmla="*/ 863533 h 1192567"/>
                    <a:gd name="connsiteX3166" fmla="*/ 181710 w 874378"/>
                    <a:gd name="connsiteY3166" fmla="*/ 862685 h 1192567"/>
                    <a:gd name="connsiteX3167" fmla="*/ 180835 w 874378"/>
                    <a:gd name="connsiteY3167" fmla="*/ 861810 h 1192567"/>
                    <a:gd name="connsiteX3168" fmla="*/ 180835 w 874378"/>
                    <a:gd name="connsiteY3168" fmla="*/ 860962 h 1192567"/>
                    <a:gd name="connsiteX3169" fmla="*/ 181710 w 874378"/>
                    <a:gd name="connsiteY3169" fmla="*/ 861810 h 1192567"/>
                    <a:gd name="connsiteX3170" fmla="*/ 182559 w 874378"/>
                    <a:gd name="connsiteY3170" fmla="*/ 861810 h 1192567"/>
                    <a:gd name="connsiteX3171" fmla="*/ 182559 w 874378"/>
                    <a:gd name="connsiteY3171" fmla="*/ 860113 h 1192567"/>
                    <a:gd name="connsiteX3172" fmla="*/ 178288 w 874378"/>
                    <a:gd name="connsiteY3172" fmla="*/ 859265 h 1192567"/>
                    <a:gd name="connsiteX3173" fmla="*/ 178288 w 874378"/>
                    <a:gd name="connsiteY3173" fmla="*/ 858417 h 1192567"/>
                    <a:gd name="connsiteX3174" fmla="*/ 178288 w 874378"/>
                    <a:gd name="connsiteY3174" fmla="*/ 857568 h 1192567"/>
                    <a:gd name="connsiteX3175" fmla="*/ 177439 w 874378"/>
                    <a:gd name="connsiteY3175" fmla="*/ 856720 h 1192567"/>
                    <a:gd name="connsiteX3176" fmla="*/ 179137 w 874378"/>
                    <a:gd name="connsiteY3176" fmla="*/ 856720 h 1192567"/>
                    <a:gd name="connsiteX3177" fmla="*/ 179986 w 874378"/>
                    <a:gd name="connsiteY3177" fmla="*/ 856720 h 1192567"/>
                    <a:gd name="connsiteX3178" fmla="*/ 180835 w 874378"/>
                    <a:gd name="connsiteY3178" fmla="*/ 855845 h 1192567"/>
                    <a:gd name="connsiteX3179" fmla="*/ 179986 w 874378"/>
                    <a:gd name="connsiteY3179" fmla="*/ 854997 h 1192567"/>
                    <a:gd name="connsiteX3180" fmla="*/ 178288 w 874378"/>
                    <a:gd name="connsiteY3180" fmla="*/ 853300 h 1192567"/>
                    <a:gd name="connsiteX3181" fmla="*/ 176590 w 874378"/>
                    <a:gd name="connsiteY3181" fmla="*/ 852451 h 1192567"/>
                    <a:gd name="connsiteX3182" fmla="*/ 175714 w 874378"/>
                    <a:gd name="connsiteY3182" fmla="*/ 850728 h 1192567"/>
                    <a:gd name="connsiteX3183" fmla="*/ 174865 w 874378"/>
                    <a:gd name="connsiteY3183" fmla="*/ 850728 h 1192567"/>
                    <a:gd name="connsiteX3184" fmla="*/ 173167 w 874378"/>
                    <a:gd name="connsiteY3184" fmla="*/ 850728 h 1192567"/>
                    <a:gd name="connsiteX3185" fmla="*/ 173167 w 874378"/>
                    <a:gd name="connsiteY3185" fmla="*/ 851603 h 1192567"/>
                    <a:gd name="connsiteX3186" fmla="*/ 174016 w 874378"/>
                    <a:gd name="connsiteY3186" fmla="*/ 853300 h 1192567"/>
                    <a:gd name="connsiteX3187" fmla="*/ 175714 w 874378"/>
                    <a:gd name="connsiteY3187" fmla="*/ 853300 h 1192567"/>
                    <a:gd name="connsiteX3188" fmla="*/ 175714 w 874378"/>
                    <a:gd name="connsiteY3188" fmla="*/ 854148 h 1192567"/>
                    <a:gd name="connsiteX3189" fmla="*/ 174016 w 874378"/>
                    <a:gd name="connsiteY3189" fmla="*/ 855845 h 1192567"/>
                    <a:gd name="connsiteX3190" fmla="*/ 172318 w 874378"/>
                    <a:gd name="connsiteY3190" fmla="*/ 854997 h 1192567"/>
                    <a:gd name="connsiteX3191" fmla="*/ 171469 w 874378"/>
                    <a:gd name="connsiteY3191" fmla="*/ 853300 h 1192567"/>
                    <a:gd name="connsiteX3192" fmla="*/ 171469 w 874378"/>
                    <a:gd name="connsiteY3192" fmla="*/ 852451 h 1192567"/>
                    <a:gd name="connsiteX3193" fmla="*/ 172318 w 874378"/>
                    <a:gd name="connsiteY3193" fmla="*/ 850728 h 1192567"/>
                    <a:gd name="connsiteX3194" fmla="*/ 172318 w 874378"/>
                    <a:gd name="connsiteY3194" fmla="*/ 848183 h 1192567"/>
                    <a:gd name="connsiteX3195" fmla="*/ 169745 w 874378"/>
                    <a:gd name="connsiteY3195" fmla="*/ 846486 h 1192567"/>
                    <a:gd name="connsiteX3196" fmla="*/ 170620 w 874378"/>
                    <a:gd name="connsiteY3196" fmla="*/ 844763 h 1192567"/>
                    <a:gd name="connsiteX3197" fmla="*/ 169745 w 874378"/>
                    <a:gd name="connsiteY3197" fmla="*/ 843915 h 1192567"/>
                    <a:gd name="connsiteX3198" fmla="*/ 168896 w 874378"/>
                    <a:gd name="connsiteY3198" fmla="*/ 843915 h 1192567"/>
                    <a:gd name="connsiteX3199" fmla="*/ 167198 w 874378"/>
                    <a:gd name="connsiteY3199" fmla="*/ 843066 h 1192567"/>
                    <a:gd name="connsiteX3200" fmla="*/ 166349 w 874378"/>
                    <a:gd name="connsiteY3200" fmla="*/ 843066 h 1192567"/>
                    <a:gd name="connsiteX3201" fmla="*/ 165500 w 874378"/>
                    <a:gd name="connsiteY3201" fmla="*/ 843066 h 1192567"/>
                    <a:gd name="connsiteX3202" fmla="*/ 165500 w 874378"/>
                    <a:gd name="connsiteY3202" fmla="*/ 842218 h 1192567"/>
                    <a:gd name="connsiteX3203" fmla="*/ 166349 w 874378"/>
                    <a:gd name="connsiteY3203" fmla="*/ 841370 h 1192567"/>
                    <a:gd name="connsiteX3204" fmla="*/ 167198 w 874378"/>
                    <a:gd name="connsiteY3204" fmla="*/ 840521 h 1192567"/>
                    <a:gd name="connsiteX3205" fmla="*/ 167198 w 874378"/>
                    <a:gd name="connsiteY3205" fmla="*/ 839646 h 1192567"/>
                    <a:gd name="connsiteX3206" fmla="*/ 166349 w 874378"/>
                    <a:gd name="connsiteY3206" fmla="*/ 838798 h 1192567"/>
                    <a:gd name="connsiteX3207" fmla="*/ 165500 w 874378"/>
                    <a:gd name="connsiteY3207" fmla="*/ 837950 h 1192567"/>
                    <a:gd name="connsiteX3208" fmla="*/ 162077 w 874378"/>
                    <a:gd name="connsiteY3208" fmla="*/ 837950 h 1192567"/>
                    <a:gd name="connsiteX3209" fmla="*/ 161228 w 874378"/>
                    <a:gd name="connsiteY3209" fmla="*/ 839646 h 1192567"/>
                    <a:gd name="connsiteX3210" fmla="*/ 160379 w 874378"/>
                    <a:gd name="connsiteY3210" fmla="*/ 839646 h 1192567"/>
                    <a:gd name="connsiteX3211" fmla="*/ 159530 w 874378"/>
                    <a:gd name="connsiteY3211" fmla="*/ 838798 h 1192567"/>
                    <a:gd name="connsiteX3212" fmla="*/ 159530 w 874378"/>
                    <a:gd name="connsiteY3212" fmla="*/ 834556 h 1192567"/>
                    <a:gd name="connsiteX3213" fmla="*/ 157806 w 874378"/>
                    <a:gd name="connsiteY3213" fmla="*/ 832833 h 1192567"/>
                    <a:gd name="connsiteX3214" fmla="*/ 156957 w 874378"/>
                    <a:gd name="connsiteY3214" fmla="*/ 828565 h 1192567"/>
                    <a:gd name="connsiteX3215" fmla="*/ 156957 w 874378"/>
                    <a:gd name="connsiteY3215" fmla="*/ 826868 h 1192567"/>
                    <a:gd name="connsiteX3216" fmla="*/ 155259 w 874378"/>
                    <a:gd name="connsiteY3216" fmla="*/ 826868 h 1192567"/>
                    <a:gd name="connsiteX3217" fmla="*/ 153534 w 874378"/>
                    <a:gd name="connsiteY3217" fmla="*/ 826868 h 1192567"/>
                    <a:gd name="connsiteX3218" fmla="*/ 150987 w 874378"/>
                    <a:gd name="connsiteY3218" fmla="*/ 827716 h 1192567"/>
                    <a:gd name="connsiteX3219" fmla="*/ 149289 w 874378"/>
                    <a:gd name="connsiteY3219" fmla="*/ 828565 h 1192567"/>
                    <a:gd name="connsiteX3220" fmla="*/ 145867 w 874378"/>
                    <a:gd name="connsiteY3220" fmla="*/ 827716 h 1192567"/>
                    <a:gd name="connsiteX3221" fmla="*/ 147565 w 874378"/>
                    <a:gd name="connsiteY3221" fmla="*/ 824323 h 1192567"/>
                    <a:gd name="connsiteX3222" fmla="*/ 149289 w 874378"/>
                    <a:gd name="connsiteY3222" fmla="*/ 823474 h 1192567"/>
                    <a:gd name="connsiteX3223" fmla="*/ 156108 w 874378"/>
                    <a:gd name="connsiteY3223" fmla="*/ 820903 h 1192567"/>
                    <a:gd name="connsiteX3224" fmla="*/ 156108 w 874378"/>
                    <a:gd name="connsiteY3224" fmla="*/ 820054 h 1192567"/>
                    <a:gd name="connsiteX3225" fmla="*/ 159530 w 874378"/>
                    <a:gd name="connsiteY3225" fmla="*/ 818358 h 1192567"/>
                    <a:gd name="connsiteX3226" fmla="*/ 160379 w 874378"/>
                    <a:gd name="connsiteY3226" fmla="*/ 814089 h 1192567"/>
                    <a:gd name="connsiteX3227" fmla="*/ 159530 w 874378"/>
                    <a:gd name="connsiteY3227" fmla="*/ 812393 h 1192567"/>
                    <a:gd name="connsiteX3228" fmla="*/ 157806 w 874378"/>
                    <a:gd name="connsiteY3228" fmla="*/ 808973 h 1192567"/>
                    <a:gd name="connsiteX3229" fmla="*/ 152685 w 874378"/>
                    <a:gd name="connsiteY3229" fmla="*/ 805553 h 1192567"/>
                    <a:gd name="connsiteX3230" fmla="*/ 151836 w 874378"/>
                    <a:gd name="connsiteY3230" fmla="*/ 804704 h 1192567"/>
                    <a:gd name="connsiteX3231" fmla="*/ 145867 w 874378"/>
                    <a:gd name="connsiteY3231" fmla="*/ 804704 h 1192567"/>
                    <a:gd name="connsiteX3232" fmla="*/ 144169 w 874378"/>
                    <a:gd name="connsiteY3232" fmla="*/ 805553 h 1192567"/>
                    <a:gd name="connsiteX3233" fmla="*/ 141595 w 874378"/>
                    <a:gd name="connsiteY3233" fmla="*/ 809821 h 1192567"/>
                    <a:gd name="connsiteX3234" fmla="*/ 139897 w 874378"/>
                    <a:gd name="connsiteY3234" fmla="*/ 809821 h 1192567"/>
                    <a:gd name="connsiteX3235" fmla="*/ 139048 w 874378"/>
                    <a:gd name="connsiteY3235" fmla="*/ 809821 h 1192567"/>
                    <a:gd name="connsiteX3236" fmla="*/ 138199 w 874378"/>
                    <a:gd name="connsiteY3236" fmla="*/ 809821 h 1192567"/>
                    <a:gd name="connsiteX3237" fmla="*/ 135626 w 874378"/>
                    <a:gd name="connsiteY3237" fmla="*/ 803856 h 1192567"/>
                    <a:gd name="connsiteX3238" fmla="*/ 133079 w 874378"/>
                    <a:gd name="connsiteY3238" fmla="*/ 801311 h 1192567"/>
                    <a:gd name="connsiteX3239" fmla="*/ 127958 w 874378"/>
                    <a:gd name="connsiteY3239" fmla="*/ 798739 h 1192567"/>
                    <a:gd name="connsiteX3240" fmla="*/ 126260 w 874378"/>
                    <a:gd name="connsiteY3240" fmla="*/ 797042 h 1192567"/>
                    <a:gd name="connsiteX3241" fmla="*/ 126260 w 874378"/>
                    <a:gd name="connsiteY3241" fmla="*/ 795346 h 1192567"/>
                    <a:gd name="connsiteX3242" fmla="*/ 126260 w 874378"/>
                    <a:gd name="connsiteY3242" fmla="*/ 792774 h 1192567"/>
                    <a:gd name="connsiteX3243" fmla="*/ 126260 w 874378"/>
                    <a:gd name="connsiteY3243" fmla="*/ 791926 h 1192567"/>
                    <a:gd name="connsiteX3244" fmla="*/ 130505 w 874378"/>
                    <a:gd name="connsiteY3244" fmla="*/ 789354 h 1192567"/>
                    <a:gd name="connsiteX3245" fmla="*/ 131354 w 874378"/>
                    <a:gd name="connsiteY3245" fmla="*/ 788506 h 1192567"/>
                    <a:gd name="connsiteX3246" fmla="*/ 133079 w 874378"/>
                    <a:gd name="connsiteY3246" fmla="*/ 788506 h 1192567"/>
                    <a:gd name="connsiteX3247" fmla="*/ 135626 w 874378"/>
                    <a:gd name="connsiteY3247" fmla="*/ 789354 h 1192567"/>
                    <a:gd name="connsiteX3248" fmla="*/ 137350 w 874378"/>
                    <a:gd name="connsiteY3248" fmla="*/ 790229 h 1192567"/>
                    <a:gd name="connsiteX3249" fmla="*/ 139048 w 874378"/>
                    <a:gd name="connsiteY3249" fmla="*/ 789354 h 1192567"/>
                    <a:gd name="connsiteX3250" fmla="*/ 141595 w 874378"/>
                    <a:gd name="connsiteY3250" fmla="*/ 785961 h 1192567"/>
                    <a:gd name="connsiteX3251" fmla="*/ 142444 w 874378"/>
                    <a:gd name="connsiteY3251" fmla="*/ 782541 h 1192567"/>
                    <a:gd name="connsiteX3252" fmla="*/ 145867 w 874378"/>
                    <a:gd name="connsiteY3252" fmla="*/ 778272 h 1192567"/>
                    <a:gd name="connsiteX3253" fmla="*/ 147565 w 874378"/>
                    <a:gd name="connsiteY3253" fmla="*/ 777424 h 1192567"/>
                    <a:gd name="connsiteX3254" fmla="*/ 150987 w 874378"/>
                    <a:gd name="connsiteY3254" fmla="*/ 774030 h 1192567"/>
                    <a:gd name="connsiteX3255" fmla="*/ 151836 w 874378"/>
                    <a:gd name="connsiteY3255" fmla="*/ 772307 h 1192567"/>
                    <a:gd name="connsiteX3256" fmla="*/ 151836 w 874378"/>
                    <a:gd name="connsiteY3256" fmla="*/ 771459 h 1192567"/>
                    <a:gd name="connsiteX3257" fmla="*/ 152685 w 874378"/>
                    <a:gd name="connsiteY3257" fmla="*/ 768914 h 1192567"/>
                    <a:gd name="connsiteX3258" fmla="*/ 153534 w 874378"/>
                    <a:gd name="connsiteY3258" fmla="*/ 767190 h 1192567"/>
                    <a:gd name="connsiteX3259" fmla="*/ 153534 w 874378"/>
                    <a:gd name="connsiteY3259" fmla="*/ 763797 h 1192567"/>
                    <a:gd name="connsiteX3260" fmla="*/ 156108 w 874378"/>
                    <a:gd name="connsiteY3260" fmla="*/ 758680 h 1192567"/>
                    <a:gd name="connsiteX3261" fmla="*/ 156957 w 874378"/>
                    <a:gd name="connsiteY3261" fmla="*/ 756983 h 1192567"/>
                    <a:gd name="connsiteX3262" fmla="*/ 156108 w 874378"/>
                    <a:gd name="connsiteY3262" fmla="*/ 754412 h 1192567"/>
                    <a:gd name="connsiteX3263" fmla="*/ 154410 w 874378"/>
                    <a:gd name="connsiteY3263" fmla="*/ 750143 h 1192567"/>
                    <a:gd name="connsiteX3264" fmla="*/ 154410 w 874378"/>
                    <a:gd name="connsiteY3264" fmla="*/ 749295 h 1192567"/>
                    <a:gd name="connsiteX3265" fmla="*/ 153534 w 874378"/>
                    <a:gd name="connsiteY3265" fmla="*/ 749295 h 1192567"/>
                    <a:gd name="connsiteX3266" fmla="*/ 153534 w 874378"/>
                    <a:gd name="connsiteY3266" fmla="*/ 748447 h 1192567"/>
                    <a:gd name="connsiteX3267" fmla="*/ 155259 w 874378"/>
                    <a:gd name="connsiteY3267" fmla="*/ 743330 h 1192567"/>
                    <a:gd name="connsiteX3268" fmla="*/ 157806 w 874378"/>
                    <a:gd name="connsiteY3268" fmla="*/ 739062 h 1192567"/>
                    <a:gd name="connsiteX3269" fmla="*/ 157806 w 874378"/>
                    <a:gd name="connsiteY3269" fmla="*/ 733097 h 1192567"/>
                    <a:gd name="connsiteX3270" fmla="*/ 157806 w 874378"/>
                    <a:gd name="connsiteY3270" fmla="*/ 731400 h 1192567"/>
                    <a:gd name="connsiteX3271" fmla="*/ 158655 w 874378"/>
                    <a:gd name="connsiteY3271" fmla="*/ 730551 h 1192567"/>
                    <a:gd name="connsiteX3272" fmla="*/ 157806 w 874378"/>
                    <a:gd name="connsiteY3272" fmla="*/ 727980 h 1192567"/>
                    <a:gd name="connsiteX3273" fmla="*/ 160379 w 874378"/>
                    <a:gd name="connsiteY3273" fmla="*/ 722863 h 1192567"/>
                    <a:gd name="connsiteX3274" fmla="*/ 162077 w 874378"/>
                    <a:gd name="connsiteY3274" fmla="*/ 720318 h 1192567"/>
                    <a:gd name="connsiteX3275" fmla="*/ 162077 w 874378"/>
                    <a:gd name="connsiteY3275" fmla="*/ 719470 h 1192567"/>
                    <a:gd name="connsiteX3276" fmla="*/ 162077 w 874378"/>
                    <a:gd name="connsiteY3276" fmla="*/ 716898 h 1192567"/>
                    <a:gd name="connsiteX3277" fmla="*/ 162077 w 874378"/>
                    <a:gd name="connsiteY3277" fmla="*/ 713505 h 1192567"/>
                    <a:gd name="connsiteX3278" fmla="*/ 162926 w 874378"/>
                    <a:gd name="connsiteY3278" fmla="*/ 712656 h 1192567"/>
                    <a:gd name="connsiteX3279" fmla="*/ 162926 w 874378"/>
                    <a:gd name="connsiteY3279" fmla="*/ 710933 h 1192567"/>
                    <a:gd name="connsiteX3280" fmla="*/ 166349 w 874378"/>
                    <a:gd name="connsiteY3280" fmla="*/ 705816 h 1192567"/>
                    <a:gd name="connsiteX3281" fmla="*/ 167198 w 874378"/>
                    <a:gd name="connsiteY3281" fmla="*/ 705816 h 1192567"/>
                    <a:gd name="connsiteX3282" fmla="*/ 168047 w 874378"/>
                    <a:gd name="connsiteY3282" fmla="*/ 704119 h 1192567"/>
                    <a:gd name="connsiteX3283" fmla="*/ 165500 w 874378"/>
                    <a:gd name="connsiteY3283" fmla="*/ 697306 h 1192567"/>
                    <a:gd name="connsiteX3284" fmla="*/ 166349 w 874378"/>
                    <a:gd name="connsiteY3284" fmla="*/ 696458 h 1192567"/>
                    <a:gd name="connsiteX3285" fmla="*/ 167198 w 874378"/>
                    <a:gd name="connsiteY3285" fmla="*/ 693038 h 1192567"/>
                    <a:gd name="connsiteX3286" fmla="*/ 168047 w 874378"/>
                    <a:gd name="connsiteY3286" fmla="*/ 689618 h 1192567"/>
                    <a:gd name="connsiteX3287" fmla="*/ 168896 w 874378"/>
                    <a:gd name="connsiteY3287" fmla="*/ 685376 h 1192567"/>
                    <a:gd name="connsiteX3288" fmla="*/ 168896 w 874378"/>
                    <a:gd name="connsiteY3288" fmla="*/ 684527 h 1192567"/>
                    <a:gd name="connsiteX3289" fmla="*/ 172318 w 874378"/>
                    <a:gd name="connsiteY3289" fmla="*/ 677688 h 1192567"/>
                    <a:gd name="connsiteX3290" fmla="*/ 172318 w 874378"/>
                    <a:gd name="connsiteY3290" fmla="*/ 675991 h 1192567"/>
                    <a:gd name="connsiteX3291" fmla="*/ 172318 w 874378"/>
                    <a:gd name="connsiteY3291" fmla="*/ 673446 h 1192567"/>
                    <a:gd name="connsiteX3292" fmla="*/ 171469 w 874378"/>
                    <a:gd name="connsiteY3292" fmla="*/ 670874 h 1192567"/>
                    <a:gd name="connsiteX3293" fmla="*/ 169745 w 874378"/>
                    <a:gd name="connsiteY3293" fmla="*/ 668329 h 1192567"/>
                    <a:gd name="connsiteX3294" fmla="*/ 168047 w 874378"/>
                    <a:gd name="connsiteY3294" fmla="*/ 664061 h 1192567"/>
                    <a:gd name="connsiteX3295" fmla="*/ 166349 w 874378"/>
                    <a:gd name="connsiteY3295" fmla="*/ 656399 h 1192567"/>
                    <a:gd name="connsiteX3296" fmla="*/ 165500 w 874378"/>
                    <a:gd name="connsiteY3296" fmla="*/ 652979 h 1192567"/>
                    <a:gd name="connsiteX3297" fmla="*/ 166349 w 874378"/>
                    <a:gd name="connsiteY3297" fmla="*/ 649559 h 1192567"/>
                    <a:gd name="connsiteX3298" fmla="*/ 166349 w 874378"/>
                    <a:gd name="connsiteY3298" fmla="*/ 647014 h 1192567"/>
                    <a:gd name="connsiteX3299" fmla="*/ 166349 w 874378"/>
                    <a:gd name="connsiteY3299" fmla="*/ 646165 h 1192567"/>
                    <a:gd name="connsiteX3300" fmla="*/ 165500 w 874378"/>
                    <a:gd name="connsiteY3300" fmla="*/ 642745 h 1192567"/>
                    <a:gd name="connsiteX3301" fmla="*/ 163775 w 874378"/>
                    <a:gd name="connsiteY3301" fmla="*/ 640200 h 1192567"/>
                    <a:gd name="connsiteX3302" fmla="*/ 166349 w 874378"/>
                    <a:gd name="connsiteY3302" fmla="*/ 632512 h 1192567"/>
                    <a:gd name="connsiteX3303" fmla="*/ 166349 w 874378"/>
                    <a:gd name="connsiteY3303" fmla="*/ 624002 h 1192567"/>
                    <a:gd name="connsiteX3304" fmla="*/ 165500 w 874378"/>
                    <a:gd name="connsiteY3304" fmla="*/ 623153 h 1192567"/>
                    <a:gd name="connsiteX3305" fmla="*/ 164624 w 874378"/>
                    <a:gd name="connsiteY3305" fmla="*/ 618885 h 1192567"/>
                    <a:gd name="connsiteX3306" fmla="*/ 161228 w 874378"/>
                    <a:gd name="connsiteY3306" fmla="*/ 611197 h 1192567"/>
                    <a:gd name="connsiteX3307" fmla="*/ 159530 w 874378"/>
                    <a:gd name="connsiteY3307" fmla="*/ 609500 h 1192567"/>
                    <a:gd name="connsiteX3308" fmla="*/ 157806 w 874378"/>
                    <a:gd name="connsiteY3308" fmla="*/ 606080 h 1192567"/>
                    <a:gd name="connsiteX3309" fmla="*/ 158655 w 874378"/>
                    <a:gd name="connsiteY3309" fmla="*/ 603535 h 1192567"/>
                    <a:gd name="connsiteX3310" fmla="*/ 160379 w 874378"/>
                    <a:gd name="connsiteY3310" fmla="*/ 597570 h 1192567"/>
                    <a:gd name="connsiteX3311" fmla="*/ 160379 w 874378"/>
                    <a:gd name="connsiteY3311" fmla="*/ 594150 h 1192567"/>
                    <a:gd name="connsiteX3312" fmla="*/ 160379 w 874378"/>
                    <a:gd name="connsiteY3312" fmla="*/ 592453 h 1192567"/>
                    <a:gd name="connsiteX3313" fmla="*/ 159530 w 874378"/>
                    <a:gd name="connsiteY3313" fmla="*/ 589033 h 1192567"/>
                    <a:gd name="connsiteX3314" fmla="*/ 159530 w 874378"/>
                    <a:gd name="connsiteY3314" fmla="*/ 584791 h 1192567"/>
                    <a:gd name="connsiteX3315" fmla="*/ 157806 w 874378"/>
                    <a:gd name="connsiteY3315" fmla="*/ 579674 h 1192567"/>
                    <a:gd name="connsiteX3316" fmla="*/ 150138 w 874378"/>
                    <a:gd name="connsiteY3316" fmla="*/ 571986 h 1192567"/>
                    <a:gd name="connsiteX3317" fmla="*/ 149289 w 874378"/>
                    <a:gd name="connsiteY3317" fmla="*/ 571986 h 1192567"/>
                    <a:gd name="connsiteX3318" fmla="*/ 147565 w 874378"/>
                    <a:gd name="connsiteY3318" fmla="*/ 572861 h 1192567"/>
                    <a:gd name="connsiteX3319" fmla="*/ 142444 w 874378"/>
                    <a:gd name="connsiteY3319" fmla="*/ 571138 h 1192567"/>
                    <a:gd name="connsiteX3320" fmla="*/ 136475 w 874378"/>
                    <a:gd name="connsiteY3320" fmla="*/ 566021 h 1192567"/>
                    <a:gd name="connsiteX3321" fmla="*/ 133928 w 874378"/>
                    <a:gd name="connsiteY3321" fmla="*/ 565173 h 1192567"/>
                    <a:gd name="connsiteX3322" fmla="*/ 127109 w 874378"/>
                    <a:gd name="connsiteY3322" fmla="*/ 560904 h 1192567"/>
                    <a:gd name="connsiteX3323" fmla="*/ 123687 w 874378"/>
                    <a:gd name="connsiteY3323" fmla="*/ 560904 h 1192567"/>
                    <a:gd name="connsiteX3324" fmla="*/ 120265 w 874378"/>
                    <a:gd name="connsiteY3324" fmla="*/ 561753 h 1192567"/>
                    <a:gd name="connsiteX3325" fmla="*/ 116020 w 874378"/>
                    <a:gd name="connsiteY3325" fmla="*/ 561753 h 1192567"/>
                    <a:gd name="connsiteX3326" fmla="*/ 114295 w 874378"/>
                    <a:gd name="connsiteY3326" fmla="*/ 560056 h 1192567"/>
                    <a:gd name="connsiteX3327" fmla="*/ 110899 w 874378"/>
                    <a:gd name="connsiteY3327" fmla="*/ 555788 h 1192567"/>
                    <a:gd name="connsiteX3328" fmla="*/ 110899 w 874378"/>
                    <a:gd name="connsiteY3328" fmla="*/ 551546 h 1192567"/>
                    <a:gd name="connsiteX3329" fmla="*/ 110899 w 874378"/>
                    <a:gd name="connsiteY3329" fmla="*/ 550697 h 1192567"/>
                    <a:gd name="connsiteX3330" fmla="*/ 110899 w 874378"/>
                    <a:gd name="connsiteY3330" fmla="*/ 549822 h 1192567"/>
                    <a:gd name="connsiteX3331" fmla="*/ 110050 w 874378"/>
                    <a:gd name="connsiteY3331" fmla="*/ 547277 h 1192567"/>
                    <a:gd name="connsiteX3332" fmla="*/ 109201 w 874378"/>
                    <a:gd name="connsiteY3332" fmla="*/ 545581 h 1192567"/>
                    <a:gd name="connsiteX3333" fmla="*/ 103205 w 874378"/>
                    <a:gd name="connsiteY3333" fmla="*/ 543009 h 1192567"/>
                    <a:gd name="connsiteX3334" fmla="*/ 102356 w 874378"/>
                    <a:gd name="connsiteY3334" fmla="*/ 543009 h 1192567"/>
                    <a:gd name="connsiteX3335" fmla="*/ 99809 w 874378"/>
                    <a:gd name="connsiteY3335" fmla="*/ 543009 h 1192567"/>
                    <a:gd name="connsiteX3336" fmla="*/ 95538 w 874378"/>
                    <a:gd name="connsiteY3336" fmla="*/ 542161 h 1192567"/>
                    <a:gd name="connsiteX3337" fmla="*/ 93840 w 874378"/>
                    <a:gd name="connsiteY3337" fmla="*/ 542161 h 1192567"/>
                    <a:gd name="connsiteX3338" fmla="*/ 92991 w 874378"/>
                    <a:gd name="connsiteY3338" fmla="*/ 542161 h 1192567"/>
                    <a:gd name="connsiteX3339" fmla="*/ 88719 w 874378"/>
                    <a:gd name="connsiteY3339" fmla="*/ 546429 h 1192567"/>
                    <a:gd name="connsiteX3340" fmla="*/ 84448 w 874378"/>
                    <a:gd name="connsiteY3340" fmla="*/ 547277 h 1192567"/>
                    <a:gd name="connsiteX3341" fmla="*/ 81025 w 874378"/>
                    <a:gd name="connsiteY3341" fmla="*/ 546429 h 1192567"/>
                    <a:gd name="connsiteX3342" fmla="*/ 72509 w 874378"/>
                    <a:gd name="connsiteY3342" fmla="*/ 545581 h 1192567"/>
                    <a:gd name="connsiteX3343" fmla="*/ 70811 w 874378"/>
                    <a:gd name="connsiteY3343" fmla="*/ 544706 h 1192567"/>
                    <a:gd name="connsiteX3344" fmla="*/ 68237 w 874378"/>
                    <a:gd name="connsiteY3344" fmla="*/ 543857 h 1192567"/>
                    <a:gd name="connsiteX3345" fmla="*/ 66539 w 874378"/>
                    <a:gd name="connsiteY3345" fmla="*/ 542161 h 1192567"/>
                    <a:gd name="connsiteX3346" fmla="*/ 65690 w 874378"/>
                    <a:gd name="connsiteY3346" fmla="*/ 542161 h 1192567"/>
                    <a:gd name="connsiteX3347" fmla="*/ 63966 w 874378"/>
                    <a:gd name="connsiteY3347" fmla="*/ 541312 h 1192567"/>
                    <a:gd name="connsiteX3348" fmla="*/ 60570 w 874378"/>
                    <a:gd name="connsiteY3348" fmla="*/ 539589 h 1192567"/>
                    <a:gd name="connsiteX3349" fmla="*/ 57997 w 874378"/>
                    <a:gd name="connsiteY3349" fmla="*/ 537892 h 1192567"/>
                    <a:gd name="connsiteX3350" fmla="*/ 54601 w 874378"/>
                    <a:gd name="connsiteY3350" fmla="*/ 537892 h 1192567"/>
                    <a:gd name="connsiteX3351" fmla="*/ 50329 w 874378"/>
                    <a:gd name="connsiteY3351" fmla="*/ 534499 h 1192567"/>
                    <a:gd name="connsiteX3352" fmla="*/ 48631 w 874378"/>
                    <a:gd name="connsiteY3352" fmla="*/ 533624 h 1192567"/>
                    <a:gd name="connsiteX3353" fmla="*/ 35817 w 874378"/>
                    <a:gd name="connsiteY3353" fmla="*/ 535347 h 1192567"/>
                    <a:gd name="connsiteX3354" fmla="*/ 33270 w 874378"/>
                    <a:gd name="connsiteY3354" fmla="*/ 537044 h 1192567"/>
                    <a:gd name="connsiteX3355" fmla="*/ 28998 w 874378"/>
                    <a:gd name="connsiteY3355" fmla="*/ 536196 h 1192567"/>
                    <a:gd name="connsiteX3356" fmla="*/ 26451 w 874378"/>
                    <a:gd name="connsiteY3356" fmla="*/ 537892 h 1192567"/>
                    <a:gd name="connsiteX3357" fmla="*/ 23878 w 874378"/>
                    <a:gd name="connsiteY3357" fmla="*/ 541312 h 1192567"/>
                    <a:gd name="connsiteX3358" fmla="*/ 23878 w 874378"/>
                    <a:gd name="connsiteY3358" fmla="*/ 543009 h 1192567"/>
                    <a:gd name="connsiteX3359" fmla="*/ 23029 w 874378"/>
                    <a:gd name="connsiteY3359" fmla="*/ 545581 h 1192567"/>
                    <a:gd name="connsiteX3360" fmla="*/ 23029 w 874378"/>
                    <a:gd name="connsiteY3360" fmla="*/ 548126 h 1192567"/>
                    <a:gd name="connsiteX3361" fmla="*/ 21331 w 874378"/>
                    <a:gd name="connsiteY3361" fmla="*/ 552394 h 1192567"/>
                    <a:gd name="connsiteX3362" fmla="*/ 18757 w 874378"/>
                    <a:gd name="connsiteY3362" fmla="*/ 554939 h 1192567"/>
                    <a:gd name="connsiteX3363" fmla="*/ 17908 w 874378"/>
                    <a:gd name="connsiteY3363" fmla="*/ 555788 h 1192567"/>
                    <a:gd name="connsiteX3364" fmla="*/ 15361 w 874378"/>
                    <a:gd name="connsiteY3364" fmla="*/ 554939 h 1192567"/>
                    <a:gd name="connsiteX3365" fmla="*/ 14486 w 874378"/>
                    <a:gd name="connsiteY3365" fmla="*/ 553242 h 1192567"/>
                    <a:gd name="connsiteX3366" fmla="*/ 12788 w 874378"/>
                    <a:gd name="connsiteY3366" fmla="*/ 552394 h 1192567"/>
                    <a:gd name="connsiteX3367" fmla="*/ 9392 w 874378"/>
                    <a:gd name="connsiteY3367" fmla="*/ 551546 h 1192567"/>
                    <a:gd name="connsiteX3368" fmla="*/ 7667 w 874378"/>
                    <a:gd name="connsiteY3368" fmla="*/ 552394 h 1192567"/>
                    <a:gd name="connsiteX3369" fmla="*/ 6818 w 874378"/>
                    <a:gd name="connsiteY3369" fmla="*/ 553242 h 1192567"/>
                    <a:gd name="connsiteX3370" fmla="*/ 5969 w 874378"/>
                    <a:gd name="connsiteY3370" fmla="*/ 556662 h 1192567"/>
                    <a:gd name="connsiteX3371" fmla="*/ 5120 w 874378"/>
                    <a:gd name="connsiteY3371" fmla="*/ 557511 h 1192567"/>
                    <a:gd name="connsiteX3372" fmla="*/ 2547 w 874378"/>
                    <a:gd name="connsiteY3372" fmla="*/ 556662 h 1192567"/>
                    <a:gd name="connsiteX3373" fmla="*/ 1698 w 874378"/>
                    <a:gd name="connsiteY3373" fmla="*/ 557511 h 1192567"/>
                    <a:gd name="connsiteX3374" fmla="*/ 0 w 874378"/>
                    <a:gd name="connsiteY3374" fmla="*/ 556662 h 1192567"/>
                    <a:gd name="connsiteX3375" fmla="*/ 368514 w 874378"/>
                    <a:gd name="connsiteY3375" fmla="*/ 14502 h 1192567"/>
                    <a:gd name="connsiteX3376" fmla="*/ 368514 w 874378"/>
                    <a:gd name="connsiteY3376" fmla="*/ 13653 h 1192567"/>
                    <a:gd name="connsiteX3377" fmla="*/ 368514 w 874378"/>
                    <a:gd name="connsiteY3377" fmla="*/ 14502 h 1192567"/>
                    <a:gd name="connsiteX3378" fmla="*/ 434205 w 874378"/>
                    <a:gd name="connsiteY3378" fmla="*/ 48596 h 1192567"/>
                    <a:gd name="connsiteX3379" fmla="*/ 434205 w 874378"/>
                    <a:gd name="connsiteY3379" fmla="*/ 47747 h 1192567"/>
                    <a:gd name="connsiteX3380" fmla="*/ 433356 w 874378"/>
                    <a:gd name="connsiteY3380" fmla="*/ 46051 h 1192567"/>
                    <a:gd name="connsiteX3381" fmla="*/ 432507 w 874378"/>
                    <a:gd name="connsiteY3381" fmla="*/ 47747 h 1192567"/>
                    <a:gd name="connsiteX3382" fmla="*/ 431631 w 874378"/>
                    <a:gd name="connsiteY3382" fmla="*/ 46899 h 1192567"/>
                    <a:gd name="connsiteX3383" fmla="*/ 432507 w 874378"/>
                    <a:gd name="connsiteY3383" fmla="*/ 47747 h 1192567"/>
                    <a:gd name="connsiteX3384" fmla="*/ 433356 w 874378"/>
                    <a:gd name="connsiteY3384" fmla="*/ 46899 h 1192567"/>
                    <a:gd name="connsiteX3385" fmla="*/ 433356 w 874378"/>
                    <a:gd name="connsiteY3385" fmla="*/ 48596 h 1192567"/>
                    <a:gd name="connsiteX3386" fmla="*/ 434205 w 874378"/>
                    <a:gd name="connsiteY3386" fmla="*/ 48596 h 1192567"/>
                    <a:gd name="connsiteX3387" fmla="*/ 464901 w 874378"/>
                    <a:gd name="connsiteY3387" fmla="*/ 39237 h 1192567"/>
                    <a:gd name="connsiteX3388" fmla="*/ 464901 w 874378"/>
                    <a:gd name="connsiteY3388" fmla="*/ 38362 h 1192567"/>
                    <a:gd name="connsiteX3389" fmla="*/ 464901 w 874378"/>
                    <a:gd name="connsiteY3389" fmla="*/ 36665 h 1192567"/>
                    <a:gd name="connsiteX3390" fmla="*/ 465776 w 874378"/>
                    <a:gd name="connsiteY3390" fmla="*/ 35817 h 1192567"/>
                    <a:gd name="connsiteX3391" fmla="*/ 465776 w 874378"/>
                    <a:gd name="connsiteY3391" fmla="*/ 36665 h 1192567"/>
                    <a:gd name="connsiteX3392" fmla="*/ 465776 w 874378"/>
                    <a:gd name="connsiteY3392" fmla="*/ 37514 h 1192567"/>
                    <a:gd name="connsiteX3393" fmla="*/ 464901 w 874378"/>
                    <a:gd name="connsiteY3393" fmla="*/ 38362 h 1192567"/>
                    <a:gd name="connsiteX3394" fmla="*/ 465776 w 874378"/>
                    <a:gd name="connsiteY3394" fmla="*/ 38362 h 1192567"/>
                    <a:gd name="connsiteX3395" fmla="*/ 467474 w 874378"/>
                    <a:gd name="connsiteY3395" fmla="*/ 44327 h 1192567"/>
                    <a:gd name="connsiteX3396" fmla="*/ 466625 w 874378"/>
                    <a:gd name="connsiteY3396" fmla="*/ 45202 h 1192567"/>
                    <a:gd name="connsiteX3397" fmla="*/ 466625 w 874378"/>
                    <a:gd name="connsiteY3397" fmla="*/ 44327 h 1192567"/>
                    <a:gd name="connsiteX3398" fmla="*/ 465776 w 874378"/>
                    <a:gd name="connsiteY3398" fmla="*/ 40934 h 1192567"/>
                    <a:gd name="connsiteX3399" fmla="*/ 465776 w 874378"/>
                    <a:gd name="connsiteY3399" fmla="*/ 39237 h 1192567"/>
                    <a:gd name="connsiteX3400" fmla="*/ 464901 w 874378"/>
                    <a:gd name="connsiteY3400" fmla="*/ 39237 h 1192567"/>
                    <a:gd name="connsiteX3401" fmla="*/ 465776 w 874378"/>
                    <a:gd name="connsiteY3401" fmla="*/ 38362 h 1192567"/>
                    <a:gd name="connsiteX3402" fmla="*/ 464901 w 874378"/>
                    <a:gd name="connsiteY3402" fmla="*/ 38362 h 1192567"/>
                    <a:gd name="connsiteX3403" fmla="*/ 464901 w 874378"/>
                    <a:gd name="connsiteY3403" fmla="*/ 39237 h 1192567"/>
                    <a:gd name="connsiteX3404" fmla="*/ 465776 w 874378"/>
                    <a:gd name="connsiteY3404" fmla="*/ 38362 h 1192567"/>
                    <a:gd name="connsiteX3405" fmla="*/ 389845 w 874378"/>
                    <a:gd name="connsiteY3405" fmla="*/ 29004 h 1192567"/>
                    <a:gd name="connsiteX3406" fmla="*/ 390694 w 874378"/>
                    <a:gd name="connsiteY3406" fmla="*/ 29004 h 1192567"/>
                    <a:gd name="connsiteX3407" fmla="*/ 389845 w 874378"/>
                    <a:gd name="connsiteY3407" fmla="*/ 28129 h 1192567"/>
                    <a:gd name="connsiteX3408" fmla="*/ 389845 w 874378"/>
                    <a:gd name="connsiteY3408" fmla="*/ 29004 h 1192567"/>
                    <a:gd name="connsiteX3409" fmla="*/ 390694 w 874378"/>
                    <a:gd name="connsiteY3409" fmla="*/ 29004 h 1192567"/>
                    <a:gd name="connsiteX3410" fmla="*/ 389845 w 874378"/>
                    <a:gd name="connsiteY3410" fmla="*/ 30700 h 1192567"/>
                    <a:gd name="connsiteX3411" fmla="*/ 388996 w 874378"/>
                    <a:gd name="connsiteY3411" fmla="*/ 31549 h 1192567"/>
                    <a:gd name="connsiteX3412" fmla="*/ 388996 w 874378"/>
                    <a:gd name="connsiteY3412" fmla="*/ 32397 h 1192567"/>
                    <a:gd name="connsiteX3413" fmla="*/ 388996 w 874378"/>
                    <a:gd name="connsiteY3413" fmla="*/ 34120 h 1192567"/>
                    <a:gd name="connsiteX3414" fmla="*/ 389845 w 874378"/>
                    <a:gd name="connsiteY3414" fmla="*/ 34120 h 1192567"/>
                    <a:gd name="connsiteX3415" fmla="*/ 388996 w 874378"/>
                    <a:gd name="connsiteY3415" fmla="*/ 31549 h 1192567"/>
                    <a:gd name="connsiteX3416" fmla="*/ 390694 w 874378"/>
                    <a:gd name="connsiteY3416" fmla="*/ 30700 h 1192567"/>
                    <a:gd name="connsiteX3417" fmla="*/ 391543 w 874378"/>
                    <a:gd name="connsiteY3417" fmla="*/ 29852 h 1192567"/>
                    <a:gd name="connsiteX3418" fmla="*/ 390694 w 874378"/>
                    <a:gd name="connsiteY3418" fmla="*/ 29004 h 1192567"/>
                    <a:gd name="connsiteX3419" fmla="*/ 503291 w 874378"/>
                    <a:gd name="connsiteY3419" fmla="*/ 81841 h 1192567"/>
                    <a:gd name="connsiteX3420" fmla="*/ 504140 w 874378"/>
                    <a:gd name="connsiteY3420" fmla="*/ 81841 h 1192567"/>
                    <a:gd name="connsiteX3421" fmla="*/ 504140 w 874378"/>
                    <a:gd name="connsiteY3421" fmla="*/ 82424 h 1192567"/>
                    <a:gd name="connsiteX3422" fmla="*/ 505015 w 874378"/>
                    <a:gd name="connsiteY3422" fmla="*/ 81841 h 1192567"/>
                    <a:gd name="connsiteX3423" fmla="*/ 505864 w 874378"/>
                    <a:gd name="connsiteY3423" fmla="*/ 83564 h 1192567"/>
                    <a:gd name="connsiteX3424" fmla="*/ 504140 w 874378"/>
                    <a:gd name="connsiteY3424" fmla="*/ 84413 h 1192567"/>
                    <a:gd name="connsiteX3425" fmla="*/ 502442 w 874378"/>
                    <a:gd name="connsiteY3425" fmla="*/ 83564 h 1192567"/>
                    <a:gd name="connsiteX3426" fmla="*/ 503715 w 874378"/>
                    <a:gd name="connsiteY3426" fmla="*/ 82689 h 1192567"/>
                    <a:gd name="connsiteX3427" fmla="*/ 503291 w 874378"/>
                    <a:gd name="connsiteY3427" fmla="*/ 82689 h 1192567"/>
                    <a:gd name="connsiteX3428" fmla="*/ 503291 w 874378"/>
                    <a:gd name="connsiteY3428" fmla="*/ 81841 h 1192567"/>
                    <a:gd name="connsiteX3429" fmla="*/ 502442 w 874378"/>
                    <a:gd name="connsiteY3429" fmla="*/ 70759 h 1192567"/>
                    <a:gd name="connsiteX3430" fmla="*/ 501593 w 874378"/>
                    <a:gd name="connsiteY3430" fmla="*/ 70759 h 1192567"/>
                    <a:gd name="connsiteX3431" fmla="*/ 502442 w 874378"/>
                    <a:gd name="connsiteY3431" fmla="*/ 69911 h 1192567"/>
                    <a:gd name="connsiteX3432" fmla="*/ 502442 w 874378"/>
                    <a:gd name="connsiteY3432" fmla="*/ 70759 h 1192567"/>
                    <a:gd name="connsiteX3433" fmla="*/ 368514 w 874378"/>
                    <a:gd name="connsiteY3433" fmla="*/ 28129 h 1192567"/>
                    <a:gd name="connsiteX3434" fmla="*/ 366816 w 874378"/>
                    <a:gd name="connsiteY3434" fmla="*/ 29004 h 1192567"/>
                    <a:gd name="connsiteX3435" fmla="*/ 365967 w 874378"/>
                    <a:gd name="connsiteY3435" fmla="*/ 30700 h 1192567"/>
                    <a:gd name="connsiteX3436" fmla="*/ 366816 w 874378"/>
                    <a:gd name="connsiteY3436" fmla="*/ 32397 h 1192567"/>
                    <a:gd name="connsiteX3437" fmla="*/ 368514 w 874378"/>
                    <a:gd name="connsiteY3437" fmla="*/ 32397 h 1192567"/>
                    <a:gd name="connsiteX3438" fmla="*/ 368514 w 874378"/>
                    <a:gd name="connsiteY3438" fmla="*/ 34120 h 1192567"/>
                    <a:gd name="connsiteX3439" fmla="*/ 369363 w 874378"/>
                    <a:gd name="connsiteY3439" fmla="*/ 34969 h 1192567"/>
                    <a:gd name="connsiteX3440" fmla="*/ 370212 w 874378"/>
                    <a:gd name="connsiteY3440" fmla="*/ 34120 h 1192567"/>
                    <a:gd name="connsiteX3441" fmla="*/ 371088 w 874378"/>
                    <a:gd name="connsiteY3441" fmla="*/ 35817 h 1192567"/>
                    <a:gd name="connsiteX3442" fmla="*/ 371088 w 874378"/>
                    <a:gd name="connsiteY3442" fmla="*/ 37514 h 1192567"/>
                    <a:gd name="connsiteX3443" fmla="*/ 371088 w 874378"/>
                    <a:gd name="connsiteY3443" fmla="*/ 38362 h 1192567"/>
                    <a:gd name="connsiteX3444" fmla="*/ 371088 w 874378"/>
                    <a:gd name="connsiteY3444" fmla="*/ 37514 h 1192567"/>
                    <a:gd name="connsiteX3445" fmla="*/ 371937 w 874378"/>
                    <a:gd name="connsiteY3445" fmla="*/ 35817 h 1192567"/>
                    <a:gd name="connsiteX3446" fmla="*/ 370212 w 874378"/>
                    <a:gd name="connsiteY3446" fmla="*/ 34120 h 1192567"/>
                    <a:gd name="connsiteX3447" fmla="*/ 369363 w 874378"/>
                    <a:gd name="connsiteY3447" fmla="*/ 34969 h 1192567"/>
                    <a:gd name="connsiteX3448" fmla="*/ 368514 w 874378"/>
                    <a:gd name="connsiteY3448" fmla="*/ 34120 h 1192567"/>
                    <a:gd name="connsiteX3449" fmla="*/ 368514 w 874378"/>
                    <a:gd name="connsiteY3449" fmla="*/ 32397 h 1192567"/>
                    <a:gd name="connsiteX3450" fmla="*/ 367665 w 874378"/>
                    <a:gd name="connsiteY3450" fmla="*/ 31549 h 1192567"/>
                    <a:gd name="connsiteX3451" fmla="*/ 365967 w 874378"/>
                    <a:gd name="connsiteY3451" fmla="*/ 30700 h 1192567"/>
                    <a:gd name="connsiteX3452" fmla="*/ 366816 w 874378"/>
                    <a:gd name="connsiteY3452" fmla="*/ 29852 h 1192567"/>
                    <a:gd name="connsiteX3453" fmla="*/ 369098 w 874378"/>
                    <a:gd name="connsiteY3453" fmla="*/ 28129 h 1192567"/>
                    <a:gd name="connsiteX3454" fmla="*/ 368514 w 874378"/>
                    <a:gd name="connsiteY3454" fmla="*/ 28129 h 1192567"/>
                    <a:gd name="connsiteX3455" fmla="*/ 539983 w 874378"/>
                    <a:gd name="connsiteY3455" fmla="*/ 140670 h 1192567"/>
                    <a:gd name="connsiteX3456" fmla="*/ 539983 w 874378"/>
                    <a:gd name="connsiteY3456" fmla="*/ 139822 h 1192567"/>
                    <a:gd name="connsiteX3457" fmla="*/ 539983 w 874378"/>
                    <a:gd name="connsiteY3457" fmla="*/ 140670 h 1192567"/>
                    <a:gd name="connsiteX3458" fmla="*/ 540832 w 874378"/>
                    <a:gd name="connsiteY3458" fmla="*/ 140670 h 1192567"/>
                    <a:gd name="connsiteX3459" fmla="*/ 540832 w 874378"/>
                    <a:gd name="connsiteY3459" fmla="*/ 139822 h 1192567"/>
                    <a:gd name="connsiteX3460" fmla="*/ 540832 w 874378"/>
                    <a:gd name="connsiteY3460" fmla="*/ 140670 h 1192567"/>
                    <a:gd name="connsiteX3461" fmla="*/ 539983 w 874378"/>
                    <a:gd name="connsiteY3461" fmla="*/ 140670 h 1192567"/>
                    <a:gd name="connsiteX3462" fmla="*/ 486232 w 874378"/>
                    <a:gd name="connsiteY3462" fmla="*/ 38362 h 1192567"/>
                    <a:gd name="connsiteX3463" fmla="*/ 486232 w 874378"/>
                    <a:gd name="connsiteY3463" fmla="*/ 37514 h 1192567"/>
                    <a:gd name="connsiteX3464" fmla="*/ 485383 w 874378"/>
                    <a:gd name="connsiteY3464" fmla="*/ 36665 h 1192567"/>
                    <a:gd name="connsiteX3465" fmla="*/ 483685 w 874378"/>
                    <a:gd name="connsiteY3465" fmla="*/ 36665 h 1192567"/>
                    <a:gd name="connsiteX3466" fmla="*/ 482836 w 874378"/>
                    <a:gd name="connsiteY3466" fmla="*/ 35817 h 1192567"/>
                    <a:gd name="connsiteX3467" fmla="*/ 482836 w 874378"/>
                    <a:gd name="connsiteY3467" fmla="*/ 36665 h 1192567"/>
                    <a:gd name="connsiteX3468" fmla="*/ 485383 w 874378"/>
                    <a:gd name="connsiteY3468" fmla="*/ 37514 h 1192567"/>
                    <a:gd name="connsiteX3469" fmla="*/ 481960 w 874378"/>
                    <a:gd name="connsiteY3469" fmla="*/ 39237 h 1192567"/>
                    <a:gd name="connsiteX3470" fmla="*/ 481111 w 874378"/>
                    <a:gd name="connsiteY3470" fmla="*/ 39237 h 1192567"/>
                    <a:gd name="connsiteX3471" fmla="*/ 481111 w 874378"/>
                    <a:gd name="connsiteY3471" fmla="*/ 38362 h 1192567"/>
                    <a:gd name="connsiteX3472" fmla="*/ 481111 w 874378"/>
                    <a:gd name="connsiteY3472" fmla="*/ 37514 h 1192567"/>
                    <a:gd name="connsiteX3473" fmla="*/ 481111 w 874378"/>
                    <a:gd name="connsiteY3473" fmla="*/ 39237 h 1192567"/>
                    <a:gd name="connsiteX3474" fmla="*/ 481960 w 874378"/>
                    <a:gd name="connsiteY3474" fmla="*/ 39237 h 1192567"/>
                    <a:gd name="connsiteX3475" fmla="*/ 484534 w 874378"/>
                    <a:gd name="connsiteY3475" fmla="*/ 38362 h 1192567"/>
                    <a:gd name="connsiteX3476" fmla="*/ 485383 w 874378"/>
                    <a:gd name="connsiteY3476" fmla="*/ 38362 h 1192567"/>
                    <a:gd name="connsiteX3477" fmla="*/ 484534 w 874378"/>
                    <a:gd name="connsiteY3477" fmla="*/ 39237 h 1192567"/>
                    <a:gd name="connsiteX3478" fmla="*/ 481111 w 874378"/>
                    <a:gd name="connsiteY3478" fmla="*/ 41782 h 1192567"/>
                    <a:gd name="connsiteX3479" fmla="*/ 481111 w 874378"/>
                    <a:gd name="connsiteY3479" fmla="*/ 42631 h 1192567"/>
                    <a:gd name="connsiteX3480" fmla="*/ 480262 w 874378"/>
                    <a:gd name="connsiteY3480" fmla="*/ 42631 h 1192567"/>
                    <a:gd name="connsiteX3481" fmla="*/ 478564 w 874378"/>
                    <a:gd name="connsiteY3481" fmla="*/ 42631 h 1192567"/>
                    <a:gd name="connsiteX3482" fmla="*/ 478564 w 874378"/>
                    <a:gd name="connsiteY3482" fmla="*/ 41782 h 1192567"/>
                    <a:gd name="connsiteX3483" fmla="*/ 478564 w 874378"/>
                    <a:gd name="connsiteY3483" fmla="*/ 44327 h 1192567"/>
                    <a:gd name="connsiteX3484" fmla="*/ 476866 w 874378"/>
                    <a:gd name="connsiteY3484" fmla="*/ 46051 h 1192567"/>
                    <a:gd name="connsiteX3485" fmla="*/ 475991 w 874378"/>
                    <a:gd name="connsiteY3485" fmla="*/ 46051 h 1192567"/>
                    <a:gd name="connsiteX3486" fmla="*/ 475991 w 874378"/>
                    <a:gd name="connsiteY3486" fmla="*/ 45202 h 1192567"/>
                    <a:gd name="connsiteX3487" fmla="*/ 475142 w 874378"/>
                    <a:gd name="connsiteY3487" fmla="*/ 46899 h 1192567"/>
                    <a:gd name="connsiteX3488" fmla="*/ 473444 w 874378"/>
                    <a:gd name="connsiteY3488" fmla="*/ 46899 h 1192567"/>
                    <a:gd name="connsiteX3489" fmla="*/ 470021 w 874378"/>
                    <a:gd name="connsiteY3489" fmla="*/ 44327 h 1192567"/>
                    <a:gd name="connsiteX3490" fmla="*/ 469172 w 874378"/>
                    <a:gd name="connsiteY3490" fmla="*/ 40085 h 1192567"/>
                    <a:gd name="connsiteX3491" fmla="*/ 469172 w 874378"/>
                    <a:gd name="connsiteY3491" fmla="*/ 40934 h 1192567"/>
                    <a:gd name="connsiteX3492" fmla="*/ 469172 w 874378"/>
                    <a:gd name="connsiteY3492" fmla="*/ 40085 h 1192567"/>
                    <a:gd name="connsiteX3493" fmla="*/ 470870 w 874378"/>
                    <a:gd name="connsiteY3493" fmla="*/ 38362 h 1192567"/>
                    <a:gd name="connsiteX3494" fmla="*/ 469172 w 874378"/>
                    <a:gd name="connsiteY3494" fmla="*/ 38362 h 1192567"/>
                    <a:gd name="connsiteX3495" fmla="*/ 468323 w 874378"/>
                    <a:gd name="connsiteY3495" fmla="*/ 37514 h 1192567"/>
                    <a:gd name="connsiteX3496" fmla="*/ 469172 w 874378"/>
                    <a:gd name="connsiteY3496" fmla="*/ 35817 h 1192567"/>
                    <a:gd name="connsiteX3497" fmla="*/ 470870 w 874378"/>
                    <a:gd name="connsiteY3497" fmla="*/ 34969 h 1192567"/>
                    <a:gd name="connsiteX3498" fmla="*/ 471746 w 874378"/>
                    <a:gd name="connsiteY3498" fmla="*/ 35817 h 1192567"/>
                    <a:gd name="connsiteX3499" fmla="*/ 472595 w 874378"/>
                    <a:gd name="connsiteY3499" fmla="*/ 36665 h 1192567"/>
                    <a:gd name="connsiteX3500" fmla="*/ 475142 w 874378"/>
                    <a:gd name="connsiteY3500" fmla="*/ 37514 h 1192567"/>
                    <a:gd name="connsiteX3501" fmla="*/ 475142 w 874378"/>
                    <a:gd name="connsiteY3501" fmla="*/ 36665 h 1192567"/>
                    <a:gd name="connsiteX3502" fmla="*/ 475991 w 874378"/>
                    <a:gd name="connsiteY3502" fmla="*/ 35817 h 1192567"/>
                    <a:gd name="connsiteX3503" fmla="*/ 478564 w 874378"/>
                    <a:gd name="connsiteY3503" fmla="*/ 38362 h 1192567"/>
                    <a:gd name="connsiteX3504" fmla="*/ 478564 w 874378"/>
                    <a:gd name="connsiteY3504" fmla="*/ 37514 h 1192567"/>
                    <a:gd name="connsiteX3505" fmla="*/ 475991 w 874378"/>
                    <a:gd name="connsiteY3505" fmla="*/ 35817 h 1192567"/>
                    <a:gd name="connsiteX3506" fmla="*/ 476866 w 874378"/>
                    <a:gd name="connsiteY3506" fmla="*/ 34969 h 1192567"/>
                    <a:gd name="connsiteX3507" fmla="*/ 476866 w 874378"/>
                    <a:gd name="connsiteY3507" fmla="*/ 34120 h 1192567"/>
                    <a:gd name="connsiteX3508" fmla="*/ 476866 w 874378"/>
                    <a:gd name="connsiteY3508" fmla="*/ 34969 h 1192567"/>
                    <a:gd name="connsiteX3509" fmla="*/ 475142 w 874378"/>
                    <a:gd name="connsiteY3509" fmla="*/ 34969 h 1192567"/>
                    <a:gd name="connsiteX3510" fmla="*/ 475991 w 874378"/>
                    <a:gd name="connsiteY3510" fmla="*/ 33245 h 1192567"/>
                    <a:gd name="connsiteX3511" fmla="*/ 474293 w 874378"/>
                    <a:gd name="connsiteY3511" fmla="*/ 34120 h 1192567"/>
                    <a:gd name="connsiteX3512" fmla="*/ 473444 w 874378"/>
                    <a:gd name="connsiteY3512" fmla="*/ 33245 h 1192567"/>
                    <a:gd name="connsiteX3513" fmla="*/ 475142 w 874378"/>
                    <a:gd name="connsiteY3513" fmla="*/ 30700 h 1192567"/>
                    <a:gd name="connsiteX3514" fmla="*/ 475991 w 874378"/>
                    <a:gd name="connsiteY3514" fmla="*/ 29852 h 1192567"/>
                    <a:gd name="connsiteX3515" fmla="*/ 477715 w 874378"/>
                    <a:gd name="connsiteY3515" fmla="*/ 29852 h 1192567"/>
                    <a:gd name="connsiteX3516" fmla="*/ 478564 w 874378"/>
                    <a:gd name="connsiteY3516" fmla="*/ 30700 h 1192567"/>
                    <a:gd name="connsiteX3517" fmla="*/ 480262 w 874378"/>
                    <a:gd name="connsiteY3517" fmla="*/ 30700 h 1192567"/>
                    <a:gd name="connsiteX3518" fmla="*/ 481111 w 874378"/>
                    <a:gd name="connsiteY3518" fmla="*/ 32397 h 1192567"/>
                    <a:gd name="connsiteX3519" fmla="*/ 481111 w 874378"/>
                    <a:gd name="connsiteY3519" fmla="*/ 33245 h 1192567"/>
                    <a:gd name="connsiteX3520" fmla="*/ 481960 w 874378"/>
                    <a:gd name="connsiteY3520" fmla="*/ 33245 h 1192567"/>
                    <a:gd name="connsiteX3521" fmla="*/ 481111 w 874378"/>
                    <a:gd name="connsiteY3521" fmla="*/ 31549 h 1192567"/>
                    <a:gd name="connsiteX3522" fmla="*/ 481111 w 874378"/>
                    <a:gd name="connsiteY3522" fmla="*/ 29852 h 1192567"/>
                    <a:gd name="connsiteX3523" fmla="*/ 483685 w 874378"/>
                    <a:gd name="connsiteY3523" fmla="*/ 29852 h 1192567"/>
                    <a:gd name="connsiteX3524" fmla="*/ 486232 w 874378"/>
                    <a:gd name="connsiteY3524" fmla="*/ 30700 h 1192567"/>
                    <a:gd name="connsiteX3525" fmla="*/ 489654 w 874378"/>
                    <a:gd name="connsiteY3525" fmla="*/ 32397 h 1192567"/>
                    <a:gd name="connsiteX3526" fmla="*/ 490503 w 874378"/>
                    <a:gd name="connsiteY3526" fmla="*/ 34969 h 1192567"/>
                    <a:gd name="connsiteX3527" fmla="*/ 490503 w 874378"/>
                    <a:gd name="connsiteY3527" fmla="*/ 35817 h 1192567"/>
                    <a:gd name="connsiteX3528" fmla="*/ 490503 w 874378"/>
                    <a:gd name="connsiteY3528" fmla="*/ 36665 h 1192567"/>
                    <a:gd name="connsiteX3529" fmla="*/ 491352 w 874378"/>
                    <a:gd name="connsiteY3529" fmla="*/ 37514 h 1192567"/>
                    <a:gd name="connsiteX3530" fmla="*/ 488805 w 874378"/>
                    <a:gd name="connsiteY3530" fmla="*/ 38362 h 1192567"/>
                    <a:gd name="connsiteX3531" fmla="*/ 487081 w 874378"/>
                    <a:gd name="connsiteY3531" fmla="*/ 40085 h 1192567"/>
                    <a:gd name="connsiteX3532" fmla="*/ 487956 w 874378"/>
                    <a:gd name="connsiteY3532" fmla="*/ 35817 h 1192567"/>
                    <a:gd name="connsiteX3533" fmla="*/ 487081 w 874378"/>
                    <a:gd name="connsiteY3533" fmla="*/ 37514 h 1192567"/>
                    <a:gd name="connsiteX3534" fmla="*/ 487081 w 874378"/>
                    <a:gd name="connsiteY3534" fmla="*/ 38362 h 1192567"/>
                    <a:gd name="connsiteX3535" fmla="*/ 486232 w 874378"/>
                    <a:gd name="connsiteY3535" fmla="*/ 38362 h 1192567"/>
                    <a:gd name="connsiteX3536" fmla="*/ 499019 w 874378"/>
                    <a:gd name="connsiteY3536" fmla="*/ 67366 h 1192567"/>
                    <a:gd name="connsiteX3537" fmla="*/ 499895 w 874378"/>
                    <a:gd name="connsiteY3537" fmla="*/ 66491 h 1192567"/>
                    <a:gd name="connsiteX3538" fmla="*/ 499895 w 874378"/>
                    <a:gd name="connsiteY3538" fmla="*/ 67366 h 1192567"/>
                    <a:gd name="connsiteX3539" fmla="*/ 499019 w 874378"/>
                    <a:gd name="connsiteY3539" fmla="*/ 67366 h 1192567"/>
                    <a:gd name="connsiteX3540" fmla="*/ 363394 w 874378"/>
                    <a:gd name="connsiteY3540" fmla="*/ 27280 h 1192567"/>
                    <a:gd name="connsiteX3541" fmla="*/ 363394 w 874378"/>
                    <a:gd name="connsiteY3541" fmla="*/ 26432 h 1192567"/>
                    <a:gd name="connsiteX3542" fmla="*/ 364243 w 874378"/>
                    <a:gd name="connsiteY3542" fmla="*/ 26432 h 1192567"/>
                    <a:gd name="connsiteX3543" fmla="*/ 364243 w 874378"/>
                    <a:gd name="connsiteY3543" fmla="*/ 27280 h 1192567"/>
                    <a:gd name="connsiteX3544" fmla="*/ 363394 w 874378"/>
                    <a:gd name="connsiteY3544" fmla="*/ 27280 h 1192567"/>
                    <a:gd name="connsiteX3545" fmla="*/ 519501 w 874378"/>
                    <a:gd name="connsiteY3545" fmla="*/ 95494 h 1192567"/>
                    <a:gd name="connsiteX3546" fmla="*/ 519501 w 874378"/>
                    <a:gd name="connsiteY3546" fmla="*/ 94620 h 1192567"/>
                    <a:gd name="connsiteX3547" fmla="*/ 520350 w 874378"/>
                    <a:gd name="connsiteY3547" fmla="*/ 94620 h 1192567"/>
                    <a:gd name="connsiteX3548" fmla="*/ 521199 w 874378"/>
                    <a:gd name="connsiteY3548" fmla="*/ 93771 h 1192567"/>
                    <a:gd name="connsiteX3549" fmla="*/ 521199 w 874378"/>
                    <a:gd name="connsiteY3549" fmla="*/ 94620 h 1192567"/>
                    <a:gd name="connsiteX3550" fmla="*/ 520350 w 874378"/>
                    <a:gd name="connsiteY3550" fmla="*/ 94620 h 1192567"/>
                    <a:gd name="connsiteX3551" fmla="*/ 520350 w 874378"/>
                    <a:gd name="connsiteY3551" fmla="*/ 95494 h 1192567"/>
                    <a:gd name="connsiteX3552" fmla="*/ 519501 w 874378"/>
                    <a:gd name="connsiteY3552" fmla="*/ 95494 h 1192567"/>
                    <a:gd name="connsiteX3553" fmla="*/ 391543 w 874378"/>
                    <a:gd name="connsiteY3553" fmla="*/ 32397 h 1192567"/>
                    <a:gd name="connsiteX3554" fmla="*/ 390694 w 874378"/>
                    <a:gd name="connsiteY3554" fmla="*/ 34120 h 1192567"/>
                    <a:gd name="connsiteX3555" fmla="*/ 391543 w 874378"/>
                    <a:gd name="connsiteY3555" fmla="*/ 34120 h 1192567"/>
                    <a:gd name="connsiteX3556" fmla="*/ 391543 w 874378"/>
                    <a:gd name="connsiteY3556" fmla="*/ 33245 h 1192567"/>
                    <a:gd name="connsiteX3557" fmla="*/ 391543 w 874378"/>
                    <a:gd name="connsiteY3557" fmla="*/ 32397 h 1192567"/>
                    <a:gd name="connsiteX3558" fmla="*/ 400086 w 874378"/>
                    <a:gd name="connsiteY3558" fmla="*/ 29004 h 1192567"/>
                    <a:gd name="connsiteX3559" fmla="*/ 400935 w 874378"/>
                    <a:gd name="connsiteY3559" fmla="*/ 28129 h 1192567"/>
                    <a:gd name="connsiteX3560" fmla="*/ 401784 w 874378"/>
                    <a:gd name="connsiteY3560" fmla="*/ 27280 h 1192567"/>
                    <a:gd name="connsiteX3561" fmla="*/ 400935 w 874378"/>
                    <a:gd name="connsiteY3561" fmla="*/ 28129 h 1192567"/>
                    <a:gd name="connsiteX3562" fmla="*/ 401784 w 874378"/>
                    <a:gd name="connsiteY3562" fmla="*/ 28129 h 1192567"/>
                    <a:gd name="connsiteX3563" fmla="*/ 400935 w 874378"/>
                    <a:gd name="connsiteY3563" fmla="*/ 29004 h 1192567"/>
                    <a:gd name="connsiteX3564" fmla="*/ 400086 w 874378"/>
                    <a:gd name="connsiteY3564" fmla="*/ 29004 h 1192567"/>
                    <a:gd name="connsiteX3565" fmla="*/ 493050 w 874378"/>
                    <a:gd name="connsiteY3565" fmla="*/ 66491 h 1192567"/>
                    <a:gd name="connsiteX3566" fmla="*/ 493926 w 874378"/>
                    <a:gd name="connsiteY3566" fmla="*/ 66491 h 1192567"/>
                    <a:gd name="connsiteX3567" fmla="*/ 493050 w 874378"/>
                    <a:gd name="connsiteY3567" fmla="*/ 63946 h 1192567"/>
                    <a:gd name="connsiteX3568" fmla="*/ 493926 w 874378"/>
                    <a:gd name="connsiteY3568" fmla="*/ 63097 h 1192567"/>
                    <a:gd name="connsiteX3569" fmla="*/ 496472 w 874378"/>
                    <a:gd name="connsiteY3569" fmla="*/ 61401 h 1192567"/>
                    <a:gd name="connsiteX3570" fmla="*/ 497321 w 874378"/>
                    <a:gd name="connsiteY3570" fmla="*/ 58829 h 1192567"/>
                    <a:gd name="connsiteX3571" fmla="*/ 497321 w 874378"/>
                    <a:gd name="connsiteY3571" fmla="*/ 57981 h 1192567"/>
                    <a:gd name="connsiteX3572" fmla="*/ 499895 w 874378"/>
                    <a:gd name="connsiteY3572" fmla="*/ 56284 h 1192567"/>
                    <a:gd name="connsiteX3573" fmla="*/ 501593 w 874378"/>
                    <a:gd name="connsiteY3573" fmla="*/ 56284 h 1192567"/>
                    <a:gd name="connsiteX3574" fmla="*/ 499895 w 874378"/>
                    <a:gd name="connsiteY3574" fmla="*/ 54561 h 1192567"/>
                    <a:gd name="connsiteX3575" fmla="*/ 499895 w 874378"/>
                    <a:gd name="connsiteY3575" fmla="*/ 53712 h 1192567"/>
                    <a:gd name="connsiteX3576" fmla="*/ 502442 w 874378"/>
                    <a:gd name="connsiteY3576" fmla="*/ 52864 h 1192567"/>
                    <a:gd name="connsiteX3577" fmla="*/ 504140 w 874378"/>
                    <a:gd name="connsiteY3577" fmla="*/ 54561 h 1192567"/>
                    <a:gd name="connsiteX3578" fmla="*/ 504140 w 874378"/>
                    <a:gd name="connsiteY3578" fmla="*/ 60526 h 1192567"/>
                    <a:gd name="connsiteX3579" fmla="*/ 503291 w 874378"/>
                    <a:gd name="connsiteY3579" fmla="*/ 61401 h 1192567"/>
                    <a:gd name="connsiteX3580" fmla="*/ 500744 w 874378"/>
                    <a:gd name="connsiteY3580" fmla="*/ 61401 h 1192567"/>
                    <a:gd name="connsiteX3581" fmla="*/ 499019 w 874378"/>
                    <a:gd name="connsiteY3581" fmla="*/ 62249 h 1192567"/>
                    <a:gd name="connsiteX3582" fmla="*/ 498170 w 874378"/>
                    <a:gd name="connsiteY3582" fmla="*/ 62249 h 1192567"/>
                    <a:gd name="connsiteX3583" fmla="*/ 498170 w 874378"/>
                    <a:gd name="connsiteY3583" fmla="*/ 63097 h 1192567"/>
                    <a:gd name="connsiteX3584" fmla="*/ 499019 w 874378"/>
                    <a:gd name="connsiteY3584" fmla="*/ 63097 h 1192567"/>
                    <a:gd name="connsiteX3585" fmla="*/ 498170 w 874378"/>
                    <a:gd name="connsiteY3585" fmla="*/ 63946 h 1192567"/>
                    <a:gd name="connsiteX3586" fmla="*/ 498170 w 874378"/>
                    <a:gd name="connsiteY3586" fmla="*/ 64794 h 1192567"/>
                    <a:gd name="connsiteX3587" fmla="*/ 497321 w 874378"/>
                    <a:gd name="connsiteY3587" fmla="*/ 66491 h 1192567"/>
                    <a:gd name="connsiteX3588" fmla="*/ 496472 w 874378"/>
                    <a:gd name="connsiteY3588" fmla="*/ 67366 h 1192567"/>
                    <a:gd name="connsiteX3589" fmla="*/ 493926 w 874378"/>
                    <a:gd name="connsiteY3589" fmla="*/ 66491 h 1192567"/>
                    <a:gd name="connsiteX3590" fmla="*/ 494775 w 874378"/>
                    <a:gd name="connsiteY3590" fmla="*/ 67366 h 1192567"/>
                    <a:gd name="connsiteX3591" fmla="*/ 494775 w 874378"/>
                    <a:gd name="connsiteY3591" fmla="*/ 68214 h 1192567"/>
                    <a:gd name="connsiteX3592" fmla="*/ 493926 w 874378"/>
                    <a:gd name="connsiteY3592" fmla="*/ 67366 h 1192567"/>
                    <a:gd name="connsiteX3593" fmla="*/ 493050 w 874378"/>
                    <a:gd name="connsiteY3593" fmla="*/ 66491 h 1192567"/>
                    <a:gd name="connsiteX3594" fmla="*/ 595433 w 874378"/>
                    <a:gd name="connsiteY3594" fmla="*/ 176461 h 1192567"/>
                    <a:gd name="connsiteX3595" fmla="*/ 595433 w 874378"/>
                    <a:gd name="connsiteY3595" fmla="*/ 174764 h 1192567"/>
                    <a:gd name="connsiteX3596" fmla="*/ 596282 w 874378"/>
                    <a:gd name="connsiteY3596" fmla="*/ 174764 h 1192567"/>
                    <a:gd name="connsiteX3597" fmla="*/ 597131 w 874378"/>
                    <a:gd name="connsiteY3597" fmla="*/ 173916 h 1192567"/>
                    <a:gd name="connsiteX3598" fmla="*/ 597131 w 874378"/>
                    <a:gd name="connsiteY3598" fmla="*/ 175612 h 1192567"/>
                    <a:gd name="connsiteX3599" fmla="*/ 596282 w 874378"/>
                    <a:gd name="connsiteY3599" fmla="*/ 174764 h 1192567"/>
                    <a:gd name="connsiteX3600" fmla="*/ 595433 w 874378"/>
                    <a:gd name="connsiteY3600" fmla="*/ 176461 h 1192567"/>
                    <a:gd name="connsiteX3601" fmla="*/ 469172 w 874378"/>
                    <a:gd name="connsiteY3601" fmla="*/ 45202 h 1192567"/>
                    <a:gd name="connsiteX3602" fmla="*/ 470021 w 874378"/>
                    <a:gd name="connsiteY3602" fmla="*/ 45202 h 1192567"/>
                    <a:gd name="connsiteX3603" fmla="*/ 471746 w 874378"/>
                    <a:gd name="connsiteY3603" fmla="*/ 46051 h 1192567"/>
                    <a:gd name="connsiteX3604" fmla="*/ 471746 w 874378"/>
                    <a:gd name="connsiteY3604" fmla="*/ 46899 h 1192567"/>
                    <a:gd name="connsiteX3605" fmla="*/ 470870 w 874378"/>
                    <a:gd name="connsiteY3605" fmla="*/ 46899 h 1192567"/>
                    <a:gd name="connsiteX3606" fmla="*/ 469172 w 874378"/>
                    <a:gd name="connsiteY3606" fmla="*/ 45202 h 1192567"/>
                    <a:gd name="connsiteX3607" fmla="*/ 409451 w 874378"/>
                    <a:gd name="connsiteY3607" fmla="*/ 44327 h 1192567"/>
                    <a:gd name="connsiteX3608" fmla="*/ 410327 w 874378"/>
                    <a:gd name="connsiteY3608" fmla="*/ 43479 h 1192567"/>
                    <a:gd name="connsiteX3609" fmla="*/ 411176 w 874378"/>
                    <a:gd name="connsiteY3609" fmla="*/ 41782 h 1192567"/>
                    <a:gd name="connsiteX3610" fmla="*/ 409451 w 874378"/>
                    <a:gd name="connsiteY3610" fmla="*/ 42631 h 1192567"/>
                    <a:gd name="connsiteX3611" fmla="*/ 409451 w 874378"/>
                    <a:gd name="connsiteY3611" fmla="*/ 44327 h 1192567"/>
                    <a:gd name="connsiteX3612" fmla="*/ 517803 w 874378"/>
                    <a:gd name="connsiteY3612" fmla="*/ 97191 h 1192567"/>
                    <a:gd name="connsiteX3613" fmla="*/ 517803 w 874378"/>
                    <a:gd name="connsiteY3613" fmla="*/ 96343 h 1192567"/>
                    <a:gd name="connsiteX3614" fmla="*/ 518652 w 874378"/>
                    <a:gd name="connsiteY3614" fmla="*/ 97191 h 1192567"/>
                    <a:gd name="connsiteX3615" fmla="*/ 518652 w 874378"/>
                    <a:gd name="connsiteY3615" fmla="*/ 99736 h 1192567"/>
                    <a:gd name="connsiteX3616" fmla="*/ 517803 w 874378"/>
                    <a:gd name="connsiteY3616" fmla="*/ 97191 h 1192567"/>
                    <a:gd name="connsiteX3617" fmla="*/ 539983 w 874378"/>
                    <a:gd name="connsiteY3617" fmla="*/ 127017 h 1192567"/>
                    <a:gd name="connsiteX3618" fmla="*/ 540832 w 874378"/>
                    <a:gd name="connsiteY3618" fmla="*/ 124472 h 1192567"/>
                    <a:gd name="connsiteX3619" fmla="*/ 541681 w 874378"/>
                    <a:gd name="connsiteY3619" fmla="*/ 126168 h 1192567"/>
                    <a:gd name="connsiteX3620" fmla="*/ 540832 w 874378"/>
                    <a:gd name="connsiteY3620" fmla="*/ 127017 h 1192567"/>
                    <a:gd name="connsiteX3621" fmla="*/ 539983 w 874378"/>
                    <a:gd name="connsiteY3621" fmla="*/ 127017 h 1192567"/>
                    <a:gd name="connsiteX3622" fmla="*/ 504140 w 874378"/>
                    <a:gd name="connsiteY3622" fmla="*/ 80993 h 1192567"/>
                    <a:gd name="connsiteX3623" fmla="*/ 505015 w 874378"/>
                    <a:gd name="connsiteY3623" fmla="*/ 80144 h 1192567"/>
                    <a:gd name="connsiteX3624" fmla="*/ 506713 w 874378"/>
                    <a:gd name="connsiteY3624" fmla="*/ 79296 h 1192567"/>
                    <a:gd name="connsiteX3625" fmla="*/ 506713 w 874378"/>
                    <a:gd name="connsiteY3625" fmla="*/ 80144 h 1192567"/>
                    <a:gd name="connsiteX3626" fmla="*/ 506713 w 874378"/>
                    <a:gd name="connsiteY3626" fmla="*/ 81841 h 1192567"/>
                    <a:gd name="connsiteX3627" fmla="*/ 504140 w 874378"/>
                    <a:gd name="connsiteY3627" fmla="*/ 80993 h 1192567"/>
                    <a:gd name="connsiteX3628" fmla="*/ 419692 w 874378"/>
                    <a:gd name="connsiteY3628" fmla="*/ 46899 h 1192567"/>
                    <a:gd name="connsiteX3629" fmla="*/ 420541 w 874378"/>
                    <a:gd name="connsiteY3629" fmla="*/ 45202 h 1192567"/>
                    <a:gd name="connsiteX3630" fmla="*/ 421417 w 874378"/>
                    <a:gd name="connsiteY3630" fmla="*/ 45202 h 1192567"/>
                    <a:gd name="connsiteX3631" fmla="*/ 421417 w 874378"/>
                    <a:gd name="connsiteY3631" fmla="*/ 46899 h 1192567"/>
                    <a:gd name="connsiteX3632" fmla="*/ 420541 w 874378"/>
                    <a:gd name="connsiteY3632" fmla="*/ 47747 h 1192567"/>
                    <a:gd name="connsiteX3633" fmla="*/ 419692 w 874378"/>
                    <a:gd name="connsiteY3633" fmla="*/ 46899 h 1192567"/>
                    <a:gd name="connsiteX3634" fmla="*/ 536561 w 874378"/>
                    <a:gd name="connsiteY3634" fmla="*/ 132982 h 1192567"/>
                    <a:gd name="connsiteX3635" fmla="*/ 541681 w 874378"/>
                    <a:gd name="connsiteY3635" fmla="*/ 130437 h 1192567"/>
                    <a:gd name="connsiteX3636" fmla="*/ 540832 w 874378"/>
                    <a:gd name="connsiteY3636" fmla="*/ 132133 h 1192567"/>
                    <a:gd name="connsiteX3637" fmla="*/ 538285 w 874378"/>
                    <a:gd name="connsiteY3637" fmla="*/ 132982 h 1192567"/>
                    <a:gd name="connsiteX3638" fmla="*/ 536561 w 874378"/>
                    <a:gd name="connsiteY3638" fmla="*/ 132982 h 1192567"/>
                    <a:gd name="connsiteX3639" fmla="*/ 535712 w 874378"/>
                    <a:gd name="connsiteY3639" fmla="*/ 138099 h 1192567"/>
                    <a:gd name="connsiteX3640" fmla="*/ 537410 w 874378"/>
                    <a:gd name="connsiteY3640" fmla="*/ 138099 h 1192567"/>
                    <a:gd name="connsiteX3641" fmla="*/ 536561 w 874378"/>
                    <a:gd name="connsiteY3641" fmla="*/ 137250 h 1192567"/>
                    <a:gd name="connsiteX3642" fmla="*/ 537410 w 874378"/>
                    <a:gd name="connsiteY3642" fmla="*/ 136402 h 1192567"/>
                    <a:gd name="connsiteX3643" fmla="*/ 537410 w 874378"/>
                    <a:gd name="connsiteY3643" fmla="*/ 135553 h 1192567"/>
                    <a:gd name="connsiteX3644" fmla="*/ 538285 w 874378"/>
                    <a:gd name="connsiteY3644" fmla="*/ 136402 h 1192567"/>
                    <a:gd name="connsiteX3645" fmla="*/ 539134 w 874378"/>
                    <a:gd name="connsiteY3645" fmla="*/ 136402 h 1192567"/>
                    <a:gd name="connsiteX3646" fmla="*/ 538285 w 874378"/>
                    <a:gd name="connsiteY3646" fmla="*/ 137250 h 1192567"/>
                    <a:gd name="connsiteX3647" fmla="*/ 538285 w 874378"/>
                    <a:gd name="connsiteY3647" fmla="*/ 138947 h 1192567"/>
                    <a:gd name="connsiteX3648" fmla="*/ 538285 w 874378"/>
                    <a:gd name="connsiteY3648" fmla="*/ 139822 h 1192567"/>
                    <a:gd name="connsiteX3649" fmla="*/ 537410 w 874378"/>
                    <a:gd name="connsiteY3649" fmla="*/ 139822 h 1192567"/>
                    <a:gd name="connsiteX3650" fmla="*/ 538285 w 874378"/>
                    <a:gd name="connsiteY3650" fmla="*/ 138947 h 1192567"/>
                    <a:gd name="connsiteX3651" fmla="*/ 535712 w 874378"/>
                    <a:gd name="connsiteY3651" fmla="*/ 138099 h 1192567"/>
                    <a:gd name="connsiteX3652" fmla="*/ 458931 w 874378"/>
                    <a:gd name="connsiteY3652" fmla="*/ 47747 h 1192567"/>
                    <a:gd name="connsiteX3653" fmla="*/ 460656 w 874378"/>
                    <a:gd name="connsiteY3653" fmla="*/ 46051 h 1192567"/>
                    <a:gd name="connsiteX3654" fmla="*/ 461505 w 874378"/>
                    <a:gd name="connsiteY3654" fmla="*/ 42631 h 1192567"/>
                    <a:gd name="connsiteX3655" fmla="*/ 461505 w 874378"/>
                    <a:gd name="connsiteY3655" fmla="*/ 41782 h 1192567"/>
                    <a:gd name="connsiteX3656" fmla="*/ 463203 w 874378"/>
                    <a:gd name="connsiteY3656" fmla="*/ 41782 h 1192567"/>
                    <a:gd name="connsiteX3657" fmla="*/ 463203 w 874378"/>
                    <a:gd name="connsiteY3657" fmla="*/ 42631 h 1192567"/>
                    <a:gd name="connsiteX3658" fmla="*/ 463203 w 874378"/>
                    <a:gd name="connsiteY3658" fmla="*/ 43479 h 1192567"/>
                    <a:gd name="connsiteX3659" fmla="*/ 461505 w 874378"/>
                    <a:gd name="connsiteY3659" fmla="*/ 44327 h 1192567"/>
                    <a:gd name="connsiteX3660" fmla="*/ 461505 w 874378"/>
                    <a:gd name="connsiteY3660" fmla="*/ 45202 h 1192567"/>
                    <a:gd name="connsiteX3661" fmla="*/ 459780 w 874378"/>
                    <a:gd name="connsiteY3661" fmla="*/ 47747 h 1192567"/>
                    <a:gd name="connsiteX3662" fmla="*/ 459780 w 874378"/>
                    <a:gd name="connsiteY3662" fmla="*/ 49444 h 1192567"/>
                    <a:gd name="connsiteX3663" fmla="*/ 458931 w 874378"/>
                    <a:gd name="connsiteY3663" fmla="*/ 47747 h 1192567"/>
                    <a:gd name="connsiteX3664" fmla="*/ 371088 w 874378"/>
                    <a:gd name="connsiteY3664" fmla="*/ 19619 h 1192567"/>
                    <a:gd name="connsiteX3665" fmla="*/ 371937 w 874378"/>
                    <a:gd name="connsiteY3665" fmla="*/ 17922 h 1192567"/>
                    <a:gd name="connsiteX3666" fmla="*/ 372785 w 874378"/>
                    <a:gd name="connsiteY3666" fmla="*/ 17922 h 1192567"/>
                    <a:gd name="connsiteX3667" fmla="*/ 373634 w 874378"/>
                    <a:gd name="connsiteY3667" fmla="*/ 18770 h 1192567"/>
                    <a:gd name="connsiteX3668" fmla="*/ 373634 w 874378"/>
                    <a:gd name="connsiteY3668" fmla="*/ 19619 h 1192567"/>
                    <a:gd name="connsiteX3669" fmla="*/ 373634 w 874378"/>
                    <a:gd name="connsiteY3669" fmla="*/ 21315 h 1192567"/>
                    <a:gd name="connsiteX3670" fmla="*/ 372785 w 874378"/>
                    <a:gd name="connsiteY3670" fmla="*/ 23039 h 1192567"/>
                    <a:gd name="connsiteX3671" fmla="*/ 371088 w 874378"/>
                    <a:gd name="connsiteY3671" fmla="*/ 21315 h 1192567"/>
                    <a:gd name="connsiteX3672" fmla="*/ 371088 w 874378"/>
                    <a:gd name="connsiteY3672" fmla="*/ 19619 h 1192567"/>
                    <a:gd name="connsiteX3673" fmla="*/ 368514 w 874378"/>
                    <a:gd name="connsiteY3673" fmla="*/ 10233 h 1192567"/>
                    <a:gd name="connsiteX3674" fmla="*/ 368514 w 874378"/>
                    <a:gd name="connsiteY3674" fmla="*/ 9385 h 1192567"/>
                    <a:gd name="connsiteX3675" fmla="*/ 370212 w 874378"/>
                    <a:gd name="connsiteY3675" fmla="*/ 8537 h 1192567"/>
                    <a:gd name="connsiteX3676" fmla="*/ 371937 w 874378"/>
                    <a:gd name="connsiteY3676" fmla="*/ 9385 h 1192567"/>
                    <a:gd name="connsiteX3677" fmla="*/ 371937 w 874378"/>
                    <a:gd name="connsiteY3677" fmla="*/ 10233 h 1192567"/>
                    <a:gd name="connsiteX3678" fmla="*/ 371088 w 874378"/>
                    <a:gd name="connsiteY3678" fmla="*/ 10233 h 1192567"/>
                    <a:gd name="connsiteX3679" fmla="*/ 371937 w 874378"/>
                    <a:gd name="connsiteY3679" fmla="*/ 11957 h 1192567"/>
                    <a:gd name="connsiteX3680" fmla="*/ 370212 w 874378"/>
                    <a:gd name="connsiteY3680" fmla="*/ 13653 h 1192567"/>
                    <a:gd name="connsiteX3681" fmla="*/ 370212 w 874378"/>
                    <a:gd name="connsiteY3681" fmla="*/ 12805 h 1192567"/>
                    <a:gd name="connsiteX3682" fmla="*/ 369363 w 874378"/>
                    <a:gd name="connsiteY3682" fmla="*/ 13653 h 1192567"/>
                    <a:gd name="connsiteX3683" fmla="*/ 368514 w 874378"/>
                    <a:gd name="connsiteY3683" fmla="*/ 12805 h 1192567"/>
                    <a:gd name="connsiteX3684" fmla="*/ 368514 w 874378"/>
                    <a:gd name="connsiteY3684" fmla="*/ 10233 h 1192567"/>
                    <a:gd name="connsiteX3685" fmla="*/ 520350 w 874378"/>
                    <a:gd name="connsiteY3685" fmla="*/ 101460 h 1192567"/>
                    <a:gd name="connsiteX3686" fmla="*/ 521199 w 874378"/>
                    <a:gd name="connsiteY3686" fmla="*/ 102308 h 1192567"/>
                    <a:gd name="connsiteX3687" fmla="*/ 522075 w 874378"/>
                    <a:gd name="connsiteY3687" fmla="*/ 102308 h 1192567"/>
                    <a:gd name="connsiteX3688" fmla="*/ 521199 w 874378"/>
                    <a:gd name="connsiteY3688" fmla="*/ 101460 h 1192567"/>
                    <a:gd name="connsiteX3689" fmla="*/ 520350 w 874378"/>
                    <a:gd name="connsiteY3689" fmla="*/ 101460 h 1192567"/>
                    <a:gd name="connsiteX3690" fmla="*/ 517803 w 874378"/>
                    <a:gd name="connsiteY3690" fmla="*/ 104349 h 1192567"/>
                    <a:gd name="connsiteX3691" fmla="*/ 516954 w 874378"/>
                    <a:gd name="connsiteY3691" fmla="*/ 104853 h 1192567"/>
                    <a:gd name="connsiteX3692" fmla="*/ 519501 w 874378"/>
                    <a:gd name="connsiteY3692" fmla="*/ 106576 h 1192567"/>
                    <a:gd name="connsiteX3693" fmla="*/ 521199 w 874378"/>
                    <a:gd name="connsiteY3693" fmla="*/ 105728 h 1192567"/>
                    <a:gd name="connsiteX3694" fmla="*/ 522075 w 874378"/>
                    <a:gd name="connsiteY3694" fmla="*/ 104005 h 1192567"/>
                    <a:gd name="connsiteX3695" fmla="*/ 521199 w 874378"/>
                    <a:gd name="connsiteY3695" fmla="*/ 104853 h 1192567"/>
                    <a:gd name="connsiteX3696" fmla="*/ 519501 w 874378"/>
                    <a:gd name="connsiteY3696" fmla="*/ 105728 h 1192567"/>
                    <a:gd name="connsiteX3697" fmla="*/ 517803 w 874378"/>
                    <a:gd name="connsiteY3697" fmla="*/ 104853 h 1192567"/>
                    <a:gd name="connsiteX3698" fmla="*/ 517803 w 874378"/>
                    <a:gd name="connsiteY3698" fmla="*/ 104349 h 1192567"/>
                    <a:gd name="connsiteX3699" fmla="*/ 502442 w 874378"/>
                    <a:gd name="connsiteY3699" fmla="*/ 68214 h 1192567"/>
                    <a:gd name="connsiteX3700" fmla="*/ 502442 w 874378"/>
                    <a:gd name="connsiteY3700" fmla="*/ 65643 h 1192567"/>
                    <a:gd name="connsiteX3701" fmla="*/ 503291 w 874378"/>
                    <a:gd name="connsiteY3701" fmla="*/ 64794 h 1192567"/>
                    <a:gd name="connsiteX3702" fmla="*/ 504140 w 874378"/>
                    <a:gd name="connsiteY3702" fmla="*/ 63097 h 1192567"/>
                    <a:gd name="connsiteX3703" fmla="*/ 505015 w 874378"/>
                    <a:gd name="connsiteY3703" fmla="*/ 63097 h 1192567"/>
                    <a:gd name="connsiteX3704" fmla="*/ 506713 w 874378"/>
                    <a:gd name="connsiteY3704" fmla="*/ 64794 h 1192567"/>
                    <a:gd name="connsiteX3705" fmla="*/ 506713 w 874378"/>
                    <a:gd name="connsiteY3705" fmla="*/ 65643 h 1192567"/>
                    <a:gd name="connsiteX3706" fmla="*/ 505864 w 874378"/>
                    <a:gd name="connsiteY3706" fmla="*/ 66491 h 1192567"/>
                    <a:gd name="connsiteX3707" fmla="*/ 502442 w 874378"/>
                    <a:gd name="connsiteY3707" fmla="*/ 69063 h 1192567"/>
                    <a:gd name="connsiteX3708" fmla="*/ 502442 w 874378"/>
                    <a:gd name="connsiteY3708" fmla="*/ 68214 h 1192567"/>
                    <a:gd name="connsiteX3709" fmla="*/ 475142 w 874378"/>
                    <a:gd name="connsiteY3709" fmla="*/ 37514 h 1192567"/>
                    <a:gd name="connsiteX3710" fmla="*/ 474293 w 874378"/>
                    <a:gd name="connsiteY3710" fmla="*/ 40085 h 1192567"/>
                    <a:gd name="connsiteX3711" fmla="*/ 475142 w 874378"/>
                    <a:gd name="connsiteY3711" fmla="*/ 38362 h 1192567"/>
                    <a:gd name="connsiteX3712" fmla="*/ 475142 w 874378"/>
                    <a:gd name="connsiteY3712" fmla="*/ 37514 h 1192567"/>
                    <a:gd name="connsiteX3713" fmla="*/ 474293 w 874378"/>
                    <a:gd name="connsiteY3713" fmla="*/ 40085 h 1192567"/>
                    <a:gd name="connsiteX3714" fmla="*/ 471746 w 874378"/>
                    <a:gd name="connsiteY3714" fmla="*/ 38362 h 1192567"/>
                    <a:gd name="connsiteX3715" fmla="*/ 470870 w 874378"/>
                    <a:gd name="connsiteY3715" fmla="*/ 38362 h 1192567"/>
                    <a:gd name="connsiteX3716" fmla="*/ 473444 w 874378"/>
                    <a:gd name="connsiteY3716" fmla="*/ 40085 h 1192567"/>
                    <a:gd name="connsiteX3717" fmla="*/ 475142 w 874378"/>
                    <a:gd name="connsiteY3717" fmla="*/ 44327 h 1192567"/>
                    <a:gd name="connsiteX3718" fmla="*/ 475991 w 874378"/>
                    <a:gd name="connsiteY3718" fmla="*/ 44327 h 1192567"/>
                    <a:gd name="connsiteX3719" fmla="*/ 475142 w 874378"/>
                    <a:gd name="connsiteY3719" fmla="*/ 43479 h 1192567"/>
                    <a:gd name="connsiteX3720" fmla="*/ 474293 w 874378"/>
                    <a:gd name="connsiteY3720" fmla="*/ 40085 h 1192567"/>
                    <a:gd name="connsiteX3721" fmla="*/ 522924 w 874378"/>
                    <a:gd name="connsiteY3721" fmla="*/ 104005 h 1192567"/>
                    <a:gd name="connsiteX3722" fmla="*/ 522075 w 874378"/>
                    <a:gd name="connsiteY3722" fmla="*/ 101460 h 1192567"/>
                    <a:gd name="connsiteX3723" fmla="*/ 522924 w 874378"/>
                    <a:gd name="connsiteY3723" fmla="*/ 98888 h 1192567"/>
                    <a:gd name="connsiteX3724" fmla="*/ 523773 w 874378"/>
                    <a:gd name="connsiteY3724" fmla="*/ 98888 h 1192567"/>
                    <a:gd name="connsiteX3725" fmla="*/ 524622 w 874378"/>
                    <a:gd name="connsiteY3725" fmla="*/ 98888 h 1192567"/>
                    <a:gd name="connsiteX3726" fmla="*/ 524622 w 874378"/>
                    <a:gd name="connsiteY3726" fmla="*/ 97191 h 1192567"/>
                    <a:gd name="connsiteX3727" fmla="*/ 525471 w 874378"/>
                    <a:gd name="connsiteY3727" fmla="*/ 97191 h 1192567"/>
                    <a:gd name="connsiteX3728" fmla="*/ 526320 w 874378"/>
                    <a:gd name="connsiteY3728" fmla="*/ 98040 h 1192567"/>
                    <a:gd name="connsiteX3729" fmla="*/ 525471 w 874378"/>
                    <a:gd name="connsiteY3729" fmla="*/ 98888 h 1192567"/>
                    <a:gd name="connsiteX3730" fmla="*/ 526320 w 874378"/>
                    <a:gd name="connsiteY3730" fmla="*/ 101460 h 1192567"/>
                    <a:gd name="connsiteX3731" fmla="*/ 525471 w 874378"/>
                    <a:gd name="connsiteY3731" fmla="*/ 103156 h 1192567"/>
                    <a:gd name="connsiteX3732" fmla="*/ 526320 w 874378"/>
                    <a:gd name="connsiteY3732" fmla="*/ 102308 h 1192567"/>
                    <a:gd name="connsiteX3733" fmla="*/ 525471 w 874378"/>
                    <a:gd name="connsiteY3733" fmla="*/ 104005 h 1192567"/>
                    <a:gd name="connsiteX3734" fmla="*/ 524622 w 874378"/>
                    <a:gd name="connsiteY3734" fmla="*/ 104853 h 1192567"/>
                    <a:gd name="connsiteX3735" fmla="*/ 523773 w 874378"/>
                    <a:gd name="connsiteY3735" fmla="*/ 104853 h 1192567"/>
                    <a:gd name="connsiteX3736" fmla="*/ 522924 w 874378"/>
                    <a:gd name="connsiteY3736" fmla="*/ 104005 h 1192567"/>
                    <a:gd name="connsiteX3737" fmla="*/ 405206 w 874378"/>
                    <a:gd name="connsiteY3737" fmla="*/ 23887 h 1192567"/>
                    <a:gd name="connsiteX3738" fmla="*/ 404357 w 874378"/>
                    <a:gd name="connsiteY3738" fmla="*/ 23887 h 1192567"/>
                    <a:gd name="connsiteX3739" fmla="*/ 403482 w 874378"/>
                    <a:gd name="connsiteY3739" fmla="*/ 23039 h 1192567"/>
                    <a:gd name="connsiteX3740" fmla="*/ 401784 w 874378"/>
                    <a:gd name="connsiteY3740" fmla="*/ 23039 h 1192567"/>
                    <a:gd name="connsiteX3741" fmla="*/ 399237 w 874378"/>
                    <a:gd name="connsiteY3741" fmla="*/ 23887 h 1192567"/>
                    <a:gd name="connsiteX3742" fmla="*/ 397512 w 874378"/>
                    <a:gd name="connsiteY3742" fmla="*/ 25584 h 1192567"/>
                    <a:gd name="connsiteX3743" fmla="*/ 396663 w 874378"/>
                    <a:gd name="connsiteY3743" fmla="*/ 25584 h 1192567"/>
                    <a:gd name="connsiteX3744" fmla="*/ 399237 w 874378"/>
                    <a:gd name="connsiteY3744" fmla="*/ 23039 h 1192567"/>
                    <a:gd name="connsiteX3745" fmla="*/ 400086 w 874378"/>
                    <a:gd name="connsiteY3745" fmla="*/ 21315 h 1192567"/>
                    <a:gd name="connsiteX3746" fmla="*/ 400935 w 874378"/>
                    <a:gd name="connsiteY3746" fmla="*/ 21315 h 1192567"/>
                    <a:gd name="connsiteX3747" fmla="*/ 400086 w 874378"/>
                    <a:gd name="connsiteY3747" fmla="*/ 20467 h 1192567"/>
                    <a:gd name="connsiteX3748" fmla="*/ 400086 w 874378"/>
                    <a:gd name="connsiteY3748" fmla="*/ 19619 h 1192567"/>
                    <a:gd name="connsiteX3749" fmla="*/ 400086 w 874378"/>
                    <a:gd name="connsiteY3749" fmla="*/ 18770 h 1192567"/>
                    <a:gd name="connsiteX3750" fmla="*/ 401784 w 874378"/>
                    <a:gd name="connsiteY3750" fmla="*/ 17922 h 1192567"/>
                    <a:gd name="connsiteX3751" fmla="*/ 403482 w 874378"/>
                    <a:gd name="connsiteY3751" fmla="*/ 18770 h 1192567"/>
                    <a:gd name="connsiteX3752" fmla="*/ 403482 w 874378"/>
                    <a:gd name="connsiteY3752" fmla="*/ 19619 h 1192567"/>
                    <a:gd name="connsiteX3753" fmla="*/ 405206 w 874378"/>
                    <a:gd name="connsiteY3753" fmla="*/ 20467 h 1192567"/>
                    <a:gd name="connsiteX3754" fmla="*/ 406055 w 874378"/>
                    <a:gd name="connsiteY3754" fmla="*/ 23039 h 1192567"/>
                    <a:gd name="connsiteX3755" fmla="*/ 405206 w 874378"/>
                    <a:gd name="connsiteY3755" fmla="*/ 23039 h 1192567"/>
                    <a:gd name="connsiteX3756" fmla="*/ 405206 w 874378"/>
                    <a:gd name="connsiteY3756" fmla="*/ 22164 h 1192567"/>
                    <a:gd name="connsiteX3757" fmla="*/ 405206 w 874378"/>
                    <a:gd name="connsiteY3757" fmla="*/ 23887 h 1192567"/>
                    <a:gd name="connsiteX3758" fmla="*/ 388147 w 874378"/>
                    <a:gd name="connsiteY3758" fmla="*/ 26432 h 1192567"/>
                    <a:gd name="connsiteX3759" fmla="*/ 385573 w 874378"/>
                    <a:gd name="connsiteY3759" fmla="*/ 28129 h 1192567"/>
                    <a:gd name="connsiteX3760" fmla="*/ 383875 w 874378"/>
                    <a:gd name="connsiteY3760" fmla="*/ 25584 h 1192567"/>
                    <a:gd name="connsiteX3761" fmla="*/ 384724 w 874378"/>
                    <a:gd name="connsiteY3761" fmla="*/ 25584 h 1192567"/>
                    <a:gd name="connsiteX3762" fmla="*/ 383875 w 874378"/>
                    <a:gd name="connsiteY3762" fmla="*/ 23887 h 1192567"/>
                    <a:gd name="connsiteX3763" fmla="*/ 383875 w 874378"/>
                    <a:gd name="connsiteY3763" fmla="*/ 22164 h 1192567"/>
                    <a:gd name="connsiteX3764" fmla="*/ 384724 w 874378"/>
                    <a:gd name="connsiteY3764" fmla="*/ 22164 h 1192567"/>
                    <a:gd name="connsiteX3765" fmla="*/ 383875 w 874378"/>
                    <a:gd name="connsiteY3765" fmla="*/ 21315 h 1192567"/>
                    <a:gd name="connsiteX3766" fmla="*/ 384724 w 874378"/>
                    <a:gd name="connsiteY3766" fmla="*/ 19619 h 1192567"/>
                    <a:gd name="connsiteX3767" fmla="*/ 385573 w 874378"/>
                    <a:gd name="connsiteY3767" fmla="*/ 22164 h 1192567"/>
                    <a:gd name="connsiteX3768" fmla="*/ 386422 w 874378"/>
                    <a:gd name="connsiteY3768" fmla="*/ 22164 h 1192567"/>
                    <a:gd name="connsiteX3769" fmla="*/ 387271 w 874378"/>
                    <a:gd name="connsiteY3769" fmla="*/ 23887 h 1192567"/>
                    <a:gd name="connsiteX3770" fmla="*/ 386422 w 874378"/>
                    <a:gd name="connsiteY3770" fmla="*/ 22164 h 1192567"/>
                    <a:gd name="connsiteX3771" fmla="*/ 385573 w 874378"/>
                    <a:gd name="connsiteY3771" fmla="*/ 21315 h 1192567"/>
                    <a:gd name="connsiteX3772" fmla="*/ 385573 w 874378"/>
                    <a:gd name="connsiteY3772" fmla="*/ 19619 h 1192567"/>
                    <a:gd name="connsiteX3773" fmla="*/ 386422 w 874378"/>
                    <a:gd name="connsiteY3773" fmla="*/ 17922 h 1192567"/>
                    <a:gd name="connsiteX3774" fmla="*/ 388147 w 874378"/>
                    <a:gd name="connsiteY3774" fmla="*/ 21315 h 1192567"/>
                    <a:gd name="connsiteX3775" fmla="*/ 388996 w 874378"/>
                    <a:gd name="connsiteY3775" fmla="*/ 22164 h 1192567"/>
                    <a:gd name="connsiteX3776" fmla="*/ 388147 w 874378"/>
                    <a:gd name="connsiteY3776" fmla="*/ 24735 h 1192567"/>
                    <a:gd name="connsiteX3777" fmla="*/ 388996 w 874378"/>
                    <a:gd name="connsiteY3777" fmla="*/ 25584 h 1192567"/>
                    <a:gd name="connsiteX3778" fmla="*/ 388147 w 874378"/>
                    <a:gd name="connsiteY3778" fmla="*/ 26432 h 1192567"/>
                    <a:gd name="connsiteX3779" fmla="*/ 498170 w 874378"/>
                    <a:gd name="connsiteY3779" fmla="*/ 62249 h 1192567"/>
                    <a:gd name="connsiteX3780" fmla="*/ 499019 w 874378"/>
                    <a:gd name="connsiteY3780" fmla="*/ 60526 h 1192567"/>
                    <a:gd name="connsiteX3781" fmla="*/ 501593 w 874378"/>
                    <a:gd name="connsiteY3781" fmla="*/ 57132 h 1192567"/>
                    <a:gd name="connsiteX3782" fmla="*/ 501593 w 874378"/>
                    <a:gd name="connsiteY3782" fmla="*/ 56284 h 1192567"/>
                    <a:gd name="connsiteX3783" fmla="*/ 497321 w 874378"/>
                    <a:gd name="connsiteY3783" fmla="*/ 62249 h 1192567"/>
                    <a:gd name="connsiteX3784" fmla="*/ 495624 w 874378"/>
                    <a:gd name="connsiteY3784" fmla="*/ 63097 h 1192567"/>
                    <a:gd name="connsiteX3785" fmla="*/ 498170 w 874378"/>
                    <a:gd name="connsiteY3785" fmla="*/ 62249 h 1192567"/>
                    <a:gd name="connsiteX3786" fmla="*/ 482836 w 874378"/>
                    <a:gd name="connsiteY3786" fmla="*/ 35817 h 1192567"/>
                    <a:gd name="connsiteX3787" fmla="*/ 484534 w 874378"/>
                    <a:gd name="connsiteY3787" fmla="*/ 34969 h 1192567"/>
                    <a:gd name="connsiteX3788" fmla="*/ 484534 w 874378"/>
                    <a:gd name="connsiteY3788" fmla="*/ 34120 h 1192567"/>
                    <a:gd name="connsiteX3789" fmla="*/ 483685 w 874378"/>
                    <a:gd name="connsiteY3789" fmla="*/ 34120 h 1192567"/>
                    <a:gd name="connsiteX3790" fmla="*/ 482836 w 874378"/>
                    <a:gd name="connsiteY3790" fmla="*/ 35817 h 1192567"/>
                    <a:gd name="connsiteX3791" fmla="*/ 483685 w 874378"/>
                    <a:gd name="connsiteY3791" fmla="*/ 34120 h 1192567"/>
                    <a:gd name="connsiteX3792" fmla="*/ 482836 w 874378"/>
                    <a:gd name="connsiteY3792" fmla="*/ 34120 h 1192567"/>
                    <a:gd name="connsiteX3793" fmla="*/ 482836 w 874378"/>
                    <a:gd name="connsiteY3793" fmla="*/ 34969 h 1192567"/>
                    <a:gd name="connsiteX3794" fmla="*/ 483685 w 874378"/>
                    <a:gd name="connsiteY3794" fmla="*/ 34120 h 1192567"/>
                    <a:gd name="connsiteX3795" fmla="*/ 482836 w 874378"/>
                    <a:gd name="connsiteY3795" fmla="*/ 34120 h 1192567"/>
                    <a:gd name="connsiteX3796" fmla="*/ 483685 w 874378"/>
                    <a:gd name="connsiteY3796" fmla="*/ 33245 h 1192567"/>
                    <a:gd name="connsiteX3797" fmla="*/ 482836 w 874378"/>
                    <a:gd name="connsiteY3797" fmla="*/ 33245 h 1192567"/>
                    <a:gd name="connsiteX3798" fmla="*/ 482836 w 874378"/>
                    <a:gd name="connsiteY3798" fmla="*/ 34120 h 119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Lst>
                  <a:rect l="l" t="t" r="r" b="b"/>
                  <a:pathLst>
                    <a:path w="874378" h="1192567">
                      <a:moveTo>
                        <a:pt x="0" y="556662"/>
                      </a:moveTo>
                      <a:lnTo>
                        <a:pt x="24727" y="536196"/>
                      </a:lnTo>
                      <a:lnTo>
                        <a:pt x="36666" y="527659"/>
                      </a:lnTo>
                      <a:lnTo>
                        <a:pt x="37541" y="525962"/>
                      </a:lnTo>
                      <a:lnTo>
                        <a:pt x="40088" y="524265"/>
                      </a:lnTo>
                      <a:lnTo>
                        <a:pt x="39239" y="522542"/>
                      </a:lnTo>
                      <a:lnTo>
                        <a:pt x="40088" y="521694"/>
                      </a:lnTo>
                      <a:lnTo>
                        <a:pt x="40937" y="521694"/>
                      </a:lnTo>
                      <a:lnTo>
                        <a:pt x="41786" y="522542"/>
                      </a:lnTo>
                      <a:lnTo>
                        <a:pt x="44360" y="520845"/>
                      </a:lnTo>
                      <a:lnTo>
                        <a:pt x="68237" y="502102"/>
                      </a:lnTo>
                      <a:lnTo>
                        <a:pt x="69935" y="500378"/>
                      </a:lnTo>
                      <a:lnTo>
                        <a:pt x="84448" y="488448"/>
                      </a:lnTo>
                      <a:lnTo>
                        <a:pt x="87021" y="486752"/>
                      </a:lnTo>
                      <a:lnTo>
                        <a:pt x="91266" y="483332"/>
                      </a:lnTo>
                      <a:lnTo>
                        <a:pt x="101507" y="474821"/>
                      </a:lnTo>
                      <a:lnTo>
                        <a:pt x="117718" y="462043"/>
                      </a:lnTo>
                      <a:lnTo>
                        <a:pt x="119416" y="459471"/>
                      </a:lnTo>
                      <a:lnTo>
                        <a:pt x="121140" y="457774"/>
                      </a:lnTo>
                      <a:lnTo>
                        <a:pt x="123687" y="458623"/>
                      </a:lnTo>
                      <a:lnTo>
                        <a:pt x="125385" y="458623"/>
                      </a:lnTo>
                      <a:lnTo>
                        <a:pt x="126260" y="460320"/>
                      </a:lnTo>
                      <a:lnTo>
                        <a:pt x="127109" y="459471"/>
                      </a:lnTo>
                      <a:lnTo>
                        <a:pt x="128807" y="460320"/>
                      </a:lnTo>
                      <a:lnTo>
                        <a:pt x="130505" y="460320"/>
                      </a:lnTo>
                      <a:lnTo>
                        <a:pt x="132230" y="460320"/>
                      </a:lnTo>
                      <a:lnTo>
                        <a:pt x="134777" y="461168"/>
                      </a:lnTo>
                      <a:lnTo>
                        <a:pt x="138199" y="458623"/>
                      </a:lnTo>
                      <a:lnTo>
                        <a:pt x="139897" y="456078"/>
                      </a:lnTo>
                      <a:lnTo>
                        <a:pt x="141595" y="455203"/>
                      </a:lnTo>
                      <a:lnTo>
                        <a:pt x="143320" y="454354"/>
                      </a:lnTo>
                      <a:lnTo>
                        <a:pt x="144169" y="453506"/>
                      </a:lnTo>
                      <a:lnTo>
                        <a:pt x="147565" y="449238"/>
                      </a:lnTo>
                      <a:lnTo>
                        <a:pt x="149289" y="444121"/>
                      </a:lnTo>
                      <a:lnTo>
                        <a:pt x="153534" y="439879"/>
                      </a:lnTo>
                      <a:lnTo>
                        <a:pt x="155259" y="437308"/>
                      </a:lnTo>
                      <a:lnTo>
                        <a:pt x="156957" y="434762"/>
                      </a:lnTo>
                      <a:lnTo>
                        <a:pt x="156957" y="433039"/>
                      </a:lnTo>
                      <a:lnTo>
                        <a:pt x="158655" y="431342"/>
                      </a:lnTo>
                      <a:lnTo>
                        <a:pt x="158655" y="429646"/>
                      </a:lnTo>
                      <a:lnTo>
                        <a:pt x="160379" y="427922"/>
                      </a:lnTo>
                      <a:lnTo>
                        <a:pt x="159530" y="427922"/>
                      </a:lnTo>
                      <a:lnTo>
                        <a:pt x="160379" y="426226"/>
                      </a:lnTo>
                      <a:lnTo>
                        <a:pt x="160379" y="424529"/>
                      </a:lnTo>
                      <a:lnTo>
                        <a:pt x="161228" y="423681"/>
                      </a:lnTo>
                      <a:lnTo>
                        <a:pt x="160379" y="422832"/>
                      </a:lnTo>
                      <a:lnTo>
                        <a:pt x="163775" y="421109"/>
                      </a:lnTo>
                      <a:lnTo>
                        <a:pt x="164624" y="419412"/>
                      </a:lnTo>
                      <a:lnTo>
                        <a:pt x="165500" y="419412"/>
                      </a:lnTo>
                      <a:lnTo>
                        <a:pt x="166349" y="419412"/>
                      </a:lnTo>
                      <a:lnTo>
                        <a:pt x="166349" y="417716"/>
                      </a:lnTo>
                      <a:lnTo>
                        <a:pt x="168047" y="418564"/>
                      </a:lnTo>
                      <a:lnTo>
                        <a:pt x="168896" y="416841"/>
                      </a:lnTo>
                      <a:lnTo>
                        <a:pt x="169745" y="416841"/>
                      </a:lnTo>
                      <a:lnTo>
                        <a:pt x="171469" y="414296"/>
                      </a:lnTo>
                      <a:lnTo>
                        <a:pt x="172318" y="414296"/>
                      </a:lnTo>
                      <a:lnTo>
                        <a:pt x="173167" y="414296"/>
                      </a:lnTo>
                      <a:lnTo>
                        <a:pt x="172318" y="410876"/>
                      </a:lnTo>
                      <a:lnTo>
                        <a:pt x="173167" y="410876"/>
                      </a:lnTo>
                      <a:lnTo>
                        <a:pt x="173167" y="410027"/>
                      </a:lnTo>
                      <a:lnTo>
                        <a:pt x="174016" y="409179"/>
                      </a:lnTo>
                      <a:lnTo>
                        <a:pt x="174016" y="407482"/>
                      </a:lnTo>
                      <a:lnTo>
                        <a:pt x="174865" y="406634"/>
                      </a:lnTo>
                      <a:lnTo>
                        <a:pt x="174016" y="405759"/>
                      </a:lnTo>
                      <a:lnTo>
                        <a:pt x="175714" y="404910"/>
                      </a:lnTo>
                      <a:lnTo>
                        <a:pt x="176590" y="405759"/>
                      </a:lnTo>
                      <a:lnTo>
                        <a:pt x="177439" y="404910"/>
                      </a:lnTo>
                      <a:lnTo>
                        <a:pt x="177439" y="404062"/>
                      </a:lnTo>
                      <a:lnTo>
                        <a:pt x="176590" y="402365"/>
                      </a:lnTo>
                      <a:lnTo>
                        <a:pt x="177439" y="401517"/>
                      </a:lnTo>
                      <a:lnTo>
                        <a:pt x="176590" y="400669"/>
                      </a:lnTo>
                      <a:lnTo>
                        <a:pt x="176590" y="398945"/>
                      </a:lnTo>
                      <a:lnTo>
                        <a:pt x="175714" y="397249"/>
                      </a:lnTo>
                      <a:lnTo>
                        <a:pt x="176590" y="396400"/>
                      </a:lnTo>
                      <a:lnTo>
                        <a:pt x="176590" y="395552"/>
                      </a:lnTo>
                      <a:lnTo>
                        <a:pt x="178288" y="393829"/>
                      </a:lnTo>
                      <a:lnTo>
                        <a:pt x="178288" y="392980"/>
                      </a:lnTo>
                      <a:lnTo>
                        <a:pt x="178288" y="391284"/>
                      </a:lnTo>
                      <a:lnTo>
                        <a:pt x="179137" y="391284"/>
                      </a:lnTo>
                      <a:lnTo>
                        <a:pt x="179137" y="389587"/>
                      </a:lnTo>
                      <a:lnTo>
                        <a:pt x="179986" y="388712"/>
                      </a:lnTo>
                      <a:lnTo>
                        <a:pt x="181710" y="388712"/>
                      </a:lnTo>
                      <a:lnTo>
                        <a:pt x="180835" y="389587"/>
                      </a:lnTo>
                      <a:lnTo>
                        <a:pt x="181710" y="389587"/>
                      </a:lnTo>
                      <a:lnTo>
                        <a:pt x="181710" y="388712"/>
                      </a:lnTo>
                      <a:lnTo>
                        <a:pt x="183408" y="388712"/>
                      </a:lnTo>
                      <a:lnTo>
                        <a:pt x="183408" y="387864"/>
                      </a:lnTo>
                      <a:lnTo>
                        <a:pt x="184257" y="387864"/>
                      </a:lnTo>
                      <a:lnTo>
                        <a:pt x="184257" y="387015"/>
                      </a:lnTo>
                      <a:lnTo>
                        <a:pt x="185106" y="386167"/>
                      </a:lnTo>
                      <a:lnTo>
                        <a:pt x="186804" y="386167"/>
                      </a:lnTo>
                      <a:lnTo>
                        <a:pt x="186804" y="385318"/>
                      </a:lnTo>
                      <a:lnTo>
                        <a:pt x="189377" y="383595"/>
                      </a:lnTo>
                      <a:lnTo>
                        <a:pt x="190226" y="381898"/>
                      </a:lnTo>
                      <a:lnTo>
                        <a:pt x="191924" y="381898"/>
                      </a:lnTo>
                      <a:lnTo>
                        <a:pt x="192800" y="381898"/>
                      </a:lnTo>
                      <a:lnTo>
                        <a:pt x="193649" y="380202"/>
                      </a:lnTo>
                      <a:lnTo>
                        <a:pt x="194498" y="380202"/>
                      </a:lnTo>
                      <a:lnTo>
                        <a:pt x="195347" y="378505"/>
                      </a:lnTo>
                      <a:lnTo>
                        <a:pt x="196196" y="379353"/>
                      </a:lnTo>
                      <a:lnTo>
                        <a:pt x="196196" y="377630"/>
                      </a:lnTo>
                      <a:lnTo>
                        <a:pt x="197045" y="377630"/>
                      </a:lnTo>
                      <a:lnTo>
                        <a:pt x="197045" y="376782"/>
                      </a:lnTo>
                      <a:lnTo>
                        <a:pt x="197045" y="375085"/>
                      </a:lnTo>
                      <a:lnTo>
                        <a:pt x="197894" y="375085"/>
                      </a:lnTo>
                      <a:lnTo>
                        <a:pt x="198769" y="374237"/>
                      </a:lnTo>
                      <a:lnTo>
                        <a:pt x="198769" y="371665"/>
                      </a:lnTo>
                      <a:lnTo>
                        <a:pt x="200467" y="370817"/>
                      </a:lnTo>
                      <a:lnTo>
                        <a:pt x="202165" y="369120"/>
                      </a:lnTo>
                      <a:lnTo>
                        <a:pt x="203014" y="369968"/>
                      </a:lnTo>
                      <a:lnTo>
                        <a:pt x="203014" y="369120"/>
                      </a:lnTo>
                      <a:lnTo>
                        <a:pt x="203014" y="366548"/>
                      </a:lnTo>
                      <a:lnTo>
                        <a:pt x="203863" y="366548"/>
                      </a:lnTo>
                      <a:lnTo>
                        <a:pt x="204739" y="366548"/>
                      </a:lnTo>
                      <a:lnTo>
                        <a:pt x="205588" y="366548"/>
                      </a:lnTo>
                      <a:lnTo>
                        <a:pt x="206437" y="366548"/>
                      </a:lnTo>
                      <a:lnTo>
                        <a:pt x="207286" y="364003"/>
                      </a:lnTo>
                      <a:lnTo>
                        <a:pt x="208984" y="363155"/>
                      </a:lnTo>
                      <a:lnTo>
                        <a:pt x="209859" y="361432"/>
                      </a:lnTo>
                      <a:lnTo>
                        <a:pt x="208984" y="359735"/>
                      </a:lnTo>
                      <a:lnTo>
                        <a:pt x="210708" y="358886"/>
                      </a:lnTo>
                      <a:lnTo>
                        <a:pt x="210708" y="358038"/>
                      </a:lnTo>
                      <a:lnTo>
                        <a:pt x="210708" y="356341"/>
                      </a:lnTo>
                      <a:lnTo>
                        <a:pt x="212406" y="355466"/>
                      </a:lnTo>
                      <a:lnTo>
                        <a:pt x="212406" y="354618"/>
                      </a:lnTo>
                      <a:lnTo>
                        <a:pt x="212406" y="352921"/>
                      </a:lnTo>
                      <a:lnTo>
                        <a:pt x="212406" y="351225"/>
                      </a:lnTo>
                      <a:lnTo>
                        <a:pt x="213255" y="349501"/>
                      </a:lnTo>
                      <a:lnTo>
                        <a:pt x="213255" y="347805"/>
                      </a:lnTo>
                      <a:lnTo>
                        <a:pt x="212406" y="346956"/>
                      </a:lnTo>
                      <a:lnTo>
                        <a:pt x="214104" y="346108"/>
                      </a:lnTo>
                      <a:lnTo>
                        <a:pt x="214104" y="344385"/>
                      </a:lnTo>
                      <a:lnTo>
                        <a:pt x="213255" y="340991"/>
                      </a:lnTo>
                      <a:lnTo>
                        <a:pt x="215829" y="339268"/>
                      </a:lnTo>
                      <a:lnTo>
                        <a:pt x="214980" y="338420"/>
                      </a:lnTo>
                      <a:lnTo>
                        <a:pt x="214104" y="339268"/>
                      </a:lnTo>
                      <a:lnTo>
                        <a:pt x="214104" y="338420"/>
                      </a:lnTo>
                      <a:lnTo>
                        <a:pt x="214104" y="337571"/>
                      </a:lnTo>
                      <a:lnTo>
                        <a:pt x="213255" y="336723"/>
                      </a:lnTo>
                      <a:lnTo>
                        <a:pt x="214104" y="336723"/>
                      </a:lnTo>
                      <a:lnTo>
                        <a:pt x="214980" y="335874"/>
                      </a:lnTo>
                      <a:lnTo>
                        <a:pt x="214104" y="335026"/>
                      </a:lnTo>
                      <a:lnTo>
                        <a:pt x="214980" y="335026"/>
                      </a:lnTo>
                      <a:lnTo>
                        <a:pt x="214104" y="335026"/>
                      </a:lnTo>
                      <a:lnTo>
                        <a:pt x="214980" y="334178"/>
                      </a:lnTo>
                      <a:lnTo>
                        <a:pt x="214104" y="333303"/>
                      </a:lnTo>
                      <a:lnTo>
                        <a:pt x="214980" y="332454"/>
                      </a:lnTo>
                      <a:lnTo>
                        <a:pt x="215829" y="330758"/>
                      </a:lnTo>
                      <a:lnTo>
                        <a:pt x="216678" y="330758"/>
                      </a:lnTo>
                      <a:lnTo>
                        <a:pt x="215829" y="329061"/>
                      </a:lnTo>
                      <a:lnTo>
                        <a:pt x="216678" y="328213"/>
                      </a:lnTo>
                      <a:lnTo>
                        <a:pt x="215829" y="327338"/>
                      </a:lnTo>
                      <a:lnTo>
                        <a:pt x="215829" y="326489"/>
                      </a:lnTo>
                      <a:lnTo>
                        <a:pt x="215829" y="325641"/>
                      </a:lnTo>
                      <a:lnTo>
                        <a:pt x="216678" y="325641"/>
                      </a:lnTo>
                      <a:lnTo>
                        <a:pt x="217527" y="325641"/>
                      </a:lnTo>
                      <a:lnTo>
                        <a:pt x="217527" y="323944"/>
                      </a:lnTo>
                      <a:lnTo>
                        <a:pt x="219225" y="323096"/>
                      </a:lnTo>
                      <a:lnTo>
                        <a:pt x="219225" y="322221"/>
                      </a:lnTo>
                      <a:lnTo>
                        <a:pt x="220949" y="322221"/>
                      </a:lnTo>
                      <a:lnTo>
                        <a:pt x="221798" y="321373"/>
                      </a:lnTo>
                      <a:lnTo>
                        <a:pt x="223496" y="320524"/>
                      </a:lnTo>
                      <a:lnTo>
                        <a:pt x="222647" y="319676"/>
                      </a:lnTo>
                      <a:lnTo>
                        <a:pt x="224345" y="319676"/>
                      </a:lnTo>
                      <a:lnTo>
                        <a:pt x="222647" y="317104"/>
                      </a:lnTo>
                      <a:lnTo>
                        <a:pt x="222647" y="316256"/>
                      </a:lnTo>
                      <a:lnTo>
                        <a:pt x="224345" y="316256"/>
                      </a:lnTo>
                      <a:lnTo>
                        <a:pt x="224345" y="317104"/>
                      </a:lnTo>
                      <a:lnTo>
                        <a:pt x="225194" y="317104"/>
                      </a:lnTo>
                      <a:lnTo>
                        <a:pt x="224345" y="313711"/>
                      </a:lnTo>
                      <a:lnTo>
                        <a:pt x="226919" y="314559"/>
                      </a:lnTo>
                      <a:lnTo>
                        <a:pt x="226919" y="312862"/>
                      </a:lnTo>
                      <a:lnTo>
                        <a:pt x="226043" y="312862"/>
                      </a:lnTo>
                      <a:lnTo>
                        <a:pt x="226043" y="312014"/>
                      </a:lnTo>
                      <a:lnTo>
                        <a:pt x="226919" y="312014"/>
                      </a:lnTo>
                      <a:lnTo>
                        <a:pt x="226043" y="311139"/>
                      </a:lnTo>
                      <a:lnTo>
                        <a:pt x="227768" y="311139"/>
                      </a:lnTo>
                      <a:lnTo>
                        <a:pt x="226919" y="309442"/>
                      </a:lnTo>
                      <a:lnTo>
                        <a:pt x="226043" y="309442"/>
                      </a:lnTo>
                      <a:lnTo>
                        <a:pt x="226043" y="307746"/>
                      </a:lnTo>
                      <a:lnTo>
                        <a:pt x="226919" y="307746"/>
                      </a:lnTo>
                      <a:lnTo>
                        <a:pt x="226919" y="306897"/>
                      </a:lnTo>
                      <a:lnTo>
                        <a:pt x="226919" y="307746"/>
                      </a:lnTo>
                      <a:lnTo>
                        <a:pt x="227768" y="306897"/>
                      </a:lnTo>
                      <a:lnTo>
                        <a:pt x="226919" y="305174"/>
                      </a:lnTo>
                      <a:lnTo>
                        <a:pt x="226919" y="304326"/>
                      </a:lnTo>
                      <a:lnTo>
                        <a:pt x="226919" y="303477"/>
                      </a:lnTo>
                      <a:lnTo>
                        <a:pt x="227768" y="303477"/>
                      </a:lnTo>
                      <a:lnTo>
                        <a:pt x="227768" y="300932"/>
                      </a:lnTo>
                      <a:lnTo>
                        <a:pt x="228617" y="301781"/>
                      </a:lnTo>
                      <a:lnTo>
                        <a:pt x="229466" y="300932"/>
                      </a:lnTo>
                      <a:lnTo>
                        <a:pt x="230315" y="300057"/>
                      </a:lnTo>
                      <a:lnTo>
                        <a:pt x="229466" y="300057"/>
                      </a:lnTo>
                      <a:lnTo>
                        <a:pt x="230315" y="300057"/>
                      </a:lnTo>
                      <a:lnTo>
                        <a:pt x="231164" y="299209"/>
                      </a:lnTo>
                      <a:lnTo>
                        <a:pt x="232039" y="300057"/>
                      </a:lnTo>
                      <a:lnTo>
                        <a:pt x="232039" y="299209"/>
                      </a:lnTo>
                      <a:lnTo>
                        <a:pt x="232888" y="299209"/>
                      </a:lnTo>
                      <a:lnTo>
                        <a:pt x="232888" y="298361"/>
                      </a:lnTo>
                      <a:lnTo>
                        <a:pt x="232039" y="298361"/>
                      </a:lnTo>
                      <a:lnTo>
                        <a:pt x="233737" y="296664"/>
                      </a:lnTo>
                      <a:lnTo>
                        <a:pt x="234586" y="295816"/>
                      </a:lnTo>
                      <a:lnTo>
                        <a:pt x="235435" y="296664"/>
                      </a:lnTo>
                      <a:lnTo>
                        <a:pt x="235435" y="297512"/>
                      </a:lnTo>
                      <a:lnTo>
                        <a:pt x="237133" y="296664"/>
                      </a:lnTo>
                      <a:lnTo>
                        <a:pt x="237133" y="295816"/>
                      </a:lnTo>
                      <a:lnTo>
                        <a:pt x="236284" y="294941"/>
                      </a:lnTo>
                      <a:lnTo>
                        <a:pt x="237133" y="294941"/>
                      </a:lnTo>
                      <a:lnTo>
                        <a:pt x="238009" y="296664"/>
                      </a:lnTo>
                      <a:lnTo>
                        <a:pt x="238858" y="296664"/>
                      </a:lnTo>
                      <a:lnTo>
                        <a:pt x="238858" y="295816"/>
                      </a:lnTo>
                      <a:lnTo>
                        <a:pt x="238858" y="294092"/>
                      </a:lnTo>
                      <a:lnTo>
                        <a:pt x="240556" y="294941"/>
                      </a:lnTo>
                      <a:lnTo>
                        <a:pt x="241405" y="293244"/>
                      </a:lnTo>
                      <a:lnTo>
                        <a:pt x="242254" y="293244"/>
                      </a:lnTo>
                      <a:lnTo>
                        <a:pt x="243978" y="293244"/>
                      </a:lnTo>
                      <a:lnTo>
                        <a:pt x="243978" y="291547"/>
                      </a:lnTo>
                      <a:lnTo>
                        <a:pt x="242254" y="290699"/>
                      </a:lnTo>
                      <a:lnTo>
                        <a:pt x="243978" y="288976"/>
                      </a:lnTo>
                      <a:lnTo>
                        <a:pt x="242254" y="287279"/>
                      </a:lnTo>
                      <a:lnTo>
                        <a:pt x="243129" y="287279"/>
                      </a:lnTo>
                      <a:lnTo>
                        <a:pt x="243978" y="287279"/>
                      </a:lnTo>
                      <a:lnTo>
                        <a:pt x="244827" y="287279"/>
                      </a:lnTo>
                      <a:lnTo>
                        <a:pt x="244827" y="283885"/>
                      </a:lnTo>
                      <a:lnTo>
                        <a:pt x="245676" y="283010"/>
                      </a:lnTo>
                      <a:lnTo>
                        <a:pt x="246525" y="283885"/>
                      </a:lnTo>
                      <a:lnTo>
                        <a:pt x="247374" y="283885"/>
                      </a:lnTo>
                      <a:lnTo>
                        <a:pt x="248223" y="282162"/>
                      </a:lnTo>
                      <a:lnTo>
                        <a:pt x="247374" y="281314"/>
                      </a:lnTo>
                      <a:lnTo>
                        <a:pt x="248223" y="280465"/>
                      </a:lnTo>
                      <a:lnTo>
                        <a:pt x="249947" y="280465"/>
                      </a:lnTo>
                      <a:lnTo>
                        <a:pt x="250796" y="281314"/>
                      </a:lnTo>
                      <a:lnTo>
                        <a:pt x="250796" y="280465"/>
                      </a:lnTo>
                      <a:lnTo>
                        <a:pt x="250796" y="279617"/>
                      </a:lnTo>
                      <a:lnTo>
                        <a:pt x="249098" y="278769"/>
                      </a:lnTo>
                      <a:lnTo>
                        <a:pt x="250796" y="277894"/>
                      </a:lnTo>
                      <a:lnTo>
                        <a:pt x="250796" y="277045"/>
                      </a:lnTo>
                      <a:lnTo>
                        <a:pt x="248223" y="275349"/>
                      </a:lnTo>
                      <a:lnTo>
                        <a:pt x="249947" y="275349"/>
                      </a:lnTo>
                      <a:lnTo>
                        <a:pt x="251645" y="277045"/>
                      </a:lnTo>
                      <a:lnTo>
                        <a:pt x="252494" y="276197"/>
                      </a:lnTo>
                      <a:lnTo>
                        <a:pt x="251645" y="273652"/>
                      </a:lnTo>
                      <a:lnTo>
                        <a:pt x="253343" y="273652"/>
                      </a:lnTo>
                      <a:lnTo>
                        <a:pt x="254219" y="273652"/>
                      </a:lnTo>
                      <a:lnTo>
                        <a:pt x="255068" y="271929"/>
                      </a:lnTo>
                      <a:lnTo>
                        <a:pt x="254219" y="271080"/>
                      </a:lnTo>
                      <a:lnTo>
                        <a:pt x="254219" y="269384"/>
                      </a:lnTo>
                      <a:lnTo>
                        <a:pt x="252494" y="270232"/>
                      </a:lnTo>
                      <a:lnTo>
                        <a:pt x="251645" y="268535"/>
                      </a:lnTo>
                      <a:lnTo>
                        <a:pt x="252494" y="268535"/>
                      </a:lnTo>
                      <a:lnTo>
                        <a:pt x="253343" y="268535"/>
                      </a:lnTo>
                      <a:lnTo>
                        <a:pt x="254219" y="268535"/>
                      </a:lnTo>
                      <a:lnTo>
                        <a:pt x="255068" y="266812"/>
                      </a:lnTo>
                      <a:lnTo>
                        <a:pt x="255917" y="266812"/>
                      </a:lnTo>
                      <a:lnTo>
                        <a:pt x="255917" y="269384"/>
                      </a:lnTo>
                      <a:lnTo>
                        <a:pt x="256766" y="269384"/>
                      </a:lnTo>
                      <a:lnTo>
                        <a:pt x="257615" y="268535"/>
                      </a:lnTo>
                      <a:lnTo>
                        <a:pt x="256766" y="265115"/>
                      </a:lnTo>
                      <a:lnTo>
                        <a:pt x="259313" y="264267"/>
                      </a:lnTo>
                      <a:lnTo>
                        <a:pt x="260188" y="265115"/>
                      </a:lnTo>
                      <a:lnTo>
                        <a:pt x="260188" y="262570"/>
                      </a:lnTo>
                      <a:lnTo>
                        <a:pt x="261037" y="261722"/>
                      </a:lnTo>
                      <a:lnTo>
                        <a:pt x="260188" y="259998"/>
                      </a:lnTo>
                      <a:lnTo>
                        <a:pt x="260188" y="257453"/>
                      </a:lnTo>
                      <a:lnTo>
                        <a:pt x="261886" y="256605"/>
                      </a:lnTo>
                      <a:lnTo>
                        <a:pt x="261037" y="255757"/>
                      </a:lnTo>
                      <a:lnTo>
                        <a:pt x="262735" y="254033"/>
                      </a:lnTo>
                      <a:lnTo>
                        <a:pt x="261037" y="253185"/>
                      </a:lnTo>
                      <a:lnTo>
                        <a:pt x="261037" y="252337"/>
                      </a:lnTo>
                      <a:lnTo>
                        <a:pt x="261886" y="251488"/>
                      </a:lnTo>
                      <a:lnTo>
                        <a:pt x="263584" y="252337"/>
                      </a:lnTo>
                      <a:lnTo>
                        <a:pt x="264433" y="250640"/>
                      </a:lnTo>
                      <a:lnTo>
                        <a:pt x="263584" y="249765"/>
                      </a:lnTo>
                      <a:lnTo>
                        <a:pt x="262735" y="249765"/>
                      </a:lnTo>
                      <a:lnTo>
                        <a:pt x="262735" y="248917"/>
                      </a:lnTo>
                      <a:lnTo>
                        <a:pt x="264433" y="248917"/>
                      </a:lnTo>
                      <a:lnTo>
                        <a:pt x="264433" y="248068"/>
                      </a:lnTo>
                      <a:lnTo>
                        <a:pt x="263584" y="247220"/>
                      </a:lnTo>
                      <a:lnTo>
                        <a:pt x="261886" y="247220"/>
                      </a:lnTo>
                      <a:lnTo>
                        <a:pt x="261886" y="245523"/>
                      </a:lnTo>
                      <a:lnTo>
                        <a:pt x="261886" y="244648"/>
                      </a:lnTo>
                      <a:lnTo>
                        <a:pt x="263584" y="243800"/>
                      </a:lnTo>
                      <a:lnTo>
                        <a:pt x="263584" y="242952"/>
                      </a:lnTo>
                      <a:lnTo>
                        <a:pt x="262735" y="242103"/>
                      </a:lnTo>
                      <a:lnTo>
                        <a:pt x="261886" y="240406"/>
                      </a:lnTo>
                      <a:lnTo>
                        <a:pt x="262735" y="240406"/>
                      </a:lnTo>
                      <a:lnTo>
                        <a:pt x="261037" y="238683"/>
                      </a:lnTo>
                      <a:lnTo>
                        <a:pt x="260188" y="238683"/>
                      </a:lnTo>
                      <a:lnTo>
                        <a:pt x="260188" y="237835"/>
                      </a:lnTo>
                      <a:lnTo>
                        <a:pt x="261886" y="236986"/>
                      </a:lnTo>
                      <a:lnTo>
                        <a:pt x="263584" y="236986"/>
                      </a:lnTo>
                      <a:lnTo>
                        <a:pt x="264433" y="237835"/>
                      </a:lnTo>
                      <a:lnTo>
                        <a:pt x="265309" y="236986"/>
                      </a:lnTo>
                      <a:lnTo>
                        <a:pt x="266158" y="236138"/>
                      </a:lnTo>
                      <a:lnTo>
                        <a:pt x="265309" y="236138"/>
                      </a:lnTo>
                      <a:lnTo>
                        <a:pt x="265309" y="235290"/>
                      </a:lnTo>
                      <a:lnTo>
                        <a:pt x="266158" y="234441"/>
                      </a:lnTo>
                      <a:lnTo>
                        <a:pt x="265309" y="233593"/>
                      </a:lnTo>
                      <a:lnTo>
                        <a:pt x="266158" y="233593"/>
                      </a:lnTo>
                      <a:lnTo>
                        <a:pt x="267856" y="234441"/>
                      </a:lnTo>
                      <a:lnTo>
                        <a:pt x="269554" y="233593"/>
                      </a:lnTo>
                      <a:lnTo>
                        <a:pt x="268705" y="232718"/>
                      </a:lnTo>
                      <a:lnTo>
                        <a:pt x="268705" y="231870"/>
                      </a:lnTo>
                      <a:lnTo>
                        <a:pt x="267856" y="231870"/>
                      </a:lnTo>
                      <a:lnTo>
                        <a:pt x="268705" y="231021"/>
                      </a:lnTo>
                      <a:lnTo>
                        <a:pt x="270403" y="231021"/>
                      </a:lnTo>
                      <a:lnTo>
                        <a:pt x="272127" y="232718"/>
                      </a:lnTo>
                      <a:lnTo>
                        <a:pt x="272976" y="231870"/>
                      </a:lnTo>
                      <a:lnTo>
                        <a:pt x="273825" y="231870"/>
                      </a:lnTo>
                      <a:lnTo>
                        <a:pt x="272127" y="231021"/>
                      </a:lnTo>
                      <a:lnTo>
                        <a:pt x="272976" y="231021"/>
                      </a:lnTo>
                      <a:lnTo>
                        <a:pt x="272976" y="230173"/>
                      </a:lnTo>
                      <a:lnTo>
                        <a:pt x="271278" y="231021"/>
                      </a:lnTo>
                      <a:lnTo>
                        <a:pt x="271278" y="230173"/>
                      </a:lnTo>
                      <a:lnTo>
                        <a:pt x="272127" y="230173"/>
                      </a:lnTo>
                      <a:lnTo>
                        <a:pt x="271278" y="229325"/>
                      </a:lnTo>
                      <a:lnTo>
                        <a:pt x="270403" y="229325"/>
                      </a:lnTo>
                      <a:lnTo>
                        <a:pt x="270403" y="228476"/>
                      </a:lnTo>
                      <a:lnTo>
                        <a:pt x="270403" y="225905"/>
                      </a:lnTo>
                      <a:lnTo>
                        <a:pt x="270403" y="225056"/>
                      </a:lnTo>
                      <a:lnTo>
                        <a:pt x="269554" y="225056"/>
                      </a:lnTo>
                      <a:lnTo>
                        <a:pt x="269554" y="225905"/>
                      </a:lnTo>
                      <a:lnTo>
                        <a:pt x="268705" y="226753"/>
                      </a:lnTo>
                      <a:lnTo>
                        <a:pt x="267007" y="227601"/>
                      </a:lnTo>
                      <a:lnTo>
                        <a:pt x="266158" y="225905"/>
                      </a:lnTo>
                      <a:lnTo>
                        <a:pt x="266158" y="224208"/>
                      </a:lnTo>
                      <a:lnTo>
                        <a:pt x="266158" y="222485"/>
                      </a:lnTo>
                      <a:lnTo>
                        <a:pt x="266158" y="220788"/>
                      </a:lnTo>
                      <a:lnTo>
                        <a:pt x="265309" y="220788"/>
                      </a:lnTo>
                      <a:lnTo>
                        <a:pt x="264433" y="221636"/>
                      </a:lnTo>
                      <a:lnTo>
                        <a:pt x="263584" y="219091"/>
                      </a:lnTo>
                      <a:lnTo>
                        <a:pt x="263584" y="218243"/>
                      </a:lnTo>
                      <a:lnTo>
                        <a:pt x="263584" y="217394"/>
                      </a:lnTo>
                      <a:lnTo>
                        <a:pt x="261886" y="218243"/>
                      </a:lnTo>
                      <a:lnTo>
                        <a:pt x="261886" y="217394"/>
                      </a:lnTo>
                      <a:lnTo>
                        <a:pt x="261037" y="215671"/>
                      </a:lnTo>
                      <a:lnTo>
                        <a:pt x="262735" y="213126"/>
                      </a:lnTo>
                      <a:lnTo>
                        <a:pt x="264433" y="212278"/>
                      </a:lnTo>
                      <a:lnTo>
                        <a:pt x="264433" y="211429"/>
                      </a:lnTo>
                      <a:lnTo>
                        <a:pt x="266158" y="212278"/>
                      </a:lnTo>
                      <a:lnTo>
                        <a:pt x="266158" y="211429"/>
                      </a:lnTo>
                      <a:lnTo>
                        <a:pt x="266158" y="210554"/>
                      </a:lnTo>
                      <a:lnTo>
                        <a:pt x="267856" y="209706"/>
                      </a:lnTo>
                      <a:lnTo>
                        <a:pt x="267856" y="208858"/>
                      </a:lnTo>
                      <a:lnTo>
                        <a:pt x="267856" y="207161"/>
                      </a:lnTo>
                      <a:lnTo>
                        <a:pt x="268705" y="206313"/>
                      </a:lnTo>
                      <a:lnTo>
                        <a:pt x="269554" y="206313"/>
                      </a:lnTo>
                      <a:lnTo>
                        <a:pt x="271278" y="209706"/>
                      </a:lnTo>
                      <a:lnTo>
                        <a:pt x="272127" y="208858"/>
                      </a:lnTo>
                      <a:lnTo>
                        <a:pt x="272127" y="205438"/>
                      </a:lnTo>
                      <a:lnTo>
                        <a:pt x="273825" y="204589"/>
                      </a:lnTo>
                      <a:lnTo>
                        <a:pt x="274674" y="204589"/>
                      </a:lnTo>
                      <a:lnTo>
                        <a:pt x="276372" y="204589"/>
                      </a:lnTo>
                      <a:lnTo>
                        <a:pt x="278097" y="203741"/>
                      </a:lnTo>
                      <a:lnTo>
                        <a:pt x="282368" y="202893"/>
                      </a:lnTo>
                      <a:lnTo>
                        <a:pt x="281493" y="199473"/>
                      </a:lnTo>
                      <a:lnTo>
                        <a:pt x="283217" y="198624"/>
                      </a:lnTo>
                      <a:lnTo>
                        <a:pt x="284066" y="198624"/>
                      </a:lnTo>
                      <a:lnTo>
                        <a:pt x="284915" y="196928"/>
                      </a:lnTo>
                      <a:lnTo>
                        <a:pt x="284066" y="196079"/>
                      </a:lnTo>
                      <a:lnTo>
                        <a:pt x="283217" y="195231"/>
                      </a:lnTo>
                      <a:lnTo>
                        <a:pt x="283217" y="193508"/>
                      </a:lnTo>
                      <a:lnTo>
                        <a:pt x="284066" y="192659"/>
                      </a:lnTo>
                      <a:lnTo>
                        <a:pt x="284915" y="192659"/>
                      </a:lnTo>
                      <a:lnTo>
                        <a:pt x="285764" y="193508"/>
                      </a:lnTo>
                      <a:lnTo>
                        <a:pt x="287489" y="193508"/>
                      </a:lnTo>
                      <a:lnTo>
                        <a:pt x="293458" y="191811"/>
                      </a:lnTo>
                      <a:lnTo>
                        <a:pt x="293458" y="190962"/>
                      </a:lnTo>
                      <a:lnTo>
                        <a:pt x="291734" y="190114"/>
                      </a:lnTo>
                      <a:lnTo>
                        <a:pt x="290885" y="189266"/>
                      </a:lnTo>
                      <a:lnTo>
                        <a:pt x="291734" y="187543"/>
                      </a:lnTo>
                      <a:lnTo>
                        <a:pt x="290885" y="185846"/>
                      </a:lnTo>
                      <a:lnTo>
                        <a:pt x="290885" y="184149"/>
                      </a:lnTo>
                      <a:lnTo>
                        <a:pt x="291734" y="182426"/>
                      </a:lnTo>
                      <a:lnTo>
                        <a:pt x="290885" y="182426"/>
                      </a:lnTo>
                      <a:lnTo>
                        <a:pt x="290885" y="181577"/>
                      </a:lnTo>
                      <a:lnTo>
                        <a:pt x="290885" y="179032"/>
                      </a:lnTo>
                      <a:lnTo>
                        <a:pt x="290885" y="176461"/>
                      </a:lnTo>
                      <a:lnTo>
                        <a:pt x="292583" y="174764"/>
                      </a:lnTo>
                      <a:lnTo>
                        <a:pt x="293458" y="173067"/>
                      </a:lnTo>
                      <a:lnTo>
                        <a:pt x="294307" y="171344"/>
                      </a:lnTo>
                      <a:lnTo>
                        <a:pt x="294307" y="170496"/>
                      </a:lnTo>
                      <a:lnTo>
                        <a:pt x="292583" y="169647"/>
                      </a:lnTo>
                      <a:lnTo>
                        <a:pt x="290036" y="173067"/>
                      </a:lnTo>
                      <a:lnTo>
                        <a:pt x="289187" y="173067"/>
                      </a:lnTo>
                      <a:lnTo>
                        <a:pt x="287489" y="172192"/>
                      </a:lnTo>
                      <a:lnTo>
                        <a:pt x="287489" y="171344"/>
                      </a:lnTo>
                      <a:lnTo>
                        <a:pt x="287489" y="169647"/>
                      </a:lnTo>
                      <a:lnTo>
                        <a:pt x="290885" y="167102"/>
                      </a:lnTo>
                      <a:lnTo>
                        <a:pt x="291734" y="166227"/>
                      </a:lnTo>
                      <a:lnTo>
                        <a:pt x="291734" y="164531"/>
                      </a:lnTo>
                      <a:lnTo>
                        <a:pt x="291734" y="161985"/>
                      </a:lnTo>
                      <a:lnTo>
                        <a:pt x="292583" y="161111"/>
                      </a:lnTo>
                      <a:lnTo>
                        <a:pt x="293458" y="156869"/>
                      </a:lnTo>
                      <a:lnTo>
                        <a:pt x="291734" y="155145"/>
                      </a:lnTo>
                      <a:lnTo>
                        <a:pt x="291734" y="154297"/>
                      </a:lnTo>
                      <a:lnTo>
                        <a:pt x="294307" y="153449"/>
                      </a:lnTo>
                      <a:lnTo>
                        <a:pt x="295156" y="155145"/>
                      </a:lnTo>
                      <a:lnTo>
                        <a:pt x="296854" y="156020"/>
                      </a:lnTo>
                      <a:lnTo>
                        <a:pt x="298552" y="155145"/>
                      </a:lnTo>
                      <a:lnTo>
                        <a:pt x="299428" y="152600"/>
                      </a:lnTo>
                      <a:lnTo>
                        <a:pt x="301126" y="152600"/>
                      </a:lnTo>
                      <a:lnTo>
                        <a:pt x="302824" y="151752"/>
                      </a:lnTo>
                      <a:lnTo>
                        <a:pt x="302824" y="150904"/>
                      </a:lnTo>
                      <a:lnTo>
                        <a:pt x="304548" y="147484"/>
                      </a:lnTo>
                      <a:lnTo>
                        <a:pt x="306246" y="145787"/>
                      </a:lnTo>
                      <a:lnTo>
                        <a:pt x="308793" y="144938"/>
                      </a:lnTo>
                      <a:lnTo>
                        <a:pt x="310518" y="143215"/>
                      </a:lnTo>
                      <a:lnTo>
                        <a:pt x="308793" y="142367"/>
                      </a:lnTo>
                      <a:lnTo>
                        <a:pt x="308793" y="141519"/>
                      </a:lnTo>
                      <a:lnTo>
                        <a:pt x="311366" y="138947"/>
                      </a:lnTo>
                      <a:lnTo>
                        <a:pt x="312215" y="138099"/>
                      </a:lnTo>
                      <a:lnTo>
                        <a:pt x="312215" y="135553"/>
                      </a:lnTo>
                      <a:lnTo>
                        <a:pt x="311366" y="133857"/>
                      </a:lnTo>
                      <a:lnTo>
                        <a:pt x="311366" y="131285"/>
                      </a:lnTo>
                      <a:lnTo>
                        <a:pt x="312215" y="129588"/>
                      </a:lnTo>
                      <a:lnTo>
                        <a:pt x="313064" y="128740"/>
                      </a:lnTo>
                      <a:lnTo>
                        <a:pt x="314762" y="126168"/>
                      </a:lnTo>
                      <a:lnTo>
                        <a:pt x="314762" y="123623"/>
                      </a:lnTo>
                      <a:lnTo>
                        <a:pt x="316487" y="119355"/>
                      </a:lnTo>
                      <a:lnTo>
                        <a:pt x="318185" y="111693"/>
                      </a:lnTo>
                      <a:lnTo>
                        <a:pt x="317336" y="108273"/>
                      </a:lnTo>
                      <a:lnTo>
                        <a:pt x="315638" y="108273"/>
                      </a:lnTo>
                      <a:lnTo>
                        <a:pt x="315638" y="107425"/>
                      </a:lnTo>
                      <a:lnTo>
                        <a:pt x="319883" y="101460"/>
                      </a:lnTo>
                      <a:lnTo>
                        <a:pt x="319034" y="99736"/>
                      </a:lnTo>
                      <a:lnTo>
                        <a:pt x="318185" y="98888"/>
                      </a:lnTo>
                      <a:lnTo>
                        <a:pt x="317336" y="97191"/>
                      </a:lnTo>
                      <a:lnTo>
                        <a:pt x="313064" y="96343"/>
                      </a:lnTo>
                      <a:lnTo>
                        <a:pt x="310518" y="97191"/>
                      </a:lnTo>
                      <a:lnTo>
                        <a:pt x="309669" y="97191"/>
                      </a:lnTo>
                      <a:lnTo>
                        <a:pt x="308793" y="96343"/>
                      </a:lnTo>
                      <a:lnTo>
                        <a:pt x="307095" y="98040"/>
                      </a:lnTo>
                      <a:lnTo>
                        <a:pt x="306246" y="97191"/>
                      </a:lnTo>
                      <a:lnTo>
                        <a:pt x="305397" y="92923"/>
                      </a:lnTo>
                      <a:lnTo>
                        <a:pt x="306246" y="89529"/>
                      </a:lnTo>
                      <a:lnTo>
                        <a:pt x="307095" y="88655"/>
                      </a:lnTo>
                      <a:lnTo>
                        <a:pt x="307944" y="87806"/>
                      </a:lnTo>
                      <a:lnTo>
                        <a:pt x="309669" y="87806"/>
                      </a:lnTo>
                      <a:lnTo>
                        <a:pt x="313064" y="87806"/>
                      </a:lnTo>
                      <a:lnTo>
                        <a:pt x="315638" y="86958"/>
                      </a:lnTo>
                      <a:lnTo>
                        <a:pt x="317336" y="87806"/>
                      </a:lnTo>
                      <a:lnTo>
                        <a:pt x="318185" y="87806"/>
                      </a:lnTo>
                      <a:lnTo>
                        <a:pt x="319034" y="87806"/>
                      </a:lnTo>
                      <a:lnTo>
                        <a:pt x="319883" y="86958"/>
                      </a:lnTo>
                      <a:lnTo>
                        <a:pt x="319883" y="86109"/>
                      </a:lnTo>
                      <a:lnTo>
                        <a:pt x="320732" y="85261"/>
                      </a:lnTo>
                      <a:lnTo>
                        <a:pt x="321607" y="85261"/>
                      </a:lnTo>
                      <a:lnTo>
                        <a:pt x="324154" y="84413"/>
                      </a:lnTo>
                      <a:lnTo>
                        <a:pt x="325852" y="82689"/>
                      </a:lnTo>
                      <a:lnTo>
                        <a:pt x="326728" y="80993"/>
                      </a:lnTo>
                      <a:lnTo>
                        <a:pt x="326728" y="79296"/>
                      </a:lnTo>
                      <a:lnTo>
                        <a:pt x="325852" y="78448"/>
                      </a:lnTo>
                      <a:lnTo>
                        <a:pt x="325852" y="77573"/>
                      </a:lnTo>
                      <a:lnTo>
                        <a:pt x="325852" y="75028"/>
                      </a:lnTo>
                      <a:lnTo>
                        <a:pt x="327577" y="72456"/>
                      </a:lnTo>
                      <a:lnTo>
                        <a:pt x="327577" y="71608"/>
                      </a:lnTo>
                      <a:lnTo>
                        <a:pt x="326728" y="70759"/>
                      </a:lnTo>
                      <a:lnTo>
                        <a:pt x="326728" y="69911"/>
                      </a:lnTo>
                      <a:lnTo>
                        <a:pt x="329275" y="69063"/>
                      </a:lnTo>
                      <a:lnTo>
                        <a:pt x="327577" y="61401"/>
                      </a:lnTo>
                      <a:lnTo>
                        <a:pt x="327577" y="59677"/>
                      </a:lnTo>
                      <a:lnTo>
                        <a:pt x="325852" y="57981"/>
                      </a:lnTo>
                      <a:lnTo>
                        <a:pt x="325003" y="57132"/>
                      </a:lnTo>
                      <a:lnTo>
                        <a:pt x="323305" y="55409"/>
                      </a:lnTo>
                      <a:lnTo>
                        <a:pt x="328426" y="51167"/>
                      </a:lnTo>
                      <a:lnTo>
                        <a:pt x="328426" y="50292"/>
                      </a:lnTo>
                      <a:lnTo>
                        <a:pt x="325852" y="48596"/>
                      </a:lnTo>
                      <a:lnTo>
                        <a:pt x="329275" y="46051"/>
                      </a:lnTo>
                      <a:lnTo>
                        <a:pt x="330124" y="42631"/>
                      </a:lnTo>
                      <a:lnTo>
                        <a:pt x="330973" y="41782"/>
                      </a:lnTo>
                      <a:lnTo>
                        <a:pt x="331848" y="39237"/>
                      </a:lnTo>
                      <a:lnTo>
                        <a:pt x="332697" y="37514"/>
                      </a:lnTo>
                      <a:lnTo>
                        <a:pt x="332697" y="36665"/>
                      </a:lnTo>
                      <a:lnTo>
                        <a:pt x="329275" y="37514"/>
                      </a:lnTo>
                      <a:lnTo>
                        <a:pt x="329275" y="36665"/>
                      </a:lnTo>
                      <a:lnTo>
                        <a:pt x="329275" y="34120"/>
                      </a:lnTo>
                      <a:lnTo>
                        <a:pt x="326728" y="34120"/>
                      </a:lnTo>
                      <a:lnTo>
                        <a:pt x="325003" y="29852"/>
                      </a:lnTo>
                      <a:lnTo>
                        <a:pt x="328426" y="26432"/>
                      </a:lnTo>
                      <a:lnTo>
                        <a:pt x="326728" y="23039"/>
                      </a:lnTo>
                      <a:lnTo>
                        <a:pt x="329275" y="20467"/>
                      </a:lnTo>
                      <a:lnTo>
                        <a:pt x="331848" y="19619"/>
                      </a:lnTo>
                      <a:lnTo>
                        <a:pt x="332697" y="19619"/>
                      </a:lnTo>
                      <a:lnTo>
                        <a:pt x="332697" y="20467"/>
                      </a:lnTo>
                      <a:lnTo>
                        <a:pt x="336093" y="19619"/>
                      </a:lnTo>
                      <a:lnTo>
                        <a:pt x="336093" y="14502"/>
                      </a:lnTo>
                      <a:lnTo>
                        <a:pt x="336942" y="13653"/>
                      </a:lnTo>
                      <a:lnTo>
                        <a:pt x="336942" y="15350"/>
                      </a:lnTo>
                      <a:lnTo>
                        <a:pt x="337818" y="14502"/>
                      </a:lnTo>
                      <a:lnTo>
                        <a:pt x="337818" y="12805"/>
                      </a:lnTo>
                      <a:lnTo>
                        <a:pt x="338667" y="11108"/>
                      </a:lnTo>
                      <a:lnTo>
                        <a:pt x="339516" y="11108"/>
                      </a:lnTo>
                      <a:lnTo>
                        <a:pt x="339516" y="11957"/>
                      </a:lnTo>
                      <a:lnTo>
                        <a:pt x="339516" y="13653"/>
                      </a:lnTo>
                      <a:lnTo>
                        <a:pt x="341214" y="16199"/>
                      </a:lnTo>
                      <a:lnTo>
                        <a:pt x="341214" y="15350"/>
                      </a:lnTo>
                      <a:lnTo>
                        <a:pt x="340365" y="13653"/>
                      </a:lnTo>
                      <a:lnTo>
                        <a:pt x="340365" y="11108"/>
                      </a:lnTo>
                      <a:lnTo>
                        <a:pt x="340365" y="9385"/>
                      </a:lnTo>
                      <a:lnTo>
                        <a:pt x="341214" y="7688"/>
                      </a:lnTo>
                      <a:lnTo>
                        <a:pt x="342063" y="7688"/>
                      </a:lnTo>
                      <a:lnTo>
                        <a:pt x="343787" y="4268"/>
                      </a:lnTo>
                      <a:lnTo>
                        <a:pt x="343787" y="5117"/>
                      </a:lnTo>
                      <a:lnTo>
                        <a:pt x="343787" y="3420"/>
                      </a:lnTo>
                      <a:lnTo>
                        <a:pt x="343787" y="2572"/>
                      </a:lnTo>
                      <a:lnTo>
                        <a:pt x="344636" y="2572"/>
                      </a:lnTo>
                      <a:lnTo>
                        <a:pt x="345485" y="3420"/>
                      </a:lnTo>
                      <a:lnTo>
                        <a:pt x="345485" y="5117"/>
                      </a:lnTo>
                      <a:lnTo>
                        <a:pt x="346334" y="5117"/>
                      </a:lnTo>
                      <a:lnTo>
                        <a:pt x="346334" y="1723"/>
                      </a:lnTo>
                      <a:lnTo>
                        <a:pt x="346334" y="875"/>
                      </a:lnTo>
                      <a:lnTo>
                        <a:pt x="347183" y="1723"/>
                      </a:lnTo>
                      <a:lnTo>
                        <a:pt x="347183" y="0"/>
                      </a:lnTo>
                      <a:lnTo>
                        <a:pt x="350606" y="0"/>
                      </a:lnTo>
                      <a:lnTo>
                        <a:pt x="350606" y="1723"/>
                      </a:lnTo>
                      <a:lnTo>
                        <a:pt x="348908" y="1723"/>
                      </a:lnTo>
                      <a:lnTo>
                        <a:pt x="348908" y="2572"/>
                      </a:lnTo>
                      <a:lnTo>
                        <a:pt x="349757" y="1723"/>
                      </a:lnTo>
                      <a:lnTo>
                        <a:pt x="350606" y="2572"/>
                      </a:lnTo>
                      <a:lnTo>
                        <a:pt x="350606" y="4268"/>
                      </a:lnTo>
                      <a:lnTo>
                        <a:pt x="351455" y="4268"/>
                      </a:lnTo>
                      <a:lnTo>
                        <a:pt x="351455" y="5117"/>
                      </a:lnTo>
                      <a:lnTo>
                        <a:pt x="349757" y="5992"/>
                      </a:lnTo>
                      <a:lnTo>
                        <a:pt x="349757" y="5117"/>
                      </a:lnTo>
                      <a:lnTo>
                        <a:pt x="348032" y="5117"/>
                      </a:lnTo>
                      <a:lnTo>
                        <a:pt x="347183" y="5117"/>
                      </a:lnTo>
                      <a:lnTo>
                        <a:pt x="349757" y="5117"/>
                      </a:lnTo>
                      <a:lnTo>
                        <a:pt x="349757" y="7688"/>
                      </a:lnTo>
                      <a:lnTo>
                        <a:pt x="348908" y="7688"/>
                      </a:lnTo>
                      <a:lnTo>
                        <a:pt x="348032" y="9385"/>
                      </a:lnTo>
                      <a:lnTo>
                        <a:pt x="348908" y="8537"/>
                      </a:lnTo>
                      <a:lnTo>
                        <a:pt x="350606" y="7688"/>
                      </a:lnTo>
                      <a:lnTo>
                        <a:pt x="351455" y="7688"/>
                      </a:lnTo>
                      <a:lnTo>
                        <a:pt x="351455" y="6840"/>
                      </a:lnTo>
                      <a:lnTo>
                        <a:pt x="351455" y="7688"/>
                      </a:lnTo>
                      <a:lnTo>
                        <a:pt x="351455" y="10233"/>
                      </a:lnTo>
                      <a:lnTo>
                        <a:pt x="351455" y="11108"/>
                      </a:lnTo>
                      <a:lnTo>
                        <a:pt x="348908" y="11108"/>
                      </a:lnTo>
                      <a:lnTo>
                        <a:pt x="347183" y="11957"/>
                      </a:lnTo>
                      <a:lnTo>
                        <a:pt x="348032" y="12805"/>
                      </a:lnTo>
                      <a:lnTo>
                        <a:pt x="347183" y="13653"/>
                      </a:lnTo>
                      <a:lnTo>
                        <a:pt x="346334" y="14502"/>
                      </a:lnTo>
                      <a:lnTo>
                        <a:pt x="348032" y="13653"/>
                      </a:lnTo>
                      <a:lnTo>
                        <a:pt x="348032" y="14502"/>
                      </a:lnTo>
                      <a:lnTo>
                        <a:pt x="348032" y="15350"/>
                      </a:lnTo>
                      <a:lnTo>
                        <a:pt x="348908" y="14502"/>
                      </a:lnTo>
                      <a:lnTo>
                        <a:pt x="348032" y="13653"/>
                      </a:lnTo>
                      <a:lnTo>
                        <a:pt x="348908" y="11957"/>
                      </a:lnTo>
                      <a:lnTo>
                        <a:pt x="350606" y="11957"/>
                      </a:lnTo>
                      <a:lnTo>
                        <a:pt x="350606" y="12805"/>
                      </a:lnTo>
                      <a:lnTo>
                        <a:pt x="351455" y="11957"/>
                      </a:lnTo>
                      <a:lnTo>
                        <a:pt x="353153" y="11957"/>
                      </a:lnTo>
                      <a:lnTo>
                        <a:pt x="352304" y="13653"/>
                      </a:lnTo>
                      <a:lnTo>
                        <a:pt x="352304" y="14502"/>
                      </a:lnTo>
                      <a:lnTo>
                        <a:pt x="353153" y="14502"/>
                      </a:lnTo>
                      <a:lnTo>
                        <a:pt x="352304" y="16199"/>
                      </a:lnTo>
                      <a:lnTo>
                        <a:pt x="352304" y="18770"/>
                      </a:lnTo>
                      <a:lnTo>
                        <a:pt x="351455" y="19619"/>
                      </a:lnTo>
                      <a:lnTo>
                        <a:pt x="352304" y="20467"/>
                      </a:lnTo>
                      <a:lnTo>
                        <a:pt x="351455" y="23887"/>
                      </a:lnTo>
                      <a:lnTo>
                        <a:pt x="352304" y="24735"/>
                      </a:lnTo>
                      <a:lnTo>
                        <a:pt x="353153" y="23887"/>
                      </a:lnTo>
                      <a:lnTo>
                        <a:pt x="354028" y="19619"/>
                      </a:lnTo>
                      <a:lnTo>
                        <a:pt x="354028" y="18770"/>
                      </a:lnTo>
                      <a:lnTo>
                        <a:pt x="357424" y="11957"/>
                      </a:lnTo>
                      <a:lnTo>
                        <a:pt x="358273" y="12805"/>
                      </a:lnTo>
                      <a:lnTo>
                        <a:pt x="357424" y="11957"/>
                      </a:lnTo>
                      <a:lnTo>
                        <a:pt x="359122" y="8537"/>
                      </a:lnTo>
                      <a:lnTo>
                        <a:pt x="359998" y="8537"/>
                      </a:lnTo>
                      <a:lnTo>
                        <a:pt x="359998" y="7688"/>
                      </a:lnTo>
                      <a:lnTo>
                        <a:pt x="361696" y="6840"/>
                      </a:lnTo>
                      <a:lnTo>
                        <a:pt x="360847" y="6840"/>
                      </a:lnTo>
                      <a:lnTo>
                        <a:pt x="359998" y="6840"/>
                      </a:lnTo>
                      <a:lnTo>
                        <a:pt x="359998" y="5992"/>
                      </a:lnTo>
                      <a:lnTo>
                        <a:pt x="362545" y="3420"/>
                      </a:lnTo>
                      <a:lnTo>
                        <a:pt x="363394" y="3420"/>
                      </a:lnTo>
                      <a:lnTo>
                        <a:pt x="362545" y="2572"/>
                      </a:lnTo>
                      <a:lnTo>
                        <a:pt x="361696" y="1723"/>
                      </a:lnTo>
                      <a:lnTo>
                        <a:pt x="362545" y="875"/>
                      </a:lnTo>
                      <a:lnTo>
                        <a:pt x="365092" y="0"/>
                      </a:lnTo>
                      <a:lnTo>
                        <a:pt x="364243" y="0"/>
                      </a:lnTo>
                      <a:lnTo>
                        <a:pt x="365092" y="0"/>
                      </a:lnTo>
                      <a:lnTo>
                        <a:pt x="365967" y="0"/>
                      </a:lnTo>
                      <a:lnTo>
                        <a:pt x="365092" y="0"/>
                      </a:lnTo>
                      <a:lnTo>
                        <a:pt x="365967" y="875"/>
                      </a:lnTo>
                      <a:lnTo>
                        <a:pt x="366816" y="5117"/>
                      </a:lnTo>
                      <a:lnTo>
                        <a:pt x="365967" y="6840"/>
                      </a:lnTo>
                      <a:lnTo>
                        <a:pt x="365967" y="5992"/>
                      </a:lnTo>
                      <a:lnTo>
                        <a:pt x="365967" y="6840"/>
                      </a:lnTo>
                      <a:lnTo>
                        <a:pt x="364243" y="8537"/>
                      </a:lnTo>
                      <a:lnTo>
                        <a:pt x="364243" y="9385"/>
                      </a:lnTo>
                      <a:lnTo>
                        <a:pt x="364243" y="10233"/>
                      </a:lnTo>
                      <a:lnTo>
                        <a:pt x="360847" y="11108"/>
                      </a:lnTo>
                      <a:lnTo>
                        <a:pt x="360847" y="11957"/>
                      </a:lnTo>
                      <a:lnTo>
                        <a:pt x="357424" y="15350"/>
                      </a:lnTo>
                      <a:lnTo>
                        <a:pt x="357424" y="16199"/>
                      </a:lnTo>
                      <a:lnTo>
                        <a:pt x="356575" y="17073"/>
                      </a:lnTo>
                      <a:lnTo>
                        <a:pt x="357424" y="17073"/>
                      </a:lnTo>
                      <a:lnTo>
                        <a:pt x="358273" y="17073"/>
                      </a:lnTo>
                      <a:lnTo>
                        <a:pt x="357424" y="18770"/>
                      </a:lnTo>
                      <a:lnTo>
                        <a:pt x="356575" y="18770"/>
                      </a:lnTo>
                      <a:lnTo>
                        <a:pt x="356575" y="19619"/>
                      </a:lnTo>
                      <a:lnTo>
                        <a:pt x="358273" y="18770"/>
                      </a:lnTo>
                      <a:lnTo>
                        <a:pt x="358273" y="16199"/>
                      </a:lnTo>
                      <a:lnTo>
                        <a:pt x="359998" y="13653"/>
                      </a:lnTo>
                      <a:lnTo>
                        <a:pt x="361696" y="12805"/>
                      </a:lnTo>
                      <a:lnTo>
                        <a:pt x="362545" y="12805"/>
                      </a:lnTo>
                      <a:lnTo>
                        <a:pt x="363394" y="13653"/>
                      </a:lnTo>
                      <a:lnTo>
                        <a:pt x="363394" y="14502"/>
                      </a:lnTo>
                      <a:lnTo>
                        <a:pt x="362545" y="15350"/>
                      </a:lnTo>
                      <a:lnTo>
                        <a:pt x="361696" y="15350"/>
                      </a:lnTo>
                      <a:lnTo>
                        <a:pt x="360847" y="16199"/>
                      </a:lnTo>
                      <a:lnTo>
                        <a:pt x="361696" y="16199"/>
                      </a:lnTo>
                      <a:lnTo>
                        <a:pt x="361696" y="17073"/>
                      </a:lnTo>
                      <a:lnTo>
                        <a:pt x="359998" y="17073"/>
                      </a:lnTo>
                      <a:lnTo>
                        <a:pt x="359998" y="17922"/>
                      </a:lnTo>
                      <a:lnTo>
                        <a:pt x="361696" y="17073"/>
                      </a:lnTo>
                      <a:lnTo>
                        <a:pt x="362545" y="16199"/>
                      </a:lnTo>
                      <a:lnTo>
                        <a:pt x="363394" y="15350"/>
                      </a:lnTo>
                      <a:lnTo>
                        <a:pt x="363394" y="16199"/>
                      </a:lnTo>
                      <a:lnTo>
                        <a:pt x="361696" y="18770"/>
                      </a:lnTo>
                      <a:lnTo>
                        <a:pt x="363394" y="17922"/>
                      </a:lnTo>
                      <a:lnTo>
                        <a:pt x="362545" y="19619"/>
                      </a:lnTo>
                      <a:lnTo>
                        <a:pt x="361696" y="20467"/>
                      </a:lnTo>
                      <a:lnTo>
                        <a:pt x="360847" y="21315"/>
                      </a:lnTo>
                      <a:lnTo>
                        <a:pt x="359122" y="23039"/>
                      </a:lnTo>
                      <a:lnTo>
                        <a:pt x="357424" y="23039"/>
                      </a:lnTo>
                      <a:lnTo>
                        <a:pt x="359122" y="23887"/>
                      </a:lnTo>
                      <a:lnTo>
                        <a:pt x="359122" y="24735"/>
                      </a:lnTo>
                      <a:lnTo>
                        <a:pt x="357424" y="24735"/>
                      </a:lnTo>
                      <a:lnTo>
                        <a:pt x="356575" y="24735"/>
                      </a:lnTo>
                      <a:lnTo>
                        <a:pt x="357424" y="24735"/>
                      </a:lnTo>
                      <a:lnTo>
                        <a:pt x="358273" y="24735"/>
                      </a:lnTo>
                      <a:lnTo>
                        <a:pt x="357424" y="26432"/>
                      </a:lnTo>
                      <a:lnTo>
                        <a:pt x="358273" y="27280"/>
                      </a:lnTo>
                      <a:lnTo>
                        <a:pt x="358273" y="26432"/>
                      </a:lnTo>
                      <a:lnTo>
                        <a:pt x="358273" y="25584"/>
                      </a:lnTo>
                      <a:lnTo>
                        <a:pt x="359122" y="24735"/>
                      </a:lnTo>
                      <a:lnTo>
                        <a:pt x="359122" y="23887"/>
                      </a:lnTo>
                      <a:lnTo>
                        <a:pt x="359998" y="23039"/>
                      </a:lnTo>
                      <a:lnTo>
                        <a:pt x="362545" y="23039"/>
                      </a:lnTo>
                      <a:lnTo>
                        <a:pt x="365092" y="21315"/>
                      </a:lnTo>
                      <a:lnTo>
                        <a:pt x="365092" y="22164"/>
                      </a:lnTo>
                      <a:lnTo>
                        <a:pt x="362545" y="23887"/>
                      </a:lnTo>
                      <a:lnTo>
                        <a:pt x="362545" y="25584"/>
                      </a:lnTo>
                      <a:lnTo>
                        <a:pt x="363394" y="24735"/>
                      </a:lnTo>
                      <a:lnTo>
                        <a:pt x="365092" y="22164"/>
                      </a:lnTo>
                      <a:lnTo>
                        <a:pt x="365092" y="23887"/>
                      </a:lnTo>
                      <a:lnTo>
                        <a:pt x="360847" y="27280"/>
                      </a:lnTo>
                      <a:lnTo>
                        <a:pt x="360847" y="28129"/>
                      </a:lnTo>
                      <a:lnTo>
                        <a:pt x="364243" y="28129"/>
                      </a:lnTo>
                      <a:lnTo>
                        <a:pt x="363394" y="29004"/>
                      </a:lnTo>
                      <a:lnTo>
                        <a:pt x="362545" y="29852"/>
                      </a:lnTo>
                      <a:lnTo>
                        <a:pt x="363394" y="30700"/>
                      </a:lnTo>
                      <a:lnTo>
                        <a:pt x="363394" y="29004"/>
                      </a:lnTo>
                      <a:lnTo>
                        <a:pt x="364243" y="28129"/>
                      </a:lnTo>
                      <a:lnTo>
                        <a:pt x="365967" y="23887"/>
                      </a:lnTo>
                      <a:lnTo>
                        <a:pt x="366816" y="19619"/>
                      </a:lnTo>
                      <a:lnTo>
                        <a:pt x="366816" y="18770"/>
                      </a:lnTo>
                      <a:lnTo>
                        <a:pt x="368514" y="20467"/>
                      </a:lnTo>
                      <a:lnTo>
                        <a:pt x="369363" y="22164"/>
                      </a:lnTo>
                      <a:lnTo>
                        <a:pt x="368514" y="24735"/>
                      </a:lnTo>
                      <a:lnTo>
                        <a:pt x="367665" y="26432"/>
                      </a:lnTo>
                      <a:lnTo>
                        <a:pt x="369363" y="22164"/>
                      </a:lnTo>
                      <a:lnTo>
                        <a:pt x="367665" y="17073"/>
                      </a:lnTo>
                      <a:lnTo>
                        <a:pt x="369363" y="15350"/>
                      </a:lnTo>
                      <a:lnTo>
                        <a:pt x="371088" y="14502"/>
                      </a:lnTo>
                      <a:lnTo>
                        <a:pt x="371937" y="15350"/>
                      </a:lnTo>
                      <a:lnTo>
                        <a:pt x="371937" y="16199"/>
                      </a:lnTo>
                      <a:lnTo>
                        <a:pt x="372785" y="15350"/>
                      </a:lnTo>
                      <a:lnTo>
                        <a:pt x="371937" y="17073"/>
                      </a:lnTo>
                      <a:lnTo>
                        <a:pt x="371088" y="17922"/>
                      </a:lnTo>
                      <a:lnTo>
                        <a:pt x="370212" y="20467"/>
                      </a:lnTo>
                      <a:lnTo>
                        <a:pt x="370212" y="21315"/>
                      </a:lnTo>
                      <a:lnTo>
                        <a:pt x="371937" y="23039"/>
                      </a:lnTo>
                      <a:lnTo>
                        <a:pt x="369098" y="27280"/>
                      </a:lnTo>
                      <a:lnTo>
                        <a:pt x="369363" y="27280"/>
                      </a:lnTo>
                      <a:lnTo>
                        <a:pt x="369363" y="27943"/>
                      </a:lnTo>
                      <a:lnTo>
                        <a:pt x="370212" y="27280"/>
                      </a:lnTo>
                      <a:lnTo>
                        <a:pt x="370212" y="26432"/>
                      </a:lnTo>
                      <a:lnTo>
                        <a:pt x="371088" y="26432"/>
                      </a:lnTo>
                      <a:lnTo>
                        <a:pt x="371937" y="26432"/>
                      </a:lnTo>
                      <a:lnTo>
                        <a:pt x="371088" y="25584"/>
                      </a:lnTo>
                      <a:lnTo>
                        <a:pt x="371937" y="23887"/>
                      </a:lnTo>
                      <a:lnTo>
                        <a:pt x="372785" y="24735"/>
                      </a:lnTo>
                      <a:lnTo>
                        <a:pt x="371937" y="26432"/>
                      </a:lnTo>
                      <a:lnTo>
                        <a:pt x="372785" y="26432"/>
                      </a:lnTo>
                      <a:lnTo>
                        <a:pt x="373634" y="28129"/>
                      </a:lnTo>
                      <a:lnTo>
                        <a:pt x="371088" y="29852"/>
                      </a:lnTo>
                      <a:lnTo>
                        <a:pt x="369363" y="29004"/>
                      </a:lnTo>
                      <a:lnTo>
                        <a:pt x="369363" y="29852"/>
                      </a:lnTo>
                      <a:lnTo>
                        <a:pt x="370212" y="29004"/>
                      </a:lnTo>
                      <a:lnTo>
                        <a:pt x="371937" y="29852"/>
                      </a:lnTo>
                      <a:lnTo>
                        <a:pt x="373634" y="29004"/>
                      </a:lnTo>
                      <a:lnTo>
                        <a:pt x="373634" y="29852"/>
                      </a:lnTo>
                      <a:lnTo>
                        <a:pt x="374483" y="29004"/>
                      </a:lnTo>
                      <a:lnTo>
                        <a:pt x="373634" y="29004"/>
                      </a:lnTo>
                      <a:lnTo>
                        <a:pt x="372785" y="25584"/>
                      </a:lnTo>
                      <a:lnTo>
                        <a:pt x="374483" y="22164"/>
                      </a:lnTo>
                      <a:lnTo>
                        <a:pt x="375332" y="18770"/>
                      </a:lnTo>
                      <a:lnTo>
                        <a:pt x="375332" y="17922"/>
                      </a:lnTo>
                      <a:lnTo>
                        <a:pt x="376181" y="17922"/>
                      </a:lnTo>
                      <a:lnTo>
                        <a:pt x="376181" y="18770"/>
                      </a:lnTo>
                      <a:lnTo>
                        <a:pt x="376181" y="19619"/>
                      </a:lnTo>
                      <a:lnTo>
                        <a:pt x="377906" y="16199"/>
                      </a:lnTo>
                      <a:lnTo>
                        <a:pt x="377906" y="14502"/>
                      </a:lnTo>
                      <a:lnTo>
                        <a:pt x="378755" y="14502"/>
                      </a:lnTo>
                      <a:lnTo>
                        <a:pt x="378755" y="13653"/>
                      </a:lnTo>
                      <a:lnTo>
                        <a:pt x="379604" y="12805"/>
                      </a:lnTo>
                      <a:lnTo>
                        <a:pt x="380453" y="11957"/>
                      </a:lnTo>
                      <a:lnTo>
                        <a:pt x="378755" y="11108"/>
                      </a:lnTo>
                      <a:lnTo>
                        <a:pt x="382177" y="10233"/>
                      </a:lnTo>
                      <a:lnTo>
                        <a:pt x="384724" y="10233"/>
                      </a:lnTo>
                      <a:lnTo>
                        <a:pt x="385573" y="11108"/>
                      </a:lnTo>
                      <a:lnTo>
                        <a:pt x="386422" y="11957"/>
                      </a:lnTo>
                      <a:lnTo>
                        <a:pt x="386422" y="12805"/>
                      </a:lnTo>
                      <a:lnTo>
                        <a:pt x="385573" y="12805"/>
                      </a:lnTo>
                      <a:lnTo>
                        <a:pt x="384724" y="14502"/>
                      </a:lnTo>
                      <a:lnTo>
                        <a:pt x="384724" y="13653"/>
                      </a:lnTo>
                      <a:lnTo>
                        <a:pt x="384724" y="14502"/>
                      </a:lnTo>
                      <a:lnTo>
                        <a:pt x="383875" y="14502"/>
                      </a:lnTo>
                      <a:lnTo>
                        <a:pt x="383875" y="15350"/>
                      </a:lnTo>
                      <a:lnTo>
                        <a:pt x="382177" y="17073"/>
                      </a:lnTo>
                      <a:lnTo>
                        <a:pt x="381302" y="18770"/>
                      </a:lnTo>
                      <a:lnTo>
                        <a:pt x="380453" y="19619"/>
                      </a:lnTo>
                      <a:lnTo>
                        <a:pt x="380453" y="21315"/>
                      </a:lnTo>
                      <a:lnTo>
                        <a:pt x="379604" y="21315"/>
                      </a:lnTo>
                      <a:lnTo>
                        <a:pt x="380453" y="23039"/>
                      </a:lnTo>
                      <a:lnTo>
                        <a:pt x="378755" y="24735"/>
                      </a:lnTo>
                      <a:lnTo>
                        <a:pt x="377906" y="24735"/>
                      </a:lnTo>
                      <a:lnTo>
                        <a:pt x="378755" y="24735"/>
                      </a:lnTo>
                      <a:lnTo>
                        <a:pt x="379604" y="23887"/>
                      </a:lnTo>
                      <a:lnTo>
                        <a:pt x="381302" y="23887"/>
                      </a:lnTo>
                      <a:lnTo>
                        <a:pt x="382177" y="26432"/>
                      </a:lnTo>
                      <a:lnTo>
                        <a:pt x="383875" y="29004"/>
                      </a:lnTo>
                      <a:lnTo>
                        <a:pt x="383875" y="30700"/>
                      </a:lnTo>
                      <a:lnTo>
                        <a:pt x="383026" y="32397"/>
                      </a:lnTo>
                      <a:lnTo>
                        <a:pt x="383875" y="34120"/>
                      </a:lnTo>
                      <a:lnTo>
                        <a:pt x="381302" y="34120"/>
                      </a:lnTo>
                      <a:lnTo>
                        <a:pt x="380453" y="35817"/>
                      </a:lnTo>
                      <a:lnTo>
                        <a:pt x="379604" y="38362"/>
                      </a:lnTo>
                      <a:lnTo>
                        <a:pt x="380453" y="39237"/>
                      </a:lnTo>
                      <a:lnTo>
                        <a:pt x="380453" y="38362"/>
                      </a:lnTo>
                      <a:lnTo>
                        <a:pt x="381302" y="36665"/>
                      </a:lnTo>
                      <a:lnTo>
                        <a:pt x="381302" y="34969"/>
                      </a:lnTo>
                      <a:lnTo>
                        <a:pt x="382177" y="34969"/>
                      </a:lnTo>
                      <a:lnTo>
                        <a:pt x="383026" y="34969"/>
                      </a:lnTo>
                      <a:lnTo>
                        <a:pt x="383875" y="34120"/>
                      </a:lnTo>
                      <a:lnTo>
                        <a:pt x="384724" y="34969"/>
                      </a:lnTo>
                      <a:lnTo>
                        <a:pt x="384724" y="37514"/>
                      </a:lnTo>
                      <a:lnTo>
                        <a:pt x="386422" y="38362"/>
                      </a:lnTo>
                      <a:lnTo>
                        <a:pt x="383026" y="40085"/>
                      </a:lnTo>
                      <a:lnTo>
                        <a:pt x="382177" y="40934"/>
                      </a:lnTo>
                      <a:lnTo>
                        <a:pt x="381302" y="40934"/>
                      </a:lnTo>
                      <a:lnTo>
                        <a:pt x="381302" y="42631"/>
                      </a:lnTo>
                      <a:lnTo>
                        <a:pt x="379604" y="42631"/>
                      </a:lnTo>
                      <a:lnTo>
                        <a:pt x="378755" y="43479"/>
                      </a:lnTo>
                      <a:lnTo>
                        <a:pt x="377057" y="41782"/>
                      </a:lnTo>
                      <a:lnTo>
                        <a:pt x="377906" y="41782"/>
                      </a:lnTo>
                      <a:lnTo>
                        <a:pt x="377057" y="42631"/>
                      </a:lnTo>
                      <a:lnTo>
                        <a:pt x="377906" y="42631"/>
                      </a:lnTo>
                      <a:lnTo>
                        <a:pt x="378755" y="43479"/>
                      </a:lnTo>
                      <a:lnTo>
                        <a:pt x="379604" y="42631"/>
                      </a:lnTo>
                      <a:lnTo>
                        <a:pt x="381302" y="42631"/>
                      </a:lnTo>
                      <a:lnTo>
                        <a:pt x="382177" y="41782"/>
                      </a:lnTo>
                      <a:lnTo>
                        <a:pt x="383875" y="40085"/>
                      </a:lnTo>
                      <a:lnTo>
                        <a:pt x="386422" y="39237"/>
                      </a:lnTo>
                      <a:lnTo>
                        <a:pt x="387271" y="38362"/>
                      </a:lnTo>
                      <a:lnTo>
                        <a:pt x="386422" y="37514"/>
                      </a:lnTo>
                      <a:lnTo>
                        <a:pt x="385573" y="36665"/>
                      </a:lnTo>
                      <a:lnTo>
                        <a:pt x="385573" y="35817"/>
                      </a:lnTo>
                      <a:lnTo>
                        <a:pt x="386422" y="34969"/>
                      </a:lnTo>
                      <a:lnTo>
                        <a:pt x="387271" y="34120"/>
                      </a:lnTo>
                      <a:lnTo>
                        <a:pt x="386422" y="32397"/>
                      </a:lnTo>
                      <a:lnTo>
                        <a:pt x="386422" y="34120"/>
                      </a:lnTo>
                      <a:lnTo>
                        <a:pt x="385573" y="34969"/>
                      </a:lnTo>
                      <a:lnTo>
                        <a:pt x="385573" y="34120"/>
                      </a:lnTo>
                      <a:lnTo>
                        <a:pt x="384724" y="33245"/>
                      </a:lnTo>
                      <a:lnTo>
                        <a:pt x="384724" y="31549"/>
                      </a:lnTo>
                      <a:lnTo>
                        <a:pt x="385573" y="32397"/>
                      </a:lnTo>
                      <a:lnTo>
                        <a:pt x="386422" y="32397"/>
                      </a:lnTo>
                      <a:lnTo>
                        <a:pt x="385573" y="31549"/>
                      </a:lnTo>
                      <a:lnTo>
                        <a:pt x="385573" y="29004"/>
                      </a:lnTo>
                      <a:lnTo>
                        <a:pt x="388996" y="26432"/>
                      </a:lnTo>
                      <a:lnTo>
                        <a:pt x="389845" y="29004"/>
                      </a:lnTo>
                      <a:lnTo>
                        <a:pt x="389845" y="28129"/>
                      </a:lnTo>
                      <a:lnTo>
                        <a:pt x="391543" y="25584"/>
                      </a:lnTo>
                      <a:lnTo>
                        <a:pt x="390694" y="25584"/>
                      </a:lnTo>
                      <a:lnTo>
                        <a:pt x="390694" y="26432"/>
                      </a:lnTo>
                      <a:lnTo>
                        <a:pt x="389845" y="26432"/>
                      </a:lnTo>
                      <a:lnTo>
                        <a:pt x="389845" y="25584"/>
                      </a:lnTo>
                      <a:lnTo>
                        <a:pt x="390694" y="25584"/>
                      </a:lnTo>
                      <a:lnTo>
                        <a:pt x="391543" y="25584"/>
                      </a:lnTo>
                      <a:lnTo>
                        <a:pt x="391543" y="20467"/>
                      </a:lnTo>
                      <a:lnTo>
                        <a:pt x="391543" y="17073"/>
                      </a:lnTo>
                      <a:lnTo>
                        <a:pt x="392392" y="14502"/>
                      </a:lnTo>
                      <a:lnTo>
                        <a:pt x="392392" y="12805"/>
                      </a:lnTo>
                      <a:lnTo>
                        <a:pt x="393267" y="11108"/>
                      </a:lnTo>
                      <a:lnTo>
                        <a:pt x="394116" y="11957"/>
                      </a:lnTo>
                      <a:lnTo>
                        <a:pt x="394116" y="11108"/>
                      </a:lnTo>
                      <a:lnTo>
                        <a:pt x="394116" y="10233"/>
                      </a:lnTo>
                      <a:lnTo>
                        <a:pt x="392392" y="10233"/>
                      </a:lnTo>
                      <a:lnTo>
                        <a:pt x="393267" y="9385"/>
                      </a:lnTo>
                      <a:lnTo>
                        <a:pt x="394116" y="8537"/>
                      </a:lnTo>
                      <a:lnTo>
                        <a:pt x="394965" y="10233"/>
                      </a:lnTo>
                      <a:lnTo>
                        <a:pt x="395814" y="10233"/>
                      </a:lnTo>
                      <a:lnTo>
                        <a:pt x="395814" y="11957"/>
                      </a:lnTo>
                      <a:lnTo>
                        <a:pt x="395814" y="15350"/>
                      </a:lnTo>
                      <a:lnTo>
                        <a:pt x="395814" y="16199"/>
                      </a:lnTo>
                      <a:lnTo>
                        <a:pt x="394965" y="17073"/>
                      </a:lnTo>
                      <a:lnTo>
                        <a:pt x="394965" y="16199"/>
                      </a:lnTo>
                      <a:lnTo>
                        <a:pt x="393267" y="18770"/>
                      </a:lnTo>
                      <a:lnTo>
                        <a:pt x="392392" y="22164"/>
                      </a:lnTo>
                      <a:lnTo>
                        <a:pt x="392392" y="23887"/>
                      </a:lnTo>
                      <a:lnTo>
                        <a:pt x="393267" y="23887"/>
                      </a:lnTo>
                      <a:lnTo>
                        <a:pt x="393267" y="24735"/>
                      </a:lnTo>
                      <a:lnTo>
                        <a:pt x="393267" y="26432"/>
                      </a:lnTo>
                      <a:lnTo>
                        <a:pt x="393267" y="27280"/>
                      </a:lnTo>
                      <a:lnTo>
                        <a:pt x="391543" y="29004"/>
                      </a:lnTo>
                      <a:lnTo>
                        <a:pt x="391543" y="31549"/>
                      </a:lnTo>
                      <a:lnTo>
                        <a:pt x="391543" y="32397"/>
                      </a:lnTo>
                      <a:lnTo>
                        <a:pt x="391543" y="33245"/>
                      </a:lnTo>
                      <a:lnTo>
                        <a:pt x="391543" y="34120"/>
                      </a:lnTo>
                      <a:lnTo>
                        <a:pt x="391543" y="34969"/>
                      </a:lnTo>
                      <a:lnTo>
                        <a:pt x="390694" y="34120"/>
                      </a:lnTo>
                      <a:lnTo>
                        <a:pt x="391543" y="36665"/>
                      </a:lnTo>
                      <a:lnTo>
                        <a:pt x="392392" y="36665"/>
                      </a:lnTo>
                      <a:lnTo>
                        <a:pt x="392392" y="34969"/>
                      </a:lnTo>
                      <a:lnTo>
                        <a:pt x="392392" y="34120"/>
                      </a:lnTo>
                      <a:lnTo>
                        <a:pt x="392392" y="34969"/>
                      </a:lnTo>
                      <a:lnTo>
                        <a:pt x="393267" y="35817"/>
                      </a:lnTo>
                      <a:lnTo>
                        <a:pt x="392392" y="37514"/>
                      </a:lnTo>
                      <a:lnTo>
                        <a:pt x="392392" y="39237"/>
                      </a:lnTo>
                      <a:lnTo>
                        <a:pt x="390694" y="40085"/>
                      </a:lnTo>
                      <a:lnTo>
                        <a:pt x="391543" y="40934"/>
                      </a:lnTo>
                      <a:lnTo>
                        <a:pt x="390694" y="40934"/>
                      </a:lnTo>
                      <a:lnTo>
                        <a:pt x="389845" y="40934"/>
                      </a:lnTo>
                      <a:lnTo>
                        <a:pt x="388996" y="40934"/>
                      </a:lnTo>
                      <a:lnTo>
                        <a:pt x="389845" y="40934"/>
                      </a:lnTo>
                      <a:lnTo>
                        <a:pt x="389845" y="40191"/>
                      </a:lnTo>
                      <a:lnTo>
                        <a:pt x="383875" y="40934"/>
                      </a:lnTo>
                      <a:lnTo>
                        <a:pt x="383875" y="40085"/>
                      </a:lnTo>
                      <a:lnTo>
                        <a:pt x="383026" y="44327"/>
                      </a:lnTo>
                      <a:lnTo>
                        <a:pt x="381302" y="46051"/>
                      </a:lnTo>
                      <a:lnTo>
                        <a:pt x="380453" y="47747"/>
                      </a:lnTo>
                      <a:lnTo>
                        <a:pt x="381302" y="46051"/>
                      </a:lnTo>
                      <a:lnTo>
                        <a:pt x="383026" y="45202"/>
                      </a:lnTo>
                      <a:lnTo>
                        <a:pt x="383875" y="44327"/>
                      </a:lnTo>
                      <a:lnTo>
                        <a:pt x="384724" y="45202"/>
                      </a:lnTo>
                      <a:lnTo>
                        <a:pt x="385573" y="45202"/>
                      </a:lnTo>
                      <a:lnTo>
                        <a:pt x="383875" y="43479"/>
                      </a:lnTo>
                      <a:lnTo>
                        <a:pt x="383875" y="42631"/>
                      </a:lnTo>
                      <a:lnTo>
                        <a:pt x="384724" y="41782"/>
                      </a:lnTo>
                      <a:lnTo>
                        <a:pt x="387271" y="41782"/>
                      </a:lnTo>
                      <a:lnTo>
                        <a:pt x="386422" y="42631"/>
                      </a:lnTo>
                      <a:lnTo>
                        <a:pt x="388147" y="41782"/>
                      </a:lnTo>
                      <a:lnTo>
                        <a:pt x="391543" y="41782"/>
                      </a:lnTo>
                      <a:lnTo>
                        <a:pt x="392392" y="40934"/>
                      </a:lnTo>
                      <a:lnTo>
                        <a:pt x="394116" y="38362"/>
                      </a:lnTo>
                      <a:lnTo>
                        <a:pt x="394116" y="36665"/>
                      </a:lnTo>
                      <a:lnTo>
                        <a:pt x="394116" y="35817"/>
                      </a:lnTo>
                      <a:lnTo>
                        <a:pt x="393267" y="34120"/>
                      </a:lnTo>
                      <a:lnTo>
                        <a:pt x="394116" y="29852"/>
                      </a:lnTo>
                      <a:lnTo>
                        <a:pt x="394965" y="29004"/>
                      </a:lnTo>
                      <a:lnTo>
                        <a:pt x="397512" y="28129"/>
                      </a:lnTo>
                      <a:lnTo>
                        <a:pt x="397512" y="29004"/>
                      </a:lnTo>
                      <a:lnTo>
                        <a:pt x="397512" y="28129"/>
                      </a:lnTo>
                      <a:lnTo>
                        <a:pt x="398361" y="27280"/>
                      </a:lnTo>
                      <a:lnTo>
                        <a:pt x="399237" y="28129"/>
                      </a:lnTo>
                      <a:lnTo>
                        <a:pt x="398361" y="29004"/>
                      </a:lnTo>
                      <a:lnTo>
                        <a:pt x="399237" y="29852"/>
                      </a:lnTo>
                      <a:lnTo>
                        <a:pt x="397512" y="32397"/>
                      </a:lnTo>
                      <a:lnTo>
                        <a:pt x="396663" y="32397"/>
                      </a:lnTo>
                      <a:lnTo>
                        <a:pt x="395814" y="33245"/>
                      </a:lnTo>
                      <a:lnTo>
                        <a:pt x="394965" y="33245"/>
                      </a:lnTo>
                      <a:lnTo>
                        <a:pt x="395814" y="33245"/>
                      </a:lnTo>
                      <a:lnTo>
                        <a:pt x="396663" y="32397"/>
                      </a:lnTo>
                      <a:lnTo>
                        <a:pt x="397512" y="32397"/>
                      </a:lnTo>
                      <a:lnTo>
                        <a:pt x="397512" y="36665"/>
                      </a:lnTo>
                      <a:lnTo>
                        <a:pt x="396663" y="37514"/>
                      </a:lnTo>
                      <a:lnTo>
                        <a:pt x="395814" y="37514"/>
                      </a:lnTo>
                      <a:lnTo>
                        <a:pt x="394965" y="38362"/>
                      </a:lnTo>
                      <a:lnTo>
                        <a:pt x="395814" y="38362"/>
                      </a:lnTo>
                      <a:lnTo>
                        <a:pt x="395814" y="37514"/>
                      </a:lnTo>
                      <a:lnTo>
                        <a:pt x="396663" y="38362"/>
                      </a:lnTo>
                      <a:lnTo>
                        <a:pt x="397512" y="36665"/>
                      </a:lnTo>
                      <a:lnTo>
                        <a:pt x="398361" y="37514"/>
                      </a:lnTo>
                      <a:lnTo>
                        <a:pt x="398361" y="38362"/>
                      </a:lnTo>
                      <a:lnTo>
                        <a:pt x="399237" y="39237"/>
                      </a:lnTo>
                      <a:lnTo>
                        <a:pt x="398361" y="38362"/>
                      </a:lnTo>
                      <a:lnTo>
                        <a:pt x="398361" y="37514"/>
                      </a:lnTo>
                      <a:lnTo>
                        <a:pt x="397512" y="36665"/>
                      </a:lnTo>
                      <a:lnTo>
                        <a:pt x="398361" y="35817"/>
                      </a:lnTo>
                      <a:lnTo>
                        <a:pt x="397512" y="34120"/>
                      </a:lnTo>
                      <a:lnTo>
                        <a:pt x="398361" y="32397"/>
                      </a:lnTo>
                      <a:lnTo>
                        <a:pt x="400086" y="29852"/>
                      </a:lnTo>
                      <a:lnTo>
                        <a:pt x="401784" y="29004"/>
                      </a:lnTo>
                      <a:lnTo>
                        <a:pt x="401784" y="29852"/>
                      </a:lnTo>
                      <a:lnTo>
                        <a:pt x="400935" y="30700"/>
                      </a:lnTo>
                      <a:lnTo>
                        <a:pt x="404357" y="28129"/>
                      </a:lnTo>
                      <a:lnTo>
                        <a:pt x="405206" y="28129"/>
                      </a:lnTo>
                      <a:lnTo>
                        <a:pt x="404357" y="31549"/>
                      </a:lnTo>
                      <a:lnTo>
                        <a:pt x="402633" y="30700"/>
                      </a:lnTo>
                      <a:lnTo>
                        <a:pt x="401784" y="31549"/>
                      </a:lnTo>
                      <a:lnTo>
                        <a:pt x="402633" y="31549"/>
                      </a:lnTo>
                      <a:lnTo>
                        <a:pt x="403482" y="32397"/>
                      </a:lnTo>
                      <a:lnTo>
                        <a:pt x="403482" y="33245"/>
                      </a:lnTo>
                      <a:lnTo>
                        <a:pt x="401784" y="34120"/>
                      </a:lnTo>
                      <a:lnTo>
                        <a:pt x="401784" y="34969"/>
                      </a:lnTo>
                      <a:lnTo>
                        <a:pt x="400935" y="36665"/>
                      </a:lnTo>
                      <a:lnTo>
                        <a:pt x="399237" y="36665"/>
                      </a:lnTo>
                      <a:lnTo>
                        <a:pt x="399237" y="37514"/>
                      </a:lnTo>
                      <a:lnTo>
                        <a:pt x="400086" y="36665"/>
                      </a:lnTo>
                      <a:lnTo>
                        <a:pt x="401784" y="36665"/>
                      </a:lnTo>
                      <a:lnTo>
                        <a:pt x="402633" y="34120"/>
                      </a:lnTo>
                      <a:lnTo>
                        <a:pt x="404357" y="33245"/>
                      </a:lnTo>
                      <a:lnTo>
                        <a:pt x="404357" y="34120"/>
                      </a:lnTo>
                      <a:lnTo>
                        <a:pt x="404357" y="34969"/>
                      </a:lnTo>
                      <a:lnTo>
                        <a:pt x="405206" y="34969"/>
                      </a:lnTo>
                      <a:lnTo>
                        <a:pt x="404357" y="35817"/>
                      </a:lnTo>
                      <a:lnTo>
                        <a:pt x="403482" y="36665"/>
                      </a:lnTo>
                      <a:lnTo>
                        <a:pt x="402633" y="35817"/>
                      </a:lnTo>
                      <a:lnTo>
                        <a:pt x="400935" y="36665"/>
                      </a:lnTo>
                      <a:lnTo>
                        <a:pt x="400935" y="38362"/>
                      </a:lnTo>
                      <a:lnTo>
                        <a:pt x="401784" y="39237"/>
                      </a:lnTo>
                      <a:lnTo>
                        <a:pt x="400935" y="40085"/>
                      </a:lnTo>
                      <a:lnTo>
                        <a:pt x="400086" y="42631"/>
                      </a:lnTo>
                      <a:lnTo>
                        <a:pt x="400935" y="40934"/>
                      </a:lnTo>
                      <a:lnTo>
                        <a:pt x="402633" y="39237"/>
                      </a:lnTo>
                      <a:lnTo>
                        <a:pt x="401784" y="37514"/>
                      </a:lnTo>
                      <a:lnTo>
                        <a:pt x="401784" y="36665"/>
                      </a:lnTo>
                      <a:lnTo>
                        <a:pt x="402633" y="36665"/>
                      </a:lnTo>
                      <a:lnTo>
                        <a:pt x="403482" y="37514"/>
                      </a:lnTo>
                      <a:lnTo>
                        <a:pt x="404357" y="37514"/>
                      </a:lnTo>
                      <a:lnTo>
                        <a:pt x="406055" y="35817"/>
                      </a:lnTo>
                      <a:lnTo>
                        <a:pt x="406055" y="34120"/>
                      </a:lnTo>
                      <a:lnTo>
                        <a:pt x="406904" y="32397"/>
                      </a:lnTo>
                      <a:lnTo>
                        <a:pt x="408602" y="31549"/>
                      </a:lnTo>
                      <a:lnTo>
                        <a:pt x="407753" y="33245"/>
                      </a:lnTo>
                      <a:lnTo>
                        <a:pt x="407753" y="34120"/>
                      </a:lnTo>
                      <a:lnTo>
                        <a:pt x="407753" y="34969"/>
                      </a:lnTo>
                      <a:lnTo>
                        <a:pt x="406904" y="36665"/>
                      </a:lnTo>
                      <a:lnTo>
                        <a:pt x="406055" y="38362"/>
                      </a:lnTo>
                      <a:lnTo>
                        <a:pt x="405206" y="39237"/>
                      </a:lnTo>
                      <a:lnTo>
                        <a:pt x="406055" y="38362"/>
                      </a:lnTo>
                      <a:lnTo>
                        <a:pt x="406904" y="37514"/>
                      </a:lnTo>
                      <a:lnTo>
                        <a:pt x="406904" y="39237"/>
                      </a:lnTo>
                      <a:lnTo>
                        <a:pt x="406055" y="40085"/>
                      </a:lnTo>
                      <a:lnTo>
                        <a:pt x="406055" y="40934"/>
                      </a:lnTo>
                      <a:lnTo>
                        <a:pt x="403482" y="41782"/>
                      </a:lnTo>
                      <a:lnTo>
                        <a:pt x="406055" y="41782"/>
                      </a:lnTo>
                      <a:lnTo>
                        <a:pt x="406904" y="40085"/>
                      </a:lnTo>
                      <a:lnTo>
                        <a:pt x="406904" y="40934"/>
                      </a:lnTo>
                      <a:lnTo>
                        <a:pt x="407753" y="42631"/>
                      </a:lnTo>
                      <a:lnTo>
                        <a:pt x="405206" y="46051"/>
                      </a:lnTo>
                      <a:lnTo>
                        <a:pt x="406055" y="46899"/>
                      </a:lnTo>
                      <a:lnTo>
                        <a:pt x="406055" y="46051"/>
                      </a:lnTo>
                      <a:lnTo>
                        <a:pt x="406904" y="45202"/>
                      </a:lnTo>
                      <a:lnTo>
                        <a:pt x="407753" y="45202"/>
                      </a:lnTo>
                      <a:lnTo>
                        <a:pt x="409451" y="44327"/>
                      </a:lnTo>
                      <a:lnTo>
                        <a:pt x="408602" y="44327"/>
                      </a:lnTo>
                      <a:lnTo>
                        <a:pt x="410327" y="40934"/>
                      </a:lnTo>
                      <a:lnTo>
                        <a:pt x="411176" y="40085"/>
                      </a:lnTo>
                      <a:lnTo>
                        <a:pt x="411176" y="40934"/>
                      </a:lnTo>
                      <a:lnTo>
                        <a:pt x="412874" y="39237"/>
                      </a:lnTo>
                      <a:lnTo>
                        <a:pt x="412874" y="38362"/>
                      </a:lnTo>
                      <a:lnTo>
                        <a:pt x="412025" y="39237"/>
                      </a:lnTo>
                      <a:lnTo>
                        <a:pt x="410327" y="40085"/>
                      </a:lnTo>
                      <a:lnTo>
                        <a:pt x="410327" y="39237"/>
                      </a:lnTo>
                      <a:lnTo>
                        <a:pt x="412025" y="37514"/>
                      </a:lnTo>
                      <a:lnTo>
                        <a:pt x="412874" y="38362"/>
                      </a:lnTo>
                      <a:lnTo>
                        <a:pt x="412874" y="35817"/>
                      </a:lnTo>
                      <a:lnTo>
                        <a:pt x="412874" y="34969"/>
                      </a:lnTo>
                      <a:lnTo>
                        <a:pt x="414572" y="34969"/>
                      </a:lnTo>
                      <a:lnTo>
                        <a:pt x="415447" y="34969"/>
                      </a:lnTo>
                      <a:lnTo>
                        <a:pt x="415447" y="34120"/>
                      </a:lnTo>
                      <a:lnTo>
                        <a:pt x="416296" y="34120"/>
                      </a:lnTo>
                      <a:lnTo>
                        <a:pt x="416296" y="33245"/>
                      </a:lnTo>
                      <a:lnTo>
                        <a:pt x="415447" y="33245"/>
                      </a:lnTo>
                      <a:lnTo>
                        <a:pt x="416296" y="32397"/>
                      </a:lnTo>
                      <a:lnTo>
                        <a:pt x="419692" y="31549"/>
                      </a:lnTo>
                      <a:lnTo>
                        <a:pt x="421417" y="34120"/>
                      </a:lnTo>
                      <a:lnTo>
                        <a:pt x="420541" y="36665"/>
                      </a:lnTo>
                      <a:lnTo>
                        <a:pt x="419692" y="38362"/>
                      </a:lnTo>
                      <a:lnTo>
                        <a:pt x="418843" y="39237"/>
                      </a:lnTo>
                      <a:lnTo>
                        <a:pt x="417145" y="36665"/>
                      </a:lnTo>
                      <a:lnTo>
                        <a:pt x="417994" y="38362"/>
                      </a:lnTo>
                      <a:lnTo>
                        <a:pt x="417994" y="39237"/>
                      </a:lnTo>
                      <a:lnTo>
                        <a:pt x="417145" y="39237"/>
                      </a:lnTo>
                      <a:lnTo>
                        <a:pt x="417145" y="40085"/>
                      </a:lnTo>
                      <a:lnTo>
                        <a:pt x="415447" y="40934"/>
                      </a:lnTo>
                      <a:lnTo>
                        <a:pt x="415447" y="39237"/>
                      </a:lnTo>
                      <a:lnTo>
                        <a:pt x="415447" y="40934"/>
                      </a:lnTo>
                      <a:lnTo>
                        <a:pt x="414572" y="40934"/>
                      </a:lnTo>
                      <a:lnTo>
                        <a:pt x="412874" y="41782"/>
                      </a:lnTo>
                      <a:lnTo>
                        <a:pt x="412874" y="44327"/>
                      </a:lnTo>
                      <a:lnTo>
                        <a:pt x="411176" y="47747"/>
                      </a:lnTo>
                      <a:lnTo>
                        <a:pt x="412025" y="48596"/>
                      </a:lnTo>
                      <a:lnTo>
                        <a:pt x="412025" y="50292"/>
                      </a:lnTo>
                      <a:lnTo>
                        <a:pt x="411176" y="50292"/>
                      </a:lnTo>
                      <a:lnTo>
                        <a:pt x="410327" y="49444"/>
                      </a:lnTo>
                      <a:lnTo>
                        <a:pt x="412025" y="52016"/>
                      </a:lnTo>
                      <a:lnTo>
                        <a:pt x="412025" y="52864"/>
                      </a:lnTo>
                      <a:lnTo>
                        <a:pt x="410327" y="55409"/>
                      </a:lnTo>
                      <a:lnTo>
                        <a:pt x="412025" y="55409"/>
                      </a:lnTo>
                      <a:lnTo>
                        <a:pt x="412874" y="57132"/>
                      </a:lnTo>
                      <a:lnTo>
                        <a:pt x="412025" y="58829"/>
                      </a:lnTo>
                      <a:lnTo>
                        <a:pt x="412874" y="57981"/>
                      </a:lnTo>
                      <a:lnTo>
                        <a:pt x="414572" y="57981"/>
                      </a:lnTo>
                      <a:lnTo>
                        <a:pt x="414572" y="60526"/>
                      </a:lnTo>
                      <a:lnTo>
                        <a:pt x="413723" y="62249"/>
                      </a:lnTo>
                      <a:lnTo>
                        <a:pt x="412025" y="61401"/>
                      </a:lnTo>
                      <a:lnTo>
                        <a:pt x="411176" y="63097"/>
                      </a:lnTo>
                      <a:lnTo>
                        <a:pt x="410327" y="62249"/>
                      </a:lnTo>
                      <a:lnTo>
                        <a:pt x="411176" y="63097"/>
                      </a:lnTo>
                      <a:lnTo>
                        <a:pt x="411176" y="63946"/>
                      </a:lnTo>
                      <a:lnTo>
                        <a:pt x="411176" y="63097"/>
                      </a:lnTo>
                      <a:lnTo>
                        <a:pt x="412025" y="62249"/>
                      </a:lnTo>
                      <a:lnTo>
                        <a:pt x="415447" y="63946"/>
                      </a:lnTo>
                      <a:lnTo>
                        <a:pt x="415447" y="63097"/>
                      </a:lnTo>
                      <a:lnTo>
                        <a:pt x="414572" y="63097"/>
                      </a:lnTo>
                      <a:lnTo>
                        <a:pt x="415447" y="61401"/>
                      </a:lnTo>
                      <a:lnTo>
                        <a:pt x="415447" y="58829"/>
                      </a:lnTo>
                      <a:lnTo>
                        <a:pt x="413723" y="56284"/>
                      </a:lnTo>
                      <a:lnTo>
                        <a:pt x="413723" y="55409"/>
                      </a:lnTo>
                      <a:lnTo>
                        <a:pt x="415447" y="53712"/>
                      </a:lnTo>
                      <a:lnTo>
                        <a:pt x="415447" y="52016"/>
                      </a:lnTo>
                      <a:lnTo>
                        <a:pt x="417994" y="48596"/>
                      </a:lnTo>
                      <a:lnTo>
                        <a:pt x="418843" y="48596"/>
                      </a:lnTo>
                      <a:lnTo>
                        <a:pt x="418843" y="47747"/>
                      </a:lnTo>
                      <a:lnTo>
                        <a:pt x="419692" y="48596"/>
                      </a:lnTo>
                      <a:lnTo>
                        <a:pt x="418843" y="50292"/>
                      </a:lnTo>
                      <a:lnTo>
                        <a:pt x="418843" y="52864"/>
                      </a:lnTo>
                      <a:lnTo>
                        <a:pt x="417994" y="53712"/>
                      </a:lnTo>
                      <a:lnTo>
                        <a:pt x="418843" y="54561"/>
                      </a:lnTo>
                      <a:lnTo>
                        <a:pt x="419692" y="56284"/>
                      </a:lnTo>
                      <a:lnTo>
                        <a:pt x="420541" y="57132"/>
                      </a:lnTo>
                      <a:lnTo>
                        <a:pt x="417994" y="53712"/>
                      </a:lnTo>
                      <a:lnTo>
                        <a:pt x="419692" y="52864"/>
                      </a:lnTo>
                      <a:lnTo>
                        <a:pt x="419692" y="51167"/>
                      </a:lnTo>
                      <a:lnTo>
                        <a:pt x="420541" y="50292"/>
                      </a:lnTo>
                      <a:lnTo>
                        <a:pt x="421417" y="51167"/>
                      </a:lnTo>
                      <a:lnTo>
                        <a:pt x="421417" y="52016"/>
                      </a:lnTo>
                      <a:lnTo>
                        <a:pt x="420541" y="52016"/>
                      </a:lnTo>
                      <a:lnTo>
                        <a:pt x="420541" y="52864"/>
                      </a:lnTo>
                      <a:lnTo>
                        <a:pt x="421417" y="53712"/>
                      </a:lnTo>
                      <a:lnTo>
                        <a:pt x="420541" y="52864"/>
                      </a:lnTo>
                      <a:lnTo>
                        <a:pt x="420541" y="52016"/>
                      </a:lnTo>
                      <a:lnTo>
                        <a:pt x="421417" y="52864"/>
                      </a:lnTo>
                      <a:lnTo>
                        <a:pt x="422266" y="52016"/>
                      </a:lnTo>
                      <a:lnTo>
                        <a:pt x="420541" y="50292"/>
                      </a:lnTo>
                      <a:lnTo>
                        <a:pt x="421417" y="48596"/>
                      </a:lnTo>
                      <a:lnTo>
                        <a:pt x="422266" y="47747"/>
                      </a:lnTo>
                      <a:lnTo>
                        <a:pt x="423115" y="48596"/>
                      </a:lnTo>
                      <a:lnTo>
                        <a:pt x="423964" y="48596"/>
                      </a:lnTo>
                      <a:lnTo>
                        <a:pt x="424813" y="49444"/>
                      </a:lnTo>
                      <a:lnTo>
                        <a:pt x="424813" y="50292"/>
                      </a:lnTo>
                      <a:lnTo>
                        <a:pt x="425662" y="49444"/>
                      </a:lnTo>
                      <a:lnTo>
                        <a:pt x="426511" y="49444"/>
                      </a:lnTo>
                      <a:lnTo>
                        <a:pt x="425662" y="48596"/>
                      </a:lnTo>
                      <a:lnTo>
                        <a:pt x="423115" y="48596"/>
                      </a:lnTo>
                      <a:lnTo>
                        <a:pt x="422266" y="46899"/>
                      </a:lnTo>
                      <a:lnTo>
                        <a:pt x="423964" y="45202"/>
                      </a:lnTo>
                      <a:lnTo>
                        <a:pt x="425662" y="44327"/>
                      </a:lnTo>
                      <a:lnTo>
                        <a:pt x="425662" y="43479"/>
                      </a:lnTo>
                      <a:lnTo>
                        <a:pt x="427386" y="44327"/>
                      </a:lnTo>
                      <a:lnTo>
                        <a:pt x="426511" y="44327"/>
                      </a:lnTo>
                      <a:lnTo>
                        <a:pt x="426511" y="46051"/>
                      </a:lnTo>
                      <a:lnTo>
                        <a:pt x="426511" y="44327"/>
                      </a:lnTo>
                      <a:lnTo>
                        <a:pt x="428235" y="44327"/>
                      </a:lnTo>
                      <a:lnTo>
                        <a:pt x="427386" y="43479"/>
                      </a:lnTo>
                      <a:lnTo>
                        <a:pt x="425662" y="42631"/>
                      </a:lnTo>
                      <a:lnTo>
                        <a:pt x="424813" y="42631"/>
                      </a:lnTo>
                      <a:lnTo>
                        <a:pt x="425662" y="44327"/>
                      </a:lnTo>
                      <a:lnTo>
                        <a:pt x="424813" y="44327"/>
                      </a:lnTo>
                      <a:lnTo>
                        <a:pt x="424813" y="42631"/>
                      </a:lnTo>
                      <a:lnTo>
                        <a:pt x="424813" y="41782"/>
                      </a:lnTo>
                      <a:lnTo>
                        <a:pt x="424813" y="40934"/>
                      </a:lnTo>
                      <a:lnTo>
                        <a:pt x="426511" y="40085"/>
                      </a:lnTo>
                      <a:lnTo>
                        <a:pt x="427386" y="38362"/>
                      </a:lnTo>
                      <a:lnTo>
                        <a:pt x="429084" y="39237"/>
                      </a:lnTo>
                      <a:lnTo>
                        <a:pt x="427386" y="39237"/>
                      </a:lnTo>
                      <a:lnTo>
                        <a:pt x="427386" y="40085"/>
                      </a:lnTo>
                      <a:lnTo>
                        <a:pt x="429084" y="39237"/>
                      </a:lnTo>
                      <a:lnTo>
                        <a:pt x="429933" y="40934"/>
                      </a:lnTo>
                      <a:lnTo>
                        <a:pt x="429084" y="40085"/>
                      </a:lnTo>
                      <a:lnTo>
                        <a:pt x="429933" y="39237"/>
                      </a:lnTo>
                      <a:lnTo>
                        <a:pt x="429084" y="40085"/>
                      </a:lnTo>
                      <a:lnTo>
                        <a:pt x="429933" y="39237"/>
                      </a:lnTo>
                      <a:lnTo>
                        <a:pt x="429084" y="38362"/>
                      </a:lnTo>
                      <a:lnTo>
                        <a:pt x="429084" y="37514"/>
                      </a:lnTo>
                      <a:lnTo>
                        <a:pt x="426511" y="35817"/>
                      </a:lnTo>
                      <a:lnTo>
                        <a:pt x="426511" y="34969"/>
                      </a:lnTo>
                      <a:lnTo>
                        <a:pt x="428235" y="34120"/>
                      </a:lnTo>
                      <a:lnTo>
                        <a:pt x="431631" y="34969"/>
                      </a:lnTo>
                      <a:lnTo>
                        <a:pt x="432507" y="36665"/>
                      </a:lnTo>
                      <a:lnTo>
                        <a:pt x="432507" y="37514"/>
                      </a:lnTo>
                      <a:lnTo>
                        <a:pt x="432507" y="38362"/>
                      </a:lnTo>
                      <a:lnTo>
                        <a:pt x="433356" y="37514"/>
                      </a:lnTo>
                      <a:lnTo>
                        <a:pt x="433356" y="38362"/>
                      </a:lnTo>
                      <a:lnTo>
                        <a:pt x="433356" y="40934"/>
                      </a:lnTo>
                      <a:lnTo>
                        <a:pt x="433356" y="41782"/>
                      </a:lnTo>
                      <a:lnTo>
                        <a:pt x="433356" y="43479"/>
                      </a:lnTo>
                      <a:lnTo>
                        <a:pt x="433356" y="45202"/>
                      </a:lnTo>
                      <a:lnTo>
                        <a:pt x="433356" y="41782"/>
                      </a:lnTo>
                      <a:lnTo>
                        <a:pt x="434205" y="41782"/>
                      </a:lnTo>
                      <a:lnTo>
                        <a:pt x="435053" y="48596"/>
                      </a:lnTo>
                      <a:lnTo>
                        <a:pt x="434205" y="48596"/>
                      </a:lnTo>
                      <a:lnTo>
                        <a:pt x="433356" y="48596"/>
                      </a:lnTo>
                      <a:lnTo>
                        <a:pt x="433356" y="49444"/>
                      </a:lnTo>
                      <a:lnTo>
                        <a:pt x="432507" y="50292"/>
                      </a:lnTo>
                      <a:lnTo>
                        <a:pt x="432507" y="51167"/>
                      </a:lnTo>
                      <a:lnTo>
                        <a:pt x="430782" y="51167"/>
                      </a:lnTo>
                      <a:lnTo>
                        <a:pt x="427386" y="52864"/>
                      </a:lnTo>
                      <a:lnTo>
                        <a:pt x="423964" y="54561"/>
                      </a:lnTo>
                      <a:lnTo>
                        <a:pt x="423964" y="55409"/>
                      </a:lnTo>
                      <a:lnTo>
                        <a:pt x="423115" y="56284"/>
                      </a:lnTo>
                      <a:lnTo>
                        <a:pt x="423115" y="57981"/>
                      </a:lnTo>
                      <a:lnTo>
                        <a:pt x="423964" y="60526"/>
                      </a:lnTo>
                      <a:lnTo>
                        <a:pt x="424813" y="60526"/>
                      </a:lnTo>
                      <a:lnTo>
                        <a:pt x="423964" y="60526"/>
                      </a:lnTo>
                      <a:lnTo>
                        <a:pt x="423115" y="56284"/>
                      </a:lnTo>
                      <a:lnTo>
                        <a:pt x="423964" y="56284"/>
                      </a:lnTo>
                      <a:lnTo>
                        <a:pt x="425662" y="54561"/>
                      </a:lnTo>
                      <a:lnTo>
                        <a:pt x="427386" y="54561"/>
                      </a:lnTo>
                      <a:lnTo>
                        <a:pt x="428235" y="54561"/>
                      </a:lnTo>
                      <a:lnTo>
                        <a:pt x="428235" y="57132"/>
                      </a:lnTo>
                      <a:lnTo>
                        <a:pt x="426511" y="57981"/>
                      </a:lnTo>
                      <a:lnTo>
                        <a:pt x="426511" y="59677"/>
                      </a:lnTo>
                      <a:lnTo>
                        <a:pt x="425662" y="61401"/>
                      </a:lnTo>
                      <a:lnTo>
                        <a:pt x="425662" y="62249"/>
                      </a:lnTo>
                      <a:lnTo>
                        <a:pt x="424813" y="63946"/>
                      </a:lnTo>
                      <a:lnTo>
                        <a:pt x="424813" y="64794"/>
                      </a:lnTo>
                      <a:lnTo>
                        <a:pt x="423964" y="63946"/>
                      </a:lnTo>
                      <a:lnTo>
                        <a:pt x="423115" y="63097"/>
                      </a:lnTo>
                      <a:lnTo>
                        <a:pt x="422266" y="63946"/>
                      </a:lnTo>
                      <a:lnTo>
                        <a:pt x="422266" y="67366"/>
                      </a:lnTo>
                      <a:lnTo>
                        <a:pt x="421417" y="67366"/>
                      </a:lnTo>
                      <a:lnTo>
                        <a:pt x="421417" y="68214"/>
                      </a:lnTo>
                      <a:lnTo>
                        <a:pt x="422266" y="67366"/>
                      </a:lnTo>
                      <a:lnTo>
                        <a:pt x="423115" y="63946"/>
                      </a:lnTo>
                      <a:lnTo>
                        <a:pt x="423964" y="63946"/>
                      </a:lnTo>
                      <a:lnTo>
                        <a:pt x="424813" y="64794"/>
                      </a:lnTo>
                      <a:lnTo>
                        <a:pt x="425662" y="63946"/>
                      </a:lnTo>
                      <a:lnTo>
                        <a:pt x="425662" y="63097"/>
                      </a:lnTo>
                      <a:lnTo>
                        <a:pt x="425662" y="61401"/>
                      </a:lnTo>
                      <a:lnTo>
                        <a:pt x="427386" y="59677"/>
                      </a:lnTo>
                      <a:lnTo>
                        <a:pt x="427386" y="58829"/>
                      </a:lnTo>
                      <a:lnTo>
                        <a:pt x="428235" y="57132"/>
                      </a:lnTo>
                      <a:lnTo>
                        <a:pt x="429084" y="55409"/>
                      </a:lnTo>
                      <a:lnTo>
                        <a:pt x="429933" y="56284"/>
                      </a:lnTo>
                      <a:lnTo>
                        <a:pt x="430782" y="57132"/>
                      </a:lnTo>
                      <a:lnTo>
                        <a:pt x="429933" y="58829"/>
                      </a:lnTo>
                      <a:lnTo>
                        <a:pt x="429084" y="58829"/>
                      </a:lnTo>
                      <a:lnTo>
                        <a:pt x="430782" y="59677"/>
                      </a:lnTo>
                      <a:lnTo>
                        <a:pt x="430782" y="60526"/>
                      </a:lnTo>
                      <a:lnTo>
                        <a:pt x="430782" y="59677"/>
                      </a:lnTo>
                      <a:lnTo>
                        <a:pt x="430782" y="55409"/>
                      </a:lnTo>
                      <a:lnTo>
                        <a:pt x="432507" y="56284"/>
                      </a:lnTo>
                      <a:lnTo>
                        <a:pt x="434205" y="57981"/>
                      </a:lnTo>
                      <a:lnTo>
                        <a:pt x="432507" y="60526"/>
                      </a:lnTo>
                      <a:lnTo>
                        <a:pt x="432507" y="62249"/>
                      </a:lnTo>
                      <a:lnTo>
                        <a:pt x="431631" y="63946"/>
                      </a:lnTo>
                      <a:lnTo>
                        <a:pt x="431631" y="65643"/>
                      </a:lnTo>
                      <a:lnTo>
                        <a:pt x="430782" y="66491"/>
                      </a:lnTo>
                      <a:lnTo>
                        <a:pt x="429084" y="69911"/>
                      </a:lnTo>
                      <a:lnTo>
                        <a:pt x="429084" y="70759"/>
                      </a:lnTo>
                      <a:lnTo>
                        <a:pt x="428235" y="71608"/>
                      </a:lnTo>
                      <a:lnTo>
                        <a:pt x="429084" y="74179"/>
                      </a:lnTo>
                      <a:lnTo>
                        <a:pt x="429084" y="75028"/>
                      </a:lnTo>
                      <a:lnTo>
                        <a:pt x="427386" y="73331"/>
                      </a:lnTo>
                      <a:lnTo>
                        <a:pt x="426511" y="74179"/>
                      </a:lnTo>
                      <a:lnTo>
                        <a:pt x="425662" y="74179"/>
                      </a:lnTo>
                      <a:lnTo>
                        <a:pt x="426511" y="75028"/>
                      </a:lnTo>
                      <a:lnTo>
                        <a:pt x="427386" y="73331"/>
                      </a:lnTo>
                      <a:lnTo>
                        <a:pt x="429084" y="75028"/>
                      </a:lnTo>
                      <a:lnTo>
                        <a:pt x="426511" y="80144"/>
                      </a:lnTo>
                      <a:lnTo>
                        <a:pt x="426511" y="80993"/>
                      </a:lnTo>
                      <a:lnTo>
                        <a:pt x="424813" y="80993"/>
                      </a:lnTo>
                      <a:lnTo>
                        <a:pt x="423964" y="81841"/>
                      </a:lnTo>
                      <a:lnTo>
                        <a:pt x="422266" y="81841"/>
                      </a:lnTo>
                      <a:lnTo>
                        <a:pt x="422266" y="83564"/>
                      </a:lnTo>
                      <a:lnTo>
                        <a:pt x="421417" y="83564"/>
                      </a:lnTo>
                      <a:lnTo>
                        <a:pt x="420541" y="85261"/>
                      </a:lnTo>
                      <a:lnTo>
                        <a:pt x="421417" y="83564"/>
                      </a:lnTo>
                      <a:lnTo>
                        <a:pt x="422266" y="83564"/>
                      </a:lnTo>
                      <a:lnTo>
                        <a:pt x="423115" y="81841"/>
                      </a:lnTo>
                      <a:lnTo>
                        <a:pt x="423964" y="82689"/>
                      </a:lnTo>
                      <a:lnTo>
                        <a:pt x="424813" y="81841"/>
                      </a:lnTo>
                      <a:lnTo>
                        <a:pt x="425662" y="80993"/>
                      </a:lnTo>
                      <a:lnTo>
                        <a:pt x="423964" y="83564"/>
                      </a:lnTo>
                      <a:lnTo>
                        <a:pt x="424813" y="84413"/>
                      </a:lnTo>
                      <a:lnTo>
                        <a:pt x="423115" y="86109"/>
                      </a:lnTo>
                      <a:lnTo>
                        <a:pt x="424813" y="84413"/>
                      </a:lnTo>
                      <a:lnTo>
                        <a:pt x="424813" y="82689"/>
                      </a:lnTo>
                      <a:lnTo>
                        <a:pt x="425662" y="81841"/>
                      </a:lnTo>
                      <a:lnTo>
                        <a:pt x="426511" y="81841"/>
                      </a:lnTo>
                      <a:lnTo>
                        <a:pt x="425662" y="86109"/>
                      </a:lnTo>
                      <a:lnTo>
                        <a:pt x="426511" y="87806"/>
                      </a:lnTo>
                      <a:lnTo>
                        <a:pt x="427386" y="89529"/>
                      </a:lnTo>
                      <a:lnTo>
                        <a:pt x="427386" y="88655"/>
                      </a:lnTo>
                      <a:lnTo>
                        <a:pt x="429084" y="88655"/>
                      </a:lnTo>
                      <a:lnTo>
                        <a:pt x="429084" y="86109"/>
                      </a:lnTo>
                      <a:lnTo>
                        <a:pt x="429084" y="82689"/>
                      </a:lnTo>
                      <a:lnTo>
                        <a:pt x="429933" y="81841"/>
                      </a:lnTo>
                      <a:lnTo>
                        <a:pt x="431631" y="76724"/>
                      </a:lnTo>
                      <a:lnTo>
                        <a:pt x="431631" y="72456"/>
                      </a:lnTo>
                      <a:lnTo>
                        <a:pt x="432507" y="71608"/>
                      </a:lnTo>
                      <a:lnTo>
                        <a:pt x="435053" y="70759"/>
                      </a:lnTo>
                      <a:lnTo>
                        <a:pt x="436751" y="73331"/>
                      </a:lnTo>
                      <a:lnTo>
                        <a:pt x="436751" y="74179"/>
                      </a:lnTo>
                      <a:lnTo>
                        <a:pt x="437627" y="73331"/>
                      </a:lnTo>
                      <a:lnTo>
                        <a:pt x="438476" y="75028"/>
                      </a:lnTo>
                      <a:lnTo>
                        <a:pt x="440174" y="74179"/>
                      </a:lnTo>
                      <a:lnTo>
                        <a:pt x="440174" y="73331"/>
                      </a:lnTo>
                      <a:lnTo>
                        <a:pt x="439325" y="70759"/>
                      </a:lnTo>
                      <a:lnTo>
                        <a:pt x="440174" y="69911"/>
                      </a:lnTo>
                      <a:lnTo>
                        <a:pt x="440174" y="69063"/>
                      </a:lnTo>
                      <a:lnTo>
                        <a:pt x="440174" y="68214"/>
                      </a:lnTo>
                      <a:lnTo>
                        <a:pt x="441872" y="65643"/>
                      </a:lnTo>
                      <a:lnTo>
                        <a:pt x="441872" y="64794"/>
                      </a:lnTo>
                      <a:lnTo>
                        <a:pt x="445294" y="62249"/>
                      </a:lnTo>
                      <a:lnTo>
                        <a:pt x="446992" y="60526"/>
                      </a:lnTo>
                      <a:lnTo>
                        <a:pt x="447841" y="60526"/>
                      </a:lnTo>
                      <a:lnTo>
                        <a:pt x="448690" y="61401"/>
                      </a:lnTo>
                      <a:lnTo>
                        <a:pt x="449566" y="59677"/>
                      </a:lnTo>
                      <a:lnTo>
                        <a:pt x="450415" y="59677"/>
                      </a:lnTo>
                      <a:lnTo>
                        <a:pt x="449566" y="57981"/>
                      </a:lnTo>
                      <a:lnTo>
                        <a:pt x="450415" y="57132"/>
                      </a:lnTo>
                      <a:lnTo>
                        <a:pt x="451264" y="57132"/>
                      </a:lnTo>
                      <a:lnTo>
                        <a:pt x="451264" y="56284"/>
                      </a:lnTo>
                      <a:lnTo>
                        <a:pt x="452113" y="54561"/>
                      </a:lnTo>
                      <a:lnTo>
                        <a:pt x="452113" y="53712"/>
                      </a:lnTo>
                      <a:lnTo>
                        <a:pt x="452962" y="53712"/>
                      </a:lnTo>
                      <a:lnTo>
                        <a:pt x="452962" y="54561"/>
                      </a:lnTo>
                      <a:lnTo>
                        <a:pt x="453811" y="53712"/>
                      </a:lnTo>
                      <a:lnTo>
                        <a:pt x="454686" y="53712"/>
                      </a:lnTo>
                      <a:lnTo>
                        <a:pt x="454686" y="54561"/>
                      </a:lnTo>
                      <a:lnTo>
                        <a:pt x="454686" y="55409"/>
                      </a:lnTo>
                      <a:lnTo>
                        <a:pt x="453811" y="55409"/>
                      </a:lnTo>
                      <a:lnTo>
                        <a:pt x="454686" y="56284"/>
                      </a:lnTo>
                      <a:lnTo>
                        <a:pt x="454686" y="57132"/>
                      </a:lnTo>
                      <a:lnTo>
                        <a:pt x="454686" y="57981"/>
                      </a:lnTo>
                      <a:lnTo>
                        <a:pt x="454686" y="57132"/>
                      </a:lnTo>
                      <a:lnTo>
                        <a:pt x="454686" y="56284"/>
                      </a:lnTo>
                      <a:lnTo>
                        <a:pt x="453811" y="57132"/>
                      </a:lnTo>
                      <a:lnTo>
                        <a:pt x="454686" y="58829"/>
                      </a:lnTo>
                      <a:lnTo>
                        <a:pt x="455535" y="59677"/>
                      </a:lnTo>
                      <a:lnTo>
                        <a:pt x="452962" y="61401"/>
                      </a:lnTo>
                      <a:lnTo>
                        <a:pt x="453811" y="61401"/>
                      </a:lnTo>
                      <a:lnTo>
                        <a:pt x="455535" y="59677"/>
                      </a:lnTo>
                      <a:lnTo>
                        <a:pt x="455535" y="62249"/>
                      </a:lnTo>
                      <a:lnTo>
                        <a:pt x="455535" y="63946"/>
                      </a:lnTo>
                      <a:lnTo>
                        <a:pt x="456384" y="64794"/>
                      </a:lnTo>
                      <a:lnTo>
                        <a:pt x="457233" y="64794"/>
                      </a:lnTo>
                      <a:lnTo>
                        <a:pt x="458082" y="64794"/>
                      </a:lnTo>
                      <a:lnTo>
                        <a:pt x="457233" y="63946"/>
                      </a:lnTo>
                      <a:lnTo>
                        <a:pt x="456384" y="64794"/>
                      </a:lnTo>
                      <a:lnTo>
                        <a:pt x="455535" y="63946"/>
                      </a:lnTo>
                      <a:lnTo>
                        <a:pt x="455535" y="62249"/>
                      </a:lnTo>
                      <a:lnTo>
                        <a:pt x="456384" y="60526"/>
                      </a:lnTo>
                      <a:lnTo>
                        <a:pt x="455535" y="57981"/>
                      </a:lnTo>
                      <a:lnTo>
                        <a:pt x="455535" y="55409"/>
                      </a:lnTo>
                      <a:lnTo>
                        <a:pt x="455535" y="53712"/>
                      </a:lnTo>
                      <a:lnTo>
                        <a:pt x="456384" y="52864"/>
                      </a:lnTo>
                      <a:lnTo>
                        <a:pt x="456384" y="51167"/>
                      </a:lnTo>
                      <a:lnTo>
                        <a:pt x="457233" y="50292"/>
                      </a:lnTo>
                      <a:lnTo>
                        <a:pt x="458082" y="47747"/>
                      </a:lnTo>
                      <a:lnTo>
                        <a:pt x="458931" y="46899"/>
                      </a:lnTo>
                      <a:lnTo>
                        <a:pt x="458082" y="45202"/>
                      </a:lnTo>
                      <a:lnTo>
                        <a:pt x="458082" y="46051"/>
                      </a:lnTo>
                      <a:lnTo>
                        <a:pt x="458082" y="45202"/>
                      </a:lnTo>
                      <a:lnTo>
                        <a:pt x="458082" y="45176"/>
                      </a:lnTo>
                      <a:lnTo>
                        <a:pt x="457233" y="44327"/>
                      </a:lnTo>
                      <a:lnTo>
                        <a:pt x="457658" y="44327"/>
                      </a:lnTo>
                      <a:lnTo>
                        <a:pt x="457233" y="43479"/>
                      </a:lnTo>
                      <a:lnTo>
                        <a:pt x="458082" y="41782"/>
                      </a:lnTo>
                      <a:lnTo>
                        <a:pt x="458082" y="40934"/>
                      </a:lnTo>
                      <a:lnTo>
                        <a:pt x="458931" y="40934"/>
                      </a:lnTo>
                      <a:lnTo>
                        <a:pt x="459780" y="41782"/>
                      </a:lnTo>
                      <a:lnTo>
                        <a:pt x="458931" y="43479"/>
                      </a:lnTo>
                      <a:lnTo>
                        <a:pt x="459780" y="44327"/>
                      </a:lnTo>
                      <a:lnTo>
                        <a:pt x="458931" y="45202"/>
                      </a:lnTo>
                      <a:lnTo>
                        <a:pt x="458082" y="49444"/>
                      </a:lnTo>
                      <a:lnTo>
                        <a:pt x="459780" y="52864"/>
                      </a:lnTo>
                      <a:lnTo>
                        <a:pt x="458931" y="54561"/>
                      </a:lnTo>
                      <a:lnTo>
                        <a:pt x="458082" y="56284"/>
                      </a:lnTo>
                      <a:lnTo>
                        <a:pt x="458082" y="57132"/>
                      </a:lnTo>
                      <a:lnTo>
                        <a:pt x="458082" y="57981"/>
                      </a:lnTo>
                      <a:lnTo>
                        <a:pt x="458931" y="57981"/>
                      </a:lnTo>
                      <a:lnTo>
                        <a:pt x="459780" y="57981"/>
                      </a:lnTo>
                      <a:lnTo>
                        <a:pt x="459780" y="58829"/>
                      </a:lnTo>
                      <a:lnTo>
                        <a:pt x="458931" y="60526"/>
                      </a:lnTo>
                      <a:lnTo>
                        <a:pt x="459780" y="60526"/>
                      </a:lnTo>
                      <a:lnTo>
                        <a:pt x="459780" y="58829"/>
                      </a:lnTo>
                      <a:lnTo>
                        <a:pt x="460656" y="58829"/>
                      </a:lnTo>
                      <a:lnTo>
                        <a:pt x="459780" y="58829"/>
                      </a:lnTo>
                      <a:lnTo>
                        <a:pt x="459780" y="57981"/>
                      </a:lnTo>
                      <a:lnTo>
                        <a:pt x="458931" y="57132"/>
                      </a:lnTo>
                      <a:lnTo>
                        <a:pt x="458931" y="56284"/>
                      </a:lnTo>
                      <a:lnTo>
                        <a:pt x="459780" y="55409"/>
                      </a:lnTo>
                      <a:lnTo>
                        <a:pt x="461505" y="56284"/>
                      </a:lnTo>
                      <a:lnTo>
                        <a:pt x="462354" y="55409"/>
                      </a:lnTo>
                      <a:lnTo>
                        <a:pt x="459780" y="54561"/>
                      </a:lnTo>
                      <a:lnTo>
                        <a:pt x="460656" y="52016"/>
                      </a:lnTo>
                      <a:lnTo>
                        <a:pt x="462354" y="53712"/>
                      </a:lnTo>
                      <a:lnTo>
                        <a:pt x="462354" y="54561"/>
                      </a:lnTo>
                      <a:lnTo>
                        <a:pt x="462354" y="55409"/>
                      </a:lnTo>
                      <a:lnTo>
                        <a:pt x="461505" y="56284"/>
                      </a:lnTo>
                      <a:lnTo>
                        <a:pt x="459780" y="57132"/>
                      </a:lnTo>
                      <a:lnTo>
                        <a:pt x="461505" y="56284"/>
                      </a:lnTo>
                      <a:lnTo>
                        <a:pt x="461505" y="57132"/>
                      </a:lnTo>
                      <a:lnTo>
                        <a:pt x="463203" y="55409"/>
                      </a:lnTo>
                      <a:lnTo>
                        <a:pt x="463203" y="52864"/>
                      </a:lnTo>
                      <a:lnTo>
                        <a:pt x="461505" y="51167"/>
                      </a:lnTo>
                      <a:lnTo>
                        <a:pt x="460656" y="50292"/>
                      </a:lnTo>
                      <a:lnTo>
                        <a:pt x="460656" y="49444"/>
                      </a:lnTo>
                      <a:lnTo>
                        <a:pt x="460656" y="48596"/>
                      </a:lnTo>
                      <a:lnTo>
                        <a:pt x="461505" y="47747"/>
                      </a:lnTo>
                      <a:lnTo>
                        <a:pt x="461505" y="51167"/>
                      </a:lnTo>
                      <a:lnTo>
                        <a:pt x="462354" y="48596"/>
                      </a:lnTo>
                      <a:lnTo>
                        <a:pt x="463203" y="49444"/>
                      </a:lnTo>
                      <a:lnTo>
                        <a:pt x="464052" y="51167"/>
                      </a:lnTo>
                      <a:lnTo>
                        <a:pt x="463203" y="50292"/>
                      </a:lnTo>
                      <a:lnTo>
                        <a:pt x="462354" y="51167"/>
                      </a:lnTo>
                      <a:lnTo>
                        <a:pt x="463203" y="51167"/>
                      </a:lnTo>
                      <a:lnTo>
                        <a:pt x="462354" y="52016"/>
                      </a:lnTo>
                      <a:lnTo>
                        <a:pt x="462354" y="52864"/>
                      </a:lnTo>
                      <a:lnTo>
                        <a:pt x="463203" y="52016"/>
                      </a:lnTo>
                      <a:lnTo>
                        <a:pt x="463203" y="52864"/>
                      </a:lnTo>
                      <a:lnTo>
                        <a:pt x="463203" y="57132"/>
                      </a:lnTo>
                      <a:lnTo>
                        <a:pt x="463203" y="58829"/>
                      </a:lnTo>
                      <a:lnTo>
                        <a:pt x="461505" y="61401"/>
                      </a:lnTo>
                      <a:lnTo>
                        <a:pt x="463203" y="59677"/>
                      </a:lnTo>
                      <a:lnTo>
                        <a:pt x="464052" y="57132"/>
                      </a:lnTo>
                      <a:lnTo>
                        <a:pt x="463203" y="56284"/>
                      </a:lnTo>
                      <a:lnTo>
                        <a:pt x="464901" y="55409"/>
                      </a:lnTo>
                      <a:lnTo>
                        <a:pt x="466625" y="57132"/>
                      </a:lnTo>
                      <a:lnTo>
                        <a:pt x="466625" y="58829"/>
                      </a:lnTo>
                      <a:lnTo>
                        <a:pt x="466625" y="57132"/>
                      </a:lnTo>
                      <a:lnTo>
                        <a:pt x="469172" y="57132"/>
                      </a:lnTo>
                      <a:lnTo>
                        <a:pt x="470021" y="56284"/>
                      </a:lnTo>
                      <a:lnTo>
                        <a:pt x="470870" y="56284"/>
                      </a:lnTo>
                      <a:lnTo>
                        <a:pt x="471746" y="57132"/>
                      </a:lnTo>
                      <a:lnTo>
                        <a:pt x="473444" y="58829"/>
                      </a:lnTo>
                      <a:lnTo>
                        <a:pt x="475142" y="58829"/>
                      </a:lnTo>
                      <a:lnTo>
                        <a:pt x="475991" y="60526"/>
                      </a:lnTo>
                      <a:lnTo>
                        <a:pt x="476866" y="60526"/>
                      </a:lnTo>
                      <a:lnTo>
                        <a:pt x="475991" y="58829"/>
                      </a:lnTo>
                      <a:lnTo>
                        <a:pt x="475991" y="57981"/>
                      </a:lnTo>
                      <a:lnTo>
                        <a:pt x="476866" y="56284"/>
                      </a:lnTo>
                      <a:lnTo>
                        <a:pt x="478564" y="55409"/>
                      </a:lnTo>
                      <a:lnTo>
                        <a:pt x="479413" y="57132"/>
                      </a:lnTo>
                      <a:lnTo>
                        <a:pt x="477715" y="57132"/>
                      </a:lnTo>
                      <a:lnTo>
                        <a:pt x="477715" y="57981"/>
                      </a:lnTo>
                      <a:lnTo>
                        <a:pt x="477715" y="59677"/>
                      </a:lnTo>
                      <a:lnTo>
                        <a:pt x="478564" y="60526"/>
                      </a:lnTo>
                      <a:lnTo>
                        <a:pt x="477715" y="58829"/>
                      </a:lnTo>
                      <a:lnTo>
                        <a:pt x="478564" y="57981"/>
                      </a:lnTo>
                      <a:lnTo>
                        <a:pt x="479413" y="59677"/>
                      </a:lnTo>
                      <a:lnTo>
                        <a:pt x="481111" y="59677"/>
                      </a:lnTo>
                      <a:lnTo>
                        <a:pt x="479413" y="59677"/>
                      </a:lnTo>
                      <a:lnTo>
                        <a:pt x="478564" y="57981"/>
                      </a:lnTo>
                      <a:lnTo>
                        <a:pt x="483685" y="57132"/>
                      </a:lnTo>
                      <a:lnTo>
                        <a:pt x="482836" y="57132"/>
                      </a:lnTo>
                      <a:lnTo>
                        <a:pt x="481111" y="57132"/>
                      </a:lnTo>
                      <a:lnTo>
                        <a:pt x="481111" y="56284"/>
                      </a:lnTo>
                      <a:lnTo>
                        <a:pt x="481960" y="55409"/>
                      </a:lnTo>
                      <a:lnTo>
                        <a:pt x="484534" y="52016"/>
                      </a:lnTo>
                      <a:lnTo>
                        <a:pt x="486232" y="51167"/>
                      </a:lnTo>
                      <a:lnTo>
                        <a:pt x="487956" y="52864"/>
                      </a:lnTo>
                      <a:lnTo>
                        <a:pt x="487081" y="50292"/>
                      </a:lnTo>
                      <a:lnTo>
                        <a:pt x="488805" y="52016"/>
                      </a:lnTo>
                      <a:lnTo>
                        <a:pt x="487956" y="50292"/>
                      </a:lnTo>
                      <a:lnTo>
                        <a:pt x="487956" y="49444"/>
                      </a:lnTo>
                      <a:lnTo>
                        <a:pt x="489654" y="49444"/>
                      </a:lnTo>
                      <a:lnTo>
                        <a:pt x="488805" y="49444"/>
                      </a:lnTo>
                      <a:lnTo>
                        <a:pt x="487956" y="48596"/>
                      </a:lnTo>
                      <a:lnTo>
                        <a:pt x="489654" y="47747"/>
                      </a:lnTo>
                      <a:lnTo>
                        <a:pt x="491352" y="48596"/>
                      </a:lnTo>
                      <a:lnTo>
                        <a:pt x="491352" y="47747"/>
                      </a:lnTo>
                      <a:lnTo>
                        <a:pt x="490503" y="47747"/>
                      </a:lnTo>
                      <a:lnTo>
                        <a:pt x="493050" y="47747"/>
                      </a:lnTo>
                      <a:lnTo>
                        <a:pt x="492201" y="47747"/>
                      </a:lnTo>
                      <a:lnTo>
                        <a:pt x="493926" y="47747"/>
                      </a:lnTo>
                      <a:lnTo>
                        <a:pt x="494775" y="47747"/>
                      </a:lnTo>
                      <a:lnTo>
                        <a:pt x="495624" y="49444"/>
                      </a:lnTo>
                      <a:lnTo>
                        <a:pt x="493926" y="50292"/>
                      </a:lnTo>
                      <a:lnTo>
                        <a:pt x="493926" y="49444"/>
                      </a:lnTo>
                      <a:lnTo>
                        <a:pt x="492201" y="52016"/>
                      </a:lnTo>
                      <a:lnTo>
                        <a:pt x="493050" y="57132"/>
                      </a:lnTo>
                      <a:lnTo>
                        <a:pt x="491352" y="56284"/>
                      </a:lnTo>
                      <a:lnTo>
                        <a:pt x="491352" y="52864"/>
                      </a:lnTo>
                      <a:lnTo>
                        <a:pt x="490503" y="54561"/>
                      </a:lnTo>
                      <a:lnTo>
                        <a:pt x="490503" y="57132"/>
                      </a:lnTo>
                      <a:lnTo>
                        <a:pt x="487956" y="56284"/>
                      </a:lnTo>
                      <a:lnTo>
                        <a:pt x="485383" y="56284"/>
                      </a:lnTo>
                      <a:lnTo>
                        <a:pt x="487081" y="56284"/>
                      </a:lnTo>
                      <a:lnTo>
                        <a:pt x="489654" y="57981"/>
                      </a:lnTo>
                      <a:lnTo>
                        <a:pt x="490503" y="57981"/>
                      </a:lnTo>
                      <a:lnTo>
                        <a:pt x="489654" y="57981"/>
                      </a:lnTo>
                      <a:lnTo>
                        <a:pt x="487956" y="57981"/>
                      </a:lnTo>
                      <a:lnTo>
                        <a:pt x="487081" y="57981"/>
                      </a:lnTo>
                      <a:lnTo>
                        <a:pt x="488805" y="58829"/>
                      </a:lnTo>
                      <a:lnTo>
                        <a:pt x="487956" y="59677"/>
                      </a:lnTo>
                      <a:lnTo>
                        <a:pt x="487081" y="60526"/>
                      </a:lnTo>
                      <a:lnTo>
                        <a:pt x="485383" y="61401"/>
                      </a:lnTo>
                      <a:lnTo>
                        <a:pt x="487081" y="61401"/>
                      </a:lnTo>
                      <a:lnTo>
                        <a:pt x="486232" y="63097"/>
                      </a:lnTo>
                      <a:lnTo>
                        <a:pt x="486232" y="63946"/>
                      </a:lnTo>
                      <a:lnTo>
                        <a:pt x="484534" y="64794"/>
                      </a:lnTo>
                      <a:lnTo>
                        <a:pt x="482836" y="64794"/>
                      </a:lnTo>
                      <a:lnTo>
                        <a:pt x="483685" y="66491"/>
                      </a:lnTo>
                      <a:lnTo>
                        <a:pt x="482836" y="68214"/>
                      </a:lnTo>
                      <a:lnTo>
                        <a:pt x="483685" y="69911"/>
                      </a:lnTo>
                      <a:lnTo>
                        <a:pt x="483685" y="72456"/>
                      </a:lnTo>
                      <a:lnTo>
                        <a:pt x="484534" y="73331"/>
                      </a:lnTo>
                      <a:lnTo>
                        <a:pt x="484534" y="72456"/>
                      </a:lnTo>
                      <a:lnTo>
                        <a:pt x="486232" y="72456"/>
                      </a:lnTo>
                      <a:lnTo>
                        <a:pt x="487956" y="71608"/>
                      </a:lnTo>
                      <a:lnTo>
                        <a:pt x="489654" y="73331"/>
                      </a:lnTo>
                      <a:lnTo>
                        <a:pt x="490503" y="75028"/>
                      </a:lnTo>
                      <a:lnTo>
                        <a:pt x="490503" y="74179"/>
                      </a:lnTo>
                      <a:lnTo>
                        <a:pt x="493050" y="70759"/>
                      </a:lnTo>
                      <a:lnTo>
                        <a:pt x="493050" y="68214"/>
                      </a:lnTo>
                      <a:lnTo>
                        <a:pt x="493926" y="68214"/>
                      </a:lnTo>
                      <a:lnTo>
                        <a:pt x="496472" y="70759"/>
                      </a:lnTo>
                      <a:lnTo>
                        <a:pt x="496472" y="72456"/>
                      </a:lnTo>
                      <a:lnTo>
                        <a:pt x="497321" y="74179"/>
                      </a:lnTo>
                      <a:lnTo>
                        <a:pt x="496472" y="75028"/>
                      </a:lnTo>
                      <a:lnTo>
                        <a:pt x="497321" y="75028"/>
                      </a:lnTo>
                      <a:lnTo>
                        <a:pt x="498170" y="74179"/>
                      </a:lnTo>
                      <a:lnTo>
                        <a:pt x="496472" y="71608"/>
                      </a:lnTo>
                      <a:lnTo>
                        <a:pt x="497321" y="71608"/>
                      </a:lnTo>
                      <a:lnTo>
                        <a:pt x="499895" y="75028"/>
                      </a:lnTo>
                      <a:lnTo>
                        <a:pt x="499019" y="76724"/>
                      </a:lnTo>
                      <a:lnTo>
                        <a:pt x="496472" y="79296"/>
                      </a:lnTo>
                      <a:lnTo>
                        <a:pt x="499019" y="78448"/>
                      </a:lnTo>
                      <a:lnTo>
                        <a:pt x="499895" y="75876"/>
                      </a:lnTo>
                      <a:lnTo>
                        <a:pt x="499895" y="74179"/>
                      </a:lnTo>
                      <a:lnTo>
                        <a:pt x="499019" y="73331"/>
                      </a:lnTo>
                      <a:lnTo>
                        <a:pt x="498170" y="69911"/>
                      </a:lnTo>
                      <a:lnTo>
                        <a:pt x="498170" y="69063"/>
                      </a:lnTo>
                      <a:lnTo>
                        <a:pt x="499895" y="69063"/>
                      </a:lnTo>
                      <a:lnTo>
                        <a:pt x="499019" y="68214"/>
                      </a:lnTo>
                      <a:lnTo>
                        <a:pt x="499895" y="68214"/>
                      </a:lnTo>
                      <a:lnTo>
                        <a:pt x="499895" y="69063"/>
                      </a:lnTo>
                      <a:lnTo>
                        <a:pt x="500744" y="68214"/>
                      </a:lnTo>
                      <a:lnTo>
                        <a:pt x="501593" y="66491"/>
                      </a:lnTo>
                      <a:lnTo>
                        <a:pt x="501593" y="69911"/>
                      </a:lnTo>
                      <a:lnTo>
                        <a:pt x="500744" y="73331"/>
                      </a:lnTo>
                      <a:lnTo>
                        <a:pt x="501593" y="73331"/>
                      </a:lnTo>
                      <a:lnTo>
                        <a:pt x="501593" y="75028"/>
                      </a:lnTo>
                      <a:lnTo>
                        <a:pt x="502442" y="74179"/>
                      </a:lnTo>
                      <a:lnTo>
                        <a:pt x="503291" y="73331"/>
                      </a:lnTo>
                      <a:lnTo>
                        <a:pt x="500744" y="72456"/>
                      </a:lnTo>
                      <a:lnTo>
                        <a:pt x="502442" y="71608"/>
                      </a:lnTo>
                      <a:lnTo>
                        <a:pt x="504140" y="73331"/>
                      </a:lnTo>
                      <a:lnTo>
                        <a:pt x="503291" y="70759"/>
                      </a:lnTo>
                      <a:lnTo>
                        <a:pt x="503291" y="69911"/>
                      </a:lnTo>
                      <a:lnTo>
                        <a:pt x="506713" y="67366"/>
                      </a:lnTo>
                      <a:lnTo>
                        <a:pt x="507562" y="66491"/>
                      </a:lnTo>
                      <a:lnTo>
                        <a:pt x="508411" y="66491"/>
                      </a:lnTo>
                      <a:lnTo>
                        <a:pt x="509260" y="67366"/>
                      </a:lnTo>
                      <a:lnTo>
                        <a:pt x="509260" y="66491"/>
                      </a:lnTo>
                      <a:lnTo>
                        <a:pt x="509260" y="65643"/>
                      </a:lnTo>
                      <a:lnTo>
                        <a:pt x="509260" y="69063"/>
                      </a:lnTo>
                      <a:lnTo>
                        <a:pt x="506713" y="71608"/>
                      </a:lnTo>
                      <a:lnTo>
                        <a:pt x="506713" y="73331"/>
                      </a:lnTo>
                      <a:lnTo>
                        <a:pt x="506713" y="74179"/>
                      </a:lnTo>
                      <a:lnTo>
                        <a:pt x="505015" y="74179"/>
                      </a:lnTo>
                      <a:lnTo>
                        <a:pt x="506713" y="74179"/>
                      </a:lnTo>
                      <a:lnTo>
                        <a:pt x="507562" y="72456"/>
                      </a:lnTo>
                      <a:lnTo>
                        <a:pt x="509260" y="70759"/>
                      </a:lnTo>
                      <a:lnTo>
                        <a:pt x="509260" y="69911"/>
                      </a:lnTo>
                      <a:lnTo>
                        <a:pt x="510136" y="69911"/>
                      </a:lnTo>
                      <a:lnTo>
                        <a:pt x="510136" y="69063"/>
                      </a:lnTo>
                      <a:lnTo>
                        <a:pt x="510136" y="69911"/>
                      </a:lnTo>
                      <a:lnTo>
                        <a:pt x="510136" y="70759"/>
                      </a:lnTo>
                      <a:lnTo>
                        <a:pt x="509260" y="70759"/>
                      </a:lnTo>
                      <a:lnTo>
                        <a:pt x="510136" y="71608"/>
                      </a:lnTo>
                      <a:lnTo>
                        <a:pt x="510985" y="68214"/>
                      </a:lnTo>
                      <a:lnTo>
                        <a:pt x="511834" y="66491"/>
                      </a:lnTo>
                      <a:lnTo>
                        <a:pt x="512683" y="67366"/>
                      </a:lnTo>
                      <a:lnTo>
                        <a:pt x="513532" y="69063"/>
                      </a:lnTo>
                      <a:lnTo>
                        <a:pt x="513532" y="69911"/>
                      </a:lnTo>
                      <a:lnTo>
                        <a:pt x="514381" y="70759"/>
                      </a:lnTo>
                      <a:lnTo>
                        <a:pt x="515230" y="73331"/>
                      </a:lnTo>
                      <a:lnTo>
                        <a:pt x="516105" y="75028"/>
                      </a:lnTo>
                      <a:lnTo>
                        <a:pt x="516105" y="77573"/>
                      </a:lnTo>
                      <a:lnTo>
                        <a:pt x="514381" y="80144"/>
                      </a:lnTo>
                      <a:lnTo>
                        <a:pt x="513532" y="79296"/>
                      </a:lnTo>
                      <a:lnTo>
                        <a:pt x="512683" y="77573"/>
                      </a:lnTo>
                      <a:lnTo>
                        <a:pt x="511834" y="78448"/>
                      </a:lnTo>
                      <a:lnTo>
                        <a:pt x="510985" y="77573"/>
                      </a:lnTo>
                      <a:lnTo>
                        <a:pt x="510985" y="78448"/>
                      </a:lnTo>
                      <a:lnTo>
                        <a:pt x="509260" y="78448"/>
                      </a:lnTo>
                      <a:lnTo>
                        <a:pt x="509260" y="76724"/>
                      </a:lnTo>
                      <a:lnTo>
                        <a:pt x="508411" y="78448"/>
                      </a:lnTo>
                      <a:lnTo>
                        <a:pt x="504140" y="78448"/>
                      </a:lnTo>
                      <a:lnTo>
                        <a:pt x="503291" y="77573"/>
                      </a:lnTo>
                      <a:lnTo>
                        <a:pt x="502442" y="77573"/>
                      </a:lnTo>
                      <a:lnTo>
                        <a:pt x="503291" y="77573"/>
                      </a:lnTo>
                      <a:lnTo>
                        <a:pt x="504140" y="79296"/>
                      </a:lnTo>
                      <a:lnTo>
                        <a:pt x="502442" y="81841"/>
                      </a:lnTo>
                      <a:lnTo>
                        <a:pt x="501593" y="81841"/>
                      </a:lnTo>
                      <a:lnTo>
                        <a:pt x="500744" y="82689"/>
                      </a:lnTo>
                      <a:lnTo>
                        <a:pt x="499019" y="80993"/>
                      </a:lnTo>
                      <a:lnTo>
                        <a:pt x="497321" y="82689"/>
                      </a:lnTo>
                      <a:lnTo>
                        <a:pt x="499019" y="80993"/>
                      </a:lnTo>
                      <a:lnTo>
                        <a:pt x="499019" y="82689"/>
                      </a:lnTo>
                      <a:lnTo>
                        <a:pt x="499895" y="82689"/>
                      </a:lnTo>
                      <a:lnTo>
                        <a:pt x="499895" y="83564"/>
                      </a:lnTo>
                      <a:lnTo>
                        <a:pt x="499019" y="83564"/>
                      </a:lnTo>
                      <a:lnTo>
                        <a:pt x="497321" y="85261"/>
                      </a:lnTo>
                      <a:lnTo>
                        <a:pt x="496472" y="85261"/>
                      </a:lnTo>
                      <a:lnTo>
                        <a:pt x="496472" y="86109"/>
                      </a:lnTo>
                      <a:lnTo>
                        <a:pt x="498170" y="86109"/>
                      </a:lnTo>
                      <a:lnTo>
                        <a:pt x="499019" y="86958"/>
                      </a:lnTo>
                      <a:lnTo>
                        <a:pt x="498170" y="86958"/>
                      </a:lnTo>
                      <a:lnTo>
                        <a:pt x="499019" y="86958"/>
                      </a:lnTo>
                      <a:lnTo>
                        <a:pt x="499895" y="87806"/>
                      </a:lnTo>
                      <a:lnTo>
                        <a:pt x="502442" y="88655"/>
                      </a:lnTo>
                      <a:lnTo>
                        <a:pt x="500744" y="90378"/>
                      </a:lnTo>
                      <a:lnTo>
                        <a:pt x="498170" y="90378"/>
                      </a:lnTo>
                      <a:lnTo>
                        <a:pt x="498170" y="91226"/>
                      </a:lnTo>
                      <a:lnTo>
                        <a:pt x="499019" y="90378"/>
                      </a:lnTo>
                      <a:lnTo>
                        <a:pt x="500744" y="91226"/>
                      </a:lnTo>
                      <a:lnTo>
                        <a:pt x="502442" y="90378"/>
                      </a:lnTo>
                      <a:lnTo>
                        <a:pt x="502442" y="88655"/>
                      </a:lnTo>
                      <a:lnTo>
                        <a:pt x="502442" y="87806"/>
                      </a:lnTo>
                      <a:lnTo>
                        <a:pt x="500744" y="87806"/>
                      </a:lnTo>
                      <a:lnTo>
                        <a:pt x="499895" y="86958"/>
                      </a:lnTo>
                      <a:lnTo>
                        <a:pt x="499895" y="86109"/>
                      </a:lnTo>
                      <a:lnTo>
                        <a:pt x="502442" y="86109"/>
                      </a:lnTo>
                      <a:lnTo>
                        <a:pt x="503291" y="86958"/>
                      </a:lnTo>
                      <a:lnTo>
                        <a:pt x="505015" y="87806"/>
                      </a:lnTo>
                      <a:lnTo>
                        <a:pt x="507562" y="87806"/>
                      </a:lnTo>
                      <a:lnTo>
                        <a:pt x="508411" y="86958"/>
                      </a:lnTo>
                      <a:lnTo>
                        <a:pt x="509260" y="86958"/>
                      </a:lnTo>
                      <a:lnTo>
                        <a:pt x="509260" y="89529"/>
                      </a:lnTo>
                      <a:lnTo>
                        <a:pt x="508411" y="89529"/>
                      </a:lnTo>
                      <a:lnTo>
                        <a:pt x="507562" y="91226"/>
                      </a:lnTo>
                      <a:lnTo>
                        <a:pt x="506713" y="91226"/>
                      </a:lnTo>
                      <a:lnTo>
                        <a:pt x="505864" y="91226"/>
                      </a:lnTo>
                      <a:lnTo>
                        <a:pt x="505015" y="91226"/>
                      </a:lnTo>
                      <a:lnTo>
                        <a:pt x="505864" y="91226"/>
                      </a:lnTo>
                      <a:lnTo>
                        <a:pt x="506713" y="92075"/>
                      </a:lnTo>
                      <a:lnTo>
                        <a:pt x="503291" y="94620"/>
                      </a:lnTo>
                      <a:lnTo>
                        <a:pt x="502442" y="95494"/>
                      </a:lnTo>
                      <a:lnTo>
                        <a:pt x="499019" y="96343"/>
                      </a:lnTo>
                      <a:lnTo>
                        <a:pt x="498170" y="96343"/>
                      </a:lnTo>
                      <a:lnTo>
                        <a:pt x="497321" y="98040"/>
                      </a:lnTo>
                      <a:lnTo>
                        <a:pt x="496472" y="98040"/>
                      </a:lnTo>
                      <a:lnTo>
                        <a:pt x="495624" y="98040"/>
                      </a:lnTo>
                      <a:lnTo>
                        <a:pt x="494775" y="98040"/>
                      </a:lnTo>
                      <a:lnTo>
                        <a:pt x="495624" y="98888"/>
                      </a:lnTo>
                      <a:lnTo>
                        <a:pt x="496472" y="98040"/>
                      </a:lnTo>
                      <a:lnTo>
                        <a:pt x="496472" y="98888"/>
                      </a:lnTo>
                      <a:lnTo>
                        <a:pt x="494775" y="98888"/>
                      </a:lnTo>
                      <a:lnTo>
                        <a:pt x="493926" y="100611"/>
                      </a:lnTo>
                      <a:lnTo>
                        <a:pt x="492201" y="100611"/>
                      </a:lnTo>
                      <a:lnTo>
                        <a:pt x="490503" y="101460"/>
                      </a:lnTo>
                      <a:lnTo>
                        <a:pt x="493926" y="100611"/>
                      </a:lnTo>
                      <a:lnTo>
                        <a:pt x="494775" y="99736"/>
                      </a:lnTo>
                      <a:lnTo>
                        <a:pt x="496472" y="99736"/>
                      </a:lnTo>
                      <a:lnTo>
                        <a:pt x="498170" y="97191"/>
                      </a:lnTo>
                      <a:lnTo>
                        <a:pt x="500744" y="97191"/>
                      </a:lnTo>
                      <a:lnTo>
                        <a:pt x="506713" y="95494"/>
                      </a:lnTo>
                      <a:lnTo>
                        <a:pt x="506713" y="96343"/>
                      </a:lnTo>
                      <a:lnTo>
                        <a:pt x="505864" y="98040"/>
                      </a:lnTo>
                      <a:lnTo>
                        <a:pt x="504140" y="98888"/>
                      </a:lnTo>
                      <a:lnTo>
                        <a:pt x="502442" y="98888"/>
                      </a:lnTo>
                      <a:lnTo>
                        <a:pt x="501593" y="99736"/>
                      </a:lnTo>
                      <a:lnTo>
                        <a:pt x="503291" y="98888"/>
                      </a:lnTo>
                      <a:lnTo>
                        <a:pt x="504140" y="98888"/>
                      </a:lnTo>
                      <a:lnTo>
                        <a:pt x="507562" y="96343"/>
                      </a:lnTo>
                      <a:lnTo>
                        <a:pt x="507562" y="98040"/>
                      </a:lnTo>
                      <a:lnTo>
                        <a:pt x="509260" y="98040"/>
                      </a:lnTo>
                      <a:lnTo>
                        <a:pt x="507562" y="98040"/>
                      </a:lnTo>
                      <a:lnTo>
                        <a:pt x="508411" y="96343"/>
                      </a:lnTo>
                      <a:lnTo>
                        <a:pt x="509260" y="93771"/>
                      </a:lnTo>
                      <a:lnTo>
                        <a:pt x="510985" y="93771"/>
                      </a:lnTo>
                      <a:lnTo>
                        <a:pt x="513532" y="92923"/>
                      </a:lnTo>
                      <a:lnTo>
                        <a:pt x="514381" y="90378"/>
                      </a:lnTo>
                      <a:lnTo>
                        <a:pt x="515230" y="91226"/>
                      </a:lnTo>
                      <a:lnTo>
                        <a:pt x="515230" y="92923"/>
                      </a:lnTo>
                      <a:lnTo>
                        <a:pt x="514381" y="93771"/>
                      </a:lnTo>
                      <a:lnTo>
                        <a:pt x="513532" y="97191"/>
                      </a:lnTo>
                      <a:lnTo>
                        <a:pt x="512683" y="97191"/>
                      </a:lnTo>
                      <a:lnTo>
                        <a:pt x="510985" y="97191"/>
                      </a:lnTo>
                      <a:lnTo>
                        <a:pt x="510985" y="98040"/>
                      </a:lnTo>
                      <a:lnTo>
                        <a:pt x="510136" y="98040"/>
                      </a:lnTo>
                      <a:lnTo>
                        <a:pt x="510136" y="100611"/>
                      </a:lnTo>
                      <a:lnTo>
                        <a:pt x="511834" y="97191"/>
                      </a:lnTo>
                      <a:lnTo>
                        <a:pt x="512683" y="98040"/>
                      </a:lnTo>
                      <a:lnTo>
                        <a:pt x="513532" y="97191"/>
                      </a:lnTo>
                      <a:lnTo>
                        <a:pt x="514381" y="94620"/>
                      </a:lnTo>
                      <a:lnTo>
                        <a:pt x="516105" y="92923"/>
                      </a:lnTo>
                      <a:lnTo>
                        <a:pt x="516105" y="93771"/>
                      </a:lnTo>
                      <a:lnTo>
                        <a:pt x="515230" y="95494"/>
                      </a:lnTo>
                      <a:lnTo>
                        <a:pt x="516105" y="96343"/>
                      </a:lnTo>
                      <a:lnTo>
                        <a:pt x="515230" y="95494"/>
                      </a:lnTo>
                      <a:lnTo>
                        <a:pt x="516105" y="92923"/>
                      </a:lnTo>
                      <a:lnTo>
                        <a:pt x="515230" y="91226"/>
                      </a:lnTo>
                      <a:lnTo>
                        <a:pt x="515230" y="90378"/>
                      </a:lnTo>
                      <a:lnTo>
                        <a:pt x="516105" y="90378"/>
                      </a:lnTo>
                      <a:lnTo>
                        <a:pt x="516105" y="89529"/>
                      </a:lnTo>
                      <a:lnTo>
                        <a:pt x="516954" y="89529"/>
                      </a:lnTo>
                      <a:lnTo>
                        <a:pt x="515230" y="88655"/>
                      </a:lnTo>
                      <a:lnTo>
                        <a:pt x="515230" y="86958"/>
                      </a:lnTo>
                      <a:lnTo>
                        <a:pt x="516954" y="87806"/>
                      </a:lnTo>
                      <a:lnTo>
                        <a:pt x="519501" y="87806"/>
                      </a:lnTo>
                      <a:lnTo>
                        <a:pt x="522924" y="90378"/>
                      </a:lnTo>
                      <a:lnTo>
                        <a:pt x="522075" y="91226"/>
                      </a:lnTo>
                      <a:lnTo>
                        <a:pt x="521199" y="90378"/>
                      </a:lnTo>
                      <a:lnTo>
                        <a:pt x="517803" y="95494"/>
                      </a:lnTo>
                      <a:lnTo>
                        <a:pt x="516954" y="97191"/>
                      </a:lnTo>
                      <a:lnTo>
                        <a:pt x="518652" y="100611"/>
                      </a:lnTo>
                      <a:lnTo>
                        <a:pt x="517803" y="101460"/>
                      </a:lnTo>
                      <a:lnTo>
                        <a:pt x="519501" y="100611"/>
                      </a:lnTo>
                      <a:lnTo>
                        <a:pt x="520350" y="99736"/>
                      </a:lnTo>
                      <a:lnTo>
                        <a:pt x="519501" y="99736"/>
                      </a:lnTo>
                      <a:lnTo>
                        <a:pt x="519501" y="97191"/>
                      </a:lnTo>
                      <a:lnTo>
                        <a:pt x="519501" y="96343"/>
                      </a:lnTo>
                      <a:lnTo>
                        <a:pt x="522924" y="93771"/>
                      </a:lnTo>
                      <a:lnTo>
                        <a:pt x="524622" y="94620"/>
                      </a:lnTo>
                      <a:lnTo>
                        <a:pt x="524622" y="95494"/>
                      </a:lnTo>
                      <a:lnTo>
                        <a:pt x="521199" y="97191"/>
                      </a:lnTo>
                      <a:lnTo>
                        <a:pt x="522075" y="98888"/>
                      </a:lnTo>
                      <a:lnTo>
                        <a:pt x="521199" y="99736"/>
                      </a:lnTo>
                      <a:lnTo>
                        <a:pt x="520350" y="99736"/>
                      </a:lnTo>
                      <a:lnTo>
                        <a:pt x="522075" y="102308"/>
                      </a:lnTo>
                      <a:lnTo>
                        <a:pt x="522075" y="103156"/>
                      </a:lnTo>
                      <a:lnTo>
                        <a:pt x="522075" y="104005"/>
                      </a:lnTo>
                      <a:lnTo>
                        <a:pt x="523773" y="105728"/>
                      </a:lnTo>
                      <a:lnTo>
                        <a:pt x="525471" y="104853"/>
                      </a:lnTo>
                      <a:lnTo>
                        <a:pt x="527195" y="103156"/>
                      </a:lnTo>
                      <a:lnTo>
                        <a:pt x="528044" y="101460"/>
                      </a:lnTo>
                      <a:lnTo>
                        <a:pt x="528893" y="100611"/>
                      </a:lnTo>
                      <a:lnTo>
                        <a:pt x="530591" y="102308"/>
                      </a:lnTo>
                      <a:lnTo>
                        <a:pt x="530591" y="104005"/>
                      </a:lnTo>
                      <a:lnTo>
                        <a:pt x="528044" y="106576"/>
                      </a:lnTo>
                      <a:lnTo>
                        <a:pt x="525471" y="108273"/>
                      </a:lnTo>
                      <a:lnTo>
                        <a:pt x="524622" y="108273"/>
                      </a:lnTo>
                      <a:lnTo>
                        <a:pt x="522924" y="109970"/>
                      </a:lnTo>
                      <a:lnTo>
                        <a:pt x="522075" y="109970"/>
                      </a:lnTo>
                      <a:lnTo>
                        <a:pt x="521199" y="110818"/>
                      </a:lnTo>
                      <a:lnTo>
                        <a:pt x="522075" y="109970"/>
                      </a:lnTo>
                      <a:lnTo>
                        <a:pt x="522924" y="110818"/>
                      </a:lnTo>
                      <a:lnTo>
                        <a:pt x="523773" y="109970"/>
                      </a:lnTo>
                      <a:lnTo>
                        <a:pt x="524622" y="109970"/>
                      </a:lnTo>
                      <a:lnTo>
                        <a:pt x="525471" y="109970"/>
                      </a:lnTo>
                      <a:lnTo>
                        <a:pt x="525471" y="110818"/>
                      </a:lnTo>
                      <a:lnTo>
                        <a:pt x="525471" y="111693"/>
                      </a:lnTo>
                      <a:lnTo>
                        <a:pt x="525471" y="112541"/>
                      </a:lnTo>
                      <a:lnTo>
                        <a:pt x="526320" y="113390"/>
                      </a:lnTo>
                      <a:lnTo>
                        <a:pt x="526320" y="112541"/>
                      </a:lnTo>
                      <a:lnTo>
                        <a:pt x="525471" y="110818"/>
                      </a:lnTo>
                      <a:lnTo>
                        <a:pt x="528893" y="109121"/>
                      </a:lnTo>
                      <a:lnTo>
                        <a:pt x="528893" y="110818"/>
                      </a:lnTo>
                      <a:lnTo>
                        <a:pt x="529742" y="109970"/>
                      </a:lnTo>
                      <a:lnTo>
                        <a:pt x="529742" y="110818"/>
                      </a:lnTo>
                      <a:lnTo>
                        <a:pt x="530591" y="111693"/>
                      </a:lnTo>
                      <a:lnTo>
                        <a:pt x="530591" y="110818"/>
                      </a:lnTo>
                      <a:lnTo>
                        <a:pt x="530591" y="108273"/>
                      </a:lnTo>
                      <a:lnTo>
                        <a:pt x="531440" y="108273"/>
                      </a:lnTo>
                      <a:lnTo>
                        <a:pt x="532316" y="109121"/>
                      </a:lnTo>
                      <a:lnTo>
                        <a:pt x="534014" y="114238"/>
                      </a:lnTo>
                      <a:lnTo>
                        <a:pt x="534863" y="115087"/>
                      </a:lnTo>
                      <a:lnTo>
                        <a:pt x="535712" y="115935"/>
                      </a:lnTo>
                      <a:lnTo>
                        <a:pt x="535712" y="119355"/>
                      </a:lnTo>
                      <a:lnTo>
                        <a:pt x="534014" y="118506"/>
                      </a:lnTo>
                      <a:lnTo>
                        <a:pt x="534014" y="116783"/>
                      </a:lnTo>
                      <a:lnTo>
                        <a:pt x="533165" y="117658"/>
                      </a:lnTo>
                      <a:lnTo>
                        <a:pt x="532316" y="116783"/>
                      </a:lnTo>
                      <a:lnTo>
                        <a:pt x="531440" y="117658"/>
                      </a:lnTo>
                      <a:lnTo>
                        <a:pt x="531440" y="118506"/>
                      </a:lnTo>
                      <a:lnTo>
                        <a:pt x="532316" y="117658"/>
                      </a:lnTo>
                      <a:lnTo>
                        <a:pt x="533165" y="118506"/>
                      </a:lnTo>
                      <a:lnTo>
                        <a:pt x="535712" y="120203"/>
                      </a:lnTo>
                      <a:lnTo>
                        <a:pt x="534863" y="121900"/>
                      </a:lnTo>
                      <a:lnTo>
                        <a:pt x="535712" y="121052"/>
                      </a:lnTo>
                      <a:lnTo>
                        <a:pt x="536561" y="121052"/>
                      </a:lnTo>
                      <a:lnTo>
                        <a:pt x="536561" y="123623"/>
                      </a:lnTo>
                      <a:lnTo>
                        <a:pt x="534863" y="124472"/>
                      </a:lnTo>
                      <a:lnTo>
                        <a:pt x="536561" y="126168"/>
                      </a:lnTo>
                      <a:lnTo>
                        <a:pt x="537410" y="126168"/>
                      </a:lnTo>
                      <a:lnTo>
                        <a:pt x="538285" y="125320"/>
                      </a:lnTo>
                      <a:lnTo>
                        <a:pt x="538285" y="126168"/>
                      </a:lnTo>
                      <a:lnTo>
                        <a:pt x="537410" y="128740"/>
                      </a:lnTo>
                      <a:lnTo>
                        <a:pt x="534863" y="129588"/>
                      </a:lnTo>
                      <a:lnTo>
                        <a:pt x="534014" y="130437"/>
                      </a:lnTo>
                      <a:lnTo>
                        <a:pt x="534014" y="136402"/>
                      </a:lnTo>
                      <a:lnTo>
                        <a:pt x="534014" y="141519"/>
                      </a:lnTo>
                      <a:lnTo>
                        <a:pt x="535712" y="140670"/>
                      </a:lnTo>
                      <a:lnTo>
                        <a:pt x="538285" y="141519"/>
                      </a:lnTo>
                      <a:lnTo>
                        <a:pt x="539134" y="142367"/>
                      </a:lnTo>
                      <a:lnTo>
                        <a:pt x="542530" y="144938"/>
                      </a:lnTo>
                      <a:lnTo>
                        <a:pt x="543379" y="146635"/>
                      </a:lnTo>
                      <a:lnTo>
                        <a:pt x="542530" y="146635"/>
                      </a:lnTo>
                      <a:lnTo>
                        <a:pt x="541681" y="148332"/>
                      </a:lnTo>
                      <a:lnTo>
                        <a:pt x="542530" y="147484"/>
                      </a:lnTo>
                      <a:lnTo>
                        <a:pt x="543379" y="147484"/>
                      </a:lnTo>
                      <a:lnTo>
                        <a:pt x="544255" y="147484"/>
                      </a:lnTo>
                      <a:lnTo>
                        <a:pt x="545953" y="150029"/>
                      </a:lnTo>
                      <a:lnTo>
                        <a:pt x="547651" y="150904"/>
                      </a:lnTo>
                      <a:lnTo>
                        <a:pt x="545953" y="151752"/>
                      </a:lnTo>
                      <a:lnTo>
                        <a:pt x="545953" y="152600"/>
                      </a:lnTo>
                      <a:lnTo>
                        <a:pt x="545104" y="152600"/>
                      </a:lnTo>
                      <a:lnTo>
                        <a:pt x="545104" y="151752"/>
                      </a:lnTo>
                      <a:lnTo>
                        <a:pt x="545104" y="152600"/>
                      </a:lnTo>
                      <a:lnTo>
                        <a:pt x="545104" y="153449"/>
                      </a:lnTo>
                      <a:lnTo>
                        <a:pt x="546802" y="152600"/>
                      </a:lnTo>
                      <a:lnTo>
                        <a:pt x="546802" y="151752"/>
                      </a:lnTo>
                      <a:lnTo>
                        <a:pt x="547651" y="152600"/>
                      </a:lnTo>
                      <a:lnTo>
                        <a:pt x="547651" y="155145"/>
                      </a:lnTo>
                      <a:lnTo>
                        <a:pt x="549375" y="159414"/>
                      </a:lnTo>
                      <a:lnTo>
                        <a:pt x="548500" y="158565"/>
                      </a:lnTo>
                      <a:lnTo>
                        <a:pt x="547651" y="160262"/>
                      </a:lnTo>
                      <a:lnTo>
                        <a:pt x="548500" y="159414"/>
                      </a:lnTo>
                      <a:lnTo>
                        <a:pt x="550224" y="159414"/>
                      </a:lnTo>
                      <a:lnTo>
                        <a:pt x="552771" y="165379"/>
                      </a:lnTo>
                      <a:lnTo>
                        <a:pt x="551922" y="166227"/>
                      </a:lnTo>
                      <a:lnTo>
                        <a:pt x="552771" y="167102"/>
                      </a:lnTo>
                      <a:lnTo>
                        <a:pt x="551922" y="167950"/>
                      </a:lnTo>
                      <a:lnTo>
                        <a:pt x="551073" y="168799"/>
                      </a:lnTo>
                      <a:lnTo>
                        <a:pt x="550224" y="169647"/>
                      </a:lnTo>
                      <a:lnTo>
                        <a:pt x="549375" y="168799"/>
                      </a:lnTo>
                      <a:lnTo>
                        <a:pt x="546802" y="169647"/>
                      </a:lnTo>
                      <a:lnTo>
                        <a:pt x="549375" y="169647"/>
                      </a:lnTo>
                      <a:lnTo>
                        <a:pt x="551073" y="171344"/>
                      </a:lnTo>
                      <a:lnTo>
                        <a:pt x="551073" y="172192"/>
                      </a:lnTo>
                      <a:lnTo>
                        <a:pt x="550224" y="173916"/>
                      </a:lnTo>
                      <a:lnTo>
                        <a:pt x="548500" y="176461"/>
                      </a:lnTo>
                      <a:lnTo>
                        <a:pt x="546802" y="177309"/>
                      </a:lnTo>
                      <a:lnTo>
                        <a:pt x="546802" y="176461"/>
                      </a:lnTo>
                      <a:lnTo>
                        <a:pt x="545953" y="176461"/>
                      </a:lnTo>
                      <a:lnTo>
                        <a:pt x="545104" y="176461"/>
                      </a:lnTo>
                      <a:lnTo>
                        <a:pt x="550224" y="182426"/>
                      </a:lnTo>
                      <a:lnTo>
                        <a:pt x="551073" y="182426"/>
                      </a:lnTo>
                      <a:lnTo>
                        <a:pt x="556194" y="188391"/>
                      </a:lnTo>
                      <a:lnTo>
                        <a:pt x="557892" y="187543"/>
                      </a:lnTo>
                      <a:lnTo>
                        <a:pt x="558740" y="186694"/>
                      </a:lnTo>
                      <a:lnTo>
                        <a:pt x="560465" y="185846"/>
                      </a:lnTo>
                      <a:lnTo>
                        <a:pt x="563861" y="185846"/>
                      </a:lnTo>
                      <a:lnTo>
                        <a:pt x="564710" y="185846"/>
                      </a:lnTo>
                      <a:lnTo>
                        <a:pt x="568981" y="184997"/>
                      </a:lnTo>
                      <a:lnTo>
                        <a:pt x="569830" y="184149"/>
                      </a:lnTo>
                      <a:lnTo>
                        <a:pt x="573253" y="183274"/>
                      </a:lnTo>
                      <a:lnTo>
                        <a:pt x="574951" y="182426"/>
                      </a:lnTo>
                      <a:lnTo>
                        <a:pt x="576675" y="181577"/>
                      </a:lnTo>
                      <a:lnTo>
                        <a:pt x="578373" y="180729"/>
                      </a:lnTo>
                      <a:lnTo>
                        <a:pt x="580071" y="179881"/>
                      </a:lnTo>
                      <a:lnTo>
                        <a:pt x="579222" y="179032"/>
                      </a:lnTo>
                      <a:lnTo>
                        <a:pt x="580920" y="179032"/>
                      </a:lnTo>
                      <a:lnTo>
                        <a:pt x="580920" y="178184"/>
                      </a:lnTo>
                      <a:lnTo>
                        <a:pt x="583494" y="177309"/>
                      </a:lnTo>
                      <a:lnTo>
                        <a:pt x="583494" y="178184"/>
                      </a:lnTo>
                      <a:lnTo>
                        <a:pt x="583494" y="177309"/>
                      </a:lnTo>
                      <a:lnTo>
                        <a:pt x="584343" y="176461"/>
                      </a:lnTo>
                      <a:lnTo>
                        <a:pt x="585192" y="177309"/>
                      </a:lnTo>
                      <a:lnTo>
                        <a:pt x="585192" y="176461"/>
                      </a:lnTo>
                      <a:lnTo>
                        <a:pt x="586041" y="177309"/>
                      </a:lnTo>
                      <a:lnTo>
                        <a:pt x="585192" y="177309"/>
                      </a:lnTo>
                      <a:lnTo>
                        <a:pt x="586041" y="178184"/>
                      </a:lnTo>
                      <a:lnTo>
                        <a:pt x="586890" y="177309"/>
                      </a:lnTo>
                      <a:lnTo>
                        <a:pt x="586890" y="178184"/>
                      </a:lnTo>
                      <a:lnTo>
                        <a:pt x="587739" y="177309"/>
                      </a:lnTo>
                      <a:lnTo>
                        <a:pt x="586890" y="176461"/>
                      </a:lnTo>
                      <a:lnTo>
                        <a:pt x="585192" y="176461"/>
                      </a:lnTo>
                      <a:lnTo>
                        <a:pt x="585192" y="175612"/>
                      </a:lnTo>
                      <a:lnTo>
                        <a:pt x="588614" y="175612"/>
                      </a:lnTo>
                      <a:lnTo>
                        <a:pt x="593735" y="176461"/>
                      </a:lnTo>
                      <a:lnTo>
                        <a:pt x="593735" y="175612"/>
                      </a:lnTo>
                      <a:lnTo>
                        <a:pt x="594584" y="174764"/>
                      </a:lnTo>
                      <a:lnTo>
                        <a:pt x="594584" y="175612"/>
                      </a:lnTo>
                      <a:lnTo>
                        <a:pt x="593735" y="176461"/>
                      </a:lnTo>
                      <a:lnTo>
                        <a:pt x="594584" y="180729"/>
                      </a:lnTo>
                      <a:lnTo>
                        <a:pt x="594584" y="181577"/>
                      </a:lnTo>
                      <a:lnTo>
                        <a:pt x="593735" y="181577"/>
                      </a:lnTo>
                      <a:lnTo>
                        <a:pt x="592859" y="180729"/>
                      </a:lnTo>
                      <a:lnTo>
                        <a:pt x="592859" y="181577"/>
                      </a:lnTo>
                      <a:lnTo>
                        <a:pt x="592010" y="181577"/>
                      </a:lnTo>
                      <a:lnTo>
                        <a:pt x="591161" y="179881"/>
                      </a:lnTo>
                      <a:lnTo>
                        <a:pt x="590312" y="179032"/>
                      </a:lnTo>
                      <a:lnTo>
                        <a:pt x="591161" y="179881"/>
                      </a:lnTo>
                      <a:lnTo>
                        <a:pt x="591161" y="180729"/>
                      </a:lnTo>
                      <a:lnTo>
                        <a:pt x="589463" y="180729"/>
                      </a:lnTo>
                      <a:lnTo>
                        <a:pt x="589463" y="179881"/>
                      </a:lnTo>
                      <a:lnTo>
                        <a:pt x="588614" y="180729"/>
                      </a:lnTo>
                      <a:lnTo>
                        <a:pt x="587739" y="179881"/>
                      </a:lnTo>
                      <a:lnTo>
                        <a:pt x="587739" y="180729"/>
                      </a:lnTo>
                      <a:lnTo>
                        <a:pt x="589463" y="180729"/>
                      </a:lnTo>
                      <a:lnTo>
                        <a:pt x="588614" y="181577"/>
                      </a:lnTo>
                      <a:lnTo>
                        <a:pt x="585192" y="182426"/>
                      </a:lnTo>
                      <a:lnTo>
                        <a:pt x="584343" y="183274"/>
                      </a:lnTo>
                      <a:lnTo>
                        <a:pt x="582645" y="184149"/>
                      </a:lnTo>
                      <a:lnTo>
                        <a:pt x="583494" y="184149"/>
                      </a:lnTo>
                      <a:lnTo>
                        <a:pt x="585192" y="183274"/>
                      </a:lnTo>
                      <a:lnTo>
                        <a:pt x="585192" y="182426"/>
                      </a:lnTo>
                      <a:lnTo>
                        <a:pt x="586890" y="183274"/>
                      </a:lnTo>
                      <a:lnTo>
                        <a:pt x="589463" y="183274"/>
                      </a:lnTo>
                      <a:lnTo>
                        <a:pt x="587739" y="183274"/>
                      </a:lnTo>
                      <a:lnTo>
                        <a:pt x="588614" y="184149"/>
                      </a:lnTo>
                      <a:lnTo>
                        <a:pt x="589463" y="185846"/>
                      </a:lnTo>
                      <a:lnTo>
                        <a:pt x="590312" y="183274"/>
                      </a:lnTo>
                      <a:lnTo>
                        <a:pt x="592859" y="183274"/>
                      </a:lnTo>
                      <a:lnTo>
                        <a:pt x="599704" y="184149"/>
                      </a:lnTo>
                      <a:lnTo>
                        <a:pt x="602251" y="185846"/>
                      </a:lnTo>
                      <a:lnTo>
                        <a:pt x="599704" y="194356"/>
                      </a:lnTo>
                      <a:lnTo>
                        <a:pt x="597131" y="198624"/>
                      </a:lnTo>
                      <a:lnTo>
                        <a:pt x="599704" y="197776"/>
                      </a:lnTo>
                      <a:lnTo>
                        <a:pt x="602251" y="193508"/>
                      </a:lnTo>
                      <a:lnTo>
                        <a:pt x="606523" y="189266"/>
                      </a:lnTo>
                      <a:lnTo>
                        <a:pt x="609919" y="183274"/>
                      </a:lnTo>
                      <a:lnTo>
                        <a:pt x="610794" y="179881"/>
                      </a:lnTo>
                      <a:lnTo>
                        <a:pt x="614190" y="175612"/>
                      </a:lnTo>
                      <a:lnTo>
                        <a:pt x="615039" y="173916"/>
                      </a:lnTo>
                      <a:lnTo>
                        <a:pt x="619311" y="170496"/>
                      </a:lnTo>
                      <a:lnTo>
                        <a:pt x="623582" y="167950"/>
                      </a:lnTo>
                      <a:lnTo>
                        <a:pt x="624431" y="167950"/>
                      </a:lnTo>
                      <a:lnTo>
                        <a:pt x="624431" y="168799"/>
                      </a:lnTo>
                      <a:lnTo>
                        <a:pt x="625280" y="168799"/>
                      </a:lnTo>
                      <a:lnTo>
                        <a:pt x="626129" y="169647"/>
                      </a:lnTo>
                      <a:lnTo>
                        <a:pt x="627853" y="170496"/>
                      </a:lnTo>
                      <a:lnTo>
                        <a:pt x="628702" y="171344"/>
                      </a:lnTo>
                      <a:lnTo>
                        <a:pt x="627004" y="169647"/>
                      </a:lnTo>
                      <a:lnTo>
                        <a:pt x="631249" y="160262"/>
                      </a:lnTo>
                      <a:lnTo>
                        <a:pt x="632974" y="159414"/>
                      </a:lnTo>
                      <a:lnTo>
                        <a:pt x="638943" y="156869"/>
                      </a:lnTo>
                      <a:lnTo>
                        <a:pt x="643188" y="152600"/>
                      </a:lnTo>
                      <a:lnTo>
                        <a:pt x="645762" y="151752"/>
                      </a:lnTo>
                      <a:lnTo>
                        <a:pt x="649184" y="153449"/>
                      </a:lnTo>
                      <a:lnTo>
                        <a:pt x="651731" y="155145"/>
                      </a:lnTo>
                      <a:lnTo>
                        <a:pt x="657701" y="167950"/>
                      </a:lnTo>
                      <a:lnTo>
                        <a:pt x="659399" y="170496"/>
                      </a:lnTo>
                      <a:lnTo>
                        <a:pt x="661123" y="171344"/>
                      </a:lnTo>
                      <a:lnTo>
                        <a:pt x="661972" y="169647"/>
                      </a:lnTo>
                      <a:lnTo>
                        <a:pt x="666244" y="167102"/>
                      </a:lnTo>
                      <a:lnTo>
                        <a:pt x="667942" y="166227"/>
                      </a:lnTo>
                      <a:lnTo>
                        <a:pt x="672213" y="166227"/>
                      </a:lnTo>
                      <a:lnTo>
                        <a:pt x="674760" y="165379"/>
                      </a:lnTo>
                      <a:lnTo>
                        <a:pt x="675609" y="165379"/>
                      </a:lnTo>
                      <a:lnTo>
                        <a:pt x="675609" y="166227"/>
                      </a:lnTo>
                      <a:lnTo>
                        <a:pt x="676458" y="166227"/>
                      </a:lnTo>
                      <a:lnTo>
                        <a:pt x="679881" y="167102"/>
                      </a:lnTo>
                      <a:lnTo>
                        <a:pt x="680730" y="167102"/>
                      </a:lnTo>
                      <a:lnTo>
                        <a:pt x="685001" y="167102"/>
                      </a:lnTo>
                      <a:lnTo>
                        <a:pt x="699513" y="171344"/>
                      </a:lnTo>
                      <a:lnTo>
                        <a:pt x="702060" y="173067"/>
                      </a:lnTo>
                      <a:lnTo>
                        <a:pt x="709728" y="176461"/>
                      </a:lnTo>
                      <a:lnTo>
                        <a:pt x="720818" y="182426"/>
                      </a:lnTo>
                      <a:lnTo>
                        <a:pt x="724240" y="184149"/>
                      </a:lnTo>
                      <a:lnTo>
                        <a:pt x="729361" y="185846"/>
                      </a:lnTo>
                      <a:lnTo>
                        <a:pt x="742149" y="192659"/>
                      </a:lnTo>
                      <a:lnTo>
                        <a:pt x="748967" y="196079"/>
                      </a:lnTo>
                      <a:lnTo>
                        <a:pt x="753238" y="196079"/>
                      </a:lnTo>
                      <a:lnTo>
                        <a:pt x="751540" y="196928"/>
                      </a:lnTo>
                      <a:lnTo>
                        <a:pt x="752389" y="196928"/>
                      </a:lnTo>
                      <a:lnTo>
                        <a:pt x="754087" y="196928"/>
                      </a:lnTo>
                      <a:lnTo>
                        <a:pt x="754963" y="196079"/>
                      </a:lnTo>
                      <a:lnTo>
                        <a:pt x="754087" y="194356"/>
                      </a:lnTo>
                      <a:lnTo>
                        <a:pt x="753238" y="195231"/>
                      </a:lnTo>
                      <a:lnTo>
                        <a:pt x="753238" y="194356"/>
                      </a:lnTo>
                      <a:lnTo>
                        <a:pt x="754087" y="193508"/>
                      </a:lnTo>
                      <a:lnTo>
                        <a:pt x="755812" y="196928"/>
                      </a:lnTo>
                      <a:lnTo>
                        <a:pt x="755812" y="197776"/>
                      </a:lnTo>
                      <a:lnTo>
                        <a:pt x="755812" y="198624"/>
                      </a:lnTo>
                      <a:lnTo>
                        <a:pt x="757510" y="199473"/>
                      </a:lnTo>
                      <a:lnTo>
                        <a:pt x="760932" y="199473"/>
                      </a:lnTo>
                      <a:lnTo>
                        <a:pt x="761781" y="202893"/>
                      </a:lnTo>
                      <a:lnTo>
                        <a:pt x="760932" y="203741"/>
                      </a:lnTo>
                      <a:lnTo>
                        <a:pt x="760057" y="206313"/>
                      </a:lnTo>
                      <a:lnTo>
                        <a:pt x="761781" y="207161"/>
                      </a:lnTo>
                      <a:lnTo>
                        <a:pt x="760932" y="206313"/>
                      </a:lnTo>
                      <a:lnTo>
                        <a:pt x="762630" y="203741"/>
                      </a:lnTo>
                      <a:lnTo>
                        <a:pt x="761781" y="199473"/>
                      </a:lnTo>
                      <a:lnTo>
                        <a:pt x="760057" y="197776"/>
                      </a:lnTo>
                      <a:lnTo>
                        <a:pt x="758359" y="198624"/>
                      </a:lnTo>
                      <a:lnTo>
                        <a:pt x="757510" y="197776"/>
                      </a:lnTo>
                      <a:lnTo>
                        <a:pt x="757510" y="196928"/>
                      </a:lnTo>
                      <a:lnTo>
                        <a:pt x="759208" y="196928"/>
                      </a:lnTo>
                      <a:lnTo>
                        <a:pt x="759208" y="196079"/>
                      </a:lnTo>
                      <a:lnTo>
                        <a:pt x="758359" y="196079"/>
                      </a:lnTo>
                      <a:lnTo>
                        <a:pt x="757510" y="195231"/>
                      </a:lnTo>
                      <a:lnTo>
                        <a:pt x="755812" y="196079"/>
                      </a:lnTo>
                      <a:lnTo>
                        <a:pt x="754963" y="195231"/>
                      </a:lnTo>
                      <a:lnTo>
                        <a:pt x="755812" y="194356"/>
                      </a:lnTo>
                      <a:lnTo>
                        <a:pt x="756661" y="194356"/>
                      </a:lnTo>
                      <a:lnTo>
                        <a:pt x="759208" y="195231"/>
                      </a:lnTo>
                      <a:lnTo>
                        <a:pt x="767751" y="204589"/>
                      </a:lnTo>
                      <a:lnTo>
                        <a:pt x="773720" y="208858"/>
                      </a:lnTo>
                      <a:lnTo>
                        <a:pt x="777143" y="211429"/>
                      </a:lnTo>
                      <a:lnTo>
                        <a:pt x="779690" y="211429"/>
                      </a:lnTo>
                      <a:lnTo>
                        <a:pt x="779690" y="212278"/>
                      </a:lnTo>
                      <a:lnTo>
                        <a:pt x="784810" y="211429"/>
                      </a:lnTo>
                      <a:lnTo>
                        <a:pt x="787357" y="214823"/>
                      </a:lnTo>
                      <a:lnTo>
                        <a:pt x="788206" y="215671"/>
                      </a:lnTo>
                      <a:lnTo>
                        <a:pt x="787357" y="213126"/>
                      </a:lnTo>
                      <a:lnTo>
                        <a:pt x="789082" y="213126"/>
                      </a:lnTo>
                      <a:lnTo>
                        <a:pt x="794202" y="214823"/>
                      </a:lnTo>
                      <a:lnTo>
                        <a:pt x="801870" y="215671"/>
                      </a:lnTo>
                      <a:lnTo>
                        <a:pt x="806990" y="213126"/>
                      </a:lnTo>
                      <a:lnTo>
                        <a:pt x="807839" y="212278"/>
                      </a:lnTo>
                      <a:lnTo>
                        <a:pt x="808688" y="212278"/>
                      </a:lnTo>
                      <a:lnTo>
                        <a:pt x="810386" y="213126"/>
                      </a:lnTo>
                      <a:lnTo>
                        <a:pt x="813808" y="213126"/>
                      </a:lnTo>
                      <a:lnTo>
                        <a:pt x="815506" y="213126"/>
                      </a:lnTo>
                      <a:lnTo>
                        <a:pt x="818929" y="209706"/>
                      </a:lnTo>
                      <a:lnTo>
                        <a:pt x="819778" y="209706"/>
                      </a:lnTo>
                      <a:lnTo>
                        <a:pt x="820627" y="209706"/>
                      </a:lnTo>
                      <a:lnTo>
                        <a:pt x="820627" y="212278"/>
                      </a:lnTo>
                      <a:lnTo>
                        <a:pt x="821502" y="213974"/>
                      </a:lnTo>
                      <a:lnTo>
                        <a:pt x="821502" y="213126"/>
                      </a:lnTo>
                      <a:lnTo>
                        <a:pt x="820627" y="213126"/>
                      </a:lnTo>
                      <a:lnTo>
                        <a:pt x="821502" y="212278"/>
                      </a:lnTo>
                      <a:lnTo>
                        <a:pt x="828321" y="213126"/>
                      </a:lnTo>
                      <a:lnTo>
                        <a:pt x="834290" y="213126"/>
                      </a:lnTo>
                      <a:lnTo>
                        <a:pt x="837686" y="212278"/>
                      </a:lnTo>
                      <a:lnTo>
                        <a:pt x="840260" y="212278"/>
                      </a:lnTo>
                      <a:lnTo>
                        <a:pt x="841958" y="212278"/>
                      </a:lnTo>
                      <a:lnTo>
                        <a:pt x="841958" y="213126"/>
                      </a:lnTo>
                      <a:lnTo>
                        <a:pt x="841109" y="213126"/>
                      </a:lnTo>
                      <a:lnTo>
                        <a:pt x="841109" y="213974"/>
                      </a:lnTo>
                      <a:lnTo>
                        <a:pt x="844531" y="219940"/>
                      </a:lnTo>
                      <a:lnTo>
                        <a:pt x="845380" y="221636"/>
                      </a:lnTo>
                      <a:lnTo>
                        <a:pt x="846229" y="219940"/>
                      </a:lnTo>
                      <a:lnTo>
                        <a:pt x="847078" y="218243"/>
                      </a:lnTo>
                      <a:lnTo>
                        <a:pt x="846229" y="216520"/>
                      </a:lnTo>
                      <a:lnTo>
                        <a:pt x="847927" y="215671"/>
                      </a:lnTo>
                      <a:lnTo>
                        <a:pt x="851350" y="216520"/>
                      </a:lnTo>
                      <a:lnTo>
                        <a:pt x="853048" y="216520"/>
                      </a:lnTo>
                      <a:lnTo>
                        <a:pt x="853897" y="216520"/>
                      </a:lnTo>
                      <a:lnTo>
                        <a:pt x="859017" y="216520"/>
                      </a:lnTo>
                      <a:lnTo>
                        <a:pt x="859866" y="216520"/>
                      </a:lnTo>
                      <a:lnTo>
                        <a:pt x="861591" y="216520"/>
                      </a:lnTo>
                      <a:lnTo>
                        <a:pt x="865836" y="216520"/>
                      </a:lnTo>
                      <a:lnTo>
                        <a:pt x="870956" y="216520"/>
                      </a:lnTo>
                      <a:lnTo>
                        <a:pt x="870956" y="217394"/>
                      </a:lnTo>
                      <a:lnTo>
                        <a:pt x="870107" y="216520"/>
                      </a:lnTo>
                      <a:lnTo>
                        <a:pt x="871831" y="219091"/>
                      </a:lnTo>
                      <a:lnTo>
                        <a:pt x="870107" y="220788"/>
                      </a:lnTo>
                      <a:lnTo>
                        <a:pt x="867560" y="223360"/>
                      </a:lnTo>
                      <a:lnTo>
                        <a:pt x="867560" y="227601"/>
                      </a:lnTo>
                      <a:lnTo>
                        <a:pt x="868409" y="229325"/>
                      </a:lnTo>
                      <a:lnTo>
                        <a:pt x="868409" y="230173"/>
                      </a:lnTo>
                      <a:lnTo>
                        <a:pt x="865836" y="231021"/>
                      </a:lnTo>
                      <a:lnTo>
                        <a:pt x="865836" y="233593"/>
                      </a:lnTo>
                      <a:lnTo>
                        <a:pt x="864987" y="236986"/>
                      </a:lnTo>
                      <a:lnTo>
                        <a:pt x="866711" y="238683"/>
                      </a:lnTo>
                      <a:lnTo>
                        <a:pt x="868409" y="241255"/>
                      </a:lnTo>
                      <a:lnTo>
                        <a:pt x="869258" y="242103"/>
                      </a:lnTo>
                      <a:lnTo>
                        <a:pt x="872680" y="244648"/>
                      </a:lnTo>
                      <a:lnTo>
                        <a:pt x="873529" y="245523"/>
                      </a:lnTo>
                      <a:lnTo>
                        <a:pt x="874378" y="248068"/>
                      </a:lnTo>
                      <a:lnTo>
                        <a:pt x="871831" y="250640"/>
                      </a:lnTo>
                      <a:lnTo>
                        <a:pt x="871831" y="251488"/>
                      </a:lnTo>
                      <a:lnTo>
                        <a:pt x="870956" y="255757"/>
                      </a:lnTo>
                      <a:lnTo>
                        <a:pt x="869258" y="256605"/>
                      </a:lnTo>
                      <a:lnTo>
                        <a:pt x="865836" y="259150"/>
                      </a:lnTo>
                      <a:lnTo>
                        <a:pt x="864987" y="260847"/>
                      </a:lnTo>
                      <a:lnTo>
                        <a:pt x="862440" y="264267"/>
                      </a:lnTo>
                      <a:lnTo>
                        <a:pt x="860742" y="265115"/>
                      </a:lnTo>
                      <a:lnTo>
                        <a:pt x="859017" y="265964"/>
                      </a:lnTo>
                      <a:lnTo>
                        <a:pt x="858168" y="266812"/>
                      </a:lnTo>
                      <a:lnTo>
                        <a:pt x="858168" y="267687"/>
                      </a:lnTo>
                      <a:lnTo>
                        <a:pt x="858168" y="270232"/>
                      </a:lnTo>
                      <a:lnTo>
                        <a:pt x="856470" y="271929"/>
                      </a:lnTo>
                      <a:lnTo>
                        <a:pt x="856470" y="272777"/>
                      </a:lnTo>
                      <a:lnTo>
                        <a:pt x="856470" y="277045"/>
                      </a:lnTo>
                      <a:lnTo>
                        <a:pt x="855621" y="277045"/>
                      </a:lnTo>
                      <a:lnTo>
                        <a:pt x="853897" y="276197"/>
                      </a:lnTo>
                      <a:lnTo>
                        <a:pt x="853048" y="276197"/>
                      </a:lnTo>
                      <a:lnTo>
                        <a:pt x="852199" y="277894"/>
                      </a:lnTo>
                      <a:lnTo>
                        <a:pt x="851350" y="280465"/>
                      </a:lnTo>
                      <a:lnTo>
                        <a:pt x="851350" y="281314"/>
                      </a:lnTo>
                      <a:lnTo>
                        <a:pt x="850501" y="281314"/>
                      </a:lnTo>
                      <a:lnTo>
                        <a:pt x="848776" y="283885"/>
                      </a:lnTo>
                      <a:lnTo>
                        <a:pt x="847078" y="284734"/>
                      </a:lnTo>
                      <a:lnTo>
                        <a:pt x="844531" y="284734"/>
                      </a:lnTo>
                      <a:lnTo>
                        <a:pt x="840260" y="285582"/>
                      </a:lnTo>
                      <a:lnTo>
                        <a:pt x="838562" y="286430"/>
                      </a:lnTo>
                      <a:lnTo>
                        <a:pt x="834290" y="286430"/>
                      </a:lnTo>
                      <a:lnTo>
                        <a:pt x="832566" y="288127"/>
                      </a:lnTo>
                      <a:lnTo>
                        <a:pt x="831717" y="288976"/>
                      </a:lnTo>
                      <a:lnTo>
                        <a:pt x="831717" y="290699"/>
                      </a:lnTo>
                      <a:lnTo>
                        <a:pt x="835139" y="290699"/>
                      </a:lnTo>
                      <a:lnTo>
                        <a:pt x="835988" y="290699"/>
                      </a:lnTo>
                      <a:lnTo>
                        <a:pt x="835988" y="291547"/>
                      </a:lnTo>
                      <a:lnTo>
                        <a:pt x="835988" y="292396"/>
                      </a:lnTo>
                      <a:lnTo>
                        <a:pt x="835988" y="293244"/>
                      </a:lnTo>
                      <a:lnTo>
                        <a:pt x="834290" y="293244"/>
                      </a:lnTo>
                      <a:lnTo>
                        <a:pt x="833441" y="294092"/>
                      </a:lnTo>
                      <a:lnTo>
                        <a:pt x="832566" y="295816"/>
                      </a:lnTo>
                      <a:lnTo>
                        <a:pt x="832566" y="297512"/>
                      </a:lnTo>
                      <a:lnTo>
                        <a:pt x="832566" y="298361"/>
                      </a:lnTo>
                      <a:lnTo>
                        <a:pt x="830868" y="299209"/>
                      </a:lnTo>
                      <a:lnTo>
                        <a:pt x="829170" y="302629"/>
                      </a:lnTo>
                      <a:lnTo>
                        <a:pt x="824898" y="303477"/>
                      </a:lnTo>
                      <a:lnTo>
                        <a:pt x="824898" y="304326"/>
                      </a:lnTo>
                      <a:lnTo>
                        <a:pt x="823200" y="305174"/>
                      </a:lnTo>
                      <a:lnTo>
                        <a:pt x="824049" y="307746"/>
                      </a:lnTo>
                      <a:lnTo>
                        <a:pt x="823200" y="309442"/>
                      </a:lnTo>
                      <a:lnTo>
                        <a:pt x="823200" y="308594"/>
                      </a:lnTo>
                      <a:lnTo>
                        <a:pt x="822351" y="309442"/>
                      </a:lnTo>
                      <a:lnTo>
                        <a:pt x="818080" y="308594"/>
                      </a:lnTo>
                      <a:lnTo>
                        <a:pt x="813808" y="310291"/>
                      </a:lnTo>
                      <a:lnTo>
                        <a:pt x="812110" y="311139"/>
                      </a:lnTo>
                      <a:lnTo>
                        <a:pt x="811261" y="311139"/>
                      </a:lnTo>
                      <a:lnTo>
                        <a:pt x="807839" y="309442"/>
                      </a:lnTo>
                      <a:lnTo>
                        <a:pt x="806990" y="308594"/>
                      </a:lnTo>
                      <a:lnTo>
                        <a:pt x="803568" y="311139"/>
                      </a:lnTo>
                      <a:lnTo>
                        <a:pt x="801870" y="311139"/>
                      </a:lnTo>
                      <a:lnTo>
                        <a:pt x="799323" y="310291"/>
                      </a:lnTo>
                      <a:lnTo>
                        <a:pt x="799323" y="312014"/>
                      </a:lnTo>
                      <a:lnTo>
                        <a:pt x="798447" y="313711"/>
                      </a:lnTo>
                      <a:lnTo>
                        <a:pt x="796749" y="314559"/>
                      </a:lnTo>
                      <a:lnTo>
                        <a:pt x="795900" y="313711"/>
                      </a:lnTo>
                      <a:lnTo>
                        <a:pt x="795900" y="312014"/>
                      </a:lnTo>
                      <a:lnTo>
                        <a:pt x="795051" y="312014"/>
                      </a:lnTo>
                      <a:lnTo>
                        <a:pt x="794202" y="312014"/>
                      </a:lnTo>
                      <a:lnTo>
                        <a:pt x="792478" y="314559"/>
                      </a:lnTo>
                      <a:lnTo>
                        <a:pt x="790780" y="315408"/>
                      </a:lnTo>
                      <a:lnTo>
                        <a:pt x="789931" y="315408"/>
                      </a:lnTo>
                      <a:lnTo>
                        <a:pt x="789082" y="315408"/>
                      </a:lnTo>
                      <a:lnTo>
                        <a:pt x="787357" y="313711"/>
                      </a:lnTo>
                      <a:lnTo>
                        <a:pt x="787357" y="311139"/>
                      </a:lnTo>
                      <a:lnTo>
                        <a:pt x="786508" y="311139"/>
                      </a:lnTo>
                      <a:lnTo>
                        <a:pt x="785659" y="310291"/>
                      </a:lnTo>
                      <a:lnTo>
                        <a:pt x="784810" y="312014"/>
                      </a:lnTo>
                      <a:lnTo>
                        <a:pt x="784810" y="314559"/>
                      </a:lnTo>
                      <a:lnTo>
                        <a:pt x="782237" y="316256"/>
                      </a:lnTo>
                      <a:lnTo>
                        <a:pt x="781388" y="317979"/>
                      </a:lnTo>
                      <a:lnTo>
                        <a:pt x="781388" y="318828"/>
                      </a:lnTo>
                      <a:lnTo>
                        <a:pt x="781388" y="319676"/>
                      </a:lnTo>
                      <a:lnTo>
                        <a:pt x="781388" y="320524"/>
                      </a:lnTo>
                      <a:lnTo>
                        <a:pt x="777992" y="324793"/>
                      </a:lnTo>
                      <a:lnTo>
                        <a:pt x="776267" y="326489"/>
                      </a:lnTo>
                      <a:lnTo>
                        <a:pt x="774569" y="327338"/>
                      </a:lnTo>
                      <a:lnTo>
                        <a:pt x="772022" y="329061"/>
                      </a:lnTo>
                      <a:lnTo>
                        <a:pt x="771147" y="331606"/>
                      </a:lnTo>
                      <a:lnTo>
                        <a:pt x="771147" y="332454"/>
                      </a:lnTo>
                      <a:lnTo>
                        <a:pt x="770298" y="334178"/>
                      </a:lnTo>
                      <a:lnTo>
                        <a:pt x="768600" y="334178"/>
                      </a:lnTo>
                      <a:lnTo>
                        <a:pt x="766026" y="337571"/>
                      </a:lnTo>
                      <a:lnTo>
                        <a:pt x="763479" y="340143"/>
                      </a:lnTo>
                      <a:lnTo>
                        <a:pt x="762630" y="341840"/>
                      </a:lnTo>
                      <a:lnTo>
                        <a:pt x="762630" y="342688"/>
                      </a:lnTo>
                      <a:lnTo>
                        <a:pt x="762630" y="343536"/>
                      </a:lnTo>
                      <a:lnTo>
                        <a:pt x="764328" y="346956"/>
                      </a:lnTo>
                      <a:lnTo>
                        <a:pt x="764328" y="348653"/>
                      </a:lnTo>
                      <a:lnTo>
                        <a:pt x="763479" y="350376"/>
                      </a:lnTo>
                      <a:lnTo>
                        <a:pt x="762630" y="351225"/>
                      </a:lnTo>
                      <a:lnTo>
                        <a:pt x="763479" y="353770"/>
                      </a:lnTo>
                      <a:lnTo>
                        <a:pt x="764328" y="355466"/>
                      </a:lnTo>
                      <a:lnTo>
                        <a:pt x="763479" y="356341"/>
                      </a:lnTo>
                      <a:lnTo>
                        <a:pt x="762630" y="357190"/>
                      </a:lnTo>
                      <a:lnTo>
                        <a:pt x="757510" y="365700"/>
                      </a:lnTo>
                      <a:lnTo>
                        <a:pt x="757510" y="367423"/>
                      </a:lnTo>
                      <a:lnTo>
                        <a:pt x="757510" y="368272"/>
                      </a:lnTo>
                      <a:lnTo>
                        <a:pt x="757510" y="370817"/>
                      </a:lnTo>
                      <a:lnTo>
                        <a:pt x="755812" y="372513"/>
                      </a:lnTo>
                      <a:lnTo>
                        <a:pt x="749842" y="376782"/>
                      </a:lnTo>
                      <a:lnTo>
                        <a:pt x="748967" y="379353"/>
                      </a:lnTo>
                      <a:lnTo>
                        <a:pt x="748118" y="381898"/>
                      </a:lnTo>
                      <a:lnTo>
                        <a:pt x="747269" y="381898"/>
                      </a:lnTo>
                      <a:lnTo>
                        <a:pt x="746420" y="381050"/>
                      </a:lnTo>
                      <a:lnTo>
                        <a:pt x="744722" y="381050"/>
                      </a:lnTo>
                      <a:lnTo>
                        <a:pt x="742998" y="386167"/>
                      </a:lnTo>
                      <a:lnTo>
                        <a:pt x="742149" y="387015"/>
                      </a:lnTo>
                      <a:lnTo>
                        <a:pt x="740451" y="392132"/>
                      </a:lnTo>
                      <a:lnTo>
                        <a:pt x="740451" y="394677"/>
                      </a:lnTo>
                      <a:lnTo>
                        <a:pt x="738753" y="396400"/>
                      </a:lnTo>
                      <a:lnTo>
                        <a:pt x="736179" y="397249"/>
                      </a:lnTo>
                      <a:lnTo>
                        <a:pt x="735330" y="398097"/>
                      </a:lnTo>
                      <a:lnTo>
                        <a:pt x="734481" y="399794"/>
                      </a:lnTo>
                      <a:lnTo>
                        <a:pt x="737028" y="401517"/>
                      </a:lnTo>
                      <a:lnTo>
                        <a:pt x="737028" y="402365"/>
                      </a:lnTo>
                      <a:lnTo>
                        <a:pt x="731908" y="402365"/>
                      </a:lnTo>
                      <a:lnTo>
                        <a:pt x="731059" y="403214"/>
                      </a:lnTo>
                      <a:lnTo>
                        <a:pt x="730210" y="404062"/>
                      </a:lnTo>
                      <a:lnTo>
                        <a:pt x="725089" y="410027"/>
                      </a:lnTo>
                      <a:lnTo>
                        <a:pt x="724240" y="412599"/>
                      </a:lnTo>
                      <a:lnTo>
                        <a:pt x="724240" y="415144"/>
                      </a:lnTo>
                      <a:lnTo>
                        <a:pt x="725089" y="419412"/>
                      </a:lnTo>
                      <a:lnTo>
                        <a:pt x="725089" y="421109"/>
                      </a:lnTo>
                      <a:lnTo>
                        <a:pt x="727663" y="425377"/>
                      </a:lnTo>
                      <a:lnTo>
                        <a:pt x="727663" y="427922"/>
                      </a:lnTo>
                      <a:lnTo>
                        <a:pt x="727663" y="431342"/>
                      </a:lnTo>
                      <a:lnTo>
                        <a:pt x="727663" y="432191"/>
                      </a:lnTo>
                      <a:lnTo>
                        <a:pt x="729361" y="432191"/>
                      </a:lnTo>
                      <a:lnTo>
                        <a:pt x="731059" y="431342"/>
                      </a:lnTo>
                      <a:lnTo>
                        <a:pt x="731908" y="431342"/>
                      </a:lnTo>
                      <a:lnTo>
                        <a:pt x="731908" y="432191"/>
                      </a:lnTo>
                      <a:lnTo>
                        <a:pt x="737028" y="435611"/>
                      </a:lnTo>
                      <a:lnTo>
                        <a:pt x="738753" y="437308"/>
                      </a:lnTo>
                      <a:lnTo>
                        <a:pt x="737877" y="440728"/>
                      </a:lnTo>
                      <a:lnTo>
                        <a:pt x="738753" y="442424"/>
                      </a:lnTo>
                      <a:lnTo>
                        <a:pt x="741300" y="444121"/>
                      </a:lnTo>
                      <a:lnTo>
                        <a:pt x="741300" y="444969"/>
                      </a:lnTo>
                      <a:lnTo>
                        <a:pt x="741300" y="445844"/>
                      </a:lnTo>
                      <a:lnTo>
                        <a:pt x="741300" y="446693"/>
                      </a:lnTo>
                      <a:lnTo>
                        <a:pt x="740451" y="446693"/>
                      </a:lnTo>
                      <a:lnTo>
                        <a:pt x="740451" y="449238"/>
                      </a:lnTo>
                      <a:lnTo>
                        <a:pt x="738753" y="451809"/>
                      </a:lnTo>
                      <a:lnTo>
                        <a:pt x="739602" y="455203"/>
                      </a:lnTo>
                      <a:lnTo>
                        <a:pt x="739602" y="456078"/>
                      </a:lnTo>
                      <a:lnTo>
                        <a:pt x="738753" y="457774"/>
                      </a:lnTo>
                      <a:lnTo>
                        <a:pt x="737877" y="459471"/>
                      </a:lnTo>
                      <a:lnTo>
                        <a:pt x="733632" y="465436"/>
                      </a:lnTo>
                      <a:lnTo>
                        <a:pt x="732783" y="466285"/>
                      </a:lnTo>
                      <a:lnTo>
                        <a:pt x="732783" y="467133"/>
                      </a:lnTo>
                      <a:lnTo>
                        <a:pt x="731059" y="468008"/>
                      </a:lnTo>
                      <a:lnTo>
                        <a:pt x="729361" y="469705"/>
                      </a:lnTo>
                      <a:lnTo>
                        <a:pt x="728512" y="471401"/>
                      </a:lnTo>
                      <a:lnTo>
                        <a:pt x="729361" y="473125"/>
                      </a:lnTo>
                      <a:lnTo>
                        <a:pt x="730210" y="473973"/>
                      </a:lnTo>
                      <a:lnTo>
                        <a:pt x="732783" y="475670"/>
                      </a:lnTo>
                      <a:lnTo>
                        <a:pt x="732783" y="477366"/>
                      </a:lnTo>
                      <a:lnTo>
                        <a:pt x="731908" y="479090"/>
                      </a:lnTo>
                      <a:lnTo>
                        <a:pt x="729361" y="481635"/>
                      </a:lnTo>
                      <a:lnTo>
                        <a:pt x="729361" y="484206"/>
                      </a:lnTo>
                      <a:lnTo>
                        <a:pt x="730210" y="486752"/>
                      </a:lnTo>
                      <a:lnTo>
                        <a:pt x="731059" y="486752"/>
                      </a:lnTo>
                      <a:lnTo>
                        <a:pt x="735330" y="491020"/>
                      </a:lnTo>
                      <a:lnTo>
                        <a:pt x="736179" y="493565"/>
                      </a:lnTo>
                      <a:lnTo>
                        <a:pt x="736179" y="496985"/>
                      </a:lnTo>
                      <a:lnTo>
                        <a:pt x="736179" y="497833"/>
                      </a:lnTo>
                      <a:lnTo>
                        <a:pt x="739602" y="501253"/>
                      </a:lnTo>
                      <a:lnTo>
                        <a:pt x="739602" y="502102"/>
                      </a:lnTo>
                      <a:lnTo>
                        <a:pt x="741300" y="503798"/>
                      </a:lnTo>
                      <a:lnTo>
                        <a:pt x="740451" y="508067"/>
                      </a:lnTo>
                      <a:lnTo>
                        <a:pt x="740451" y="509764"/>
                      </a:lnTo>
                      <a:lnTo>
                        <a:pt x="742998" y="515729"/>
                      </a:lnTo>
                      <a:lnTo>
                        <a:pt x="742998" y="519149"/>
                      </a:lnTo>
                      <a:lnTo>
                        <a:pt x="742998" y="520845"/>
                      </a:lnTo>
                      <a:lnTo>
                        <a:pt x="743846" y="520845"/>
                      </a:lnTo>
                      <a:lnTo>
                        <a:pt x="745571" y="523417"/>
                      </a:lnTo>
                      <a:lnTo>
                        <a:pt x="746420" y="528534"/>
                      </a:lnTo>
                      <a:lnTo>
                        <a:pt x="747269" y="531079"/>
                      </a:lnTo>
                      <a:lnTo>
                        <a:pt x="748118" y="535347"/>
                      </a:lnTo>
                      <a:lnTo>
                        <a:pt x="748118" y="537892"/>
                      </a:lnTo>
                      <a:lnTo>
                        <a:pt x="744722" y="542161"/>
                      </a:lnTo>
                      <a:lnTo>
                        <a:pt x="744722" y="543857"/>
                      </a:lnTo>
                      <a:lnTo>
                        <a:pt x="746420" y="548126"/>
                      </a:lnTo>
                      <a:lnTo>
                        <a:pt x="746420" y="548974"/>
                      </a:lnTo>
                      <a:lnTo>
                        <a:pt x="746420" y="550697"/>
                      </a:lnTo>
                      <a:lnTo>
                        <a:pt x="745571" y="554939"/>
                      </a:lnTo>
                      <a:lnTo>
                        <a:pt x="744722" y="556662"/>
                      </a:lnTo>
                      <a:lnTo>
                        <a:pt x="742998" y="557511"/>
                      </a:lnTo>
                      <a:lnTo>
                        <a:pt x="739602" y="559208"/>
                      </a:lnTo>
                      <a:lnTo>
                        <a:pt x="739602" y="560904"/>
                      </a:lnTo>
                      <a:lnTo>
                        <a:pt x="737877" y="561753"/>
                      </a:lnTo>
                      <a:lnTo>
                        <a:pt x="734481" y="562628"/>
                      </a:lnTo>
                      <a:lnTo>
                        <a:pt x="733632" y="563476"/>
                      </a:lnTo>
                      <a:lnTo>
                        <a:pt x="732783" y="566869"/>
                      </a:lnTo>
                      <a:lnTo>
                        <a:pt x="731059" y="568593"/>
                      </a:lnTo>
                      <a:lnTo>
                        <a:pt x="727663" y="569441"/>
                      </a:lnTo>
                      <a:lnTo>
                        <a:pt x="726787" y="570289"/>
                      </a:lnTo>
                      <a:lnTo>
                        <a:pt x="725938" y="573709"/>
                      </a:lnTo>
                      <a:lnTo>
                        <a:pt x="725938" y="574558"/>
                      </a:lnTo>
                      <a:lnTo>
                        <a:pt x="723391" y="577103"/>
                      </a:lnTo>
                      <a:lnTo>
                        <a:pt x="722542" y="582220"/>
                      </a:lnTo>
                      <a:lnTo>
                        <a:pt x="719969" y="583916"/>
                      </a:lnTo>
                      <a:lnTo>
                        <a:pt x="719120" y="586488"/>
                      </a:lnTo>
                      <a:lnTo>
                        <a:pt x="718271" y="588185"/>
                      </a:lnTo>
                      <a:lnTo>
                        <a:pt x="716573" y="588185"/>
                      </a:lnTo>
                      <a:lnTo>
                        <a:pt x="712301" y="589033"/>
                      </a:lnTo>
                      <a:lnTo>
                        <a:pt x="711452" y="590756"/>
                      </a:lnTo>
                      <a:lnTo>
                        <a:pt x="710603" y="591605"/>
                      </a:lnTo>
                      <a:lnTo>
                        <a:pt x="710603" y="593301"/>
                      </a:lnTo>
                      <a:lnTo>
                        <a:pt x="711452" y="594150"/>
                      </a:lnTo>
                      <a:lnTo>
                        <a:pt x="712301" y="595025"/>
                      </a:lnTo>
                      <a:lnTo>
                        <a:pt x="712301" y="595873"/>
                      </a:lnTo>
                      <a:lnTo>
                        <a:pt x="711452" y="600115"/>
                      </a:lnTo>
                      <a:lnTo>
                        <a:pt x="713150" y="606080"/>
                      </a:lnTo>
                      <a:lnTo>
                        <a:pt x="713150" y="607803"/>
                      </a:lnTo>
                      <a:lnTo>
                        <a:pt x="710603" y="607803"/>
                      </a:lnTo>
                      <a:lnTo>
                        <a:pt x="710603" y="608652"/>
                      </a:lnTo>
                      <a:lnTo>
                        <a:pt x="709728" y="610348"/>
                      </a:lnTo>
                      <a:lnTo>
                        <a:pt x="710603" y="614617"/>
                      </a:lnTo>
                      <a:lnTo>
                        <a:pt x="711452" y="616313"/>
                      </a:lnTo>
                      <a:lnTo>
                        <a:pt x="710603" y="618885"/>
                      </a:lnTo>
                      <a:lnTo>
                        <a:pt x="713150" y="624002"/>
                      </a:lnTo>
                      <a:lnTo>
                        <a:pt x="710603" y="628244"/>
                      </a:lnTo>
                      <a:lnTo>
                        <a:pt x="710603" y="629967"/>
                      </a:lnTo>
                      <a:lnTo>
                        <a:pt x="711452" y="630815"/>
                      </a:lnTo>
                      <a:lnTo>
                        <a:pt x="712301" y="634235"/>
                      </a:lnTo>
                      <a:lnTo>
                        <a:pt x="712301" y="635932"/>
                      </a:lnTo>
                      <a:lnTo>
                        <a:pt x="713999" y="637629"/>
                      </a:lnTo>
                      <a:lnTo>
                        <a:pt x="715697" y="639325"/>
                      </a:lnTo>
                      <a:lnTo>
                        <a:pt x="716573" y="640200"/>
                      </a:lnTo>
                      <a:lnTo>
                        <a:pt x="716573" y="642745"/>
                      </a:lnTo>
                      <a:lnTo>
                        <a:pt x="716573" y="643594"/>
                      </a:lnTo>
                      <a:lnTo>
                        <a:pt x="715697" y="644442"/>
                      </a:lnTo>
                      <a:lnTo>
                        <a:pt x="715697" y="645317"/>
                      </a:lnTo>
                      <a:lnTo>
                        <a:pt x="713999" y="646165"/>
                      </a:lnTo>
                      <a:lnTo>
                        <a:pt x="713150" y="647014"/>
                      </a:lnTo>
                      <a:lnTo>
                        <a:pt x="713150" y="647862"/>
                      </a:lnTo>
                      <a:lnTo>
                        <a:pt x="715697" y="650407"/>
                      </a:lnTo>
                      <a:lnTo>
                        <a:pt x="716573" y="653827"/>
                      </a:lnTo>
                      <a:lnTo>
                        <a:pt x="718271" y="655524"/>
                      </a:lnTo>
                      <a:lnTo>
                        <a:pt x="721693" y="655524"/>
                      </a:lnTo>
                      <a:lnTo>
                        <a:pt x="723391" y="656399"/>
                      </a:lnTo>
                      <a:lnTo>
                        <a:pt x="725089" y="657247"/>
                      </a:lnTo>
                      <a:lnTo>
                        <a:pt x="725089" y="658095"/>
                      </a:lnTo>
                      <a:lnTo>
                        <a:pt x="725938" y="663212"/>
                      </a:lnTo>
                      <a:lnTo>
                        <a:pt x="726787" y="664061"/>
                      </a:lnTo>
                      <a:lnTo>
                        <a:pt x="728512" y="665757"/>
                      </a:lnTo>
                      <a:lnTo>
                        <a:pt x="731059" y="665757"/>
                      </a:lnTo>
                      <a:lnTo>
                        <a:pt x="733632" y="669177"/>
                      </a:lnTo>
                      <a:lnTo>
                        <a:pt x="736179" y="670026"/>
                      </a:lnTo>
                      <a:lnTo>
                        <a:pt x="738753" y="670874"/>
                      </a:lnTo>
                      <a:lnTo>
                        <a:pt x="739602" y="670874"/>
                      </a:lnTo>
                      <a:lnTo>
                        <a:pt x="739602" y="671722"/>
                      </a:lnTo>
                      <a:lnTo>
                        <a:pt x="740451" y="673446"/>
                      </a:lnTo>
                      <a:lnTo>
                        <a:pt x="741300" y="674294"/>
                      </a:lnTo>
                      <a:lnTo>
                        <a:pt x="741300" y="675991"/>
                      </a:lnTo>
                      <a:lnTo>
                        <a:pt x="742149" y="677688"/>
                      </a:lnTo>
                      <a:lnTo>
                        <a:pt x="741300" y="681107"/>
                      </a:lnTo>
                      <a:lnTo>
                        <a:pt x="740451" y="683653"/>
                      </a:lnTo>
                      <a:lnTo>
                        <a:pt x="741300" y="684527"/>
                      </a:lnTo>
                      <a:lnTo>
                        <a:pt x="742998" y="683653"/>
                      </a:lnTo>
                      <a:lnTo>
                        <a:pt x="743846" y="684527"/>
                      </a:lnTo>
                      <a:lnTo>
                        <a:pt x="743846" y="685376"/>
                      </a:lnTo>
                      <a:lnTo>
                        <a:pt x="741300" y="687921"/>
                      </a:lnTo>
                      <a:lnTo>
                        <a:pt x="740451" y="688769"/>
                      </a:lnTo>
                      <a:lnTo>
                        <a:pt x="740451" y="691341"/>
                      </a:lnTo>
                      <a:lnTo>
                        <a:pt x="737877" y="695609"/>
                      </a:lnTo>
                      <a:lnTo>
                        <a:pt x="737877" y="696458"/>
                      </a:lnTo>
                      <a:lnTo>
                        <a:pt x="739602" y="699003"/>
                      </a:lnTo>
                      <a:lnTo>
                        <a:pt x="738753" y="701574"/>
                      </a:lnTo>
                      <a:lnTo>
                        <a:pt x="739602" y="704119"/>
                      </a:lnTo>
                      <a:lnTo>
                        <a:pt x="737877" y="704968"/>
                      </a:lnTo>
                      <a:lnTo>
                        <a:pt x="737028" y="705816"/>
                      </a:lnTo>
                      <a:lnTo>
                        <a:pt x="737028" y="706691"/>
                      </a:lnTo>
                      <a:lnTo>
                        <a:pt x="738753" y="707539"/>
                      </a:lnTo>
                      <a:lnTo>
                        <a:pt x="737028" y="710933"/>
                      </a:lnTo>
                      <a:lnTo>
                        <a:pt x="737028" y="713505"/>
                      </a:lnTo>
                      <a:lnTo>
                        <a:pt x="737028" y="715201"/>
                      </a:lnTo>
                      <a:lnTo>
                        <a:pt x="734481" y="718621"/>
                      </a:lnTo>
                      <a:lnTo>
                        <a:pt x="733632" y="723738"/>
                      </a:lnTo>
                      <a:lnTo>
                        <a:pt x="733632" y="724586"/>
                      </a:lnTo>
                      <a:lnTo>
                        <a:pt x="733632" y="725435"/>
                      </a:lnTo>
                      <a:lnTo>
                        <a:pt x="732783" y="727980"/>
                      </a:lnTo>
                      <a:lnTo>
                        <a:pt x="729361" y="732248"/>
                      </a:lnTo>
                      <a:lnTo>
                        <a:pt x="725089" y="733945"/>
                      </a:lnTo>
                      <a:lnTo>
                        <a:pt x="724240" y="737365"/>
                      </a:lnTo>
                      <a:lnTo>
                        <a:pt x="722542" y="739062"/>
                      </a:lnTo>
                      <a:lnTo>
                        <a:pt x="721693" y="739062"/>
                      </a:lnTo>
                      <a:lnTo>
                        <a:pt x="718271" y="739910"/>
                      </a:lnTo>
                      <a:lnTo>
                        <a:pt x="716573" y="739910"/>
                      </a:lnTo>
                      <a:lnTo>
                        <a:pt x="714848" y="738213"/>
                      </a:lnTo>
                      <a:lnTo>
                        <a:pt x="712301" y="738213"/>
                      </a:lnTo>
                      <a:lnTo>
                        <a:pt x="709728" y="740785"/>
                      </a:lnTo>
                      <a:lnTo>
                        <a:pt x="706332" y="742482"/>
                      </a:lnTo>
                      <a:lnTo>
                        <a:pt x="704607" y="742482"/>
                      </a:lnTo>
                      <a:lnTo>
                        <a:pt x="703758" y="742482"/>
                      </a:lnTo>
                      <a:lnTo>
                        <a:pt x="701211" y="740785"/>
                      </a:lnTo>
                      <a:lnTo>
                        <a:pt x="696940" y="739910"/>
                      </a:lnTo>
                      <a:lnTo>
                        <a:pt x="691819" y="740785"/>
                      </a:lnTo>
                      <a:lnTo>
                        <a:pt x="690970" y="740785"/>
                      </a:lnTo>
                      <a:lnTo>
                        <a:pt x="690121" y="742482"/>
                      </a:lnTo>
                      <a:lnTo>
                        <a:pt x="687548" y="744178"/>
                      </a:lnTo>
                      <a:lnTo>
                        <a:pt x="684152" y="745027"/>
                      </a:lnTo>
                      <a:lnTo>
                        <a:pt x="679032" y="744178"/>
                      </a:lnTo>
                      <a:lnTo>
                        <a:pt x="677334" y="747598"/>
                      </a:lnTo>
                      <a:lnTo>
                        <a:pt x="673911" y="746750"/>
                      </a:lnTo>
                      <a:lnTo>
                        <a:pt x="673911" y="749295"/>
                      </a:lnTo>
                      <a:lnTo>
                        <a:pt x="673062" y="749295"/>
                      </a:lnTo>
                      <a:lnTo>
                        <a:pt x="671338" y="750143"/>
                      </a:lnTo>
                      <a:lnTo>
                        <a:pt x="669640" y="750143"/>
                      </a:lnTo>
                      <a:lnTo>
                        <a:pt x="667093" y="749295"/>
                      </a:lnTo>
                      <a:lnTo>
                        <a:pt x="665368" y="750143"/>
                      </a:lnTo>
                      <a:lnTo>
                        <a:pt x="665368" y="751018"/>
                      </a:lnTo>
                      <a:lnTo>
                        <a:pt x="661972" y="749295"/>
                      </a:lnTo>
                      <a:lnTo>
                        <a:pt x="661123" y="747598"/>
                      </a:lnTo>
                      <a:lnTo>
                        <a:pt x="660274" y="745902"/>
                      </a:lnTo>
                      <a:lnTo>
                        <a:pt x="659399" y="745027"/>
                      </a:lnTo>
                      <a:lnTo>
                        <a:pt x="655154" y="743330"/>
                      </a:lnTo>
                      <a:lnTo>
                        <a:pt x="654278" y="742482"/>
                      </a:lnTo>
                      <a:lnTo>
                        <a:pt x="653429" y="739910"/>
                      </a:lnTo>
                      <a:lnTo>
                        <a:pt x="653429" y="739062"/>
                      </a:lnTo>
                      <a:lnTo>
                        <a:pt x="652580" y="738213"/>
                      </a:lnTo>
                      <a:lnTo>
                        <a:pt x="651731" y="738213"/>
                      </a:lnTo>
                      <a:lnTo>
                        <a:pt x="650882" y="738213"/>
                      </a:lnTo>
                      <a:lnTo>
                        <a:pt x="650882" y="739062"/>
                      </a:lnTo>
                      <a:lnTo>
                        <a:pt x="650033" y="739062"/>
                      </a:lnTo>
                      <a:lnTo>
                        <a:pt x="649184" y="739062"/>
                      </a:lnTo>
                      <a:lnTo>
                        <a:pt x="647460" y="737365"/>
                      </a:lnTo>
                      <a:lnTo>
                        <a:pt x="644913" y="736517"/>
                      </a:lnTo>
                      <a:lnTo>
                        <a:pt x="642339" y="733945"/>
                      </a:lnTo>
                      <a:lnTo>
                        <a:pt x="639792" y="733097"/>
                      </a:lnTo>
                      <a:lnTo>
                        <a:pt x="638094" y="732248"/>
                      </a:lnTo>
                      <a:lnTo>
                        <a:pt x="634672" y="733097"/>
                      </a:lnTo>
                      <a:lnTo>
                        <a:pt x="633823" y="732248"/>
                      </a:lnTo>
                      <a:lnTo>
                        <a:pt x="633823" y="731400"/>
                      </a:lnTo>
                      <a:lnTo>
                        <a:pt x="632974" y="731400"/>
                      </a:lnTo>
                      <a:lnTo>
                        <a:pt x="631249" y="732248"/>
                      </a:lnTo>
                      <a:lnTo>
                        <a:pt x="627853" y="732248"/>
                      </a:lnTo>
                      <a:lnTo>
                        <a:pt x="627004" y="732248"/>
                      </a:lnTo>
                      <a:lnTo>
                        <a:pt x="625280" y="733945"/>
                      </a:lnTo>
                      <a:lnTo>
                        <a:pt x="622733" y="732248"/>
                      </a:lnTo>
                      <a:lnTo>
                        <a:pt x="621884" y="733097"/>
                      </a:lnTo>
                      <a:lnTo>
                        <a:pt x="621008" y="733945"/>
                      </a:lnTo>
                      <a:lnTo>
                        <a:pt x="620160" y="735668"/>
                      </a:lnTo>
                      <a:lnTo>
                        <a:pt x="615915" y="736517"/>
                      </a:lnTo>
                      <a:lnTo>
                        <a:pt x="612492" y="739062"/>
                      </a:lnTo>
                      <a:lnTo>
                        <a:pt x="608221" y="738213"/>
                      </a:lnTo>
                      <a:lnTo>
                        <a:pt x="607372" y="739062"/>
                      </a:lnTo>
                      <a:lnTo>
                        <a:pt x="606523" y="740785"/>
                      </a:lnTo>
                      <a:lnTo>
                        <a:pt x="605674" y="740785"/>
                      </a:lnTo>
                      <a:lnTo>
                        <a:pt x="603949" y="739910"/>
                      </a:lnTo>
                      <a:lnTo>
                        <a:pt x="603949" y="738213"/>
                      </a:lnTo>
                      <a:lnTo>
                        <a:pt x="602251" y="737365"/>
                      </a:lnTo>
                      <a:lnTo>
                        <a:pt x="600553" y="737365"/>
                      </a:lnTo>
                      <a:lnTo>
                        <a:pt x="598829" y="739062"/>
                      </a:lnTo>
                      <a:lnTo>
                        <a:pt x="592859" y="739910"/>
                      </a:lnTo>
                      <a:lnTo>
                        <a:pt x="592010" y="740785"/>
                      </a:lnTo>
                      <a:lnTo>
                        <a:pt x="590312" y="740785"/>
                      </a:lnTo>
                      <a:lnTo>
                        <a:pt x="589463" y="742482"/>
                      </a:lnTo>
                      <a:lnTo>
                        <a:pt x="589463" y="745902"/>
                      </a:lnTo>
                      <a:lnTo>
                        <a:pt x="588614" y="747598"/>
                      </a:lnTo>
                      <a:lnTo>
                        <a:pt x="587739" y="747598"/>
                      </a:lnTo>
                      <a:lnTo>
                        <a:pt x="586041" y="745027"/>
                      </a:lnTo>
                      <a:lnTo>
                        <a:pt x="583494" y="745027"/>
                      </a:lnTo>
                      <a:lnTo>
                        <a:pt x="582645" y="745027"/>
                      </a:lnTo>
                      <a:lnTo>
                        <a:pt x="582645" y="745902"/>
                      </a:lnTo>
                      <a:lnTo>
                        <a:pt x="582645" y="746750"/>
                      </a:lnTo>
                      <a:lnTo>
                        <a:pt x="585192" y="750143"/>
                      </a:lnTo>
                      <a:lnTo>
                        <a:pt x="584343" y="751867"/>
                      </a:lnTo>
                      <a:lnTo>
                        <a:pt x="583494" y="751867"/>
                      </a:lnTo>
                      <a:lnTo>
                        <a:pt x="582645" y="751867"/>
                      </a:lnTo>
                      <a:lnTo>
                        <a:pt x="582645" y="749295"/>
                      </a:lnTo>
                      <a:lnTo>
                        <a:pt x="581769" y="749295"/>
                      </a:lnTo>
                      <a:lnTo>
                        <a:pt x="580920" y="750143"/>
                      </a:lnTo>
                      <a:lnTo>
                        <a:pt x="580071" y="752715"/>
                      </a:lnTo>
                      <a:lnTo>
                        <a:pt x="576675" y="754412"/>
                      </a:lnTo>
                      <a:lnTo>
                        <a:pt x="574951" y="756983"/>
                      </a:lnTo>
                      <a:lnTo>
                        <a:pt x="574951" y="757832"/>
                      </a:lnTo>
                      <a:lnTo>
                        <a:pt x="574951" y="760377"/>
                      </a:lnTo>
                      <a:lnTo>
                        <a:pt x="574951" y="761225"/>
                      </a:lnTo>
                      <a:lnTo>
                        <a:pt x="573253" y="761225"/>
                      </a:lnTo>
                      <a:lnTo>
                        <a:pt x="571555" y="762074"/>
                      </a:lnTo>
                      <a:lnTo>
                        <a:pt x="571555" y="765494"/>
                      </a:lnTo>
                      <a:lnTo>
                        <a:pt x="567283" y="770610"/>
                      </a:lnTo>
                      <a:lnTo>
                        <a:pt x="565559" y="770610"/>
                      </a:lnTo>
                      <a:lnTo>
                        <a:pt x="563861" y="770610"/>
                      </a:lnTo>
                      <a:lnTo>
                        <a:pt x="563861" y="773182"/>
                      </a:lnTo>
                      <a:lnTo>
                        <a:pt x="563012" y="774879"/>
                      </a:lnTo>
                      <a:lnTo>
                        <a:pt x="562163" y="776575"/>
                      </a:lnTo>
                      <a:lnTo>
                        <a:pt x="563012" y="779147"/>
                      </a:lnTo>
                      <a:lnTo>
                        <a:pt x="563012" y="779995"/>
                      </a:lnTo>
                      <a:lnTo>
                        <a:pt x="561314" y="781692"/>
                      </a:lnTo>
                      <a:lnTo>
                        <a:pt x="558740" y="785961"/>
                      </a:lnTo>
                      <a:lnTo>
                        <a:pt x="557892" y="785961"/>
                      </a:lnTo>
                      <a:lnTo>
                        <a:pt x="555345" y="784237"/>
                      </a:lnTo>
                      <a:lnTo>
                        <a:pt x="551073" y="785961"/>
                      </a:lnTo>
                      <a:lnTo>
                        <a:pt x="549375" y="785961"/>
                      </a:lnTo>
                      <a:lnTo>
                        <a:pt x="546802" y="786809"/>
                      </a:lnTo>
                      <a:lnTo>
                        <a:pt x="545104" y="788506"/>
                      </a:lnTo>
                      <a:lnTo>
                        <a:pt x="542530" y="791077"/>
                      </a:lnTo>
                      <a:lnTo>
                        <a:pt x="539134" y="791926"/>
                      </a:lnTo>
                      <a:lnTo>
                        <a:pt x="535712" y="793622"/>
                      </a:lnTo>
                      <a:lnTo>
                        <a:pt x="535712" y="794471"/>
                      </a:lnTo>
                      <a:lnTo>
                        <a:pt x="534014" y="794471"/>
                      </a:lnTo>
                      <a:lnTo>
                        <a:pt x="532316" y="796194"/>
                      </a:lnTo>
                      <a:lnTo>
                        <a:pt x="531440" y="799587"/>
                      </a:lnTo>
                      <a:lnTo>
                        <a:pt x="530591" y="799587"/>
                      </a:lnTo>
                      <a:lnTo>
                        <a:pt x="526320" y="800436"/>
                      </a:lnTo>
                      <a:lnTo>
                        <a:pt x="525471" y="803007"/>
                      </a:lnTo>
                      <a:lnTo>
                        <a:pt x="524622" y="803856"/>
                      </a:lnTo>
                      <a:lnTo>
                        <a:pt x="522075" y="805553"/>
                      </a:lnTo>
                      <a:lnTo>
                        <a:pt x="522075" y="806401"/>
                      </a:lnTo>
                      <a:lnTo>
                        <a:pt x="519501" y="810669"/>
                      </a:lnTo>
                      <a:lnTo>
                        <a:pt x="516954" y="811518"/>
                      </a:lnTo>
                      <a:lnTo>
                        <a:pt x="516105" y="812393"/>
                      </a:lnTo>
                      <a:lnTo>
                        <a:pt x="514381" y="813241"/>
                      </a:lnTo>
                      <a:lnTo>
                        <a:pt x="513532" y="813241"/>
                      </a:lnTo>
                      <a:lnTo>
                        <a:pt x="512683" y="816634"/>
                      </a:lnTo>
                      <a:lnTo>
                        <a:pt x="511834" y="817509"/>
                      </a:lnTo>
                      <a:lnTo>
                        <a:pt x="510985" y="821751"/>
                      </a:lnTo>
                      <a:lnTo>
                        <a:pt x="509260" y="821751"/>
                      </a:lnTo>
                      <a:lnTo>
                        <a:pt x="508411" y="821751"/>
                      </a:lnTo>
                      <a:lnTo>
                        <a:pt x="507562" y="821751"/>
                      </a:lnTo>
                      <a:lnTo>
                        <a:pt x="505864" y="820903"/>
                      </a:lnTo>
                      <a:lnTo>
                        <a:pt x="504140" y="817509"/>
                      </a:lnTo>
                      <a:lnTo>
                        <a:pt x="499019" y="819206"/>
                      </a:lnTo>
                      <a:lnTo>
                        <a:pt x="498170" y="818358"/>
                      </a:lnTo>
                      <a:lnTo>
                        <a:pt x="494775" y="817509"/>
                      </a:lnTo>
                      <a:lnTo>
                        <a:pt x="493926" y="819206"/>
                      </a:lnTo>
                      <a:lnTo>
                        <a:pt x="490503" y="820903"/>
                      </a:lnTo>
                      <a:lnTo>
                        <a:pt x="489654" y="821751"/>
                      </a:lnTo>
                      <a:lnTo>
                        <a:pt x="489654" y="822599"/>
                      </a:lnTo>
                      <a:lnTo>
                        <a:pt x="488805" y="823474"/>
                      </a:lnTo>
                      <a:lnTo>
                        <a:pt x="487956" y="825171"/>
                      </a:lnTo>
                      <a:lnTo>
                        <a:pt x="486232" y="826019"/>
                      </a:lnTo>
                      <a:lnTo>
                        <a:pt x="484534" y="825171"/>
                      </a:lnTo>
                      <a:lnTo>
                        <a:pt x="483685" y="826019"/>
                      </a:lnTo>
                      <a:lnTo>
                        <a:pt x="482836" y="827716"/>
                      </a:lnTo>
                      <a:lnTo>
                        <a:pt x="481960" y="829439"/>
                      </a:lnTo>
                      <a:lnTo>
                        <a:pt x="481111" y="831136"/>
                      </a:lnTo>
                      <a:lnTo>
                        <a:pt x="480262" y="831985"/>
                      </a:lnTo>
                      <a:lnTo>
                        <a:pt x="479413" y="831136"/>
                      </a:lnTo>
                      <a:lnTo>
                        <a:pt x="476866" y="831985"/>
                      </a:lnTo>
                      <a:lnTo>
                        <a:pt x="475142" y="832833"/>
                      </a:lnTo>
                      <a:lnTo>
                        <a:pt x="473444" y="832833"/>
                      </a:lnTo>
                      <a:lnTo>
                        <a:pt x="472595" y="832833"/>
                      </a:lnTo>
                      <a:lnTo>
                        <a:pt x="470870" y="834556"/>
                      </a:lnTo>
                      <a:lnTo>
                        <a:pt x="469172" y="834556"/>
                      </a:lnTo>
                      <a:lnTo>
                        <a:pt x="465776" y="837101"/>
                      </a:lnTo>
                      <a:lnTo>
                        <a:pt x="464052" y="836253"/>
                      </a:lnTo>
                      <a:lnTo>
                        <a:pt x="463203" y="836253"/>
                      </a:lnTo>
                      <a:lnTo>
                        <a:pt x="460656" y="835405"/>
                      </a:lnTo>
                      <a:lnTo>
                        <a:pt x="455535" y="837101"/>
                      </a:lnTo>
                      <a:lnTo>
                        <a:pt x="454686" y="837950"/>
                      </a:lnTo>
                      <a:lnTo>
                        <a:pt x="452962" y="837950"/>
                      </a:lnTo>
                      <a:lnTo>
                        <a:pt x="452113" y="837101"/>
                      </a:lnTo>
                      <a:lnTo>
                        <a:pt x="449566" y="838798"/>
                      </a:lnTo>
                      <a:lnTo>
                        <a:pt x="448690" y="841370"/>
                      </a:lnTo>
                      <a:lnTo>
                        <a:pt x="446143" y="842218"/>
                      </a:lnTo>
                      <a:lnTo>
                        <a:pt x="444445" y="843915"/>
                      </a:lnTo>
                      <a:lnTo>
                        <a:pt x="443596" y="843915"/>
                      </a:lnTo>
                      <a:lnTo>
                        <a:pt x="443596" y="843066"/>
                      </a:lnTo>
                      <a:lnTo>
                        <a:pt x="441872" y="842218"/>
                      </a:lnTo>
                      <a:lnTo>
                        <a:pt x="441023" y="842218"/>
                      </a:lnTo>
                      <a:lnTo>
                        <a:pt x="440174" y="843066"/>
                      </a:lnTo>
                      <a:lnTo>
                        <a:pt x="438476" y="844763"/>
                      </a:lnTo>
                      <a:lnTo>
                        <a:pt x="435902" y="843915"/>
                      </a:lnTo>
                      <a:lnTo>
                        <a:pt x="434205" y="844763"/>
                      </a:lnTo>
                      <a:lnTo>
                        <a:pt x="433356" y="844763"/>
                      </a:lnTo>
                      <a:lnTo>
                        <a:pt x="430782" y="844763"/>
                      </a:lnTo>
                      <a:lnTo>
                        <a:pt x="429084" y="845638"/>
                      </a:lnTo>
                      <a:lnTo>
                        <a:pt x="428235" y="847335"/>
                      </a:lnTo>
                      <a:lnTo>
                        <a:pt x="424813" y="850728"/>
                      </a:lnTo>
                      <a:lnTo>
                        <a:pt x="423115" y="849880"/>
                      </a:lnTo>
                      <a:lnTo>
                        <a:pt x="422266" y="849880"/>
                      </a:lnTo>
                      <a:lnTo>
                        <a:pt x="421417" y="851603"/>
                      </a:lnTo>
                      <a:lnTo>
                        <a:pt x="421417" y="853300"/>
                      </a:lnTo>
                      <a:lnTo>
                        <a:pt x="420541" y="854148"/>
                      </a:lnTo>
                      <a:lnTo>
                        <a:pt x="419692" y="854148"/>
                      </a:lnTo>
                      <a:lnTo>
                        <a:pt x="419692" y="854997"/>
                      </a:lnTo>
                      <a:lnTo>
                        <a:pt x="418843" y="855845"/>
                      </a:lnTo>
                      <a:lnTo>
                        <a:pt x="417145" y="855845"/>
                      </a:lnTo>
                      <a:lnTo>
                        <a:pt x="416296" y="856720"/>
                      </a:lnTo>
                      <a:lnTo>
                        <a:pt x="417145" y="858417"/>
                      </a:lnTo>
                      <a:lnTo>
                        <a:pt x="416296" y="858417"/>
                      </a:lnTo>
                      <a:lnTo>
                        <a:pt x="414572" y="857568"/>
                      </a:lnTo>
                      <a:lnTo>
                        <a:pt x="413723" y="857568"/>
                      </a:lnTo>
                      <a:lnTo>
                        <a:pt x="413723" y="858417"/>
                      </a:lnTo>
                      <a:lnTo>
                        <a:pt x="415447" y="859265"/>
                      </a:lnTo>
                      <a:lnTo>
                        <a:pt x="413723" y="860113"/>
                      </a:lnTo>
                      <a:lnTo>
                        <a:pt x="412874" y="860113"/>
                      </a:lnTo>
                      <a:lnTo>
                        <a:pt x="412874" y="861810"/>
                      </a:lnTo>
                      <a:lnTo>
                        <a:pt x="412874" y="862685"/>
                      </a:lnTo>
                      <a:lnTo>
                        <a:pt x="411176" y="863533"/>
                      </a:lnTo>
                      <a:lnTo>
                        <a:pt x="410327" y="865230"/>
                      </a:lnTo>
                      <a:lnTo>
                        <a:pt x="411176" y="866927"/>
                      </a:lnTo>
                      <a:lnTo>
                        <a:pt x="411176" y="867802"/>
                      </a:lnTo>
                      <a:lnTo>
                        <a:pt x="410327" y="867802"/>
                      </a:lnTo>
                      <a:lnTo>
                        <a:pt x="410327" y="866927"/>
                      </a:lnTo>
                      <a:lnTo>
                        <a:pt x="409451" y="867802"/>
                      </a:lnTo>
                      <a:lnTo>
                        <a:pt x="410327" y="869498"/>
                      </a:lnTo>
                      <a:lnTo>
                        <a:pt x="409451" y="871195"/>
                      </a:lnTo>
                      <a:lnTo>
                        <a:pt x="410327" y="872043"/>
                      </a:lnTo>
                      <a:lnTo>
                        <a:pt x="409451" y="872892"/>
                      </a:lnTo>
                      <a:lnTo>
                        <a:pt x="408602" y="872043"/>
                      </a:lnTo>
                      <a:lnTo>
                        <a:pt x="408602" y="873767"/>
                      </a:lnTo>
                      <a:lnTo>
                        <a:pt x="406904" y="874615"/>
                      </a:lnTo>
                      <a:lnTo>
                        <a:pt x="407753" y="877160"/>
                      </a:lnTo>
                      <a:lnTo>
                        <a:pt x="406904" y="878883"/>
                      </a:lnTo>
                      <a:lnTo>
                        <a:pt x="405206" y="879732"/>
                      </a:lnTo>
                      <a:lnTo>
                        <a:pt x="405206" y="881429"/>
                      </a:lnTo>
                      <a:lnTo>
                        <a:pt x="404357" y="882277"/>
                      </a:lnTo>
                      <a:lnTo>
                        <a:pt x="403482" y="882277"/>
                      </a:lnTo>
                      <a:lnTo>
                        <a:pt x="404357" y="883974"/>
                      </a:lnTo>
                      <a:lnTo>
                        <a:pt x="406055" y="884849"/>
                      </a:lnTo>
                      <a:lnTo>
                        <a:pt x="406055" y="885697"/>
                      </a:lnTo>
                      <a:lnTo>
                        <a:pt x="403482" y="886545"/>
                      </a:lnTo>
                      <a:lnTo>
                        <a:pt x="406055" y="888242"/>
                      </a:lnTo>
                      <a:lnTo>
                        <a:pt x="406055" y="889090"/>
                      </a:lnTo>
                      <a:lnTo>
                        <a:pt x="404357" y="889965"/>
                      </a:lnTo>
                      <a:lnTo>
                        <a:pt x="403482" y="889965"/>
                      </a:lnTo>
                      <a:lnTo>
                        <a:pt x="403482" y="890814"/>
                      </a:lnTo>
                      <a:lnTo>
                        <a:pt x="403482" y="892510"/>
                      </a:lnTo>
                      <a:lnTo>
                        <a:pt x="402633" y="893359"/>
                      </a:lnTo>
                      <a:lnTo>
                        <a:pt x="401784" y="894207"/>
                      </a:lnTo>
                      <a:lnTo>
                        <a:pt x="402633" y="895055"/>
                      </a:lnTo>
                      <a:lnTo>
                        <a:pt x="402633" y="895930"/>
                      </a:lnTo>
                      <a:lnTo>
                        <a:pt x="401784" y="896779"/>
                      </a:lnTo>
                      <a:lnTo>
                        <a:pt x="400086" y="899324"/>
                      </a:lnTo>
                      <a:lnTo>
                        <a:pt x="402633" y="901047"/>
                      </a:lnTo>
                      <a:lnTo>
                        <a:pt x="402633" y="901895"/>
                      </a:lnTo>
                      <a:lnTo>
                        <a:pt x="401784" y="901895"/>
                      </a:lnTo>
                      <a:lnTo>
                        <a:pt x="400935" y="901895"/>
                      </a:lnTo>
                      <a:lnTo>
                        <a:pt x="399237" y="903592"/>
                      </a:lnTo>
                      <a:lnTo>
                        <a:pt x="400935" y="906137"/>
                      </a:lnTo>
                      <a:lnTo>
                        <a:pt x="400086" y="907012"/>
                      </a:lnTo>
                      <a:lnTo>
                        <a:pt x="400086" y="909557"/>
                      </a:lnTo>
                      <a:lnTo>
                        <a:pt x="398361" y="912977"/>
                      </a:lnTo>
                      <a:lnTo>
                        <a:pt x="399237" y="914674"/>
                      </a:lnTo>
                      <a:lnTo>
                        <a:pt x="398361" y="916371"/>
                      </a:lnTo>
                      <a:lnTo>
                        <a:pt x="397512" y="918094"/>
                      </a:lnTo>
                      <a:lnTo>
                        <a:pt x="398361" y="920639"/>
                      </a:lnTo>
                      <a:lnTo>
                        <a:pt x="397512" y="922336"/>
                      </a:lnTo>
                      <a:lnTo>
                        <a:pt x="395814" y="922336"/>
                      </a:lnTo>
                      <a:lnTo>
                        <a:pt x="394965" y="924059"/>
                      </a:lnTo>
                      <a:lnTo>
                        <a:pt x="394116" y="924907"/>
                      </a:lnTo>
                      <a:lnTo>
                        <a:pt x="394965" y="926604"/>
                      </a:lnTo>
                      <a:lnTo>
                        <a:pt x="388147" y="932569"/>
                      </a:lnTo>
                      <a:lnTo>
                        <a:pt x="388147" y="937686"/>
                      </a:lnTo>
                      <a:lnTo>
                        <a:pt x="386422" y="939383"/>
                      </a:lnTo>
                      <a:lnTo>
                        <a:pt x="386422" y="941954"/>
                      </a:lnTo>
                      <a:lnTo>
                        <a:pt x="384724" y="943651"/>
                      </a:lnTo>
                      <a:lnTo>
                        <a:pt x="384724" y="946223"/>
                      </a:lnTo>
                      <a:lnTo>
                        <a:pt x="384724" y="947071"/>
                      </a:lnTo>
                      <a:lnTo>
                        <a:pt x="383026" y="947919"/>
                      </a:lnTo>
                      <a:lnTo>
                        <a:pt x="383875" y="949616"/>
                      </a:lnTo>
                      <a:lnTo>
                        <a:pt x="383026" y="950465"/>
                      </a:lnTo>
                      <a:lnTo>
                        <a:pt x="382177" y="950465"/>
                      </a:lnTo>
                      <a:lnTo>
                        <a:pt x="380453" y="951339"/>
                      </a:lnTo>
                      <a:lnTo>
                        <a:pt x="381302" y="952188"/>
                      </a:lnTo>
                      <a:lnTo>
                        <a:pt x="379604" y="953036"/>
                      </a:lnTo>
                      <a:lnTo>
                        <a:pt x="379604" y="953885"/>
                      </a:lnTo>
                      <a:lnTo>
                        <a:pt x="379604" y="954733"/>
                      </a:lnTo>
                      <a:lnTo>
                        <a:pt x="379604" y="955581"/>
                      </a:lnTo>
                      <a:lnTo>
                        <a:pt x="378755" y="957305"/>
                      </a:lnTo>
                      <a:lnTo>
                        <a:pt x="377906" y="958153"/>
                      </a:lnTo>
                      <a:lnTo>
                        <a:pt x="378755" y="961546"/>
                      </a:lnTo>
                      <a:lnTo>
                        <a:pt x="377906" y="964118"/>
                      </a:lnTo>
                      <a:lnTo>
                        <a:pt x="378755" y="964966"/>
                      </a:lnTo>
                      <a:lnTo>
                        <a:pt x="377057" y="967511"/>
                      </a:lnTo>
                      <a:lnTo>
                        <a:pt x="376181" y="968386"/>
                      </a:lnTo>
                      <a:lnTo>
                        <a:pt x="377057" y="970083"/>
                      </a:lnTo>
                      <a:lnTo>
                        <a:pt x="376181" y="970931"/>
                      </a:lnTo>
                      <a:lnTo>
                        <a:pt x="376181" y="972628"/>
                      </a:lnTo>
                      <a:lnTo>
                        <a:pt x="375332" y="973503"/>
                      </a:lnTo>
                      <a:lnTo>
                        <a:pt x="371937" y="976048"/>
                      </a:lnTo>
                      <a:lnTo>
                        <a:pt x="371937" y="976897"/>
                      </a:lnTo>
                      <a:lnTo>
                        <a:pt x="375332" y="978593"/>
                      </a:lnTo>
                      <a:lnTo>
                        <a:pt x="373634" y="980317"/>
                      </a:lnTo>
                      <a:lnTo>
                        <a:pt x="371088" y="979468"/>
                      </a:lnTo>
                      <a:lnTo>
                        <a:pt x="371088" y="980317"/>
                      </a:lnTo>
                      <a:lnTo>
                        <a:pt x="370212" y="980317"/>
                      </a:lnTo>
                      <a:lnTo>
                        <a:pt x="369363" y="982013"/>
                      </a:lnTo>
                      <a:lnTo>
                        <a:pt x="368514" y="984558"/>
                      </a:lnTo>
                      <a:lnTo>
                        <a:pt x="369363" y="985433"/>
                      </a:lnTo>
                      <a:lnTo>
                        <a:pt x="368514" y="986282"/>
                      </a:lnTo>
                      <a:lnTo>
                        <a:pt x="365967" y="992247"/>
                      </a:lnTo>
                      <a:lnTo>
                        <a:pt x="364243" y="992247"/>
                      </a:lnTo>
                      <a:lnTo>
                        <a:pt x="362545" y="993095"/>
                      </a:lnTo>
                      <a:lnTo>
                        <a:pt x="363394" y="994792"/>
                      </a:lnTo>
                      <a:lnTo>
                        <a:pt x="361696" y="994792"/>
                      </a:lnTo>
                      <a:lnTo>
                        <a:pt x="359998" y="995667"/>
                      </a:lnTo>
                      <a:lnTo>
                        <a:pt x="359122" y="999060"/>
                      </a:lnTo>
                      <a:lnTo>
                        <a:pt x="357424" y="998212"/>
                      </a:lnTo>
                      <a:lnTo>
                        <a:pt x="354877" y="1000757"/>
                      </a:lnTo>
                      <a:lnTo>
                        <a:pt x="354028" y="1000757"/>
                      </a:lnTo>
                      <a:lnTo>
                        <a:pt x="354028" y="1001632"/>
                      </a:lnTo>
                      <a:lnTo>
                        <a:pt x="353153" y="1003329"/>
                      </a:lnTo>
                      <a:lnTo>
                        <a:pt x="351455" y="1004177"/>
                      </a:lnTo>
                      <a:lnTo>
                        <a:pt x="350606" y="1005874"/>
                      </a:lnTo>
                      <a:lnTo>
                        <a:pt x="351455" y="1006722"/>
                      </a:lnTo>
                      <a:lnTo>
                        <a:pt x="353153" y="1007597"/>
                      </a:lnTo>
                      <a:lnTo>
                        <a:pt x="353153" y="1008445"/>
                      </a:lnTo>
                      <a:lnTo>
                        <a:pt x="352304" y="1009294"/>
                      </a:lnTo>
                      <a:lnTo>
                        <a:pt x="351455" y="1009294"/>
                      </a:lnTo>
                      <a:lnTo>
                        <a:pt x="350606" y="1010142"/>
                      </a:lnTo>
                      <a:lnTo>
                        <a:pt x="349757" y="1011839"/>
                      </a:lnTo>
                      <a:lnTo>
                        <a:pt x="348908" y="1012714"/>
                      </a:lnTo>
                      <a:lnTo>
                        <a:pt x="349757" y="1013562"/>
                      </a:lnTo>
                      <a:lnTo>
                        <a:pt x="348032" y="1014410"/>
                      </a:lnTo>
                      <a:lnTo>
                        <a:pt x="348032" y="1015259"/>
                      </a:lnTo>
                      <a:lnTo>
                        <a:pt x="348032" y="1016955"/>
                      </a:lnTo>
                      <a:lnTo>
                        <a:pt x="348032" y="1017830"/>
                      </a:lnTo>
                      <a:lnTo>
                        <a:pt x="348032" y="1018679"/>
                      </a:lnTo>
                      <a:lnTo>
                        <a:pt x="346334" y="1020375"/>
                      </a:lnTo>
                      <a:lnTo>
                        <a:pt x="347183" y="1022072"/>
                      </a:lnTo>
                      <a:lnTo>
                        <a:pt x="348032" y="1024644"/>
                      </a:lnTo>
                      <a:lnTo>
                        <a:pt x="348032" y="1025492"/>
                      </a:lnTo>
                      <a:lnTo>
                        <a:pt x="349757" y="1027189"/>
                      </a:lnTo>
                      <a:lnTo>
                        <a:pt x="350606" y="1029760"/>
                      </a:lnTo>
                      <a:lnTo>
                        <a:pt x="353153" y="1031457"/>
                      </a:lnTo>
                      <a:lnTo>
                        <a:pt x="353153" y="1033154"/>
                      </a:lnTo>
                      <a:lnTo>
                        <a:pt x="354028" y="1034877"/>
                      </a:lnTo>
                      <a:lnTo>
                        <a:pt x="353153" y="1036574"/>
                      </a:lnTo>
                      <a:lnTo>
                        <a:pt x="354028" y="1037422"/>
                      </a:lnTo>
                      <a:lnTo>
                        <a:pt x="354877" y="1038271"/>
                      </a:lnTo>
                      <a:lnTo>
                        <a:pt x="354877" y="1039994"/>
                      </a:lnTo>
                      <a:lnTo>
                        <a:pt x="354877" y="1040842"/>
                      </a:lnTo>
                      <a:lnTo>
                        <a:pt x="355726" y="1040842"/>
                      </a:lnTo>
                      <a:lnTo>
                        <a:pt x="355726" y="1042539"/>
                      </a:lnTo>
                      <a:lnTo>
                        <a:pt x="354877" y="1042539"/>
                      </a:lnTo>
                      <a:lnTo>
                        <a:pt x="354877" y="1044236"/>
                      </a:lnTo>
                      <a:lnTo>
                        <a:pt x="354877" y="1047656"/>
                      </a:lnTo>
                      <a:lnTo>
                        <a:pt x="355726" y="1048504"/>
                      </a:lnTo>
                      <a:lnTo>
                        <a:pt x="356575" y="1051049"/>
                      </a:lnTo>
                      <a:lnTo>
                        <a:pt x="357424" y="1051924"/>
                      </a:lnTo>
                      <a:lnTo>
                        <a:pt x="359122" y="1053621"/>
                      </a:lnTo>
                      <a:lnTo>
                        <a:pt x="358273" y="1054469"/>
                      </a:lnTo>
                      <a:lnTo>
                        <a:pt x="357424" y="1054469"/>
                      </a:lnTo>
                      <a:lnTo>
                        <a:pt x="358273" y="1057041"/>
                      </a:lnTo>
                      <a:lnTo>
                        <a:pt x="358273" y="1059586"/>
                      </a:lnTo>
                      <a:lnTo>
                        <a:pt x="359122" y="1059586"/>
                      </a:lnTo>
                      <a:lnTo>
                        <a:pt x="358273" y="1062158"/>
                      </a:lnTo>
                      <a:lnTo>
                        <a:pt x="358273" y="1063854"/>
                      </a:lnTo>
                      <a:lnTo>
                        <a:pt x="359122" y="1065551"/>
                      </a:lnTo>
                      <a:lnTo>
                        <a:pt x="359122" y="1067248"/>
                      </a:lnTo>
                      <a:lnTo>
                        <a:pt x="357424" y="1067248"/>
                      </a:lnTo>
                      <a:lnTo>
                        <a:pt x="357424" y="1068123"/>
                      </a:lnTo>
                      <a:lnTo>
                        <a:pt x="358273" y="1069819"/>
                      </a:lnTo>
                      <a:lnTo>
                        <a:pt x="358273" y="1070668"/>
                      </a:lnTo>
                      <a:lnTo>
                        <a:pt x="359122" y="1070668"/>
                      </a:lnTo>
                      <a:lnTo>
                        <a:pt x="359122" y="1072365"/>
                      </a:lnTo>
                      <a:lnTo>
                        <a:pt x="359998" y="1072365"/>
                      </a:lnTo>
                      <a:lnTo>
                        <a:pt x="359122" y="1074088"/>
                      </a:lnTo>
                      <a:lnTo>
                        <a:pt x="359998" y="1074936"/>
                      </a:lnTo>
                      <a:lnTo>
                        <a:pt x="360847" y="1074088"/>
                      </a:lnTo>
                      <a:lnTo>
                        <a:pt x="361696" y="1074936"/>
                      </a:lnTo>
                      <a:lnTo>
                        <a:pt x="363394" y="1075785"/>
                      </a:lnTo>
                      <a:lnTo>
                        <a:pt x="365092" y="1075785"/>
                      </a:lnTo>
                      <a:lnTo>
                        <a:pt x="365967" y="1076633"/>
                      </a:lnTo>
                      <a:lnTo>
                        <a:pt x="367665" y="1078330"/>
                      </a:lnTo>
                      <a:lnTo>
                        <a:pt x="368514" y="1080053"/>
                      </a:lnTo>
                      <a:lnTo>
                        <a:pt x="371088" y="1083446"/>
                      </a:lnTo>
                      <a:lnTo>
                        <a:pt x="371088" y="1084295"/>
                      </a:lnTo>
                      <a:lnTo>
                        <a:pt x="371088" y="1086018"/>
                      </a:lnTo>
                      <a:lnTo>
                        <a:pt x="371937" y="1086018"/>
                      </a:lnTo>
                      <a:lnTo>
                        <a:pt x="371088" y="1086866"/>
                      </a:lnTo>
                      <a:lnTo>
                        <a:pt x="371937" y="1086866"/>
                      </a:lnTo>
                      <a:lnTo>
                        <a:pt x="371937" y="1087715"/>
                      </a:lnTo>
                      <a:lnTo>
                        <a:pt x="372785" y="1088563"/>
                      </a:lnTo>
                      <a:lnTo>
                        <a:pt x="371937" y="1089411"/>
                      </a:lnTo>
                      <a:lnTo>
                        <a:pt x="372785" y="1089411"/>
                      </a:lnTo>
                      <a:lnTo>
                        <a:pt x="371937" y="1090286"/>
                      </a:lnTo>
                      <a:lnTo>
                        <a:pt x="372785" y="1091983"/>
                      </a:lnTo>
                      <a:lnTo>
                        <a:pt x="371088" y="1092831"/>
                      </a:lnTo>
                      <a:lnTo>
                        <a:pt x="371088" y="1093680"/>
                      </a:lnTo>
                      <a:lnTo>
                        <a:pt x="369363" y="1094528"/>
                      </a:lnTo>
                      <a:lnTo>
                        <a:pt x="368514" y="1097100"/>
                      </a:lnTo>
                      <a:lnTo>
                        <a:pt x="368514" y="1097948"/>
                      </a:lnTo>
                      <a:lnTo>
                        <a:pt x="366816" y="1098797"/>
                      </a:lnTo>
                      <a:lnTo>
                        <a:pt x="367665" y="1100493"/>
                      </a:lnTo>
                      <a:lnTo>
                        <a:pt x="365967" y="1102217"/>
                      </a:lnTo>
                      <a:lnTo>
                        <a:pt x="365967" y="1103913"/>
                      </a:lnTo>
                      <a:lnTo>
                        <a:pt x="366816" y="1105610"/>
                      </a:lnTo>
                      <a:lnTo>
                        <a:pt x="365967" y="1106458"/>
                      </a:lnTo>
                      <a:lnTo>
                        <a:pt x="366816" y="1107333"/>
                      </a:lnTo>
                      <a:lnTo>
                        <a:pt x="367665" y="1108182"/>
                      </a:lnTo>
                      <a:lnTo>
                        <a:pt x="368514" y="1109878"/>
                      </a:lnTo>
                      <a:lnTo>
                        <a:pt x="368514" y="1110727"/>
                      </a:lnTo>
                      <a:lnTo>
                        <a:pt x="367665" y="1110727"/>
                      </a:lnTo>
                      <a:lnTo>
                        <a:pt x="367665" y="1111575"/>
                      </a:lnTo>
                      <a:lnTo>
                        <a:pt x="366816" y="1114147"/>
                      </a:lnTo>
                      <a:lnTo>
                        <a:pt x="367665" y="1117540"/>
                      </a:lnTo>
                      <a:lnTo>
                        <a:pt x="365967" y="1120112"/>
                      </a:lnTo>
                      <a:lnTo>
                        <a:pt x="367665" y="1120960"/>
                      </a:lnTo>
                      <a:lnTo>
                        <a:pt x="366816" y="1121809"/>
                      </a:lnTo>
                      <a:lnTo>
                        <a:pt x="367665" y="1122657"/>
                      </a:lnTo>
                      <a:lnTo>
                        <a:pt x="367665" y="1123532"/>
                      </a:lnTo>
                      <a:lnTo>
                        <a:pt x="368514" y="1125229"/>
                      </a:lnTo>
                      <a:lnTo>
                        <a:pt x="367665" y="1126077"/>
                      </a:lnTo>
                      <a:lnTo>
                        <a:pt x="368514" y="1127774"/>
                      </a:lnTo>
                      <a:lnTo>
                        <a:pt x="368514" y="1128622"/>
                      </a:lnTo>
                      <a:lnTo>
                        <a:pt x="368514" y="1129497"/>
                      </a:lnTo>
                      <a:lnTo>
                        <a:pt x="367665" y="1132042"/>
                      </a:lnTo>
                      <a:lnTo>
                        <a:pt x="365967" y="1132890"/>
                      </a:lnTo>
                      <a:lnTo>
                        <a:pt x="365092" y="1133739"/>
                      </a:lnTo>
                      <a:lnTo>
                        <a:pt x="365092" y="1134614"/>
                      </a:lnTo>
                      <a:lnTo>
                        <a:pt x="364243" y="1138007"/>
                      </a:lnTo>
                      <a:lnTo>
                        <a:pt x="364243" y="1138855"/>
                      </a:lnTo>
                      <a:lnTo>
                        <a:pt x="362545" y="1141427"/>
                      </a:lnTo>
                      <a:lnTo>
                        <a:pt x="362545" y="1142275"/>
                      </a:lnTo>
                      <a:lnTo>
                        <a:pt x="363394" y="1143124"/>
                      </a:lnTo>
                      <a:lnTo>
                        <a:pt x="363394" y="1143972"/>
                      </a:lnTo>
                      <a:lnTo>
                        <a:pt x="363394" y="1147392"/>
                      </a:lnTo>
                      <a:lnTo>
                        <a:pt x="364243" y="1148241"/>
                      </a:lnTo>
                      <a:lnTo>
                        <a:pt x="365092" y="1149089"/>
                      </a:lnTo>
                      <a:lnTo>
                        <a:pt x="365967" y="1151660"/>
                      </a:lnTo>
                      <a:lnTo>
                        <a:pt x="365092" y="1153357"/>
                      </a:lnTo>
                      <a:lnTo>
                        <a:pt x="365092" y="1154206"/>
                      </a:lnTo>
                      <a:lnTo>
                        <a:pt x="364243" y="1156751"/>
                      </a:lnTo>
                      <a:lnTo>
                        <a:pt x="364243" y="1158474"/>
                      </a:lnTo>
                      <a:lnTo>
                        <a:pt x="362545" y="1160171"/>
                      </a:lnTo>
                      <a:lnTo>
                        <a:pt x="362545" y="1161019"/>
                      </a:lnTo>
                      <a:lnTo>
                        <a:pt x="361696" y="1164439"/>
                      </a:lnTo>
                      <a:lnTo>
                        <a:pt x="361696" y="1166136"/>
                      </a:lnTo>
                      <a:lnTo>
                        <a:pt x="360847" y="1166136"/>
                      </a:lnTo>
                      <a:lnTo>
                        <a:pt x="362545" y="1167859"/>
                      </a:lnTo>
                      <a:lnTo>
                        <a:pt x="360847" y="1172949"/>
                      </a:lnTo>
                      <a:lnTo>
                        <a:pt x="359998" y="1173824"/>
                      </a:lnTo>
                      <a:lnTo>
                        <a:pt x="359122" y="1176369"/>
                      </a:lnTo>
                      <a:lnTo>
                        <a:pt x="358273" y="1178914"/>
                      </a:lnTo>
                      <a:lnTo>
                        <a:pt x="356575" y="1179789"/>
                      </a:lnTo>
                      <a:lnTo>
                        <a:pt x="356575" y="1180638"/>
                      </a:lnTo>
                      <a:lnTo>
                        <a:pt x="355726" y="1181486"/>
                      </a:lnTo>
                      <a:lnTo>
                        <a:pt x="354877" y="1184031"/>
                      </a:lnTo>
                      <a:lnTo>
                        <a:pt x="354028" y="1184031"/>
                      </a:lnTo>
                      <a:lnTo>
                        <a:pt x="352304" y="1184031"/>
                      </a:lnTo>
                      <a:lnTo>
                        <a:pt x="352304" y="1185754"/>
                      </a:lnTo>
                      <a:lnTo>
                        <a:pt x="351455" y="1187451"/>
                      </a:lnTo>
                      <a:lnTo>
                        <a:pt x="352304" y="1192568"/>
                      </a:lnTo>
                      <a:lnTo>
                        <a:pt x="348908" y="1190871"/>
                      </a:lnTo>
                      <a:lnTo>
                        <a:pt x="346334" y="1191719"/>
                      </a:lnTo>
                      <a:lnTo>
                        <a:pt x="345485" y="1192568"/>
                      </a:lnTo>
                      <a:lnTo>
                        <a:pt x="343787" y="1189996"/>
                      </a:lnTo>
                      <a:lnTo>
                        <a:pt x="342912" y="1182334"/>
                      </a:lnTo>
                      <a:lnTo>
                        <a:pt x="342063" y="1181486"/>
                      </a:lnTo>
                      <a:lnTo>
                        <a:pt x="341214" y="1181486"/>
                      </a:lnTo>
                      <a:lnTo>
                        <a:pt x="339516" y="1182334"/>
                      </a:lnTo>
                      <a:lnTo>
                        <a:pt x="333546" y="1186603"/>
                      </a:lnTo>
                      <a:lnTo>
                        <a:pt x="328426" y="1185754"/>
                      </a:lnTo>
                      <a:lnTo>
                        <a:pt x="325003" y="1186603"/>
                      </a:lnTo>
                      <a:lnTo>
                        <a:pt x="322456" y="1183183"/>
                      </a:lnTo>
                      <a:lnTo>
                        <a:pt x="321607" y="1182334"/>
                      </a:lnTo>
                      <a:lnTo>
                        <a:pt x="320732" y="1181486"/>
                      </a:lnTo>
                      <a:lnTo>
                        <a:pt x="319034" y="1180638"/>
                      </a:lnTo>
                      <a:lnTo>
                        <a:pt x="315638" y="1181486"/>
                      </a:lnTo>
                      <a:lnTo>
                        <a:pt x="311366" y="1182334"/>
                      </a:lnTo>
                      <a:lnTo>
                        <a:pt x="307944" y="1182334"/>
                      </a:lnTo>
                      <a:lnTo>
                        <a:pt x="306246" y="1181486"/>
                      </a:lnTo>
                      <a:lnTo>
                        <a:pt x="304548" y="1183183"/>
                      </a:lnTo>
                      <a:lnTo>
                        <a:pt x="301975" y="1181486"/>
                      </a:lnTo>
                      <a:lnTo>
                        <a:pt x="299428" y="1180638"/>
                      </a:lnTo>
                      <a:lnTo>
                        <a:pt x="297703" y="1174672"/>
                      </a:lnTo>
                      <a:lnTo>
                        <a:pt x="293458" y="1169556"/>
                      </a:lnTo>
                      <a:lnTo>
                        <a:pt x="292583" y="1169556"/>
                      </a:lnTo>
                      <a:lnTo>
                        <a:pt x="290036" y="1168707"/>
                      </a:lnTo>
                      <a:lnTo>
                        <a:pt x="289187" y="1166136"/>
                      </a:lnTo>
                      <a:lnTo>
                        <a:pt x="288338" y="1165287"/>
                      </a:lnTo>
                      <a:lnTo>
                        <a:pt x="288338" y="1161019"/>
                      </a:lnTo>
                      <a:lnTo>
                        <a:pt x="285764" y="1157626"/>
                      </a:lnTo>
                      <a:lnTo>
                        <a:pt x="286613" y="1155902"/>
                      </a:lnTo>
                      <a:lnTo>
                        <a:pt x="285764" y="1152509"/>
                      </a:lnTo>
                      <a:lnTo>
                        <a:pt x="287489" y="1150786"/>
                      </a:lnTo>
                      <a:lnTo>
                        <a:pt x="285764" y="1149089"/>
                      </a:lnTo>
                      <a:lnTo>
                        <a:pt x="285764" y="1146544"/>
                      </a:lnTo>
                      <a:lnTo>
                        <a:pt x="286613" y="1145695"/>
                      </a:lnTo>
                      <a:lnTo>
                        <a:pt x="286613" y="1143124"/>
                      </a:lnTo>
                      <a:lnTo>
                        <a:pt x="284066" y="1142275"/>
                      </a:lnTo>
                      <a:lnTo>
                        <a:pt x="284066" y="1141427"/>
                      </a:lnTo>
                      <a:lnTo>
                        <a:pt x="285764" y="1140579"/>
                      </a:lnTo>
                      <a:lnTo>
                        <a:pt x="284066" y="1138855"/>
                      </a:lnTo>
                      <a:lnTo>
                        <a:pt x="283217" y="1138855"/>
                      </a:lnTo>
                      <a:lnTo>
                        <a:pt x="284066" y="1136310"/>
                      </a:lnTo>
                      <a:lnTo>
                        <a:pt x="282368" y="1134614"/>
                      </a:lnTo>
                      <a:lnTo>
                        <a:pt x="281493" y="1132890"/>
                      </a:lnTo>
                      <a:lnTo>
                        <a:pt x="278097" y="1134614"/>
                      </a:lnTo>
                      <a:lnTo>
                        <a:pt x="275523" y="1134614"/>
                      </a:lnTo>
                      <a:lnTo>
                        <a:pt x="272976" y="1133739"/>
                      </a:lnTo>
                      <a:lnTo>
                        <a:pt x="272976" y="1132890"/>
                      </a:lnTo>
                      <a:lnTo>
                        <a:pt x="273825" y="1130345"/>
                      </a:lnTo>
                      <a:lnTo>
                        <a:pt x="274674" y="1129497"/>
                      </a:lnTo>
                      <a:lnTo>
                        <a:pt x="273825" y="1127774"/>
                      </a:lnTo>
                      <a:lnTo>
                        <a:pt x="271278" y="1126077"/>
                      </a:lnTo>
                      <a:lnTo>
                        <a:pt x="267007" y="1126077"/>
                      </a:lnTo>
                      <a:lnTo>
                        <a:pt x="265309" y="1126077"/>
                      </a:lnTo>
                      <a:lnTo>
                        <a:pt x="265309" y="1125229"/>
                      </a:lnTo>
                      <a:lnTo>
                        <a:pt x="264433" y="1124380"/>
                      </a:lnTo>
                      <a:lnTo>
                        <a:pt x="264433" y="1122657"/>
                      </a:lnTo>
                      <a:lnTo>
                        <a:pt x="263584" y="1119263"/>
                      </a:lnTo>
                      <a:lnTo>
                        <a:pt x="268705" y="1115843"/>
                      </a:lnTo>
                      <a:lnTo>
                        <a:pt x="269554" y="1114147"/>
                      </a:lnTo>
                      <a:lnTo>
                        <a:pt x="269554" y="1110727"/>
                      </a:lnTo>
                      <a:lnTo>
                        <a:pt x="271278" y="1108182"/>
                      </a:lnTo>
                      <a:lnTo>
                        <a:pt x="271278" y="1105610"/>
                      </a:lnTo>
                      <a:lnTo>
                        <a:pt x="272976" y="1104762"/>
                      </a:lnTo>
                      <a:lnTo>
                        <a:pt x="278097" y="1101368"/>
                      </a:lnTo>
                      <a:lnTo>
                        <a:pt x="278097" y="1100493"/>
                      </a:lnTo>
                      <a:lnTo>
                        <a:pt x="275523" y="1099645"/>
                      </a:lnTo>
                      <a:lnTo>
                        <a:pt x="275523" y="1098797"/>
                      </a:lnTo>
                      <a:lnTo>
                        <a:pt x="273825" y="1096251"/>
                      </a:lnTo>
                      <a:lnTo>
                        <a:pt x="273825" y="1095377"/>
                      </a:lnTo>
                      <a:lnTo>
                        <a:pt x="275523" y="1093680"/>
                      </a:lnTo>
                      <a:lnTo>
                        <a:pt x="275523" y="1091983"/>
                      </a:lnTo>
                      <a:lnTo>
                        <a:pt x="273825" y="1091135"/>
                      </a:lnTo>
                      <a:lnTo>
                        <a:pt x="271278" y="1091983"/>
                      </a:lnTo>
                      <a:lnTo>
                        <a:pt x="270403" y="1090286"/>
                      </a:lnTo>
                      <a:lnTo>
                        <a:pt x="268705" y="1089411"/>
                      </a:lnTo>
                      <a:lnTo>
                        <a:pt x="267007" y="1089411"/>
                      </a:lnTo>
                      <a:lnTo>
                        <a:pt x="265309" y="1087715"/>
                      </a:lnTo>
                      <a:lnTo>
                        <a:pt x="264433" y="1086866"/>
                      </a:lnTo>
                      <a:lnTo>
                        <a:pt x="264433" y="1085170"/>
                      </a:lnTo>
                      <a:lnTo>
                        <a:pt x="265309" y="1083446"/>
                      </a:lnTo>
                      <a:lnTo>
                        <a:pt x="266158" y="1082598"/>
                      </a:lnTo>
                      <a:lnTo>
                        <a:pt x="263584" y="1081750"/>
                      </a:lnTo>
                      <a:lnTo>
                        <a:pt x="261886" y="1080053"/>
                      </a:lnTo>
                      <a:lnTo>
                        <a:pt x="261037" y="1080053"/>
                      </a:lnTo>
                      <a:lnTo>
                        <a:pt x="258464" y="1080901"/>
                      </a:lnTo>
                      <a:lnTo>
                        <a:pt x="255068" y="1080901"/>
                      </a:lnTo>
                      <a:lnTo>
                        <a:pt x="253343" y="1081750"/>
                      </a:lnTo>
                      <a:lnTo>
                        <a:pt x="252494" y="1082598"/>
                      </a:lnTo>
                      <a:lnTo>
                        <a:pt x="252494" y="1083446"/>
                      </a:lnTo>
                      <a:lnTo>
                        <a:pt x="249947" y="1082598"/>
                      </a:lnTo>
                      <a:lnTo>
                        <a:pt x="249947" y="1081750"/>
                      </a:lnTo>
                      <a:lnTo>
                        <a:pt x="250796" y="1079205"/>
                      </a:lnTo>
                      <a:lnTo>
                        <a:pt x="249098" y="1076633"/>
                      </a:lnTo>
                      <a:lnTo>
                        <a:pt x="248223" y="1075785"/>
                      </a:lnTo>
                      <a:lnTo>
                        <a:pt x="247374" y="1074936"/>
                      </a:lnTo>
                      <a:lnTo>
                        <a:pt x="245676" y="1073213"/>
                      </a:lnTo>
                      <a:lnTo>
                        <a:pt x="243978" y="1070668"/>
                      </a:lnTo>
                      <a:lnTo>
                        <a:pt x="243978" y="1068971"/>
                      </a:lnTo>
                      <a:lnTo>
                        <a:pt x="243129" y="1068971"/>
                      </a:lnTo>
                      <a:lnTo>
                        <a:pt x="240556" y="1069819"/>
                      </a:lnTo>
                      <a:lnTo>
                        <a:pt x="239707" y="1068123"/>
                      </a:lnTo>
                      <a:lnTo>
                        <a:pt x="239707" y="1067248"/>
                      </a:lnTo>
                      <a:lnTo>
                        <a:pt x="239707" y="1066399"/>
                      </a:lnTo>
                      <a:lnTo>
                        <a:pt x="241405" y="1065551"/>
                      </a:lnTo>
                      <a:lnTo>
                        <a:pt x="241405" y="1064703"/>
                      </a:lnTo>
                      <a:lnTo>
                        <a:pt x="242254" y="1063854"/>
                      </a:lnTo>
                      <a:lnTo>
                        <a:pt x="243129" y="1063006"/>
                      </a:lnTo>
                      <a:lnTo>
                        <a:pt x="241405" y="1060434"/>
                      </a:lnTo>
                      <a:lnTo>
                        <a:pt x="242254" y="1058738"/>
                      </a:lnTo>
                      <a:lnTo>
                        <a:pt x="243129" y="1057041"/>
                      </a:lnTo>
                      <a:lnTo>
                        <a:pt x="242254" y="1055318"/>
                      </a:lnTo>
                      <a:lnTo>
                        <a:pt x="242254" y="1054469"/>
                      </a:lnTo>
                      <a:lnTo>
                        <a:pt x="240556" y="1055318"/>
                      </a:lnTo>
                      <a:lnTo>
                        <a:pt x="238858" y="1054469"/>
                      </a:lnTo>
                      <a:lnTo>
                        <a:pt x="238858" y="1053621"/>
                      </a:lnTo>
                      <a:lnTo>
                        <a:pt x="239707" y="1051049"/>
                      </a:lnTo>
                      <a:lnTo>
                        <a:pt x="238858" y="1049353"/>
                      </a:lnTo>
                      <a:lnTo>
                        <a:pt x="238009" y="1048504"/>
                      </a:lnTo>
                      <a:lnTo>
                        <a:pt x="234586" y="1047656"/>
                      </a:lnTo>
                      <a:lnTo>
                        <a:pt x="233737" y="1047656"/>
                      </a:lnTo>
                      <a:lnTo>
                        <a:pt x="233737" y="1045959"/>
                      </a:lnTo>
                      <a:lnTo>
                        <a:pt x="233737" y="1045084"/>
                      </a:lnTo>
                      <a:lnTo>
                        <a:pt x="232888" y="1045959"/>
                      </a:lnTo>
                      <a:lnTo>
                        <a:pt x="232039" y="1046807"/>
                      </a:lnTo>
                      <a:lnTo>
                        <a:pt x="230315" y="1046807"/>
                      </a:lnTo>
                      <a:lnTo>
                        <a:pt x="229466" y="1046807"/>
                      </a:lnTo>
                      <a:lnTo>
                        <a:pt x="228617" y="1045084"/>
                      </a:lnTo>
                      <a:lnTo>
                        <a:pt x="229466" y="1045084"/>
                      </a:lnTo>
                      <a:lnTo>
                        <a:pt x="228617" y="1043387"/>
                      </a:lnTo>
                      <a:lnTo>
                        <a:pt x="229466" y="1042539"/>
                      </a:lnTo>
                      <a:lnTo>
                        <a:pt x="228617" y="1041691"/>
                      </a:lnTo>
                      <a:lnTo>
                        <a:pt x="229466" y="1041691"/>
                      </a:lnTo>
                      <a:lnTo>
                        <a:pt x="228617" y="1040842"/>
                      </a:lnTo>
                      <a:lnTo>
                        <a:pt x="229466" y="1040842"/>
                      </a:lnTo>
                      <a:lnTo>
                        <a:pt x="230315" y="1040842"/>
                      </a:lnTo>
                      <a:lnTo>
                        <a:pt x="231164" y="1039994"/>
                      </a:lnTo>
                      <a:lnTo>
                        <a:pt x="230315" y="1038271"/>
                      </a:lnTo>
                      <a:lnTo>
                        <a:pt x="227768" y="1038271"/>
                      </a:lnTo>
                      <a:lnTo>
                        <a:pt x="223496" y="1039994"/>
                      </a:lnTo>
                      <a:lnTo>
                        <a:pt x="221798" y="1039119"/>
                      </a:lnTo>
                      <a:lnTo>
                        <a:pt x="220074" y="1039119"/>
                      </a:lnTo>
                      <a:lnTo>
                        <a:pt x="220074" y="1039994"/>
                      </a:lnTo>
                      <a:lnTo>
                        <a:pt x="219225" y="1039994"/>
                      </a:lnTo>
                      <a:lnTo>
                        <a:pt x="218376" y="1039994"/>
                      </a:lnTo>
                      <a:lnTo>
                        <a:pt x="219225" y="1038271"/>
                      </a:lnTo>
                      <a:lnTo>
                        <a:pt x="217527" y="1039119"/>
                      </a:lnTo>
                      <a:lnTo>
                        <a:pt x="215829" y="1038271"/>
                      </a:lnTo>
                      <a:lnTo>
                        <a:pt x="214104" y="1038271"/>
                      </a:lnTo>
                      <a:lnTo>
                        <a:pt x="214104" y="1039119"/>
                      </a:lnTo>
                      <a:lnTo>
                        <a:pt x="211557" y="1037422"/>
                      </a:lnTo>
                      <a:lnTo>
                        <a:pt x="211557" y="1036574"/>
                      </a:lnTo>
                      <a:lnTo>
                        <a:pt x="213255" y="1036574"/>
                      </a:lnTo>
                      <a:lnTo>
                        <a:pt x="212406" y="1035726"/>
                      </a:lnTo>
                      <a:lnTo>
                        <a:pt x="213255" y="1035726"/>
                      </a:lnTo>
                      <a:lnTo>
                        <a:pt x="213255" y="1034877"/>
                      </a:lnTo>
                      <a:lnTo>
                        <a:pt x="213255" y="1034002"/>
                      </a:lnTo>
                      <a:lnTo>
                        <a:pt x="214980" y="1033154"/>
                      </a:lnTo>
                      <a:lnTo>
                        <a:pt x="214980" y="1032306"/>
                      </a:lnTo>
                      <a:lnTo>
                        <a:pt x="214104" y="1032306"/>
                      </a:lnTo>
                      <a:lnTo>
                        <a:pt x="214104" y="1031457"/>
                      </a:lnTo>
                      <a:lnTo>
                        <a:pt x="213255" y="1032306"/>
                      </a:lnTo>
                      <a:lnTo>
                        <a:pt x="211557" y="1031457"/>
                      </a:lnTo>
                      <a:lnTo>
                        <a:pt x="212406" y="1030609"/>
                      </a:lnTo>
                      <a:lnTo>
                        <a:pt x="214980" y="1030609"/>
                      </a:lnTo>
                      <a:lnTo>
                        <a:pt x="214980" y="1029760"/>
                      </a:lnTo>
                      <a:lnTo>
                        <a:pt x="215829" y="1028037"/>
                      </a:lnTo>
                      <a:lnTo>
                        <a:pt x="215829" y="1027189"/>
                      </a:lnTo>
                      <a:lnTo>
                        <a:pt x="215829" y="1028037"/>
                      </a:lnTo>
                      <a:lnTo>
                        <a:pt x="217527" y="1028037"/>
                      </a:lnTo>
                      <a:lnTo>
                        <a:pt x="217527" y="1027189"/>
                      </a:lnTo>
                      <a:lnTo>
                        <a:pt x="218376" y="1026341"/>
                      </a:lnTo>
                      <a:lnTo>
                        <a:pt x="218376" y="1025492"/>
                      </a:lnTo>
                      <a:lnTo>
                        <a:pt x="217527" y="1023795"/>
                      </a:lnTo>
                      <a:lnTo>
                        <a:pt x="218376" y="1022921"/>
                      </a:lnTo>
                      <a:lnTo>
                        <a:pt x="219225" y="1022921"/>
                      </a:lnTo>
                      <a:lnTo>
                        <a:pt x="220949" y="1022072"/>
                      </a:lnTo>
                      <a:lnTo>
                        <a:pt x="220949" y="1021224"/>
                      </a:lnTo>
                      <a:lnTo>
                        <a:pt x="222647" y="1020375"/>
                      </a:lnTo>
                      <a:lnTo>
                        <a:pt x="222647" y="1019527"/>
                      </a:lnTo>
                      <a:lnTo>
                        <a:pt x="224345" y="1018679"/>
                      </a:lnTo>
                      <a:lnTo>
                        <a:pt x="223496" y="1016955"/>
                      </a:lnTo>
                      <a:lnTo>
                        <a:pt x="222647" y="1016955"/>
                      </a:lnTo>
                      <a:lnTo>
                        <a:pt x="221798" y="1016107"/>
                      </a:lnTo>
                      <a:lnTo>
                        <a:pt x="221798" y="1015259"/>
                      </a:lnTo>
                      <a:lnTo>
                        <a:pt x="220949" y="1013562"/>
                      </a:lnTo>
                      <a:lnTo>
                        <a:pt x="222647" y="1012714"/>
                      </a:lnTo>
                      <a:lnTo>
                        <a:pt x="223496" y="1012714"/>
                      </a:lnTo>
                      <a:lnTo>
                        <a:pt x="224345" y="1012714"/>
                      </a:lnTo>
                      <a:lnTo>
                        <a:pt x="225194" y="1013562"/>
                      </a:lnTo>
                      <a:lnTo>
                        <a:pt x="226043" y="1012714"/>
                      </a:lnTo>
                      <a:lnTo>
                        <a:pt x="227768" y="1010990"/>
                      </a:lnTo>
                      <a:lnTo>
                        <a:pt x="230315" y="1010990"/>
                      </a:lnTo>
                      <a:lnTo>
                        <a:pt x="231164" y="1010142"/>
                      </a:lnTo>
                      <a:lnTo>
                        <a:pt x="230315" y="1009294"/>
                      </a:lnTo>
                      <a:lnTo>
                        <a:pt x="230315" y="1008445"/>
                      </a:lnTo>
                      <a:lnTo>
                        <a:pt x="231164" y="1008445"/>
                      </a:lnTo>
                      <a:lnTo>
                        <a:pt x="232039" y="1007597"/>
                      </a:lnTo>
                      <a:lnTo>
                        <a:pt x="231164" y="1006722"/>
                      </a:lnTo>
                      <a:lnTo>
                        <a:pt x="232039" y="1005874"/>
                      </a:lnTo>
                      <a:lnTo>
                        <a:pt x="232039" y="1003329"/>
                      </a:lnTo>
                      <a:lnTo>
                        <a:pt x="232888" y="1002480"/>
                      </a:lnTo>
                      <a:lnTo>
                        <a:pt x="232039" y="999909"/>
                      </a:lnTo>
                      <a:lnTo>
                        <a:pt x="231164" y="999909"/>
                      </a:lnTo>
                      <a:lnTo>
                        <a:pt x="231164" y="999060"/>
                      </a:lnTo>
                      <a:lnTo>
                        <a:pt x="230315" y="999060"/>
                      </a:lnTo>
                      <a:lnTo>
                        <a:pt x="230315" y="997363"/>
                      </a:lnTo>
                      <a:lnTo>
                        <a:pt x="229466" y="996515"/>
                      </a:lnTo>
                      <a:lnTo>
                        <a:pt x="228617" y="993943"/>
                      </a:lnTo>
                      <a:lnTo>
                        <a:pt x="229466" y="993943"/>
                      </a:lnTo>
                      <a:lnTo>
                        <a:pt x="230315" y="993943"/>
                      </a:lnTo>
                      <a:lnTo>
                        <a:pt x="231164" y="993943"/>
                      </a:lnTo>
                      <a:lnTo>
                        <a:pt x="231164" y="991398"/>
                      </a:lnTo>
                      <a:lnTo>
                        <a:pt x="232888" y="989675"/>
                      </a:lnTo>
                      <a:lnTo>
                        <a:pt x="233737" y="989675"/>
                      </a:lnTo>
                      <a:lnTo>
                        <a:pt x="234586" y="988827"/>
                      </a:lnTo>
                      <a:lnTo>
                        <a:pt x="233737" y="987130"/>
                      </a:lnTo>
                      <a:lnTo>
                        <a:pt x="232888" y="986282"/>
                      </a:lnTo>
                      <a:lnTo>
                        <a:pt x="233737" y="985433"/>
                      </a:lnTo>
                      <a:lnTo>
                        <a:pt x="232039" y="985433"/>
                      </a:lnTo>
                      <a:lnTo>
                        <a:pt x="232888" y="984558"/>
                      </a:lnTo>
                      <a:lnTo>
                        <a:pt x="232039" y="984558"/>
                      </a:lnTo>
                      <a:lnTo>
                        <a:pt x="230315" y="983710"/>
                      </a:lnTo>
                      <a:lnTo>
                        <a:pt x="231164" y="982862"/>
                      </a:lnTo>
                      <a:lnTo>
                        <a:pt x="230315" y="982013"/>
                      </a:lnTo>
                      <a:lnTo>
                        <a:pt x="231164" y="981165"/>
                      </a:lnTo>
                      <a:lnTo>
                        <a:pt x="231164" y="980317"/>
                      </a:lnTo>
                      <a:lnTo>
                        <a:pt x="232039" y="980317"/>
                      </a:lnTo>
                      <a:lnTo>
                        <a:pt x="232039" y="979468"/>
                      </a:lnTo>
                      <a:lnTo>
                        <a:pt x="232888" y="979468"/>
                      </a:lnTo>
                      <a:lnTo>
                        <a:pt x="232039" y="978593"/>
                      </a:lnTo>
                      <a:lnTo>
                        <a:pt x="232888" y="978593"/>
                      </a:lnTo>
                      <a:lnTo>
                        <a:pt x="232888" y="977745"/>
                      </a:lnTo>
                      <a:lnTo>
                        <a:pt x="232039" y="976897"/>
                      </a:lnTo>
                      <a:lnTo>
                        <a:pt x="231164" y="977745"/>
                      </a:lnTo>
                      <a:lnTo>
                        <a:pt x="231164" y="976897"/>
                      </a:lnTo>
                      <a:lnTo>
                        <a:pt x="230315" y="976897"/>
                      </a:lnTo>
                      <a:lnTo>
                        <a:pt x="231164" y="976897"/>
                      </a:lnTo>
                      <a:lnTo>
                        <a:pt x="231164" y="976048"/>
                      </a:lnTo>
                      <a:lnTo>
                        <a:pt x="232039" y="976897"/>
                      </a:lnTo>
                      <a:lnTo>
                        <a:pt x="232888" y="976897"/>
                      </a:lnTo>
                      <a:lnTo>
                        <a:pt x="232888" y="976048"/>
                      </a:lnTo>
                      <a:lnTo>
                        <a:pt x="232888" y="975200"/>
                      </a:lnTo>
                      <a:lnTo>
                        <a:pt x="232888" y="974351"/>
                      </a:lnTo>
                      <a:lnTo>
                        <a:pt x="233737" y="975200"/>
                      </a:lnTo>
                      <a:lnTo>
                        <a:pt x="233737" y="973503"/>
                      </a:lnTo>
                      <a:lnTo>
                        <a:pt x="233737" y="974351"/>
                      </a:lnTo>
                      <a:lnTo>
                        <a:pt x="234586" y="974351"/>
                      </a:lnTo>
                      <a:lnTo>
                        <a:pt x="234586" y="973503"/>
                      </a:lnTo>
                      <a:lnTo>
                        <a:pt x="235435" y="974351"/>
                      </a:lnTo>
                      <a:lnTo>
                        <a:pt x="235435" y="973503"/>
                      </a:lnTo>
                      <a:lnTo>
                        <a:pt x="236284" y="973503"/>
                      </a:lnTo>
                      <a:lnTo>
                        <a:pt x="235435" y="972628"/>
                      </a:lnTo>
                      <a:lnTo>
                        <a:pt x="236284" y="972628"/>
                      </a:lnTo>
                      <a:lnTo>
                        <a:pt x="236284" y="971780"/>
                      </a:lnTo>
                      <a:lnTo>
                        <a:pt x="237133" y="972628"/>
                      </a:lnTo>
                      <a:lnTo>
                        <a:pt x="238009" y="971780"/>
                      </a:lnTo>
                      <a:lnTo>
                        <a:pt x="238009" y="970931"/>
                      </a:lnTo>
                      <a:lnTo>
                        <a:pt x="238858" y="970083"/>
                      </a:lnTo>
                      <a:lnTo>
                        <a:pt x="238858" y="969235"/>
                      </a:lnTo>
                      <a:lnTo>
                        <a:pt x="239707" y="969235"/>
                      </a:lnTo>
                      <a:lnTo>
                        <a:pt x="238858" y="968386"/>
                      </a:lnTo>
                      <a:lnTo>
                        <a:pt x="239707" y="967511"/>
                      </a:lnTo>
                      <a:lnTo>
                        <a:pt x="238858" y="966663"/>
                      </a:lnTo>
                      <a:lnTo>
                        <a:pt x="239707" y="965815"/>
                      </a:lnTo>
                      <a:lnTo>
                        <a:pt x="238858" y="964966"/>
                      </a:lnTo>
                      <a:lnTo>
                        <a:pt x="239707" y="964966"/>
                      </a:lnTo>
                      <a:lnTo>
                        <a:pt x="238858" y="963270"/>
                      </a:lnTo>
                      <a:lnTo>
                        <a:pt x="238858" y="961546"/>
                      </a:lnTo>
                      <a:lnTo>
                        <a:pt x="240556" y="961546"/>
                      </a:lnTo>
                      <a:lnTo>
                        <a:pt x="240556" y="960698"/>
                      </a:lnTo>
                      <a:lnTo>
                        <a:pt x="241405" y="959850"/>
                      </a:lnTo>
                      <a:lnTo>
                        <a:pt x="242254" y="961546"/>
                      </a:lnTo>
                      <a:lnTo>
                        <a:pt x="243129" y="960698"/>
                      </a:lnTo>
                      <a:lnTo>
                        <a:pt x="245676" y="958153"/>
                      </a:lnTo>
                      <a:lnTo>
                        <a:pt x="244827" y="957305"/>
                      </a:lnTo>
                      <a:lnTo>
                        <a:pt x="245676" y="955581"/>
                      </a:lnTo>
                      <a:lnTo>
                        <a:pt x="245676" y="954733"/>
                      </a:lnTo>
                      <a:lnTo>
                        <a:pt x="245676" y="953885"/>
                      </a:lnTo>
                      <a:lnTo>
                        <a:pt x="244827" y="951339"/>
                      </a:lnTo>
                      <a:lnTo>
                        <a:pt x="245676" y="952188"/>
                      </a:lnTo>
                      <a:lnTo>
                        <a:pt x="247374" y="951339"/>
                      </a:lnTo>
                      <a:lnTo>
                        <a:pt x="246525" y="949616"/>
                      </a:lnTo>
                      <a:lnTo>
                        <a:pt x="247374" y="949616"/>
                      </a:lnTo>
                      <a:lnTo>
                        <a:pt x="247374" y="948768"/>
                      </a:lnTo>
                      <a:lnTo>
                        <a:pt x="247374" y="947919"/>
                      </a:lnTo>
                      <a:lnTo>
                        <a:pt x="249947" y="948768"/>
                      </a:lnTo>
                      <a:lnTo>
                        <a:pt x="251645" y="948768"/>
                      </a:lnTo>
                      <a:lnTo>
                        <a:pt x="252494" y="948768"/>
                      </a:lnTo>
                      <a:lnTo>
                        <a:pt x="253343" y="948768"/>
                      </a:lnTo>
                      <a:lnTo>
                        <a:pt x="254219" y="949616"/>
                      </a:lnTo>
                      <a:lnTo>
                        <a:pt x="255068" y="947919"/>
                      </a:lnTo>
                      <a:lnTo>
                        <a:pt x="255917" y="947071"/>
                      </a:lnTo>
                      <a:lnTo>
                        <a:pt x="256766" y="945374"/>
                      </a:lnTo>
                      <a:lnTo>
                        <a:pt x="259313" y="944499"/>
                      </a:lnTo>
                      <a:lnTo>
                        <a:pt x="261037" y="943651"/>
                      </a:lnTo>
                      <a:lnTo>
                        <a:pt x="262735" y="942803"/>
                      </a:lnTo>
                      <a:lnTo>
                        <a:pt x="266158" y="941106"/>
                      </a:lnTo>
                      <a:lnTo>
                        <a:pt x="269554" y="942803"/>
                      </a:lnTo>
                      <a:lnTo>
                        <a:pt x="271278" y="942803"/>
                      </a:lnTo>
                      <a:lnTo>
                        <a:pt x="272976" y="941954"/>
                      </a:lnTo>
                      <a:lnTo>
                        <a:pt x="275523" y="941954"/>
                      </a:lnTo>
                      <a:lnTo>
                        <a:pt x="277248" y="941106"/>
                      </a:lnTo>
                      <a:lnTo>
                        <a:pt x="278946" y="939383"/>
                      </a:lnTo>
                      <a:lnTo>
                        <a:pt x="280644" y="937686"/>
                      </a:lnTo>
                      <a:lnTo>
                        <a:pt x="282368" y="935141"/>
                      </a:lnTo>
                      <a:lnTo>
                        <a:pt x="281493" y="930873"/>
                      </a:lnTo>
                      <a:lnTo>
                        <a:pt x="282368" y="928301"/>
                      </a:lnTo>
                      <a:lnTo>
                        <a:pt x="284066" y="926604"/>
                      </a:lnTo>
                      <a:lnTo>
                        <a:pt x="284915" y="925756"/>
                      </a:lnTo>
                      <a:lnTo>
                        <a:pt x="283217" y="924059"/>
                      </a:lnTo>
                      <a:lnTo>
                        <a:pt x="281493" y="923211"/>
                      </a:lnTo>
                      <a:lnTo>
                        <a:pt x="281493" y="922336"/>
                      </a:lnTo>
                      <a:lnTo>
                        <a:pt x="281493" y="921487"/>
                      </a:lnTo>
                      <a:lnTo>
                        <a:pt x="284066" y="914674"/>
                      </a:lnTo>
                      <a:lnTo>
                        <a:pt x="284066" y="912977"/>
                      </a:lnTo>
                      <a:lnTo>
                        <a:pt x="284915" y="911254"/>
                      </a:lnTo>
                      <a:lnTo>
                        <a:pt x="286613" y="911254"/>
                      </a:lnTo>
                      <a:lnTo>
                        <a:pt x="287489" y="910406"/>
                      </a:lnTo>
                      <a:lnTo>
                        <a:pt x="287489" y="908709"/>
                      </a:lnTo>
                      <a:lnTo>
                        <a:pt x="285764" y="907012"/>
                      </a:lnTo>
                      <a:lnTo>
                        <a:pt x="285764" y="905289"/>
                      </a:lnTo>
                      <a:lnTo>
                        <a:pt x="285764" y="901895"/>
                      </a:lnTo>
                      <a:lnTo>
                        <a:pt x="285764" y="901047"/>
                      </a:lnTo>
                      <a:lnTo>
                        <a:pt x="284915" y="900172"/>
                      </a:lnTo>
                      <a:lnTo>
                        <a:pt x="284915" y="899324"/>
                      </a:lnTo>
                      <a:lnTo>
                        <a:pt x="284066" y="897627"/>
                      </a:lnTo>
                      <a:lnTo>
                        <a:pt x="280644" y="895055"/>
                      </a:lnTo>
                      <a:lnTo>
                        <a:pt x="277248" y="893359"/>
                      </a:lnTo>
                      <a:lnTo>
                        <a:pt x="275523" y="892510"/>
                      </a:lnTo>
                      <a:lnTo>
                        <a:pt x="275523" y="890814"/>
                      </a:lnTo>
                      <a:lnTo>
                        <a:pt x="275523" y="889965"/>
                      </a:lnTo>
                      <a:lnTo>
                        <a:pt x="273825" y="889090"/>
                      </a:lnTo>
                      <a:lnTo>
                        <a:pt x="272976" y="888242"/>
                      </a:lnTo>
                      <a:lnTo>
                        <a:pt x="271278" y="888242"/>
                      </a:lnTo>
                      <a:lnTo>
                        <a:pt x="271278" y="887394"/>
                      </a:lnTo>
                      <a:lnTo>
                        <a:pt x="269554" y="886545"/>
                      </a:lnTo>
                      <a:lnTo>
                        <a:pt x="267007" y="886545"/>
                      </a:lnTo>
                      <a:lnTo>
                        <a:pt x="265309" y="888242"/>
                      </a:lnTo>
                      <a:lnTo>
                        <a:pt x="264433" y="888242"/>
                      </a:lnTo>
                      <a:lnTo>
                        <a:pt x="262735" y="887394"/>
                      </a:lnTo>
                      <a:lnTo>
                        <a:pt x="261886" y="887394"/>
                      </a:lnTo>
                      <a:lnTo>
                        <a:pt x="261037" y="889090"/>
                      </a:lnTo>
                      <a:lnTo>
                        <a:pt x="259313" y="889090"/>
                      </a:lnTo>
                      <a:lnTo>
                        <a:pt x="258464" y="889090"/>
                      </a:lnTo>
                      <a:lnTo>
                        <a:pt x="256766" y="888242"/>
                      </a:lnTo>
                      <a:lnTo>
                        <a:pt x="255917" y="889090"/>
                      </a:lnTo>
                      <a:lnTo>
                        <a:pt x="255068" y="889090"/>
                      </a:lnTo>
                      <a:lnTo>
                        <a:pt x="254219" y="889965"/>
                      </a:lnTo>
                      <a:lnTo>
                        <a:pt x="253343" y="889965"/>
                      </a:lnTo>
                      <a:lnTo>
                        <a:pt x="252494" y="889965"/>
                      </a:lnTo>
                      <a:lnTo>
                        <a:pt x="251645" y="890814"/>
                      </a:lnTo>
                      <a:lnTo>
                        <a:pt x="250796" y="889965"/>
                      </a:lnTo>
                      <a:lnTo>
                        <a:pt x="249947" y="892510"/>
                      </a:lnTo>
                      <a:lnTo>
                        <a:pt x="249098" y="892510"/>
                      </a:lnTo>
                      <a:lnTo>
                        <a:pt x="249098" y="891662"/>
                      </a:lnTo>
                      <a:lnTo>
                        <a:pt x="248223" y="892510"/>
                      </a:lnTo>
                      <a:lnTo>
                        <a:pt x="247374" y="893359"/>
                      </a:lnTo>
                      <a:lnTo>
                        <a:pt x="247374" y="894207"/>
                      </a:lnTo>
                      <a:lnTo>
                        <a:pt x="246525" y="893359"/>
                      </a:lnTo>
                      <a:lnTo>
                        <a:pt x="246525" y="894207"/>
                      </a:lnTo>
                      <a:lnTo>
                        <a:pt x="245676" y="894207"/>
                      </a:lnTo>
                      <a:lnTo>
                        <a:pt x="244827" y="893359"/>
                      </a:lnTo>
                      <a:lnTo>
                        <a:pt x="243978" y="894207"/>
                      </a:lnTo>
                      <a:lnTo>
                        <a:pt x="241405" y="895055"/>
                      </a:lnTo>
                      <a:lnTo>
                        <a:pt x="240556" y="895055"/>
                      </a:lnTo>
                      <a:lnTo>
                        <a:pt x="240556" y="895930"/>
                      </a:lnTo>
                      <a:lnTo>
                        <a:pt x="239707" y="895930"/>
                      </a:lnTo>
                      <a:lnTo>
                        <a:pt x="238858" y="894207"/>
                      </a:lnTo>
                      <a:lnTo>
                        <a:pt x="238009" y="895055"/>
                      </a:lnTo>
                      <a:lnTo>
                        <a:pt x="237133" y="895930"/>
                      </a:lnTo>
                      <a:lnTo>
                        <a:pt x="236284" y="895055"/>
                      </a:lnTo>
                      <a:lnTo>
                        <a:pt x="236284" y="894207"/>
                      </a:lnTo>
                      <a:lnTo>
                        <a:pt x="234586" y="895055"/>
                      </a:lnTo>
                      <a:lnTo>
                        <a:pt x="234586" y="896779"/>
                      </a:lnTo>
                      <a:lnTo>
                        <a:pt x="233737" y="896779"/>
                      </a:lnTo>
                      <a:lnTo>
                        <a:pt x="232888" y="898475"/>
                      </a:lnTo>
                      <a:lnTo>
                        <a:pt x="232039" y="898475"/>
                      </a:lnTo>
                      <a:lnTo>
                        <a:pt x="231164" y="897627"/>
                      </a:lnTo>
                      <a:lnTo>
                        <a:pt x="230315" y="897627"/>
                      </a:lnTo>
                      <a:lnTo>
                        <a:pt x="230315" y="898475"/>
                      </a:lnTo>
                      <a:lnTo>
                        <a:pt x="230315" y="899324"/>
                      </a:lnTo>
                      <a:lnTo>
                        <a:pt x="229466" y="899324"/>
                      </a:lnTo>
                      <a:lnTo>
                        <a:pt x="227768" y="899324"/>
                      </a:lnTo>
                      <a:lnTo>
                        <a:pt x="226919" y="901047"/>
                      </a:lnTo>
                      <a:lnTo>
                        <a:pt x="226043" y="901047"/>
                      </a:lnTo>
                      <a:lnTo>
                        <a:pt x="226043" y="901895"/>
                      </a:lnTo>
                      <a:lnTo>
                        <a:pt x="226043" y="903592"/>
                      </a:lnTo>
                      <a:lnTo>
                        <a:pt x="224345" y="904441"/>
                      </a:lnTo>
                      <a:lnTo>
                        <a:pt x="225194" y="905289"/>
                      </a:lnTo>
                      <a:lnTo>
                        <a:pt x="222647" y="906137"/>
                      </a:lnTo>
                      <a:lnTo>
                        <a:pt x="222647" y="907012"/>
                      </a:lnTo>
                      <a:lnTo>
                        <a:pt x="221798" y="906137"/>
                      </a:lnTo>
                      <a:lnTo>
                        <a:pt x="220949" y="908709"/>
                      </a:lnTo>
                      <a:lnTo>
                        <a:pt x="220074" y="908709"/>
                      </a:lnTo>
                      <a:lnTo>
                        <a:pt x="220074" y="907861"/>
                      </a:lnTo>
                      <a:lnTo>
                        <a:pt x="219225" y="907861"/>
                      </a:lnTo>
                      <a:lnTo>
                        <a:pt x="218376" y="907861"/>
                      </a:lnTo>
                      <a:lnTo>
                        <a:pt x="217527" y="907861"/>
                      </a:lnTo>
                      <a:lnTo>
                        <a:pt x="217527" y="907012"/>
                      </a:lnTo>
                      <a:lnTo>
                        <a:pt x="214980" y="907012"/>
                      </a:lnTo>
                      <a:lnTo>
                        <a:pt x="214980" y="906137"/>
                      </a:lnTo>
                      <a:lnTo>
                        <a:pt x="213255" y="905289"/>
                      </a:lnTo>
                      <a:lnTo>
                        <a:pt x="214104" y="904441"/>
                      </a:lnTo>
                      <a:lnTo>
                        <a:pt x="212406" y="903592"/>
                      </a:lnTo>
                      <a:lnTo>
                        <a:pt x="212406" y="901047"/>
                      </a:lnTo>
                      <a:lnTo>
                        <a:pt x="209859" y="898475"/>
                      </a:lnTo>
                      <a:lnTo>
                        <a:pt x="206437" y="898475"/>
                      </a:lnTo>
                      <a:lnTo>
                        <a:pt x="208135" y="897627"/>
                      </a:lnTo>
                      <a:lnTo>
                        <a:pt x="206437" y="895930"/>
                      </a:lnTo>
                      <a:lnTo>
                        <a:pt x="207286" y="895930"/>
                      </a:lnTo>
                      <a:lnTo>
                        <a:pt x="207286" y="895055"/>
                      </a:lnTo>
                      <a:lnTo>
                        <a:pt x="207286" y="894207"/>
                      </a:lnTo>
                      <a:lnTo>
                        <a:pt x="206437" y="895055"/>
                      </a:lnTo>
                      <a:lnTo>
                        <a:pt x="205588" y="894207"/>
                      </a:lnTo>
                      <a:lnTo>
                        <a:pt x="206437" y="891662"/>
                      </a:lnTo>
                      <a:lnTo>
                        <a:pt x="205588" y="892510"/>
                      </a:lnTo>
                      <a:lnTo>
                        <a:pt x="204739" y="889965"/>
                      </a:lnTo>
                      <a:lnTo>
                        <a:pt x="203863" y="889965"/>
                      </a:lnTo>
                      <a:lnTo>
                        <a:pt x="202165" y="890814"/>
                      </a:lnTo>
                      <a:lnTo>
                        <a:pt x="202165" y="889090"/>
                      </a:lnTo>
                      <a:lnTo>
                        <a:pt x="202165" y="886545"/>
                      </a:lnTo>
                      <a:lnTo>
                        <a:pt x="200467" y="886545"/>
                      </a:lnTo>
                      <a:lnTo>
                        <a:pt x="200467" y="885697"/>
                      </a:lnTo>
                      <a:lnTo>
                        <a:pt x="199618" y="884849"/>
                      </a:lnTo>
                      <a:lnTo>
                        <a:pt x="197894" y="883125"/>
                      </a:lnTo>
                      <a:lnTo>
                        <a:pt x="197894" y="882277"/>
                      </a:lnTo>
                      <a:lnTo>
                        <a:pt x="197894" y="881429"/>
                      </a:lnTo>
                      <a:lnTo>
                        <a:pt x="197045" y="881429"/>
                      </a:lnTo>
                      <a:lnTo>
                        <a:pt x="197045" y="879732"/>
                      </a:lnTo>
                      <a:lnTo>
                        <a:pt x="195347" y="880580"/>
                      </a:lnTo>
                      <a:lnTo>
                        <a:pt x="195347" y="879732"/>
                      </a:lnTo>
                      <a:lnTo>
                        <a:pt x="194498" y="879732"/>
                      </a:lnTo>
                      <a:lnTo>
                        <a:pt x="194498" y="878883"/>
                      </a:lnTo>
                      <a:lnTo>
                        <a:pt x="192800" y="878883"/>
                      </a:lnTo>
                      <a:lnTo>
                        <a:pt x="191924" y="878009"/>
                      </a:lnTo>
                      <a:lnTo>
                        <a:pt x="191075" y="877160"/>
                      </a:lnTo>
                      <a:lnTo>
                        <a:pt x="191075" y="876312"/>
                      </a:lnTo>
                      <a:lnTo>
                        <a:pt x="190226" y="876312"/>
                      </a:lnTo>
                      <a:lnTo>
                        <a:pt x="189377" y="876312"/>
                      </a:lnTo>
                      <a:lnTo>
                        <a:pt x="189377" y="875463"/>
                      </a:lnTo>
                      <a:lnTo>
                        <a:pt x="191075" y="874615"/>
                      </a:lnTo>
                      <a:lnTo>
                        <a:pt x="189377" y="874615"/>
                      </a:lnTo>
                      <a:lnTo>
                        <a:pt x="190226" y="873767"/>
                      </a:lnTo>
                      <a:lnTo>
                        <a:pt x="189377" y="872043"/>
                      </a:lnTo>
                      <a:lnTo>
                        <a:pt x="188528" y="869498"/>
                      </a:lnTo>
                      <a:lnTo>
                        <a:pt x="189377" y="868650"/>
                      </a:lnTo>
                      <a:lnTo>
                        <a:pt x="188528" y="868650"/>
                      </a:lnTo>
                      <a:lnTo>
                        <a:pt x="187679" y="868650"/>
                      </a:lnTo>
                      <a:lnTo>
                        <a:pt x="186804" y="869498"/>
                      </a:lnTo>
                      <a:lnTo>
                        <a:pt x="187679" y="867802"/>
                      </a:lnTo>
                      <a:lnTo>
                        <a:pt x="187679" y="866927"/>
                      </a:lnTo>
                      <a:lnTo>
                        <a:pt x="185955" y="866927"/>
                      </a:lnTo>
                      <a:lnTo>
                        <a:pt x="185955" y="866078"/>
                      </a:lnTo>
                      <a:lnTo>
                        <a:pt x="185955" y="865230"/>
                      </a:lnTo>
                      <a:lnTo>
                        <a:pt x="185106" y="866078"/>
                      </a:lnTo>
                      <a:lnTo>
                        <a:pt x="183408" y="865230"/>
                      </a:lnTo>
                      <a:lnTo>
                        <a:pt x="182559" y="866078"/>
                      </a:lnTo>
                      <a:lnTo>
                        <a:pt x="181710" y="865230"/>
                      </a:lnTo>
                      <a:lnTo>
                        <a:pt x="180835" y="865230"/>
                      </a:lnTo>
                      <a:lnTo>
                        <a:pt x="180835" y="863533"/>
                      </a:lnTo>
                      <a:lnTo>
                        <a:pt x="181710" y="862685"/>
                      </a:lnTo>
                      <a:lnTo>
                        <a:pt x="180835" y="861810"/>
                      </a:lnTo>
                      <a:lnTo>
                        <a:pt x="180835" y="860962"/>
                      </a:lnTo>
                      <a:lnTo>
                        <a:pt x="181710" y="861810"/>
                      </a:lnTo>
                      <a:lnTo>
                        <a:pt x="182559" y="861810"/>
                      </a:lnTo>
                      <a:lnTo>
                        <a:pt x="182559" y="860113"/>
                      </a:lnTo>
                      <a:lnTo>
                        <a:pt x="178288" y="859265"/>
                      </a:lnTo>
                      <a:lnTo>
                        <a:pt x="178288" y="858417"/>
                      </a:lnTo>
                      <a:lnTo>
                        <a:pt x="178288" y="857568"/>
                      </a:lnTo>
                      <a:lnTo>
                        <a:pt x="177439" y="856720"/>
                      </a:lnTo>
                      <a:lnTo>
                        <a:pt x="179137" y="856720"/>
                      </a:lnTo>
                      <a:lnTo>
                        <a:pt x="179986" y="856720"/>
                      </a:lnTo>
                      <a:lnTo>
                        <a:pt x="180835" y="855845"/>
                      </a:lnTo>
                      <a:lnTo>
                        <a:pt x="179986" y="854997"/>
                      </a:lnTo>
                      <a:lnTo>
                        <a:pt x="178288" y="853300"/>
                      </a:lnTo>
                      <a:lnTo>
                        <a:pt x="176590" y="852451"/>
                      </a:lnTo>
                      <a:lnTo>
                        <a:pt x="175714" y="850728"/>
                      </a:lnTo>
                      <a:lnTo>
                        <a:pt x="174865" y="850728"/>
                      </a:lnTo>
                      <a:lnTo>
                        <a:pt x="173167" y="850728"/>
                      </a:lnTo>
                      <a:lnTo>
                        <a:pt x="173167" y="851603"/>
                      </a:lnTo>
                      <a:lnTo>
                        <a:pt x="174016" y="853300"/>
                      </a:lnTo>
                      <a:lnTo>
                        <a:pt x="175714" y="853300"/>
                      </a:lnTo>
                      <a:lnTo>
                        <a:pt x="175714" y="854148"/>
                      </a:lnTo>
                      <a:lnTo>
                        <a:pt x="174016" y="855845"/>
                      </a:lnTo>
                      <a:lnTo>
                        <a:pt x="172318" y="854997"/>
                      </a:lnTo>
                      <a:lnTo>
                        <a:pt x="171469" y="853300"/>
                      </a:lnTo>
                      <a:lnTo>
                        <a:pt x="171469" y="852451"/>
                      </a:lnTo>
                      <a:lnTo>
                        <a:pt x="172318" y="850728"/>
                      </a:lnTo>
                      <a:lnTo>
                        <a:pt x="172318" y="848183"/>
                      </a:lnTo>
                      <a:lnTo>
                        <a:pt x="169745" y="846486"/>
                      </a:lnTo>
                      <a:lnTo>
                        <a:pt x="170620" y="844763"/>
                      </a:lnTo>
                      <a:lnTo>
                        <a:pt x="169745" y="843915"/>
                      </a:lnTo>
                      <a:lnTo>
                        <a:pt x="168896" y="843915"/>
                      </a:lnTo>
                      <a:lnTo>
                        <a:pt x="167198" y="843066"/>
                      </a:lnTo>
                      <a:lnTo>
                        <a:pt x="166349" y="843066"/>
                      </a:lnTo>
                      <a:lnTo>
                        <a:pt x="165500" y="843066"/>
                      </a:lnTo>
                      <a:lnTo>
                        <a:pt x="165500" y="842218"/>
                      </a:lnTo>
                      <a:lnTo>
                        <a:pt x="166349" y="841370"/>
                      </a:lnTo>
                      <a:lnTo>
                        <a:pt x="167198" y="840521"/>
                      </a:lnTo>
                      <a:lnTo>
                        <a:pt x="167198" y="839646"/>
                      </a:lnTo>
                      <a:lnTo>
                        <a:pt x="166349" y="838798"/>
                      </a:lnTo>
                      <a:lnTo>
                        <a:pt x="165500" y="837950"/>
                      </a:lnTo>
                      <a:lnTo>
                        <a:pt x="162077" y="837950"/>
                      </a:lnTo>
                      <a:lnTo>
                        <a:pt x="161228" y="839646"/>
                      </a:lnTo>
                      <a:lnTo>
                        <a:pt x="160379" y="839646"/>
                      </a:lnTo>
                      <a:lnTo>
                        <a:pt x="159530" y="838798"/>
                      </a:lnTo>
                      <a:lnTo>
                        <a:pt x="159530" y="834556"/>
                      </a:lnTo>
                      <a:lnTo>
                        <a:pt x="157806" y="832833"/>
                      </a:lnTo>
                      <a:lnTo>
                        <a:pt x="156957" y="828565"/>
                      </a:lnTo>
                      <a:lnTo>
                        <a:pt x="156957" y="826868"/>
                      </a:lnTo>
                      <a:lnTo>
                        <a:pt x="155259" y="826868"/>
                      </a:lnTo>
                      <a:lnTo>
                        <a:pt x="153534" y="826868"/>
                      </a:lnTo>
                      <a:lnTo>
                        <a:pt x="150987" y="827716"/>
                      </a:lnTo>
                      <a:lnTo>
                        <a:pt x="149289" y="828565"/>
                      </a:lnTo>
                      <a:lnTo>
                        <a:pt x="145867" y="827716"/>
                      </a:lnTo>
                      <a:lnTo>
                        <a:pt x="147565" y="824323"/>
                      </a:lnTo>
                      <a:lnTo>
                        <a:pt x="149289" y="823474"/>
                      </a:lnTo>
                      <a:lnTo>
                        <a:pt x="156108" y="820903"/>
                      </a:lnTo>
                      <a:lnTo>
                        <a:pt x="156108" y="820054"/>
                      </a:lnTo>
                      <a:lnTo>
                        <a:pt x="159530" y="818358"/>
                      </a:lnTo>
                      <a:lnTo>
                        <a:pt x="160379" y="814089"/>
                      </a:lnTo>
                      <a:lnTo>
                        <a:pt x="159530" y="812393"/>
                      </a:lnTo>
                      <a:lnTo>
                        <a:pt x="157806" y="808973"/>
                      </a:lnTo>
                      <a:lnTo>
                        <a:pt x="152685" y="805553"/>
                      </a:lnTo>
                      <a:lnTo>
                        <a:pt x="151836" y="804704"/>
                      </a:lnTo>
                      <a:lnTo>
                        <a:pt x="145867" y="804704"/>
                      </a:lnTo>
                      <a:lnTo>
                        <a:pt x="144169" y="805553"/>
                      </a:lnTo>
                      <a:lnTo>
                        <a:pt x="141595" y="809821"/>
                      </a:lnTo>
                      <a:lnTo>
                        <a:pt x="139897" y="809821"/>
                      </a:lnTo>
                      <a:lnTo>
                        <a:pt x="139048" y="809821"/>
                      </a:lnTo>
                      <a:lnTo>
                        <a:pt x="138199" y="809821"/>
                      </a:lnTo>
                      <a:lnTo>
                        <a:pt x="135626" y="803856"/>
                      </a:lnTo>
                      <a:lnTo>
                        <a:pt x="133079" y="801311"/>
                      </a:lnTo>
                      <a:lnTo>
                        <a:pt x="127958" y="798739"/>
                      </a:lnTo>
                      <a:lnTo>
                        <a:pt x="126260" y="797042"/>
                      </a:lnTo>
                      <a:lnTo>
                        <a:pt x="126260" y="795346"/>
                      </a:lnTo>
                      <a:lnTo>
                        <a:pt x="126260" y="792774"/>
                      </a:lnTo>
                      <a:lnTo>
                        <a:pt x="126260" y="791926"/>
                      </a:lnTo>
                      <a:lnTo>
                        <a:pt x="130505" y="789354"/>
                      </a:lnTo>
                      <a:lnTo>
                        <a:pt x="131354" y="788506"/>
                      </a:lnTo>
                      <a:lnTo>
                        <a:pt x="133079" y="788506"/>
                      </a:lnTo>
                      <a:lnTo>
                        <a:pt x="135626" y="789354"/>
                      </a:lnTo>
                      <a:lnTo>
                        <a:pt x="137350" y="790229"/>
                      </a:lnTo>
                      <a:lnTo>
                        <a:pt x="139048" y="789354"/>
                      </a:lnTo>
                      <a:lnTo>
                        <a:pt x="141595" y="785961"/>
                      </a:lnTo>
                      <a:lnTo>
                        <a:pt x="142444" y="782541"/>
                      </a:lnTo>
                      <a:lnTo>
                        <a:pt x="145867" y="778272"/>
                      </a:lnTo>
                      <a:lnTo>
                        <a:pt x="147565" y="777424"/>
                      </a:lnTo>
                      <a:lnTo>
                        <a:pt x="150987" y="774030"/>
                      </a:lnTo>
                      <a:lnTo>
                        <a:pt x="151836" y="772307"/>
                      </a:lnTo>
                      <a:lnTo>
                        <a:pt x="151836" y="771459"/>
                      </a:lnTo>
                      <a:lnTo>
                        <a:pt x="152685" y="768914"/>
                      </a:lnTo>
                      <a:lnTo>
                        <a:pt x="153534" y="767190"/>
                      </a:lnTo>
                      <a:lnTo>
                        <a:pt x="153534" y="763797"/>
                      </a:lnTo>
                      <a:lnTo>
                        <a:pt x="156108" y="758680"/>
                      </a:lnTo>
                      <a:lnTo>
                        <a:pt x="156957" y="756983"/>
                      </a:lnTo>
                      <a:lnTo>
                        <a:pt x="156108" y="754412"/>
                      </a:lnTo>
                      <a:lnTo>
                        <a:pt x="154410" y="750143"/>
                      </a:lnTo>
                      <a:lnTo>
                        <a:pt x="154410" y="749295"/>
                      </a:lnTo>
                      <a:lnTo>
                        <a:pt x="153534" y="749295"/>
                      </a:lnTo>
                      <a:lnTo>
                        <a:pt x="153534" y="748447"/>
                      </a:lnTo>
                      <a:lnTo>
                        <a:pt x="155259" y="743330"/>
                      </a:lnTo>
                      <a:lnTo>
                        <a:pt x="157806" y="739062"/>
                      </a:lnTo>
                      <a:lnTo>
                        <a:pt x="157806" y="733097"/>
                      </a:lnTo>
                      <a:lnTo>
                        <a:pt x="157806" y="731400"/>
                      </a:lnTo>
                      <a:lnTo>
                        <a:pt x="158655" y="730551"/>
                      </a:lnTo>
                      <a:lnTo>
                        <a:pt x="157806" y="727980"/>
                      </a:lnTo>
                      <a:lnTo>
                        <a:pt x="160379" y="722863"/>
                      </a:lnTo>
                      <a:lnTo>
                        <a:pt x="162077" y="720318"/>
                      </a:lnTo>
                      <a:lnTo>
                        <a:pt x="162077" y="719470"/>
                      </a:lnTo>
                      <a:lnTo>
                        <a:pt x="162077" y="716898"/>
                      </a:lnTo>
                      <a:lnTo>
                        <a:pt x="162077" y="713505"/>
                      </a:lnTo>
                      <a:lnTo>
                        <a:pt x="162926" y="712656"/>
                      </a:lnTo>
                      <a:lnTo>
                        <a:pt x="162926" y="710933"/>
                      </a:lnTo>
                      <a:lnTo>
                        <a:pt x="166349" y="705816"/>
                      </a:lnTo>
                      <a:lnTo>
                        <a:pt x="167198" y="705816"/>
                      </a:lnTo>
                      <a:lnTo>
                        <a:pt x="168047" y="704119"/>
                      </a:lnTo>
                      <a:lnTo>
                        <a:pt x="165500" y="697306"/>
                      </a:lnTo>
                      <a:lnTo>
                        <a:pt x="166349" y="696458"/>
                      </a:lnTo>
                      <a:lnTo>
                        <a:pt x="167198" y="693038"/>
                      </a:lnTo>
                      <a:lnTo>
                        <a:pt x="168047" y="689618"/>
                      </a:lnTo>
                      <a:lnTo>
                        <a:pt x="168896" y="685376"/>
                      </a:lnTo>
                      <a:lnTo>
                        <a:pt x="168896" y="684527"/>
                      </a:lnTo>
                      <a:lnTo>
                        <a:pt x="172318" y="677688"/>
                      </a:lnTo>
                      <a:lnTo>
                        <a:pt x="172318" y="675991"/>
                      </a:lnTo>
                      <a:lnTo>
                        <a:pt x="172318" y="673446"/>
                      </a:lnTo>
                      <a:lnTo>
                        <a:pt x="171469" y="670874"/>
                      </a:lnTo>
                      <a:lnTo>
                        <a:pt x="169745" y="668329"/>
                      </a:lnTo>
                      <a:lnTo>
                        <a:pt x="168047" y="664061"/>
                      </a:lnTo>
                      <a:lnTo>
                        <a:pt x="166349" y="656399"/>
                      </a:lnTo>
                      <a:lnTo>
                        <a:pt x="165500" y="652979"/>
                      </a:lnTo>
                      <a:lnTo>
                        <a:pt x="166349" y="649559"/>
                      </a:lnTo>
                      <a:lnTo>
                        <a:pt x="166349" y="647014"/>
                      </a:lnTo>
                      <a:lnTo>
                        <a:pt x="166349" y="646165"/>
                      </a:lnTo>
                      <a:lnTo>
                        <a:pt x="165500" y="642745"/>
                      </a:lnTo>
                      <a:lnTo>
                        <a:pt x="163775" y="640200"/>
                      </a:lnTo>
                      <a:lnTo>
                        <a:pt x="166349" y="632512"/>
                      </a:lnTo>
                      <a:lnTo>
                        <a:pt x="166349" y="624002"/>
                      </a:lnTo>
                      <a:lnTo>
                        <a:pt x="165500" y="623153"/>
                      </a:lnTo>
                      <a:lnTo>
                        <a:pt x="164624" y="618885"/>
                      </a:lnTo>
                      <a:lnTo>
                        <a:pt x="161228" y="611197"/>
                      </a:lnTo>
                      <a:lnTo>
                        <a:pt x="159530" y="609500"/>
                      </a:lnTo>
                      <a:lnTo>
                        <a:pt x="157806" y="606080"/>
                      </a:lnTo>
                      <a:lnTo>
                        <a:pt x="158655" y="603535"/>
                      </a:lnTo>
                      <a:lnTo>
                        <a:pt x="160379" y="597570"/>
                      </a:lnTo>
                      <a:lnTo>
                        <a:pt x="160379" y="594150"/>
                      </a:lnTo>
                      <a:lnTo>
                        <a:pt x="160379" y="592453"/>
                      </a:lnTo>
                      <a:lnTo>
                        <a:pt x="159530" y="589033"/>
                      </a:lnTo>
                      <a:lnTo>
                        <a:pt x="159530" y="584791"/>
                      </a:lnTo>
                      <a:lnTo>
                        <a:pt x="157806" y="579674"/>
                      </a:lnTo>
                      <a:lnTo>
                        <a:pt x="150138" y="571986"/>
                      </a:lnTo>
                      <a:lnTo>
                        <a:pt x="149289" y="571986"/>
                      </a:lnTo>
                      <a:lnTo>
                        <a:pt x="147565" y="572861"/>
                      </a:lnTo>
                      <a:lnTo>
                        <a:pt x="142444" y="571138"/>
                      </a:lnTo>
                      <a:lnTo>
                        <a:pt x="136475" y="566021"/>
                      </a:lnTo>
                      <a:lnTo>
                        <a:pt x="133928" y="565173"/>
                      </a:lnTo>
                      <a:lnTo>
                        <a:pt x="127109" y="560904"/>
                      </a:lnTo>
                      <a:lnTo>
                        <a:pt x="123687" y="560904"/>
                      </a:lnTo>
                      <a:lnTo>
                        <a:pt x="120265" y="561753"/>
                      </a:lnTo>
                      <a:lnTo>
                        <a:pt x="116020" y="561753"/>
                      </a:lnTo>
                      <a:lnTo>
                        <a:pt x="114295" y="560056"/>
                      </a:lnTo>
                      <a:lnTo>
                        <a:pt x="110899" y="555788"/>
                      </a:lnTo>
                      <a:lnTo>
                        <a:pt x="110899" y="551546"/>
                      </a:lnTo>
                      <a:lnTo>
                        <a:pt x="110899" y="550697"/>
                      </a:lnTo>
                      <a:lnTo>
                        <a:pt x="110899" y="549822"/>
                      </a:lnTo>
                      <a:lnTo>
                        <a:pt x="110050" y="547277"/>
                      </a:lnTo>
                      <a:lnTo>
                        <a:pt x="109201" y="545581"/>
                      </a:lnTo>
                      <a:lnTo>
                        <a:pt x="103205" y="543009"/>
                      </a:lnTo>
                      <a:lnTo>
                        <a:pt x="102356" y="543009"/>
                      </a:lnTo>
                      <a:lnTo>
                        <a:pt x="99809" y="543009"/>
                      </a:lnTo>
                      <a:lnTo>
                        <a:pt x="95538" y="542161"/>
                      </a:lnTo>
                      <a:lnTo>
                        <a:pt x="93840" y="542161"/>
                      </a:lnTo>
                      <a:lnTo>
                        <a:pt x="92991" y="542161"/>
                      </a:lnTo>
                      <a:lnTo>
                        <a:pt x="88719" y="546429"/>
                      </a:lnTo>
                      <a:lnTo>
                        <a:pt x="84448" y="547277"/>
                      </a:lnTo>
                      <a:lnTo>
                        <a:pt x="81025" y="546429"/>
                      </a:lnTo>
                      <a:lnTo>
                        <a:pt x="72509" y="545581"/>
                      </a:lnTo>
                      <a:lnTo>
                        <a:pt x="70811" y="544706"/>
                      </a:lnTo>
                      <a:lnTo>
                        <a:pt x="68237" y="543857"/>
                      </a:lnTo>
                      <a:lnTo>
                        <a:pt x="66539" y="542161"/>
                      </a:lnTo>
                      <a:lnTo>
                        <a:pt x="65690" y="542161"/>
                      </a:lnTo>
                      <a:lnTo>
                        <a:pt x="63966" y="541312"/>
                      </a:lnTo>
                      <a:lnTo>
                        <a:pt x="60570" y="539589"/>
                      </a:lnTo>
                      <a:lnTo>
                        <a:pt x="57997" y="537892"/>
                      </a:lnTo>
                      <a:lnTo>
                        <a:pt x="54601" y="537892"/>
                      </a:lnTo>
                      <a:lnTo>
                        <a:pt x="50329" y="534499"/>
                      </a:lnTo>
                      <a:lnTo>
                        <a:pt x="48631" y="533624"/>
                      </a:lnTo>
                      <a:lnTo>
                        <a:pt x="35817" y="535347"/>
                      </a:lnTo>
                      <a:lnTo>
                        <a:pt x="33270" y="537044"/>
                      </a:lnTo>
                      <a:lnTo>
                        <a:pt x="28998" y="536196"/>
                      </a:lnTo>
                      <a:lnTo>
                        <a:pt x="26451" y="537892"/>
                      </a:lnTo>
                      <a:lnTo>
                        <a:pt x="23878" y="541312"/>
                      </a:lnTo>
                      <a:lnTo>
                        <a:pt x="23878" y="543009"/>
                      </a:lnTo>
                      <a:lnTo>
                        <a:pt x="23029" y="545581"/>
                      </a:lnTo>
                      <a:lnTo>
                        <a:pt x="23029" y="548126"/>
                      </a:lnTo>
                      <a:lnTo>
                        <a:pt x="21331" y="552394"/>
                      </a:lnTo>
                      <a:lnTo>
                        <a:pt x="18757" y="554939"/>
                      </a:lnTo>
                      <a:lnTo>
                        <a:pt x="17908" y="555788"/>
                      </a:lnTo>
                      <a:lnTo>
                        <a:pt x="15361" y="554939"/>
                      </a:lnTo>
                      <a:lnTo>
                        <a:pt x="14486" y="553242"/>
                      </a:lnTo>
                      <a:lnTo>
                        <a:pt x="12788" y="552394"/>
                      </a:lnTo>
                      <a:lnTo>
                        <a:pt x="9392" y="551546"/>
                      </a:lnTo>
                      <a:lnTo>
                        <a:pt x="7667" y="552394"/>
                      </a:lnTo>
                      <a:lnTo>
                        <a:pt x="6818" y="553242"/>
                      </a:lnTo>
                      <a:lnTo>
                        <a:pt x="5969" y="556662"/>
                      </a:lnTo>
                      <a:lnTo>
                        <a:pt x="5120" y="557511"/>
                      </a:lnTo>
                      <a:lnTo>
                        <a:pt x="2547" y="556662"/>
                      </a:lnTo>
                      <a:lnTo>
                        <a:pt x="1698" y="557511"/>
                      </a:lnTo>
                      <a:lnTo>
                        <a:pt x="0" y="556662"/>
                      </a:lnTo>
                      <a:close/>
                      <a:moveTo>
                        <a:pt x="368514" y="14502"/>
                      </a:moveTo>
                      <a:lnTo>
                        <a:pt x="368514" y="13653"/>
                      </a:lnTo>
                      <a:lnTo>
                        <a:pt x="368514" y="14502"/>
                      </a:lnTo>
                      <a:close/>
                      <a:moveTo>
                        <a:pt x="434205" y="48596"/>
                      </a:moveTo>
                      <a:lnTo>
                        <a:pt x="434205" y="47747"/>
                      </a:lnTo>
                      <a:lnTo>
                        <a:pt x="433356" y="46051"/>
                      </a:lnTo>
                      <a:lnTo>
                        <a:pt x="432507" y="47747"/>
                      </a:lnTo>
                      <a:lnTo>
                        <a:pt x="431631" y="46899"/>
                      </a:lnTo>
                      <a:lnTo>
                        <a:pt x="432507" y="47747"/>
                      </a:lnTo>
                      <a:lnTo>
                        <a:pt x="433356" y="46899"/>
                      </a:lnTo>
                      <a:lnTo>
                        <a:pt x="433356" y="48596"/>
                      </a:lnTo>
                      <a:lnTo>
                        <a:pt x="434205" y="48596"/>
                      </a:lnTo>
                      <a:close/>
                      <a:moveTo>
                        <a:pt x="464901" y="39237"/>
                      </a:moveTo>
                      <a:lnTo>
                        <a:pt x="464901" y="38362"/>
                      </a:lnTo>
                      <a:lnTo>
                        <a:pt x="464901" y="36665"/>
                      </a:lnTo>
                      <a:lnTo>
                        <a:pt x="465776" y="35817"/>
                      </a:lnTo>
                      <a:lnTo>
                        <a:pt x="465776" y="36665"/>
                      </a:lnTo>
                      <a:lnTo>
                        <a:pt x="465776" y="37514"/>
                      </a:lnTo>
                      <a:lnTo>
                        <a:pt x="464901" y="38362"/>
                      </a:lnTo>
                      <a:lnTo>
                        <a:pt x="465776" y="38362"/>
                      </a:lnTo>
                      <a:lnTo>
                        <a:pt x="467474" y="44327"/>
                      </a:lnTo>
                      <a:lnTo>
                        <a:pt x="466625" y="45202"/>
                      </a:lnTo>
                      <a:lnTo>
                        <a:pt x="466625" y="44327"/>
                      </a:lnTo>
                      <a:lnTo>
                        <a:pt x="465776" y="40934"/>
                      </a:lnTo>
                      <a:lnTo>
                        <a:pt x="465776" y="39237"/>
                      </a:lnTo>
                      <a:lnTo>
                        <a:pt x="464901" y="39237"/>
                      </a:lnTo>
                      <a:close/>
                      <a:moveTo>
                        <a:pt x="465776" y="38362"/>
                      </a:moveTo>
                      <a:lnTo>
                        <a:pt x="464901" y="38362"/>
                      </a:lnTo>
                      <a:lnTo>
                        <a:pt x="464901" y="39237"/>
                      </a:lnTo>
                      <a:lnTo>
                        <a:pt x="465776" y="38362"/>
                      </a:lnTo>
                      <a:close/>
                      <a:moveTo>
                        <a:pt x="389845" y="29004"/>
                      </a:moveTo>
                      <a:lnTo>
                        <a:pt x="390694" y="29004"/>
                      </a:lnTo>
                      <a:lnTo>
                        <a:pt x="389845" y="28129"/>
                      </a:lnTo>
                      <a:lnTo>
                        <a:pt x="389845" y="29004"/>
                      </a:lnTo>
                      <a:close/>
                      <a:moveTo>
                        <a:pt x="390694" y="29004"/>
                      </a:moveTo>
                      <a:lnTo>
                        <a:pt x="389845" y="30700"/>
                      </a:lnTo>
                      <a:lnTo>
                        <a:pt x="388996" y="31549"/>
                      </a:lnTo>
                      <a:lnTo>
                        <a:pt x="388996" y="32397"/>
                      </a:lnTo>
                      <a:lnTo>
                        <a:pt x="388996" y="34120"/>
                      </a:lnTo>
                      <a:lnTo>
                        <a:pt x="389845" y="34120"/>
                      </a:lnTo>
                      <a:lnTo>
                        <a:pt x="388996" y="31549"/>
                      </a:lnTo>
                      <a:lnTo>
                        <a:pt x="390694" y="30700"/>
                      </a:lnTo>
                      <a:lnTo>
                        <a:pt x="391543" y="29852"/>
                      </a:lnTo>
                      <a:lnTo>
                        <a:pt x="390694" y="29004"/>
                      </a:lnTo>
                      <a:close/>
                      <a:moveTo>
                        <a:pt x="503291" y="81841"/>
                      </a:moveTo>
                      <a:lnTo>
                        <a:pt x="504140" y="81841"/>
                      </a:lnTo>
                      <a:lnTo>
                        <a:pt x="504140" y="82424"/>
                      </a:lnTo>
                      <a:lnTo>
                        <a:pt x="505015" y="81841"/>
                      </a:lnTo>
                      <a:lnTo>
                        <a:pt x="505864" y="83564"/>
                      </a:lnTo>
                      <a:lnTo>
                        <a:pt x="504140" y="84413"/>
                      </a:lnTo>
                      <a:lnTo>
                        <a:pt x="502442" y="83564"/>
                      </a:lnTo>
                      <a:lnTo>
                        <a:pt x="503715" y="82689"/>
                      </a:lnTo>
                      <a:lnTo>
                        <a:pt x="503291" y="82689"/>
                      </a:lnTo>
                      <a:lnTo>
                        <a:pt x="503291" y="81841"/>
                      </a:lnTo>
                      <a:close/>
                      <a:moveTo>
                        <a:pt x="502442" y="70759"/>
                      </a:moveTo>
                      <a:lnTo>
                        <a:pt x="501593" y="70759"/>
                      </a:lnTo>
                      <a:lnTo>
                        <a:pt x="502442" y="69911"/>
                      </a:lnTo>
                      <a:lnTo>
                        <a:pt x="502442" y="70759"/>
                      </a:lnTo>
                      <a:close/>
                      <a:moveTo>
                        <a:pt x="368514" y="28129"/>
                      </a:moveTo>
                      <a:lnTo>
                        <a:pt x="366816" y="29004"/>
                      </a:lnTo>
                      <a:lnTo>
                        <a:pt x="365967" y="30700"/>
                      </a:lnTo>
                      <a:lnTo>
                        <a:pt x="366816" y="32397"/>
                      </a:lnTo>
                      <a:lnTo>
                        <a:pt x="368514" y="32397"/>
                      </a:lnTo>
                      <a:lnTo>
                        <a:pt x="368514" y="34120"/>
                      </a:lnTo>
                      <a:lnTo>
                        <a:pt x="369363" y="34969"/>
                      </a:lnTo>
                      <a:lnTo>
                        <a:pt x="370212" y="34120"/>
                      </a:lnTo>
                      <a:lnTo>
                        <a:pt x="371088" y="35817"/>
                      </a:lnTo>
                      <a:lnTo>
                        <a:pt x="371088" y="37514"/>
                      </a:lnTo>
                      <a:lnTo>
                        <a:pt x="371088" y="38362"/>
                      </a:lnTo>
                      <a:lnTo>
                        <a:pt x="371088" y="37514"/>
                      </a:lnTo>
                      <a:lnTo>
                        <a:pt x="371937" y="35817"/>
                      </a:lnTo>
                      <a:lnTo>
                        <a:pt x="370212" y="34120"/>
                      </a:lnTo>
                      <a:lnTo>
                        <a:pt x="369363" y="34969"/>
                      </a:lnTo>
                      <a:lnTo>
                        <a:pt x="368514" y="34120"/>
                      </a:lnTo>
                      <a:lnTo>
                        <a:pt x="368514" y="32397"/>
                      </a:lnTo>
                      <a:lnTo>
                        <a:pt x="367665" y="31549"/>
                      </a:lnTo>
                      <a:lnTo>
                        <a:pt x="365967" y="30700"/>
                      </a:lnTo>
                      <a:lnTo>
                        <a:pt x="366816" y="29852"/>
                      </a:lnTo>
                      <a:lnTo>
                        <a:pt x="369098" y="28129"/>
                      </a:lnTo>
                      <a:lnTo>
                        <a:pt x="368514" y="28129"/>
                      </a:lnTo>
                      <a:close/>
                      <a:moveTo>
                        <a:pt x="539983" y="140670"/>
                      </a:moveTo>
                      <a:lnTo>
                        <a:pt x="539983" y="139822"/>
                      </a:lnTo>
                      <a:lnTo>
                        <a:pt x="539983" y="140670"/>
                      </a:lnTo>
                      <a:lnTo>
                        <a:pt x="540832" y="140670"/>
                      </a:lnTo>
                      <a:lnTo>
                        <a:pt x="540832" y="139822"/>
                      </a:lnTo>
                      <a:lnTo>
                        <a:pt x="540832" y="140670"/>
                      </a:lnTo>
                      <a:lnTo>
                        <a:pt x="539983" y="140670"/>
                      </a:lnTo>
                      <a:close/>
                      <a:moveTo>
                        <a:pt x="486232" y="38362"/>
                      </a:moveTo>
                      <a:lnTo>
                        <a:pt x="486232" y="37514"/>
                      </a:lnTo>
                      <a:lnTo>
                        <a:pt x="485383" y="36665"/>
                      </a:lnTo>
                      <a:lnTo>
                        <a:pt x="483685" y="36665"/>
                      </a:lnTo>
                      <a:lnTo>
                        <a:pt x="482836" y="35817"/>
                      </a:lnTo>
                      <a:lnTo>
                        <a:pt x="482836" y="36665"/>
                      </a:lnTo>
                      <a:lnTo>
                        <a:pt x="485383" y="37514"/>
                      </a:lnTo>
                      <a:lnTo>
                        <a:pt x="481960" y="39237"/>
                      </a:lnTo>
                      <a:lnTo>
                        <a:pt x="481111" y="39237"/>
                      </a:lnTo>
                      <a:lnTo>
                        <a:pt x="481111" y="38362"/>
                      </a:lnTo>
                      <a:lnTo>
                        <a:pt x="481111" y="37514"/>
                      </a:lnTo>
                      <a:lnTo>
                        <a:pt x="481111" y="39237"/>
                      </a:lnTo>
                      <a:lnTo>
                        <a:pt x="481960" y="39237"/>
                      </a:lnTo>
                      <a:lnTo>
                        <a:pt x="484534" y="38362"/>
                      </a:lnTo>
                      <a:lnTo>
                        <a:pt x="485383" y="38362"/>
                      </a:lnTo>
                      <a:lnTo>
                        <a:pt x="484534" y="39237"/>
                      </a:lnTo>
                      <a:lnTo>
                        <a:pt x="481111" y="41782"/>
                      </a:lnTo>
                      <a:lnTo>
                        <a:pt x="481111" y="42631"/>
                      </a:lnTo>
                      <a:lnTo>
                        <a:pt x="480262" y="42631"/>
                      </a:lnTo>
                      <a:lnTo>
                        <a:pt x="478564" y="42631"/>
                      </a:lnTo>
                      <a:lnTo>
                        <a:pt x="478564" y="41782"/>
                      </a:lnTo>
                      <a:lnTo>
                        <a:pt x="478564" y="44327"/>
                      </a:lnTo>
                      <a:lnTo>
                        <a:pt x="476866" y="46051"/>
                      </a:lnTo>
                      <a:lnTo>
                        <a:pt x="475991" y="46051"/>
                      </a:lnTo>
                      <a:lnTo>
                        <a:pt x="475991" y="45202"/>
                      </a:lnTo>
                      <a:lnTo>
                        <a:pt x="475142" y="46899"/>
                      </a:lnTo>
                      <a:lnTo>
                        <a:pt x="473444" y="46899"/>
                      </a:lnTo>
                      <a:lnTo>
                        <a:pt x="470021" y="44327"/>
                      </a:lnTo>
                      <a:lnTo>
                        <a:pt x="469172" y="40085"/>
                      </a:lnTo>
                      <a:lnTo>
                        <a:pt x="469172" y="40934"/>
                      </a:lnTo>
                      <a:lnTo>
                        <a:pt x="469172" y="40085"/>
                      </a:lnTo>
                      <a:lnTo>
                        <a:pt x="470870" y="38362"/>
                      </a:lnTo>
                      <a:lnTo>
                        <a:pt x="469172" y="38362"/>
                      </a:lnTo>
                      <a:lnTo>
                        <a:pt x="468323" y="37514"/>
                      </a:lnTo>
                      <a:lnTo>
                        <a:pt x="469172" y="35817"/>
                      </a:lnTo>
                      <a:lnTo>
                        <a:pt x="470870" y="34969"/>
                      </a:lnTo>
                      <a:lnTo>
                        <a:pt x="471746" y="35817"/>
                      </a:lnTo>
                      <a:lnTo>
                        <a:pt x="472595" y="36665"/>
                      </a:lnTo>
                      <a:lnTo>
                        <a:pt x="475142" y="37514"/>
                      </a:lnTo>
                      <a:lnTo>
                        <a:pt x="475142" y="36665"/>
                      </a:lnTo>
                      <a:lnTo>
                        <a:pt x="475991" y="35817"/>
                      </a:lnTo>
                      <a:lnTo>
                        <a:pt x="478564" y="38362"/>
                      </a:lnTo>
                      <a:lnTo>
                        <a:pt x="478564" y="37514"/>
                      </a:lnTo>
                      <a:lnTo>
                        <a:pt x="475991" y="35817"/>
                      </a:lnTo>
                      <a:lnTo>
                        <a:pt x="476866" y="34969"/>
                      </a:lnTo>
                      <a:lnTo>
                        <a:pt x="476866" y="34120"/>
                      </a:lnTo>
                      <a:lnTo>
                        <a:pt x="476866" y="34969"/>
                      </a:lnTo>
                      <a:lnTo>
                        <a:pt x="475142" y="34969"/>
                      </a:lnTo>
                      <a:lnTo>
                        <a:pt x="475991" y="33245"/>
                      </a:lnTo>
                      <a:lnTo>
                        <a:pt x="474293" y="34120"/>
                      </a:lnTo>
                      <a:lnTo>
                        <a:pt x="473444" y="33245"/>
                      </a:lnTo>
                      <a:lnTo>
                        <a:pt x="475142" y="30700"/>
                      </a:lnTo>
                      <a:lnTo>
                        <a:pt x="475991" y="29852"/>
                      </a:lnTo>
                      <a:lnTo>
                        <a:pt x="477715" y="29852"/>
                      </a:lnTo>
                      <a:lnTo>
                        <a:pt x="478564" y="30700"/>
                      </a:lnTo>
                      <a:lnTo>
                        <a:pt x="480262" y="30700"/>
                      </a:lnTo>
                      <a:lnTo>
                        <a:pt x="481111" y="32397"/>
                      </a:lnTo>
                      <a:lnTo>
                        <a:pt x="481111" y="33245"/>
                      </a:lnTo>
                      <a:lnTo>
                        <a:pt x="481960" y="33245"/>
                      </a:lnTo>
                      <a:lnTo>
                        <a:pt x="481111" y="31549"/>
                      </a:lnTo>
                      <a:lnTo>
                        <a:pt x="481111" y="29852"/>
                      </a:lnTo>
                      <a:lnTo>
                        <a:pt x="483685" y="29852"/>
                      </a:lnTo>
                      <a:lnTo>
                        <a:pt x="486232" y="30700"/>
                      </a:lnTo>
                      <a:lnTo>
                        <a:pt x="489654" y="32397"/>
                      </a:lnTo>
                      <a:lnTo>
                        <a:pt x="490503" y="34969"/>
                      </a:lnTo>
                      <a:lnTo>
                        <a:pt x="490503" y="35817"/>
                      </a:lnTo>
                      <a:lnTo>
                        <a:pt x="490503" y="36665"/>
                      </a:lnTo>
                      <a:lnTo>
                        <a:pt x="491352" y="37514"/>
                      </a:lnTo>
                      <a:lnTo>
                        <a:pt x="488805" y="38362"/>
                      </a:lnTo>
                      <a:lnTo>
                        <a:pt x="487081" y="40085"/>
                      </a:lnTo>
                      <a:lnTo>
                        <a:pt x="487956" y="35817"/>
                      </a:lnTo>
                      <a:lnTo>
                        <a:pt x="487081" y="37514"/>
                      </a:lnTo>
                      <a:lnTo>
                        <a:pt x="487081" y="38362"/>
                      </a:lnTo>
                      <a:lnTo>
                        <a:pt x="486232" y="38362"/>
                      </a:lnTo>
                      <a:close/>
                      <a:moveTo>
                        <a:pt x="499019" y="67366"/>
                      </a:moveTo>
                      <a:lnTo>
                        <a:pt x="499895" y="66491"/>
                      </a:lnTo>
                      <a:lnTo>
                        <a:pt x="499895" y="67366"/>
                      </a:lnTo>
                      <a:lnTo>
                        <a:pt x="499019" y="67366"/>
                      </a:lnTo>
                      <a:close/>
                      <a:moveTo>
                        <a:pt x="363394" y="27280"/>
                      </a:moveTo>
                      <a:lnTo>
                        <a:pt x="363394" y="26432"/>
                      </a:lnTo>
                      <a:lnTo>
                        <a:pt x="364243" y="26432"/>
                      </a:lnTo>
                      <a:lnTo>
                        <a:pt x="364243" y="27280"/>
                      </a:lnTo>
                      <a:lnTo>
                        <a:pt x="363394" y="27280"/>
                      </a:lnTo>
                      <a:close/>
                      <a:moveTo>
                        <a:pt x="519501" y="95494"/>
                      </a:moveTo>
                      <a:lnTo>
                        <a:pt x="519501" y="94620"/>
                      </a:lnTo>
                      <a:lnTo>
                        <a:pt x="520350" y="94620"/>
                      </a:lnTo>
                      <a:lnTo>
                        <a:pt x="521199" y="93771"/>
                      </a:lnTo>
                      <a:lnTo>
                        <a:pt x="521199" y="94620"/>
                      </a:lnTo>
                      <a:lnTo>
                        <a:pt x="520350" y="94620"/>
                      </a:lnTo>
                      <a:lnTo>
                        <a:pt x="520350" y="95494"/>
                      </a:lnTo>
                      <a:lnTo>
                        <a:pt x="519501" y="95494"/>
                      </a:lnTo>
                      <a:close/>
                      <a:moveTo>
                        <a:pt x="391543" y="32397"/>
                      </a:moveTo>
                      <a:lnTo>
                        <a:pt x="390694" y="34120"/>
                      </a:lnTo>
                      <a:lnTo>
                        <a:pt x="391543" y="34120"/>
                      </a:lnTo>
                      <a:lnTo>
                        <a:pt x="391543" y="33245"/>
                      </a:lnTo>
                      <a:lnTo>
                        <a:pt x="391543" y="32397"/>
                      </a:lnTo>
                      <a:close/>
                      <a:moveTo>
                        <a:pt x="400086" y="29004"/>
                      </a:moveTo>
                      <a:lnTo>
                        <a:pt x="400935" y="28129"/>
                      </a:lnTo>
                      <a:lnTo>
                        <a:pt x="401784" y="27280"/>
                      </a:lnTo>
                      <a:lnTo>
                        <a:pt x="400935" y="28129"/>
                      </a:lnTo>
                      <a:lnTo>
                        <a:pt x="401784" y="28129"/>
                      </a:lnTo>
                      <a:lnTo>
                        <a:pt x="400935" y="29004"/>
                      </a:lnTo>
                      <a:lnTo>
                        <a:pt x="400086" y="29004"/>
                      </a:lnTo>
                      <a:close/>
                      <a:moveTo>
                        <a:pt x="493050" y="66491"/>
                      </a:moveTo>
                      <a:lnTo>
                        <a:pt x="493926" y="66491"/>
                      </a:lnTo>
                      <a:lnTo>
                        <a:pt x="493050" y="63946"/>
                      </a:lnTo>
                      <a:lnTo>
                        <a:pt x="493926" y="63097"/>
                      </a:lnTo>
                      <a:lnTo>
                        <a:pt x="496472" y="61401"/>
                      </a:lnTo>
                      <a:lnTo>
                        <a:pt x="497321" y="58829"/>
                      </a:lnTo>
                      <a:lnTo>
                        <a:pt x="497321" y="57981"/>
                      </a:lnTo>
                      <a:lnTo>
                        <a:pt x="499895" y="56284"/>
                      </a:lnTo>
                      <a:lnTo>
                        <a:pt x="501593" y="56284"/>
                      </a:lnTo>
                      <a:lnTo>
                        <a:pt x="499895" y="54561"/>
                      </a:lnTo>
                      <a:lnTo>
                        <a:pt x="499895" y="53712"/>
                      </a:lnTo>
                      <a:lnTo>
                        <a:pt x="502442" y="52864"/>
                      </a:lnTo>
                      <a:lnTo>
                        <a:pt x="504140" y="54561"/>
                      </a:lnTo>
                      <a:lnTo>
                        <a:pt x="504140" y="60526"/>
                      </a:lnTo>
                      <a:lnTo>
                        <a:pt x="503291" y="61401"/>
                      </a:lnTo>
                      <a:lnTo>
                        <a:pt x="500744" y="61401"/>
                      </a:lnTo>
                      <a:lnTo>
                        <a:pt x="499019" y="62249"/>
                      </a:lnTo>
                      <a:lnTo>
                        <a:pt x="498170" y="62249"/>
                      </a:lnTo>
                      <a:lnTo>
                        <a:pt x="498170" y="63097"/>
                      </a:lnTo>
                      <a:lnTo>
                        <a:pt x="499019" y="63097"/>
                      </a:lnTo>
                      <a:lnTo>
                        <a:pt x="498170" y="63946"/>
                      </a:lnTo>
                      <a:lnTo>
                        <a:pt x="498170" y="64794"/>
                      </a:lnTo>
                      <a:lnTo>
                        <a:pt x="497321" y="66491"/>
                      </a:lnTo>
                      <a:lnTo>
                        <a:pt x="496472" y="67366"/>
                      </a:lnTo>
                      <a:lnTo>
                        <a:pt x="493926" y="66491"/>
                      </a:lnTo>
                      <a:lnTo>
                        <a:pt x="494775" y="67366"/>
                      </a:lnTo>
                      <a:lnTo>
                        <a:pt x="494775" y="68214"/>
                      </a:lnTo>
                      <a:lnTo>
                        <a:pt x="493926" y="67366"/>
                      </a:lnTo>
                      <a:lnTo>
                        <a:pt x="493050" y="66491"/>
                      </a:lnTo>
                      <a:close/>
                      <a:moveTo>
                        <a:pt x="595433" y="176461"/>
                      </a:moveTo>
                      <a:lnTo>
                        <a:pt x="595433" y="174764"/>
                      </a:lnTo>
                      <a:lnTo>
                        <a:pt x="596282" y="174764"/>
                      </a:lnTo>
                      <a:lnTo>
                        <a:pt x="597131" y="173916"/>
                      </a:lnTo>
                      <a:lnTo>
                        <a:pt x="597131" y="175612"/>
                      </a:lnTo>
                      <a:lnTo>
                        <a:pt x="596282" y="174764"/>
                      </a:lnTo>
                      <a:lnTo>
                        <a:pt x="595433" y="176461"/>
                      </a:lnTo>
                      <a:close/>
                      <a:moveTo>
                        <a:pt x="469172" y="45202"/>
                      </a:moveTo>
                      <a:lnTo>
                        <a:pt x="470021" y="45202"/>
                      </a:lnTo>
                      <a:lnTo>
                        <a:pt x="471746" y="46051"/>
                      </a:lnTo>
                      <a:lnTo>
                        <a:pt x="471746" y="46899"/>
                      </a:lnTo>
                      <a:lnTo>
                        <a:pt x="470870" y="46899"/>
                      </a:lnTo>
                      <a:lnTo>
                        <a:pt x="469172" y="45202"/>
                      </a:lnTo>
                      <a:close/>
                      <a:moveTo>
                        <a:pt x="409451" y="44327"/>
                      </a:moveTo>
                      <a:lnTo>
                        <a:pt x="410327" y="43479"/>
                      </a:lnTo>
                      <a:lnTo>
                        <a:pt x="411176" y="41782"/>
                      </a:lnTo>
                      <a:lnTo>
                        <a:pt x="409451" y="42631"/>
                      </a:lnTo>
                      <a:lnTo>
                        <a:pt x="409451" y="44327"/>
                      </a:lnTo>
                      <a:close/>
                      <a:moveTo>
                        <a:pt x="517803" y="97191"/>
                      </a:moveTo>
                      <a:lnTo>
                        <a:pt x="517803" y="96343"/>
                      </a:lnTo>
                      <a:lnTo>
                        <a:pt x="518652" y="97191"/>
                      </a:lnTo>
                      <a:lnTo>
                        <a:pt x="518652" y="99736"/>
                      </a:lnTo>
                      <a:lnTo>
                        <a:pt x="517803" y="97191"/>
                      </a:lnTo>
                      <a:close/>
                      <a:moveTo>
                        <a:pt x="539983" y="127017"/>
                      </a:moveTo>
                      <a:lnTo>
                        <a:pt x="540832" y="124472"/>
                      </a:lnTo>
                      <a:lnTo>
                        <a:pt x="541681" y="126168"/>
                      </a:lnTo>
                      <a:lnTo>
                        <a:pt x="540832" y="127017"/>
                      </a:lnTo>
                      <a:lnTo>
                        <a:pt x="539983" y="127017"/>
                      </a:lnTo>
                      <a:close/>
                      <a:moveTo>
                        <a:pt x="504140" y="80993"/>
                      </a:moveTo>
                      <a:lnTo>
                        <a:pt x="505015" y="80144"/>
                      </a:lnTo>
                      <a:lnTo>
                        <a:pt x="506713" y="79296"/>
                      </a:lnTo>
                      <a:lnTo>
                        <a:pt x="506713" y="80144"/>
                      </a:lnTo>
                      <a:lnTo>
                        <a:pt x="506713" y="81841"/>
                      </a:lnTo>
                      <a:lnTo>
                        <a:pt x="504140" y="80993"/>
                      </a:lnTo>
                      <a:close/>
                      <a:moveTo>
                        <a:pt x="419692" y="46899"/>
                      </a:moveTo>
                      <a:lnTo>
                        <a:pt x="420541" y="45202"/>
                      </a:lnTo>
                      <a:lnTo>
                        <a:pt x="421417" y="45202"/>
                      </a:lnTo>
                      <a:lnTo>
                        <a:pt x="421417" y="46899"/>
                      </a:lnTo>
                      <a:lnTo>
                        <a:pt x="420541" y="47747"/>
                      </a:lnTo>
                      <a:lnTo>
                        <a:pt x="419692" y="46899"/>
                      </a:lnTo>
                      <a:close/>
                      <a:moveTo>
                        <a:pt x="536561" y="132982"/>
                      </a:moveTo>
                      <a:lnTo>
                        <a:pt x="541681" y="130437"/>
                      </a:lnTo>
                      <a:lnTo>
                        <a:pt x="540832" y="132133"/>
                      </a:lnTo>
                      <a:lnTo>
                        <a:pt x="538285" y="132982"/>
                      </a:lnTo>
                      <a:lnTo>
                        <a:pt x="536561" y="132982"/>
                      </a:lnTo>
                      <a:close/>
                      <a:moveTo>
                        <a:pt x="535712" y="138099"/>
                      </a:moveTo>
                      <a:lnTo>
                        <a:pt x="537410" y="138099"/>
                      </a:lnTo>
                      <a:lnTo>
                        <a:pt x="536561" y="137250"/>
                      </a:lnTo>
                      <a:lnTo>
                        <a:pt x="537410" y="136402"/>
                      </a:lnTo>
                      <a:lnTo>
                        <a:pt x="537410" y="135553"/>
                      </a:lnTo>
                      <a:lnTo>
                        <a:pt x="538285" y="136402"/>
                      </a:lnTo>
                      <a:lnTo>
                        <a:pt x="539134" y="136402"/>
                      </a:lnTo>
                      <a:lnTo>
                        <a:pt x="538285" y="137250"/>
                      </a:lnTo>
                      <a:lnTo>
                        <a:pt x="538285" y="138947"/>
                      </a:lnTo>
                      <a:lnTo>
                        <a:pt x="538285" y="139822"/>
                      </a:lnTo>
                      <a:lnTo>
                        <a:pt x="537410" y="139822"/>
                      </a:lnTo>
                      <a:lnTo>
                        <a:pt x="538285" y="138947"/>
                      </a:lnTo>
                      <a:lnTo>
                        <a:pt x="535712" y="138099"/>
                      </a:lnTo>
                      <a:close/>
                      <a:moveTo>
                        <a:pt x="458931" y="47747"/>
                      </a:moveTo>
                      <a:lnTo>
                        <a:pt x="460656" y="46051"/>
                      </a:lnTo>
                      <a:lnTo>
                        <a:pt x="461505" y="42631"/>
                      </a:lnTo>
                      <a:lnTo>
                        <a:pt x="461505" y="41782"/>
                      </a:lnTo>
                      <a:lnTo>
                        <a:pt x="463203" y="41782"/>
                      </a:lnTo>
                      <a:lnTo>
                        <a:pt x="463203" y="42631"/>
                      </a:lnTo>
                      <a:lnTo>
                        <a:pt x="463203" y="43479"/>
                      </a:lnTo>
                      <a:lnTo>
                        <a:pt x="461505" y="44327"/>
                      </a:lnTo>
                      <a:lnTo>
                        <a:pt x="461505" y="45202"/>
                      </a:lnTo>
                      <a:lnTo>
                        <a:pt x="459780" y="47747"/>
                      </a:lnTo>
                      <a:lnTo>
                        <a:pt x="459780" y="49444"/>
                      </a:lnTo>
                      <a:lnTo>
                        <a:pt x="458931" y="47747"/>
                      </a:lnTo>
                      <a:close/>
                      <a:moveTo>
                        <a:pt x="371088" y="19619"/>
                      </a:moveTo>
                      <a:lnTo>
                        <a:pt x="371937" y="17922"/>
                      </a:lnTo>
                      <a:lnTo>
                        <a:pt x="372785" y="17922"/>
                      </a:lnTo>
                      <a:lnTo>
                        <a:pt x="373634" y="18770"/>
                      </a:lnTo>
                      <a:lnTo>
                        <a:pt x="373634" y="19619"/>
                      </a:lnTo>
                      <a:lnTo>
                        <a:pt x="373634" y="21315"/>
                      </a:lnTo>
                      <a:lnTo>
                        <a:pt x="372785" y="23039"/>
                      </a:lnTo>
                      <a:lnTo>
                        <a:pt x="371088" y="21315"/>
                      </a:lnTo>
                      <a:lnTo>
                        <a:pt x="371088" y="19619"/>
                      </a:lnTo>
                      <a:close/>
                      <a:moveTo>
                        <a:pt x="368514" y="10233"/>
                      </a:moveTo>
                      <a:lnTo>
                        <a:pt x="368514" y="9385"/>
                      </a:lnTo>
                      <a:lnTo>
                        <a:pt x="370212" y="8537"/>
                      </a:lnTo>
                      <a:lnTo>
                        <a:pt x="371937" y="9385"/>
                      </a:lnTo>
                      <a:lnTo>
                        <a:pt x="371937" y="10233"/>
                      </a:lnTo>
                      <a:lnTo>
                        <a:pt x="371088" y="10233"/>
                      </a:lnTo>
                      <a:lnTo>
                        <a:pt x="371937" y="11957"/>
                      </a:lnTo>
                      <a:lnTo>
                        <a:pt x="370212" y="13653"/>
                      </a:lnTo>
                      <a:lnTo>
                        <a:pt x="370212" y="12805"/>
                      </a:lnTo>
                      <a:lnTo>
                        <a:pt x="369363" y="13653"/>
                      </a:lnTo>
                      <a:lnTo>
                        <a:pt x="368514" y="12805"/>
                      </a:lnTo>
                      <a:lnTo>
                        <a:pt x="368514" y="10233"/>
                      </a:lnTo>
                      <a:close/>
                      <a:moveTo>
                        <a:pt x="520350" y="101460"/>
                      </a:moveTo>
                      <a:lnTo>
                        <a:pt x="521199" y="102308"/>
                      </a:lnTo>
                      <a:lnTo>
                        <a:pt x="522075" y="102308"/>
                      </a:lnTo>
                      <a:lnTo>
                        <a:pt x="521199" y="101460"/>
                      </a:lnTo>
                      <a:lnTo>
                        <a:pt x="520350" y="101460"/>
                      </a:lnTo>
                      <a:close/>
                      <a:moveTo>
                        <a:pt x="517803" y="104349"/>
                      </a:moveTo>
                      <a:lnTo>
                        <a:pt x="516954" y="104853"/>
                      </a:lnTo>
                      <a:lnTo>
                        <a:pt x="519501" y="106576"/>
                      </a:lnTo>
                      <a:lnTo>
                        <a:pt x="521199" y="105728"/>
                      </a:lnTo>
                      <a:lnTo>
                        <a:pt x="522075" y="104005"/>
                      </a:lnTo>
                      <a:lnTo>
                        <a:pt x="521199" y="104853"/>
                      </a:lnTo>
                      <a:lnTo>
                        <a:pt x="519501" y="105728"/>
                      </a:lnTo>
                      <a:lnTo>
                        <a:pt x="517803" y="104853"/>
                      </a:lnTo>
                      <a:lnTo>
                        <a:pt x="517803" y="104349"/>
                      </a:lnTo>
                      <a:close/>
                      <a:moveTo>
                        <a:pt x="502442" y="68214"/>
                      </a:moveTo>
                      <a:lnTo>
                        <a:pt x="502442" y="65643"/>
                      </a:lnTo>
                      <a:lnTo>
                        <a:pt x="503291" y="64794"/>
                      </a:lnTo>
                      <a:lnTo>
                        <a:pt x="504140" y="63097"/>
                      </a:lnTo>
                      <a:lnTo>
                        <a:pt x="505015" y="63097"/>
                      </a:lnTo>
                      <a:lnTo>
                        <a:pt x="506713" y="64794"/>
                      </a:lnTo>
                      <a:lnTo>
                        <a:pt x="506713" y="65643"/>
                      </a:lnTo>
                      <a:lnTo>
                        <a:pt x="505864" y="66491"/>
                      </a:lnTo>
                      <a:lnTo>
                        <a:pt x="502442" y="69063"/>
                      </a:lnTo>
                      <a:lnTo>
                        <a:pt x="502442" y="68214"/>
                      </a:lnTo>
                      <a:close/>
                      <a:moveTo>
                        <a:pt x="475142" y="37514"/>
                      </a:moveTo>
                      <a:lnTo>
                        <a:pt x="474293" y="40085"/>
                      </a:lnTo>
                      <a:lnTo>
                        <a:pt x="475142" y="38362"/>
                      </a:lnTo>
                      <a:lnTo>
                        <a:pt x="475142" y="37514"/>
                      </a:lnTo>
                      <a:close/>
                      <a:moveTo>
                        <a:pt x="474293" y="40085"/>
                      </a:moveTo>
                      <a:lnTo>
                        <a:pt x="471746" y="38362"/>
                      </a:lnTo>
                      <a:lnTo>
                        <a:pt x="470870" y="38362"/>
                      </a:lnTo>
                      <a:lnTo>
                        <a:pt x="473444" y="40085"/>
                      </a:lnTo>
                      <a:lnTo>
                        <a:pt x="475142" y="44327"/>
                      </a:lnTo>
                      <a:lnTo>
                        <a:pt x="475991" y="44327"/>
                      </a:lnTo>
                      <a:lnTo>
                        <a:pt x="475142" y="43479"/>
                      </a:lnTo>
                      <a:lnTo>
                        <a:pt x="474293" y="40085"/>
                      </a:lnTo>
                      <a:close/>
                      <a:moveTo>
                        <a:pt x="522924" y="104005"/>
                      </a:moveTo>
                      <a:lnTo>
                        <a:pt x="522075" y="101460"/>
                      </a:lnTo>
                      <a:lnTo>
                        <a:pt x="522924" y="98888"/>
                      </a:lnTo>
                      <a:lnTo>
                        <a:pt x="523773" y="98888"/>
                      </a:lnTo>
                      <a:lnTo>
                        <a:pt x="524622" y="98888"/>
                      </a:lnTo>
                      <a:lnTo>
                        <a:pt x="524622" y="97191"/>
                      </a:lnTo>
                      <a:lnTo>
                        <a:pt x="525471" y="97191"/>
                      </a:lnTo>
                      <a:lnTo>
                        <a:pt x="526320" y="98040"/>
                      </a:lnTo>
                      <a:lnTo>
                        <a:pt x="525471" y="98888"/>
                      </a:lnTo>
                      <a:lnTo>
                        <a:pt x="526320" y="101460"/>
                      </a:lnTo>
                      <a:lnTo>
                        <a:pt x="525471" y="103156"/>
                      </a:lnTo>
                      <a:lnTo>
                        <a:pt x="526320" y="102308"/>
                      </a:lnTo>
                      <a:lnTo>
                        <a:pt x="525471" y="104005"/>
                      </a:lnTo>
                      <a:lnTo>
                        <a:pt x="524622" y="104853"/>
                      </a:lnTo>
                      <a:lnTo>
                        <a:pt x="523773" y="104853"/>
                      </a:lnTo>
                      <a:lnTo>
                        <a:pt x="522924" y="104005"/>
                      </a:lnTo>
                      <a:close/>
                      <a:moveTo>
                        <a:pt x="405206" y="23887"/>
                      </a:moveTo>
                      <a:lnTo>
                        <a:pt x="404357" y="23887"/>
                      </a:lnTo>
                      <a:lnTo>
                        <a:pt x="403482" y="23039"/>
                      </a:lnTo>
                      <a:lnTo>
                        <a:pt x="401784" y="23039"/>
                      </a:lnTo>
                      <a:lnTo>
                        <a:pt x="399237" y="23887"/>
                      </a:lnTo>
                      <a:lnTo>
                        <a:pt x="397512" y="25584"/>
                      </a:lnTo>
                      <a:lnTo>
                        <a:pt x="396663" y="25584"/>
                      </a:lnTo>
                      <a:lnTo>
                        <a:pt x="399237" y="23039"/>
                      </a:lnTo>
                      <a:lnTo>
                        <a:pt x="400086" y="21315"/>
                      </a:lnTo>
                      <a:lnTo>
                        <a:pt x="400935" y="21315"/>
                      </a:lnTo>
                      <a:lnTo>
                        <a:pt x="400086" y="20467"/>
                      </a:lnTo>
                      <a:lnTo>
                        <a:pt x="400086" y="19619"/>
                      </a:lnTo>
                      <a:lnTo>
                        <a:pt x="400086" y="18770"/>
                      </a:lnTo>
                      <a:lnTo>
                        <a:pt x="401784" y="17922"/>
                      </a:lnTo>
                      <a:lnTo>
                        <a:pt x="403482" y="18770"/>
                      </a:lnTo>
                      <a:lnTo>
                        <a:pt x="403482" y="19619"/>
                      </a:lnTo>
                      <a:lnTo>
                        <a:pt x="405206" y="20467"/>
                      </a:lnTo>
                      <a:lnTo>
                        <a:pt x="406055" y="23039"/>
                      </a:lnTo>
                      <a:lnTo>
                        <a:pt x="405206" y="23039"/>
                      </a:lnTo>
                      <a:lnTo>
                        <a:pt x="405206" y="22164"/>
                      </a:lnTo>
                      <a:lnTo>
                        <a:pt x="405206" y="23887"/>
                      </a:lnTo>
                      <a:close/>
                      <a:moveTo>
                        <a:pt x="388147" y="26432"/>
                      </a:moveTo>
                      <a:lnTo>
                        <a:pt x="385573" y="28129"/>
                      </a:lnTo>
                      <a:lnTo>
                        <a:pt x="383875" y="25584"/>
                      </a:lnTo>
                      <a:lnTo>
                        <a:pt x="384724" y="25584"/>
                      </a:lnTo>
                      <a:lnTo>
                        <a:pt x="383875" y="23887"/>
                      </a:lnTo>
                      <a:lnTo>
                        <a:pt x="383875" y="22164"/>
                      </a:lnTo>
                      <a:lnTo>
                        <a:pt x="384724" y="22164"/>
                      </a:lnTo>
                      <a:lnTo>
                        <a:pt x="383875" y="21315"/>
                      </a:lnTo>
                      <a:lnTo>
                        <a:pt x="384724" y="19619"/>
                      </a:lnTo>
                      <a:lnTo>
                        <a:pt x="385573" y="22164"/>
                      </a:lnTo>
                      <a:lnTo>
                        <a:pt x="386422" y="22164"/>
                      </a:lnTo>
                      <a:lnTo>
                        <a:pt x="387271" y="23887"/>
                      </a:lnTo>
                      <a:lnTo>
                        <a:pt x="386422" y="22164"/>
                      </a:lnTo>
                      <a:lnTo>
                        <a:pt x="385573" y="21315"/>
                      </a:lnTo>
                      <a:lnTo>
                        <a:pt x="385573" y="19619"/>
                      </a:lnTo>
                      <a:lnTo>
                        <a:pt x="386422" y="17922"/>
                      </a:lnTo>
                      <a:lnTo>
                        <a:pt x="388147" y="21315"/>
                      </a:lnTo>
                      <a:lnTo>
                        <a:pt x="388996" y="22164"/>
                      </a:lnTo>
                      <a:lnTo>
                        <a:pt x="388147" y="24735"/>
                      </a:lnTo>
                      <a:lnTo>
                        <a:pt x="388996" y="25584"/>
                      </a:lnTo>
                      <a:lnTo>
                        <a:pt x="388147" y="26432"/>
                      </a:lnTo>
                      <a:close/>
                      <a:moveTo>
                        <a:pt x="498170" y="62249"/>
                      </a:moveTo>
                      <a:lnTo>
                        <a:pt x="499019" y="60526"/>
                      </a:lnTo>
                      <a:lnTo>
                        <a:pt x="501593" y="57132"/>
                      </a:lnTo>
                      <a:lnTo>
                        <a:pt x="501593" y="56284"/>
                      </a:lnTo>
                      <a:lnTo>
                        <a:pt x="497321" y="62249"/>
                      </a:lnTo>
                      <a:lnTo>
                        <a:pt x="495624" y="63097"/>
                      </a:lnTo>
                      <a:lnTo>
                        <a:pt x="498170" y="62249"/>
                      </a:lnTo>
                      <a:close/>
                      <a:moveTo>
                        <a:pt x="482836" y="35817"/>
                      </a:moveTo>
                      <a:lnTo>
                        <a:pt x="484534" y="34969"/>
                      </a:lnTo>
                      <a:lnTo>
                        <a:pt x="484534" y="34120"/>
                      </a:lnTo>
                      <a:lnTo>
                        <a:pt x="483685" y="34120"/>
                      </a:lnTo>
                      <a:lnTo>
                        <a:pt x="482836" y="35817"/>
                      </a:lnTo>
                      <a:close/>
                      <a:moveTo>
                        <a:pt x="483685" y="34120"/>
                      </a:moveTo>
                      <a:lnTo>
                        <a:pt x="482836" y="34120"/>
                      </a:lnTo>
                      <a:lnTo>
                        <a:pt x="482836" y="34969"/>
                      </a:lnTo>
                      <a:lnTo>
                        <a:pt x="483685" y="34120"/>
                      </a:lnTo>
                      <a:close/>
                      <a:moveTo>
                        <a:pt x="482836" y="34120"/>
                      </a:moveTo>
                      <a:lnTo>
                        <a:pt x="483685" y="33245"/>
                      </a:lnTo>
                      <a:lnTo>
                        <a:pt x="482836" y="33245"/>
                      </a:lnTo>
                      <a:lnTo>
                        <a:pt x="482836" y="34120"/>
                      </a:lnTo>
                      <a:close/>
                    </a:path>
                  </a:pathLst>
                </a:custGeom>
                <a:solidFill>
                  <a:srgbClr val="BCE01A"/>
                </a:solidFill>
                <a:ln w="7478" cap="flat">
                  <a:solidFill>
                    <a:srgbClr val="FFFFFF"/>
                  </a:solidFill>
                  <a:prstDash val="solid"/>
                  <a:miter/>
                </a:ln>
              </p:spPr>
              <p:txBody>
                <a:bodyPr rtlCol="0" anchor="ctr"/>
                <a:lstStyle/>
                <a:p>
                  <a:endParaRPr lang="pt-BR"/>
                </a:p>
              </p:txBody>
            </p:sp>
            <p:sp>
              <p:nvSpPr>
                <p:cNvPr id="45" name="Forma Livre 44">
                  <a:extLst>
                    <a:ext uri="{FF2B5EF4-FFF2-40B4-BE49-F238E27FC236}">
                      <a16:creationId xmlns:a16="http://schemas.microsoft.com/office/drawing/2014/main" id="{3EA67581-75BE-1C37-4389-BAF8E55E4936}"/>
                    </a:ext>
                  </a:extLst>
                </p:cNvPr>
                <p:cNvSpPr/>
                <p:nvPr/>
              </p:nvSpPr>
              <p:spPr>
                <a:xfrm>
                  <a:off x="1900303" y="1233094"/>
                  <a:ext cx="990257" cy="988476"/>
                </a:xfrm>
                <a:custGeom>
                  <a:avLst/>
                  <a:gdLst>
                    <a:gd name="connsiteX0" fmla="*/ 0 w 1612281"/>
                    <a:gd name="connsiteY0" fmla="*/ 176434 h 1609381"/>
                    <a:gd name="connsiteX1" fmla="*/ 1698 w 1612281"/>
                    <a:gd name="connsiteY1" fmla="*/ 176434 h 1609381"/>
                    <a:gd name="connsiteX2" fmla="*/ 2547 w 1612281"/>
                    <a:gd name="connsiteY2" fmla="*/ 177309 h 1609381"/>
                    <a:gd name="connsiteX3" fmla="*/ 3396 w 1612281"/>
                    <a:gd name="connsiteY3" fmla="*/ 179854 h 1609381"/>
                    <a:gd name="connsiteX4" fmla="*/ 4271 w 1612281"/>
                    <a:gd name="connsiteY4" fmla="*/ 179854 h 1609381"/>
                    <a:gd name="connsiteX5" fmla="*/ 5120 w 1612281"/>
                    <a:gd name="connsiteY5" fmla="*/ 182426 h 1609381"/>
                    <a:gd name="connsiteX6" fmla="*/ 5969 w 1612281"/>
                    <a:gd name="connsiteY6" fmla="*/ 182426 h 1609381"/>
                    <a:gd name="connsiteX7" fmla="*/ 7667 w 1612281"/>
                    <a:gd name="connsiteY7" fmla="*/ 181551 h 1609381"/>
                    <a:gd name="connsiteX8" fmla="*/ 8516 w 1612281"/>
                    <a:gd name="connsiteY8" fmla="*/ 182426 h 1609381"/>
                    <a:gd name="connsiteX9" fmla="*/ 8516 w 1612281"/>
                    <a:gd name="connsiteY9" fmla="*/ 184123 h 1609381"/>
                    <a:gd name="connsiteX10" fmla="*/ 9392 w 1612281"/>
                    <a:gd name="connsiteY10" fmla="*/ 184123 h 1609381"/>
                    <a:gd name="connsiteX11" fmla="*/ 11090 w 1612281"/>
                    <a:gd name="connsiteY11" fmla="*/ 182426 h 1609381"/>
                    <a:gd name="connsiteX12" fmla="*/ 11939 w 1612281"/>
                    <a:gd name="connsiteY12" fmla="*/ 183274 h 1609381"/>
                    <a:gd name="connsiteX13" fmla="*/ 12788 w 1612281"/>
                    <a:gd name="connsiteY13" fmla="*/ 181551 h 1609381"/>
                    <a:gd name="connsiteX14" fmla="*/ 14486 w 1612281"/>
                    <a:gd name="connsiteY14" fmla="*/ 181551 h 1609381"/>
                    <a:gd name="connsiteX15" fmla="*/ 15361 w 1612281"/>
                    <a:gd name="connsiteY15" fmla="*/ 182426 h 1609381"/>
                    <a:gd name="connsiteX16" fmla="*/ 16210 w 1612281"/>
                    <a:gd name="connsiteY16" fmla="*/ 180703 h 1609381"/>
                    <a:gd name="connsiteX17" fmla="*/ 17908 w 1612281"/>
                    <a:gd name="connsiteY17" fmla="*/ 179006 h 1609381"/>
                    <a:gd name="connsiteX18" fmla="*/ 19606 w 1612281"/>
                    <a:gd name="connsiteY18" fmla="*/ 180703 h 1609381"/>
                    <a:gd name="connsiteX19" fmla="*/ 23029 w 1612281"/>
                    <a:gd name="connsiteY19" fmla="*/ 175586 h 1609381"/>
                    <a:gd name="connsiteX20" fmla="*/ 22180 w 1612281"/>
                    <a:gd name="connsiteY20" fmla="*/ 174737 h 1609381"/>
                    <a:gd name="connsiteX21" fmla="*/ 22180 w 1612281"/>
                    <a:gd name="connsiteY21" fmla="*/ 173041 h 1609381"/>
                    <a:gd name="connsiteX22" fmla="*/ 23029 w 1612281"/>
                    <a:gd name="connsiteY22" fmla="*/ 169621 h 1609381"/>
                    <a:gd name="connsiteX23" fmla="*/ 23029 w 1612281"/>
                    <a:gd name="connsiteY23" fmla="*/ 168772 h 1609381"/>
                    <a:gd name="connsiteX24" fmla="*/ 23878 w 1612281"/>
                    <a:gd name="connsiteY24" fmla="*/ 167924 h 1609381"/>
                    <a:gd name="connsiteX25" fmla="*/ 25576 w 1612281"/>
                    <a:gd name="connsiteY25" fmla="*/ 167924 h 1609381"/>
                    <a:gd name="connsiteX26" fmla="*/ 27300 w 1612281"/>
                    <a:gd name="connsiteY26" fmla="*/ 167924 h 1609381"/>
                    <a:gd name="connsiteX27" fmla="*/ 27300 w 1612281"/>
                    <a:gd name="connsiteY27" fmla="*/ 169621 h 1609381"/>
                    <a:gd name="connsiteX28" fmla="*/ 28998 w 1612281"/>
                    <a:gd name="connsiteY28" fmla="*/ 170469 h 1609381"/>
                    <a:gd name="connsiteX29" fmla="*/ 30696 w 1612281"/>
                    <a:gd name="connsiteY29" fmla="*/ 168772 h 1609381"/>
                    <a:gd name="connsiteX30" fmla="*/ 32421 w 1612281"/>
                    <a:gd name="connsiteY30" fmla="*/ 169621 h 1609381"/>
                    <a:gd name="connsiteX31" fmla="*/ 33270 w 1612281"/>
                    <a:gd name="connsiteY31" fmla="*/ 168772 h 1609381"/>
                    <a:gd name="connsiteX32" fmla="*/ 34968 w 1612281"/>
                    <a:gd name="connsiteY32" fmla="*/ 169621 h 1609381"/>
                    <a:gd name="connsiteX33" fmla="*/ 35817 w 1612281"/>
                    <a:gd name="connsiteY33" fmla="*/ 170469 h 1609381"/>
                    <a:gd name="connsiteX34" fmla="*/ 38390 w 1612281"/>
                    <a:gd name="connsiteY34" fmla="*/ 171344 h 1609381"/>
                    <a:gd name="connsiteX35" fmla="*/ 38390 w 1612281"/>
                    <a:gd name="connsiteY35" fmla="*/ 172192 h 1609381"/>
                    <a:gd name="connsiteX36" fmla="*/ 39239 w 1612281"/>
                    <a:gd name="connsiteY36" fmla="*/ 172192 h 1609381"/>
                    <a:gd name="connsiteX37" fmla="*/ 40088 w 1612281"/>
                    <a:gd name="connsiteY37" fmla="*/ 170469 h 1609381"/>
                    <a:gd name="connsiteX38" fmla="*/ 40088 w 1612281"/>
                    <a:gd name="connsiteY38" fmla="*/ 169621 h 1609381"/>
                    <a:gd name="connsiteX39" fmla="*/ 40937 w 1612281"/>
                    <a:gd name="connsiteY39" fmla="*/ 169621 h 1609381"/>
                    <a:gd name="connsiteX40" fmla="*/ 41786 w 1612281"/>
                    <a:gd name="connsiteY40" fmla="*/ 167924 h 1609381"/>
                    <a:gd name="connsiteX41" fmla="*/ 41786 w 1612281"/>
                    <a:gd name="connsiteY41" fmla="*/ 168772 h 1609381"/>
                    <a:gd name="connsiteX42" fmla="*/ 43511 w 1612281"/>
                    <a:gd name="connsiteY42" fmla="*/ 168772 h 1609381"/>
                    <a:gd name="connsiteX43" fmla="*/ 44360 w 1612281"/>
                    <a:gd name="connsiteY43" fmla="*/ 168772 h 1609381"/>
                    <a:gd name="connsiteX44" fmla="*/ 45209 w 1612281"/>
                    <a:gd name="connsiteY44" fmla="*/ 171344 h 1609381"/>
                    <a:gd name="connsiteX45" fmla="*/ 45209 w 1612281"/>
                    <a:gd name="connsiteY45" fmla="*/ 172192 h 1609381"/>
                    <a:gd name="connsiteX46" fmla="*/ 46058 w 1612281"/>
                    <a:gd name="connsiteY46" fmla="*/ 171344 h 1609381"/>
                    <a:gd name="connsiteX47" fmla="*/ 46907 w 1612281"/>
                    <a:gd name="connsiteY47" fmla="*/ 173041 h 1609381"/>
                    <a:gd name="connsiteX48" fmla="*/ 46907 w 1612281"/>
                    <a:gd name="connsiteY48" fmla="*/ 171344 h 1609381"/>
                    <a:gd name="connsiteX49" fmla="*/ 47756 w 1612281"/>
                    <a:gd name="connsiteY49" fmla="*/ 170469 h 1609381"/>
                    <a:gd name="connsiteX50" fmla="*/ 49480 w 1612281"/>
                    <a:gd name="connsiteY50" fmla="*/ 171344 h 1609381"/>
                    <a:gd name="connsiteX51" fmla="*/ 50329 w 1612281"/>
                    <a:gd name="connsiteY51" fmla="*/ 171344 h 1609381"/>
                    <a:gd name="connsiteX52" fmla="*/ 50329 w 1612281"/>
                    <a:gd name="connsiteY52" fmla="*/ 167924 h 1609381"/>
                    <a:gd name="connsiteX53" fmla="*/ 52027 w 1612281"/>
                    <a:gd name="connsiteY53" fmla="*/ 167076 h 1609381"/>
                    <a:gd name="connsiteX54" fmla="*/ 52876 w 1612281"/>
                    <a:gd name="connsiteY54" fmla="*/ 166227 h 1609381"/>
                    <a:gd name="connsiteX55" fmla="*/ 52876 w 1612281"/>
                    <a:gd name="connsiteY55" fmla="*/ 165352 h 1609381"/>
                    <a:gd name="connsiteX56" fmla="*/ 52876 w 1612281"/>
                    <a:gd name="connsiteY56" fmla="*/ 161111 h 1609381"/>
                    <a:gd name="connsiteX57" fmla="*/ 54601 w 1612281"/>
                    <a:gd name="connsiteY57" fmla="*/ 158539 h 1609381"/>
                    <a:gd name="connsiteX58" fmla="*/ 53725 w 1612281"/>
                    <a:gd name="connsiteY58" fmla="*/ 157691 h 1609381"/>
                    <a:gd name="connsiteX59" fmla="*/ 53725 w 1612281"/>
                    <a:gd name="connsiteY59" fmla="*/ 158539 h 1609381"/>
                    <a:gd name="connsiteX60" fmla="*/ 51178 w 1612281"/>
                    <a:gd name="connsiteY60" fmla="*/ 156842 h 1609381"/>
                    <a:gd name="connsiteX61" fmla="*/ 52027 w 1612281"/>
                    <a:gd name="connsiteY61" fmla="*/ 155994 h 1609381"/>
                    <a:gd name="connsiteX62" fmla="*/ 48631 w 1612281"/>
                    <a:gd name="connsiteY62" fmla="*/ 154271 h 1609381"/>
                    <a:gd name="connsiteX63" fmla="*/ 48631 w 1612281"/>
                    <a:gd name="connsiteY63" fmla="*/ 153422 h 1609381"/>
                    <a:gd name="connsiteX64" fmla="*/ 49480 w 1612281"/>
                    <a:gd name="connsiteY64" fmla="*/ 152574 h 1609381"/>
                    <a:gd name="connsiteX65" fmla="*/ 49480 w 1612281"/>
                    <a:gd name="connsiteY65" fmla="*/ 151725 h 1609381"/>
                    <a:gd name="connsiteX66" fmla="*/ 50329 w 1612281"/>
                    <a:gd name="connsiteY66" fmla="*/ 150877 h 1609381"/>
                    <a:gd name="connsiteX67" fmla="*/ 49480 w 1612281"/>
                    <a:gd name="connsiteY67" fmla="*/ 149180 h 1609381"/>
                    <a:gd name="connsiteX68" fmla="*/ 48631 w 1612281"/>
                    <a:gd name="connsiteY68" fmla="*/ 148305 h 1609381"/>
                    <a:gd name="connsiteX69" fmla="*/ 48631 w 1612281"/>
                    <a:gd name="connsiteY69" fmla="*/ 146609 h 1609381"/>
                    <a:gd name="connsiteX70" fmla="*/ 50329 w 1612281"/>
                    <a:gd name="connsiteY70" fmla="*/ 145760 h 1609381"/>
                    <a:gd name="connsiteX71" fmla="*/ 51178 w 1612281"/>
                    <a:gd name="connsiteY71" fmla="*/ 146609 h 1609381"/>
                    <a:gd name="connsiteX72" fmla="*/ 52876 w 1612281"/>
                    <a:gd name="connsiteY72" fmla="*/ 146609 h 1609381"/>
                    <a:gd name="connsiteX73" fmla="*/ 54601 w 1612281"/>
                    <a:gd name="connsiteY73" fmla="*/ 145760 h 1609381"/>
                    <a:gd name="connsiteX74" fmla="*/ 56299 w 1612281"/>
                    <a:gd name="connsiteY74" fmla="*/ 147457 h 1609381"/>
                    <a:gd name="connsiteX75" fmla="*/ 57148 w 1612281"/>
                    <a:gd name="connsiteY75" fmla="*/ 145760 h 1609381"/>
                    <a:gd name="connsiteX76" fmla="*/ 58846 w 1612281"/>
                    <a:gd name="connsiteY76" fmla="*/ 145760 h 1609381"/>
                    <a:gd name="connsiteX77" fmla="*/ 59721 w 1612281"/>
                    <a:gd name="connsiteY77" fmla="*/ 145760 h 1609381"/>
                    <a:gd name="connsiteX78" fmla="*/ 63966 w 1612281"/>
                    <a:gd name="connsiteY78" fmla="*/ 145760 h 1609381"/>
                    <a:gd name="connsiteX79" fmla="*/ 65690 w 1612281"/>
                    <a:gd name="connsiteY79" fmla="*/ 144064 h 1609381"/>
                    <a:gd name="connsiteX80" fmla="*/ 64841 w 1612281"/>
                    <a:gd name="connsiteY80" fmla="*/ 143189 h 1609381"/>
                    <a:gd name="connsiteX81" fmla="*/ 63966 w 1612281"/>
                    <a:gd name="connsiteY81" fmla="*/ 143189 h 1609381"/>
                    <a:gd name="connsiteX82" fmla="*/ 63117 w 1612281"/>
                    <a:gd name="connsiteY82" fmla="*/ 141492 h 1609381"/>
                    <a:gd name="connsiteX83" fmla="*/ 63117 w 1612281"/>
                    <a:gd name="connsiteY83" fmla="*/ 140644 h 1609381"/>
                    <a:gd name="connsiteX84" fmla="*/ 63966 w 1612281"/>
                    <a:gd name="connsiteY84" fmla="*/ 139795 h 1609381"/>
                    <a:gd name="connsiteX85" fmla="*/ 63117 w 1612281"/>
                    <a:gd name="connsiteY85" fmla="*/ 138947 h 1609381"/>
                    <a:gd name="connsiteX86" fmla="*/ 63117 w 1612281"/>
                    <a:gd name="connsiteY86" fmla="*/ 137224 h 1609381"/>
                    <a:gd name="connsiteX87" fmla="*/ 66539 w 1612281"/>
                    <a:gd name="connsiteY87" fmla="*/ 136375 h 1609381"/>
                    <a:gd name="connsiteX88" fmla="*/ 67388 w 1612281"/>
                    <a:gd name="connsiteY88" fmla="*/ 135527 h 1609381"/>
                    <a:gd name="connsiteX89" fmla="*/ 67388 w 1612281"/>
                    <a:gd name="connsiteY89" fmla="*/ 134679 h 1609381"/>
                    <a:gd name="connsiteX90" fmla="*/ 67388 w 1612281"/>
                    <a:gd name="connsiteY90" fmla="*/ 133830 h 1609381"/>
                    <a:gd name="connsiteX91" fmla="*/ 69086 w 1612281"/>
                    <a:gd name="connsiteY91" fmla="*/ 132982 h 1609381"/>
                    <a:gd name="connsiteX92" fmla="*/ 69086 w 1612281"/>
                    <a:gd name="connsiteY92" fmla="*/ 132107 h 1609381"/>
                    <a:gd name="connsiteX93" fmla="*/ 69935 w 1612281"/>
                    <a:gd name="connsiteY93" fmla="*/ 131259 h 1609381"/>
                    <a:gd name="connsiteX94" fmla="*/ 70811 w 1612281"/>
                    <a:gd name="connsiteY94" fmla="*/ 129562 h 1609381"/>
                    <a:gd name="connsiteX95" fmla="*/ 71660 w 1612281"/>
                    <a:gd name="connsiteY95" fmla="*/ 128713 h 1609381"/>
                    <a:gd name="connsiteX96" fmla="*/ 73358 w 1612281"/>
                    <a:gd name="connsiteY96" fmla="*/ 129562 h 1609381"/>
                    <a:gd name="connsiteX97" fmla="*/ 72509 w 1612281"/>
                    <a:gd name="connsiteY97" fmla="*/ 132982 h 1609381"/>
                    <a:gd name="connsiteX98" fmla="*/ 75905 w 1612281"/>
                    <a:gd name="connsiteY98" fmla="*/ 132982 h 1609381"/>
                    <a:gd name="connsiteX99" fmla="*/ 75905 w 1612281"/>
                    <a:gd name="connsiteY99" fmla="*/ 132107 h 1609381"/>
                    <a:gd name="connsiteX100" fmla="*/ 78478 w 1612281"/>
                    <a:gd name="connsiteY100" fmla="*/ 132982 h 1609381"/>
                    <a:gd name="connsiteX101" fmla="*/ 79327 w 1612281"/>
                    <a:gd name="connsiteY101" fmla="*/ 132107 h 1609381"/>
                    <a:gd name="connsiteX102" fmla="*/ 80176 w 1612281"/>
                    <a:gd name="connsiteY102" fmla="*/ 132982 h 1609381"/>
                    <a:gd name="connsiteX103" fmla="*/ 80176 w 1612281"/>
                    <a:gd name="connsiteY103" fmla="*/ 133830 h 1609381"/>
                    <a:gd name="connsiteX104" fmla="*/ 81901 w 1612281"/>
                    <a:gd name="connsiteY104" fmla="*/ 134679 h 1609381"/>
                    <a:gd name="connsiteX105" fmla="*/ 82750 w 1612281"/>
                    <a:gd name="connsiteY105" fmla="*/ 135527 h 1609381"/>
                    <a:gd name="connsiteX106" fmla="*/ 86146 w 1612281"/>
                    <a:gd name="connsiteY106" fmla="*/ 132982 h 1609381"/>
                    <a:gd name="connsiteX107" fmla="*/ 87870 w 1612281"/>
                    <a:gd name="connsiteY107" fmla="*/ 132982 h 1609381"/>
                    <a:gd name="connsiteX108" fmla="*/ 87870 w 1612281"/>
                    <a:gd name="connsiteY108" fmla="*/ 132107 h 1609381"/>
                    <a:gd name="connsiteX109" fmla="*/ 89568 w 1612281"/>
                    <a:gd name="connsiteY109" fmla="*/ 132982 h 1609381"/>
                    <a:gd name="connsiteX110" fmla="*/ 92115 w 1612281"/>
                    <a:gd name="connsiteY110" fmla="*/ 133830 h 1609381"/>
                    <a:gd name="connsiteX111" fmla="*/ 92991 w 1612281"/>
                    <a:gd name="connsiteY111" fmla="*/ 135527 h 1609381"/>
                    <a:gd name="connsiteX112" fmla="*/ 92991 w 1612281"/>
                    <a:gd name="connsiteY112" fmla="*/ 136375 h 1609381"/>
                    <a:gd name="connsiteX113" fmla="*/ 92991 w 1612281"/>
                    <a:gd name="connsiteY113" fmla="*/ 138099 h 1609381"/>
                    <a:gd name="connsiteX114" fmla="*/ 93840 w 1612281"/>
                    <a:gd name="connsiteY114" fmla="*/ 139795 h 1609381"/>
                    <a:gd name="connsiteX115" fmla="*/ 93840 w 1612281"/>
                    <a:gd name="connsiteY115" fmla="*/ 140644 h 1609381"/>
                    <a:gd name="connsiteX116" fmla="*/ 96387 w 1612281"/>
                    <a:gd name="connsiteY116" fmla="*/ 141492 h 1609381"/>
                    <a:gd name="connsiteX117" fmla="*/ 98085 w 1612281"/>
                    <a:gd name="connsiteY117" fmla="*/ 141492 h 1609381"/>
                    <a:gd name="connsiteX118" fmla="*/ 99809 w 1612281"/>
                    <a:gd name="connsiteY118" fmla="*/ 139795 h 1609381"/>
                    <a:gd name="connsiteX119" fmla="*/ 101507 w 1612281"/>
                    <a:gd name="connsiteY119" fmla="*/ 139795 h 1609381"/>
                    <a:gd name="connsiteX120" fmla="*/ 101507 w 1612281"/>
                    <a:gd name="connsiteY120" fmla="*/ 140644 h 1609381"/>
                    <a:gd name="connsiteX121" fmla="*/ 104054 w 1612281"/>
                    <a:gd name="connsiteY121" fmla="*/ 140644 h 1609381"/>
                    <a:gd name="connsiteX122" fmla="*/ 104054 w 1612281"/>
                    <a:gd name="connsiteY122" fmla="*/ 138947 h 1609381"/>
                    <a:gd name="connsiteX123" fmla="*/ 104930 w 1612281"/>
                    <a:gd name="connsiteY123" fmla="*/ 138099 h 1609381"/>
                    <a:gd name="connsiteX124" fmla="*/ 107477 w 1612281"/>
                    <a:gd name="connsiteY124" fmla="*/ 138947 h 1609381"/>
                    <a:gd name="connsiteX125" fmla="*/ 109175 w 1612281"/>
                    <a:gd name="connsiteY125" fmla="*/ 140644 h 1609381"/>
                    <a:gd name="connsiteX126" fmla="*/ 109175 w 1612281"/>
                    <a:gd name="connsiteY126" fmla="*/ 139795 h 1609381"/>
                    <a:gd name="connsiteX127" fmla="*/ 111748 w 1612281"/>
                    <a:gd name="connsiteY127" fmla="*/ 141492 h 1609381"/>
                    <a:gd name="connsiteX128" fmla="*/ 111748 w 1612281"/>
                    <a:gd name="connsiteY128" fmla="*/ 139795 h 1609381"/>
                    <a:gd name="connsiteX129" fmla="*/ 112597 w 1612281"/>
                    <a:gd name="connsiteY129" fmla="*/ 138947 h 1609381"/>
                    <a:gd name="connsiteX130" fmla="*/ 112597 w 1612281"/>
                    <a:gd name="connsiteY130" fmla="*/ 138099 h 1609381"/>
                    <a:gd name="connsiteX131" fmla="*/ 114295 w 1612281"/>
                    <a:gd name="connsiteY131" fmla="*/ 135527 h 1609381"/>
                    <a:gd name="connsiteX132" fmla="*/ 113446 w 1612281"/>
                    <a:gd name="connsiteY132" fmla="*/ 134679 h 1609381"/>
                    <a:gd name="connsiteX133" fmla="*/ 114295 w 1612281"/>
                    <a:gd name="connsiteY133" fmla="*/ 133830 h 1609381"/>
                    <a:gd name="connsiteX134" fmla="*/ 113446 w 1612281"/>
                    <a:gd name="connsiteY134" fmla="*/ 132982 h 1609381"/>
                    <a:gd name="connsiteX135" fmla="*/ 114295 w 1612281"/>
                    <a:gd name="connsiteY135" fmla="*/ 132982 h 1609381"/>
                    <a:gd name="connsiteX136" fmla="*/ 115171 w 1612281"/>
                    <a:gd name="connsiteY136" fmla="*/ 132107 h 1609381"/>
                    <a:gd name="connsiteX137" fmla="*/ 114295 w 1612281"/>
                    <a:gd name="connsiteY137" fmla="*/ 130410 h 1609381"/>
                    <a:gd name="connsiteX138" fmla="*/ 115171 w 1612281"/>
                    <a:gd name="connsiteY138" fmla="*/ 128713 h 1609381"/>
                    <a:gd name="connsiteX139" fmla="*/ 114295 w 1612281"/>
                    <a:gd name="connsiteY139" fmla="*/ 126142 h 1609381"/>
                    <a:gd name="connsiteX140" fmla="*/ 115171 w 1612281"/>
                    <a:gd name="connsiteY140" fmla="*/ 126142 h 1609381"/>
                    <a:gd name="connsiteX141" fmla="*/ 115171 w 1612281"/>
                    <a:gd name="connsiteY141" fmla="*/ 124445 h 1609381"/>
                    <a:gd name="connsiteX142" fmla="*/ 111748 w 1612281"/>
                    <a:gd name="connsiteY142" fmla="*/ 122748 h 1609381"/>
                    <a:gd name="connsiteX143" fmla="*/ 112597 w 1612281"/>
                    <a:gd name="connsiteY143" fmla="*/ 121900 h 1609381"/>
                    <a:gd name="connsiteX144" fmla="*/ 113446 w 1612281"/>
                    <a:gd name="connsiteY144" fmla="*/ 121900 h 1609381"/>
                    <a:gd name="connsiteX145" fmla="*/ 113446 w 1612281"/>
                    <a:gd name="connsiteY145" fmla="*/ 121025 h 1609381"/>
                    <a:gd name="connsiteX146" fmla="*/ 115171 w 1612281"/>
                    <a:gd name="connsiteY146" fmla="*/ 121025 h 1609381"/>
                    <a:gd name="connsiteX147" fmla="*/ 116020 w 1612281"/>
                    <a:gd name="connsiteY147" fmla="*/ 121900 h 1609381"/>
                    <a:gd name="connsiteX148" fmla="*/ 116869 w 1612281"/>
                    <a:gd name="connsiteY148" fmla="*/ 121025 h 1609381"/>
                    <a:gd name="connsiteX149" fmla="*/ 117718 w 1612281"/>
                    <a:gd name="connsiteY149" fmla="*/ 121900 h 1609381"/>
                    <a:gd name="connsiteX150" fmla="*/ 118567 w 1612281"/>
                    <a:gd name="connsiteY150" fmla="*/ 122748 h 1609381"/>
                    <a:gd name="connsiteX151" fmla="*/ 121989 w 1612281"/>
                    <a:gd name="connsiteY151" fmla="*/ 122748 h 1609381"/>
                    <a:gd name="connsiteX152" fmla="*/ 123687 w 1612281"/>
                    <a:gd name="connsiteY152" fmla="*/ 122748 h 1609381"/>
                    <a:gd name="connsiteX153" fmla="*/ 124536 w 1612281"/>
                    <a:gd name="connsiteY153" fmla="*/ 121025 h 1609381"/>
                    <a:gd name="connsiteX154" fmla="*/ 124536 w 1612281"/>
                    <a:gd name="connsiteY154" fmla="*/ 120177 h 1609381"/>
                    <a:gd name="connsiteX155" fmla="*/ 125385 w 1612281"/>
                    <a:gd name="connsiteY155" fmla="*/ 119328 h 1609381"/>
                    <a:gd name="connsiteX156" fmla="*/ 126234 w 1612281"/>
                    <a:gd name="connsiteY156" fmla="*/ 119328 h 1609381"/>
                    <a:gd name="connsiteX157" fmla="*/ 127109 w 1612281"/>
                    <a:gd name="connsiteY157" fmla="*/ 119328 h 1609381"/>
                    <a:gd name="connsiteX158" fmla="*/ 127958 w 1612281"/>
                    <a:gd name="connsiteY158" fmla="*/ 119328 h 1609381"/>
                    <a:gd name="connsiteX159" fmla="*/ 127958 w 1612281"/>
                    <a:gd name="connsiteY159" fmla="*/ 118480 h 1609381"/>
                    <a:gd name="connsiteX160" fmla="*/ 131354 w 1612281"/>
                    <a:gd name="connsiteY160" fmla="*/ 120177 h 1609381"/>
                    <a:gd name="connsiteX161" fmla="*/ 131354 w 1612281"/>
                    <a:gd name="connsiteY161" fmla="*/ 118480 h 1609381"/>
                    <a:gd name="connsiteX162" fmla="*/ 132230 w 1612281"/>
                    <a:gd name="connsiteY162" fmla="*/ 116783 h 1609381"/>
                    <a:gd name="connsiteX163" fmla="*/ 132230 w 1612281"/>
                    <a:gd name="connsiteY163" fmla="*/ 117632 h 1609381"/>
                    <a:gd name="connsiteX164" fmla="*/ 133079 w 1612281"/>
                    <a:gd name="connsiteY164" fmla="*/ 117632 h 1609381"/>
                    <a:gd name="connsiteX165" fmla="*/ 134777 w 1612281"/>
                    <a:gd name="connsiteY165" fmla="*/ 117632 h 1609381"/>
                    <a:gd name="connsiteX166" fmla="*/ 136475 w 1612281"/>
                    <a:gd name="connsiteY166" fmla="*/ 116783 h 1609381"/>
                    <a:gd name="connsiteX167" fmla="*/ 137350 w 1612281"/>
                    <a:gd name="connsiteY167" fmla="*/ 117632 h 1609381"/>
                    <a:gd name="connsiteX168" fmla="*/ 138199 w 1612281"/>
                    <a:gd name="connsiteY168" fmla="*/ 116783 h 1609381"/>
                    <a:gd name="connsiteX169" fmla="*/ 137350 w 1612281"/>
                    <a:gd name="connsiteY169" fmla="*/ 115060 h 1609381"/>
                    <a:gd name="connsiteX170" fmla="*/ 138199 w 1612281"/>
                    <a:gd name="connsiteY170" fmla="*/ 115060 h 1609381"/>
                    <a:gd name="connsiteX171" fmla="*/ 138199 w 1612281"/>
                    <a:gd name="connsiteY171" fmla="*/ 112515 h 1609381"/>
                    <a:gd name="connsiteX172" fmla="*/ 139897 w 1612281"/>
                    <a:gd name="connsiteY172" fmla="*/ 113363 h 1609381"/>
                    <a:gd name="connsiteX173" fmla="*/ 140746 w 1612281"/>
                    <a:gd name="connsiteY173" fmla="*/ 111667 h 1609381"/>
                    <a:gd name="connsiteX174" fmla="*/ 141595 w 1612281"/>
                    <a:gd name="connsiteY174" fmla="*/ 112515 h 1609381"/>
                    <a:gd name="connsiteX175" fmla="*/ 142444 w 1612281"/>
                    <a:gd name="connsiteY175" fmla="*/ 112515 h 1609381"/>
                    <a:gd name="connsiteX176" fmla="*/ 142444 w 1612281"/>
                    <a:gd name="connsiteY176" fmla="*/ 113363 h 1609381"/>
                    <a:gd name="connsiteX177" fmla="*/ 144169 w 1612281"/>
                    <a:gd name="connsiteY177" fmla="*/ 112515 h 1609381"/>
                    <a:gd name="connsiteX178" fmla="*/ 145867 w 1612281"/>
                    <a:gd name="connsiteY178" fmla="*/ 113363 h 1609381"/>
                    <a:gd name="connsiteX179" fmla="*/ 147565 w 1612281"/>
                    <a:gd name="connsiteY179" fmla="*/ 112515 h 1609381"/>
                    <a:gd name="connsiteX180" fmla="*/ 148414 w 1612281"/>
                    <a:gd name="connsiteY180" fmla="*/ 113363 h 1609381"/>
                    <a:gd name="connsiteX181" fmla="*/ 147565 w 1612281"/>
                    <a:gd name="connsiteY181" fmla="*/ 113363 h 1609381"/>
                    <a:gd name="connsiteX182" fmla="*/ 149289 w 1612281"/>
                    <a:gd name="connsiteY182" fmla="*/ 113363 h 1609381"/>
                    <a:gd name="connsiteX183" fmla="*/ 148414 w 1612281"/>
                    <a:gd name="connsiteY183" fmla="*/ 111667 h 1609381"/>
                    <a:gd name="connsiteX184" fmla="*/ 149289 w 1612281"/>
                    <a:gd name="connsiteY184" fmla="*/ 111667 h 1609381"/>
                    <a:gd name="connsiteX185" fmla="*/ 150138 w 1612281"/>
                    <a:gd name="connsiteY185" fmla="*/ 113363 h 1609381"/>
                    <a:gd name="connsiteX186" fmla="*/ 150138 w 1612281"/>
                    <a:gd name="connsiteY186" fmla="*/ 114212 h 1609381"/>
                    <a:gd name="connsiteX187" fmla="*/ 151836 w 1612281"/>
                    <a:gd name="connsiteY187" fmla="*/ 115060 h 1609381"/>
                    <a:gd name="connsiteX188" fmla="*/ 153534 w 1612281"/>
                    <a:gd name="connsiteY188" fmla="*/ 115060 h 1609381"/>
                    <a:gd name="connsiteX189" fmla="*/ 153534 w 1612281"/>
                    <a:gd name="connsiteY189" fmla="*/ 114212 h 1609381"/>
                    <a:gd name="connsiteX190" fmla="*/ 154410 w 1612281"/>
                    <a:gd name="connsiteY190" fmla="*/ 115935 h 1609381"/>
                    <a:gd name="connsiteX191" fmla="*/ 155259 w 1612281"/>
                    <a:gd name="connsiteY191" fmla="*/ 116783 h 1609381"/>
                    <a:gd name="connsiteX192" fmla="*/ 156108 w 1612281"/>
                    <a:gd name="connsiteY192" fmla="*/ 116783 h 1609381"/>
                    <a:gd name="connsiteX193" fmla="*/ 156108 w 1612281"/>
                    <a:gd name="connsiteY193" fmla="*/ 117632 h 1609381"/>
                    <a:gd name="connsiteX194" fmla="*/ 158655 w 1612281"/>
                    <a:gd name="connsiteY194" fmla="*/ 116783 h 1609381"/>
                    <a:gd name="connsiteX195" fmla="*/ 158655 w 1612281"/>
                    <a:gd name="connsiteY195" fmla="*/ 115935 h 1609381"/>
                    <a:gd name="connsiteX196" fmla="*/ 160379 w 1612281"/>
                    <a:gd name="connsiteY196" fmla="*/ 115935 h 1609381"/>
                    <a:gd name="connsiteX197" fmla="*/ 162077 w 1612281"/>
                    <a:gd name="connsiteY197" fmla="*/ 116783 h 1609381"/>
                    <a:gd name="connsiteX198" fmla="*/ 162926 w 1612281"/>
                    <a:gd name="connsiteY198" fmla="*/ 115935 h 1609381"/>
                    <a:gd name="connsiteX199" fmla="*/ 164624 w 1612281"/>
                    <a:gd name="connsiteY199" fmla="*/ 115060 h 1609381"/>
                    <a:gd name="connsiteX200" fmla="*/ 165500 w 1612281"/>
                    <a:gd name="connsiteY200" fmla="*/ 115060 h 1609381"/>
                    <a:gd name="connsiteX201" fmla="*/ 165500 w 1612281"/>
                    <a:gd name="connsiteY201" fmla="*/ 116783 h 1609381"/>
                    <a:gd name="connsiteX202" fmla="*/ 166349 w 1612281"/>
                    <a:gd name="connsiteY202" fmla="*/ 116783 h 1609381"/>
                    <a:gd name="connsiteX203" fmla="*/ 167198 w 1612281"/>
                    <a:gd name="connsiteY203" fmla="*/ 115935 h 1609381"/>
                    <a:gd name="connsiteX204" fmla="*/ 168896 w 1612281"/>
                    <a:gd name="connsiteY204" fmla="*/ 116783 h 1609381"/>
                    <a:gd name="connsiteX205" fmla="*/ 168896 w 1612281"/>
                    <a:gd name="connsiteY205" fmla="*/ 115935 h 1609381"/>
                    <a:gd name="connsiteX206" fmla="*/ 170594 w 1612281"/>
                    <a:gd name="connsiteY206" fmla="*/ 115935 h 1609381"/>
                    <a:gd name="connsiteX207" fmla="*/ 170594 w 1612281"/>
                    <a:gd name="connsiteY207" fmla="*/ 114212 h 1609381"/>
                    <a:gd name="connsiteX208" fmla="*/ 169745 w 1612281"/>
                    <a:gd name="connsiteY208" fmla="*/ 113363 h 1609381"/>
                    <a:gd name="connsiteX209" fmla="*/ 171469 w 1612281"/>
                    <a:gd name="connsiteY209" fmla="*/ 112515 h 1609381"/>
                    <a:gd name="connsiteX210" fmla="*/ 172318 w 1612281"/>
                    <a:gd name="connsiteY210" fmla="*/ 111667 h 1609381"/>
                    <a:gd name="connsiteX211" fmla="*/ 173167 w 1612281"/>
                    <a:gd name="connsiteY211" fmla="*/ 112515 h 1609381"/>
                    <a:gd name="connsiteX212" fmla="*/ 173167 w 1612281"/>
                    <a:gd name="connsiteY212" fmla="*/ 111667 h 1609381"/>
                    <a:gd name="connsiteX213" fmla="*/ 173167 w 1612281"/>
                    <a:gd name="connsiteY213" fmla="*/ 109970 h 1609381"/>
                    <a:gd name="connsiteX214" fmla="*/ 174016 w 1612281"/>
                    <a:gd name="connsiteY214" fmla="*/ 108247 h 1609381"/>
                    <a:gd name="connsiteX215" fmla="*/ 174865 w 1612281"/>
                    <a:gd name="connsiteY215" fmla="*/ 108247 h 1609381"/>
                    <a:gd name="connsiteX216" fmla="*/ 175714 w 1612281"/>
                    <a:gd name="connsiteY216" fmla="*/ 107398 h 1609381"/>
                    <a:gd name="connsiteX217" fmla="*/ 174865 w 1612281"/>
                    <a:gd name="connsiteY217" fmla="*/ 104853 h 1609381"/>
                    <a:gd name="connsiteX218" fmla="*/ 175714 w 1612281"/>
                    <a:gd name="connsiteY218" fmla="*/ 103978 h 1609381"/>
                    <a:gd name="connsiteX219" fmla="*/ 176590 w 1612281"/>
                    <a:gd name="connsiteY219" fmla="*/ 103978 h 1609381"/>
                    <a:gd name="connsiteX220" fmla="*/ 177439 w 1612281"/>
                    <a:gd name="connsiteY220" fmla="*/ 103130 h 1609381"/>
                    <a:gd name="connsiteX221" fmla="*/ 178288 w 1612281"/>
                    <a:gd name="connsiteY221" fmla="*/ 103130 h 1609381"/>
                    <a:gd name="connsiteX222" fmla="*/ 181710 w 1612281"/>
                    <a:gd name="connsiteY222" fmla="*/ 102281 h 1609381"/>
                    <a:gd name="connsiteX223" fmla="*/ 181710 w 1612281"/>
                    <a:gd name="connsiteY223" fmla="*/ 101433 h 1609381"/>
                    <a:gd name="connsiteX224" fmla="*/ 182559 w 1612281"/>
                    <a:gd name="connsiteY224" fmla="*/ 99736 h 1609381"/>
                    <a:gd name="connsiteX225" fmla="*/ 183408 w 1612281"/>
                    <a:gd name="connsiteY225" fmla="*/ 98861 h 1609381"/>
                    <a:gd name="connsiteX226" fmla="*/ 182559 w 1612281"/>
                    <a:gd name="connsiteY226" fmla="*/ 97165 h 1609381"/>
                    <a:gd name="connsiteX227" fmla="*/ 184257 w 1612281"/>
                    <a:gd name="connsiteY227" fmla="*/ 95468 h 1609381"/>
                    <a:gd name="connsiteX228" fmla="*/ 183408 w 1612281"/>
                    <a:gd name="connsiteY228" fmla="*/ 93771 h 1609381"/>
                    <a:gd name="connsiteX229" fmla="*/ 184257 w 1612281"/>
                    <a:gd name="connsiteY229" fmla="*/ 92896 h 1609381"/>
                    <a:gd name="connsiteX230" fmla="*/ 183408 w 1612281"/>
                    <a:gd name="connsiteY230" fmla="*/ 92048 h 1609381"/>
                    <a:gd name="connsiteX231" fmla="*/ 183408 w 1612281"/>
                    <a:gd name="connsiteY231" fmla="*/ 91200 h 1609381"/>
                    <a:gd name="connsiteX232" fmla="*/ 183408 w 1612281"/>
                    <a:gd name="connsiteY232" fmla="*/ 88655 h 1609381"/>
                    <a:gd name="connsiteX233" fmla="*/ 184257 w 1612281"/>
                    <a:gd name="connsiteY233" fmla="*/ 88655 h 1609381"/>
                    <a:gd name="connsiteX234" fmla="*/ 187679 w 1612281"/>
                    <a:gd name="connsiteY234" fmla="*/ 87806 h 1609381"/>
                    <a:gd name="connsiteX235" fmla="*/ 187679 w 1612281"/>
                    <a:gd name="connsiteY235" fmla="*/ 86931 h 1609381"/>
                    <a:gd name="connsiteX236" fmla="*/ 189377 w 1612281"/>
                    <a:gd name="connsiteY236" fmla="*/ 86083 h 1609381"/>
                    <a:gd name="connsiteX237" fmla="*/ 191075 w 1612281"/>
                    <a:gd name="connsiteY237" fmla="*/ 86931 h 1609381"/>
                    <a:gd name="connsiteX238" fmla="*/ 191924 w 1612281"/>
                    <a:gd name="connsiteY238" fmla="*/ 86931 h 1609381"/>
                    <a:gd name="connsiteX239" fmla="*/ 193649 w 1612281"/>
                    <a:gd name="connsiteY239" fmla="*/ 84386 h 1609381"/>
                    <a:gd name="connsiteX240" fmla="*/ 193649 w 1612281"/>
                    <a:gd name="connsiteY240" fmla="*/ 83538 h 1609381"/>
                    <a:gd name="connsiteX241" fmla="*/ 191924 w 1612281"/>
                    <a:gd name="connsiteY241" fmla="*/ 82689 h 1609381"/>
                    <a:gd name="connsiteX242" fmla="*/ 193649 w 1612281"/>
                    <a:gd name="connsiteY242" fmla="*/ 81815 h 1609381"/>
                    <a:gd name="connsiteX243" fmla="*/ 193649 w 1612281"/>
                    <a:gd name="connsiteY243" fmla="*/ 80966 h 1609381"/>
                    <a:gd name="connsiteX244" fmla="*/ 194498 w 1612281"/>
                    <a:gd name="connsiteY244" fmla="*/ 79269 h 1609381"/>
                    <a:gd name="connsiteX245" fmla="*/ 195347 w 1612281"/>
                    <a:gd name="connsiteY245" fmla="*/ 80118 h 1609381"/>
                    <a:gd name="connsiteX246" fmla="*/ 197045 w 1612281"/>
                    <a:gd name="connsiteY246" fmla="*/ 79269 h 1609381"/>
                    <a:gd name="connsiteX247" fmla="*/ 198769 w 1612281"/>
                    <a:gd name="connsiteY247" fmla="*/ 80118 h 1609381"/>
                    <a:gd name="connsiteX248" fmla="*/ 199618 w 1612281"/>
                    <a:gd name="connsiteY248" fmla="*/ 77573 h 1609381"/>
                    <a:gd name="connsiteX249" fmla="*/ 203014 w 1612281"/>
                    <a:gd name="connsiteY249" fmla="*/ 79269 h 1609381"/>
                    <a:gd name="connsiteX250" fmla="*/ 204739 w 1612281"/>
                    <a:gd name="connsiteY250" fmla="*/ 79269 h 1609381"/>
                    <a:gd name="connsiteX251" fmla="*/ 203863 w 1612281"/>
                    <a:gd name="connsiteY251" fmla="*/ 80118 h 1609381"/>
                    <a:gd name="connsiteX252" fmla="*/ 205588 w 1612281"/>
                    <a:gd name="connsiteY252" fmla="*/ 81815 h 1609381"/>
                    <a:gd name="connsiteX253" fmla="*/ 206437 w 1612281"/>
                    <a:gd name="connsiteY253" fmla="*/ 83538 h 1609381"/>
                    <a:gd name="connsiteX254" fmla="*/ 207286 w 1612281"/>
                    <a:gd name="connsiteY254" fmla="*/ 83538 h 1609381"/>
                    <a:gd name="connsiteX255" fmla="*/ 208135 w 1612281"/>
                    <a:gd name="connsiteY255" fmla="*/ 84386 h 1609381"/>
                    <a:gd name="connsiteX256" fmla="*/ 208984 w 1612281"/>
                    <a:gd name="connsiteY256" fmla="*/ 85235 h 1609381"/>
                    <a:gd name="connsiteX257" fmla="*/ 208984 w 1612281"/>
                    <a:gd name="connsiteY257" fmla="*/ 82689 h 1609381"/>
                    <a:gd name="connsiteX258" fmla="*/ 211557 w 1612281"/>
                    <a:gd name="connsiteY258" fmla="*/ 81815 h 1609381"/>
                    <a:gd name="connsiteX259" fmla="*/ 213255 w 1612281"/>
                    <a:gd name="connsiteY259" fmla="*/ 79269 h 1609381"/>
                    <a:gd name="connsiteX260" fmla="*/ 214953 w 1612281"/>
                    <a:gd name="connsiteY260" fmla="*/ 79269 h 1609381"/>
                    <a:gd name="connsiteX261" fmla="*/ 215829 w 1612281"/>
                    <a:gd name="connsiteY261" fmla="*/ 78421 h 1609381"/>
                    <a:gd name="connsiteX262" fmla="*/ 216678 w 1612281"/>
                    <a:gd name="connsiteY262" fmla="*/ 77573 h 1609381"/>
                    <a:gd name="connsiteX263" fmla="*/ 219225 w 1612281"/>
                    <a:gd name="connsiteY263" fmla="*/ 78421 h 1609381"/>
                    <a:gd name="connsiteX264" fmla="*/ 220074 w 1612281"/>
                    <a:gd name="connsiteY264" fmla="*/ 76698 h 1609381"/>
                    <a:gd name="connsiteX265" fmla="*/ 223496 w 1612281"/>
                    <a:gd name="connsiteY265" fmla="*/ 75849 h 1609381"/>
                    <a:gd name="connsiteX266" fmla="*/ 223496 w 1612281"/>
                    <a:gd name="connsiteY266" fmla="*/ 75001 h 1609381"/>
                    <a:gd name="connsiteX267" fmla="*/ 223496 w 1612281"/>
                    <a:gd name="connsiteY267" fmla="*/ 73304 h 1609381"/>
                    <a:gd name="connsiteX268" fmla="*/ 224345 w 1612281"/>
                    <a:gd name="connsiteY268" fmla="*/ 73304 h 1609381"/>
                    <a:gd name="connsiteX269" fmla="*/ 226043 w 1612281"/>
                    <a:gd name="connsiteY269" fmla="*/ 74153 h 1609381"/>
                    <a:gd name="connsiteX270" fmla="*/ 226919 w 1612281"/>
                    <a:gd name="connsiteY270" fmla="*/ 73304 h 1609381"/>
                    <a:gd name="connsiteX271" fmla="*/ 227768 w 1612281"/>
                    <a:gd name="connsiteY271" fmla="*/ 74153 h 1609381"/>
                    <a:gd name="connsiteX272" fmla="*/ 227768 w 1612281"/>
                    <a:gd name="connsiteY272" fmla="*/ 75849 h 1609381"/>
                    <a:gd name="connsiteX273" fmla="*/ 228617 w 1612281"/>
                    <a:gd name="connsiteY273" fmla="*/ 76698 h 1609381"/>
                    <a:gd name="connsiteX274" fmla="*/ 229466 w 1612281"/>
                    <a:gd name="connsiteY274" fmla="*/ 77573 h 1609381"/>
                    <a:gd name="connsiteX275" fmla="*/ 229466 w 1612281"/>
                    <a:gd name="connsiteY275" fmla="*/ 80966 h 1609381"/>
                    <a:gd name="connsiteX276" fmla="*/ 230315 w 1612281"/>
                    <a:gd name="connsiteY276" fmla="*/ 82689 h 1609381"/>
                    <a:gd name="connsiteX277" fmla="*/ 231164 w 1612281"/>
                    <a:gd name="connsiteY277" fmla="*/ 82689 h 1609381"/>
                    <a:gd name="connsiteX278" fmla="*/ 232039 w 1612281"/>
                    <a:gd name="connsiteY278" fmla="*/ 82689 h 1609381"/>
                    <a:gd name="connsiteX279" fmla="*/ 233737 w 1612281"/>
                    <a:gd name="connsiteY279" fmla="*/ 83538 h 1609381"/>
                    <a:gd name="connsiteX280" fmla="*/ 234586 w 1612281"/>
                    <a:gd name="connsiteY280" fmla="*/ 84386 h 1609381"/>
                    <a:gd name="connsiteX281" fmla="*/ 235435 w 1612281"/>
                    <a:gd name="connsiteY281" fmla="*/ 86083 h 1609381"/>
                    <a:gd name="connsiteX282" fmla="*/ 236284 w 1612281"/>
                    <a:gd name="connsiteY282" fmla="*/ 87806 h 1609381"/>
                    <a:gd name="connsiteX283" fmla="*/ 237133 w 1612281"/>
                    <a:gd name="connsiteY283" fmla="*/ 87806 h 1609381"/>
                    <a:gd name="connsiteX284" fmla="*/ 238009 w 1612281"/>
                    <a:gd name="connsiteY284" fmla="*/ 88655 h 1609381"/>
                    <a:gd name="connsiteX285" fmla="*/ 240556 w 1612281"/>
                    <a:gd name="connsiteY285" fmla="*/ 88655 h 1609381"/>
                    <a:gd name="connsiteX286" fmla="*/ 241405 w 1612281"/>
                    <a:gd name="connsiteY286" fmla="*/ 89503 h 1609381"/>
                    <a:gd name="connsiteX287" fmla="*/ 242254 w 1612281"/>
                    <a:gd name="connsiteY287" fmla="*/ 87806 h 1609381"/>
                    <a:gd name="connsiteX288" fmla="*/ 243129 w 1612281"/>
                    <a:gd name="connsiteY288" fmla="*/ 86931 h 1609381"/>
                    <a:gd name="connsiteX289" fmla="*/ 243978 w 1612281"/>
                    <a:gd name="connsiteY289" fmla="*/ 86931 h 1609381"/>
                    <a:gd name="connsiteX290" fmla="*/ 244827 w 1612281"/>
                    <a:gd name="connsiteY290" fmla="*/ 86931 h 1609381"/>
                    <a:gd name="connsiteX291" fmla="*/ 248223 w 1612281"/>
                    <a:gd name="connsiteY291" fmla="*/ 86083 h 1609381"/>
                    <a:gd name="connsiteX292" fmla="*/ 249947 w 1612281"/>
                    <a:gd name="connsiteY292" fmla="*/ 87806 h 1609381"/>
                    <a:gd name="connsiteX293" fmla="*/ 249947 w 1612281"/>
                    <a:gd name="connsiteY293" fmla="*/ 88655 h 1609381"/>
                    <a:gd name="connsiteX294" fmla="*/ 251645 w 1612281"/>
                    <a:gd name="connsiteY294" fmla="*/ 89503 h 1609381"/>
                    <a:gd name="connsiteX295" fmla="*/ 252494 w 1612281"/>
                    <a:gd name="connsiteY295" fmla="*/ 90351 h 1609381"/>
                    <a:gd name="connsiteX296" fmla="*/ 255068 w 1612281"/>
                    <a:gd name="connsiteY296" fmla="*/ 90351 h 1609381"/>
                    <a:gd name="connsiteX297" fmla="*/ 255917 w 1612281"/>
                    <a:gd name="connsiteY297" fmla="*/ 90351 h 1609381"/>
                    <a:gd name="connsiteX298" fmla="*/ 255917 w 1612281"/>
                    <a:gd name="connsiteY298" fmla="*/ 91200 h 1609381"/>
                    <a:gd name="connsiteX299" fmla="*/ 257615 w 1612281"/>
                    <a:gd name="connsiteY299" fmla="*/ 90351 h 1609381"/>
                    <a:gd name="connsiteX300" fmla="*/ 258464 w 1612281"/>
                    <a:gd name="connsiteY300" fmla="*/ 91200 h 1609381"/>
                    <a:gd name="connsiteX301" fmla="*/ 259313 w 1612281"/>
                    <a:gd name="connsiteY301" fmla="*/ 91200 h 1609381"/>
                    <a:gd name="connsiteX302" fmla="*/ 259313 w 1612281"/>
                    <a:gd name="connsiteY302" fmla="*/ 92048 h 1609381"/>
                    <a:gd name="connsiteX303" fmla="*/ 260188 w 1612281"/>
                    <a:gd name="connsiteY303" fmla="*/ 92048 h 1609381"/>
                    <a:gd name="connsiteX304" fmla="*/ 261037 w 1612281"/>
                    <a:gd name="connsiteY304" fmla="*/ 92896 h 1609381"/>
                    <a:gd name="connsiteX305" fmla="*/ 261886 w 1612281"/>
                    <a:gd name="connsiteY305" fmla="*/ 92896 h 1609381"/>
                    <a:gd name="connsiteX306" fmla="*/ 263584 w 1612281"/>
                    <a:gd name="connsiteY306" fmla="*/ 93771 h 1609381"/>
                    <a:gd name="connsiteX307" fmla="*/ 262735 w 1612281"/>
                    <a:gd name="connsiteY307" fmla="*/ 93771 h 1609381"/>
                    <a:gd name="connsiteX308" fmla="*/ 263584 w 1612281"/>
                    <a:gd name="connsiteY308" fmla="*/ 94620 h 1609381"/>
                    <a:gd name="connsiteX309" fmla="*/ 263584 w 1612281"/>
                    <a:gd name="connsiteY309" fmla="*/ 95468 h 1609381"/>
                    <a:gd name="connsiteX310" fmla="*/ 264433 w 1612281"/>
                    <a:gd name="connsiteY310" fmla="*/ 96316 h 1609381"/>
                    <a:gd name="connsiteX311" fmla="*/ 264433 w 1612281"/>
                    <a:gd name="connsiteY311" fmla="*/ 95468 h 1609381"/>
                    <a:gd name="connsiteX312" fmla="*/ 264433 w 1612281"/>
                    <a:gd name="connsiteY312" fmla="*/ 94620 h 1609381"/>
                    <a:gd name="connsiteX313" fmla="*/ 266158 w 1612281"/>
                    <a:gd name="connsiteY313" fmla="*/ 93771 h 1609381"/>
                    <a:gd name="connsiteX314" fmla="*/ 267007 w 1612281"/>
                    <a:gd name="connsiteY314" fmla="*/ 92896 h 1609381"/>
                    <a:gd name="connsiteX315" fmla="*/ 267856 w 1612281"/>
                    <a:gd name="connsiteY315" fmla="*/ 91200 h 1609381"/>
                    <a:gd name="connsiteX316" fmla="*/ 268705 w 1612281"/>
                    <a:gd name="connsiteY316" fmla="*/ 90351 h 1609381"/>
                    <a:gd name="connsiteX317" fmla="*/ 269554 w 1612281"/>
                    <a:gd name="connsiteY317" fmla="*/ 89503 h 1609381"/>
                    <a:gd name="connsiteX318" fmla="*/ 271278 w 1612281"/>
                    <a:gd name="connsiteY318" fmla="*/ 88655 h 1609381"/>
                    <a:gd name="connsiteX319" fmla="*/ 271278 w 1612281"/>
                    <a:gd name="connsiteY319" fmla="*/ 87806 h 1609381"/>
                    <a:gd name="connsiteX320" fmla="*/ 272127 w 1612281"/>
                    <a:gd name="connsiteY320" fmla="*/ 87806 h 1609381"/>
                    <a:gd name="connsiteX321" fmla="*/ 272976 w 1612281"/>
                    <a:gd name="connsiteY321" fmla="*/ 86083 h 1609381"/>
                    <a:gd name="connsiteX322" fmla="*/ 275523 w 1612281"/>
                    <a:gd name="connsiteY322" fmla="*/ 86931 h 1609381"/>
                    <a:gd name="connsiteX323" fmla="*/ 278097 w 1612281"/>
                    <a:gd name="connsiteY323" fmla="*/ 87806 h 1609381"/>
                    <a:gd name="connsiteX324" fmla="*/ 278097 w 1612281"/>
                    <a:gd name="connsiteY324" fmla="*/ 86931 h 1609381"/>
                    <a:gd name="connsiteX325" fmla="*/ 278946 w 1612281"/>
                    <a:gd name="connsiteY325" fmla="*/ 87806 h 1609381"/>
                    <a:gd name="connsiteX326" fmla="*/ 282368 w 1612281"/>
                    <a:gd name="connsiteY326" fmla="*/ 87806 h 1609381"/>
                    <a:gd name="connsiteX327" fmla="*/ 282368 w 1612281"/>
                    <a:gd name="connsiteY327" fmla="*/ 86083 h 1609381"/>
                    <a:gd name="connsiteX328" fmla="*/ 283217 w 1612281"/>
                    <a:gd name="connsiteY328" fmla="*/ 86083 h 1609381"/>
                    <a:gd name="connsiteX329" fmla="*/ 284915 w 1612281"/>
                    <a:gd name="connsiteY329" fmla="*/ 84386 h 1609381"/>
                    <a:gd name="connsiteX330" fmla="*/ 285764 w 1612281"/>
                    <a:gd name="connsiteY330" fmla="*/ 83538 h 1609381"/>
                    <a:gd name="connsiteX331" fmla="*/ 287489 w 1612281"/>
                    <a:gd name="connsiteY331" fmla="*/ 85235 h 1609381"/>
                    <a:gd name="connsiteX332" fmla="*/ 288338 w 1612281"/>
                    <a:gd name="connsiteY332" fmla="*/ 85235 h 1609381"/>
                    <a:gd name="connsiteX333" fmla="*/ 289187 w 1612281"/>
                    <a:gd name="connsiteY333" fmla="*/ 86083 h 1609381"/>
                    <a:gd name="connsiteX334" fmla="*/ 290885 w 1612281"/>
                    <a:gd name="connsiteY334" fmla="*/ 88655 h 1609381"/>
                    <a:gd name="connsiteX335" fmla="*/ 293458 w 1612281"/>
                    <a:gd name="connsiteY335" fmla="*/ 88655 h 1609381"/>
                    <a:gd name="connsiteX336" fmla="*/ 294307 w 1612281"/>
                    <a:gd name="connsiteY336" fmla="*/ 87806 h 1609381"/>
                    <a:gd name="connsiteX337" fmla="*/ 296005 w 1612281"/>
                    <a:gd name="connsiteY337" fmla="*/ 87806 h 1609381"/>
                    <a:gd name="connsiteX338" fmla="*/ 297703 w 1612281"/>
                    <a:gd name="connsiteY338" fmla="*/ 86931 h 1609381"/>
                    <a:gd name="connsiteX339" fmla="*/ 298552 w 1612281"/>
                    <a:gd name="connsiteY339" fmla="*/ 85235 h 1609381"/>
                    <a:gd name="connsiteX340" fmla="*/ 301126 w 1612281"/>
                    <a:gd name="connsiteY340" fmla="*/ 85235 h 1609381"/>
                    <a:gd name="connsiteX341" fmla="*/ 302824 w 1612281"/>
                    <a:gd name="connsiteY341" fmla="*/ 82689 h 1609381"/>
                    <a:gd name="connsiteX342" fmla="*/ 304548 w 1612281"/>
                    <a:gd name="connsiteY342" fmla="*/ 83538 h 1609381"/>
                    <a:gd name="connsiteX343" fmla="*/ 307095 w 1612281"/>
                    <a:gd name="connsiteY343" fmla="*/ 82689 h 1609381"/>
                    <a:gd name="connsiteX344" fmla="*/ 307944 w 1612281"/>
                    <a:gd name="connsiteY344" fmla="*/ 83538 h 1609381"/>
                    <a:gd name="connsiteX345" fmla="*/ 308793 w 1612281"/>
                    <a:gd name="connsiteY345" fmla="*/ 83538 h 1609381"/>
                    <a:gd name="connsiteX346" fmla="*/ 309669 w 1612281"/>
                    <a:gd name="connsiteY346" fmla="*/ 83538 h 1609381"/>
                    <a:gd name="connsiteX347" fmla="*/ 310518 w 1612281"/>
                    <a:gd name="connsiteY347" fmla="*/ 83538 h 1609381"/>
                    <a:gd name="connsiteX348" fmla="*/ 310518 w 1612281"/>
                    <a:gd name="connsiteY348" fmla="*/ 84386 h 1609381"/>
                    <a:gd name="connsiteX349" fmla="*/ 312215 w 1612281"/>
                    <a:gd name="connsiteY349" fmla="*/ 86083 h 1609381"/>
                    <a:gd name="connsiteX350" fmla="*/ 313064 w 1612281"/>
                    <a:gd name="connsiteY350" fmla="*/ 86083 h 1609381"/>
                    <a:gd name="connsiteX351" fmla="*/ 313913 w 1612281"/>
                    <a:gd name="connsiteY351" fmla="*/ 86931 h 1609381"/>
                    <a:gd name="connsiteX352" fmla="*/ 314762 w 1612281"/>
                    <a:gd name="connsiteY352" fmla="*/ 86931 h 1609381"/>
                    <a:gd name="connsiteX353" fmla="*/ 314762 w 1612281"/>
                    <a:gd name="connsiteY353" fmla="*/ 85235 h 1609381"/>
                    <a:gd name="connsiteX354" fmla="*/ 317336 w 1612281"/>
                    <a:gd name="connsiteY354" fmla="*/ 85235 h 1609381"/>
                    <a:gd name="connsiteX355" fmla="*/ 319034 w 1612281"/>
                    <a:gd name="connsiteY355" fmla="*/ 84386 h 1609381"/>
                    <a:gd name="connsiteX356" fmla="*/ 320732 w 1612281"/>
                    <a:gd name="connsiteY356" fmla="*/ 85235 h 1609381"/>
                    <a:gd name="connsiteX357" fmla="*/ 321607 w 1612281"/>
                    <a:gd name="connsiteY357" fmla="*/ 85235 h 1609381"/>
                    <a:gd name="connsiteX358" fmla="*/ 323305 w 1612281"/>
                    <a:gd name="connsiteY358" fmla="*/ 86931 h 1609381"/>
                    <a:gd name="connsiteX359" fmla="*/ 325003 w 1612281"/>
                    <a:gd name="connsiteY359" fmla="*/ 86931 h 1609381"/>
                    <a:gd name="connsiteX360" fmla="*/ 325852 w 1612281"/>
                    <a:gd name="connsiteY360" fmla="*/ 88655 h 1609381"/>
                    <a:gd name="connsiteX361" fmla="*/ 326728 w 1612281"/>
                    <a:gd name="connsiteY361" fmla="*/ 88655 h 1609381"/>
                    <a:gd name="connsiteX362" fmla="*/ 327577 w 1612281"/>
                    <a:gd name="connsiteY362" fmla="*/ 88655 h 1609381"/>
                    <a:gd name="connsiteX363" fmla="*/ 329275 w 1612281"/>
                    <a:gd name="connsiteY363" fmla="*/ 90351 h 1609381"/>
                    <a:gd name="connsiteX364" fmla="*/ 330973 w 1612281"/>
                    <a:gd name="connsiteY364" fmla="*/ 92048 h 1609381"/>
                    <a:gd name="connsiteX365" fmla="*/ 333546 w 1612281"/>
                    <a:gd name="connsiteY365" fmla="*/ 92896 h 1609381"/>
                    <a:gd name="connsiteX366" fmla="*/ 334395 w 1612281"/>
                    <a:gd name="connsiteY366" fmla="*/ 90351 h 1609381"/>
                    <a:gd name="connsiteX367" fmla="*/ 336942 w 1612281"/>
                    <a:gd name="connsiteY367" fmla="*/ 89503 h 1609381"/>
                    <a:gd name="connsiteX368" fmla="*/ 337818 w 1612281"/>
                    <a:gd name="connsiteY368" fmla="*/ 90351 h 1609381"/>
                    <a:gd name="connsiteX369" fmla="*/ 338667 w 1612281"/>
                    <a:gd name="connsiteY369" fmla="*/ 90351 h 1609381"/>
                    <a:gd name="connsiteX370" fmla="*/ 341214 w 1612281"/>
                    <a:gd name="connsiteY370" fmla="*/ 90351 h 1609381"/>
                    <a:gd name="connsiteX371" fmla="*/ 342063 w 1612281"/>
                    <a:gd name="connsiteY371" fmla="*/ 89503 h 1609381"/>
                    <a:gd name="connsiteX372" fmla="*/ 342912 w 1612281"/>
                    <a:gd name="connsiteY372" fmla="*/ 91200 h 1609381"/>
                    <a:gd name="connsiteX373" fmla="*/ 343787 w 1612281"/>
                    <a:gd name="connsiteY373" fmla="*/ 91200 h 1609381"/>
                    <a:gd name="connsiteX374" fmla="*/ 344636 w 1612281"/>
                    <a:gd name="connsiteY374" fmla="*/ 91200 h 1609381"/>
                    <a:gd name="connsiteX375" fmla="*/ 346334 w 1612281"/>
                    <a:gd name="connsiteY375" fmla="*/ 92896 h 1609381"/>
                    <a:gd name="connsiteX376" fmla="*/ 347183 w 1612281"/>
                    <a:gd name="connsiteY376" fmla="*/ 93771 h 1609381"/>
                    <a:gd name="connsiteX377" fmla="*/ 347183 w 1612281"/>
                    <a:gd name="connsiteY377" fmla="*/ 95468 h 1609381"/>
                    <a:gd name="connsiteX378" fmla="*/ 348881 w 1612281"/>
                    <a:gd name="connsiteY378" fmla="*/ 95468 h 1609381"/>
                    <a:gd name="connsiteX379" fmla="*/ 348881 w 1612281"/>
                    <a:gd name="connsiteY379" fmla="*/ 96316 h 1609381"/>
                    <a:gd name="connsiteX380" fmla="*/ 349757 w 1612281"/>
                    <a:gd name="connsiteY380" fmla="*/ 95468 h 1609381"/>
                    <a:gd name="connsiteX381" fmla="*/ 351455 w 1612281"/>
                    <a:gd name="connsiteY381" fmla="*/ 96316 h 1609381"/>
                    <a:gd name="connsiteX382" fmla="*/ 352304 w 1612281"/>
                    <a:gd name="connsiteY382" fmla="*/ 95468 h 1609381"/>
                    <a:gd name="connsiteX383" fmla="*/ 353153 w 1612281"/>
                    <a:gd name="connsiteY383" fmla="*/ 95468 h 1609381"/>
                    <a:gd name="connsiteX384" fmla="*/ 353153 w 1612281"/>
                    <a:gd name="connsiteY384" fmla="*/ 97165 h 1609381"/>
                    <a:gd name="connsiteX385" fmla="*/ 354002 w 1612281"/>
                    <a:gd name="connsiteY385" fmla="*/ 97165 h 1609381"/>
                    <a:gd name="connsiteX386" fmla="*/ 354002 w 1612281"/>
                    <a:gd name="connsiteY386" fmla="*/ 96316 h 1609381"/>
                    <a:gd name="connsiteX387" fmla="*/ 355726 w 1612281"/>
                    <a:gd name="connsiteY387" fmla="*/ 96316 h 1609381"/>
                    <a:gd name="connsiteX388" fmla="*/ 357424 w 1612281"/>
                    <a:gd name="connsiteY388" fmla="*/ 96316 h 1609381"/>
                    <a:gd name="connsiteX389" fmla="*/ 358273 w 1612281"/>
                    <a:gd name="connsiteY389" fmla="*/ 96316 h 1609381"/>
                    <a:gd name="connsiteX390" fmla="*/ 359122 w 1612281"/>
                    <a:gd name="connsiteY390" fmla="*/ 96316 h 1609381"/>
                    <a:gd name="connsiteX391" fmla="*/ 359998 w 1612281"/>
                    <a:gd name="connsiteY391" fmla="*/ 97165 h 1609381"/>
                    <a:gd name="connsiteX392" fmla="*/ 360847 w 1612281"/>
                    <a:gd name="connsiteY392" fmla="*/ 97165 h 1609381"/>
                    <a:gd name="connsiteX393" fmla="*/ 364243 w 1612281"/>
                    <a:gd name="connsiteY393" fmla="*/ 98861 h 1609381"/>
                    <a:gd name="connsiteX394" fmla="*/ 364243 w 1612281"/>
                    <a:gd name="connsiteY394" fmla="*/ 98013 h 1609381"/>
                    <a:gd name="connsiteX395" fmla="*/ 365967 w 1612281"/>
                    <a:gd name="connsiteY395" fmla="*/ 98013 h 1609381"/>
                    <a:gd name="connsiteX396" fmla="*/ 366816 w 1612281"/>
                    <a:gd name="connsiteY396" fmla="*/ 97165 h 1609381"/>
                    <a:gd name="connsiteX397" fmla="*/ 367665 w 1612281"/>
                    <a:gd name="connsiteY397" fmla="*/ 96316 h 1609381"/>
                    <a:gd name="connsiteX398" fmla="*/ 369363 w 1612281"/>
                    <a:gd name="connsiteY398" fmla="*/ 97165 h 1609381"/>
                    <a:gd name="connsiteX399" fmla="*/ 371937 w 1612281"/>
                    <a:gd name="connsiteY399" fmla="*/ 93771 h 1609381"/>
                    <a:gd name="connsiteX400" fmla="*/ 374483 w 1612281"/>
                    <a:gd name="connsiteY400" fmla="*/ 92048 h 1609381"/>
                    <a:gd name="connsiteX401" fmla="*/ 376181 w 1612281"/>
                    <a:gd name="connsiteY401" fmla="*/ 91200 h 1609381"/>
                    <a:gd name="connsiteX402" fmla="*/ 376181 w 1612281"/>
                    <a:gd name="connsiteY402" fmla="*/ 88655 h 1609381"/>
                    <a:gd name="connsiteX403" fmla="*/ 373634 w 1612281"/>
                    <a:gd name="connsiteY403" fmla="*/ 86931 h 1609381"/>
                    <a:gd name="connsiteX404" fmla="*/ 373634 w 1612281"/>
                    <a:gd name="connsiteY404" fmla="*/ 85235 h 1609381"/>
                    <a:gd name="connsiteX405" fmla="*/ 372785 w 1612281"/>
                    <a:gd name="connsiteY405" fmla="*/ 84386 h 1609381"/>
                    <a:gd name="connsiteX406" fmla="*/ 373634 w 1612281"/>
                    <a:gd name="connsiteY406" fmla="*/ 83538 h 1609381"/>
                    <a:gd name="connsiteX407" fmla="*/ 371937 w 1612281"/>
                    <a:gd name="connsiteY407" fmla="*/ 78421 h 1609381"/>
                    <a:gd name="connsiteX408" fmla="*/ 371937 w 1612281"/>
                    <a:gd name="connsiteY408" fmla="*/ 77573 h 1609381"/>
                    <a:gd name="connsiteX409" fmla="*/ 372785 w 1612281"/>
                    <a:gd name="connsiteY409" fmla="*/ 77573 h 1609381"/>
                    <a:gd name="connsiteX410" fmla="*/ 373634 w 1612281"/>
                    <a:gd name="connsiteY410" fmla="*/ 77573 h 1609381"/>
                    <a:gd name="connsiteX411" fmla="*/ 374483 w 1612281"/>
                    <a:gd name="connsiteY411" fmla="*/ 78421 h 1609381"/>
                    <a:gd name="connsiteX412" fmla="*/ 375332 w 1612281"/>
                    <a:gd name="connsiteY412" fmla="*/ 76698 h 1609381"/>
                    <a:gd name="connsiteX413" fmla="*/ 375332 w 1612281"/>
                    <a:gd name="connsiteY413" fmla="*/ 75849 h 1609381"/>
                    <a:gd name="connsiteX414" fmla="*/ 375332 w 1612281"/>
                    <a:gd name="connsiteY414" fmla="*/ 75001 h 1609381"/>
                    <a:gd name="connsiteX415" fmla="*/ 375332 w 1612281"/>
                    <a:gd name="connsiteY415" fmla="*/ 74153 h 1609381"/>
                    <a:gd name="connsiteX416" fmla="*/ 376181 w 1612281"/>
                    <a:gd name="connsiteY416" fmla="*/ 73304 h 1609381"/>
                    <a:gd name="connsiteX417" fmla="*/ 376181 w 1612281"/>
                    <a:gd name="connsiteY417" fmla="*/ 71608 h 1609381"/>
                    <a:gd name="connsiteX418" fmla="*/ 375332 w 1612281"/>
                    <a:gd name="connsiteY418" fmla="*/ 70733 h 1609381"/>
                    <a:gd name="connsiteX419" fmla="*/ 371937 w 1612281"/>
                    <a:gd name="connsiteY419" fmla="*/ 69036 h 1609381"/>
                    <a:gd name="connsiteX420" fmla="*/ 372785 w 1612281"/>
                    <a:gd name="connsiteY420" fmla="*/ 67339 h 1609381"/>
                    <a:gd name="connsiteX421" fmla="*/ 372785 w 1612281"/>
                    <a:gd name="connsiteY421" fmla="*/ 66491 h 1609381"/>
                    <a:gd name="connsiteX422" fmla="*/ 371937 w 1612281"/>
                    <a:gd name="connsiteY422" fmla="*/ 66491 h 1609381"/>
                    <a:gd name="connsiteX423" fmla="*/ 370212 w 1612281"/>
                    <a:gd name="connsiteY423" fmla="*/ 64768 h 1609381"/>
                    <a:gd name="connsiteX424" fmla="*/ 367665 w 1612281"/>
                    <a:gd name="connsiteY424" fmla="*/ 65643 h 1609381"/>
                    <a:gd name="connsiteX425" fmla="*/ 366816 w 1612281"/>
                    <a:gd name="connsiteY425" fmla="*/ 63071 h 1609381"/>
                    <a:gd name="connsiteX426" fmla="*/ 367665 w 1612281"/>
                    <a:gd name="connsiteY426" fmla="*/ 62223 h 1609381"/>
                    <a:gd name="connsiteX427" fmla="*/ 366816 w 1612281"/>
                    <a:gd name="connsiteY427" fmla="*/ 62223 h 1609381"/>
                    <a:gd name="connsiteX428" fmla="*/ 366816 w 1612281"/>
                    <a:gd name="connsiteY428" fmla="*/ 60526 h 1609381"/>
                    <a:gd name="connsiteX429" fmla="*/ 365967 w 1612281"/>
                    <a:gd name="connsiteY429" fmla="*/ 59651 h 1609381"/>
                    <a:gd name="connsiteX430" fmla="*/ 365092 w 1612281"/>
                    <a:gd name="connsiteY430" fmla="*/ 59651 h 1609381"/>
                    <a:gd name="connsiteX431" fmla="*/ 364243 w 1612281"/>
                    <a:gd name="connsiteY431" fmla="*/ 58803 h 1609381"/>
                    <a:gd name="connsiteX432" fmla="*/ 365092 w 1612281"/>
                    <a:gd name="connsiteY432" fmla="*/ 57954 h 1609381"/>
                    <a:gd name="connsiteX433" fmla="*/ 363394 w 1612281"/>
                    <a:gd name="connsiteY433" fmla="*/ 55409 h 1609381"/>
                    <a:gd name="connsiteX434" fmla="*/ 361696 w 1612281"/>
                    <a:gd name="connsiteY434" fmla="*/ 55409 h 1609381"/>
                    <a:gd name="connsiteX435" fmla="*/ 359122 w 1612281"/>
                    <a:gd name="connsiteY435" fmla="*/ 55409 h 1609381"/>
                    <a:gd name="connsiteX436" fmla="*/ 358273 w 1612281"/>
                    <a:gd name="connsiteY436" fmla="*/ 53686 h 1609381"/>
                    <a:gd name="connsiteX437" fmla="*/ 357424 w 1612281"/>
                    <a:gd name="connsiteY437" fmla="*/ 52837 h 1609381"/>
                    <a:gd name="connsiteX438" fmla="*/ 356575 w 1612281"/>
                    <a:gd name="connsiteY438" fmla="*/ 52837 h 1609381"/>
                    <a:gd name="connsiteX439" fmla="*/ 356575 w 1612281"/>
                    <a:gd name="connsiteY439" fmla="*/ 51989 h 1609381"/>
                    <a:gd name="connsiteX440" fmla="*/ 358273 w 1612281"/>
                    <a:gd name="connsiteY440" fmla="*/ 51141 h 1609381"/>
                    <a:gd name="connsiteX441" fmla="*/ 359122 w 1612281"/>
                    <a:gd name="connsiteY441" fmla="*/ 49444 h 1609381"/>
                    <a:gd name="connsiteX442" fmla="*/ 359122 w 1612281"/>
                    <a:gd name="connsiteY442" fmla="*/ 48569 h 1609381"/>
                    <a:gd name="connsiteX443" fmla="*/ 358273 w 1612281"/>
                    <a:gd name="connsiteY443" fmla="*/ 48569 h 1609381"/>
                    <a:gd name="connsiteX444" fmla="*/ 358273 w 1612281"/>
                    <a:gd name="connsiteY444" fmla="*/ 47721 h 1609381"/>
                    <a:gd name="connsiteX445" fmla="*/ 357424 w 1612281"/>
                    <a:gd name="connsiteY445" fmla="*/ 46872 h 1609381"/>
                    <a:gd name="connsiteX446" fmla="*/ 356575 w 1612281"/>
                    <a:gd name="connsiteY446" fmla="*/ 46872 h 1609381"/>
                    <a:gd name="connsiteX447" fmla="*/ 354877 w 1612281"/>
                    <a:gd name="connsiteY447" fmla="*/ 45176 h 1609381"/>
                    <a:gd name="connsiteX448" fmla="*/ 354002 w 1612281"/>
                    <a:gd name="connsiteY448" fmla="*/ 46024 h 1609381"/>
                    <a:gd name="connsiteX449" fmla="*/ 353153 w 1612281"/>
                    <a:gd name="connsiteY449" fmla="*/ 44327 h 1609381"/>
                    <a:gd name="connsiteX450" fmla="*/ 351455 w 1612281"/>
                    <a:gd name="connsiteY450" fmla="*/ 45176 h 1609381"/>
                    <a:gd name="connsiteX451" fmla="*/ 349757 w 1612281"/>
                    <a:gd name="connsiteY451" fmla="*/ 45176 h 1609381"/>
                    <a:gd name="connsiteX452" fmla="*/ 348881 w 1612281"/>
                    <a:gd name="connsiteY452" fmla="*/ 44327 h 1609381"/>
                    <a:gd name="connsiteX453" fmla="*/ 348032 w 1612281"/>
                    <a:gd name="connsiteY453" fmla="*/ 43479 h 1609381"/>
                    <a:gd name="connsiteX454" fmla="*/ 346334 w 1612281"/>
                    <a:gd name="connsiteY454" fmla="*/ 42604 h 1609381"/>
                    <a:gd name="connsiteX455" fmla="*/ 346334 w 1612281"/>
                    <a:gd name="connsiteY455" fmla="*/ 41756 h 1609381"/>
                    <a:gd name="connsiteX456" fmla="*/ 348032 w 1612281"/>
                    <a:gd name="connsiteY456" fmla="*/ 40907 h 1609381"/>
                    <a:gd name="connsiteX457" fmla="*/ 348032 w 1612281"/>
                    <a:gd name="connsiteY457" fmla="*/ 40059 h 1609381"/>
                    <a:gd name="connsiteX458" fmla="*/ 349757 w 1612281"/>
                    <a:gd name="connsiteY458" fmla="*/ 38362 h 1609381"/>
                    <a:gd name="connsiteX459" fmla="*/ 349757 w 1612281"/>
                    <a:gd name="connsiteY459" fmla="*/ 36639 h 1609381"/>
                    <a:gd name="connsiteX460" fmla="*/ 350606 w 1612281"/>
                    <a:gd name="connsiteY460" fmla="*/ 35791 h 1609381"/>
                    <a:gd name="connsiteX461" fmla="*/ 352304 w 1612281"/>
                    <a:gd name="connsiteY461" fmla="*/ 34942 h 1609381"/>
                    <a:gd name="connsiteX462" fmla="*/ 352304 w 1612281"/>
                    <a:gd name="connsiteY462" fmla="*/ 34094 h 1609381"/>
                    <a:gd name="connsiteX463" fmla="*/ 351455 w 1612281"/>
                    <a:gd name="connsiteY463" fmla="*/ 33245 h 1609381"/>
                    <a:gd name="connsiteX464" fmla="*/ 352304 w 1612281"/>
                    <a:gd name="connsiteY464" fmla="*/ 31522 h 1609381"/>
                    <a:gd name="connsiteX465" fmla="*/ 352304 w 1612281"/>
                    <a:gd name="connsiteY465" fmla="*/ 29825 h 1609381"/>
                    <a:gd name="connsiteX466" fmla="*/ 352304 w 1612281"/>
                    <a:gd name="connsiteY466" fmla="*/ 28977 h 1609381"/>
                    <a:gd name="connsiteX467" fmla="*/ 353153 w 1612281"/>
                    <a:gd name="connsiteY467" fmla="*/ 28129 h 1609381"/>
                    <a:gd name="connsiteX468" fmla="*/ 354002 w 1612281"/>
                    <a:gd name="connsiteY468" fmla="*/ 28129 h 1609381"/>
                    <a:gd name="connsiteX469" fmla="*/ 354002 w 1612281"/>
                    <a:gd name="connsiteY469" fmla="*/ 28977 h 1609381"/>
                    <a:gd name="connsiteX470" fmla="*/ 354877 w 1612281"/>
                    <a:gd name="connsiteY470" fmla="*/ 28977 h 1609381"/>
                    <a:gd name="connsiteX471" fmla="*/ 355726 w 1612281"/>
                    <a:gd name="connsiteY471" fmla="*/ 30674 h 1609381"/>
                    <a:gd name="connsiteX472" fmla="*/ 356575 w 1612281"/>
                    <a:gd name="connsiteY472" fmla="*/ 32371 h 1609381"/>
                    <a:gd name="connsiteX473" fmla="*/ 357424 w 1612281"/>
                    <a:gd name="connsiteY473" fmla="*/ 33245 h 1609381"/>
                    <a:gd name="connsiteX474" fmla="*/ 359998 w 1612281"/>
                    <a:gd name="connsiteY474" fmla="*/ 34094 h 1609381"/>
                    <a:gd name="connsiteX475" fmla="*/ 359998 w 1612281"/>
                    <a:gd name="connsiteY475" fmla="*/ 33245 h 1609381"/>
                    <a:gd name="connsiteX476" fmla="*/ 360847 w 1612281"/>
                    <a:gd name="connsiteY476" fmla="*/ 32371 h 1609381"/>
                    <a:gd name="connsiteX477" fmla="*/ 360847 w 1612281"/>
                    <a:gd name="connsiteY477" fmla="*/ 31522 h 1609381"/>
                    <a:gd name="connsiteX478" fmla="*/ 360847 w 1612281"/>
                    <a:gd name="connsiteY478" fmla="*/ 30674 h 1609381"/>
                    <a:gd name="connsiteX479" fmla="*/ 359998 w 1612281"/>
                    <a:gd name="connsiteY479" fmla="*/ 29825 h 1609381"/>
                    <a:gd name="connsiteX480" fmla="*/ 359122 w 1612281"/>
                    <a:gd name="connsiteY480" fmla="*/ 29825 h 1609381"/>
                    <a:gd name="connsiteX481" fmla="*/ 359122 w 1612281"/>
                    <a:gd name="connsiteY481" fmla="*/ 28129 h 1609381"/>
                    <a:gd name="connsiteX482" fmla="*/ 360847 w 1612281"/>
                    <a:gd name="connsiteY482" fmla="*/ 27280 h 1609381"/>
                    <a:gd name="connsiteX483" fmla="*/ 360847 w 1612281"/>
                    <a:gd name="connsiteY483" fmla="*/ 26405 h 1609381"/>
                    <a:gd name="connsiteX484" fmla="*/ 361696 w 1612281"/>
                    <a:gd name="connsiteY484" fmla="*/ 24709 h 1609381"/>
                    <a:gd name="connsiteX485" fmla="*/ 362545 w 1612281"/>
                    <a:gd name="connsiteY485" fmla="*/ 24709 h 1609381"/>
                    <a:gd name="connsiteX486" fmla="*/ 363394 w 1612281"/>
                    <a:gd name="connsiteY486" fmla="*/ 23012 h 1609381"/>
                    <a:gd name="connsiteX487" fmla="*/ 365092 w 1612281"/>
                    <a:gd name="connsiteY487" fmla="*/ 22164 h 1609381"/>
                    <a:gd name="connsiteX488" fmla="*/ 365967 w 1612281"/>
                    <a:gd name="connsiteY488" fmla="*/ 21315 h 1609381"/>
                    <a:gd name="connsiteX489" fmla="*/ 365967 w 1612281"/>
                    <a:gd name="connsiteY489" fmla="*/ 20440 h 1609381"/>
                    <a:gd name="connsiteX490" fmla="*/ 365092 w 1612281"/>
                    <a:gd name="connsiteY490" fmla="*/ 20440 h 1609381"/>
                    <a:gd name="connsiteX491" fmla="*/ 364243 w 1612281"/>
                    <a:gd name="connsiteY491" fmla="*/ 20440 h 1609381"/>
                    <a:gd name="connsiteX492" fmla="*/ 363394 w 1612281"/>
                    <a:gd name="connsiteY492" fmla="*/ 18744 h 1609381"/>
                    <a:gd name="connsiteX493" fmla="*/ 362545 w 1612281"/>
                    <a:gd name="connsiteY493" fmla="*/ 19592 h 1609381"/>
                    <a:gd name="connsiteX494" fmla="*/ 362545 w 1612281"/>
                    <a:gd name="connsiteY494" fmla="*/ 17895 h 1609381"/>
                    <a:gd name="connsiteX495" fmla="*/ 365092 w 1612281"/>
                    <a:gd name="connsiteY495" fmla="*/ 16199 h 1609381"/>
                    <a:gd name="connsiteX496" fmla="*/ 365092 w 1612281"/>
                    <a:gd name="connsiteY496" fmla="*/ 14475 h 1609381"/>
                    <a:gd name="connsiteX497" fmla="*/ 365967 w 1612281"/>
                    <a:gd name="connsiteY497" fmla="*/ 13627 h 1609381"/>
                    <a:gd name="connsiteX498" fmla="*/ 366816 w 1612281"/>
                    <a:gd name="connsiteY498" fmla="*/ 12779 h 1609381"/>
                    <a:gd name="connsiteX499" fmla="*/ 365092 w 1612281"/>
                    <a:gd name="connsiteY499" fmla="*/ 11930 h 1609381"/>
                    <a:gd name="connsiteX500" fmla="*/ 365092 w 1612281"/>
                    <a:gd name="connsiteY500" fmla="*/ 10233 h 1609381"/>
                    <a:gd name="connsiteX501" fmla="*/ 365967 w 1612281"/>
                    <a:gd name="connsiteY501" fmla="*/ 9359 h 1609381"/>
                    <a:gd name="connsiteX502" fmla="*/ 366816 w 1612281"/>
                    <a:gd name="connsiteY502" fmla="*/ 8510 h 1609381"/>
                    <a:gd name="connsiteX503" fmla="*/ 367665 w 1612281"/>
                    <a:gd name="connsiteY503" fmla="*/ 8510 h 1609381"/>
                    <a:gd name="connsiteX504" fmla="*/ 371937 w 1612281"/>
                    <a:gd name="connsiteY504" fmla="*/ 7662 h 1609381"/>
                    <a:gd name="connsiteX505" fmla="*/ 373634 w 1612281"/>
                    <a:gd name="connsiteY505" fmla="*/ 8510 h 1609381"/>
                    <a:gd name="connsiteX506" fmla="*/ 373634 w 1612281"/>
                    <a:gd name="connsiteY506" fmla="*/ 9359 h 1609381"/>
                    <a:gd name="connsiteX507" fmla="*/ 375332 w 1612281"/>
                    <a:gd name="connsiteY507" fmla="*/ 9359 h 1609381"/>
                    <a:gd name="connsiteX508" fmla="*/ 376181 w 1612281"/>
                    <a:gd name="connsiteY508" fmla="*/ 10233 h 1609381"/>
                    <a:gd name="connsiteX509" fmla="*/ 377057 w 1612281"/>
                    <a:gd name="connsiteY509" fmla="*/ 11082 h 1609381"/>
                    <a:gd name="connsiteX510" fmla="*/ 377906 w 1612281"/>
                    <a:gd name="connsiteY510" fmla="*/ 11930 h 1609381"/>
                    <a:gd name="connsiteX511" fmla="*/ 378755 w 1612281"/>
                    <a:gd name="connsiteY511" fmla="*/ 13627 h 1609381"/>
                    <a:gd name="connsiteX512" fmla="*/ 379604 w 1612281"/>
                    <a:gd name="connsiteY512" fmla="*/ 13627 h 1609381"/>
                    <a:gd name="connsiteX513" fmla="*/ 380453 w 1612281"/>
                    <a:gd name="connsiteY513" fmla="*/ 14475 h 1609381"/>
                    <a:gd name="connsiteX514" fmla="*/ 382177 w 1612281"/>
                    <a:gd name="connsiteY514" fmla="*/ 14475 h 1609381"/>
                    <a:gd name="connsiteX515" fmla="*/ 382177 w 1612281"/>
                    <a:gd name="connsiteY515" fmla="*/ 16199 h 1609381"/>
                    <a:gd name="connsiteX516" fmla="*/ 384724 w 1612281"/>
                    <a:gd name="connsiteY516" fmla="*/ 17047 h 1609381"/>
                    <a:gd name="connsiteX517" fmla="*/ 390694 w 1612281"/>
                    <a:gd name="connsiteY517" fmla="*/ 17895 h 1609381"/>
                    <a:gd name="connsiteX518" fmla="*/ 391543 w 1612281"/>
                    <a:gd name="connsiteY518" fmla="*/ 17047 h 1609381"/>
                    <a:gd name="connsiteX519" fmla="*/ 393241 w 1612281"/>
                    <a:gd name="connsiteY519" fmla="*/ 17895 h 1609381"/>
                    <a:gd name="connsiteX520" fmla="*/ 394116 w 1612281"/>
                    <a:gd name="connsiteY520" fmla="*/ 19592 h 1609381"/>
                    <a:gd name="connsiteX521" fmla="*/ 393241 w 1612281"/>
                    <a:gd name="connsiteY521" fmla="*/ 20440 h 1609381"/>
                    <a:gd name="connsiteX522" fmla="*/ 394116 w 1612281"/>
                    <a:gd name="connsiteY522" fmla="*/ 21315 h 1609381"/>
                    <a:gd name="connsiteX523" fmla="*/ 395814 w 1612281"/>
                    <a:gd name="connsiteY523" fmla="*/ 23860 h 1609381"/>
                    <a:gd name="connsiteX524" fmla="*/ 399237 w 1612281"/>
                    <a:gd name="connsiteY524" fmla="*/ 24709 h 1609381"/>
                    <a:gd name="connsiteX525" fmla="*/ 400935 w 1612281"/>
                    <a:gd name="connsiteY525" fmla="*/ 24709 h 1609381"/>
                    <a:gd name="connsiteX526" fmla="*/ 401784 w 1612281"/>
                    <a:gd name="connsiteY526" fmla="*/ 22164 h 1609381"/>
                    <a:gd name="connsiteX527" fmla="*/ 404357 w 1612281"/>
                    <a:gd name="connsiteY527" fmla="*/ 23012 h 1609381"/>
                    <a:gd name="connsiteX528" fmla="*/ 406904 w 1612281"/>
                    <a:gd name="connsiteY528" fmla="*/ 22164 h 1609381"/>
                    <a:gd name="connsiteX529" fmla="*/ 408602 w 1612281"/>
                    <a:gd name="connsiteY529" fmla="*/ 23012 h 1609381"/>
                    <a:gd name="connsiteX530" fmla="*/ 410327 w 1612281"/>
                    <a:gd name="connsiteY530" fmla="*/ 23012 h 1609381"/>
                    <a:gd name="connsiteX531" fmla="*/ 412025 w 1612281"/>
                    <a:gd name="connsiteY531" fmla="*/ 22164 h 1609381"/>
                    <a:gd name="connsiteX532" fmla="*/ 412874 w 1612281"/>
                    <a:gd name="connsiteY532" fmla="*/ 21315 h 1609381"/>
                    <a:gd name="connsiteX533" fmla="*/ 413723 w 1612281"/>
                    <a:gd name="connsiteY533" fmla="*/ 21315 h 1609381"/>
                    <a:gd name="connsiteX534" fmla="*/ 414572 w 1612281"/>
                    <a:gd name="connsiteY534" fmla="*/ 20440 h 1609381"/>
                    <a:gd name="connsiteX535" fmla="*/ 415421 w 1612281"/>
                    <a:gd name="connsiteY535" fmla="*/ 21315 h 1609381"/>
                    <a:gd name="connsiteX536" fmla="*/ 417145 w 1612281"/>
                    <a:gd name="connsiteY536" fmla="*/ 20440 h 1609381"/>
                    <a:gd name="connsiteX537" fmla="*/ 417994 w 1612281"/>
                    <a:gd name="connsiteY537" fmla="*/ 22164 h 1609381"/>
                    <a:gd name="connsiteX538" fmla="*/ 420541 w 1612281"/>
                    <a:gd name="connsiteY538" fmla="*/ 21315 h 1609381"/>
                    <a:gd name="connsiteX539" fmla="*/ 423115 w 1612281"/>
                    <a:gd name="connsiteY539" fmla="*/ 21315 h 1609381"/>
                    <a:gd name="connsiteX540" fmla="*/ 423115 w 1612281"/>
                    <a:gd name="connsiteY540" fmla="*/ 20440 h 1609381"/>
                    <a:gd name="connsiteX541" fmla="*/ 426537 w 1612281"/>
                    <a:gd name="connsiteY541" fmla="*/ 19592 h 1609381"/>
                    <a:gd name="connsiteX542" fmla="*/ 429084 w 1612281"/>
                    <a:gd name="connsiteY542" fmla="*/ 20440 h 1609381"/>
                    <a:gd name="connsiteX543" fmla="*/ 435902 w 1612281"/>
                    <a:gd name="connsiteY543" fmla="*/ 20440 h 1609381"/>
                    <a:gd name="connsiteX544" fmla="*/ 441023 w 1612281"/>
                    <a:gd name="connsiteY544" fmla="*/ 23012 h 1609381"/>
                    <a:gd name="connsiteX545" fmla="*/ 446143 w 1612281"/>
                    <a:gd name="connsiteY545" fmla="*/ 18744 h 1609381"/>
                    <a:gd name="connsiteX546" fmla="*/ 444445 w 1612281"/>
                    <a:gd name="connsiteY546" fmla="*/ 15350 h 1609381"/>
                    <a:gd name="connsiteX547" fmla="*/ 449566 w 1612281"/>
                    <a:gd name="connsiteY547" fmla="*/ 10233 h 1609381"/>
                    <a:gd name="connsiteX548" fmla="*/ 454686 w 1612281"/>
                    <a:gd name="connsiteY548" fmla="*/ 10233 h 1609381"/>
                    <a:gd name="connsiteX549" fmla="*/ 459780 w 1612281"/>
                    <a:gd name="connsiteY549" fmla="*/ 11930 h 1609381"/>
                    <a:gd name="connsiteX550" fmla="*/ 463203 w 1612281"/>
                    <a:gd name="connsiteY550" fmla="*/ 9359 h 1609381"/>
                    <a:gd name="connsiteX551" fmla="*/ 467474 w 1612281"/>
                    <a:gd name="connsiteY551" fmla="*/ 4242 h 1609381"/>
                    <a:gd name="connsiteX552" fmla="*/ 474293 w 1612281"/>
                    <a:gd name="connsiteY552" fmla="*/ 3393 h 1609381"/>
                    <a:gd name="connsiteX553" fmla="*/ 476866 w 1612281"/>
                    <a:gd name="connsiteY553" fmla="*/ 8510 h 1609381"/>
                    <a:gd name="connsiteX554" fmla="*/ 481960 w 1612281"/>
                    <a:gd name="connsiteY554" fmla="*/ 5117 h 1609381"/>
                    <a:gd name="connsiteX555" fmla="*/ 488805 w 1612281"/>
                    <a:gd name="connsiteY555" fmla="*/ 0 h 1609381"/>
                    <a:gd name="connsiteX556" fmla="*/ 495624 w 1612281"/>
                    <a:gd name="connsiteY556" fmla="*/ 1697 h 1609381"/>
                    <a:gd name="connsiteX557" fmla="*/ 497321 w 1612281"/>
                    <a:gd name="connsiteY557" fmla="*/ 9359 h 1609381"/>
                    <a:gd name="connsiteX558" fmla="*/ 499895 w 1612281"/>
                    <a:gd name="connsiteY558" fmla="*/ 11930 h 1609381"/>
                    <a:gd name="connsiteX559" fmla="*/ 505864 w 1612281"/>
                    <a:gd name="connsiteY559" fmla="*/ 20440 h 1609381"/>
                    <a:gd name="connsiteX560" fmla="*/ 505015 w 1612281"/>
                    <a:gd name="connsiteY560" fmla="*/ 21315 h 1609381"/>
                    <a:gd name="connsiteX561" fmla="*/ 505015 w 1612281"/>
                    <a:gd name="connsiteY561" fmla="*/ 23012 h 1609381"/>
                    <a:gd name="connsiteX562" fmla="*/ 505864 w 1612281"/>
                    <a:gd name="connsiteY562" fmla="*/ 23860 h 1609381"/>
                    <a:gd name="connsiteX563" fmla="*/ 506713 w 1612281"/>
                    <a:gd name="connsiteY563" fmla="*/ 24709 h 1609381"/>
                    <a:gd name="connsiteX564" fmla="*/ 513532 w 1612281"/>
                    <a:gd name="connsiteY564" fmla="*/ 32371 h 1609381"/>
                    <a:gd name="connsiteX565" fmla="*/ 514381 w 1612281"/>
                    <a:gd name="connsiteY565" fmla="*/ 34094 h 1609381"/>
                    <a:gd name="connsiteX566" fmla="*/ 515230 w 1612281"/>
                    <a:gd name="connsiteY566" fmla="*/ 36639 h 1609381"/>
                    <a:gd name="connsiteX567" fmla="*/ 514381 w 1612281"/>
                    <a:gd name="connsiteY567" fmla="*/ 36639 h 1609381"/>
                    <a:gd name="connsiteX568" fmla="*/ 513532 w 1612281"/>
                    <a:gd name="connsiteY568" fmla="*/ 38362 h 1609381"/>
                    <a:gd name="connsiteX569" fmla="*/ 514381 w 1612281"/>
                    <a:gd name="connsiteY569" fmla="*/ 39211 h 1609381"/>
                    <a:gd name="connsiteX570" fmla="*/ 513532 w 1612281"/>
                    <a:gd name="connsiteY570" fmla="*/ 40059 h 1609381"/>
                    <a:gd name="connsiteX571" fmla="*/ 513532 w 1612281"/>
                    <a:gd name="connsiteY571" fmla="*/ 42604 h 1609381"/>
                    <a:gd name="connsiteX572" fmla="*/ 514381 w 1612281"/>
                    <a:gd name="connsiteY572" fmla="*/ 45176 h 1609381"/>
                    <a:gd name="connsiteX573" fmla="*/ 516954 w 1612281"/>
                    <a:gd name="connsiteY573" fmla="*/ 47721 h 1609381"/>
                    <a:gd name="connsiteX574" fmla="*/ 517803 w 1612281"/>
                    <a:gd name="connsiteY574" fmla="*/ 48569 h 1609381"/>
                    <a:gd name="connsiteX575" fmla="*/ 518652 w 1612281"/>
                    <a:gd name="connsiteY575" fmla="*/ 50292 h 1609381"/>
                    <a:gd name="connsiteX576" fmla="*/ 519501 w 1612281"/>
                    <a:gd name="connsiteY576" fmla="*/ 50292 h 1609381"/>
                    <a:gd name="connsiteX577" fmla="*/ 519501 w 1612281"/>
                    <a:gd name="connsiteY577" fmla="*/ 51989 h 1609381"/>
                    <a:gd name="connsiteX578" fmla="*/ 518652 w 1612281"/>
                    <a:gd name="connsiteY578" fmla="*/ 52837 h 1609381"/>
                    <a:gd name="connsiteX579" fmla="*/ 518652 w 1612281"/>
                    <a:gd name="connsiteY579" fmla="*/ 53686 h 1609381"/>
                    <a:gd name="connsiteX580" fmla="*/ 516954 w 1612281"/>
                    <a:gd name="connsiteY580" fmla="*/ 54534 h 1609381"/>
                    <a:gd name="connsiteX581" fmla="*/ 516954 w 1612281"/>
                    <a:gd name="connsiteY581" fmla="*/ 55409 h 1609381"/>
                    <a:gd name="connsiteX582" fmla="*/ 516105 w 1612281"/>
                    <a:gd name="connsiteY582" fmla="*/ 56257 h 1609381"/>
                    <a:gd name="connsiteX583" fmla="*/ 514381 w 1612281"/>
                    <a:gd name="connsiteY583" fmla="*/ 57106 h 1609381"/>
                    <a:gd name="connsiteX584" fmla="*/ 514381 w 1612281"/>
                    <a:gd name="connsiteY584" fmla="*/ 58803 h 1609381"/>
                    <a:gd name="connsiteX585" fmla="*/ 513532 w 1612281"/>
                    <a:gd name="connsiteY585" fmla="*/ 58803 h 1609381"/>
                    <a:gd name="connsiteX586" fmla="*/ 514381 w 1612281"/>
                    <a:gd name="connsiteY586" fmla="*/ 59651 h 1609381"/>
                    <a:gd name="connsiteX587" fmla="*/ 513532 w 1612281"/>
                    <a:gd name="connsiteY587" fmla="*/ 61374 h 1609381"/>
                    <a:gd name="connsiteX588" fmla="*/ 514381 w 1612281"/>
                    <a:gd name="connsiteY588" fmla="*/ 63071 h 1609381"/>
                    <a:gd name="connsiteX589" fmla="*/ 512683 w 1612281"/>
                    <a:gd name="connsiteY589" fmla="*/ 63919 h 1609381"/>
                    <a:gd name="connsiteX590" fmla="*/ 513532 w 1612281"/>
                    <a:gd name="connsiteY590" fmla="*/ 67339 h 1609381"/>
                    <a:gd name="connsiteX591" fmla="*/ 512683 w 1612281"/>
                    <a:gd name="connsiteY591" fmla="*/ 67339 h 1609381"/>
                    <a:gd name="connsiteX592" fmla="*/ 512683 w 1612281"/>
                    <a:gd name="connsiteY592" fmla="*/ 69036 h 1609381"/>
                    <a:gd name="connsiteX593" fmla="*/ 513532 w 1612281"/>
                    <a:gd name="connsiteY593" fmla="*/ 69884 h 1609381"/>
                    <a:gd name="connsiteX594" fmla="*/ 513532 w 1612281"/>
                    <a:gd name="connsiteY594" fmla="*/ 71608 h 1609381"/>
                    <a:gd name="connsiteX595" fmla="*/ 514381 w 1612281"/>
                    <a:gd name="connsiteY595" fmla="*/ 73304 h 1609381"/>
                    <a:gd name="connsiteX596" fmla="*/ 515230 w 1612281"/>
                    <a:gd name="connsiteY596" fmla="*/ 75001 h 1609381"/>
                    <a:gd name="connsiteX597" fmla="*/ 516105 w 1612281"/>
                    <a:gd name="connsiteY597" fmla="*/ 75849 h 1609381"/>
                    <a:gd name="connsiteX598" fmla="*/ 516954 w 1612281"/>
                    <a:gd name="connsiteY598" fmla="*/ 76698 h 1609381"/>
                    <a:gd name="connsiteX599" fmla="*/ 518652 w 1612281"/>
                    <a:gd name="connsiteY599" fmla="*/ 77573 h 1609381"/>
                    <a:gd name="connsiteX600" fmla="*/ 517803 w 1612281"/>
                    <a:gd name="connsiteY600" fmla="*/ 79269 h 1609381"/>
                    <a:gd name="connsiteX601" fmla="*/ 519501 w 1612281"/>
                    <a:gd name="connsiteY601" fmla="*/ 79269 h 1609381"/>
                    <a:gd name="connsiteX602" fmla="*/ 520350 w 1612281"/>
                    <a:gd name="connsiteY602" fmla="*/ 80118 h 1609381"/>
                    <a:gd name="connsiteX603" fmla="*/ 520350 w 1612281"/>
                    <a:gd name="connsiteY603" fmla="*/ 80966 h 1609381"/>
                    <a:gd name="connsiteX604" fmla="*/ 520350 w 1612281"/>
                    <a:gd name="connsiteY604" fmla="*/ 81815 h 1609381"/>
                    <a:gd name="connsiteX605" fmla="*/ 519501 w 1612281"/>
                    <a:gd name="connsiteY605" fmla="*/ 81815 h 1609381"/>
                    <a:gd name="connsiteX606" fmla="*/ 519501 w 1612281"/>
                    <a:gd name="connsiteY606" fmla="*/ 82689 h 1609381"/>
                    <a:gd name="connsiteX607" fmla="*/ 518652 w 1612281"/>
                    <a:gd name="connsiteY607" fmla="*/ 84386 h 1609381"/>
                    <a:gd name="connsiteX608" fmla="*/ 517803 w 1612281"/>
                    <a:gd name="connsiteY608" fmla="*/ 84386 h 1609381"/>
                    <a:gd name="connsiteX609" fmla="*/ 518652 w 1612281"/>
                    <a:gd name="connsiteY609" fmla="*/ 88655 h 1609381"/>
                    <a:gd name="connsiteX610" fmla="*/ 519501 w 1612281"/>
                    <a:gd name="connsiteY610" fmla="*/ 89503 h 1609381"/>
                    <a:gd name="connsiteX611" fmla="*/ 519501 w 1612281"/>
                    <a:gd name="connsiteY611" fmla="*/ 90351 h 1609381"/>
                    <a:gd name="connsiteX612" fmla="*/ 519501 w 1612281"/>
                    <a:gd name="connsiteY612" fmla="*/ 91200 h 1609381"/>
                    <a:gd name="connsiteX613" fmla="*/ 520350 w 1612281"/>
                    <a:gd name="connsiteY613" fmla="*/ 92896 h 1609381"/>
                    <a:gd name="connsiteX614" fmla="*/ 520350 w 1612281"/>
                    <a:gd name="connsiteY614" fmla="*/ 96316 h 1609381"/>
                    <a:gd name="connsiteX615" fmla="*/ 521199 w 1612281"/>
                    <a:gd name="connsiteY615" fmla="*/ 97165 h 1609381"/>
                    <a:gd name="connsiteX616" fmla="*/ 522075 w 1612281"/>
                    <a:gd name="connsiteY616" fmla="*/ 98013 h 1609381"/>
                    <a:gd name="connsiteX617" fmla="*/ 522075 w 1612281"/>
                    <a:gd name="connsiteY617" fmla="*/ 98861 h 1609381"/>
                    <a:gd name="connsiteX618" fmla="*/ 522924 w 1612281"/>
                    <a:gd name="connsiteY618" fmla="*/ 98861 h 1609381"/>
                    <a:gd name="connsiteX619" fmla="*/ 520350 w 1612281"/>
                    <a:gd name="connsiteY619" fmla="*/ 100585 h 1609381"/>
                    <a:gd name="connsiteX620" fmla="*/ 521199 w 1612281"/>
                    <a:gd name="connsiteY620" fmla="*/ 102281 h 1609381"/>
                    <a:gd name="connsiteX621" fmla="*/ 520350 w 1612281"/>
                    <a:gd name="connsiteY621" fmla="*/ 103130 h 1609381"/>
                    <a:gd name="connsiteX622" fmla="*/ 520350 w 1612281"/>
                    <a:gd name="connsiteY622" fmla="*/ 103978 h 1609381"/>
                    <a:gd name="connsiteX623" fmla="*/ 521199 w 1612281"/>
                    <a:gd name="connsiteY623" fmla="*/ 104853 h 1609381"/>
                    <a:gd name="connsiteX624" fmla="*/ 521199 w 1612281"/>
                    <a:gd name="connsiteY624" fmla="*/ 105701 h 1609381"/>
                    <a:gd name="connsiteX625" fmla="*/ 524622 w 1612281"/>
                    <a:gd name="connsiteY625" fmla="*/ 106550 h 1609381"/>
                    <a:gd name="connsiteX626" fmla="*/ 527195 w 1612281"/>
                    <a:gd name="connsiteY626" fmla="*/ 106550 h 1609381"/>
                    <a:gd name="connsiteX627" fmla="*/ 527195 w 1612281"/>
                    <a:gd name="connsiteY627" fmla="*/ 105701 h 1609381"/>
                    <a:gd name="connsiteX628" fmla="*/ 528044 w 1612281"/>
                    <a:gd name="connsiteY628" fmla="*/ 106550 h 1609381"/>
                    <a:gd name="connsiteX629" fmla="*/ 529742 w 1612281"/>
                    <a:gd name="connsiteY629" fmla="*/ 106550 h 1609381"/>
                    <a:gd name="connsiteX630" fmla="*/ 530591 w 1612281"/>
                    <a:gd name="connsiteY630" fmla="*/ 107398 h 1609381"/>
                    <a:gd name="connsiteX631" fmla="*/ 533165 w 1612281"/>
                    <a:gd name="connsiteY631" fmla="*/ 106550 h 1609381"/>
                    <a:gd name="connsiteX632" fmla="*/ 534014 w 1612281"/>
                    <a:gd name="connsiteY632" fmla="*/ 106550 h 1609381"/>
                    <a:gd name="connsiteX633" fmla="*/ 536561 w 1612281"/>
                    <a:gd name="connsiteY633" fmla="*/ 104853 h 1609381"/>
                    <a:gd name="connsiteX634" fmla="*/ 538285 w 1612281"/>
                    <a:gd name="connsiteY634" fmla="*/ 105701 h 1609381"/>
                    <a:gd name="connsiteX635" fmla="*/ 539134 w 1612281"/>
                    <a:gd name="connsiteY635" fmla="*/ 104853 h 1609381"/>
                    <a:gd name="connsiteX636" fmla="*/ 541681 w 1612281"/>
                    <a:gd name="connsiteY636" fmla="*/ 105701 h 1609381"/>
                    <a:gd name="connsiteX637" fmla="*/ 543379 w 1612281"/>
                    <a:gd name="connsiteY637" fmla="*/ 104853 h 1609381"/>
                    <a:gd name="connsiteX638" fmla="*/ 543379 w 1612281"/>
                    <a:gd name="connsiteY638" fmla="*/ 105701 h 1609381"/>
                    <a:gd name="connsiteX639" fmla="*/ 547651 w 1612281"/>
                    <a:gd name="connsiteY639" fmla="*/ 106550 h 1609381"/>
                    <a:gd name="connsiteX640" fmla="*/ 548500 w 1612281"/>
                    <a:gd name="connsiteY640" fmla="*/ 107398 h 1609381"/>
                    <a:gd name="connsiteX641" fmla="*/ 549375 w 1612281"/>
                    <a:gd name="connsiteY641" fmla="*/ 108247 h 1609381"/>
                    <a:gd name="connsiteX642" fmla="*/ 551073 w 1612281"/>
                    <a:gd name="connsiteY642" fmla="*/ 109095 h 1609381"/>
                    <a:gd name="connsiteX643" fmla="*/ 551922 w 1612281"/>
                    <a:gd name="connsiteY643" fmla="*/ 109095 h 1609381"/>
                    <a:gd name="connsiteX644" fmla="*/ 552771 w 1612281"/>
                    <a:gd name="connsiteY644" fmla="*/ 109970 h 1609381"/>
                    <a:gd name="connsiteX645" fmla="*/ 554496 w 1612281"/>
                    <a:gd name="connsiteY645" fmla="*/ 109095 h 1609381"/>
                    <a:gd name="connsiteX646" fmla="*/ 554496 w 1612281"/>
                    <a:gd name="connsiteY646" fmla="*/ 108247 h 1609381"/>
                    <a:gd name="connsiteX647" fmla="*/ 556194 w 1612281"/>
                    <a:gd name="connsiteY647" fmla="*/ 109095 h 1609381"/>
                    <a:gd name="connsiteX648" fmla="*/ 556194 w 1612281"/>
                    <a:gd name="connsiteY648" fmla="*/ 108247 h 1609381"/>
                    <a:gd name="connsiteX649" fmla="*/ 557043 w 1612281"/>
                    <a:gd name="connsiteY649" fmla="*/ 108247 h 1609381"/>
                    <a:gd name="connsiteX650" fmla="*/ 560465 w 1612281"/>
                    <a:gd name="connsiteY650" fmla="*/ 109095 h 1609381"/>
                    <a:gd name="connsiteX651" fmla="*/ 562163 w 1612281"/>
                    <a:gd name="connsiteY651" fmla="*/ 108247 h 1609381"/>
                    <a:gd name="connsiteX652" fmla="*/ 563012 w 1612281"/>
                    <a:gd name="connsiteY652" fmla="*/ 108247 h 1609381"/>
                    <a:gd name="connsiteX653" fmla="*/ 564710 w 1612281"/>
                    <a:gd name="connsiteY653" fmla="*/ 108247 h 1609381"/>
                    <a:gd name="connsiteX654" fmla="*/ 566434 w 1612281"/>
                    <a:gd name="connsiteY654" fmla="*/ 109970 h 1609381"/>
                    <a:gd name="connsiteX655" fmla="*/ 567283 w 1612281"/>
                    <a:gd name="connsiteY655" fmla="*/ 107398 h 1609381"/>
                    <a:gd name="connsiteX656" fmla="*/ 570679 w 1612281"/>
                    <a:gd name="connsiteY656" fmla="*/ 109095 h 1609381"/>
                    <a:gd name="connsiteX657" fmla="*/ 570679 w 1612281"/>
                    <a:gd name="connsiteY657" fmla="*/ 109970 h 1609381"/>
                    <a:gd name="connsiteX658" fmla="*/ 571555 w 1612281"/>
                    <a:gd name="connsiteY658" fmla="*/ 109970 h 1609381"/>
                    <a:gd name="connsiteX659" fmla="*/ 571555 w 1612281"/>
                    <a:gd name="connsiteY659" fmla="*/ 110818 h 1609381"/>
                    <a:gd name="connsiteX660" fmla="*/ 573253 w 1612281"/>
                    <a:gd name="connsiteY660" fmla="*/ 110818 h 1609381"/>
                    <a:gd name="connsiteX661" fmla="*/ 574102 w 1612281"/>
                    <a:gd name="connsiteY661" fmla="*/ 109970 h 1609381"/>
                    <a:gd name="connsiteX662" fmla="*/ 574102 w 1612281"/>
                    <a:gd name="connsiteY662" fmla="*/ 110818 h 1609381"/>
                    <a:gd name="connsiteX663" fmla="*/ 574951 w 1612281"/>
                    <a:gd name="connsiteY663" fmla="*/ 110818 h 1609381"/>
                    <a:gd name="connsiteX664" fmla="*/ 576649 w 1612281"/>
                    <a:gd name="connsiteY664" fmla="*/ 110818 h 1609381"/>
                    <a:gd name="connsiteX665" fmla="*/ 575800 w 1612281"/>
                    <a:gd name="connsiteY665" fmla="*/ 111667 h 1609381"/>
                    <a:gd name="connsiteX666" fmla="*/ 576649 w 1612281"/>
                    <a:gd name="connsiteY666" fmla="*/ 111667 h 1609381"/>
                    <a:gd name="connsiteX667" fmla="*/ 577524 w 1612281"/>
                    <a:gd name="connsiteY667" fmla="*/ 112515 h 1609381"/>
                    <a:gd name="connsiteX668" fmla="*/ 578373 w 1612281"/>
                    <a:gd name="connsiteY668" fmla="*/ 112515 h 1609381"/>
                    <a:gd name="connsiteX669" fmla="*/ 578373 w 1612281"/>
                    <a:gd name="connsiteY669" fmla="*/ 113363 h 1609381"/>
                    <a:gd name="connsiteX670" fmla="*/ 580071 w 1612281"/>
                    <a:gd name="connsiteY670" fmla="*/ 112515 h 1609381"/>
                    <a:gd name="connsiteX671" fmla="*/ 579222 w 1612281"/>
                    <a:gd name="connsiteY671" fmla="*/ 113363 h 1609381"/>
                    <a:gd name="connsiteX672" fmla="*/ 578373 w 1612281"/>
                    <a:gd name="connsiteY672" fmla="*/ 114212 h 1609381"/>
                    <a:gd name="connsiteX673" fmla="*/ 580071 w 1612281"/>
                    <a:gd name="connsiteY673" fmla="*/ 115060 h 1609381"/>
                    <a:gd name="connsiteX674" fmla="*/ 580920 w 1612281"/>
                    <a:gd name="connsiteY674" fmla="*/ 114212 h 1609381"/>
                    <a:gd name="connsiteX675" fmla="*/ 581769 w 1612281"/>
                    <a:gd name="connsiteY675" fmla="*/ 115060 h 1609381"/>
                    <a:gd name="connsiteX676" fmla="*/ 580920 w 1612281"/>
                    <a:gd name="connsiteY676" fmla="*/ 115060 h 1609381"/>
                    <a:gd name="connsiteX677" fmla="*/ 581769 w 1612281"/>
                    <a:gd name="connsiteY677" fmla="*/ 115935 h 1609381"/>
                    <a:gd name="connsiteX678" fmla="*/ 580920 w 1612281"/>
                    <a:gd name="connsiteY678" fmla="*/ 116783 h 1609381"/>
                    <a:gd name="connsiteX679" fmla="*/ 581769 w 1612281"/>
                    <a:gd name="connsiteY679" fmla="*/ 117632 h 1609381"/>
                    <a:gd name="connsiteX680" fmla="*/ 581769 w 1612281"/>
                    <a:gd name="connsiteY680" fmla="*/ 118480 h 1609381"/>
                    <a:gd name="connsiteX681" fmla="*/ 583494 w 1612281"/>
                    <a:gd name="connsiteY681" fmla="*/ 117632 h 1609381"/>
                    <a:gd name="connsiteX682" fmla="*/ 584343 w 1612281"/>
                    <a:gd name="connsiteY682" fmla="*/ 118480 h 1609381"/>
                    <a:gd name="connsiteX683" fmla="*/ 586041 w 1612281"/>
                    <a:gd name="connsiteY683" fmla="*/ 118480 h 1609381"/>
                    <a:gd name="connsiteX684" fmla="*/ 586041 w 1612281"/>
                    <a:gd name="connsiteY684" fmla="*/ 120177 h 1609381"/>
                    <a:gd name="connsiteX685" fmla="*/ 587739 w 1612281"/>
                    <a:gd name="connsiteY685" fmla="*/ 121025 h 1609381"/>
                    <a:gd name="connsiteX686" fmla="*/ 589463 w 1612281"/>
                    <a:gd name="connsiteY686" fmla="*/ 121900 h 1609381"/>
                    <a:gd name="connsiteX687" fmla="*/ 590312 w 1612281"/>
                    <a:gd name="connsiteY687" fmla="*/ 124445 h 1609381"/>
                    <a:gd name="connsiteX688" fmla="*/ 591161 w 1612281"/>
                    <a:gd name="connsiteY688" fmla="*/ 125293 h 1609381"/>
                    <a:gd name="connsiteX689" fmla="*/ 591161 w 1612281"/>
                    <a:gd name="connsiteY689" fmla="*/ 122748 h 1609381"/>
                    <a:gd name="connsiteX690" fmla="*/ 592010 w 1612281"/>
                    <a:gd name="connsiteY690" fmla="*/ 121025 h 1609381"/>
                    <a:gd name="connsiteX691" fmla="*/ 592859 w 1612281"/>
                    <a:gd name="connsiteY691" fmla="*/ 121025 h 1609381"/>
                    <a:gd name="connsiteX692" fmla="*/ 592859 w 1612281"/>
                    <a:gd name="connsiteY692" fmla="*/ 122748 h 1609381"/>
                    <a:gd name="connsiteX693" fmla="*/ 593708 w 1612281"/>
                    <a:gd name="connsiteY693" fmla="*/ 122748 h 1609381"/>
                    <a:gd name="connsiteX694" fmla="*/ 595433 w 1612281"/>
                    <a:gd name="connsiteY694" fmla="*/ 122748 h 1609381"/>
                    <a:gd name="connsiteX695" fmla="*/ 596282 w 1612281"/>
                    <a:gd name="connsiteY695" fmla="*/ 123597 h 1609381"/>
                    <a:gd name="connsiteX696" fmla="*/ 596282 w 1612281"/>
                    <a:gd name="connsiteY696" fmla="*/ 122748 h 1609381"/>
                    <a:gd name="connsiteX697" fmla="*/ 597131 w 1612281"/>
                    <a:gd name="connsiteY697" fmla="*/ 123597 h 1609381"/>
                    <a:gd name="connsiteX698" fmla="*/ 597131 w 1612281"/>
                    <a:gd name="connsiteY698" fmla="*/ 125293 h 1609381"/>
                    <a:gd name="connsiteX699" fmla="*/ 598829 w 1612281"/>
                    <a:gd name="connsiteY699" fmla="*/ 125293 h 1609381"/>
                    <a:gd name="connsiteX700" fmla="*/ 597980 w 1612281"/>
                    <a:gd name="connsiteY700" fmla="*/ 126142 h 1609381"/>
                    <a:gd name="connsiteX701" fmla="*/ 599704 w 1612281"/>
                    <a:gd name="connsiteY701" fmla="*/ 127865 h 1609381"/>
                    <a:gd name="connsiteX702" fmla="*/ 599704 w 1612281"/>
                    <a:gd name="connsiteY702" fmla="*/ 128713 h 1609381"/>
                    <a:gd name="connsiteX703" fmla="*/ 598829 w 1612281"/>
                    <a:gd name="connsiteY703" fmla="*/ 128713 h 1609381"/>
                    <a:gd name="connsiteX704" fmla="*/ 598829 w 1612281"/>
                    <a:gd name="connsiteY704" fmla="*/ 129562 h 1609381"/>
                    <a:gd name="connsiteX705" fmla="*/ 599704 w 1612281"/>
                    <a:gd name="connsiteY705" fmla="*/ 129562 h 1609381"/>
                    <a:gd name="connsiteX706" fmla="*/ 600553 w 1612281"/>
                    <a:gd name="connsiteY706" fmla="*/ 131259 h 1609381"/>
                    <a:gd name="connsiteX707" fmla="*/ 601402 w 1612281"/>
                    <a:gd name="connsiteY707" fmla="*/ 130410 h 1609381"/>
                    <a:gd name="connsiteX708" fmla="*/ 602251 w 1612281"/>
                    <a:gd name="connsiteY708" fmla="*/ 129562 h 1609381"/>
                    <a:gd name="connsiteX709" fmla="*/ 602251 w 1612281"/>
                    <a:gd name="connsiteY709" fmla="*/ 130410 h 1609381"/>
                    <a:gd name="connsiteX710" fmla="*/ 601402 w 1612281"/>
                    <a:gd name="connsiteY710" fmla="*/ 132107 h 1609381"/>
                    <a:gd name="connsiteX711" fmla="*/ 600553 w 1612281"/>
                    <a:gd name="connsiteY711" fmla="*/ 133830 h 1609381"/>
                    <a:gd name="connsiteX712" fmla="*/ 600553 w 1612281"/>
                    <a:gd name="connsiteY712" fmla="*/ 134679 h 1609381"/>
                    <a:gd name="connsiteX713" fmla="*/ 603100 w 1612281"/>
                    <a:gd name="connsiteY713" fmla="*/ 134679 h 1609381"/>
                    <a:gd name="connsiteX714" fmla="*/ 604825 w 1612281"/>
                    <a:gd name="connsiteY714" fmla="*/ 138099 h 1609381"/>
                    <a:gd name="connsiteX715" fmla="*/ 603949 w 1612281"/>
                    <a:gd name="connsiteY715" fmla="*/ 139795 h 1609381"/>
                    <a:gd name="connsiteX716" fmla="*/ 604825 w 1612281"/>
                    <a:gd name="connsiteY716" fmla="*/ 140644 h 1609381"/>
                    <a:gd name="connsiteX717" fmla="*/ 603949 w 1612281"/>
                    <a:gd name="connsiteY717" fmla="*/ 142340 h 1609381"/>
                    <a:gd name="connsiteX718" fmla="*/ 603949 w 1612281"/>
                    <a:gd name="connsiteY718" fmla="*/ 143189 h 1609381"/>
                    <a:gd name="connsiteX719" fmla="*/ 605674 w 1612281"/>
                    <a:gd name="connsiteY719" fmla="*/ 143189 h 1609381"/>
                    <a:gd name="connsiteX720" fmla="*/ 604825 w 1612281"/>
                    <a:gd name="connsiteY720" fmla="*/ 142340 h 1609381"/>
                    <a:gd name="connsiteX721" fmla="*/ 606523 w 1612281"/>
                    <a:gd name="connsiteY721" fmla="*/ 141492 h 1609381"/>
                    <a:gd name="connsiteX722" fmla="*/ 607372 w 1612281"/>
                    <a:gd name="connsiteY722" fmla="*/ 142340 h 1609381"/>
                    <a:gd name="connsiteX723" fmla="*/ 608221 w 1612281"/>
                    <a:gd name="connsiteY723" fmla="*/ 142340 h 1609381"/>
                    <a:gd name="connsiteX724" fmla="*/ 609919 w 1612281"/>
                    <a:gd name="connsiteY724" fmla="*/ 140644 h 1609381"/>
                    <a:gd name="connsiteX725" fmla="*/ 611643 w 1612281"/>
                    <a:gd name="connsiteY725" fmla="*/ 141492 h 1609381"/>
                    <a:gd name="connsiteX726" fmla="*/ 612492 w 1612281"/>
                    <a:gd name="connsiteY726" fmla="*/ 140644 h 1609381"/>
                    <a:gd name="connsiteX727" fmla="*/ 611643 w 1612281"/>
                    <a:gd name="connsiteY727" fmla="*/ 139795 h 1609381"/>
                    <a:gd name="connsiteX728" fmla="*/ 612492 w 1612281"/>
                    <a:gd name="connsiteY728" fmla="*/ 139795 h 1609381"/>
                    <a:gd name="connsiteX729" fmla="*/ 614190 w 1612281"/>
                    <a:gd name="connsiteY729" fmla="*/ 138947 h 1609381"/>
                    <a:gd name="connsiteX730" fmla="*/ 615039 w 1612281"/>
                    <a:gd name="connsiteY730" fmla="*/ 140644 h 1609381"/>
                    <a:gd name="connsiteX731" fmla="*/ 615039 w 1612281"/>
                    <a:gd name="connsiteY731" fmla="*/ 143189 h 1609381"/>
                    <a:gd name="connsiteX732" fmla="*/ 615039 w 1612281"/>
                    <a:gd name="connsiteY732" fmla="*/ 144912 h 1609381"/>
                    <a:gd name="connsiteX733" fmla="*/ 616764 w 1612281"/>
                    <a:gd name="connsiteY733" fmla="*/ 144064 h 1609381"/>
                    <a:gd name="connsiteX734" fmla="*/ 618462 w 1612281"/>
                    <a:gd name="connsiteY734" fmla="*/ 144912 h 1609381"/>
                    <a:gd name="connsiteX735" fmla="*/ 619311 w 1612281"/>
                    <a:gd name="connsiteY735" fmla="*/ 143189 h 1609381"/>
                    <a:gd name="connsiteX736" fmla="*/ 621008 w 1612281"/>
                    <a:gd name="connsiteY736" fmla="*/ 144064 h 1609381"/>
                    <a:gd name="connsiteX737" fmla="*/ 621008 w 1612281"/>
                    <a:gd name="connsiteY737" fmla="*/ 145760 h 1609381"/>
                    <a:gd name="connsiteX738" fmla="*/ 621884 w 1612281"/>
                    <a:gd name="connsiteY738" fmla="*/ 144912 h 1609381"/>
                    <a:gd name="connsiteX739" fmla="*/ 623582 w 1612281"/>
                    <a:gd name="connsiteY739" fmla="*/ 145760 h 1609381"/>
                    <a:gd name="connsiteX740" fmla="*/ 624431 w 1612281"/>
                    <a:gd name="connsiteY740" fmla="*/ 145760 h 1609381"/>
                    <a:gd name="connsiteX741" fmla="*/ 623582 w 1612281"/>
                    <a:gd name="connsiteY741" fmla="*/ 147457 h 1609381"/>
                    <a:gd name="connsiteX742" fmla="*/ 623582 w 1612281"/>
                    <a:gd name="connsiteY742" fmla="*/ 148305 h 1609381"/>
                    <a:gd name="connsiteX743" fmla="*/ 622733 w 1612281"/>
                    <a:gd name="connsiteY743" fmla="*/ 149180 h 1609381"/>
                    <a:gd name="connsiteX744" fmla="*/ 622733 w 1612281"/>
                    <a:gd name="connsiteY744" fmla="*/ 150029 h 1609381"/>
                    <a:gd name="connsiteX745" fmla="*/ 623582 w 1612281"/>
                    <a:gd name="connsiteY745" fmla="*/ 150029 h 1609381"/>
                    <a:gd name="connsiteX746" fmla="*/ 625280 w 1612281"/>
                    <a:gd name="connsiteY746" fmla="*/ 149180 h 1609381"/>
                    <a:gd name="connsiteX747" fmla="*/ 625280 w 1612281"/>
                    <a:gd name="connsiteY747" fmla="*/ 147457 h 1609381"/>
                    <a:gd name="connsiteX748" fmla="*/ 627853 w 1612281"/>
                    <a:gd name="connsiteY748" fmla="*/ 147457 h 1609381"/>
                    <a:gd name="connsiteX749" fmla="*/ 628702 w 1612281"/>
                    <a:gd name="connsiteY749" fmla="*/ 149180 h 1609381"/>
                    <a:gd name="connsiteX750" fmla="*/ 630400 w 1612281"/>
                    <a:gd name="connsiteY750" fmla="*/ 149180 h 1609381"/>
                    <a:gd name="connsiteX751" fmla="*/ 630400 w 1612281"/>
                    <a:gd name="connsiteY751" fmla="*/ 150029 h 1609381"/>
                    <a:gd name="connsiteX752" fmla="*/ 629551 w 1612281"/>
                    <a:gd name="connsiteY752" fmla="*/ 153422 h 1609381"/>
                    <a:gd name="connsiteX753" fmla="*/ 629551 w 1612281"/>
                    <a:gd name="connsiteY753" fmla="*/ 154271 h 1609381"/>
                    <a:gd name="connsiteX754" fmla="*/ 630400 w 1612281"/>
                    <a:gd name="connsiteY754" fmla="*/ 153422 h 1609381"/>
                    <a:gd name="connsiteX755" fmla="*/ 632974 w 1612281"/>
                    <a:gd name="connsiteY755" fmla="*/ 154271 h 1609381"/>
                    <a:gd name="connsiteX756" fmla="*/ 634672 w 1612281"/>
                    <a:gd name="connsiteY756" fmla="*/ 153422 h 1609381"/>
                    <a:gd name="connsiteX757" fmla="*/ 634672 w 1612281"/>
                    <a:gd name="connsiteY757" fmla="*/ 154271 h 1609381"/>
                    <a:gd name="connsiteX758" fmla="*/ 633823 w 1612281"/>
                    <a:gd name="connsiteY758" fmla="*/ 155145 h 1609381"/>
                    <a:gd name="connsiteX759" fmla="*/ 633823 w 1612281"/>
                    <a:gd name="connsiteY759" fmla="*/ 155994 h 1609381"/>
                    <a:gd name="connsiteX760" fmla="*/ 636370 w 1612281"/>
                    <a:gd name="connsiteY760" fmla="*/ 155145 h 1609381"/>
                    <a:gd name="connsiteX761" fmla="*/ 637219 w 1612281"/>
                    <a:gd name="connsiteY761" fmla="*/ 155994 h 1609381"/>
                    <a:gd name="connsiteX762" fmla="*/ 638943 w 1612281"/>
                    <a:gd name="connsiteY762" fmla="*/ 155994 h 1609381"/>
                    <a:gd name="connsiteX763" fmla="*/ 639792 w 1612281"/>
                    <a:gd name="connsiteY763" fmla="*/ 155145 h 1609381"/>
                    <a:gd name="connsiteX764" fmla="*/ 638943 w 1612281"/>
                    <a:gd name="connsiteY764" fmla="*/ 154271 h 1609381"/>
                    <a:gd name="connsiteX765" fmla="*/ 637219 w 1612281"/>
                    <a:gd name="connsiteY765" fmla="*/ 152574 h 1609381"/>
                    <a:gd name="connsiteX766" fmla="*/ 638068 w 1612281"/>
                    <a:gd name="connsiteY766" fmla="*/ 151725 h 1609381"/>
                    <a:gd name="connsiteX767" fmla="*/ 639792 w 1612281"/>
                    <a:gd name="connsiteY767" fmla="*/ 151725 h 1609381"/>
                    <a:gd name="connsiteX768" fmla="*/ 641490 w 1612281"/>
                    <a:gd name="connsiteY768" fmla="*/ 152574 h 1609381"/>
                    <a:gd name="connsiteX769" fmla="*/ 642339 w 1612281"/>
                    <a:gd name="connsiteY769" fmla="*/ 154271 h 1609381"/>
                    <a:gd name="connsiteX770" fmla="*/ 643188 w 1612281"/>
                    <a:gd name="connsiteY770" fmla="*/ 155145 h 1609381"/>
                    <a:gd name="connsiteX771" fmla="*/ 644064 w 1612281"/>
                    <a:gd name="connsiteY771" fmla="*/ 155145 h 1609381"/>
                    <a:gd name="connsiteX772" fmla="*/ 644913 w 1612281"/>
                    <a:gd name="connsiteY772" fmla="*/ 153422 h 1609381"/>
                    <a:gd name="connsiteX773" fmla="*/ 645762 w 1612281"/>
                    <a:gd name="connsiteY773" fmla="*/ 155145 h 1609381"/>
                    <a:gd name="connsiteX774" fmla="*/ 649184 w 1612281"/>
                    <a:gd name="connsiteY774" fmla="*/ 155994 h 1609381"/>
                    <a:gd name="connsiteX775" fmla="*/ 649184 w 1612281"/>
                    <a:gd name="connsiteY775" fmla="*/ 155145 h 1609381"/>
                    <a:gd name="connsiteX776" fmla="*/ 650882 w 1612281"/>
                    <a:gd name="connsiteY776" fmla="*/ 153422 h 1609381"/>
                    <a:gd name="connsiteX777" fmla="*/ 650882 w 1612281"/>
                    <a:gd name="connsiteY777" fmla="*/ 152574 h 1609381"/>
                    <a:gd name="connsiteX778" fmla="*/ 650033 w 1612281"/>
                    <a:gd name="connsiteY778" fmla="*/ 150877 h 1609381"/>
                    <a:gd name="connsiteX779" fmla="*/ 650882 w 1612281"/>
                    <a:gd name="connsiteY779" fmla="*/ 150029 h 1609381"/>
                    <a:gd name="connsiteX780" fmla="*/ 653429 w 1612281"/>
                    <a:gd name="connsiteY780" fmla="*/ 151725 h 1609381"/>
                    <a:gd name="connsiteX781" fmla="*/ 653429 w 1612281"/>
                    <a:gd name="connsiteY781" fmla="*/ 152574 h 1609381"/>
                    <a:gd name="connsiteX782" fmla="*/ 650882 w 1612281"/>
                    <a:gd name="connsiteY782" fmla="*/ 155145 h 1609381"/>
                    <a:gd name="connsiteX783" fmla="*/ 651731 w 1612281"/>
                    <a:gd name="connsiteY783" fmla="*/ 156842 h 1609381"/>
                    <a:gd name="connsiteX784" fmla="*/ 652580 w 1612281"/>
                    <a:gd name="connsiteY784" fmla="*/ 157691 h 1609381"/>
                    <a:gd name="connsiteX785" fmla="*/ 654278 w 1612281"/>
                    <a:gd name="connsiteY785" fmla="*/ 155994 h 1609381"/>
                    <a:gd name="connsiteX786" fmla="*/ 655154 w 1612281"/>
                    <a:gd name="connsiteY786" fmla="*/ 156842 h 1609381"/>
                    <a:gd name="connsiteX787" fmla="*/ 655154 w 1612281"/>
                    <a:gd name="connsiteY787" fmla="*/ 157691 h 1609381"/>
                    <a:gd name="connsiteX788" fmla="*/ 656852 w 1612281"/>
                    <a:gd name="connsiteY788" fmla="*/ 157691 h 1609381"/>
                    <a:gd name="connsiteX789" fmla="*/ 657701 w 1612281"/>
                    <a:gd name="connsiteY789" fmla="*/ 154271 h 1609381"/>
                    <a:gd name="connsiteX790" fmla="*/ 659399 w 1612281"/>
                    <a:gd name="connsiteY790" fmla="*/ 153422 h 1609381"/>
                    <a:gd name="connsiteX791" fmla="*/ 660248 w 1612281"/>
                    <a:gd name="connsiteY791" fmla="*/ 155145 h 1609381"/>
                    <a:gd name="connsiteX792" fmla="*/ 659399 w 1612281"/>
                    <a:gd name="connsiteY792" fmla="*/ 156842 h 1609381"/>
                    <a:gd name="connsiteX793" fmla="*/ 660248 w 1612281"/>
                    <a:gd name="connsiteY793" fmla="*/ 159387 h 1609381"/>
                    <a:gd name="connsiteX794" fmla="*/ 659399 w 1612281"/>
                    <a:gd name="connsiteY794" fmla="*/ 160262 h 1609381"/>
                    <a:gd name="connsiteX795" fmla="*/ 657701 w 1612281"/>
                    <a:gd name="connsiteY795" fmla="*/ 161111 h 1609381"/>
                    <a:gd name="connsiteX796" fmla="*/ 658550 w 1612281"/>
                    <a:gd name="connsiteY796" fmla="*/ 162807 h 1609381"/>
                    <a:gd name="connsiteX797" fmla="*/ 660248 w 1612281"/>
                    <a:gd name="connsiteY797" fmla="*/ 162807 h 1609381"/>
                    <a:gd name="connsiteX798" fmla="*/ 661123 w 1612281"/>
                    <a:gd name="connsiteY798" fmla="*/ 161111 h 1609381"/>
                    <a:gd name="connsiteX799" fmla="*/ 666244 w 1612281"/>
                    <a:gd name="connsiteY799" fmla="*/ 160262 h 1609381"/>
                    <a:gd name="connsiteX800" fmla="*/ 668791 w 1612281"/>
                    <a:gd name="connsiteY800" fmla="*/ 162807 h 1609381"/>
                    <a:gd name="connsiteX801" fmla="*/ 669640 w 1612281"/>
                    <a:gd name="connsiteY801" fmla="*/ 161959 h 1609381"/>
                    <a:gd name="connsiteX802" fmla="*/ 669640 w 1612281"/>
                    <a:gd name="connsiteY802" fmla="*/ 161111 h 1609381"/>
                    <a:gd name="connsiteX803" fmla="*/ 672213 w 1612281"/>
                    <a:gd name="connsiteY803" fmla="*/ 161111 h 1609381"/>
                    <a:gd name="connsiteX804" fmla="*/ 673062 w 1612281"/>
                    <a:gd name="connsiteY804" fmla="*/ 161959 h 1609381"/>
                    <a:gd name="connsiteX805" fmla="*/ 673911 w 1612281"/>
                    <a:gd name="connsiteY805" fmla="*/ 164504 h 1609381"/>
                    <a:gd name="connsiteX806" fmla="*/ 672213 w 1612281"/>
                    <a:gd name="connsiteY806" fmla="*/ 165352 h 1609381"/>
                    <a:gd name="connsiteX807" fmla="*/ 670489 w 1612281"/>
                    <a:gd name="connsiteY807" fmla="*/ 166227 h 1609381"/>
                    <a:gd name="connsiteX808" fmla="*/ 670489 w 1612281"/>
                    <a:gd name="connsiteY808" fmla="*/ 169621 h 1609381"/>
                    <a:gd name="connsiteX809" fmla="*/ 671364 w 1612281"/>
                    <a:gd name="connsiteY809" fmla="*/ 169621 h 1609381"/>
                    <a:gd name="connsiteX810" fmla="*/ 673911 w 1612281"/>
                    <a:gd name="connsiteY810" fmla="*/ 170469 h 1609381"/>
                    <a:gd name="connsiteX811" fmla="*/ 674760 w 1612281"/>
                    <a:gd name="connsiteY811" fmla="*/ 172192 h 1609381"/>
                    <a:gd name="connsiteX812" fmla="*/ 673911 w 1612281"/>
                    <a:gd name="connsiteY812" fmla="*/ 174737 h 1609381"/>
                    <a:gd name="connsiteX813" fmla="*/ 672213 w 1612281"/>
                    <a:gd name="connsiteY813" fmla="*/ 176434 h 1609381"/>
                    <a:gd name="connsiteX814" fmla="*/ 672213 w 1612281"/>
                    <a:gd name="connsiteY814" fmla="*/ 177309 h 1609381"/>
                    <a:gd name="connsiteX815" fmla="*/ 673062 w 1612281"/>
                    <a:gd name="connsiteY815" fmla="*/ 179006 h 1609381"/>
                    <a:gd name="connsiteX816" fmla="*/ 674760 w 1612281"/>
                    <a:gd name="connsiteY816" fmla="*/ 179006 h 1609381"/>
                    <a:gd name="connsiteX817" fmla="*/ 681579 w 1612281"/>
                    <a:gd name="connsiteY817" fmla="*/ 175586 h 1609381"/>
                    <a:gd name="connsiteX818" fmla="*/ 685850 w 1612281"/>
                    <a:gd name="connsiteY818" fmla="*/ 176434 h 1609381"/>
                    <a:gd name="connsiteX819" fmla="*/ 685850 w 1612281"/>
                    <a:gd name="connsiteY819" fmla="*/ 175586 h 1609381"/>
                    <a:gd name="connsiteX820" fmla="*/ 686699 w 1612281"/>
                    <a:gd name="connsiteY820" fmla="*/ 174737 h 1609381"/>
                    <a:gd name="connsiteX821" fmla="*/ 687548 w 1612281"/>
                    <a:gd name="connsiteY821" fmla="*/ 174737 h 1609381"/>
                    <a:gd name="connsiteX822" fmla="*/ 687548 w 1612281"/>
                    <a:gd name="connsiteY822" fmla="*/ 177309 h 1609381"/>
                    <a:gd name="connsiteX823" fmla="*/ 688423 w 1612281"/>
                    <a:gd name="connsiteY823" fmla="*/ 179854 h 1609381"/>
                    <a:gd name="connsiteX824" fmla="*/ 690121 w 1612281"/>
                    <a:gd name="connsiteY824" fmla="*/ 181551 h 1609381"/>
                    <a:gd name="connsiteX825" fmla="*/ 690970 w 1612281"/>
                    <a:gd name="connsiteY825" fmla="*/ 183274 h 1609381"/>
                    <a:gd name="connsiteX826" fmla="*/ 690121 w 1612281"/>
                    <a:gd name="connsiteY826" fmla="*/ 185819 h 1609381"/>
                    <a:gd name="connsiteX827" fmla="*/ 690121 w 1612281"/>
                    <a:gd name="connsiteY827" fmla="*/ 186668 h 1609381"/>
                    <a:gd name="connsiteX828" fmla="*/ 689272 w 1612281"/>
                    <a:gd name="connsiteY828" fmla="*/ 187516 h 1609381"/>
                    <a:gd name="connsiteX829" fmla="*/ 687548 w 1612281"/>
                    <a:gd name="connsiteY829" fmla="*/ 187516 h 1609381"/>
                    <a:gd name="connsiteX830" fmla="*/ 685850 w 1612281"/>
                    <a:gd name="connsiteY830" fmla="*/ 186668 h 1609381"/>
                    <a:gd name="connsiteX831" fmla="*/ 685001 w 1612281"/>
                    <a:gd name="connsiteY831" fmla="*/ 186668 h 1609381"/>
                    <a:gd name="connsiteX832" fmla="*/ 683303 w 1612281"/>
                    <a:gd name="connsiteY832" fmla="*/ 188391 h 1609381"/>
                    <a:gd name="connsiteX833" fmla="*/ 683303 w 1612281"/>
                    <a:gd name="connsiteY833" fmla="*/ 190088 h 1609381"/>
                    <a:gd name="connsiteX834" fmla="*/ 683303 w 1612281"/>
                    <a:gd name="connsiteY834" fmla="*/ 191784 h 1609381"/>
                    <a:gd name="connsiteX835" fmla="*/ 683303 w 1612281"/>
                    <a:gd name="connsiteY835" fmla="*/ 196053 h 1609381"/>
                    <a:gd name="connsiteX836" fmla="*/ 684152 w 1612281"/>
                    <a:gd name="connsiteY836" fmla="*/ 196901 h 1609381"/>
                    <a:gd name="connsiteX837" fmla="*/ 685850 w 1612281"/>
                    <a:gd name="connsiteY837" fmla="*/ 198598 h 1609381"/>
                    <a:gd name="connsiteX838" fmla="*/ 685850 w 1612281"/>
                    <a:gd name="connsiteY838" fmla="*/ 200321 h 1609381"/>
                    <a:gd name="connsiteX839" fmla="*/ 686699 w 1612281"/>
                    <a:gd name="connsiteY839" fmla="*/ 200321 h 1609381"/>
                    <a:gd name="connsiteX840" fmla="*/ 687548 w 1612281"/>
                    <a:gd name="connsiteY840" fmla="*/ 202018 h 1609381"/>
                    <a:gd name="connsiteX841" fmla="*/ 687548 w 1612281"/>
                    <a:gd name="connsiteY841" fmla="*/ 202866 h 1609381"/>
                    <a:gd name="connsiteX842" fmla="*/ 686699 w 1612281"/>
                    <a:gd name="connsiteY842" fmla="*/ 203715 h 1609381"/>
                    <a:gd name="connsiteX843" fmla="*/ 686699 w 1612281"/>
                    <a:gd name="connsiteY843" fmla="*/ 204563 h 1609381"/>
                    <a:gd name="connsiteX844" fmla="*/ 687548 w 1612281"/>
                    <a:gd name="connsiteY844" fmla="*/ 207135 h 1609381"/>
                    <a:gd name="connsiteX845" fmla="*/ 688423 w 1612281"/>
                    <a:gd name="connsiteY845" fmla="*/ 207983 h 1609381"/>
                    <a:gd name="connsiteX846" fmla="*/ 689272 w 1612281"/>
                    <a:gd name="connsiteY846" fmla="*/ 208831 h 1609381"/>
                    <a:gd name="connsiteX847" fmla="*/ 689272 w 1612281"/>
                    <a:gd name="connsiteY847" fmla="*/ 212251 h 1609381"/>
                    <a:gd name="connsiteX848" fmla="*/ 688423 w 1612281"/>
                    <a:gd name="connsiteY848" fmla="*/ 213100 h 1609381"/>
                    <a:gd name="connsiteX849" fmla="*/ 689272 w 1612281"/>
                    <a:gd name="connsiteY849" fmla="*/ 215671 h 1609381"/>
                    <a:gd name="connsiteX850" fmla="*/ 695242 w 1612281"/>
                    <a:gd name="connsiteY850" fmla="*/ 219913 h 1609381"/>
                    <a:gd name="connsiteX851" fmla="*/ 696091 w 1612281"/>
                    <a:gd name="connsiteY851" fmla="*/ 220761 h 1609381"/>
                    <a:gd name="connsiteX852" fmla="*/ 702909 w 1612281"/>
                    <a:gd name="connsiteY852" fmla="*/ 224181 h 1609381"/>
                    <a:gd name="connsiteX853" fmla="*/ 704607 w 1612281"/>
                    <a:gd name="connsiteY853" fmla="*/ 225878 h 1609381"/>
                    <a:gd name="connsiteX854" fmla="*/ 706332 w 1612281"/>
                    <a:gd name="connsiteY854" fmla="*/ 229298 h 1609381"/>
                    <a:gd name="connsiteX855" fmla="*/ 708879 w 1612281"/>
                    <a:gd name="connsiteY855" fmla="*/ 230995 h 1609381"/>
                    <a:gd name="connsiteX856" fmla="*/ 713999 w 1612281"/>
                    <a:gd name="connsiteY856" fmla="*/ 234415 h 1609381"/>
                    <a:gd name="connsiteX857" fmla="*/ 714848 w 1612281"/>
                    <a:gd name="connsiteY857" fmla="*/ 235263 h 1609381"/>
                    <a:gd name="connsiteX858" fmla="*/ 715697 w 1612281"/>
                    <a:gd name="connsiteY858" fmla="*/ 235263 h 1609381"/>
                    <a:gd name="connsiteX859" fmla="*/ 716573 w 1612281"/>
                    <a:gd name="connsiteY859" fmla="*/ 236112 h 1609381"/>
                    <a:gd name="connsiteX860" fmla="*/ 717422 w 1612281"/>
                    <a:gd name="connsiteY860" fmla="*/ 238683 h 1609381"/>
                    <a:gd name="connsiteX861" fmla="*/ 720818 w 1612281"/>
                    <a:gd name="connsiteY861" fmla="*/ 241228 h 1609381"/>
                    <a:gd name="connsiteX862" fmla="*/ 721693 w 1612281"/>
                    <a:gd name="connsiteY862" fmla="*/ 242925 h 1609381"/>
                    <a:gd name="connsiteX863" fmla="*/ 722542 w 1612281"/>
                    <a:gd name="connsiteY863" fmla="*/ 245497 h 1609381"/>
                    <a:gd name="connsiteX864" fmla="*/ 723391 w 1612281"/>
                    <a:gd name="connsiteY864" fmla="*/ 246345 h 1609381"/>
                    <a:gd name="connsiteX865" fmla="*/ 725089 w 1612281"/>
                    <a:gd name="connsiteY865" fmla="*/ 245497 h 1609381"/>
                    <a:gd name="connsiteX866" fmla="*/ 727663 w 1612281"/>
                    <a:gd name="connsiteY866" fmla="*/ 247193 h 1609381"/>
                    <a:gd name="connsiteX867" fmla="*/ 727663 w 1612281"/>
                    <a:gd name="connsiteY867" fmla="*/ 248042 h 1609381"/>
                    <a:gd name="connsiteX868" fmla="*/ 726787 w 1612281"/>
                    <a:gd name="connsiteY868" fmla="*/ 248890 h 1609381"/>
                    <a:gd name="connsiteX869" fmla="*/ 725938 w 1612281"/>
                    <a:gd name="connsiteY869" fmla="*/ 254007 h 1609381"/>
                    <a:gd name="connsiteX870" fmla="*/ 722542 w 1612281"/>
                    <a:gd name="connsiteY870" fmla="*/ 258275 h 1609381"/>
                    <a:gd name="connsiteX871" fmla="*/ 721693 w 1612281"/>
                    <a:gd name="connsiteY871" fmla="*/ 260847 h 1609381"/>
                    <a:gd name="connsiteX872" fmla="*/ 721693 w 1612281"/>
                    <a:gd name="connsiteY872" fmla="*/ 262544 h 1609381"/>
                    <a:gd name="connsiteX873" fmla="*/ 722542 w 1612281"/>
                    <a:gd name="connsiteY873" fmla="*/ 264240 h 1609381"/>
                    <a:gd name="connsiteX874" fmla="*/ 722542 w 1612281"/>
                    <a:gd name="connsiteY874" fmla="*/ 265964 h 1609381"/>
                    <a:gd name="connsiteX875" fmla="*/ 721693 w 1612281"/>
                    <a:gd name="connsiteY875" fmla="*/ 266812 h 1609381"/>
                    <a:gd name="connsiteX876" fmla="*/ 719969 w 1612281"/>
                    <a:gd name="connsiteY876" fmla="*/ 268509 h 1609381"/>
                    <a:gd name="connsiteX877" fmla="*/ 720818 w 1612281"/>
                    <a:gd name="connsiteY877" fmla="*/ 269357 h 1609381"/>
                    <a:gd name="connsiteX878" fmla="*/ 719120 w 1612281"/>
                    <a:gd name="connsiteY878" fmla="*/ 271929 h 1609381"/>
                    <a:gd name="connsiteX879" fmla="*/ 720818 w 1612281"/>
                    <a:gd name="connsiteY879" fmla="*/ 272777 h 1609381"/>
                    <a:gd name="connsiteX880" fmla="*/ 721693 w 1612281"/>
                    <a:gd name="connsiteY880" fmla="*/ 273625 h 1609381"/>
                    <a:gd name="connsiteX881" fmla="*/ 719969 w 1612281"/>
                    <a:gd name="connsiteY881" fmla="*/ 277894 h 1609381"/>
                    <a:gd name="connsiteX882" fmla="*/ 720818 w 1612281"/>
                    <a:gd name="connsiteY882" fmla="*/ 281287 h 1609381"/>
                    <a:gd name="connsiteX883" fmla="*/ 720818 w 1612281"/>
                    <a:gd name="connsiteY883" fmla="*/ 283010 h 1609381"/>
                    <a:gd name="connsiteX884" fmla="*/ 720818 w 1612281"/>
                    <a:gd name="connsiteY884" fmla="*/ 283859 h 1609381"/>
                    <a:gd name="connsiteX885" fmla="*/ 719120 w 1612281"/>
                    <a:gd name="connsiteY885" fmla="*/ 286404 h 1609381"/>
                    <a:gd name="connsiteX886" fmla="*/ 719969 w 1612281"/>
                    <a:gd name="connsiteY886" fmla="*/ 288976 h 1609381"/>
                    <a:gd name="connsiteX887" fmla="*/ 722542 w 1612281"/>
                    <a:gd name="connsiteY887" fmla="*/ 290672 h 1609381"/>
                    <a:gd name="connsiteX888" fmla="*/ 723391 w 1612281"/>
                    <a:gd name="connsiteY888" fmla="*/ 293217 h 1609381"/>
                    <a:gd name="connsiteX889" fmla="*/ 724240 w 1612281"/>
                    <a:gd name="connsiteY889" fmla="*/ 296637 h 1609381"/>
                    <a:gd name="connsiteX890" fmla="*/ 726787 w 1612281"/>
                    <a:gd name="connsiteY890" fmla="*/ 298334 h 1609381"/>
                    <a:gd name="connsiteX891" fmla="*/ 729361 w 1612281"/>
                    <a:gd name="connsiteY891" fmla="*/ 302603 h 1609381"/>
                    <a:gd name="connsiteX892" fmla="*/ 728512 w 1612281"/>
                    <a:gd name="connsiteY892" fmla="*/ 303451 h 1609381"/>
                    <a:gd name="connsiteX893" fmla="*/ 727663 w 1612281"/>
                    <a:gd name="connsiteY893" fmla="*/ 306022 h 1609381"/>
                    <a:gd name="connsiteX894" fmla="*/ 728512 w 1612281"/>
                    <a:gd name="connsiteY894" fmla="*/ 310291 h 1609381"/>
                    <a:gd name="connsiteX895" fmla="*/ 730210 w 1612281"/>
                    <a:gd name="connsiteY895" fmla="*/ 311139 h 1609381"/>
                    <a:gd name="connsiteX896" fmla="*/ 731908 w 1612281"/>
                    <a:gd name="connsiteY896" fmla="*/ 313684 h 1609381"/>
                    <a:gd name="connsiteX897" fmla="*/ 734481 w 1612281"/>
                    <a:gd name="connsiteY897" fmla="*/ 315381 h 1609381"/>
                    <a:gd name="connsiteX898" fmla="*/ 735330 w 1612281"/>
                    <a:gd name="connsiteY898" fmla="*/ 317104 h 1609381"/>
                    <a:gd name="connsiteX899" fmla="*/ 736179 w 1612281"/>
                    <a:gd name="connsiteY899" fmla="*/ 317953 h 1609381"/>
                    <a:gd name="connsiteX900" fmla="*/ 736179 w 1612281"/>
                    <a:gd name="connsiteY900" fmla="*/ 320498 h 1609381"/>
                    <a:gd name="connsiteX901" fmla="*/ 737028 w 1612281"/>
                    <a:gd name="connsiteY901" fmla="*/ 322221 h 1609381"/>
                    <a:gd name="connsiteX902" fmla="*/ 739602 w 1612281"/>
                    <a:gd name="connsiteY902" fmla="*/ 323069 h 1609381"/>
                    <a:gd name="connsiteX903" fmla="*/ 738753 w 1612281"/>
                    <a:gd name="connsiteY903" fmla="*/ 328186 h 1609381"/>
                    <a:gd name="connsiteX904" fmla="*/ 740451 w 1612281"/>
                    <a:gd name="connsiteY904" fmla="*/ 329883 h 1609381"/>
                    <a:gd name="connsiteX905" fmla="*/ 742998 w 1612281"/>
                    <a:gd name="connsiteY905" fmla="*/ 331580 h 1609381"/>
                    <a:gd name="connsiteX906" fmla="*/ 743873 w 1612281"/>
                    <a:gd name="connsiteY906" fmla="*/ 332454 h 1609381"/>
                    <a:gd name="connsiteX907" fmla="*/ 743873 w 1612281"/>
                    <a:gd name="connsiteY907" fmla="*/ 336696 h 1609381"/>
                    <a:gd name="connsiteX908" fmla="*/ 744722 w 1612281"/>
                    <a:gd name="connsiteY908" fmla="*/ 340965 h 1609381"/>
                    <a:gd name="connsiteX909" fmla="*/ 745571 w 1612281"/>
                    <a:gd name="connsiteY909" fmla="*/ 344385 h 1609381"/>
                    <a:gd name="connsiteX910" fmla="*/ 748967 w 1612281"/>
                    <a:gd name="connsiteY910" fmla="*/ 353743 h 1609381"/>
                    <a:gd name="connsiteX911" fmla="*/ 749842 w 1612281"/>
                    <a:gd name="connsiteY911" fmla="*/ 354592 h 1609381"/>
                    <a:gd name="connsiteX912" fmla="*/ 753238 w 1612281"/>
                    <a:gd name="connsiteY912" fmla="*/ 355466 h 1609381"/>
                    <a:gd name="connsiteX913" fmla="*/ 756661 w 1612281"/>
                    <a:gd name="connsiteY913" fmla="*/ 354592 h 1609381"/>
                    <a:gd name="connsiteX914" fmla="*/ 759208 w 1612281"/>
                    <a:gd name="connsiteY914" fmla="*/ 355466 h 1609381"/>
                    <a:gd name="connsiteX915" fmla="*/ 760057 w 1612281"/>
                    <a:gd name="connsiteY915" fmla="*/ 356315 h 1609381"/>
                    <a:gd name="connsiteX916" fmla="*/ 760932 w 1612281"/>
                    <a:gd name="connsiteY916" fmla="*/ 358012 h 1609381"/>
                    <a:gd name="connsiteX917" fmla="*/ 761781 w 1612281"/>
                    <a:gd name="connsiteY917" fmla="*/ 359708 h 1609381"/>
                    <a:gd name="connsiteX918" fmla="*/ 771147 w 1612281"/>
                    <a:gd name="connsiteY918" fmla="*/ 366548 h 1609381"/>
                    <a:gd name="connsiteX919" fmla="*/ 772022 w 1612281"/>
                    <a:gd name="connsiteY919" fmla="*/ 369942 h 1609381"/>
                    <a:gd name="connsiteX920" fmla="*/ 773720 w 1612281"/>
                    <a:gd name="connsiteY920" fmla="*/ 371665 h 1609381"/>
                    <a:gd name="connsiteX921" fmla="*/ 776267 w 1612281"/>
                    <a:gd name="connsiteY921" fmla="*/ 373362 h 1609381"/>
                    <a:gd name="connsiteX922" fmla="*/ 777992 w 1612281"/>
                    <a:gd name="connsiteY922" fmla="*/ 373362 h 1609381"/>
                    <a:gd name="connsiteX923" fmla="*/ 779690 w 1612281"/>
                    <a:gd name="connsiteY923" fmla="*/ 375058 h 1609381"/>
                    <a:gd name="connsiteX924" fmla="*/ 780539 w 1612281"/>
                    <a:gd name="connsiteY924" fmla="*/ 376755 h 1609381"/>
                    <a:gd name="connsiteX925" fmla="*/ 780539 w 1612281"/>
                    <a:gd name="connsiteY925" fmla="*/ 380175 h 1609381"/>
                    <a:gd name="connsiteX926" fmla="*/ 778841 w 1612281"/>
                    <a:gd name="connsiteY926" fmla="*/ 383595 h 1609381"/>
                    <a:gd name="connsiteX927" fmla="*/ 778841 w 1612281"/>
                    <a:gd name="connsiteY927" fmla="*/ 386140 h 1609381"/>
                    <a:gd name="connsiteX928" fmla="*/ 780539 w 1612281"/>
                    <a:gd name="connsiteY928" fmla="*/ 389560 h 1609381"/>
                    <a:gd name="connsiteX929" fmla="*/ 781388 w 1612281"/>
                    <a:gd name="connsiteY929" fmla="*/ 390409 h 1609381"/>
                    <a:gd name="connsiteX930" fmla="*/ 777992 w 1612281"/>
                    <a:gd name="connsiteY930" fmla="*/ 395525 h 1609381"/>
                    <a:gd name="connsiteX931" fmla="*/ 779690 w 1612281"/>
                    <a:gd name="connsiteY931" fmla="*/ 397222 h 1609381"/>
                    <a:gd name="connsiteX932" fmla="*/ 778841 w 1612281"/>
                    <a:gd name="connsiteY932" fmla="*/ 399794 h 1609381"/>
                    <a:gd name="connsiteX933" fmla="*/ 780539 w 1612281"/>
                    <a:gd name="connsiteY933" fmla="*/ 402339 h 1609381"/>
                    <a:gd name="connsiteX934" fmla="*/ 782237 w 1612281"/>
                    <a:gd name="connsiteY934" fmla="*/ 404036 h 1609381"/>
                    <a:gd name="connsiteX935" fmla="*/ 782237 w 1612281"/>
                    <a:gd name="connsiteY935" fmla="*/ 405759 h 1609381"/>
                    <a:gd name="connsiteX936" fmla="*/ 782237 w 1612281"/>
                    <a:gd name="connsiteY936" fmla="*/ 406607 h 1609381"/>
                    <a:gd name="connsiteX937" fmla="*/ 785659 w 1612281"/>
                    <a:gd name="connsiteY937" fmla="*/ 411724 h 1609381"/>
                    <a:gd name="connsiteX938" fmla="*/ 787357 w 1612281"/>
                    <a:gd name="connsiteY938" fmla="*/ 412572 h 1609381"/>
                    <a:gd name="connsiteX939" fmla="*/ 789082 w 1612281"/>
                    <a:gd name="connsiteY939" fmla="*/ 412572 h 1609381"/>
                    <a:gd name="connsiteX940" fmla="*/ 791629 w 1612281"/>
                    <a:gd name="connsiteY940" fmla="*/ 410876 h 1609381"/>
                    <a:gd name="connsiteX941" fmla="*/ 795051 w 1612281"/>
                    <a:gd name="connsiteY941" fmla="*/ 410001 h 1609381"/>
                    <a:gd name="connsiteX942" fmla="*/ 799296 w 1612281"/>
                    <a:gd name="connsiteY942" fmla="*/ 410001 h 1609381"/>
                    <a:gd name="connsiteX943" fmla="*/ 801021 w 1612281"/>
                    <a:gd name="connsiteY943" fmla="*/ 411724 h 1609381"/>
                    <a:gd name="connsiteX944" fmla="*/ 801870 w 1612281"/>
                    <a:gd name="connsiteY944" fmla="*/ 415992 h 1609381"/>
                    <a:gd name="connsiteX945" fmla="*/ 801870 w 1612281"/>
                    <a:gd name="connsiteY945" fmla="*/ 418537 h 1609381"/>
                    <a:gd name="connsiteX946" fmla="*/ 801870 w 1612281"/>
                    <a:gd name="connsiteY946" fmla="*/ 421082 h 1609381"/>
                    <a:gd name="connsiteX947" fmla="*/ 801870 w 1612281"/>
                    <a:gd name="connsiteY947" fmla="*/ 421957 h 1609381"/>
                    <a:gd name="connsiteX948" fmla="*/ 802719 w 1612281"/>
                    <a:gd name="connsiteY948" fmla="*/ 423654 h 1609381"/>
                    <a:gd name="connsiteX949" fmla="*/ 803568 w 1612281"/>
                    <a:gd name="connsiteY949" fmla="*/ 425351 h 1609381"/>
                    <a:gd name="connsiteX950" fmla="*/ 803568 w 1612281"/>
                    <a:gd name="connsiteY950" fmla="*/ 427922 h 1609381"/>
                    <a:gd name="connsiteX951" fmla="*/ 803568 w 1612281"/>
                    <a:gd name="connsiteY951" fmla="*/ 428771 h 1609381"/>
                    <a:gd name="connsiteX952" fmla="*/ 803568 w 1612281"/>
                    <a:gd name="connsiteY952" fmla="*/ 429619 h 1609381"/>
                    <a:gd name="connsiteX953" fmla="*/ 803568 w 1612281"/>
                    <a:gd name="connsiteY953" fmla="*/ 430468 h 1609381"/>
                    <a:gd name="connsiteX954" fmla="*/ 803568 w 1612281"/>
                    <a:gd name="connsiteY954" fmla="*/ 432164 h 1609381"/>
                    <a:gd name="connsiteX955" fmla="*/ 801021 w 1612281"/>
                    <a:gd name="connsiteY955" fmla="*/ 436433 h 1609381"/>
                    <a:gd name="connsiteX956" fmla="*/ 801021 w 1612281"/>
                    <a:gd name="connsiteY956" fmla="*/ 438156 h 1609381"/>
                    <a:gd name="connsiteX957" fmla="*/ 801021 w 1612281"/>
                    <a:gd name="connsiteY957" fmla="*/ 439853 h 1609381"/>
                    <a:gd name="connsiteX958" fmla="*/ 802719 w 1612281"/>
                    <a:gd name="connsiteY958" fmla="*/ 440701 h 1609381"/>
                    <a:gd name="connsiteX959" fmla="*/ 799296 w 1612281"/>
                    <a:gd name="connsiteY959" fmla="*/ 444969 h 1609381"/>
                    <a:gd name="connsiteX960" fmla="*/ 798447 w 1612281"/>
                    <a:gd name="connsiteY960" fmla="*/ 446666 h 1609381"/>
                    <a:gd name="connsiteX961" fmla="*/ 800172 w 1612281"/>
                    <a:gd name="connsiteY961" fmla="*/ 446666 h 1609381"/>
                    <a:gd name="connsiteX962" fmla="*/ 801870 w 1612281"/>
                    <a:gd name="connsiteY962" fmla="*/ 446666 h 1609381"/>
                    <a:gd name="connsiteX963" fmla="*/ 804417 w 1612281"/>
                    <a:gd name="connsiteY963" fmla="*/ 445818 h 1609381"/>
                    <a:gd name="connsiteX964" fmla="*/ 806990 w 1612281"/>
                    <a:gd name="connsiteY964" fmla="*/ 444969 h 1609381"/>
                    <a:gd name="connsiteX965" fmla="*/ 807839 w 1612281"/>
                    <a:gd name="connsiteY965" fmla="*/ 444969 h 1609381"/>
                    <a:gd name="connsiteX966" fmla="*/ 809537 w 1612281"/>
                    <a:gd name="connsiteY966" fmla="*/ 443246 h 1609381"/>
                    <a:gd name="connsiteX967" fmla="*/ 810386 w 1612281"/>
                    <a:gd name="connsiteY967" fmla="*/ 444121 h 1609381"/>
                    <a:gd name="connsiteX968" fmla="*/ 812110 w 1612281"/>
                    <a:gd name="connsiteY968" fmla="*/ 445818 h 1609381"/>
                    <a:gd name="connsiteX969" fmla="*/ 813808 w 1612281"/>
                    <a:gd name="connsiteY969" fmla="*/ 446666 h 1609381"/>
                    <a:gd name="connsiteX970" fmla="*/ 815506 w 1612281"/>
                    <a:gd name="connsiteY970" fmla="*/ 449211 h 1609381"/>
                    <a:gd name="connsiteX971" fmla="*/ 816355 w 1612281"/>
                    <a:gd name="connsiteY971" fmla="*/ 450934 h 1609381"/>
                    <a:gd name="connsiteX972" fmla="*/ 815506 w 1612281"/>
                    <a:gd name="connsiteY972" fmla="*/ 454328 h 1609381"/>
                    <a:gd name="connsiteX973" fmla="*/ 814657 w 1612281"/>
                    <a:gd name="connsiteY973" fmla="*/ 454328 h 1609381"/>
                    <a:gd name="connsiteX974" fmla="*/ 812959 w 1612281"/>
                    <a:gd name="connsiteY974" fmla="*/ 454328 h 1609381"/>
                    <a:gd name="connsiteX975" fmla="*/ 812110 w 1612281"/>
                    <a:gd name="connsiteY975" fmla="*/ 455203 h 1609381"/>
                    <a:gd name="connsiteX976" fmla="*/ 811261 w 1612281"/>
                    <a:gd name="connsiteY976" fmla="*/ 456051 h 1609381"/>
                    <a:gd name="connsiteX977" fmla="*/ 811261 w 1612281"/>
                    <a:gd name="connsiteY977" fmla="*/ 456900 h 1609381"/>
                    <a:gd name="connsiteX978" fmla="*/ 811261 w 1612281"/>
                    <a:gd name="connsiteY978" fmla="*/ 458596 h 1609381"/>
                    <a:gd name="connsiteX979" fmla="*/ 813808 w 1612281"/>
                    <a:gd name="connsiteY979" fmla="*/ 461168 h 1609381"/>
                    <a:gd name="connsiteX980" fmla="*/ 813808 w 1612281"/>
                    <a:gd name="connsiteY980" fmla="*/ 465410 h 1609381"/>
                    <a:gd name="connsiteX981" fmla="*/ 814657 w 1612281"/>
                    <a:gd name="connsiteY981" fmla="*/ 466285 h 1609381"/>
                    <a:gd name="connsiteX982" fmla="*/ 813808 w 1612281"/>
                    <a:gd name="connsiteY982" fmla="*/ 468830 h 1609381"/>
                    <a:gd name="connsiteX983" fmla="*/ 812110 w 1612281"/>
                    <a:gd name="connsiteY983" fmla="*/ 470526 h 1609381"/>
                    <a:gd name="connsiteX984" fmla="*/ 812959 w 1612281"/>
                    <a:gd name="connsiteY984" fmla="*/ 471375 h 1609381"/>
                    <a:gd name="connsiteX985" fmla="*/ 813808 w 1612281"/>
                    <a:gd name="connsiteY985" fmla="*/ 472250 h 1609381"/>
                    <a:gd name="connsiteX986" fmla="*/ 816355 w 1612281"/>
                    <a:gd name="connsiteY986" fmla="*/ 470526 h 1609381"/>
                    <a:gd name="connsiteX987" fmla="*/ 818080 w 1612281"/>
                    <a:gd name="connsiteY987" fmla="*/ 472250 h 1609381"/>
                    <a:gd name="connsiteX988" fmla="*/ 821476 w 1612281"/>
                    <a:gd name="connsiteY988" fmla="*/ 473098 h 1609381"/>
                    <a:gd name="connsiteX989" fmla="*/ 822351 w 1612281"/>
                    <a:gd name="connsiteY989" fmla="*/ 473946 h 1609381"/>
                    <a:gd name="connsiteX990" fmla="*/ 824898 w 1612281"/>
                    <a:gd name="connsiteY990" fmla="*/ 479912 h 1609381"/>
                    <a:gd name="connsiteX991" fmla="*/ 828321 w 1612281"/>
                    <a:gd name="connsiteY991" fmla="*/ 479912 h 1609381"/>
                    <a:gd name="connsiteX992" fmla="*/ 831717 w 1612281"/>
                    <a:gd name="connsiteY992" fmla="*/ 481608 h 1609381"/>
                    <a:gd name="connsiteX993" fmla="*/ 836837 w 1612281"/>
                    <a:gd name="connsiteY993" fmla="*/ 481608 h 1609381"/>
                    <a:gd name="connsiteX994" fmla="*/ 838535 w 1612281"/>
                    <a:gd name="connsiteY994" fmla="*/ 482483 h 1609381"/>
                    <a:gd name="connsiteX995" fmla="*/ 844531 w 1612281"/>
                    <a:gd name="connsiteY995" fmla="*/ 482483 h 1609381"/>
                    <a:gd name="connsiteX996" fmla="*/ 846229 w 1612281"/>
                    <a:gd name="connsiteY996" fmla="*/ 482483 h 1609381"/>
                    <a:gd name="connsiteX997" fmla="*/ 847927 w 1612281"/>
                    <a:gd name="connsiteY997" fmla="*/ 484180 h 1609381"/>
                    <a:gd name="connsiteX998" fmla="*/ 851350 w 1612281"/>
                    <a:gd name="connsiteY998" fmla="*/ 484180 h 1609381"/>
                    <a:gd name="connsiteX999" fmla="*/ 851350 w 1612281"/>
                    <a:gd name="connsiteY999" fmla="*/ 485028 h 1609381"/>
                    <a:gd name="connsiteX1000" fmla="*/ 853048 w 1612281"/>
                    <a:gd name="connsiteY1000" fmla="*/ 489297 h 1609381"/>
                    <a:gd name="connsiteX1001" fmla="*/ 852199 w 1612281"/>
                    <a:gd name="connsiteY1001" fmla="*/ 491842 h 1609381"/>
                    <a:gd name="connsiteX1002" fmla="*/ 852199 w 1612281"/>
                    <a:gd name="connsiteY1002" fmla="*/ 493538 h 1609381"/>
                    <a:gd name="connsiteX1003" fmla="*/ 853048 w 1612281"/>
                    <a:gd name="connsiteY1003" fmla="*/ 494413 h 1609381"/>
                    <a:gd name="connsiteX1004" fmla="*/ 853897 w 1612281"/>
                    <a:gd name="connsiteY1004" fmla="*/ 494413 h 1609381"/>
                    <a:gd name="connsiteX1005" fmla="*/ 857319 w 1612281"/>
                    <a:gd name="connsiteY1005" fmla="*/ 496110 h 1609381"/>
                    <a:gd name="connsiteX1006" fmla="*/ 859866 w 1612281"/>
                    <a:gd name="connsiteY1006" fmla="*/ 495262 h 1609381"/>
                    <a:gd name="connsiteX1007" fmla="*/ 860715 w 1612281"/>
                    <a:gd name="connsiteY1007" fmla="*/ 493538 h 1609381"/>
                    <a:gd name="connsiteX1008" fmla="*/ 860715 w 1612281"/>
                    <a:gd name="connsiteY1008" fmla="*/ 492690 h 1609381"/>
                    <a:gd name="connsiteX1009" fmla="*/ 859017 w 1612281"/>
                    <a:gd name="connsiteY1009" fmla="*/ 490993 h 1609381"/>
                    <a:gd name="connsiteX1010" fmla="*/ 858168 w 1612281"/>
                    <a:gd name="connsiteY1010" fmla="*/ 490145 h 1609381"/>
                    <a:gd name="connsiteX1011" fmla="*/ 858168 w 1612281"/>
                    <a:gd name="connsiteY1011" fmla="*/ 489297 h 1609381"/>
                    <a:gd name="connsiteX1012" fmla="*/ 859866 w 1612281"/>
                    <a:gd name="connsiteY1012" fmla="*/ 488448 h 1609381"/>
                    <a:gd name="connsiteX1013" fmla="*/ 861591 w 1612281"/>
                    <a:gd name="connsiteY1013" fmla="*/ 487573 h 1609381"/>
                    <a:gd name="connsiteX1014" fmla="*/ 864987 w 1612281"/>
                    <a:gd name="connsiteY1014" fmla="*/ 486725 h 1609381"/>
                    <a:gd name="connsiteX1015" fmla="*/ 867560 w 1612281"/>
                    <a:gd name="connsiteY1015" fmla="*/ 487573 h 1609381"/>
                    <a:gd name="connsiteX1016" fmla="*/ 867560 w 1612281"/>
                    <a:gd name="connsiteY1016" fmla="*/ 486725 h 1609381"/>
                    <a:gd name="connsiteX1017" fmla="*/ 868409 w 1612281"/>
                    <a:gd name="connsiteY1017" fmla="*/ 485877 h 1609381"/>
                    <a:gd name="connsiteX1018" fmla="*/ 867560 w 1612281"/>
                    <a:gd name="connsiteY1018" fmla="*/ 481608 h 1609381"/>
                    <a:gd name="connsiteX1019" fmla="*/ 868409 w 1612281"/>
                    <a:gd name="connsiteY1019" fmla="*/ 480760 h 1609381"/>
                    <a:gd name="connsiteX1020" fmla="*/ 869258 w 1612281"/>
                    <a:gd name="connsiteY1020" fmla="*/ 480760 h 1609381"/>
                    <a:gd name="connsiteX1021" fmla="*/ 870956 w 1612281"/>
                    <a:gd name="connsiteY1021" fmla="*/ 481608 h 1609381"/>
                    <a:gd name="connsiteX1022" fmla="*/ 870956 w 1612281"/>
                    <a:gd name="connsiteY1022" fmla="*/ 482483 h 1609381"/>
                    <a:gd name="connsiteX1023" fmla="*/ 870956 w 1612281"/>
                    <a:gd name="connsiteY1023" fmla="*/ 485877 h 1609381"/>
                    <a:gd name="connsiteX1024" fmla="*/ 870956 w 1612281"/>
                    <a:gd name="connsiteY1024" fmla="*/ 486725 h 1609381"/>
                    <a:gd name="connsiteX1025" fmla="*/ 871831 w 1612281"/>
                    <a:gd name="connsiteY1025" fmla="*/ 486725 h 1609381"/>
                    <a:gd name="connsiteX1026" fmla="*/ 872680 w 1612281"/>
                    <a:gd name="connsiteY1026" fmla="*/ 487573 h 1609381"/>
                    <a:gd name="connsiteX1027" fmla="*/ 872680 w 1612281"/>
                    <a:gd name="connsiteY1027" fmla="*/ 486725 h 1609381"/>
                    <a:gd name="connsiteX1028" fmla="*/ 874378 w 1612281"/>
                    <a:gd name="connsiteY1028" fmla="*/ 483332 h 1609381"/>
                    <a:gd name="connsiteX1029" fmla="*/ 876076 w 1612281"/>
                    <a:gd name="connsiteY1029" fmla="*/ 482483 h 1609381"/>
                    <a:gd name="connsiteX1030" fmla="*/ 879499 w 1612281"/>
                    <a:gd name="connsiteY1030" fmla="*/ 485877 h 1609381"/>
                    <a:gd name="connsiteX1031" fmla="*/ 880348 w 1612281"/>
                    <a:gd name="connsiteY1031" fmla="*/ 486725 h 1609381"/>
                    <a:gd name="connsiteX1032" fmla="*/ 890589 w 1612281"/>
                    <a:gd name="connsiteY1032" fmla="*/ 485877 h 1609381"/>
                    <a:gd name="connsiteX1033" fmla="*/ 894011 w 1612281"/>
                    <a:gd name="connsiteY1033" fmla="*/ 483332 h 1609381"/>
                    <a:gd name="connsiteX1034" fmla="*/ 903377 w 1612281"/>
                    <a:gd name="connsiteY1034" fmla="*/ 473946 h 1609381"/>
                    <a:gd name="connsiteX1035" fmla="*/ 905075 w 1612281"/>
                    <a:gd name="connsiteY1035" fmla="*/ 471375 h 1609381"/>
                    <a:gd name="connsiteX1036" fmla="*/ 905950 w 1612281"/>
                    <a:gd name="connsiteY1036" fmla="*/ 469678 h 1609381"/>
                    <a:gd name="connsiteX1037" fmla="*/ 905950 w 1612281"/>
                    <a:gd name="connsiteY1037" fmla="*/ 467133 h 1609381"/>
                    <a:gd name="connsiteX1038" fmla="*/ 905075 w 1612281"/>
                    <a:gd name="connsiteY1038" fmla="*/ 464561 h 1609381"/>
                    <a:gd name="connsiteX1039" fmla="*/ 904226 w 1612281"/>
                    <a:gd name="connsiteY1039" fmla="*/ 455203 h 1609381"/>
                    <a:gd name="connsiteX1040" fmla="*/ 905075 w 1612281"/>
                    <a:gd name="connsiteY1040" fmla="*/ 455203 h 1609381"/>
                    <a:gd name="connsiteX1041" fmla="*/ 905075 w 1612281"/>
                    <a:gd name="connsiteY1041" fmla="*/ 450934 h 1609381"/>
                    <a:gd name="connsiteX1042" fmla="*/ 905950 w 1612281"/>
                    <a:gd name="connsiteY1042" fmla="*/ 442398 h 1609381"/>
                    <a:gd name="connsiteX1043" fmla="*/ 905950 w 1612281"/>
                    <a:gd name="connsiteY1043" fmla="*/ 439004 h 1609381"/>
                    <a:gd name="connsiteX1044" fmla="*/ 905950 w 1612281"/>
                    <a:gd name="connsiteY1044" fmla="*/ 438156 h 1609381"/>
                    <a:gd name="connsiteX1045" fmla="*/ 906799 w 1612281"/>
                    <a:gd name="connsiteY1045" fmla="*/ 437281 h 1609381"/>
                    <a:gd name="connsiteX1046" fmla="*/ 907648 w 1612281"/>
                    <a:gd name="connsiteY1046" fmla="*/ 435584 h 1609381"/>
                    <a:gd name="connsiteX1047" fmla="*/ 908497 w 1612281"/>
                    <a:gd name="connsiteY1047" fmla="*/ 434736 h 1609381"/>
                    <a:gd name="connsiteX1048" fmla="*/ 917040 w 1612281"/>
                    <a:gd name="connsiteY1048" fmla="*/ 420234 h 1609381"/>
                    <a:gd name="connsiteX1049" fmla="*/ 920436 w 1612281"/>
                    <a:gd name="connsiteY1049" fmla="*/ 416841 h 1609381"/>
                    <a:gd name="connsiteX1050" fmla="*/ 925557 w 1612281"/>
                    <a:gd name="connsiteY1050" fmla="*/ 410876 h 1609381"/>
                    <a:gd name="connsiteX1051" fmla="*/ 927255 w 1612281"/>
                    <a:gd name="connsiteY1051" fmla="*/ 409152 h 1609381"/>
                    <a:gd name="connsiteX1052" fmla="*/ 930677 w 1612281"/>
                    <a:gd name="connsiteY1052" fmla="*/ 406607 h 1609381"/>
                    <a:gd name="connsiteX1053" fmla="*/ 934948 w 1612281"/>
                    <a:gd name="connsiteY1053" fmla="*/ 402339 h 1609381"/>
                    <a:gd name="connsiteX1054" fmla="*/ 937495 w 1612281"/>
                    <a:gd name="connsiteY1054" fmla="*/ 397222 h 1609381"/>
                    <a:gd name="connsiteX1055" fmla="*/ 939220 w 1612281"/>
                    <a:gd name="connsiteY1055" fmla="*/ 391257 h 1609381"/>
                    <a:gd name="connsiteX1056" fmla="*/ 940918 w 1612281"/>
                    <a:gd name="connsiteY1056" fmla="*/ 389560 h 1609381"/>
                    <a:gd name="connsiteX1057" fmla="*/ 946887 w 1612281"/>
                    <a:gd name="connsiteY1057" fmla="*/ 383595 h 1609381"/>
                    <a:gd name="connsiteX1058" fmla="*/ 947736 w 1612281"/>
                    <a:gd name="connsiteY1058" fmla="*/ 376755 h 1609381"/>
                    <a:gd name="connsiteX1059" fmla="*/ 947736 w 1612281"/>
                    <a:gd name="connsiteY1059" fmla="*/ 375907 h 1609381"/>
                    <a:gd name="connsiteX1060" fmla="*/ 948585 w 1612281"/>
                    <a:gd name="connsiteY1060" fmla="*/ 374210 h 1609381"/>
                    <a:gd name="connsiteX1061" fmla="*/ 950310 w 1612281"/>
                    <a:gd name="connsiteY1061" fmla="*/ 371665 h 1609381"/>
                    <a:gd name="connsiteX1062" fmla="*/ 951159 w 1612281"/>
                    <a:gd name="connsiteY1062" fmla="*/ 370790 h 1609381"/>
                    <a:gd name="connsiteX1063" fmla="*/ 953706 w 1612281"/>
                    <a:gd name="connsiteY1063" fmla="*/ 368245 h 1609381"/>
                    <a:gd name="connsiteX1064" fmla="*/ 955430 w 1612281"/>
                    <a:gd name="connsiteY1064" fmla="*/ 365673 h 1609381"/>
                    <a:gd name="connsiteX1065" fmla="*/ 958826 w 1612281"/>
                    <a:gd name="connsiteY1065" fmla="*/ 361432 h 1609381"/>
                    <a:gd name="connsiteX1066" fmla="*/ 960524 w 1612281"/>
                    <a:gd name="connsiteY1066" fmla="*/ 358012 h 1609381"/>
                    <a:gd name="connsiteX1067" fmla="*/ 964796 w 1612281"/>
                    <a:gd name="connsiteY1067" fmla="*/ 351198 h 1609381"/>
                    <a:gd name="connsiteX1068" fmla="*/ 969916 w 1612281"/>
                    <a:gd name="connsiteY1068" fmla="*/ 349501 h 1609381"/>
                    <a:gd name="connsiteX1069" fmla="*/ 977610 w 1612281"/>
                    <a:gd name="connsiteY1069" fmla="*/ 348627 h 1609381"/>
                    <a:gd name="connsiteX1070" fmla="*/ 980157 w 1612281"/>
                    <a:gd name="connsiteY1070" fmla="*/ 346930 h 1609381"/>
                    <a:gd name="connsiteX1071" fmla="*/ 981006 w 1612281"/>
                    <a:gd name="connsiteY1071" fmla="*/ 346930 h 1609381"/>
                    <a:gd name="connsiteX1072" fmla="*/ 983580 w 1612281"/>
                    <a:gd name="connsiteY1072" fmla="*/ 345233 h 1609381"/>
                    <a:gd name="connsiteX1073" fmla="*/ 986127 w 1612281"/>
                    <a:gd name="connsiteY1073" fmla="*/ 342661 h 1609381"/>
                    <a:gd name="connsiteX1074" fmla="*/ 987825 w 1612281"/>
                    <a:gd name="connsiteY1074" fmla="*/ 340116 h 1609381"/>
                    <a:gd name="connsiteX1075" fmla="*/ 988674 w 1612281"/>
                    <a:gd name="connsiteY1075" fmla="*/ 339268 h 1609381"/>
                    <a:gd name="connsiteX1076" fmla="*/ 991247 w 1612281"/>
                    <a:gd name="connsiteY1076" fmla="*/ 335848 h 1609381"/>
                    <a:gd name="connsiteX1077" fmla="*/ 992096 w 1612281"/>
                    <a:gd name="connsiteY1077" fmla="*/ 335848 h 1609381"/>
                    <a:gd name="connsiteX1078" fmla="*/ 992096 w 1612281"/>
                    <a:gd name="connsiteY1078" fmla="*/ 335000 h 1609381"/>
                    <a:gd name="connsiteX1079" fmla="*/ 994669 w 1612281"/>
                    <a:gd name="connsiteY1079" fmla="*/ 331580 h 1609381"/>
                    <a:gd name="connsiteX1080" fmla="*/ 995518 w 1612281"/>
                    <a:gd name="connsiteY1080" fmla="*/ 330731 h 1609381"/>
                    <a:gd name="connsiteX1081" fmla="*/ 1000639 w 1612281"/>
                    <a:gd name="connsiteY1081" fmla="*/ 326463 h 1609381"/>
                    <a:gd name="connsiteX1082" fmla="*/ 1002337 w 1612281"/>
                    <a:gd name="connsiteY1082" fmla="*/ 325615 h 1609381"/>
                    <a:gd name="connsiteX1083" fmla="*/ 1004035 w 1612281"/>
                    <a:gd name="connsiteY1083" fmla="*/ 325615 h 1609381"/>
                    <a:gd name="connsiteX1084" fmla="*/ 1015125 w 1612281"/>
                    <a:gd name="connsiteY1084" fmla="*/ 322221 h 1609381"/>
                    <a:gd name="connsiteX1085" fmla="*/ 1019396 w 1612281"/>
                    <a:gd name="connsiteY1085" fmla="*/ 321346 h 1609381"/>
                    <a:gd name="connsiteX1086" fmla="*/ 1024517 w 1612281"/>
                    <a:gd name="connsiteY1086" fmla="*/ 318801 h 1609381"/>
                    <a:gd name="connsiteX1087" fmla="*/ 1033909 w 1612281"/>
                    <a:gd name="connsiteY1087" fmla="*/ 311988 h 1609381"/>
                    <a:gd name="connsiteX1088" fmla="*/ 1036456 w 1612281"/>
                    <a:gd name="connsiteY1088" fmla="*/ 308568 h 1609381"/>
                    <a:gd name="connsiteX1089" fmla="*/ 1039029 w 1612281"/>
                    <a:gd name="connsiteY1089" fmla="*/ 306022 h 1609381"/>
                    <a:gd name="connsiteX1090" fmla="*/ 1042425 w 1612281"/>
                    <a:gd name="connsiteY1090" fmla="*/ 303451 h 1609381"/>
                    <a:gd name="connsiteX1091" fmla="*/ 1044999 w 1612281"/>
                    <a:gd name="connsiteY1091" fmla="*/ 300906 h 1609381"/>
                    <a:gd name="connsiteX1092" fmla="*/ 1047546 w 1612281"/>
                    <a:gd name="connsiteY1092" fmla="*/ 295789 h 1609381"/>
                    <a:gd name="connsiteX1093" fmla="*/ 1050119 w 1612281"/>
                    <a:gd name="connsiteY1093" fmla="*/ 290672 h 1609381"/>
                    <a:gd name="connsiteX1094" fmla="*/ 1051817 w 1612281"/>
                    <a:gd name="connsiteY1094" fmla="*/ 287252 h 1609381"/>
                    <a:gd name="connsiteX1095" fmla="*/ 1054364 w 1612281"/>
                    <a:gd name="connsiteY1095" fmla="*/ 279591 h 1609381"/>
                    <a:gd name="connsiteX1096" fmla="*/ 1056938 w 1612281"/>
                    <a:gd name="connsiteY1096" fmla="*/ 276171 h 1609381"/>
                    <a:gd name="connsiteX1097" fmla="*/ 1057787 w 1612281"/>
                    <a:gd name="connsiteY1097" fmla="*/ 273625 h 1609381"/>
                    <a:gd name="connsiteX1098" fmla="*/ 1058635 w 1612281"/>
                    <a:gd name="connsiteY1098" fmla="*/ 266812 h 1609381"/>
                    <a:gd name="connsiteX1099" fmla="*/ 1061182 w 1612281"/>
                    <a:gd name="connsiteY1099" fmla="*/ 261695 h 1609381"/>
                    <a:gd name="connsiteX1100" fmla="*/ 1062907 w 1612281"/>
                    <a:gd name="connsiteY1100" fmla="*/ 258275 h 1609381"/>
                    <a:gd name="connsiteX1101" fmla="*/ 1066303 w 1612281"/>
                    <a:gd name="connsiteY1101" fmla="*/ 254855 h 1609381"/>
                    <a:gd name="connsiteX1102" fmla="*/ 1067178 w 1612281"/>
                    <a:gd name="connsiteY1102" fmla="*/ 254855 h 1609381"/>
                    <a:gd name="connsiteX1103" fmla="*/ 1068027 w 1612281"/>
                    <a:gd name="connsiteY1103" fmla="*/ 254007 h 1609381"/>
                    <a:gd name="connsiteX1104" fmla="*/ 1073997 w 1612281"/>
                    <a:gd name="connsiteY1104" fmla="*/ 249765 h 1609381"/>
                    <a:gd name="connsiteX1105" fmla="*/ 1078268 w 1612281"/>
                    <a:gd name="connsiteY1105" fmla="*/ 248042 h 1609381"/>
                    <a:gd name="connsiteX1106" fmla="*/ 1086785 w 1612281"/>
                    <a:gd name="connsiteY1106" fmla="*/ 246345 h 1609381"/>
                    <a:gd name="connsiteX1107" fmla="*/ 1088483 w 1612281"/>
                    <a:gd name="connsiteY1107" fmla="*/ 245497 h 1609381"/>
                    <a:gd name="connsiteX1108" fmla="*/ 1092754 w 1612281"/>
                    <a:gd name="connsiteY1108" fmla="*/ 244648 h 1609381"/>
                    <a:gd name="connsiteX1109" fmla="*/ 1097875 w 1612281"/>
                    <a:gd name="connsiteY1109" fmla="*/ 244648 h 1609381"/>
                    <a:gd name="connsiteX1110" fmla="*/ 1105542 w 1612281"/>
                    <a:gd name="connsiteY1110" fmla="*/ 244648 h 1609381"/>
                    <a:gd name="connsiteX1111" fmla="*/ 1106418 w 1612281"/>
                    <a:gd name="connsiteY1111" fmla="*/ 252310 h 1609381"/>
                    <a:gd name="connsiteX1112" fmla="*/ 1110663 w 1612281"/>
                    <a:gd name="connsiteY1112" fmla="*/ 255730 h 1609381"/>
                    <a:gd name="connsiteX1113" fmla="*/ 1112387 w 1612281"/>
                    <a:gd name="connsiteY1113" fmla="*/ 261695 h 1609381"/>
                    <a:gd name="connsiteX1114" fmla="*/ 1113236 w 1612281"/>
                    <a:gd name="connsiteY1114" fmla="*/ 270205 h 1609381"/>
                    <a:gd name="connsiteX1115" fmla="*/ 1112387 w 1612281"/>
                    <a:gd name="connsiteY1115" fmla="*/ 272777 h 1609381"/>
                    <a:gd name="connsiteX1116" fmla="*/ 1111538 w 1612281"/>
                    <a:gd name="connsiteY1116" fmla="*/ 283859 h 1609381"/>
                    <a:gd name="connsiteX1117" fmla="*/ 1111538 w 1612281"/>
                    <a:gd name="connsiteY1117" fmla="*/ 287252 h 1609381"/>
                    <a:gd name="connsiteX1118" fmla="*/ 1109814 w 1612281"/>
                    <a:gd name="connsiteY1118" fmla="*/ 292369 h 1609381"/>
                    <a:gd name="connsiteX1119" fmla="*/ 1115783 w 1612281"/>
                    <a:gd name="connsiteY1119" fmla="*/ 292369 h 1609381"/>
                    <a:gd name="connsiteX1120" fmla="*/ 1120054 w 1612281"/>
                    <a:gd name="connsiteY1120" fmla="*/ 294092 h 1609381"/>
                    <a:gd name="connsiteX1121" fmla="*/ 1120903 w 1612281"/>
                    <a:gd name="connsiteY1121" fmla="*/ 294092 h 1609381"/>
                    <a:gd name="connsiteX1122" fmla="*/ 1121752 w 1612281"/>
                    <a:gd name="connsiteY1122" fmla="*/ 294092 h 1609381"/>
                    <a:gd name="connsiteX1123" fmla="*/ 1122628 w 1612281"/>
                    <a:gd name="connsiteY1123" fmla="*/ 293217 h 1609381"/>
                    <a:gd name="connsiteX1124" fmla="*/ 1124326 w 1612281"/>
                    <a:gd name="connsiteY1124" fmla="*/ 294092 h 1609381"/>
                    <a:gd name="connsiteX1125" fmla="*/ 1126024 w 1612281"/>
                    <a:gd name="connsiteY1125" fmla="*/ 294941 h 1609381"/>
                    <a:gd name="connsiteX1126" fmla="*/ 1126024 w 1612281"/>
                    <a:gd name="connsiteY1126" fmla="*/ 294092 h 1609381"/>
                    <a:gd name="connsiteX1127" fmla="*/ 1128597 w 1612281"/>
                    <a:gd name="connsiteY1127" fmla="*/ 294941 h 1609381"/>
                    <a:gd name="connsiteX1128" fmla="*/ 1129446 w 1612281"/>
                    <a:gd name="connsiteY1128" fmla="*/ 295789 h 1609381"/>
                    <a:gd name="connsiteX1129" fmla="*/ 1137114 w 1612281"/>
                    <a:gd name="connsiteY1129" fmla="*/ 292369 h 1609381"/>
                    <a:gd name="connsiteX1130" fmla="*/ 1137963 w 1612281"/>
                    <a:gd name="connsiteY1130" fmla="*/ 291521 h 1609381"/>
                    <a:gd name="connsiteX1131" fmla="*/ 1139687 w 1612281"/>
                    <a:gd name="connsiteY1131" fmla="*/ 293217 h 1609381"/>
                    <a:gd name="connsiteX1132" fmla="*/ 1141385 w 1612281"/>
                    <a:gd name="connsiteY1132" fmla="*/ 292369 h 1609381"/>
                    <a:gd name="connsiteX1133" fmla="*/ 1143083 w 1612281"/>
                    <a:gd name="connsiteY1133" fmla="*/ 292369 h 1609381"/>
                    <a:gd name="connsiteX1134" fmla="*/ 1144808 w 1612281"/>
                    <a:gd name="connsiteY1134" fmla="*/ 292369 h 1609381"/>
                    <a:gd name="connsiteX1135" fmla="*/ 1147355 w 1612281"/>
                    <a:gd name="connsiteY1135" fmla="*/ 290672 h 1609381"/>
                    <a:gd name="connsiteX1136" fmla="*/ 1149053 w 1612281"/>
                    <a:gd name="connsiteY1136" fmla="*/ 292369 h 1609381"/>
                    <a:gd name="connsiteX1137" fmla="*/ 1150777 w 1612281"/>
                    <a:gd name="connsiteY1137" fmla="*/ 294092 h 1609381"/>
                    <a:gd name="connsiteX1138" fmla="*/ 1150777 w 1612281"/>
                    <a:gd name="connsiteY1138" fmla="*/ 293217 h 1609381"/>
                    <a:gd name="connsiteX1139" fmla="*/ 1149902 w 1612281"/>
                    <a:gd name="connsiteY1139" fmla="*/ 291521 h 1609381"/>
                    <a:gd name="connsiteX1140" fmla="*/ 1149902 w 1612281"/>
                    <a:gd name="connsiteY1140" fmla="*/ 290672 h 1609381"/>
                    <a:gd name="connsiteX1141" fmla="*/ 1150777 w 1612281"/>
                    <a:gd name="connsiteY1141" fmla="*/ 289824 h 1609381"/>
                    <a:gd name="connsiteX1142" fmla="*/ 1150777 w 1612281"/>
                    <a:gd name="connsiteY1142" fmla="*/ 290672 h 1609381"/>
                    <a:gd name="connsiteX1143" fmla="*/ 1151626 w 1612281"/>
                    <a:gd name="connsiteY1143" fmla="*/ 290672 h 1609381"/>
                    <a:gd name="connsiteX1144" fmla="*/ 1152475 w 1612281"/>
                    <a:gd name="connsiteY1144" fmla="*/ 289824 h 1609381"/>
                    <a:gd name="connsiteX1145" fmla="*/ 1153324 w 1612281"/>
                    <a:gd name="connsiteY1145" fmla="*/ 289824 h 1609381"/>
                    <a:gd name="connsiteX1146" fmla="*/ 1154173 w 1612281"/>
                    <a:gd name="connsiteY1146" fmla="*/ 288976 h 1609381"/>
                    <a:gd name="connsiteX1147" fmla="*/ 1158445 w 1612281"/>
                    <a:gd name="connsiteY1147" fmla="*/ 288127 h 1609381"/>
                    <a:gd name="connsiteX1148" fmla="*/ 1159294 w 1612281"/>
                    <a:gd name="connsiteY1148" fmla="*/ 289824 h 1609381"/>
                    <a:gd name="connsiteX1149" fmla="*/ 1160143 w 1612281"/>
                    <a:gd name="connsiteY1149" fmla="*/ 289824 h 1609381"/>
                    <a:gd name="connsiteX1150" fmla="*/ 1159294 w 1612281"/>
                    <a:gd name="connsiteY1150" fmla="*/ 291521 h 1609381"/>
                    <a:gd name="connsiteX1151" fmla="*/ 1160143 w 1612281"/>
                    <a:gd name="connsiteY1151" fmla="*/ 291521 h 1609381"/>
                    <a:gd name="connsiteX1152" fmla="*/ 1160992 w 1612281"/>
                    <a:gd name="connsiteY1152" fmla="*/ 290672 h 1609381"/>
                    <a:gd name="connsiteX1153" fmla="*/ 1161867 w 1612281"/>
                    <a:gd name="connsiteY1153" fmla="*/ 291521 h 1609381"/>
                    <a:gd name="connsiteX1154" fmla="*/ 1162716 w 1612281"/>
                    <a:gd name="connsiteY1154" fmla="*/ 291521 h 1609381"/>
                    <a:gd name="connsiteX1155" fmla="*/ 1163565 w 1612281"/>
                    <a:gd name="connsiteY1155" fmla="*/ 292369 h 1609381"/>
                    <a:gd name="connsiteX1156" fmla="*/ 1163565 w 1612281"/>
                    <a:gd name="connsiteY1156" fmla="*/ 293217 h 1609381"/>
                    <a:gd name="connsiteX1157" fmla="*/ 1166112 w 1612281"/>
                    <a:gd name="connsiteY1157" fmla="*/ 294941 h 1609381"/>
                    <a:gd name="connsiteX1158" fmla="*/ 1167837 w 1612281"/>
                    <a:gd name="connsiteY1158" fmla="*/ 300906 h 1609381"/>
                    <a:gd name="connsiteX1159" fmla="*/ 1169535 w 1612281"/>
                    <a:gd name="connsiteY1159" fmla="*/ 303451 h 1609381"/>
                    <a:gd name="connsiteX1160" fmla="*/ 1172957 w 1612281"/>
                    <a:gd name="connsiteY1160" fmla="*/ 309416 h 1609381"/>
                    <a:gd name="connsiteX1161" fmla="*/ 1178078 w 1612281"/>
                    <a:gd name="connsiteY1161" fmla="*/ 317104 h 1609381"/>
                    <a:gd name="connsiteX1162" fmla="*/ 1184047 w 1612281"/>
                    <a:gd name="connsiteY1162" fmla="*/ 325615 h 1609381"/>
                    <a:gd name="connsiteX1163" fmla="*/ 1184896 w 1612281"/>
                    <a:gd name="connsiteY1163" fmla="*/ 326463 h 1609381"/>
                    <a:gd name="connsiteX1164" fmla="*/ 1185745 w 1612281"/>
                    <a:gd name="connsiteY1164" fmla="*/ 327338 h 1609381"/>
                    <a:gd name="connsiteX1165" fmla="*/ 1186594 w 1612281"/>
                    <a:gd name="connsiteY1165" fmla="*/ 326463 h 1609381"/>
                    <a:gd name="connsiteX1166" fmla="*/ 1188292 w 1612281"/>
                    <a:gd name="connsiteY1166" fmla="*/ 327338 h 1609381"/>
                    <a:gd name="connsiteX1167" fmla="*/ 1189167 w 1612281"/>
                    <a:gd name="connsiteY1167" fmla="*/ 328186 h 1609381"/>
                    <a:gd name="connsiteX1168" fmla="*/ 1190865 w 1612281"/>
                    <a:gd name="connsiteY1168" fmla="*/ 328186 h 1609381"/>
                    <a:gd name="connsiteX1169" fmla="*/ 1190865 w 1612281"/>
                    <a:gd name="connsiteY1169" fmla="*/ 329034 h 1609381"/>
                    <a:gd name="connsiteX1170" fmla="*/ 1194261 w 1612281"/>
                    <a:gd name="connsiteY1170" fmla="*/ 329883 h 1609381"/>
                    <a:gd name="connsiteX1171" fmla="*/ 1194261 w 1612281"/>
                    <a:gd name="connsiteY1171" fmla="*/ 330731 h 1609381"/>
                    <a:gd name="connsiteX1172" fmla="*/ 1195137 w 1612281"/>
                    <a:gd name="connsiteY1172" fmla="*/ 331580 h 1609381"/>
                    <a:gd name="connsiteX1173" fmla="*/ 1195137 w 1612281"/>
                    <a:gd name="connsiteY1173" fmla="*/ 332454 h 1609381"/>
                    <a:gd name="connsiteX1174" fmla="*/ 1194261 w 1612281"/>
                    <a:gd name="connsiteY1174" fmla="*/ 333303 h 1609381"/>
                    <a:gd name="connsiteX1175" fmla="*/ 1193412 w 1612281"/>
                    <a:gd name="connsiteY1175" fmla="*/ 333303 h 1609381"/>
                    <a:gd name="connsiteX1176" fmla="*/ 1193412 w 1612281"/>
                    <a:gd name="connsiteY1176" fmla="*/ 334151 h 1609381"/>
                    <a:gd name="connsiteX1177" fmla="*/ 1195986 w 1612281"/>
                    <a:gd name="connsiteY1177" fmla="*/ 334151 h 1609381"/>
                    <a:gd name="connsiteX1178" fmla="*/ 1196835 w 1612281"/>
                    <a:gd name="connsiteY1178" fmla="*/ 335848 h 1609381"/>
                    <a:gd name="connsiteX1179" fmla="*/ 1242044 w 1612281"/>
                    <a:gd name="connsiteY1179" fmla="*/ 356315 h 1609381"/>
                    <a:gd name="connsiteX1180" fmla="*/ 1243741 w 1612281"/>
                    <a:gd name="connsiteY1180" fmla="*/ 359708 h 1609381"/>
                    <a:gd name="connsiteX1181" fmla="*/ 1248862 w 1612281"/>
                    <a:gd name="connsiteY1181" fmla="*/ 362280 h 1609381"/>
                    <a:gd name="connsiteX1182" fmla="*/ 1252284 w 1612281"/>
                    <a:gd name="connsiteY1182" fmla="*/ 364825 h 1609381"/>
                    <a:gd name="connsiteX1183" fmla="*/ 1253982 w 1612281"/>
                    <a:gd name="connsiteY1183" fmla="*/ 365673 h 1609381"/>
                    <a:gd name="connsiteX1184" fmla="*/ 1255680 w 1612281"/>
                    <a:gd name="connsiteY1184" fmla="*/ 365673 h 1609381"/>
                    <a:gd name="connsiteX1185" fmla="*/ 1256556 w 1612281"/>
                    <a:gd name="connsiteY1185" fmla="*/ 365673 h 1609381"/>
                    <a:gd name="connsiteX1186" fmla="*/ 1256556 w 1612281"/>
                    <a:gd name="connsiteY1186" fmla="*/ 364825 h 1609381"/>
                    <a:gd name="connsiteX1187" fmla="*/ 1259103 w 1612281"/>
                    <a:gd name="connsiteY1187" fmla="*/ 363977 h 1609381"/>
                    <a:gd name="connsiteX1188" fmla="*/ 1262525 w 1612281"/>
                    <a:gd name="connsiteY1188" fmla="*/ 363977 h 1609381"/>
                    <a:gd name="connsiteX1189" fmla="*/ 1264223 w 1612281"/>
                    <a:gd name="connsiteY1189" fmla="*/ 364825 h 1609381"/>
                    <a:gd name="connsiteX1190" fmla="*/ 1265072 w 1612281"/>
                    <a:gd name="connsiteY1190" fmla="*/ 363977 h 1609381"/>
                    <a:gd name="connsiteX1191" fmla="*/ 1266770 w 1612281"/>
                    <a:gd name="connsiteY1191" fmla="*/ 364825 h 1609381"/>
                    <a:gd name="connsiteX1192" fmla="*/ 1267646 w 1612281"/>
                    <a:gd name="connsiteY1192" fmla="*/ 363977 h 1609381"/>
                    <a:gd name="connsiteX1193" fmla="*/ 1269344 w 1612281"/>
                    <a:gd name="connsiteY1193" fmla="*/ 363977 h 1609381"/>
                    <a:gd name="connsiteX1194" fmla="*/ 1270193 w 1612281"/>
                    <a:gd name="connsiteY1194" fmla="*/ 364825 h 1609381"/>
                    <a:gd name="connsiteX1195" fmla="*/ 1271891 w 1612281"/>
                    <a:gd name="connsiteY1195" fmla="*/ 366548 h 1609381"/>
                    <a:gd name="connsiteX1196" fmla="*/ 1272766 w 1612281"/>
                    <a:gd name="connsiteY1196" fmla="*/ 366548 h 1609381"/>
                    <a:gd name="connsiteX1197" fmla="*/ 1275313 w 1612281"/>
                    <a:gd name="connsiteY1197" fmla="*/ 368245 h 1609381"/>
                    <a:gd name="connsiteX1198" fmla="*/ 1278736 w 1612281"/>
                    <a:gd name="connsiteY1198" fmla="*/ 368245 h 1609381"/>
                    <a:gd name="connsiteX1199" fmla="*/ 1280434 w 1612281"/>
                    <a:gd name="connsiteY1199" fmla="*/ 369093 h 1609381"/>
                    <a:gd name="connsiteX1200" fmla="*/ 1282132 w 1612281"/>
                    <a:gd name="connsiteY1200" fmla="*/ 369093 h 1609381"/>
                    <a:gd name="connsiteX1201" fmla="*/ 1283856 w 1612281"/>
                    <a:gd name="connsiteY1201" fmla="*/ 368245 h 1609381"/>
                    <a:gd name="connsiteX1202" fmla="*/ 1284705 w 1612281"/>
                    <a:gd name="connsiteY1202" fmla="*/ 367397 h 1609381"/>
                    <a:gd name="connsiteX1203" fmla="*/ 1288950 w 1612281"/>
                    <a:gd name="connsiteY1203" fmla="*/ 365673 h 1609381"/>
                    <a:gd name="connsiteX1204" fmla="*/ 1293222 w 1612281"/>
                    <a:gd name="connsiteY1204" fmla="*/ 365673 h 1609381"/>
                    <a:gd name="connsiteX1205" fmla="*/ 1294071 w 1612281"/>
                    <a:gd name="connsiteY1205" fmla="*/ 366548 h 1609381"/>
                    <a:gd name="connsiteX1206" fmla="*/ 1294946 w 1612281"/>
                    <a:gd name="connsiteY1206" fmla="*/ 365673 h 1609381"/>
                    <a:gd name="connsiteX1207" fmla="*/ 1297493 w 1612281"/>
                    <a:gd name="connsiteY1207" fmla="*/ 366548 h 1609381"/>
                    <a:gd name="connsiteX1208" fmla="*/ 1298342 w 1612281"/>
                    <a:gd name="connsiteY1208" fmla="*/ 367397 h 1609381"/>
                    <a:gd name="connsiteX1209" fmla="*/ 1299191 w 1612281"/>
                    <a:gd name="connsiteY1209" fmla="*/ 366548 h 1609381"/>
                    <a:gd name="connsiteX1210" fmla="*/ 1301765 w 1612281"/>
                    <a:gd name="connsiteY1210" fmla="*/ 366548 h 1609381"/>
                    <a:gd name="connsiteX1211" fmla="*/ 1303463 w 1612281"/>
                    <a:gd name="connsiteY1211" fmla="*/ 366548 h 1609381"/>
                    <a:gd name="connsiteX1212" fmla="*/ 1305160 w 1612281"/>
                    <a:gd name="connsiteY1212" fmla="*/ 367397 h 1609381"/>
                    <a:gd name="connsiteX1213" fmla="*/ 1309432 w 1612281"/>
                    <a:gd name="connsiteY1213" fmla="*/ 365673 h 1609381"/>
                    <a:gd name="connsiteX1214" fmla="*/ 1313703 w 1612281"/>
                    <a:gd name="connsiteY1214" fmla="*/ 367397 h 1609381"/>
                    <a:gd name="connsiteX1215" fmla="*/ 1315401 w 1612281"/>
                    <a:gd name="connsiteY1215" fmla="*/ 369093 h 1609381"/>
                    <a:gd name="connsiteX1216" fmla="*/ 1317126 w 1612281"/>
                    <a:gd name="connsiteY1216" fmla="*/ 369093 h 1609381"/>
                    <a:gd name="connsiteX1217" fmla="*/ 1317975 w 1612281"/>
                    <a:gd name="connsiteY1217" fmla="*/ 369942 h 1609381"/>
                    <a:gd name="connsiteX1218" fmla="*/ 1318824 w 1612281"/>
                    <a:gd name="connsiteY1218" fmla="*/ 370790 h 1609381"/>
                    <a:gd name="connsiteX1219" fmla="*/ 1319673 w 1612281"/>
                    <a:gd name="connsiteY1219" fmla="*/ 371665 h 1609381"/>
                    <a:gd name="connsiteX1220" fmla="*/ 1320522 w 1612281"/>
                    <a:gd name="connsiteY1220" fmla="*/ 375058 h 1609381"/>
                    <a:gd name="connsiteX1221" fmla="*/ 1319673 w 1612281"/>
                    <a:gd name="connsiteY1221" fmla="*/ 382747 h 1609381"/>
                    <a:gd name="connsiteX1222" fmla="*/ 1319673 w 1612281"/>
                    <a:gd name="connsiteY1222" fmla="*/ 383595 h 1609381"/>
                    <a:gd name="connsiteX1223" fmla="*/ 1314552 w 1612281"/>
                    <a:gd name="connsiteY1223" fmla="*/ 387837 h 1609381"/>
                    <a:gd name="connsiteX1224" fmla="*/ 1312854 w 1612281"/>
                    <a:gd name="connsiteY1224" fmla="*/ 390409 h 1609381"/>
                    <a:gd name="connsiteX1225" fmla="*/ 1312005 w 1612281"/>
                    <a:gd name="connsiteY1225" fmla="*/ 397222 h 1609381"/>
                    <a:gd name="connsiteX1226" fmla="*/ 1309432 w 1612281"/>
                    <a:gd name="connsiteY1226" fmla="*/ 400642 h 1609381"/>
                    <a:gd name="connsiteX1227" fmla="*/ 1339306 w 1612281"/>
                    <a:gd name="connsiteY1227" fmla="*/ 410876 h 1609381"/>
                    <a:gd name="connsiteX1228" fmla="*/ 1369153 w 1612281"/>
                    <a:gd name="connsiteY1228" fmla="*/ 421957 h 1609381"/>
                    <a:gd name="connsiteX1229" fmla="*/ 1369153 w 1612281"/>
                    <a:gd name="connsiteY1229" fmla="*/ 423654 h 1609381"/>
                    <a:gd name="connsiteX1230" fmla="*/ 1369153 w 1612281"/>
                    <a:gd name="connsiteY1230" fmla="*/ 426199 h 1609381"/>
                    <a:gd name="connsiteX1231" fmla="*/ 1369153 w 1612281"/>
                    <a:gd name="connsiteY1231" fmla="*/ 427048 h 1609381"/>
                    <a:gd name="connsiteX1232" fmla="*/ 1370002 w 1612281"/>
                    <a:gd name="connsiteY1232" fmla="*/ 427048 h 1609381"/>
                    <a:gd name="connsiteX1233" fmla="*/ 1370851 w 1612281"/>
                    <a:gd name="connsiteY1233" fmla="*/ 427048 h 1609381"/>
                    <a:gd name="connsiteX1234" fmla="*/ 1370851 w 1612281"/>
                    <a:gd name="connsiteY1234" fmla="*/ 425351 h 1609381"/>
                    <a:gd name="connsiteX1235" fmla="*/ 1371700 w 1612281"/>
                    <a:gd name="connsiteY1235" fmla="*/ 425351 h 1609381"/>
                    <a:gd name="connsiteX1236" fmla="*/ 1371700 w 1612281"/>
                    <a:gd name="connsiteY1236" fmla="*/ 424502 h 1609381"/>
                    <a:gd name="connsiteX1237" fmla="*/ 1372549 w 1612281"/>
                    <a:gd name="connsiteY1237" fmla="*/ 422806 h 1609381"/>
                    <a:gd name="connsiteX1238" fmla="*/ 1373424 w 1612281"/>
                    <a:gd name="connsiteY1238" fmla="*/ 421957 h 1609381"/>
                    <a:gd name="connsiteX1239" fmla="*/ 1373424 w 1612281"/>
                    <a:gd name="connsiteY1239" fmla="*/ 420234 h 1609381"/>
                    <a:gd name="connsiteX1240" fmla="*/ 1373424 w 1612281"/>
                    <a:gd name="connsiteY1240" fmla="*/ 418537 h 1609381"/>
                    <a:gd name="connsiteX1241" fmla="*/ 1375122 w 1612281"/>
                    <a:gd name="connsiteY1241" fmla="*/ 416841 h 1609381"/>
                    <a:gd name="connsiteX1242" fmla="*/ 1376820 w 1612281"/>
                    <a:gd name="connsiteY1242" fmla="*/ 417689 h 1609381"/>
                    <a:gd name="connsiteX1243" fmla="*/ 1378545 w 1612281"/>
                    <a:gd name="connsiteY1243" fmla="*/ 415992 h 1609381"/>
                    <a:gd name="connsiteX1244" fmla="*/ 1379394 w 1612281"/>
                    <a:gd name="connsiteY1244" fmla="*/ 416841 h 1609381"/>
                    <a:gd name="connsiteX1245" fmla="*/ 1380243 w 1612281"/>
                    <a:gd name="connsiteY1245" fmla="*/ 415117 h 1609381"/>
                    <a:gd name="connsiteX1246" fmla="*/ 1380243 w 1612281"/>
                    <a:gd name="connsiteY1246" fmla="*/ 413421 h 1609381"/>
                    <a:gd name="connsiteX1247" fmla="*/ 1381092 w 1612281"/>
                    <a:gd name="connsiteY1247" fmla="*/ 413421 h 1609381"/>
                    <a:gd name="connsiteX1248" fmla="*/ 1381092 w 1612281"/>
                    <a:gd name="connsiteY1248" fmla="*/ 412572 h 1609381"/>
                    <a:gd name="connsiteX1249" fmla="*/ 1380243 w 1612281"/>
                    <a:gd name="connsiteY1249" fmla="*/ 411724 h 1609381"/>
                    <a:gd name="connsiteX1250" fmla="*/ 1381092 w 1612281"/>
                    <a:gd name="connsiteY1250" fmla="*/ 410876 h 1609381"/>
                    <a:gd name="connsiteX1251" fmla="*/ 1381941 w 1612281"/>
                    <a:gd name="connsiteY1251" fmla="*/ 410001 h 1609381"/>
                    <a:gd name="connsiteX1252" fmla="*/ 1381941 w 1612281"/>
                    <a:gd name="connsiteY1252" fmla="*/ 409152 h 1609381"/>
                    <a:gd name="connsiteX1253" fmla="*/ 1381092 w 1612281"/>
                    <a:gd name="connsiteY1253" fmla="*/ 410001 h 1609381"/>
                    <a:gd name="connsiteX1254" fmla="*/ 1381092 w 1612281"/>
                    <a:gd name="connsiteY1254" fmla="*/ 408304 h 1609381"/>
                    <a:gd name="connsiteX1255" fmla="*/ 1381941 w 1612281"/>
                    <a:gd name="connsiteY1255" fmla="*/ 407456 h 1609381"/>
                    <a:gd name="connsiteX1256" fmla="*/ 1383665 w 1612281"/>
                    <a:gd name="connsiteY1256" fmla="*/ 407456 h 1609381"/>
                    <a:gd name="connsiteX1257" fmla="*/ 1386212 w 1612281"/>
                    <a:gd name="connsiteY1257" fmla="*/ 407456 h 1609381"/>
                    <a:gd name="connsiteX1258" fmla="*/ 1387061 w 1612281"/>
                    <a:gd name="connsiteY1258" fmla="*/ 410001 h 1609381"/>
                    <a:gd name="connsiteX1259" fmla="*/ 1387061 w 1612281"/>
                    <a:gd name="connsiteY1259" fmla="*/ 410876 h 1609381"/>
                    <a:gd name="connsiteX1260" fmla="*/ 1387061 w 1612281"/>
                    <a:gd name="connsiteY1260" fmla="*/ 411724 h 1609381"/>
                    <a:gd name="connsiteX1261" fmla="*/ 1388759 w 1612281"/>
                    <a:gd name="connsiteY1261" fmla="*/ 411724 h 1609381"/>
                    <a:gd name="connsiteX1262" fmla="*/ 1387910 w 1612281"/>
                    <a:gd name="connsiteY1262" fmla="*/ 412572 h 1609381"/>
                    <a:gd name="connsiteX1263" fmla="*/ 1388759 w 1612281"/>
                    <a:gd name="connsiteY1263" fmla="*/ 413421 h 1609381"/>
                    <a:gd name="connsiteX1264" fmla="*/ 1387910 w 1612281"/>
                    <a:gd name="connsiteY1264" fmla="*/ 413421 h 1609381"/>
                    <a:gd name="connsiteX1265" fmla="*/ 1388759 w 1612281"/>
                    <a:gd name="connsiteY1265" fmla="*/ 415992 h 1609381"/>
                    <a:gd name="connsiteX1266" fmla="*/ 1387910 w 1612281"/>
                    <a:gd name="connsiteY1266" fmla="*/ 417689 h 1609381"/>
                    <a:gd name="connsiteX1267" fmla="*/ 1387061 w 1612281"/>
                    <a:gd name="connsiteY1267" fmla="*/ 420234 h 1609381"/>
                    <a:gd name="connsiteX1268" fmla="*/ 1386212 w 1612281"/>
                    <a:gd name="connsiteY1268" fmla="*/ 421082 h 1609381"/>
                    <a:gd name="connsiteX1269" fmla="*/ 1386212 w 1612281"/>
                    <a:gd name="connsiteY1269" fmla="*/ 421957 h 1609381"/>
                    <a:gd name="connsiteX1270" fmla="*/ 1385363 w 1612281"/>
                    <a:gd name="connsiteY1270" fmla="*/ 423654 h 1609381"/>
                    <a:gd name="connsiteX1271" fmla="*/ 1386212 w 1612281"/>
                    <a:gd name="connsiteY1271" fmla="*/ 423654 h 1609381"/>
                    <a:gd name="connsiteX1272" fmla="*/ 1387061 w 1612281"/>
                    <a:gd name="connsiteY1272" fmla="*/ 422806 h 1609381"/>
                    <a:gd name="connsiteX1273" fmla="*/ 1387910 w 1612281"/>
                    <a:gd name="connsiteY1273" fmla="*/ 421957 h 1609381"/>
                    <a:gd name="connsiteX1274" fmla="*/ 1388759 w 1612281"/>
                    <a:gd name="connsiteY1274" fmla="*/ 423654 h 1609381"/>
                    <a:gd name="connsiteX1275" fmla="*/ 1389635 w 1612281"/>
                    <a:gd name="connsiteY1275" fmla="*/ 423654 h 1609381"/>
                    <a:gd name="connsiteX1276" fmla="*/ 1391333 w 1612281"/>
                    <a:gd name="connsiteY1276" fmla="*/ 421957 h 1609381"/>
                    <a:gd name="connsiteX1277" fmla="*/ 1391333 w 1612281"/>
                    <a:gd name="connsiteY1277" fmla="*/ 419386 h 1609381"/>
                    <a:gd name="connsiteX1278" fmla="*/ 1391333 w 1612281"/>
                    <a:gd name="connsiteY1278" fmla="*/ 418537 h 1609381"/>
                    <a:gd name="connsiteX1279" fmla="*/ 1392182 w 1612281"/>
                    <a:gd name="connsiteY1279" fmla="*/ 417689 h 1609381"/>
                    <a:gd name="connsiteX1280" fmla="*/ 1391333 w 1612281"/>
                    <a:gd name="connsiteY1280" fmla="*/ 415117 h 1609381"/>
                    <a:gd name="connsiteX1281" fmla="*/ 1391333 w 1612281"/>
                    <a:gd name="connsiteY1281" fmla="*/ 413421 h 1609381"/>
                    <a:gd name="connsiteX1282" fmla="*/ 1393031 w 1612281"/>
                    <a:gd name="connsiteY1282" fmla="*/ 412572 h 1609381"/>
                    <a:gd name="connsiteX1283" fmla="*/ 1392182 w 1612281"/>
                    <a:gd name="connsiteY1283" fmla="*/ 411724 h 1609381"/>
                    <a:gd name="connsiteX1284" fmla="*/ 1393031 w 1612281"/>
                    <a:gd name="connsiteY1284" fmla="*/ 410001 h 1609381"/>
                    <a:gd name="connsiteX1285" fmla="*/ 1392182 w 1612281"/>
                    <a:gd name="connsiteY1285" fmla="*/ 408304 h 1609381"/>
                    <a:gd name="connsiteX1286" fmla="*/ 1393880 w 1612281"/>
                    <a:gd name="connsiteY1286" fmla="*/ 406607 h 1609381"/>
                    <a:gd name="connsiteX1287" fmla="*/ 1395604 w 1612281"/>
                    <a:gd name="connsiteY1287" fmla="*/ 407456 h 1609381"/>
                    <a:gd name="connsiteX1288" fmla="*/ 1395604 w 1612281"/>
                    <a:gd name="connsiteY1288" fmla="*/ 408304 h 1609381"/>
                    <a:gd name="connsiteX1289" fmla="*/ 1395604 w 1612281"/>
                    <a:gd name="connsiteY1289" fmla="*/ 409152 h 1609381"/>
                    <a:gd name="connsiteX1290" fmla="*/ 1393880 w 1612281"/>
                    <a:gd name="connsiteY1290" fmla="*/ 410876 h 1609381"/>
                    <a:gd name="connsiteX1291" fmla="*/ 1393880 w 1612281"/>
                    <a:gd name="connsiteY1291" fmla="*/ 411724 h 1609381"/>
                    <a:gd name="connsiteX1292" fmla="*/ 1394729 w 1612281"/>
                    <a:gd name="connsiteY1292" fmla="*/ 411724 h 1609381"/>
                    <a:gd name="connsiteX1293" fmla="*/ 1397302 w 1612281"/>
                    <a:gd name="connsiteY1293" fmla="*/ 410876 h 1609381"/>
                    <a:gd name="connsiteX1294" fmla="*/ 1398151 w 1612281"/>
                    <a:gd name="connsiteY1294" fmla="*/ 411724 h 1609381"/>
                    <a:gd name="connsiteX1295" fmla="*/ 1397302 w 1612281"/>
                    <a:gd name="connsiteY1295" fmla="*/ 412572 h 1609381"/>
                    <a:gd name="connsiteX1296" fmla="*/ 1399000 w 1612281"/>
                    <a:gd name="connsiteY1296" fmla="*/ 415992 h 1609381"/>
                    <a:gd name="connsiteX1297" fmla="*/ 1398151 w 1612281"/>
                    <a:gd name="connsiteY1297" fmla="*/ 418537 h 1609381"/>
                    <a:gd name="connsiteX1298" fmla="*/ 1399000 w 1612281"/>
                    <a:gd name="connsiteY1298" fmla="*/ 417689 h 1609381"/>
                    <a:gd name="connsiteX1299" fmla="*/ 1399849 w 1612281"/>
                    <a:gd name="connsiteY1299" fmla="*/ 415992 h 1609381"/>
                    <a:gd name="connsiteX1300" fmla="*/ 1399849 w 1612281"/>
                    <a:gd name="connsiteY1300" fmla="*/ 414269 h 1609381"/>
                    <a:gd name="connsiteX1301" fmla="*/ 1400725 w 1612281"/>
                    <a:gd name="connsiteY1301" fmla="*/ 413421 h 1609381"/>
                    <a:gd name="connsiteX1302" fmla="*/ 1400725 w 1612281"/>
                    <a:gd name="connsiteY1302" fmla="*/ 412572 h 1609381"/>
                    <a:gd name="connsiteX1303" fmla="*/ 1399849 w 1612281"/>
                    <a:gd name="connsiteY1303" fmla="*/ 410876 h 1609381"/>
                    <a:gd name="connsiteX1304" fmla="*/ 1399000 w 1612281"/>
                    <a:gd name="connsiteY1304" fmla="*/ 410001 h 1609381"/>
                    <a:gd name="connsiteX1305" fmla="*/ 1399000 w 1612281"/>
                    <a:gd name="connsiteY1305" fmla="*/ 409152 h 1609381"/>
                    <a:gd name="connsiteX1306" fmla="*/ 1399000 w 1612281"/>
                    <a:gd name="connsiteY1306" fmla="*/ 408304 h 1609381"/>
                    <a:gd name="connsiteX1307" fmla="*/ 1401574 w 1612281"/>
                    <a:gd name="connsiteY1307" fmla="*/ 409152 h 1609381"/>
                    <a:gd name="connsiteX1308" fmla="*/ 1402423 w 1612281"/>
                    <a:gd name="connsiteY1308" fmla="*/ 407456 h 1609381"/>
                    <a:gd name="connsiteX1309" fmla="*/ 1402423 w 1612281"/>
                    <a:gd name="connsiteY1309" fmla="*/ 406607 h 1609381"/>
                    <a:gd name="connsiteX1310" fmla="*/ 1404121 w 1612281"/>
                    <a:gd name="connsiteY1310" fmla="*/ 405759 h 1609381"/>
                    <a:gd name="connsiteX1311" fmla="*/ 1404121 w 1612281"/>
                    <a:gd name="connsiteY1311" fmla="*/ 404910 h 1609381"/>
                    <a:gd name="connsiteX1312" fmla="*/ 1405819 w 1612281"/>
                    <a:gd name="connsiteY1312" fmla="*/ 404910 h 1609381"/>
                    <a:gd name="connsiteX1313" fmla="*/ 1407543 w 1612281"/>
                    <a:gd name="connsiteY1313" fmla="*/ 405759 h 1609381"/>
                    <a:gd name="connsiteX1314" fmla="*/ 1406694 w 1612281"/>
                    <a:gd name="connsiteY1314" fmla="*/ 406607 h 1609381"/>
                    <a:gd name="connsiteX1315" fmla="*/ 1408392 w 1612281"/>
                    <a:gd name="connsiteY1315" fmla="*/ 410001 h 1609381"/>
                    <a:gd name="connsiteX1316" fmla="*/ 1407543 w 1612281"/>
                    <a:gd name="connsiteY1316" fmla="*/ 410876 h 1609381"/>
                    <a:gd name="connsiteX1317" fmla="*/ 1406694 w 1612281"/>
                    <a:gd name="connsiteY1317" fmla="*/ 412572 h 1609381"/>
                    <a:gd name="connsiteX1318" fmla="*/ 1408392 w 1612281"/>
                    <a:gd name="connsiteY1318" fmla="*/ 413421 h 1609381"/>
                    <a:gd name="connsiteX1319" fmla="*/ 1408392 w 1612281"/>
                    <a:gd name="connsiteY1319" fmla="*/ 412572 h 1609381"/>
                    <a:gd name="connsiteX1320" fmla="*/ 1409241 w 1612281"/>
                    <a:gd name="connsiteY1320" fmla="*/ 412572 h 1609381"/>
                    <a:gd name="connsiteX1321" fmla="*/ 1411815 w 1612281"/>
                    <a:gd name="connsiteY1321" fmla="*/ 410876 h 1609381"/>
                    <a:gd name="connsiteX1322" fmla="*/ 1413513 w 1612281"/>
                    <a:gd name="connsiteY1322" fmla="*/ 411724 h 1609381"/>
                    <a:gd name="connsiteX1323" fmla="*/ 1414362 w 1612281"/>
                    <a:gd name="connsiteY1323" fmla="*/ 414269 h 1609381"/>
                    <a:gd name="connsiteX1324" fmla="*/ 1415211 w 1612281"/>
                    <a:gd name="connsiteY1324" fmla="*/ 415992 h 1609381"/>
                    <a:gd name="connsiteX1325" fmla="*/ 1416060 w 1612281"/>
                    <a:gd name="connsiteY1325" fmla="*/ 416841 h 1609381"/>
                    <a:gd name="connsiteX1326" fmla="*/ 1416060 w 1612281"/>
                    <a:gd name="connsiteY1326" fmla="*/ 417689 h 1609381"/>
                    <a:gd name="connsiteX1327" fmla="*/ 1415211 w 1612281"/>
                    <a:gd name="connsiteY1327" fmla="*/ 418537 h 1609381"/>
                    <a:gd name="connsiteX1328" fmla="*/ 1415211 w 1612281"/>
                    <a:gd name="connsiteY1328" fmla="*/ 419386 h 1609381"/>
                    <a:gd name="connsiteX1329" fmla="*/ 1414362 w 1612281"/>
                    <a:gd name="connsiteY1329" fmla="*/ 420234 h 1609381"/>
                    <a:gd name="connsiteX1330" fmla="*/ 1415211 w 1612281"/>
                    <a:gd name="connsiteY1330" fmla="*/ 421082 h 1609381"/>
                    <a:gd name="connsiteX1331" fmla="*/ 1415211 w 1612281"/>
                    <a:gd name="connsiteY1331" fmla="*/ 421957 h 1609381"/>
                    <a:gd name="connsiteX1332" fmla="*/ 1414362 w 1612281"/>
                    <a:gd name="connsiteY1332" fmla="*/ 425351 h 1609381"/>
                    <a:gd name="connsiteX1333" fmla="*/ 1415211 w 1612281"/>
                    <a:gd name="connsiteY1333" fmla="*/ 425351 h 1609381"/>
                    <a:gd name="connsiteX1334" fmla="*/ 1416060 w 1612281"/>
                    <a:gd name="connsiteY1334" fmla="*/ 426199 h 1609381"/>
                    <a:gd name="connsiteX1335" fmla="*/ 1416909 w 1612281"/>
                    <a:gd name="connsiteY1335" fmla="*/ 425351 h 1609381"/>
                    <a:gd name="connsiteX1336" fmla="*/ 1417784 w 1612281"/>
                    <a:gd name="connsiteY1336" fmla="*/ 426199 h 1609381"/>
                    <a:gd name="connsiteX1337" fmla="*/ 1422029 w 1612281"/>
                    <a:gd name="connsiteY1337" fmla="*/ 418537 h 1609381"/>
                    <a:gd name="connsiteX1338" fmla="*/ 1421180 w 1612281"/>
                    <a:gd name="connsiteY1338" fmla="*/ 415992 h 1609381"/>
                    <a:gd name="connsiteX1339" fmla="*/ 1422029 w 1612281"/>
                    <a:gd name="connsiteY1339" fmla="*/ 414269 h 1609381"/>
                    <a:gd name="connsiteX1340" fmla="*/ 1421180 w 1612281"/>
                    <a:gd name="connsiteY1340" fmla="*/ 412572 h 1609381"/>
                    <a:gd name="connsiteX1341" fmla="*/ 1422029 w 1612281"/>
                    <a:gd name="connsiteY1341" fmla="*/ 411724 h 1609381"/>
                    <a:gd name="connsiteX1342" fmla="*/ 1422029 w 1612281"/>
                    <a:gd name="connsiteY1342" fmla="*/ 410876 h 1609381"/>
                    <a:gd name="connsiteX1343" fmla="*/ 1424603 w 1612281"/>
                    <a:gd name="connsiteY1343" fmla="*/ 411724 h 1609381"/>
                    <a:gd name="connsiteX1344" fmla="*/ 1424603 w 1612281"/>
                    <a:gd name="connsiteY1344" fmla="*/ 413421 h 1609381"/>
                    <a:gd name="connsiteX1345" fmla="*/ 1426301 w 1612281"/>
                    <a:gd name="connsiteY1345" fmla="*/ 414269 h 1609381"/>
                    <a:gd name="connsiteX1346" fmla="*/ 1427998 w 1612281"/>
                    <a:gd name="connsiteY1346" fmla="*/ 416841 h 1609381"/>
                    <a:gd name="connsiteX1347" fmla="*/ 1427150 w 1612281"/>
                    <a:gd name="connsiteY1347" fmla="*/ 418537 h 1609381"/>
                    <a:gd name="connsiteX1348" fmla="*/ 1427150 w 1612281"/>
                    <a:gd name="connsiteY1348" fmla="*/ 419386 h 1609381"/>
                    <a:gd name="connsiteX1349" fmla="*/ 1427998 w 1612281"/>
                    <a:gd name="connsiteY1349" fmla="*/ 420234 h 1609381"/>
                    <a:gd name="connsiteX1350" fmla="*/ 1428874 w 1612281"/>
                    <a:gd name="connsiteY1350" fmla="*/ 420234 h 1609381"/>
                    <a:gd name="connsiteX1351" fmla="*/ 1427998 w 1612281"/>
                    <a:gd name="connsiteY1351" fmla="*/ 421957 h 1609381"/>
                    <a:gd name="connsiteX1352" fmla="*/ 1428874 w 1612281"/>
                    <a:gd name="connsiteY1352" fmla="*/ 422806 h 1609381"/>
                    <a:gd name="connsiteX1353" fmla="*/ 1429723 w 1612281"/>
                    <a:gd name="connsiteY1353" fmla="*/ 423654 h 1609381"/>
                    <a:gd name="connsiteX1354" fmla="*/ 1429723 w 1612281"/>
                    <a:gd name="connsiteY1354" fmla="*/ 424502 h 1609381"/>
                    <a:gd name="connsiteX1355" fmla="*/ 1430572 w 1612281"/>
                    <a:gd name="connsiteY1355" fmla="*/ 425351 h 1609381"/>
                    <a:gd name="connsiteX1356" fmla="*/ 1431421 w 1612281"/>
                    <a:gd name="connsiteY1356" fmla="*/ 426199 h 1609381"/>
                    <a:gd name="connsiteX1357" fmla="*/ 1433994 w 1612281"/>
                    <a:gd name="connsiteY1357" fmla="*/ 431316 h 1609381"/>
                    <a:gd name="connsiteX1358" fmla="*/ 1433994 w 1612281"/>
                    <a:gd name="connsiteY1358" fmla="*/ 432164 h 1609381"/>
                    <a:gd name="connsiteX1359" fmla="*/ 1433119 w 1612281"/>
                    <a:gd name="connsiteY1359" fmla="*/ 434736 h 1609381"/>
                    <a:gd name="connsiteX1360" fmla="*/ 1434843 w 1612281"/>
                    <a:gd name="connsiteY1360" fmla="*/ 433888 h 1609381"/>
                    <a:gd name="connsiteX1361" fmla="*/ 1435692 w 1612281"/>
                    <a:gd name="connsiteY1361" fmla="*/ 434736 h 1609381"/>
                    <a:gd name="connsiteX1362" fmla="*/ 1435692 w 1612281"/>
                    <a:gd name="connsiteY1362" fmla="*/ 433039 h 1609381"/>
                    <a:gd name="connsiteX1363" fmla="*/ 1435692 w 1612281"/>
                    <a:gd name="connsiteY1363" fmla="*/ 430468 h 1609381"/>
                    <a:gd name="connsiteX1364" fmla="*/ 1435692 w 1612281"/>
                    <a:gd name="connsiteY1364" fmla="*/ 427048 h 1609381"/>
                    <a:gd name="connsiteX1365" fmla="*/ 1434843 w 1612281"/>
                    <a:gd name="connsiteY1365" fmla="*/ 421082 h 1609381"/>
                    <a:gd name="connsiteX1366" fmla="*/ 1435692 w 1612281"/>
                    <a:gd name="connsiteY1366" fmla="*/ 417689 h 1609381"/>
                    <a:gd name="connsiteX1367" fmla="*/ 1433994 w 1612281"/>
                    <a:gd name="connsiteY1367" fmla="*/ 416841 h 1609381"/>
                    <a:gd name="connsiteX1368" fmla="*/ 1433994 w 1612281"/>
                    <a:gd name="connsiteY1368" fmla="*/ 415992 h 1609381"/>
                    <a:gd name="connsiteX1369" fmla="*/ 1435692 w 1612281"/>
                    <a:gd name="connsiteY1369" fmla="*/ 413421 h 1609381"/>
                    <a:gd name="connsiteX1370" fmla="*/ 1434843 w 1612281"/>
                    <a:gd name="connsiteY1370" fmla="*/ 413421 h 1609381"/>
                    <a:gd name="connsiteX1371" fmla="*/ 1439088 w 1612281"/>
                    <a:gd name="connsiteY1371" fmla="*/ 411724 h 1609381"/>
                    <a:gd name="connsiteX1372" fmla="*/ 1441662 w 1612281"/>
                    <a:gd name="connsiteY1372" fmla="*/ 412572 h 1609381"/>
                    <a:gd name="connsiteX1373" fmla="*/ 1442511 w 1612281"/>
                    <a:gd name="connsiteY1373" fmla="*/ 413421 h 1609381"/>
                    <a:gd name="connsiteX1374" fmla="*/ 1441662 w 1612281"/>
                    <a:gd name="connsiteY1374" fmla="*/ 416841 h 1609381"/>
                    <a:gd name="connsiteX1375" fmla="*/ 1441662 w 1612281"/>
                    <a:gd name="connsiteY1375" fmla="*/ 417689 h 1609381"/>
                    <a:gd name="connsiteX1376" fmla="*/ 1440813 w 1612281"/>
                    <a:gd name="connsiteY1376" fmla="*/ 418537 h 1609381"/>
                    <a:gd name="connsiteX1377" fmla="*/ 1440813 w 1612281"/>
                    <a:gd name="connsiteY1377" fmla="*/ 420234 h 1609381"/>
                    <a:gd name="connsiteX1378" fmla="*/ 1441662 w 1612281"/>
                    <a:gd name="connsiteY1378" fmla="*/ 418537 h 1609381"/>
                    <a:gd name="connsiteX1379" fmla="*/ 1442511 w 1612281"/>
                    <a:gd name="connsiteY1379" fmla="*/ 420234 h 1609381"/>
                    <a:gd name="connsiteX1380" fmla="*/ 1442511 w 1612281"/>
                    <a:gd name="connsiteY1380" fmla="*/ 419386 h 1609381"/>
                    <a:gd name="connsiteX1381" fmla="*/ 1443360 w 1612281"/>
                    <a:gd name="connsiteY1381" fmla="*/ 421082 h 1609381"/>
                    <a:gd name="connsiteX1382" fmla="*/ 1444209 w 1612281"/>
                    <a:gd name="connsiteY1382" fmla="*/ 421082 h 1609381"/>
                    <a:gd name="connsiteX1383" fmla="*/ 1445933 w 1612281"/>
                    <a:gd name="connsiteY1383" fmla="*/ 419386 h 1609381"/>
                    <a:gd name="connsiteX1384" fmla="*/ 1445933 w 1612281"/>
                    <a:gd name="connsiteY1384" fmla="*/ 417689 h 1609381"/>
                    <a:gd name="connsiteX1385" fmla="*/ 1448480 w 1612281"/>
                    <a:gd name="connsiteY1385" fmla="*/ 417689 h 1609381"/>
                    <a:gd name="connsiteX1386" fmla="*/ 1448480 w 1612281"/>
                    <a:gd name="connsiteY1386" fmla="*/ 416841 h 1609381"/>
                    <a:gd name="connsiteX1387" fmla="*/ 1446782 w 1612281"/>
                    <a:gd name="connsiteY1387" fmla="*/ 415992 h 1609381"/>
                    <a:gd name="connsiteX1388" fmla="*/ 1446782 w 1612281"/>
                    <a:gd name="connsiteY1388" fmla="*/ 415117 h 1609381"/>
                    <a:gd name="connsiteX1389" fmla="*/ 1446782 w 1612281"/>
                    <a:gd name="connsiteY1389" fmla="*/ 414269 h 1609381"/>
                    <a:gd name="connsiteX1390" fmla="*/ 1450178 w 1612281"/>
                    <a:gd name="connsiteY1390" fmla="*/ 414269 h 1609381"/>
                    <a:gd name="connsiteX1391" fmla="*/ 1451054 w 1612281"/>
                    <a:gd name="connsiteY1391" fmla="*/ 414269 h 1609381"/>
                    <a:gd name="connsiteX1392" fmla="*/ 1453601 w 1612281"/>
                    <a:gd name="connsiteY1392" fmla="*/ 413421 h 1609381"/>
                    <a:gd name="connsiteX1393" fmla="*/ 1454450 w 1612281"/>
                    <a:gd name="connsiteY1393" fmla="*/ 412572 h 1609381"/>
                    <a:gd name="connsiteX1394" fmla="*/ 1457023 w 1612281"/>
                    <a:gd name="connsiteY1394" fmla="*/ 413421 h 1609381"/>
                    <a:gd name="connsiteX1395" fmla="*/ 1459570 w 1612281"/>
                    <a:gd name="connsiteY1395" fmla="*/ 414269 h 1609381"/>
                    <a:gd name="connsiteX1396" fmla="*/ 1458721 w 1612281"/>
                    <a:gd name="connsiteY1396" fmla="*/ 415117 h 1609381"/>
                    <a:gd name="connsiteX1397" fmla="*/ 1458721 w 1612281"/>
                    <a:gd name="connsiteY1397" fmla="*/ 415992 h 1609381"/>
                    <a:gd name="connsiteX1398" fmla="*/ 1457872 w 1612281"/>
                    <a:gd name="connsiteY1398" fmla="*/ 414269 h 1609381"/>
                    <a:gd name="connsiteX1399" fmla="*/ 1457872 w 1612281"/>
                    <a:gd name="connsiteY1399" fmla="*/ 415117 h 1609381"/>
                    <a:gd name="connsiteX1400" fmla="*/ 1458721 w 1612281"/>
                    <a:gd name="connsiteY1400" fmla="*/ 416841 h 1609381"/>
                    <a:gd name="connsiteX1401" fmla="*/ 1457872 w 1612281"/>
                    <a:gd name="connsiteY1401" fmla="*/ 416841 h 1609381"/>
                    <a:gd name="connsiteX1402" fmla="*/ 1457872 w 1612281"/>
                    <a:gd name="connsiteY1402" fmla="*/ 418537 h 1609381"/>
                    <a:gd name="connsiteX1403" fmla="*/ 1457872 w 1612281"/>
                    <a:gd name="connsiteY1403" fmla="*/ 419386 h 1609381"/>
                    <a:gd name="connsiteX1404" fmla="*/ 1459570 w 1612281"/>
                    <a:gd name="connsiteY1404" fmla="*/ 418537 h 1609381"/>
                    <a:gd name="connsiteX1405" fmla="*/ 1460419 w 1612281"/>
                    <a:gd name="connsiteY1405" fmla="*/ 420234 h 1609381"/>
                    <a:gd name="connsiteX1406" fmla="*/ 1461268 w 1612281"/>
                    <a:gd name="connsiteY1406" fmla="*/ 419386 h 1609381"/>
                    <a:gd name="connsiteX1407" fmla="*/ 1462144 w 1612281"/>
                    <a:gd name="connsiteY1407" fmla="*/ 420234 h 1609381"/>
                    <a:gd name="connsiteX1408" fmla="*/ 1462993 w 1612281"/>
                    <a:gd name="connsiteY1408" fmla="*/ 419386 h 1609381"/>
                    <a:gd name="connsiteX1409" fmla="*/ 1461268 w 1612281"/>
                    <a:gd name="connsiteY1409" fmla="*/ 417689 h 1609381"/>
                    <a:gd name="connsiteX1410" fmla="*/ 1462144 w 1612281"/>
                    <a:gd name="connsiteY1410" fmla="*/ 416841 h 1609381"/>
                    <a:gd name="connsiteX1411" fmla="*/ 1462993 w 1612281"/>
                    <a:gd name="connsiteY1411" fmla="*/ 417689 h 1609381"/>
                    <a:gd name="connsiteX1412" fmla="*/ 1462993 w 1612281"/>
                    <a:gd name="connsiteY1412" fmla="*/ 416841 h 1609381"/>
                    <a:gd name="connsiteX1413" fmla="*/ 1464691 w 1612281"/>
                    <a:gd name="connsiteY1413" fmla="*/ 416841 h 1609381"/>
                    <a:gd name="connsiteX1414" fmla="*/ 1468113 w 1612281"/>
                    <a:gd name="connsiteY1414" fmla="*/ 418537 h 1609381"/>
                    <a:gd name="connsiteX1415" fmla="*/ 1469811 w 1612281"/>
                    <a:gd name="connsiteY1415" fmla="*/ 421957 h 1609381"/>
                    <a:gd name="connsiteX1416" fmla="*/ 1468113 w 1612281"/>
                    <a:gd name="connsiteY1416" fmla="*/ 423654 h 1609381"/>
                    <a:gd name="connsiteX1417" fmla="*/ 1468113 w 1612281"/>
                    <a:gd name="connsiteY1417" fmla="*/ 424502 h 1609381"/>
                    <a:gd name="connsiteX1418" fmla="*/ 1467264 w 1612281"/>
                    <a:gd name="connsiteY1418" fmla="*/ 424502 h 1609381"/>
                    <a:gd name="connsiteX1419" fmla="*/ 1465540 w 1612281"/>
                    <a:gd name="connsiteY1419" fmla="*/ 423654 h 1609381"/>
                    <a:gd name="connsiteX1420" fmla="*/ 1464691 w 1612281"/>
                    <a:gd name="connsiteY1420" fmla="*/ 424502 h 1609381"/>
                    <a:gd name="connsiteX1421" fmla="*/ 1463842 w 1612281"/>
                    <a:gd name="connsiteY1421" fmla="*/ 427048 h 1609381"/>
                    <a:gd name="connsiteX1422" fmla="*/ 1466389 w 1612281"/>
                    <a:gd name="connsiteY1422" fmla="*/ 426199 h 1609381"/>
                    <a:gd name="connsiteX1423" fmla="*/ 1465540 w 1612281"/>
                    <a:gd name="connsiteY1423" fmla="*/ 427048 h 1609381"/>
                    <a:gd name="connsiteX1424" fmla="*/ 1466389 w 1612281"/>
                    <a:gd name="connsiteY1424" fmla="*/ 427048 h 1609381"/>
                    <a:gd name="connsiteX1425" fmla="*/ 1467264 w 1612281"/>
                    <a:gd name="connsiteY1425" fmla="*/ 426199 h 1609381"/>
                    <a:gd name="connsiteX1426" fmla="*/ 1467264 w 1612281"/>
                    <a:gd name="connsiteY1426" fmla="*/ 425351 h 1609381"/>
                    <a:gd name="connsiteX1427" fmla="*/ 1468113 w 1612281"/>
                    <a:gd name="connsiteY1427" fmla="*/ 425351 h 1609381"/>
                    <a:gd name="connsiteX1428" fmla="*/ 1468962 w 1612281"/>
                    <a:gd name="connsiteY1428" fmla="*/ 425351 h 1609381"/>
                    <a:gd name="connsiteX1429" fmla="*/ 1469811 w 1612281"/>
                    <a:gd name="connsiteY1429" fmla="*/ 426199 h 1609381"/>
                    <a:gd name="connsiteX1430" fmla="*/ 1470660 w 1612281"/>
                    <a:gd name="connsiteY1430" fmla="*/ 425351 h 1609381"/>
                    <a:gd name="connsiteX1431" fmla="*/ 1469811 w 1612281"/>
                    <a:gd name="connsiteY1431" fmla="*/ 425351 h 1609381"/>
                    <a:gd name="connsiteX1432" fmla="*/ 1469811 w 1612281"/>
                    <a:gd name="connsiteY1432" fmla="*/ 424502 h 1609381"/>
                    <a:gd name="connsiteX1433" fmla="*/ 1471509 w 1612281"/>
                    <a:gd name="connsiteY1433" fmla="*/ 422806 h 1609381"/>
                    <a:gd name="connsiteX1434" fmla="*/ 1471509 w 1612281"/>
                    <a:gd name="connsiteY1434" fmla="*/ 421957 h 1609381"/>
                    <a:gd name="connsiteX1435" fmla="*/ 1472358 w 1612281"/>
                    <a:gd name="connsiteY1435" fmla="*/ 421957 h 1609381"/>
                    <a:gd name="connsiteX1436" fmla="*/ 1471509 w 1612281"/>
                    <a:gd name="connsiteY1436" fmla="*/ 422806 h 1609381"/>
                    <a:gd name="connsiteX1437" fmla="*/ 1473234 w 1612281"/>
                    <a:gd name="connsiteY1437" fmla="*/ 421957 h 1609381"/>
                    <a:gd name="connsiteX1438" fmla="*/ 1474083 w 1612281"/>
                    <a:gd name="connsiteY1438" fmla="*/ 421957 h 1609381"/>
                    <a:gd name="connsiteX1439" fmla="*/ 1474932 w 1612281"/>
                    <a:gd name="connsiteY1439" fmla="*/ 422806 h 1609381"/>
                    <a:gd name="connsiteX1440" fmla="*/ 1474083 w 1612281"/>
                    <a:gd name="connsiteY1440" fmla="*/ 422806 h 1609381"/>
                    <a:gd name="connsiteX1441" fmla="*/ 1474932 w 1612281"/>
                    <a:gd name="connsiteY1441" fmla="*/ 422806 h 1609381"/>
                    <a:gd name="connsiteX1442" fmla="*/ 1474083 w 1612281"/>
                    <a:gd name="connsiteY1442" fmla="*/ 424502 h 1609381"/>
                    <a:gd name="connsiteX1443" fmla="*/ 1473234 w 1612281"/>
                    <a:gd name="connsiteY1443" fmla="*/ 425351 h 1609381"/>
                    <a:gd name="connsiteX1444" fmla="*/ 1474083 w 1612281"/>
                    <a:gd name="connsiteY1444" fmla="*/ 430468 h 1609381"/>
                    <a:gd name="connsiteX1445" fmla="*/ 1473234 w 1612281"/>
                    <a:gd name="connsiteY1445" fmla="*/ 430468 h 1609381"/>
                    <a:gd name="connsiteX1446" fmla="*/ 1472358 w 1612281"/>
                    <a:gd name="connsiteY1446" fmla="*/ 432164 h 1609381"/>
                    <a:gd name="connsiteX1447" fmla="*/ 1473234 w 1612281"/>
                    <a:gd name="connsiteY1447" fmla="*/ 435584 h 1609381"/>
                    <a:gd name="connsiteX1448" fmla="*/ 1473234 w 1612281"/>
                    <a:gd name="connsiteY1448" fmla="*/ 436433 h 1609381"/>
                    <a:gd name="connsiteX1449" fmla="*/ 1474083 w 1612281"/>
                    <a:gd name="connsiteY1449" fmla="*/ 435584 h 1609381"/>
                    <a:gd name="connsiteX1450" fmla="*/ 1473234 w 1612281"/>
                    <a:gd name="connsiteY1450" fmla="*/ 434736 h 1609381"/>
                    <a:gd name="connsiteX1451" fmla="*/ 1474083 w 1612281"/>
                    <a:gd name="connsiteY1451" fmla="*/ 433888 h 1609381"/>
                    <a:gd name="connsiteX1452" fmla="*/ 1474932 w 1612281"/>
                    <a:gd name="connsiteY1452" fmla="*/ 435584 h 1609381"/>
                    <a:gd name="connsiteX1453" fmla="*/ 1474932 w 1612281"/>
                    <a:gd name="connsiteY1453" fmla="*/ 433039 h 1609381"/>
                    <a:gd name="connsiteX1454" fmla="*/ 1474083 w 1612281"/>
                    <a:gd name="connsiteY1454" fmla="*/ 433039 h 1609381"/>
                    <a:gd name="connsiteX1455" fmla="*/ 1474083 w 1612281"/>
                    <a:gd name="connsiteY1455" fmla="*/ 432164 h 1609381"/>
                    <a:gd name="connsiteX1456" fmla="*/ 1475781 w 1612281"/>
                    <a:gd name="connsiteY1456" fmla="*/ 427922 h 1609381"/>
                    <a:gd name="connsiteX1457" fmla="*/ 1476630 w 1612281"/>
                    <a:gd name="connsiteY1457" fmla="*/ 429619 h 1609381"/>
                    <a:gd name="connsiteX1458" fmla="*/ 1476630 w 1612281"/>
                    <a:gd name="connsiteY1458" fmla="*/ 430468 h 1609381"/>
                    <a:gd name="connsiteX1459" fmla="*/ 1476630 w 1612281"/>
                    <a:gd name="connsiteY1459" fmla="*/ 429619 h 1609381"/>
                    <a:gd name="connsiteX1460" fmla="*/ 1476630 w 1612281"/>
                    <a:gd name="connsiteY1460" fmla="*/ 427922 h 1609381"/>
                    <a:gd name="connsiteX1461" fmla="*/ 1476630 w 1612281"/>
                    <a:gd name="connsiteY1461" fmla="*/ 427048 h 1609381"/>
                    <a:gd name="connsiteX1462" fmla="*/ 1477479 w 1612281"/>
                    <a:gd name="connsiteY1462" fmla="*/ 427048 h 1609381"/>
                    <a:gd name="connsiteX1463" fmla="*/ 1476630 w 1612281"/>
                    <a:gd name="connsiteY1463" fmla="*/ 426199 h 1609381"/>
                    <a:gd name="connsiteX1464" fmla="*/ 1476630 w 1612281"/>
                    <a:gd name="connsiteY1464" fmla="*/ 424502 h 1609381"/>
                    <a:gd name="connsiteX1465" fmla="*/ 1477479 w 1612281"/>
                    <a:gd name="connsiteY1465" fmla="*/ 424502 h 1609381"/>
                    <a:gd name="connsiteX1466" fmla="*/ 1478328 w 1612281"/>
                    <a:gd name="connsiteY1466" fmla="*/ 424502 h 1609381"/>
                    <a:gd name="connsiteX1467" fmla="*/ 1479203 w 1612281"/>
                    <a:gd name="connsiteY1467" fmla="*/ 424502 h 1609381"/>
                    <a:gd name="connsiteX1468" fmla="*/ 1480901 w 1612281"/>
                    <a:gd name="connsiteY1468" fmla="*/ 423654 h 1609381"/>
                    <a:gd name="connsiteX1469" fmla="*/ 1480901 w 1612281"/>
                    <a:gd name="connsiteY1469" fmla="*/ 422806 h 1609381"/>
                    <a:gd name="connsiteX1470" fmla="*/ 1483448 w 1612281"/>
                    <a:gd name="connsiteY1470" fmla="*/ 421957 h 1609381"/>
                    <a:gd name="connsiteX1471" fmla="*/ 1483448 w 1612281"/>
                    <a:gd name="connsiteY1471" fmla="*/ 422806 h 1609381"/>
                    <a:gd name="connsiteX1472" fmla="*/ 1483448 w 1612281"/>
                    <a:gd name="connsiteY1472" fmla="*/ 423654 h 1609381"/>
                    <a:gd name="connsiteX1473" fmla="*/ 1485173 w 1612281"/>
                    <a:gd name="connsiteY1473" fmla="*/ 424502 h 1609381"/>
                    <a:gd name="connsiteX1474" fmla="*/ 1486022 w 1612281"/>
                    <a:gd name="connsiteY1474" fmla="*/ 427048 h 1609381"/>
                    <a:gd name="connsiteX1475" fmla="*/ 1483448 w 1612281"/>
                    <a:gd name="connsiteY1475" fmla="*/ 427922 h 1609381"/>
                    <a:gd name="connsiteX1476" fmla="*/ 1484324 w 1612281"/>
                    <a:gd name="connsiteY1476" fmla="*/ 428771 h 1609381"/>
                    <a:gd name="connsiteX1477" fmla="*/ 1485173 w 1612281"/>
                    <a:gd name="connsiteY1477" fmla="*/ 429619 h 1609381"/>
                    <a:gd name="connsiteX1478" fmla="*/ 1486022 w 1612281"/>
                    <a:gd name="connsiteY1478" fmla="*/ 430468 h 1609381"/>
                    <a:gd name="connsiteX1479" fmla="*/ 1485173 w 1612281"/>
                    <a:gd name="connsiteY1479" fmla="*/ 430468 h 1609381"/>
                    <a:gd name="connsiteX1480" fmla="*/ 1486022 w 1612281"/>
                    <a:gd name="connsiteY1480" fmla="*/ 431316 h 1609381"/>
                    <a:gd name="connsiteX1481" fmla="*/ 1483448 w 1612281"/>
                    <a:gd name="connsiteY1481" fmla="*/ 433039 h 1609381"/>
                    <a:gd name="connsiteX1482" fmla="*/ 1485173 w 1612281"/>
                    <a:gd name="connsiteY1482" fmla="*/ 432164 h 1609381"/>
                    <a:gd name="connsiteX1483" fmla="*/ 1486022 w 1612281"/>
                    <a:gd name="connsiteY1483" fmla="*/ 433039 h 1609381"/>
                    <a:gd name="connsiteX1484" fmla="*/ 1485173 w 1612281"/>
                    <a:gd name="connsiteY1484" fmla="*/ 433888 h 1609381"/>
                    <a:gd name="connsiteX1485" fmla="*/ 1486022 w 1612281"/>
                    <a:gd name="connsiteY1485" fmla="*/ 435584 h 1609381"/>
                    <a:gd name="connsiteX1486" fmla="*/ 1486022 w 1612281"/>
                    <a:gd name="connsiteY1486" fmla="*/ 436433 h 1609381"/>
                    <a:gd name="connsiteX1487" fmla="*/ 1486871 w 1612281"/>
                    <a:gd name="connsiteY1487" fmla="*/ 436433 h 1609381"/>
                    <a:gd name="connsiteX1488" fmla="*/ 1486022 w 1612281"/>
                    <a:gd name="connsiteY1488" fmla="*/ 435584 h 1609381"/>
                    <a:gd name="connsiteX1489" fmla="*/ 1486022 w 1612281"/>
                    <a:gd name="connsiteY1489" fmla="*/ 434736 h 1609381"/>
                    <a:gd name="connsiteX1490" fmla="*/ 1486871 w 1612281"/>
                    <a:gd name="connsiteY1490" fmla="*/ 434736 h 1609381"/>
                    <a:gd name="connsiteX1491" fmla="*/ 1486871 w 1612281"/>
                    <a:gd name="connsiteY1491" fmla="*/ 433039 h 1609381"/>
                    <a:gd name="connsiteX1492" fmla="*/ 1487720 w 1612281"/>
                    <a:gd name="connsiteY1492" fmla="*/ 430468 h 1609381"/>
                    <a:gd name="connsiteX1493" fmla="*/ 1486871 w 1612281"/>
                    <a:gd name="connsiteY1493" fmla="*/ 427048 h 1609381"/>
                    <a:gd name="connsiteX1494" fmla="*/ 1488569 w 1612281"/>
                    <a:gd name="connsiteY1494" fmla="*/ 427922 h 1609381"/>
                    <a:gd name="connsiteX1495" fmla="*/ 1487720 w 1612281"/>
                    <a:gd name="connsiteY1495" fmla="*/ 431316 h 1609381"/>
                    <a:gd name="connsiteX1496" fmla="*/ 1487720 w 1612281"/>
                    <a:gd name="connsiteY1496" fmla="*/ 436433 h 1609381"/>
                    <a:gd name="connsiteX1497" fmla="*/ 1486871 w 1612281"/>
                    <a:gd name="connsiteY1497" fmla="*/ 439004 h 1609381"/>
                    <a:gd name="connsiteX1498" fmla="*/ 1486871 w 1612281"/>
                    <a:gd name="connsiteY1498" fmla="*/ 439853 h 1609381"/>
                    <a:gd name="connsiteX1499" fmla="*/ 1487720 w 1612281"/>
                    <a:gd name="connsiteY1499" fmla="*/ 439853 h 1609381"/>
                    <a:gd name="connsiteX1500" fmla="*/ 1488569 w 1612281"/>
                    <a:gd name="connsiteY1500" fmla="*/ 438156 h 1609381"/>
                    <a:gd name="connsiteX1501" fmla="*/ 1490293 w 1612281"/>
                    <a:gd name="connsiteY1501" fmla="*/ 439853 h 1609381"/>
                    <a:gd name="connsiteX1502" fmla="*/ 1491142 w 1612281"/>
                    <a:gd name="connsiteY1502" fmla="*/ 439853 h 1609381"/>
                    <a:gd name="connsiteX1503" fmla="*/ 1489444 w 1612281"/>
                    <a:gd name="connsiteY1503" fmla="*/ 438156 h 1609381"/>
                    <a:gd name="connsiteX1504" fmla="*/ 1488569 w 1612281"/>
                    <a:gd name="connsiteY1504" fmla="*/ 438156 h 1609381"/>
                    <a:gd name="connsiteX1505" fmla="*/ 1488569 w 1612281"/>
                    <a:gd name="connsiteY1505" fmla="*/ 436433 h 1609381"/>
                    <a:gd name="connsiteX1506" fmla="*/ 1489444 w 1612281"/>
                    <a:gd name="connsiteY1506" fmla="*/ 435584 h 1609381"/>
                    <a:gd name="connsiteX1507" fmla="*/ 1489444 w 1612281"/>
                    <a:gd name="connsiteY1507" fmla="*/ 432164 h 1609381"/>
                    <a:gd name="connsiteX1508" fmla="*/ 1489444 w 1612281"/>
                    <a:gd name="connsiteY1508" fmla="*/ 430468 h 1609381"/>
                    <a:gd name="connsiteX1509" fmla="*/ 1490293 w 1612281"/>
                    <a:gd name="connsiteY1509" fmla="*/ 430468 h 1609381"/>
                    <a:gd name="connsiteX1510" fmla="*/ 1490293 w 1612281"/>
                    <a:gd name="connsiteY1510" fmla="*/ 431316 h 1609381"/>
                    <a:gd name="connsiteX1511" fmla="*/ 1491142 w 1612281"/>
                    <a:gd name="connsiteY1511" fmla="*/ 431316 h 1609381"/>
                    <a:gd name="connsiteX1512" fmla="*/ 1491991 w 1612281"/>
                    <a:gd name="connsiteY1512" fmla="*/ 430468 h 1609381"/>
                    <a:gd name="connsiteX1513" fmla="*/ 1491991 w 1612281"/>
                    <a:gd name="connsiteY1513" fmla="*/ 429619 h 1609381"/>
                    <a:gd name="connsiteX1514" fmla="*/ 1494538 w 1612281"/>
                    <a:gd name="connsiteY1514" fmla="*/ 427922 h 1609381"/>
                    <a:gd name="connsiteX1515" fmla="*/ 1495413 w 1612281"/>
                    <a:gd name="connsiteY1515" fmla="*/ 428771 h 1609381"/>
                    <a:gd name="connsiteX1516" fmla="*/ 1497111 w 1612281"/>
                    <a:gd name="connsiteY1516" fmla="*/ 427048 h 1609381"/>
                    <a:gd name="connsiteX1517" fmla="*/ 1497960 w 1612281"/>
                    <a:gd name="connsiteY1517" fmla="*/ 427048 h 1609381"/>
                    <a:gd name="connsiteX1518" fmla="*/ 1499658 w 1612281"/>
                    <a:gd name="connsiteY1518" fmla="*/ 427048 h 1609381"/>
                    <a:gd name="connsiteX1519" fmla="*/ 1499658 w 1612281"/>
                    <a:gd name="connsiteY1519" fmla="*/ 427922 h 1609381"/>
                    <a:gd name="connsiteX1520" fmla="*/ 1501383 w 1612281"/>
                    <a:gd name="connsiteY1520" fmla="*/ 431316 h 1609381"/>
                    <a:gd name="connsiteX1521" fmla="*/ 1500507 w 1612281"/>
                    <a:gd name="connsiteY1521" fmla="*/ 431316 h 1609381"/>
                    <a:gd name="connsiteX1522" fmla="*/ 1500507 w 1612281"/>
                    <a:gd name="connsiteY1522" fmla="*/ 430468 h 1609381"/>
                    <a:gd name="connsiteX1523" fmla="*/ 1499658 w 1612281"/>
                    <a:gd name="connsiteY1523" fmla="*/ 431316 h 1609381"/>
                    <a:gd name="connsiteX1524" fmla="*/ 1499658 w 1612281"/>
                    <a:gd name="connsiteY1524" fmla="*/ 432164 h 1609381"/>
                    <a:gd name="connsiteX1525" fmla="*/ 1499658 w 1612281"/>
                    <a:gd name="connsiteY1525" fmla="*/ 433039 h 1609381"/>
                    <a:gd name="connsiteX1526" fmla="*/ 1498809 w 1612281"/>
                    <a:gd name="connsiteY1526" fmla="*/ 433888 h 1609381"/>
                    <a:gd name="connsiteX1527" fmla="*/ 1499658 w 1612281"/>
                    <a:gd name="connsiteY1527" fmla="*/ 433888 h 1609381"/>
                    <a:gd name="connsiteX1528" fmla="*/ 1498809 w 1612281"/>
                    <a:gd name="connsiteY1528" fmla="*/ 435584 h 1609381"/>
                    <a:gd name="connsiteX1529" fmla="*/ 1497111 w 1612281"/>
                    <a:gd name="connsiteY1529" fmla="*/ 436433 h 1609381"/>
                    <a:gd name="connsiteX1530" fmla="*/ 1497111 w 1612281"/>
                    <a:gd name="connsiteY1530" fmla="*/ 437281 h 1609381"/>
                    <a:gd name="connsiteX1531" fmla="*/ 1497960 w 1612281"/>
                    <a:gd name="connsiteY1531" fmla="*/ 438156 h 1609381"/>
                    <a:gd name="connsiteX1532" fmla="*/ 1498809 w 1612281"/>
                    <a:gd name="connsiteY1532" fmla="*/ 436433 h 1609381"/>
                    <a:gd name="connsiteX1533" fmla="*/ 1499658 w 1612281"/>
                    <a:gd name="connsiteY1533" fmla="*/ 437281 h 1609381"/>
                    <a:gd name="connsiteX1534" fmla="*/ 1499658 w 1612281"/>
                    <a:gd name="connsiteY1534" fmla="*/ 438156 h 1609381"/>
                    <a:gd name="connsiteX1535" fmla="*/ 1500507 w 1612281"/>
                    <a:gd name="connsiteY1535" fmla="*/ 438156 h 1609381"/>
                    <a:gd name="connsiteX1536" fmla="*/ 1500507 w 1612281"/>
                    <a:gd name="connsiteY1536" fmla="*/ 437281 h 1609381"/>
                    <a:gd name="connsiteX1537" fmla="*/ 1501383 w 1612281"/>
                    <a:gd name="connsiteY1537" fmla="*/ 438156 h 1609381"/>
                    <a:gd name="connsiteX1538" fmla="*/ 1501383 w 1612281"/>
                    <a:gd name="connsiteY1538" fmla="*/ 439004 h 1609381"/>
                    <a:gd name="connsiteX1539" fmla="*/ 1500507 w 1612281"/>
                    <a:gd name="connsiteY1539" fmla="*/ 439853 h 1609381"/>
                    <a:gd name="connsiteX1540" fmla="*/ 1501383 w 1612281"/>
                    <a:gd name="connsiteY1540" fmla="*/ 440701 h 1609381"/>
                    <a:gd name="connsiteX1541" fmla="*/ 1502232 w 1612281"/>
                    <a:gd name="connsiteY1541" fmla="*/ 444121 h 1609381"/>
                    <a:gd name="connsiteX1542" fmla="*/ 1503081 w 1612281"/>
                    <a:gd name="connsiteY1542" fmla="*/ 444969 h 1609381"/>
                    <a:gd name="connsiteX1543" fmla="*/ 1503081 w 1612281"/>
                    <a:gd name="connsiteY1543" fmla="*/ 446666 h 1609381"/>
                    <a:gd name="connsiteX1544" fmla="*/ 1502232 w 1612281"/>
                    <a:gd name="connsiteY1544" fmla="*/ 446666 h 1609381"/>
                    <a:gd name="connsiteX1545" fmla="*/ 1500507 w 1612281"/>
                    <a:gd name="connsiteY1545" fmla="*/ 446666 h 1609381"/>
                    <a:gd name="connsiteX1546" fmla="*/ 1500507 w 1612281"/>
                    <a:gd name="connsiteY1546" fmla="*/ 447514 h 1609381"/>
                    <a:gd name="connsiteX1547" fmla="*/ 1503081 w 1612281"/>
                    <a:gd name="connsiteY1547" fmla="*/ 449211 h 1609381"/>
                    <a:gd name="connsiteX1548" fmla="*/ 1503930 w 1612281"/>
                    <a:gd name="connsiteY1548" fmla="*/ 449211 h 1609381"/>
                    <a:gd name="connsiteX1549" fmla="*/ 1504779 w 1612281"/>
                    <a:gd name="connsiteY1549" fmla="*/ 449211 h 1609381"/>
                    <a:gd name="connsiteX1550" fmla="*/ 1504779 w 1612281"/>
                    <a:gd name="connsiteY1550" fmla="*/ 448363 h 1609381"/>
                    <a:gd name="connsiteX1551" fmla="*/ 1504779 w 1612281"/>
                    <a:gd name="connsiteY1551" fmla="*/ 446666 h 1609381"/>
                    <a:gd name="connsiteX1552" fmla="*/ 1505628 w 1612281"/>
                    <a:gd name="connsiteY1552" fmla="*/ 446666 h 1609381"/>
                    <a:gd name="connsiteX1553" fmla="*/ 1505628 w 1612281"/>
                    <a:gd name="connsiteY1553" fmla="*/ 447514 h 1609381"/>
                    <a:gd name="connsiteX1554" fmla="*/ 1506503 w 1612281"/>
                    <a:gd name="connsiteY1554" fmla="*/ 446666 h 1609381"/>
                    <a:gd name="connsiteX1555" fmla="*/ 1505628 w 1612281"/>
                    <a:gd name="connsiteY1555" fmla="*/ 446666 h 1609381"/>
                    <a:gd name="connsiteX1556" fmla="*/ 1505628 w 1612281"/>
                    <a:gd name="connsiteY1556" fmla="*/ 445818 h 1609381"/>
                    <a:gd name="connsiteX1557" fmla="*/ 1505628 w 1612281"/>
                    <a:gd name="connsiteY1557" fmla="*/ 444969 h 1609381"/>
                    <a:gd name="connsiteX1558" fmla="*/ 1505628 w 1612281"/>
                    <a:gd name="connsiteY1558" fmla="*/ 443246 h 1609381"/>
                    <a:gd name="connsiteX1559" fmla="*/ 1505628 w 1612281"/>
                    <a:gd name="connsiteY1559" fmla="*/ 441549 h 1609381"/>
                    <a:gd name="connsiteX1560" fmla="*/ 1507352 w 1612281"/>
                    <a:gd name="connsiteY1560" fmla="*/ 440701 h 1609381"/>
                    <a:gd name="connsiteX1561" fmla="*/ 1509050 w 1612281"/>
                    <a:gd name="connsiteY1561" fmla="*/ 440701 h 1609381"/>
                    <a:gd name="connsiteX1562" fmla="*/ 1509899 w 1612281"/>
                    <a:gd name="connsiteY1562" fmla="*/ 440701 h 1609381"/>
                    <a:gd name="connsiteX1563" fmla="*/ 1509899 w 1612281"/>
                    <a:gd name="connsiteY1563" fmla="*/ 439853 h 1609381"/>
                    <a:gd name="connsiteX1564" fmla="*/ 1509050 w 1612281"/>
                    <a:gd name="connsiteY1564" fmla="*/ 439004 h 1609381"/>
                    <a:gd name="connsiteX1565" fmla="*/ 1509050 w 1612281"/>
                    <a:gd name="connsiteY1565" fmla="*/ 438156 h 1609381"/>
                    <a:gd name="connsiteX1566" fmla="*/ 1509899 w 1612281"/>
                    <a:gd name="connsiteY1566" fmla="*/ 439004 h 1609381"/>
                    <a:gd name="connsiteX1567" fmla="*/ 1509050 w 1612281"/>
                    <a:gd name="connsiteY1567" fmla="*/ 437281 h 1609381"/>
                    <a:gd name="connsiteX1568" fmla="*/ 1509050 w 1612281"/>
                    <a:gd name="connsiteY1568" fmla="*/ 436433 h 1609381"/>
                    <a:gd name="connsiteX1569" fmla="*/ 1509050 w 1612281"/>
                    <a:gd name="connsiteY1569" fmla="*/ 435584 h 1609381"/>
                    <a:gd name="connsiteX1570" fmla="*/ 1510748 w 1612281"/>
                    <a:gd name="connsiteY1570" fmla="*/ 433888 h 1609381"/>
                    <a:gd name="connsiteX1571" fmla="*/ 1511597 w 1612281"/>
                    <a:gd name="connsiteY1571" fmla="*/ 434736 h 1609381"/>
                    <a:gd name="connsiteX1572" fmla="*/ 1511597 w 1612281"/>
                    <a:gd name="connsiteY1572" fmla="*/ 435584 h 1609381"/>
                    <a:gd name="connsiteX1573" fmla="*/ 1512473 w 1612281"/>
                    <a:gd name="connsiteY1573" fmla="*/ 435584 h 1609381"/>
                    <a:gd name="connsiteX1574" fmla="*/ 1512473 w 1612281"/>
                    <a:gd name="connsiteY1574" fmla="*/ 433039 h 1609381"/>
                    <a:gd name="connsiteX1575" fmla="*/ 1514171 w 1612281"/>
                    <a:gd name="connsiteY1575" fmla="*/ 432164 h 1609381"/>
                    <a:gd name="connsiteX1576" fmla="*/ 1513322 w 1612281"/>
                    <a:gd name="connsiteY1576" fmla="*/ 432164 h 1609381"/>
                    <a:gd name="connsiteX1577" fmla="*/ 1511597 w 1612281"/>
                    <a:gd name="connsiteY1577" fmla="*/ 432164 h 1609381"/>
                    <a:gd name="connsiteX1578" fmla="*/ 1511597 w 1612281"/>
                    <a:gd name="connsiteY1578" fmla="*/ 431316 h 1609381"/>
                    <a:gd name="connsiteX1579" fmla="*/ 1512473 w 1612281"/>
                    <a:gd name="connsiteY1579" fmla="*/ 431316 h 1609381"/>
                    <a:gd name="connsiteX1580" fmla="*/ 1514171 w 1612281"/>
                    <a:gd name="connsiteY1580" fmla="*/ 431316 h 1609381"/>
                    <a:gd name="connsiteX1581" fmla="*/ 1515869 w 1612281"/>
                    <a:gd name="connsiteY1581" fmla="*/ 433039 h 1609381"/>
                    <a:gd name="connsiteX1582" fmla="*/ 1515869 w 1612281"/>
                    <a:gd name="connsiteY1582" fmla="*/ 433888 h 1609381"/>
                    <a:gd name="connsiteX1583" fmla="*/ 1515020 w 1612281"/>
                    <a:gd name="connsiteY1583" fmla="*/ 434736 h 1609381"/>
                    <a:gd name="connsiteX1584" fmla="*/ 1515020 w 1612281"/>
                    <a:gd name="connsiteY1584" fmla="*/ 435584 h 1609381"/>
                    <a:gd name="connsiteX1585" fmla="*/ 1515869 w 1612281"/>
                    <a:gd name="connsiteY1585" fmla="*/ 434736 h 1609381"/>
                    <a:gd name="connsiteX1586" fmla="*/ 1515869 w 1612281"/>
                    <a:gd name="connsiteY1586" fmla="*/ 438156 h 1609381"/>
                    <a:gd name="connsiteX1587" fmla="*/ 1512473 w 1612281"/>
                    <a:gd name="connsiteY1587" fmla="*/ 438156 h 1609381"/>
                    <a:gd name="connsiteX1588" fmla="*/ 1515020 w 1612281"/>
                    <a:gd name="connsiteY1588" fmla="*/ 439004 h 1609381"/>
                    <a:gd name="connsiteX1589" fmla="*/ 1515869 w 1612281"/>
                    <a:gd name="connsiteY1589" fmla="*/ 439853 h 1609381"/>
                    <a:gd name="connsiteX1590" fmla="*/ 1515020 w 1612281"/>
                    <a:gd name="connsiteY1590" fmla="*/ 441549 h 1609381"/>
                    <a:gd name="connsiteX1591" fmla="*/ 1514171 w 1612281"/>
                    <a:gd name="connsiteY1591" fmla="*/ 441549 h 1609381"/>
                    <a:gd name="connsiteX1592" fmla="*/ 1514171 w 1612281"/>
                    <a:gd name="connsiteY1592" fmla="*/ 442398 h 1609381"/>
                    <a:gd name="connsiteX1593" fmla="*/ 1512473 w 1612281"/>
                    <a:gd name="connsiteY1593" fmla="*/ 444121 h 1609381"/>
                    <a:gd name="connsiteX1594" fmla="*/ 1513322 w 1612281"/>
                    <a:gd name="connsiteY1594" fmla="*/ 444121 h 1609381"/>
                    <a:gd name="connsiteX1595" fmla="*/ 1515020 w 1612281"/>
                    <a:gd name="connsiteY1595" fmla="*/ 442398 h 1609381"/>
                    <a:gd name="connsiteX1596" fmla="*/ 1515869 w 1612281"/>
                    <a:gd name="connsiteY1596" fmla="*/ 443246 h 1609381"/>
                    <a:gd name="connsiteX1597" fmla="*/ 1515020 w 1612281"/>
                    <a:gd name="connsiteY1597" fmla="*/ 444121 h 1609381"/>
                    <a:gd name="connsiteX1598" fmla="*/ 1513322 w 1612281"/>
                    <a:gd name="connsiteY1598" fmla="*/ 445818 h 1609381"/>
                    <a:gd name="connsiteX1599" fmla="*/ 1513322 w 1612281"/>
                    <a:gd name="connsiteY1599" fmla="*/ 447514 h 1609381"/>
                    <a:gd name="connsiteX1600" fmla="*/ 1514171 w 1612281"/>
                    <a:gd name="connsiteY1600" fmla="*/ 447514 h 1609381"/>
                    <a:gd name="connsiteX1601" fmla="*/ 1514171 w 1612281"/>
                    <a:gd name="connsiteY1601" fmla="*/ 445818 h 1609381"/>
                    <a:gd name="connsiteX1602" fmla="*/ 1515020 w 1612281"/>
                    <a:gd name="connsiteY1602" fmla="*/ 444969 h 1609381"/>
                    <a:gd name="connsiteX1603" fmla="*/ 1515020 w 1612281"/>
                    <a:gd name="connsiteY1603" fmla="*/ 445818 h 1609381"/>
                    <a:gd name="connsiteX1604" fmla="*/ 1516718 w 1612281"/>
                    <a:gd name="connsiteY1604" fmla="*/ 444969 h 1609381"/>
                    <a:gd name="connsiteX1605" fmla="*/ 1516718 w 1612281"/>
                    <a:gd name="connsiteY1605" fmla="*/ 443246 h 1609381"/>
                    <a:gd name="connsiteX1606" fmla="*/ 1517593 w 1612281"/>
                    <a:gd name="connsiteY1606" fmla="*/ 443246 h 1609381"/>
                    <a:gd name="connsiteX1607" fmla="*/ 1518442 w 1612281"/>
                    <a:gd name="connsiteY1607" fmla="*/ 445818 h 1609381"/>
                    <a:gd name="connsiteX1608" fmla="*/ 1517593 w 1612281"/>
                    <a:gd name="connsiteY1608" fmla="*/ 446666 h 1609381"/>
                    <a:gd name="connsiteX1609" fmla="*/ 1518442 w 1612281"/>
                    <a:gd name="connsiteY1609" fmla="*/ 446666 h 1609381"/>
                    <a:gd name="connsiteX1610" fmla="*/ 1518442 w 1612281"/>
                    <a:gd name="connsiteY1610" fmla="*/ 447514 h 1609381"/>
                    <a:gd name="connsiteX1611" fmla="*/ 1518442 w 1612281"/>
                    <a:gd name="connsiteY1611" fmla="*/ 448363 h 1609381"/>
                    <a:gd name="connsiteX1612" fmla="*/ 1516718 w 1612281"/>
                    <a:gd name="connsiteY1612" fmla="*/ 449211 h 1609381"/>
                    <a:gd name="connsiteX1613" fmla="*/ 1516718 w 1612281"/>
                    <a:gd name="connsiteY1613" fmla="*/ 450934 h 1609381"/>
                    <a:gd name="connsiteX1614" fmla="*/ 1516718 w 1612281"/>
                    <a:gd name="connsiteY1614" fmla="*/ 451783 h 1609381"/>
                    <a:gd name="connsiteX1615" fmla="*/ 1517593 w 1612281"/>
                    <a:gd name="connsiteY1615" fmla="*/ 452631 h 1609381"/>
                    <a:gd name="connsiteX1616" fmla="*/ 1517593 w 1612281"/>
                    <a:gd name="connsiteY1616" fmla="*/ 450934 h 1609381"/>
                    <a:gd name="connsiteX1617" fmla="*/ 1518442 w 1612281"/>
                    <a:gd name="connsiteY1617" fmla="*/ 449211 h 1609381"/>
                    <a:gd name="connsiteX1618" fmla="*/ 1519291 w 1612281"/>
                    <a:gd name="connsiteY1618" fmla="*/ 447514 h 1609381"/>
                    <a:gd name="connsiteX1619" fmla="*/ 1521838 w 1612281"/>
                    <a:gd name="connsiteY1619" fmla="*/ 450086 h 1609381"/>
                    <a:gd name="connsiteX1620" fmla="*/ 1520140 w 1612281"/>
                    <a:gd name="connsiteY1620" fmla="*/ 450934 h 1609381"/>
                    <a:gd name="connsiteX1621" fmla="*/ 1520140 w 1612281"/>
                    <a:gd name="connsiteY1621" fmla="*/ 451783 h 1609381"/>
                    <a:gd name="connsiteX1622" fmla="*/ 1520989 w 1612281"/>
                    <a:gd name="connsiteY1622" fmla="*/ 452631 h 1609381"/>
                    <a:gd name="connsiteX1623" fmla="*/ 1520989 w 1612281"/>
                    <a:gd name="connsiteY1623" fmla="*/ 450934 h 1609381"/>
                    <a:gd name="connsiteX1624" fmla="*/ 1521838 w 1612281"/>
                    <a:gd name="connsiteY1624" fmla="*/ 450086 h 1609381"/>
                    <a:gd name="connsiteX1625" fmla="*/ 1521838 w 1612281"/>
                    <a:gd name="connsiteY1625" fmla="*/ 448363 h 1609381"/>
                    <a:gd name="connsiteX1626" fmla="*/ 1520989 w 1612281"/>
                    <a:gd name="connsiteY1626" fmla="*/ 448363 h 1609381"/>
                    <a:gd name="connsiteX1627" fmla="*/ 1520989 w 1612281"/>
                    <a:gd name="connsiteY1627" fmla="*/ 447514 h 1609381"/>
                    <a:gd name="connsiteX1628" fmla="*/ 1521838 w 1612281"/>
                    <a:gd name="connsiteY1628" fmla="*/ 447514 h 1609381"/>
                    <a:gd name="connsiteX1629" fmla="*/ 1520989 w 1612281"/>
                    <a:gd name="connsiteY1629" fmla="*/ 447514 h 1609381"/>
                    <a:gd name="connsiteX1630" fmla="*/ 1520140 w 1612281"/>
                    <a:gd name="connsiteY1630" fmla="*/ 444969 h 1609381"/>
                    <a:gd name="connsiteX1631" fmla="*/ 1521838 w 1612281"/>
                    <a:gd name="connsiteY1631" fmla="*/ 444121 h 1609381"/>
                    <a:gd name="connsiteX1632" fmla="*/ 1523563 w 1612281"/>
                    <a:gd name="connsiteY1632" fmla="*/ 444121 h 1609381"/>
                    <a:gd name="connsiteX1633" fmla="*/ 1524412 w 1612281"/>
                    <a:gd name="connsiteY1633" fmla="*/ 445818 h 1609381"/>
                    <a:gd name="connsiteX1634" fmla="*/ 1523563 w 1612281"/>
                    <a:gd name="connsiteY1634" fmla="*/ 443246 h 1609381"/>
                    <a:gd name="connsiteX1635" fmla="*/ 1524412 w 1612281"/>
                    <a:gd name="connsiteY1635" fmla="*/ 441549 h 1609381"/>
                    <a:gd name="connsiteX1636" fmla="*/ 1525261 w 1612281"/>
                    <a:gd name="connsiteY1636" fmla="*/ 442398 h 1609381"/>
                    <a:gd name="connsiteX1637" fmla="*/ 1526110 w 1612281"/>
                    <a:gd name="connsiteY1637" fmla="*/ 443246 h 1609381"/>
                    <a:gd name="connsiteX1638" fmla="*/ 1526959 w 1612281"/>
                    <a:gd name="connsiteY1638" fmla="*/ 447514 h 1609381"/>
                    <a:gd name="connsiteX1639" fmla="*/ 1527808 w 1612281"/>
                    <a:gd name="connsiteY1639" fmla="*/ 451783 h 1609381"/>
                    <a:gd name="connsiteX1640" fmla="*/ 1527808 w 1612281"/>
                    <a:gd name="connsiteY1640" fmla="*/ 452631 h 1609381"/>
                    <a:gd name="connsiteX1641" fmla="*/ 1526959 w 1612281"/>
                    <a:gd name="connsiteY1641" fmla="*/ 454328 h 1609381"/>
                    <a:gd name="connsiteX1642" fmla="*/ 1526959 w 1612281"/>
                    <a:gd name="connsiteY1642" fmla="*/ 455203 h 1609381"/>
                    <a:gd name="connsiteX1643" fmla="*/ 1526959 w 1612281"/>
                    <a:gd name="connsiteY1643" fmla="*/ 454328 h 1609381"/>
                    <a:gd name="connsiteX1644" fmla="*/ 1528683 w 1612281"/>
                    <a:gd name="connsiteY1644" fmla="*/ 452631 h 1609381"/>
                    <a:gd name="connsiteX1645" fmla="*/ 1529532 w 1612281"/>
                    <a:gd name="connsiteY1645" fmla="*/ 451783 h 1609381"/>
                    <a:gd name="connsiteX1646" fmla="*/ 1529532 w 1612281"/>
                    <a:gd name="connsiteY1646" fmla="*/ 450086 h 1609381"/>
                    <a:gd name="connsiteX1647" fmla="*/ 1528683 w 1612281"/>
                    <a:gd name="connsiteY1647" fmla="*/ 447514 h 1609381"/>
                    <a:gd name="connsiteX1648" fmla="*/ 1529532 w 1612281"/>
                    <a:gd name="connsiteY1648" fmla="*/ 443246 h 1609381"/>
                    <a:gd name="connsiteX1649" fmla="*/ 1532079 w 1612281"/>
                    <a:gd name="connsiteY1649" fmla="*/ 442398 h 1609381"/>
                    <a:gd name="connsiteX1650" fmla="*/ 1532928 w 1612281"/>
                    <a:gd name="connsiteY1650" fmla="*/ 443246 h 1609381"/>
                    <a:gd name="connsiteX1651" fmla="*/ 1533777 w 1612281"/>
                    <a:gd name="connsiteY1651" fmla="*/ 445818 h 1609381"/>
                    <a:gd name="connsiteX1652" fmla="*/ 1535502 w 1612281"/>
                    <a:gd name="connsiteY1652" fmla="*/ 446666 h 1609381"/>
                    <a:gd name="connsiteX1653" fmla="*/ 1534653 w 1612281"/>
                    <a:gd name="connsiteY1653" fmla="*/ 447514 h 1609381"/>
                    <a:gd name="connsiteX1654" fmla="*/ 1535502 w 1612281"/>
                    <a:gd name="connsiteY1654" fmla="*/ 447514 h 1609381"/>
                    <a:gd name="connsiteX1655" fmla="*/ 1535502 w 1612281"/>
                    <a:gd name="connsiteY1655" fmla="*/ 445818 h 1609381"/>
                    <a:gd name="connsiteX1656" fmla="*/ 1536351 w 1612281"/>
                    <a:gd name="connsiteY1656" fmla="*/ 445818 h 1609381"/>
                    <a:gd name="connsiteX1657" fmla="*/ 1536351 w 1612281"/>
                    <a:gd name="connsiteY1657" fmla="*/ 446666 h 1609381"/>
                    <a:gd name="connsiteX1658" fmla="*/ 1537200 w 1612281"/>
                    <a:gd name="connsiteY1658" fmla="*/ 445818 h 1609381"/>
                    <a:gd name="connsiteX1659" fmla="*/ 1536351 w 1612281"/>
                    <a:gd name="connsiteY1659" fmla="*/ 444969 h 1609381"/>
                    <a:gd name="connsiteX1660" fmla="*/ 1534653 w 1612281"/>
                    <a:gd name="connsiteY1660" fmla="*/ 444969 h 1609381"/>
                    <a:gd name="connsiteX1661" fmla="*/ 1533777 w 1612281"/>
                    <a:gd name="connsiteY1661" fmla="*/ 441549 h 1609381"/>
                    <a:gd name="connsiteX1662" fmla="*/ 1533777 w 1612281"/>
                    <a:gd name="connsiteY1662" fmla="*/ 439853 h 1609381"/>
                    <a:gd name="connsiteX1663" fmla="*/ 1535502 w 1612281"/>
                    <a:gd name="connsiteY1663" fmla="*/ 439853 h 1609381"/>
                    <a:gd name="connsiteX1664" fmla="*/ 1536351 w 1612281"/>
                    <a:gd name="connsiteY1664" fmla="*/ 441549 h 1609381"/>
                    <a:gd name="connsiteX1665" fmla="*/ 1537200 w 1612281"/>
                    <a:gd name="connsiteY1665" fmla="*/ 440701 h 1609381"/>
                    <a:gd name="connsiteX1666" fmla="*/ 1535502 w 1612281"/>
                    <a:gd name="connsiteY1666" fmla="*/ 439004 h 1609381"/>
                    <a:gd name="connsiteX1667" fmla="*/ 1537200 w 1612281"/>
                    <a:gd name="connsiteY1667" fmla="*/ 438156 h 1609381"/>
                    <a:gd name="connsiteX1668" fmla="*/ 1537200 w 1612281"/>
                    <a:gd name="connsiteY1668" fmla="*/ 437281 h 1609381"/>
                    <a:gd name="connsiteX1669" fmla="*/ 1538049 w 1612281"/>
                    <a:gd name="connsiteY1669" fmla="*/ 437281 h 1609381"/>
                    <a:gd name="connsiteX1670" fmla="*/ 1539773 w 1612281"/>
                    <a:gd name="connsiteY1670" fmla="*/ 438156 h 1609381"/>
                    <a:gd name="connsiteX1671" fmla="*/ 1539773 w 1612281"/>
                    <a:gd name="connsiteY1671" fmla="*/ 439004 h 1609381"/>
                    <a:gd name="connsiteX1672" fmla="*/ 1538898 w 1612281"/>
                    <a:gd name="connsiteY1672" fmla="*/ 439004 h 1609381"/>
                    <a:gd name="connsiteX1673" fmla="*/ 1538898 w 1612281"/>
                    <a:gd name="connsiteY1673" fmla="*/ 439853 h 1609381"/>
                    <a:gd name="connsiteX1674" fmla="*/ 1539773 w 1612281"/>
                    <a:gd name="connsiteY1674" fmla="*/ 440701 h 1609381"/>
                    <a:gd name="connsiteX1675" fmla="*/ 1542320 w 1612281"/>
                    <a:gd name="connsiteY1675" fmla="*/ 441549 h 1609381"/>
                    <a:gd name="connsiteX1676" fmla="*/ 1543169 w 1612281"/>
                    <a:gd name="connsiteY1676" fmla="*/ 442398 h 1609381"/>
                    <a:gd name="connsiteX1677" fmla="*/ 1542320 w 1612281"/>
                    <a:gd name="connsiteY1677" fmla="*/ 443246 h 1609381"/>
                    <a:gd name="connsiteX1678" fmla="*/ 1543169 w 1612281"/>
                    <a:gd name="connsiteY1678" fmla="*/ 444121 h 1609381"/>
                    <a:gd name="connsiteX1679" fmla="*/ 1544018 w 1612281"/>
                    <a:gd name="connsiteY1679" fmla="*/ 444969 h 1609381"/>
                    <a:gd name="connsiteX1680" fmla="*/ 1544018 w 1612281"/>
                    <a:gd name="connsiteY1680" fmla="*/ 445818 h 1609381"/>
                    <a:gd name="connsiteX1681" fmla="*/ 1544867 w 1612281"/>
                    <a:gd name="connsiteY1681" fmla="*/ 446666 h 1609381"/>
                    <a:gd name="connsiteX1682" fmla="*/ 1544018 w 1612281"/>
                    <a:gd name="connsiteY1682" fmla="*/ 447514 h 1609381"/>
                    <a:gd name="connsiteX1683" fmla="*/ 1544018 w 1612281"/>
                    <a:gd name="connsiteY1683" fmla="*/ 446666 h 1609381"/>
                    <a:gd name="connsiteX1684" fmla="*/ 1544018 w 1612281"/>
                    <a:gd name="connsiteY1684" fmla="*/ 445818 h 1609381"/>
                    <a:gd name="connsiteX1685" fmla="*/ 1542320 w 1612281"/>
                    <a:gd name="connsiteY1685" fmla="*/ 446666 h 1609381"/>
                    <a:gd name="connsiteX1686" fmla="*/ 1541471 w 1612281"/>
                    <a:gd name="connsiteY1686" fmla="*/ 444969 h 1609381"/>
                    <a:gd name="connsiteX1687" fmla="*/ 1541471 w 1612281"/>
                    <a:gd name="connsiteY1687" fmla="*/ 445818 h 1609381"/>
                    <a:gd name="connsiteX1688" fmla="*/ 1542320 w 1612281"/>
                    <a:gd name="connsiteY1688" fmla="*/ 447514 h 1609381"/>
                    <a:gd name="connsiteX1689" fmla="*/ 1541471 w 1612281"/>
                    <a:gd name="connsiteY1689" fmla="*/ 447514 h 1609381"/>
                    <a:gd name="connsiteX1690" fmla="*/ 1541471 w 1612281"/>
                    <a:gd name="connsiteY1690" fmla="*/ 448363 h 1609381"/>
                    <a:gd name="connsiteX1691" fmla="*/ 1540622 w 1612281"/>
                    <a:gd name="connsiteY1691" fmla="*/ 449211 h 1609381"/>
                    <a:gd name="connsiteX1692" fmla="*/ 1539773 w 1612281"/>
                    <a:gd name="connsiteY1692" fmla="*/ 448363 h 1609381"/>
                    <a:gd name="connsiteX1693" fmla="*/ 1538898 w 1612281"/>
                    <a:gd name="connsiteY1693" fmla="*/ 448363 h 1609381"/>
                    <a:gd name="connsiteX1694" fmla="*/ 1540622 w 1612281"/>
                    <a:gd name="connsiteY1694" fmla="*/ 450934 h 1609381"/>
                    <a:gd name="connsiteX1695" fmla="*/ 1538049 w 1612281"/>
                    <a:gd name="connsiteY1695" fmla="*/ 451783 h 1609381"/>
                    <a:gd name="connsiteX1696" fmla="*/ 1538898 w 1612281"/>
                    <a:gd name="connsiteY1696" fmla="*/ 452631 h 1609381"/>
                    <a:gd name="connsiteX1697" fmla="*/ 1539773 w 1612281"/>
                    <a:gd name="connsiteY1697" fmla="*/ 452631 h 1609381"/>
                    <a:gd name="connsiteX1698" fmla="*/ 1540622 w 1612281"/>
                    <a:gd name="connsiteY1698" fmla="*/ 454328 h 1609381"/>
                    <a:gd name="connsiteX1699" fmla="*/ 1540622 w 1612281"/>
                    <a:gd name="connsiteY1699" fmla="*/ 456051 h 1609381"/>
                    <a:gd name="connsiteX1700" fmla="*/ 1538898 w 1612281"/>
                    <a:gd name="connsiteY1700" fmla="*/ 457748 h 1609381"/>
                    <a:gd name="connsiteX1701" fmla="*/ 1538049 w 1612281"/>
                    <a:gd name="connsiteY1701" fmla="*/ 457748 h 1609381"/>
                    <a:gd name="connsiteX1702" fmla="*/ 1537200 w 1612281"/>
                    <a:gd name="connsiteY1702" fmla="*/ 457748 h 1609381"/>
                    <a:gd name="connsiteX1703" fmla="*/ 1536351 w 1612281"/>
                    <a:gd name="connsiteY1703" fmla="*/ 457748 h 1609381"/>
                    <a:gd name="connsiteX1704" fmla="*/ 1537200 w 1612281"/>
                    <a:gd name="connsiteY1704" fmla="*/ 458596 h 1609381"/>
                    <a:gd name="connsiteX1705" fmla="*/ 1535502 w 1612281"/>
                    <a:gd name="connsiteY1705" fmla="*/ 459445 h 1609381"/>
                    <a:gd name="connsiteX1706" fmla="*/ 1534653 w 1612281"/>
                    <a:gd name="connsiteY1706" fmla="*/ 459445 h 1609381"/>
                    <a:gd name="connsiteX1707" fmla="*/ 1533777 w 1612281"/>
                    <a:gd name="connsiteY1707" fmla="*/ 460320 h 1609381"/>
                    <a:gd name="connsiteX1708" fmla="*/ 1535502 w 1612281"/>
                    <a:gd name="connsiteY1708" fmla="*/ 462016 h 1609381"/>
                    <a:gd name="connsiteX1709" fmla="*/ 1536351 w 1612281"/>
                    <a:gd name="connsiteY1709" fmla="*/ 462016 h 1609381"/>
                    <a:gd name="connsiteX1710" fmla="*/ 1535502 w 1612281"/>
                    <a:gd name="connsiteY1710" fmla="*/ 461168 h 1609381"/>
                    <a:gd name="connsiteX1711" fmla="*/ 1538049 w 1612281"/>
                    <a:gd name="connsiteY1711" fmla="*/ 461168 h 1609381"/>
                    <a:gd name="connsiteX1712" fmla="*/ 1538898 w 1612281"/>
                    <a:gd name="connsiteY1712" fmla="*/ 459445 h 1609381"/>
                    <a:gd name="connsiteX1713" fmla="*/ 1538049 w 1612281"/>
                    <a:gd name="connsiteY1713" fmla="*/ 461168 h 1609381"/>
                    <a:gd name="connsiteX1714" fmla="*/ 1538898 w 1612281"/>
                    <a:gd name="connsiteY1714" fmla="*/ 461168 h 1609381"/>
                    <a:gd name="connsiteX1715" fmla="*/ 1540622 w 1612281"/>
                    <a:gd name="connsiteY1715" fmla="*/ 461168 h 1609381"/>
                    <a:gd name="connsiteX1716" fmla="*/ 1543169 w 1612281"/>
                    <a:gd name="connsiteY1716" fmla="*/ 459445 h 1609381"/>
                    <a:gd name="connsiteX1717" fmla="*/ 1544018 w 1612281"/>
                    <a:gd name="connsiteY1717" fmla="*/ 459445 h 1609381"/>
                    <a:gd name="connsiteX1718" fmla="*/ 1544867 w 1612281"/>
                    <a:gd name="connsiteY1718" fmla="*/ 458596 h 1609381"/>
                    <a:gd name="connsiteX1719" fmla="*/ 1544867 w 1612281"/>
                    <a:gd name="connsiteY1719" fmla="*/ 461168 h 1609381"/>
                    <a:gd name="connsiteX1720" fmla="*/ 1545743 w 1612281"/>
                    <a:gd name="connsiteY1720" fmla="*/ 462016 h 1609381"/>
                    <a:gd name="connsiteX1721" fmla="*/ 1546592 w 1612281"/>
                    <a:gd name="connsiteY1721" fmla="*/ 462016 h 1609381"/>
                    <a:gd name="connsiteX1722" fmla="*/ 1547441 w 1612281"/>
                    <a:gd name="connsiteY1722" fmla="*/ 462016 h 1609381"/>
                    <a:gd name="connsiteX1723" fmla="*/ 1549139 w 1612281"/>
                    <a:gd name="connsiteY1723" fmla="*/ 458596 h 1609381"/>
                    <a:gd name="connsiteX1724" fmla="*/ 1549139 w 1612281"/>
                    <a:gd name="connsiteY1724" fmla="*/ 457748 h 1609381"/>
                    <a:gd name="connsiteX1725" fmla="*/ 1549988 w 1612281"/>
                    <a:gd name="connsiteY1725" fmla="*/ 456900 h 1609381"/>
                    <a:gd name="connsiteX1726" fmla="*/ 1549988 w 1612281"/>
                    <a:gd name="connsiteY1726" fmla="*/ 456051 h 1609381"/>
                    <a:gd name="connsiteX1727" fmla="*/ 1549988 w 1612281"/>
                    <a:gd name="connsiteY1727" fmla="*/ 454328 h 1609381"/>
                    <a:gd name="connsiteX1728" fmla="*/ 1549988 w 1612281"/>
                    <a:gd name="connsiteY1728" fmla="*/ 453480 h 1609381"/>
                    <a:gd name="connsiteX1729" fmla="*/ 1550836 w 1612281"/>
                    <a:gd name="connsiteY1729" fmla="*/ 452631 h 1609381"/>
                    <a:gd name="connsiteX1730" fmla="*/ 1552561 w 1612281"/>
                    <a:gd name="connsiteY1730" fmla="*/ 454328 h 1609381"/>
                    <a:gd name="connsiteX1731" fmla="*/ 1551712 w 1612281"/>
                    <a:gd name="connsiteY1731" fmla="*/ 455203 h 1609381"/>
                    <a:gd name="connsiteX1732" fmla="*/ 1551712 w 1612281"/>
                    <a:gd name="connsiteY1732" fmla="*/ 456051 h 1609381"/>
                    <a:gd name="connsiteX1733" fmla="*/ 1551712 w 1612281"/>
                    <a:gd name="connsiteY1733" fmla="*/ 459445 h 1609381"/>
                    <a:gd name="connsiteX1734" fmla="*/ 1552561 w 1612281"/>
                    <a:gd name="connsiteY1734" fmla="*/ 462016 h 1609381"/>
                    <a:gd name="connsiteX1735" fmla="*/ 1552561 w 1612281"/>
                    <a:gd name="connsiteY1735" fmla="*/ 462865 h 1609381"/>
                    <a:gd name="connsiteX1736" fmla="*/ 1552561 w 1612281"/>
                    <a:gd name="connsiteY1736" fmla="*/ 462016 h 1609381"/>
                    <a:gd name="connsiteX1737" fmla="*/ 1553410 w 1612281"/>
                    <a:gd name="connsiteY1737" fmla="*/ 459445 h 1609381"/>
                    <a:gd name="connsiteX1738" fmla="*/ 1553410 w 1612281"/>
                    <a:gd name="connsiteY1738" fmla="*/ 460320 h 1609381"/>
                    <a:gd name="connsiteX1739" fmla="*/ 1553410 w 1612281"/>
                    <a:gd name="connsiteY1739" fmla="*/ 458596 h 1609381"/>
                    <a:gd name="connsiteX1740" fmla="*/ 1554259 w 1612281"/>
                    <a:gd name="connsiteY1740" fmla="*/ 458596 h 1609381"/>
                    <a:gd name="connsiteX1741" fmla="*/ 1554259 w 1612281"/>
                    <a:gd name="connsiteY1741" fmla="*/ 459445 h 1609381"/>
                    <a:gd name="connsiteX1742" fmla="*/ 1555108 w 1612281"/>
                    <a:gd name="connsiteY1742" fmla="*/ 457748 h 1609381"/>
                    <a:gd name="connsiteX1743" fmla="*/ 1553410 w 1612281"/>
                    <a:gd name="connsiteY1743" fmla="*/ 456051 h 1609381"/>
                    <a:gd name="connsiteX1744" fmla="*/ 1554259 w 1612281"/>
                    <a:gd name="connsiteY1744" fmla="*/ 454328 h 1609381"/>
                    <a:gd name="connsiteX1745" fmla="*/ 1555108 w 1612281"/>
                    <a:gd name="connsiteY1745" fmla="*/ 455203 h 1609381"/>
                    <a:gd name="connsiteX1746" fmla="*/ 1555108 w 1612281"/>
                    <a:gd name="connsiteY1746" fmla="*/ 452631 h 1609381"/>
                    <a:gd name="connsiteX1747" fmla="*/ 1555957 w 1612281"/>
                    <a:gd name="connsiteY1747" fmla="*/ 451783 h 1609381"/>
                    <a:gd name="connsiteX1748" fmla="*/ 1556832 w 1612281"/>
                    <a:gd name="connsiteY1748" fmla="*/ 451783 h 1609381"/>
                    <a:gd name="connsiteX1749" fmla="*/ 1556832 w 1612281"/>
                    <a:gd name="connsiteY1749" fmla="*/ 450934 h 1609381"/>
                    <a:gd name="connsiteX1750" fmla="*/ 1555957 w 1612281"/>
                    <a:gd name="connsiteY1750" fmla="*/ 450934 h 1609381"/>
                    <a:gd name="connsiteX1751" fmla="*/ 1555957 w 1612281"/>
                    <a:gd name="connsiteY1751" fmla="*/ 450086 h 1609381"/>
                    <a:gd name="connsiteX1752" fmla="*/ 1557681 w 1612281"/>
                    <a:gd name="connsiteY1752" fmla="*/ 449211 h 1609381"/>
                    <a:gd name="connsiteX1753" fmla="*/ 1559379 w 1612281"/>
                    <a:gd name="connsiteY1753" fmla="*/ 449211 h 1609381"/>
                    <a:gd name="connsiteX1754" fmla="*/ 1561077 w 1612281"/>
                    <a:gd name="connsiteY1754" fmla="*/ 450086 h 1609381"/>
                    <a:gd name="connsiteX1755" fmla="*/ 1561077 w 1612281"/>
                    <a:gd name="connsiteY1755" fmla="*/ 450934 h 1609381"/>
                    <a:gd name="connsiteX1756" fmla="*/ 1561953 w 1612281"/>
                    <a:gd name="connsiteY1756" fmla="*/ 451783 h 1609381"/>
                    <a:gd name="connsiteX1757" fmla="*/ 1562802 w 1612281"/>
                    <a:gd name="connsiteY1757" fmla="*/ 449211 h 1609381"/>
                    <a:gd name="connsiteX1758" fmla="*/ 1563651 w 1612281"/>
                    <a:gd name="connsiteY1758" fmla="*/ 448363 h 1609381"/>
                    <a:gd name="connsiteX1759" fmla="*/ 1564500 w 1612281"/>
                    <a:gd name="connsiteY1759" fmla="*/ 448363 h 1609381"/>
                    <a:gd name="connsiteX1760" fmla="*/ 1564500 w 1612281"/>
                    <a:gd name="connsiteY1760" fmla="*/ 447514 h 1609381"/>
                    <a:gd name="connsiteX1761" fmla="*/ 1563651 w 1612281"/>
                    <a:gd name="connsiteY1761" fmla="*/ 447514 h 1609381"/>
                    <a:gd name="connsiteX1762" fmla="*/ 1567047 w 1612281"/>
                    <a:gd name="connsiteY1762" fmla="*/ 446666 h 1609381"/>
                    <a:gd name="connsiteX1763" fmla="*/ 1567922 w 1612281"/>
                    <a:gd name="connsiteY1763" fmla="*/ 448363 h 1609381"/>
                    <a:gd name="connsiteX1764" fmla="*/ 1567922 w 1612281"/>
                    <a:gd name="connsiteY1764" fmla="*/ 450086 h 1609381"/>
                    <a:gd name="connsiteX1765" fmla="*/ 1567047 w 1612281"/>
                    <a:gd name="connsiteY1765" fmla="*/ 450934 h 1609381"/>
                    <a:gd name="connsiteX1766" fmla="*/ 1565349 w 1612281"/>
                    <a:gd name="connsiteY1766" fmla="*/ 452631 h 1609381"/>
                    <a:gd name="connsiteX1767" fmla="*/ 1564500 w 1612281"/>
                    <a:gd name="connsiteY1767" fmla="*/ 452631 h 1609381"/>
                    <a:gd name="connsiteX1768" fmla="*/ 1563651 w 1612281"/>
                    <a:gd name="connsiteY1768" fmla="*/ 451783 h 1609381"/>
                    <a:gd name="connsiteX1769" fmla="*/ 1562802 w 1612281"/>
                    <a:gd name="connsiteY1769" fmla="*/ 452631 h 1609381"/>
                    <a:gd name="connsiteX1770" fmla="*/ 1561077 w 1612281"/>
                    <a:gd name="connsiteY1770" fmla="*/ 454328 h 1609381"/>
                    <a:gd name="connsiteX1771" fmla="*/ 1561077 w 1612281"/>
                    <a:gd name="connsiteY1771" fmla="*/ 455203 h 1609381"/>
                    <a:gd name="connsiteX1772" fmla="*/ 1560228 w 1612281"/>
                    <a:gd name="connsiteY1772" fmla="*/ 455203 h 1609381"/>
                    <a:gd name="connsiteX1773" fmla="*/ 1559379 w 1612281"/>
                    <a:gd name="connsiteY1773" fmla="*/ 456051 h 1609381"/>
                    <a:gd name="connsiteX1774" fmla="*/ 1560228 w 1612281"/>
                    <a:gd name="connsiteY1774" fmla="*/ 456900 h 1609381"/>
                    <a:gd name="connsiteX1775" fmla="*/ 1561077 w 1612281"/>
                    <a:gd name="connsiteY1775" fmla="*/ 456051 h 1609381"/>
                    <a:gd name="connsiteX1776" fmla="*/ 1561077 w 1612281"/>
                    <a:gd name="connsiteY1776" fmla="*/ 456900 h 1609381"/>
                    <a:gd name="connsiteX1777" fmla="*/ 1561077 w 1612281"/>
                    <a:gd name="connsiteY1777" fmla="*/ 457748 h 1609381"/>
                    <a:gd name="connsiteX1778" fmla="*/ 1561953 w 1612281"/>
                    <a:gd name="connsiteY1778" fmla="*/ 457748 h 1609381"/>
                    <a:gd name="connsiteX1779" fmla="*/ 1561077 w 1612281"/>
                    <a:gd name="connsiteY1779" fmla="*/ 458596 h 1609381"/>
                    <a:gd name="connsiteX1780" fmla="*/ 1560228 w 1612281"/>
                    <a:gd name="connsiteY1780" fmla="*/ 457748 h 1609381"/>
                    <a:gd name="connsiteX1781" fmla="*/ 1561077 w 1612281"/>
                    <a:gd name="connsiteY1781" fmla="*/ 459445 h 1609381"/>
                    <a:gd name="connsiteX1782" fmla="*/ 1561953 w 1612281"/>
                    <a:gd name="connsiteY1782" fmla="*/ 460320 h 1609381"/>
                    <a:gd name="connsiteX1783" fmla="*/ 1561077 w 1612281"/>
                    <a:gd name="connsiteY1783" fmla="*/ 460320 h 1609381"/>
                    <a:gd name="connsiteX1784" fmla="*/ 1560228 w 1612281"/>
                    <a:gd name="connsiteY1784" fmla="*/ 460320 h 1609381"/>
                    <a:gd name="connsiteX1785" fmla="*/ 1561077 w 1612281"/>
                    <a:gd name="connsiteY1785" fmla="*/ 459445 h 1609381"/>
                    <a:gd name="connsiteX1786" fmla="*/ 1559379 w 1612281"/>
                    <a:gd name="connsiteY1786" fmla="*/ 460320 h 1609381"/>
                    <a:gd name="connsiteX1787" fmla="*/ 1558530 w 1612281"/>
                    <a:gd name="connsiteY1787" fmla="*/ 460320 h 1609381"/>
                    <a:gd name="connsiteX1788" fmla="*/ 1557681 w 1612281"/>
                    <a:gd name="connsiteY1788" fmla="*/ 462016 h 1609381"/>
                    <a:gd name="connsiteX1789" fmla="*/ 1561077 w 1612281"/>
                    <a:gd name="connsiteY1789" fmla="*/ 461168 h 1609381"/>
                    <a:gd name="connsiteX1790" fmla="*/ 1561953 w 1612281"/>
                    <a:gd name="connsiteY1790" fmla="*/ 462016 h 1609381"/>
                    <a:gd name="connsiteX1791" fmla="*/ 1561953 w 1612281"/>
                    <a:gd name="connsiteY1791" fmla="*/ 465410 h 1609381"/>
                    <a:gd name="connsiteX1792" fmla="*/ 1561077 w 1612281"/>
                    <a:gd name="connsiteY1792" fmla="*/ 465410 h 1609381"/>
                    <a:gd name="connsiteX1793" fmla="*/ 1560228 w 1612281"/>
                    <a:gd name="connsiteY1793" fmla="*/ 464561 h 1609381"/>
                    <a:gd name="connsiteX1794" fmla="*/ 1559379 w 1612281"/>
                    <a:gd name="connsiteY1794" fmla="*/ 465410 h 1609381"/>
                    <a:gd name="connsiteX1795" fmla="*/ 1560228 w 1612281"/>
                    <a:gd name="connsiteY1795" fmla="*/ 466285 h 1609381"/>
                    <a:gd name="connsiteX1796" fmla="*/ 1560228 w 1612281"/>
                    <a:gd name="connsiteY1796" fmla="*/ 467981 h 1609381"/>
                    <a:gd name="connsiteX1797" fmla="*/ 1561077 w 1612281"/>
                    <a:gd name="connsiteY1797" fmla="*/ 467133 h 1609381"/>
                    <a:gd name="connsiteX1798" fmla="*/ 1561077 w 1612281"/>
                    <a:gd name="connsiteY1798" fmla="*/ 467981 h 1609381"/>
                    <a:gd name="connsiteX1799" fmla="*/ 1560228 w 1612281"/>
                    <a:gd name="connsiteY1799" fmla="*/ 469678 h 1609381"/>
                    <a:gd name="connsiteX1800" fmla="*/ 1559379 w 1612281"/>
                    <a:gd name="connsiteY1800" fmla="*/ 469678 h 1609381"/>
                    <a:gd name="connsiteX1801" fmla="*/ 1560228 w 1612281"/>
                    <a:gd name="connsiteY1801" fmla="*/ 470526 h 1609381"/>
                    <a:gd name="connsiteX1802" fmla="*/ 1561077 w 1612281"/>
                    <a:gd name="connsiteY1802" fmla="*/ 472250 h 1609381"/>
                    <a:gd name="connsiteX1803" fmla="*/ 1561077 w 1612281"/>
                    <a:gd name="connsiteY1803" fmla="*/ 470526 h 1609381"/>
                    <a:gd name="connsiteX1804" fmla="*/ 1561953 w 1612281"/>
                    <a:gd name="connsiteY1804" fmla="*/ 468830 h 1609381"/>
                    <a:gd name="connsiteX1805" fmla="*/ 1563651 w 1612281"/>
                    <a:gd name="connsiteY1805" fmla="*/ 469678 h 1609381"/>
                    <a:gd name="connsiteX1806" fmla="*/ 1563651 w 1612281"/>
                    <a:gd name="connsiteY1806" fmla="*/ 468830 h 1609381"/>
                    <a:gd name="connsiteX1807" fmla="*/ 1562802 w 1612281"/>
                    <a:gd name="connsiteY1807" fmla="*/ 467981 h 1609381"/>
                    <a:gd name="connsiteX1808" fmla="*/ 1562802 w 1612281"/>
                    <a:gd name="connsiteY1808" fmla="*/ 467133 h 1609381"/>
                    <a:gd name="connsiteX1809" fmla="*/ 1564500 w 1612281"/>
                    <a:gd name="connsiteY1809" fmla="*/ 467981 h 1609381"/>
                    <a:gd name="connsiteX1810" fmla="*/ 1567047 w 1612281"/>
                    <a:gd name="connsiteY1810" fmla="*/ 467133 h 1609381"/>
                    <a:gd name="connsiteX1811" fmla="*/ 1568771 w 1612281"/>
                    <a:gd name="connsiteY1811" fmla="*/ 467981 h 1609381"/>
                    <a:gd name="connsiteX1812" fmla="*/ 1568771 w 1612281"/>
                    <a:gd name="connsiteY1812" fmla="*/ 470526 h 1609381"/>
                    <a:gd name="connsiteX1813" fmla="*/ 1567922 w 1612281"/>
                    <a:gd name="connsiteY1813" fmla="*/ 471375 h 1609381"/>
                    <a:gd name="connsiteX1814" fmla="*/ 1567047 w 1612281"/>
                    <a:gd name="connsiteY1814" fmla="*/ 471375 h 1609381"/>
                    <a:gd name="connsiteX1815" fmla="*/ 1566198 w 1612281"/>
                    <a:gd name="connsiteY1815" fmla="*/ 472250 h 1609381"/>
                    <a:gd name="connsiteX1816" fmla="*/ 1566198 w 1612281"/>
                    <a:gd name="connsiteY1816" fmla="*/ 473946 h 1609381"/>
                    <a:gd name="connsiteX1817" fmla="*/ 1567047 w 1612281"/>
                    <a:gd name="connsiteY1817" fmla="*/ 473946 h 1609381"/>
                    <a:gd name="connsiteX1818" fmla="*/ 1567047 w 1612281"/>
                    <a:gd name="connsiteY1818" fmla="*/ 472250 h 1609381"/>
                    <a:gd name="connsiteX1819" fmla="*/ 1568771 w 1612281"/>
                    <a:gd name="connsiteY1819" fmla="*/ 473098 h 1609381"/>
                    <a:gd name="connsiteX1820" fmla="*/ 1568771 w 1612281"/>
                    <a:gd name="connsiteY1820" fmla="*/ 472250 h 1609381"/>
                    <a:gd name="connsiteX1821" fmla="*/ 1569620 w 1612281"/>
                    <a:gd name="connsiteY1821" fmla="*/ 470526 h 1609381"/>
                    <a:gd name="connsiteX1822" fmla="*/ 1568771 w 1612281"/>
                    <a:gd name="connsiteY1822" fmla="*/ 467133 h 1609381"/>
                    <a:gd name="connsiteX1823" fmla="*/ 1567047 w 1612281"/>
                    <a:gd name="connsiteY1823" fmla="*/ 466285 h 1609381"/>
                    <a:gd name="connsiteX1824" fmla="*/ 1567922 w 1612281"/>
                    <a:gd name="connsiteY1824" fmla="*/ 466285 h 1609381"/>
                    <a:gd name="connsiteX1825" fmla="*/ 1567922 w 1612281"/>
                    <a:gd name="connsiteY1825" fmla="*/ 464561 h 1609381"/>
                    <a:gd name="connsiteX1826" fmla="*/ 1568771 w 1612281"/>
                    <a:gd name="connsiteY1826" fmla="*/ 464561 h 1609381"/>
                    <a:gd name="connsiteX1827" fmla="*/ 1569620 w 1612281"/>
                    <a:gd name="connsiteY1827" fmla="*/ 463713 h 1609381"/>
                    <a:gd name="connsiteX1828" fmla="*/ 1571318 w 1612281"/>
                    <a:gd name="connsiteY1828" fmla="*/ 463713 h 1609381"/>
                    <a:gd name="connsiteX1829" fmla="*/ 1571318 w 1612281"/>
                    <a:gd name="connsiteY1829" fmla="*/ 467133 h 1609381"/>
                    <a:gd name="connsiteX1830" fmla="*/ 1572167 w 1612281"/>
                    <a:gd name="connsiteY1830" fmla="*/ 469678 h 1609381"/>
                    <a:gd name="connsiteX1831" fmla="*/ 1572167 w 1612281"/>
                    <a:gd name="connsiteY1831" fmla="*/ 471375 h 1609381"/>
                    <a:gd name="connsiteX1832" fmla="*/ 1573016 w 1612281"/>
                    <a:gd name="connsiteY1832" fmla="*/ 472250 h 1609381"/>
                    <a:gd name="connsiteX1833" fmla="*/ 1573892 w 1612281"/>
                    <a:gd name="connsiteY1833" fmla="*/ 472250 h 1609381"/>
                    <a:gd name="connsiteX1834" fmla="*/ 1573016 w 1612281"/>
                    <a:gd name="connsiteY1834" fmla="*/ 469678 h 1609381"/>
                    <a:gd name="connsiteX1835" fmla="*/ 1573016 w 1612281"/>
                    <a:gd name="connsiteY1835" fmla="*/ 467981 h 1609381"/>
                    <a:gd name="connsiteX1836" fmla="*/ 1573892 w 1612281"/>
                    <a:gd name="connsiteY1836" fmla="*/ 468830 h 1609381"/>
                    <a:gd name="connsiteX1837" fmla="*/ 1573892 w 1612281"/>
                    <a:gd name="connsiteY1837" fmla="*/ 467133 h 1609381"/>
                    <a:gd name="connsiteX1838" fmla="*/ 1575590 w 1612281"/>
                    <a:gd name="connsiteY1838" fmla="*/ 465410 h 1609381"/>
                    <a:gd name="connsiteX1839" fmla="*/ 1576439 w 1612281"/>
                    <a:gd name="connsiteY1839" fmla="*/ 464561 h 1609381"/>
                    <a:gd name="connsiteX1840" fmla="*/ 1577288 w 1612281"/>
                    <a:gd name="connsiteY1840" fmla="*/ 464561 h 1609381"/>
                    <a:gd name="connsiteX1841" fmla="*/ 1576439 w 1612281"/>
                    <a:gd name="connsiteY1841" fmla="*/ 465410 h 1609381"/>
                    <a:gd name="connsiteX1842" fmla="*/ 1578137 w 1612281"/>
                    <a:gd name="connsiteY1842" fmla="*/ 467133 h 1609381"/>
                    <a:gd name="connsiteX1843" fmla="*/ 1578137 w 1612281"/>
                    <a:gd name="connsiteY1843" fmla="*/ 469678 h 1609381"/>
                    <a:gd name="connsiteX1844" fmla="*/ 1578137 w 1612281"/>
                    <a:gd name="connsiteY1844" fmla="*/ 471375 h 1609381"/>
                    <a:gd name="connsiteX1845" fmla="*/ 1576439 w 1612281"/>
                    <a:gd name="connsiteY1845" fmla="*/ 473098 h 1609381"/>
                    <a:gd name="connsiteX1846" fmla="*/ 1576439 w 1612281"/>
                    <a:gd name="connsiteY1846" fmla="*/ 474795 h 1609381"/>
                    <a:gd name="connsiteX1847" fmla="*/ 1577288 w 1612281"/>
                    <a:gd name="connsiteY1847" fmla="*/ 474795 h 1609381"/>
                    <a:gd name="connsiteX1848" fmla="*/ 1578137 w 1612281"/>
                    <a:gd name="connsiteY1848" fmla="*/ 474795 h 1609381"/>
                    <a:gd name="connsiteX1849" fmla="*/ 1579861 w 1612281"/>
                    <a:gd name="connsiteY1849" fmla="*/ 474795 h 1609381"/>
                    <a:gd name="connsiteX1850" fmla="*/ 1581559 w 1612281"/>
                    <a:gd name="connsiteY1850" fmla="*/ 476492 h 1609381"/>
                    <a:gd name="connsiteX1851" fmla="*/ 1582408 w 1612281"/>
                    <a:gd name="connsiteY1851" fmla="*/ 475643 h 1609381"/>
                    <a:gd name="connsiteX1852" fmla="*/ 1580710 w 1612281"/>
                    <a:gd name="connsiteY1852" fmla="*/ 473946 h 1609381"/>
                    <a:gd name="connsiteX1853" fmla="*/ 1578137 w 1612281"/>
                    <a:gd name="connsiteY1853" fmla="*/ 473946 h 1609381"/>
                    <a:gd name="connsiteX1854" fmla="*/ 1578137 w 1612281"/>
                    <a:gd name="connsiteY1854" fmla="*/ 473098 h 1609381"/>
                    <a:gd name="connsiteX1855" fmla="*/ 1579861 w 1612281"/>
                    <a:gd name="connsiteY1855" fmla="*/ 472250 h 1609381"/>
                    <a:gd name="connsiteX1856" fmla="*/ 1579861 w 1612281"/>
                    <a:gd name="connsiteY1856" fmla="*/ 470526 h 1609381"/>
                    <a:gd name="connsiteX1857" fmla="*/ 1579861 w 1612281"/>
                    <a:gd name="connsiteY1857" fmla="*/ 467981 h 1609381"/>
                    <a:gd name="connsiteX1858" fmla="*/ 1580710 w 1612281"/>
                    <a:gd name="connsiteY1858" fmla="*/ 467133 h 1609381"/>
                    <a:gd name="connsiteX1859" fmla="*/ 1582408 w 1612281"/>
                    <a:gd name="connsiteY1859" fmla="*/ 467981 h 1609381"/>
                    <a:gd name="connsiteX1860" fmla="*/ 1582408 w 1612281"/>
                    <a:gd name="connsiteY1860" fmla="*/ 468830 h 1609381"/>
                    <a:gd name="connsiteX1861" fmla="*/ 1583257 w 1612281"/>
                    <a:gd name="connsiteY1861" fmla="*/ 471375 h 1609381"/>
                    <a:gd name="connsiteX1862" fmla="*/ 1582408 w 1612281"/>
                    <a:gd name="connsiteY1862" fmla="*/ 472250 h 1609381"/>
                    <a:gd name="connsiteX1863" fmla="*/ 1583257 w 1612281"/>
                    <a:gd name="connsiteY1863" fmla="*/ 472250 h 1609381"/>
                    <a:gd name="connsiteX1864" fmla="*/ 1583257 w 1612281"/>
                    <a:gd name="connsiteY1864" fmla="*/ 471375 h 1609381"/>
                    <a:gd name="connsiteX1865" fmla="*/ 1584982 w 1612281"/>
                    <a:gd name="connsiteY1865" fmla="*/ 471375 h 1609381"/>
                    <a:gd name="connsiteX1866" fmla="*/ 1583257 w 1612281"/>
                    <a:gd name="connsiteY1866" fmla="*/ 470526 h 1609381"/>
                    <a:gd name="connsiteX1867" fmla="*/ 1584133 w 1612281"/>
                    <a:gd name="connsiteY1867" fmla="*/ 469678 h 1609381"/>
                    <a:gd name="connsiteX1868" fmla="*/ 1583257 w 1612281"/>
                    <a:gd name="connsiteY1868" fmla="*/ 467981 h 1609381"/>
                    <a:gd name="connsiteX1869" fmla="*/ 1581559 w 1612281"/>
                    <a:gd name="connsiteY1869" fmla="*/ 466285 h 1609381"/>
                    <a:gd name="connsiteX1870" fmla="*/ 1583257 w 1612281"/>
                    <a:gd name="connsiteY1870" fmla="*/ 464561 h 1609381"/>
                    <a:gd name="connsiteX1871" fmla="*/ 1584133 w 1612281"/>
                    <a:gd name="connsiteY1871" fmla="*/ 465410 h 1609381"/>
                    <a:gd name="connsiteX1872" fmla="*/ 1585831 w 1612281"/>
                    <a:gd name="connsiteY1872" fmla="*/ 463713 h 1609381"/>
                    <a:gd name="connsiteX1873" fmla="*/ 1586680 w 1612281"/>
                    <a:gd name="connsiteY1873" fmla="*/ 464561 h 1609381"/>
                    <a:gd name="connsiteX1874" fmla="*/ 1586680 w 1612281"/>
                    <a:gd name="connsiteY1874" fmla="*/ 462865 h 1609381"/>
                    <a:gd name="connsiteX1875" fmla="*/ 1585831 w 1612281"/>
                    <a:gd name="connsiteY1875" fmla="*/ 463713 h 1609381"/>
                    <a:gd name="connsiteX1876" fmla="*/ 1584133 w 1612281"/>
                    <a:gd name="connsiteY1876" fmla="*/ 462865 h 1609381"/>
                    <a:gd name="connsiteX1877" fmla="*/ 1585831 w 1612281"/>
                    <a:gd name="connsiteY1877" fmla="*/ 461168 h 1609381"/>
                    <a:gd name="connsiteX1878" fmla="*/ 1585831 w 1612281"/>
                    <a:gd name="connsiteY1878" fmla="*/ 460320 h 1609381"/>
                    <a:gd name="connsiteX1879" fmla="*/ 1586680 w 1612281"/>
                    <a:gd name="connsiteY1879" fmla="*/ 457748 h 1609381"/>
                    <a:gd name="connsiteX1880" fmla="*/ 1587529 w 1612281"/>
                    <a:gd name="connsiteY1880" fmla="*/ 457748 h 1609381"/>
                    <a:gd name="connsiteX1881" fmla="*/ 1587529 w 1612281"/>
                    <a:gd name="connsiteY1881" fmla="*/ 456900 h 1609381"/>
                    <a:gd name="connsiteX1882" fmla="*/ 1588378 w 1612281"/>
                    <a:gd name="connsiteY1882" fmla="*/ 458596 h 1609381"/>
                    <a:gd name="connsiteX1883" fmla="*/ 1587529 w 1612281"/>
                    <a:gd name="connsiteY1883" fmla="*/ 456900 h 1609381"/>
                    <a:gd name="connsiteX1884" fmla="*/ 1590102 w 1612281"/>
                    <a:gd name="connsiteY1884" fmla="*/ 456051 h 1609381"/>
                    <a:gd name="connsiteX1885" fmla="*/ 1588378 w 1612281"/>
                    <a:gd name="connsiteY1885" fmla="*/ 456051 h 1609381"/>
                    <a:gd name="connsiteX1886" fmla="*/ 1587529 w 1612281"/>
                    <a:gd name="connsiteY1886" fmla="*/ 456051 h 1609381"/>
                    <a:gd name="connsiteX1887" fmla="*/ 1586680 w 1612281"/>
                    <a:gd name="connsiteY1887" fmla="*/ 456051 h 1609381"/>
                    <a:gd name="connsiteX1888" fmla="*/ 1586680 w 1612281"/>
                    <a:gd name="connsiteY1888" fmla="*/ 454328 h 1609381"/>
                    <a:gd name="connsiteX1889" fmla="*/ 1588378 w 1612281"/>
                    <a:gd name="connsiteY1889" fmla="*/ 453480 h 1609381"/>
                    <a:gd name="connsiteX1890" fmla="*/ 1589227 w 1612281"/>
                    <a:gd name="connsiteY1890" fmla="*/ 454328 h 1609381"/>
                    <a:gd name="connsiteX1891" fmla="*/ 1589227 w 1612281"/>
                    <a:gd name="connsiteY1891" fmla="*/ 453480 h 1609381"/>
                    <a:gd name="connsiteX1892" fmla="*/ 1590102 w 1612281"/>
                    <a:gd name="connsiteY1892" fmla="*/ 453480 h 1609381"/>
                    <a:gd name="connsiteX1893" fmla="*/ 1591800 w 1612281"/>
                    <a:gd name="connsiteY1893" fmla="*/ 453480 h 1609381"/>
                    <a:gd name="connsiteX1894" fmla="*/ 1593498 w 1612281"/>
                    <a:gd name="connsiteY1894" fmla="*/ 451783 h 1609381"/>
                    <a:gd name="connsiteX1895" fmla="*/ 1593498 w 1612281"/>
                    <a:gd name="connsiteY1895" fmla="*/ 450934 h 1609381"/>
                    <a:gd name="connsiteX1896" fmla="*/ 1594347 w 1612281"/>
                    <a:gd name="connsiteY1896" fmla="*/ 450934 h 1609381"/>
                    <a:gd name="connsiteX1897" fmla="*/ 1596072 w 1612281"/>
                    <a:gd name="connsiteY1897" fmla="*/ 451783 h 1609381"/>
                    <a:gd name="connsiteX1898" fmla="*/ 1596921 w 1612281"/>
                    <a:gd name="connsiteY1898" fmla="*/ 452631 h 1609381"/>
                    <a:gd name="connsiteX1899" fmla="*/ 1596921 w 1612281"/>
                    <a:gd name="connsiteY1899" fmla="*/ 456900 h 1609381"/>
                    <a:gd name="connsiteX1900" fmla="*/ 1595196 w 1612281"/>
                    <a:gd name="connsiteY1900" fmla="*/ 456051 h 1609381"/>
                    <a:gd name="connsiteX1901" fmla="*/ 1594347 w 1612281"/>
                    <a:gd name="connsiteY1901" fmla="*/ 456051 h 1609381"/>
                    <a:gd name="connsiteX1902" fmla="*/ 1593498 w 1612281"/>
                    <a:gd name="connsiteY1902" fmla="*/ 457748 h 1609381"/>
                    <a:gd name="connsiteX1903" fmla="*/ 1592649 w 1612281"/>
                    <a:gd name="connsiteY1903" fmla="*/ 459445 h 1609381"/>
                    <a:gd name="connsiteX1904" fmla="*/ 1595196 w 1612281"/>
                    <a:gd name="connsiteY1904" fmla="*/ 458596 h 1609381"/>
                    <a:gd name="connsiteX1905" fmla="*/ 1594347 w 1612281"/>
                    <a:gd name="connsiteY1905" fmla="*/ 461168 h 1609381"/>
                    <a:gd name="connsiteX1906" fmla="*/ 1592649 w 1612281"/>
                    <a:gd name="connsiteY1906" fmla="*/ 462016 h 1609381"/>
                    <a:gd name="connsiteX1907" fmla="*/ 1591800 w 1612281"/>
                    <a:gd name="connsiteY1907" fmla="*/ 461168 h 1609381"/>
                    <a:gd name="connsiteX1908" fmla="*/ 1592649 w 1612281"/>
                    <a:gd name="connsiteY1908" fmla="*/ 462865 h 1609381"/>
                    <a:gd name="connsiteX1909" fmla="*/ 1591800 w 1612281"/>
                    <a:gd name="connsiteY1909" fmla="*/ 463713 h 1609381"/>
                    <a:gd name="connsiteX1910" fmla="*/ 1590951 w 1612281"/>
                    <a:gd name="connsiteY1910" fmla="*/ 462865 h 1609381"/>
                    <a:gd name="connsiteX1911" fmla="*/ 1590951 w 1612281"/>
                    <a:gd name="connsiteY1911" fmla="*/ 464561 h 1609381"/>
                    <a:gd name="connsiteX1912" fmla="*/ 1588378 w 1612281"/>
                    <a:gd name="connsiteY1912" fmla="*/ 464561 h 1609381"/>
                    <a:gd name="connsiteX1913" fmla="*/ 1590951 w 1612281"/>
                    <a:gd name="connsiteY1913" fmla="*/ 464561 h 1609381"/>
                    <a:gd name="connsiteX1914" fmla="*/ 1592649 w 1612281"/>
                    <a:gd name="connsiteY1914" fmla="*/ 463713 h 1609381"/>
                    <a:gd name="connsiteX1915" fmla="*/ 1592649 w 1612281"/>
                    <a:gd name="connsiteY1915" fmla="*/ 462865 h 1609381"/>
                    <a:gd name="connsiteX1916" fmla="*/ 1593498 w 1612281"/>
                    <a:gd name="connsiteY1916" fmla="*/ 462865 h 1609381"/>
                    <a:gd name="connsiteX1917" fmla="*/ 1593498 w 1612281"/>
                    <a:gd name="connsiteY1917" fmla="*/ 463713 h 1609381"/>
                    <a:gd name="connsiteX1918" fmla="*/ 1592649 w 1612281"/>
                    <a:gd name="connsiteY1918" fmla="*/ 464561 h 1609381"/>
                    <a:gd name="connsiteX1919" fmla="*/ 1593498 w 1612281"/>
                    <a:gd name="connsiteY1919" fmla="*/ 467133 h 1609381"/>
                    <a:gd name="connsiteX1920" fmla="*/ 1592649 w 1612281"/>
                    <a:gd name="connsiteY1920" fmla="*/ 467981 h 1609381"/>
                    <a:gd name="connsiteX1921" fmla="*/ 1593498 w 1612281"/>
                    <a:gd name="connsiteY1921" fmla="*/ 467981 h 1609381"/>
                    <a:gd name="connsiteX1922" fmla="*/ 1594347 w 1612281"/>
                    <a:gd name="connsiteY1922" fmla="*/ 470526 h 1609381"/>
                    <a:gd name="connsiteX1923" fmla="*/ 1594347 w 1612281"/>
                    <a:gd name="connsiteY1923" fmla="*/ 473098 h 1609381"/>
                    <a:gd name="connsiteX1924" fmla="*/ 1592649 w 1612281"/>
                    <a:gd name="connsiteY1924" fmla="*/ 473098 h 1609381"/>
                    <a:gd name="connsiteX1925" fmla="*/ 1591800 w 1612281"/>
                    <a:gd name="connsiteY1925" fmla="*/ 474795 h 1609381"/>
                    <a:gd name="connsiteX1926" fmla="*/ 1589227 w 1612281"/>
                    <a:gd name="connsiteY1926" fmla="*/ 479063 h 1609381"/>
                    <a:gd name="connsiteX1927" fmla="*/ 1587529 w 1612281"/>
                    <a:gd name="connsiteY1927" fmla="*/ 480760 h 1609381"/>
                    <a:gd name="connsiteX1928" fmla="*/ 1587529 w 1612281"/>
                    <a:gd name="connsiteY1928" fmla="*/ 483332 h 1609381"/>
                    <a:gd name="connsiteX1929" fmla="*/ 1585831 w 1612281"/>
                    <a:gd name="connsiteY1929" fmla="*/ 485028 h 1609381"/>
                    <a:gd name="connsiteX1930" fmla="*/ 1585831 w 1612281"/>
                    <a:gd name="connsiteY1930" fmla="*/ 486725 h 1609381"/>
                    <a:gd name="connsiteX1931" fmla="*/ 1585831 w 1612281"/>
                    <a:gd name="connsiteY1931" fmla="*/ 487573 h 1609381"/>
                    <a:gd name="connsiteX1932" fmla="*/ 1586680 w 1612281"/>
                    <a:gd name="connsiteY1932" fmla="*/ 485877 h 1609381"/>
                    <a:gd name="connsiteX1933" fmla="*/ 1588378 w 1612281"/>
                    <a:gd name="connsiteY1933" fmla="*/ 485028 h 1609381"/>
                    <a:gd name="connsiteX1934" fmla="*/ 1589227 w 1612281"/>
                    <a:gd name="connsiteY1934" fmla="*/ 483332 h 1609381"/>
                    <a:gd name="connsiteX1935" fmla="*/ 1590102 w 1612281"/>
                    <a:gd name="connsiteY1935" fmla="*/ 482483 h 1609381"/>
                    <a:gd name="connsiteX1936" fmla="*/ 1590102 w 1612281"/>
                    <a:gd name="connsiteY1936" fmla="*/ 479912 h 1609381"/>
                    <a:gd name="connsiteX1937" fmla="*/ 1591800 w 1612281"/>
                    <a:gd name="connsiteY1937" fmla="*/ 477366 h 1609381"/>
                    <a:gd name="connsiteX1938" fmla="*/ 1596072 w 1612281"/>
                    <a:gd name="connsiteY1938" fmla="*/ 473946 h 1609381"/>
                    <a:gd name="connsiteX1939" fmla="*/ 1596921 w 1612281"/>
                    <a:gd name="connsiteY1939" fmla="*/ 471375 h 1609381"/>
                    <a:gd name="connsiteX1940" fmla="*/ 1596921 w 1612281"/>
                    <a:gd name="connsiteY1940" fmla="*/ 467133 h 1609381"/>
                    <a:gd name="connsiteX1941" fmla="*/ 1597770 w 1612281"/>
                    <a:gd name="connsiteY1941" fmla="*/ 465410 h 1609381"/>
                    <a:gd name="connsiteX1942" fmla="*/ 1598619 w 1612281"/>
                    <a:gd name="connsiteY1942" fmla="*/ 464561 h 1609381"/>
                    <a:gd name="connsiteX1943" fmla="*/ 1600317 w 1612281"/>
                    <a:gd name="connsiteY1943" fmla="*/ 464561 h 1609381"/>
                    <a:gd name="connsiteX1944" fmla="*/ 1601192 w 1612281"/>
                    <a:gd name="connsiteY1944" fmla="*/ 465410 h 1609381"/>
                    <a:gd name="connsiteX1945" fmla="*/ 1600317 w 1612281"/>
                    <a:gd name="connsiteY1945" fmla="*/ 467133 h 1609381"/>
                    <a:gd name="connsiteX1946" fmla="*/ 1600317 w 1612281"/>
                    <a:gd name="connsiteY1946" fmla="*/ 467981 h 1609381"/>
                    <a:gd name="connsiteX1947" fmla="*/ 1600317 w 1612281"/>
                    <a:gd name="connsiteY1947" fmla="*/ 470526 h 1609381"/>
                    <a:gd name="connsiteX1948" fmla="*/ 1600317 w 1612281"/>
                    <a:gd name="connsiteY1948" fmla="*/ 471375 h 1609381"/>
                    <a:gd name="connsiteX1949" fmla="*/ 1600317 w 1612281"/>
                    <a:gd name="connsiteY1949" fmla="*/ 472250 h 1609381"/>
                    <a:gd name="connsiteX1950" fmla="*/ 1600317 w 1612281"/>
                    <a:gd name="connsiteY1950" fmla="*/ 473098 h 1609381"/>
                    <a:gd name="connsiteX1951" fmla="*/ 1598619 w 1612281"/>
                    <a:gd name="connsiteY1951" fmla="*/ 474795 h 1609381"/>
                    <a:gd name="connsiteX1952" fmla="*/ 1596921 w 1612281"/>
                    <a:gd name="connsiteY1952" fmla="*/ 479912 h 1609381"/>
                    <a:gd name="connsiteX1953" fmla="*/ 1594347 w 1612281"/>
                    <a:gd name="connsiteY1953" fmla="*/ 482483 h 1609381"/>
                    <a:gd name="connsiteX1954" fmla="*/ 1595196 w 1612281"/>
                    <a:gd name="connsiteY1954" fmla="*/ 482483 h 1609381"/>
                    <a:gd name="connsiteX1955" fmla="*/ 1596921 w 1612281"/>
                    <a:gd name="connsiteY1955" fmla="*/ 481608 h 1609381"/>
                    <a:gd name="connsiteX1956" fmla="*/ 1598619 w 1612281"/>
                    <a:gd name="connsiteY1956" fmla="*/ 484180 h 1609381"/>
                    <a:gd name="connsiteX1957" fmla="*/ 1598619 w 1612281"/>
                    <a:gd name="connsiteY1957" fmla="*/ 485028 h 1609381"/>
                    <a:gd name="connsiteX1958" fmla="*/ 1599468 w 1612281"/>
                    <a:gd name="connsiteY1958" fmla="*/ 485028 h 1609381"/>
                    <a:gd name="connsiteX1959" fmla="*/ 1597770 w 1612281"/>
                    <a:gd name="connsiteY1959" fmla="*/ 480760 h 1609381"/>
                    <a:gd name="connsiteX1960" fmla="*/ 1598619 w 1612281"/>
                    <a:gd name="connsiteY1960" fmla="*/ 479912 h 1609381"/>
                    <a:gd name="connsiteX1961" fmla="*/ 1599468 w 1612281"/>
                    <a:gd name="connsiteY1961" fmla="*/ 475643 h 1609381"/>
                    <a:gd name="connsiteX1962" fmla="*/ 1600317 w 1612281"/>
                    <a:gd name="connsiteY1962" fmla="*/ 475643 h 1609381"/>
                    <a:gd name="connsiteX1963" fmla="*/ 1601192 w 1612281"/>
                    <a:gd name="connsiteY1963" fmla="*/ 476492 h 1609381"/>
                    <a:gd name="connsiteX1964" fmla="*/ 1602041 w 1612281"/>
                    <a:gd name="connsiteY1964" fmla="*/ 481608 h 1609381"/>
                    <a:gd name="connsiteX1965" fmla="*/ 1601192 w 1612281"/>
                    <a:gd name="connsiteY1965" fmla="*/ 482483 h 1609381"/>
                    <a:gd name="connsiteX1966" fmla="*/ 1602041 w 1612281"/>
                    <a:gd name="connsiteY1966" fmla="*/ 482483 h 1609381"/>
                    <a:gd name="connsiteX1967" fmla="*/ 1602041 w 1612281"/>
                    <a:gd name="connsiteY1967" fmla="*/ 480760 h 1609381"/>
                    <a:gd name="connsiteX1968" fmla="*/ 1602890 w 1612281"/>
                    <a:gd name="connsiteY1968" fmla="*/ 480760 h 1609381"/>
                    <a:gd name="connsiteX1969" fmla="*/ 1602041 w 1612281"/>
                    <a:gd name="connsiteY1969" fmla="*/ 479912 h 1609381"/>
                    <a:gd name="connsiteX1970" fmla="*/ 1602041 w 1612281"/>
                    <a:gd name="connsiteY1970" fmla="*/ 477366 h 1609381"/>
                    <a:gd name="connsiteX1971" fmla="*/ 1601192 w 1612281"/>
                    <a:gd name="connsiteY1971" fmla="*/ 475643 h 1609381"/>
                    <a:gd name="connsiteX1972" fmla="*/ 1602041 w 1612281"/>
                    <a:gd name="connsiteY1972" fmla="*/ 473946 h 1609381"/>
                    <a:gd name="connsiteX1973" fmla="*/ 1602890 w 1612281"/>
                    <a:gd name="connsiteY1973" fmla="*/ 473098 h 1609381"/>
                    <a:gd name="connsiteX1974" fmla="*/ 1607162 w 1612281"/>
                    <a:gd name="connsiteY1974" fmla="*/ 470526 h 1609381"/>
                    <a:gd name="connsiteX1975" fmla="*/ 1608011 w 1612281"/>
                    <a:gd name="connsiteY1975" fmla="*/ 470526 h 1609381"/>
                    <a:gd name="connsiteX1976" fmla="*/ 1608860 w 1612281"/>
                    <a:gd name="connsiteY1976" fmla="*/ 469678 h 1609381"/>
                    <a:gd name="connsiteX1977" fmla="*/ 1608860 w 1612281"/>
                    <a:gd name="connsiteY1977" fmla="*/ 468830 h 1609381"/>
                    <a:gd name="connsiteX1978" fmla="*/ 1609709 w 1612281"/>
                    <a:gd name="connsiteY1978" fmla="*/ 467981 h 1609381"/>
                    <a:gd name="connsiteX1979" fmla="*/ 1609709 w 1612281"/>
                    <a:gd name="connsiteY1979" fmla="*/ 467133 h 1609381"/>
                    <a:gd name="connsiteX1980" fmla="*/ 1611407 w 1612281"/>
                    <a:gd name="connsiteY1980" fmla="*/ 467981 h 1609381"/>
                    <a:gd name="connsiteX1981" fmla="*/ 1611407 w 1612281"/>
                    <a:gd name="connsiteY1981" fmla="*/ 469678 h 1609381"/>
                    <a:gd name="connsiteX1982" fmla="*/ 1608011 w 1612281"/>
                    <a:gd name="connsiteY1982" fmla="*/ 472250 h 1609381"/>
                    <a:gd name="connsiteX1983" fmla="*/ 1608011 w 1612281"/>
                    <a:gd name="connsiteY1983" fmla="*/ 474795 h 1609381"/>
                    <a:gd name="connsiteX1984" fmla="*/ 1608860 w 1612281"/>
                    <a:gd name="connsiteY1984" fmla="*/ 476492 h 1609381"/>
                    <a:gd name="connsiteX1985" fmla="*/ 1608860 w 1612281"/>
                    <a:gd name="connsiteY1985" fmla="*/ 477366 h 1609381"/>
                    <a:gd name="connsiteX1986" fmla="*/ 1609709 w 1612281"/>
                    <a:gd name="connsiteY1986" fmla="*/ 477366 h 1609381"/>
                    <a:gd name="connsiteX1987" fmla="*/ 1611407 w 1612281"/>
                    <a:gd name="connsiteY1987" fmla="*/ 479063 h 1609381"/>
                    <a:gd name="connsiteX1988" fmla="*/ 1609709 w 1612281"/>
                    <a:gd name="connsiteY1988" fmla="*/ 482483 h 1609381"/>
                    <a:gd name="connsiteX1989" fmla="*/ 1609709 w 1612281"/>
                    <a:gd name="connsiteY1989" fmla="*/ 485877 h 1609381"/>
                    <a:gd name="connsiteX1990" fmla="*/ 1608860 w 1612281"/>
                    <a:gd name="connsiteY1990" fmla="*/ 488448 h 1609381"/>
                    <a:gd name="connsiteX1991" fmla="*/ 1608011 w 1612281"/>
                    <a:gd name="connsiteY1991" fmla="*/ 490993 h 1609381"/>
                    <a:gd name="connsiteX1992" fmla="*/ 1607162 w 1612281"/>
                    <a:gd name="connsiteY1992" fmla="*/ 490993 h 1609381"/>
                    <a:gd name="connsiteX1993" fmla="*/ 1606313 w 1612281"/>
                    <a:gd name="connsiteY1993" fmla="*/ 490993 h 1609381"/>
                    <a:gd name="connsiteX1994" fmla="*/ 1603739 w 1612281"/>
                    <a:gd name="connsiteY1994" fmla="*/ 491842 h 1609381"/>
                    <a:gd name="connsiteX1995" fmla="*/ 1601192 w 1612281"/>
                    <a:gd name="connsiteY1995" fmla="*/ 494413 h 1609381"/>
                    <a:gd name="connsiteX1996" fmla="*/ 1602890 w 1612281"/>
                    <a:gd name="connsiteY1996" fmla="*/ 497807 h 1609381"/>
                    <a:gd name="connsiteX1997" fmla="*/ 1599468 w 1612281"/>
                    <a:gd name="connsiteY1997" fmla="*/ 501227 h 1609381"/>
                    <a:gd name="connsiteX1998" fmla="*/ 1601192 w 1612281"/>
                    <a:gd name="connsiteY1998" fmla="*/ 505495 h 1609381"/>
                    <a:gd name="connsiteX1999" fmla="*/ 1603739 w 1612281"/>
                    <a:gd name="connsiteY1999" fmla="*/ 505495 h 1609381"/>
                    <a:gd name="connsiteX2000" fmla="*/ 1603739 w 1612281"/>
                    <a:gd name="connsiteY2000" fmla="*/ 508040 h 1609381"/>
                    <a:gd name="connsiteX2001" fmla="*/ 1603739 w 1612281"/>
                    <a:gd name="connsiteY2001" fmla="*/ 508889 h 1609381"/>
                    <a:gd name="connsiteX2002" fmla="*/ 1607162 w 1612281"/>
                    <a:gd name="connsiteY2002" fmla="*/ 508040 h 1609381"/>
                    <a:gd name="connsiteX2003" fmla="*/ 1607162 w 1612281"/>
                    <a:gd name="connsiteY2003" fmla="*/ 508889 h 1609381"/>
                    <a:gd name="connsiteX2004" fmla="*/ 1606313 w 1612281"/>
                    <a:gd name="connsiteY2004" fmla="*/ 510612 h 1609381"/>
                    <a:gd name="connsiteX2005" fmla="*/ 1605437 w 1612281"/>
                    <a:gd name="connsiteY2005" fmla="*/ 513157 h 1609381"/>
                    <a:gd name="connsiteX2006" fmla="*/ 1604588 w 1612281"/>
                    <a:gd name="connsiteY2006" fmla="*/ 514005 h 1609381"/>
                    <a:gd name="connsiteX2007" fmla="*/ 1603739 w 1612281"/>
                    <a:gd name="connsiteY2007" fmla="*/ 517425 h 1609381"/>
                    <a:gd name="connsiteX2008" fmla="*/ 1600317 w 1612281"/>
                    <a:gd name="connsiteY2008" fmla="*/ 519970 h 1609381"/>
                    <a:gd name="connsiteX2009" fmla="*/ 1602890 w 1612281"/>
                    <a:gd name="connsiteY2009" fmla="*/ 521667 h 1609381"/>
                    <a:gd name="connsiteX2010" fmla="*/ 1602890 w 1612281"/>
                    <a:gd name="connsiteY2010" fmla="*/ 522542 h 1609381"/>
                    <a:gd name="connsiteX2011" fmla="*/ 1597770 w 1612281"/>
                    <a:gd name="connsiteY2011" fmla="*/ 526784 h 1609381"/>
                    <a:gd name="connsiteX2012" fmla="*/ 1599468 w 1612281"/>
                    <a:gd name="connsiteY2012" fmla="*/ 528507 h 1609381"/>
                    <a:gd name="connsiteX2013" fmla="*/ 1600317 w 1612281"/>
                    <a:gd name="connsiteY2013" fmla="*/ 529356 h 1609381"/>
                    <a:gd name="connsiteX2014" fmla="*/ 1602041 w 1612281"/>
                    <a:gd name="connsiteY2014" fmla="*/ 531052 h 1609381"/>
                    <a:gd name="connsiteX2015" fmla="*/ 1602041 w 1612281"/>
                    <a:gd name="connsiteY2015" fmla="*/ 532776 h 1609381"/>
                    <a:gd name="connsiteX2016" fmla="*/ 1603739 w 1612281"/>
                    <a:gd name="connsiteY2016" fmla="*/ 540437 h 1609381"/>
                    <a:gd name="connsiteX2017" fmla="*/ 1601192 w 1612281"/>
                    <a:gd name="connsiteY2017" fmla="*/ 541286 h 1609381"/>
                    <a:gd name="connsiteX2018" fmla="*/ 1601192 w 1612281"/>
                    <a:gd name="connsiteY2018" fmla="*/ 542134 h 1609381"/>
                    <a:gd name="connsiteX2019" fmla="*/ 1602041 w 1612281"/>
                    <a:gd name="connsiteY2019" fmla="*/ 542982 h 1609381"/>
                    <a:gd name="connsiteX2020" fmla="*/ 1602041 w 1612281"/>
                    <a:gd name="connsiteY2020" fmla="*/ 543831 h 1609381"/>
                    <a:gd name="connsiteX2021" fmla="*/ 1600317 w 1612281"/>
                    <a:gd name="connsiteY2021" fmla="*/ 546402 h 1609381"/>
                    <a:gd name="connsiteX2022" fmla="*/ 1600317 w 1612281"/>
                    <a:gd name="connsiteY2022" fmla="*/ 548948 h 1609381"/>
                    <a:gd name="connsiteX2023" fmla="*/ 1600317 w 1612281"/>
                    <a:gd name="connsiteY2023" fmla="*/ 549822 h 1609381"/>
                    <a:gd name="connsiteX2024" fmla="*/ 1601192 w 1612281"/>
                    <a:gd name="connsiteY2024" fmla="*/ 550671 h 1609381"/>
                    <a:gd name="connsiteX2025" fmla="*/ 1601192 w 1612281"/>
                    <a:gd name="connsiteY2025" fmla="*/ 552368 h 1609381"/>
                    <a:gd name="connsiteX2026" fmla="*/ 1600317 w 1612281"/>
                    <a:gd name="connsiteY2026" fmla="*/ 554064 h 1609381"/>
                    <a:gd name="connsiteX2027" fmla="*/ 1598619 w 1612281"/>
                    <a:gd name="connsiteY2027" fmla="*/ 555788 h 1609381"/>
                    <a:gd name="connsiteX2028" fmla="*/ 1596072 w 1612281"/>
                    <a:gd name="connsiteY2028" fmla="*/ 556636 h 1609381"/>
                    <a:gd name="connsiteX2029" fmla="*/ 1595196 w 1612281"/>
                    <a:gd name="connsiteY2029" fmla="*/ 556636 h 1609381"/>
                    <a:gd name="connsiteX2030" fmla="*/ 1594347 w 1612281"/>
                    <a:gd name="connsiteY2030" fmla="*/ 557484 h 1609381"/>
                    <a:gd name="connsiteX2031" fmla="*/ 1594347 w 1612281"/>
                    <a:gd name="connsiteY2031" fmla="*/ 558333 h 1609381"/>
                    <a:gd name="connsiteX2032" fmla="*/ 1593498 w 1612281"/>
                    <a:gd name="connsiteY2032" fmla="*/ 559181 h 1609381"/>
                    <a:gd name="connsiteX2033" fmla="*/ 1592649 w 1612281"/>
                    <a:gd name="connsiteY2033" fmla="*/ 559181 h 1609381"/>
                    <a:gd name="connsiteX2034" fmla="*/ 1591800 w 1612281"/>
                    <a:gd name="connsiteY2034" fmla="*/ 559181 h 1609381"/>
                    <a:gd name="connsiteX2035" fmla="*/ 1590102 w 1612281"/>
                    <a:gd name="connsiteY2035" fmla="*/ 558333 h 1609381"/>
                    <a:gd name="connsiteX2036" fmla="*/ 1587529 w 1612281"/>
                    <a:gd name="connsiteY2036" fmla="*/ 559181 h 1609381"/>
                    <a:gd name="connsiteX2037" fmla="*/ 1584133 w 1612281"/>
                    <a:gd name="connsiteY2037" fmla="*/ 559181 h 1609381"/>
                    <a:gd name="connsiteX2038" fmla="*/ 1582408 w 1612281"/>
                    <a:gd name="connsiteY2038" fmla="*/ 559181 h 1609381"/>
                    <a:gd name="connsiteX2039" fmla="*/ 1581559 w 1612281"/>
                    <a:gd name="connsiteY2039" fmla="*/ 560029 h 1609381"/>
                    <a:gd name="connsiteX2040" fmla="*/ 1580710 w 1612281"/>
                    <a:gd name="connsiteY2040" fmla="*/ 560904 h 1609381"/>
                    <a:gd name="connsiteX2041" fmla="*/ 1579861 w 1612281"/>
                    <a:gd name="connsiteY2041" fmla="*/ 564298 h 1609381"/>
                    <a:gd name="connsiteX2042" fmla="*/ 1580710 w 1612281"/>
                    <a:gd name="connsiteY2042" fmla="*/ 568566 h 1609381"/>
                    <a:gd name="connsiteX2043" fmla="*/ 1581559 w 1612281"/>
                    <a:gd name="connsiteY2043" fmla="*/ 569414 h 1609381"/>
                    <a:gd name="connsiteX2044" fmla="*/ 1583257 w 1612281"/>
                    <a:gd name="connsiteY2044" fmla="*/ 567718 h 1609381"/>
                    <a:gd name="connsiteX2045" fmla="*/ 1584133 w 1612281"/>
                    <a:gd name="connsiteY2045" fmla="*/ 568566 h 1609381"/>
                    <a:gd name="connsiteX2046" fmla="*/ 1584982 w 1612281"/>
                    <a:gd name="connsiteY2046" fmla="*/ 568566 h 1609381"/>
                    <a:gd name="connsiteX2047" fmla="*/ 1587529 w 1612281"/>
                    <a:gd name="connsiteY2047" fmla="*/ 567718 h 1609381"/>
                    <a:gd name="connsiteX2048" fmla="*/ 1591800 w 1612281"/>
                    <a:gd name="connsiteY2048" fmla="*/ 568566 h 1609381"/>
                    <a:gd name="connsiteX2049" fmla="*/ 1592649 w 1612281"/>
                    <a:gd name="connsiteY2049" fmla="*/ 570263 h 1609381"/>
                    <a:gd name="connsiteX2050" fmla="*/ 1593498 w 1612281"/>
                    <a:gd name="connsiteY2050" fmla="*/ 571111 h 1609381"/>
                    <a:gd name="connsiteX2051" fmla="*/ 1594347 w 1612281"/>
                    <a:gd name="connsiteY2051" fmla="*/ 572834 h 1609381"/>
                    <a:gd name="connsiteX2052" fmla="*/ 1590102 w 1612281"/>
                    <a:gd name="connsiteY2052" fmla="*/ 578800 h 1609381"/>
                    <a:gd name="connsiteX2053" fmla="*/ 1590102 w 1612281"/>
                    <a:gd name="connsiteY2053" fmla="*/ 579648 h 1609381"/>
                    <a:gd name="connsiteX2054" fmla="*/ 1591800 w 1612281"/>
                    <a:gd name="connsiteY2054" fmla="*/ 579648 h 1609381"/>
                    <a:gd name="connsiteX2055" fmla="*/ 1592649 w 1612281"/>
                    <a:gd name="connsiteY2055" fmla="*/ 583068 h 1609381"/>
                    <a:gd name="connsiteX2056" fmla="*/ 1590951 w 1612281"/>
                    <a:gd name="connsiteY2056" fmla="*/ 590730 h 1609381"/>
                    <a:gd name="connsiteX2057" fmla="*/ 1589227 w 1612281"/>
                    <a:gd name="connsiteY2057" fmla="*/ 594998 h 1609381"/>
                    <a:gd name="connsiteX2058" fmla="*/ 1589227 w 1612281"/>
                    <a:gd name="connsiteY2058" fmla="*/ 597543 h 1609381"/>
                    <a:gd name="connsiteX2059" fmla="*/ 1587529 w 1612281"/>
                    <a:gd name="connsiteY2059" fmla="*/ 600115 h 1609381"/>
                    <a:gd name="connsiteX2060" fmla="*/ 1586680 w 1612281"/>
                    <a:gd name="connsiteY2060" fmla="*/ 600963 h 1609381"/>
                    <a:gd name="connsiteX2061" fmla="*/ 1585831 w 1612281"/>
                    <a:gd name="connsiteY2061" fmla="*/ 602660 h 1609381"/>
                    <a:gd name="connsiteX2062" fmla="*/ 1585831 w 1612281"/>
                    <a:gd name="connsiteY2062" fmla="*/ 605232 h 1609381"/>
                    <a:gd name="connsiteX2063" fmla="*/ 1586680 w 1612281"/>
                    <a:gd name="connsiteY2063" fmla="*/ 606928 h 1609381"/>
                    <a:gd name="connsiteX2064" fmla="*/ 1586680 w 1612281"/>
                    <a:gd name="connsiteY2064" fmla="*/ 609473 h 1609381"/>
                    <a:gd name="connsiteX2065" fmla="*/ 1585831 w 1612281"/>
                    <a:gd name="connsiteY2065" fmla="*/ 610322 h 1609381"/>
                    <a:gd name="connsiteX2066" fmla="*/ 1583257 w 1612281"/>
                    <a:gd name="connsiteY2066" fmla="*/ 612893 h 1609381"/>
                    <a:gd name="connsiteX2067" fmla="*/ 1583257 w 1612281"/>
                    <a:gd name="connsiteY2067" fmla="*/ 613742 h 1609381"/>
                    <a:gd name="connsiteX2068" fmla="*/ 1584982 w 1612281"/>
                    <a:gd name="connsiteY2068" fmla="*/ 614590 h 1609381"/>
                    <a:gd name="connsiteX2069" fmla="*/ 1583257 w 1612281"/>
                    <a:gd name="connsiteY2069" fmla="*/ 616313 h 1609381"/>
                    <a:gd name="connsiteX2070" fmla="*/ 1580710 w 1612281"/>
                    <a:gd name="connsiteY2070" fmla="*/ 617162 h 1609381"/>
                    <a:gd name="connsiteX2071" fmla="*/ 1579012 w 1612281"/>
                    <a:gd name="connsiteY2071" fmla="*/ 618858 h 1609381"/>
                    <a:gd name="connsiteX2072" fmla="*/ 1577288 w 1612281"/>
                    <a:gd name="connsiteY2072" fmla="*/ 622278 h 1609381"/>
                    <a:gd name="connsiteX2073" fmla="*/ 1577288 w 1612281"/>
                    <a:gd name="connsiteY2073" fmla="*/ 623127 h 1609381"/>
                    <a:gd name="connsiteX2074" fmla="*/ 1575590 w 1612281"/>
                    <a:gd name="connsiteY2074" fmla="*/ 623975 h 1609381"/>
                    <a:gd name="connsiteX2075" fmla="*/ 1573892 w 1612281"/>
                    <a:gd name="connsiteY2075" fmla="*/ 623975 h 1609381"/>
                    <a:gd name="connsiteX2076" fmla="*/ 1573016 w 1612281"/>
                    <a:gd name="connsiteY2076" fmla="*/ 626520 h 1609381"/>
                    <a:gd name="connsiteX2077" fmla="*/ 1571318 w 1612281"/>
                    <a:gd name="connsiteY2077" fmla="*/ 627395 h 1609381"/>
                    <a:gd name="connsiteX2078" fmla="*/ 1569620 w 1612281"/>
                    <a:gd name="connsiteY2078" fmla="*/ 626520 h 1609381"/>
                    <a:gd name="connsiteX2079" fmla="*/ 1568771 w 1612281"/>
                    <a:gd name="connsiteY2079" fmla="*/ 624824 h 1609381"/>
                    <a:gd name="connsiteX2080" fmla="*/ 1566198 w 1612281"/>
                    <a:gd name="connsiteY2080" fmla="*/ 625672 h 1609381"/>
                    <a:gd name="connsiteX2081" fmla="*/ 1566198 w 1612281"/>
                    <a:gd name="connsiteY2081" fmla="*/ 626520 h 1609381"/>
                    <a:gd name="connsiteX2082" fmla="*/ 1567922 w 1612281"/>
                    <a:gd name="connsiteY2082" fmla="*/ 628244 h 1609381"/>
                    <a:gd name="connsiteX2083" fmla="*/ 1567047 w 1612281"/>
                    <a:gd name="connsiteY2083" fmla="*/ 632485 h 1609381"/>
                    <a:gd name="connsiteX2084" fmla="*/ 1566198 w 1612281"/>
                    <a:gd name="connsiteY2084" fmla="*/ 633360 h 1609381"/>
                    <a:gd name="connsiteX2085" fmla="*/ 1566198 w 1612281"/>
                    <a:gd name="connsiteY2085" fmla="*/ 635905 h 1609381"/>
                    <a:gd name="connsiteX2086" fmla="*/ 1566198 w 1612281"/>
                    <a:gd name="connsiteY2086" fmla="*/ 637602 h 1609381"/>
                    <a:gd name="connsiteX2087" fmla="*/ 1565349 w 1612281"/>
                    <a:gd name="connsiteY2087" fmla="*/ 638477 h 1609381"/>
                    <a:gd name="connsiteX2088" fmla="*/ 1561953 w 1612281"/>
                    <a:gd name="connsiteY2088" fmla="*/ 641022 h 1609381"/>
                    <a:gd name="connsiteX2089" fmla="*/ 1561953 w 1612281"/>
                    <a:gd name="connsiteY2089" fmla="*/ 642719 h 1609381"/>
                    <a:gd name="connsiteX2090" fmla="*/ 1561953 w 1612281"/>
                    <a:gd name="connsiteY2090" fmla="*/ 643567 h 1609381"/>
                    <a:gd name="connsiteX2091" fmla="*/ 1563651 w 1612281"/>
                    <a:gd name="connsiteY2091" fmla="*/ 644442 h 1609381"/>
                    <a:gd name="connsiteX2092" fmla="*/ 1564500 w 1612281"/>
                    <a:gd name="connsiteY2092" fmla="*/ 644442 h 1609381"/>
                    <a:gd name="connsiteX2093" fmla="*/ 1567047 w 1612281"/>
                    <a:gd name="connsiteY2093" fmla="*/ 641022 h 1609381"/>
                    <a:gd name="connsiteX2094" fmla="*/ 1568771 w 1612281"/>
                    <a:gd name="connsiteY2094" fmla="*/ 641870 h 1609381"/>
                    <a:gd name="connsiteX2095" fmla="*/ 1568771 w 1612281"/>
                    <a:gd name="connsiteY2095" fmla="*/ 642719 h 1609381"/>
                    <a:gd name="connsiteX2096" fmla="*/ 1567922 w 1612281"/>
                    <a:gd name="connsiteY2096" fmla="*/ 644442 h 1609381"/>
                    <a:gd name="connsiteX2097" fmla="*/ 1567047 w 1612281"/>
                    <a:gd name="connsiteY2097" fmla="*/ 646139 h 1609381"/>
                    <a:gd name="connsiteX2098" fmla="*/ 1565349 w 1612281"/>
                    <a:gd name="connsiteY2098" fmla="*/ 647836 h 1609381"/>
                    <a:gd name="connsiteX2099" fmla="*/ 1565349 w 1612281"/>
                    <a:gd name="connsiteY2099" fmla="*/ 650407 h 1609381"/>
                    <a:gd name="connsiteX2100" fmla="*/ 1565349 w 1612281"/>
                    <a:gd name="connsiteY2100" fmla="*/ 652952 h 1609381"/>
                    <a:gd name="connsiteX2101" fmla="*/ 1565349 w 1612281"/>
                    <a:gd name="connsiteY2101" fmla="*/ 653801 h 1609381"/>
                    <a:gd name="connsiteX2102" fmla="*/ 1566198 w 1612281"/>
                    <a:gd name="connsiteY2102" fmla="*/ 653801 h 1609381"/>
                    <a:gd name="connsiteX2103" fmla="*/ 1565349 w 1612281"/>
                    <a:gd name="connsiteY2103" fmla="*/ 655524 h 1609381"/>
                    <a:gd name="connsiteX2104" fmla="*/ 1565349 w 1612281"/>
                    <a:gd name="connsiteY2104" fmla="*/ 657221 h 1609381"/>
                    <a:gd name="connsiteX2105" fmla="*/ 1566198 w 1612281"/>
                    <a:gd name="connsiteY2105" fmla="*/ 658917 h 1609381"/>
                    <a:gd name="connsiteX2106" fmla="*/ 1565349 w 1612281"/>
                    <a:gd name="connsiteY2106" fmla="*/ 660641 h 1609381"/>
                    <a:gd name="connsiteX2107" fmla="*/ 1566198 w 1612281"/>
                    <a:gd name="connsiteY2107" fmla="*/ 661489 h 1609381"/>
                    <a:gd name="connsiteX2108" fmla="*/ 1567922 w 1612281"/>
                    <a:gd name="connsiteY2108" fmla="*/ 662337 h 1609381"/>
                    <a:gd name="connsiteX2109" fmla="*/ 1567922 w 1612281"/>
                    <a:gd name="connsiteY2109" fmla="*/ 663186 h 1609381"/>
                    <a:gd name="connsiteX2110" fmla="*/ 1561953 w 1612281"/>
                    <a:gd name="connsiteY2110" fmla="*/ 664882 h 1609381"/>
                    <a:gd name="connsiteX2111" fmla="*/ 1560228 w 1612281"/>
                    <a:gd name="connsiteY2111" fmla="*/ 664882 h 1609381"/>
                    <a:gd name="connsiteX2112" fmla="*/ 1559379 w 1612281"/>
                    <a:gd name="connsiteY2112" fmla="*/ 664034 h 1609381"/>
                    <a:gd name="connsiteX2113" fmla="*/ 1558530 w 1612281"/>
                    <a:gd name="connsiteY2113" fmla="*/ 664034 h 1609381"/>
                    <a:gd name="connsiteX2114" fmla="*/ 1557681 w 1612281"/>
                    <a:gd name="connsiteY2114" fmla="*/ 664882 h 1609381"/>
                    <a:gd name="connsiteX2115" fmla="*/ 1557681 w 1612281"/>
                    <a:gd name="connsiteY2115" fmla="*/ 666606 h 1609381"/>
                    <a:gd name="connsiteX2116" fmla="*/ 1558530 w 1612281"/>
                    <a:gd name="connsiteY2116" fmla="*/ 667454 h 1609381"/>
                    <a:gd name="connsiteX2117" fmla="*/ 1559379 w 1612281"/>
                    <a:gd name="connsiteY2117" fmla="*/ 668302 h 1609381"/>
                    <a:gd name="connsiteX2118" fmla="*/ 1558530 w 1612281"/>
                    <a:gd name="connsiteY2118" fmla="*/ 669999 h 1609381"/>
                    <a:gd name="connsiteX2119" fmla="*/ 1557681 w 1612281"/>
                    <a:gd name="connsiteY2119" fmla="*/ 669999 h 1609381"/>
                    <a:gd name="connsiteX2120" fmla="*/ 1555957 w 1612281"/>
                    <a:gd name="connsiteY2120" fmla="*/ 670848 h 1609381"/>
                    <a:gd name="connsiteX2121" fmla="*/ 1556832 w 1612281"/>
                    <a:gd name="connsiteY2121" fmla="*/ 674268 h 1609381"/>
                    <a:gd name="connsiteX2122" fmla="*/ 1552561 w 1612281"/>
                    <a:gd name="connsiteY2122" fmla="*/ 675116 h 1609381"/>
                    <a:gd name="connsiteX2123" fmla="*/ 1550836 w 1612281"/>
                    <a:gd name="connsiteY2123" fmla="*/ 675964 h 1609381"/>
                    <a:gd name="connsiteX2124" fmla="*/ 1549139 w 1612281"/>
                    <a:gd name="connsiteY2124" fmla="*/ 675964 h 1609381"/>
                    <a:gd name="connsiteX2125" fmla="*/ 1548290 w 1612281"/>
                    <a:gd name="connsiteY2125" fmla="*/ 675964 h 1609381"/>
                    <a:gd name="connsiteX2126" fmla="*/ 1546592 w 1612281"/>
                    <a:gd name="connsiteY2126" fmla="*/ 676813 h 1609381"/>
                    <a:gd name="connsiteX2127" fmla="*/ 1546592 w 1612281"/>
                    <a:gd name="connsiteY2127" fmla="*/ 680233 h 1609381"/>
                    <a:gd name="connsiteX2128" fmla="*/ 1545743 w 1612281"/>
                    <a:gd name="connsiteY2128" fmla="*/ 681081 h 1609381"/>
                    <a:gd name="connsiteX2129" fmla="*/ 1544018 w 1612281"/>
                    <a:gd name="connsiteY2129" fmla="*/ 677688 h 1609381"/>
                    <a:gd name="connsiteX2130" fmla="*/ 1543169 w 1612281"/>
                    <a:gd name="connsiteY2130" fmla="*/ 677688 h 1609381"/>
                    <a:gd name="connsiteX2131" fmla="*/ 1542320 w 1612281"/>
                    <a:gd name="connsiteY2131" fmla="*/ 678536 h 1609381"/>
                    <a:gd name="connsiteX2132" fmla="*/ 1542320 w 1612281"/>
                    <a:gd name="connsiteY2132" fmla="*/ 680233 h 1609381"/>
                    <a:gd name="connsiteX2133" fmla="*/ 1542320 w 1612281"/>
                    <a:gd name="connsiteY2133" fmla="*/ 681081 h 1609381"/>
                    <a:gd name="connsiteX2134" fmla="*/ 1540622 w 1612281"/>
                    <a:gd name="connsiteY2134" fmla="*/ 681929 h 1609381"/>
                    <a:gd name="connsiteX2135" fmla="*/ 1540622 w 1612281"/>
                    <a:gd name="connsiteY2135" fmla="*/ 682804 h 1609381"/>
                    <a:gd name="connsiteX2136" fmla="*/ 1540622 w 1612281"/>
                    <a:gd name="connsiteY2136" fmla="*/ 683653 h 1609381"/>
                    <a:gd name="connsiteX2137" fmla="*/ 1538898 w 1612281"/>
                    <a:gd name="connsiteY2137" fmla="*/ 682804 h 1609381"/>
                    <a:gd name="connsiteX2138" fmla="*/ 1538898 w 1612281"/>
                    <a:gd name="connsiteY2138" fmla="*/ 683653 h 1609381"/>
                    <a:gd name="connsiteX2139" fmla="*/ 1537200 w 1612281"/>
                    <a:gd name="connsiteY2139" fmla="*/ 684501 h 1609381"/>
                    <a:gd name="connsiteX2140" fmla="*/ 1535502 w 1612281"/>
                    <a:gd name="connsiteY2140" fmla="*/ 687046 h 1609381"/>
                    <a:gd name="connsiteX2141" fmla="*/ 1536351 w 1612281"/>
                    <a:gd name="connsiteY2141" fmla="*/ 688769 h 1609381"/>
                    <a:gd name="connsiteX2142" fmla="*/ 1536351 w 1612281"/>
                    <a:gd name="connsiteY2142" fmla="*/ 689618 h 1609381"/>
                    <a:gd name="connsiteX2143" fmla="*/ 1538049 w 1612281"/>
                    <a:gd name="connsiteY2143" fmla="*/ 688769 h 1609381"/>
                    <a:gd name="connsiteX2144" fmla="*/ 1538049 w 1612281"/>
                    <a:gd name="connsiteY2144" fmla="*/ 689618 h 1609381"/>
                    <a:gd name="connsiteX2145" fmla="*/ 1538049 w 1612281"/>
                    <a:gd name="connsiteY2145" fmla="*/ 690466 h 1609381"/>
                    <a:gd name="connsiteX2146" fmla="*/ 1538898 w 1612281"/>
                    <a:gd name="connsiteY2146" fmla="*/ 693011 h 1609381"/>
                    <a:gd name="connsiteX2147" fmla="*/ 1539773 w 1612281"/>
                    <a:gd name="connsiteY2147" fmla="*/ 692163 h 1609381"/>
                    <a:gd name="connsiteX2148" fmla="*/ 1540622 w 1612281"/>
                    <a:gd name="connsiteY2148" fmla="*/ 692163 h 1609381"/>
                    <a:gd name="connsiteX2149" fmla="*/ 1540622 w 1612281"/>
                    <a:gd name="connsiteY2149" fmla="*/ 693860 h 1609381"/>
                    <a:gd name="connsiteX2150" fmla="*/ 1540622 w 1612281"/>
                    <a:gd name="connsiteY2150" fmla="*/ 695583 h 1609381"/>
                    <a:gd name="connsiteX2151" fmla="*/ 1540622 w 1612281"/>
                    <a:gd name="connsiteY2151" fmla="*/ 697280 h 1609381"/>
                    <a:gd name="connsiteX2152" fmla="*/ 1541471 w 1612281"/>
                    <a:gd name="connsiteY2152" fmla="*/ 698976 h 1609381"/>
                    <a:gd name="connsiteX2153" fmla="*/ 1543169 w 1612281"/>
                    <a:gd name="connsiteY2153" fmla="*/ 698128 h 1609381"/>
                    <a:gd name="connsiteX2154" fmla="*/ 1544018 w 1612281"/>
                    <a:gd name="connsiteY2154" fmla="*/ 697280 h 1609381"/>
                    <a:gd name="connsiteX2155" fmla="*/ 1544018 w 1612281"/>
                    <a:gd name="connsiteY2155" fmla="*/ 696431 h 1609381"/>
                    <a:gd name="connsiteX2156" fmla="*/ 1544867 w 1612281"/>
                    <a:gd name="connsiteY2156" fmla="*/ 696431 h 1609381"/>
                    <a:gd name="connsiteX2157" fmla="*/ 1544867 w 1612281"/>
                    <a:gd name="connsiteY2157" fmla="*/ 697280 h 1609381"/>
                    <a:gd name="connsiteX2158" fmla="*/ 1544867 w 1612281"/>
                    <a:gd name="connsiteY2158" fmla="*/ 699851 h 1609381"/>
                    <a:gd name="connsiteX2159" fmla="*/ 1544867 w 1612281"/>
                    <a:gd name="connsiteY2159" fmla="*/ 700700 h 1609381"/>
                    <a:gd name="connsiteX2160" fmla="*/ 1545743 w 1612281"/>
                    <a:gd name="connsiteY2160" fmla="*/ 700700 h 1609381"/>
                    <a:gd name="connsiteX2161" fmla="*/ 1546592 w 1612281"/>
                    <a:gd name="connsiteY2161" fmla="*/ 701548 h 1609381"/>
                    <a:gd name="connsiteX2162" fmla="*/ 1545743 w 1612281"/>
                    <a:gd name="connsiteY2162" fmla="*/ 701548 h 1609381"/>
                    <a:gd name="connsiteX2163" fmla="*/ 1545743 w 1612281"/>
                    <a:gd name="connsiteY2163" fmla="*/ 702396 h 1609381"/>
                    <a:gd name="connsiteX2164" fmla="*/ 1547441 w 1612281"/>
                    <a:gd name="connsiteY2164" fmla="*/ 701548 h 1609381"/>
                    <a:gd name="connsiteX2165" fmla="*/ 1547441 w 1612281"/>
                    <a:gd name="connsiteY2165" fmla="*/ 702396 h 1609381"/>
                    <a:gd name="connsiteX2166" fmla="*/ 1546592 w 1612281"/>
                    <a:gd name="connsiteY2166" fmla="*/ 702396 h 1609381"/>
                    <a:gd name="connsiteX2167" fmla="*/ 1548290 w 1612281"/>
                    <a:gd name="connsiteY2167" fmla="*/ 703245 h 1609381"/>
                    <a:gd name="connsiteX2168" fmla="*/ 1547441 w 1612281"/>
                    <a:gd name="connsiteY2168" fmla="*/ 703245 h 1609381"/>
                    <a:gd name="connsiteX2169" fmla="*/ 1546592 w 1612281"/>
                    <a:gd name="connsiteY2169" fmla="*/ 704093 h 1609381"/>
                    <a:gd name="connsiteX2170" fmla="*/ 1544867 w 1612281"/>
                    <a:gd name="connsiteY2170" fmla="*/ 702396 h 1609381"/>
                    <a:gd name="connsiteX2171" fmla="*/ 1543169 w 1612281"/>
                    <a:gd name="connsiteY2171" fmla="*/ 702396 h 1609381"/>
                    <a:gd name="connsiteX2172" fmla="*/ 1542320 w 1612281"/>
                    <a:gd name="connsiteY2172" fmla="*/ 703245 h 1609381"/>
                    <a:gd name="connsiteX2173" fmla="*/ 1543169 w 1612281"/>
                    <a:gd name="connsiteY2173" fmla="*/ 703245 h 1609381"/>
                    <a:gd name="connsiteX2174" fmla="*/ 1543169 w 1612281"/>
                    <a:gd name="connsiteY2174" fmla="*/ 704093 h 1609381"/>
                    <a:gd name="connsiteX2175" fmla="*/ 1544018 w 1612281"/>
                    <a:gd name="connsiteY2175" fmla="*/ 704968 h 1609381"/>
                    <a:gd name="connsiteX2176" fmla="*/ 1542320 w 1612281"/>
                    <a:gd name="connsiteY2176" fmla="*/ 705816 h 1609381"/>
                    <a:gd name="connsiteX2177" fmla="*/ 1540622 w 1612281"/>
                    <a:gd name="connsiteY2177" fmla="*/ 704968 h 1609381"/>
                    <a:gd name="connsiteX2178" fmla="*/ 1539773 w 1612281"/>
                    <a:gd name="connsiteY2178" fmla="*/ 704968 h 1609381"/>
                    <a:gd name="connsiteX2179" fmla="*/ 1540622 w 1612281"/>
                    <a:gd name="connsiteY2179" fmla="*/ 705816 h 1609381"/>
                    <a:gd name="connsiteX2180" fmla="*/ 1539773 w 1612281"/>
                    <a:gd name="connsiteY2180" fmla="*/ 706665 h 1609381"/>
                    <a:gd name="connsiteX2181" fmla="*/ 1539773 w 1612281"/>
                    <a:gd name="connsiteY2181" fmla="*/ 707513 h 1609381"/>
                    <a:gd name="connsiteX2182" fmla="*/ 1540622 w 1612281"/>
                    <a:gd name="connsiteY2182" fmla="*/ 707513 h 1609381"/>
                    <a:gd name="connsiteX2183" fmla="*/ 1539773 w 1612281"/>
                    <a:gd name="connsiteY2183" fmla="*/ 708361 h 1609381"/>
                    <a:gd name="connsiteX2184" fmla="*/ 1538898 w 1612281"/>
                    <a:gd name="connsiteY2184" fmla="*/ 709210 h 1609381"/>
                    <a:gd name="connsiteX2185" fmla="*/ 1538049 w 1612281"/>
                    <a:gd name="connsiteY2185" fmla="*/ 708361 h 1609381"/>
                    <a:gd name="connsiteX2186" fmla="*/ 1536351 w 1612281"/>
                    <a:gd name="connsiteY2186" fmla="*/ 708361 h 1609381"/>
                    <a:gd name="connsiteX2187" fmla="*/ 1534653 w 1612281"/>
                    <a:gd name="connsiteY2187" fmla="*/ 709210 h 1609381"/>
                    <a:gd name="connsiteX2188" fmla="*/ 1534653 w 1612281"/>
                    <a:gd name="connsiteY2188" fmla="*/ 710058 h 1609381"/>
                    <a:gd name="connsiteX2189" fmla="*/ 1535502 w 1612281"/>
                    <a:gd name="connsiteY2189" fmla="*/ 710058 h 1609381"/>
                    <a:gd name="connsiteX2190" fmla="*/ 1537200 w 1612281"/>
                    <a:gd name="connsiteY2190" fmla="*/ 711781 h 1609381"/>
                    <a:gd name="connsiteX2191" fmla="*/ 1536351 w 1612281"/>
                    <a:gd name="connsiteY2191" fmla="*/ 711781 h 1609381"/>
                    <a:gd name="connsiteX2192" fmla="*/ 1537200 w 1612281"/>
                    <a:gd name="connsiteY2192" fmla="*/ 713478 h 1609381"/>
                    <a:gd name="connsiteX2193" fmla="*/ 1538049 w 1612281"/>
                    <a:gd name="connsiteY2193" fmla="*/ 714326 h 1609381"/>
                    <a:gd name="connsiteX2194" fmla="*/ 1538049 w 1612281"/>
                    <a:gd name="connsiteY2194" fmla="*/ 715175 h 1609381"/>
                    <a:gd name="connsiteX2195" fmla="*/ 1536351 w 1612281"/>
                    <a:gd name="connsiteY2195" fmla="*/ 716023 h 1609381"/>
                    <a:gd name="connsiteX2196" fmla="*/ 1536351 w 1612281"/>
                    <a:gd name="connsiteY2196" fmla="*/ 716898 h 1609381"/>
                    <a:gd name="connsiteX2197" fmla="*/ 1536351 w 1612281"/>
                    <a:gd name="connsiteY2197" fmla="*/ 718595 h 1609381"/>
                    <a:gd name="connsiteX2198" fmla="*/ 1538049 w 1612281"/>
                    <a:gd name="connsiteY2198" fmla="*/ 718595 h 1609381"/>
                    <a:gd name="connsiteX2199" fmla="*/ 1538898 w 1612281"/>
                    <a:gd name="connsiteY2199" fmla="*/ 719443 h 1609381"/>
                    <a:gd name="connsiteX2200" fmla="*/ 1538898 w 1612281"/>
                    <a:gd name="connsiteY2200" fmla="*/ 720292 h 1609381"/>
                    <a:gd name="connsiteX2201" fmla="*/ 1537200 w 1612281"/>
                    <a:gd name="connsiteY2201" fmla="*/ 720292 h 1609381"/>
                    <a:gd name="connsiteX2202" fmla="*/ 1537200 w 1612281"/>
                    <a:gd name="connsiteY2202" fmla="*/ 721140 h 1609381"/>
                    <a:gd name="connsiteX2203" fmla="*/ 1538049 w 1612281"/>
                    <a:gd name="connsiteY2203" fmla="*/ 721140 h 1609381"/>
                    <a:gd name="connsiteX2204" fmla="*/ 1538898 w 1612281"/>
                    <a:gd name="connsiteY2204" fmla="*/ 722015 h 1609381"/>
                    <a:gd name="connsiteX2205" fmla="*/ 1538049 w 1612281"/>
                    <a:gd name="connsiteY2205" fmla="*/ 723712 h 1609381"/>
                    <a:gd name="connsiteX2206" fmla="*/ 1536351 w 1612281"/>
                    <a:gd name="connsiteY2206" fmla="*/ 722863 h 1609381"/>
                    <a:gd name="connsiteX2207" fmla="*/ 1535502 w 1612281"/>
                    <a:gd name="connsiteY2207" fmla="*/ 723712 h 1609381"/>
                    <a:gd name="connsiteX2208" fmla="*/ 1535502 w 1612281"/>
                    <a:gd name="connsiteY2208" fmla="*/ 724560 h 1609381"/>
                    <a:gd name="connsiteX2209" fmla="*/ 1537200 w 1612281"/>
                    <a:gd name="connsiteY2209" fmla="*/ 725408 h 1609381"/>
                    <a:gd name="connsiteX2210" fmla="*/ 1535502 w 1612281"/>
                    <a:gd name="connsiteY2210" fmla="*/ 727131 h 1609381"/>
                    <a:gd name="connsiteX2211" fmla="*/ 1536351 w 1612281"/>
                    <a:gd name="connsiteY2211" fmla="*/ 727980 h 1609381"/>
                    <a:gd name="connsiteX2212" fmla="*/ 1534653 w 1612281"/>
                    <a:gd name="connsiteY2212" fmla="*/ 728828 h 1609381"/>
                    <a:gd name="connsiteX2213" fmla="*/ 1534653 w 1612281"/>
                    <a:gd name="connsiteY2213" fmla="*/ 731373 h 1609381"/>
                    <a:gd name="connsiteX2214" fmla="*/ 1535502 w 1612281"/>
                    <a:gd name="connsiteY2214" fmla="*/ 733097 h 1609381"/>
                    <a:gd name="connsiteX2215" fmla="*/ 1534653 w 1612281"/>
                    <a:gd name="connsiteY2215" fmla="*/ 733945 h 1609381"/>
                    <a:gd name="connsiteX2216" fmla="*/ 1534653 w 1612281"/>
                    <a:gd name="connsiteY2216" fmla="*/ 736490 h 1609381"/>
                    <a:gd name="connsiteX2217" fmla="*/ 1533777 w 1612281"/>
                    <a:gd name="connsiteY2217" fmla="*/ 735642 h 1609381"/>
                    <a:gd name="connsiteX2218" fmla="*/ 1531230 w 1612281"/>
                    <a:gd name="connsiteY2218" fmla="*/ 736490 h 1609381"/>
                    <a:gd name="connsiteX2219" fmla="*/ 1532079 w 1612281"/>
                    <a:gd name="connsiteY2219" fmla="*/ 739910 h 1609381"/>
                    <a:gd name="connsiteX2220" fmla="*/ 1531230 w 1612281"/>
                    <a:gd name="connsiteY2220" fmla="*/ 740758 h 1609381"/>
                    <a:gd name="connsiteX2221" fmla="*/ 1530381 w 1612281"/>
                    <a:gd name="connsiteY2221" fmla="*/ 740758 h 1609381"/>
                    <a:gd name="connsiteX2222" fmla="*/ 1530381 w 1612281"/>
                    <a:gd name="connsiteY2222" fmla="*/ 738187 h 1609381"/>
                    <a:gd name="connsiteX2223" fmla="*/ 1529532 w 1612281"/>
                    <a:gd name="connsiteY2223" fmla="*/ 738187 h 1609381"/>
                    <a:gd name="connsiteX2224" fmla="*/ 1528683 w 1612281"/>
                    <a:gd name="connsiteY2224" fmla="*/ 739910 h 1609381"/>
                    <a:gd name="connsiteX2225" fmla="*/ 1527808 w 1612281"/>
                    <a:gd name="connsiteY2225" fmla="*/ 739910 h 1609381"/>
                    <a:gd name="connsiteX2226" fmla="*/ 1526959 w 1612281"/>
                    <a:gd name="connsiteY2226" fmla="*/ 739910 h 1609381"/>
                    <a:gd name="connsiteX2227" fmla="*/ 1526110 w 1612281"/>
                    <a:gd name="connsiteY2227" fmla="*/ 739910 h 1609381"/>
                    <a:gd name="connsiteX2228" fmla="*/ 1526959 w 1612281"/>
                    <a:gd name="connsiteY2228" fmla="*/ 741607 h 1609381"/>
                    <a:gd name="connsiteX2229" fmla="*/ 1528683 w 1612281"/>
                    <a:gd name="connsiteY2229" fmla="*/ 740758 h 1609381"/>
                    <a:gd name="connsiteX2230" fmla="*/ 1528683 w 1612281"/>
                    <a:gd name="connsiteY2230" fmla="*/ 742455 h 1609381"/>
                    <a:gd name="connsiteX2231" fmla="*/ 1529532 w 1612281"/>
                    <a:gd name="connsiteY2231" fmla="*/ 743304 h 1609381"/>
                    <a:gd name="connsiteX2232" fmla="*/ 1528683 w 1612281"/>
                    <a:gd name="connsiteY2232" fmla="*/ 745027 h 1609381"/>
                    <a:gd name="connsiteX2233" fmla="*/ 1527808 w 1612281"/>
                    <a:gd name="connsiteY2233" fmla="*/ 745027 h 1609381"/>
                    <a:gd name="connsiteX2234" fmla="*/ 1526110 w 1612281"/>
                    <a:gd name="connsiteY2234" fmla="*/ 745027 h 1609381"/>
                    <a:gd name="connsiteX2235" fmla="*/ 1526959 w 1612281"/>
                    <a:gd name="connsiteY2235" fmla="*/ 747572 h 1609381"/>
                    <a:gd name="connsiteX2236" fmla="*/ 1526110 w 1612281"/>
                    <a:gd name="connsiteY2236" fmla="*/ 748420 h 1609381"/>
                    <a:gd name="connsiteX2237" fmla="*/ 1524412 w 1612281"/>
                    <a:gd name="connsiteY2237" fmla="*/ 746724 h 1609381"/>
                    <a:gd name="connsiteX2238" fmla="*/ 1522687 w 1612281"/>
                    <a:gd name="connsiteY2238" fmla="*/ 746724 h 1609381"/>
                    <a:gd name="connsiteX2239" fmla="*/ 1525261 w 1612281"/>
                    <a:gd name="connsiteY2239" fmla="*/ 748420 h 1609381"/>
                    <a:gd name="connsiteX2240" fmla="*/ 1525261 w 1612281"/>
                    <a:gd name="connsiteY2240" fmla="*/ 749269 h 1609381"/>
                    <a:gd name="connsiteX2241" fmla="*/ 1523563 w 1612281"/>
                    <a:gd name="connsiteY2241" fmla="*/ 750143 h 1609381"/>
                    <a:gd name="connsiteX2242" fmla="*/ 1525261 w 1612281"/>
                    <a:gd name="connsiteY2242" fmla="*/ 750992 h 1609381"/>
                    <a:gd name="connsiteX2243" fmla="*/ 1525261 w 1612281"/>
                    <a:gd name="connsiteY2243" fmla="*/ 751840 h 1609381"/>
                    <a:gd name="connsiteX2244" fmla="*/ 1525261 w 1612281"/>
                    <a:gd name="connsiteY2244" fmla="*/ 752689 h 1609381"/>
                    <a:gd name="connsiteX2245" fmla="*/ 1524412 w 1612281"/>
                    <a:gd name="connsiteY2245" fmla="*/ 751840 h 1609381"/>
                    <a:gd name="connsiteX2246" fmla="*/ 1522687 w 1612281"/>
                    <a:gd name="connsiteY2246" fmla="*/ 751840 h 1609381"/>
                    <a:gd name="connsiteX2247" fmla="*/ 1521838 w 1612281"/>
                    <a:gd name="connsiteY2247" fmla="*/ 752689 h 1609381"/>
                    <a:gd name="connsiteX2248" fmla="*/ 1522687 w 1612281"/>
                    <a:gd name="connsiteY2248" fmla="*/ 753537 h 1609381"/>
                    <a:gd name="connsiteX2249" fmla="*/ 1521838 w 1612281"/>
                    <a:gd name="connsiteY2249" fmla="*/ 755260 h 1609381"/>
                    <a:gd name="connsiteX2250" fmla="*/ 1520989 w 1612281"/>
                    <a:gd name="connsiteY2250" fmla="*/ 755260 h 1609381"/>
                    <a:gd name="connsiteX2251" fmla="*/ 1520140 w 1612281"/>
                    <a:gd name="connsiteY2251" fmla="*/ 754385 h 1609381"/>
                    <a:gd name="connsiteX2252" fmla="*/ 1519291 w 1612281"/>
                    <a:gd name="connsiteY2252" fmla="*/ 755260 h 1609381"/>
                    <a:gd name="connsiteX2253" fmla="*/ 1519291 w 1612281"/>
                    <a:gd name="connsiteY2253" fmla="*/ 758654 h 1609381"/>
                    <a:gd name="connsiteX2254" fmla="*/ 1518442 w 1612281"/>
                    <a:gd name="connsiteY2254" fmla="*/ 758654 h 1609381"/>
                    <a:gd name="connsiteX2255" fmla="*/ 1517593 w 1612281"/>
                    <a:gd name="connsiteY2255" fmla="*/ 758654 h 1609381"/>
                    <a:gd name="connsiteX2256" fmla="*/ 1516718 w 1612281"/>
                    <a:gd name="connsiteY2256" fmla="*/ 758654 h 1609381"/>
                    <a:gd name="connsiteX2257" fmla="*/ 1518442 w 1612281"/>
                    <a:gd name="connsiteY2257" fmla="*/ 760350 h 1609381"/>
                    <a:gd name="connsiteX2258" fmla="*/ 1516718 w 1612281"/>
                    <a:gd name="connsiteY2258" fmla="*/ 762074 h 1609381"/>
                    <a:gd name="connsiteX2259" fmla="*/ 1518442 w 1612281"/>
                    <a:gd name="connsiteY2259" fmla="*/ 762922 h 1609381"/>
                    <a:gd name="connsiteX2260" fmla="*/ 1518442 w 1612281"/>
                    <a:gd name="connsiteY2260" fmla="*/ 764619 h 1609381"/>
                    <a:gd name="connsiteX2261" fmla="*/ 1516718 w 1612281"/>
                    <a:gd name="connsiteY2261" fmla="*/ 764619 h 1609381"/>
                    <a:gd name="connsiteX2262" fmla="*/ 1515869 w 1612281"/>
                    <a:gd name="connsiteY2262" fmla="*/ 764619 h 1609381"/>
                    <a:gd name="connsiteX2263" fmla="*/ 1515020 w 1612281"/>
                    <a:gd name="connsiteY2263" fmla="*/ 766316 h 1609381"/>
                    <a:gd name="connsiteX2264" fmla="*/ 1513322 w 1612281"/>
                    <a:gd name="connsiteY2264" fmla="*/ 765467 h 1609381"/>
                    <a:gd name="connsiteX2265" fmla="*/ 1513322 w 1612281"/>
                    <a:gd name="connsiteY2265" fmla="*/ 767190 h 1609381"/>
                    <a:gd name="connsiteX2266" fmla="*/ 1513322 w 1612281"/>
                    <a:gd name="connsiteY2266" fmla="*/ 768039 h 1609381"/>
                    <a:gd name="connsiteX2267" fmla="*/ 1512473 w 1612281"/>
                    <a:gd name="connsiteY2267" fmla="*/ 768039 h 1609381"/>
                    <a:gd name="connsiteX2268" fmla="*/ 1511597 w 1612281"/>
                    <a:gd name="connsiteY2268" fmla="*/ 766316 h 1609381"/>
                    <a:gd name="connsiteX2269" fmla="*/ 1510748 w 1612281"/>
                    <a:gd name="connsiteY2269" fmla="*/ 766316 h 1609381"/>
                    <a:gd name="connsiteX2270" fmla="*/ 1511597 w 1612281"/>
                    <a:gd name="connsiteY2270" fmla="*/ 767190 h 1609381"/>
                    <a:gd name="connsiteX2271" fmla="*/ 1511597 w 1612281"/>
                    <a:gd name="connsiteY2271" fmla="*/ 768039 h 1609381"/>
                    <a:gd name="connsiteX2272" fmla="*/ 1509899 w 1612281"/>
                    <a:gd name="connsiteY2272" fmla="*/ 768887 h 1609381"/>
                    <a:gd name="connsiteX2273" fmla="*/ 1509899 w 1612281"/>
                    <a:gd name="connsiteY2273" fmla="*/ 768039 h 1609381"/>
                    <a:gd name="connsiteX2274" fmla="*/ 1509050 w 1612281"/>
                    <a:gd name="connsiteY2274" fmla="*/ 767190 h 1609381"/>
                    <a:gd name="connsiteX2275" fmla="*/ 1508201 w 1612281"/>
                    <a:gd name="connsiteY2275" fmla="*/ 768039 h 1609381"/>
                    <a:gd name="connsiteX2276" fmla="*/ 1506503 w 1612281"/>
                    <a:gd name="connsiteY2276" fmla="*/ 769736 h 1609381"/>
                    <a:gd name="connsiteX2277" fmla="*/ 1507352 w 1612281"/>
                    <a:gd name="connsiteY2277" fmla="*/ 769736 h 1609381"/>
                    <a:gd name="connsiteX2278" fmla="*/ 1507352 w 1612281"/>
                    <a:gd name="connsiteY2278" fmla="*/ 770584 h 1609381"/>
                    <a:gd name="connsiteX2279" fmla="*/ 1506503 w 1612281"/>
                    <a:gd name="connsiteY2279" fmla="*/ 770584 h 1609381"/>
                    <a:gd name="connsiteX2280" fmla="*/ 1506503 w 1612281"/>
                    <a:gd name="connsiteY2280" fmla="*/ 771432 h 1609381"/>
                    <a:gd name="connsiteX2281" fmla="*/ 1505628 w 1612281"/>
                    <a:gd name="connsiteY2281" fmla="*/ 770584 h 1609381"/>
                    <a:gd name="connsiteX2282" fmla="*/ 1504779 w 1612281"/>
                    <a:gd name="connsiteY2282" fmla="*/ 771432 h 1609381"/>
                    <a:gd name="connsiteX2283" fmla="*/ 1503930 w 1612281"/>
                    <a:gd name="connsiteY2283" fmla="*/ 771432 h 1609381"/>
                    <a:gd name="connsiteX2284" fmla="*/ 1504779 w 1612281"/>
                    <a:gd name="connsiteY2284" fmla="*/ 771432 h 1609381"/>
                    <a:gd name="connsiteX2285" fmla="*/ 1503930 w 1612281"/>
                    <a:gd name="connsiteY2285" fmla="*/ 772307 h 1609381"/>
                    <a:gd name="connsiteX2286" fmla="*/ 1503081 w 1612281"/>
                    <a:gd name="connsiteY2286" fmla="*/ 773155 h 1609381"/>
                    <a:gd name="connsiteX2287" fmla="*/ 1502232 w 1612281"/>
                    <a:gd name="connsiteY2287" fmla="*/ 772307 h 1609381"/>
                    <a:gd name="connsiteX2288" fmla="*/ 1502232 w 1612281"/>
                    <a:gd name="connsiteY2288" fmla="*/ 774852 h 1609381"/>
                    <a:gd name="connsiteX2289" fmla="*/ 1501383 w 1612281"/>
                    <a:gd name="connsiteY2289" fmla="*/ 774852 h 1609381"/>
                    <a:gd name="connsiteX2290" fmla="*/ 1501383 w 1612281"/>
                    <a:gd name="connsiteY2290" fmla="*/ 775701 h 1609381"/>
                    <a:gd name="connsiteX2291" fmla="*/ 1501383 w 1612281"/>
                    <a:gd name="connsiteY2291" fmla="*/ 776549 h 1609381"/>
                    <a:gd name="connsiteX2292" fmla="*/ 1502232 w 1612281"/>
                    <a:gd name="connsiteY2292" fmla="*/ 778272 h 1609381"/>
                    <a:gd name="connsiteX2293" fmla="*/ 1501383 w 1612281"/>
                    <a:gd name="connsiteY2293" fmla="*/ 779121 h 1609381"/>
                    <a:gd name="connsiteX2294" fmla="*/ 1501383 w 1612281"/>
                    <a:gd name="connsiteY2294" fmla="*/ 778272 h 1609381"/>
                    <a:gd name="connsiteX2295" fmla="*/ 1501383 w 1612281"/>
                    <a:gd name="connsiteY2295" fmla="*/ 779121 h 1609381"/>
                    <a:gd name="connsiteX2296" fmla="*/ 1500507 w 1612281"/>
                    <a:gd name="connsiteY2296" fmla="*/ 779121 h 1609381"/>
                    <a:gd name="connsiteX2297" fmla="*/ 1500507 w 1612281"/>
                    <a:gd name="connsiteY2297" fmla="*/ 780817 h 1609381"/>
                    <a:gd name="connsiteX2298" fmla="*/ 1501383 w 1612281"/>
                    <a:gd name="connsiteY2298" fmla="*/ 780817 h 1609381"/>
                    <a:gd name="connsiteX2299" fmla="*/ 1502232 w 1612281"/>
                    <a:gd name="connsiteY2299" fmla="*/ 782514 h 1609381"/>
                    <a:gd name="connsiteX2300" fmla="*/ 1500507 w 1612281"/>
                    <a:gd name="connsiteY2300" fmla="*/ 782514 h 1609381"/>
                    <a:gd name="connsiteX2301" fmla="*/ 1501383 w 1612281"/>
                    <a:gd name="connsiteY2301" fmla="*/ 783389 h 1609381"/>
                    <a:gd name="connsiteX2302" fmla="*/ 1500507 w 1612281"/>
                    <a:gd name="connsiteY2302" fmla="*/ 783389 h 1609381"/>
                    <a:gd name="connsiteX2303" fmla="*/ 1500507 w 1612281"/>
                    <a:gd name="connsiteY2303" fmla="*/ 784237 h 1609381"/>
                    <a:gd name="connsiteX2304" fmla="*/ 1501383 w 1612281"/>
                    <a:gd name="connsiteY2304" fmla="*/ 784237 h 1609381"/>
                    <a:gd name="connsiteX2305" fmla="*/ 1501383 w 1612281"/>
                    <a:gd name="connsiteY2305" fmla="*/ 785934 h 1609381"/>
                    <a:gd name="connsiteX2306" fmla="*/ 1498809 w 1612281"/>
                    <a:gd name="connsiteY2306" fmla="*/ 785086 h 1609381"/>
                    <a:gd name="connsiteX2307" fmla="*/ 1499658 w 1612281"/>
                    <a:gd name="connsiteY2307" fmla="*/ 788479 h 1609381"/>
                    <a:gd name="connsiteX2308" fmla="*/ 1498809 w 1612281"/>
                    <a:gd name="connsiteY2308" fmla="*/ 788479 h 1609381"/>
                    <a:gd name="connsiteX2309" fmla="*/ 1498809 w 1612281"/>
                    <a:gd name="connsiteY2309" fmla="*/ 787631 h 1609381"/>
                    <a:gd name="connsiteX2310" fmla="*/ 1497111 w 1612281"/>
                    <a:gd name="connsiteY2310" fmla="*/ 787631 h 1609381"/>
                    <a:gd name="connsiteX2311" fmla="*/ 1497111 w 1612281"/>
                    <a:gd name="connsiteY2311" fmla="*/ 788479 h 1609381"/>
                    <a:gd name="connsiteX2312" fmla="*/ 1498809 w 1612281"/>
                    <a:gd name="connsiteY2312" fmla="*/ 791051 h 1609381"/>
                    <a:gd name="connsiteX2313" fmla="*/ 1497111 w 1612281"/>
                    <a:gd name="connsiteY2313" fmla="*/ 791051 h 1609381"/>
                    <a:gd name="connsiteX2314" fmla="*/ 1497960 w 1612281"/>
                    <a:gd name="connsiteY2314" fmla="*/ 791899 h 1609381"/>
                    <a:gd name="connsiteX2315" fmla="*/ 1496262 w 1612281"/>
                    <a:gd name="connsiteY2315" fmla="*/ 792748 h 1609381"/>
                    <a:gd name="connsiteX2316" fmla="*/ 1495413 w 1612281"/>
                    <a:gd name="connsiteY2316" fmla="*/ 793596 h 1609381"/>
                    <a:gd name="connsiteX2317" fmla="*/ 1493689 w 1612281"/>
                    <a:gd name="connsiteY2317" fmla="*/ 793596 h 1609381"/>
                    <a:gd name="connsiteX2318" fmla="*/ 1493689 w 1612281"/>
                    <a:gd name="connsiteY2318" fmla="*/ 794471 h 1609381"/>
                    <a:gd name="connsiteX2319" fmla="*/ 1491991 w 1612281"/>
                    <a:gd name="connsiteY2319" fmla="*/ 795319 h 1609381"/>
                    <a:gd name="connsiteX2320" fmla="*/ 1491991 w 1612281"/>
                    <a:gd name="connsiteY2320" fmla="*/ 797016 h 1609381"/>
                    <a:gd name="connsiteX2321" fmla="*/ 1491142 w 1612281"/>
                    <a:gd name="connsiteY2321" fmla="*/ 797016 h 1609381"/>
                    <a:gd name="connsiteX2322" fmla="*/ 1490293 w 1612281"/>
                    <a:gd name="connsiteY2322" fmla="*/ 797016 h 1609381"/>
                    <a:gd name="connsiteX2323" fmla="*/ 1490293 w 1612281"/>
                    <a:gd name="connsiteY2323" fmla="*/ 797864 h 1609381"/>
                    <a:gd name="connsiteX2324" fmla="*/ 1490293 w 1612281"/>
                    <a:gd name="connsiteY2324" fmla="*/ 798713 h 1609381"/>
                    <a:gd name="connsiteX2325" fmla="*/ 1491142 w 1612281"/>
                    <a:gd name="connsiteY2325" fmla="*/ 799587 h 1609381"/>
                    <a:gd name="connsiteX2326" fmla="*/ 1490293 w 1612281"/>
                    <a:gd name="connsiteY2326" fmla="*/ 800436 h 1609381"/>
                    <a:gd name="connsiteX2327" fmla="*/ 1491142 w 1612281"/>
                    <a:gd name="connsiteY2327" fmla="*/ 802133 h 1609381"/>
                    <a:gd name="connsiteX2328" fmla="*/ 1490293 w 1612281"/>
                    <a:gd name="connsiteY2328" fmla="*/ 802133 h 1609381"/>
                    <a:gd name="connsiteX2329" fmla="*/ 1489444 w 1612281"/>
                    <a:gd name="connsiteY2329" fmla="*/ 803829 h 1609381"/>
                    <a:gd name="connsiteX2330" fmla="*/ 1488569 w 1612281"/>
                    <a:gd name="connsiteY2330" fmla="*/ 804678 h 1609381"/>
                    <a:gd name="connsiteX2331" fmla="*/ 1489444 w 1612281"/>
                    <a:gd name="connsiteY2331" fmla="*/ 805553 h 1609381"/>
                    <a:gd name="connsiteX2332" fmla="*/ 1488569 w 1612281"/>
                    <a:gd name="connsiteY2332" fmla="*/ 806401 h 1609381"/>
                    <a:gd name="connsiteX2333" fmla="*/ 1489444 w 1612281"/>
                    <a:gd name="connsiteY2333" fmla="*/ 806401 h 1609381"/>
                    <a:gd name="connsiteX2334" fmla="*/ 1488569 w 1612281"/>
                    <a:gd name="connsiteY2334" fmla="*/ 806401 h 1609381"/>
                    <a:gd name="connsiteX2335" fmla="*/ 1489444 w 1612281"/>
                    <a:gd name="connsiteY2335" fmla="*/ 807249 h 1609381"/>
                    <a:gd name="connsiteX2336" fmla="*/ 1488569 w 1612281"/>
                    <a:gd name="connsiteY2336" fmla="*/ 808098 h 1609381"/>
                    <a:gd name="connsiteX2337" fmla="*/ 1487720 w 1612281"/>
                    <a:gd name="connsiteY2337" fmla="*/ 808098 h 1609381"/>
                    <a:gd name="connsiteX2338" fmla="*/ 1488569 w 1612281"/>
                    <a:gd name="connsiteY2338" fmla="*/ 808946 h 1609381"/>
                    <a:gd name="connsiteX2339" fmla="*/ 1488569 w 1612281"/>
                    <a:gd name="connsiteY2339" fmla="*/ 809794 h 1609381"/>
                    <a:gd name="connsiteX2340" fmla="*/ 1488569 w 1612281"/>
                    <a:gd name="connsiteY2340" fmla="*/ 810643 h 1609381"/>
                    <a:gd name="connsiteX2341" fmla="*/ 1489444 w 1612281"/>
                    <a:gd name="connsiteY2341" fmla="*/ 809794 h 1609381"/>
                    <a:gd name="connsiteX2342" fmla="*/ 1490293 w 1612281"/>
                    <a:gd name="connsiteY2342" fmla="*/ 810643 h 1609381"/>
                    <a:gd name="connsiteX2343" fmla="*/ 1487720 w 1612281"/>
                    <a:gd name="connsiteY2343" fmla="*/ 812366 h 1609381"/>
                    <a:gd name="connsiteX2344" fmla="*/ 1488569 w 1612281"/>
                    <a:gd name="connsiteY2344" fmla="*/ 815760 h 1609381"/>
                    <a:gd name="connsiteX2345" fmla="*/ 1488569 w 1612281"/>
                    <a:gd name="connsiteY2345" fmla="*/ 817483 h 1609381"/>
                    <a:gd name="connsiteX2346" fmla="*/ 1486871 w 1612281"/>
                    <a:gd name="connsiteY2346" fmla="*/ 818331 h 1609381"/>
                    <a:gd name="connsiteX2347" fmla="*/ 1487720 w 1612281"/>
                    <a:gd name="connsiteY2347" fmla="*/ 819179 h 1609381"/>
                    <a:gd name="connsiteX2348" fmla="*/ 1487720 w 1612281"/>
                    <a:gd name="connsiteY2348" fmla="*/ 820876 h 1609381"/>
                    <a:gd name="connsiteX2349" fmla="*/ 1486871 w 1612281"/>
                    <a:gd name="connsiteY2349" fmla="*/ 822599 h 1609381"/>
                    <a:gd name="connsiteX2350" fmla="*/ 1486871 w 1612281"/>
                    <a:gd name="connsiteY2350" fmla="*/ 824296 h 1609381"/>
                    <a:gd name="connsiteX2351" fmla="*/ 1486871 w 1612281"/>
                    <a:gd name="connsiteY2351" fmla="*/ 825993 h 1609381"/>
                    <a:gd name="connsiteX2352" fmla="*/ 1486871 w 1612281"/>
                    <a:gd name="connsiteY2352" fmla="*/ 826841 h 1609381"/>
                    <a:gd name="connsiteX2353" fmla="*/ 1485173 w 1612281"/>
                    <a:gd name="connsiteY2353" fmla="*/ 827716 h 1609381"/>
                    <a:gd name="connsiteX2354" fmla="*/ 1485173 w 1612281"/>
                    <a:gd name="connsiteY2354" fmla="*/ 829413 h 1609381"/>
                    <a:gd name="connsiteX2355" fmla="*/ 1485173 w 1612281"/>
                    <a:gd name="connsiteY2355" fmla="*/ 830261 h 1609381"/>
                    <a:gd name="connsiteX2356" fmla="*/ 1483448 w 1612281"/>
                    <a:gd name="connsiteY2356" fmla="*/ 831110 h 1609381"/>
                    <a:gd name="connsiteX2357" fmla="*/ 1484324 w 1612281"/>
                    <a:gd name="connsiteY2357" fmla="*/ 832806 h 1609381"/>
                    <a:gd name="connsiteX2358" fmla="*/ 1483448 w 1612281"/>
                    <a:gd name="connsiteY2358" fmla="*/ 834530 h 1609381"/>
                    <a:gd name="connsiteX2359" fmla="*/ 1481750 w 1612281"/>
                    <a:gd name="connsiteY2359" fmla="*/ 835378 h 1609381"/>
                    <a:gd name="connsiteX2360" fmla="*/ 1480901 w 1612281"/>
                    <a:gd name="connsiteY2360" fmla="*/ 837923 h 1609381"/>
                    <a:gd name="connsiteX2361" fmla="*/ 1480052 w 1612281"/>
                    <a:gd name="connsiteY2361" fmla="*/ 837923 h 1609381"/>
                    <a:gd name="connsiteX2362" fmla="*/ 1479203 w 1612281"/>
                    <a:gd name="connsiteY2362" fmla="*/ 837923 h 1609381"/>
                    <a:gd name="connsiteX2363" fmla="*/ 1478328 w 1612281"/>
                    <a:gd name="connsiteY2363" fmla="*/ 837923 h 1609381"/>
                    <a:gd name="connsiteX2364" fmla="*/ 1477479 w 1612281"/>
                    <a:gd name="connsiteY2364" fmla="*/ 837923 h 1609381"/>
                    <a:gd name="connsiteX2365" fmla="*/ 1477479 w 1612281"/>
                    <a:gd name="connsiteY2365" fmla="*/ 840495 h 1609381"/>
                    <a:gd name="connsiteX2366" fmla="*/ 1477479 w 1612281"/>
                    <a:gd name="connsiteY2366" fmla="*/ 841343 h 1609381"/>
                    <a:gd name="connsiteX2367" fmla="*/ 1476630 w 1612281"/>
                    <a:gd name="connsiteY2367" fmla="*/ 840495 h 1609381"/>
                    <a:gd name="connsiteX2368" fmla="*/ 1474932 w 1612281"/>
                    <a:gd name="connsiteY2368" fmla="*/ 842191 h 1609381"/>
                    <a:gd name="connsiteX2369" fmla="*/ 1473234 w 1612281"/>
                    <a:gd name="connsiteY2369" fmla="*/ 843040 h 1609381"/>
                    <a:gd name="connsiteX2370" fmla="*/ 1473234 w 1612281"/>
                    <a:gd name="connsiteY2370" fmla="*/ 845611 h 1609381"/>
                    <a:gd name="connsiteX2371" fmla="*/ 1472358 w 1612281"/>
                    <a:gd name="connsiteY2371" fmla="*/ 846460 h 1609381"/>
                    <a:gd name="connsiteX2372" fmla="*/ 1471509 w 1612281"/>
                    <a:gd name="connsiteY2372" fmla="*/ 846460 h 1609381"/>
                    <a:gd name="connsiteX2373" fmla="*/ 1471509 w 1612281"/>
                    <a:gd name="connsiteY2373" fmla="*/ 848157 h 1609381"/>
                    <a:gd name="connsiteX2374" fmla="*/ 1471509 w 1612281"/>
                    <a:gd name="connsiteY2374" fmla="*/ 849005 h 1609381"/>
                    <a:gd name="connsiteX2375" fmla="*/ 1470660 w 1612281"/>
                    <a:gd name="connsiteY2375" fmla="*/ 849005 h 1609381"/>
                    <a:gd name="connsiteX2376" fmla="*/ 1470660 w 1612281"/>
                    <a:gd name="connsiteY2376" fmla="*/ 850728 h 1609381"/>
                    <a:gd name="connsiteX2377" fmla="*/ 1469811 w 1612281"/>
                    <a:gd name="connsiteY2377" fmla="*/ 849880 h 1609381"/>
                    <a:gd name="connsiteX2378" fmla="*/ 1468962 w 1612281"/>
                    <a:gd name="connsiteY2378" fmla="*/ 851577 h 1609381"/>
                    <a:gd name="connsiteX2379" fmla="*/ 1468113 w 1612281"/>
                    <a:gd name="connsiteY2379" fmla="*/ 851577 h 1609381"/>
                    <a:gd name="connsiteX2380" fmla="*/ 1467264 w 1612281"/>
                    <a:gd name="connsiteY2380" fmla="*/ 853273 h 1609381"/>
                    <a:gd name="connsiteX2381" fmla="*/ 1466389 w 1612281"/>
                    <a:gd name="connsiteY2381" fmla="*/ 853273 h 1609381"/>
                    <a:gd name="connsiteX2382" fmla="*/ 1464691 w 1612281"/>
                    <a:gd name="connsiteY2382" fmla="*/ 853273 h 1609381"/>
                    <a:gd name="connsiteX2383" fmla="*/ 1463842 w 1612281"/>
                    <a:gd name="connsiteY2383" fmla="*/ 854970 h 1609381"/>
                    <a:gd name="connsiteX2384" fmla="*/ 1461268 w 1612281"/>
                    <a:gd name="connsiteY2384" fmla="*/ 856693 h 1609381"/>
                    <a:gd name="connsiteX2385" fmla="*/ 1461268 w 1612281"/>
                    <a:gd name="connsiteY2385" fmla="*/ 857542 h 1609381"/>
                    <a:gd name="connsiteX2386" fmla="*/ 1459570 w 1612281"/>
                    <a:gd name="connsiteY2386" fmla="*/ 857542 h 1609381"/>
                    <a:gd name="connsiteX2387" fmla="*/ 1458721 w 1612281"/>
                    <a:gd name="connsiteY2387" fmla="*/ 858390 h 1609381"/>
                    <a:gd name="connsiteX2388" fmla="*/ 1458721 w 1612281"/>
                    <a:gd name="connsiteY2388" fmla="*/ 859238 h 1609381"/>
                    <a:gd name="connsiteX2389" fmla="*/ 1457872 w 1612281"/>
                    <a:gd name="connsiteY2389" fmla="*/ 859238 h 1609381"/>
                    <a:gd name="connsiteX2390" fmla="*/ 1457872 w 1612281"/>
                    <a:gd name="connsiteY2390" fmla="*/ 860087 h 1609381"/>
                    <a:gd name="connsiteX2391" fmla="*/ 1456174 w 1612281"/>
                    <a:gd name="connsiteY2391" fmla="*/ 860087 h 1609381"/>
                    <a:gd name="connsiteX2392" fmla="*/ 1456174 w 1612281"/>
                    <a:gd name="connsiteY2392" fmla="*/ 860962 h 1609381"/>
                    <a:gd name="connsiteX2393" fmla="*/ 1455299 w 1612281"/>
                    <a:gd name="connsiteY2393" fmla="*/ 860962 h 1609381"/>
                    <a:gd name="connsiteX2394" fmla="*/ 1456174 w 1612281"/>
                    <a:gd name="connsiteY2394" fmla="*/ 860087 h 1609381"/>
                    <a:gd name="connsiteX2395" fmla="*/ 1454450 w 1612281"/>
                    <a:gd name="connsiteY2395" fmla="*/ 860087 h 1609381"/>
                    <a:gd name="connsiteX2396" fmla="*/ 1453601 w 1612281"/>
                    <a:gd name="connsiteY2396" fmla="*/ 860962 h 1609381"/>
                    <a:gd name="connsiteX2397" fmla="*/ 1453601 w 1612281"/>
                    <a:gd name="connsiteY2397" fmla="*/ 862658 h 1609381"/>
                    <a:gd name="connsiteX2398" fmla="*/ 1452752 w 1612281"/>
                    <a:gd name="connsiteY2398" fmla="*/ 862658 h 1609381"/>
                    <a:gd name="connsiteX2399" fmla="*/ 1452752 w 1612281"/>
                    <a:gd name="connsiteY2399" fmla="*/ 864355 h 1609381"/>
                    <a:gd name="connsiteX2400" fmla="*/ 1452752 w 1612281"/>
                    <a:gd name="connsiteY2400" fmla="*/ 865203 h 1609381"/>
                    <a:gd name="connsiteX2401" fmla="*/ 1451054 w 1612281"/>
                    <a:gd name="connsiteY2401" fmla="*/ 866927 h 1609381"/>
                    <a:gd name="connsiteX2402" fmla="*/ 1451054 w 1612281"/>
                    <a:gd name="connsiteY2402" fmla="*/ 867775 h 1609381"/>
                    <a:gd name="connsiteX2403" fmla="*/ 1450178 w 1612281"/>
                    <a:gd name="connsiteY2403" fmla="*/ 868623 h 1609381"/>
                    <a:gd name="connsiteX2404" fmla="*/ 1451054 w 1612281"/>
                    <a:gd name="connsiteY2404" fmla="*/ 870320 h 1609381"/>
                    <a:gd name="connsiteX2405" fmla="*/ 1451054 w 1612281"/>
                    <a:gd name="connsiteY2405" fmla="*/ 872043 h 1609381"/>
                    <a:gd name="connsiteX2406" fmla="*/ 1451903 w 1612281"/>
                    <a:gd name="connsiteY2406" fmla="*/ 872892 h 1609381"/>
                    <a:gd name="connsiteX2407" fmla="*/ 1451054 w 1612281"/>
                    <a:gd name="connsiteY2407" fmla="*/ 873740 h 1609381"/>
                    <a:gd name="connsiteX2408" fmla="*/ 1451903 w 1612281"/>
                    <a:gd name="connsiteY2408" fmla="*/ 875437 h 1609381"/>
                    <a:gd name="connsiteX2409" fmla="*/ 1451903 w 1612281"/>
                    <a:gd name="connsiteY2409" fmla="*/ 876285 h 1609381"/>
                    <a:gd name="connsiteX2410" fmla="*/ 1451054 w 1612281"/>
                    <a:gd name="connsiteY2410" fmla="*/ 877134 h 1609381"/>
                    <a:gd name="connsiteX2411" fmla="*/ 1450178 w 1612281"/>
                    <a:gd name="connsiteY2411" fmla="*/ 876285 h 1609381"/>
                    <a:gd name="connsiteX2412" fmla="*/ 1448480 w 1612281"/>
                    <a:gd name="connsiteY2412" fmla="*/ 877134 h 1609381"/>
                    <a:gd name="connsiteX2413" fmla="*/ 1449329 w 1612281"/>
                    <a:gd name="connsiteY2413" fmla="*/ 878009 h 1609381"/>
                    <a:gd name="connsiteX2414" fmla="*/ 1448480 w 1612281"/>
                    <a:gd name="connsiteY2414" fmla="*/ 878857 h 1609381"/>
                    <a:gd name="connsiteX2415" fmla="*/ 1448480 w 1612281"/>
                    <a:gd name="connsiteY2415" fmla="*/ 880554 h 1609381"/>
                    <a:gd name="connsiteX2416" fmla="*/ 1447631 w 1612281"/>
                    <a:gd name="connsiteY2416" fmla="*/ 881402 h 1609381"/>
                    <a:gd name="connsiteX2417" fmla="*/ 1447631 w 1612281"/>
                    <a:gd name="connsiteY2417" fmla="*/ 882250 h 1609381"/>
                    <a:gd name="connsiteX2418" fmla="*/ 1446782 w 1612281"/>
                    <a:gd name="connsiteY2418" fmla="*/ 882250 h 1609381"/>
                    <a:gd name="connsiteX2419" fmla="*/ 1447631 w 1612281"/>
                    <a:gd name="connsiteY2419" fmla="*/ 885670 h 1609381"/>
                    <a:gd name="connsiteX2420" fmla="*/ 1446782 w 1612281"/>
                    <a:gd name="connsiteY2420" fmla="*/ 885670 h 1609381"/>
                    <a:gd name="connsiteX2421" fmla="*/ 1445933 w 1612281"/>
                    <a:gd name="connsiteY2421" fmla="*/ 885670 h 1609381"/>
                    <a:gd name="connsiteX2422" fmla="*/ 1444209 w 1612281"/>
                    <a:gd name="connsiteY2422" fmla="*/ 888215 h 1609381"/>
                    <a:gd name="connsiteX2423" fmla="*/ 1443360 w 1612281"/>
                    <a:gd name="connsiteY2423" fmla="*/ 888215 h 1609381"/>
                    <a:gd name="connsiteX2424" fmla="*/ 1442511 w 1612281"/>
                    <a:gd name="connsiteY2424" fmla="*/ 889939 h 1609381"/>
                    <a:gd name="connsiteX2425" fmla="*/ 1440813 w 1612281"/>
                    <a:gd name="connsiteY2425" fmla="*/ 889090 h 1609381"/>
                    <a:gd name="connsiteX2426" fmla="*/ 1440813 w 1612281"/>
                    <a:gd name="connsiteY2426" fmla="*/ 890787 h 1609381"/>
                    <a:gd name="connsiteX2427" fmla="*/ 1439964 w 1612281"/>
                    <a:gd name="connsiteY2427" fmla="*/ 890787 h 1609381"/>
                    <a:gd name="connsiteX2428" fmla="*/ 1439088 w 1612281"/>
                    <a:gd name="connsiteY2428" fmla="*/ 890787 h 1609381"/>
                    <a:gd name="connsiteX2429" fmla="*/ 1438239 w 1612281"/>
                    <a:gd name="connsiteY2429" fmla="*/ 892484 h 1609381"/>
                    <a:gd name="connsiteX2430" fmla="*/ 1434843 w 1612281"/>
                    <a:gd name="connsiteY2430" fmla="*/ 894207 h 1609381"/>
                    <a:gd name="connsiteX2431" fmla="*/ 1435692 w 1612281"/>
                    <a:gd name="connsiteY2431" fmla="*/ 895055 h 1609381"/>
                    <a:gd name="connsiteX2432" fmla="*/ 1434843 w 1612281"/>
                    <a:gd name="connsiteY2432" fmla="*/ 895904 h 1609381"/>
                    <a:gd name="connsiteX2433" fmla="*/ 1434843 w 1612281"/>
                    <a:gd name="connsiteY2433" fmla="*/ 897601 h 1609381"/>
                    <a:gd name="connsiteX2434" fmla="*/ 1433994 w 1612281"/>
                    <a:gd name="connsiteY2434" fmla="*/ 899297 h 1609381"/>
                    <a:gd name="connsiteX2435" fmla="*/ 1434843 w 1612281"/>
                    <a:gd name="connsiteY2435" fmla="*/ 899297 h 1609381"/>
                    <a:gd name="connsiteX2436" fmla="*/ 1433119 w 1612281"/>
                    <a:gd name="connsiteY2436" fmla="*/ 901021 h 1609381"/>
                    <a:gd name="connsiteX2437" fmla="*/ 1433119 w 1612281"/>
                    <a:gd name="connsiteY2437" fmla="*/ 902717 h 1609381"/>
                    <a:gd name="connsiteX2438" fmla="*/ 1431421 w 1612281"/>
                    <a:gd name="connsiteY2438" fmla="*/ 904414 h 1609381"/>
                    <a:gd name="connsiteX2439" fmla="*/ 1431421 w 1612281"/>
                    <a:gd name="connsiteY2439" fmla="*/ 906137 h 1609381"/>
                    <a:gd name="connsiteX2440" fmla="*/ 1429723 w 1612281"/>
                    <a:gd name="connsiteY2440" fmla="*/ 908682 h 1609381"/>
                    <a:gd name="connsiteX2441" fmla="*/ 1427998 w 1612281"/>
                    <a:gd name="connsiteY2441" fmla="*/ 911254 h 1609381"/>
                    <a:gd name="connsiteX2442" fmla="*/ 1423754 w 1612281"/>
                    <a:gd name="connsiteY2442" fmla="*/ 915496 h 1609381"/>
                    <a:gd name="connsiteX2443" fmla="*/ 1422029 w 1612281"/>
                    <a:gd name="connsiteY2443" fmla="*/ 920613 h 1609381"/>
                    <a:gd name="connsiteX2444" fmla="*/ 1418633 w 1612281"/>
                    <a:gd name="connsiteY2444" fmla="*/ 924881 h 1609381"/>
                    <a:gd name="connsiteX2445" fmla="*/ 1417784 w 1612281"/>
                    <a:gd name="connsiteY2445" fmla="*/ 925729 h 1609381"/>
                    <a:gd name="connsiteX2446" fmla="*/ 1416060 w 1612281"/>
                    <a:gd name="connsiteY2446" fmla="*/ 926578 h 1609381"/>
                    <a:gd name="connsiteX2447" fmla="*/ 1414362 w 1612281"/>
                    <a:gd name="connsiteY2447" fmla="*/ 927453 h 1609381"/>
                    <a:gd name="connsiteX2448" fmla="*/ 1412664 w 1612281"/>
                    <a:gd name="connsiteY2448" fmla="*/ 929998 h 1609381"/>
                    <a:gd name="connsiteX2449" fmla="*/ 1409241 w 1612281"/>
                    <a:gd name="connsiteY2449" fmla="*/ 932543 h 1609381"/>
                    <a:gd name="connsiteX2450" fmla="*/ 1406694 w 1612281"/>
                    <a:gd name="connsiteY2450" fmla="*/ 931694 h 1609381"/>
                    <a:gd name="connsiteX2451" fmla="*/ 1404970 w 1612281"/>
                    <a:gd name="connsiteY2451" fmla="*/ 931694 h 1609381"/>
                    <a:gd name="connsiteX2452" fmla="*/ 1403272 w 1612281"/>
                    <a:gd name="connsiteY2452" fmla="*/ 931694 h 1609381"/>
                    <a:gd name="connsiteX2453" fmla="*/ 1401574 w 1612281"/>
                    <a:gd name="connsiteY2453" fmla="*/ 930846 h 1609381"/>
                    <a:gd name="connsiteX2454" fmla="*/ 1400725 w 1612281"/>
                    <a:gd name="connsiteY2454" fmla="*/ 931694 h 1609381"/>
                    <a:gd name="connsiteX2455" fmla="*/ 1399849 w 1612281"/>
                    <a:gd name="connsiteY2455" fmla="*/ 929998 h 1609381"/>
                    <a:gd name="connsiteX2456" fmla="*/ 1398151 w 1612281"/>
                    <a:gd name="connsiteY2456" fmla="*/ 929998 h 1609381"/>
                    <a:gd name="connsiteX2457" fmla="*/ 1395604 w 1612281"/>
                    <a:gd name="connsiteY2457" fmla="*/ 929149 h 1609381"/>
                    <a:gd name="connsiteX2458" fmla="*/ 1393880 w 1612281"/>
                    <a:gd name="connsiteY2458" fmla="*/ 930846 h 1609381"/>
                    <a:gd name="connsiteX2459" fmla="*/ 1392182 w 1612281"/>
                    <a:gd name="connsiteY2459" fmla="*/ 933418 h 1609381"/>
                    <a:gd name="connsiteX2460" fmla="*/ 1375971 w 1612281"/>
                    <a:gd name="connsiteY2460" fmla="*/ 946196 h 1609381"/>
                    <a:gd name="connsiteX2461" fmla="*/ 1365730 w 1612281"/>
                    <a:gd name="connsiteY2461" fmla="*/ 954706 h 1609381"/>
                    <a:gd name="connsiteX2462" fmla="*/ 1361486 w 1612281"/>
                    <a:gd name="connsiteY2462" fmla="*/ 958126 h 1609381"/>
                    <a:gd name="connsiteX2463" fmla="*/ 1358912 w 1612281"/>
                    <a:gd name="connsiteY2463" fmla="*/ 959823 h 1609381"/>
                    <a:gd name="connsiteX2464" fmla="*/ 1344400 w 1612281"/>
                    <a:gd name="connsiteY2464" fmla="*/ 971753 h 1609381"/>
                    <a:gd name="connsiteX2465" fmla="*/ 1342702 w 1612281"/>
                    <a:gd name="connsiteY2465" fmla="*/ 973477 h 1609381"/>
                    <a:gd name="connsiteX2466" fmla="*/ 1318824 w 1612281"/>
                    <a:gd name="connsiteY2466" fmla="*/ 992220 h 1609381"/>
                    <a:gd name="connsiteX2467" fmla="*/ 1316250 w 1612281"/>
                    <a:gd name="connsiteY2467" fmla="*/ 993917 h 1609381"/>
                    <a:gd name="connsiteX2468" fmla="*/ 1315401 w 1612281"/>
                    <a:gd name="connsiteY2468" fmla="*/ 993069 h 1609381"/>
                    <a:gd name="connsiteX2469" fmla="*/ 1314552 w 1612281"/>
                    <a:gd name="connsiteY2469" fmla="*/ 993069 h 1609381"/>
                    <a:gd name="connsiteX2470" fmla="*/ 1313703 w 1612281"/>
                    <a:gd name="connsiteY2470" fmla="*/ 993917 h 1609381"/>
                    <a:gd name="connsiteX2471" fmla="*/ 1314552 w 1612281"/>
                    <a:gd name="connsiteY2471" fmla="*/ 995640 h 1609381"/>
                    <a:gd name="connsiteX2472" fmla="*/ 1312005 w 1612281"/>
                    <a:gd name="connsiteY2472" fmla="*/ 997337 h 1609381"/>
                    <a:gd name="connsiteX2473" fmla="*/ 1311130 w 1612281"/>
                    <a:gd name="connsiteY2473" fmla="*/ 999034 h 1609381"/>
                    <a:gd name="connsiteX2474" fmla="*/ 1299191 w 1612281"/>
                    <a:gd name="connsiteY2474" fmla="*/ 1007570 h 1609381"/>
                    <a:gd name="connsiteX2475" fmla="*/ 1274464 w 1612281"/>
                    <a:gd name="connsiteY2475" fmla="*/ 1028037 h 1609381"/>
                    <a:gd name="connsiteX2476" fmla="*/ 1274464 w 1612281"/>
                    <a:gd name="connsiteY2476" fmla="*/ 1028886 h 1609381"/>
                    <a:gd name="connsiteX2477" fmla="*/ 1274464 w 1612281"/>
                    <a:gd name="connsiteY2477" fmla="*/ 1029734 h 1609381"/>
                    <a:gd name="connsiteX2478" fmla="*/ 1275313 w 1612281"/>
                    <a:gd name="connsiteY2478" fmla="*/ 1030582 h 1609381"/>
                    <a:gd name="connsiteX2479" fmla="*/ 1277011 w 1612281"/>
                    <a:gd name="connsiteY2479" fmla="*/ 1031431 h 1609381"/>
                    <a:gd name="connsiteX2480" fmla="*/ 1278736 w 1612281"/>
                    <a:gd name="connsiteY2480" fmla="*/ 1031431 h 1609381"/>
                    <a:gd name="connsiteX2481" fmla="*/ 1278736 w 1612281"/>
                    <a:gd name="connsiteY2481" fmla="*/ 1032279 h 1609381"/>
                    <a:gd name="connsiteX2482" fmla="*/ 1283856 w 1612281"/>
                    <a:gd name="connsiteY2482" fmla="*/ 1032279 h 1609381"/>
                    <a:gd name="connsiteX2483" fmla="*/ 1287252 w 1612281"/>
                    <a:gd name="connsiteY2483" fmla="*/ 1033127 h 1609381"/>
                    <a:gd name="connsiteX2484" fmla="*/ 1288101 w 1612281"/>
                    <a:gd name="connsiteY2484" fmla="*/ 1033127 h 1609381"/>
                    <a:gd name="connsiteX2485" fmla="*/ 1289826 w 1612281"/>
                    <a:gd name="connsiteY2485" fmla="*/ 1036547 h 1609381"/>
                    <a:gd name="connsiteX2486" fmla="*/ 1293222 w 1612281"/>
                    <a:gd name="connsiteY2486" fmla="*/ 1037396 h 1609381"/>
                    <a:gd name="connsiteX2487" fmla="*/ 1294946 w 1612281"/>
                    <a:gd name="connsiteY2487" fmla="*/ 1037396 h 1609381"/>
                    <a:gd name="connsiteX2488" fmla="*/ 1299191 w 1612281"/>
                    <a:gd name="connsiteY2488" fmla="*/ 1037396 h 1609381"/>
                    <a:gd name="connsiteX2489" fmla="*/ 1305160 w 1612281"/>
                    <a:gd name="connsiteY2489" fmla="*/ 1038244 h 1609381"/>
                    <a:gd name="connsiteX2490" fmla="*/ 1306885 w 1612281"/>
                    <a:gd name="connsiteY2490" fmla="*/ 1038244 h 1609381"/>
                    <a:gd name="connsiteX2491" fmla="*/ 1309432 w 1612281"/>
                    <a:gd name="connsiteY2491" fmla="*/ 1037396 h 1609381"/>
                    <a:gd name="connsiteX2492" fmla="*/ 1310281 w 1612281"/>
                    <a:gd name="connsiteY2492" fmla="*/ 1036547 h 1609381"/>
                    <a:gd name="connsiteX2493" fmla="*/ 1312005 w 1612281"/>
                    <a:gd name="connsiteY2493" fmla="*/ 1036547 h 1609381"/>
                    <a:gd name="connsiteX2494" fmla="*/ 1312854 w 1612281"/>
                    <a:gd name="connsiteY2494" fmla="*/ 1035699 h 1609381"/>
                    <a:gd name="connsiteX2495" fmla="*/ 1313703 w 1612281"/>
                    <a:gd name="connsiteY2495" fmla="*/ 1035699 h 1609381"/>
                    <a:gd name="connsiteX2496" fmla="*/ 1316250 w 1612281"/>
                    <a:gd name="connsiteY2496" fmla="*/ 1034851 h 1609381"/>
                    <a:gd name="connsiteX2497" fmla="*/ 1318824 w 1612281"/>
                    <a:gd name="connsiteY2497" fmla="*/ 1035699 h 1609381"/>
                    <a:gd name="connsiteX2498" fmla="*/ 1319673 w 1612281"/>
                    <a:gd name="connsiteY2498" fmla="*/ 1034002 h 1609381"/>
                    <a:gd name="connsiteX2499" fmla="*/ 1320522 w 1612281"/>
                    <a:gd name="connsiteY2499" fmla="*/ 1034002 h 1609381"/>
                    <a:gd name="connsiteX2500" fmla="*/ 1322220 w 1612281"/>
                    <a:gd name="connsiteY2500" fmla="*/ 1034851 h 1609381"/>
                    <a:gd name="connsiteX2501" fmla="*/ 1323095 w 1612281"/>
                    <a:gd name="connsiteY2501" fmla="*/ 1036547 h 1609381"/>
                    <a:gd name="connsiteX2502" fmla="*/ 1323944 w 1612281"/>
                    <a:gd name="connsiteY2502" fmla="*/ 1037396 h 1609381"/>
                    <a:gd name="connsiteX2503" fmla="*/ 1325642 w 1612281"/>
                    <a:gd name="connsiteY2503" fmla="*/ 1039119 h 1609381"/>
                    <a:gd name="connsiteX2504" fmla="*/ 1325642 w 1612281"/>
                    <a:gd name="connsiteY2504" fmla="*/ 1039967 h 1609381"/>
                    <a:gd name="connsiteX2505" fmla="*/ 1325642 w 1612281"/>
                    <a:gd name="connsiteY2505" fmla="*/ 1041664 h 1609381"/>
                    <a:gd name="connsiteX2506" fmla="*/ 1326491 w 1612281"/>
                    <a:gd name="connsiteY2506" fmla="*/ 1043361 h 1609381"/>
                    <a:gd name="connsiteX2507" fmla="*/ 1328189 w 1612281"/>
                    <a:gd name="connsiteY2507" fmla="*/ 1045933 h 1609381"/>
                    <a:gd name="connsiteX2508" fmla="*/ 1328189 w 1612281"/>
                    <a:gd name="connsiteY2508" fmla="*/ 1047629 h 1609381"/>
                    <a:gd name="connsiteX2509" fmla="*/ 1328189 w 1612281"/>
                    <a:gd name="connsiteY2509" fmla="*/ 1046781 h 1609381"/>
                    <a:gd name="connsiteX2510" fmla="*/ 1329065 w 1612281"/>
                    <a:gd name="connsiteY2510" fmla="*/ 1047629 h 1609381"/>
                    <a:gd name="connsiteX2511" fmla="*/ 1331612 w 1612281"/>
                    <a:gd name="connsiteY2511" fmla="*/ 1051049 h 1609381"/>
                    <a:gd name="connsiteX2512" fmla="*/ 1332461 w 1612281"/>
                    <a:gd name="connsiteY2512" fmla="*/ 1051898 h 1609381"/>
                    <a:gd name="connsiteX2513" fmla="*/ 1334185 w 1612281"/>
                    <a:gd name="connsiteY2513" fmla="*/ 1052746 h 1609381"/>
                    <a:gd name="connsiteX2514" fmla="*/ 1335883 w 1612281"/>
                    <a:gd name="connsiteY2514" fmla="*/ 1053594 h 1609381"/>
                    <a:gd name="connsiteX2515" fmla="*/ 1340155 w 1612281"/>
                    <a:gd name="connsiteY2515" fmla="*/ 1054443 h 1609381"/>
                    <a:gd name="connsiteX2516" fmla="*/ 1342702 w 1612281"/>
                    <a:gd name="connsiteY2516" fmla="*/ 1054443 h 1609381"/>
                    <a:gd name="connsiteX2517" fmla="*/ 1344400 w 1612281"/>
                    <a:gd name="connsiteY2517" fmla="*/ 1056166 h 1609381"/>
                    <a:gd name="connsiteX2518" fmla="*/ 1345275 w 1612281"/>
                    <a:gd name="connsiteY2518" fmla="*/ 1057014 h 1609381"/>
                    <a:gd name="connsiteX2519" fmla="*/ 1346973 w 1612281"/>
                    <a:gd name="connsiteY2519" fmla="*/ 1057863 h 1609381"/>
                    <a:gd name="connsiteX2520" fmla="*/ 1352094 w 1612281"/>
                    <a:gd name="connsiteY2520" fmla="*/ 1061283 h 1609381"/>
                    <a:gd name="connsiteX2521" fmla="*/ 1352094 w 1612281"/>
                    <a:gd name="connsiteY2521" fmla="*/ 1062979 h 1609381"/>
                    <a:gd name="connsiteX2522" fmla="*/ 1352094 w 1612281"/>
                    <a:gd name="connsiteY2522" fmla="*/ 1065525 h 1609381"/>
                    <a:gd name="connsiteX2523" fmla="*/ 1351245 w 1612281"/>
                    <a:gd name="connsiteY2523" fmla="*/ 1067248 h 1609381"/>
                    <a:gd name="connsiteX2524" fmla="*/ 1348671 w 1612281"/>
                    <a:gd name="connsiteY2524" fmla="*/ 1072365 h 1609381"/>
                    <a:gd name="connsiteX2525" fmla="*/ 1346973 w 1612281"/>
                    <a:gd name="connsiteY2525" fmla="*/ 1074910 h 1609381"/>
                    <a:gd name="connsiteX2526" fmla="*/ 1345275 w 1612281"/>
                    <a:gd name="connsiteY2526" fmla="*/ 1075758 h 1609381"/>
                    <a:gd name="connsiteX2527" fmla="*/ 1344400 w 1612281"/>
                    <a:gd name="connsiteY2527" fmla="*/ 1076606 h 1609381"/>
                    <a:gd name="connsiteX2528" fmla="*/ 1343551 w 1612281"/>
                    <a:gd name="connsiteY2528" fmla="*/ 1076606 h 1609381"/>
                    <a:gd name="connsiteX2529" fmla="*/ 1341004 w 1612281"/>
                    <a:gd name="connsiteY2529" fmla="*/ 1077455 h 1609381"/>
                    <a:gd name="connsiteX2530" fmla="*/ 1335034 w 1612281"/>
                    <a:gd name="connsiteY2530" fmla="*/ 1076606 h 1609381"/>
                    <a:gd name="connsiteX2531" fmla="*/ 1333310 w 1612281"/>
                    <a:gd name="connsiteY2531" fmla="*/ 1077455 h 1609381"/>
                    <a:gd name="connsiteX2532" fmla="*/ 1332461 w 1612281"/>
                    <a:gd name="connsiteY2532" fmla="*/ 1079178 h 1609381"/>
                    <a:gd name="connsiteX2533" fmla="*/ 1331612 w 1612281"/>
                    <a:gd name="connsiteY2533" fmla="*/ 1080875 h 1609381"/>
                    <a:gd name="connsiteX2534" fmla="*/ 1331612 w 1612281"/>
                    <a:gd name="connsiteY2534" fmla="*/ 1084295 h 1609381"/>
                    <a:gd name="connsiteX2535" fmla="*/ 1331612 w 1612281"/>
                    <a:gd name="connsiteY2535" fmla="*/ 1085143 h 1609381"/>
                    <a:gd name="connsiteX2536" fmla="*/ 1332461 w 1612281"/>
                    <a:gd name="connsiteY2536" fmla="*/ 1091108 h 1609381"/>
                    <a:gd name="connsiteX2537" fmla="*/ 1332461 w 1612281"/>
                    <a:gd name="connsiteY2537" fmla="*/ 1091957 h 1609381"/>
                    <a:gd name="connsiteX2538" fmla="*/ 1333310 w 1612281"/>
                    <a:gd name="connsiteY2538" fmla="*/ 1092805 h 1609381"/>
                    <a:gd name="connsiteX2539" fmla="*/ 1335034 w 1612281"/>
                    <a:gd name="connsiteY2539" fmla="*/ 1095377 h 1609381"/>
                    <a:gd name="connsiteX2540" fmla="*/ 1338430 w 1612281"/>
                    <a:gd name="connsiteY2540" fmla="*/ 1098770 h 1609381"/>
                    <a:gd name="connsiteX2541" fmla="*/ 1338430 w 1612281"/>
                    <a:gd name="connsiteY2541" fmla="*/ 1099618 h 1609381"/>
                    <a:gd name="connsiteX2542" fmla="*/ 1340155 w 1612281"/>
                    <a:gd name="connsiteY2542" fmla="*/ 1102190 h 1609381"/>
                    <a:gd name="connsiteX2543" fmla="*/ 1340155 w 1612281"/>
                    <a:gd name="connsiteY2543" fmla="*/ 1103038 h 1609381"/>
                    <a:gd name="connsiteX2544" fmla="*/ 1340155 w 1612281"/>
                    <a:gd name="connsiteY2544" fmla="*/ 1105610 h 1609381"/>
                    <a:gd name="connsiteX2545" fmla="*/ 1337581 w 1612281"/>
                    <a:gd name="connsiteY2545" fmla="*/ 1107307 h 1609381"/>
                    <a:gd name="connsiteX2546" fmla="*/ 1332461 w 1612281"/>
                    <a:gd name="connsiteY2546" fmla="*/ 1108155 h 1609381"/>
                    <a:gd name="connsiteX2547" fmla="*/ 1330763 w 1612281"/>
                    <a:gd name="connsiteY2547" fmla="*/ 1109003 h 1609381"/>
                    <a:gd name="connsiteX2548" fmla="*/ 1329065 w 1612281"/>
                    <a:gd name="connsiteY2548" fmla="*/ 1110700 h 1609381"/>
                    <a:gd name="connsiteX2549" fmla="*/ 1327340 w 1612281"/>
                    <a:gd name="connsiteY2549" fmla="*/ 1113272 h 1609381"/>
                    <a:gd name="connsiteX2550" fmla="*/ 1326491 w 1612281"/>
                    <a:gd name="connsiteY2550" fmla="*/ 1114969 h 1609381"/>
                    <a:gd name="connsiteX2551" fmla="*/ 1326491 w 1612281"/>
                    <a:gd name="connsiteY2551" fmla="*/ 1116692 h 1609381"/>
                    <a:gd name="connsiteX2552" fmla="*/ 1327340 w 1612281"/>
                    <a:gd name="connsiteY2552" fmla="*/ 1117540 h 1609381"/>
                    <a:gd name="connsiteX2553" fmla="*/ 1330763 w 1612281"/>
                    <a:gd name="connsiteY2553" fmla="*/ 1118389 h 1609381"/>
                    <a:gd name="connsiteX2554" fmla="*/ 1333310 w 1612281"/>
                    <a:gd name="connsiteY2554" fmla="*/ 1121782 h 1609381"/>
                    <a:gd name="connsiteX2555" fmla="*/ 1333310 w 1612281"/>
                    <a:gd name="connsiteY2555" fmla="*/ 1123505 h 1609381"/>
                    <a:gd name="connsiteX2556" fmla="*/ 1332461 w 1612281"/>
                    <a:gd name="connsiteY2556" fmla="*/ 1126050 h 1609381"/>
                    <a:gd name="connsiteX2557" fmla="*/ 1330763 w 1612281"/>
                    <a:gd name="connsiteY2557" fmla="*/ 1127774 h 1609381"/>
                    <a:gd name="connsiteX2558" fmla="*/ 1327340 w 1612281"/>
                    <a:gd name="connsiteY2558" fmla="*/ 1130319 h 1609381"/>
                    <a:gd name="connsiteX2559" fmla="*/ 1323095 w 1612281"/>
                    <a:gd name="connsiteY2559" fmla="*/ 1132015 h 1609381"/>
                    <a:gd name="connsiteX2560" fmla="*/ 1319673 w 1612281"/>
                    <a:gd name="connsiteY2560" fmla="*/ 1131167 h 1609381"/>
                    <a:gd name="connsiteX2561" fmla="*/ 1317975 w 1612281"/>
                    <a:gd name="connsiteY2561" fmla="*/ 1132015 h 1609381"/>
                    <a:gd name="connsiteX2562" fmla="*/ 1316250 w 1612281"/>
                    <a:gd name="connsiteY2562" fmla="*/ 1133739 h 1609381"/>
                    <a:gd name="connsiteX2563" fmla="*/ 1314552 w 1612281"/>
                    <a:gd name="connsiteY2563" fmla="*/ 1135435 h 1609381"/>
                    <a:gd name="connsiteX2564" fmla="*/ 1314552 w 1612281"/>
                    <a:gd name="connsiteY2564" fmla="*/ 1137981 h 1609381"/>
                    <a:gd name="connsiteX2565" fmla="*/ 1314552 w 1612281"/>
                    <a:gd name="connsiteY2565" fmla="*/ 1140552 h 1609381"/>
                    <a:gd name="connsiteX2566" fmla="*/ 1315401 w 1612281"/>
                    <a:gd name="connsiteY2566" fmla="*/ 1143097 h 1609381"/>
                    <a:gd name="connsiteX2567" fmla="*/ 1316250 w 1612281"/>
                    <a:gd name="connsiteY2567" fmla="*/ 1147366 h 1609381"/>
                    <a:gd name="connsiteX2568" fmla="*/ 1317126 w 1612281"/>
                    <a:gd name="connsiteY2568" fmla="*/ 1149062 h 1609381"/>
                    <a:gd name="connsiteX2569" fmla="*/ 1316250 w 1612281"/>
                    <a:gd name="connsiteY2569" fmla="*/ 1149937 h 1609381"/>
                    <a:gd name="connsiteX2570" fmla="*/ 1316250 w 1612281"/>
                    <a:gd name="connsiteY2570" fmla="*/ 1150786 h 1609381"/>
                    <a:gd name="connsiteX2571" fmla="*/ 1317126 w 1612281"/>
                    <a:gd name="connsiteY2571" fmla="*/ 1152482 h 1609381"/>
                    <a:gd name="connsiteX2572" fmla="*/ 1318824 w 1612281"/>
                    <a:gd name="connsiteY2572" fmla="*/ 1153331 h 1609381"/>
                    <a:gd name="connsiteX2573" fmla="*/ 1320522 w 1612281"/>
                    <a:gd name="connsiteY2573" fmla="*/ 1154179 h 1609381"/>
                    <a:gd name="connsiteX2574" fmla="*/ 1321371 w 1612281"/>
                    <a:gd name="connsiteY2574" fmla="*/ 1155027 h 1609381"/>
                    <a:gd name="connsiteX2575" fmla="*/ 1322220 w 1612281"/>
                    <a:gd name="connsiteY2575" fmla="*/ 1157599 h 1609381"/>
                    <a:gd name="connsiteX2576" fmla="*/ 1321371 w 1612281"/>
                    <a:gd name="connsiteY2576" fmla="*/ 1160993 h 1609381"/>
                    <a:gd name="connsiteX2577" fmla="*/ 1320522 w 1612281"/>
                    <a:gd name="connsiteY2577" fmla="*/ 1161867 h 1609381"/>
                    <a:gd name="connsiteX2578" fmla="*/ 1318824 w 1612281"/>
                    <a:gd name="connsiteY2578" fmla="*/ 1160993 h 1609381"/>
                    <a:gd name="connsiteX2579" fmla="*/ 1315401 w 1612281"/>
                    <a:gd name="connsiteY2579" fmla="*/ 1158447 h 1609381"/>
                    <a:gd name="connsiteX2580" fmla="*/ 1312854 w 1612281"/>
                    <a:gd name="connsiteY2580" fmla="*/ 1157599 h 1609381"/>
                    <a:gd name="connsiteX2581" fmla="*/ 1306009 w 1612281"/>
                    <a:gd name="connsiteY2581" fmla="*/ 1157599 h 1609381"/>
                    <a:gd name="connsiteX2582" fmla="*/ 1305160 w 1612281"/>
                    <a:gd name="connsiteY2582" fmla="*/ 1158447 h 1609381"/>
                    <a:gd name="connsiteX2583" fmla="*/ 1303463 w 1612281"/>
                    <a:gd name="connsiteY2583" fmla="*/ 1160993 h 1609381"/>
                    <a:gd name="connsiteX2584" fmla="*/ 1302614 w 1612281"/>
                    <a:gd name="connsiteY2584" fmla="*/ 1162716 h 1609381"/>
                    <a:gd name="connsiteX2585" fmla="*/ 1300040 w 1612281"/>
                    <a:gd name="connsiteY2585" fmla="*/ 1165261 h 1609381"/>
                    <a:gd name="connsiteX2586" fmla="*/ 1298342 w 1612281"/>
                    <a:gd name="connsiteY2586" fmla="*/ 1166109 h 1609381"/>
                    <a:gd name="connsiteX2587" fmla="*/ 1292373 w 1612281"/>
                    <a:gd name="connsiteY2587" fmla="*/ 1171226 h 1609381"/>
                    <a:gd name="connsiteX2588" fmla="*/ 1290675 w 1612281"/>
                    <a:gd name="connsiteY2588" fmla="*/ 1174646 h 1609381"/>
                    <a:gd name="connsiteX2589" fmla="*/ 1289826 w 1612281"/>
                    <a:gd name="connsiteY2589" fmla="*/ 1175494 h 1609381"/>
                    <a:gd name="connsiteX2590" fmla="*/ 1288101 w 1612281"/>
                    <a:gd name="connsiteY2590" fmla="*/ 1178066 h 1609381"/>
                    <a:gd name="connsiteX2591" fmla="*/ 1288101 w 1612281"/>
                    <a:gd name="connsiteY2591" fmla="*/ 1180611 h 1609381"/>
                    <a:gd name="connsiteX2592" fmla="*/ 1286403 w 1612281"/>
                    <a:gd name="connsiteY2592" fmla="*/ 1182308 h 1609381"/>
                    <a:gd name="connsiteX2593" fmla="*/ 1285554 w 1612281"/>
                    <a:gd name="connsiteY2593" fmla="*/ 1184879 h 1609381"/>
                    <a:gd name="connsiteX2594" fmla="*/ 1285554 w 1612281"/>
                    <a:gd name="connsiteY2594" fmla="*/ 1186576 h 1609381"/>
                    <a:gd name="connsiteX2595" fmla="*/ 1287252 w 1612281"/>
                    <a:gd name="connsiteY2595" fmla="*/ 1191693 h 1609381"/>
                    <a:gd name="connsiteX2596" fmla="*/ 1287252 w 1612281"/>
                    <a:gd name="connsiteY2596" fmla="*/ 1195113 h 1609381"/>
                    <a:gd name="connsiteX2597" fmla="*/ 1286403 w 1612281"/>
                    <a:gd name="connsiteY2597" fmla="*/ 1196810 h 1609381"/>
                    <a:gd name="connsiteX2598" fmla="*/ 1285554 w 1612281"/>
                    <a:gd name="connsiteY2598" fmla="*/ 1198506 h 1609381"/>
                    <a:gd name="connsiteX2599" fmla="*/ 1282981 w 1612281"/>
                    <a:gd name="connsiteY2599" fmla="*/ 1200230 h 1609381"/>
                    <a:gd name="connsiteX2600" fmla="*/ 1276162 w 1612281"/>
                    <a:gd name="connsiteY2600" fmla="*/ 1201926 h 1609381"/>
                    <a:gd name="connsiteX2601" fmla="*/ 1273615 w 1612281"/>
                    <a:gd name="connsiteY2601" fmla="*/ 1206195 h 1609381"/>
                    <a:gd name="connsiteX2602" fmla="*/ 1271891 w 1612281"/>
                    <a:gd name="connsiteY2602" fmla="*/ 1207891 h 1609381"/>
                    <a:gd name="connsiteX2603" fmla="*/ 1271042 w 1612281"/>
                    <a:gd name="connsiteY2603" fmla="*/ 1207891 h 1609381"/>
                    <a:gd name="connsiteX2604" fmla="*/ 1266770 w 1612281"/>
                    <a:gd name="connsiteY2604" fmla="*/ 1209588 h 1609381"/>
                    <a:gd name="connsiteX2605" fmla="*/ 1265072 w 1612281"/>
                    <a:gd name="connsiteY2605" fmla="*/ 1209588 h 1609381"/>
                    <a:gd name="connsiteX2606" fmla="*/ 1263374 w 1612281"/>
                    <a:gd name="connsiteY2606" fmla="*/ 1209588 h 1609381"/>
                    <a:gd name="connsiteX2607" fmla="*/ 1262525 w 1612281"/>
                    <a:gd name="connsiteY2607" fmla="*/ 1209588 h 1609381"/>
                    <a:gd name="connsiteX2608" fmla="*/ 1259103 w 1612281"/>
                    <a:gd name="connsiteY2608" fmla="*/ 1209588 h 1609381"/>
                    <a:gd name="connsiteX2609" fmla="*/ 1253982 w 1612281"/>
                    <a:gd name="connsiteY2609" fmla="*/ 1210437 h 1609381"/>
                    <a:gd name="connsiteX2610" fmla="*/ 1252284 w 1612281"/>
                    <a:gd name="connsiteY2610" fmla="*/ 1211285 h 1609381"/>
                    <a:gd name="connsiteX2611" fmla="*/ 1250586 w 1612281"/>
                    <a:gd name="connsiteY2611" fmla="*/ 1212160 h 1609381"/>
                    <a:gd name="connsiteX2612" fmla="*/ 1247164 w 1612281"/>
                    <a:gd name="connsiteY2612" fmla="*/ 1213857 h 1609381"/>
                    <a:gd name="connsiteX2613" fmla="*/ 1241195 w 1612281"/>
                    <a:gd name="connsiteY2613" fmla="*/ 1213857 h 1609381"/>
                    <a:gd name="connsiteX2614" fmla="*/ 1239497 w 1612281"/>
                    <a:gd name="connsiteY2614" fmla="*/ 1216402 h 1609381"/>
                    <a:gd name="connsiteX2615" fmla="*/ 1237772 w 1612281"/>
                    <a:gd name="connsiteY2615" fmla="*/ 1218125 h 1609381"/>
                    <a:gd name="connsiteX2616" fmla="*/ 1232652 w 1612281"/>
                    <a:gd name="connsiteY2616" fmla="*/ 1221518 h 1609381"/>
                    <a:gd name="connsiteX2617" fmla="*/ 1229256 w 1612281"/>
                    <a:gd name="connsiteY2617" fmla="*/ 1224938 h 1609381"/>
                    <a:gd name="connsiteX2618" fmla="*/ 1224135 w 1612281"/>
                    <a:gd name="connsiteY2618" fmla="*/ 1227483 h 1609381"/>
                    <a:gd name="connsiteX2619" fmla="*/ 1221562 w 1612281"/>
                    <a:gd name="connsiteY2619" fmla="*/ 1228358 h 1609381"/>
                    <a:gd name="connsiteX2620" fmla="*/ 1220713 w 1612281"/>
                    <a:gd name="connsiteY2620" fmla="*/ 1228358 h 1609381"/>
                    <a:gd name="connsiteX2621" fmla="*/ 1219864 w 1612281"/>
                    <a:gd name="connsiteY2621" fmla="*/ 1230055 h 1609381"/>
                    <a:gd name="connsiteX2622" fmla="*/ 1217317 w 1612281"/>
                    <a:gd name="connsiteY2622" fmla="*/ 1232600 h 1609381"/>
                    <a:gd name="connsiteX2623" fmla="*/ 1216441 w 1612281"/>
                    <a:gd name="connsiteY2623" fmla="*/ 1234323 h 1609381"/>
                    <a:gd name="connsiteX2624" fmla="*/ 1216441 w 1612281"/>
                    <a:gd name="connsiteY2624" fmla="*/ 1236869 h 1609381"/>
                    <a:gd name="connsiteX2625" fmla="*/ 1216441 w 1612281"/>
                    <a:gd name="connsiteY2625" fmla="*/ 1238565 h 1609381"/>
                    <a:gd name="connsiteX2626" fmla="*/ 1217317 w 1612281"/>
                    <a:gd name="connsiteY2626" fmla="*/ 1239440 h 1609381"/>
                    <a:gd name="connsiteX2627" fmla="*/ 1219015 w 1612281"/>
                    <a:gd name="connsiteY2627" fmla="*/ 1245405 h 1609381"/>
                    <a:gd name="connsiteX2628" fmla="*/ 1219015 w 1612281"/>
                    <a:gd name="connsiteY2628" fmla="*/ 1247102 h 1609381"/>
                    <a:gd name="connsiteX2629" fmla="*/ 1219015 w 1612281"/>
                    <a:gd name="connsiteY2629" fmla="*/ 1250522 h 1609381"/>
                    <a:gd name="connsiteX2630" fmla="*/ 1219015 w 1612281"/>
                    <a:gd name="connsiteY2630" fmla="*/ 1251370 h 1609381"/>
                    <a:gd name="connsiteX2631" fmla="*/ 1219015 w 1612281"/>
                    <a:gd name="connsiteY2631" fmla="*/ 1259032 h 1609381"/>
                    <a:gd name="connsiteX2632" fmla="*/ 1219864 w 1612281"/>
                    <a:gd name="connsiteY2632" fmla="*/ 1266720 h 1609381"/>
                    <a:gd name="connsiteX2633" fmla="*/ 1220713 w 1612281"/>
                    <a:gd name="connsiteY2633" fmla="*/ 1270114 h 1609381"/>
                    <a:gd name="connsiteX2634" fmla="*/ 1219864 w 1612281"/>
                    <a:gd name="connsiteY2634" fmla="*/ 1272686 h 1609381"/>
                    <a:gd name="connsiteX2635" fmla="*/ 1217317 w 1612281"/>
                    <a:gd name="connsiteY2635" fmla="*/ 1276927 h 1609381"/>
                    <a:gd name="connsiteX2636" fmla="*/ 1216441 w 1612281"/>
                    <a:gd name="connsiteY2636" fmla="*/ 1280347 h 1609381"/>
                    <a:gd name="connsiteX2637" fmla="*/ 1213894 w 1612281"/>
                    <a:gd name="connsiteY2637" fmla="*/ 1283767 h 1609381"/>
                    <a:gd name="connsiteX2638" fmla="*/ 1211347 w 1612281"/>
                    <a:gd name="connsiteY2638" fmla="*/ 1287161 h 1609381"/>
                    <a:gd name="connsiteX2639" fmla="*/ 1209623 w 1612281"/>
                    <a:gd name="connsiteY2639" fmla="*/ 1289732 h 1609381"/>
                    <a:gd name="connsiteX2640" fmla="*/ 1209623 w 1612281"/>
                    <a:gd name="connsiteY2640" fmla="*/ 1290581 h 1609381"/>
                    <a:gd name="connsiteX2641" fmla="*/ 1207925 w 1612281"/>
                    <a:gd name="connsiteY2641" fmla="*/ 1292278 h 1609381"/>
                    <a:gd name="connsiteX2642" fmla="*/ 1202804 w 1612281"/>
                    <a:gd name="connsiteY2642" fmla="*/ 1297394 h 1609381"/>
                    <a:gd name="connsiteX2643" fmla="*/ 1199382 w 1612281"/>
                    <a:gd name="connsiteY2643" fmla="*/ 1301663 h 1609381"/>
                    <a:gd name="connsiteX2644" fmla="*/ 1197684 w 1612281"/>
                    <a:gd name="connsiteY2644" fmla="*/ 1305056 h 1609381"/>
                    <a:gd name="connsiteX2645" fmla="*/ 1195986 w 1612281"/>
                    <a:gd name="connsiteY2645" fmla="*/ 1305931 h 1609381"/>
                    <a:gd name="connsiteX2646" fmla="*/ 1195137 w 1612281"/>
                    <a:gd name="connsiteY2646" fmla="*/ 1312744 h 1609381"/>
                    <a:gd name="connsiteX2647" fmla="*/ 1195137 w 1612281"/>
                    <a:gd name="connsiteY2647" fmla="*/ 1315290 h 1609381"/>
                    <a:gd name="connsiteX2648" fmla="*/ 1197684 w 1612281"/>
                    <a:gd name="connsiteY2648" fmla="*/ 1320406 h 1609381"/>
                    <a:gd name="connsiteX2649" fmla="*/ 1197684 w 1612281"/>
                    <a:gd name="connsiteY2649" fmla="*/ 1321255 h 1609381"/>
                    <a:gd name="connsiteX2650" fmla="*/ 1200257 w 1612281"/>
                    <a:gd name="connsiteY2650" fmla="*/ 1327220 h 1609381"/>
                    <a:gd name="connsiteX2651" fmla="*/ 1201106 w 1612281"/>
                    <a:gd name="connsiteY2651" fmla="*/ 1328943 h 1609381"/>
                    <a:gd name="connsiteX2652" fmla="*/ 1202804 w 1612281"/>
                    <a:gd name="connsiteY2652" fmla="*/ 1330640 h 1609381"/>
                    <a:gd name="connsiteX2653" fmla="*/ 1206227 w 1612281"/>
                    <a:gd name="connsiteY2653" fmla="*/ 1332337 h 1609381"/>
                    <a:gd name="connsiteX2654" fmla="*/ 1210472 w 1612281"/>
                    <a:gd name="connsiteY2654" fmla="*/ 1335756 h 1609381"/>
                    <a:gd name="connsiteX2655" fmla="*/ 1213045 w 1612281"/>
                    <a:gd name="connsiteY2655" fmla="*/ 1337453 h 1609381"/>
                    <a:gd name="connsiteX2656" fmla="*/ 1215592 w 1612281"/>
                    <a:gd name="connsiteY2656" fmla="*/ 1340873 h 1609381"/>
                    <a:gd name="connsiteX2657" fmla="*/ 1218166 w 1612281"/>
                    <a:gd name="connsiteY2657" fmla="*/ 1342570 h 1609381"/>
                    <a:gd name="connsiteX2658" fmla="*/ 1221562 w 1612281"/>
                    <a:gd name="connsiteY2658" fmla="*/ 1343418 h 1609381"/>
                    <a:gd name="connsiteX2659" fmla="*/ 1223286 w 1612281"/>
                    <a:gd name="connsiteY2659" fmla="*/ 1344267 h 1609381"/>
                    <a:gd name="connsiteX2660" fmla="*/ 1224135 w 1612281"/>
                    <a:gd name="connsiteY2660" fmla="*/ 1345990 h 1609381"/>
                    <a:gd name="connsiteX2661" fmla="*/ 1224135 w 1612281"/>
                    <a:gd name="connsiteY2661" fmla="*/ 1346838 h 1609381"/>
                    <a:gd name="connsiteX2662" fmla="*/ 1223286 w 1612281"/>
                    <a:gd name="connsiteY2662" fmla="*/ 1348535 h 1609381"/>
                    <a:gd name="connsiteX2663" fmla="*/ 1222437 w 1612281"/>
                    <a:gd name="connsiteY2663" fmla="*/ 1349383 h 1609381"/>
                    <a:gd name="connsiteX2664" fmla="*/ 1222437 w 1612281"/>
                    <a:gd name="connsiteY2664" fmla="*/ 1351955 h 1609381"/>
                    <a:gd name="connsiteX2665" fmla="*/ 1222437 w 1612281"/>
                    <a:gd name="connsiteY2665" fmla="*/ 1352803 h 1609381"/>
                    <a:gd name="connsiteX2666" fmla="*/ 1223286 w 1612281"/>
                    <a:gd name="connsiteY2666" fmla="*/ 1358768 h 1609381"/>
                    <a:gd name="connsiteX2667" fmla="*/ 1222437 w 1612281"/>
                    <a:gd name="connsiteY2667" fmla="*/ 1362188 h 1609381"/>
                    <a:gd name="connsiteX2668" fmla="*/ 1222437 w 1612281"/>
                    <a:gd name="connsiteY2668" fmla="*/ 1365582 h 1609381"/>
                    <a:gd name="connsiteX2669" fmla="*/ 1220713 w 1612281"/>
                    <a:gd name="connsiteY2669" fmla="*/ 1368154 h 1609381"/>
                    <a:gd name="connsiteX2670" fmla="*/ 1221562 w 1612281"/>
                    <a:gd name="connsiteY2670" fmla="*/ 1372422 h 1609381"/>
                    <a:gd name="connsiteX2671" fmla="*/ 1221562 w 1612281"/>
                    <a:gd name="connsiteY2671" fmla="*/ 1374119 h 1609381"/>
                    <a:gd name="connsiteX2672" fmla="*/ 1221562 w 1612281"/>
                    <a:gd name="connsiteY2672" fmla="*/ 1378387 h 1609381"/>
                    <a:gd name="connsiteX2673" fmla="*/ 1220713 w 1612281"/>
                    <a:gd name="connsiteY2673" fmla="*/ 1380084 h 1609381"/>
                    <a:gd name="connsiteX2674" fmla="*/ 1219015 w 1612281"/>
                    <a:gd name="connsiteY2674" fmla="*/ 1380932 h 1609381"/>
                    <a:gd name="connsiteX2675" fmla="*/ 1219015 w 1612281"/>
                    <a:gd name="connsiteY2675" fmla="*/ 1381780 h 1609381"/>
                    <a:gd name="connsiteX2676" fmla="*/ 1218166 w 1612281"/>
                    <a:gd name="connsiteY2676" fmla="*/ 1382629 h 1609381"/>
                    <a:gd name="connsiteX2677" fmla="*/ 1218166 w 1612281"/>
                    <a:gd name="connsiteY2677" fmla="*/ 1385200 h 1609381"/>
                    <a:gd name="connsiteX2678" fmla="*/ 1217317 w 1612281"/>
                    <a:gd name="connsiteY2678" fmla="*/ 1386897 h 1609381"/>
                    <a:gd name="connsiteX2679" fmla="*/ 1218166 w 1612281"/>
                    <a:gd name="connsiteY2679" fmla="*/ 1389469 h 1609381"/>
                    <a:gd name="connsiteX2680" fmla="*/ 1217317 w 1612281"/>
                    <a:gd name="connsiteY2680" fmla="*/ 1393711 h 1609381"/>
                    <a:gd name="connsiteX2681" fmla="*/ 1216441 w 1612281"/>
                    <a:gd name="connsiteY2681" fmla="*/ 1396282 h 1609381"/>
                    <a:gd name="connsiteX2682" fmla="*/ 1215592 w 1612281"/>
                    <a:gd name="connsiteY2682" fmla="*/ 1397979 h 1609381"/>
                    <a:gd name="connsiteX2683" fmla="*/ 1213894 w 1612281"/>
                    <a:gd name="connsiteY2683" fmla="*/ 1401399 h 1609381"/>
                    <a:gd name="connsiteX2684" fmla="*/ 1211347 w 1612281"/>
                    <a:gd name="connsiteY2684" fmla="*/ 1406516 h 1609381"/>
                    <a:gd name="connsiteX2685" fmla="*/ 1210472 w 1612281"/>
                    <a:gd name="connsiteY2685" fmla="*/ 1413329 h 1609381"/>
                    <a:gd name="connsiteX2686" fmla="*/ 1209623 w 1612281"/>
                    <a:gd name="connsiteY2686" fmla="*/ 1415874 h 1609381"/>
                    <a:gd name="connsiteX2687" fmla="*/ 1207925 w 1612281"/>
                    <a:gd name="connsiteY2687" fmla="*/ 1420143 h 1609381"/>
                    <a:gd name="connsiteX2688" fmla="*/ 1206227 w 1612281"/>
                    <a:gd name="connsiteY2688" fmla="*/ 1421839 h 1609381"/>
                    <a:gd name="connsiteX2689" fmla="*/ 1203653 w 1612281"/>
                    <a:gd name="connsiteY2689" fmla="*/ 1423563 h 1609381"/>
                    <a:gd name="connsiteX2690" fmla="*/ 1200257 w 1612281"/>
                    <a:gd name="connsiteY2690" fmla="*/ 1425259 h 1609381"/>
                    <a:gd name="connsiteX2691" fmla="*/ 1199382 w 1612281"/>
                    <a:gd name="connsiteY2691" fmla="*/ 1425259 h 1609381"/>
                    <a:gd name="connsiteX2692" fmla="*/ 1195986 w 1612281"/>
                    <a:gd name="connsiteY2692" fmla="*/ 1430376 h 1609381"/>
                    <a:gd name="connsiteX2693" fmla="*/ 1195137 w 1612281"/>
                    <a:gd name="connsiteY2693" fmla="*/ 1432921 h 1609381"/>
                    <a:gd name="connsiteX2694" fmla="*/ 1194261 w 1612281"/>
                    <a:gd name="connsiteY2694" fmla="*/ 1434644 h 1609381"/>
                    <a:gd name="connsiteX2695" fmla="*/ 1193412 w 1612281"/>
                    <a:gd name="connsiteY2695" fmla="*/ 1442306 h 1609381"/>
                    <a:gd name="connsiteX2696" fmla="*/ 1193412 w 1612281"/>
                    <a:gd name="connsiteY2696" fmla="*/ 1444003 h 1609381"/>
                    <a:gd name="connsiteX2697" fmla="*/ 1191714 w 1612281"/>
                    <a:gd name="connsiteY2697" fmla="*/ 1446575 h 1609381"/>
                    <a:gd name="connsiteX2698" fmla="*/ 1186594 w 1612281"/>
                    <a:gd name="connsiteY2698" fmla="*/ 1450843 h 1609381"/>
                    <a:gd name="connsiteX2699" fmla="*/ 1185745 w 1612281"/>
                    <a:gd name="connsiteY2699" fmla="*/ 1453388 h 1609381"/>
                    <a:gd name="connsiteX2700" fmla="*/ 1184047 w 1612281"/>
                    <a:gd name="connsiteY2700" fmla="*/ 1455085 h 1609381"/>
                    <a:gd name="connsiteX2701" fmla="*/ 1183171 w 1612281"/>
                    <a:gd name="connsiteY2701" fmla="*/ 1458505 h 1609381"/>
                    <a:gd name="connsiteX2702" fmla="*/ 1181473 w 1612281"/>
                    <a:gd name="connsiteY2702" fmla="*/ 1461050 h 1609381"/>
                    <a:gd name="connsiteX2703" fmla="*/ 1175504 w 1612281"/>
                    <a:gd name="connsiteY2703" fmla="*/ 1469587 h 1609381"/>
                    <a:gd name="connsiteX2704" fmla="*/ 1172082 w 1612281"/>
                    <a:gd name="connsiteY2704" fmla="*/ 1474703 h 1609381"/>
                    <a:gd name="connsiteX2705" fmla="*/ 1169535 w 1612281"/>
                    <a:gd name="connsiteY2705" fmla="*/ 1478097 h 1609381"/>
                    <a:gd name="connsiteX2706" fmla="*/ 1168686 w 1612281"/>
                    <a:gd name="connsiteY2706" fmla="*/ 1479820 h 1609381"/>
                    <a:gd name="connsiteX2707" fmla="*/ 1166112 w 1612281"/>
                    <a:gd name="connsiteY2707" fmla="*/ 1480668 h 1609381"/>
                    <a:gd name="connsiteX2708" fmla="*/ 1162716 w 1612281"/>
                    <a:gd name="connsiteY2708" fmla="*/ 1480668 h 1609381"/>
                    <a:gd name="connsiteX2709" fmla="*/ 1157596 w 1612281"/>
                    <a:gd name="connsiteY2709" fmla="*/ 1482365 h 1609381"/>
                    <a:gd name="connsiteX2710" fmla="*/ 1151626 w 1612281"/>
                    <a:gd name="connsiteY2710" fmla="*/ 1487482 h 1609381"/>
                    <a:gd name="connsiteX2711" fmla="*/ 1149902 w 1612281"/>
                    <a:gd name="connsiteY2711" fmla="*/ 1488330 h 1609381"/>
                    <a:gd name="connsiteX2712" fmla="*/ 1148204 w 1612281"/>
                    <a:gd name="connsiteY2712" fmla="*/ 1490902 h 1609381"/>
                    <a:gd name="connsiteX2713" fmla="*/ 1146506 w 1612281"/>
                    <a:gd name="connsiteY2713" fmla="*/ 1492599 h 1609381"/>
                    <a:gd name="connsiteX2714" fmla="*/ 1144808 w 1612281"/>
                    <a:gd name="connsiteY2714" fmla="*/ 1496019 h 1609381"/>
                    <a:gd name="connsiteX2715" fmla="*/ 1143932 w 1612281"/>
                    <a:gd name="connsiteY2715" fmla="*/ 1498564 h 1609381"/>
                    <a:gd name="connsiteX2716" fmla="*/ 1137114 w 1612281"/>
                    <a:gd name="connsiteY2716" fmla="*/ 1504529 h 1609381"/>
                    <a:gd name="connsiteX2717" fmla="*/ 1136265 w 1612281"/>
                    <a:gd name="connsiteY2717" fmla="*/ 1507100 h 1609381"/>
                    <a:gd name="connsiteX2718" fmla="*/ 1136265 w 1612281"/>
                    <a:gd name="connsiteY2718" fmla="*/ 1508797 h 1609381"/>
                    <a:gd name="connsiteX2719" fmla="*/ 1135416 w 1612281"/>
                    <a:gd name="connsiteY2719" fmla="*/ 1511369 h 1609381"/>
                    <a:gd name="connsiteX2720" fmla="*/ 1133718 w 1612281"/>
                    <a:gd name="connsiteY2720" fmla="*/ 1514762 h 1609381"/>
                    <a:gd name="connsiteX2721" fmla="*/ 1130295 w 1612281"/>
                    <a:gd name="connsiteY2721" fmla="*/ 1519879 h 1609381"/>
                    <a:gd name="connsiteX2722" fmla="*/ 1129446 w 1612281"/>
                    <a:gd name="connsiteY2722" fmla="*/ 1520727 h 1609381"/>
                    <a:gd name="connsiteX2723" fmla="*/ 1129446 w 1612281"/>
                    <a:gd name="connsiteY2723" fmla="*/ 1522424 h 1609381"/>
                    <a:gd name="connsiteX2724" fmla="*/ 1129446 w 1612281"/>
                    <a:gd name="connsiteY2724" fmla="*/ 1523299 h 1609381"/>
                    <a:gd name="connsiteX2725" fmla="*/ 1125175 w 1612281"/>
                    <a:gd name="connsiteY2725" fmla="*/ 1526692 h 1609381"/>
                    <a:gd name="connsiteX2726" fmla="*/ 1121752 w 1612281"/>
                    <a:gd name="connsiteY2726" fmla="*/ 1530961 h 1609381"/>
                    <a:gd name="connsiteX2727" fmla="*/ 1118357 w 1612281"/>
                    <a:gd name="connsiteY2727" fmla="*/ 1530961 h 1609381"/>
                    <a:gd name="connsiteX2728" fmla="*/ 1117508 w 1612281"/>
                    <a:gd name="connsiteY2728" fmla="*/ 1536078 h 1609381"/>
                    <a:gd name="connsiteX2729" fmla="*/ 1114934 w 1612281"/>
                    <a:gd name="connsiteY2729" fmla="*/ 1536926 h 1609381"/>
                    <a:gd name="connsiteX2730" fmla="*/ 1113236 w 1612281"/>
                    <a:gd name="connsiteY2730" fmla="*/ 1538623 h 1609381"/>
                    <a:gd name="connsiteX2731" fmla="*/ 1111538 w 1612281"/>
                    <a:gd name="connsiteY2731" fmla="*/ 1540346 h 1609381"/>
                    <a:gd name="connsiteX2732" fmla="*/ 1111538 w 1612281"/>
                    <a:gd name="connsiteY2732" fmla="*/ 1541194 h 1609381"/>
                    <a:gd name="connsiteX2733" fmla="*/ 1110663 w 1612281"/>
                    <a:gd name="connsiteY2733" fmla="*/ 1544588 h 1609381"/>
                    <a:gd name="connsiteX2734" fmla="*/ 1110663 w 1612281"/>
                    <a:gd name="connsiteY2734" fmla="*/ 1545463 h 1609381"/>
                    <a:gd name="connsiteX2735" fmla="*/ 1110663 w 1612281"/>
                    <a:gd name="connsiteY2735" fmla="*/ 1548856 h 1609381"/>
                    <a:gd name="connsiteX2736" fmla="*/ 1110663 w 1612281"/>
                    <a:gd name="connsiteY2736" fmla="*/ 1549704 h 1609381"/>
                    <a:gd name="connsiteX2737" fmla="*/ 1109814 w 1612281"/>
                    <a:gd name="connsiteY2737" fmla="*/ 1553124 h 1609381"/>
                    <a:gd name="connsiteX2738" fmla="*/ 1106418 w 1612281"/>
                    <a:gd name="connsiteY2738" fmla="*/ 1556544 h 1609381"/>
                    <a:gd name="connsiteX2739" fmla="*/ 1104693 w 1612281"/>
                    <a:gd name="connsiteY2739" fmla="*/ 1562510 h 1609381"/>
                    <a:gd name="connsiteX2740" fmla="*/ 1104693 w 1612281"/>
                    <a:gd name="connsiteY2740" fmla="*/ 1564206 h 1609381"/>
                    <a:gd name="connsiteX2741" fmla="*/ 1104693 w 1612281"/>
                    <a:gd name="connsiteY2741" fmla="*/ 1565903 h 1609381"/>
                    <a:gd name="connsiteX2742" fmla="*/ 1103844 w 1612281"/>
                    <a:gd name="connsiteY2742" fmla="*/ 1565903 h 1609381"/>
                    <a:gd name="connsiteX2743" fmla="*/ 1103844 w 1612281"/>
                    <a:gd name="connsiteY2743" fmla="*/ 1566751 h 1609381"/>
                    <a:gd name="connsiteX2744" fmla="*/ 1105542 w 1612281"/>
                    <a:gd name="connsiteY2744" fmla="*/ 1569323 h 1609381"/>
                    <a:gd name="connsiteX2745" fmla="*/ 1106418 w 1612281"/>
                    <a:gd name="connsiteY2745" fmla="*/ 1571868 h 1609381"/>
                    <a:gd name="connsiteX2746" fmla="*/ 1104693 w 1612281"/>
                    <a:gd name="connsiteY2746" fmla="*/ 1573591 h 1609381"/>
                    <a:gd name="connsiteX2747" fmla="*/ 1103844 w 1612281"/>
                    <a:gd name="connsiteY2747" fmla="*/ 1575288 h 1609381"/>
                    <a:gd name="connsiteX2748" fmla="*/ 1103844 w 1612281"/>
                    <a:gd name="connsiteY2748" fmla="*/ 1577833 h 1609381"/>
                    <a:gd name="connsiteX2749" fmla="*/ 1102995 w 1612281"/>
                    <a:gd name="connsiteY2749" fmla="*/ 1579556 h 1609381"/>
                    <a:gd name="connsiteX2750" fmla="*/ 1102146 w 1612281"/>
                    <a:gd name="connsiteY2750" fmla="*/ 1581253 h 1609381"/>
                    <a:gd name="connsiteX2751" fmla="*/ 1100448 w 1612281"/>
                    <a:gd name="connsiteY2751" fmla="*/ 1582102 h 1609381"/>
                    <a:gd name="connsiteX2752" fmla="*/ 1100448 w 1612281"/>
                    <a:gd name="connsiteY2752" fmla="*/ 1585522 h 1609381"/>
                    <a:gd name="connsiteX2753" fmla="*/ 1098724 w 1612281"/>
                    <a:gd name="connsiteY2753" fmla="*/ 1588067 h 1609381"/>
                    <a:gd name="connsiteX2754" fmla="*/ 1098724 w 1612281"/>
                    <a:gd name="connsiteY2754" fmla="*/ 1590638 h 1609381"/>
                    <a:gd name="connsiteX2755" fmla="*/ 1097875 w 1612281"/>
                    <a:gd name="connsiteY2755" fmla="*/ 1591487 h 1609381"/>
                    <a:gd name="connsiteX2756" fmla="*/ 1097875 w 1612281"/>
                    <a:gd name="connsiteY2756" fmla="*/ 1593183 h 1609381"/>
                    <a:gd name="connsiteX2757" fmla="*/ 1092754 w 1612281"/>
                    <a:gd name="connsiteY2757" fmla="*/ 1599148 h 1609381"/>
                    <a:gd name="connsiteX2758" fmla="*/ 1091905 w 1612281"/>
                    <a:gd name="connsiteY2758" fmla="*/ 1603417 h 1609381"/>
                    <a:gd name="connsiteX2759" fmla="*/ 1091056 w 1612281"/>
                    <a:gd name="connsiteY2759" fmla="*/ 1605988 h 1609381"/>
                    <a:gd name="connsiteX2760" fmla="*/ 1090207 w 1612281"/>
                    <a:gd name="connsiteY2760" fmla="*/ 1608534 h 1609381"/>
                    <a:gd name="connsiteX2761" fmla="*/ 1089358 w 1612281"/>
                    <a:gd name="connsiteY2761" fmla="*/ 1609382 h 1609381"/>
                    <a:gd name="connsiteX2762" fmla="*/ 1011729 w 1612281"/>
                    <a:gd name="connsiteY2762" fmla="*/ 1604265 h 1609381"/>
                    <a:gd name="connsiteX2763" fmla="*/ 984429 w 1612281"/>
                    <a:gd name="connsiteY2763" fmla="*/ 1602568 h 1609381"/>
                    <a:gd name="connsiteX2764" fmla="*/ 953706 w 1612281"/>
                    <a:gd name="connsiteY2764" fmla="*/ 1600872 h 1609381"/>
                    <a:gd name="connsiteX2765" fmla="*/ 934099 w 1612281"/>
                    <a:gd name="connsiteY2765" fmla="*/ 1599148 h 1609381"/>
                    <a:gd name="connsiteX2766" fmla="*/ 834290 w 1612281"/>
                    <a:gd name="connsiteY2766" fmla="*/ 1592335 h 1609381"/>
                    <a:gd name="connsiteX2767" fmla="*/ 788206 w 1612281"/>
                    <a:gd name="connsiteY2767" fmla="*/ 1588915 h 1609381"/>
                    <a:gd name="connsiteX2768" fmla="*/ 781388 w 1612281"/>
                    <a:gd name="connsiteY2768" fmla="*/ 1588915 h 1609381"/>
                    <a:gd name="connsiteX2769" fmla="*/ 724240 w 1612281"/>
                    <a:gd name="connsiteY2769" fmla="*/ 1584673 h 1609381"/>
                    <a:gd name="connsiteX2770" fmla="*/ 667093 w 1612281"/>
                    <a:gd name="connsiteY2770" fmla="*/ 1580405 h 1609381"/>
                    <a:gd name="connsiteX2771" fmla="*/ 601402 w 1612281"/>
                    <a:gd name="connsiteY2771" fmla="*/ 1575288 h 1609381"/>
                    <a:gd name="connsiteX2772" fmla="*/ 538285 w 1612281"/>
                    <a:gd name="connsiteY2772" fmla="*/ 1570171 h 1609381"/>
                    <a:gd name="connsiteX2773" fmla="*/ 522924 w 1612281"/>
                    <a:gd name="connsiteY2773" fmla="*/ 1569323 h 1609381"/>
                    <a:gd name="connsiteX2774" fmla="*/ 489654 w 1612281"/>
                    <a:gd name="connsiteY2774" fmla="*/ 1565903 h 1609381"/>
                    <a:gd name="connsiteX2775" fmla="*/ 389845 w 1612281"/>
                    <a:gd name="connsiteY2775" fmla="*/ 1558241 h 1609381"/>
                    <a:gd name="connsiteX2776" fmla="*/ 343787 w 1612281"/>
                    <a:gd name="connsiteY2776" fmla="*/ 1553973 h 1609381"/>
                    <a:gd name="connsiteX2777" fmla="*/ 329275 w 1612281"/>
                    <a:gd name="connsiteY2777" fmla="*/ 1553124 h 1609381"/>
                    <a:gd name="connsiteX2778" fmla="*/ 279795 w 1612281"/>
                    <a:gd name="connsiteY2778" fmla="*/ 1548856 h 1609381"/>
                    <a:gd name="connsiteX2779" fmla="*/ 276372 w 1612281"/>
                    <a:gd name="connsiteY2779" fmla="*/ 1549704 h 1609381"/>
                    <a:gd name="connsiteX2780" fmla="*/ 274674 w 1612281"/>
                    <a:gd name="connsiteY2780" fmla="*/ 1549704 h 1609381"/>
                    <a:gd name="connsiteX2781" fmla="*/ 273825 w 1612281"/>
                    <a:gd name="connsiteY2781" fmla="*/ 1549704 h 1609381"/>
                    <a:gd name="connsiteX2782" fmla="*/ 273825 w 1612281"/>
                    <a:gd name="connsiteY2782" fmla="*/ 1550579 h 1609381"/>
                    <a:gd name="connsiteX2783" fmla="*/ 271278 w 1612281"/>
                    <a:gd name="connsiteY2783" fmla="*/ 1552276 h 1609381"/>
                    <a:gd name="connsiteX2784" fmla="*/ 268705 w 1612281"/>
                    <a:gd name="connsiteY2784" fmla="*/ 1553124 h 1609381"/>
                    <a:gd name="connsiteX2785" fmla="*/ 267856 w 1612281"/>
                    <a:gd name="connsiteY2785" fmla="*/ 1553124 h 1609381"/>
                    <a:gd name="connsiteX2786" fmla="*/ 267007 w 1612281"/>
                    <a:gd name="connsiteY2786" fmla="*/ 1551428 h 1609381"/>
                    <a:gd name="connsiteX2787" fmla="*/ 267007 w 1612281"/>
                    <a:gd name="connsiteY2787" fmla="*/ 1549704 h 1609381"/>
                    <a:gd name="connsiteX2788" fmla="*/ 266158 w 1612281"/>
                    <a:gd name="connsiteY2788" fmla="*/ 1548008 h 1609381"/>
                    <a:gd name="connsiteX2789" fmla="*/ 266158 w 1612281"/>
                    <a:gd name="connsiteY2789" fmla="*/ 1543739 h 1609381"/>
                    <a:gd name="connsiteX2790" fmla="*/ 266158 w 1612281"/>
                    <a:gd name="connsiteY2790" fmla="*/ 1542043 h 1609381"/>
                    <a:gd name="connsiteX2791" fmla="*/ 265309 w 1612281"/>
                    <a:gd name="connsiteY2791" fmla="*/ 1542043 h 1609381"/>
                    <a:gd name="connsiteX2792" fmla="*/ 262735 w 1612281"/>
                    <a:gd name="connsiteY2792" fmla="*/ 1535229 h 1609381"/>
                    <a:gd name="connsiteX2793" fmla="*/ 261037 w 1612281"/>
                    <a:gd name="connsiteY2793" fmla="*/ 1532658 h 1609381"/>
                    <a:gd name="connsiteX2794" fmla="*/ 257615 w 1612281"/>
                    <a:gd name="connsiteY2794" fmla="*/ 1531809 h 1609381"/>
                    <a:gd name="connsiteX2795" fmla="*/ 255917 w 1612281"/>
                    <a:gd name="connsiteY2795" fmla="*/ 1530961 h 1609381"/>
                    <a:gd name="connsiteX2796" fmla="*/ 254219 w 1612281"/>
                    <a:gd name="connsiteY2796" fmla="*/ 1531809 h 1609381"/>
                    <a:gd name="connsiteX2797" fmla="*/ 253343 w 1612281"/>
                    <a:gd name="connsiteY2797" fmla="*/ 1531809 h 1609381"/>
                    <a:gd name="connsiteX2798" fmla="*/ 245676 w 1612281"/>
                    <a:gd name="connsiteY2798" fmla="*/ 1530961 h 1609381"/>
                    <a:gd name="connsiteX2799" fmla="*/ 243978 w 1612281"/>
                    <a:gd name="connsiteY2799" fmla="*/ 1530112 h 1609381"/>
                    <a:gd name="connsiteX2800" fmla="*/ 238858 w 1612281"/>
                    <a:gd name="connsiteY2800" fmla="*/ 1530961 h 1609381"/>
                    <a:gd name="connsiteX2801" fmla="*/ 237133 w 1612281"/>
                    <a:gd name="connsiteY2801" fmla="*/ 1530112 h 1609381"/>
                    <a:gd name="connsiteX2802" fmla="*/ 235435 w 1612281"/>
                    <a:gd name="connsiteY2802" fmla="*/ 1529264 h 1609381"/>
                    <a:gd name="connsiteX2803" fmla="*/ 233737 w 1612281"/>
                    <a:gd name="connsiteY2803" fmla="*/ 1528416 h 1609381"/>
                    <a:gd name="connsiteX2804" fmla="*/ 232888 w 1612281"/>
                    <a:gd name="connsiteY2804" fmla="*/ 1526692 h 1609381"/>
                    <a:gd name="connsiteX2805" fmla="*/ 231164 w 1612281"/>
                    <a:gd name="connsiteY2805" fmla="*/ 1524996 h 1609381"/>
                    <a:gd name="connsiteX2806" fmla="*/ 230315 w 1612281"/>
                    <a:gd name="connsiteY2806" fmla="*/ 1524147 h 1609381"/>
                    <a:gd name="connsiteX2807" fmla="*/ 230315 w 1612281"/>
                    <a:gd name="connsiteY2807" fmla="*/ 1523299 h 1609381"/>
                    <a:gd name="connsiteX2808" fmla="*/ 231164 w 1612281"/>
                    <a:gd name="connsiteY2808" fmla="*/ 1521576 h 1609381"/>
                    <a:gd name="connsiteX2809" fmla="*/ 230315 w 1612281"/>
                    <a:gd name="connsiteY2809" fmla="*/ 1519031 h 1609381"/>
                    <a:gd name="connsiteX2810" fmla="*/ 232888 w 1612281"/>
                    <a:gd name="connsiteY2810" fmla="*/ 1515611 h 1609381"/>
                    <a:gd name="connsiteX2811" fmla="*/ 232888 w 1612281"/>
                    <a:gd name="connsiteY2811" fmla="*/ 1513914 h 1609381"/>
                    <a:gd name="connsiteX2812" fmla="*/ 232039 w 1612281"/>
                    <a:gd name="connsiteY2812" fmla="*/ 1512217 h 1609381"/>
                    <a:gd name="connsiteX2813" fmla="*/ 230315 w 1612281"/>
                    <a:gd name="connsiteY2813" fmla="*/ 1511369 h 1609381"/>
                    <a:gd name="connsiteX2814" fmla="*/ 230315 w 1612281"/>
                    <a:gd name="connsiteY2814" fmla="*/ 1508797 h 1609381"/>
                    <a:gd name="connsiteX2815" fmla="*/ 228617 w 1612281"/>
                    <a:gd name="connsiteY2815" fmla="*/ 1507949 h 1609381"/>
                    <a:gd name="connsiteX2816" fmla="*/ 226919 w 1612281"/>
                    <a:gd name="connsiteY2816" fmla="*/ 1505377 h 1609381"/>
                    <a:gd name="connsiteX2817" fmla="*/ 226043 w 1612281"/>
                    <a:gd name="connsiteY2817" fmla="*/ 1502832 h 1609381"/>
                    <a:gd name="connsiteX2818" fmla="*/ 220949 w 1612281"/>
                    <a:gd name="connsiteY2818" fmla="*/ 1500260 h 1609381"/>
                    <a:gd name="connsiteX2819" fmla="*/ 214104 w 1612281"/>
                    <a:gd name="connsiteY2819" fmla="*/ 1491750 h 1609381"/>
                    <a:gd name="connsiteX2820" fmla="*/ 213255 w 1612281"/>
                    <a:gd name="connsiteY2820" fmla="*/ 1490902 h 1609381"/>
                    <a:gd name="connsiteX2821" fmla="*/ 211557 w 1612281"/>
                    <a:gd name="connsiteY2821" fmla="*/ 1490054 h 1609381"/>
                    <a:gd name="connsiteX2822" fmla="*/ 208984 w 1612281"/>
                    <a:gd name="connsiteY2822" fmla="*/ 1489205 h 1609381"/>
                    <a:gd name="connsiteX2823" fmla="*/ 207286 w 1612281"/>
                    <a:gd name="connsiteY2823" fmla="*/ 1488330 h 1609381"/>
                    <a:gd name="connsiteX2824" fmla="*/ 206437 w 1612281"/>
                    <a:gd name="connsiteY2824" fmla="*/ 1489205 h 1609381"/>
                    <a:gd name="connsiteX2825" fmla="*/ 202165 w 1612281"/>
                    <a:gd name="connsiteY2825" fmla="*/ 1490054 h 1609381"/>
                    <a:gd name="connsiteX2826" fmla="*/ 200467 w 1612281"/>
                    <a:gd name="connsiteY2826" fmla="*/ 1490054 h 1609381"/>
                    <a:gd name="connsiteX2827" fmla="*/ 199618 w 1612281"/>
                    <a:gd name="connsiteY2827" fmla="*/ 1489205 h 1609381"/>
                    <a:gd name="connsiteX2828" fmla="*/ 198769 w 1612281"/>
                    <a:gd name="connsiteY2828" fmla="*/ 1486634 h 1609381"/>
                    <a:gd name="connsiteX2829" fmla="*/ 194498 w 1612281"/>
                    <a:gd name="connsiteY2829" fmla="*/ 1485785 h 1609381"/>
                    <a:gd name="connsiteX2830" fmla="*/ 190226 w 1612281"/>
                    <a:gd name="connsiteY2830" fmla="*/ 1485785 h 1609381"/>
                    <a:gd name="connsiteX2831" fmla="*/ 187679 w 1612281"/>
                    <a:gd name="connsiteY2831" fmla="*/ 1483214 h 1609381"/>
                    <a:gd name="connsiteX2832" fmla="*/ 185955 w 1612281"/>
                    <a:gd name="connsiteY2832" fmla="*/ 1482365 h 1609381"/>
                    <a:gd name="connsiteX2833" fmla="*/ 185106 w 1612281"/>
                    <a:gd name="connsiteY2833" fmla="*/ 1481517 h 1609381"/>
                    <a:gd name="connsiteX2834" fmla="*/ 185955 w 1612281"/>
                    <a:gd name="connsiteY2834" fmla="*/ 1478097 h 1609381"/>
                    <a:gd name="connsiteX2835" fmla="*/ 185955 w 1612281"/>
                    <a:gd name="connsiteY2835" fmla="*/ 1474703 h 1609381"/>
                    <a:gd name="connsiteX2836" fmla="*/ 184257 w 1612281"/>
                    <a:gd name="connsiteY2836" fmla="*/ 1473007 h 1609381"/>
                    <a:gd name="connsiteX2837" fmla="*/ 181710 w 1612281"/>
                    <a:gd name="connsiteY2837" fmla="*/ 1473007 h 1609381"/>
                    <a:gd name="connsiteX2838" fmla="*/ 179986 w 1612281"/>
                    <a:gd name="connsiteY2838" fmla="*/ 1473007 h 1609381"/>
                    <a:gd name="connsiteX2839" fmla="*/ 177439 w 1612281"/>
                    <a:gd name="connsiteY2839" fmla="*/ 1471283 h 1609381"/>
                    <a:gd name="connsiteX2840" fmla="*/ 171469 w 1612281"/>
                    <a:gd name="connsiteY2840" fmla="*/ 1467890 h 1609381"/>
                    <a:gd name="connsiteX2841" fmla="*/ 167198 w 1612281"/>
                    <a:gd name="connsiteY2841" fmla="*/ 1469587 h 1609381"/>
                    <a:gd name="connsiteX2842" fmla="*/ 163775 w 1612281"/>
                    <a:gd name="connsiteY2842" fmla="*/ 1469587 h 1609381"/>
                    <a:gd name="connsiteX2843" fmla="*/ 162926 w 1612281"/>
                    <a:gd name="connsiteY2843" fmla="*/ 1467042 h 1609381"/>
                    <a:gd name="connsiteX2844" fmla="*/ 163775 w 1612281"/>
                    <a:gd name="connsiteY2844" fmla="*/ 1462773 h 1609381"/>
                    <a:gd name="connsiteX2845" fmla="*/ 162077 w 1612281"/>
                    <a:gd name="connsiteY2845" fmla="*/ 1457656 h 1609381"/>
                    <a:gd name="connsiteX2846" fmla="*/ 160379 w 1612281"/>
                    <a:gd name="connsiteY2846" fmla="*/ 1455085 h 1609381"/>
                    <a:gd name="connsiteX2847" fmla="*/ 159530 w 1612281"/>
                    <a:gd name="connsiteY2847" fmla="*/ 1454236 h 1609381"/>
                    <a:gd name="connsiteX2848" fmla="*/ 160379 w 1612281"/>
                    <a:gd name="connsiteY2848" fmla="*/ 1448271 h 1609381"/>
                    <a:gd name="connsiteX2849" fmla="*/ 158655 w 1612281"/>
                    <a:gd name="connsiteY2849" fmla="*/ 1447423 h 1609381"/>
                    <a:gd name="connsiteX2850" fmla="*/ 156957 w 1612281"/>
                    <a:gd name="connsiteY2850" fmla="*/ 1446575 h 1609381"/>
                    <a:gd name="connsiteX2851" fmla="*/ 156957 w 1612281"/>
                    <a:gd name="connsiteY2851" fmla="*/ 1445726 h 1609381"/>
                    <a:gd name="connsiteX2852" fmla="*/ 156108 w 1612281"/>
                    <a:gd name="connsiteY2852" fmla="*/ 1443155 h 1609381"/>
                    <a:gd name="connsiteX2853" fmla="*/ 157806 w 1612281"/>
                    <a:gd name="connsiteY2853" fmla="*/ 1441458 h 1609381"/>
                    <a:gd name="connsiteX2854" fmla="*/ 158655 w 1612281"/>
                    <a:gd name="connsiteY2854" fmla="*/ 1438886 h 1609381"/>
                    <a:gd name="connsiteX2855" fmla="*/ 157806 w 1612281"/>
                    <a:gd name="connsiteY2855" fmla="*/ 1438038 h 1609381"/>
                    <a:gd name="connsiteX2856" fmla="*/ 155259 w 1612281"/>
                    <a:gd name="connsiteY2856" fmla="*/ 1436341 h 1609381"/>
                    <a:gd name="connsiteX2857" fmla="*/ 155259 w 1612281"/>
                    <a:gd name="connsiteY2857" fmla="*/ 1435493 h 1609381"/>
                    <a:gd name="connsiteX2858" fmla="*/ 156108 w 1612281"/>
                    <a:gd name="connsiteY2858" fmla="*/ 1433796 h 1609381"/>
                    <a:gd name="connsiteX2859" fmla="*/ 156108 w 1612281"/>
                    <a:gd name="connsiteY2859" fmla="*/ 1432073 h 1609381"/>
                    <a:gd name="connsiteX2860" fmla="*/ 152685 w 1612281"/>
                    <a:gd name="connsiteY2860" fmla="*/ 1427804 h 1609381"/>
                    <a:gd name="connsiteX2861" fmla="*/ 151836 w 1612281"/>
                    <a:gd name="connsiteY2861" fmla="*/ 1425259 h 1609381"/>
                    <a:gd name="connsiteX2862" fmla="*/ 151836 w 1612281"/>
                    <a:gd name="connsiteY2862" fmla="*/ 1424411 h 1609381"/>
                    <a:gd name="connsiteX2863" fmla="*/ 154410 w 1612281"/>
                    <a:gd name="connsiteY2863" fmla="*/ 1420143 h 1609381"/>
                    <a:gd name="connsiteX2864" fmla="*/ 154410 w 1612281"/>
                    <a:gd name="connsiteY2864" fmla="*/ 1419294 h 1609381"/>
                    <a:gd name="connsiteX2865" fmla="*/ 154410 w 1612281"/>
                    <a:gd name="connsiteY2865" fmla="*/ 1418446 h 1609381"/>
                    <a:gd name="connsiteX2866" fmla="*/ 152685 w 1612281"/>
                    <a:gd name="connsiteY2866" fmla="*/ 1415026 h 1609381"/>
                    <a:gd name="connsiteX2867" fmla="*/ 152685 w 1612281"/>
                    <a:gd name="connsiteY2867" fmla="*/ 1413329 h 1609381"/>
                    <a:gd name="connsiteX2868" fmla="*/ 152685 w 1612281"/>
                    <a:gd name="connsiteY2868" fmla="*/ 1412481 h 1609381"/>
                    <a:gd name="connsiteX2869" fmla="*/ 154410 w 1612281"/>
                    <a:gd name="connsiteY2869" fmla="*/ 1409909 h 1609381"/>
                    <a:gd name="connsiteX2870" fmla="*/ 155259 w 1612281"/>
                    <a:gd name="connsiteY2870" fmla="*/ 1405641 h 1609381"/>
                    <a:gd name="connsiteX2871" fmla="*/ 156957 w 1612281"/>
                    <a:gd name="connsiteY2871" fmla="*/ 1401399 h 1609381"/>
                    <a:gd name="connsiteX2872" fmla="*/ 156957 w 1612281"/>
                    <a:gd name="connsiteY2872" fmla="*/ 1400551 h 1609381"/>
                    <a:gd name="connsiteX2873" fmla="*/ 156957 w 1612281"/>
                    <a:gd name="connsiteY2873" fmla="*/ 1398827 h 1609381"/>
                    <a:gd name="connsiteX2874" fmla="*/ 154410 w 1612281"/>
                    <a:gd name="connsiteY2874" fmla="*/ 1394586 h 1609381"/>
                    <a:gd name="connsiteX2875" fmla="*/ 152685 w 1612281"/>
                    <a:gd name="connsiteY2875" fmla="*/ 1393711 h 1609381"/>
                    <a:gd name="connsiteX2876" fmla="*/ 149289 w 1612281"/>
                    <a:gd name="connsiteY2876" fmla="*/ 1392862 h 1609381"/>
                    <a:gd name="connsiteX2877" fmla="*/ 148414 w 1612281"/>
                    <a:gd name="connsiteY2877" fmla="*/ 1392014 h 1609381"/>
                    <a:gd name="connsiteX2878" fmla="*/ 147565 w 1612281"/>
                    <a:gd name="connsiteY2878" fmla="*/ 1390317 h 1609381"/>
                    <a:gd name="connsiteX2879" fmla="*/ 146716 w 1612281"/>
                    <a:gd name="connsiteY2879" fmla="*/ 1383477 h 1609381"/>
                    <a:gd name="connsiteX2880" fmla="*/ 140746 w 1612281"/>
                    <a:gd name="connsiteY2880" fmla="*/ 1378387 h 1609381"/>
                    <a:gd name="connsiteX2881" fmla="*/ 137350 w 1612281"/>
                    <a:gd name="connsiteY2881" fmla="*/ 1371547 h 1609381"/>
                    <a:gd name="connsiteX2882" fmla="*/ 133928 w 1612281"/>
                    <a:gd name="connsiteY2882" fmla="*/ 1368154 h 1609381"/>
                    <a:gd name="connsiteX2883" fmla="*/ 133928 w 1612281"/>
                    <a:gd name="connsiteY2883" fmla="*/ 1365582 h 1609381"/>
                    <a:gd name="connsiteX2884" fmla="*/ 133079 w 1612281"/>
                    <a:gd name="connsiteY2884" fmla="*/ 1356223 h 1609381"/>
                    <a:gd name="connsiteX2885" fmla="*/ 132230 w 1612281"/>
                    <a:gd name="connsiteY2885" fmla="*/ 1353652 h 1609381"/>
                    <a:gd name="connsiteX2886" fmla="*/ 127958 w 1612281"/>
                    <a:gd name="connsiteY2886" fmla="*/ 1345990 h 1609381"/>
                    <a:gd name="connsiteX2887" fmla="*/ 127109 w 1612281"/>
                    <a:gd name="connsiteY2887" fmla="*/ 1340873 h 1609381"/>
                    <a:gd name="connsiteX2888" fmla="*/ 125385 w 1612281"/>
                    <a:gd name="connsiteY2888" fmla="*/ 1329791 h 1609381"/>
                    <a:gd name="connsiteX2889" fmla="*/ 124536 w 1612281"/>
                    <a:gd name="connsiteY2889" fmla="*/ 1328095 h 1609381"/>
                    <a:gd name="connsiteX2890" fmla="*/ 122838 w 1612281"/>
                    <a:gd name="connsiteY2890" fmla="*/ 1327220 h 1609381"/>
                    <a:gd name="connsiteX2891" fmla="*/ 121140 w 1612281"/>
                    <a:gd name="connsiteY2891" fmla="*/ 1327220 h 1609381"/>
                    <a:gd name="connsiteX2892" fmla="*/ 120265 w 1612281"/>
                    <a:gd name="connsiteY2892" fmla="*/ 1326371 h 1609381"/>
                    <a:gd name="connsiteX2893" fmla="*/ 119416 w 1612281"/>
                    <a:gd name="connsiteY2893" fmla="*/ 1320406 h 1609381"/>
                    <a:gd name="connsiteX2894" fmla="*/ 119416 w 1612281"/>
                    <a:gd name="connsiteY2894" fmla="*/ 1319558 h 1609381"/>
                    <a:gd name="connsiteX2895" fmla="*/ 116020 w 1612281"/>
                    <a:gd name="connsiteY2895" fmla="*/ 1311021 h 1609381"/>
                    <a:gd name="connsiteX2896" fmla="*/ 112597 w 1612281"/>
                    <a:gd name="connsiteY2896" fmla="*/ 1305056 h 1609381"/>
                    <a:gd name="connsiteX2897" fmla="*/ 108326 w 1612281"/>
                    <a:gd name="connsiteY2897" fmla="*/ 1300814 h 1609381"/>
                    <a:gd name="connsiteX2898" fmla="*/ 104930 w 1612281"/>
                    <a:gd name="connsiteY2898" fmla="*/ 1293974 h 1609381"/>
                    <a:gd name="connsiteX2899" fmla="*/ 104054 w 1612281"/>
                    <a:gd name="connsiteY2899" fmla="*/ 1292278 h 1609381"/>
                    <a:gd name="connsiteX2900" fmla="*/ 97236 w 1612281"/>
                    <a:gd name="connsiteY2900" fmla="*/ 1288009 h 1609381"/>
                    <a:gd name="connsiteX2901" fmla="*/ 95538 w 1612281"/>
                    <a:gd name="connsiteY2901" fmla="*/ 1287161 h 1609381"/>
                    <a:gd name="connsiteX2902" fmla="*/ 95538 w 1612281"/>
                    <a:gd name="connsiteY2902" fmla="*/ 1288009 h 1609381"/>
                    <a:gd name="connsiteX2903" fmla="*/ 93840 w 1612281"/>
                    <a:gd name="connsiteY2903" fmla="*/ 1286313 h 1609381"/>
                    <a:gd name="connsiteX2904" fmla="*/ 91266 w 1612281"/>
                    <a:gd name="connsiteY2904" fmla="*/ 1282893 h 1609381"/>
                    <a:gd name="connsiteX2905" fmla="*/ 91266 w 1612281"/>
                    <a:gd name="connsiteY2905" fmla="*/ 1281196 h 1609381"/>
                    <a:gd name="connsiteX2906" fmla="*/ 90417 w 1612281"/>
                    <a:gd name="connsiteY2906" fmla="*/ 1276927 h 1609381"/>
                    <a:gd name="connsiteX2907" fmla="*/ 91266 w 1612281"/>
                    <a:gd name="connsiteY2907" fmla="*/ 1271811 h 1609381"/>
                    <a:gd name="connsiteX2908" fmla="*/ 89568 w 1612281"/>
                    <a:gd name="connsiteY2908" fmla="*/ 1264997 h 1609381"/>
                    <a:gd name="connsiteX2909" fmla="*/ 87021 w 1612281"/>
                    <a:gd name="connsiteY2909" fmla="*/ 1262452 h 1609381"/>
                    <a:gd name="connsiteX2910" fmla="*/ 86146 w 1612281"/>
                    <a:gd name="connsiteY2910" fmla="*/ 1259032 h 1609381"/>
                    <a:gd name="connsiteX2911" fmla="*/ 84448 w 1612281"/>
                    <a:gd name="connsiteY2911" fmla="*/ 1258184 h 1609381"/>
                    <a:gd name="connsiteX2912" fmla="*/ 83599 w 1612281"/>
                    <a:gd name="connsiteY2912" fmla="*/ 1256487 h 1609381"/>
                    <a:gd name="connsiteX2913" fmla="*/ 81901 w 1612281"/>
                    <a:gd name="connsiteY2913" fmla="*/ 1253067 h 1609381"/>
                    <a:gd name="connsiteX2914" fmla="*/ 81025 w 1612281"/>
                    <a:gd name="connsiteY2914" fmla="*/ 1253067 h 1609381"/>
                    <a:gd name="connsiteX2915" fmla="*/ 78478 w 1612281"/>
                    <a:gd name="connsiteY2915" fmla="*/ 1252219 h 1609381"/>
                    <a:gd name="connsiteX2916" fmla="*/ 75905 w 1612281"/>
                    <a:gd name="connsiteY2916" fmla="*/ 1249647 h 1609381"/>
                    <a:gd name="connsiteX2917" fmla="*/ 71660 w 1612281"/>
                    <a:gd name="connsiteY2917" fmla="*/ 1241985 h 1609381"/>
                    <a:gd name="connsiteX2918" fmla="*/ 69935 w 1612281"/>
                    <a:gd name="connsiteY2918" fmla="*/ 1240289 h 1609381"/>
                    <a:gd name="connsiteX2919" fmla="*/ 68237 w 1612281"/>
                    <a:gd name="connsiteY2919" fmla="*/ 1238565 h 1609381"/>
                    <a:gd name="connsiteX2920" fmla="*/ 64841 w 1612281"/>
                    <a:gd name="connsiteY2920" fmla="*/ 1237717 h 1609381"/>
                    <a:gd name="connsiteX2921" fmla="*/ 63966 w 1612281"/>
                    <a:gd name="connsiteY2921" fmla="*/ 1237717 h 1609381"/>
                    <a:gd name="connsiteX2922" fmla="*/ 63117 w 1612281"/>
                    <a:gd name="connsiteY2922" fmla="*/ 1235172 h 1609381"/>
                    <a:gd name="connsiteX2923" fmla="*/ 61419 w 1612281"/>
                    <a:gd name="connsiteY2923" fmla="*/ 1234323 h 1609381"/>
                    <a:gd name="connsiteX2924" fmla="*/ 57997 w 1612281"/>
                    <a:gd name="connsiteY2924" fmla="*/ 1230055 h 1609381"/>
                    <a:gd name="connsiteX2925" fmla="*/ 54601 w 1612281"/>
                    <a:gd name="connsiteY2925" fmla="*/ 1220670 h 1609381"/>
                    <a:gd name="connsiteX2926" fmla="*/ 53725 w 1612281"/>
                    <a:gd name="connsiteY2926" fmla="*/ 1216402 h 1609381"/>
                    <a:gd name="connsiteX2927" fmla="*/ 52027 w 1612281"/>
                    <a:gd name="connsiteY2927" fmla="*/ 1213857 h 1609381"/>
                    <a:gd name="connsiteX2928" fmla="*/ 52027 w 1612281"/>
                    <a:gd name="connsiteY2928" fmla="*/ 1202775 h 1609381"/>
                    <a:gd name="connsiteX2929" fmla="*/ 53725 w 1612281"/>
                    <a:gd name="connsiteY2929" fmla="*/ 1199355 h 1609381"/>
                    <a:gd name="connsiteX2930" fmla="*/ 56299 w 1612281"/>
                    <a:gd name="connsiteY2930" fmla="*/ 1196810 h 1609381"/>
                    <a:gd name="connsiteX2931" fmla="*/ 58846 w 1612281"/>
                    <a:gd name="connsiteY2931" fmla="*/ 1192541 h 1609381"/>
                    <a:gd name="connsiteX2932" fmla="*/ 65690 w 1612281"/>
                    <a:gd name="connsiteY2932" fmla="*/ 1186576 h 1609381"/>
                    <a:gd name="connsiteX2933" fmla="*/ 68237 w 1612281"/>
                    <a:gd name="connsiteY2933" fmla="*/ 1185728 h 1609381"/>
                    <a:gd name="connsiteX2934" fmla="*/ 69935 w 1612281"/>
                    <a:gd name="connsiteY2934" fmla="*/ 1183156 h 1609381"/>
                    <a:gd name="connsiteX2935" fmla="*/ 70811 w 1612281"/>
                    <a:gd name="connsiteY2935" fmla="*/ 1181459 h 1609381"/>
                    <a:gd name="connsiteX2936" fmla="*/ 71660 w 1612281"/>
                    <a:gd name="connsiteY2936" fmla="*/ 1177191 h 1609381"/>
                    <a:gd name="connsiteX2937" fmla="*/ 72509 w 1612281"/>
                    <a:gd name="connsiteY2937" fmla="*/ 1176343 h 1609381"/>
                    <a:gd name="connsiteX2938" fmla="*/ 75905 w 1612281"/>
                    <a:gd name="connsiteY2938" fmla="*/ 1176343 h 1609381"/>
                    <a:gd name="connsiteX2939" fmla="*/ 76780 w 1612281"/>
                    <a:gd name="connsiteY2939" fmla="*/ 1176343 h 1609381"/>
                    <a:gd name="connsiteX2940" fmla="*/ 76780 w 1612281"/>
                    <a:gd name="connsiteY2940" fmla="*/ 1175494 h 1609381"/>
                    <a:gd name="connsiteX2941" fmla="*/ 78478 w 1612281"/>
                    <a:gd name="connsiteY2941" fmla="*/ 1174646 h 1609381"/>
                    <a:gd name="connsiteX2942" fmla="*/ 79327 w 1612281"/>
                    <a:gd name="connsiteY2942" fmla="*/ 1172949 h 1609381"/>
                    <a:gd name="connsiteX2943" fmla="*/ 129656 w 1612281"/>
                    <a:gd name="connsiteY2943" fmla="*/ 1061283 h 1609381"/>
                    <a:gd name="connsiteX2944" fmla="*/ 149289 w 1612281"/>
                    <a:gd name="connsiteY2944" fmla="*/ 1016955 h 1609381"/>
                    <a:gd name="connsiteX2945" fmla="*/ 160379 w 1612281"/>
                    <a:gd name="connsiteY2945" fmla="*/ 993069 h 1609381"/>
                    <a:gd name="connsiteX2946" fmla="*/ 168896 w 1612281"/>
                    <a:gd name="connsiteY2946" fmla="*/ 972628 h 1609381"/>
                    <a:gd name="connsiteX2947" fmla="*/ 206437 w 1612281"/>
                    <a:gd name="connsiteY2947" fmla="*/ 890787 h 1609381"/>
                    <a:gd name="connsiteX2948" fmla="*/ 235435 w 1612281"/>
                    <a:gd name="connsiteY2948" fmla="*/ 827716 h 1609381"/>
                    <a:gd name="connsiteX2949" fmla="*/ 243978 w 1612281"/>
                    <a:gd name="connsiteY2949" fmla="*/ 808946 h 1609381"/>
                    <a:gd name="connsiteX2950" fmla="*/ 249098 w 1612281"/>
                    <a:gd name="connsiteY2950" fmla="*/ 797016 h 1609381"/>
                    <a:gd name="connsiteX2951" fmla="*/ 252494 w 1612281"/>
                    <a:gd name="connsiteY2951" fmla="*/ 788479 h 1609381"/>
                    <a:gd name="connsiteX2952" fmla="*/ 261886 w 1612281"/>
                    <a:gd name="connsiteY2952" fmla="*/ 767190 h 1609381"/>
                    <a:gd name="connsiteX2953" fmla="*/ 267007 w 1612281"/>
                    <a:gd name="connsiteY2953" fmla="*/ 755260 h 1609381"/>
                    <a:gd name="connsiteX2954" fmla="*/ 267856 w 1612281"/>
                    <a:gd name="connsiteY2954" fmla="*/ 754385 h 1609381"/>
                    <a:gd name="connsiteX2955" fmla="*/ 282368 w 1612281"/>
                    <a:gd name="connsiteY2955" fmla="*/ 722015 h 1609381"/>
                    <a:gd name="connsiteX2956" fmla="*/ 291734 w 1612281"/>
                    <a:gd name="connsiteY2956" fmla="*/ 701548 h 1609381"/>
                    <a:gd name="connsiteX2957" fmla="*/ 296005 w 1612281"/>
                    <a:gd name="connsiteY2957" fmla="*/ 690466 h 1609381"/>
                    <a:gd name="connsiteX2958" fmla="*/ 302824 w 1612281"/>
                    <a:gd name="connsiteY2958" fmla="*/ 676813 h 1609381"/>
                    <a:gd name="connsiteX2959" fmla="*/ 309669 w 1612281"/>
                    <a:gd name="connsiteY2959" fmla="*/ 661489 h 1609381"/>
                    <a:gd name="connsiteX2960" fmla="*/ 313064 w 1612281"/>
                    <a:gd name="connsiteY2960" fmla="*/ 653801 h 1609381"/>
                    <a:gd name="connsiteX2961" fmla="*/ 312215 w 1612281"/>
                    <a:gd name="connsiteY2961" fmla="*/ 652952 h 1609381"/>
                    <a:gd name="connsiteX2962" fmla="*/ 310518 w 1612281"/>
                    <a:gd name="connsiteY2962" fmla="*/ 652952 h 1609381"/>
                    <a:gd name="connsiteX2963" fmla="*/ 308793 w 1612281"/>
                    <a:gd name="connsiteY2963" fmla="*/ 652104 h 1609381"/>
                    <a:gd name="connsiteX2964" fmla="*/ 306246 w 1612281"/>
                    <a:gd name="connsiteY2964" fmla="*/ 651256 h 1609381"/>
                    <a:gd name="connsiteX2965" fmla="*/ 305397 w 1612281"/>
                    <a:gd name="connsiteY2965" fmla="*/ 650407 h 1609381"/>
                    <a:gd name="connsiteX2966" fmla="*/ 305397 w 1612281"/>
                    <a:gd name="connsiteY2966" fmla="*/ 649559 h 1609381"/>
                    <a:gd name="connsiteX2967" fmla="*/ 310518 w 1612281"/>
                    <a:gd name="connsiteY2967" fmla="*/ 642719 h 1609381"/>
                    <a:gd name="connsiteX2968" fmla="*/ 311366 w 1612281"/>
                    <a:gd name="connsiteY2968" fmla="*/ 641022 h 1609381"/>
                    <a:gd name="connsiteX2969" fmla="*/ 311366 w 1612281"/>
                    <a:gd name="connsiteY2969" fmla="*/ 638477 h 1609381"/>
                    <a:gd name="connsiteX2970" fmla="*/ 312215 w 1612281"/>
                    <a:gd name="connsiteY2970" fmla="*/ 636754 h 1609381"/>
                    <a:gd name="connsiteX2971" fmla="*/ 314762 w 1612281"/>
                    <a:gd name="connsiteY2971" fmla="*/ 630789 h 1609381"/>
                    <a:gd name="connsiteX2972" fmla="*/ 315638 w 1612281"/>
                    <a:gd name="connsiteY2972" fmla="*/ 629940 h 1609381"/>
                    <a:gd name="connsiteX2973" fmla="*/ 318185 w 1612281"/>
                    <a:gd name="connsiteY2973" fmla="*/ 628244 h 1609381"/>
                    <a:gd name="connsiteX2974" fmla="*/ 322456 w 1612281"/>
                    <a:gd name="connsiteY2974" fmla="*/ 627395 h 1609381"/>
                    <a:gd name="connsiteX2975" fmla="*/ 330973 w 1612281"/>
                    <a:gd name="connsiteY2975" fmla="*/ 623127 h 1609381"/>
                    <a:gd name="connsiteX2976" fmla="*/ 336093 w 1612281"/>
                    <a:gd name="connsiteY2976" fmla="*/ 619707 h 1609381"/>
                    <a:gd name="connsiteX2977" fmla="*/ 339516 w 1612281"/>
                    <a:gd name="connsiteY2977" fmla="*/ 617162 h 1609381"/>
                    <a:gd name="connsiteX2978" fmla="*/ 342912 w 1612281"/>
                    <a:gd name="connsiteY2978" fmla="*/ 613742 h 1609381"/>
                    <a:gd name="connsiteX2979" fmla="*/ 346334 w 1612281"/>
                    <a:gd name="connsiteY2979" fmla="*/ 607777 h 1609381"/>
                    <a:gd name="connsiteX2980" fmla="*/ 350606 w 1612281"/>
                    <a:gd name="connsiteY2980" fmla="*/ 600963 h 1609381"/>
                    <a:gd name="connsiteX2981" fmla="*/ 351455 w 1612281"/>
                    <a:gd name="connsiteY2981" fmla="*/ 599240 h 1609381"/>
                    <a:gd name="connsiteX2982" fmla="*/ 351455 w 1612281"/>
                    <a:gd name="connsiteY2982" fmla="*/ 598392 h 1609381"/>
                    <a:gd name="connsiteX2983" fmla="*/ 345485 w 1612281"/>
                    <a:gd name="connsiteY2983" fmla="*/ 600115 h 1609381"/>
                    <a:gd name="connsiteX2984" fmla="*/ 343787 w 1612281"/>
                    <a:gd name="connsiteY2984" fmla="*/ 600115 h 1609381"/>
                    <a:gd name="connsiteX2985" fmla="*/ 342063 w 1612281"/>
                    <a:gd name="connsiteY2985" fmla="*/ 600115 h 1609381"/>
                    <a:gd name="connsiteX2986" fmla="*/ 340365 w 1612281"/>
                    <a:gd name="connsiteY2986" fmla="*/ 600115 h 1609381"/>
                    <a:gd name="connsiteX2987" fmla="*/ 339516 w 1612281"/>
                    <a:gd name="connsiteY2987" fmla="*/ 600963 h 1609381"/>
                    <a:gd name="connsiteX2988" fmla="*/ 338667 w 1612281"/>
                    <a:gd name="connsiteY2988" fmla="*/ 601812 h 1609381"/>
                    <a:gd name="connsiteX2989" fmla="*/ 337818 w 1612281"/>
                    <a:gd name="connsiteY2989" fmla="*/ 602660 h 1609381"/>
                    <a:gd name="connsiteX2990" fmla="*/ 335244 w 1612281"/>
                    <a:gd name="connsiteY2990" fmla="*/ 601812 h 1609381"/>
                    <a:gd name="connsiteX2991" fmla="*/ 331848 w 1612281"/>
                    <a:gd name="connsiteY2991" fmla="*/ 606080 h 1609381"/>
                    <a:gd name="connsiteX2992" fmla="*/ 328426 w 1612281"/>
                    <a:gd name="connsiteY2992" fmla="*/ 606928 h 1609381"/>
                    <a:gd name="connsiteX2993" fmla="*/ 326728 w 1612281"/>
                    <a:gd name="connsiteY2993" fmla="*/ 607777 h 1609381"/>
                    <a:gd name="connsiteX2994" fmla="*/ 325852 w 1612281"/>
                    <a:gd name="connsiteY2994" fmla="*/ 608625 h 1609381"/>
                    <a:gd name="connsiteX2995" fmla="*/ 325852 w 1612281"/>
                    <a:gd name="connsiteY2995" fmla="*/ 610322 h 1609381"/>
                    <a:gd name="connsiteX2996" fmla="*/ 325003 w 1612281"/>
                    <a:gd name="connsiteY2996" fmla="*/ 610322 h 1609381"/>
                    <a:gd name="connsiteX2997" fmla="*/ 324154 w 1612281"/>
                    <a:gd name="connsiteY2997" fmla="*/ 612893 h 1609381"/>
                    <a:gd name="connsiteX2998" fmla="*/ 322456 w 1612281"/>
                    <a:gd name="connsiteY2998" fmla="*/ 613742 h 1609381"/>
                    <a:gd name="connsiteX2999" fmla="*/ 319883 w 1612281"/>
                    <a:gd name="connsiteY2999" fmla="*/ 613742 h 1609381"/>
                    <a:gd name="connsiteX3000" fmla="*/ 317336 w 1612281"/>
                    <a:gd name="connsiteY3000" fmla="*/ 612893 h 1609381"/>
                    <a:gd name="connsiteX3001" fmla="*/ 315638 w 1612281"/>
                    <a:gd name="connsiteY3001" fmla="*/ 613742 h 1609381"/>
                    <a:gd name="connsiteX3002" fmla="*/ 314762 w 1612281"/>
                    <a:gd name="connsiteY3002" fmla="*/ 615438 h 1609381"/>
                    <a:gd name="connsiteX3003" fmla="*/ 312215 w 1612281"/>
                    <a:gd name="connsiteY3003" fmla="*/ 617162 h 1609381"/>
                    <a:gd name="connsiteX3004" fmla="*/ 310518 w 1612281"/>
                    <a:gd name="connsiteY3004" fmla="*/ 617162 h 1609381"/>
                    <a:gd name="connsiteX3005" fmla="*/ 308793 w 1612281"/>
                    <a:gd name="connsiteY3005" fmla="*/ 615438 h 1609381"/>
                    <a:gd name="connsiteX3006" fmla="*/ 307944 w 1612281"/>
                    <a:gd name="connsiteY3006" fmla="*/ 614590 h 1609381"/>
                    <a:gd name="connsiteX3007" fmla="*/ 306246 w 1612281"/>
                    <a:gd name="connsiteY3007" fmla="*/ 615438 h 1609381"/>
                    <a:gd name="connsiteX3008" fmla="*/ 304548 w 1612281"/>
                    <a:gd name="connsiteY3008" fmla="*/ 616313 h 1609381"/>
                    <a:gd name="connsiteX3009" fmla="*/ 303673 w 1612281"/>
                    <a:gd name="connsiteY3009" fmla="*/ 617162 h 1609381"/>
                    <a:gd name="connsiteX3010" fmla="*/ 300277 w 1612281"/>
                    <a:gd name="connsiteY3010" fmla="*/ 612893 h 1609381"/>
                    <a:gd name="connsiteX3011" fmla="*/ 298552 w 1612281"/>
                    <a:gd name="connsiteY3011" fmla="*/ 612893 h 1609381"/>
                    <a:gd name="connsiteX3012" fmla="*/ 297703 w 1612281"/>
                    <a:gd name="connsiteY3012" fmla="*/ 612893 h 1609381"/>
                    <a:gd name="connsiteX3013" fmla="*/ 296005 w 1612281"/>
                    <a:gd name="connsiteY3013" fmla="*/ 614590 h 1609381"/>
                    <a:gd name="connsiteX3014" fmla="*/ 293458 w 1612281"/>
                    <a:gd name="connsiteY3014" fmla="*/ 615438 h 1609381"/>
                    <a:gd name="connsiteX3015" fmla="*/ 292583 w 1612281"/>
                    <a:gd name="connsiteY3015" fmla="*/ 617162 h 1609381"/>
                    <a:gd name="connsiteX3016" fmla="*/ 290885 w 1612281"/>
                    <a:gd name="connsiteY3016" fmla="*/ 618010 h 1609381"/>
                    <a:gd name="connsiteX3017" fmla="*/ 290036 w 1612281"/>
                    <a:gd name="connsiteY3017" fmla="*/ 617162 h 1609381"/>
                    <a:gd name="connsiteX3018" fmla="*/ 288338 w 1612281"/>
                    <a:gd name="connsiteY3018" fmla="*/ 617162 h 1609381"/>
                    <a:gd name="connsiteX3019" fmla="*/ 288338 w 1612281"/>
                    <a:gd name="connsiteY3019" fmla="*/ 618010 h 1609381"/>
                    <a:gd name="connsiteX3020" fmla="*/ 287489 w 1612281"/>
                    <a:gd name="connsiteY3020" fmla="*/ 621404 h 1609381"/>
                    <a:gd name="connsiteX3021" fmla="*/ 286613 w 1612281"/>
                    <a:gd name="connsiteY3021" fmla="*/ 622278 h 1609381"/>
                    <a:gd name="connsiteX3022" fmla="*/ 285764 w 1612281"/>
                    <a:gd name="connsiteY3022" fmla="*/ 621404 h 1609381"/>
                    <a:gd name="connsiteX3023" fmla="*/ 284066 w 1612281"/>
                    <a:gd name="connsiteY3023" fmla="*/ 621404 h 1609381"/>
                    <a:gd name="connsiteX3024" fmla="*/ 281493 w 1612281"/>
                    <a:gd name="connsiteY3024" fmla="*/ 622278 h 1609381"/>
                    <a:gd name="connsiteX3025" fmla="*/ 278097 w 1612281"/>
                    <a:gd name="connsiteY3025" fmla="*/ 622278 h 1609381"/>
                    <a:gd name="connsiteX3026" fmla="*/ 275523 w 1612281"/>
                    <a:gd name="connsiteY3026" fmla="*/ 620555 h 1609381"/>
                    <a:gd name="connsiteX3027" fmla="*/ 274674 w 1612281"/>
                    <a:gd name="connsiteY3027" fmla="*/ 618858 h 1609381"/>
                    <a:gd name="connsiteX3028" fmla="*/ 272127 w 1612281"/>
                    <a:gd name="connsiteY3028" fmla="*/ 618010 h 1609381"/>
                    <a:gd name="connsiteX3029" fmla="*/ 269554 w 1612281"/>
                    <a:gd name="connsiteY3029" fmla="*/ 617162 h 1609381"/>
                    <a:gd name="connsiteX3030" fmla="*/ 267856 w 1612281"/>
                    <a:gd name="connsiteY3030" fmla="*/ 617162 h 1609381"/>
                    <a:gd name="connsiteX3031" fmla="*/ 267007 w 1612281"/>
                    <a:gd name="connsiteY3031" fmla="*/ 616313 h 1609381"/>
                    <a:gd name="connsiteX3032" fmla="*/ 267007 w 1612281"/>
                    <a:gd name="connsiteY3032" fmla="*/ 612893 h 1609381"/>
                    <a:gd name="connsiteX3033" fmla="*/ 269554 w 1612281"/>
                    <a:gd name="connsiteY3033" fmla="*/ 609473 h 1609381"/>
                    <a:gd name="connsiteX3034" fmla="*/ 272127 w 1612281"/>
                    <a:gd name="connsiteY3034" fmla="*/ 606928 h 1609381"/>
                    <a:gd name="connsiteX3035" fmla="*/ 272976 w 1612281"/>
                    <a:gd name="connsiteY3035" fmla="*/ 604357 h 1609381"/>
                    <a:gd name="connsiteX3036" fmla="*/ 272976 w 1612281"/>
                    <a:gd name="connsiteY3036" fmla="*/ 603508 h 1609381"/>
                    <a:gd name="connsiteX3037" fmla="*/ 272976 w 1612281"/>
                    <a:gd name="connsiteY3037" fmla="*/ 600963 h 1609381"/>
                    <a:gd name="connsiteX3038" fmla="*/ 272127 w 1612281"/>
                    <a:gd name="connsiteY3038" fmla="*/ 598392 h 1609381"/>
                    <a:gd name="connsiteX3039" fmla="*/ 271278 w 1612281"/>
                    <a:gd name="connsiteY3039" fmla="*/ 597543 h 1609381"/>
                    <a:gd name="connsiteX3040" fmla="*/ 269554 w 1612281"/>
                    <a:gd name="connsiteY3040" fmla="*/ 595846 h 1609381"/>
                    <a:gd name="connsiteX3041" fmla="*/ 267856 w 1612281"/>
                    <a:gd name="connsiteY3041" fmla="*/ 595846 h 1609381"/>
                    <a:gd name="connsiteX3042" fmla="*/ 264433 w 1612281"/>
                    <a:gd name="connsiteY3042" fmla="*/ 597543 h 1609381"/>
                    <a:gd name="connsiteX3043" fmla="*/ 259313 w 1612281"/>
                    <a:gd name="connsiteY3043" fmla="*/ 597543 h 1609381"/>
                    <a:gd name="connsiteX3044" fmla="*/ 257615 w 1612281"/>
                    <a:gd name="connsiteY3044" fmla="*/ 597543 h 1609381"/>
                    <a:gd name="connsiteX3045" fmla="*/ 255917 w 1612281"/>
                    <a:gd name="connsiteY3045" fmla="*/ 596695 h 1609381"/>
                    <a:gd name="connsiteX3046" fmla="*/ 253343 w 1612281"/>
                    <a:gd name="connsiteY3046" fmla="*/ 593275 h 1609381"/>
                    <a:gd name="connsiteX3047" fmla="*/ 250796 w 1612281"/>
                    <a:gd name="connsiteY3047" fmla="*/ 591578 h 1609381"/>
                    <a:gd name="connsiteX3048" fmla="*/ 249947 w 1612281"/>
                    <a:gd name="connsiteY3048" fmla="*/ 590730 h 1609381"/>
                    <a:gd name="connsiteX3049" fmla="*/ 249098 w 1612281"/>
                    <a:gd name="connsiteY3049" fmla="*/ 590730 h 1609381"/>
                    <a:gd name="connsiteX3050" fmla="*/ 243978 w 1612281"/>
                    <a:gd name="connsiteY3050" fmla="*/ 589881 h 1609381"/>
                    <a:gd name="connsiteX3051" fmla="*/ 243129 w 1612281"/>
                    <a:gd name="connsiteY3051" fmla="*/ 589033 h 1609381"/>
                    <a:gd name="connsiteX3052" fmla="*/ 242254 w 1612281"/>
                    <a:gd name="connsiteY3052" fmla="*/ 586461 h 1609381"/>
                    <a:gd name="connsiteX3053" fmla="*/ 240556 w 1612281"/>
                    <a:gd name="connsiteY3053" fmla="*/ 584765 h 1609381"/>
                    <a:gd name="connsiteX3054" fmla="*/ 239707 w 1612281"/>
                    <a:gd name="connsiteY3054" fmla="*/ 583068 h 1609381"/>
                    <a:gd name="connsiteX3055" fmla="*/ 234586 w 1612281"/>
                    <a:gd name="connsiteY3055" fmla="*/ 583916 h 1609381"/>
                    <a:gd name="connsiteX3056" fmla="*/ 233737 w 1612281"/>
                    <a:gd name="connsiteY3056" fmla="*/ 583068 h 1609381"/>
                    <a:gd name="connsiteX3057" fmla="*/ 231164 w 1612281"/>
                    <a:gd name="connsiteY3057" fmla="*/ 577103 h 1609381"/>
                    <a:gd name="connsiteX3058" fmla="*/ 229466 w 1612281"/>
                    <a:gd name="connsiteY3058" fmla="*/ 575380 h 1609381"/>
                    <a:gd name="connsiteX3059" fmla="*/ 228617 w 1612281"/>
                    <a:gd name="connsiteY3059" fmla="*/ 572834 h 1609381"/>
                    <a:gd name="connsiteX3060" fmla="*/ 230315 w 1612281"/>
                    <a:gd name="connsiteY3060" fmla="*/ 571111 h 1609381"/>
                    <a:gd name="connsiteX3061" fmla="*/ 230315 w 1612281"/>
                    <a:gd name="connsiteY3061" fmla="*/ 570263 h 1609381"/>
                    <a:gd name="connsiteX3062" fmla="*/ 229466 w 1612281"/>
                    <a:gd name="connsiteY3062" fmla="*/ 569414 h 1609381"/>
                    <a:gd name="connsiteX3063" fmla="*/ 227768 w 1612281"/>
                    <a:gd name="connsiteY3063" fmla="*/ 568566 h 1609381"/>
                    <a:gd name="connsiteX3064" fmla="*/ 227768 w 1612281"/>
                    <a:gd name="connsiteY3064" fmla="*/ 567718 h 1609381"/>
                    <a:gd name="connsiteX3065" fmla="*/ 227768 w 1612281"/>
                    <a:gd name="connsiteY3065" fmla="*/ 566869 h 1609381"/>
                    <a:gd name="connsiteX3066" fmla="*/ 226043 w 1612281"/>
                    <a:gd name="connsiteY3066" fmla="*/ 565146 h 1609381"/>
                    <a:gd name="connsiteX3067" fmla="*/ 223496 w 1612281"/>
                    <a:gd name="connsiteY3067" fmla="*/ 567718 h 1609381"/>
                    <a:gd name="connsiteX3068" fmla="*/ 221798 w 1612281"/>
                    <a:gd name="connsiteY3068" fmla="*/ 564298 h 1609381"/>
                    <a:gd name="connsiteX3069" fmla="*/ 219225 w 1612281"/>
                    <a:gd name="connsiteY3069" fmla="*/ 564298 h 1609381"/>
                    <a:gd name="connsiteX3070" fmla="*/ 217527 w 1612281"/>
                    <a:gd name="connsiteY3070" fmla="*/ 564298 h 1609381"/>
                    <a:gd name="connsiteX3071" fmla="*/ 217527 w 1612281"/>
                    <a:gd name="connsiteY3071" fmla="*/ 563449 h 1609381"/>
                    <a:gd name="connsiteX3072" fmla="*/ 216678 w 1612281"/>
                    <a:gd name="connsiteY3072" fmla="*/ 562601 h 1609381"/>
                    <a:gd name="connsiteX3073" fmla="*/ 217527 w 1612281"/>
                    <a:gd name="connsiteY3073" fmla="*/ 559181 h 1609381"/>
                    <a:gd name="connsiteX3074" fmla="*/ 217527 w 1612281"/>
                    <a:gd name="connsiteY3074" fmla="*/ 558333 h 1609381"/>
                    <a:gd name="connsiteX3075" fmla="*/ 215829 w 1612281"/>
                    <a:gd name="connsiteY3075" fmla="*/ 560029 h 1609381"/>
                    <a:gd name="connsiteX3076" fmla="*/ 214953 w 1612281"/>
                    <a:gd name="connsiteY3076" fmla="*/ 558333 h 1609381"/>
                    <a:gd name="connsiteX3077" fmla="*/ 214104 w 1612281"/>
                    <a:gd name="connsiteY3077" fmla="*/ 559181 h 1609381"/>
                    <a:gd name="connsiteX3078" fmla="*/ 213255 w 1612281"/>
                    <a:gd name="connsiteY3078" fmla="*/ 559181 h 1609381"/>
                    <a:gd name="connsiteX3079" fmla="*/ 212406 w 1612281"/>
                    <a:gd name="connsiteY3079" fmla="*/ 557484 h 1609381"/>
                    <a:gd name="connsiteX3080" fmla="*/ 210708 w 1612281"/>
                    <a:gd name="connsiteY3080" fmla="*/ 558333 h 1609381"/>
                    <a:gd name="connsiteX3081" fmla="*/ 209859 w 1612281"/>
                    <a:gd name="connsiteY3081" fmla="*/ 559181 h 1609381"/>
                    <a:gd name="connsiteX3082" fmla="*/ 208984 w 1612281"/>
                    <a:gd name="connsiteY3082" fmla="*/ 559181 h 1609381"/>
                    <a:gd name="connsiteX3083" fmla="*/ 207286 w 1612281"/>
                    <a:gd name="connsiteY3083" fmla="*/ 558333 h 1609381"/>
                    <a:gd name="connsiteX3084" fmla="*/ 206437 w 1612281"/>
                    <a:gd name="connsiteY3084" fmla="*/ 557484 h 1609381"/>
                    <a:gd name="connsiteX3085" fmla="*/ 207286 w 1612281"/>
                    <a:gd name="connsiteY3085" fmla="*/ 556636 h 1609381"/>
                    <a:gd name="connsiteX3086" fmla="*/ 206437 w 1612281"/>
                    <a:gd name="connsiteY3086" fmla="*/ 555788 h 1609381"/>
                    <a:gd name="connsiteX3087" fmla="*/ 205588 w 1612281"/>
                    <a:gd name="connsiteY3087" fmla="*/ 555788 h 1609381"/>
                    <a:gd name="connsiteX3088" fmla="*/ 205588 w 1612281"/>
                    <a:gd name="connsiteY3088" fmla="*/ 556636 h 1609381"/>
                    <a:gd name="connsiteX3089" fmla="*/ 204739 w 1612281"/>
                    <a:gd name="connsiteY3089" fmla="*/ 558333 h 1609381"/>
                    <a:gd name="connsiteX3090" fmla="*/ 203863 w 1612281"/>
                    <a:gd name="connsiteY3090" fmla="*/ 558333 h 1609381"/>
                    <a:gd name="connsiteX3091" fmla="*/ 203863 w 1612281"/>
                    <a:gd name="connsiteY3091" fmla="*/ 557484 h 1609381"/>
                    <a:gd name="connsiteX3092" fmla="*/ 200467 w 1612281"/>
                    <a:gd name="connsiteY3092" fmla="*/ 557484 h 1609381"/>
                    <a:gd name="connsiteX3093" fmla="*/ 199618 w 1612281"/>
                    <a:gd name="connsiteY3093" fmla="*/ 560029 h 1609381"/>
                    <a:gd name="connsiteX3094" fmla="*/ 197045 w 1612281"/>
                    <a:gd name="connsiteY3094" fmla="*/ 558333 h 1609381"/>
                    <a:gd name="connsiteX3095" fmla="*/ 194498 w 1612281"/>
                    <a:gd name="connsiteY3095" fmla="*/ 557484 h 1609381"/>
                    <a:gd name="connsiteX3096" fmla="*/ 195347 w 1612281"/>
                    <a:gd name="connsiteY3096" fmla="*/ 559181 h 1609381"/>
                    <a:gd name="connsiteX3097" fmla="*/ 193649 w 1612281"/>
                    <a:gd name="connsiteY3097" fmla="*/ 560029 h 1609381"/>
                    <a:gd name="connsiteX3098" fmla="*/ 191075 w 1612281"/>
                    <a:gd name="connsiteY3098" fmla="*/ 557484 h 1609381"/>
                    <a:gd name="connsiteX3099" fmla="*/ 188528 w 1612281"/>
                    <a:gd name="connsiteY3099" fmla="*/ 559181 h 1609381"/>
                    <a:gd name="connsiteX3100" fmla="*/ 187679 w 1612281"/>
                    <a:gd name="connsiteY3100" fmla="*/ 557484 h 1609381"/>
                    <a:gd name="connsiteX3101" fmla="*/ 189377 w 1612281"/>
                    <a:gd name="connsiteY3101" fmla="*/ 556636 h 1609381"/>
                    <a:gd name="connsiteX3102" fmla="*/ 189377 w 1612281"/>
                    <a:gd name="connsiteY3102" fmla="*/ 554939 h 1609381"/>
                    <a:gd name="connsiteX3103" fmla="*/ 188528 w 1612281"/>
                    <a:gd name="connsiteY3103" fmla="*/ 554939 h 1609381"/>
                    <a:gd name="connsiteX3104" fmla="*/ 187679 w 1612281"/>
                    <a:gd name="connsiteY3104" fmla="*/ 554064 h 1609381"/>
                    <a:gd name="connsiteX3105" fmla="*/ 187679 w 1612281"/>
                    <a:gd name="connsiteY3105" fmla="*/ 552368 h 1609381"/>
                    <a:gd name="connsiteX3106" fmla="*/ 185955 w 1612281"/>
                    <a:gd name="connsiteY3106" fmla="*/ 552368 h 1609381"/>
                    <a:gd name="connsiteX3107" fmla="*/ 184257 w 1612281"/>
                    <a:gd name="connsiteY3107" fmla="*/ 554939 h 1609381"/>
                    <a:gd name="connsiteX3108" fmla="*/ 182559 w 1612281"/>
                    <a:gd name="connsiteY3108" fmla="*/ 554064 h 1609381"/>
                    <a:gd name="connsiteX3109" fmla="*/ 183408 w 1612281"/>
                    <a:gd name="connsiteY3109" fmla="*/ 552368 h 1609381"/>
                    <a:gd name="connsiteX3110" fmla="*/ 183408 w 1612281"/>
                    <a:gd name="connsiteY3110" fmla="*/ 551519 h 1609381"/>
                    <a:gd name="connsiteX3111" fmla="*/ 178288 w 1612281"/>
                    <a:gd name="connsiteY3111" fmla="*/ 553216 h 1609381"/>
                    <a:gd name="connsiteX3112" fmla="*/ 177439 w 1612281"/>
                    <a:gd name="connsiteY3112" fmla="*/ 551519 h 1609381"/>
                    <a:gd name="connsiteX3113" fmla="*/ 177439 w 1612281"/>
                    <a:gd name="connsiteY3113" fmla="*/ 549822 h 1609381"/>
                    <a:gd name="connsiteX3114" fmla="*/ 175714 w 1612281"/>
                    <a:gd name="connsiteY3114" fmla="*/ 550671 h 1609381"/>
                    <a:gd name="connsiteX3115" fmla="*/ 174865 w 1612281"/>
                    <a:gd name="connsiteY3115" fmla="*/ 549822 h 1609381"/>
                    <a:gd name="connsiteX3116" fmla="*/ 174016 w 1612281"/>
                    <a:gd name="connsiteY3116" fmla="*/ 548099 h 1609381"/>
                    <a:gd name="connsiteX3117" fmla="*/ 171469 w 1612281"/>
                    <a:gd name="connsiteY3117" fmla="*/ 549822 h 1609381"/>
                    <a:gd name="connsiteX3118" fmla="*/ 172318 w 1612281"/>
                    <a:gd name="connsiteY3118" fmla="*/ 546402 h 1609381"/>
                    <a:gd name="connsiteX3119" fmla="*/ 170594 w 1612281"/>
                    <a:gd name="connsiteY3119" fmla="*/ 546402 h 1609381"/>
                    <a:gd name="connsiteX3120" fmla="*/ 169745 w 1612281"/>
                    <a:gd name="connsiteY3120" fmla="*/ 543831 h 1609381"/>
                    <a:gd name="connsiteX3121" fmla="*/ 168896 w 1612281"/>
                    <a:gd name="connsiteY3121" fmla="*/ 543831 h 1609381"/>
                    <a:gd name="connsiteX3122" fmla="*/ 167198 w 1612281"/>
                    <a:gd name="connsiteY3122" fmla="*/ 543831 h 1609381"/>
                    <a:gd name="connsiteX3123" fmla="*/ 164624 w 1612281"/>
                    <a:gd name="connsiteY3123" fmla="*/ 542134 h 1609381"/>
                    <a:gd name="connsiteX3124" fmla="*/ 163775 w 1612281"/>
                    <a:gd name="connsiteY3124" fmla="*/ 542982 h 1609381"/>
                    <a:gd name="connsiteX3125" fmla="*/ 162926 w 1612281"/>
                    <a:gd name="connsiteY3125" fmla="*/ 541286 h 1609381"/>
                    <a:gd name="connsiteX3126" fmla="*/ 163775 w 1612281"/>
                    <a:gd name="connsiteY3126" fmla="*/ 540437 h 1609381"/>
                    <a:gd name="connsiteX3127" fmla="*/ 162077 w 1612281"/>
                    <a:gd name="connsiteY3127" fmla="*/ 538741 h 1609381"/>
                    <a:gd name="connsiteX3128" fmla="*/ 161228 w 1612281"/>
                    <a:gd name="connsiteY3128" fmla="*/ 539589 h 1609381"/>
                    <a:gd name="connsiteX3129" fmla="*/ 161228 w 1612281"/>
                    <a:gd name="connsiteY3129" fmla="*/ 540437 h 1609381"/>
                    <a:gd name="connsiteX3130" fmla="*/ 156108 w 1612281"/>
                    <a:gd name="connsiteY3130" fmla="*/ 541286 h 1609381"/>
                    <a:gd name="connsiteX3131" fmla="*/ 155259 w 1612281"/>
                    <a:gd name="connsiteY3131" fmla="*/ 540437 h 1609381"/>
                    <a:gd name="connsiteX3132" fmla="*/ 152685 w 1612281"/>
                    <a:gd name="connsiteY3132" fmla="*/ 542134 h 1609381"/>
                    <a:gd name="connsiteX3133" fmla="*/ 150987 w 1612281"/>
                    <a:gd name="connsiteY3133" fmla="*/ 539589 h 1609381"/>
                    <a:gd name="connsiteX3134" fmla="*/ 149289 w 1612281"/>
                    <a:gd name="connsiteY3134" fmla="*/ 539589 h 1609381"/>
                    <a:gd name="connsiteX3135" fmla="*/ 150138 w 1612281"/>
                    <a:gd name="connsiteY3135" fmla="*/ 537866 h 1609381"/>
                    <a:gd name="connsiteX3136" fmla="*/ 149289 w 1612281"/>
                    <a:gd name="connsiteY3136" fmla="*/ 536169 h 1609381"/>
                    <a:gd name="connsiteX3137" fmla="*/ 148414 w 1612281"/>
                    <a:gd name="connsiteY3137" fmla="*/ 534472 h 1609381"/>
                    <a:gd name="connsiteX3138" fmla="*/ 148414 w 1612281"/>
                    <a:gd name="connsiteY3138" fmla="*/ 530204 h 1609381"/>
                    <a:gd name="connsiteX3139" fmla="*/ 146716 w 1612281"/>
                    <a:gd name="connsiteY3139" fmla="*/ 531052 h 1609381"/>
                    <a:gd name="connsiteX3140" fmla="*/ 144169 w 1612281"/>
                    <a:gd name="connsiteY3140" fmla="*/ 530204 h 1609381"/>
                    <a:gd name="connsiteX3141" fmla="*/ 144169 w 1612281"/>
                    <a:gd name="connsiteY3141" fmla="*/ 531052 h 1609381"/>
                    <a:gd name="connsiteX3142" fmla="*/ 142444 w 1612281"/>
                    <a:gd name="connsiteY3142" fmla="*/ 530204 h 1609381"/>
                    <a:gd name="connsiteX3143" fmla="*/ 140746 w 1612281"/>
                    <a:gd name="connsiteY3143" fmla="*/ 531052 h 1609381"/>
                    <a:gd name="connsiteX3144" fmla="*/ 139897 w 1612281"/>
                    <a:gd name="connsiteY3144" fmla="*/ 531052 h 1609381"/>
                    <a:gd name="connsiteX3145" fmla="*/ 139897 w 1612281"/>
                    <a:gd name="connsiteY3145" fmla="*/ 530204 h 1609381"/>
                    <a:gd name="connsiteX3146" fmla="*/ 139897 w 1612281"/>
                    <a:gd name="connsiteY3146" fmla="*/ 528507 h 1609381"/>
                    <a:gd name="connsiteX3147" fmla="*/ 139048 w 1612281"/>
                    <a:gd name="connsiteY3147" fmla="*/ 528507 h 1609381"/>
                    <a:gd name="connsiteX3148" fmla="*/ 138199 w 1612281"/>
                    <a:gd name="connsiteY3148" fmla="*/ 528507 h 1609381"/>
                    <a:gd name="connsiteX3149" fmla="*/ 137350 w 1612281"/>
                    <a:gd name="connsiteY3149" fmla="*/ 526784 h 1609381"/>
                    <a:gd name="connsiteX3150" fmla="*/ 136475 w 1612281"/>
                    <a:gd name="connsiteY3150" fmla="*/ 525936 h 1609381"/>
                    <a:gd name="connsiteX3151" fmla="*/ 135626 w 1612281"/>
                    <a:gd name="connsiteY3151" fmla="*/ 523390 h 1609381"/>
                    <a:gd name="connsiteX3152" fmla="*/ 134777 w 1612281"/>
                    <a:gd name="connsiteY3152" fmla="*/ 523390 h 1609381"/>
                    <a:gd name="connsiteX3153" fmla="*/ 134777 w 1612281"/>
                    <a:gd name="connsiteY3153" fmla="*/ 522542 h 1609381"/>
                    <a:gd name="connsiteX3154" fmla="*/ 132230 w 1612281"/>
                    <a:gd name="connsiteY3154" fmla="*/ 521667 h 1609381"/>
                    <a:gd name="connsiteX3155" fmla="*/ 132230 w 1612281"/>
                    <a:gd name="connsiteY3155" fmla="*/ 520819 h 1609381"/>
                    <a:gd name="connsiteX3156" fmla="*/ 129656 w 1612281"/>
                    <a:gd name="connsiteY3156" fmla="*/ 519970 h 1609381"/>
                    <a:gd name="connsiteX3157" fmla="*/ 127958 w 1612281"/>
                    <a:gd name="connsiteY3157" fmla="*/ 519970 h 1609381"/>
                    <a:gd name="connsiteX3158" fmla="*/ 125385 w 1612281"/>
                    <a:gd name="connsiteY3158" fmla="*/ 521667 h 1609381"/>
                    <a:gd name="connsiteX3159" fmla="*/ 124536 w 1612281"/>
                    <a:gd name="connsiteY3159" fmla="*/ 519970 h 1609381"/>
                    <a:gd name="connsiteX3160" fmla="*/ 123687 w 1612281"/>
                    <a:gd name="connsiteY3160" fmla="*/ 520819 h 1609381"/>
                    <a:gd name="connsiteX3161" fmla="*/ 122838 w 1612281"/>
                    <a:gd name="connsiteY3161" fmla="*/ 519970 h 1609381"/>
                    <a:gd name="connsiteX3162" fmla="*/ 123687 w 1612281"/>
                    <a:gd name="connsiteY3162" fmla="*/ 518274 h 1609381"/>
                    <a:gd name="connsiteX3163" fmla="*/ 122838 w 1612281"/>
                    <a:gd name="connsiteY3163" fmla="*/ 517425 h 1609381"/>
                    <a:gd name="connsiteX3164" fmla="*/ 120265 w 1612281"/>
                    <a:gd name="connsiteY3164" fmla="*/ 516577 h 1609381"/>
                    <a:gd name="connsiteX3165" fmla="*/ 118567 w 1612281"/>
                    <a:gd name="connsiteY3165" fmla="*/ 517425 h 1609381"/>
                    <a:gd name="connsiteX3166" fmla="*/ 117718 w 1612281"/>
                    <a:gd name="connsiteY3166" fmla="*/ 517425 h 1609381"/>
                    <a:gd name="connsiteX3167" fmla="*/ 117718 w 1612281"/>
                    <a:gd name="connsiteY3167" fmla="*/ 514854 h 1609381"/>
                    <a:gd name="connsiteX3168" fmla="*/ 115171 w 1612281"/>
                    <a:gd name="connsiteY3168" fmla="*/ 514005 h 1609381"/>
                    <a:gd name="connsiteX3169" fmla="*/ 115171 w 1612281"/>
                    <a:gd name="connsiteY3169" fmla="*/ 512309 h 1609381"/>
                    <a:gd name="connsiteX3170" fmla="*/ 116020 w 1612281"/>
                    <a:gd name="connsiteY3170" fmla="*/ 511460 h 1609381"/>
                    <a:gd name="connsiteX3171" fmla="*/ 114295 w 1612281"/>
                    <a:gd name="connsiteY3171" fmla="*/ 511460 h 1609381"/>
                    <a:gd name="connsiteX3172" fmla="*/ 112597 w 1612281"/>
                    <a:gd name="connsiteY3172" fmla="*/ 509737 h 1609381"/>
                    <a:gd name="connsiteX3173" fmla="*/ 112597 w 1612281"/>
                    <a:gd name="connsiteY3173" fmla="*/ 508040 h 1609381"/>
                    <a:gd name="connsiteX3174" fmla="*/ 112597 w 1612281"/>
                    <a:gd name="connsiteY3174" fmla="*/ 506344 h 1609381"/>
                    <a:gd name="connsiteX3175" fmla="*/ 113446 w 1612281"/>
                    <a:gd name="connsiteY3175" fmla="*/ 505495 h 1609381"/>
                    <a:gd name="connsiteX3176" fmla="*/ 113446 w 1612281"/>
                    <a:gd name="connsiteY3176" fmla="*/ 502924 h 1609381"/>
                    <a:gd name="connsiteX3177" fmla="*/ 116020 w 1612281"/>
                    <a:gd name="connsiteY3177" fmla="*/ 495262 h 1609381"/>
                    <a:gd name="connsiteX3178" fmla="*/ 116869 w 1612281"/>
                    <a:gd name="connsiteY3178" fmla="*/ 494413 h 1609381"/>
                    <a:gd name="connsiteX3179" fmla="*/ 116869 w 1612281"/>
                    <a:gd name="connsiteY3179" fmla="*/ 491842 h 1609381"/>
                    <a:gd name="connsiteX3180" fmla="*/ 115171 w 1612281"/>
                    <a:gd name="connsiteY3180" fmla="*/ 490145 h 1609381"/>
                    <a:gd name="connsiteX3181" fmla="*/ 116020 w 1612281"/>
                    <a:gd name="connsiteY3181" fmla="*/ 487573 h 1609381"/>
                    <a:gd name="connsiteX3182" fmla="*/ 116020 w 1612281"/>
                    <a:gd name="connsiteY3182" fmla="*/ 485877 h 1609381"/>
                    <a:gd name="connsiteX3183" fmla="*/ 115171 w 1612281"/>
                    <a:gd name="connsiteY3183" fmla="*/ 485028 h 1609381"/>
                    <a:gd name="connsiteX3184" fmla="*/ 111748 w 1612281"/>
                    <a:gd name="connsiteY3184" fmla="*/ 484180 h 1609381"/>
                    <a:gd name="connsiteX3185" fmla="*/ 110899 w 1612281"/>
                    <a:gd name="connsiteY3185" fmla="*/ 481608 h 1609381"/>
                    <a:gd name="connsiteX3186" fmla="*/ 110899 w 1612281"/>
                    <a:gd name="connsiteY3186" fmla="*/ 480760 h 1609381"/>
                    <a:gd name="connsiteX3187" fmla="*/ 110050 w 1612281"/>
                    <a:gd name="connsiteY3187" fmla="*/ 479063 h 1609381"/>
                    <a:gd name="connsiteX3188" fmla="*/ 108326 w 1612281"/>
                    <a:gd name="connsiteY3188" fmla="*/ 478215 h 1609381"/>
                    <a:gd name="connsiteX3189" fmla="*/ 107477 w 1612281"/>
                    <a:gd name="connsiteY3189" fmla="*/ 478215 h 1609381"/>
                    <a:gd name="connsiteX3190" fmla="*/ 102356 w 1612281"/>
                    <a:gd name="connsiteY3190" fmla="*/ 481608 h 1609381"/>
                    <a:gd name="connsiteX3191" fmla="*/ 101507 w 1612281"/>
                    <a:gd name="connsiteY3191" fmla="*/ 483332 h 1609381"/>
                    <a:gd name="connsiteX3192" fmla="*/ 102356 w 1612281"/>
                    <a:gd name="connsiteY3192" fmla="*/ 484180 h 1609381"/>
                    <a:gd name="connsiteX3193" fmla="*/ 100658 w 1612281"/>
                    <a:gd name="connsiteY3193" fmla="*/ 485877 h 1609381"/>
                    <a:gd name="connsiteX3194" fmla="*/ 97236 w 1612281"/>
                    <a:gd name="connsiteY3194" fmla="*/ 486725 h 1609381"/>
                    <a:gd name="connsiteX3195" fmla="*/ 97236 w 1612281"/>
                    <a:gd name="connsiteY3195" fmla="*/ 489297 h 1609381"/>
                    <a:gd name="connsiteX3196" fmla="*/ 96387 w 1612281"/>
                    <a:gd name="connsiteY3196" fmla="*/ 490145 h 1609381"/>
                    <a:gd name="connsiteX3197" fmla="*/ 92991 w 1612281"/>
                    <a:gd name="connsiteY3197" fmla="*/ 494413 h 1609381"/>
                    <a:gd name="connsiteX3198" fmla="*/ 92115 w 1612281"/>
                    <a:gd name="connsiteY3198" fmla="*/ 495262 h 1609381"/>
                    <a:gd name="connsiteX3199" fmla="*/ 89568 w 1612281"/>
                    <a:gd name="connsiteY3199" fmla="*/ 491842 h 1609381"/>
                    <a:gd name="connsiteX3200" fmla="*/ 87870 w 1612281"/>
                    <a:gd name="connsiteY3200" fmla="*/ 490993 h 1609381"/>
                    <a:gd name="connsiteX3201" fmla="*/ 85297 w 1612281"/>
                    <a:gd name="connsiteY3201" fmla="*/ 486725 h 1609381"/>
                    <a:gd name="connsiteX3202" fmla="*/ 81901 w 1612281"/>
                    <a:gd name="connsiteY3202" fmla="*/ 485877 h 1609381"/>
                    <a:gd name="connsiteX3203" fmla="*/ 80176 w 1612281"/>
                    <a:gd name="connsiteY3203" fmla="*/ 482483 h 1609381"/>
                    <a:gd name="connsiteX3204" fmla="*/ 78478 w 1612281"/>
                    <a:gd name="connsiteY3204" fmla="*/ 482483 h 1609381"/>
                    <a:gd name="connsiteX3205" fmla="*/ 78478 w 1612281"/>
                    <a:gd name="connsiteY3205" fmla="*/ 483332 h 1609381"/>
                    <a:gd name="connsiteX3206" fmla="*/ 71660 w 1612281"/>
                    <a:gd name="connsiteY3206" fmla="*/ 484180 h 1609381"/>
                    <a:gd name="connsiteX3207" fmla="*/ 72509 w 1612281"/>
                    <a:gd name="connsiteY3207" fmla="*/ 482483 h 1609381"/>
                    <a:gd name="connsiteX3208" fmla="*/ 69935 w 1612281"/>
                    <a:gd name="connsiteY3208" fmla="*/ 481608 h 1609381"/>
                    <a:gd name="connsiteX3209" fmla="*/ 69086 w 1612281"/>
                    <a:gd name="connsiteY3209" fmla="*/ 479063 h 1609381"/>
                    <a:gd name="connsiteX3210" fmla="*/ 68237 w 1612281"/>
                    <a:gd name="connsiteY3210" fmla="*/ 479912 h 1609381"/>
                    <a:gd name="connsiteX3211" fmla="*/ 67388 w 1612281"/>
                    <a:gd name="connsiteY3211" fmla="*/ 479063 h 1609381"/>
                    <a:gd name="connsiteX3212" fmla="*/ 67388 w 1612281"/>
                    <a:gd name="connsiteY3212" fmla="*/ 478215 h 1609381"/>
                    <a:gd name="connsiteX3213" fmla="*/ 66539 w 1612281"/>
                    <a:gd name="connsiteY3213" fmla="*/ 477366 h 1609381"/>
                    <a:gd name="connsiteX3214" fmla="*/ 66539 w 1612281"/>
                    <a:gd name="connsiteY3214" fmla="*/ 473946 h 1609381"/>
                    <a:gd name="connsiteX3215" fmla="*/ 63966 w 1612281"/>
                    <a:gd name="connsiteY3215" fmla="*/ 471375 h 1609381"/>
                    <a:gd name="connsiteX3216" fmla="*/ 63117 w 1612281"/>
                    <a:gd name="connsiteY3216" fmla="*/ 470526 h 1609381"/>
                    <a:gd name="connsiteX3217" fmla="*/ 62268 w 1612281"/>
                    <a:gd name="connsiteY3217" fmla="*/ 470526 h 1609381"/>
                    <a:gd name="connsiteX3218" fmla="*/ 61419 w 1612281"/>
                    <a:gd name="connsiteY3218" fmla="*/ 470526 h 1609381"/>
                    <a:gd name="connsiteX3219" fmla="*/ 60570 w 1612281"/>
                    <a:gd name="connsiteY3219" fmla="*/ 470526 h 1609381"/>
                    <a:gd name="connsiteX3220" fmla="*/ 58846 w 1612281"/>
                    <a:gd name="connsiteY3220" fmla="*/ 468830 h 1609381"/>
                    <a:gd name="connsiteX3221" fmla="*/ 59721 w 1612281"/>
                    <a:gd name="connsiteY3221" fmla="*/ 466285 h 1609381"/>
                    <a:gd name="connsiteX3222" fmla="*/ 58846 w 1612281"/>
                    <a:gd name="connsiteY3222" fmla="*/ 465410 h 1609381"/>
                    <a:gd name="connsiteX3223" fmla="*/ 59721 w 1612281"/>
                    <a:gd name="connsiteY3223" fmla="*/ 463713 h 1609381"/>
                    <a:gd name="connsiteX3224" fmla="*/ 60570 w 1612281"/>
                    <a:gd name="connsiteY3224" fmla="*/ 462865 h 1609381"/>
                    <a:gd name="connsiteX3225" fmla="*/ 60570 w 1612281"/>
                    <a:gd name="connsiteY3225" fmla="*/ 462016 h 1609381"/>
                    <a:gd name="connsiteX3226" fmla="*/ 60570 w 1612281"/>
                    <a:gd name="connsiteY3226" fmla="*/ 461168 h 1609381"/>
                    <a:gd name="connsiteX3227" fmla="*/ 58846 w 1612281"/>
                    <a:gd name="connsiteY3227" fmla="*/ 460320 h 1609381"/>
                    <a:gd name="connsiteX3228" fmla="*/ 58846 w 1612281"/>
                    <a:gd name="connsiteY3228" fmla="*/ 458596 h 1609381"/>
                    <a:gd name="connsiteX3229" fmla="*/ 55450 w 1612281"/>
                    <a:gd name="connsiteY3229" fmla="*/ 456051 h 1609381"/>
                    <a:gd name="connsiteX3230" fmla="*/ 56299 w 1612281"/>
                    <a:gd name="connsiteY3230" fmla="*/ 453480 h 1609381"/>
                    <a:gd name="connsiteX3231" fmla="*/ 55450 w 1612281"/>
                    <a:gd name="connsiteY3231" fmla="*/ 451783 h 1609381"/>
                    <a:gd name="connsiteX3232" fmla="*/ 57997 w 1612281"/>
                    <a:gd name="connsiteY3232" fmla="*/ 450934 h 1609381"/>
                    <a:gd name="connsiteX3233" fmla="*/ 57997 w 1612281"/>
                    <a:gd name="connsiteY3233" fmla="*/ 450086 h 1609381"/>
                    <a:gd name="connsiteX3234" fmla="*/ 54601 w 1612281"/>
                    <a:gd name="connsiteY3234" fmla="*/ 447514 h 1609381"/>
                    <a:gd name="connsiteX3235" fmla="*/ 53725 w 1612281"/>
                    <a:gd name="connsiteY3235" fmla="*/ 447514 h 1609381"/>
                    <a:gd name="connsiteX3236" fmla="*/ 53725 w 1612281"/>
                    <a:gd name="connsiteY3236" fmla="*/ 448363 h 1609381"/>
                    <a:gd name="connsiteX3237" fmla="*/ 52876 w 1612281"/>
                    <a:gd name="connsiteY3237" fmla="*/ 448363 h 1609381"/>
                    <a:gd name="connsiteX3238" fmla="*/ 52027 w 1612281"/>
                    <a:gd name="connsiteY3238" fmla="*/ 446666 h 1609381"/>
                    <a:gd name="connsiteX3239" fmla="*/ 51178 w 1612281"/>
                    <a:gd name="connsiteY3239" fmla="*/ 446666 h 1609381"/>
                    <a:gd name="connsiteX3240" fmla="*/ 50329 w 1612281"/>
                    <a:gd name="connsiteY3240" fmla="*/ 444969 h 1609381"/>
                    <a:gd name="connsiteX3241" fmla="*/ 50329 w 1612281"/>
                    <a:gd name="connsiteY3241" fmla="*/ 443246 h 1609381"/>
                    <a:gd name="connsiteX3242" fmla="*/ 49480 w 1612281"/>
                    <a:gd name="connsiteY3242" fmla="*/ 444121 h 1609381"/>
                    <a:gd name="connsiteX3243" fmla="*/ 48631 w 1612281"/>
                    <a:gd name="connsiteY3243" fmla="*/ 443246 h 1609381"/>
                    <a:gd name="connsiteX3244" fmla="*/ 47756 w 1612281"/>
                    <a:gd name="connsiteY3244" fmla="*/ 444121 h 1609381"/>
                    <a:gd name="connsiteX3245" fmla="*/ 46907 w 1612281"/>
                    <a:gd name="connsiteY3245" fmla="*/ 444121 h 1609381"/>
                    <a:gd name="connsiteX3246" fmla="*/ 46907 w 1612281"/>
                    <a:gd name="connsiteY3246" fmla="*/ 443246 h 1609381"/>
                    <a:gd name="connsiteX3247" fmla="*/ 41786 w 1612281"/>
                    <a:gd name="connsiteY3247" fmla="*/ 439853 h 1609381"/>
                    <a:gd name="connsiteX3248" fmla="*/ 41786 w 1612281"/>
                    <a:gd name="connsiteY3248" fmla="*/ 439004 h 1609381"/>
                    <a:gd name="connsiteX3249" fmla="*/ 40937 w 1612281"/>
                    <a:gd name="connsiteY3249" fmla="*/ 438156 h 1609381"/>
                    <a:gd name="connsiteX3250" fmla="*/ 40937 w 1612281"/>
                    <a:gd name="connsiteY3250" fmla="*/ 437281 h 1609381"/>
                    <a:gd name="connsiteX3251" fmla="*/ 40088 w 1612281"/>
                    <a:gd name="connsiteY3251" fmla="*/ 437281 h 1609381"/>
                    <a:gd name="connsiteX3252" fmla="*/ 38390 w 1612281"/>
                    <a:gd name="connsiteY3252" fmla="*/ 435584 h 1609381"/>
                    <a:gd name="connsiteX3253" fmla="*/ 38390 w 1612281"/>
                    <a:gd name="connsiteY3253" fmla="*/ 434736 h 1609381"/>
                    <a:gd name="connsiteX3254" fmla="*/ 36666 w 1612281"/>
                    <a:gd name="connsiteY3254" fmla="*/ 434736 h 1609381"/>
                    <a:gd name="connsiteX3255" fmla="*/ 34968 w 1612281"/>
                    <a:gd name="connsiteY3255" fmla="*/ 433888 h 1609381"/>
                    <a:gd name="connsiteX3256" fmla="*/ 32421 w 1612281"/>
                    <a:gd name="connsiteY3256" fmla="*/ 428771 h 1609381"/>
                    <a:gd name="connsiteX3257" fmla="*/ 30696 w 1612281"/>
                    <a:gd name="connsiteY3257" fmla="*/ 427922 h 1609381"/>
                    <a:gd name="connsiteX3258" fmla="*/ 29847 w 1612281"/>
                    <a:gd name="connsiteY3258" fmla="*/ 428771 h 1609381"/>
                    <a:gd name="connsiteX3259" fmla="*/ 28998 w 1612281"/>
                    <a:gd name="connsiteY3259" fmla="*/ 427922 h 1609381"/>
                    <a:gd name="connsiteX3260" fmla="*/ 28998 w 1612281"/>
                    <a:gd name="connsiteY3260" fmla="*/ 427048 h 1609381"/>
                    <a:gd name="connsiteX3261" fmla="*/ 26451 w 1612281"/>
                    <a:gd name="connsiteY3261" fmla="*/ 424502 h 1609381"/>
                    <a:gd name="connsiteX3262" fmla="*/ 23878 w 1612281"/>
                    <a:gd name="connsiteY3262" fmla="*/ 423654 h 1609381"/>
                    <a:gd name="connsiteX3263" fmla="*/ 23878 w 1612281"/>
                    <a:gd name="connsiteY3263" fmla="*/ 422806 h 1609381"/>
                    <a:gd name="connsiteX3264" fmla="*/ 23029 w 1612281"/>
                    <a:gd name="connsiteY3264" fmla="*/ 419386 h 1609381"/>
                    <a:gd name="connsiteX3265" fmla="*/ 22180 w 1612281"/>
                    <a:gd name="connsiteY3265" fmla="*/ 419386 h 1609381"/>
                    <a:gd name="connsiteX3266" fmla="*/ 22180 w 1612281"/>
                    <a:gd name="connsiteY3266" fmla="*/ 418537 h 1609381"/>
                    <a:gd name="connsiteX3267" fmla="*/ 20482 w 1612281"/>
                    <a:gd name="connsiteY3267" fmla="*/ 416841 h 1609381"/>
                    <a:gd name="connsiteX3268" fmla="*/ 20482 w 1612281"/>
                    <a:gd name="connsiteY3268" fmla="*/ 415117 h 1609381"/>
                    <a:gd name="connsiteX3269" fmla="*/ 21331 w 1612281"/>
                    <a:gd name="connsiteY3269" fmla="*/ 414269 h 1609381"/>
                    <a:gd name="connsiteX3270" fmla="*/ 21331 w 1612281"/>
                    <a:gd name="connsiteY3270" fmla="*/ 411724 h 1609381"/>
                    <a:gd name="connsiteX3271" fmla="*/ 20482 w 1612281"/>
                    <a:gd name="connsiteY3271" fmla="*/ 410876 h 1609381"/>
                    <a:gd name="connsiteX3272" fmla="*/ 20482 w 1612281"/>
                    <a:gd name="connsiteY3272" fmla="*/ 408304 h 1609381"/>
                    <a:gd name="connsiteX3273" fmla="*/ 22180 w 1612281"/>
                    <a:gd name="connsiteY3273" fmla="*/ 408304 h 1609381"/>
                    <a:gd name="connsiteX3274" fmla="*/ 23029 w 1612281"/>
                    <a:gd name="connsiteY3274" fmla="*/ 406607 h 1609381"/>
                    <a:gd name="connsiteX3275" fmla="*/ 23029 w 1612281"/>
                    <a:gd name="connsiteY3275" fmla="*/ 405759 h 1609381"/>
                    <a:gd name="connsiteX3276" fmla="*/ 23029 w 1612281"/>
                    <a:gd name="connsiteY3276" fmla="*/ 403187 h 1609381"/>
                    <a:gd name="connsiteX3277" fmla="*/ 22180 w 1612281"/>
                    <a:gd name="connsiteY3277" fmla="*/ 401490 h 1609381"/>
                    <a:gd name="connsiteX3278" fmla="*/ 21331 w 1612281"/>
                    <a:gd name="connsiteY3278" fmla="*/ 400642 h 1609381"/>
                    <a:gd name="connsiteX3279" fmla="*/ 20482 w 1612281"/>
                    <a:gd name="connsiteY3279" fmla="*/ 397222 h 1609381"/>
                    <a:gd name="connsiteX3280" fmla="*/ 21331 w 1612281"/>
                    <a:gd name="connsiteY3280" fmla="*/ 392954 h 1609381"/>
                    <a:gd name="connsiteX3281" fmla="*/ 20482 w 1612281"/>
                    <a:gd name="connsiteY3281" fmla="*/ 392105 h 1609381"/>
                    <a:gd name="connsiteX3282" fmla="*/ 19606 w 1612281"/>
                    <a:gd name="connsiteY3282" fmla="*/ 392105 h 1609381"/>
                    <a:gd name="connsiteX3283" fmla="*/ 18757 w 1612281"/>
                    <a:gd name="connsiteY3283" fmla="*/ 389560 h 1609381"/>
                    <a:gd name="connsiteX3284" fmla="*/ 16210 w 1612281"/>
                    <a:gd name="connsiteY3284" fmla="*/ 388712 h 1609381"/>
                    <a:gd name="connsiteX3285" fmla="*/ 14486 w 1612281"/>
                    <a:gd name="connsiteY3285" fmla="*/ 386140 h 1609381"/>
                    <a:gd name="connsiteX3286" fmla="*/ 12788 w 1612281"/>
                    <a:gd name="connsiteY3286" fmla="*/ 385292 h 1609381"/>
                    <a:gd name="connsiteX3287" fmla="*/ 11939 w 1612281"/>
                    <a:gd name="connsiteY3287" fmla="*/ 386140 h 1609381"/>
                    <a:gd name="connsiteX3288" fmla="*/ 11939 w 1612281"/>
                    <a:gd name="connsiteY3288" fmla="*/ 385292 h 1609381"/>
                    <a:gd name="connsiteX3289" fmla="*/ 9392 w 1612281"/>
                    <a:gd name="connsiteY3289" fmla="*/ 385292 h 1609381"/>
                    <a:gd name="connsiteX3290" fmla="*/ 9392 w 1612281"/>
                    <a:gd name="connsiteY3290" fmla="*/ 384444 h 1609381"/>
                    <a:gd name="connsiteX3291" fmla="*/ 5969 w 1612281"/>
                    <a:gd name="connsiteY3291" fmla="*/ 382747 h 1609381"/>
                    <a:gd name="connsiteX3292" fmla="*/ 2547 w 1612281"/>
                    <a:gd name="connsiteY3292" fmla="*/ 380175 h 1609381"/>
                    <a:gd name="connsiteX3293" fmla="*/ 2547 w 1612281"/>
                    <a:gd name="connsiteY3293" fmla="*/ 374210 h 1609381"/>
                    <a:gd name="connsiteX3294" fmla="*/ 3396 w 1612281"/>
                    <a:gd name="connsiteY3294" fmla="*/ 372513 h 1609381"/>
                    <a:gd name="connsiteX3295" fmla="*/ 3396 w 1612281"/>
                    <a:gd name="connsiteY3295" fmla="*/ 371665 h 1609381"/>
                    <a:gd name="connsiteX3296" fmla="*/ 3396 w 1612281"/>
                    <a:gd name="connsiteY3296" fmla="*/ 369942 h 1609381"/>
                    <a:gd name="connsiteX3297" fmla="*/ 2547 w 1612281"/>
                    <a:gd name="connsiteY3297" fmla="*/ 369942 h 1609381"/>
                    <a:gd name="connsiteX3298" fmla="*/ 1698 w 1612281"/>
                    <a:gd name="connsiteY3298" fmla="*/ 365673 h 1609381"/>
                    <a:gd name="connsiteX3299" fmla="*/ 1698 w 1612281"/>
                    <a:gd name="connsiteY3299" fmla="*/ 361432 h 1609381"/>
                    <a:gd name="connsiteX3300" fmla="*/ 4271 w 1612281"/>
                    <a:gd name="connsiteY3300" fmla="*/ 356315 h 1609381"/>
                    <a:gd name="connsiteX3301" fmla="*/ 4271 w 1612281"/>
                    <a:gd name="connsiteY3301" fmla="*/ 354592 h 1609381"/>
                    <a:gd name="connsiteX3302" fmla="*/ 3396 w 1612281"/>
                    <a:gd name="connsiteY3302" fmla="*/ 353743 h 1609381"/>
                    <a:gd name="connsiteX3303" fmla="*/ 4271 w 1612281"/>
                    <a:gd name="connsiteY3303" fmla="*/ 346081 h 1609381"/>
                    <a:gd name="connsiteX3304" fmla="*/ 2547 w 1612281"/>
                    <a:gd name="connsiteY3304" fmla="*/ 344385 h 1609381"/>
                    <a:gd name="connsiteX3305" fmla="*/ 1698 w 1612281"/>
                    <a:gd name="connsiteY3305" fmla="*/ 344385 h 1609381"/>
                    <a:gd name="connsiteX3306" fmla="*/ 849 w 1612281"/>
                    <a:gd name="connsiteY3306" fmla="*/ 343510 h 1609381"/>
                    <a:gd name="connsiteX3307" fmla="*/ 849 w 1612281"/>
                    <a:gd name="connsiteY3307" fmla="*/ 340116 h 1609381"/>
                    <a:gd name="connsiteX3308" fmla="*/ 0 w 1612281"/>
                    <a:gd name="connsiteY3308" fmla="*/ 338420 h 1609381"/>
                    <a:gd name="connsiteX3309" fmla="*/ 0 w 1612281"/>
                    <a:gd name="connsiteY3309" fmla="*/ 337545 h 1609381"/>
                    <a:gd name="connsiteX3310" fmla="*/ 0 w 1612281"/>
                    <a:gd name="connsiteY3310" fmla="*/ 301754 h 1609381"/>
                    <a:gd name="connsiteX3311" fmla="*/ 0 w 1612281"/>
                    <a:gd name="connsiteY3311" fmla="*/ 176434 h 1609381"/>
                    <a:gd name="connsiteX3312" fmla="*/ 1608860 w 1612281"/>
                    <a:gd name="connsiteY3312" fmla="*/ 474795 h 1609381"/>
                    <a:gd name="connsiteX3313" fmla="*/ 1608860 w 1612281"/>
                    <a:gd name="connsiteY3313" fmla="*/ 473946 h 1609381"/>
                    <a:gd name="connsiteX3314" fmla="*/ 1608860 w 1612281"/>
                    <a:gd name="connsiteY3314" fmla="*/ 473098 h 1609381"/>
                    <a:gd name="connsiteX3315" fmla="*/ 1609709 w 1612281"/>
                    <a:gd name="connsiteY3315" fmla="*/ 473098 h 1609381"/>
                    <a:gd name="connsiteX3316" fmla="*/ 1611407 w 1612281"/>
                    <a:gd name="connsiteY3316" fmla="*/ 473098 h 1609381"/>
                    <a:gd name="connsiteX3317" fmla="*/ 1610558 w 1612281"/>
                    <a:gd name="connsiteY3317" fmla="*/ 473946 h 1609381"/>
                    <a:gd name="connsiteX3318" fmla="*/ 1611407 w 1612281"/>
                    <a:gd name="connsiteY3318" fmla="*/ 473946 h 1609381"/>
                    <a:gd name="connsiteX3319" fmla="*/ 1612282 w 1612281"/>
                    <a:gd name="connsiteY3319" fmla="*/ 477366 h 1609381"/>
                    <a:gd name="connsiteX3320" fmla="*/ 1612282 w 1612281"/>
                    <a:gd name="connsiteY3320" fmla="*/ 479063 h 1609381"/>
                    <a:gd name="connsiteX3321" fmla="*/ 1611407 w 1612281"/>
                    <a:gd name="connsiteY3321" fmla="*/ 478215 h 1609381"/>
                    <a:gd name="connsiteX3322" fmla="*/ 1609709 w 1612281"/>
                    <a:gd name="connsiteY3322" fmla="*/ 475643 h 1609381"/>
                    <a:gd name="connsiteX3323" fmla="*/ 1608860 w 1612281"/>
                    <a:gd name="connsiteY3323" fmla="*/ 474795 h 1609381"/>
                    <a:gd name="connsiteX3324" fmla="*/ 1492840 w 1612281"/>
                    <a:gd name="connsiteY3324" fmla="*/ 427922 h 1609381"/>
                    <a:gd name="connsiteX3325" fmla="*/ 1491991 w 1612281"/>
                    <a:gd name="connsiteY3325" fmla="*/ 428771 h 1609381"/>
                    <a:gd name="connsiteX3326" fmla="*/ 1492840 w 1612281"/>
                    <a:gd name="connsiteY3326" fmla="*/ 427922 h 1609381"/>
                    <a:gd name="connsiteX3327" fmla="*/ 1595196 w 1612281"/>
                    <a:gd name="connsiteY3327" fmla="*/ 456900 h 1609381"/>
                    <a:gd name="connsiteX3328" fmla="*/ 1595196 w 1612281"/>
                    <a:gd name="connsiteY3328" fmla="*/ 457748 h 1609381"/>
                    <a:gd name="connsiteX3329" fmla="*/ 1594347 w 1612281"/>
                    <a:gd name="connsiteY3329" fmla="*/ 457748 h 1609381"/>
                    <a:gd name="connsiteX3330" fmla="*/ 1594347 w 1612281"/>
                    <a:gd name="connsiteY3330" fmla="*/ 456900 h 1609381"/>
                    <a:gd name="connsiteX3331" fmla="*/ 1595196 w 1612281"/>
                    <a:gd name="connsiteY3331" fmla="*/ 456900 h 1609381"/>
                    <a:gd name="connsiteX3332" fmla="*/ 1489444 w 1612281"/>
                    <a:gd name="connsiteY3332" fmla="*/ 428771 h 1609381"/>
                    <a:gd name="connsiteX3333" fmla="*/ 1490293 w 1612281"/>
                    <a:gd name="connsiteY3333" fmla="*/ 428771 h 1609381"/>
                    <a:gd name="connsiteX3334" fmla="*/ 1489444 w 1612281"/>
                    <a:gd name="connsiteY3334" fmla="*/ 428771 h 1609381"/>
                    <a:gd name="connsiteX3335" fmla="*/ 1489444 w 1612281"/>
                    <a:gd name="connsiteY3335" fmla="*/ 429619 h 1609381"/>
                    <a:gd name="connsiteX3336" fmla="*/ 1489444 w 1612281"/>
                    <a:gd name="connsiteY3336" fmla="*/ 428771 h 1609381"/>
                    <a:gd name="connsiteX3337" fmla="*/ 1544018 w 1612281"/>
                    <a:gd name="connsiteY3337" fmla="*/ 442398 h 1609381"/>
                    <a:gd name="connsiteX3338" fmla="*/ 1544867 w 1612281"/>
                    <a:gd name="connsiteY3338" fmla="*/ 442398 h 1609381"/>
                    <a:gd name="connsiteX3339" fmla="*/ 1544867 w 1612281"/>
                    <a:gd name="connsiteY3339" fmla="*/ 443246 h 1609381"/>
                    <a:gd name="connsiteX3340" fmla="*/ 1544018 w 1612281"/>
                    <a:gd name="connsiteY3340" fmla="*/ 443246 h 1609381"/>
                    <a:gd name="connsiteX3341" fmla="*/ 1544018 w 1612281"/>
                    <a:gd name="connsiteY3341" fmla="*/ 442398 h 1609381"/>
                    <a:gd name="connsiteX3342" fmla="*/ 1579861 w 1612281"/>
                    <a:gd name="connsiteY3342" fmla="*/ 459445 h 1609381"/>
                    <a:gd name="connsiteX3343" fmla="*/ 1579012 w 1612281"/>
                    <a:gd name="connsiteY3343" fmla="*/ 458596 h 1609381"/>
                    <a:gd name="connsiteX3344" fmla="*/ 1579861 w 1612281"/>
                    <a:gd name="connsiteY3344" fmla="*/ 457748 h 1609381"/>
                    <a:gd name="connsiteX3345" fmla="*/ 1580710 w 1612281"/>
                    <a:gd name="connsiteY3345" fmla="*/ 458596 h 1609381"/>
                    <a:gd name="connsiteX3346" fmla="*/ 1579861 w 1612281"/>
                    <a:gd name="connsiteY3346" fmla="*/ 458596 h 1609381"/>
                    <a:gd name="connsiteX3347" fmla="*/ 1580710 w 1612281"/>
                    <a:gd name="connsiteY3347" fmla="*/ 459445 h 1609381"/>
                    <a:gd name="connsiteX3348" fmla="*/ 1579861 w 1612281"/>
                    <a:gd name="connsiteY3348" fmla="*/ 459445 h 1609381"/>
                    <a:gd name="connsiteX3349" fmla="*/ 1564500 w 1612281"/>
                    <a:gd name="connsiteY3349" fmla="*/ 466285 h 1609381"/>
                    <a:gd name="connsiteX3350" fmla="*/ 1563651 w 1612281"/>
                    <a:gd name="connsiteY3350" fmla="*/ 466285 h 1609381"/>
                    <a:gd name="connsiteX3351" fmla="*/ 1564500 w 1612281"/>
                    <a:gd name="connsiteY3351" fmla="*/ 466285 h 1609381"/>
                    <a:gd name="connsiteX3352" fmla="*/ 1564500 w 1612281"/>
                    <a:gd name="connsiteY3352" fmla="*/ 465410 h 1609381"/>
                    <a:gd name="connsiteX3353" fmla="*/ 1565349 w 1612281"/>
                    <a:gd name="connsiteY3353" fmla="*/ 465410 h 1609381"/>
                    <a:gd name="connsiteX3354" fmla="*/ 1565349 w 1612281"/>
                    <a:gd name="connsiteY3354" fmla="*/ 466285 h 1609381"/>
                    <a:gd name="connsiteX3355" fmla="*/ 1564500 w 1612281"/>
                    <a:gd name="connsiteY3355" fmla="*/ 466285 h 1609381"/>
                    <a:gd name="connsiteX3356" fmla="*/ 1388759 w 1612281"/>
                    <a:gd name="connsiteY3356" fmla="*/ 421082 h 1609381"/>
                    <a:gd name="connsiteX3357" fmla="*/ 1389635 w 1612281"/>
                    <a:gd name="connsiteY3357" fmla="*/ 420234 h 1609381"/>
                    <a:gd name="connsiteX3358" fmla="*/ 1390484 w 1612281"/>
                    <a:gd name="connsiteY3358" fmla="*/ 421082 h 1609381"/>
                    <a:gd name="connsiteX3359" fmla="*/ 1389635 w 1612281"/>
                    <a:gd name="connsiteY3359" fmla="*/ 421082 h 1609381"/>
                    <a:gd name="connsiteX3360" fmla="*/ 1389635 w 1612281"/>
                    <a:gd name="connsiteY3360" fmla="*/ 421957 h 1609381"/>
                    <a:gd name="connsiteX3361" fmla="*/ 1388759 w 1612281"/>
                    <a:gd name="connsiteY3361" fmla="*/ 422806 h 1609381"/>
                    <a:gd name="connsiteX3362" fmla="*/ 1388759 w 1612281"/>
                    <a:gd name="connsiteY3362" fmla="*/ 421957 h 1609381"/>
                    <a:gd name="connsiteX3363" fmla="*/ 1388759 w 1612281"/>
                    <a:gd name="connsiteY3363" fmla="*/ 421082 h 1609381"/>
                    <a:gd name="connsiteX3364" fmla="*/ 1572167 w 1612281"/>
                    <a:gd name="connsiteY3364" fmla="*/ 466285 h 1609381"/>
                    <a:gd name="connsiteX3365" fmla="*/ 1572167 w 1612281"/>
                    <a:gd name="connsiteY3365" fmla="*/ 464561 h 1609381"/>
                    <a:gd name="connsiteX3366" fmla="*/ 1573016 w 1612281"/>
                    <a:gd name="connsiteY3366" fmla="*/ 463713 h 1609381"/>
                    <a:gd name="connsiteX3367" fmla="*/ 1573892 w 1612281"/>
                    <a:gd name="connsiteY3367" fmla="*/ 463713 h 1609381"/>
                    <a:gd name="connsiteX3368" fmla="*/ 1573016 w 1612281"/>
                    <a:gd name="connsiteY3368" fmla="*/ 464561 h 1609381"/>
                    <a:gd name="connsiteX3369" fmla="*/ 1573016 w 1612281"/>
                    <a:gd name="connsiteY3369" fmla="*/ 467133 h 1609381"/>
                    <a:gd name="connsiteX3370" fmla="*/ 1572167 w 1612281"/>
                    <a:gd name="connsiteY3370" fmla="*/ 467133 h 1609381"/>
                    <a:gd name="connsiteX3371" fmla="*/ 1572167 w 1612281"/>
                    <a:gd name="connsiteY3371" fmla="*/ 466285 h 1609381"/>
                    <a:gd name="connsiteX3372" fmla="*/ 1490293 w 1612281"/>
                    <a:gd name="connsiteY3372" fmla="*/ 425351 h 1609381"/>
                    <a:gd name="connsiteX3373" fmla="*/ 1491991 w 1612281"/>
                    <a:gd name="connsiteY3373" fmla="*/ 425351 h 1609381"/>
                    <a:gd name="connsiteX3374" fmla="*/ 1491991 w 1612281"/>
                    <a:gd name="connsiteY3374" fmla="*/ 426199 h 1609381"/>
                    <a:gd name="connsiteX3375" fmla="*/ 1492840 w 1612281"/>
                    <a:gd name="connsiteY3375" fmla="*/ 425351 h 1609381"/>
                    <a:gd name="connsiteX3376" fmla="*/ 1493689 w 1612281"/>
                    <a:gd name="connsiteY3376" fmla="*/ 426199 h 1609381"/>
                    <a:gd name="connsiteX3377" fmla="*/ 1490293 w 1612281"/>
                    <a:gd name="connsiteY3377" fmla="*/ 427048 h 1609381"/>
                    <a:gd name="connsiteX3378" fmla="*/ 1490293 w 1612281"/>
                    <a:gd name="connsiteY3378" fmla="*/ 425351 h 1609381"/>
                    <a:gd name="connsiteX3379" fmla="*/ 1570469 w 1612281"/>
                    <a:gd name="connsiteY3379" fmla="*/ 458596 h 1609381"/>
                    <a:gd name="connsiteX3380" fmla="*/ 1569620 w 1612281"/>
                    <a:gd name="connsiteY3380" fmla="*/ 459445 h 1609381"/>
                    <a:gd name="connsiteX3381" fmla="*/ 1568771 w 1612281"/>
                    <a:gd name="connsiteY3381" fmla="*/ 459445 h 1609381"/>
                    <a:gd name="connsiteX3382" fmla="*/ 1568771 w 1612281"/>
                    <a:gd name="connsiteY3382" fmla="*/ 461168 h 1609381"/>
                    <a:gd name="connsiteX3383" fmla="*/ 1565349 w 1612281"/>
                    <a:gd name="connsiteY3383" fmla="*/ 463713 h 1609381"/>
                    <a:gd name="connsiteX3384" fmla="*/ 1566198 w 1612281"/>
                    <a:gd name="connsiteY3384" fmla="*/ 461168 h 1609381"/>
                    <a:gd name="connsiteX3385" fmla="*/ 1567922 w 1612281"/>
                    <a:gd name="connsiteY3385" fmla="*/ 457748 h 1609381"/>
                    <a:gd name="connsiteX3386" fmla="*/ 1567922 w 1612281"/>
                    <a:gd name="connsiteY3386" fmla="*/ 456900 h 1609381"/>
                    <a:gd name="connsiteX3387" fmla="*/ 1568771 w 1612281"/>
                    <a:gd name="connsiteY3387" fmla="*/ 456051 h 1609381"/>
                    <a:gd name="connsiteX3388" fmla="*/ 1569620 w 1612281"/>
                    <a:gd name="connsiteY3388" fmla="*/ 456900 h 1609381"/>
                    <a:gd name="connsiteX3389" fmla="*/ 1570469 w 1612281"/>
                    <a:gd name="connsiteY3389" fmla="*/ 457748 h 1609381"/>
                    <a:gd name="connsiteX3390" fmla="*/ 1570469 w 1612281"/>
                    <a:gd name="connsiteY3390" fmla="*/ 458596 h 160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Lst>
                  <a:rect l="l" t="t" r="r" b="b"/>
                  <a:pathLst>
                    <a:path w="1612281" h="1609381">
                      <a:moveTo>
                        <a:pt x="0" y="176434"/>
                      </a:moveTo>
                      <a:lnTo>
                        <a:pt x="1698" y="176434"/>
                      </a:lnTo>
                      <a:lnTo>
                        <a:pt x="2547" y="177309"/>
                      </a:lnTo>
                      <a:lnTo>
                        <a:pt x="3396" y="179854"/>
                      </a:lnTo>
                      <a:lnTo>
                        <a:pt x="4271" y="179854"/>
                      </a:lnTo>
                      <a:lnTo>
                        <a:pt x="5120" y="182426"/>
                      </a:lnTo>
                      <a:lnTo>
                        <a:pt x="5969" y="182426"/>
                      </a:lnTo>
                      <a:lnTo>
                        <a:pt x="7667" y="181551"/>
                      </a:lnTo>
                      <a:lnTo>
                        <a:pt x="8516" y="182426"/>
                      </a:lnTo>
                      <a:lnTo>
                        <a:pt x="8516" y="184123"/>
                      </a:lnTo>
                      <a:lnTo>
                        <a:pt x="9392" y="184123"/>
                      </a:lnTo>
                      <a:lnTo>
                        <a:pt x="11090" y="182426"/>
                      </a:lnTo>
                      <a:lnTo>
                        <a:pt x="11939" y="183274"/>
                      </a:lnTo>
                      <a:lnTo>
                        <a:pt x="12788" y="181551"/>
                      </a:lnTo>
                      <a:lnTo>
                        <a:pt x="14486" y="181551"/>
                      </a:lnTo>
                      <a:lnTo>
                        <a:pt x="15361" y="182426"/>
                      </a:lnTo>
                      <a:lnTo>
                        <a:pt x="16210" y="180703"/>
                      </a:lnTo>
                      <a:lnTo>
                        <a:pt x="17908" y="179006"/>
                      </a:lnTo>
                      <a:lnTo>
                        <a:pt x="19606" y="180703"/>
                      </a:lnTo>
                      <a:lnTo>
                        <a:pt x="23029" y="175586"/>
                      </a:lnTo>
                      <a:lnTo>
                        <a:pt x="22180" y="174737"/>
                      </a:lnTo>
                      <a:lnTo>
                        <a:pt x="22180" y="173041"/>
                      </a:lnTo>
                      <a:lnTo>
                        <a:pt x="23029" y="169621"/>
                      </a:lnTo>
                      <a:lnTo>
                        <a:pt x="23029" y="168772"/>
                      </a:lnTo>
                      <a:lnTo>
                        <a:pt x="23878" y="167924"/>
                      </a:lnTo>
                      <a:lnTo>
                        <a:pt x="25576" y="167924"/>
                      </a:lnTo>
                      <a:lnTo>
                        <a:pt x="27300" y="167924"/>
                      </a:lnTo>
                      <a:lnTo>
                        <a:pt x="27300" y="169621"/>
                      </a:lnTo>
                      <a:lnTo>
                        <a:pt x="28998" y="170469"/>
                      </a:lnTo>
                      <a:lnTo>
                        <a:pt x="30696" y="168772"/>
                      </a:lnTo>
                      <a:lnTo>
                        <a:pt x="32421" y="169621"/>
                      </a:lnTo>
                      <a:lnTo>
                        <a:pt x="33270" y="168772"/>
                      </a:lnTo>
                      <a:lnTo>
                        <a:pt x="34968" y="169621"/>
                      </a:lnTo>
                      <a:lnTo>
                        <a:pt x="35817" y="170469"/>
                      </a:lnTo>
                      <a:lnTo>
                        <a:pt x="38390" y="171344"/>
                      </a:lnTo>
                      <a:lnTo>
                        <a:pt x="38390" y="172192"/>
                      </a:lnTo>
                      <a:lnTo>
                        <a:pt x="39239" y="172192"/>
                      </a:lnTo>
                      <a:lnTo>
                        <a:pt x="40088" y="170469"/>
                      </a:lnTo>
                      <a:lnTo>
                        <a:pt x="40088" y="169621"/>
                      </a:lnTo>
                      <a:lnTo>
                        <a:pt x="40937" y="169621"/>
                      </a:lnTo>
                      <a:lnTo>
                        <a:pt x="41786" y="167924"/>
                      </a:lnTo>
                      <a:lnTo>
                        <a:pt x="41786" y="168772"/>
                      </a:lnTo>
                      <a:lnTo>
                        <a:pt x="43511" y="168772"/>
                      </a:lnTo>
                      <a:lnTo>
                        <a:pt x="44360" y="168772"/>
                      </a:lnTo>
                      <a:lnTo>
                        <a:pt x="45209" y="171344"/>
                      </a:lnTo>
                      <a:lnTo>
                        <a:pt x="45209" y="172192"/>
                      </a:lnTo>
                      <a:lnTo>
                        <a:pt x="46058" y="171344"/>
                      </a:lnTo>
                      <a:lnTo>
                        <a:pt x="46907" y="173041"/>
                      </a:lnTo>
                      <a:lnTo>
                        <a:pt x="46907" y="171344"/>
                      </a:lnTo>
                      <a:lnTo>
                        <a:pt x="47756" y="170469"/>
                      </a:lnTo>
                      <a:lnTo>
                        <a:pt x="49480" y="171344"/>
                      </a:lnTo>
                      <a:lnTo>
                        <a:pt x="50329" y="171344"/>
                      </a:lnTo>
                      <a:lnTo>
                        <a:pt x="50329" y="167924"/>
                      </a:lnTo>
                      <a:lnTo>
                        <a:pt x="52027" y="167076"/>
                      </a:lnTo>
                      <a:lnTo>
                        <a:pt x="52876" y="166227"/>
                      </a:lnTo>
                      <a:lnTo>
                        <a:pt x="52876" y="165352"/>
                      </a:lnTo>
                      <a:lnTo>
                        <a:pt x="52876" y="161111"/>
                      </a:lnTo>
                      <a:lnTo>
                        <a:pt x="54601" y="158539"/>
                      </a:lnTo>
                      <a:lnTo>
                        <a:pt x="53725" y="157691"/>
                      </a:lnTo>
                      <a:lnTo>
                        <a:pt x="53725" y="158539"/>
                      </a:lnTo>
                      <a:lnTo>
                        <a:pt x="51178" y="156842"/>
                      </a:lnTo>
                      <a:lnTo>
                        <a:pt x="52027" y="155994"/>
                      </a:lnTo>
                      <a:lnTo>
                        <a:pt x="48631" y="154271"/>
                      </a:lnTo>
                      <a:lnTo>
                        <a:pt x="48631" y="153422"/>
                      </a:lnTo>
                      <a:lnTo>
                        <a:pt x="49480" y="152574"/>
                      </a:lnTo>
                      <a:lnTo>
                        <a:pt x="49480" y="151725"/>
                      </a:lnTo>
                      <a:lnTo>
                        <a:pt x="50329" y="150877"/>
                      </a:lnTo>
                      <a:lnTo>
                        <a:pt x="49480" y="149180"/>
                      </a:lnTo>
                      <a:lnTo>
                        <a:pt x="48631" y="148305"/>
                      </a:lnTo>
                      <a:lnTo>
                        <a:pt x="48631" y="146609"/>
                      </a:lnTo>
                      <a:lnTo>
                        <a:pt x="50329" y="145760"/>
                      </a:lnTo>
                      <a:lnTo>
                        <a:pt x="51178" y="146609"/>
                      </a:lnTo>
                      <a:lnTo>
                        <a:pt x="52876" y="146609"/>
                      </a:lnTo>
                      <a:lnTo>
                        <a:pt x="54601" y="145760"/>
                      </a:lnTo>
                      <a:lnTo>
                        <a:pt x="56299" y="147457"/>
                      </a:lnTo>
                      <a:lnTo>
                        <a:pt x="57148" y="145760"/>
                      </a:lnTo>
                      <a:lnTo>
                        <a:pt x="58846" y="145760"/>
                      </a:lnTo>
                      <a:lnTo>
                        <a:pt x="59721" y="145760"/>
                      </a:lnTo>
                      <a:lnTo>
                        <a:pt x="63966" y="145760"/>
                      </a:lnTo>
                      <a:lnTo>
                        <a:pt x="65690" y="144064"/>
                      </a:lnTo>
                      <a:lnTo>
                        <a:pt x="64841" y="143189"/>
                      </a:lnTo>
                      <a:lnTo>
                        <a:pt x="63966" y="143189"/>
                      </a:lnTo>
                      <a:lnTo>
                        <a:pt x="63117" y="141492"/>
                      </a:lnTo>
                      <a:lnTo>
                        <a:pt x="63117" y="140644"/>
                      </a:lnTo>
                      <a:lnTo>
                        <a:pt x="63966" y="139795"/>
                      </a:lnTo>
                      <a:lnTo>
                        <a:pt x="63117" y="138947"/>
                      </a:lnTo>
                      <a:lnTo>
                        <a:pt x="63117" y="137224"/>
                      </a:lnTo>
                      <a:lnTo>
                        <a:pt x="66539" y="136375"/>
                      </a:lnTo>
                      <a:lnTo>
                        <a:pt x="67388" y="135527"/>
                      </a:lnTo>
                      <a:lnTo>
                        <a:pt x="67388" y="134679"/>
                      </a:lnTo>
                      <a:lnTo>
                        <a:pt x="67388" y="133830"/>
                      </a:lnTo>
                      <a:lnTo>
                        <a:pt x="69086" y="132982"/>
                      </a:lnTo>
                      <a:lnTo>
                        <a:pt x="69086" y="132107"/>
                      </a:lnTo>
                      <a:lnTo>
                        <a:pt x="69935" y="131259"/>
                      </a:lnTo>
                      <a:lnTo>
                        <a:pt x="70811" y="129562"/>
                      </a:lnTo>
                      <a:lnTo>
                        <a:pt x="71660" y="128713"/>
                      </a:lnTo>
                      <a:lnTo>
                        <a:pt x="73358" y="129562"/>
                      </a:lnTo>
                      <a:lnTo>
                        <a:pt x="72509" y="132982"/>
                      </a:lnTo>
                      <a:lnTo>
                        <a:pt x="75905" y="132982"/>
                      </a:lnTo>
                      <a:lnTo>
                        <a:pt x="75905" y="132107"/>
                      </a:lnTo>
                      <a:lnTo>
                        <a:pt x="78478" y="132982"/>
                      </a:lnTo>
                      <a:lnTo>
                        <a:pt x="79327" y="132107"/>
                      </a:lnTo>
                      <a:lnTo>
                        <a:pt x="80176" y="132982"/>
                      </a:lnTo>
                      <a:lnTo>
                        <a:pt x="80176" y="133830"/>
                      </a:lnTo>
                      <a:lnTo>
                        <a:pt x="81901" y="134679"/>
                      </a:lnTo>
                      <a:lnTo>
                        <a:pt x="82750" y="135527"/>
                      </a:lnTo>
                      <a:lnTo>
                        <a:pt x="86146" y="132982"/>
                      </a:lnTo>
                      <a:lnTo>
                        <a:pt x="87870" y="132982"/>
                      </a:lnTo>
                      <a:lnTo>
                        <a:pt x="87870" y="132107"/>
                      </a:lnTo>
                      <a:lnTo>
                        <a:pt x="89568" y="132982"/>
                      </a:lnTo>
                      <a:lnTo>
                        <a:pt x="92115" y="133830"/>
                      </a:lnTo>
                      <a:lnTo>
                        <a:pt x="92991" y="135527"/>
                      </a:lnTo>
                      <a:lnTo>
                        <a:pt x="92991" y="136375"/>
                      </a:lnTo>
                      <a:lnTo>
                        <a:pt x="92991" y="138099"/>
                      </a:lnTo>
                      <a:lnTo>
                        <a:pt x="93840" y="139795"/>
                      </a:lnTo>
                      <a:lnTo>
                        <a:pt x="93840" y="140644"/>
                      </a:lnTo>
                      <a:lnTo>
                        <a:pt x="96387" y="141492"/>
                      </a:lnTo>
                      <a:lnTo>
                        <a:pt x="98085" y="141492"/>
                      </a:lnTo>
                      <a:lnTo>
                        <a:pt x="99809" y="139795"/>
                      </a:lnTo>
                      <a:lnTo>
                        <a:pt x="101507" y="139795"/>
                      </a:lnTo>
                      <a:lnTo>
                        <a:pt x="101507" y="140644"/>
                      </a:lnTo>
                      <a:lnTo>
                        <a:pt x="104054" y="140644"/>
                      </a:lnTo>
                      <a:lnTo>
                        <a:pt x="104054" y="138947"/>
                      </a:lnTo>
                      <a:lnTo>
                        <a:pt x="104930" y="138099"/>
                      </a:lnTo>
                      <a:lnTo>
                        <a:pt x="107477" y="138947"/>
                      </a:lnTo>
                      <a:lnTo>
                        <a:pt x="109175" y="140644"/>
                      </a:lnTo>
                      <a:lnTo>
                        <a:pt x="109175" y="139795"/>
                      </a:lnTo>
                      <a:lnTo>
                        <a:pt x="111748" y="141492"/>
                      </a:lnTo>
                      <a:lnTo>
                        <a:pt x="111748" y="139795"/>
                      </a:lnTo>
                      <a:lnTo>
                        <a:pt x="112597" y="138947"/>
                      </a:lnTo>
                      <a:lnTo>
                        <a:pt x="112597" y="138099"/>
                      </a:lnTo>
                      <a:lnTo>
                        <a:pt x="114295" y="135527"/>
                      </a:lnTo>
                      <a:lnTo>
                        <a:pt x="113446" y="134679"/>
                      </a:lnTo>
                      <a:lnTo>
                        <a:pt x="114295" y="133830"/>
                      </a:lnTo>
                      <a:lnTo>
                        <a:pt x="113446" y="132982"/>
                      </a:lnTo>
                      <a:lnTo>
                        <a:pt x="114295" y="132982"/>
                      </a:lnTo>
                      <a:lnTo>
                        <a:pt x="115171" y="132107"/>
                      </a:lnTo>
                      <a:lnTo>
                        <a:pt x="114295" y="130410"/>
                      </a:lnTo>
                      <a:lnTo>
                        <a:pt x="115171" y="128713"/>
                      </a:lnTo>
                      <a:lnTo>
                        <a:pt x="114295" y="126142"/>
                      </a:lnTo>
                      <a:lnTo>
                        <a:pt x="115171" y="126142"/>
                      </a:lnTo>
                      <a:lnTo>
                        <a:pt x="115171" y="124445"/>
                      </a:lnTo>
                      <a:lnTo>
                        <a:pt x="111748" y="122748"/>
                      </a:lnTo>
                      <a:lnTo>
                        <a:pt x="112597" y="121900"/>
                      </a:lnTo>
                      <a:lnTo>
                        <a:pt x="113446" y="121900"/>
                      </a:lnTo>
                      <a:lnTo>
                        <a:pt x="113446" y="121025"/>
                      </a:lnTo>
                      <a:lnTo>
                        <a:pt x="115171" y="121025"/>
                      </a:lnTo>
                      <a:lnTo>
                        <a:pt x="116020" y="121900"/>
                      </a:lnTo>
                      <a:lnTo>
                        <a:pt x="116869" y="121025"/>
                      </a:lnTo>
                      <a:lnTo>
                        <a:pt x="117718" y="121900"/>
                      </a:lnTo>
                      <a:lnTo>
                        <a:pt x="118567" y="122748"/>
                      </a:lnTo>
                      <a:lnTo>
                        <a:pt x="121989" y="122748"/>
                      </a:lnTo>
                      <a:lnTo>
                        <a:pt x="123687" y="122748"/>
                      </a:lnTo>
                      <a:lnTo>
                        <a:pt x="124536" y="121025"/>
                      </a:lnTo>
                      <a:lnTo>
                        <a:pt x="124536" y="120177"/>
                      </a:lnTo>
                      <a:lnTo>
                        <a:pt x="125385" y="119328"/>
                      </a:lnTo>
                      <a:lnTo>
                        <a:pt x="126234" y="119328"/>
                      </a:lnTo>
                      <a:lnTo>
                        <a:pt x="127109" y="119328"/>
                      </a:lnTo>
                      <a:lnTo>
                        <a:pt x="127958" y="119328"/>
                      </a:lnTo>
                      <a:lnTo>
                        <a:pt x="127958" y="118480"/>
                      </a:lnTo>
                      <a:lnTo>
                        <a:pt x="131354" y="120177"/>
                      </a:lnTo>
                      <a:lnTo>
                        <a:pt x="131354" y="118480"/>
                      </a:lnTo>
                      <a:lnTo>
                        <a:pt x="132230" y="116783"/>
                      </a:lnTo>
                      <a:lnTo>
                        <a:pt x="132230" y="117632"/>
                      </a:lnTo>
                      <a:lnTo>
                        <a:pt x="133079" y="117632"/>
                      </a:lnTo>
                      <a:lnTo>
                        <a:pt x="134777" y="117632"/>
                      </a:lnTo>
                      <a:lnTo>
                        <a:pt x="136475" y="116783"/>
                      </a:lnTo>
                      <a:lnTo>
                        <a:pt x="137350" y="117632"/>
                      </a:lnTo>
                      <a:lnTo>
                        <a:pt x="138199" y="116783"/>
                      </a:lnTo>
                      <a:lnTo>
                        <a:pt x="137350" y="115060"/>
                      </a:lnTo>
                      <a:lnTo>
                        <a:pt x="138199" y="115060"/>
                      </a:lnTo>
                      <a:lnTo>
                        <a:pt x="138199" y="112515"/>
                      </a:lnTo>
                      <a:lnTo>
                        <a:pt x="139897" y="113363"/>
                      </a:lnTo>
                      <a:lnTo>
                        <a:pt x="140746" y="111667"/>
                      </a:lnTo>
                      <a:lnTo>
                        <a:pt x="141595" y="112515"/>
                      </a:lnTo>
                      <a:lnTo>
                        <a:pt x="142444" y="112515"/>
                      </a:lnTo>
                      <a:lnTo>
                        <a:pt x="142444" y="113363"/>
                      </a:lnTo>
                      <a:lnTo>
                        <a:pt x="144169" y="112515"/>
                      </a:lnTo>
                      <a:lnTo>
                        <a:pt x="145867" y="113363"/>
                      </a:lnTo>
                      <a:lnTo>
                        <a:pt x="147565" y="112515"/>
                      </a:lnTo>
                      <a:lnTo>
                        <a:pt x="148414" y="113363"/>
                      </a:lnTo>
                      <a:lnTo>
                        <a:pt x="147565" y="113363"/>
                      </a:lnTo>
                      <a:lnTo>
                        <a:pt x="149289" y="113363"/>
                      </a:lnTo>
                      <a:lnTo>
                        <a:pt x="148414" y="111667"/>
                      </a:lnTo>
                      <a:lnTo>
                        <a:pt x="149289" y="111667"/>
                      </a:lnTo>
                      <a:lnTo>
                        <a:pt x="150138" y="113363"/>
                      </a:lnTo>
                      <a:lnTo>
                        <a:pt x="150138" y="114212"/>
                      </a:lnTo>
                      <a:lnTo>
                        <a:pt x="151836" y="115060"/>
                      </a:lnTo>
                      <a:lnTo>
                        <a:pt x="153534" y="115060"/>
                      </a:lnTo>
                      <a:lnTo>
                        <a:pt x="153534" y="114212"/>
                      </a:lnTo>
                      <a:lnTo>
                        <a:pt x="154410" y="115935"/>
                      </a:lnTo>
                      <a:lnTo>
                        <a:pt x="155259" y="116783"/>
                      </a:lnTo>
                      <a:lnTo>
                        <a:pt x="156108" y="116783"/>
                      </a:lnTo>
                      <a:lnTo>
                        <a:pt x="156108" y="117632"/>
                      </a:lnTo>
                      <a:lnTo>
                        <a:pt x="158655" y="116783"/>
                      </a:lnTo>
                      <a:lnTo>
                        <a:pt x="158655" y="115935"/>
                      </a:lnTo>
                      <a:lnTo>
                        <a:pt x="160379" y="115935"/>
                      </a:lnTo>
                      <a:lnTo>
                        <a:pt x="162077" y="116783"/>
                      </a:lnTo>
                      <a:lnTo>
                        <a:pt x="162926" y="115935"/>
                      </a:lnTo>
                      <a:lnTo>
                        <a:pt x="164624" y="115060"/>
                      </a:lnTo>
                      <a:lnTo>
                        <a:pt x="165500" y="115060"/>
                      </a:lnTo>
                      <a:lnTo>
                        <a:pt x="165500" y="116783"/>
                      </a:lnTo>
                      <a:lnTo>
                        <a:pt x="166349" y="116783"/>
                      </a:lnTo>
                      <a:lnTo>
                        <a:pt x="167198" y="115935"/>
                      </a:lnTo>
                      <a:lnTo>
                        <a:pt x="168896" y="116783"/>
                      </a:lnTo>
                      <a:lnTo>
                        <a:pt x="168896" y="115935"/>
                      </a:lnTo>
                      <a:lnTo>
                        <a:pt x="170594" y="115935"/>
                      </a:lnTo>
                      <a:lnTo>
                        <a:pt x="170594" y="114212"/>
                      </a:lnTo>
                      <a:lnTo>
                        <a:pt x="169745" y="113363"/>
                      </a:lnTo>
                      <a:lnTo>
                        <a:pt x="171469" y="112515"/>
                      </a:lnTo>
                      <a:lnTo>
                        <a:pt x="172318" y="111667"/>
                      </a:lnTo>
                      <a:lnTo>
                        <a:pt x="173167" y="112515"/>
                      </a:lnTo>
                      <a:lnTo>
                        <a:pt x="173167" y="111667"/>
                      </a:lnTo>
                      <a:lnTo>
                        <a:pt x="173167" y="109970"/>
                      </a:lnTo>
                      <a:lnTo>
                        <a:pt x="174016" y="108247"/>
                      </a:lnTo>
                      <a:lnTo>
                        <a:pt x="174865" y="108247"/>
                      </a:lnTo>
                      <a:lnTo>
                        <a:pt x="175714" y="107398"/>
                      </a:lnTo>
                      <a:lnTo>
                        <a:pt x="174865" y="104853"/>
                      </a:lnTo>
                      <a:lnTo>
                        <a:pt x="175714" y="103978"/>
                      </a:lnTo>
                      <a:lnTo>
                        <a:pt x="176590" y="103978"/>
                      </a:lnTo>
                      <a:lnTo>
                        <a:pt x="177439" y="103130"/>
                      </a:lnTo>
                      <a:lnTo>
                        <a:pt x="178288" y="103130"/>
                      </a:lnTo>
                      <a:lnTo>
                        <a:pt x="181710" y="102281"/>
                      </a:lnTo>
                      <a:lnTo>
                        <a:pt x="181710" y="101433"/>
                      </a:lnTo>
                      <a:lnTo>
                        <a:pt x="182559" y="99736"/>
                      </a:lnTo>
                      <a:lnTo>
                        <a:pt x="183408" y="98861"/>
                      </a:lnTo>
                      <a:lnTo>
                        <a:pt x="182559" y="97165"/>
                      </a:lnTo>
                      <a:lnTo>
                        <a:pt x="184257" y="95468"/>
                      </a:lnTo>
                      <a:lnTo>
                        <a:pt x="183408" y="93771"/>
                      </a:lnTo>
                      <a:lnTo>
                        <a:pt x="184257" y="92896"/>
                      </a:lnTo>
                      <a:lnTo>
                        <a:pt x="183408" y="92048"/>
                      </a:lnTo>
                      <a:lnTo>
                        <a:pt x="183408" y="91200"/>
                      </a:lnTo>
                      <a:lnTo>
                        <a:pt x="183408" y="88655"/>
                      </a:lnTo>
                      <a:lnTo>
                        <a:pt x="184257" y="88655"/>
                      </a:lnTo>
                      <a:lnTo>
                        <a:pt x="187679" y="87806"/>
                      </a:lnTo>
                      <a:lnTo>
                        <a:pt x="187679" y="86931"/>
                      </a:lnTo>
                      <a:lnTo>
                        <a:pt x="189377" y="86083"/>
                      </a:lnTo>
                      <a:lnTo>
                        <a:pt x="191075" y="86931"/>
                      </a:lnTo>
                      <a:lnTo>
                        <a:pt x="191924" y="86931"/>
                      </a:lnTo>
                      <a:lnTo>
                        <a:pt x="193649" y="84386"/>
                      </a:lnTo>
                      <a:lnTo>
                        <a:pt x="193649" y="83538"/>
                      </a:lnTo>
                      <a:lnTo>
                        <a:pt x="191924" y="82689"/>
                      </a:lnTo>
                      <a:lnTo>
                        <a:pt x="193649" y="81815"/>
                      </a:lnTo>
                      <a:lnTo>
                        <a:pt x="193649" y="80966"/>
                      </a:lnTo>
                      <a:lnTo>
                        <a:pt x="194498" y="79269"/>
                      </a:lnTo>
                      <a:lnTo>
                        <a:pt x="195347" y="80118"/>
                      </a:lnTo>
                      <a:lnTo>
                        <a:pt x="197045" y="79269"/>
                      </a:lnTo>
                      <a:lnTo>
                        <a:pt x="198769" y="80118"/>
                      </a:lnTo>
                      <a:lnTo>
                        <a:pt x="199618" y="77573"/>
                      </a:lnTo>
                      <a:lnTo>
                        <a:pt x="203014" y="79269"/>
                      </a:lnTo>
                      <a:lnTo>
                        <a:pt x="204739" y="79269"/>
                      </a:lnTo>
                      <a:lnTo>
                        <a:pt x="203863" y="80118"/>
                      </a:lnTo>
                      <a:lnTo>
                        <a:pt x="205588" y="81815"/>
                      </a:lnTo>
                      <a:lnTo>
                        <a:pt x="206437" y="83538"/>
                      </a:lnTo>
                      <a:lnTo>
                        <a:pt x="207286" y="83538"/>
                      </a:lnTo>
                      <a:lnTo>
                        <a:pt x="208135" y="84386"/>
                      </a:lnTo>
                      <a:lnTo>
                        <a:pt x="208984" y="85235"/>
                      </a:lnTo>
                      <a:lnTo>
                        <a:pt x="208984" y="82689"/>
                      </a:lnTo>
                      <a:lnTo>
                        <a:pt x="211557" y="81815"/>
                      </a:lnTo>
                      <a:lnTo>
                        <a:pt x="213255" y="79269"/>
                      </a:lnTo>
                      <a:lnTo>
                        <a:pt x="214953" y="79269"/>
                      </a:lnTo>
                      <a:lnTo>
                        <a:pt x="215829" y="78421"/>
                      </a:lnTo>
                      <a:lnTo>
                        <a:pt x="216678" y="77573"/>
                      </a:lnTo>
                      <a:lnTo>
                        <a:pt x="219225" y="78421"/>
                      </a:lnTo>
                      <a:lnTo>
                        <a:pt x="220074" y="76698"/>
                      </a:lnTo>
                      <a:lnTo>
                        <a:pt x="223496" y="75849"/>
                      </a:lnTo>
                      <a:lnTo>
                        <a:pt x="223496" y="75001"/>
                      </a:lnTo>
                      <a:lnTo>
                        <a:pt x="223496" y="73304"/>
                      </a:lnTo>
                      <a:lnTo>
                        <a:pt x="224345" y="73304"/>
                      </a:lnTo>
                      <a:lnTo>
                        <a:pt x="226043" y="74153"/>
                      </a:lnTo>
                      <a:lnTo>
                        <a:pt x="226919" y="73304"/>
                      </a:lnTo>
                      <a:lnTo>
                        <a:pt x="227768" y="74153"/>
                      </a:lnTo>
                      <a:lnTo>
                        <a:pt x="227768" y="75849"/>
                      </a:lnTo>
                      <a:lnTo>
                        <a:pt x="228617" y="76698"/>
                      </a:lnTo>
                      <a:lnTo>
                        <a:pt x="229466" y="77573"/>
                      </a:lnTo>
                      <a:lnTo>
                        <a:pt x="229466" y="80966"/>
                      </a:lnTo>
                      <a:lnTo>
                        <a:pt x="230315" y="82689"/>
                      </a:lnTo>
                      <a:lnTo>
                        <a:pt x="231164" y="82689"/>
                      </a:lnTo>
                      <a:lnTo>
                        <a:pt x="232039" y="82689"/>
                      </a:lnTo>
                      <a:lnTo>
                        <a:pt x="233737" y="83538"/>
                      </a:lnTo>
                      <a:lnTo>
                        <a:pt x="234586" y="84386"/>
                      </a:lnTo>
                      <a:lnTo>
                        <a:pt x="235435" y="86083"/>
                      </a:lnTo>
                      <a:lnTo>
                        <a:pt x="236284" y="87806"/>
                      </a:lnTo>
                      <a:lnTo>
                        <a:pt x="237133" y="87806"/>
                      </a:lnTo>
                      <a:lnTo>
                        <a:pt x="238009" y="88655"/>
                      </a:lnTo>
                      <a:lnTo>
                        <a:pt x="240556" y="88655"/>
                      </a:lnTo>
                      <a:lnTo>
                        <a:pt x="241405" y="89503"/>
                      </a:lnTo>
                      <a:lnTo>
                        <a:pt x="242254" y="87806"/>
                      </a:lnTo>
                      <a:lnTo>
                        <a:pt x="243129" y="86931"/>
                      </a:lnTo>
                      <a:lnTo>
                        <a:pt x="243978" y="86931"/>
                      </a:lnTo>
                      <a:lnTo>
                        <a:pt x="244827" y="86931"/>
                      </a:lnTo>
                      <a:lnTo>
                        <a:pt x="248223" y="86083"/>
                      </a:lnTo>
                      <a:lnTo>
                        <a:pt x="249947" y="87806"/>
                      </a:lnTo>
                      <a:lnTo>
                        <a:pt x="249947" y="88655"/>
                      </a:lnTo>
                      <a:lnTo>
                        <a:pt x="251645" y="89503"/>
                      </a:lnTo>
                      <a:lnTo>
                        <a:pt x="252494" y="90351"/>
                      </a:lnTo>
                      <a:lnTo>
                        <a:pt x="255068" y="90351"/>
                      </a:lnTo>
                      <a:lnTo>
                        <a:pt x="255917" y="90351"/>
                      </a:lnTo>
                      <a:lnTo>
                        <a:pt x="255917" y="91200"/>
                      </a:lnTo>
                      <a:lnTo>
                        <a:pt x="257615" y="90351"/>
                      </a:lnTo>
                      <a:lnTo>
                        <a:pt x="258464" y="91200"/>
                      </a:lnTo>
                      <a:lnTo>
                        <a:pt x="259313" y="91200"/>
                      </a:lnTo>
                      <a:lnTo>
                        <a:pt x="259313" y="92048"/>
                      </a:lnTo>
                      <a:lnTo>
                        <a:pt x="260188" y="92048"/>
                      </a:lnTo>
                      <a:lnTo>
                        <a:pt x="261037" y="92896"/>
                      </a:lnTo>
                      <a:lnTo>
                        <a:pt x="261886" y="92896"/>
                      </a:lnTo>
                      <a:lnTo>
                        <a:pt x="263584" y="93771"/>
                      </a:lnTo>
                      <a:lnTo>
                        <a:pt x="262735" y="93771"/>
                      </a:lnTo>
                      <a:lnTo>
                        <a:pt x="263584" y="94620"/>
                      </a:lnTo>
                      <a:lnTo>
                        <a:pt x="263584" y="95468"/>
                      </a:lnTo>
                      <a:lnTo>
                        <a:pt x="264433" y="96316"/>
                      </a:lnTo>
                      <a:lnTo>
                        <a:pt x="264433" y="95468"/>
                      </a:lnTo>
                      <a:lnTo>
                        <a:pt x="264433" y="94620"/>
                      </a:lnTo>
                      <a:lnTo>
                        <a:pt x="266158" y="93771"/>
                      </a:lnTo>
                      <a:lnTo>
                        <a:pt x="267007" y="92896"/>
                      </a:lnTo>
                      <a:lnTo>
                        <a:pt x="267856" y="91200"/>
                      </a:lnTo>
                      <a:lnTo>
                        <a:pt x="268705" y="90351"/>
                      </a:lnTo>
                      <a:lnTo>
                        <a:pt x="269554" y="89503"/>
                      </a:lnTo>
                      <a:lnTo>
                        <a:pt x="271278" y="88655"/>
                      </a:lnTo>
                      <a:lnTo>
                        <a:pt x="271278" y="87806"/>
                      </a:lnTo>
                      <a:lnTo>
                        <a:pt x="272127" y="87806"/>
                      </a:lnTo>
                      <a:lnTo>
                        <a:pt x="272976" y="86083"/>
                      </a:lnTo>
                      <a:lnTo>
                        <a:pt x="275523" y="86931"/>
                      </a:lnTo>
                      <a:lnTo>
                        <a:pt x="278097" y="87806"/>
                      </a:lnTo>
                      <a:lnTo>
                        <a:pt x="278097" y="86931"/>
                      </a:lnTo>
                      <a:lnTo>
                        <a:pt x="278946" y="87806"/>
                      </a:lnTo>
                      <a:lnTo>
                        <a:pt x="282368" y="87806"/>
                      </a:lnTo>
                      <a:lnTo>
                        <a:pt x="282368" y="86083"/>
                      </a:lnTo>
                      <a:lnTo>
                        <a:pt x="283217" y="86083"/>
                      </a:lnTo>
                      <a:lnTo>
                        <a:pt x="284915" y="84386"/>
                      </a:lnTo>
                      <a:lnTo>
                        <a:pt x="285764" y="83538"/>
                      </a:lnTo>
                      <a:lnTo>
                        <a:pt x="287489" y="85235"/>
                      </a:lnTo>
                      <a:lnTo>
                        <a:pt x="288338" y="85235"/>
                      </a:lnTo>
                      <a:lnTo>
                        <a:pt x="289187" y="86083"/>
                      </a:lnTo>
                      <a:lnTo>
                        <a:pt x="290885" y="88655"/>
                      </a:lnTo>
                      <a:lnTo>
                        <a:pt x="293458" y="88655"/>
                      </a:lnTo>
                      <a:lnTo>
                        <a:pt x="294307" y="87806"/>
                      </a:lnTo>
                      <a:lnTo>
                        <a:pt x="296005" y="87806"/>
                      </a:lnTo>
                      <a:lnTo>
                        <a:pt x="297703" y="86931"/>
                      </a:lnTo>
                      <a:lnTo>
                        <a:pt x="298552" y="85235"/>
                      </a:lnTo>
                      <a:lnTo>
                        <a:pt x="301126" y="85235"/>
                      </a:lnTo>
                      <a:lnTo>
                        <a:pt x="302824" y="82689"/>
                      </a:lnTo>
                      <a:lnTo>
                        <a:pt x="304548" y="83538"/>
                      </a:lnTo>
                      <a:lnTo>
                        <a:pt x="307095" y="82689"/>
                      </a:lnTo>
                      <a:lnTo>
                        <a:pt x="307944" y="83538"/>
                      </a:lnTo>
                      <a:lnTo>
                        <a:pt x="308793" y="83538"/>
                      </a:lnTo>
                      <a:lnTo>
                        <a:pt x="309669" y="83538"/>
                      </a:lnTo>
                      <a:lnTo>
                        <a:pt x="310518" y="83538"/>
                      </a:lnTo>
                      <a:lnTo>
                        <a:pt x="310518" y="84386"/>
                      </a:lnTo>
                      <a:lnTo>
                        <a:pt x="312215" y="86083"/>
                      </a:lnTo>
                      <a:lnTo>
                        <a:pt x="313064" y="86083"/>
                      </a:lnTo>
                      <a:lnTo>
                        <a:pt x="313913" y="86931"/>
                      </a:lnTo>
                      <a:lnTo>
                        <a:pt x="314762" y="86931"/>
                      </a:lnTo>
                      <a:lnTo>
                        <a:pt x="314762" y="85235"/>
                      </a:lnTo>
                      <a:lnTo>
                        <a:pt x="317336" y="85235"/>
                      </a:lnTo>
                      <a:lnTo>
                        <a:pt x="319034" y="84386"/>
                      </a:lnTo>
                      <a:lnTo>
                        <a:pt x="320732" y="85235"/>
                      </a:lnTo>
                      <a:lnTo>
                        <a:pt x="321607" y="85235"/>
                      </a:lnTo>
                      <a:lnTo>
                        <a:pt x="323305" y="86931"/>
                      </a:lnTo>
                      <a:lnTo>
                        <a:pt x="325003" y="86931"/>
                      </a:lnTo>
                      <a:lnTo>
                        <a:pt x="325852" y="88655"/>
                      </a:lnTo>
                      <a:lnTo>
                        <a:pt x="326728" y="88655"/>
                      </a:lnTo>
                      <a:lnTo>
                        <a:pt x="327577" y="88655"/>
                      </a:lnTo>
                      <a:lnTo>
                        <a:pt x="329275" y="90351"/>
                      </a:lnTo>
                      <a:lnTo>
                        <a:pt x="330973" y="92048"/>
                      </a:lnTo>
                      <a:lnTo>
                        <a:pt x="333546" y="92896"/>
                      </a:lnTo>
                      <a:lnTo>
                        <a:pt x="334395" y="90351"/>
                      </a:lnTo>
                      <a:lnTo>
                        <a:pt x="336942" y="89503"/>
                      </a:lnTo>
                      <a:lnTo>
                        <a:pt x="337818" y="90351"/>
                      </a:lnTo>
                      <a:lnTo>
                        <a:pt x="338667" y="90351"/>
                      </a:lnTo>
                      <a:lnTo>
                        <a:pt x="341214" y="90351"/>
                      </a:lnTo>
                      <a:lnTo>
                        <a:pt x="342063" y="89503"/>
                      </a:lnTo>
                      <a:lnTo>
                        <a:pt x="342912" y="91200"/>
                      </a:lnTo>
                      <a:lnTo>
                        <a:pt x="343787" y="91200"/>
                      </a:lnTo>
                      <a:lnTo>
                        <a:pt x="344636" y="91200"/>
                      </a:lnTo>
                      <a:lnTo>
                        <a:pt x="346334" y="92896"/>
                      </a:lnTo>
                      <a:lnTo>
                        <a:pt x="347183" y="93771"/>
                      </a:lnTo>
                      <a:lnTo>
                        <a:pt x="347183" y="95468"/>
                      </a:lnTo>
                      <a:lnTo>
                        <a:pt x="348881" y="95468"/>
                      </a:lnTo>
                      <a:lnTo>
                        <a:pt x="348881" y="96316"/>
                      </a:lnTo>
                      <a:lnTo>
                        <a:pt x="349757" y="95468"/>
                      </a:lnTo>
                      <a:lnTo>
                        <a:pt x="351455" y="96316"/>
                      </a:lnTo>
                      <a:lnTo>
                        <a:pt x="352304" y="95468"/>
                      </a:lnTo>
                      <a:lnTo>
                        <a:pt x="353153" y="95468"/>
                      </a:lnTo>
                      <a:lnTo>
                        <a:pt x="353153" y="97165"/>
                      </a:lnTo>
                      <a:lnTo>
                        <a:pt x="354002" y="97165"/>
                      </a:lnTo>
                      <a:lnTo>
                        <a:pt x="354002" y="96316"/>
                      </a:lnTo>
                      <a:lnTo>
                        <a:pt x="355726" y="96316"/>
                      </a:lnTo>
                      <a:lnTo>
                        <a:pt x="357424" y="96316"/>
                      </a:lnTo>
                      <a:lnTo>
                        <a:pt x="358273" y="96316"/>
                      </a:lnTo>
                      <a:lnTo>
                        <a:pt x="359122" y="96316"/>
                      </a:lnTo>
                      <a:lnTo>
                        <a:pt x="359998" y="97165"/>
                      </a:lnTo>
                      <a:lnTo>
                        <a:pt x="360847" y="97165"/>
                      </a:lnTo>
                      <a:lnTo>
                        <a:pt x="364243" y="98861"/>
                      </a:lnTo>
                      <a:lnTo>
                        <a:pt x="364243" y="98013"/>
                      </a:lnTo>
                      <a:lnTo>
                        <a:pt x="365967" y="98013"/>
                      </a:lnTo>
                      <a:lnTo>
                        <a:pt x="366816" y="97165"/>
                      </a:lnTo>
                      <a:lnTo>
                        <a:pt x="367665" y="96316"/>
                      </a:lnTo>
                      <a:lnTo>
                        <a:pt x="369363" y="97165"/>
                      </a:lnTo>
                      <a:lnTo>
                        <a:pt x="371937" y="93771"/>
                      </a:lnTo>
                      <a:lnTo>
                        <a:pt x="374483" y="92048"/>
                      </a:lnTo>
                      <a:lnTo>
                        <a:pt x="376181" y="91200"/>
                      </a:lnTo>
                      <a:lnTo>
                        <a:pt x="376181" y="88655"/>
                      </a:lnTo>
                      <a:lnTo>
                        <a:pt x="373634" y="86931"/>
                      </a:lnTo>
                      <a:lnTo>
                        <a:pt x="373634" y="85235"/>
                      </a:lnTo>
                      <a:lnTo>
                        <a:pt x="372785" y="84386"/>
                      </a:lnTo>
                      <a:lnTo>
                        <a:pt x="373634" y="83538"/>
                      </a:lnTo>
                      <a:lnTo>
                        <a:pt x="371937" y="78421"/>
                      </a:lnTo>
                      <a:lnTo>
                        <a:pt x="371937" y="77573"/>
                      </a:lnTo>
                      <a:lnTo>
                        <a:pt x="372785" y="77573"/>
                      </a:lnTo>
                      <a:lnTo>
                        <a:pt x="373634" y="77573"/>
                      </a:lnTo>
                      <a:lnTo>
                        <a:pt x="374483" y="78421"/>
                      </a:lnTo>
                      <a:lnTo>
                        <a:pt x="375332" y="76698"/>
                      </a:lnTo>
                      <a:lnTo>
                        <a:pt x="375332" y="75849"/>
                      </a:lnTo>
                      <a:lnTo>
                        <a:pt x="375332" y="75001"/>
                      </a:lnTo>
                      <a:lnTo>
                        <a:pt x="375332" y="74153"/>
                      </a:lnTo>
                      <a:lnTo>
                        <a:pt x="376181" y="73304"/>
                      </a:lnTo>
                      <a:lnTo>
                        <a:pt x="376181" y="71608"/>
                      </a:lnTo>
                      <a:lnTo>
                        <a:pt x="375332" y="70733"/>
                      </a:lnTo>
                      <a:lnTo>
                        <a:pt x="371937" y="69036"/>
                      </a:lnTo>
                      <a:lnTo>
                        <a:pt x="372785" y="67339"/>
                      </a:lnTo>
                      <a:lnTo>
                        <a:pt x="372785" y="66491"/>
                      </a:lnTo>
                      <a:lnTo>
                        <a:pt x="371937" y="66491"/>
                      </a:lnTo>
                      <a:lnTo>
                        <a:pt x="370212" y="64768"/>
                      </a:lnTo>
                      <a:lnTo>
                        <a:pt x="367665" y="65643"/>
                      </a:lnTo>
                      <a:lnTo>
                        <a:pt x="366816" y="63071"/>
                      </a:lnTo>
                      <a:lnTo>
                        <a:pt x="367665" y="62223"/>
                      </a:lnTo>
                      <a:lnTo>
                        <a:pt x="366816" y="62223"/>
                      </a:lnTo>
                      <a:lnTo>
                        <a:pt x="366816" y="60526"/>
                      </a:lnTo>
                      <a:lnTo>
                        <a:pt x="365967" y="59651"/>
                      </a:lnTo>
                      <a:lnTo>
                        <a:pt x="365092" y="59651"/>
                      </a:lnTo>
                      <a:lnTo>
                        <a:pt x="364243" y="58803"/>
                      </a:lnTo>
                      <a:lnTo>
                        <a:pt x="365092" y="57954"/>
                      </a:lnTo>
                      <a:lnTo>
                        <a:pt x="363394" y="55409"/>
                      </a:lnTo>
                      <a:lnTo>
                        <a:pt x="361696" y="55409"/>
                      </a:lnTo>
                      <a:lnTo>
                        <a:pt x="359122" y="55409"/>
                      </a:lnTo>
                      <a:lnTo>
                        <a:pt x="358273" y="53686"/>
                      </a:lnTo>
                      <a:lnTo>
                        <a:pt x="357424" y="52837"/>
                      </a:lnTo>
                      <a:lnTo>
                        <a:pt x="356575" y="52837"/>
                      </a:lnTo>
                      <a:lnTo>
                        <a:pt x="356575" y="51989"/>
                      </a:lnTo>
                      <a:lnTo>
                        <a:pt x="358273" y="51141"/>
                      </a:lnTo>
                      <a:lnTo>
                        <a:pt x="359122" y="49444"/>
                      </a:lnTo>
                      <a:lnTo>
                        <a:pt x="359122" y="48569"/>
                      </a:lnTo>
                      <a:lnTo>
                        <a:pt x="358273" y="48569"/>
                      </a:lnTo>
                      <a:lnTo>
                        <a:pt x="358273" y="47721"/>
                      </a:lnTo>
                      <a:lnTo>
                        <a:pt x="357424" y="46872"/>
                      </a:lnTo>
                      <a:lnTo>
                        <a:pt x="356575" y="46872"/>
                      </a:lnTo>
                      <a:lnTo>
                        <a:pt x="354877" y="45176"/>
                      </a:lnTo>
                      <a:lnTo>
                        <a:pt x="354002" y="46024"/>
                      </a:lnTo>
                      <a:lnTo>
                        <a:pt x="353153" y="44327"/>
                      </a:lnTo>
                      <a:lnTo>
                        <a:pt x="351455" y="45176"/>
                      </a:lnTo>
                      <a:lnTo>
                        <a:pt x="349757" y="45176"/>
                      </a:lnTo>
                      <a:lnTo>
                        <a:pt x="348881" y="44327"/>
                      </a:lnTo>
                      <a:lnTo>
                        <a:pt x="348032" y="43479"/>
                      </a:lnTo>
                      <a:lnTo>
                        <a:pt x="346334" y="42604"/>
                      </a:lnTo>
                      <a:lnTo>
                        <a:pt x="346334" y="41756"/>
                      </a:lnTo>
                      <a:lnTo>
                        <a:pt x="348032" y="40907"/>
                      </a:lnTo>
                      <a:lnTo>
                        <a:pt x="348032" y="40059"/>
                      </a:lnTo>
                      <a:lnTo>
                        <a:pt x="349757" y="38362"/>
                      </a:lnTo>
                      <a:lnTo>
                        <a:pt x="349757" y="36639"/>
                      </a:lnTo>
                      <a:lnTo>
                        <a:pt x="350606" y="35791"/>
                      </a:lnTo>
                      <a:lnTo>
                        <a:pt x="352304" y="34942"/>
                      </a:lnTo>
                      <a:lnTo>
                        <a:pt x="352304" y="34094"/>
                      </a:lnTo>
                      <a:lnTo>
                        <a:pt x="351455" y="33245"/>
                      </a:lnTo>
                      <a:lnTo>
                        <a:pt x="352304" y="31522"/>
                      </a:lnTo>
                      <a:lnTo>
                        <a:pt x="352304" y="29825"/>
                      </a:lnTo>
                      <a:lnTo>
                        <a:pt x="352304" y="28977"/>
                      </a:lnTo>
                      <a:lnTo>
                        <a:pt x="353153" y="28129"/>
                      </a:lnTo>
                      <a:lnTo>
                        <a:pt x="354002" y="28129"/>
                      </a:lnTo>
                      <a:lnTo>
                        <a:pt x="354002" y="28977"/>
                      </a:lnTo>
                      <a:lnTo>
                        <a:pt x="354877" y="28977"/>
                      </a:lnTo>
                      <a:lnTo>
                        <a:pt x="355726" y="30674"/>
                      </a:lnTo>
                      <a:lnTo>
                        <a:pt x="356575" y="32371"/>
                      </a:lnTo>
                      <a:lnTo>
                        <a:pt x="357424" y="33245"/>
                      </a:lnTo>
                      <a:lnTo>
                        <a:pt x="359998" y="34094"/>
                      </a:lnTo>
                      <a:lnTo>
                        <a:pt x="359998" y="33245"/>
                      </a:lnTo>
                      <a:lnTo>
                        <a:pt x="360847" y="32371"/>
                      </a:lnTo>
                      <a:lnTo>
                        <a:pt x="360847" y="31522"/>
                      </a:lnTo>
                      <a:lnTo>
                        <a:pt x="360847" y="30674"/>
                      </a:lnTo>
                      <a:lnTo>
                        <a:pt x="359998" y="29825"/>
                      </a:lnTo>
                      <a:lnTo>
                        <a:pt x="359122" y="29825"/>
                      </a:lnTo>
                      <a:lnTo>
                        <a:pt x="359122" y="28129"/>
                      </a:lnTo>
                      <a:lnTo>
                        <a:pt x="360847" y="27280"/>
                      </a:lnTo>
                      <a:lnTo>
                        <a:pt x="360847" y="26405"/>
                      </a:lnTo>
                      <a:lnTo>
                        <a:pt x="361696" y="24709"/>
                      </a:lnTo>
                      <a:lnTo>
                        <a:pt x="362545" y="24709"/>
                      </a:lnTo>
                      <a:lnTo>
                        <a:pt x="363394" y="23012"/>
                      </a:lnTo>
                      <a:lnTo>
                        <a:pt x="365092" y="22164"/>
                      </a:lnTo>
                      <a:lnTo>
                        <a:pt x="365967" y="21315"/>
                      </a:lnTo>
                      <a:lnTo>
                        <a:pt x="365967" y="20440"/>
                      </a:lnTo>
                      <a:lnTo>
                        <a:pt x="365092" y="20440"/>
                      </a:lnTo>
                      <a:lnTo>
                        <a:pt x="364243" y="20440"/>
                      </a:lnTo>
                      <a:lnTo>
                        <a:pt x="363394" y="18744"/>
                      </a:lnTo>
                      <a:lnTo>
                        <a:pt x="362545" y="19592"/>
                      </a:lnTo>
                      <a:lnTo>
                        <a:pt x="362545" y="17895"/>
                      </a:lnTo>
                      <a:lnTo>
                        <a:pt x="365092" y="16199"/>
                      </a:lnTo>
                      <a:lnTo>
                        <a:pt x="365092" y="14475"/>
                      </a:lnTo>
                      <a:lnTo>
                        <a:pt x="365967" y="13627"/>
                      </a:lnTo>
                      <a:lnTo>
                        <a:pt x="366816" y="12779"/>
                      </a:lnTo>
                      <a:lnTo>
                        <a:pt x="365092" y="11930"/>
                      </a:lnTo>
                      <a:lnTo>
                        <a:pt x="365092" y="10233"/>
                      </a:lnTo>
                      <a:lnTo>
                        <a:pt x="365967" y="9359"/>
                      </a:lnTo>
                      <a:lnTo>
                        <a:pt x="366816" y="8510"/>
                      </a:lnTo>
                      <a:lnTo>
                        <a:pt x="367665" y="8510"/>
                      </a:lnTo>
                      <a:lnTo>
                        <a:pt x="371937" y="7662"/>
                      </a:lnTo>
                      <a:lnTo>
                        <a:pt x="373634" y="8510"/>
                      </a:lnTo>
                      <a:lnTo>
                        <a:pt x="373634" y="9359"/>
                      </a:lnTo>
                      <a:lnTo>
                        <a:pt x="375332" y="9359"/>
                      </a:lnTo>
                      <a:lnTo>
                        <a:pt x="376181" y="10233"/>
                      </a:lnTo>
                      <a:lnTo>
                        <a:pt x="377057" y="11082"/>
                      </a:lnTo>
                      <a:lnTo>
                        <a:pt x="377906" y="11930"/>
                      </a:lnTo>
                      <a:lnTo>
                        <a:pt x="378755" y="13627"/>
                      </a:lnTo>
                      <a:lnTo>
                        <a:pt x="379604" y="13627"/>
                      </a:lnTo>
                      <a:lnTo>
                        <a:pt x="380453" y="14475"/>
                      </a:lnTo>
                      <a:lnTo>
                        <a:pt x="382177" y="14475"/>
                      </a:lnTo>
                      <a:lnTo>
                        <a:pt x="382177" y="16199"/>
                      </a:lnTo>
                      <a:lnTo>
                        <a:pt x="384724" y="17047"/>
                      </a:lnTo>
                      <a:lnTo>
                        <a:pt x="390694" y="17895"/>
                      </a:lnTo>
                      <a:lnTo>
                        <a:pt x="391543" y="17047"/>
                      </a:lnTo>
                      <a:lnTo>
                        <a:pt x="393241" y="17895"/>
                      </a:lnTo>
                      <a:lnTo>
                        <a:pt x="394116" y="19592"/>
                      </a:lnTo>
                      <a:lnTo>
                        <a:pt x="393241" y="20440"/>
                      </a:lnTo>
                      <a:lnTo>
                        <a:pt x="394116" y="21315"/>
                      </a:lnTo>
                      <a:lnTo>
                        <a:pt x="395814" y="23860"/>
                      </a:lnTo>
                      <a:lnTo>
                        <a:pt x="399237" y="24709"/>
                      </a:lnTo>
                      <a:lnTo>
                        <a:pt x="400935" y="24709"/>
                      </a:lnTo>
                      <a:lnTo>
                        <a:pt x="401784" y="22164"/>
                      </a:lnTo>
                      <a:lnTo>
                        <a:pt x="404357" y="23012"/>
                      </a:lnTo>
                      <a:lnTo>
                        <a:pt x="406904" y="22164"/>
                      </a:lnTo>
                      <a:lnTo>
                        <a:pt x="408602" y="23012"/>
                      </a:lnTo>
                      <a:lnTo>
                        <a:pt x="410327" y="23012"/>
                      </a:lnTo>
                      <a:lnTo>
                        <a:pt x="412025" y="22164"/>
                      </a:lnTo>
                      <a:lnTo>
                        <a:pt x="412874" y="21315"/>
                      </a:lnTo>
                      <a:lnTo>
                        <a:pt x="413723" y="21315"/>
                      </a:lnTo>
                      <a:lnTo>
                        <a:pt x="414572" y="20440"/>
                      </a:lnTo>
                      <a:lnTo>
                        <a:pt x="415421" y="21315"/>
                      </a:lnTo>
                      <a:lnTo>
                        <a:pt x="417145" y="20440"/>
                      </a:lnTo>
                      <a:lnTo>
                        <a:pt x="417994" y="22164"/>
                      </a:lnTo>
                      <a:lnTo>
                        <a:pt x="420541" y="21315"/>
                      </a:lnTo>
                      <a:lnTo>
                        <a:pt x="423115" y="21315"/>
                      </a:lnTo>
                      <a:lnTo>
                        <a:pt x="423115" y="20440"/>
                      </a:lnTo>
                      <a:lnTo>
                        <a:pt x="426537" y="19592"/>
                      </a:lnTo>
                      <a:lnTo>
                        <a:pt x="429084" y="20440"/>
                      </a:lnTo>
                      <a:lnTo>
                        <a:pt x="435902" y="20440"/>
                      </a:lnTo>
                      <a:lnTo>
                        <a:pt x="441023" y="23012"/>
                      </a:lnTo>
                      <a:lnTo>
                        <a:pt x="446143" y="18744"/>
                      </a:lnTo>
                      <a:lnTo>
                        <a:pt x="444445" y="15350"/>
                      </a:lnTo>
                      <a:lnTo>
                        <a:pt x="449566" y="10233"/>
                      </a:lnTo>
                      <a:lnTo>
                        <a:pt x="454686" y="10233"/>
                      </a:lnTo>
                      <a:lnTo>
                        <a:pt x="459780" y="11930"/>
                      </a:lnTo>
                      <a:lnTo>
                        <a:pt x="463203" y="9359"/>
                      </a:lnTo>
                      <a:lnTo>
                        <a:pt x="467474" y="4242"/>
                      </a:lnTo>
                      <a:lnTo>
                        <a:pt x="474293" y="3393"/>
                      </a:lnTo>
                      <a:lnTo>
                        <a:pt x="476866" y="8510"/>
                      </a:lnTo>
                      <a:lnTo>
                        <a:pt x="481960" y="5117"/>
                      </a:lnTo>
                      <a:lnTo>
                        <a:pt x="488805" y="0"/>
                      </a:lnTo>
                      <a:lnTo>
                        <a:pt x="495624" y="1697"/>
                      </a:lnTo>
                      <a:lnTo>
                        <a:pt x="497321" y="9359"/>
                      </a:lnTo>
                      <a:lnTo>
                        <a:pt x="499895" y="11930"/>
                      </a:lnTo>
                      <a:lnTo>
                        <a:pt x="505864" y="20440"/>
                      </a:lnTo>
                      <a:lnTo>
                        <a:pt x="505015" y="21315"/>
                      </a:lnTo>
                      <a:lnTo>
                        <a:pt x="505015" y="23012"/>
                      </a:lnTo>
                      <a:lnTo>
                        <a:pt x="505864" y="23860"/>
                      </a:lnTo>
                      <a:lnTo>
                        <a:pt x="506713" y="24709"/>
                      </a:lnTo>
                      <a:lnTo>
                        <a:pt x="513532" y="32371"/>
                      </a:lnTo>
                      <a:lnTo>
                        <a:pt x="514381" y="34094"/>
                      </a:lnTo>
                      <a:lnTo>
                        <a:pt x="515230" y="36639"/>
                      </a:lnTo>
                      <a:lnTo>
                        <a:pt x="514381" y="36639"/>
                      </a:lnTo>
                      <a:lnTo>
                        <a:pt x="513532" y="38362"/>
                      </a:lnTo>
                      <a:lnTo>
                        <a:pt x="514381" y="39211"/>
                      </a:lnTo>
                      <a:lnTo>
                        <a:pt x="513532" y="40059"/>
                      </a:lnTo>
                      <a:lnTo>
                        <a:pt x="513532" y="42604"/>
                      </a:lnTo>
                      <a:lnTo>
                        <a:pt x="514381" y="45176"/>
                      </a:lnTo>
                      <a:lnTo>
                        <a:pt x="516954" y="47721"/>
                      </a:lnTo>
                      <a:lnTo>
                        <a:pt x="517803" y="48569"/>
                      </a:lnTo>
                      <a:lnTo>
                        <a:pt x="518652" y="50292"/>
                      </a:lnTo>
                      <a:lnTo>
                        <a:pt x="519501" y="50292"/>
                      </a:lnTo>
                      <a:lnTo>
                        <a:pt x="519501" y="51989"/>
                      </a:lnTo>
                      <a:lnTo>
                        <a:pt x="518652" y="52837"/>
                      </a:lnTo>
                      <a:lnTo>
                        <a:pt x="518652" y="53686"/>
                      </a:lnTo>
                      <a:lnTo>
                        <a:pt x="516954" y="54534"/>
                      </a:lnTo>
                      <a:lnTo>
                        <a:pt x="516954" y="55409"/>
                      </a:lnTo>
                      <a:lnTo>
                        <a:pt x="516105" y="56257"/>
                      </a:lnTo>
                      <a:lnTo>
                        <a:pt x="514381" y="57106"/>
                      </a:lnTo>
                      <a:lnTo>
                        <a:pt x="514381" y="58803"/>
                      </a:lnTo>
                      <a:lnTo>
                        <a:pt x="513532" y="58803"/>
                      </a:lnTo>
                      <a:lnTo>
                        <a:pt x="514381" y="59651"/>
                      </a:lnTo>
                      <a:lnTo>
                        <a:pt x="513532" y="61374"/>
                      </a:lnTo>
                      <a:lnTo>
                        <a:pt x="514381" y="63071"/>
                      </a:lnTo>
                      <a:lnTo>
                        <a:pt x="512683" y="63919"/>
                      </a:lnTo>
                      <a:lnTo>
                        <a:pt x="513532" y="67339"/>
                      </a:lnTo>
                      <a:lnTo>
                        <a:pt x="512683" y="67339"/>
                      </a:lnTo>
                      <a:lnTo>
                        <a:pt x="512683" y="69036"/>
                      </a:lnTo>
                      <a:lnTo>
                        <a:pt x="513532" y="69884"/>
                      </a:lnTo>
                      <a:lnTo>
                        <a:pt x="513532" y="71608"/>
                      </a:lnTo>
                      <a:lnTo>
                        <a:pt x="514381" y="73304"/>
                      </a:lnTo>
                      <a:lnTo>
                        <a:pt x="515230" y="75001"/>
                      </a:lnTo>
                      <a:lnTo>
                        <a:pt x="516105" y="75849"/>
                      </a:lnTo>
                      <a:lnTo>
                        <a:pt x="516954" y="76698"/>
                      </a:lnTo>
                      <a:lnTo>
                        <a:pt x="518652" y="77573"/>
                      </a:lnTo>
                      <a:lnTo>
                        <a:pt x="517803" y="79269"/>
                      </a:lnTo>
                      <a:lnTo>
                        <a:pt x="519501" y="79269"/>
                      </a:lnTo>
                      <a:lnTo>
                        <a:pt x="520350" y="80118"/>
                      </a:lnTo>
                      <a:lnTo>
                        <a:pt x="520350" y="80966"/>
                      </a:lnTo>
                      <a:lnTo>
                        <a:pt x="520350" y="81815"/>
                      </a:lnTo>
                      <a:lnTo>
                        <a:pt x="519501" y="81815"/>
                      </a:lnTo>
                      <a:lnTo>
                        <a:pt x="519501" y="82689"/>
                      </a:lnTo>
                      <a:lnTo>
                        <a:pt x="518652" y="84386"/>
                      </a:lnTo>
                      <a:lnTo>
                        <a:pt x="517803" y="84386"/>
                      </a:lnTo>
                      <a:lnTo>
                        <a:pt x="518652" y="88655"/>
                      </a:lnTo>
                      <a:lnTo>
                        <a:pt x="519501" y="89503"/>
                      </a:lnTo>
                      <a:lnTo>
                        <a:pt x="519501" y="90351"/>
                      </a:lnTo>
                      <a:lnTo>
                        <a:pt x="519501" y="91200"/>
                      </a:lnTo>
                      <a:lnTo>
                        <a:pt x="520350" y="92896"/>
                      </a:lnTo>
                      <a:lnTo>
                        <a:pt x="520350" y="96316"/>
                      </a:lnTo>
                      <a:lnTo>
                        <a:pt x="521199" y="97165"/>
                      </a:lnTo>
                      <a:lnTo>
                        <a:pt x="522075" y="98013"/>
                      </a:lnTo>
                      <a:lnTo>
                        <a:pt x="522075" y="98861"/>
                      </a:lnTo>
                      <a:lnTo>
                        <a:pt x="522924" y="98861"/>
                      </a:lnTo>
                      <a:lnTo>
                        <a:pt x="520350" y="100585"/>
                      </a:lnTo>
                      <a:lnTo>
                        <a:pt x="521199" y="102281"/>
                      </a:lnTo>
                      <a:lnTo>
                        <a:pt x="520350" y="103130"/>
                      </a:lnTo>
                      <a:lnTo>
                        <a:pt x="520350" y="103978"/>
                      </a:lnTo>
                      <a:lnTo>
                        <a:pt x="521199" y="104853"/>
                      </a:lnTo>
                      <a:lnTo>
                        <a:pt x="521199" y="105701"/>
                      </a:lnTo>
                      <a:lnTo>
                        <a:pt x="524622" y="106550"/>
                      </a:lnTo>
                      <a:lnTo>
                        <a:pt x="527195" y="106550"/>
                      </a:lnTo>
                      <a:lnTo>
                        <a:pt x="527195" y="105701"/>
                      </a:lnTo>
                      <a:lnTo>
                        <a:pt x="528044" y="106550"/>
                      </a:lnTo>
                      <a:lnTo>
                        <a:pt x="529742" y="106550"/>
                      </a:lnTo>
                      <a:lnTo>
                        <a:pt x="530591" y="107398"/>
                      </a:lnTo>
                      <a:lnTo>
                        <a:pt x="533165" y="106550"/>
                      </a:lnTo>
                      <a:lnTo>
                        <a:pt x="534014" y="106550"/>
                      </a:lnTo>
                      <a:lnTo>
                        <a:pt x="536561" y="104853"/>
                      </a:lnTo>
                      <a:lnTo>
                        <a:pt x="538285" y="105701"/>
                      </a:lnTo>
                      <a:lnTo>
                        <a:pt x="539134" y="104853"/>
                      </a:lnTo>
                      <a:lnTo>
                        <a:pt x="541681" y="105701"/>
                      </a:lnTo>
                      <a:lnTo>
                        <a:pt x="543379" y="104853"/>
                      </a:lnTo>
                      <a:lnTo>
                        <a:pt x="543379" y="105701"/>
                      </a:lnTo>
                      <a:lnTo>
                        <a:pt x="547651" y="106550"/>
                      </a:lnTo>
                      <a:lnTo>
                        <a:pt x="548500" y="107398"/>
                      </a:lnTo>
                      <a:lnTo>
                        <a:pt x="549375" y="108247"/>
                      </a:lnTo>
                      <a:lnTo>
                        <a:pt x="551073" y="109095"/>
                      </a:lnTo>
                      <a:lnTo>
                        <a:pt x="551922" y="109095"/>
                      </a:lnTo>
                      <a:lnTo>
                        <a:pt x="552771" y="109970"/>
                      </a:lnTo>
                      <a:lnTo>
                        <a:pt x="554496" y="109095"/>
                      </a:lnTo>
                      <a:lnTo>
                        <a:pt x="554496" y="108247"/>
                      </a:lnTo>
                      <a:lnTo>
                        <a:pt x="556194" y="109095"/>
                      </a:lnTo>
                      <a:lnTo>
                        <a:pt x="556194" y="108247"/>
                      </a:lnTo>
                      <a:lnTo>
                        <a:pt x="557043" y="108247"/>
                      </a:lnTo>
                      <a:lnTo>
                        <a:pt x="560465" y="109095"/>
                      </a:lnTo>
                      <a:lnTo>
                        <a:pt x="562163" y="108247"/>
                      </a:lnTo>
                      <a:lnTo>
                        <a:pt x="563012" y="108247"/>
                      </a:lnTo>
                      <a:lnTo>
                        <a:pt x="564710" y="108247"/>
                      </a:lnTo>
                      <a:lnTo>
                        <a:pt x="566434" y="109970"/>
                      </a:lnTo>
                      <a:lnTo>
                        <a:pt x="567283" y="107398"/>
                      </a:lnTo>
                      <a:lnTo>
                        <a:pt x="570679" y="109095"/>
                      </a:lnTo>
                      <a:lnTo>
                        <a:pt x="570679" y="109970"/>
                      </a:lnTo>
                      <a:lnTo>
                        <a:pt x="571555" y="109970"/>
                      </a:lnTo>
                      <a:lnTo>
                        <a:pt x="571555" y="110818"/>
                      </a:lnTo>
                      <a:lnTo>
                        <a:pt x="573253" y="110818"/>
                      </a:lnTo>
                      <a:lnTo>
                        <a:pt x="574102" y="109970"/>
                      </a:lnTo>
                      <a:lnTo>
                        <a:pt x="574102" y="110818"/>
                      </a:lnTo>
                      <a:lnTo>
                        <a:pt x="574951" y="110818"/>
                      </a:lnTo>
                      <a:lnTo>
                        <a:pt x="576649" y="110818"/>
                      </a:lnTo>
                      <a:lnTo>
                        <a:pt x="575800" y="111667"/>
                      </a:lnTo>
                      <a:lnTo>
                        <a:pt x="576649" y="111667"/>
                      </a:lnTo>
                      <a:lnTo>
                        <a:pt x="577524" y="112515"/>
                      </a:lnTo>
                      <a:lnTo>
                        <a:pt x="578373" y="112515"/>
                      </a:lnTo>
                      <a:lnTo>
                        <a:pt x="578373" y="113363"/>
                      </a:lnTo>
                      <a:lnTo>
                        <a:pt x="580071" y="112515"/>
                      </a:lnTo>
                      <a:lnTo>
                        <a:pt x="579222" y="113363"/>
                      </a:lnTo>
                      <a:lnTo>
                        <a:pt x="578373" y="114212"/>
                      </a:lnTo>
                      <a:lnTo>
                        <a:pt x="580071" y="115060"/>
                      </a:lnTo>
                      <a:lnTo>
                        <a:pt x="580920" y="114212"/>
                      </a:lnTo>
                      <a:lnTo>
                        <a:pt x="581769" y="115060"/>
                      </a:lnTo>
                      <a:lnTo>
                        <a:pt x="580920" y="115060"/>
                      </a:lnTo>
                      <a:lnTo>
                        <a:pt x="581769" y="115935"/>
                      </a:lnTo>
                      <a:lnTo>
                        <a:pt x="580920" y="116783"/>
                      </a:lnTo>
                      <a:lnTo>
                        <a:pt x="581769" y="117632"/>
                      </a:lnTo>
                      <a:lnTo>
                        <a:pt x="581769" y="118480"/>
                      </a:lnTo>
                      <a:lnTo>
                        <a:pt x="583494" y="117632"/>
                      </a:lnTo>
                      <a:lnTo>
                        <a:pt x="584343" y="118480"/>
                      </a:lnTo>
                      <a:lnTo>
                        <a:pt x="586041" y="118480"/>
                      </a:lnTo>
                      <a:lnTo>
                        <a:pt x="586041" y="120177"/>
                      </a:lnTo>
                      <a:lnTo>
                        <a:pt x="587739" y="121025"/>
                      </a:lnTo>
                      <a:lnTo>
                        <a:pt x="589463" y="121900"/>
                      </a:lnTo>
                      <a:lnTo>
                        <a:pt x="590312" y="124445"/>
                      </a:lnTo>
                      <a:lnTo>
                        <a:pt x="591161" y="125293"/>
                      </a:lnTo>
                      <a:lnTo>
                        <a:pt x="591161" y="122748"/>
                      </a:lnTo>
                      <a:lnTo>
                        <a:pt x="592010" y="121025"/>
                      </a:lnTo>
                      <a:lnTo>
                        <a:pt x="592859" y="121025"/>
                      </a:lnTo>
                      <a:lnTo>
                        <a:pt x="592859" y="122748"/>
                      </a:lnTo>
                      <a:lnTo>
                        <a:pt x="593708" y="122748"/>
                      </a:lnTo>
                      <a:lnTo>
                        <a:pt x="595433" y="122748"/>
                      </a:lnTo>
                      <a:lnTo>
                        <a:pt x="596282" y="123597"/>
                      </a:lnTo>
                      <a:lnTo>
                        <a:pt x="596282" y="122748"/>
                      </a:lnTo>
                      <a:lnTo>
                        <a:pt x="597131" y="123597"/>
                      </a:lnTo>
                      <a:lnTo>
                        <a:pt x="597131" y="125293"/>
                      </a:lnTo>
                      <a:lnTo>
                        <a:pt x="598829" y="125293"/>
                      </a:lnTo>
                      <a:lnTo>
                        <a:pt x="597980" y="126142"/>
                      </a:lnTo>
                      <a:lnTo>
                        <a:pt x="599704" y="127865"/>
                      </a:lnTo>
                      <a:lnTo>
                        <a:pt x="599704" y="128713"/>
                      </a:lnTo>
                      <a:lnTo>
                        <a:pt x="598829" y="128713"/>
                      </a:lnTo>
                      <a:lnTo>
                        <a:pt x="598829" y="129562"/>
                      </a:lnTo>
                      <a:lnTo>
                        <a:pt x="599704" y="129562"/>
                      </a:lnTo>
                      <a:lnTo>
                        <a:pt x="600553" y="131259"/>
                      </a:lnTo>
                      <a:lnTo>
                        <a:pt x="601402" y="130410"/>
                      </a:lnTo>
                      <a:lnTo>
                        <a:pt x="602251" y="129562"/>
                      </a:lnTo>
                      <a:lnTo>
                        <a:pt x="602251" y="130410"/>
                      </a:lnTo>
                      <a:lnTo>
                        <a:pt x="601402" y="132107"/>
                      </a:lnTo>
                      <a:lnTo>
                        <a:pt x="600553" y="133830"/>
                      </a:lnTo>
                      <a:lnTo>
                        <a:pt x="600553" y="134679"/>
                      </a:lnTo>
                      <a:lnTo>
                        <a:pt x="603100" y="134679"/>
                      </a:lnTo>
                      <a:lnTo>
                        <a:pt x="604825" y="138099"/>
                      </a:lnTo>
                      <a:lnTo>
                        <a:pt x="603949" y="139795"/>
                      </a:lnTo>
                      <a:lnTo>
                        <a:pt x="604825" y="140644"/>
                      </a:lnTo>
                      <a:lnTo>
                        <a:pt x="603949" y="142340"/>
                      </a:lnTo>
                      <a:lnTo>
                        <a:pt x="603949" y="143189"/>
                      </a:lnTo>
                      <a:lnTo>
                        <a:pt x="605674" y="143189"/>
                      </a:lnTo>
                      <a:lnTo>
                        <a:pt x="604825" y="142340"/>
                      </a:lnTo>
                      <a:lnTo>
                        <a:pt x="606523" y="141492"/>
                      </a:lnTo>
                      <a:lnTo>
                        <a:pt x="607372" y="142340"/>
                      </a:lnTo>
                      <a:lnTo>
                        <a:pt x="608221" y="142340"/>
                      </a:lnTo>
                      <a:lnTo>
                        <a:pt x="609919" y="140644"/>
                      </a:lnTo>
                      <a:lnTo>
                        <a:pt x="611643" y="141492"/>
                      </a:lnTo>
                      <a:lnTo>
                        <a:pt x="612492" y="140644"/>
                      </a:lnTo>
                      <a:lnTo>
                        <a:pt x="611643" y="139795"/>
                      </a:lnTo>
                      <a:lnTo>
                        <a:pt x="612492" y="139795"/>
                      </a:lnTo>
                      <a:lnTo>
                        <a:pt x="614190" y="138947"/>
                      </a:lnTo>
                      <a:lnTo>
                        <a:pt x="615039" y="140644"/>
                      </a:lnTo>
                      <a:lnTo>
                        <a:pt x="615039" y="143189"/>
                      </a:lnTo>
                      <a:lnTo>
                        <a:pt x="615039" y="144912"/>
                      </a:lnTo>
                      <a:lnTo>
                        <a:pt x="616764" y="144064"/>
                      </a:lnTo>
                      <a:lnTo>
                        <a:pt x="618462" y="144912"/>
                      </a:lnTo>
                      <a:lnTo>
                        <a:pt x="619311" y="143189"/>
                      </a:lnTo>
                      <a:lnTo>
                        <a:pt x="621008" y="144064"/>
                      </a:lnTo>
                      <a:lnTo>
                        <a:pt x="621008" y="145760"/>
                      </a:lnTo>
                      <a:lnTo>
                        <a:pt x="621884" y="144912"/>
                      </a:lnTo>
                      <a:lnTo>
                        <a:pt x="623582" y="145760"/>
                      </a:lnTo>
                      <a:lnTo>
                        <a:pt x="624431" y="145760"/>
                      </a:lnTo>
                      <a:lnTo>
                        <a:pt x="623582" y="147457"/>
                      </a:lnTo>
                      <a:lnTo>
                        <a:pt x="623582" y="148305"/>
                      </a:lnTo>
                      <a:lnTo>
                        <a:pt x="622733" y="149180"/>
                      </a:lnTo>
                      <a:lnTo>
                        <a:pt x="622733" y="150029"/>
                      </a:lnTo>
                      <a:lnTo>
                        <a:pt x="623582" y="150029"/>
                      </a:lnTo>
                      <a:lnTo>
                        <a:pt x="625280" y="149180"/>
                      </a:lnTo>
                      <a:lnTo>
                        <a:pt x="625280" y="147457"/>
                      </a:lnTo>
                      <a:lnTo>
                        <a:pt x="627853" y="147457"/>
                      </a:lnTo>
                      <a:lnTo>
                        <a:pt x="628702" y="149180"/>
                      </a:lnTo>
                      <a:lnTo>
                        <a:pt x="630400" y="149180"/>
                      </a:lnTo>
                      <a:lnTo>
                        <a:pt x="630400" y="150029"/>
                      </a:lnTo>
                      <a:lnTo>
                        <a:pt x="629551" y="153422"/>
                      </a:lnTo>
                      <a:lnTo>
                        <a:pt x="629551" y="154271"/>
                      </a:lnTo>
                      <a:lnTo>
                        <a:pt x="630400" y="153422"/>
                      </a:lnTo>
                      <a:lnTo>
                        <a:pt x="632974" y="154271"/>
                      </a:lnTo>
                      <a:lnTo>
                        <a:pt x="634672" y="153422"/>
                      </a:lnTo>
                      <a:lnTo>
                        <a:pt x="634672" y="154271"/>
                      </a:lnTo>
                      <a:lnTo>
                        <a:pt x="633823" y="155145"/>
                      </a:lnTo>
                      <a:lnTo>
                        <a:pt x="633823" y="155994"/>
                      </a:lnTo>
                      <a:lnTo>
                        <a:pt x="636370" y="155145"/>
                      </a:lnTo>
                      <a:lnTo>
                        <a:pt x="637219" y="155994"/>
                      </a:lnTo>
                      <a:lnTo>
                        <a:pt x="638943" y="155994"/>
                      </a:lnTo>
                      <a:lnTo>
                        <a:pt x="639792" y="155145"/>
                      </a:lnTo>
                      <a:lnTo>
                        <a:pt x="638943" y="154271"/>
                      </a:lnTo>
                      <a:lnTo>
                        <a:pt x="637219" y="152574"/>
                      </a:lnTo>
                      <a:lnTo>
                        <a:pt x="638068" y="151725"/>
                      </a:lnTo>
                      <a:lnTo>
                        <a:pt x="639792" y="151725"/>
                      </a:lnTo>
                      <a:lnTo>
                        <a:pt x="641490" y="152574"/>
                      </a:lnTo>
                      <a:lnTo>
                        <a:pt x="642339" y="154271"/>
                      </a:lnTo>
                      <a:lnTo>
                        <a:pt x="643188" y="155145"/>
                      </a:lnTo>
                      <a:lnTo>
                        <a:pt x="644064" y="155145"/>
                      </a:lnTo>
                      <a:lnTo>
                        <a:pt x="644913" y="153422"/>
                      </a:lnTo>
                      <a:lnTo>
                        <a:pt x="645762" y="155145"/>
                      </a:lnTo>
                      <a:lnTo>
                        <a:pt x="649184" y="155994"/>
                      </a:lnTo>
                      <a:lnTo>
                        <a:pt x="649184" y="155145"/>
                      </a:lnTo>
                      <a:lnTo>
                        <a:pt x="650882" y="153422"/>
                      </a:lnTo>
                      <a:lnTo>
                        <a:pt x="650882" y="152574"/>
                      </a:lnTo>
                      <a:lnTo>
                        <a:pt x="650033" y="150877"/>
                      </a:lnTo>
                      <a:lnTo>
                        <a:pt x="650882" y="150029"/>
                      </a:lnTo>
                      <a:lnTo>
                        <a:pt x="653429" y="151725"/>
                      </a:lnTo>
                      <a:lnTo>
                        <a:pt x="653429" y="152574"/>
                      </a:lnTo>
                      <a:lnTo>
                        <a:pt x="650882" y="155145"/>
                      </a:lnTo>
                      <a:lnTo>
                        <a:pt x="651731" y="156842"/>
                      </a:lnTo>
                      <a:lnTo>
                        <a:pt x="652580" y="157691"/>
                      </a:lnTo>
                      <a:lnTo>
                        <a:pt x="654278" y="155994"/>
                      </a:lnTo>
                      <a:lnTo>
                        <a:pt x="655154" y="156842"/>
                      </a:lnTo>
                      <a:lnTo>
                        <a:pt x="655154" y="157691"/>
                      </a:lnTo>
                      <a:lnTo>
                        <a:pt x="656852" y="157691"/>
                      </a:lnTo>
                      <a:lnTo>
                        <a:pt x="657701" y="154271"/>
                      </a:lnTo>
                      <a:lnTo>
                        <a:pt x="659399" y="153422"/>
                      </a:lnTo>
                      <a:lnTo>
                        <a:pt x="660248" y="155145"/>
                      </a:lnTo>
                      <a:lnTo>
                        <a:pt x="659399" y="156842"/>
                      </a:lnTo>
                      <a:lnTo>
                        <a:pt x="660248" y="159387"/>
                      </a:lnTo>
                      <a:lnTo>
                        <a:pt x="659399" y="160262"/>
                      </a:lnTo>
                      <a:lnTo>
                        <a:pt x="657701" y="161111"/>
                      </a:lnTo>
                      <a:lnTo>
                        <a:pt x="658550" y="162807"/>
                      </a:lnTo>
                      <a:lnTo>
                        <a:pt x="660248" y="162807"/>
                      </a:lnTo>
                      <a:lnTo>
                        <a:pt x="661123" y="161111"/>
                      </a:lnTo>
                      <a:lnTo>
                        <a:pt x="666244" y="160262"/>
                      </a:lnTo>
                      <a:lnTo>
                        <a:pt x="668791" y="162807"/>
                      </a:lnTo>
                      <a:lnTo>
                        <a:pt x="669640" y="161959"/>
                      </a:lnTo>
                      <a:lnTo>
                        <a:pt x="669640" y="161111"/>
                      </a:lnTo>
                      <a:lnTo>
                        <a:pt x="672213" y="161111"/>
                      </a:lnTo>
                      <a:lnTo>
                        <a:pt x="673062" y="161959"/>
                      </a:lnTo>
                      <a:lnTo>
                        <a:pt x="673911" y="164504"/>
                      </a:lnTo>
                      <a:lnTo>
                        <a:pt x="672213" y="165352"/>
                      </a:lnTo>
                      <a:lnTo>
                        <a:pt x="670489" y="166227"/>
                      </a:lnTo>
                      <a:lnTo>
                        <a:pt x="670489" y="169621"/>
                      </a:lnTo>
                      <a:lnTo>
                        <a:pt x="671364" y="169621"/>
                      </a:lnTo>
                      <a:lnTo>
                        <a:pt x="673911" y="170469"/>
                      </a:lnTo>
                      <a:lnTo>
                        <a:pt x="674760" y="172192"/>
                      </a:lnTo>
                      <a:lnTo>
                        <a:pt x="673911" y="174737"/>
                      </a:lnTo>
                      <a:lnTo>
                        <a:pt x="672213" y="176434"/>
                      </a:lnTo>
                      <a:lnTo>
                        <a:pt x="672213" y="177309"/>
                      </a:lnTo>
                      <a:lnTo>
                        <a:pt x="673062" y="179006"/>
                      </a:lnTo>
                      <a:lnTo>
                        <a:pt x="674760" y="179006"/>
                      </a:lnTo>
                      <a:lnTo>
                        <a:pt x="681579" y="175586"/>
                      </a:lnTo>
                      <a:lnTo>
                        <a:pt x="685850" y="176434"/>
                      </a:lnTo>
                      <a:lnTo>
                        <a:pt x="685850" y="175586"/>
                      </a:lnTo>
                      <a:lnTo>
                        <a:pt x="686699" y="174737"/>
                      </a:lnTo>
                      <a:lnTo>
                        <a:pt x="687548" y="174737"/>
                      </a:lnTo>
                      <a:lnTo>
                        <a:pt x="687548" y="177309"/>
                      </a:lnTo>
                      <a:lnTo>
                        <a:pt x="688423" y="179854"/>
                      </a:lnTo>
                      <a:lnTo>
                        <a:pt x="690121" y="181551"/>
                      </a:lnTo>
                      <a:lnTo>
                        <a:pt x="690970" y="183274"/>
                      </a:lnTo>
                      <a:lnTo>
                        <a:pt x="690121" y="185819"/>
                      </a:lnTo>
                      <a:lnTo>
                        <a:pt x="690121" y="186668"/>
                      </a:lnTo>
                      <a:lnTo>
                        <a:pt x="689272" y="187516"/>
                      </a:lnTo>
                      <a:lnTo>
                        <a:pt x="687548" y="187516"/>
                      </a:lnTo>
                      <a:lnTo>
                        <a:pt x="685850" y="186668"/>
                      </a:lnTo>
                      <a:lnTo>
                        <a:pt x="685001" y="186668"/>
                      </a:lnTo>
                      <a:lnTo>
                        <a:pt x="683303" y="188391"/>
                      </a:lnTo>
                      <a:lnTo>
                        <a:pt x="683303" y="190088"/>
                      </a:lnTo>
                      <a:lnTo>
                        <a:pt x="683303" y="191784"/>
                      </a:lnTo>
                      <a:lnTo>
                        <a:pt x="683303" y="196053"/>
                      </a:lnTo>
                      <a:lnTo>
                        <a:pt x="684152" y="196901"/>
                      </a:lnTo>
                      <a:lnTo>
                        <a:pt x="685850" y="198598"/>
                      </a:lnTo>
                      <a:lnTo>
                        <a:pt x="685850" y="200321"/>
                      </a:lnTo>
                      <a:lnTo>
                        <a:pt x="686699" y="200321"/>
                      </a:lnTo>
                      <a:lnTo>
                        <a:pt x="687548" y="202018"/>
                      </a:lnTo>
                      <a:lnTo>
                        <a:pt x="687548" y="202866"/>
                      </a:lnTo>
                      <a:lnTo>
                        <a:pt x="686699" y="203715"/>
                      </a:lnTo>
                      <a:lnTo>
                        <a:pt x="686699" y="204563"/>
                      </a:lnTo>
                      <a:lnTo>
                        <a:pt x="687548" y="207135"/>
                      </a:lnTo>
                      <a:lnTo>
                        <a:pt x="688423" y="207983"/>
                      </a:lnTo>
                      <a:lnTo>
                        <a:pt x="689272" y="208831"/>
                      </a:lnTo>
                      <a:lnTo>
                        <a:pt x="689272" y="212251"/>
                      </a:lnTo>
                      <a:lnTo>
                        <a:pt x="688423" y="213100"/>
                      </a:lnTo>
                      <a:lnTo>
                        <a:pt x="689272" y="215671"/>
                      </a:lnTo>
                      <a:lnTo>
                        <a:pt x="695242" y="219913"/>
                      </a:lnTo>
                      <a:lnTo>
                        <a:pt x="696091" y="220761"/>
                      </a:lnTo>
                      <a:lnTo>
                        <a:pt x="702909" y="224181"/>
                      </a:lnTo>
                      <a:lnTo>
                        <a:pt x="704607" y="225878"/>
                      </a:lnTo>
                      <a:lnTo>
                        <a:pt x="706332" y="229298"/>
                      </a:lnTo>
                      <a:lnTo>
                        <a:pt x="708879" y="230995"/>
                      </a:lnTo>
                      <a:lnTo>
                        <a:pt x="713999" y="234415"/>
                      </a:lnTo>
                      <a:lnTo>
                        <a:pt x="714848" y="235263"/>
                      </a:lnTo>
                      <a:lnTo>
                        <a:pt x="715697" y="235263"/>
                      </a:lnTo>
                      <a:lnTo>
                        <a:pt x="716573" y="236112"/>
                      </a:lnTo>
                      <a:lnTo>
                        <a:pt x="717422" y="238683"/>
                      </a:lnTo>
                      <a:lnTo>
                        <a:pt x="720818" y="241228"/>
                      </a:lnTo>
                      <a:lnTo>
                        <a:pt x="721693" y="242925"/>
                      </a:lnTo>
                      <a:lnTo>
                        <a:pt x="722542" y="245497"/>
                      </a:lnTo>
                      <a:lnTo>
                        <a:pt x="723391" y="246345"/>
                      </a:lnTo>
                      <a:lnTo>
                        <a:pt x="725089" y="245497"/>
                      </a:lnTo>
                      <a:lnTo>
                        <a:pt x="727663" y="247193"/>
                      </a:lnTo>
                      <a:lnTo>
                        <a:pt x="727663" y="248042"/>
                      </a:lnTo>
                      <a:lnTo>
                        <a:pt x="726787" y="248890"/>
                      </a:lnTo>
                      <a:lnTo>
                        <a:pt x="725938" y="254007"/>
                      </a:lnTo>
                      <a:lnTo>
                        <a:pt x="722542" y="258275"/>
                      </a:lnTo>
                      <a:lnTo>
                        <a:pt x="721693" y="260847"/>
                      </a:lnTo>
                      <a:lnTo>
                        <a:pt x="721693" y="262544"/>
                      </a:lnTo>
                      <a:lnTo>
                        <a:pt x="722542" y="264240"/>
                      </a:lnTo>
                      <a:lnTo>
                        <a:pt x="722542" y="265964"/>
                      </a:lnTo>
                      <a:lnTo>
                        <a:pt x="721693" y="266812"/>
                      </a:lnTo>
                      <a:lnTo>
                        <a:pt x="719969" y="268509"/>
                      </a:lnTo>
                      <a:lnTo>
                        <a:pt x="720818" y="269357"/>
                      </a:lnTo>
                      <a:lnTo>
                        <a:pt x="719120" y="271929"/>
                      </a:lnTo>
                      <a:lnTo>
                        <a:pt x="720818" y="272777"/>
                      </a:lnTo>
                      <a:lnTo>
                        <a:pt x="721693" y="273625"/>
                      </a:lnTo>
                      <a:lnTo>
                        <a:pt x="719969" y="277894"/>
                      </a:lnTo>
                      <a:lnTo>
                        <a:pt x="720818" y="281287"/>
                      </a:lnTo>
                      <a:lnTo>
                        <a:pt x="720818" y="283010"/>
                      </a:lnTo>
                      <a:lnTo>
                        <a:pt x="720818" y="283859"/>
                      </a:lnTo>
                      <a:lnTo>
                        <a:pt x="719120" y="286404"/>
                      </a:lnTo>
                      <a:lnTo>
                        <a:pt x="719969" y="288976"/>
                      </a:lnTo>
                      <a:lnTo>
                        <a:pt x="722542" y="290672"/>
                      </a:lnTo>
                      <a:lnTo>
                        <a:pt x="723391" y="293217"/>
                      </a:lnTo>
                      <a:lnTo>
                        <a:pt x="724240" y="296637"/>
                      </a:lnTo>
                      <a:lnTo>
                        <a:pt x="726787" y="298334"/>
                      </a:lnTo>
                      <a:lnTo>
                        <a:pt x="729361" y="302603"/>
                      </a:lnTo>
                      <a:lnTo>
                        <a:pt x="728512" y="303451"/>
                      </a:lnTo>
                      <a:lnTo>
                        <a:pt x="727663" y="306022"/>
                      </a:lnTo>
                      <a:lnTo>
                        <a:pt x="728512" y="310291"/>
                      </a:lnTo>
                      <a:lnTo>
                        <a:pt x="730210" y="311139"/>
                      </a:lnTo>
                      <a:lnTo>
                        <a:pt x="731908" y="313684"/>
                      </a:lnTo>
                      <a:lnTo>
                        <a:pt x="734481" y="315381"/>
                      </a:lnTo>
                      <a:lnTo>
                        <a:pt x="735330" y="317104"/>
                      </a:lnTo>
                      <a:lnTo>
                        <a:pt x="736179" y="317953"/>
                      </a:lnTo>
                      <a:lnTo>
                        <a:pt x="736179" y="320498"/>
                      </a:lnTo>
                      <a:lnTo>
                        <a:pt x="737028" y="322221"/>
                      </a:lnTo>
                      <a:lnTo>
                        <a:pt x="739602" y="323069"/>
                      </a:lnTo>
                      <a:lnTo>
                        <a:pt x="738753" y="328186"/>
                      </a:lnTo>
                      <a:lnTo>
                        <a:pt x="740451" y="329883"/>
                      </a:lnTo>
                      <a:lnTo>
                        <a:pt x="742998" y="331580"/>
                      </a:lnTo>
                      <a:lnTo>
                        <a:pt x="743873" y="332454"/>
                      </a:lnTo>
                      <a:lnTo>
                        <a:pt x="743873" y="336696"/>
                      </a:lnTo>
                      <a:lnTo>
                        <a:pt x="744722" y="340965"/>
                      </a:lnTo>
                      <a:lnTo>
                        <a:pt x="745571" y="344385"/>
                      </a:lnTo>
                      <a:lnTo>
                        <a:pt x="748967" y="353743"/>
                      </a:lnTo>
                      <a:lnTo>
                        <a:pt x="749842" y="354592"/>
                      </a:lnTo>
                      <a:lnTo>
                        <a:pt x="753238" y="355466"/>
                      </a:lnTo>
                      <a:lnTo>
                        <a:pt x="756661" y="354592"/>
                      </a:lnTo>
                      <a:lnTo>
                        <a:pt x="759208" y="355466"/>
                      </a:lnTo>
                      <a:lnTo>
                        <a:pt x="760057" y="356315"/>
                      </a:lnTo>
                      <a:lnTo>
                        <a:pt x="760932" y="358012"/>
                      </a:lnTo>
                      <a:lnTo>
                        <a:pt x="761781" y="359708"/>
                      </a:lnTo>
                      <a:lnTo>
                        <a:pt x="771147" y="366548"/>
                      </a:lnTo>
                      <a:lnTo>
                        <a:pt x="772022" y="369942"/>
                      </a:lnTo>
                      <a:lnTo>
                        <a:pt x="773720" y="371665"/>
                      </a:lnTo>
                      <a:lnTo>
                        <a:pt x="776267" y="373362"/>
                      </a:lnTo>
                      <a:lnTo>
                        <a:pt x="777992" y="373362"/>
                      </a:lnTo>
                      <a:lnTo>
                        <a:pt x="779690" y="375058"/>
                      </a:lnTo>
                      <a:lnTo>
                        <a:pt x="780539" y="376755"/>
                      </a:lnTo>
                      <a:lnTo>
                        <a:pt x="780539" y="380175"/>
                      </a:lnTo>
                      <a:lnTo>
                        <a:pt x="778841" y="383595"/>
                      </a:lnTo>
                      <a:lnTo>
                        <a:pt x="778841" y="386140"/>
                      </a:lnTo>
                      <a:lnTo>
                        <a:pt x="780539" y="389560"/>
                      </a:lnTo>
                      <a:lnTo>
                        <a:pt x="781388" y="390409"/>
                      </a:lnTo>
                      <a:lnTo>
                        <a:pt x="777992" y="395525"/>
                      </a:lnTo>
                      <a:lnTo>
                        <a:pt x="779690" y="397222"/>
                      </a:lnTo>
                      <a:lnTo>
                        <a:pt x="778841" y="399794"/>
                      </a:lnTo>
                      <a:lnTo>
                        <a:pt x="780539" y="402339"/>
                      </a:lnTo>
                      <a:lnTo>
                        <a:pt x="782237" y="404036"/>
                      </a:lnTo>
                      <a:lnTo>
                        <a:pt x="782237" y="405759"/>
                      </a:lnTo>
                      <a:lnTo>
                        <a:pt x="782237" y="406607"/>
                      </a:lnTo>
                      <a:lnTo>
                        <a:pt x="785659" y="411724"/>
                      </a:lnTo>
                      <a:lnTo>
                        <a:pt x="787357" y="412572"/>
                      </a:lnTo>
                      <a:lnTo>
                        <a:pt x="789082" y="412572"/>
                      </a:lnTo>
                      <a:lnTo>
                        <a:pt x="791629" y="410876"/>
                      </a:lnTo>
                      <a:lnTo>
                        <a:pt x="795051" y="410001"/>
                      </a:lnTo>
                      <a:lnTo>
                        <a:pt x="799296" y="410001"/>
                      </a:lnTo>
                      <a:lnTo>
                        <a:pt x="801021" y="411724"/>
                      </a:lnTo>
                      <a:lnTo>
                        <a:pt x="801870" y="415992"/>
                      </a:lnTo>
                      <a:lnTo>
                        <a:pt x="801870" y="418537"/>
                      </a:lnTo>
                      <a:lnTo>
                        <a:pt x="801870" y="421082"/>
                      </a:lnTo>
                      <a:lnTo>
                        <a:pt x="801870" y="421957"/>
                      </a:lnTo>
                      <a:lnTo>
                        <a:pt x="802719" y="423654"/>
                      </a:lnTo>
                      <a:lnTo>
                        <a:pt x="803568" y="425351"/>
                      </a:lnTo>
                      <a:lnTo>
                        <a:pt x="803568" y="427922"/>
                      </a:lnTo>
                      <a:lnTo>
                        <a:pt x="803568" y="428771"/>
                      </a:lnTo>
                      <a:lnTo>
                        <a:pt x="803568" y="429619"/>
                      </a:lnTo>
                      <a:lnTo>
                        <a:pt x="803568" y="430468"/>
                      </a:lnTo>
                      <a:lnTo>
                        <a:pt x="803568" y="432164"/>
                      </a:lnTo>
                      <a:lnTo>
                        <a:pt x="801021" y="436433"/>
                      </a:lnTo>
                      <a:lnTo>
                        <a:pt x="801021" y="438156"/>
                      </a:lnTo>
                      <a:lnTo>
                        <a:pt x="801021" y="439853"/>
                      </a:lnTo>
                      <a:lnTo>
                        <a:pt x="802719" y="440701"/>
                      </a:lnTo>
                      <a:lnTo>
                        <a:pt x="799296" y="444969"/>
                      </a:lnTo>
                      <a:lnTo>
                        <a:pt x="798447" y="446666"/>
                      </a:lnTo>
                      <a:lnTo>
                        <a:pt x="800172" y="446666"/>
                      </a:lnTo>
                      <a:lnTo>
                        <a:pt x="801870" y="446666"/>
                      </a:lnTo>
                      <a:lnTo>
                        <a:pt x="804417" y="445818"/>
                      </a:lnTo>
                      <a:lnTo>
                        <a:pt x="806990" y="444969"/>
                      </a:lnTo>
                      <a:lnTo>
                        <a:pt x="807839" y="444969"/>
                      </a:lnTo>
                      <a:lnTo>
                        <a:pt x="809537" y="443246"/>
                      </a:lnTo>
                      <a:lnTo>
                        <a:pt x="810386" y="444121"/>
                      </a:lnTo>
                      <a:lnTo>
                        <a:pt x="812110" y="445818"/>
                      </a:lnTo>
                      <a:lnTo>
                        <a:pt x="813808" y="446666"/>
                      </a:lnTo>
                      <a:lnTo>
                        <a:pt x="815506" y="449211"/>
                      </a:lnTo>
                      <a:lnTo>
                        <a:pt x="816355" y="450934"/>
                      </a:lnTo>
                      <a:lnTo>
                        <a:pt x="815506" y="454328"/>
                      </a:lnTo>
                      <a:lnTo>
                        <a:pt x="814657" y="454328"/>
                      </a:lnTo>
                      <a:lnTo>
                        <a:pt x="812959" y="454328"/>
                      </a:lnTo>
                      <a:lnTo>
                        <a:pt x="812110" y="455203"/>
                      </a:lnTo>
                      <a:lnTo>
                        <a:pt x="811261" y="456051"/>
                      </a:lnTo>
                      <a:lnTo>
                        <a:pt x="811261" y="456900"/>
                      </a:lnTo>
                      <a:lnTo>
                        <a:pt x="811261" y="458596"/>
                      </a:lnTo>
                      <a:lnTo>
                        <a:pt x="813808" y="461168"/>
                      </a:lnTo>
                      <a:lnTo>
                        <a:pt x="813808" y="465410"/>
                      </a:lnTo>
                      <a:lnTo>
                        <a:pt x="814657" y="466285"/>
                      </a:lnTo>
                      <a:lnTo>
                        <a:pt x="813808" y="468830"/>
                      </a:lnTo>
                      <a:lnTo>
                        <a:pt x="812110" y="470526"/>
                      </a:lnTo>
                      <a:lnTo>
                        <a:pt x="812959" y="471375"/>
                      </a:lnTo>
                      <a:lnTo>
                        <a:pt x="813808" y="472250"/>
                      </a:lnTo>
                      <a:lnTo>
                        <a:pt x="816355" y="470526"/>
                      </a:lnTo>
                      <a:lnTo>
                        <a:pt x="818080" y="472250"/>
                      </a:lnTo>
                      <a:lnTo>
                        <a:pt x="821476" y="473098"/>
                      </a:lnTo>
                      <a:lnTo>
                        <a:pt x="822351" y="473946"/>
                      </a:lnTo>
                      <a:lnTo>
                        <a:pt x="824898" y="479912"/>
                      </a:lnTo>
                      <a:lnTo>
                        <a:pt x="828321" y="479912"/>
                      </a:lnTo>
                      <a:lnTo>
                        <a:pt x="831717" y="481608"/>
                      </a:lnTo>
                      <a:lnTo>
                        <a:pt x="836837" y="481608"/>
                      </a:lnTo>
                      <a:lnTo>
                        <a:pt x="838535" y="482483"/>
                      </a:lnTo>
                      <a:lnTo>
                        <a:pt x="844531" y="482483"/>
                      </a:lnTo>
                      <a:lnTo>
                        <a:pt x="846229" y="482483"/>
                      </a:lnTo>
                      <a:lnTo>
                        <a:pt x="847927" y="484180"/>
                      </a:lnTo>
                      <a:lnTo>
                        <a:pt x="851350" y="484180"/>
                      </a:lnTo>
                      <a:lnTo>
                        <a:pt x="851350" y="485028"/>
                      </a:lnTo>
                      <a:lnTo>
                        <a:pt x="853048" y="489297"/>
                      </a:lnTo>
                      <a:lnTo>
                        <a:pt x="852199" y="491842"/>
                      </a:lnTo>
                      <a:lnTo>
                        <a:pt x="852199" y="493538"/>
                      </a:lnTo>
                      <a:lnTo>
                        <a:pt x="853048" y="494413"/>
                      </a:lnTo>
                      <a:lnTo>
                        <a:pt x="853897" y="494413"/>
                      </a:lnTo>
                      <a:lnTo>
                        <a:pt x="857319" y="496110"/>
                      </a:lnTo>
                      <a:lnTo>
                        <a:pt x="859866" y="495262"/>
                      </a:lnTo>
                      <a:lnTo>
                        <a:pt x="860715" y="493538"/>
                      </a:lnTo>
                      <a:lnTo>
                        <a:pt x="860715" y="492690"/>
                      </a:lnTo>
                      <a:lnTo>
                        <a:pt x="859017" y="490993"/>
                      </a:lnTo>
                      <a:lnTo>
                        <a:pt x="858168" y="490145"/>
                      </a:lnTo>
                      <a:lnTo>
                        <a:pt x="858168" y="489297"/>
                      </a:lnTo>
                      <a:lnTo>
                        <a:pt x="859866" y="488448"/>
                      </a:lnTo>
                      <a:lnTo>
                        <a:pt x="861591" y="487573"/>
                      </a:lnTo>
                      <a:lnTo>
                        <a:pt x="864987" y="486725"/>
                      </a:lnTo>
                      <a:lnTo>
                        <a:pt x="867560" y="487573"/>
                      </a:lnTo>
                      <a:lnTo>
                        <a:pt x="867560" y="486725"/>
                      </a:lnTo>
                      <a:lnTo>
                        <a:pt x="868409" y="485877"/>
                      </a:lnTo>
                      <a:lnTo>
                        <a:pt x="867560" y="481608"/>
                      </a:lnTo>
                      <a:lnTo>
                        <a:pt x="868409" y="480760"/>
                      </a:lnTo>
                      <a:lnTo>
                        <a:pt x="869258" y="480760"/>
                      </a:lnTo>
                      <a:lnTo>
                        <a:pt x="870956" y="481608"/>
                      </a:lnTo>
                      <a:lnTo>
                        <a:pt x="870956" y="482483"/>
                      </a:lnTo>
                      <a:lnTo>
                        <a:pt x="870956" y="485877"/>
                      </a:lnTo>
                      <a:lnTo>
                        <a:pt x="870956" y="486725"/>
                      </a:lnTo>
                      <a:lnTo>
                        <a:pt x="871831" y="486725"/>
                      </a:lnTo>
                      <a:lnTo>
                        <a:pt x="872680" y="487573"/>
                      </a:lnTo>
                      <a:lnTo>
                        <a:pt x="872680" y="486725"/>
                      </a:lnTo>
                      <a:lnTo>
                        <a:pt x="874378" y="483332"/>
                      </a:lnTo>
                      <a:lnTo>
                        <a:pt x="876076" y="482483"/>
                      </a:lnTo>
                      <a:lnTo>
                        <a:pt x="879499" y="485877"/>
                      </a:lnTo>
                      <a:lnTo>
                        <a:pt x="880348" y="486725"/>
                      </a:lnTo>
                      <a:lnTo>
                        <a:pt x="890589" y="485877"/>
                      </a:lnTo>
                      <a:lnTo>
                        <a:pt x="894011" y="483332"/>
                      </a:lnTo>
                      <a:lnTo>
                        <a:pt x="903377" y="473946"/>
                      </a:lnTo>
                      <a:lnTo>
                        <a:pt x="905075" y="471375"/>
                      </a:lnTo>
                      <a:lnTo>
                        <a:pt x="905950" y="469678"/>
                      </a:lnTo>
                      <a:lnTo>
                        <a:pt x="905950" y="467133"/>
                      </a:lnTo>
                      <a:lnTo>
                        <a:pt x="905075" y="464561"/>
                      </a:lnTo>
                      <a:lnTo>
                        <a:pt x="904226" y="455203"/>
                      </a:lnTo>
                      <a:lnTo>
                        <a:pt x="905075" y="455203"/>
                      </a:lnTo>
                      <a:lnTo>
                        <a:pt x="905075" y="450934"/>
                      </a:lnTo>
                      <a:lnTo>
                        <a:pt x="905950" y="442398"/>
                      </a:lnTo>
                      <a:lnTo>
                        <a:pt x="905950" y="439004"/>
                      </a:lnTo>
                      <a:lnTo>
                        <a:pt x="905950" y="438156"/>
                      </a:lnTo>
                      <a:lnTo>
                        <a:pt x="906799" y="437281"/>
                      </a:lnTo>
                      <a:lnTo>
                        <a:pt x="907648" y="435584"/>
                      </a:lnTo>
                      <a:lnTo>
                        <a:pt x="908497" y="434736"/>
                      </a:lnTo>
                      <a:lnTo>
                        <a:pt x="917040" y="420234"/>
                      </a:lnTo>
                      <a:lnTo>
                        <a:pt x="920436" y="416841"/>
                      </a:lnTo>
                      <a:lnTo>
                        <a:pt x="925557" y="410876"/>
                      </a:lnTo>
                      <a:lnTo>
                        <a:pt x="927255" y="409152"/>
                      </a:lnTo>
                      <a:lnTo>
                        <a:pt x="930677" y="406607"/>
                      </a:lnTo>
                      <a:lnTo>
                        <a:pt x="934948" y="402339"/>
                      </a:lnTo>
                      <a:lnTo>
                        <a:pt x="937495" y="397222"/>
                      </a:lnTo>
                      <a:lnTo>
                        <a:pt x="939220" y="391257"/>
                      </a:lnTo>
                      <a:lnTo>
                        <a:pt x="940918" y="389560"/>
                      </a:lnTo>
                      <a:lnTo>
                        <a:pt x="946887" y="383595"/>
                      </a:lnTo>
                      <a:lnTo>
                        <a:pt x="947736" y="376755"/>
                      </a:lnTo>
                      <a:lnTo>
                        <a:pt x="947736" y="375907"/>
                      </a:lnTo>
                      <a:lnTo>
                        <a:pt x="948585" y="374210"/>
                      </a:lnTo>
                      <a:lnTo>
                        <a:pt x="950310" y="371665"/>
                      </a:lnTo>
                      <a:lnTo>
                        <a:pt x="951159" y="370790"/>
                      </a:lnTo>
                      <a:lnTo>
                        <a:pt x="953706" y="368245"/>
                      </a:lnTo>
                      <a:lnTo>
                        <a:pt x="955430" y="365673"/>
                      </a:lnTo>
                      <a:lnTo>
                        <a:pt x="958826" y="361432"/>
                      </a:lnTo>
                      <a:lnTo>
                        <a:pt x="960524" y="358012"/>
                      </a:lnTo>
                      <a:lnTo>
                        <a:pt x="964796" y="351198"/>
                      </a:lnTo>
                      <a:lnTo>
                        <a:pt x="969916" y="349501"/>
                      </a:lnTo>
                      <a:lnTo>
                        <a:pt x="977610" y="348627"/>
                      </a:lnTo>
                      <a:lnTo>
                        <a:pt x="980157" y="346930"/>
                      </a:lnTo>
                      <a:lnTo>
                        <a:pt x="981006" y="346930"/>
                      </a:lnTo>
                      <a:lnTo>
                        <a:pt x="983580" y="345233"/>
                      </a:lnTo>
                      <a:lnTo>
                        <a:pt x="986127" y="342661"/>
                      </a:lnTo>
                      <a:lnTo>
                        <a:pt x="987825" y="340116"/>
                      </a:lnTo>
                      <a:lnTo>
                        <a:pt x="988674" y="339268"/>
                      </a:lnTo>
                      <a:lnTo>
                        <a:pt x="991247" y="335848"/>
                      </a:lnTo>
                      <a:lnTo>
                        <a:pt x="992096" y="335848"/>
                      </a:lnTo>
                      <a:lnTo>
                        <a:pt x="992096" y="335000"/>
                      </a:lnTo>
                      <a:lnTo>
                        <a:pt x="994669" y="331580"/>
                      </a:lnTo>
                      <a:lnTo>
                        <a:pt x="995518" y="330731"/>
                      </a:lnTo>
                      <a:lnTo>
                        <a:pt x="1000639" y="326463"/>
                      </a:lnTo>
                      <a:lnTo>
                        <a:pt x="1002337" y="325615"/>
                      </a:lnTo>
                      <a:lnTo>
                        <a:pt x="1004035" y="325615"/>
                      </a:lnTo>
                      <a:lnTo>
                        <a:pt x="1015125" y="322221"/>
                      </a:lnTo>
                      <a:lnTo>
                        <a:pt x="1019396" y="321346"/>
                      </a:lnTo>
                      <a:lnTo>
                        <a:pt x="1024517" y="318801"/>
                      </a:lnTo>
                      <a:lnTo>
                        <a:pt x="1033909" y="311988"/>
                      </a:lnTo>
                      <a:lnTo>
                        <a:pt x="1036456" y="308568"/>
                      </a:lnTo>
                      <a:lnTo>
                        <a:pt x="1039029" y="306022"/>
                      </a:lnTo>
                      <a:lnTo>
                        <a:pt x="1042425" y="303451"/>
                      </a:lnTo>
                      <a:lnTo>
                        <a:pt x="1044999" y="300906"/>
                      </a:lnTo>
                      <a:lnTo>
                        <a:pt x="1047546" y="295789"/>
                      </a:lnTo>
                      <a:lnTo>
                        <a:pt x="1050119" y="290672"/>
                      </a:lnTo>
                      <a:lnTo>
                        <a:pt x="1051817" y="287252"/>
                      </a:lnTo>
                      <a:lnTo>
                        <a:pt x="1054364" y="279591"/>
                      </a:lnTo>
                      <a:lnTo>
                        <a:pt x="1056938" y="276171"/>
                      </a:lnTo>
                      <a:lnTo>
                        <a:pt x="1057787" y="273625"/>
                      </a:lnTo>
                      <a:lnTo>
                        <a:pt x="1058635" y="266812"/>
                      </a:lnTo>
                      <a:lnTo>
                        <a:pt x="1061182" y="261695"/>
                      </a:lnTo>
                      <a:lnTo>
                        <a:pt x="1062907" y="258275"/>
                      </a:lnTo>
                      <a:lnTo>
                        <a:pt x="1066303" y="254855"/>
                      </a:lnTo>
                      <a:lnTo>
                        <a:pt x="1067178" y="254855"/>
                      </a:lnTo>
                      <a:lnTo>
                        <a:pt x="1068027" y="254007"/>
                      </a:lnTo>
                      <a:lnTo>
                        <a:pt x="1073997" y="249765"/>
                      </a:lnTo>
                      <a:lnTo>
                        <a:pt x="1078268" y="248042"/>
                      </a:lnTo>
                      <a:lnTo>
                        <a:pt x="1086785" y="246345"/>
                      </a:lnTo>
                      <a:lnTo>
                        <a:pt x="1088483" y="245497"/>
                      </a:lnTo>
                      <a:lnTo>
                        <a:pt x="1092754" y="244648"/>
                      </a:lnTo>
                      <a:lnTo>
                        <a:pt x="1097875" y="244648"/>
                      </a:lnTo>
                      <a:lnTo>
                        <a:pt x="1105542" y="244648"/>
                      </a:lnTo>
                      <a:lnTo>
                        <a:pt x="1106418" y="252310"/>
                      </a:lnTo>
                      <a:lnTo>
                        <a:pt x="1110663" y="255730"/>
                      </a:lnTo>
                      <a:lnTo>
                        <a:pt x="1112387" y="261695"/>
                      </a:lnTo>
                      <a:lnTo>
                        <a:pt x="1113236" y="270205"/>
                      </a:lnTo>
                      <a:lnTo>
                        <a:pt x="1112387" y="272777"/>
                      </a:lnTo>
                      <a:lnTo>
                        <a:pt x="1111538" y="283859"/>
                      </a:lnTo>
                      <a:lnTo>
                        <a:pt x="1111538" y="287252"/>
                      </a:lnTo>
                      <a:lnTo>
                        <a:pt x="1109814" y="292369"/>
                      </a:lnTo>
                      <a:lnTo>
                        <a:pt x="1115783" y="292369"/>
                      </a:lnTo>
                      <a:lnTo>
                        <a:pt x="1120054" y="294092"/>
                      </a:lnTo>
                      <a:lnTo>
                        <a:pt x="1120903" y="294092"/>
                      </a:lnTo>
                      <a:lnTo>
                        <a:pt x="1121752" y="294092"/>
                      </a:lnTo>
                      <a:lnTo>
                        <a:pt x="1122628" y="293217"/>
                      </a:lnTo>
                      <a:lnTo>
                        <a:pt x="1124326" y="294092"/>
                      </a:lnTo>
                      <a:lnTo>
                        <a:pt x="1126024" y="294941"/>
                      </a:lnTo>
                      <a:lnTo>
                        <a:pt x="1126024" y="294092"/>
                      </a:lnTo>
                      <a:lnTo>
                        <a:pt x="1128597" y="294941"/>
                      </a:lnTo>
                      <a:lnTo>
                        <a:pt x="1129446" y="295789"/>
                      </a:lnTo>
                      <a:lnTo>
                        <a:pt x="1137114" y="292369"/>
                      </a:lnTo>
                      <a:lnTo>
                        <a:pt x="1137963" y="291521"/>
                      </a:lnTo>
                      <a:lnTo>
                        <a:pt x="1139687" y="293217"/>
                      </a:lnTo>
                      <a:lnTo>
                        <a:pt x="1141385" y="292369"/>
                      </a:lnTo>
                      <a:lnTo>
                        <a:pt x="1143083" y="292369"/>
                      </a:lnTo>
                      <a:lnTo>
                        <a:pt x="1144808" y="292369"/>
                      </a:lnTo>
                      <a:lnTo>
                        <a:pt x="1147355" y="290672"/>
                      </a:lnTo>
                      <a:lnTo>
                        <a:pt x="1149053" y="292369"/>
                      </a:lnTo>
                      <a:lnTo>
                        <a:pt x="1150777" y="294092"/>
                      </a:lnTo>
                      <a:lnTo>
                        <a:pt x="1150777" y="293217"/>
                      </a:lnTo>
                      <a:lnTo>
                        <a:pt x="1149902" y="291521"/>
                      </a:lnTo>
                      <a:lnTo>
                        <a:pt x="1149902" y="290672"/>
                      </a:lnTo>
                      <a:lnTo>
                        <a:pt x="1150777" y="289824"/>
                      </a:lnTo>
                      <a:lnTo>
                        <a:pt x="1150777" y="290672"/>
                      </a:lnTo>
                      <a:lnTo>
                        <a:pt x="1151626" y="290672"/>
                      </a:lnTo>
                      <a:lnTo>
                        <a:pt x="1152475" y="289824"/>
                      </a:lnTo>
                      <a:lnTo>
                        <a:pt x="1153324" y="289824"/>
                      </a:lnTo>
                      <a:lnTo>
                        <a:pt x="1154173" y="288976"/>
                      </a:lnTo>
                      <a:lnTo>
                        <a:pt x="1158445" y="288127"/>
                      </a:lnTo>
                      <a:lnTo>
                        <a:pt x="1159294" y="289824"/>
                      </a:lnTo>
                      <a:lnTo>
                        <a:pt x="1160143" y="289824"/>
                      </a:lnTo>
                      <a:lnTo>
                        <a:pt x="1159294" y="291521"/>
                      </a:lnTo>
                      <a:lnTo>
                        <a:pt x="1160143" y="291521"/>
                      </a:lnTo>
                      <a:lnTo>
                        <a:pt x="1160992" y="290672"/>
                      </a:lnTo>
                      <a:lnTo>
                        <a:pt x="1161867" y="291521"/>
                      </a:lnTo>
                      <a:lnTo>
                        <a:pt x="1162716" y="291521"/>
                      </a:lnTo>
                      <a:lnTo>
                        <a:pt x="1163565" y="292369"/>
                      </a:lnTo>
                      <a:lnTo>
                        <a:pt x="1163565" y="293217"/>
                      </a:lnTo>
                      <a:lnTo>
                        <a:pt x="1166112" y="294941"/>
                      </a:lnTo>
                      <a:lnTo>
                        <a:pt x="1167837" y="300906"/>
                      </a:lnTo>
                      <a:lnTo>
                        <a:pt x="1169535" y="303451"/>
                      </a:lnTo>
                      <a:lnTo>
                        <a:pt x="1172957" y="309416"/>
                      </a:lnTo>
                      <a:lnTo>
                        <a:pt x="1178078" y="317104"/>
                      </a:lnTo>
                      <a:lnTo>
                        <a:pt x="1184047" y="325615"/>
                      </a:lnTo>
                      <a:lnTo>
                        <a:pt x="1184896" y="326463"/>
                      </a:lnTo>
                      <a:lnTo>
                        <a:pt x="1185745" y="327338"/>
                      </a:lnTo>
                      <a:lnTo>
                        <a:pt x="1186594" y="326463"/>
                      </a:lnTo>
                      <a:lnTo>
                        <a:pt x="1188292" y="327338"/>
                      </a:lnTo>
                      <a:lnTo>
                        <a:pt x="1189167" y="328186"/>
                      </a:lnTo>
                      <a:lnTo>
                        <a:pt x="1190865" y="328186"/>
                      </a:lnTo>
                      <a:lnTo>
                        <a:pt x="1190865" y="329034"/>
                      </a:lnTo>
                      <a:lnTo>
                        <a:pt x="1194261" y="329883"/>
                      </a:lnTo>
                      <a:lnTo>
                        <a:pt x="1194261" y="330731"/>
                      </a:lnTo>
                      <a:lnTo>
                        <a:pt x="1195137" y="331580"/>
                      </a:lnTo>
                      <a:lnTo>
                        <a:pt x="1195137" y="332454"/>
                      </a:lnTo>
                      <a:lnTo>
                        <a:pt x="1194261" y="333303"/>
                      </a:lnTo>
                      <a:lnTo>
                        <a:pt x="1193412" y="333303"/>
                      </a:lnTo>
                      <a:lnTo>
                        <a:pt x="1193412" y="334151"/>
                      </a:lnTo>
                      <a:lnTo>
                        <a:pt x="1195986" y="334151"/>
                      </a:lnTo>
                      <a:lnTo>
                        <a:pt x="1196835" y="335848"/>
                      </a:lnTo>
                      <a:lnTo>
                        <a:pt x="1242044" y="356315"/>
                      </a:lnTo>
                      <a:lnTo>
                        <a:pt x="1243741" y="359708"/>
                      </a:lnTo>
                      <a:lnTo>
                        <a:pt x="1248862" y="362280"/>
                      </a:lnTo>
                      <a:lnTo>
                        <a:pt x="1252284" y="364825"/>
                      </a:lnTo>
                      <a:lnTo>
                        <a:pt x="1253982" y="365673"/>
                      </a:lnTo>
                      <a:lnTo>
                        <a:pt x="1255680" y="365673"/>
                      </a:lnTo>
                      <a:lnTo>
                        <a:pt x="1256556" y="365673"/>
                      </a:lnTo>
                      <a:lnTo>
                        <a:pt x="1256556" y="364825"/>
                      </a:lnTo>
                      <a:lnTo>
                        <a:pt x="1259103" y="363977"/>
                      </a:lnTo>
                      <a:lnTo>
                        <a:pt x="1262525" y="363977"/>
                      </a:lnTo>
                      <a:lnTo>
                        <a:pt x="1264223" y="364825"/>
                      </a:lnTo>
                      <a:lnTo>
                        <a:pt x="1265072" y="363977"/>
                      </a:lnTo>
                      <a:lnTo>
                        <a:pt x="1266770" y="364825"/>
                      </a:lnTo>
                      <a:lnTo>
                        <a:pt x="1267646" y="363977"/>
                      </a:lnTo>
                      <a:lnTo>
                        <a:pt x="1269344" y="363977"/>
                      </a:lnTo>
                      <a:lnTo>
                        <a:pt x="1270193" y="364825"/>
                      </a:lnTo>
                      <a:lnTo>
                        <a:pt x="1271891" y="366548"/>
                      </a:lnTo>
                      <a:lnTo>
                        <a:pt x="1272766" y="366548"/>
                      </a:lnTo>
                      <a:lnTo>
                        <a:pt x="1275313" y="368245"/>
                      </a:lnTo>
                      <a:lnTo>
                        <a:pt x="1278736" y="368245"/>
                      </a:lnTo>
                      <a:lnTo>
                        <a:pt x="1280434" y="369093"/>
                      </a:lnTo>
                      <a:lnTo>
                        <a:pt x="1282132" y="369093"/>
                      </a:lnTo>
                      <a:lnTo>
                        <a:pt x="1283856" y="368245"/>
                      </a:lnTo>
                      <a:lnTo>
                        <a:pt x="1284705" y="367397"/>
                      </a:lnTo>
                      <a:lnTo>
                        <a:pt x="1288950" y="365673"/>
                      </a:lnTo>
                      <a:lnTo>
                        <a:pt x="1293222" y="365673"/>
                      </a:lnTo>
                      <a:lnTo>
                        <a:pt x="1294071" y="366548"/>
                      </a:lnTo>
                      <a:lnTo>
                        <a:pt x="1294946" y="365673"/>
                      </a:lnTo>
                      <a:lnTo>
                        <a:pt x="1297493" y="366548"/>
                      </a:lnTo>
                      <a:lnTo>
                        <a:pt x="1298342" y="367397"/>
                      </a:lnTo>
                      <a:lnTo>
                        <a:pt x="1299191" y="366548"/>
                      </a:lnTo>
                      <a:lnTo>
                        <a:pt x="1301765" y="366548"/>
                      </a:lnTo>
                      <a:lnTo>
                        <a:pt x="1303463" y="366548"/>
                      </a:lnTo>
                      <a:lnTo>
                        <a:pt x="1305160" y="367397"/>
                      </a:lnTo>
                      <a:lnTo>
                        <a:pt x="1309432" y="365673"/>
                      </a:lnTo>
                      <a:lnTo>
                        <a:pt x="1313703" y="367397"/>
                      </a:lnTo>
                      <a:lnTo>
                        <a:pt x="1315401" y="369093"/>
                      </a:lnTo>
                      <a:lnTo>
                        <a:pt x="1317126" y="369093"/>
                      </a:lnTo>
                      <a:lnTo>
                        <a:pt x="1317975" y="369942"/>
                      </a:lnTo>
                      <a:lnTo>
                        <a:pt x="1318824" y="370790"/>
                      </a:lnTo>
                      <a:lnTo>
                        <a:pt x="1319673" y="371665"/>
                      </a:lnTo>
                      <a:lnTo>
                        <a:pt x="1320522" y="375058"/>
                      </a:lnTo>
                      <a:lnTo>
                        <a:pt x="1319673" y="382747"/>
                      </a:lnTo>
                      <a:lnTo>
                        <a:pt x="1319673" y="383595"/>
                      </a:lnTo>
                      <a:lnTo>
                        <a:pt x="1314552" y="387837"/>
                      </a:lnTo>
                      <a:lnTo>
                        <a:pt x="1312854" y="390409"/>
                      </a:lnTo>
                      <a:lnTo>
                        <a:pt x="1312005" y="397222"/>
                      </a:lnTo>
                      <a:lnTo>
                        <a:pt x="1309432" y="400642"/>
                      </a:lnTo>
                      <a:lnTo>
                        <a:pt x="1339306" y="410876"/>
                      </a:lnTo>
                      <a:lnTo>
                        <a:pt x="1369153" y="421957"/>
                      </a:lnTo>
                      <a:lnTo>
                        <a:pt x="1369153" y="423654"/>
                      </a:lnTo>
                      <a:lnTo>
                        <a:pt x="1369153" y="426199"/>
                      </a:lnTo>
                      <a:lnTo>
                        <a:pt x="1369153" y="427048"/>
                      </a:lnTo>
                      <a:lnTo>
                        <a:pt x="1370002" y="427048"/>
                      </a:lnTo>
                      <a:lnTo>
                        <a:pt x="1370851" y="427048"/>
                      </a:lnTo>
                      <a:lnTo>
                        <a:pt x="1370851" y="425351"/>
                      </a:lnTo>
                      <a:lnTo>
                        <a:pt x="1371700" y="425351"/>
                      </a:lnTo>
                      <a:lnTo>
                        <a:pt x="1371700" y="424502"/>
                      </a:lnTo>
                      <a:lnTo>
                        <a:pt x="1372549" y="422806"/>
                      </a:lnTo>
                      <a:lnTo>
                        <a:pt x="1373424" y="421957"/>
                      </a:lnTo>
                      <a:lnTo>
                        <a:pt x="1373424" y="420234"/>
                      </a:lnTo>
                      <a:lnTo>
                        <a:pt x="1373424" y="418537"/>
                      </a:lnTo>
                      <a:lnTo>
                        <a:pt x="1375122" y="416841"/>
                      </a:lnTo>
                      <a:lnTo>
                        <a:pt x="1376820" y="417689"/>
                      </a:lnTo>
                      <a:lnTo>
                        <a:pt x="1378545" y="415992"/>
                      </a:lnTo>
                      <a:lnTo>
                        <a:pt x="1379394" y="416841"/>
                      </a:lnTo>
                      <a:lnTo>
                        <a:pt x="1380243" y="415117"/>
                      </a:lnTo>
                      <a:lnTo>
                        <a:pt x="1380243" y="413421"/>
                      </a:lnTo>
                      <a:lnTo>
                        <a:pt x="1381092" y="413421"/>
                      </a:lnTo>
                      <a:lnTo>
                        <a:pt x="1381092" y="412572"/>
                      </a:lnTo>
                      <a:lnTo>
                        <a:pt x="1380243" y="411724"/>
                      </a:lnTo>
                      <a:lnTo>
                        <a:pt x="1381092" y="410876"/>
                      </a:lnTo>
                      <a:lnTo>
                        <a:pt x="1381941" y="410001"/>
                      </a:lnTo>
                      <a:lnTo>
                        <a:pt x="1381941" y="409152"/>
                      </a:lnTo>
                      <a:lnTo>
                        <a:pt x="1381092" y="410001"/>
                      </a:lnTo>
                      <a:lnTo>
                        <a:pt x="1381092" y="408304"/>
                      </a:lnTo>
                      <a:lnTo>
                        <a:pt x="1381941" y="407456"/>
                      </a:lnTo>
                      <a:lnTo>
                        <a:pt x="1383665" y="407456"/>
                      </a:lnTo>
                      <a:lnTo>
                        <a:pt x="1386212" y="407456"/>
                      </a:lnTo>
                      <a:lnTo>
                        <a:pt x="1387061" y="410001"/>
                      </a:lnTo>
                      <a:lnTo>
                        <a:pt x="1387061" y="410876"/>
                      </a:lnTo>
                      <a:lnTo>
                        <a:pt x="1387061" y="411724"/>
                      </a:lnTo>
                      <a:lnTo>
                        <a:pt x="1388759" y="411724"/>
                      </a:lnTo>
                      <a:lnTo>
                        <a:pt x="1387910" y="412572"/>
                      </a:lnTo>
                      <a:lnTo>
                        <a:pt x="1388759" y="413421"/>
                      </a:lnTo>
                      <a:lnTo>
                        <a:pt x="1387910" y="413421"/>
                      </a:lnTo>
                      <a:lnTo>
                        <a:pt x="1388759" y="415992"/>
                      </a:lnTo>
                      <a:lnTo>
                        <a:pt x="1387910" y="417689"/>
                      </a:lnTo>
                      <a:lnTo>
                        <a:pt x="1387061" y="420234"/>
                      </a:lnTo>
                      <a:lnTo>
                        <a:pt x="1386212" y="421082"/>
                      </a:lnTo>
                      <a:lnTo>
                        <a:pt x="1386212" y="421957"/>
                      </a:lnTo>
                      <a:lnTo>
                        <a:pt x="1385363" y="423654"/>
                      </a:lnTo>
                      <a:lnTo>
                        <a:pt x="1386212" y="423654"/>
                      </a:lnTo>
                      <a:lnTo>
                        <a:pt x="1387061" y="422806"/>
                      </a:lnTo>
                      <a:lnTo>
                        <a:pt x="1387910" y="421957"/>
                      </a:lnTo>
                      <a:lnTo>
                        <a:pt x="1388759" y="423654"/>
                      </a:lnTo>
                      <a:lnTo>
                        <a:pt x="1389635" y="423654"/>
                      </a:lnTo>
                      <a:lnTo>
                        <a:pt x="1391333" y="421957"/>
                      </a:lnTo>
                      <a:lnTo>
                        <a:pt x="1391333" y="419386"/>
                      </a:lnTo>
                      <a:lnTo>
                        <a:pt x="1391333" y="418537"/>
                      </a:lnTo>
                      <a:lnTo>
                        <a:pt x="1392182" y="417689"/>
                      </a:lnTo>
                      <a:lnTo>
                        <a:pt x="1391333" y="415117"/>
                      </a:lnTo>
                      <a:lnTo>
                        <a:pt x="1391333" y="413421"/>
                      </a:lnTo>
                      <a:lnTo>
                        <a:pt x="1393031" y="412572"/>
                      </a:lnTo>
                      <a:lnTo>
                        <a:pt x="1392182" y="411724"/>
                      </a:lnTo>
                      <a:lnTo>
                        <a:pt x="1393031" y="410001"/>
                      </a:lnTo>
                      <a:lnTo>
                        <a:pt x="1392182" y="408304"/>
                      </a:lnTo>
                      <a:lnTo>
                        <a:pt x="1393880" y="406607"/>
                      </a:lnTo>
                      <a:lnTo>
                        <a:pt x="1395604" y="407456"/>
                      </a:lnTo>
                      <a:lnTo>
                        <a:pt x="1395604" y="408304"/>
                      </a:lnTo>
                      <a:lnTo>
                        <a:pt x="1395604" y="409152"/>
                      </a:lnTo>
                      <a:lnTo>
                        <a:pt x="1393880" y="410876"/>
                      </a:lnTo>
                      <a:lnTo>
                        <a:pt x="1393880" y="411724"/>
                      </a:lnTo>
                      <a:lnTo>
                        <a:pt x="1394729" y="411724"/>
                      </a:lnTo>
                      <a:lnTo>
                        <a:pt x="1397302" y="410876"/>
                      </a:lnTo>
                      <a:lnTo>
                        <a:pt x="1398151" y="411724"/>
                      </a:lnTo>
                      <a:lnTo>
                        <a:pt x="1397302" y="412572"/>
                      </a:lnTo>
                      <a:lnTo>
                        <a:pt x="1399000" y="415992"/>
                      </a:lnTo>
                      <a:lnTo>
                        <a:pt x="1398151" y="418537"/>
                      </a:lnTo>
                      <a:lnTo>
                        <a:pt x="1399000" y="417689"/>
                      </a:lnTo>
                      <a:lnTo>
                        <a:pt x="1399849" y="415992"/>
                      </a:lnTo>
                      <a:lnTo>
                        <a:pt x="1399849" y="414269"/>
                      </a:lnTo>
                      <a:lnTo>
                        <a:pt x="1400725" y="413421"/>
                      </a:lnTo>
                      <a:lnTo>
                        <a:pt x="1400725" y="412572"/>
                      </a:lnTo>
                      <a:lnTo>
                        <a:pt x="1399849" y="410876"/>
                      </a:lnTo>
                      <a:lnTo>
                        <a:pt x="1399000" y="410001"/>
                      </a:lnTo>
                      <a:lnTo>
                        <a:pt x="1399000" y="409152"/>
                      </a:lnTo>
                      <a:lnTo>
                        <a:pt x="1399000" y="408304"/>
                      </a:lnTo>
                      <a:lnTo>
                        <a:pt x="1401574" y="409152"/>
                      </a:lnTo>
                      <a:lnTo>
                        <a:pt x="1402423" y="407456"/>
                      </a:lnTo>
                      <a:lnTo>
                        <a:pt x="1402423" y="406607"/>
                      </a:lnTo>
                      <a:lnTo>
                        <a:pt x="1404121" y="405759"/>
                      </a:lnTo>
                      <a:lnTo>
                        <a:pt x="1404121" y="404910"/>
                      </a:lnTo>
                      <a:lnTo>
                        <a:pt x="1405819" y="404910"/>
                      </a:lnTo>
                      <a:lnTo>
                        <a:pt x="1407543" y="405759"/>
                      </a:lnTo>
                      <a:lnTo>
                        <a:pt x="1406694" y="406607"/>
                      </a:lnTo>
                      <a:lnTo>
                        <a:pt x="1408392" y="410001"/>
                      </a:lnTo>
                      <a:lnTo>
                        <a:pt x="1407543" y="410876"/>
                      </a:lnTo>
                      <a:lnTo>
                        <a:pt x="1406694" y="412572"/>
                      </a:lnTo>
                      <a:lnTo>
                        <a:pt x="1408392" y="413421"/>
                      </a:lnTo>
                      <a:lnTo>
                        <a:pt x="1408392" y="412572"/>
                      </a:lnTo>
                      <a:lnTo>
                        <a:pt x="1409241" y="412572"/>
                      </a:lnTo>
                      <a:lnTo>
                        <a:pt x="1411815" y="410876"/>
                      </a:lnTo>
                      <a:lnTo>
                        <a:pt x="1413513" y="411724"/>
                      </a:lnTo>
                      <a:lnTo>
                        <a:pt x="1414362" y="414269"/>
                      </a:lnTo>
                      <a:lnTo>
                        <a:pt x="1415211" y="415992"/>
                      </a:lnTo>
                      <a:lnTo>
                        <a:pt x="1416060" y="416841"/>
                      </a:lnTo>
                      <a:lnTo>
                        <a:pt x="1416060" y="417689"/>
                      </a:lnTo>
                      <a:lnTo>
                        <a:pt x="1415211" y="418537"/>
                      </a:lnTo>
                      <a:lnTo>
                        <a:pt x="1415211" y="419386"/>
                      </a:lnTo>
                      <a:lnTo>
                        <a:pt x="1414362" y="420234"/>
                      </a:lnTo>
                      <a:lnTo>
                        <a:pt x="1415211" y="421082"/>
                      </a:lnTo>
                      <a:lnTo>
                        <a:pt x="1415211" y="421957"/>
                      </a:lnTo>
                      <a:lnTo>
                        <a:pt x="1414362" y="425351"/>
                      </a:lnTo>
                      <a:lnTo>
                        <a:pt x="1415211" y="425351"/>
                      </a:lnTo>
                      <a:lnTo>
                        <a:pt x="1416060" y="426199"/>
                      </a:lnTo>
                      <a:lnTo>
                        <a:pt x="1416909" y="425351"/>
                      </a:lnTo>
                      <a:lnTo>
                        <a:pt x="1417784" y="426199"/>
                      </a:lnTo>
                      <a:lnTo>
                        <a:pt x="1422029" y="418537"/>
                      </a:lnTo>
                      <a:lnTo>
                        <a:pt x="1421180" y="415992"/>
                      </a:lnTo>
                      <a:lnTo>
                        <a:pt x="1422029" y="414269"/>
                      </a:lnTo>
                      <a:lnTo>
                        <a:pt x="1421180" y="412572"/>
                      </a:lnTo>
                      <a:lnTo>
                        <a:pt x="1422029" y="411724"/>
                      </a:lnTo>
                      <a:lnTo>
                        <a:pt x="1422029" y="410876"/>
                      </a:lnTo>
                      <a:lnTo>
                        <a:pt x="1424603" y="411724"/>
                      </a:lnTo>
                      <a:lnTo>
                        <a:pt x="1424603" y="413421"/>
                      </a:lnTo>
                      <a:lnTo>
                        <a:pt x="1426301" y="414269"/>
                      </a:lnTo>
                      <a:lnTo>
                        <a:pt x="1427998" y="416841"/>
                      </a:lnTo>
                      <a:lnTo>
                        <a:pt x="1427150" y="418537"/>
                      </a:lnTo>
                      <a:lnTo>
                        <a:pt x="1427150" y="419386"/>
                      </a:lnTo>
                      <a:lnTo>
                        <a:pt x="1427998" y="420234"/>
                      </a:lnTo>
                      <a:lnTo>
                        <a:pt x="1428874" y="420234"/>
                      </a:lnTo>
                      <a:lnTo>
                        <a:pt x="1427998" y="421957"/>
                      </a:lnTo>
                      <a:lnTo>
                        <a:pt x="1428874" y="422806"/>
                      </a:lnTo>
                      <a:lnTo>
                        <a:pt x="1429723" y="423654"/>
                      </a:lnTo>
                      <a:lnTo>
                        <a:pt x="1429723" y="424502"/>
                      </a:lnTo>
                      <a:lnTo>
                        <a:pt x="1430572" y="425351"/>
                      </a:lnTo>
                      <a:lnTo>
                        <a:pt x="1431421" y="426199"/>
                      </a:lnTo>
                      <a:lnTo>
                        <a:pt x="1433994" y="431316"/>
                      </a:lnTo>
                      <a:lnTo>
                        <a:pt x="1433994" y="432164"/>
                      </a:lnTo>
                      <a:lnTo>
                        <a:pt x="1433119" y="434736"/>
                      </a:lnTo>
                      <a:lnTo>
                        <a:pt x="1434843" y="433888"/>
                      </a:lnTo>
                      <a:lnTo>
                        <a:pt x="1435692" y="434736"/>
                      </a:lnTo>
                      <a:lnTo>
                        <a:pt x="1435692" y="433039"/>
                      </a:lnTo>
                      <a:lnTo>
                        <a:pt x="1435692" y="430468"/>
                      </a:lnTo>
                      <a:lnTo>
                        <a:pt x="1435692" y="427048"/>
                      </a:lnTo>
                      <a:lnTo>
                        <a:pt x="1434843" y="421082"/>
                      </a:lnTo>
                      <a:lnTo>
                        <a:pt x="1435692" y="417689"/>
                      </a:lnTo>
                      <a:lnTo>
                        <a:pt x="1433994" y="416841"/>
                      </a:lnTo>
                      <a:lnTo>
                        <a:pt x="1433994" y="415992"/>
                      </a:lnTo>
                      <a:lnTo>
                        <a:pt x="1435692" y="413421"/>
                      </a:lnTo>
                      <a:lnTo>
                        <a:pt x="1434843" y="413421"/>
                      </a:lnTo>
                      <a:lnTo>
                        <a:pt x="1439088" y="411724"/>
                      </a:lnTo>
                      <a:lnTo>
                        <a:pt x="1441662" y="412572"/>
                      </a:lnTo>
                      <a:lnTo>
                        <a:pt x="1442511" y="413421"/>
                      </a:lnTo>
                      <a:lnTo>
                        <a:pt x="1441662" y="416841"/>
                      </a:lnTo>
                      <a:lnTo>
                        <a:pt x="1441662" y="417689"/>
                      </a:lnTo>
                      <a:lnTo>
                        <a:pt x="1440813" y="418537"/>
                      </a:lnTo>
                      <a:lnTo>
                        <a:pt x="1440813" y="420234"/>
                      </a:lnTo>
                      <a:lnTo>
                        <a:pt x="1441662" y="418537"/>
                      </a:lnTo>
                      <a:lnTo>
                        <a:pt x="1442511" y="420234"/>
                      </a:lnTo>
                      <a:lnTo>
                        <a:pt x="1442511" y="419386"/>
                      </a:lnTo>
                      <a:lnTo>
                        <a:pt x="1443360" y="421082"/>
                      </a:lnTo>
                      <a:lnTo>
                        <a:pt x="1444209" y="421082"/>
                      </a:lnTo>
                      <a:lnTo>
                        <a:pt x="1445933" y="419386"/>
                      </a:lnTo>
                      <a:lnTo>
                        <a:pt x="1445933" y="417689"/>
                      </a:lnTo>
                      <a:lnTo>
                        <a:pt x="1448480" y="417689"/>
                      </a:lnTo>
                      <a:lnTo>
                        <a:pt x="1448480" y="416841"/>
                      </a:lnTo>
                      <a:lnTo>
                        <a:pt x="1446782" y="415992"/>
                      </a:lnTo>
                      <a:lnTo>
                        <a:pt x="1446782" y="415117"/>
                      </a:lnTo>
                      <a:lnTo>
                        <a:pt x="1446782" y="414269"/>
                      </a:lnTo>
                      <a:lnTo>
                        <a:pt x="1450178" y="414269"/>
                      </a:lnTo>
                      <a:lnTo>
                        <a:pt x="1451054" y="414269"/>
                      </a:lnTo>
                      <a:lnTo>
                        <a:pt x="1453601" y="413421"/>
                      </a:lnTo>
                      <a:lnTo>
                        <a:pt x="1454450" y="412572"/>
                      </a:lnTo>
                      <a:lnTo>
                        <a:pt x="1457023" y="413421"/>
                      </a:lnTo>
                      <a:lnTo>
                        <a:pt x="1459570" y="414269"/>
                      </a:lnTo>
                      <a:lnTo>
                        <a:pt x="1458721" y="415117"/>
                      </a:lnTo>
                      <a:lnTo>
                        <a:pt x="1458721" y="415992"/>
                      </a:lnTo>
                      <a:lnTo>
                        <a:pt x="1457872" y="414269"/>
                      </a:lnTo>
                      <a:lnTo>
                        <a:pt x="1457872" y="415117"/>
                      </a:lnTo>
                      <a:lnTo>
                        <a:pt x="1458721" y="416841"/>
                      </a:lnTo>
                      <a:lnTo>
                        <a:pt x="1457872" y="416841"/>
                      </a:lnTo>
                      <a:lnTo>
                        <a:pt x="1457872" y="418537"/>
                      </a:lnTo>
                      <a:lnTo>
                        <a:pt x="1457872" y="419386"/>
                      </a:lnTo>
                      <a:lnTo>
                        <a:pt x="1459570" y="418537"/>
                      </a:lnTo>
                      <a:lnTo>
                        <a:pt x="1460419" y="420234"/>
                      </a:lnTo>
                      <a:lnTo>
                        <a:pt x="1461268" y="419386"/>
                      </a:lnTo>
                      <a:lnTo>
                        <a:pt x="1462144" y="420234"/>
                      </a:lnTo>
                      <a:lnTo>
                        <a:pt x="1462993" y="419386"/>
                      </a:lnTo>
                      <a:lnTo>
                        <a:pt x="1461268" y="417689"/>
                      </a:lnTo>
                      <a:lnTo>
                        <a:pt x="1462144" y="416841"/>
                      </a:lnTo>
                      <a:lnTo>
                        <a:pt x="1462993" y="417689"/>
                      </a:lnTo>
                      <a:lnTo>
                        <a:pt x="1462993" y="416841"/>
                      </a:lnTo>
                      <a:lnTo>
                        <a:pt x="1464691" y="416841"/>
                      </a:lnTo>
                      <a:lnTo>
                        <a:pt x="1468113" y="418537"/>
                      </a:lnTo>
                      <a:lnTo>
                        <a:pt x="1469811" y="421957"/>
                      </a:lnTo>
                      <a:lnTo>
                        <a:pt x="1468113" y="423654"/>
                      </a:lnTo>
                      <a:lnTo>
                        <a:pt x="1468113" y="424502"/>
                      </a:lnTo>
                      <a:lnTo>
                        <a:pt x="1467264" y="424502"/>
                      </a:lnTo>
                      <a:lnTo>
                        <a:pt x="1465540" y="423654"/>
                      </a:lnTo>
                      <a:lnTo>
                        <a:pt x="1464691" y="424502"/>
                      </a:lnTo>
                      <a:lnTo>
                        <a:pt x="1463842" y="427048"/>
                      </a:lnTo>
                      <a:lnTo>
                        <a:pt x="1466389" y="426199"/>
                      </a:lnTo>
                      <a:lnTo>
                        <a:pt x="1465540" y="427048"/>
                      </a:lnTo>
                      <a:lnTo>
                        <a:pt x="1466389" y="427048"/>
                      </a:lnTo>
                      <a:lnTo>
                        <a:pt x="1467264" y="426199"/>
                      </a:lnTo>
                      <a:lnTo>
                        <a:pt x="1467264" y="425351"/>
                      </a:lnTo>
                      <a:lnTo>
                        <a:pt x="1468113" y="425351"/>
                      </a:lnTo>
                      <a:lnTo>
                        <a:pt x="1468962" y="425351"/>
                      </a:lnTo>
                      <a:lnTo>
                        <a:pt x="1469811" y="426199"/>
                      </a:lnTo>
                      <a:lnTo>
                        <a:pt x="1470660" y="425351"/>
                      </a:lnTo>
                      <a:lnTo>
                        <a:pt x="1469811" y="425351"/>
                      </a:lnTo>
                      <a:lnTo>
                        <a:pt x="1469811" y="424502"/>
                      </a:lnTo>
                      <a:lnTo>
                        <a:pt x="1471509" y="422806"/>
                      </a:lnTo>
                      <a:lnTo>
                        <a:pt x="1471509" y="421957"/>
                      </a:lnTo>
                      <a:lnTo>
                        <a:pt x="1472358" y="421957"/>
                      </a:lnTo>
                      <a:lnTo>
                        <a:pt x="1471509" y="422806"/>
                      </a:lnTo>
                      <a:lnTo>
                        <a:pt x="1473234" y="421957"/>
                      </a:lnTo>
                      <a:lnTo>
                        <a:pt x="1474083" y="421957"/>
                      </a:lnTo>
                      <a:lnTo>
                        <a:pt x="1474932" y="422806"/>
                      </a:lnTo>
                      <a:lnTo>
                        <a:pt x="1474083" y="422806"/>
                      </a:lnTo>
                      <a:lnTo>
                        <a:pt x="1474932" y="422806"/>
                      </a:lnTo>
                      <a:lnTo>
                        <a:pt x="1474083" y="424502"/>
                      </a:lnTo>
                      <a:lnTo>
                        <a:pt x="1473234" y="425351"/>
                      </a:lnTo>
                      <a:lnTo>
                        <a:pt x="1474083" y="430468"/>
                      </a:lnTo>
                      <a:lnTo>
                        <a:pt x="1473234" y="430468"/>
                      </a:lnTo>
                      <a:lnTo>
                        <a:pt x="1472358" y="432164"/>
                      </a:lnTo>
                      <a:lnTo>
                        <a:pt x="1473234" y="435584"/>
                      </a:lnTo>
                      <a:lnTo>
                        <a:pt x="1473234" y="436433"/>
                      </a:lnTo>
                      <a:lnTo>
                        <a:pt x="1474083" y="435584"/>
                      </a:lnTo>
                      <a:lnTo>
                        <a:pt x="1473234" y="434736"/>
                      </a:lnTo>
                      <a:lnTo>
                        <a:pt x="1474083" y="433888"/>
                      </a:lnTo>
                      <a:lnTo>
                        <a:pt x="1474932" y="435584"/>
                      </a:lnTo>
                      <a:lnTo>
                        <a:pt x="1474932" y="433039"/>
                      </a:lnTo>
                      <a:lnTo>
                        <a:pt x="1474083" y="433039"/>
                      </a:lnTo>
                      <a:lnTo>
                        <a:pt x="1474083" y="432164"/>
                      </a:lnTo>
                      <a:lnTo>
                        <a:pt x="1475781" y="427922"/>
                      </a:lnTo>
                      <a:lnTo>
                        <a:pt x="1476630" y="429619"/>
                      </a:lnTo>
                      <a:lnTo>
                        <a:pt x="1476630" y="430468"/>
                      </a:lnTo>
                      <a:lnTo>
                        <a:pt x="1476630" y="429619"/>
                      </a:lnTo>
                      <a:lnTo>
                        <a:pt x="1476630" y="427922"/>
                      </a:lnTo>
                      <a:lnTo>
                        <a:pt x="1476630" y="427048"/>
                      </a:lnTo>
                      <a:lnTo>
                        <a:pt x="1477479" y="427048"/>
                      </a:lnTo>
                      <a:lnTo>
                        <a:pt x="1476630" y="426199"/>
                      </a:lnTo>
                      <a:lnTo>
                        <a:pt x="1476630" y="424502"/>
                      </a:lnTo>
                      <a:lnTo>
                        <a:pt x="1477479" y="424502"/>
                      </a:lnTo>
                      <a:lnTo>
                        <a:pt x="1478328" y="424502"/>
                      </a:lnTo>
                      <a:lnTo>
                        <a:pt x="1479203" y="424502"/>
                      </a:lnTo>
                      <a:lnTo>
                        <a:pt x="1480901" y="423654"/>
                      </a:lnTo>
                      <a:lnTo>
                        <a:pt x="1480901" y="422806"/>
                      </a:lnTo>
                      <a:lnTo>
                        <a:pt x="1483448" y="421957"/>
                      </a:lnTo>
                      <a:lnTo>
                        <a:pt x="1483448" y="422806"/>
                      </a:lnTo>
                      <a:lnTo>
                        <a:pt x="1483448" y="423654"/>
                      </a:lnTo>
                      <a:lnTo>
                        <a:pt x="1485173" y="424502"/>
                      </a:lnTo>
                      <a:lnTo>
                        <a:pt x="1486022" y="427048"/>
                      </a:lnTo>
                      <a:lnTo>
                        <a:pt x="1483448" y="427922"/>
                      </a:lnTo>
                      <a:lnTo>
                        <a:pt x="1484324" y="428771"/>
                      </a:lnTo>
                      <a:lnTo>
                        <a:pt x="1485173" y="429619"/>
                      </a:lnTo>
                      <a:lnTo>
                        <a:pt x="1486022" y="430468"/>
                      </a:lnTo>
                      <a:lnTo>
                        <a:pt x="1485173" y="430468"/>
                      </a:lnTo>
                      <a:lnTo>
                        <a:pt x="1486022" y="431316"/>
                      </a:lnTo>
                      <a:lnTo>
                        <a:pt x="1483448" y="433039"/>
                      </a:lnTo>
                      <a:lnTo>
                        <a:pt x="1485173" y="432164"/>
                      </a:lnTo>
                      <a:lnTo>
                        <a:pt x="1486022" y="433039"/>
                      </a:lnTo>
                      <a:lnTo>
                        <a:pt x="1485173" y="433888"/>
                      </a:lnTo>
                      <a:lnTo>
                        <a:pt x="1486022" y="435584"/>
                      </a:lnTo>
                      <a:lnTo>
                        <a:pt x="1486022" y="436433"/>
                      </a:lnTo>
                      <a:lnTo>
                        <a:pt x="1486871" y="436433"/>
                      </a:lnTo>
                      <a:lnTo>
                        <a:pt x="1486022" y="435584"/>
                      </a:lnTo>
                      <a:lnTo>
                        <a:pt x="1486022" y="434736"/>
                      </a:lnTo>
                      <a:lnTo>
                        <a:pt x="1486871" y="434736"/>
                      </a:lnTo>
                      <a:lnTo>
                        <a:pt x="1486871" y="433039"/>
                      </a:lnTo>
                      <a:lnTo>
                        <a:pt x="1487720" y="430468"/>
                      </a:lnTo>
                      <a:lnTo>
                        <a:pt x="1486871" y="427048"/>
                      </a:lnTo>
                      <a:lnTo>
                        <a:pt x="1488569" y="427922"/>
                      </a:lnTo>
                      <a:lnTo>
                        <a:pt x="1487720" y="431316"/>
                      </a:lnTo>
                      <a:lnTo>
                        <a:pt x="1487720" y="436433"/>
                      </a:lnTo>
                      <a:lnTo>
                        <a:pt x="1486871" y="439004"/>
                      </a:lnTo>
                      <a:lnTo>
                        <a:pt x="1486871" y="439853"/>
                      </a:lnTo>
                      <a:lnTo>
                        <a:pt x="1487720" y="439853"/>
                      </a:lnTo>
                      <a:lnTo>
                        <a:pt x="1488569" y="438156"/>
                      </a:lnTo>
                      <a:lnTo>
                        <a:pt x="1490293" y="439853"/>
                      </a:lnTo>
                      <a:lnTo>
                        <a:pt x="1491142" y="439853"/>
                      </a:lnTo>
                      <a:lnTo>
                        <a:pt x="1489444" y="438156"/>
                      </a:lnTo>
                      <a:lnTo>
                        <a:pt x="1488569" y="438156"/>
                      </a:lnTo>
                      <a:lnTo>
                        <a:pt x="1488569" y="436433"/>
                      </a:lnTo>
                      <a:lnTo>
                        <a:pt x="1489444" y="435584"/>
                      </a:lnTo>
                      <a:lnTo>
                        <a:pt x="1489444" y="432164"/>
                      </a:lnTo>
                      <a:lnTo>
                        <a:pt x="1489444" y="430468"/>
                      </a:lnTo>
                      <a:lnTo>
                        <a:pt x="1490293" y="430468"/>
                      </a:lnTo>
                      <a:lnTo>
                        <a:pt x="1490293" y="431316"/>
                      </a:lnTo>
                      <a:lnTo>
                        <a:pt x="1491142" y="431316"/>
                      </a:lnTo>
                      <a:lnTo>
                        <a:pt x="1491991" y="430468"/>
                      </a:lnTo>
                      <a:lnTo>
                        <a:pt x="1491991" y="429619"/>
                      </a:lnTo>
                      <a:lnTo>
                        <a:pt x="1494538" y="427922"/>
                      </a:lnTo>
                      <a:lnTo>
                        <a:pt x="1495413" y="428771"/>
                      </a:lnTo>
                      <a:lnTo>
                        <a:pt x="1497111" y="427048"/>
                      </a:lnTo>
                      <a:lnTo>
                        <a:pt x="1497960" y="427048"/>
                      </a:lnTo>
                      <a:lnTo>
                        <a:pt x="1499658" y="427048"/>
                      </a:lnTo>
                      <a:lnTo>
                        <a:pt x="1499658" y="427922"/>
                      </a:lnTo>
                      <a:lnTo>
                        <a:pt x="1501383" y="431316"/>
                      </a:lnTo>
                      <a:lnTo>
                        <a:pt x="1500507" y="431316"/>
                      </a:lnTo>
                      <a:lnTo>
                        <a:pt x="1500507" y="430468"/>
                      </a:lnTo>
                      <a:lnTo>
                        <a:pt x="1499658" y="431316"/>
                      </a:lnTo>
                      <a:lnTo>
                        <a:pt x="1499658" y="432164"/>
                      </a:lnTo>
                      <a:lnTo>
                        <a:pt x="1499658" y="433039"/>
                      </a:lnTo>
                      <a:lnTo>
                        <a:pt x="1498809" y="433888"/>
                      </a:lnTo>
                      <a:lnTo>
                        <a:pt x="1499658" y="433888"/>
                      </a:lnTo>
                      <a:lnTo>
                        <a:pt x="1498809" y="435584"/>
                      </a:lnTo>
                      <a:lnTo>
                        <a:pt x="1497111" y="436433"/>
                      </a:lnTo>
                      <a:lnTo>
                        <a:pt x="1497111" y="437281"/>
                      </a:lnTo>
                      <a:lnTo>
                        <a:pt x="1497960" y="438156"/>
                      </a:lnTo>
                      <a:lnTo>
                        <a:pt x="1498809" y="436433"/>
                      </a:lnTo>
                      <a:lnTo>
                        <a:pt x="1499658" y="437281"/>
                      </a:lnTo>
                      <a:lnTo>
                        <a:pt x="1499658" y="438156"/>
                      </a:lnTo>
                      <a:lnTo>
                        <a:pt x="1500507" y="438156"/>
                      </a:lnTo>
                      <a:lnTo>
                        <a:pt x="1500507" y="437281"/>
                      </a:lnTo>
                      <a:lnTo>
                        <a:pt x="1501383" y="438156"/>
                      </a:lnTo>
                      <a:lnTo>
                        <a:pt x="1501383" y="439004"/>
                      </a:lnTo>
                      <a:lnTo>
                        <a:pt x="1500507" y="439853"/>
                      </a:lnTo>
                      <a:lnTo>
                        <a:pt x="1501383" y="440701"/>
                      </a:lnTo>
                      <a:lnTo>
                        <a:pt x="1502232" y="444121"/>
                      </a:lnTo>
                      <a:lnTo>
                        <a:pt x="1503081" y="444969"/>
                      </a:lnTo>
                      <a:lnTo>
                        <a:pt x="1503081" y="446666"/>
                      </a:lnTo>
                      <a:lnTo>
                        <a:pt x="1502232" y="446666"/>
                      </a:lnTo>
                      <a:lnTo>
                        <a:pt x="1500507" y="446666"/>
                      </a:lnTo>
                      <a:lnTo>
                        <a:pt x="1500507" y="447514"/>
                      </a:lnTo>
                      <a:lnTo>
                        <a:pt x="1503081" y="449211"/>
                      </a:lnTo>
                      <a:lnTo>
                        <a:pt x="1503930" y="449211"/>
                      </a:lnTo>
                      <a:lnTo>
                        <a:pt x="1504779" y="449211"/>
                      </a:lnTo>
                      <a:lnTo>
                        <a:pt x="1504779" y="448363"/>
                      </a:lnTo>
                      <a:lnTo>
                        <a:pt x="1504779" y="446666"/>
                      </a:lnTo>
                      <a:lnTo>
                        <a:pt x="1505628" y="446666"/>
                      </a:lnTo>
                      <a:lnTo>
                        <a:pt x="1505628" y="447514"/>
                      </a:lnTo>
                      <a:lnTo>
                        <a:pt x="1506503" y="446666"/>
                      </a:lnTo>
                      <a:lnTo>
                        <a:pt x="1505628" y="446666"/>
                      </a:lnTo>
                      <a:lnTo>
                        <a:pt x="1505628" y="445818"/>
                      </a:lnTo>
                      <a:lnTo>
                        <a:pt x="1505628" y="444969"/>
                      </a:lnTo>
                      <a:lnTo>
                        <a:pt x="1505628" y="443246"/>
                      </a:lnTo>
                      <a:lnTo>
                        <a:pt x="1505628" y="441549"/>
                      </a:lnTo>
                      <a:lnTo>
                        <a:pt x="1507352" y="440701"/>
                      </a:lnTo>
                      <a:lnTo>
                        <a:pt x="1509050" y="440701"/>
                      </a:lnTo>
                      <a:lnTo>
                        <a:pt x="1509899" y="440701"/>
                      </a:lnTo>
                      <a:lnTo>
                        <a:pt x="1509899" y="439853"/>
                      </a:lnTo>
                      <a:lnTo>
                        <a:pt x="1509050" y="439004"/>
                      </a:lnTo>
                      <a:lnTo>
                        <a:pt x="1509050" y="438156"/>
                      </a:lnTo>
                      <a:lnTo>
                        <a:pt x="1509899" y="439004"/>
                      </a:lnTo>
                      <a:lnTo>
                        <a:pt x="1509050" y="437281"/>
                      </a:lnTo>
                      <a:lnTo>
                        <a:pt x="1509050" y="436433"/>
                      </a:lnTo>
                      <a:lnTo>
                        <a:pt x="1509050" y="435584"/>
                      </a:lnTo>
                      <a:lnTo>
                        <a:pt x="1510748" y="433888"/>
                      </a:lnTo>
                      <a:lnTo>
                        <a:pt x="1511597" y="434736"/>
                      </a:lnTo>
                      <a:lnTo>
                        <a:pt x="1511597" y="435584"/>
                      </a:lnTo>
                      <a:lnTo>
                        <a:pt x="1512473" y="435584"/>
                      </a:lnTo>
                      <a:lnTo>
                        <a:pt x="1512473" y="433039"/>
                      </a:lnTo>
                      <a:lnTo>
                        <a:pt x="1514171" y="432164"/>
                      </a:lnTo>
                      <a:lnTo>
                        <a:pt x="1513322" y="432164"/>
                      </a:lnTo>
                      <a:lnTo>
                        <a:pt x="1511597" y="432164"/>
                      </a:lnTo>
                      <a:lnTo>
                        <a:pt x="1511597" y="431316"/>
                      </a:lnTo>
                      <a:lnTo>
                        <a:pt x="1512473" y="431316"/>
                      </a:lnTo>
                      <a:lnTo>
                        <a:pt x="1514171" y="431316"/>
                      </a:lnTo>
                      <a:lnTo>
                        <a:pt x="1515869" y="433039"/>
                      </a:lnTo>
                      <a:lnTo>
                        <a:pt x="1515869" y="433888"/>
                      </a:lnTo>
                      <a:lnTo>
                        <a:pt x="1515020" y="434736"/>
                      </a:lnTo>
                      <a:lnTo>
                        <a:pt x="1515020" y="435584"/>
                      </a:lnTo>
                      <a:lnTo>
                        <a:pt x="1515869" y="434736"/>
                      </a:lnTo>
                      <a:lnTo>
                        <a:pt x="1515869" y="438156"/>
                      </a:lnTo>
                      <a:lnTo>
                        <a:pt x="1512473" y="438156"/>
                      </a:lnTo>
                      <a:lnTo>
                        <a:pt x="1515020" y="439004"/>
                      </a:lnTo>
                      <a:lnTo>
                        <a:pt x="1515869" y="439853"/>
                      </a:lnTo>
                      <a:lnTo>
                        <a:pt x="1515020" y="441549"/>
                      </a:lnTo>
                      <a:lnTo>
                        <a:pt x="1514171" y="441549"/>
                      </a:lnTo>
                      <a:lnTo>
                        <a:pt x="1514171" y="442398"/>
                      </a:lnTo>
                      <a:lnTo>
                        <a:pt x="1512473" y="444121"/>
                      </a:lnTo>
                      <a:lnTo>
                        <a:pt x="1513322" y="444121"/>
                      </a:lnTo>
                      <a:lnTo>
                        <a:pt x="1515020" y="442398"/>
                      </a:lnTo>
                      <a:lnTo>
                        <a:pt x="1515869" y="443246"/>
                      </a:lnTo>
                      <a:lnTo>
                        <a:pt x="1515020" y="444121"/>
                      </a:lnTo>
                      <a:lnTo>
                        <a:pt x="1513322" y="445818"/>
                      </a:lnTo>
                      <a:lnTo>
                        <a:pt x="1513322" y="447514"/>
                      </a:lnTo>
                      <a:lnTo>
                        <a:pt x="1514171" y="447514"/>
                      </a:lnTo>
                      <a:lnTo>
                        <a:pt x="1514171" y="445818"/>
                      </a:lnTo>
                      <a:lnTo>
                        <a:pt x="1515020" y="444969"/>
                      </a:lnTo>
                      <a:lnTo>
                        <a:pt x="1515020" y="445818"/>
                      </a:lnTo>
                      <a:lnTo>
                        <a:pt x="1516718" y="444969"/>
                      </a:lnTo>
                      <a:lnTo>
                        <a:pt x="1516718" y="443246"/>
                      </a:lnTo>
                      <a:lnTo>
                        <a:pt x="1517593" y="443246"/>
                      </a:lnTo>
                      <a:lnTo>
                        <a:pt x="1518442" y="445818"/>
                      </a:lnTo>
                      <a:lnTo>
                        <a:pt x="1517593" y="446666"/>
                      </a:lnTo>
                      <a:lnTo>
                        <a:pt x="1518442" y="446666"/>
                      </a:lnTo>
                      <a:lnTo>
                        <a:pt x="1518442" y="447514"/>
                      </a:lnTo>
                      <a:lnTo>
                        <a:pt x="1518442" y="448363"/>
                      </a:lnTo>
                      <a:lnTo>
                        <a:pt x="1516718" y="449211"/>
                      </a:lnTo>
                      <a:lnTo>
                        <a:pt x="1516718" y="450934"/>
                      </a:lnTo>
                      <a:lnTo>
                        <a:pt x="1516718" y="451783"/>
                      </a:lnTo>
                      <a:lnTo>
                        <a:pt x="1517593" y="452631"/>
                      </a:lnTo>
                      <a:lnTo>
                        <a:pt x="1517593" y="450934"/>
                      </a:lnTo>
                      <a:lnTo>
                        <a:pt x="1518442" y="449211"/>
                      </a:lnTo>
                      <a:lnTo>
                        <a:pt x="1519291" y="447514"/>
                      </a:lnTo>
                      <a:lnTo>
                        <a:pt x="1521838" y="450086"/>
                      </a:lnTo>
                      <a:lnTo>
                        <a:pt x="1520140" y="450934"/>
                      </a:lnTo>
                      <a:lnTo>
                        <a:pt x="1520140" y="451783"/>
                      </a:lnTo>
                      <a:lnTo>
                        <a:pt x="1520989" y="452631"/>
                      </a:lnTo>
                      <a:lnTo>
                        <a:pt x="1520989" y="450934"/>
                      </a:lnTo>
                      <a:lnTo>
                        <a:pt x="1521838" y="450086"/>
                      </a:lnTo>
                      <a:lnTo>
                        <a:pt x="1521838" y="448363"/>
                      </a:lnTo>
                      <a:lnTo>
                        <a:pt x="1520989" y="448363"/>
                      </a:lnTo>
                      <a:lnTo>
                        <a:pt x="1520989" y="447514"/>
                      </a:lnTo>
                      <a:lnTo>
                        <a:pt x="1521838" y="447514"/>
                      </a:lnTo>
                      <a:lnTo>
                        <a:pt x="1520989" y="447514"/>
                      </a:lnTo>
                      <a:lnTo>
                        <a:pt x="1520140" y="444969"/>
                      </a:lnTo>
                      <a:lnTo>
                        <a:pt x="1521838" y="444121"/>
                      </a:lnTo>
                      <a:lnTo>
                        <a:pt x="1523563" y="444121"/>
                      </a:lnTo>
                      <a:lnTo>
                        <a:pt x="1524412" y="445818"/>
                      </a:lnTo>
                      <a:lnTo>
                        <a:pt x="1523563" y="443246"/>
                      </a:lnTo>
                      <a:lnTo>
                        <a:pt x="1524412" y="441549"/>
                      </a:lnTo>
                      <a:lnTo>
                        <a:pt x="1525261" y="442398"/>
                      </a:lnTo>
                      <a:lnTo>
                        <a:pt x="1526110" y="443246"/>
                      </a:lnTo>
                      <a:lnTo>
                        <a:pt x="1526959" y="447514"/>
                      </a:lnTo>
                      <a:lnTo>
                        <a:pt x="1527808" y="451783"/>
                      </a:lnTo>
                      <a:lnTo>
                        <a:pt x="1527808" y="452631"/>
                      </a:lnTo>
                      <a:lnTo>
                        <a:pt x="1526959" y="454328"/>
                      </a:lnTo>
                      <a:lnTo>
                        <a:pt x="1526959" y="455203"/>
                      </a:lnTo>
                      <a:lnTo>
                        <a:pt x="1526959" y="454328"/>
                      </a:lnTo>
                      <a:lnTo>
                        <a:pt x="1528683" y="452631"/>
                      </a:lnTo>
                      <a:lnTo>
                        <a:pt x="1529532" y="451783"/>
                      </a:lnTo>
                      <a:lnTo>
                        <a:pt x="1529532" y="450086"/>
                      </a:lnTo>
                      <a:lnTo>
                        <a:pt x="1528683" y="447514"/>
                      </a:lnTo>
                      <a:lnTo>
                        <a:pt x="1529532" y="443246"/>
                      </a:lnTo>
                      <a:lnTo>
                        <a:pt x="1532079" y="442398"/>
                      </a:lnTo>
                      <a:lnTo>
                        <a:pt x="1532928" y="443246"/>
                      </a:lnTo>
                      <a:lnTo>
                        <a:pt x="1533777" y="445818"/>
                      </a:lnTo>
                      <a:lnTo>
                        <a:pt x="1535502" y="446666"/>
                      </a:lnTo>
                      <a:lnTo>
                        <a:pt x="1534653" y="447514"/>
                      </a:lnTo>
                      <a:lnTo>
                        <a:pt x="1535502" y="447514"/>
                      </a:lnTo>
                      <a:lnTo>
                        <a:pt x="1535502" y="445818"/>
                      </a:lnTo>
                      <a:lnTo>
                        <a:pt x="1536351" y="445818"/>
                      </a:lnTo>
                      <a:lnTo>
                        <a:pt x="1536351" y="446666"/>
                      </a:lnTo>
                      <a:lnTo>
                        <a:pt x="1537200" y="445818"/>
                      </a:lnTo>
                      <a:lnTo>
                        <a:pt x="1536351" y="444969"/>
                      </a:lnTo>
                      <a:lnTo>
                        <a:pt x="1534653" y="444969"/>
                      </a:lnTo>
                      <a:lnTo>
                        <a:pt x="1533777" y="441549"/>
                      </a:lnTo>
                      <a:lnTo>
                        <a:pt x="1533777" y="439853"/>
                      </a:lnTo>
                      <a:lnTo>
                        <a:pt x="1535502" y="439853"/>
                      </a:lnTo>
                      <a:lnTo>
                        <a:pt x="1536351" y="441549"/>
                      </a:lnTo>
                      <a:lnTo>
                        <a:pt x="1537200" y="440701"/>
                      </a:lnTo>
                      <a:lnTo>
                        <a:pt x="1535502" y="439004"/>
                      </a:lnTo>
                      <a:lnTo>
                        <a:pt x="1537200" y="438156"/>
                      </a:lnTo>
                      <a:lnTo>
                        <a:pt x="1537200" y="437281"/>
                      </a:lnTo>
                      <a:lnTo>
                        <a:pt x="1538049" y="437281"/>
                      </a:lnTo>
                      <a:lnTo>
                        <a:pt x="1539773" y="438156"/>
                      </a:lnTo>
                      <a:lnTo>
                        <a:pt x="1539773" y="439004"/>
                      </a:lnTo>
                      <a:lnTo>
                        <a:pt x="1538898" y="439004"/>
                      </a:lnTo>
                      <a:lnTo>
                        <a:pt x="1538898" y="439853"/>
                      </a:lnTo>
                      <a:lnTo>
                        <a:pt x="1539773" y="440701"/>
                      </a:lnTo>
                      <a:lnTo>
                        <a:pt x="1542320" y="441549"/>
                      </a:lnTo>
                      <a:lnTo>
                        <a:pt x="1543169" y="442398"/>
                      </a:lnTo>
                      <a:lnTo>
                        <a:pt x="1542320" y="443246"/>
                      </a:lnTo>
                      <a:lnTo>
                        <a:pt x="1543169" y="444121"/>
                      </a:lnTo>
                      <a:lnTo>
                        <a:pt x="1544018" y="444969"/>
                      </a:lnTo>
                      <a:lnTo>
                        <a:pt x="1544018" y="445818"/>
                      </a:lnTo>
                      <a:lnTo>
                        <a:pt x="1544867" y="446666"/>
                      </a:lnTo>
                      <a:lnTo>
                        <a:pt x="1544018" y="447514"/>
                      </a:lnTo>
                      <a:lnTo>
                        <a:pt x="1544018" y="446666"/>
                      </a:lnTo>
                      <a:lnTo>
                        <a:pt x="1544018" y="445818"/>
                      </a:lnTo>
                      <a:lnTo>
                        <a:pt x="1542320" y="446666"/>
                      </a:lnTo>
                      <a:lnTo>
                        <a:pt x="1541471" y="444969"/>
                      </a:lnTo>
                      <a:lnTo>
                        <a:pt x="1541471" y="445818"/>
                      </a:lnTo>
                      <a:lnTo>
                        <a:pt x="1542320" y="447514"/>
                      </a:lnTo>
                      <a:lnTo>
                        <a:pt x="1541471" y="447514"/>
                      </a:lnTo>
                      <a:lnTo>
                        <a:pt x="1541471" y="448363"/>
                      </a:lnTo>
                      <a:lnTo>
                        <a:pt x="1540622" y="449211"/>
                      </a:lnTo>
                      <a:lnTo>
                        <a:pt x="1539773" y="448363"/>
                      </a:lnTo>
                      <a:lnTo>
                        <a:pt x="1538898" y="448363"/>
                      </a:lnTo>
                      <a:lnTo>
                        <a:pt x="1540622" y="450934"/>
                      </a:lnTo>
                      <a:lnTo>
                        <a:pt x="1538049" y="451783"/>
                      </a:lnTo>
                      <a:lnTo>
                        <a:pt x="1538898" y="452631"/>
                      </a:lnTo>
                      <a:lnTo>
                        <a:pt x="1539773" y="452631"/>
                      </a:lnTo>
                      <a:lnTo>
                        <a:pt x="1540622" y="454328"/>
                      </a:lnTo>
                      <a:lnTo>
                        <a:pt x="1540622" y="456051"/>
                      </a:lnTo>
                      <a:lnTo>
                        <a:pt x="1538898" y="457748"/>
                      </a:lnTo>
                      <a:lnTo>
                        <a:pt x="1538049" y="457748"/>
                      </a:lnTo>
                      <a:lnTo>
                        <a:pt x="1537200" y="457748"/>
                      </a:lnTo>
                      <a:lnTo>
                        <a:pt x="1536351" y="457748"/>
                      </a:lnTo>
                      <a:lnTo>
                        <a:pt x="1537200" y="458596"/>
                      </a:lnTo>
                      <a:lnTo>
                        <a:pt x="1535502" y="459445"/>
                      </a:lnTo>
                      <a:lnTo>
                        <a:pt x="1534653" y="459445"/>
                      </a:lnTo>
                      <a:lnTo>
                        <a:pt x="1533777" y="460320"/>
                      </a:lnTo>
                      <a:lnTo>
                        <a:pt x="1535502" y="462016"/>
                      </a:lnTo>
                      <a:lnTo>
                        <a:pt x="1536351" y="462016"/>
                      </a:lnTo>
                      <a:lnTo>
                        <a:pt x="1535502" y="461168"/>
                      </a:lnTo>
                      <a:lnTo>
                        <a:pt x="1538049" y="461168"/>
                      </a:lnTo>
                      <a:lnTo>
                        <a:pt x="1538898" y="459445"/>
                      </a:lnTo>
                      <a:lnTo>
                        <a:pt x="1538049" y="461168"/>
                      </a:lnTo>
                      <a:lnTo>
                        <a:pt x="1538898" y="461168"/>
                      </a:lnTo>
                      <a:lnTo>
                        <a:pt x="1540622" y="461168"/>
                      </a:lnTo>
                      <a:lnTo>
                        <a:pt x="1543169" y="459445"/>
                      </a:lnTo>
                      <a:lnTo>
                        <a:pt x="1544018" y="459445"/>
                      </a:lnTo>
                      <a:lnTo>
                        <a:pt x="1544867" y="458596"/>
                      </a:lnTo>
                      <a:lnTo>
                        <a:pt x="1544867" y="461168"/>
                      </a:lnTo>
                      <a:lnTo>
                        <a:pt x="1545743" y="462016"/>
                      </a:lnTo>
                      <a:lnTo>
                        <a:pt x="1546592" y="462016"/>
                      </a:lnTo>
                      <a:lnTo>
                        <a:pt x="1547441" y="462016"/>
                      </a:lnTo>
                      <a:lnTo>
                        <a:pt x="1549139" y="458596"/>
                      </a:lnTo>
                      <a:lnTo>
                        <a:pt x="1549139" y="457748"/>
                      </a:lnTo>
                      <a:lnTo>
                        <a:pt x="1549988" y="456900"/>
                      </a:lnTo>
                      <a:lnTo>
                        <a:pt x="1549988" y="456051"/>
                      </a:lnTo>
                      <a:lnTo>
                        <a:pt x="1549988" y="454328"/>
                      </a:lnTo>
                      <a:lnTo>
                        <a:pt x="1549988" y="453480"/>
                      </a:lnTo>
                      <a:lnTo>
                        <a:pt x="1550836" y="452631"/>
                      </a:lnTo>
                      <a:lnTo>
                        <a:pt x="1552561" y="454328"/>
                      </a:lnTo>
                      <a:lnTo>
                        <a:pt x="1551712" y="455203"/>
                      </a:lnTo>
                      <a:lnTo>
                        <a:pt x="1551712" y="456051"/>
                      </a:lnTo>
                      <a:lnTo>
                        <a:pt x="1551712" y="459445"/>
                      </a:lnTo>
                      <a:lnTo>
                        <a:pt x="1552561" y="462016"/>
                      </a:lnTo>
                      <a:lnTo>
                        <a:pt x="1552561" y="462865"/>
                      </a:lnTo>
                      <a:lnTo>
                        <a:pt x="1552561" y="462016"/>
                      </a:lnTo>
                      <a:lnTo>
                        <a:pt x="1553410" y="459445"/>
                      </a:lnTo>
                      <a:lnTo>
                        <a:pt x="1553410" y="460320"/>
                      </a:lnTo>
                      <a:lnTo>
                        <a:pt x="1553410" y="458596"/>
                      </a:lnTo>
                      <a:lnTo>
                        <a:pt x="1554259" y="458596"/>
                      </a:lnTo>
                      <a:lnTo>
                        <a:pt x="1554259" y="459445"/>
                      </a:lnTo>
                      <a:lnTo>
                        <a:pt x="1555108" y="457748"/>
                      </a:lnTo>
                      <a:lnTo>
                        <a:pt x="1553410" y="456051"/>
                      </a:lnTo>
                      <a:lnTo>
                        <a:pt x="1554259" y="454328"/>
                      </a:lnTo>
                      <a:lnTo>
                        <a:pt x="1555108" y="455203"/>
                      </a:lnTo>
                      <a:lnTo>
                        <a:pt x="1555108" y="452631"/>
                      </a:lnTo>
                      <a:lnTo>
                        <a:pt x="1555957" y="451783"/>
                      </a:lnTo>
                      <a:lnTo>
                        <a:pt x="1556832" y="451783"/>
                      </a:lnTo>
                      <a:lnTo>
                        <a:pt x="1556832" y="450934"/>
                      </a:lnTo>
                      <a:lnTo>
                        <a:pt x="1555957" y="450934"/>
                      </a:lnTo>
                      <a:lnTo>
                        <a:pt x="1555957" y="450086"/>
                      </a:lnTo>
                      <a:lnTo>
                        <a:pt x="1557681" y="449211"/>
                      </a:lnTo>
                      <a:lnTo>
                        <a:pt x="1559379" y="449211"/>
                      </a:lnTo>
                      <a:lnTo>
                        <a:pt x="1561077" y="450086"/>
                      </a:lnTo>
                      <a:lnTo>
                        <a:pt x="1561077" y="450934"/>
                      </a:lnTo>
                      <a:lnTo>
                        <a:pt x="1561953" y="451783"/>
                      </a:lnTo>
                      <a:lnTo>
                        <a:pt x="1562802" y="449211"/>
                      </a:lnTo>
                      <a:lnTo>
                        <a:pt x="1563651" y="448363"/>
                      </a:lnTo>
                      <a:lnTo>
                        <a:pt x="1564500" y="448363"/>
                      </a:lnTo>
                      <a:lnTo>
                        <a:pt x="1564500" y="447514"/>
                      </a:lnTo>
                      <a:lnTo>
                        <a:pt x="1563651" y="447514"/>
                      </a:lnTo>
                      <a:lnTo>
                        <a:pt x="1567047" y="446666"/>
                      </a:lnTo>
                      <a:lnTo>
                        <a:pt x="1567922" y="448363"/>
                      </a:lnTo>
                      <a:lnTo>
                        <a:pt x="1567922" y="450086"/>
                      </a:lnTo>
                      <a:lnTo>
                        <a:pt x="1567047" y="450934"/>
                      </a:lnTo>
                      <a:lnTo>
                        <a:pt x="1565349" y="452631"/>
                      </a:lnTo>
                      <a:lnTo>
                        <a:pt x="1564500" y="452631"/>
                      </a:lnTo>
                      <a:lnTo>
                        <a:pt x="1563651" y="451783"/>
                      </a:lnTo>
                      <a:lnTo>
                        <a:pt x="1562802" y="452631"/>
                      </a:lnTo>
                      <a:lnTo>
                        <a:pt x="1561077" y="454328"/>
                      </a:lnTo>
                      <a:lnTo>
                        <a:pt x="1561077" y="455203"/>
                      </a:lnTo>
                      <a:lnTo>
                        <a:pt x="1560228" y="455203"/>
                      </a:lnTo>
                      <a:lnTo>
                        <a:pt x="1559379" y="456051"/>
                      </a:lnTo>
                      <a:lnTo>
                        <a:pt x="1560228" y="456900"/>
                      </a:lnTo>
                      <a:lnTo>
                        <a:pt x="1561077" y="456051"/>
                      </a:lnTo>
                      <a:lnTo>
                        <a:pt x="1561077" y="456900"/>
                      </a:lnTo>
                      <a:lnTo>
                        <a:pt x="1561077" y="457748"/>
                      </a:lnTo>
                      <a:lnTo>
                        <a:pt x="1561953" y="457748"/>
                      </a:lnTo>
                      <a:lnTo>
                        <a:pt x="1561077" y="458596"/>
                      </a:lnTo>
                      <a:lnTo>
                        <a:pt x="1560228" y="457748"/>
                      </a:lnTo>
                      <a:lnTo>
                        <a:pt x="1561077" y="459445"/>
                      </a:lnTo>
                      <a:lnTo>
                        <a:pt x="1561953" y="460320"/>
                      </a:lnTo>
                      <a:lnTo>
                        <a:pt x="1561077" y="460320"/>
                      </a:lnTo>
                      <a:lnTo>
                        <a:pt x="1560228" y="460320"/>
                      </a:lnTo>
                      <a:lnTo>
                        <a:pt x="1561077" y="459445"/>
                      </a:lnTo>
                      <a:lnTo>
                        <a:pt x="1559379" y="460320"/>
                      </a:lnTo>
                      <a:lnTo>
                        <a:pt x="1558530" y="460320"/>
                      </a:lnTo>
                      <a:lnTo>
                        <a:pt x="1557681" y="462016"/>
                      </a:lnTo>
                      <a:lnTo>
                        <a:pt x="1561077" y="461168"/>
                      </a:lnTo>
                      <a:lnTo>
                        <a:pt x="1561953" y="462016"/>
                      </a:lnTo>
                      <a:lnTo>
                        <a:pt x="1561953" y="465410"/>
                      </a:lnTo>
                      <a:lnTo>
                        <a:pt x="1561077" y="465410"/>
                      </a:lnTo>
                      <a:lnTo>
                        <a:pt x="1560228" y="464561"/>
                      </a:lnTo>
                      <a:lnTo>
                        <a:pt x="1559379" y="465410"/>
                      </a:lnTo>
                      <a:lnTo>
                        <a:pt x="1560228" y="466285"/>
                      </a:lnTo>
                      <a:lnTo>
                        <a:pt x="1560228" y="467981"/>
                      </a:lnTo>
                      <a:lnTo>
                        <a:pt x="1561077" y="467133"/>
                      </a:lnTo>
                      <a:lnTo>
                        <a:pt x="1561077" y="467981"/>
                      </a:lnTo>
                      <a:lnTo>
                        <a:pt x="1560228" y="469678"/>
                      </a:lnTo>
                      <a:lnTo>
                        <a:pt x="1559379" y="469678"/>
                      </a:lnTo>
                      <a:lnTo>
                        <a:pt x="1560228" y="470526"/>
                      </a:lnTo>
                      <a:lnTo>
                        <a:pt x="1561077" y="472250"/>
                      </a:lnTo>
                      <a:lnTo>
                        <a:pt x="1561077" y="470526"/>
                      </a:lnTo>
                      <a:lnTo>
                        <a:pt x="1561953" y="468830"/>
                      </a:lnTo>
                      <a:lnTo>
                        <a:pt x="1563651" y="469678"/>
                      </a:lnTo>
                      <a:lnTo>
                        <a:pt x="1563651" y="468830"/>
                      </a:lnTo>
                      <a:lnTo>
                        <a:pt x="1562802" y="467981"/>
                      </a:lnTo>
                      <a:lnTo>
                        <a:pt x="1562802" y="467133"/>
                      </a:lnTo>
                      <a:lnTo>
                        <a:pt x="1564500" y="467981"/>
                      </a:lnTo>
                      <a:lnTo>
                        <a:pt x="1567047" y="467133"/>
                      </a:lnTo>
                      <a:lnTo>
                        <a:pt x="1568771" y="467981"/>
                      </a:lnTo>
                      <a:lnTo>
                        <a:pt x="1568771" y="470526"/>
                      </a:lnTo>
                      <a:lnTo>
                        <a:pt x="1567922" y="471375"/>
                      </a:lnTo>
                      <a:lnTo>
                        <a:pt x="1567047" y="471375"/>
                      </a:lnTo>
                      <a:lnTo>
                        <a:pt x="1566198" y="472250"/>
                      </a:lnTo>
                      <a:lnTo>
                        <a:pt x="1566198" y="473946"/>
                      </a:lnTo>
                      <a:lnTo>
                        <a:pt x="1567047" y="473946"/>
                      </a:lnTo>
                      <a:lnTo>
                        <a:pt x="1567047" y="472250"/>
                      </a:lnTo>
                      <a:lnTo>
                        <a:pt x="1568771" y="473098"/>
                      </a:lnTo>
                      <a:lnTo>
                        <a:pt x="1568771" y="472250"/>
                      </a:lnTo>
                      <a:lnTo>
                        <a:pt x="1569620" y="470526"/>
                      </a:lnTo>
                      <a:lnTo>
                        <a:pt x="1568771" y="467133"/>
                      </a:lnTo>
                      <a:lnTo>
                        <a:pt x="1567047" y="466285"/>
                      </a:lnTo>
                      <a:lnTo>
                        <a:pt x="1567922" y="466285"/>
                      </a:lnTo>
                      <a:lnTo>
                        <a:pt x="1567922" y="464561"/>
                      </a:lnTo>
                      <a:lnTo>
                        <a:pt x="1568771" y="464561"/>
                      </a:lnTo>
                      <a:lnTo>
                        <a:pt x="1569620" y="463713"/>
                      </a:lnTo>
                      <a:lnTo>
                        <a:pt x="1571318" y="463713"/>
                      </a:lnTo>
                      <a:lnTo>
                        <a:pt x="1571318" y="467133"/>
                      </a:lnTo>
                      <a:lnTo>
                        <a:pt x="1572167" y="469678"/>
                      </a:lnTo>
                      <a:lnTo>
                        <a:pt x="1572167" y="471375"/>
                      </a:lnTo>
                      <a:lnTo>
                        <a:pt x="1573016" y="472250"/>
                      </a:lnTo>
                      <a:lnTo>
                        <a:pt x="1573892" y="472250"/>
                      </a:lnTo>
                      <a:lnTo>
                        <a:pt x="1573016" y="469678"/>
                      </a:lnTo>
                      <a:lnTo>
                        <a:pt x="1573016" y="467981"/>
                      </a:lnTo>
                      <a:lnTo>
                        <a:pt x="1573892" y="468830"/>
                      </a:lnTo>
                      <a:lnTo>
                        <a:pt x="1573892" y="467133"/>
                      </a:lnTo>
                      <a:lnTo>
                        <a:pt x="1575590" y="465410"/>
                      </a:lnTo>
                      <a:lnTo>
                        <a:pt x="1576439" y="464561"/>
                      </a:lnTo>
                      <a:lnTo>
                        <a:pt x="1577288" y="464561"/>
                      </a:lnTo>
                      <a:lnTo>
                        <a:pt x="1576439" y="465410"/>
                      </a:lnTo>
                      <a:lnTo>
                        <a:pt x="1578137" y="467133"/>
                      </a:lnTo>
                      <a:lnTo>
                        <a:pt x="1578137" y="469678"/>
                      </a:lnTo>
                      <a:lnTo>
                        <a:pt x="1578137" y="471375"/>
                      </a:lnTo>
                      <a:lnTo>
                        <a:pt x="1576439" y="473098"/>
                      </a:lnTo>
                      <a:lnTo>
                        <a:pt x="1576439" y="474795"/>
                      </a:lnTo>
                      <a:lnTo>
                        <a:pt x="1577288" y="474795"/>
                      </a:lnTo>
                      <a:lnTo>
                        <a:pt x="1578137" y="474795"/>
                      </a:lnTo>
                      <a:lnTo>
                        <a:pt x="1579861" y="474795"/>
                      </a:lnTo>
                      <a:lnTo>
                        <a:pt x="1581559" y="476492"/>
                      </a:lnTo>
                      <a:lnTo>
                        <a:pt x="1582408" y="475643"/>
                      </a:lnTo>
                      <a:lnTo>
                        <a:pt x="1580710" y="473946"/>
                      </a:lnTo>
                      <a:lnTo>
                        <a:pt x="1578137" y="473946"/>
                      </a:lnTo>
                      <a:lnTo>
                        <a:pt x="1578137" y="473098"/>
                      </a:lnTo>
                      <a:lnTo>
                        <a:pt x="1579861" y="472250"/>
                      </a:lnTo>
                      <a:lnTo>
                        <a:pt x="1579861" y="470526"/>
                      </a:lnTo>
                      <a:lnTo>
                        <a:pt x="1579861" y="467981"/>
                      </a:lnTo>
                      <a:lnTo>
                        <a:pt x="1580710" y="467133"/>
                      </a:lnTo>
                      <a:lnTo>
                        <a:pt x="1582408" y="467981"/>
                      </a:lnTo>
                      <a:lnTo>
                        <a:pt x="1582408" y="468830"/>
                      </a:lnTo>
                      <a:lnTo>
                        <a:pt x="1583257" y="471375"/>
                      </a:lnTo>
                      <a:lnTo>
                        <a:pt x="1582408" y="472250"/>
                      </a:lnTo>
                      <a:lnTo>
                        <a:pt x="1583257" y="472250"/>
                      </a:lnTo>
                      <a:lnTo>
                        <a:pt x="1583257" y="471375"/>
                      </a:lnTo>
                      <a:lnTo>
                        <a:pt x="1584982" y="471375"/>
                      </a:lnTo>
                      <a:lnTo>
                        <a:pt x="1583257" y="470526"/>
                      </a:lnTo>
                      <a:lnTo>
                        <a:pt x="1584133" y="469678"/>
                      </a:lnTo>
                      <a:lnTo>
                        <a:pt x="1583257" y="467981"/>
                      </a:lnTo>
                      <a:lnTo>
                        <a:pt x="1581559" y="466285"/>
                      </a:lnTo>
                      <a:lnTo>
                        <a:pt x="1583257" y="464561"/>
                      </a:lnTo>
                      <a:lnTo>
                        <a:pt x="1584133" y="465410"/>
                      </a:lnTo>
                      <a:lnTo>
                        <a:pt x="1585831" y="463713"/>
                      </a:lnTo>
                      <a:lnTo>
                        <a:pt x="1586680" y="464561"/>
                      </a:lnTo>
                      <a:lnTo>
                        <a:pt x="1586680" y="462865"/>
                      </a:lnTo>
                      <a:lnTo>
                        <a:pt x="1585831" y="463713"/>
                      </a:lnTo>
                      <a:lnTo>
                        <a:pt x="1584133" y="462865"/>
                      </a:lnTo>
                      <a:lnTo>
                        <a:pt x="1585831" y="461168"/>
                      </a:lnTo>
                      <a:lnTo>
                        <a:pt x="1585831" y="460320"/>
                      </a:lnTo>
                      <a:lnTo>
                        <a:pt x="1586680" y="457748"/>
                      </a:lnTo>
                      <a:lnTo>
                        <a:pt x="1587529" y="457748"/>
                      </a:lnTo>
                      <a:lnTo>
                        <a:pt x="1587529" y="456900"/>
                      </a:lnTo>
                      <a:lnTo>
                        <a:pt x="1588378" y="458596"/>
                      </a:lnTo>
                      <a:lnTo>
                        <a:pt x="1587529" y="456900"/>
                      </a:lnTo>
                      <a:lnTo>
                        <a:pt x="1590102" y="456051"/>
                      </a:lnTo>
                      <a:lnTo>
                        <a:pt x="1588378" y="456051"/>
                      </a:lnTo>
                      <a:lnTo>
                        <a:pt x="1587529" y="456051"/>
                      </a:lnTo>
                      <a:lnTo>
                        <a:pt x="1586680" y="456051"/>
                      </a:lnTo>
                      <a:lnTo>
                        <a:pt x="1586680" y="454328"/>
                      </a:lnTo>
                      <a:lnTo>
                        <a:pt x="1588378" y="453480"/>
                      </a:lnTo>
                      <a:lnTo>
                        <a:pt x="1589227" y="454328"/>
                      </a:lnTo>
                      <a:lnTo>
                        <a:pt x="1589227" y="453480"/>
                      </a:lnTo>
                      <a:lnTo>
                        <a:pt x="1590102" y="453480"/>
                      </a:lnTo>
                      <a:lnTo>
                        <a:pt x="1591800" y="453480"/>
                      </a:lnTo>
                      <a:lnTo>
                        <a:pt x="1593498" y="451783"/>
                      </a:lnTo>
                      <a:lnTo>
                        <a:pt x="1593498" y="450934"/>
                      </a:lnTo>
                      <a:lnTo>
                        <a:pt x="1594347" y="450934"/>
                      </a:lnTo>
                      <a:lnTo>
                        <a:pt x="1596072" y="451783"/>
                      </a:lnTo>
                      <a:lnTo>
                        <a:pt x="1596921" y="452631"/>
                      </a:lnTo>
                      <a:lnTo>
                        <a:pt x="1596921" y="456900"/>
                      </a:lnTo>
                      <a:lnTo>
                        <a:pt x="1595196" y="456051"/>
                      </a:lnTo>
                      <a:lnTo>
                        <a:pt x="1594347" y="456051"/>
                      </a:lnTo>
                      <a:lnTo>
                        <a:pt x="1593498" y="457748"/>
                      </a:lnTo>
                      <a:lnTo>
                        <a:pt x="1592649" y="459445"/>
                      </a:lnTo>
                      <a:lnTo>
                        <a:pt x="1595196" y="458596"/>
                      </a:lnTo>
                      <a:lnTo>
                        <a:pt x="1594347" y="461168"/>
                      </a:lnTo>
                      <a:lnTo>
                        <a:pt x="1592649" y="462016"/>
                      </a:lnTo>
                      <a:lnTo>
                        <a:pt x="1591800" y="461168"/>
                      </a:lnTo>
                      <a:lnTo>
                        <a:pt x="1592649" y="462865"/>
                      </a:lnTo>
                      <a:lnTo>
                        <a:pt x="1591800" y="463713"/>
                      </a:lnTo>
                      <a:lnTo>
                        <a:pt x="1590951" y="462865"/>
                      </a:lnTo>
                      <a:lnTo>
                        <a:pt x="1590951" y="464561"/>
                      </a:lnTo>
                      <a:lnTo>
                        <a:pt x="1588378" y="464561"/>
                      </a:lnTo>
                      <a:lnTo>
                        <a:pt x="1590951" y="464561"/>
                      </a:lnTo>
                      <a:lnTo>
                        <a:pt x="1592649" y="463713"/>
                      </a:lnTo>
                      <a:lnTo>
                        <a:pt x="1592649" y="462865"/>
                      </a:lnTo>
                      <a:lnTo>
                        <a:pt x="1593498" y="462865"/>
                      </a:lnTo>
                      <a:lnTo>
                        <a:pt x="1593498" y="463713"/>
                      </a:lnTo>
                      <a:lnTo>
                        <a:pt x="1592649" y="464561"/>
                      </a:lnTo>
                      <a:lnTo>
                        <a:pt x="1593498" y="467133"/>
                      </a:lnTo>
                      <a:lnTo>
                        <a:pt x="1592649" y="467981"/>
                      </a:lnTo>
                      <a:lnTo>
                        <a:pt x="1593498" y="467981"/>
                      </a:lnTo>
                      <a:lnTo>
                        <a:pt x="1594347" y="470526"/>
                      </a:lnTo>
                      <a:lnTo>
                        <a:pt x="1594347" y="473098"/>
                      </a:lnTo>
                      <a:lnTo>
                        <a:pt x="1592649" y="473098"/>
                      </a:lnTo>
                      <a:lnTo>
                        <a:pt x="1591800" y="474795"/>
                      </a:lnTo>
                      <a:lnTo>
                        <a:pt x="1589227" y="479063"/>
                      </a:lnTo>
                      <a:lnTo>
                        <a:pt x="1587529" y="480760"/>
                      </a:lnTo>
                      <a:lnTo>
                        <a:pt x="1587529" y="483332"/>
                      </a:lnTo>
                      <a:lnTo>
                        <a:pt x="1585831" y="485028"/>
                      </a:lnTo>
                      <a:lnTo>
                        <a:pt x="1585831" y="486725"/>
                      </a:lnTo>
                      <a:lnTo>
                        <a:pt x="1585831" y="487573"/>
                      </a:lnTo>
                      <a:lnTo>
                        <a:pt x="1586680" y="485877"/>
                      </a:lnTo>
                      <a:lnTo>
                        <a:pt x="1588378" y="485028"/>
                      </a:lnTo>
                      <a:lnTo>
                        <a:pt x="1589227" y="483332"/>
                      </a:lnTo>
                      <a:lnTo>
                        <a:pt x="1590102" y="482483"/>
                      </a:lnTo>
                      <a:lnTo>
                        <a:pt x="1590102" y="479912"/>
                      </a:lnTo>
                      <a:lnTo>
                        <a:pt x="1591800" y="477366"/>
                      </a:lnTo>
                      <a:lnTo>
                        <a:pt x="1596072" y="473946"/>
                      </a:lnTo>
                      <a:lnTo>
                        <a:pt x="1596921" y="471375"/>
                      </a:lnTo>
                      <a:lnTo>
                        <a:pt x="1596921" y="467133"/>
                      </a:lnTo>
                      <a:lnTo>
                        <a:pt x="1597770" y="465410"/>
                      </a:lnTo>
                      <a:lnTo>
                        <a:pt x="1598619" y="464561"/>
                      </a:lnTo>
                      <a:lnTo>
                        <a:pt x="1600317" y="464561"/>
                      </a:lnTo>
                      <a:lnTo>
                        <a:pt x="1601192" y="465410"/>
                      </a:lnTo>
                      <a:lnTo>
                        <a:pt x="1600317" y="467133"/>
                      </a:lnTo>
                      <a:lnTo>
                        <a:pt x="1600317" y="467981"/>
                      </a:lnTo>
                      <a:lnTo>
                        <a:pt x="1600317" y="470526"/>
                      </a:lnTo>
                      <a:lnTo>
                        <a:pt x="1600317" y="471375"/>
                      </a:lnTo>
                      <a:lnTo>
                        <a:pt x="1600317" y="472250"/>
                      </a:lnTo>
                      <a:lnTo>
                        <a:pt x="1600317" y="473098"/>
                      </a:lnTo>
                      <a:lnTo>
                        <a:pt x="1598619" y="474795"/>
                      </a:lnTo>
                      <a:lnTo>
                        <a:pt x="1596921" y="479912"/>
                      </a:lnTo>
                      <a:lnTo>
                        <a:pt x="1594347" y="482483"/>
                      </a:lnTo>
                      <a:lnTo>
                        <a:pt x="1595196" y="482483"/>
                      </a:lnTo>
                      <a:lnTo>
                        <a:pt x="1596921" y="481608"/>
                      </a:lnTo>
                      <a:lnTo>
                        <a:pt x="1598619" y="484180"/>
                      </a:lnTo>
                      <a:lnTo>
                        <a:pt x="1598619" y="485028"/>
                      </a:lnTo>
                      <a:lnTo>
                        <a:pt x="1599468" y="485028"/>
                      </a:lnTo>
                      <a:lnTo>
                        <a:pt x="1597770" y="480760"/>
                      </a:lnTo>
                      <a:lnTo>
                        <a:pt x="1598619" y="479912"/>
                      </a:lnTo>
                      <a:lnTo>
                        <a:pt x="1599468" y="475643"/>
                      </a:lnTo>
                      <a:lnTo>
                        <a:pt x="1600317" y="475643"/>
                      </a:lnTo>
                      <a:lnTo>
                        <a:pt x="1601192" y="476492"/>
                      </a:lnTo>
                      <a:lnTo>
                        <a:pt x="1602041" y="481608"/>
                      </a:lnTo>
                      <a:lnTo>
                        <a:pt x="1601192" y="482483"/>
                      </a:lnTo>
                      <a:lnTo>
                        <a:pt x="1602041" y="482483"/>
                      </a:lnTo>
                      <a:lnTo>
                        <a:pt x="1602041" y="480760"/>
                      </a:lnTo>
                      <a:lnTo>
                        <a:pt x="1602890" y="480760"/>
                      </a:lnTo>
                      <a:lnTo>
                        <a:pt x="1602041" y="479912"/>
                      </a:lnTo>
                      <a:lnTo>
                        <a:pt x="1602041" y="477366"/>
                      </a:lnTo>
                      <a:lnTo>
                        <a:pt x="1601192" y="475643"/>
                      </a:lnTo>
                      <a:lnTo>
                        <a:pt x="1602041" y="473946"/>
                      </a:lnTo>
                      <a:lnTo>
                        <a:pt x="1602890" y="473098"/>
                      </a:lnTo>
                      <a:lnTo>
                        <a:pt x="1607162" y="470526"/>
                      </a:lnTo>
                      <a:lnTo>
                        <a:pt x="1608011" y="470526"/>
                      </a:lnTo>
                      <a:lnTo>
                        <a:pt x="1608860" y="469678"/>
                      </a:lnTo>
                      <a:lnTo>
                        <a:pt x="1608860" y="468830"/>
                      </a:lnTo>
                      <a:lnTo>
                        <a:pt x="1609709" y="467981"/>
                      </a:lnTo>
                      <a:lnTo>
                        <a:pt x="1609709" y="467133"/>
                      </a:lnTo>
                      <a:lnTo>
                        <a:pt x="1611407" y="467981"/>
                      </a:lnTo>
                      <a:lnTo>
                        <a:pt x="1611407" y="469678"/>
                      </a:lnTo>
                      <a:lnTo>
                        <a:pt x="1608011" y="472250"/>
                      </a:lnTo>
                      <a:lnTo>
                        <a:pt x="1608011" y="474795"/>
                      </a:lnTo>
                      <a:lnTo>
                        <a:pt x="1608860" y="476492"/>
                      </a:lnTo>
                      <a:lnTo>
                        <a:pt x="1608860" y="477366"/>
                      </a:lnTo>
                      <a:lnTo>
                        <a:pt x="1609709" y="477366"/>
                      </a:lnTo>
                      <a:lnTo>
                        <a:pt x="1611407" y="479063"/>
                      </a:lnTo>
                      <a:lnTo>
                        <a:pt x="1609709" y="482483"/>
                      </a:lnTo>
                      <a:lnTo>
                        <a:pt x="1609709" y="485877"/>
                      </a:lnTo>
                      <a:lnTo>
                        <a:pt x="1608860" y="488448"/>
                      </a:lnTo>
                      <a:lnTo>
                        <a:pt x="1608011" y="490993"/>
                      </a:lnTo>
                      <a:lnTo>
                        <a:pt x="1607162" y="490993"/>
                      </a:lnTo>
                      <a:lnTo>
                        <a:pt x="1606313" y="490993"/>
                      </a:lnTo>
                      <a:lnTo>
                        <a:pt x="1603739" y="491842"/>
                      </a:lnTo>
                      <a:lnTo>
                        <a:pt x="1601192" y="494413"/>
                      </a:lnTo>
                      <a:lnTo>
                        <a:pt x="1602890" y="497807"/>
                      </a:lnTo>
                      <a:lnTo>
                        <a:pt x="1599468" y="501227"/>
                      </a:lnTo>
                      <a:lnTo>
                        <a:pt x="1601192" y="505495"/>
                      </a:lnTo>
                      <a:lnTo>
                        <a:pt x="1603739" y="505495"/>
                      </a:lnTo>
                      <a:lnTo>
                        <a:pt x="1603739" y="508040"/>
                      </a:lnTo>
                      <a:lnTo>
                        <a:pt x="1603739" y="508889"/>
                      </a:lnTo>
                      <a:lnTo>
                        <a:pt x="1607162" y="508040"/>
                      </a:lnTo>
                      <a:lnTo>
                        <a:pt x="1607162" y="508889"/>
                      </a:lnTo>
                      <a:lnTo>
                        <a:pt x="1606313" y="510612"/>
                      </a:lnTo>
                      <a:lnTo>
                        <a:pt x="1605437" y="513157"/>
                      </a:lnTo>
                      <a:lnTo>
                        <a:pt x="1604588" y="514005"/>
                      </a:lnTo>
                      <a:lnTo>
                        <a:pt x="1603739" y="517425"/>
                      </a:lnTo>
                      <a:lnTo>
                        <a:pt x="1600317" y="519970"/>
                      </a:lnTo>
                      <a:lnTo>
                        <a:pt x="1602890" y="521667"/>
                      </a:lnTo>
                      <a:lnTo>
                        <a:pt x="1602890" y="522542"/>
                      </a:lnTo>
                      <a:lnTo>
                        <a:pt x="1597770" y="526784"/>
                      </a:lnTo>
                      <a:lnTo>
                        <a:pt x="1599468" y="528507"/>
                      </a:lnTo>
                      <a:lnTo>
                        <a:pt x="1600317" y="529356"/>
                      </a:lnTo>
                      <a:lnTo>
                        <a:pt x="1602041" y="531052"/>
                      </a:lnTo>
                      <a:lnTo>
                        <a:pt x="1602041" y="532776"/>
                      </a:lnTo>
                      <a:lnTo>
                        <a:pt x="1603739" y="540437"/>
                      </a:lnTo>
                      <a:lnTo>
                        <a:pt x="1601192" y="541286"/>
                      </a:lnTo>
                      <a:lnTo>
                        <a:pt x="1601192" y="542134"/>
                      </a:lnTo>
                      <a:lnTo>
                        <a:pt x="1602041" y="542982"/>
                      </a:lnTo>
                      <a:lnTo>
                        <a:pt x="1602041" y="543831"/>
                      </a:lnTo>
                      <a:lnTo>
                        <a:pt x="1600317" y="546402"/>
                      </a:lnTo>
                      <a:lnTo>
                        <a:pt x="1600317" y="548948"/>
                      </a:lnTo>
                      <a:lnTo>
                        <a:pt x="1600317" y="549822"/>
                      </a:lnTo>
                      <a:lnTo>
                        <a:pt x="1601192" y="550671"/>
                      </a:lnTo>
                      <a:lnTo>
                        <a:pt x="1601192" y="552368"/>
                      </a:lnTo>
                      <a:lnTo>
                        <a:pt x="1600317" y="554064"/>
                      </a:lnTo>
                      <a:lnTo>
                        <a:pt x="1598619" y="555788"/>
                      </a:lnTo>
                      <a:lnTo>
                        <a:pt x="1596072" y="556636"/>
                      </a:lnTo>
                      <a:lnTo>
                        <a:pt x="1595196" y="556636"/>
                      </a:lnTo>
                      <a:lnTo>
                        <a:pt x="1594347" y="557484"/>
                      </a:lnTo>
                      <a:lnTo>
                        <a:pt x="1594347" y="558333"/>
                      </a:lnTo>
                      <a:lnTo>
                        <a:pt x="1593498" y="559181"/>
                      </a:lnTo>
                      <a:lnTo>
                        <a:pt x="1592649" y="559181"/>
                      </a:lnTo>
                      <a:lnTo>
                        <a:pt x="1591800" y="559181"/>
                      </a:lnTo>
                      <a:lnTo>
                        <a:pt x="1590102" y="558333"/>
                      </a:lnTo>
                      <a:lnTo>
                        <a:pt x="1587529" y="559181"/>
                      </a:lnTo>
                      <a:lnTo>
                        <a:pt x="1584133" y="559181"/>
                      </a:lnTo>
                      <a:lnTo>
                        <a:pt x="1582408" y="559181"/>
                      </a:lnTo>
                      <a:lnTo>
                        <a:pt x="1581559" y="560029"/>
                      </a:lnTo>
                      <a:lnTo>
                        <a:pt x="1580710" y="560904"/>
                      </a:lnTo>
                      <a:lnTo>
                        <a:pt x="1579861" y="564298"/>
                      </a:lnTo>
                      <a:lnTo>
                        <a:pt x="1580710" y="568566"/>
                      </a:lnTo>
                      <a:lnTo>
                        <a:pt x="1581559" y="569414"/>
                      </a:lnTo>
                      <a:lnTo>
                        <a:pt x="1583257" y="567718"/>
                      </a:lnTo>
                      <a:lnTo>
                        <a:pt x="1584133" y="568566"/>
                      </a:lnTo>
                      <a:lnTo>
                        <a:pt x="1584982" y="568566"/>
                      </a:lnTo>
                      <a:lnTo>
                        <a:pt x="1587529" y="567718"/>
                      </a:lnTo>
                      <a:lnTo>
                        <a:pt x="1591800" y="568566"/>
                      </a:lnTo>
                      <a:lnTo>
                        <a:pt x="1592649" y="570263"/>
                      </a:lnTo>
                      <a:lnTo>
                        <a:pt x="1593498" y="571111"/>
                      </a:lnTo>
                      <a:lnTo>
                        <a:pt x="1594347" y="572834"/>
                      </a:lnTo>
                      <a:lnTo>
                        <a:pt x="1590102" y="578800"/>
                      </a:lnTo>
                      <a:lnTo>
                        <a:pt x="1590102" y="579648"/>
                      </a:lnTo>
                      <a:lnTo>
                        <a:pt x="1591800" y="579648"/>
                      </a:lnTo>
                      <a:lnTo>
                        <a:pt x="1592649" y="583068"/>
                      </a:lnTo>
                      <a:lnTo>
                        <a:pt x="1590951" y="590730"/>
                      </a:lnTo>
                      <a:lnTo>
                        <a:pt x="1589227" y="594998"/>
                      </a:lnTo>
                      <a:lnTo>
                        <a:pt x="1589227" y="597543"/>
                      </a:lnTo>
                      <a:lnTo>
                        <a:pt x="1587529" y="600115"/>
                      </a:lnTo>
                      <a:lnTo>
                        <a:pt x="1586680" y="600963"/>
                      </a:lnTo>
                      <a:lnTo>
                        <a:pt x="1585831" y="602660"/>
                      </a:lnTo>
                      <a:lnTo>
                        <a:pt x="1585831" y="605232"/>
                      </a:lnTo>
                      <a:lnTo>
                        <a:pt x="1586680" y="606928"/>
                      </a:lnTo>
                      <a:lnTo>
                        <a:pt x="1586680" y="609473"/>
                      </a:lnTo>
                      <a:lnTo>
                        <a:pt x="1585831" y="610322"/>
                      </a:lnTo>
                      <a:lnTo>
                        <a:pt x="1583257" y="612893"/>
                      </a:lnTo>
                      <a:lnTo>
                        <a:pt x="1583257" y="613742"/>
                      </a:lnTo>
                      <a:lnTo>
                        <a:pt x="1584982" y="614590"/>
                      </a:lnTo>
                      <a:lnTo>
                        <a:pt x="1583257" y="616313"/>
                      </a:lnTo>
                      <a:lnTo>
                        <a:pt x="1580710" y="617162"/>
                      </a:lnTo>
                      <a:lnTo>
                        <a:pt x="1579012" y="618858"/>
                      </a:lnTo>
                      <a:lnTo>
                        <a:pt x="1577288" y="622278"/>
                      </a:lnTo>
                      <a:lnTo>
                        <a:pt x="1577288" y="623127"/>
                      </a:lnTo>
                      <a:lnTo>
                        <a:pt x="1575590" y="623975"/>
                      </a:lnTo>
                      <a:lnTo>
                        <a:pt x="1573892" y="623975"/>
                      </a:lnTo>
                      <a:lnTo>
                        <a:pt x="1573016" y="626520"/>
                      </a:lnTo>
                      <a:lnTo>
                        <a:pt x="1571318" y="627395"/>
                      </a:lnTo>
                      <a:lnTo>
                        <a:pt x="1569620" y="626520"/>
                      </a:lnTo>
                      <a:lnTo>
                        <a:pt x="1568771" y="624824"/>
                      </a:lnTo>
                      <a:lnTo>
                        <a:pt x="1566198" y="625672"/>
                      </a:lnTo>
                      <a:lnTo>
                        <a:pt x="1566198" y="626520"/>
                      </a:lnTo>
                      <a:lnTo>
                        <a:pt x="1567922" y="628244"/>
                      </a:lnTo>
                      <a:lnTo>
                        <a:pt x="1567047" y="632485"/>
                      </a:lnTo>
                      <a:lnTo>
                        <a:pt x="1566198" y="633360"/>
                      </a:lnTo>
                      <a:lnTo>
                        <a:pt x="1566198" y="635905"/>
                      </a:lnTo>
                      <a:lnTo>
                        <a:pt x="1566198" y="637602"/>
                      </a:lnTo>
                      <a:lnTo>
                        <a:pt x="1565349" y="638477"/>
                      </a:lnTo>
                      <a:lnTo>
                        <a:pt x="1561953" y="641022"/>
                      </a:lnTo>
                      <a:lnTo>
                        <a:pt x="1561953" y="642719"/>
                      </a:lnTo>
                      <a:lnTo>
                        <a:pt x="1561953" y="643567"/>
                      </a:lnTo>
                      <a:lnTo>
                        <a:pt x="1563651" y="644442"/>
                      </a:lnTo>
                      <a:lnTo>
                        <a:pt x="1564500" y="644442"/>
                      </a:lnTo>
                      <a:lnTo>
                        <a:pt x="1567047" y="641022"/>
                      </a:lnTo>
                      <a:lnTo>
                        <a:pt x="1568771" y="641870"/>
                      </a:lnTo>
                      <a:lnTo>
                        <a:pt x="1568771" y="642719"/>
                      </a:lnTo>
                      <a:lnTo>
                        <a:pt x="1567922" y="644442"/>
                      </a:lnTo>
                      <a:lnTo>
                        <a:pt x="1567047" y="646139"/>
                      </a:lnTo>
                      <a:lnTo>
                        <a:pt x="1565349" y="647836"/>
                      </a:lnTo>
                      <a:lnTo>
                        <a:pt x="1565349" y="650407"/>
                      </a:lnTo>
                      <a:lnTo>
                        <a:pt x="1565349" y="652952"/>
                      </a:lnTo>
                      <a:lnTo>
                        <a:pt x="1565349" y="653801"/>
                      </a:lnTo>
                      <a:lnTo>
                        <a:pt x="1566198" y="653801"/>
                      </a:lnTo>
                      <a:lnTo>
                        <a:pt x="1565349" y="655524"/>
                      </a:lnTo>
                      <a:lnTo>
                        <a:pt x="1565349" y="657221"/>
                      </a:lnTo>
                      <a:lnTo>
                        <a:pt x="1566198" y="658917"/>
                      </a:lnTo>
                      <a:lnTo>
                        <a:pt x="1565349" y="660641"/>
                      </a:lnTo>
                      <a:lnTo>
                        <a:pt x="1566198" y="661489"/>
                      </a:lnTo>
                      <a:lnTo>
                        <a:pt x="1567922" y="662337"/>
                      </a:lnTo>
                      <a:lnTo>
                        <a:pt x="1567922" y="663186"/>
                      </a:lnTo>
                      <a:lnTo>
                        <a:pt x="1561953" y="664882"/>
                      </a:lnTo>
                      <a:lnTo>
                        <a:pt x="1560228" y="664882"/>
                      </a:lnTo>
                      <a:lnTo>
                        <a:pt x="1559379" y="664034"/>
                      </a:lnTo>
                      <a:lnTo>
                        <a:pt x="1558530" y="664034"/>
                      </a:lnTo>
                      <a:lnTo>
                        <a:pt x="1557681" y="664882"/>
                      </a:lnTo>
                      <a:lnTo>
                        <a:pt x="1557681" y="666606"/>
                      </a:lnTo>
                      <a:lnTo>
                        <a:pt x="1558530" y="667454"/>
                      </a:lnTo>
                      <a:lnTo>
                        <a:pt x="1559379" y="668302"/>
                      </a:lnTo>
                      <a:lnTo>
                        <a:pt x="1558530" y="669999"/>
                      </a:lnTo>
                      <a:lnTo>
                        <a:pt x="1557681" y="669999"/>
                      </a:lnTo>
                      <a:lnTo>
                        <a:pt x="1555957" y="670848"/>
                      </a:lnTo>
                      <a:lnTo>
                        <a:pt x="1556832" y="674268"/>
                      </a:lnTo>
                      <a:lnTo>
                        <a:pt x="1552561" y="675116"/>
                      </a:lnTo>
                      <a:lnTo>
                        <a:pt x="1550836" y="675964"/>
                      </a:lnTo>
                      <a:lnTo>
                        <a:pt x="1549139" y="675964"/>
                      </a:lnTo>
                      <a:lnTo>
                        <a:pt x="1548290" y="675964"/>
                      </a:lnTo>
                      <a:lnTo>
                        <a:pt x="1546592" y="676813"/>
                      </a:lnTo>
                      <a:lnTo>
                        <a:pt x="1546592" y="680233"/>
                      </a:lnTo>
                      <a:lnTo>
                        <a:pt x="1545743" y="681081"/>
                      </a:lnTo>
                      <a:lnTo>
                        <a:pt x="1544018" y="677688"/>
                      </a:lnTo>
                      <a:lnTo>
                        <a:pt x="1543169" y="677688"/>
                      </a:lnTo>
                      <a:lnTo>
                        <a:pt x="1542320" y="678536"/>
                      </a:lnTo>
                      <a:lnTo>
                        <a:pt x="1542320" y="680233"/>
                      </a:lnTo>
                      <a:lnTo>
                        <a:pt x="1542320" y="681081"/>
                      </a:lnTo>
                      <a:lnTo>
                        <a:pt x="1540622" y="681929"/>
                      </a:lnTo>
                      <a:lnTo>
                        <a:pt x="1540622" y="682804"/>
                      </a:lnTo>
                      <a:lnTo>
                        <a:pt x="1540622" y="683653"/>
                      </a:lnTo>
                      <a:lnTo>
                        <a:pt x="1538898" y="682804"/>
                      </a:lnTo>
                      <a:lnTo>
                        <a:pt x="1538898" y="683653"/>
                      </a:lnTo>
                      <a:lnTo>
                        <a:pt x="1537200" y="684501"/>
                      </a:lnTo>
                      <a:lnTo>
                        <a:pt x="1535502" y="687046"/>
                      </a:lnTo>
                      <a:lnTo>
                        <a:pt x="1536351" y="688769"/>
                      </a:lnTo>
                      <a:lnTo>
                        <a:pt x="1536351" y="689618"/>
                      </a:lnTo>
                      <a:lnTo>
                        <a:pt x="1538049" y="688769"/>
                      </a:lnTo>
                      <a:lnTo>
                        <a:pt x="1538049" y="689618"/>
                      </a:lnTo>
                      <a:lnTo>
                        <a:pt x="1538049" y="690466"/>
                      </a:lnTo>
                      <a:lnTo>
                        <a:pt x="1538898" y="693011"/>
                      </a:lnTo>
                      <a:lnTo>
                        <a:pt x="1539773" y="692163"/>
                      </a:lnTo>
                      <a:lnTo>
                        <a:pt x="1540622" y="692163"/>
                      </a:lnTo>
                      <a:lnTo>
                        <a:pt x="1540622" y="693860"/>
                      </a:lnTo>
                      <a:lnTo>
                        <a:pt x="1540622" y="695583"/>
                      </a:lnTo>
                      <a:lnTo>
                        <a:pt x="1540622" y="697280"/>
                      </a:lnTo>
                      <a:lnTo>
                        <a:pt x="1541471" y="698976"/>
                      </a:lnTo>
                      <a:lnTo>
                        <a:pt x="1543169" y="698128"/>
                      </a:lnTo>
                      <a:lnTo>
                        <a:pt x="1544018" y="697280"/>
                      </a:lnTo>
                      <a:lnTo>
                        <a:pt x="1544018" y="696431"/>
                      </a:lnTo>
                      <a:lnTo>
                        <a:pt x="1544867" y="696431"/>
                      </a:lnTo>
                      <a:lnTo>
                        <a:pt x="1544867" y="697280"/>
                      </a:lnTo>
                      <a:lnTo>
                        <a:pt x="1544867" y="699851"/>
                      </a:lnTo>
                      <a:lnTo>
                        <a:pt x="1544867" y="700700"/>
                      </a:lnTo>
                      <a:lnTo>
                        <a:pt x="1545743" y="700700"/>
                      </a:lnTo>
                      <a:lnTo>
                        <a:pt x="1546592" y="701548"/>
                      </a:lnTo>
                      <a:lnTo>
                        <a:pt x="1545743" y="701548"/>
                      </a:lnTo>
                      <a:lnTo>
                        <a:pt x="1545743" y="702396"/>
                      </a:lnTo>
                      <a:lnTo>
                        <a:pt x="1547441" y="701548"/>
                      </a:lnTo>
                      <a:lnTo>
                        <a:pt x="1547441" y="702396"/>
                      </a:lnTo>
                      <a:lnTo>
                        <a:pt x="1546592" y="702396"/>
                      </a:lnTo>
                      <a:lnTo>
                        <a:pt x="1548290" y="703245"/>
                      </a:lnTo>
                      <a:lnTo>
                        <a:pt x="1547441" y="703245"/>
                      </a:lnTo>
                      <a:lnTo>
                        <a:pt x="1546592" y="704093"/>
                      </a:lnTo>
                      <a:lnTo>
                        <a:pt x="1544867" y="702396"/>
                      </a:lnTo>
                      <a:lnTo>
                        <a:pt x="1543169" y="702396"/>
                      </a:lnTo>
                      <a:lnTo>
                        <a:pt x="1542320" y="703245"/>
                      </a:lnTo>
                      <a:lnTo>
                        <a:pt x="1543169" y="703245"/>
                      </a:lnTo>
                      <a:lnTo>
                        <a:pt x="1543169" y="704093"/>
                      </a:lnTo>
                      <a:lnTo>
                        <a:pt x="1544018" y="704968"/>
                      </a:lnTo>
                      <a:lnTo>
                        <a:pt x="1542320" y="705816"/>
                      </a:lnTo>
                      <a:lnTo>
                        <a:pt x="1540622" y="704968"/>
                      </a:lnTo>
                      <a:lnTo>
                        <a:pt x="1539773" y="704968"/>
                      </a:lnTo>
                      <a:lnTo>
                        <a:pt x="1540622" y="705816"/>
                      </a:lnTo>
                      <a:lnTo>
                        <a:pt x="1539773" y="706665"/>
                      </a:lnTo>
                      <a:lnTo>
                        <a:pt x="1539773" y="707513"/>
                      </a:lnTo>
                      <a:lnTo>
                        <a:pt x="1540622" y="707513"/>
                      </a:lnTo>
                      <a:lnTo>
                        <a:pt x="1539773" y="708361"/>
                      </a:lnTo>
                      <a:lnTo>
                        <a:pt x="1538898" y="709210"/>
                      </a:lnTo>
                      <a:lnTo>
                        <a:pt x="1538049" y="708361"/>
                      </a:lnTo>
                      <a:lnTo>
                        <a:pt x="1536351" y="708361"/>
                      </a:lnTo>
                      <a:lnTo>
                        <a:pt x="1534653" y="709210"/>
                      </a:lnTo>
                      <a:lnTo>
                        <a:pt x="1534653" y="710058"/>
                      </a:lnTo>
                      <a:lnTo>
                        <a:pt x="1535502" y="710058"/>
                      </a:lnTo>
                      <a:lnTo>
                        <a:pt x="1537200" y="711781"/>
                      </a:lnTo>
                      <a:lnTo>
                        <a:pt x="1536351" y="711781"/>
                      </a:lnTo>
                      <a:lnTo>
                        <a:pt x="1537200" y="713478"/>
                      </a:lnTo>
                      <a:lnTo>
                        <a:pt x="1538049" y="714326"/>
                      </a:lnTo>
                      <a:lnTo>
                        <a:pt x="1538049" y="715175"/>
                      </a:lnTo>
                      <a:lnTo>
                        <a:pt x="1536351" y="716023"/>
                      </a:lnTo>
                      <a:lnTo>
                        <a:pt x="1536351" y="716898"/>
                      </a:lnTo>
                      <a:lnTo>
                        <a:pt x="1536351" y="718595"/>
                      </a:lnTo>
                      <a:lnTo>
                        <a:pt x="1538049" y="718595"/>
                      </a:lnTo>
                      <a:lnTo>
                        <a:pt x="1538898" y="719443"/>
                      </a:lnTo>
                      <a:lnTo>
                        <a:pt x="1538898" y="720292"/>
                      </a:lnTo>
                      <a:lnTo>
                        <a:pt x="1537200" y="720292"/>
                      </a:lnTo>
                      <a:lnTo>
                        <a:pt x="1537200" y="721140"/>
                      </a:lnTo>
                      <a:lnTo>
                        <a:pt x="1538049" y="721140"/>
                      </a:lnTo>
                      <a:lnTo>
                        <a:pt x="1538898" y="722015"/>
                      </a:lnTo>
                      <a:lnTo>
                        <a:pt x="1538049" y="723712"/>
                      </a:lnTo>
                      <a:lnTo>
                        <a:pt x="1536351" y="722863"/>
                      </a:lnTo>
                      <a:lnTo>
                        <a:pt x="1535502" y="723712"/>
                      </a:lnTo>
                      <a:lnTo>
                        <a:pt x="1535502" y="724560"/>
                      </a:lnTo>
                      <a:lnTo>
                        <a:pt x="1537200" y="725408"/>
                      </a:lnTo>
                      <a:lnTo>
                        <a:pt x="1535502" y="727131"/>
                      </a:lnTo>
                      <a:lnTo>
                        <a:pt x="1536351" y="727980"/>
                      </a:lnTo>
                      <a:lnTo>
                        <a:pt x="1534653" y="728828"/>
                      </a:lnTo>
                      <a:lnTo>
                        <a:pt x="1534653" y="731373"/>
                      </a:lnTo>
                      <a:lnTo>
                        <a:pt x="1535502" y="733097"/>
                      </a:lnTo>
                      <a:lnTo>
                        <a:pt x="1534653" y="733945"/>
                      </a:lnTo>
                      <a:lnTo>
                        <a:pt x="1534653" y="736490"/>
                      </a:lnTo>
                      <a:lnTo>
                        <a:pt x="1533777" y="735642"/>
                      </a:lnTo>
                      <a:lnTo>
                        <a:pt x="1531230" y="736490"/>
                      </a:lnTo>
                      <a:lnTo>
                        <a:pt x="1532079" y="739910"/>
                      </a:lnTo>
                      <a:lnTo>
                        <a:pt x="1531230" y="740758"/>
                      </a:lnTo>
                      <a:lnTo>
                        <a:pt x="1530381" y="740758"/>
                      </a:lnTo>
                      <a:lnTo>
                        <a:pt x="1530381" y="738187"/>
                      </a:lnTo>
                      <a:lnTo>
                        <a:pt x="1529532" y="738187"/>
                      </a:lnTo>
                      <a:lnTo>
                        <a:pt x="1528683" y="739910"/>
                      </a:lnTo>
                      <a:lnTo>
                        <a:pt x="1527808" y="739910"/>
                      </a:lnTo>
                      <a:lnTo>
                        <a:pt x="1526959" y="739910"/>
                      </a:lnTo>
                      <a:lnTo>
                        <a:pt x="1526110" y="739910"/>
                      </a:lnTo>
                      <a:lnTo>
                        <a:pt x="1526959" y="741607"/>
                      </a:lnTo>
                      <a:lnTo>
                        <a:pt x="1528683" y="740758"/>
                      </a:lnTo>
                      <a:lnTo>
                        <a:pt x="1528683" y="742455"/>
                      </a:lnTo>
                      <a:lnTo>
                        <a:pt x="1529532" y="743304"/>
                      </a:lnTo>
                      <a:lnTo>
                        <a:pt x="1528683" y="745027"/>
                      </a:lnTo>
                      <a:lnTo>
                        <a:pt x="1527808" y="745027"/>
                      </a:lnTo>
                      <a:lnTo>
                        <a:pt x="1526110" y="745027"/>
                      </a:lnTo>
                      <a:lnTo>
                        <a:pt x="1526959" y="747572"/>
                      </a:lnTo>
                      <a:lnTo>
                        <a:pt x="1526110" y="748420"/>
                      </a:lnTo>
                      <a:lnTo>
                        <a:pt x="1524412" y="746724"/>
                      </a:lnTo>
                      <a:lnTo>
                        <a:pt x="1522687" y="746724"/>
                      </a:lnTo>
                      <a:lnTo>
                        <a:pt x="1525261" y="748420"/>
                      </a:lnTo>
                      <a:lnTo>
                        <a:pt x="1525261" y="749269"/>
                      </a:lnTo>
                      <a:lnTo>
                        <a:pt x="1523563" y="750143"/>
                      </a:lnTo>
                      <a:lnTo>
                        <a:pt x="1525261" y="750992"/>
                      </a:lnTo>
                      <a:lnTo>
                        <a:pt x="1525261" y="751840"/>
                      </a:lnTo>
                      <a:lnTo>
                        <a:pt x="1525261" y="752689"/>
                      </a:lnTo>
                      <a:lnTo>
                        <a:pt x="1524412" y="751840"/>
                      </a:lnTo>
                      <a:lnTo>
                        <a:pt x="1522687" y="751840"/>
                      </a:lnTo>
                      <a:lnTo>
                        <a:pt x="1521838" y="752689"/>
                      </a:lnTo>
                      <a:lnTo>
                        <a:pt x="1522687" y="753537"/>
                      </a:lnTo>
                      <a:lnTo>
                        <a:pt x="1521838" y="755260"/>
                      </a:lnTo>
                      <a:lnTo>
                        <a:pt x="1520989" y="755260"/>
                      </a:lnTo>
                      <a:lnTo>
                        <a:pt x="1520140" y="754385"/>
                      </a:lnTo>
                      <a:lnTo>
                        <a:pt x="1519291" y="755260"/>
                      </a:lnTo>
                      <a:lnTo>
                        <a:pt x="1519291" y="758654"/>
                      </a:lnTo>
                      <a:lnTo>
                        <a:pt x="1518442" y="758654"/>
                      </a:lnTo>
                      <a:lnTo>
                        <a:pt x="1517593" y="758654"/>
                      </a:lnTo>
                      <a:lnTo>
                        <a:pt x="1516718" y="758654"/>
                      </a:lnTo>
                      <a:lnTo>
                        <a:pt x="1518442" y="760350"/>
                      </a:lnTo>
                      <a:lnTo>
                        <a:pt x="1516718" y="762074"/>
                      </a:lnTo>
                      <a:lnTo>
                        <a:pt x="1518442" y="762922"/>
                      </a:lnTo>
                      <a:lnTo>
                        <a:pt x="1518442" y="764619"/>
                      </a:lnTo>
                      <a:lnTo>
                        <a:pt x="1516718" y="764619"/>
                      </a:lnTo>
                      <a:lnTo>
                        <a:pt x="1515869" y="764619"/>
                      </a:lnTo>
                      <a:lnTo>
                        <a:pt x="1515020" y="766316"/>
                      </a:lnTo>
                      <a:lnTo>
                        <a:pt x="1513322" y="765467"/>
                      </a:lnTo>
                      <a:lnTo>
                        <a:pt x="1513322" y="767190"/>
                      </a:lnTo>
                      <a:lnTo>
                        <a:pt x="1513322" y="768039"/>
                      </a:lnTo>
                      <a:lnTo>
                        <a:pt x="1512473" y="768039"/>
                      </a:lnTo>
                      <a:lnTo>
                        <a:pt x="1511597" y="766316"/>
                      </a:lnTo>
                      <a:lnTo>
                        <a:pt x="1510748" y="766316"/>
                      </a:lnTo>
                      <a:lnTo>
                        <a:pt x="1511597" y="767190"/>
                      </a:lnTo>
                      <a:lnTo>
                        <a:pt x="1511597" y="768039"/>
                      </a:lnTo>
                      <a:lnTo>
                        <a:pt x="1509899" y="768887"/>
                      </a:lnTo>
                      <a:lnTo>
                        <a:pt x="1509899" y="768039"/>
                      </a:lnTo>
                      <a:lnTo>
                        <a:pt x="1509050" y="767190"/>
                      </a:lnTo>
                      <a:lnTo>
                        <a:pt x="1508201" y="768039"/>
                      </a:lnTo>
                      <a:lnTo>
                        <a:pt x="1506503" y="769736"/>
                      </a:lnTo>
                      <a:lnTo>
                        <a:pt x="1507352" y="769736"/>
                      </a:lnTo>
                      <a:lnTo>
                        <a:pt x="1507352" y="770584"/>
                      </a:lnTo>
                      <a:lnTo>
                        <a:pt x="1506503" y="770584"/>
                      </a:lnTo>
                      <a:lnTo>
                        <a:pt x="1506503" y="771432"/>
                      </a:lnTo>
                      <a:lnTo>
                        <a:pt x="1505628" y="770584"/>
                      </a:lnTo>
                      <a:lnTo>
                        <a:pt x="1504779" y="771432"/>
                      </a:lnTo>
                      <a:lnTo>
                        <a:pt x="1503930" y="771432"/>
                      </a:lnTo>
                      <a:lnTo>
                        <a:pt x="1504779" y="771432"/>
                      </a:lnTo>
                      <a:lnTo>
                        <a:pt x="1503930" y="772307"/>
                      </a:lnTo>
                      <a:lnTo>
                        <a:pt x="1503081" y="773155"/>
                      </a:lnTo>
                      <a:lnTo>
                        <a:pt x="1502232" y="772307"/>
                      </a:lnTo>
                      <a:lnTo>
                        <a:pt x="1502232" y="774852"/>
                      </a:lnTo>
                      <a:lnTo>
                        <a:pt x="1501383" y="774852"/>
                      </a:lnTo>
                      <a:lnTo>
                        <a:pt x="1501383" y="775701"/>
                      </a:lnTo>
                      <a:lnTo>
                        <a:pt x="1501383" y="776549"/>
                      </a:lnTo>
                      <a:lnTo>
                        <a:pt x="1502232" y="778272"/>
                      </a:lnTo>
                      <a:lnTo>
                        <a:pt x="1501383" y="779121"/>
                      </a:lnTo>
                      <a:lnTo>
                        <a:pt x="1501383" y="778272"/>
                      </a:lnTo>
                      <a:lnTo>
                        <a:pt x="1501383" y="779121"/>
                      </a:lnTo>
                      <a:lnTo>
                        <a:pt x="1500507" y="779121"/>
                      </a:lnTo>
                      <a:lnTo>
                        <a:pt x="1500507" y="780817"/>
                      </a:lnTo>
                      <a:lnTo>
                        <a:pt x="1501383" y="780817"/>
                      </a:lnTo>
                      <a:lnTo>
                        <a:pt x="1502232" y="782514"/>
                      </a:lnTo>
                      <a:lnTo>
                        <a:pt x="1500507" y="782514"/>
                      </a:lnTo>
                      <a:lnTo>
                        <a:pt x="1501383" y="783389"/>
                      </a:lnTo>
                      <a:lnTo>
                        <a:pt x="1500507" y="783389"/>
                      </a:lnTo>
                      <a:lnTo>
                        <a:pt x="1500507" y="784237"/>
                      </a:lnTo>
                      <a:lnTo>
                        <a:pt x="1501383" y="784237"/>
                      </a:lnTo>
                      <a:lnTo>
                        <a:pt x="1501383" y="785934"/>
                      </a:lnTo>
                      <a:lnTo>
                        <a:pt x="1498809" y="785086"/>
                      </a:lnTo>
                      <a:lnTo>
                        <a:pt x="1499658" y="788479"/>
                      </a:lnTo>
                      <a:lnTo>
                        <a:pt x="1498809" y="788479"/>
                      </a:lnTo>
                      <a:lnTo>
                        <a:pt x="1498809" y="787631"/>
                      </a:lnTo>
                      <a:lnTo>
                        <a:pt x="1497111" y="787631"/>
                      </a:lnTo>
                      <a:lnTo>
                        <a:pt x="1497111" y="788479"/>
                      </a:lnTo>
                      <a:lnTo>
                        <a:pt x="1498809" y="791051"/>
                      </a:lnTo>
                      <a:lnTo>
                        <a:pt x="1497111" y="791051"/>
                      </a:lnTo>
                      <a:lnTo>
                        <a:pt x="1497960" y="791899"/>
                      </a:lnTo>
                      <a:lnTo>
                        <a:pt x="1496262" y="792748"/>
                      </a:lnTo>
                      <a:lnTo>
                        <a:pt x="1495413" y="793596"/>
                      </a:lnTo>
                      <a:lnTo>
                        <a:pt x="1493689" y="793596"/>
                      </a:lnTo>
                      <a:lnTo>
                        <a:pt x="1493689" y="794471"/>
                      </a:lnTo>
                      <a:lnTo>
                        <a:pt x="1491991" y="795319"/>
                      </a:lnTo>
                      <a:lnTo>
                        <a:pt x="1491991" y="797016"/>
                      </a:lnTo>
                      <a:lnTo>
                        <a:pt x="1491142" y="797016"/>
                      </a:lnTo>
                      <a:lnTo>
                        <a:pt x="1490293" y="797016"/>
                      </a:lnTo>
                      <a:lnTo>
                        <a:pt x="1490293" y="797864"/>
                      </a:lnTo>
                      <a:lnTo>
                        <a:pt x="1490293" y="798713"/>
                      </a:lnTo>
                      <a:lnTo>
                        <a:pt x="1491142" y="799587"/>
                      </a:lnTo>
                      <a:lnTo>
                        <a:pt x="1490293" y="800436"/>
                      </a:lnTo>
                      <a:lnTo>
                        <a:pt x="1491142" y="802133"/>
                      </a:lnTo>
                      <a:lnTo>
                        <a:pt x="1490293" y="802133"/>
                      </a:lnTo>
                      <a:lnTo>
                        <a:pt x="1489444" y="803829"/>
                      </a:lnTo>
                      <a:lnTo>
                        <a:pt x="1488569" y="804678"/>
                      </a:lnTo>
                      <a:lnTo>
                        <a:pt x="1489444" y="805553"/>
                      </a:lnTo>
                      <a:lnTo>
                        <a:pt x="1488569" y="806401"/>
                      </a:lnTo>
                      <a:lnTo>
                        <a:pt x="1489444" y="806401"/>
                      </a:lnTo>
                      <a:lnTo>
                        <a:pt x="1488569" y="806401"/>
                      </a:lnTo>
                      <a:lnTo>
                        <a:pt x="1489444" y="807249"/>
                      </a:lnTo>
                      <a:lnTo>
                        <a:pt x="1488569" y="808098"/>
                      </a:lnTo>
                      <a:lnTo>
                        <a:pt x="1487720" y="808098"/>
                      </a:lnTo>
                      <a:lnTo>
                        <a:pt x="1488569" y="808946"/>
                      </a:lnTo>
                      <a:lnTo>
                        <a:pt x="1488569" y="809794"/>
                      </a:lnTo>
                      <a:lnTo>
                        <a:pt x="1488569" y="810643"/>
                      </a:lnTo>
                      <a:lnTo>
                        <a:pt x="1489444" y="809794"/>
                      </a:lnTo>
                      <a:lnTo>
                        <a:pt x="1490293" y="810643"/>
                      </a:lnTo>
                      <a:lnTo>
                        <a:pt x="1487720" y="812366"/>
                      </a:lnTo>
                      <a:lnTo>
                        <a:pt x="1488569" y="815760"/>
                      </a:lnTo>
                      <a:lnTo>
                        <a:pt x="1488569" y="817483"/>
                      </a:lnTo>
                      <a:lnTo>
                        <a:pt x="1486871" y="818331"/>
                      </a:lnTo>
                      <a:lnTo>
                        <a:pt x="1487720" y="819179"/>
                      </a:lnTo>
                      <a:lnTo>
                        <a:pt x="1487720" y="820876"/>
                      </a:lnTo>
                      <a:lnTo>
                        <a:pt x="1486871" y="822599"/>
                      </a:lnTo>
                      <a:lnTo>
                        <a:pt x="1486871" y="824296"/>
                      </a:lnTo>
                      <a:lnTo>
                        <a:pt x="1486871" y="825993"/>
                      </a:lnTo>
                      <a:lnTo>
                        <a:pt x="1486871" y="826841"/>
                      </a:lnTo>
                      <a:lnTo>
                        <a:pt x="1485173" y="827716"/>
                      </a:lnTo>
                      <a:lnTo>
                        <a:pt x="1485173" y="829413"/>
                      </a:lnTo>
                      <a:lnTo>
                        <a:pt x="1485173" y="830261"/>
                      </a:lnTo>
                      <a:lnTo>
                        <a:pt x="1483448" y="831110"/>
                      </a:lnTo>
                      <a:lnTo>
                        <a:pt x="1484324" y="832806"/>
                      </a:lnTo>
                      <a:lnTo>
                        <a:pt x="1483448" y="834530"/>
                      </a:lnTo>
                      <a:lnTo>
                        <a:pt x="1481750" y="835378"/>
                      </a:lnTo>
                      <a:lnTo>
                        <a:pt x="1480901" y="837923"/>
                      </a:lnTo>
                      <a:lnTo>
                        <a:pt x="1480052" y="837923"/>
                      </a:lnTo>
                      <a:lnTo>
                        <a:pt x="1479203" y="837923"/>
                      </a:lnTo>
                      <a:lnTo>
                        <a:pt x="1478328" y="837923"/>
                      </a:lnTo>
                      <a:lnTo>
                        <a:pt x="1477479" y="837923"/>
                      </a:lnTo>
                      <a:lnTo>
                        <a:pt x="1477479" y="840495"/>
                      </a:lnTo>
                      <a:lnTo>
                        <a:pt x="1477479" y="841343"/>
                      </a:lnTo>
                      <a:lnTo>
                        <a:pt x="1476630" y="840495"/>
                      </a:lnTo>
                      <a:lnTo>
                        <a:pt x="1474932" y="842191"/>
                      </a:lnTo>
                      <a:lnTo>
                        <a:pt x="1473234" y="843040"/>
                      </a:lnTo>
                      <a:lnTo>
                        <a:pt x="1473234" y="845611"/>
                      </a:lnTo>
                      <a:lnTo>
                        <a:pt x="1472358" y="846460"/>
                      </a:lnTo>
                      <a:lnTo>
                        <a:pt x="1471509" y="846460"/>
                      </a:lnTo>
                      <a:lnTo>
                        <a:pt x="1471509" y="848157"/>
                      </a:lnTo>
                      <a:lnTo>
                        <a:pt x="1471509" y="849005"/>
                      </a:lnTo>
                      <a:lnTo>
                        <a:pt x="1470660" y="849005"/>
                      </a:lnTo>
                      <a:lnTo>
                        <a:pt x="1470660" y="850728"/>
                      </a:lnTo>
                      <a:lnTo>
                        <a:pt x="1469811" y="849880"/>
                      </a:lnTo>
                      <a:lnTo>
                        <a:pt x="1468962" y="851577"/>
                      </a:lnTo>
                      <a:lnTo>
                        <a:pt x="1468113" y="851577"/>
                      </a:lnTo>
                      <a:lnTo>
                        <a:pt x="1467264" y="853273"/>
                      </a:lnTo>
                      <a:lnTo>
                        <a:pt x="1466389" y="853273"/>
                      </a:lnTo>
                      <a:lnTo>
                        <a:pt x="1464691" y="853273"/>
                      </a:lnTo>
                      <a:lnTo>
                        <a:pt x="1463842" y="854970"/>
                      </a:lnTo>
                      <a:lnTo>
                        <a:pt x="1461268" y="856693"/>
                      </a:lnTo>
                      <a:lnTo>
                        <a:pt x="1461268" y="857542"/>
                      </a:lnTo>
                      <a:lnTo>
                        <a:pt x="1459570" y="857542"/>
                      </a:lnTo>
                      <a:lnTo>
                        <a:pt x="1458721" y="858390"/>
                      </a:lnTo>
                      <a:lnTo>
                        <a:pt x="1458721" y="859238"/>
                      </a:lnTo>
                      <a:lnTo>
                        <a:pt x="1457872" y="859238"/>
                      </a:lnTo>
                      <a:lnTo>
                        <a:pt x="1457872" y="860087"/>
                      </a:lnTo>
                      <a:lnTo>
                        <a:pt x="1456174" y="860087"/>
                      </a:lnTo>
                      <a:lnTo>
                        <a:pt x="1456174" y="860962"/>
                      </a:lnTo>
                      <a:lnTo>
                        <a:pt x="1455299" y="860962"/>
                      </a:lnTo>
                      <a:lnTo>
                        <a:pt x="1456174" y="860087"/>
                      </a:lnTo>
                      <a:lnTo>
                        <a:pt x="1454450" y="860087"/>
                      </a:lnTo>
                      <a:lnTo>
                        <a:pt x="1453601" y="860962"/>
                      </a:lnTo>
                      <a:lnTo>
                        <a:pt x="1453601" y="862658"/>
                      </a:lnTo>
                      <a:lnTo>
                        <a:pt x="1452752" y="862658"/>
                      </a:lnTo>
                      <a:lnTo>
                        <a:pt x="1452752" y="864355"/>
                      </a:lnTo>
                      <a:lnTo>
                        <a:pt x="1452752" y="865203"/>
                      </a:lnTo>
                      <a:lnTo>
                        <a:pt x="1451054" y="866927"/>
                      </a:lnTo>
                      <a:lnTo>
                        <a:pt x="1451054" y="867775"/>
                      </a:lnTo>
                      <a:lnTo>
                        <a:pt x="1450178" y="868623"/>
                      </a:lnTo>
                      <a:lnTo>
                        <a:pt x="1451054" y="870320"/>
                      </a:lnTo>
                      <a:lnTo>
                        <a:pt x="1451054" y="872043"/>
                      </a:lnTo>
                      <a:lnTo>
                        <a:pt x="1451903" y="872892"/>
                      </a:lnTo>
                      <a:lnTo>
                        <a:pt x="1451054" y="873740"/>
                      </a:lnTo>
                      <a:lnTo>
                        <a:pt x="1451903" y="875437"/>
                      </a:lnTo>
                      <a:lnTo>
                        <a:pt x="1451903" y="876285"/>
                      </a:lnTo>
                      <a:lnTo>
                        <a:pt x="1451054" y="877134"/>
                      </a:lnTo>
                      <a:lnTo>
                        <a:pt x="1450178" y="876285"/>
                      </a:lnTo>
                      <a:lnTo>
                        <a:pt x="1448480" y="877134"/>
                      </a:lnTo>
                      <a:lnTo>
                        <a:pt x="1449329" y="878009"/>
                      </a:lnTo>
                      <a:lnTo>
                        <a:pt x="1448480" y="878857"/>
                      </a:lnTo>
                      <a:lnTo>
                        <a:pt x="1448480" y="880554"/>
                      </a:lnTo>
                      <a:lnTo>
                        <a:pt x="1447631" y="881402"/>
                      </a:lnTo>
                      <a:lnTo>
                        <a:pt x="1447631" y="882250"/>
                      </a:lnTo>
                      <a:lnTo>
                        <a:pt x="1446782" y="882250"/>
                      </a:lnTo>
                      <a:lnTo>
                        <a:pt x="1447631" y="885670"/>
                      </a:lnTo>
                      <a:lnTo>
                        <a:pt x="1446782" y="885670"/>
                      </a:lnTo>
                      <a:lnTo>
                        <a:pt x="1445933" y="885670"/>
                      </a:lnTo>
                      <a:lnTo>
                        <a:pt x="1444209" y="888215"/>
                      </a:lnTo>
                      <a:lnTo>
                        <a:pt x="1443360" y="888215"/>
                      </a:lnTo>
                      <a:lnTo>
                        <a:pt x="1442511" y="889939"/>
                      </a:lnTo>
                      <a:lnTo>
                        <a:pt x="1440813" y="889090"/>
                      </a:lnTo>
                      <a:lnTo>
                        <a:pt x="1440813" y="890787"/>
                      </a:lnTo>
                      <a:lnTo>
                        <a:pt x="1439964" y="890787"/>
                      </a:lnTo>
                      <a:lnTo>
                        <a:pt x="1439088" y="890787"/>
                      </a:lnTo>
                      <a:lnTo>
                        <a:pt x="1438239" y="892484"/>
                      </a:lnTo>
                      <a:lnTo>
                        <a:pt x="1434843" y="894207"/>
                      </a:lnTo>
                      <a:lnTo>
                        <a:pt x="1435692" y="895055"/>
                      </a:lnTo>
                      <a:lnTo>
                        <a:pt x="1434843" y="895904"/>
                      </a:lnTo>
                      <a:lnTo>
                        <a:pt x="1434843" y="897601"/>
                      </a:lnTo>
                      <a:lnTo>
                        <a:pt x="1433994" y="899297"/>
                      </a:lnTo>
                      <a:lnTo>
                        <a:pt x="1434843" y="899297"/>
                      </a:lnTo>
                      <a:lnTo>
                        <a:pt x="1433119" y="901021"/>
                      </a:lnTo>
                      <a:lnTo>
                        <a:pt x="1433119" y="902717"/>
                      </a:lnTo>
                      <a:lnTo>
                        <a:pt x="1431421" y="904414"/>
                      </a:lnTo>
                      <a:lnTo>
                        <a:pt x="1431421" y="906137"/>
                      </a:lnTo>
                      <a:lnTo>
                        <a:pt x="1429723" y="908682"/>
                      </a:lnTo>
                      <a:lnTo>
                        <a:pt x="1427998" y="911254"/>
                      </a:lnTo>
                      <a:lnTo>
                        <a:pt x="1423754" y="915496"/>
                      </a:lnTo>
                      <a:lnTo>
                        <a:pt x="1422029" y="920613"/>
                      </a:lnTo>
                      <a:lnTo>
                        <a:pt x="1418633" y="924881"/>
                      </a:lnTo>
                      <a:lnTo>
                        <a:pt x="1417784" y="925729"/>
                      </a:lnTo>
                      <a:lnTo>
                        <a:pt x="1416060" y="926578"/>
                      </a:lnTo>
                      <a:lnTo>
                        <a:pt x="1414362" y="927453"/>
                      </a:lnTo>
                      <a:lnTo>
                        <a:pt x="1412664" y="929998"/>
                      </a:lnTo>
                      <a:lnTo>
                        <a:pt x="1409241" y="932543"/>
                      </a:lnTo>
                      <a:lnTo>
                        <a:pt x="1406694" y="931694"/>
                      </a:lnTo>
                      <a:lnTo>
                        <a:pt x="1404970" y="931694"/>
                      </a:lnTo>
                      <a:lnTo>
                        <a:pt x="1403272" y="931694"/>
                      </a:lnTo>
                      <a:lnTo>
                        <a:pt x="1401574" y="930846"/>
                      </a:lnTo>
                      <a:lnTo>
                        <a:pt x="1400725" y="931694"/>
                      </a:lnTo>
                      <a:lnTo>
                        <a:pt x="1399849" y="929998"/>
                      </a:lnTo>
                      <a:lnTo>
                        <a:pt x="1398151" y="929998"/>
                      </a:lnTo>
                      <a:lnTo>
                        <a:pt x="1395604" y="929149"/>
                      </a:lnTo>
                      <a:lnTo>
                        <a:pt x="1393880" y="930846"/>
                      </a:lnTo>
                      <a:lnTo>
                        <a:pt x="1392182" y="933418"/>
                      </a:lnTo>
                      <a:lnTo>
                        <a:pt x="1375971" y="946196"/>
                      </a:lnTo>
                      <a:lnTo>
                        <a:pt x="1365730" y="954706"/>
                      </a:lnTo>
                      <a:lnTo>
                        <a:pt x="1361486" y="958126"/>
                      </a:lnTo>
                      <a:lnTo>
                        <a:pt x="1358912" y="959823"/>
                      </a:lnTo>
                      <a:lnTo>
                        <a:pt x="1344400" y="971753"/>
                      </a:lnTo>
                      <a:lnTo>
                        <a:pt x="1342702" y="973477"/>
                      </a:lnTo>
                      <a:lnTo>
                        <a:pt x="1318824" y="992220"/>
                      </a:lnTo>
                      <a:lnTo>
                        <a:pt x="1316250" y="993917"/>
                      </a:lnTo>
                      <a:lnTo>
                        <a:pt x="1315401" y="993069"/>
                      </a:lnTo>
                      <a:lnTo>
                        <a:pt x="1314552" y="993069"/>
                      </a:lnTo>
                      <a:lnTo>
                        <a:pt x="1313703" y="993917"/>
                      </a:lnTo>
                      <a:lnTo>
                        <a:pt x="1314552" y="995640"/>
                      </a:lnTo>
                      <a:lnTo>
                        <a:pt x="1312005" y="997337"/>
                      </a:lnTo>
                      <a:lnTo>
                        <a:pt x="1311130" y="999034"/>
                      </a:lnTo>
                      <a:lnTo>
                        <a:pt x="1299191" y="1007570"/>
                      </a:lnTo>
                      <a:lnTo>
                        <a:pt x="1274464" y="1028037"/>
                      </a:lnTo>
                      <a:lnTo>
                        <a:pt x="1274464" y="1028886"/>
                      </a:lnTo>
                      <a:lnTo>
                        <a:pt x="1274464" y="1029734"/>
                      </a:lnTo>
                      <a:lnTo>
                        <a:pt x="1275313" y="1030582"/>
                      </a:lnTo>
                      <a:lnTo>
                        <a:pt x="1277011" y="1031431"/>
                      </a:lnTo>
                      <a:lnTo>
                        <a:pt x="1278736" y="1031431"/>
                      </a:lnTo>
                      <a:lnTo>
                        <a:pt x="1278736" y="1032279"/>
                      </a:lnTo>
                      <a:lnTo>
                        <a:pt x="1283856" y="1032279"/>
                      </a:lnTo>
                      <a:lnTo>
                        <a:pt x="1287252" y="1033127"/>
                      </a:lnTo>
                      <a:lnTo>
                        <a:pt x="1288101" y="1033127"/>
                      </a:lnTo>
                      <a:lnTo>
                        <a:pt x="1289826" y="1036547"/>
                      </a:lnTo>
                      <a:lnTo>
                        <a:pt x="1293222" y="1037396"/>
                      </a:lnTo>
                      <a:lnTo>
                        <a:pt x="1294946" y="1037396"/>
                      </a:lnTo>
                      <a:lnTo>
                        <a:pt x="1299191" y="1037396"/>
                      </a:lnTo>
                      <a:lnTo>
                        <a:pt x="1305160" y="1038244"/>
                      </a:lnTo>
                      <a:lnTo>
                        <a:pt x="1306885" y="1038244"/>
                      </a:lnTo>
                      <a:lnTo>
                        <a:pt x="1309432" y="1037396"/>
                      </a:lnTo>
                      <a:lnTo>
                        <a:pt x="1310281" y="1036547"/>
                      </a:lnTo>
                      <a:lnTo>
                        <a:pt x="1312005" y="1036547"/>
                      </a:lnTo>
                      <a:lnTo>
                        <a:pt x="1312854" y="1035699"/>
                      </a:lnTo>
                      <a:lnTo>
                        <a:pt x="1313703" y="1035699"/>
                      </a:lnTo>
                      <a:lnTo>
                        <a:pt x="1316250" y="1034851"/>
                      </a:lnTo>
                      <a:lnTo>
                        <a:pt x="1318824" y="1035699"/>
                      </a:lnTo>
                      <a:lnTo>
                        <a:pt x="1319673" y="1034002"/>
                      </a:lnTo>
                      <a:lnTo>
                        <a:pt x="1320522" y="1034002"/>
                      </a:lnTo>
                      <a:lnTo>
                        <a:pt x="1322220" y="1034851"/>
                      </a:lnTo>
                      <a:lnTo>
                        <a:pt x="1323095" y="1036547"/>
                      </a:lnTo>
                      <a:lnTo>
                        <a:pt x="1323944" y="1037396"/>
                      </a:lnTo>
                      <a:lnTo>
                        <a:pt x="1325642" y="1039119"/>
                      </a:lnTo>
                      <a:lnTo>
                        <a:pt x="1325642" y="1039967"/>
                      </a:lnTo>
                      <a:lnTo>
                        <a:pt x="1325642" y="1041664"/>
                      </a:lnTo>
                      <a:lnTo>
                        <a:pt x="1326491" y="1043361"/>
                      </a:lnTo>
                      <a:lnTo>
                        <a:pt x="1328189" y="1045933"/>
                      </a:lnTo>
                      <a:lnTo>
                        <a:pt x="1328189" y="1047629"/>
                      </a:lnTo>
                      <a:lnTo>
                        <a:pt x="1328189" y="1046781"/>
                      </a:lnTo>
                      <a:lnTo>
                        <a:pt x="1329065" y="1047629"/>
                      </a:lnTo>
                      <a:lnTo>
                        <a:pt x="1331612" y="1051049"/>
                      </a:lnTo>
                      <a:lnTo>
                        <a:pt x="1332461" y="1051898"/>
                      </a:lnTo>
                      <a:lnTo>
                        <a:pt x="1334185" y="1052746"/>
                      </a:lnTo>
                      <a:lnTo>
                        <a:pt x="1335883" y="1053594"/>
                      </a:lnTo>
                      <a:lnTo>
                        <a:pt x="1340155" y="1054443"/>
                      </a:lnTo>
                      <a:lnTo>
                        <a:pt x="1342702" y="1054443"/>
                      </a:lnTo>
                      <a:lnTo>
                        <a:pt x="1344400" y="1056166"/>
                      </a:lnTo>
                      <a:lnTo>
                        <a:pt x="1345275" y="1057014"/>
                      </a:lnTo>
                      <a:lnTo>
                        <a:pt x="1346973" y="1057863"/>
                      </a:lnTo>
                      <a:lnTo>
                        <a:pt x="1352094" y="1061283"/>
                      </a:lnTo>
                      <a:lnTo>
                        <a:pt x="1352094" y="1062979"/>
                      </a:lnTo>
                      <a:lnTo>
                        <a:pt x="1352094" y="1065525"/>
                      </a:lnTo>
                      <a:lnTo>
                        <a:pt x="1351245" y="1067248"/>
                      </a:lnTo>
                      <a:lnTo>
                        <a:pt x="1348671" y="1072365"/>
                      </a:lnTo>
                      <a:lnTo>
                        <a:pt x="1346973" y="1074910"/>
                      </a:lnTo>
                      <a:lnTo>
                        <a:pt x="1345275" y="1075758"/>
                      </a:lnTo>
                      <a:lnTo>
                        <a:pt x="1344400" y="1076606"/>
                      </a:lnTo>
                      <a:lnTo>
                        <a:pt x="1343551" y="1076606"/>
                      </a:lnTo>
                      <a:lnTo>
                        <a:pt x="1341004" y="1077455"/>
                      </a:lnTo>
                      <a:lnTo>
                        <a:pt x="1335034" y="1076606"/>
                      </a:lnTo>
                      <a:lnTo>
                        <a:pt x="1333310" y="1077455"/>
                      </a:lnTo>
                      <a:lnTo>
                        <a:pt x="1332461" y="1079178"/>
                      </a:lnTo>
                      <a:lnTo>
                        <a:pt x="1331612" y="1080875"/>
                      </a:lnTo>
                      <a:lnTo>
                        <a:pt x="1331612" y="1084295"/>
                      </a:lnTo>
                      <a:lnTo>
                        <a:pt x="1331612" y="1085143"/>
                      </a:lnTo>
                      <a:lnTo>
                        <a:pt x="1332461" y="1091108"/>
                      </a:lnTo>
                      <a:lnTo>
                        <a:pt x="1332461" y="1091957"/>
                      </a:lnTo>
                      <a:lnTo>
                        <a:pt x="1333310" y="1092805"/>
                      </a:lnTo>
                      <a:lnTo>
                        <a:pt x="1335034" y="1095377"/>
                      </a:lnTo>
                      <a:lnTo>
                        <a:pt x="1338430" y="1098770"/>
                      </a:lnTo>
                      <a:lnTo>
                        <a:pt x="1338430" y="1099618"/>
                      </a:lnTo>
                      <a:lnTo>
                        <a:pt x="1340155" y="1102190"/>
                      </a:lnTo>
                      <a:lnTo>
                        <a:pt x="1340155" y="1103038"/>
                      </a:lnTo>
                      <a:lnTo>
                        <a:pt x="1340155" y="1105610"/>
                      </a:lnTo>
                      <a:lnTo>
                        <a:pt x="1337581" y="1107307"/>
                      </a:lnTo>
                      <a:lnTo>
                        <a:pt x="1332461" y="1108155"/>
                      </a:lnTo>
                      <a:lnTo>
                        <a:pt x="1330763" y="1109003"/>
                      </a:lnTo>
                      <a:lnTo>
                        <a:pt x="1329065" y="1110700"/>
                      </a:lnTo>
                      <a:lnTo>
                        <a:pt x="1327340" y="1113272"/>
                      </a:lnTo>
                      <a:lnTo>
                        <a:pt x="1326491" y="1114969"/>
                      </a:lnTo>
                      <a:lnTo>
                        <a:pt x="1326491" y="1116692"/>
                      </a:lnTo>
                      <a:lnTo>
                        <a:pt x="1327340" y="1117540"/>
                      </a:lnTo>
                      <a:lnTo>
                        <a:pt x="1330763" y="1118389"/>
                      </a:lnTo>
                      <a:lnTo>
                        <a:pt x="1333310" y="1121782"/>
                      </a:lnTo>
                      <a:lnTo>
                        <a:pt x="1333310" y="1123505"/>
                      </a:lnTo>
                      <a:lnTo>
                        <a:pt x="1332461" y="1126050"/>
                      </a:lnTo>
                      <a:lnTo>
                        <a:pt x="1330763" y="1127774"/>
                      </a:lnTo>
                      <a:lnTo>
                        <a:pt x="1327340" y="1130319"/>
                      </a:lnTo>
                      <a:lnTo>
                        <a:pt x="1323095" y="1132015"/>
                      </a:lnTo>
                      <a:lnTo>
                        <a:pt x="1319673" y="1131167"/>
                      </a:lnTo>
                      <a:lnTo>
                        <a:pt x="1317975" y="1132015"/>
                      </a:lnTo>
                      <a:lnTo>
                        <a:pt x="1316250" y="1133739"/>
                      </a:lnTo>
                      <a:lnTo>
                        <a:pt x="1314552" y="1135435"/>
                      </a:lnTo>
                      <a:lnTo>
                        <a:pt x="1314552" y="1137981"/>
                      </a:lnTo>
                      <a:lnTo>
                        <a:pt x="1314552" y="1140552"/>
                      </a:lnTo>
                      <a:lnTo>
                        <a:pt x="1315401" y="1143097"/>
                      </a:lnTo>
                      <a:lnTo>
                        <a:pt x="1316250" y="1147366"/>
                      </a:lnTo>
                      <a:lnTo>
                        <a:pt x="1317126" y="1149062"/>
                      </a:lnTo>
                      <a:lnTo>
                        <a:pt x="1316250" y="1149937"/>
                      </a:lnTo>
                      <a:lnTo>
                        <a:pt x="1316250" y="1150786"/>
                      </a:lnTo>
                      <a:lnTo>
                        <a:pt x="1317126" y="1152482"/>
                      </a:lnTo>
                      <a:lnTo>
                        <a:pt x="1318824" y="1153331"/>
                      </a:lnTo>
                      <a:lnTo>
                        <a:pt x="1320522" y="1154179"/>
                      </a:lnTo>
                      <a:lnTo>
                        <a:pt x="1321371" y="1155027"/>
                      </a:lnTo>
                      <a:lnTo>
                        <a:pt x="1322220" y="1157599"/>
                      </a:lnTo>
                      <a:lnTo>
                        <a:pt x="1321371" y="1160993"/>
                      </a:lnTo>
                      <a:lnTo>
                        <a:pt x="1320522" y="1161867"/>
                      </a:lnTo>
                      <a:lnTo>
                        <a:pt x="1318824" y="1160993"/>
                      </a:lnTo>
                      <a:lnTo>
                        <a:pt x="1315401" y="1158447"/>
                      </a:lnTo>
                      <a:lnTo>
                        <a:pt x="1312854" y="1157599"/>
                      </a:lnTo>
                      <a:lnTo>
                        <a:pt x="1306009" y="1157599"/>
                      </a:lnTo>
                      <a:lnTo>
                        <a:pt x="1305160" y="1158447"/>
                      </a:lnTo>
                      <a:lnTo>
                        <a:pt x="1303463" y="1160993"/>
                      </a:lnTo>
                      <a:lnTo>
                        <a:pt x="1302614" y="1162716"/>
                      </a:lnTo>
                      <a:lnTo>
                        <a:pt x="1300040" y="1165261"/>
                      </a:lnTo>
                      <a:lnTo>
                        <a:pt x="1298342" y="1166109"/>
                      </a:lnTo>
                      <a:lnTo>
                        <a:pt x="1292373" y="1171226"/>
                      </a:lnTo>
                      <a:lnTo>
                        <a:pt x="1290675" y="1174646"/>
                      </a:lnTo>
                      <a:lnTo>
                        <a:pt x="1289826" y="1175494"/>
                      </a:lnTo>
                      <a:lnTo>
                        <a:pt x="1288101" y="1178066"/>
                      </a:lnTo>
                      <a:lnTo>
                        <a:pt x="1288101" y="1180611"/>
                      </a:lnTo>
                      <a:lnTo>
                        <a:pt x="1286403" y="1182308"/>
                      </a:lnTo>
                      <a:lnTo>
                        <a:pt x="1285554" y="1184879"/>
                      </a:lnTo>
                      <a:lnTo>
                        <a:pt x="1285554" y="1186576"/>
                      </a:lnTo>
                      <a:lnTo>
                        <a:pt x="1287252" y="1191693"/>
                      </a:lnTo>
                      <a:lnTo>
                        <a:pt x="1287252" y="1195113"/>
                      </a:lnTo>
                      <a:lnTo>
                        <a:pt x="1286403" y="1196810"/>
                      </a:lnTo>
                      <a:lnTo>
                        <a:pt x="1285554" y="1198506"/>
                      </a:lnTo>
                      <a:lnTo>
                        <a:pt x="1282981" y="1200230"/>
                      </a:lnTo>
                      <a:lnTo>
                        <a:pt x="1276162" y="1201926"/>
                      </a:lnTo>
                      <a:lnTo>
                        <a:pt x="1273615" y="1206195"/>
                      </a:lnTo>
                      <a:lnTo>
                        <a:pt x="1271891" y="1207891"/>
                      </a:lnTo>
                      <a:lnTo>
                        <a:pt x="1271042" y="1207891"/>
                      </a:lnTo>
                      <a:lnTo>
                        <a:pt x="1266770" y="1209588"/>
                      </a:lnTo>
                      <a:lnTo>
                        <a:pt x="1265072" y="1209588"/>
                      </a:lnTo>
                      <a:lnTo>
                        <a:pt x="1263374" y="1209588"/>
                      </a:lnTo>
                      <a:lnTo>
                        <a:pt x="1262525" y="1209588"/>
                      </a:lnTo>
                      <a:lnTo>
                        <a:pt x="1259103" y="1209588"/>
                      </a:lnTo>
                      <a:lnTo>
                        <a:pt x="1253982" y="1210437"/>
                      </a:lnTo>
                      <a:lnTo>
                        <a:pt x="1252284" y="1211285"/>
                      </a:lnTo>
                      <a:lnTo>
                        <a:pt x="1250586" y="1212160"/>
                      </a:lnTo>
                      <a:lnTo>
                        <a:pt x="1247164" y="1213857"/>
                      </a:lnTo>
                      <a:lnTo>
                        <a:pt x="1241195" y="1213857"/>
                      </a:lnTo>
                      <a:lnTo>
                        <a:pt x="1239497" y="1216402"/>
                      </a:lnTo>
                      <a:lnTo>
                        <a:pt x="1237772" y="1218125"/>
                      </a:lnTo>
                      <a:lnTo>
                        <a:pt x="1232652" y="1221518"/>
                      </a:lnTo>
                      <a:lnTo>
                        <a:pt x="1229256" y="1224938"/>
                      </a:lnTo>
                      <a:lnTo>
                        <a:pt x="1224135" y="1227483"/>
                      </a:lnTo>
                      <a:lnTo>
                        <a:pt x="1221562" y="1228358"/>
                      </a:lnTo>
                      <a:lnTo>
                        <a:pt x="1220713" y="1228358"/>
                      </a:lnTo>
                      <a:lnTo>
                        <a:pt x="1219864" y="1230055"/>
                      </a:lnTo>
                      <a:lnTo>
                        <a:pt x="1217317" y="1232600"/>
                      </a:lnTo>
                      <a:lnTo>
                        <a:pt x="1216441" y="1234323"/>
                      </a:lnTo>
                      <a:lnTo>
                        <a:pt x="1216441" y="1236869"/>
                      </a:lnTo>
                      <a:lnTo>
                        <a:pt x="1216441" y="1238565"/>
                      </a:lnTo>
                      <a:lnTo>
                        <a:pt x="1217317" y="1239440"/>
                      </a:lnTo>
                      <a:lnTo>
                        <a:pt x="1219015" y="1245405"/>
                      </a:lnTo>
                      <a:lnTo>
                        <a:pt x="1219015" y="1247102"/>
                      </a:lnTo>
                      <a:lnTo>
                        <a:pt x="1219015" y="1250522"/>
                      </a:lnTo>
                      <a:lnTo>
                        <a:pt x="1219015" y="1251370"/>
                      </a:lnTo>
                      <a:lnTo>
                        <a:pt x="1219015" y="1259032"/>
                      </a:lnTo>
                      <a:lnTo>
                        <a:pt x="1219864" y="1266720"/>
                      </a:lnTo>
                      <a:lnTo>
                        <a:pt x="1220713" y="1270114"/>
                      </a:lnTo>
                      <a:lnTo>
                        <a:pt x="1219864" y="1272686"/>
                      </a:lnTo>
                      <a:lnTo>
                        <a:pt x="1217317" y="1276927"/>
                      </a:lnTo>
                      <a:lnTo>
                        <a:pt x="1216441" y="1280347"/>
                      </a:lnTo>
                      <a:lnTo>
                        <a:pt x="1213894" y="1283767"/>
                      </a:lnTo>
                      <a:lnTo>
                        <a:pt x="1211347" y="1287161"/>
                      </a:lnTo>
                      <a:lnTo>
                        <a:pt x="1209623" y="1289732"/>
                      </a:lnTo>
                      <a:lnTo>
                        <a:pt x="1209623" y="1290581"/>
                      </a:lnTo>
                      <a:lnTo>
                        <a:pt x="1207925" y="1292278"/>
                      </a:lnTo>
                      <a:lnTo>
                        <a:pt x="1202804" y="1297394"/>
                      </a:lnTo>
                      <a:lnTo>
                        <a:pt x="1199382" y="1301663"/>
                      </a:lnTo>
                      <a:lnTo>
                        <a:pt x="1197684" y="1305056"/>
                      </a:lnTo>
                      <a:lnTo>
                        <a:pt x="1195986" y="1305931"/>
                      </a:lnTo>
                      <a:lnTo>
                        <a:pt x="1195137" y="1312744"/>
                      </a:lnTo>
                      <a:lnTo>
                        <a:pt x="1195137" y="1315290"/>
                      </a:lnTo>
                      <a:lnTo>
                        <a:pt x="1197684" y="1320406"/>
                      </a:lnTo>
                      <a:lnTo>
                        <a:pt x="1197684" y="1321255"/>
                      </a:lnTo>
                      <a:lnTo>
                        <a:pt x="1200257" y="1327220"/>
                      </a:lnTo>
                      <a:lnTo>
                        <a:pt x="1201106" y="1328943"/>
                      </a:lnTo>
                      <a:lnTo>
                        <a:pt x="1202804" y="1330640"/>
                      </a:lnTo>
                      <a:lnTo>
                        <a:pt x="1206227" y="1332337"/>
                      </a:lnTo>
                      <a:lnTo>
                        <a:pt x="1210472" y="1335756"/>
                      </a:lnTo>
                      <a:lnTo>
                        <a:pt x="1213045" y="1337453"/>
                      </a:lnTo>
                      <a:lnTo>
                        <a:pt x="1215592" y="1340873"/>
                      </a:lnTo>
                      <a:lnTo>
                        <a:pt x="1218166" y="1342570"/>
                      </a:lnTo>
                      <a:lnTo>
                        <a:pt x="1221562" y="1343418"/>
                      </a:lnTo>
                      <a:lnTo>
                        <a:pt x="1223286" y="1344267"/>
                      </a:lnTo>
                      <a:lnTo>
                        <a:pt x="1224135" y="1345990"/>
                      </a:lnTo>
                      <a:lnTo>
                        <a:pt x="1224135" y="1346838"/>
                      </a:lnTo>
                      <a:lnTo>
                        <a:pt x="1223286" y="1348535"/>
                      </a:lnTo>
                      <a:lnTo>
                        <a:pt x="1222437" y="1349383"/>
                      </a:lnTo>
                      <a:lnTo>
                        <a:pt x="1222437" y="1351955"/>
                      </a:lnTo>
                      <a:lnTo>
                        <a:pt x="1222437" y="1352803"/>
                      </a:lnTo>
                      <a:lnTo>
                        <a:pt x="1223286" y="1358768"/>
                      </a:lnTo>
                      <a:lnTo>
                        <a:pt x="1222437" y="1362188"/>
                      </a:lnTo>
                      <a:lnTo>
                        <a:pt x="1222437" y="1365582"/>
                      </a:lnTo>
                      <a:lnTo>
                        <a:pt x="1220713" y="1368154"/>
                      </a:lnTo>
                      <a:lnTo>
                        <a:pt x="1221562" y="1372422"/>
                      </a:lnTo>
                      <a:lnTo>
                        <a:pt x="1221562" y="1374119"/>
                      </a:lnTo>
                      <a:lnTo>
                        <a:pt x="1221562" y="1378387"/>
                      </a:lnTo>
                      <a:lnTo>
                        <a:pt x="1220713" y="1380084"/>
                      </a:lnTo>
                      <a:lnTo>
                        <a:pt x="1219015" y="1380932"/>
                      </a:lnTo>
                      <a:lnTo>
                        <a:pt x="1219015" y="1381780"/>
                      </a:lnTo>
                      <a:lnTo>
                        <a:pt x="1218166" y="1382629"/>
                      </a:lnTo>
                      <a:lnTo>
                        <a:pt x="1218166" y="1385200"/>
                      </a:lnTo>
                      <a:lnTo>
                        <a:pt x="1217317" y="1386897"/>
                      </a:lnTo>
                      <a:lnTo>
                        <a:pt x="1218166" y="1389469"/>
                      </a:lnTo>
                      <a:lnTo>
                        <a:pt x="1217317" y="1393711"/>
                      </a:lnTo>
                      <a:lnTo>
                        <a:pt x="1216441" y="1396282"/>
                      </a:lnTo>
                      <a:lnTo>
                        <a:pt x="1215592" y="1397979"/>
                      </a:lnTo>
                      <a:lnTo>
                        <a:pt x="1213894" y="1401399"/>
                      </a:lnTo>
                      <a:lnTo>
                        <a:pt x="1211347" y="1406516"/>
                      </a:lnTo>
                      <a:lnTo>
                        <a:pt x="1210472" y="1413329"/>
                      </a:lnTo>
                      <a:lnTo>
                        <a:pt x="1209623" y="1415874"/>
                      </a:lnTo>
                      <a:lnTo>
                        <a:pt x="1207925" y="1420143"/>
                      </a:lnTo>
                      <a:lnTo>
                        <a:pt x="1206227" y="1421839"/>
                      </a:lnTo>
                      <a:lnTo>
                        <a:pt x="1203653" y="1423563"/>
                      </a:lnTo>
                      <a:lnTo>
                        <a:pt x="1200257" y="1425259"/>
                      </a:lnTo>
                      <a:lnTo>
                        <a:pt x="1199382" y="1425259"/>
                      </a:lnTo>
                      <a:lnTo>
                        <a:pt x="1195986" y="1430376"/>
                      </a:lnTo>
                      <a:lnTo>
                        <a:pt x="1195137" y="1432921"/>
                      </a:lnTo>
                      <a:lnTo>
                        <a:pt x="1194261" y="1434644"/>
                      </a:lnTo>
                      <a:lnTo>
                        <a:pt x="1193412" y="1442306"/>
                      </a:lnTo>
                      <a:lnTo>
                        <a:pt x="1193412" y="1444003"/>
                      </a:lnTo>
                      <a:lnTo>
                        <a:pt x="1191714" y="1446575"/>
                      </a:lnTo>
                      <a:lnTo>
                        <a:pt x="1186594" y="1450843"/>
                      </a:lnTo>
                      <a:lnTo>
                        <a:pt x="1185745" y="1453388"/>
                      </a:lnTo>
                      <a:lnTo>
                        <a:pt x="1184047" y="1455085"/>
                      </a:lnTo>
                      <a:lnTo>
                        <a:pt x="1183171" y="1458505"/>
                      </a:lnTo>
                      <a:lnTo>
                        <a:pt x="1181473" y="1461050"/>
                      </a:lnTo>
                      <a:lnTo>
                        <a:pt x="1175504" y="1469587"/>
                      </a:lnTo>
                      <a:lnTo>
                        <a:pt x="1172082" y="1474703"/>
                      </a:lnTo>
                      <a:lnTo>
                        <a:pt x="1169535" y="1478097"/>
                      </a:lnTo>
                      <a:lnTo>
                        <a:pt x="1168686" y="1479820"/>
                      </a:lnTo>
                      <a:lnTo>
                        <a:pt x="1166112" y="1480668"/>
                      </a:lnTo>
                      <a:lnTo>
                        <a:pt x="1162716" y="1480668"/>
                      </a:lnTo>
                      <a:lnTo>
                        <a:pt x="1157596" y="1482365"/>
                      </a:lnTo>
                      <a:lnTo>
                        <a:pt x="1151626" y="1487482"/>
                      </a:lnTo>
                      <a:lnTo>
                        <a:pt x="1149902" y="1488330"/>
                      </a:lnTo>
                      <a:lnTo>
                        <a:pt x="1148204" y="1490902"/>
                      </a:lnTo>
                      <a:lnTo>
                        <a:pt x="1146506" y="1492599"/>
                      </a:lnTo>
                      <a:lnTo>
                        <a:pt x="1144808" y="1496019"/>
                      </a:lnTo>
                      <a:lnTo>
                        <a:pt x="1143932" y="1498564"/>
                      </a:lnTo>
                      <a:lnTo>
                        <a:pt x="1137114" y="1504529"/>
                      </a:lnTo>
                      <a:lnTo>
                        <a:pt x="1136265" y="1507100"/>
                      </a:lnTo>
                      <a:lnTo>
                        <a:pt x="1136265" y="1508797"/>
                      </a:lnTo>
                      <a:lnTo>
                        <a:pt x="1135416" y="1511369"/>
                      </a:lnTo>
                      <a:lnTo>
                        <a:pt x="1133718" y="1514762"/>
                      </a:lnTo>
                      <a:lnTo>
                        <a:pt x="1130295" y="1519879"/>
                      </a:lnTo>
                      <a:lnTo>
                        <a:pt x="1129446" y="1520727"/>
                      </a:lnTo>
                      <a:lnTo>
                        <a:pt x="1129446" y="1522424"/>
                      </a:lnTo>
                      <a:lnTo>
                        <a:pt x="1129446" y="1523299"/>
                      </a:lnTo>
                      <a:lnTo>
                        <a:pt x="1125175" y="1526692"/>
                      </a:lnTo>
                      <a:lnTo>
                        <a:pt x="1121752" y="1530961"/>
                      </a:lnTo>
                      <a:lnTo>
                        <a:pt x="1118357" y="1530961"/>
                      </a:lnTo>
                      <a:lnTo>
                        <a:pt x="1117508" y="1536078"/>
                      </a:lnTo>
                      <a:lnTo>
                        <a:pt x="1114934" y="1536926"/>
                      </a:lnTo>
                      <a:lnTo>
                        <a:pt x="1113236" y="1538623"/>
                      </a:lnTo>
                      <a:lnTo>
                        <a:pt x="1111538" y="1540346"/>
                      </a:lnTo>
                      <a:lnTo>
                        <a:pt x="1111538" y="1541194"/>
                      </a:lnTo>
                      <a:lnTo>
                        <a:pt x="1110663" y="1544588"/>
                      </a:lnTo>
                      <a:lnTo>
                        <a:pt x="1110663" y="1545463"/>
                      </a:lnTo>
                      <a:lnTo>
                        <a:pt x="1110663" y="1548856"/>
                      </a:lnTo>
                      <a:lnTo>
                        <a:pt x="1110663" y="1549704"/>
                      </a:lnTo>
                      <a:lnTo>
                        <a:pt x="1109814" y="1553124"/>
                      </a:lnTo>
                      <a:lnTo>
                        <a:pt x="1106418" y="1556544"/>
                      </a:lnTo>
                      <a:lnTo>
                        <a:pt x="1104693" y="1562510"/>
                      </a:lnTo>
                      <a:lnTo>
                        <a:pt x="1104693" y="1564206"/>
                      </a:lnTo>
                      <a:lnTo>
                        <a:pt x="1104693" y="1565903"/>
                      </a:lnTo>
                      <a:lnTo>
                        <a:pt x="1103844" y="1565903"/>
                      </a:lnTo>
                      <a:lnTo>
                        <a:pt x="1103844" y="1566751"/>
                      </a:lnTo>
                      <a:lnTo>
                        <a:pt x="1105542" y="1569323"/>
                      </a:lnTo>
                      <a:lnTo>
                        <a:pt x="1106418" y="1571868"/>
                      </a:lnTo>
                      <a:lnTo>
                        <a:pt x="1104693" y="1573591"/>
                      </a:lnTo>
                      <a:lnTo>
                        <a:pt x="1103844" y="1575288"/>
                      </a:lnTo>
                      <a:lnTo>
                        <a:pt x="1103844" y="1577833"/>
                      </a:lnTo>
                      <a:lnTo>
                        <a:pt x="1102995" y="1579556"/>
                      </a:lnTo>
                      <a:lnTo>
                        <a:pt x="1102146" y="1581253"/>
                      </a:lnTo>
                      <a:lnTo>
                        <a:pt x="1100448" y="1582102"/>
                      </a:lnTo>
                      <a:lnTo>
                        <a:pt x="1100448" y="1585522"/>
                      </a:lnTo>
                      <a:lnTo>
                        <a:pt x="1098724" y="1588067"/>
                      </a:lnTo>
                      <a:lnTo>
                        <a:pt x="1098724" y="1590638"/>
                      </a:lnTo>
                      <a:lnTo>
                        <a:pt x="1097875" y="1591487"/>
                      </a:lnTo>
                      <a:lnTo>
                        <a:pt x="1097875" y="1593183"/>
                      </a:lnTo>
                      <a:lnTo>
                        <a:pt x="1092754" y="1599148"/>
                      </a:lnTo>
                      <a:lnTo>
                        <a:pt x="1091905" y="1603417"/>
                      </a:lnTo>
                      <a:lnTo>
                        <a:pt x="1091056" y="1605988"/>
                      </a:lnTo>
                      <a:lnTo>
                        <a:pt x="1090207" y="1608534"/>
                      </a:lnTo>
                      <a:lnTo>
                        <a:pt x="1089358" y="1609382"/>
                      </a:lnTo>
                      <a:lnTo>
                        <a:pt x="1011729" y="1604265"/>
                      </a:lnTo>
                      <a:lnTo>
                        <a:pt x="984429" y="1602568"/>
                      </a:lnTo>
                      <a:lnTo>
                        <a:pt x="953706" y="1600872"/>
                      </a:lnTo>
                      <a:lnTo>
                        <a:pt x="934099" y="1599148"/>
                      </a:lnTo>
                      <a:lnTo>
                        <a:pt x="834290" y="1592335"/>
                      </a:lnTo>
                      <a:lnTo>
                        <a:pt x="788206" y="1588915"/>
                      </a:lnTo>
                      <a:lnTo>
                        <a:pt x="781388" y="1588915"/>
                      </a:lnTo>
                      <a:lnTo>
                        <a:pt x="724240" y="1584673"/>
                      </a:lnTo>
                      <a:lnTo>
                        <a:pt x="667093" y="1580405"/>
                      </a:lnTo>
                      <a:lnTo>
                        <a:pt x="601402" y="1575288"/>
                      </a:lnTo>
                      <a:lnTo>
                        <a:pt x="538285" y="1570171"/>
                      </a:lnTo>
                      <a:lnTo>
                        <a:pt x="522924" y="1569323"/>
                      </a:lnTo>
                      <a:lnTo>
                        <a:pt x="489654" y="1565903"/>
                      </a:lnTo>
                      <a:lnTo>
                        <a:pt x="389845" y="1558241"/>
                      </a:lnTo>
                      <a:lnTo>
                        <a:pt x="343787" y="1553973"/>
                      </a:lnTo>
                      <a:lnTo>
                        <a:pt x="329275" y="1553124"/>
                      </a:lnTo>
                      <a:lnTo>
                        <a:pt x="279795" y="1548856"/>
                      </a:lnTo>
                      <a:lnTo>
                        <a:pt x="276372" y="1549704"/>
                      </a:lnTo>
                      <a:lnTo>
                        <a:pt x="274674" y="1549704"/>
                      </a:lnTo>
                      <a:lnTo>
                        <a:pt x="273825" y="1549704"/>
                      </a:lnTo>
                      <a:lnTo>
                        <a:pt x="273825" y="1550579"/>
                      </a:lnTo>
                      <a:lnTo>
                        <a:pt x="271278" y="1552276"/>
                      </a:lnTo>
                      <a:lnTo>
                        <a:pt x="268705" y="1553124"/>
                      </a:lnTo>
                      <a:lnTo>
                        <a:pt x="267856" y="1553124"/>
                      </a:lnTo>
                      <a:lnTo>
                        <a:pt x="267007" y="1551428"/>
                      </a:lnTo>
                      <a:lnTo>
                        <a:pt x="267007" y="1549704"/>
                      </a:lnTo>
                      <a:lnTo>
                        <a:pt x="266158" y="1548008"/>
                      </a:lnTo>
                      <a:lnTo>
                        <a:pt x="266158" y="1543739"/>
                      </a:lnTo>
                      <a:lnTo>
                        <a:pt x="266158" y="1542043"/>
                      </a:lnTo>
                      <a:lnTo>
                        <a:pt x="265309" y="1542043"/>
                      </a:lnTo>
                      <a:lnTo>
                        <a:pt x="262735" y="1535229"/>
                      </a:lnTo>
                      <a:lnTo>
                        <a:pt x="261037" y="1532658"/>
                      </a:lnTo>
                      <a:lnTo>
                        <a:pt x="257615" y="1531809"/>
                      </a:lnTo>
                      <a:lnTo>
                        <a:pt x="255917" y="1530961"/>
                      </a:lnTo>
                      <a:lnTo>
                        <a:pt x="254219" y="1531809"/>
                      </a:lnTo>
                      <a:lnTo>
                        <a:pt x="253343" y="1531809"/>
                      </a:lnTo>
                      <a:lnTo>
                        <a:pt x="245676" y="1530961"/>
                      </a:lnTo>
                      <a:lnTo>
                        <a:pt x="243978" y="1530112"/>
                      </a:lnTo>
                      <a:lnTo>
                        <a:pt x="238858" y="1530961"/>
                      </a:lnTo>
                      <a:lnTo>
                        <a:pt x="237133" y="1530112"/>
                      </a:lnTo>
                      <a:lnTo>
                        <a:pt x="235435" y="1529264"/>
                      </a:lnTo>
                      <a:lnTo>
                        <a:pt x="233737" y="1528416"/>
                      </a:lnTo>
                      <a:lnTo>
                        <a:pt x="232888" y="1526692"/>
                      </a:lnTo>
                      <a:lnTo>
                        <a:pt x="231164" y="1524996"/>
                      </a:lnTo>
                      <a:lnTo>
                        <a:pt x="230315" y="1524147"/>
                      </a:lnTo>
                      <a:lnTo>
                        <a:pt x="230315" y="1523299"/>
                      </a:lnTo>
                      <a:lnTo>
                        <a:pt x="231164" y="1521576"/>
                      </a:lnTo>
                      <a:lnTo>
                        <a:pt x="230315" y="1519031"/>
                      </a:lnTo>
                      <a:lnTo>
                        <a:pt x="232888" y="1515611"/>
                      </a:lnTo>
                      <a:lnTo>
                        <a:pt x="232888" y="1513914"/>
                      </a:lnTo>
                      <a:lnTo>
                        <a:pt x="232039" y="1512217"/>
                      </a:lnTo>
                      <a:lnTo>
                        <a:pt x="230315" y="1511369"/>
                      </a:lnTo>
                      <a:lnTo>
                        <a:pt x="230315" y="1508797"/>
                      </a:lnTo>
                      <a:lnTo>
                        <a:pt x="228617" y="1507949"/>
                      </a:lnTo>
                      <a:lnTo>
                        <a:pt x="226919" y="1505377"/>
                      </a:lnTo>
                      <a:lnTo>
                        <a:pt x="226043" y="1502832"/>
                      </a:lnTo>
                      <a:lnTo>
                        <a:pt x="220949" y="1500260"/>
                      </a:lnTo>
                      <a:lnTo>
                        <a:pt x="214104" y="1491750"/>
                      </a:lnTo>
                      <a:lnTo>
                        <a:pt x="213255" y="1490902"/>
                      </a:lnTo>
                      <a:lnTo>
                        <a:pt x="211557" y="1490054"/>
                      </a:lnTo>
                      <a:lnTo>
                        <a:pt x="208984" y="1489205"/>
                      </a:lnTo>
                      <a:lnTo>
                        <a:pt x="207286" y="1488330"/>
                      </a:lnTo>
                      <a:lnTo>
                        <a:pt x="206437" y="1489205"/>
                      </a:lnTo>
                      <a:lnTo>
                        <a:pt x="202165" y="1490054"/>
                      </a:lnTo>
                      <a:lnTo>
                        <a:pt x="200467" y="1490054"/>
                      </a:lnTo>
                      <a:lnTo>
                        <a:pt x="199618" y="1489205"/>
                      </a:lnTo>
                      <a:lnTo>
                        <a:pt x="198769" y="1486634"/>
                      </a:lnTo>
                      <a:lnTo>
                        <a:pt x="194498" y="1485785"/>
                      </a:lnTo>
                      <a:lnTo>
                        <a:pt x="190226" y="1485785"/>
                      </a:lnTo>
                      <a:lnTo>
                        <a:pt x="187679" y="1483214"/>
                      </a:lnTo>
                      <a:lnTo>
                        <a:pt x="185955" y="1482365"/>
                      </a:lnTo>
                      <a:lnTo>
                        <a:pt x="185106" y="1481517"/>
                      </a:lnTo>
                      <a:lnTo>
                        <a:pt x="185955" y="1478097"/>
                      </a:lnTo>
                      <a:lnTo>
                        <a:pt x="185955" y="1474703"/>
                      </a:lnTo>
                      <a:lnTo>
                        <a:pt x="184257" y="1473007"/>
                      </a:lnTo>
                      <a:lnTo>
                        <a:pt x="181710" y="1473007"/>
                      </a:lnTo>
                      <a:lnTo>
                        <a:pt x="179986" y="1473007"/>
                      </a:lnTo>
                      <a:lnTo>
                        <a:pt x="177439" y="1471283"/>
                      </a:lnTo>
                      <a:lnTo>
                        <a:pt x="171469" y="1467890"/>
                      </a:lnTo>
                      <a:lnTo>
                        <a:pt x="167198" y="1469587"/>
                      </a:lnTo>
                      <a:lnTo>
                        <a:pt x="163775" y="1469587"/>
                      </a:lnTo>
                      <a:lnTo>
                        <a:pt x="162926" y="1467042"/>
                      </a:lnTo>
                      <a:lnTo>
                        <a:pt x="163775" y="1462773"/>
                      </a:lnTo>
                      <a:lnTo>
                        <a:pt x="162077" y="1457656"/>
                      </a:lnTo>
                      <a:lnTo>
                        <a:pt x="160379" y="1455085"/>
                      </a:lnTo>
                      <a:lnTo>
                        <a:pt x="159530" y="1454236"/>
                      </a:lnTo>
                      <a:lnTo>
                        <a:pt x="160379" y="1448271"/>
                      </a:lnTo>
                      <a:lnTo>
                        <a:pt x="158655" y="1447423"/>
                      </a:lnTo>
                      <a:lnTo>
                        <a:pt x="156957" y="1446575"/>
                      </a:lnTo>
                      <a:lnTo>
                        <a:pt x="156957" y="1445726"/>
                      </a:lnTo>
                      <a:lnTo>
                        <a:pt x="156108" y="1443155"/>
                      </a:lnTo>
                      <a:lnTo>
                        <a:pt x="157806" y="1441458"/>
                      </a:lnTo>
                      <a:lnTo>
                        <a:pt x="158655" y="1438886"/>
                      </a:lnTo>
                      <a:lnTo>
                        <a:pt x="157806" y="1438038"/>
                      </a:lnTo>
                      <a:lnTo>
                        <a:pt x="155259" y="1436341"/>
                      </a:lnTo>
                      <a:lnTo>
                        <a:pt x="155259" y="1435493"/>
                      </a:lnTo>
                      <a:lnTo>
                        <a:pt x="156108" y="1433796"/>
                      </a:lnTo>
                      <a:lnTo>
                        <a:pt x="156108" y="1432073"/>
                      </a:lnTo>
                      <a:lnTo>
                        <a:pt x="152685" y="1427804"/>
                      </a:lnTo>
                      <a:lnTo>
                        <a:pt x="151836" y="1425259"/>
                      </a:lnTo>
                      <a:lnTo>
                        <a:pt x="151836" y="1424411"/>
                      </a:lnTo>
                      <a:lnTo>
                        <a:pt x="154410" y="1420143"/>
                      </a:lnTo>
                      <a:lnTo>
                        <a:pt x="154410" y="1419294"/>
                      </a:lnTo>
                      <a:lnTo>
                        <a:pt x="154410" y="1418446"/>
                      </a:lnTo>
                      <a:lnTo>
                        <a:pt x="152685" y="1415026"/>
                      </a:lnTo>
                      <a:lnTo>
                        <a:pt x="152685" y="1413329"/>
                      </a:lnTo>
                      <a:lnTo>
                        <a:pt x="152685" y="1412481"/>
                      </a:lnTo>
                      <a:lnTo>
                        <a:pt x="154410" y="1409909"/>
                      </a:lnTo>
                      <a:lnTo>
                        <a:pt x="155259" y="1405641"/>
                      </a:lnTo>
                      <a:lnTo>
                        <a:pt x="156957" y="1401399"/>
                      </a:lnTo>
                      <a:lnTo>
                        <a:pt x="156957" y="1400551"/>
                      </a:lnTo>
                      <a:lnTo>
                        <a:pt x="156957" y="1398827"/>
                      </a:lnTo>
                      <a:lnTo>
                        <a:pt x="154410" y="1394586"/>
                      </a:lnTo>
                      <a:lnTo>
                        <a:pt x="152685" y="1393711"/>
                      </a:lnTo>
                      <a:lnTo>
                        <a:pt x="149289" y="1392862"/>
                      </a:lnTo>
                      <a:lnTo>
                        <a:pt x="148414" y="1392014"/>
                      </a:lnTo>
                      <a:lnTo>
                        <a:pt x="147565" y="1390317"/>
                      </a:lnTo>
                      <a:lnTo>
                        <a:pt x="146716" y="1383477"/>
                      </a:lnTo>
                      <a:lnTo>
                        <a:pt x="140746" y="1378387"/>
                      </a:lnTo>
                      <a:lnTo>
                        <a:pt x="137350" y="1371547"/>
                      </a:lnTo>
                      <a:lnTo>
                        <a:pt x="133928" y="1368154"/>
                      </a:lnTo>
                      <a:lnTo>
                        <a:pt x="133928" y="1365582"/>
                      </a:lnTo>
                      <a:lnTo>
                        <a:pt x="133079" y="1356223"/>
                      </a:lnTo>
                      <a:lnTo>
                        <a:pt x="132230" y="1353652"/>
                      </a:lnTo>
                      <a:lnTo>
                        <a:pt x="127958" y="1345990"/>
                      </a:lnTo>
                      <a:lnTo>
                        <a:pt x="127109" y="1340873"/>
                      </a:lnTo>
                      <a:lnTo>
                        <a:pt x="125385" y="1329791"/>
                      </a:lnTo>
                      <a:lnTo>
                        <a:pt x="124536" y="1328095"/>
                      </a:lnTo>
                      <a:lnTo>
                        <a:pt x="122838" y="1327220"/>
                      </a:lnTo>
                      <a:lnTo>
                        <a:pt x="121140" y="1327220"/>
                      </a:lnTo>
                      <a:lnTo>
                        <a:pt x="120265" y="1326371"/>
                      </a:lnTo>
                      <a:lnTo>
                        <a:pt x="119416" y="1320406"/>
                      </a:lnTo>
                      <a:lnTo>
                        <a:pt x="119416" y="1319558"/>
                      </a:lnTo>
                      <a:lnTo>
                        <a:pt x="116020" y="1311021"/>
                      </a:lnTo>
                      <a:lnTo>
                        <a:pt x="112597" y="1305056"/>
                      </a:lnTo>
                      <a:lnTo>
                        <a:pt x="108326" y="1300814"/>
                      </a:lnTo>
                      <a:lnTo>
                        <a:pt x="104930" y="1293974"/>
                      </a:lnTo>
                      <a:lnTo>
                        <a:pt x="104054" y="1292278"/>
                      </a:lnTo>
                      <a:lnTo>
                        <a:pt x="97236" y="1288009"/>
                      </a:lnTo>
                      <a:lnTo>
                        <a:pt x="95538" y="1287161"/>
                      </a:lnTo>
                      <a:lnTo>
                        <a:pt x="95538" y="1288009"/>
                      </a:lnTo>
                      <a:lnTo>
                        <a:pt x="93840" y="1286313"/>
                      </a:lnTo>
                      <a:lnTo>
                        <a:pt x="91266" y="1282893"/>
                      </a:lnTo>
                      <a:lnTo>
                        <a:pt x="91266" y="1281196"/>
                      </a:lnTo>
                      <a:lnTo>
                        <a:pt x="90417" y="1276927"/>
                      </a:lnTo>
                      <a:lnTo>
                        <a:pt x="91266" y="1271811"/>
                      </a:lnTo>
                      <a:lnTo>
                        <a:pt x="89568" y="1264997"/>
                      </a:lnTo>
                      <a:lnTo>
                        <a:pt x="87021" y="1262452"/>
                      </a:lnTo>
                      <a:lnTo>
                        <a:pt x="86146" y="1259032"/>
                      </a:lnTo>
                      <a:lnTo>
                        <a:pt x="84448" y="1258184"/>
                      </a:lnTo>
                      <a:lnTo>
                        <a:pt x="83599" y="1256487"/>
                      </a:lnTo>
                      <a:lnTo>
                        <a:pt x="81901" y="1253067"/>
                      </a:lnTo>
                      <a:lnTo>
                        <a:pt x="81025" y="1253067"/>
                      </a:lnTo>
                      <a:lnTo>
                        <a:pt x="78478" y="1252219"/>
                      </a:lnTo>
                      <a:lnTo>
                        <a:pt x="75905" y="1249647"/>
                      </a:lnTo>
                      <a:lnTo>
                        <a:pt x="71660" y="1241985"/>
                      </a:lnTo>
                      <a:lnTo>
                        <a:pt x="69935" y="1240289"/>
                      </a:lnTo>
                      <a:lnTo>
                        <a:pt x="68237" y="1238565"/>
                      </a:lnTo>
                      <a:lnTo>
                        <a:pt x="64841" y="1237717"/>
                      </a:lnTo>
                      <a:lnTo>
                        <a:pt x="63966" y="1237717"/>
                      </a:lnTo>
                      <a:lnTo>
                        <a:pt x="63117" y="1235172"/>
                      </a:lnTo>
                      <a:lnTo>
                        <a:pt x="61419" y="1234323"/>
                      </a:lnTo>
                      <a:lnTo>
                        <a:pt x="57997" y="1230055"/>
                      </a:lnTo>
                      <a:lnTo>
                        <a:pt x="54601" y="1220670"/>
                      </a:lnTo>
                      <a:lnTo>
                        <a:pt x="53725" y="1216402"/>
                      </a:lnTo>
                      <a:lnTo>
                        <a:pt x="52027" y="1213857"/>
                      </a:lnTo>
                      <a:lnTo>
                        <a:pt x="52027" y="1202775"/>
                      </a:lnTo>
                      <a:lnTo>
                        <a:pt x="53725" y="1199355"/>
                      </a:lnTo>
                      <a:lnTo>
                        <a:pt x="56299" y="1196810"/>
                      </a:lnTo>
                      <a:lnTo>
                        <a:pt x="58846" y="1192541"/>
                      </a:lnTo>
                      <a:lnTo>
                        <a:pt x="65690" y="1186576"/>
                      </a:lnTo>
                      <a:lnTo>
                        <a:pt x="68237" y="1185728"/>
                      </a:lnTo>
                      <a:lnTo>
                        <a:pt x="69935" y="1183156"/>
                      </a:lnTo>
                      <a:lnTo>
                        <a:pt x="70811" y="1181459"/>
                      </a:lnTo>
                      <a:lnTo>
                        <a:pt x="71660" y="1177191"/>
                      </a:lnTo>
                      <a:lnTo>
                        <a:pt x="72509" y="1176343"/>
                      </a:lnTo>
                      <a:lnTo>
                        <a:pt x="75905" y="1176343"/>
                      </a:lnTo>
                      <a:lnTo>
                        <a:pt x="76780" y="1176343"/>
                      </a:lnTo>
                      <a:lnTo>
                        <a:pt x="76780" y="1175494"/>
                      </a:lnTo>
                      <a:lnTo>
                        <a:pt x="78478" y="1174646"/>
                      </a:lnTo>
                      <a:lnTo>
                        <a:pt x="79327" y="1172949"/>
                      </a:lnTo>
                      <a:lnTo>
                        <a:pt x="129656" y="1061283"/>
                      </a:lnTo>
                      <a:lnTo>
                        <a:pt x="149289" y="1016955"/>
                      </a:lnTo>
                      <a:lnTo>
                        <a:pt x="160379" y="993069"/>
                      </a:lnTo>
                      <a:lnTo>
                        <a:pt x="168896" y="972628"/>
                      </a:lnTo>
                      <a:lnTo>
                        <a:pt x="206437" y="890787"/>
                      </a:lnTo>
                      <a:lnTo>
                        <a:pt x="235435" y="827716"/>
                      </a:lnTo>
                      <a:lnTo>
                        <a:pt x="243978" y="808946"/>
                      </a:lnTo>
                      <a:lnTo>
                        <a:pt x="249098" y="797016"/>
                      </a:lnTo>
                      <a:lnTo>
                        <a:pt x="252494" y="788479"/>
                      </a:lnTo>
                      <a:lnTo>
                        <a:pt x="261886" y="767190"/>
                      </a:lnTo>
                      <a:lnTo>
                        <a:pt x="267007" y="755260"/>
                      </a:lnTo>
                      <a:lnTo>
                        <a:pt x="267856" y="754385"/>
                      </a:lnTo>
                      <a:lnTo>
                        <a:pt x="282368" y="722015"/>
                      </a:lnTo>
                      <a:lnTo>
                        <a:pt x="291734" y="701548"/>
                      </a:lnTo>
                      <a:lnTo>
                        <a:pt x="296005" y="690466"/>
                      </a:lnTo>
                      <a:lnTo>
                        <a:pt x="302824" y="676813"/>
                      </a:lnTo>
                      <a:lnTo>
                        <a:pt x="309669" y="661489"/>
                      </a:lnTo>
                      <a:lnTo>
                        <a:pt x="313064" y="653801"/>
                      </a:lnTo>
                      <a:lnTo>
                        <a:pt x="312215" y="652952"/>
                      </a:lnTo>
                      <a:lnTo>
                        <a:pt x="310518" y="652952"/>
                      </a:lnTo>
                      <a:lnTo>
                        <a:pt x="308793" y="652104"/>
                      </a:lnTo>
                      <a:lnTo>
                        <a:pt x="306246" y="651256"/>
                      </a:lnTo>
                      <a:lnTo>
                        <a:pt x="305397" y="650407"/>
                      </a:lnTo>
                      <a:lnTo>
                        <a:pt x="305397" y="649559"/>
                      </a:lnTo>
                      <a:lnTo>
                        <a:pt x="310518" y="642719"/>
                      </a:lnTo>
                      <a:lnTo>
                        <a:pt x="311366" y="641022"/>
                      </a:lnTo>
                      <a:lnTo>
                        <a:pt x="311366" y="638477"/>
                      </a:lnTo>
                      <a:lnTo>
                        <a:pt x="312215" y="636754"/>
                      </a:lnTo>
                      <a:lnTo>
                        <a:pt x="314762" y="630789"/>
                      </a:lnTo>
                      <a:lnTo>
                        <a:pt x="315638" y="629940"/>
                      </a:lnTo>
                      <a:lnTo>
                        <a:pt x="318185" y="628244"/>
                      </a:lnTo>
                      <a:lnTo>
                        <a:pt x="322456" y="627395"/>
                      </a:lnTo>
                      <a:lnTo>
                        <a:pt x="330973" y="623127"/>
                      </a:lnTo>
                      <a:lnTo>
                        <a:pt x="336093" y="619707"/>
                      </a:lnTo>
                      <a:lnTo>
                        <a:pt x="339516" y="617162"/>
                      </a:lnTo>
                      <a:lnTo>
                        <a:pt x="342912" y="613742"/>
                      </a:lnTo>
                      <a:lnTo>
                        <a:pt x="346334" y="607777"/>
                      </a:lnTo>
                      <a:lnTo>
                        <a:pt x="350606" y="600963"/>
                      </a:lnTo>
                      <a:lnTo>
                        <a:pt x="351455" y="599240"/>
                      </a:lnTo>
                      <a:lnTo>
                        <a:pt x="351455" y="598392"/>
                      </a:lnTo>
                      <a:lnTo>
                        <a:pt x="345485" y="600115"/>
                      </a:lnTo>
                      <a:lnTo>
                        <a:pt x="343787" y="600115"/>
                      </a:lnTo>
                      <a:lnTo>
                        <a:pt x="342063" y="600115"/>
                      </a:lnTo>
                      <a:lnTo>
                        <a:pt x="340365" y="600115"/>
                      </a:lnTo>
                      <a:lnTo>
                        <a:pt x="339516" y="600963"/>
                      </a:lnTo>
                      <a:lnTo>
                        <a:pt x="338667" y="601812"/>
                      </a:lnTo>
                      <a:lnTo>
                        <a:pt x="337818" y="602660"/>
                      </a:lnTo>
                      <a:lnTo>
                        <a:pt x="335244" y="601812"/>
                      </a:lnTo>
                      <a:lnTo>
                        <a:pt x="331848" y="606080"/>
                      </a:lnTo>
                      <a:lnTo>
                        <a:pt x="328426" y="606928"/>
                      </a:lnTo>
                      <a:lnTo>
                        <a:pt x="326728" y="607777"/>
                      </a:lnTo>
                      <a:lnTo>
                        <a:pt x="325852" y="608625"/>
                      </a:lnTo>
                      <a:lnTo>
                        <a:pt x="325852" y="610322"/>
                      </a:lnTo>
                      <a:lnTo>
                        <a:pt x="325003" y="610322"/>
                      </a:lnTo>
                      <a:lnTo>
                        <a:pt x="324154" y="612893"/>
                      </a:lnTo>
                      <a:lnTo>
                        <a:pt x="322456" y="613742"/>
                      </a:lnTo>
                      <a:lnTo>
                        <a:pt x="319883" y="613742"/>
                      </a:lnTo>
                      <a:lnTo>
                        <a:pt x="317336" y="612893"/>
                      </a:lnTo>
                      <a:lnTo>
                        <a:pt x="315638" y="613742"/>
                      </a:lnTo>
                      <a:lnTo>
                        <a:pt x="314762" y="615438"/>
                      </a:lnTo>
                      <a:lnTo>
                        <a:pt x="312215" y="617162"/>
                      </a:lnTo>
                      <a:lnTo>
                        <a:pt x="310518" y="617162"/>
                      </a:lnTo>
                      <a:lnTo>
                        <a:pt x="308793" y="615438"/>
                      </a:lnTo>
                      <a:lnTo>
                        <a:pt x="307944" y="614590"/>
                      </a:lnTo>
                      <a:lnTo>
                        <a:pt x="306246" y="615438"/>
                      </a:lnTo>
                      <a:lnTo>
                        <a:pt x="304548" y="616313"/>
                      </a:lnTo>
                      <a:lnTo>
                        <a:pt x="303673" y="617162"/>
                      </a:lnTo>
                      <a:lnTo>
                        <a:pt x="300277" y="612893"/>
                      </a:lnTo>
                      <a:lnTo>
                        <a:pt x="298552" y="612893"/>
                      </a:lnTo>
                      <a:lnTo>
                        <a:pt x="297703" y="612893"/>
                      </a:lnTo>
                      <a:lnTo>
                        <a:pt x="296005" y="614590"/>
                      </a:lnTo>
                      <a:lnTo>
                        <a:pt x="293458" y="615438"/>
                      </a:lnTo>
                      <a:lnTo>
                        <a:pt x="292583" y="617162"/>
                      </a:lnTo>
                      <a:lnTo>
                        <a:pt x="290885" y="618010"/>
                      </a:lnTo>
                      <a:lnTo>
                        <a:pt x="290036" y="617162"/>
                      </a:lnTo>
                      <a:lnTo>
                        <a:pt x="288338" y="617162"/>
                      </a:lnTo>
                      <a:lnTo>
                        <a:pt x="288338" y="618010"/>
                      </a:lnTo>
                      <a:lnTo>
                        <a:pt x="287489" y="621404"/>
                      </a:lnTo>
                      <a:lnTo>
                        <a:pt x="286613" y="622278"/>
                      </a:lnTo>
                      <a:lnTo>
                        <a:pt x="285764" y="621404"/>
                      </a:lnTo>
                      <a:lnTo>
                        <a:pt x="284066" y="621404"/>
                      </a:lnTo>
                      <a:lnTo>
                        <a:pt x="281493" y="622278"/>
                      </a:lnTo>
                      <a:lnTo>
                        <a:pt x="278097" y="622278"/>
                      </a:lnTo>
                      <a:lnTo>
                        <a:pt x="275523" y="620555"/>
                      </a:lnTo>
                      <a:lnTo>
                        <a:pt x="274674" y="618858"/>
                      </a:lnTo>
                      <a:lnTo>
                        <a:pt x="272127" y="618010"/>
                      </a:lnTo>
                      <a:lnTo>
                        <a:pt x="269554" y="617162"/>
                      </a:lnTo>
                      <a:lnTo>
                        <a:pt x="267856" y="617162"/>
                      </a:lnTo>
                      <a:lnTo>
                        <a:pt x="267007" y="616313"/>
                      </a:lnTo>
                      <a:lnTo>
                        <a:pt x="267007" y="612893"/>
                      </a:lnTo>
                      <a:lnTo>
                        <a:pt x="269554" y="609473"/>
                      </a:lnTo>
                      <a:lnTo>
                        <a:pt x="272127" y="606928"/>
                      </a:lnTo>
                      <a:lnTo>
                        <a:pt x="272976" y="604357"/>
                      </a:lnTo>
                      <a:lnTo>
                        <a:pt x="272976" y="603508"/>
                      </a:lnTo>
                      <a:lnTo>
                        <a:pt x="272976" y="600963"/>
                      </a:lnTo>
                      <a:lnTo>
                        <a:pt x="272127" y="598392"/>
                      </a:lnTo>
                      <a:lnTo>
                        <a:pt x="271278" y="597543"/>
                      </a:lnTo>
                      <a:lnTo>
                        <a:pt x="269554" y="595846"/>
                      </a:lnTo>
                      <a:lnTo>
                        <a:pt x="267856" y="595846"/>
                      </a:lnTo>
                      <a:lnTo>
                        <a:pt x="264433" y="597543"/>
                      </a:lnTo>
                      <a:lnTo>
                        <a:pt x="259313" y="597543"/>
                      </a:lnTo>
                      <a:lnTo>
                        <a:pt x="257615" y="597543"/>
                      </a:lnTo>
                      <a:lnTo>
                        <a:pt x="255917" y="596695"/>
                      </a:lnTo>
                      <a:lnTo>
                        <a:pt x="253343" y="593275"/>
                      </a:lnTo>
                      <a:lnTo>
                        <a:pt x="250796" y="591578"/>
                      </a:lnTo>
                      <a:lnTo>
                        <a:pt x="249947" y="590730"/>
                      </a:lnTo>
                      <a:lnTo>
                        <a:pt x="249098" y="590730"/>
                      </a:lnTo>
                      <a:lnTo>
                        <a:pt x="243978" y="589881"/>
                      </a:lnTo>
                      <a:lnTo>
                        <a:pt x="243129" y="589033"/>
                      </a:lnTo>
                      <a:lnTo>
                        <a:pt x="242254" y="586461"/>
                      </a:lnTo>
                      <a:lnTo>
                        <a:pt x="240556" y="584765"/>
                      </a:lnTo>
                      <a:lnTo>
                        <a:pt x="239707" y="583068"/>
                      </a:lnTo>
                      <a:lnTo>
                        <a:pt x="234586" y="583916"/>
                      </a:lnTo>
                      <a:lnTo>
                        <a:pt x="233737" y="583068"/>
                      </a:lnTo>
                      <a:lnTo>
                        <a:pt x="231164" y="577103"/>
                      </a:lnTo>
                      <a:lnTo>
                        <a:pt x="229466" y="575380"/>
                      </a:lnTo>
                      <a:lnTo>
                        <a:pt x="228617" y="572834"/>
                      </a:lnTo>
                      <a:lnTo>
                        <a:pt x="230315" y="571111"/>
                      </a:lnTo>
                      <a:lnTo>
                        <a:pt x="230315" y="570263"/>
                      </a:lnTo>
                      <a:lnTo>
                        <a:pt x="229466" y="569414"/>
                      </a:lnTo>
                      <a:lnTo>
                        <a:pt x="227768" y="568566"/>
                      </a:lnTo>
                      <a:lnTo>
                        <a:pt x="227768" y="567718"/>
                      </a:lnTo>
                      <a:lnTo>
                        <a:pt x="227768" y="566869"/>
                      </a:lnTo>
                      <a:lnTo>
                        <a:pt x="226043" y="565146"/>
                      </a:lnTo>
                      <a:lnTo>
                        <a:pt x="223496" y="567718"/>
                      </a:lnTo>
                      <a:lnTo>
                        <a:pt x="221798" y="564298"/>
                      </a:lnTo>
                      <a:lnTo>
                        <a:pt x="219225" y="564298"/>
                      </a:lnTo>
                      <a:lnTo>
                        <a:pt x="217527" y="564298"/>
                      </a:lnTo>
                      <a:lnTo>
                        <a:pt x="217527" y="563449"/>
                      </a:lnTo>
                      <a:lnTo>
                        <a:pt x="216678" y="562601"/>
                      </a:lnTo>
                      <a:lnTo>
                        <a:pt x="217527" y="559181"/>
                      </a:lnTo>
                      <a:lnTo>
                        <a:pt x="217527" y="558333"/>
                      </a:lnTo>
                      <a:lnTo>
                        <a:pt x="215829" y="560029"/>
                      </a:lnTo>
                      <a:lnTo>
                        <a:pt x="214953" y="558333"/>
                      </a:lnTo>
                      <a:lnTo>
                        <a:pt x="214104" y="559181"/>
                      </a:lnTo>
                      <a:lnTo>
                        <a:pt x="213255" y="559181"/>
                      </a:lnTo>
                      <a:lnTo>
                        <a:pt x="212406" y="557484"/>
                      </a:lnTo>
                      <a:lnTo>
                        <a:pt x="210708" y="558333"/>
                      </a:lnTo>
                      <a:lnTo>
                        <a:pt x="209859" y="559181"/>
                      </a:lnTo>
                      <a:lnTo>
                        <a:pt x="208984" y="559181"/>
                      </a:lnTo>
                      <a:lnTo>
                        <a:pt x="207286" y="558333"/>
                      </a:lnTo>
                      <a:lnTo>
                        <a:pt x="206437" y="557484"/>
                      </a:lnTo>
                      <a:lnTo>
                        <a:pt x="207286" y="556636"/>
                      </a:lnTo>
                      <a:lnTo>
                        <a:pt x="206437" y="555788"/>
                      </a:lnTo>
                      <a:lnTo>
                        <a:pt x="205588" y="555788"/>
                      </a:lnTo>
                      <a:lnTo>
                        <a:pt x="205588" y="556636"/>
                      </a:lnTo>
                      <a:lnTo>
                        <a:pt x="204739" y="558333"/>
                      </a:lnTo>
                      <a:lnTo>
                        <a:pt x="203863" y="558333"/>
                      </a:lnTo>
                      <a:lnTo>
                        <a:pt x="203863" y="557484"/>
                      </a:lnTo>
                      <a:lnTo>
                        <a:pt x="200467" y="557484"/>
                      </a:lnTo>
                      <a:lnTo>
                        <a:pt x="199618" y="560029"/>
                      </a:lnTo>
                      <a:lnTo>
                        <a:pt x="197045" y="558333"/>
                      </a:lnTo>
                      <a:lnTo>
                        <a:pt x="194498" y="557484"/>
                      </a:lnTo>
                      <a:lnTo>
                        <a:pt x="195347" y="559181"/>
                      </a:lnTo>
                      <a:lnTo>
                        <a:pt x="193649" y="560029"/>
                      </a:lnTo>
                      <a:lnTo>
                        <a:pt x="191075" y="557484"/>
                      </a:lnTo>
                      <a:lnTo>
                        <a:pt x="188528" y="559181"/>
                      </a:lnTo>
                      <a:lnTo>
                        <a:pt x="187679" y="557484"/>
                      </a:lnTo>
                      <a:lnTo>
                        <a:pt x="189377" y="556636"/>
                      </a:lnTo>
                      <a:lnTo>
                        <a:pt x="189377" y="554939"/>
                      </a:lnTo>
                      <a:lnTo>
                        <a:pt x="188528" y="554939"/>
                      </a:lnTo>
                      <a:lnTo>
                        <a:pt x="187679" y="554064"/>
                      </a:lnTo>
                      <a:lnTo>
                        <a:pt x="187679" y="552368"/>
                      </a:lnTo>
                      <a:lnTo>
                        <a:pt x="185955" y="552368"/>
                      </a:lnTo>
                      <a:lnTo>
                        <a:pt x="184257" y="554939"/>
                      </a:lnTo>
                      <a:lnTo>
                        <a:pt x="182559" y="554064"/>
                      </a:lnTo>
                      <a:lnTo>
                        <a:pt x="183408" y="552368"/>
                      </a:lnTo>
                      <a:lnTo>
                        <a:pt x="183408" y="551519"/>
                      </a:lnTo>
                      <a:lnTo>
                        <a:pt x="178288" y="553216"/>
                      </a:lnTo>
                      <a:lnTo>
                        <a:pt x="177439" y="551519"/>
                      </a:lnTo>
                      <a:lnTo>
                        <a:pt x="177439" y="549822"/>
                      </a:lnTo>
                      <a:lnTo>
                        <a:pt x="175714" y="550671"/>
                      </a:lnTo>
                      <a:lnTo>
                        <a:pt x="174865" y="549822"/>
                      </a:lnTo>
                      <a:lnTo>
                        <a:pt x="174016" y="548099"/>
                      </a:lnTo>
                      <a:lnTo>
                        <a:pt x="171469" y="549822"/>
                      </a:lnTo>
                      <a:lnTo>
                        <a:pt x="172318" y="546402"/>
                      </a:lnTo>
                      <a:lnTo>
                        <a:pt x="170594" y="546402"/>
                      </a:lnTo>
                      <a:lnTo>
                        <a:pt x="169745" y="543831"/>
                      </a:lnTo>
                      <a:lnTo>
                        <a:pt x="168896" y="543831"/>
                      </a:lnTo>
                      <a:lnTo>
                        <a:pt x="167198" y="543831"/>
                      </a:lnTo>
                      <a:lnTo>
                        <a:pt x="164624" y="542134"/>
                      </a:lnTo>
                      <a:lnTo>
                        <a:pt x="163775" y="542982"/>
                      </a:lnTo>
                      <a:lnTo>
                        <a:pt x="162926" y="541286"/>
                      </a:lnTo>
                      <a:lnTo>
                        <a:pt x="163775" y="540437"/>
                      </a:lnTo>
                      <a:lnTo>
                        <a:pt x="162077" y="538741"/>
                      </a:lnTo>
                      <a:lnTo>
                        <a:pt x="161228" y="539589"/>
                      </a:lnTo>
                      <a:lnTo>
                        <a:pt x="161228" y="540437"/>
                      </a:lnTo>
                      <a:lnTo>
                        <a:pt x="156108" y="541286"/>
                      </a:lnTo>
                      <a:lnTo>
                        <a:pt x="155259" y="540437"/>
                      </a:lnTo>
                      <a:lnTo>
                        <a:pt x="152685" y="542134"/>
                      </a:lnTo>
                      <a:lnTo>
                        <a:pt x="150987" y="539589"/>
                      </a:lnTo>
                      <a:lnTo>
                        <a:pt x="149289" y="539589"/>
                      </a:lnTo>
                      <a:lnTo>
                        <a:pt x="150138" y="537866"/>
                      </a:lnTo>
                      <a:lnTo>
                        <a:pt x="149289" y="536169"/>
                      </a:lnTo>
                      <a:lnTo>
                        <a:pt x="148414" y="534472"/>
                      </a:lnTo>
                      <a:lnTo>
                        <a:pt x="148414" y="530204"/>
                      </a:lnTo>
                      <a:lnTo>
                        <a:pt x="146716" y="531052"/>
                      </a:lnTo>
                      <a:lnTo>
                        <a:pt x="144169" y="530204"/>
                      </a:lnTo>
                      <a:lnTo>
                        <a:pt x="144169" y="531052"/>
                      </a:lnTo>
                      <a:lnTo>
                        <a:pt x="142444" y="530204"/>
                      </a:lnTo>
                      <a:lnTo>
                        <a:pt x="140746" y="531052"/>
                      </a:lnTo>
                      <a:lnTo>
                        <a:pt x="139897" y="531052"/>
                      </a:lnTo>
                      <a:lnTo>
                        <a:pt x="139897" y="530204"/>
                      </a:lnTo>
                      <a:lnTo>
                        <a:pt x="139897" y="528507"/>
                      </a:lnTo>
                      <a:lnTo>
                        <a:pt x="139048" y="528507"/>
                      </a:lnTo>
                      <a:lnTo>
                        <a:pt x="138199" y="528507"/>
                      </a:lnTo>
                      <a:lnTo>
                        <a:pt x="137350" y="526784"/>
                      </a:lnTo>
                      <a:lnTo>
                        <a:pt x="136475" y="525936"/>
                      </a:lnTo>
                      <a:lnTo>
                        <a:pt x="135626" y="523390"/>
                      </a:lnTo>
                      <a:lnTo>
                        <a:pt x="134777" y="523390"/>
                      </a:lnTo>
                      <a:lnTo>
                        <a:pt x="134777" y="522542"/>
                      </a:lnTo>
                      <a:lnTo>
                        <a:pt x="132230" y="521667"/>
                      </a:lnTo>
                      <a:lnTo>
                        <a:pt x="132230" y="520819"/>
                      </a:lnTo>
                      <a:lnTo>
                        <a:pt x="129656" y="519970"/>
                      </a:lnTo>
                      <a:lnTo>
                        <a:pt x="127958" y="519970"/>
                      </a:lnTo>
                      <a:lnTo>
                        <a:pt x="125385" y="521667"/>
                      </a:lnTo>
                      <a:lnTo>
                        <a:pt x="124536" y="519970"/>
                      </a:lnTo>
                      <a:lnTo>
                        <a:pt x="123687" y="520819"/>
                      </a:lnTo>
                      <a:lnTo>
                        <a:pt x="122838" y="519970"/>
                      </a:lnTo>
                      <a:lnTo>
                        <a:pt x="123687" y="518274"/>
                      </a:lnTo>
                      <a:lnTo>
                        <a:pt x="122838" y="517425"/>
                      </a:lnTo>
                      <a:lnTo>
                        <a:pt x="120265" y="516577"/>
                      </a:lnTo>
                      <a:lnTo>
                        <a:pt x="118567" y="517425"/>
                      </a:lnTo>
                      <a:lnTo>
                        <a:pt x="117718" y="517425"/>
                      </a:lnTo>
                      <a:lnTo>
                        <a:pt x="117718" y="514854"/>
                      </a:lnTo>
                      <a:lnTo>
                        <a:pt x="115171" y="514005"/>
                      </a:lnTo>
                      <a:lnTo>
                        <a:pt x="115171" y="512309"/>
                      </a:lnTo>
                      <a:lnTo>
                        <a:pt x="116020" y="511460"/>
                      </a:lnTo>
                      <a:lnTo>
                        <a:pt x="114295" y="511460"/>
                      </a:lnTo>
                      <a:lnTo>
                        <a:pt x="112597" y="509737"/>
                      </a:lnTo>
                      <a:lnTo>
                        <a:pt x="112597" y="508040"/>
                      </a:lnTo>
                      <a:lnTo>
                        <a:pt x="112597" y="506344"/>
                      </a:lnTo>
                      <a:lnTo>
                        <a:pt x="113446" y="505495"/>
                      </a:lnTo>
                      <a:lnTo>
                        <a:pt x="113446" y="502924"/>
                      </a:lnTo>
                      <a:lnTo>
                        <a:pt x="116020" y="495262"/>
                      </a:lnTo>
                      <a:lnTo>
                        <a:pt x="116869" y="494413"/>
                      </a:lnTo>
                      <a:lnTo>
                        <a:pt x="116869" y="491842"/>
                      </a:lnTo>
                      <a:lnTo>
                        <a:pt x="115171" y="490145"/>
                      </a:lnTo>
                      <a:lnTo>
                        <a:pt x="116020" y="487573"/>
                      </a:lnTo>
                      <a:lnTo>
                        <a:pt x="116020" y="485877"/>
                      </a:lnTo>
                      <a:lnTo>
                        <a:pt x="115171" y="485028"/>
                      </a:lnTo>
                      <a:lnTo>
                        <a:pt x="111748" y="484180"/>
                      </a:lnTo>
                      <a:lnTo>
                        <a:pt x="110899" y="481608"/>
                      </a:lnTo>
                      <a:lnTo>
                        <a:pt x="110899" y="480760"/>
                      </a:lnTo>
                      <a:lnTo>
                        <a:pt x="110050" y="479063"/>
                      </a:lnTo>
                      <a:lnTo>
                        <a:pt x="108326" y="478215"/>
                      </a:lnTo>
                      <a:lnTo>
                        <a:pt x="107477" y="478215"/>
                      </a:lnTo>
                      <a:lnTo>
                        <a:pt x="102356" y="481608"/>
                      </a:lnTo>
                      <a:lnTo>
                        <a:pt x="101507" y="483332"/>
                      </a:lnTo>
                      <a:lnTo>
                        <a:pt x="102356" y="484180"/>
                      </a:lnTo>
                      <a:lnTo>
                        <a:pt x="100658" y="485877"/>
                      </a:lnTo>
                      <a:lnTo>
                        <a:pt x="97236" y="486725"/>
                      </a:lnTo>
                      <a:lnTo>
                        <a:pt x="97236" y="489297"/>
                      </a:lnTo>
                      <a:lnTo>
                        <a:pt x="96387" y="490145"/>
                      </a:lnTo>
                      <a:lnTo>
                        <a:pt x="92991" y="494413"/>
                      </a:lnTo>
                      <a:lnTo>
                        <a:pt x="92115" y="495262"/>
                      </a:lnTo>
                      <a:lnTo>
                        <a:pt x="89568" y="491842"/>
                      </a:lnTo>
                      <a:lnTo>
                        <a:pt x="87870" y="490993"/>
                      </a:lnTo>
                      <a:lnTo>
                        <a:pt x="85297" y="486725"/>
                      </a:lnTo>
                      <a:lnTo>
                        <a:pt x="81901" y="485877"/>
                      </a:lnTo>
                      <a:lnTo>
                        <a:pt x="80176" y="482483"/>
                      </a:lnTo>
                      <a:lnTo>
                        <a:pt x="78478" y="482483"/>
                      </a:lnTo>
                      <a:lnTo>
                        <a:pt x="78478" y="483332"/>
                      </a:lnTo>
                      <a:lnTo>
                        <a:pt x="71660" y="484180"/>
                      </a:lnTo>
                      <a:lnTo>
                        <a:pt x="72509" y="482483"/>
                      </a:lnTo>
                      <a:lnTo>
                        <a:pt x="69935" y="481608"/>
                      </a:lnTo>
                      <a:lnTo>
                        <a:pt x="69086" y="479063"/>
                      </a:lnTo>
                      <a:lnTo>
                        <a:pt x="68237" y="479912"/>
                      </a:lnTo>
                      <a:lnTo>
                        <a:pt x="67388" y="479063"/>
                      </a:lnTo>
                      <a:lnTo>
                        <a:pt x="67388" y="478215"/>
                      </a:lnTo>
                      <a:lnTo>
                        <a:pt x="66539" y="477366"/>
                      </a:lnTo>
                      <a:lnTo>
                        <a:pt x="66539" y="473946"/>
                      </a:lnTo>
                      <a:lnTo>
                        <a:pt x="63966" y="471375"/>
                      </a:lnTo>
                      <a:lnTo>
                        <a:pt x="63117" y="470526"/>
                      </a:lnTo>
                      <a:lnTo>
                        <a:pt x="62268" y="470526"/>
                      </a:lnTo>
                      <a:lnTo>
                        <a:pt x="61419" y="470526"/>
                      </a:lnTo>
                      <a:lnTo>
                        <a:pt x="60570" y="470526"/>
                      </a:lnTo>
                      <a:lnTo>
                        <a:pt x="58846" y="468830"/>
                      </a:lnTo>
                      <a:lnTo>
                        <a:pt x="59721" y="466285"/>
                      </a:lnTo>
                      <a:lnTo>
                        <a:pt x="58846" y="465410"/>
                      </a:lnTo>
                      <a:lnTo>
                        <a:pt x="59721" y="463713"/>
                      </a:lnTo>
                      <a:lnTo>
                        <a:pt x="60570" y="462865"/>
                      </a:lnTo>
                      <a:lnTo>
                        <a:pt x="60570" y="462016"/>
                      </a:lnTo>
                      <a:lnTo>
                        <a:pt x="60570" y="461168"/>
                      </a:lnTo>
                      <a:lnTo>
                        <a:pt x="58846" y="460320"/>
                      </a:lnTo>
                      <a:lnTo>
                        <a:pt x="58846" y="458596"/>
                      </a:lnTo>
                      <a:lnTo>
                        <a:pt x="55450" y="456051"/>
                      </a:lnTo>
                      <a:lnTo>
                        <a:pt x="56299" y="453480"/>
                      </a:lnTo>
                      <a:lnTo>
                        <a:pt x="55450" y="451783"/>
                      </a:lnTo>
                      <a:lnTo>
                        <a:pt x="57997" y="450934"/>
                      </a:lnTo>
                      <a:lnTo>
                        <a:pt x="57997" y="450086"/>
                      </a:lnTo>
                      <a:lnTo>
                        <a:pt x="54601" y="447514"/>
                      </a:lnTo>
                      <a:lnTo>
                        <a:pt x="53725" y="447514"/>
                      </a:lnTo>
                      <a:lnTo>
                        <a:pt x="53725" y="448363"/>
                      </a:lnTo>
                      <a:lnTo>
                        <a:pt x="52876" y="448363"/>
                      </a:lnTo>
                      <a:lnTo>
                        <a:pt x="52027" y="446666"/>
                      </a:lnTo>
                      <a:lnTo>
                        <a:pt x="51178" y="446666"/>
                      </a:lnTo>
                      <a:lnTo>
                        <a:pt x="50329" y="444969"/>
                      </a:lnTo>
                      <a:lnTo>
                        <a:pt x="50329" y="443246"/>
                      </a:lnTo>
                      <a:lnTo>
                        <a:pt x="49480" y="444121"/>
                      </a:lnTo>
                      <a:lnTo>
                        <a:pt x="48631" y="443246"/>
                      </a:lnTo>
                      <a:lnTo>
                        <a:pt x="47756" y="444121"/>
                      </a:lnTo>
                      <a:lnTo>
                        <a:pt x="46907" y="444121"/>
                      </a:lnTo>
                      <a:lnTo>
                        <a:pt x="46907" y="443246"/>
                      </a:lnTo>
                      <a:lnTo>
                        <a:pt x="41786" y="439853"/>
                      </a:lnTo>
                      <a:lnTo>
                        <a:pt x="41786" y="439004"/>
                      </a:lnTo>
                      <a:lnTo>
                        <a:pt x="40937" y="438156"/>
                      </a:lnTo>
                      <a:lnTo>
                        <a:pt x="40937" y="437281"/>
                      </a:lnTo>
                      <a:lnTo>
                        <a:pt x="40088" y="437281"/>
                      </a:lnTo>
                      <a:lnTo>
                        <a:pt x="38390" y="435584"/>
                      </a:lnTo>
                      <a:lnTo>
                        <a:pt x="38390" y="434736"/>
                      </a:lnTo>
                      <a:lnTo>
                        <a:pt x="36666" y="434736"/>
                      </a:lnTo>
                      <a:lnTo>
                        <a:pt x="34968" y="433888"/>
                      </a:lnTo>
                      <a:lnTo>
                        <a:pt x="32421" y="428771"/>
                      </a:lnTo>
                      <a:lnTo>
                        <a:pt x="30696" y="427922"/>
                      </a:lnTo>
                      <a:lnTo>
                        <a:pt x="29847" y="428771"/>
                      </a:lnTo>
                      <a:lnTo>
                        <a:pt x="28998" y="427922"/>
                      </a:lnTo>
                      <a:lnTo>
                        <a:pt x="28998" y="427048"/>
                      </a:lnTo>
                      <a:lnTo>
                        <a:pt x="26451" y="424502"/>
                      </a:lnTo>
                      <a:lnTo>
                        <a:pt x="23878" y="423654"/>
                      </a:lnTo>
                      <a:lnTo>
                        <a:pt x="23878" y="422806"/>
                      </a:lnTo>
                      <a:lnTo>
                        <a:pt x="23029" y="419386"/>
                      </a:lnTo>
                      <a:lnTo>
                        <a:pt x="22180" y="419386"/>
                      </a:lnTo>
                      <a:lnTo>
                        <a:pt x="22180" y="418537"/>
                      </a:lnTo>
                      <a:lnTo>
                        <a:pt x="20482" y="416841"/>
                      </a:lnTo>
                      <a:lnTo>
                        <a:pt x="20482" y="415117"/>
                      </a:lnTo>
                      <a:lnTo>
                        <a:pt x="21331" y="414269"/>
                      </a:lnTo>
                      <a:lnTo>
                        <a:pt x="21331" y="411724"/>
                      </a:lnTo>
                      <a:lnTo>
                        <a:pt x="20482" y="410876"/>
                      </a:lnTo>
                      <a:lnTo>
                        <a:pt x="20482" y="408304"/>
                      </a:lnTo>
                      <a:lnTo>
                        <a:pt x="22180" y="408304"/>
                      </a:lnTo>
                      <a:lnTo>
                        <a:pt x="23029" y="406607"/>
                      </a:lnTo>
                      <a:lnTo>
                        <a:pt x="23029" y="405759"/>
                      </a:lnTo>
                      <a:lnTo>
                        <a:pt x="23029" y="403187"/>
                      </a:lnTo>
                      <a:lnTo>
                        <a:pt x="22180" y="401490"/>
                      </a:lnTo>
                      <a:lnTo>
                        <a:pt x="21331" y="400642"/>
                      </a:lnTo>
                      <a:lnTo>
                        <a:pt x="20482" y="397222"/>
                      </a:lnTo>
                      <a:lnTo>
                        <a:pt x="21331" y="392954"/>
                      </a:lnTo>
                      <a:lnTo>
                        <a:pt x="20482" y="392105"/>
                      </a:lnTo>
                      <a:lnTo>
                        <a:pt x="19606" y="392105"/>
                      </a:lnTo>
                      <a:lnTo>
                        <a:pt x="18757" y="389560"/>
                      </a:lnTo>
                      <a:lnTo>
                        <a:pt x="16210" y="388712"/>
                      </a:lnTo>
                      <a:lnTo>
                        <a:pt x="14486" y="386140"/>
                      </a:lnTo>
                      <a:lnTo>
                        <a:pt x="12788" y="385292"/>
                      </a:lnTo>
                      <a:lnTo>
                        <a:pt x="11939" y="386140"/>
                      </a:lnTo>
                      <a:lnTo>
                        <a:pt x="11939" y="385292"/>
                      </a:lnTo>
                      <a:lnTo>
                        <a:pt x="9392" y="385292"/>
                      </a:lnTo>
                      <a:lnTo>
                        <a:pt x="9392" y="384444"/>
                      </a:lnTo>
                      <a:lnTo>
                        <a:pt x="5969" y="382747"/>
                      </a:lnTo>
                      <a:lnTo>
                        <a:pt x="2547" y="380175"/>
                      </a:lnTo>
                      <a:lnTo>
                        <a:pt x="2547" y="374210"/>
                      </a:lnTo>
                      <a:lnTo>
                        <a:pt x="3396" y="372513"/>
                      </a:lnTo>
                      <a:lnTo>
                        <a:pt x="3396" y="371665"/>
                      </a:lnTo>
                      <a:lnTo>
                        <a:pt x="3396" y="369942"/>
                      </a:lnTo>
                      <a:lnTo>
                        <a:pt x="2547" y="369942"/>
                      </a:lnTo>
                      <a:lnTo>
                        <a:pt x="1698" y="365673"/>
                      </a:lnTo>
                      <a:lnTo>
                        <a:pt x="1698" y="361432"/>
                      </a:lnTo>
                      <a:lnTo>
                        <a:pt x="4271" y="356315"/>
                      </a:lnTo>
                      <a:lnTo>
                        <a:pt x="4271" y="354592"/>
                      </a:lnTo>
                      <a:lnTo>
                        <a:pt x="3396" y="353743"/>
                      </a:lnTo>
                      <a:lnTo>
                        <a:pt x="4271" y="346081"/>
                      </a:lnTo>
                      <a:lnTo>
                        <a:pt x="2547" y="344385"/>
                      </a:lnTo>
                      <a:lnTo>
                        <a:pt x="1698" y="344385"/>
                      </a:lnTo>
                      <a:lnTo>
                        <a:pt x="849" y="343510"/>
                      </a:lnTo>
                      <a:lnTo>
                        <a:pt x="849" y="340116"/>
                      </a:lnTo>
                      <a:lnTo>
                        <a:pt x="0" y="338420"/>
                      </a:lnTo>
                      <a:lnTo>
                        <a:pt x="0" y="337545"/>
                      </a:lnTo>
                      <a:lnTo>
                        <a:pt x="0" y="301754"/>
                      </a:lnTo>
                      <a:lnTo>
                        <a:pt x="0" y="176434"/>
                      </a:lnTo>
                      <a:close/>
                      <a:moveTo>
                        <a:pt x="1608860" y="474795"/>
                      </a:moveTo>
                      <a:lnTo>
                        <a:pt x="1608860" y="473946"/>
                      </a:lnTo>
                      <a:lnTo>
                        <a:pt x="1608860" y="473098"/>
                      </a:lnTo>
                      <a:lnTo>
                        <a:pt x="1609709" y="473098"/>
                      </a:lnTo>
                      <a:lnTo>
                        <a:pt x="1611407" y="473098"/>
                      </a:lnTo>
                      <a:lnTo>
                        <a:pt x="1610558" y="473946"/>
                      </a:lnTo>
                      <a:lnTo>
                        <a:pt x="1611407" y="473946"/>
                      </a:lnTo>
                      <a:lnTo>
                        <a:pt x="1612282" y="477366"/>
                      </a:lnTo>
                      <a:lnTo>
                        <a:pt x="1612282" y="479063"/>
                      </a:lnTo>
                      <a:lnTo>
                        <a:pt x="1611407" y="478215"/>
                      </a:lnTo>
                      <a:lnTo>
                        <a:pt x="1609709" y="475643"/>
                      </a:lnTo>
                      <a:lnTo>
                        <a:pt x="1608860" y="474795"/>
                      </a:lnTo>
                      <a:close/>
                      <a:moveTo>
                        <a:pt x="1492840" y="427922"/>
                      </a:moveTo>
                      <a:lnTo>
                        <a:pt x="1491991" y="428771"/>
                      </a:lnTo>
                      <a:lnTo>
                        <a:pt x="1492840" y="427922"/>
                      </a:lnTo>
                      <a:close/>
                      <a:moveTo>
                        <a:pt x="1595196" y="456900"/>
                      </a:moveTo>
                      <a:lnTo>
                        <a:pt x="1595196" y="457748"/>
                      </a:lnTo>
                      <a:lnTo>
                        <a:pt x="1594347" y="457748"/>
                      </a:lnTo>
                      <a:lnTo>
                        <a:pt x="1594347" y="456900"/>
                      </a:lnTo>
                      <a:lnTo>
                        <a:pt x="1595196" y="456900"/>
                      </a:lnTo>
                      <a:close/>
                      <a:moveTo>
                        <a:pt x="1489444" y="428771"/>
                      </a:moveTo>
                      <a:lnTo>
                        <a:pt x="1490293" y="428771"/>
                      </a:lnTo>
                      <a:lnTo>
                        <a:pt x="1489444" y="428771"/>
                      </a:lnTo>
                      <a:lnTo>
                        <a:pt x="1489444" y="429619"/>
                      </a:lnTo>
                      <a:lnTo>
                        <a:pt x="1489444" y="428771"/>
                      </a:lnTo>
                      <a:close/>
                      <a:moveTo>
                        <a:pt x="1544018" y="442398"/>
                      </a:moveTo>
                      <a:lnTo>
                        <a:pt x="1544867" y="442398"/>
                      </a:lnTo>
                      <a:lnTo>
                        <a:pt x="1544867" y="443246"/>
                      </a:lnTo>
                      <a:lnTo>
                        <a:pt x="1544018" y="443246"/>
                      </a:lnTo>
                      <a:lnTo>
                        <a:pt x="1544018" y="442398"/>
                      </a:lnTo>
                      <a:close/>
                      <a:moveTo>
                        <a:pt x="1579861" y="459445"/>
                      </a:moveTo>
                      <a:lnTo>
                        <a:pt x="1579012" y="458596"/>
                      </a:lnTo>
                      <a:lnTo>
                        <a:pt x="1579861" y="457748"/>
                      </a:lnTo>
                      <a:lnTo>
                        <a:pt x="1580710" y="458596"/>
                      </a:lnTo>
                      <a:lnTo>
                        <a:pt x="1579861" y="458596"/>
                      </a:lnTo>
                      <a:lnTo>
                        <a:pt x="1580710" y="459445"/>
                      </a:lnTo>
                      <a:lnTo>
                        <a:pt x="1579861" y="459445"/>
                      </a:lnTo>
                      <a:close/>
                      <a:moveTo>
                        <a:pt x="1564500" y="466285"/>
                      </a:moveTo>
                      <a:lnTo>
                        <a:pt x="1563651" y="466285"/>
                      </a:lnTo>
                      <a:lnTo>
                        <a:pt x="1564500" y="466285"/>
                      </a:lnTo>
                      <a:lnTo>
                        <a:pt x="1564500" y="465410"/>
                      </a:lnTo>
                      <a:lnTo>
                        <a:pt x="1565349" y="465410"/>
                      </a:lnTo>
                      <a:lnTo>
                        <a:pt x="1565349" y="466285"/>
                      </a:lnTo>
                      <a:lnTo>
                        <a:pt x="1564500" y="466285"/>
                      </a:lnTo>
                      <a:close/>
                      <a:moveTo>
                        <a:pt x="1388759" y="421082"/>
                      </a:moveTo>
                      <a:lnTo>
                        <a:pt x="1389635" y="420234"/>
                      </a:lnTo>
                      <a:lnTo>
                        <a:pt x="1390484" y="421082"/>
                      </a:lnTo>
                      <a:lnTo>
                        <a:pt x="1389635" y="421082"/>
                      </a:lnTo>
                      <a:lnTo>
                        <a:pt x="1389635" y="421957"/>
                      </a:lnTo>
                      <a:lnTo>
                        <a:pt x="1388759" y="422806"/>
                      </a:lnTo>
                      <a:lnTo>
                        <a:pt x="1388759" y="421957"/>
                      </a:lnTo>
                      <a:lnTo>
                        <a:pt x="1388759" y="421082"/>
                      </a:lnTo>
                      <a:close/>
                      <a:moveTo>
                        <a:pt x="1572167" y="466285"/>
                      </a:moveTo>
                      <a:lnTo>
                        <a:pt x="1572167" y="464561"/>
                      </a:lnTo>
                      <a:lnTo>
                        <a:pt x="1573016" y="463713"/>
                      </a:lnTo>
                      <a:lnTo>
                        <a:pt x="1573892" y="463713"/>
                      </a:lnTo>
                      <a:lnTo>
                        <a:pt x="1573016" y="464561"/>
                      </a:lnTo>
                      <a:lnTo>
                        <a:pt x="1573016" y="467133"/>
                      </a:lnTo>
                      <a:lnTo>
                        <a:pt x="1572167" y="467133"/>
                      </a:lnTo>
                      <a:lnTo>
                        <a:pt x="1572167" y="466285"/>
                      </a:lnTo>
                      <a:close/>
                      <a:moveTo>
                        <a:pt x="1490293" y="425351"/>
                      </a:moveTo>
                      <a:lnTo>
                        <a:pt x="1491991" y="425351"/>
                      </a:lnTo>
                      <a:lnTo>
                        <a:pt x="1491991" y="426199"/>
                      </a:lnTo>
                      <a:lnTo>
                        <a:pt x="1492840" y="425351"/>
                      </a:lnTo>
                      <a:lnTo>
                        <a:pt x="1493689" y="426199"/>
                      </a:lnTo>
                      <a:lnTo>
                        <a:pt x="1490293" y="427048"/>
                      </a:lnTo>
                      <a:lnTo>
                        <a:pt x="1490293" y="425351"/>
                      </a:lnTo>
                      <a:close/>
                      <a:moveTo>
                        <a:pt x="1570469" y="458596"/>
                      </a:moveTo>
                      <a:lnTo>
                        <a:pt x="1569620" y="459445"/>
                      </a:lnTo>
                      <a:lnTo>
                        <a:pt x="1568771" y="459445"/>
                      </a:lnTo>
                      <a:lnTo>
                        <a:pt x="1568771" y="461168"/>
                      </a:lnTo>
                      <a:lnTo>
                        <a:pt x="1565349" y="463713"/>
                      </a:lnTo>
                      <a:lnTo>
                        <a:pt x="1566198" y="461168"/>
                      </a:lnTo>
                      <a:lnTo>
                        <a:pt x="1567922" y="457748"/>
                      </a:lnTo>
                      <a:lnTo>
                        <a:pt x="1567922" y="456900"/>
                      </a:lnTo>
                      <a:lnTo>
                        <a:pt x="1568771" y="456051"/>
                      </a:lnTo>
                      <a:lnTo>
                        <a:pt x="1569620" y="456900"/>
                      </a:lnTo>
                      <a:lnTo>
                        <a:pt x="1570469" y="457748"/>
                      </a:lnTo>
                      <a:lnTo>
                        <a:pt x="1570469" y="458596"/>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6" name="Forma Livre 45">
                  <a:extLst>
                    <a:ext uri="{FF2B5EF4-FFF2-40B4-BE49-F238E27FC236}">
                      <a16:creationId xmlns:a16="http://schemas.microsoft.com/office/drawing/2014/main" id="{1BE2CE46-4BCF-CDCC-9B7A-585D9CC92971}"/>
                    </a:ext>
                  </a:extLst>
                </p:cNvPr>
                <p:cNvSpPr/>
                <p:nvPr/>
              </p:nvSpPr>
              <p:spPr>
                <a:xfrm>
                  <a:off x="2346693" y="3012156"/>
                  <a:ext cx="690573" cy="439779"/>
                </a:xfrm>
                <a:custGeom>
                  <a:avLst/>
                  <a:gdLst>
                    <a:gd name="connsiteX0" fmla="*/ 876 w 1124352"/>
                    <a:gd name="connsiteY0" fmla="*/ 367397 h 716023"/>
                    <a:gd name="connsiteX1" fmla="*/ 0 w 1124352"/>
                    <a:gd name="connsiteY1" fmla="*/ 366548 h 716023"/>
                    <a:gd name="connsiteX2" fmla="*/ 0 w 1124352"/>
                    <a:gd name="connsiteY2" fmla="*/ 365673 h 716023"/>
                    <a:gd name="connsiteX3" fmla="*/ 0 w 1124352"/>
                    <a:gd name="connsiteY3" fmla="*/ 364825 h 716023"/>
                    <a:gd name="connsiteX4" fmla="*/ 876 w 1124352"/>
                    <a:gd name="connsiteY4" fmla="*/ 363128 h 716023"/>
                    <a:gd name="connsiteX5" fmla="*/ 3422 w 1124352"/>
                    <a:gd name="connsiteY5" fmla="*/ 359708 h 716023"/>
                    <a:gd name="connsiteX6" fmla="*/ 5996 w 1124352"/>
                    <a:gd name="connsiteY6" fmla="*/ 357163 h 716023"/>
                    <a:gd name="connsiteX7" fmla="*/ 6845 w 1124352"/>
                    <a:gd name="connsiteY7" fmla="*/ 356315 h 716023"/>
                    <a:gd name="connsiteX8" fmla="*/ 11965 w 1124352"/>
                    <a:gd name="connsiteY8" fmla="*/ 354592 h 716023"/>
                    <a:gd name="connsiteX9" fmla="*/ 12814 w 1124352"/>
                    <a:gd name="connsiteY9" fmla="*/ 353743 h 716023"/>
                    <a:gd name="connsiteX10" fmla="*/ 14512 w 1124352"/>
                    <a:gd name="connsiteY10" fmla="*/ 351198 h 716023"/>
                    <a:gd name="connsiteX11" fmla="*/ 19633 w 1124352"/>
                    <a:gd name="connsiteY11" fmla="*/ 348627 h 716023"/>
                    <a:gd name="connsiteX12" fmla="*/ 20482 w 1124352"/>
                    <a:gd name="connsiteY12" fmla="*/ 348627 h 716023"/>
                    <a:gd name="connsiteX13" fmla="*/ 21331 w 1124352"/>
                    <a:gd name="connsiteY13" fmla="*/ 347778 h 716023"/>
                    <a:gd name="connsiteX14" fmla="*/ 28176 w 1124352"/>
                    <a:gd name="connsiteY14" fmla="*/ 346081 h 716023"/>
                    <a:gd name="connsiteX15" fmla="*/ 31572 w 1124352"/>
                    <a:gd name="connsiteY15" fmla="*/ 344385 h 716023"/>
                    <a:gd name="connsiteX16" fmla="*/ 32421 w 1124352"/>
                    <a:gd name="connsiteY16" fmla="*/ 344385 h 716023"/>
                    <a:gd name="connsiteX17" fmla="*/ 34145 w 1124352"/>
                    <a:gd name="connsiteY17" fmla="*/ 340965 h 716023"/>
                    <a:gd name="connsiteX18" fmla="*/ 38390 w 1124352"/>
                    <a:gd name="connsiteY18" fmla="*/ 337545 h 716023"/>
                    <a:gd name="connsiteX19" fmla="*/ 39239 w 1124352"/>
                    <a:gd name="connsiteY19" fmla="*/ 335848 h 716023"/>
                    <a:gd name="connsiteX20" fmla="*/ 46084 w 1124352"/>
                    <a:gd name="connsiteY20" fmla="*/ 331580 h 716023"/>
                    <a:gd name="connsiteX21" fmla="*/ 48631 w 1124352"/>
                    <a:gd name="connsiteY21" fmla="*/ 330731 h 716023"/>
                    <a:gd name="connsiteX22" fmla="*/ 52054 w 1124352"/>
                    <a:gd name="connsiteY22" fmla="*/ 328186 h 716023"/>
                    <a:gd name="connsiteX23" fmla="*/ 57174 w 1124352"/>
                    <a:gd name="connsiteY23" fmla="*/ 326463 h 716023"/>
                    <a:gd name="connsiteX24" fmla="*/ 59721 w 1124352"/>
                    <a:gd name="connsiteY24" fmla="*/ 324766 h 716023"/>
                    <a:gd name="connsiteX25" fmla="*/ 61419 w 1124352"/>
                    <a:gd name="connsiteY25" fmla="*/ 323918 h 716023"/>
                    <a:gd name="connsiteX26" fmla="*/ 63992 w 1124352"/>
                    <a:gd name="connsiteY26" fmla="*/ 322221 h 716023"/>
                    <a:gd name="connsiteX27" fmla="*/ 66539 w 1124352"/>
                    <a:gd name="connsiteY27" fmla="*/ 319649 h 716023"/>
                    <a:gd name="connsiteX28" fmla="*/ 70811 w 1124352"/>
                    <a:gd name="connsiteY28" fmla="*/ 318801 h 716023"/>
                    <a:gd name="connsiteX29" fmla="*/ 74233 w 1124352"/>
                    <a:gd name="connsiteY29" fmla="*/ 317104 h 716023"/>
                    <a:gd name="connsiteX30" fmla="*/ 76780 w 1124352"/>
                    <a:gd name="connsiteY30" fmla="*/ 316229 h 716023"/>
                    <a:gd name="connsiteX31" fmla="*/ 77629 w 1124352"/>
                    <a:gd name="connsiteY31" fmla="*/ 315381 h 716023"/>
                    <a:gd name="connsiteX32" fmla="*/ 78505 w 1124352"/>
                    <a:gd name="connsiteY32" fmla="*/ 315381 h 716023"/>
                    <a:gd name="connsiteX33" fmla="*/ 79354 w 1124352"/>
                    <a:gd name="connsiteY33" fmla="*/ 313684 h 716023"/>
                    <a:gd name="connsiteX34" fmla="*/ 81901 w 1124352"/>
                    <a:gd name="connsiteY34" fmla="*/ 311139 h 716023"/>
                    <a:gd name="connsiteX35" fmla="*/ 82750 w 1124352"/>
                    <a:gd name="connsiteY35" fmla="*/ 310264 h 716023"/>
                    <a:gd name="connsiteX36" fmla="*/ 88719 w 1124352"/>
                    <a:gd name="connsiteY36" fmla="*/ 306022 h 716023"/>
                    <a:gd name="connsiteX37" fmla="*/ 89568 w 1124352"/>
                    <a:gd name="connsiteY37" fmla="*/ 303451 h 716023"/>
                    <a:gd name="connsiteX38" fmla="*/ 90444 w 1124352"/>
                    <a:gd name="connsiteY38" fmla="*/ 302603 h 716023"/>
                    <a:gd name="connsiteX39" fmla="*/ 92142 w 1124352"/>
                    <a:gd name="connsiteY39" fmla="*/ 300906 h 716023"/>
                    <a:gd name="connsiteX40" fmla="*/ 96413 w 1124352"/>
                    <a:gd name="connsiteY40" fmla="*/ 294941 h 716023"/>
                    <a:gd name="connsiteX41" fmla="*/ 99809 w 1124352"/>
                    <a:gd name="connsiteY41" fmla="*/ 283859 h 716023"/>
                    <a:gd name="connsiteX42" fmla="*/ 100685 w 1124352"/>
                    <a:gd name="connsiteY42" fmla="*/ 281287 h 716023"/>
                    <a:gd name="connsiteX43" fmla="*/ 104930 w 1124352"/>
                    <a:gd name="connsiteY43" fmla="*/ 276171 h 716023"/>
                    <a:gd name="connsiteX44" fmla="*/ 106654 w 1124352"/>
                    <a:gd name="connsiteY44" fmla="*/ 276171 h 716023"/>
                    <a:gd name="connsiteX45" fmla="*/ 106654 w 1124352"/>
                    <a:gd name="connsiteY45" fmla="*/ 275322 h 716023"/>
                    <a:gd name="connsiteX46" fmla="*/ 108352 w 1124352"/>
                    <a:gd name="connsiteY46" fmla="*/ 274474 h 716023"/>
                    <a:gd name="connsiteX47" fmla="*/ 110050 w 1124352"/>
                    <a:gd name="connsiteY47" fmla="*/ 271902 h 716023"/>
                    <a:gd name="connsiteX48" fmla="*/ 116020 w 1124352"/>
                    <a:gd name="connsiteY48" fmla="*/ 267660 h 716023"/>
                    <a:gd name="connsiteX49" fmla="*/ 116869 w 1124352"/>
                    <a:gd name="connsiteY49" fmla="*/ 265089 h 716023"/>
                    <a:gd name="connsiteX50" fmla="*/ 116869 w 1124352"/>
                    <a:gd name="connsiteY50" fmla="*/ 263392 h 716023"/>
                    <a:gd name="connsiteX51" fmla="*/ 119442 w 1124352"/>
                    <a:gd name="connsiteY51" fmla="*/ 257427 h 716023"/>
                    <a:gd name="connsiteX52" fmla="*/ 121989 w 1124352"/>
                    <a:gd name="connsiteY52" fmla="*/ 255730 h 716023"/>
                    <a:gd name="connsiteX53" fmla="*/ 127109 w 1124352"/>
                    <a:gd name="connsiteY53" fmla="*/ 254007 h 716023"/>
                    <a:gd name="connsiteX54" fmla="*/ 127958 w 1124352"/>
                    <a:gd name="connsiteY54" fmla="*/ 252310 h 716023"/>
                    <a:gd name="connsiteX55" fmla="*/ 129683 w 1124352"/>
                    <a:gd name="connsiteY55" fmla="*/ 250613 h 716023"/>
                    <a:gd name="connsiteX56" fmla="*/ 133079 w 1124352"/>
                    <a:gd name="connsiteY56" fmla="*/ 244648 h 716023"/>
                    <a:gd name="connsiteX57" fmla="*/ 133079 w 1124352"/>
                    <a:gd name="connsiteY57" fmla="*/ 243773 h 716023"/>
                    <a:gd name="connsiteX58" fmla="*/ 133079 w 1124352"/>
                    <a:gd name="connsiteY58" fmla="*/ 241228 h 716023"/>
                    <a:gd name="connsiteX59" fmla="*/ 131381 w 1124352"/>
                    <a:gd name="connsiteY59" fmla="*/ 237808 h 716023"/>
                    <a:gd name="connsiteX60" fmla="*/ 131381 w 1124352"/>
                    <a:gd name="connsiteY60" fmla="*/ 235263 h 716023"/>
                    <a:gd name="connsiteX61" fmla="*/ 127109 w 1124352"/>
                    <a:gd name="connsiteY61" fmla="*/ 231843 h 716023"/>
                    <a:gd name="connsiteX62" fmla="*/ 126260 w 1124352"/>
                    <a:gd name="connsiteY62" fmla="*/ 230147 h 716023"/>
                    <a:gd name="connsiteX63" fmla="*/ 127958 w 1124352"/>
                    <a:gd name="connsiteY63" fmla="*/ 227575 h 716023"/>
                    <a:gd name="connsiteX64" fmla="*/ 129683 w 1124352"/>
                    <a:gd name="connsiteY64" fmla="*/ 224181 h 716023"/>
                    <a:gd name="connsiteX65" fmla="*/ 131381 w 1124352"/>
                    <a:gd name="connsiteY65" fmla="*/ 223333 h 716023"/>
                    <a:gd name="connsiteX66" fmla="*/ 132230 w 1124352"/>
                    <a:gd name="connsiteY66" fmla="*/ 223333 h 716023"/>
                    <a:gd name="connsiteX67" fmla="*/ 137350 w 1124352"/>
                    <a:gd name="connsiteY67" fmla="*/ 224181 h 716023"/>
                    <a:gd name="connsiteX68" fmla="*/ 139924 w 1124352"/>
                    <a:gd name="connsiteY68" fmla="*/ 224181 h 716023"/>
                    <a:gd name="connsiteX69" fmla="*/ 143320 w 1124352"/>
                    <a:gd name="connsiteY69" fmla="*/ 222485 h 716023"/>
                    <a:gd name="connsiteX70" fmla="*/ 144169 w 1124352"/>
                    <a:gd name="connsiteY70" fmla="*/ 221610 h 716023"/>
                    <a:gd name="connsiteX71" fmla="*/ 145893 w 1124352"/>
                    <a:gd name="connsiteY71" fmla="*/ 219065 h 716023"/>
                    <a:gd name="connsiteX72" fmla="*/ 148440 w 1124352"/>
                    <a:gd name="connsiteY72" fmla="*/ 216520 h 716023"/>
                    <a:gd name="connsiteX73" fmla="*/ 149289 w 1124352"/>
                    <a:gd name="connsiteY73" fmla="*/ 213948 h 716023"/>
                    <a:gd name="connsiteX74" fmla="*/ 150138 w 1124352"/>
                    <a:gd name="connsiteY74" fmla="*/ 211403 h 716023"/>
                    <a:gd name="connsiteX75" fmla="*/ 151014 w 1124352"/>
                    <a:gd name="connsiteY75" fmla="*/ 207983 h 716023"/>
                    <a:gd name="connsiteX76" fmla="*/ 156108 w 1124352"/>
                    <a:gd name="connsiteY76" fmla="*/ 203715 h 716023"/>
                    <a:gd name="connsiteX77" fmla="*/ 156983 w 1124352"/>
                    <a:gd name="connsiteY77" fmla="*/ 202866 h 716023"/>
                    <a:gd name="connsiteX78" fmla="*/ 156983 w 1124352"/>
                    <a:gd name="connsiteY78" fmla="*/ 202018 h 716023"/>
                    <a:gd name="connsiteX79" fmla="*/ 156983 w 1124352"/>
                    <a:gd name="connsiteY79" fmla="*/ 201169 h 716023"/>
                    <a:gd name="connsiteX80" fmla="*/ 156983 w 1124352"/>
                    <a:gd name="connsiteY80" fmla="*/ 200321 h 716023"/>
                    <a:gd name="connsiteX81" fmla="*/ 157832 w 1124352"/>
                    <a:gd name="connsiteY81" fmla="*/ 196901 h 716023"/>
                    <a:gd name="connsiteX82" fmla="*/ 158681 w 1124352"/>
                    <a:gd name="connsiteY82" fmla="*/ 192633 h 716023"/>
                    <a:gd name="connsiteX83" fmla="*/ 157832 w 1124352"/>
                    <a:gd name="connsiteY83" fmla="*/ 191784 h 716023"/>
                    <a:gd name="connsiteX84" fmla="*/ 156983 w 1124352"/>
                    <a:gd name="connsiteY84" fmla="*/ 186668 h 716023"/>
                    <a:gd name="connsiteX85" fmla="*/ 155259 w 1124352"/>
                    <a:gd name="connsiteY85" fmla="*/ 184123 h 716023"/>
                    <a:gd name="connsiteX86" fmla="*/ 154410 w 1124352"/>
                    <a:gd name="connsiteY86" fmla="*/ 183274 h 716023"/>
                    <a:gd name="connsiteX87" fmla="*/ 155259 w 1124352"/>
                    <a:gd name="connsiteY87" fmla="*/ 181551 h 716023"/>
                    <a:gd name="connsiteX88" fmla="*/ 154410 w 1124352"/>
                    <a:gd name="connsiteY88" fmla="*/ 177283 h 716023"/>
                    <a:gd name="connsiteX89" fmla="*/ 155259 w 1124352"/>
                    <a:gd name="connsiteY89" fmla="*/ 175586 h 716023"/>
                    <a:gd name="connsiteX90" fmla="*/ 156108 w 1124352"/>
                    <a:gd name="connsiteY90" fmla="*/ 174737 h 716023"/>
                    <a:gd name="connsiteX91" fmla="*/ 159530 w 1124352"/>
                    <a:gd name="connsiteY91" fmla="*/ 174737 h 716023"/>
                    <a:gd name="connsiteX92" fmla="*/ 162104 w 1124352"/>
                    <a:gd name="connsiteY92" fmla="*/ 173889 h 716023"/>
                    <a:gd name="connsiteX93" fmla="*/ 162953 w 1124352"/>
                    <a:gd name="connsiteY93" fmla="*/ 173889 h 716023"/>
                    <a:gd name="connsiteX94" fmla="*/ 163802 w 1124352"/>
                    <a:gd name="connsiteY94" fmla="*/ 172192 h 716023"/>
                    <a:gd name="connsiteX95" fmla="*/ 166349 w 1124352"/>
                    <a:gd name="connsiteY95" fmla="*/ 171317 h 716023"/>
                    <a:gd name="connsiteX96" fmla="*/ 168073 w 1124352"/>
                    <a:gd name="connsiteY96" fmla="*/ 167076 h 716023"/>
                    <a:gd name="connsiteX97" fmla="*/ 168073 w 1124352"/>
                    <a:gd name="connsiteY97" fmla="*/ 164504 h 716023"/>
                    <a:gd name="connsiteX98" fmla="*/ 169771 w 1124352"/>
                    <a:gd name="connsiteY98" fmla="*/ 161959 h 716023"/>
                    <a:gd name="connsiteX99" fmla="*/ 170620 w 1124352"/>
                    <a:gd name="connsiteY99" fmla="*/ 159387 h 716023"/>
                    <a:gd name="connsiteX100" fmla="*/ 174043 w 1124352"/>
                    <a:gd name="connsiteY100" fmla="*/ 155119 h 716023"/>
                    <a:gd name="connsiteX101" fmla="*/ 175741 w 1124352"/>
                    <a:gd name="connsiteY101" fmla="*/ 154271 h 716023"/>
                    <a:gd name="connsiteX102" fmla="*/ 180861 w 1124352"/>
                    <a:gd name="connsiteY102" fmla="*/ 154271 h 716023"/>
                    <a:gd name="connsiteX103" fmla="*/ 181710 w 1124352"/>
                    <a:gd name="connsiteY103" fmla="*/ 154271 h 716023"/>
                    <a:gd name="connsiteX104" fmla="*/ 186831 w 1124352"/>
                    <a:gd name="connsiteY104" fmla="*/ 150877 h 716023"/>
                    <a:gd name="connsiteX105" fmla="*/ 187679 w 1124352"/>
                    <a:gd name="connsiteY105" fmla="*/ 149154 h 716023"/>
                    <a:gd name="connsiteX106" fmla="*/ 188528 w 1124352"/>
                    <a:gd name="connsiteY106" fmla="*/ 143189 h 716023"/>
                    <a:gd name="connsiteX107" fmla="*/ 186831 w 1124352"/>
                    <a:gd name="connsiteY107" fmla="*/ 141492 h 716023"/>
                    <a:gd name="connsiteX108" fmla="*/ 185982 w 1124352"/>
                    <a:gd name="connsiteY108" fmla="*/ 138947 h 716023"/>
                    <a:gd name="connsiteX109" fmla="*/ 185982 w 1124352"/>
                    <a:gd name="connsiteY109" fmla="*/ 134679 h 716023"/>
                    <a:gd name="connsiteX110" fmla="*/ 186831 w 1124352"/>
                    <a:gd name="connsiteY110" fmla="*/ 130410 h 716023"/>
                    <a:gd name="connsiteX111" fmla="*/ 186831 w 1124352"/>
                    <a:gd name="connsiteY111" fmla="*/ 129562 h 716023"/>
                    <a:gd name="connsiteX112" fmla="*/ 186831 w 1124352"/>
                    <a:gd name="connsiteY112" fmla="*/ 128713 h 716023"/>
                    <a:gd name="connsiteX113" fmla="*/ 185133 w 1124352"/>
                    <a:gd name="connsiteY113" fmla="*/ 126142 h 716023"/>
                    <a:gd name="connsiteX114" fmla="*/ 185982 w 1124352"/>
                    <a:gd name="connsiteY114" fmla="*/ 121900 h 716023"/>
                    <a:gd name="connsiteX115" fmla="*/ 190253 w 1124352"/>
                    <a:gd name="connsiteY115" fmla="*/ 112515 h 716023"/>
                    <a:gd name="connsiteX116" fmla="*/ 191102 w 1124352"/>
                    <a:gd name="connsiteY116" fmla="*/ 111667 h 716023"/>
                    <a:gd name="connsiteX117" fmla="*/ 191951 w 1124352"/>
                    <a:gd name="connsiteY117" fmla="*/ 110818 h 716023"/>
                    <a:gd name="connsiteX118" fmla="*/ 191951 w 1124352"/>
                    <a:gd name="connsiteY118" fmla="*/ 109943 h 716023"/>
                    <a:gd name="connsiteX119" fmla="*/ 192800 w 1124352"/>
                    <a:gd name="connsiteY119" fmla="*/ 109095 h 716023"/>
                    <a:gd name="connsiteX120" fmla="*/ 193649 w 1124352"/>
                    <a:gd name="connsiteY120" fmla="*/ 108247 h 716023"/>
                    <a:gd name="connsiteX121" fmla="*/ 199618 w 1124352"/>
                    <a:gd name="connsiteY121" fmla="*/ 104827 h 716023"/>
                    <a:gd name="connsiteX122" fmla="*/ 202192 w 1124352"/>
                    <a:gd name="connsiteY122" fmla="*/ 102281 h 716023"/>
                    <a:gd name="connsiteX123" fmla="*/ 203041 w 1124352"/>
                    <a:gd name="connsiteY123" fmla="*/ 99736 h 716023"/>
                    <a:gd name="connsiteX124" fmla="*/ 207312 w 1124352"/>
                    <a:gd name="connsiteY124" fmla="*/ 92896 h 716023"/>
                    <a:gd name="connsiteX125" fmla="*/ 209010 w 1124352"/>
                    <a:gd name="connsiteY125" fmla="*/ 91200 h 716023"/>
                    <a:gd name="connsiteX126" fmla="*/ 212433 w 1124352"/>
                    <a:gd name="connsiteY126" fmla="*/ 88655 h 716023"/>
                    <a:gd name="connsiteX127" fmla="*/ 214131 w 1124352"/>
                    <a:gd name="connsiteY127" fmla="*/ 87780 h 716023"/>
                    <a:gd name="connsiteX128" fmla="*/ 214131 w 1124352"/>
                    <a:gd name="connsiteY128" fmla="*/ 86931 h 716023"/>
                    <a:gd name="connsiteX129" fmla="*/ 218402 w 1124352"/>
                    <a:gd name="connsiteY129" fmla="*/ 79269 h 716023"/>
                    <a:gd name="connsiteX130" fmla="*/ 220100 w 1124352"/>
                    <a:gd name="connsiteY130" fmla="*/ 78421 h 716023"/>
                    <a:gd name="connsiteX131" fmla="*/ 220949 w 1124352"/>
                    <a:gd name="connsiteY131" fmla="*/ 75001 h 716023"/>
                    <a:gd name="connsiteX132" fmla="*/ 221798 w 1124352"/>
                    <a:gd name="connsiteY132" fmla="*/ 74153 h 716023"/>
                    <a:gd name="connsiteX133" fmla="*/ 222647 w 1124352"/>
                    <a:gd name="connsiteY133" fmla="*/ 74153 h 716023"/>
                    <a:gd name="connsiteX134" fmla="*/ 225221 w 1124352"/>
                    <a:gd name="connsiteY134" fmla="*/ 72456 h 716023"/>
                    <a:gd name="connsiteX135" fmla="*/ 227768 w 1124352"/>
                    <a:gd name="connsiteY135" fmla="*/ 70733 h 716023"/>
                    <a:gd name="connsiteX136" fmla="*/ 235462 w 1124352"/>
                    <a:gd name="connsiteY136" fmla="*/ 69036 h 716023"/>
                    <a:gd name="connsiteX137" fmla="*/ 240582 w 1124352"/>
                    <a:gd name="connsiteY137" fmla="*/ 69036 h 716023"/>
                    <a:gd name="connsiteX138" fmla="*/ 243978 w 1124352"/>
                    <a:gd name="connsiteY138" fmla="*/ 68188 h 716023"/>
                    <a:gd name="connsiteX139" fmla="*/ 246552 w 1124352"/>
                    <a:gd name="connsiteY139" fmla="*/ 67339 h 716023"/>
                    <a:gd name="connsiteX140" fmla="*/ 247401 w 1124352"/>
                    <a:gd name="connsiteY140" fmla="*/ 67339 h 716023"/>
                    <a:gd name="connsiteX141" fmla="*/ 249098 w 1124352"/>
                    <a:gd name="connsiteY141" fmla="*/ 66491 h 716023"/>
                    <a:gd name="connsiteX142" fmla="*/ 250823 w 1124352"/>
                    <a:gd name="connsiteY142" fmla="*/ 64768 h 716023"/>
                    <a:gd name="connsiteX143" fmla="*/ 252521 w 1124352"/>
                    <a:gd name="connsiteY143" fmla="*/ 63919 h 716023"/>
                    <a:gd name="connsiteX144" fmla="*/ 256792 w 1124352"/>
                    <a:gd name="connsiteY144" fmla="*/ 60526 h 716023"/>
                    <a:gd name="connsiteX145" fmla="*/ 257641 w 1124352"/>
                    <a:gd name="connsiteY145" fmla="*/ 58803 h 716023"/>
                    <a:gd name="connsiteX146" fmla="*/ 259339 w 1124352"/>
                    <a:gd name="connsiteY146" fmla="*/ 53686 h 716023"/>
                    <a:gd name="connsiteX147" fmla="*/ 261886 w 1124352"/>
                    <a:gd name="connsiteY147" fmla="*/ 47721 h 716023"/>
                    <a:gd name="connsiteX148" fmla="*/ 265309 w 1124352"/>
                    <a:gd name="connsiteY148" fmla="*/ 40907 h 716023"/>
                    <a:gd name="connsiteX149" fmla="*/ 265309 w 1124352"/>
                    <a:gd name="connsiteY149" fmla="*/ 39211 h 716023"/>
                    <a:gd name="connsiteX150" fmla="*/ 269580 w 1124352"/>
                    <a:gd name="connsiteY150" fmla="*/ 33245 h 716023"/>
                    <a:gd name="connsiteX151" fmla="*/ 269580 w 1124352"/>
                    <a:gd name="connsiteY151" fmla="*/ 32371 h 716023"/>
                    <a:gd name="connsiteX152" fmla="*/ 271278 w 1124352"/>
                    <a:gd name="connsiteY152" fmla="*/ 32371 h 716023"/>
                    <a:gd name="connsiteX153" fmla="*/ 272127 w 1124352"/>
                    <a:gd name="connsiteY153" fmla="*/ 32371 h 716023"/>
                    <a:gd name="connsiteX154" fmla="*/ 273852 w 1124352"/>
                    <a:gd name="connsiteY154" fmla="*/ 30674 h 716023"/>
                    <a:gd name="connsiteX155" fmla="*/ 276399 w 1124352"/>
                    <a:gd name="connsiteY155" fmla="*/ 28977 h 716023"/>
                    <a:gd name="connsiteX156" fmla="*/ 276399 w 1124352"/>
                    <a:gd name="connsiteY156" fmla="*/ 27254 h 716023"/>
                    <a:gd name="connsiteX157" fmla="*/ 278097 w 1124352"/>
                    <a:gd name="connsiteY157" fmla="*/ 27254 h 716023"/>
                    <a:gd name="connsiteX158" fmla="*/ 279821 w 1124352"/>
                    <a:gd name="connsiteY158" fmla="*/ 27254 h 716023"/>
                    <a:gd name="connsiteX159" fmla="*/ 281519 w 1124352"/>
                    <a:gd name="connsiteY159" fmla="*/ 27254 h 716023"/>
                    <a:gd name="connsiteX160" fmla="*/ 284066 w 1124352"/>
                    <a:gd name="connsiteY160" fmla="*/ 24709 h 716023"/>
                    <a:gd name="connsiteX161" fmla="*/ 284942 w 1124352"/>
                    <a:gd name="connsiteY161" fmla="*/ 23860 h 716023"/>
                    <a:gd name="connsiteX162" fmla="*/ 288338 w 1124352"/>
                    <a:gd name="connsiteY162" fmla="*/ 23012 h 716023"/>
                    <a:gd name="connsiteX163" fmla="*/ 290911 w 1124352"/>
                    <a:gd name="connsiteY163" fmla="*/ 21289 h 716023"/>
                    <a:gd name="connsiteX164" fmla="*/ 290911 w 1124352"/>
                    <a:gd name="connsiteY164" fmla="*/ 20440 h 716023"/>
                    <a:gd name="connsiteX165" fmla="*/ 292609 w 1124352"/>
                    <a:gd name="connsiteY165" fmla="*/ 20440 h 716023"/>
                    <a:gd name="connsiteX166" fmla="*/ 299428 w 1124352"/>
                    <a:gd name="connsiteY166" fmla="*/ 18744 h 716023"/>
                    <a:gd name="connsiteX167" fmla="*/ 305397 w 1124352"/>
                    <a:gd name="connsiteY167" fmla="*/ 17047 h 716023"/>
                    <a:gd name="connsiteX168" fmla="*/ 306246 w 1124352"/>
                    <a:gd name="connsiteY168" fmla="*/ 17047 h 716023"/>
                    <a:gd name="connsiteX169" fmla="*/ 307971 w 1124352"/>
                    <a:gd name="connsiteY169" fmla="*/ 16199 h 716023"/>
                    <a:gd name="connsiteX170" fmla="*/ 308820 w 1124352"/>
                    <a:gd name="connsiteY170" fmla="*/ 16199 h 716023"/>
                    <a:gd name="connsiteX171" fmla="*/ 311366 w 1124352"/>
                    <a:gd name="connsiteY171" fmla="*/ 11930 h 716023"/>
                    <a:gd name="connsiteX172" fmla="*/ 313091 w 1124352"/>
                    <a:gd name="connsiteY172" fmla="*/ 10207 h 716023"/>
                    <a:gd name="connsiteX173" fmla="*/ 314789 w 1124352"/>
                    <a:gd name="connsiteY173" fmla="*/ 9359 h 716023"/>
                    <a:gd name="connsiteX174" fmla="*/ 317336 w 1124352"/>
                    <a:gd name="connsiteY174" fmla="*/ 5965 h 716023"/>
                    <a:gd name="connsiteX175" fmla="*/ 318211 w 1124352"/>
                    <a:gd name="connsiteY175" fmla="*/ 4242 h 716023"/>
                    <a:gd name="connsiteX176" fmla="*/ 319909 w 1124352"/>
                    <a:gd name="connsiteY176" fmla="*/ 4242 h 716023"/>
                    <a:gd name="connsiteX177" fmla="*/ 322456 w 1124352"/>
                    <a:gd name="connsiteY177" fmla="*/ 4242 h 716023"/>
                    <a:gd name="connsiteX178" fmla="*/ 324181 w 1124352"/>
                    <a:gd name="connsiteY178" fmla="*/ 2545 h 716023"/>
                    <a:gd name="connsiteX179" fmla="*/ 325879 w 1124352"/>
                    <a:gd name="connsiteY179" fmla="*/ 1697 h 716023"/>
                    <a:gd name="connsiteX180" fmla="*/ 328426 w 1124352"/>
                    <a:gd name="connsiteY180" fmla="*/ 1697 h 716023"/>
                    <a:gd name="connsiteX181" fmla="*/ 330150 w 1124352"/>
                    <a:gd name="connsiteY181" fmla="*/ 848 h 716023"/>
                    <a:gd name="connsiteX182" fmla="*/ 331848 w 1124352"/>
                    <a:gd name="connsiteY182" fmla="*/ 0 h 716023"/>
                    <a:gd name="connsiteX183" fmla="*/ 333546 w 1124352"/>
                    <a:gd name="connsiteY183" fmla="*/ 848 h 716023"/>
                    <a:gd name="connsiteX184" fmla="*/ 336120 w 1124352"/>
                    <a:gd name="connsiteY184" fmla="*/ 1697 h 716023"/>
                    <a:gd name="connsiteX185" fmla="*/ 338667 w 1124352"/>
                    <a:gd name="connsiteY185" fmla="*/ 2545 h 716023"/>
                    <a:gd name="connsiteX186" fmla="*/ 343787 w 1124352"/>
                    <a:gd name="connsiteY186" fmla="*/ 8510 h 716023"/>
                    <a:gd name="connsiteX187" fmla="*/ 346361 w 1124352"/>
                    <a:gd name="connsiteY187" fmla="*/ 9359 h 716023"/>
                    <a:gd name="connsiteX188" fmla="*/ 346361 w 1124352"/>
                    <a:gd name="connsiteY188" fmla="*/ 11082 h 716023"/>
                    <a:gd name="connsiteX189" fmla="*/ 348908 w 1124352"/>
                    <a:gd name="connsiteY189" fmla="*/ 11082 h 716023"/>
                    <a:gd name="connsiteX190" fmla="*/ 350606 w 1124352"/>
                    <a:gd name="connsiteY190" fmla="*/ 11930 h 716023"/>
                    <a:gd name="connsiteX191" fmla="*/ 351481 w 1124352"/>
                    <a:gd name="connsiteY191" fmla="*/ 11930 h 716023"/>
                    <a:gd name="connsiteX192" fmla="*/ 354877 w 1124352"/>
                    <a:gd name="connsiteY192" fmla="*/ 11082 h 716023"/>
                    <a:gd name="connsiteX193" fmla="*/ 359998 w 1124352"/>
                    <a:gd name="connsiteY193" fmla="*/ 12779 h 716023"/>
                    <a:gd name="connsiteX194" fmla="*/ 363420 w 1124352"/>
                    <a:gd name="connsiteY194" fmla="*/ 11082 h 716023"/>
                    <a:gd name="connsiteX195" fmla="*/ 365967 w 1124352"/>
                    <a:gd name="connsiteY195" fmla="*/ 11082 h 716023"/>
                    <a:gd name="connsiteX196" fmla="*/ 369390 w 1124352"/>
                    <a:gd name="connsiteY196" fmla="*/ 11930 h 716023"/>
                    <a:gd name="connsiteX197" fmla="*/ 370239 w 1124352"/>
                    <a:gd name="connsiteY197" fmla="*/ 12779 h 716023"/>
                    <a:gd name="connsiteX198" fmla="*/ 371088 w 1124352"/>
                    <a:gd name="connsiteY198" fmla="*/ 12779 h 716023"/>
                    <a:gd name="connsiteX199" fmla="*/ 373661 w 1124352"/>
                    <a:gd name="connsiteY199" fmla="*/ 11930 h 716023"/>
                    <a:gd name="connsiteX200" fmla="*/ 377906 w 1124352"/>
                    <a:gd name="connsiteY200" fmla="*/ 11930 h 716023"/>
                    <a:gd name="connsiteX201" fmla="*/ 378755 w 1124352"/>
                    <a:gd name="connsiteY201" fmla="*/ 11930 h 716023"/>
                    <a:gd name="connsiteX202" fmla="*/ 379630 w 1124352"/>
                    <a:gd name="connsiteY202" fmla="*/ 12779 h 716023"/>
                    <a:gd name="connsiteX203" fmla="*/ 381328 w 1124352"/>
                    <a:gd name="connsiteY203" fmla="*/ 13627 h 716023"/>
                    <a:gd name="connsiteX204" fmla="*/ 384751 w 1124352"/>
                    <a:gd name="connsiteY204" fmla="*/ 17047 h 716023"/>
                    <a:gd name="connsiteX205" fmla="*/ 385600 w 1124352"/>
                    <a:gd name="connsiteY205" fmla="*/ 17895 h 716023"/>
                    <a:gd name="connsiteX206" fmla="*/ 387298 w 1124352"/>
                    <a:gd name="connsiteY206" fmla="*/ 17895 h 716023"/>
                    <a:gd name="connsiteX207" fmla="*/ 388996 w 1124352"/>
                    <a:gd name="connsiteY207" fmla="*/ 18744 h 716023"/>
                    <a:gd name="connsiteX208" fmla="*/ 395841 w 1124352"/>
                    <a:gd name="connsiteY208" fmla="*/ 17895 h 716023"/>
                    <a:gd name="connsiteX209" fmla="*/ 402659 w 1124352"/>
                    <a:gd name="connsiteY209" fmla="*/ 20440 h 716023"/>
                    <a:gd name="connsiteX210" fmla="*/ 404357 w 1124352"/>
                    <a:gd name="connsiteY210" fmla="*/ 21289 h 716023"/>
                    <a:gd name="connsiteX211" fmla="*/ 406931 w 1124352"/>
                    <a:gd name="connsiteY211" fmla="*/ 21289 h 716023"/>
                    <a:gd name="connsiteX212" fmla="*/ 409478 w 1124352"/>
                    <a:gd name="connsiteY212" fmla="*/ 21289 h 716023"/>
                    <a:gd name="connsiteX213" fmla="*/ 412051 w 1124352"/>
                    <a:gd name="connsiteY213" fmla="*/ 19592 h 716023"/>
                    <a:gd name="connsiteX214" fmla="*/ 417145 w 1124352"/>
                    <a:gd name="connsiteY214" fmla="*/ 18744 h 716023"/>
                    <a:gd name="connsiteX215" fmla="*/ 418021 w 1124352"/>
                    <a:gd name="connsiteY215" fmla="*/ 18744 h 716023"/>
                    <a:gd name="connsiteX216" fmla="*/ 422266 w 1124352"/>
                    <a:gd name="connsiteY216" fmla="*/ 18744 h 716023"/>
                    <a:gd name="connsiteX217" fmla="*/ 423115 w 1124352"/>
                    <a:gd name="connsiteY217" fmla="*/ 18744 h 716023"/>
                    <a:gd name="connsiteX218" fmla="*/ 427386 w 1124352"/>
                    <a:gd name="connsiteY218" fmla="*/ 19592 h 716023"/>
                    <a:gd name="connsiteX219" fmla="*/ 435929 w 1124352"/>
                    <a:gd name="connsiteY219" fmla="*/ 19592 h 716023"/>
                    <a:gd name="connsiteX220" fmla="*/ 437627 w 1124352"/>
                    <a:gd name="connsiteY220" fmla="*/ 19592 h 716023"/>
                    <a:gd name="connsiteX221" fmla="*/ 437627 w 1124352"/>
                    <a:gd name="connsiteY221" fmla="*/ 18744 h 716023"/>
                    <a:gd name="connsiteX222" fmla="*/ 440200 w 1124352"/>
                    <a:gd name="connsiteY222" fmla="*/ 17895 h 716023"/>
                    <a:gd name="connsiteX223" fmla="*/ 443596 w 1124352"/>
                    <a:gd name="connsiteY223" fmla="*/ 17047 h 716023"/>
                    <a:gd name="connsiteX224" fmla="*/ 446170 w 1124352"/>
                    <a:gd name="connsiteY224" fmla="*/ 17047 h 716023"/>
                    <a:gd name="connsiteX225" fmla="*/ 447019 w 1124352"/>
                    <a:gd name="connsiteY225" fmla="*/ 16199 h 716023"/>
                    <a:gd name="connsiteX226" fmla="*/ 450415 w 1124352"/>
                    <a:gd name="connsiteY226" fmla="*/ 17047 h 716023"/>
                    <a:gd name="connsiteX227" fmla="*/ 452988 w 1124352"/>
                    <a:gd name="connsiteY227" fmla="*/ 17895 h 716023"/>
                    <a:gd name="connsiteX228" fmla="*/ 454686 w 1124352"/>
                    <a:gd name="connsiteY228" fmla="*/ 21289 h 716023"/>
                    <a:gd name="connsiteX229" fmla="*/ 455535 w 1124352"/>
                    <a:gd name="connsiteY229" fmla="*/ 22164 h 716023"/>
                    <a:gd name="connsiteX230" fmla="*/ 458958 w 1124352"/>
                    <a:gd name="connsiteY230" fmla="*/ 25557 h 716023"/>
                    <a:gd name="connsiteX231" fmla="*/ 461505 w 1124352"/>
                    <a:gd name="connsiteY231" fmla="*/ 25557 h 716023"/>
                    <a:gd name="connsiteX232" fmla="*/ 471746 w 1124352"/>
                    <a:gd name="connsiteY232" fmla="*/ 26405 h 716023"/>
                    <a:gd name="connsiteX233" fmla="*/ 474319 w 1124352"/>
                    <a:gd name="connsiteY233" fmla="*/ 25557 h 716023"/>
                    <a:gd name="connsiteX234" fmla="*/ 476866 w 1124352"/>
                    <a:gd name="connsiteY234" fmla="*/ 23860 h 716023"/>
                    <a:gd name="connsiteX235" fmla="*/ 479440 w 1124352"/>
                    <a:gd name="connsiteY235" fmla="*/ 23012 h 716023"/>
                    <a:gd name="connsiteX236" fmla="*/ 483685 w 1124352"/>
                    <a:gd name="connsiteY236" fmla="*/ 23860 h 716023"/>
                    <a:gd name="connsiteX237" fmla="*/ 484560 w 1124352"/>
                    <a:gd name="connsiteY237" fmla="*/ 23860 h 716023"/>
                    <a:gd name="connsiteX238" fmla="*/ 485409 w 1124352"/>
                    <a:gd name="connsiteY238" fmla="*/ 24709 h 716023"/>
                    <a:gd name="connsiteX239" fmla="*/ 485409 w 1124352"/>
                    <a:gd name="connsiteY239" fmla="*/ 26405 h 716023"/>
                    <a:gd name="connsiteX240" fmla="*/ 485409 w 1124352"/>
                    <a:gd name="connsiteY240" fmla="*/ 28129 h 716023"/>
                    <a:gd name="connsiteX241" fmla="*/ 483685 w 1124352"/>
                    <a:gd name="connsiteY241" fmla="*/ 28977 h 716023"/>
                    <a:gd name="connsiteX242" fmla="*/ 481138 w 1124352"/>
                    <a:gd name="connsiteY242" fmla="*/ 28977 h 716023"/>
                    <a:gd name="connsiteX243" fmla="*/ 479440 w 1124352"/>
                    <a:gd name="connsiteY243" fmla="*/ 30674 h 716023"/>
                    <a:gd name="connsiteX244" fmla="*/ 477715 w 1124352"/>
                    <a:gd name="connsiteY244" fmla="*/ 37487 h 716023"/>
                    <a:gd name="connsiteX245" fmla="*/ 477715 w 1124352"/>
                    <a:gd name="connsiteY245" fmla="*/ 40907 h 716023"/>
                    <a:gd name="connsiteX246" fmla="*/ 477715 w 1124352"/>
                    <a:gd name="connsiteY246" fmla="*/ 41756 h 716023"/>
                    <a:gd name="connsiteX247" fmla="*/ 478564 w 1124352"/>
                    <a:gd name="connsiteY247" fmla="*/ 43452 h 716023"/>
                    <a:gd name="connsiteX248" fmla="*/ 478564 w 1124352"/>
                    <a:gd name="connsiteY248" fmla="*/ 50292 h 716023"/>
                    <a:gd name="connsiteX249" fmla="*/ 482836 w 1124352"/>
                    <a:gd name="connsiteY249" fmla="*/ 57954 h 716023"/>
                    <a:gd name="connsiteX250" fmla="*/ 483685 w 1124352"/>
                    <a:gd name="connsiteY250" fmla="*/ 60526 h 716023"/>
                    <a:gd name="connsiteX251" fmla="*/ 483685 w 1124352"/>
                    <a:gd name="connsiteY251" fmla="*/ 62223 h 716023"/>
                    <a:gd name="connsiteX252" fmla="*/ 487107 w 1124352"/>
                    <a:gd name="connsiteY252" fmla="*/ 67339 h 716023"/>
                    <a:gd name="connsiteX253" fmla="*/ 487956 w 1124352"/>
                    <a:gd name="connsiteY253" fmla="*/ 67339 h 716023"/>
                    <a:gd name="connsiteX254" fmla="*/ 492228 w 1124352"/>
                    <a:gd name="connsiteY254" fmla="*/ 68188 h 716023"/>
                    <a:gd name="connsiteX255" fmla="*/ 493926 w 1124352"/>
                    <a:gd name="connsiteY255" fmla="*/ 69036 h 716023"/>
                    <a:gd name="connsiteX256" fmla="*/ 494775 w 1124352"/>
                    <a:gd name="connsiteY256" fmla="*/ 69036 h 716023"/>
                    <a:gd name="connsiteX257" fmla="*/ 494775 w 1124352"/>
                    <a:gd name="connsiteY257" fmla="*/ 68188 h 716023"/>
                    <a:gd name="connsiteX258" fmla="*/ 499895 w 1124352"/>
                    <a:gd name="connsiteY258" fmla="*/ 64768 h 716023"/>
                    <a:gd name="connsiteX259" fmla="*/ 501619 w 1124352"/>
                    <a:gd name="connsiteY259" fmla="*/ 63071 h 716023"/>
                    <a:gd name="connsiteX260" fmla="*/ 505015 w 1124352"/>
                    <a:gd name="connsiteY260" fmla="*/ 55409 h 716023"/>
                    <a:gd name="connsiteX261" fmla="*/ 508438 w 1124352"/>
                    <a:gd name="connsiteY261" fmla="*/ 48569 h 716023"/>
                    <a:gd name="connsiteX262" fmla="*/ 509287 w 1124352"/>
                    <a:gd name="connsiteY262" fmla="*/ 47721 h 716023"/>
                    <a:gd name="connsiteX263" fmla="*/ 512709 w 1124352"/>
                    <a:gd name="connsiteY263" fmla="*/ 47721 h 716023"/>
                    <a:gd name="connsiteX264" fmla="*/ 514407 w 1124352"/>
                    <a:gd name="connsiteY264" fmla="*/ 48569 h 716023"/>
                    <a:gd name="connsiteX265" fmla="*/ 517830 w 1124352"/>
                    <a:gd name="connsiteY265" fmla="*/ 49417 h 716023"/>
                    <a:gd name="connsiteX266" fmla="*/ 518679 w 1124352"/>
                    <a:gd name="connsiteY266" fmla="*/ 51141 h 716023"/>
                    <a:gd name="connsiteX267" fmla="*/ 520377 w 1124352"/>
                    <a:gd name="connsiteY267" fmla="*/ 55409 h 716023"/>
                    <a:gd name="connsiteX268" fmla="*/ 521226 w 1124352"/>
                    <a:gd name="connsiteY268" fmla="*/ 62223 h 716023"/>
                    <a:gd name="connsiteX269" fmla="*/ 521226 w 1124352"/>
                    <a:gd name="connsiteY269" fmla="*/ 64768 h 716023"/>
                    <a:gd name="connsiteX270" fmla="*/ 520377 w 1124352"/>
                    <a:gd name="connsiteY270" fmla="*/ 79269 h 716023"/>
                    <a:gd name="connsiteX271" fmla="*/ 521226 w 1124352"/>
                    <a:gd name="connsiteY271" fmla="*/ 80118 h 716023"/>
                    <a:gd name="connsiteX272" fmla="*/ 528893 w 1124352"/>
                    <a:gd name="connsiteY272" fmla="*/ 85235 h 716023"/>
                    <a:gd name="connsiteX273" fmla="*/ 530618 w 1124352"/>
                    <a:gd name="connsiteY273" fmla="*/ 85235 h 716023"/>
                    <a:gd name="connsiteX274" fmla="*/ 531467 w 1124352"/>
                    <a:gd name="connsiteY274" fmla="*/ 84386 h 716023"/>
                    <a:gd name="connsiteX275" fmla="*/ 533165 w 1124352"/>
                    <a:gd name="connsiteY275" fmla="*/ 80966 h 716023"/>
                    <a:gd name="connsiteX276" fmla="*/ 533165 w 1124352"/>
                    <a:gd name="connsiteY276" fmla="*/ 80118 h 716023"/>
                    <a:gd name="connsiteX277" fmla="*/ 533165 w 1124352"/>
                    <a:gd name="connsiteY277" fmla="*/ 78421 h 716023"/>
                    <a:gd name="connsiteX278" fmla="*/ 533165 w 1124352"/>
                    <a:gd name="connsiteY278" fmla="*/ 77573 h 716023"/>
                    <a:gd name="connsiteX279" fmla="*/ 531467 w 1124352"/>
                    <a:gd name="connsiteY279" fmla="*/ 73304 h 716023"/>
                    <a:gd name="connsiteX280" fmla="*/ 532316 w 1124352"/>
                    <a:gd name="connsiteY280" fmla="*/ 69036 h 716023"/>
                    <a:gd name="connsiteX281" fmla="*/ 530618 w 1124352"/>
                    <a:gd name="connsiteY281" fmla="*/ 66491 h 716023"/>
                    <a:gd name="connsiteX282" fmla="*/ 530618 w 1124352"/>
                    <a:gd name="connsiteY282" fmla="*/ 65616 h 716023"/>
                    <a:gd name="connsiteX283" fmla="*/ 530618 w 1124352"/>
                    <a:gd name="connsiteY283" fmla="*/ 63071 h 716023"/>
                    <a:gd name="connsiteX284" fmla="*/ 532316 w 1124352"/>
                    <a:gd name="connsiteY284" fmla="*/ 59651 h 716023"/>
                    <a:gd name="connsiteX285" fmla="*/ 534014 w 1124352"/>
                    <a:gd name="connsiteY285" fmla="*/ 57954 h 716023"/>
                    <a:gd name="connsiteX286" fmla="*/ 534889 w 1124352"/>
                    <a:gd name="connsiteY286" fmla="*/ 57106 h 716023"/>
                    <a:gd name="connsiteX287" fmla="*/ 534889 w 1124352"/>
                    <a:gd name="connsiteY287" fmla="*/ 56257 h 716023"/>
                    <a:gd name="connsiteX288" fmla="*/ 534014 w 1124352"/>
                    <a:gd name="connsiteY288" fmla="*/ 54534 h 716023"/>
                    <a:gd name="connsiteX289" fmla="*/ 534889 w 1124352"/>
                    <a:gd name="connsiteY289" fmla="*/ 51989 h 716023"/>
                    <a:gd name="connsiteX290" fmla="*/ 535738 w 1124352"/>
                    <a:gd name="connsiteY290" fmla="*/ 51141 h 716023"/>
                    <a:gd name="connsiteX291" fmla="*/ 538285 w 1124352"/>
                    <a:gd name="connsiteY291" fmla="*/ 49417 h 716023"/>
                    <a:gd name="connsiteX292" fmla="*/ 539134 w 1124352"/>
                    <a:gd name="connsiteY292" fmla="*/ 49417 h 716023"/>
                    <a:gd name="connsiteX293" fmla="*/ 544255 w 1124352"/>
                    <a:gd name="connsiteY293" fmla="*/ 49417 h 716023"/>
                    <a:gd name="connsiteX294" fmla="*/ 547677 w 1124352"/>
                    <a:gd name="connsiteY294" fmla="*/ 48569 h 716023"/>
                    <a:gd name="connsiteX295" fmla="*/ 550224 w 1124352"/>
                    <a:gd name="connsiteY295" fmla="*/ 47721 h 716023"/>
                    <a:gd name="connsiteX296" fmla="*/ 551073 w 1124352"/>
                    <a:gd name="connsiteY296" fmla="*/ 47721 h 716023"/>
                    <a:gd name="connsiteX297" fmla="*/ 555345 w 1124352"/>
                    <a:gd name="connsiteY297" fmla="*/ 49417 h 716023"/>
                    <a:gd name="connsiteX298" fmla="*/ 557918 w 1124352"/>
                    <a:gd name="connsiteY298" fmla="*/ 49417 h 716023"/>
                    <a:gd name="connsiteX299" fmla="*/ 558767 w 1124352"/>
                    <a:gd name="connsiteY299" fmla="*/ 50292 h 716023"/>
                    <a:gd name="connsiteX300" fmla="*/ 561314 w 1124352"/>
                    <a:gd name="connsiteY300" fmla="*/ 50292 h 716023"/>
                    <a:gd name="connsiteX301" fmla="*/ 563887 w 1124352"/>
                    <a:gd name="connsiteY301" fmla="*/ 49417 h 716023"/>
                    <a:gd name="connsiteX302" fmla="*/ 567283 w 1124352"/>
                    <a:gd name="connsiteY302" fmla="*/ 46024 h 716023"/>
                    <a:gd name="connsiteX303" fmla="*/ 569008 w 1124352"/>
                    <a:gd name="connsiteY303" fmla="*/ 45176 h 716023"/>
                    <a:gd name="connsiteX304" fmla="*/ 572404 w 1124352"/>
                    <a:gd name="connsiteY304" fmla="*/ 45176 h 716023"/>
                    <a:gd name="connsiteX305" fmla="*/ 574977 w 1124352"/>
                    <a:gd name="connsiteY305" fmla="*/ 46024 h 716023"/>
                    <a:gd name="connsiteX306" fmla="*/ 577524 w 1124352"/>
                    <a:gd name="connsiteY306" fmla="*/ 46024 h 716023"/>
                    <a:gd name="connsiteX307" fmla="*/ 580947 w 1124352"/>
                    <a:gd name="connsiteY307" fmla="*/ 46024 h 716023"/>
                    <a:gd name="connsiteX308" fmla="*/ 585218 w 1124352"/>
                    <a:gd name="connsiteY308" fmla="*/ 44327 h 716023"/>
                    <a:gd name="connsiteX309" fmla="*/ 586916 w 1124352"/>
                    <a:gd name="connsiteY309" fmla="*/ 44327 h 716023"/>
                    <a:gd name="connsiteX310" fmla="*/ 591188 w 1124352"/>
                    <a:gd name="connsiteY310" fmla="*/ 43452 h 716023"/>
                    <a:gd name="connsiteX311" fmla="*/ 594584 w 1124352"/>
                    <a:gd name="connsiteY311" fmla="*/ 44327 h 716023"/>
                    <a:gd name="connsiteX312" fmla="*/ 595433 w 1124352"/>
                    <a:gd name="connsiteY312" fmla="*/ 44327 h 716023"/>
                    <a:gd name="connsiteX313" fmla="*/ 597157 w 1124352"/>
                    <a:gd name="connsiteY313" fmla="*/ 44327 h 716023"/>
                    <a:gd name="connsiteX314" fmla="*/ 598006 w 1124352"/>
                    <a:gd name="connsiteY314" fmla="*/ 44327 h 716023"/>
                    <a:gd name="connsiteX315" fmla="*/ 599704 w 1124352"/>
                    <a:gd name="connsiteY315" fmla="*/ 43452 h 716023"/>
                    <a:gd name="connsiteX316" fmla="*/ 602278 w 1124352"/>
                    <a:gd name="connsiteY316" fmla="*/ 43452 h 716023"/>
                    <a:gd name="connsiteX317" fmla="*/ 604825 w 1124352"/>
                    <a:gd name="connsiteY317" fmla="*/ 44327 h 716023"/>
                    <a:gd name="connsiteX318" fmla="*/ 606523 w 1124352"/>
                    <a:gd name="connsiteY318" fmla="*/ 46024 h 716023"/>
                    <a:gd name="connsiteX319" fmla="*/ 607398 w 1124352"/>
                    <a:gd name="connsiteY319" fmla="*/ 46872 h 716023"/>
                    <a:gd name="connsiteX320" fmla="*/ 608247 w 1124352"/>
                    <a:gd name="connsiteY320" fmla="*/ 46872 h 716023"/>
                    <a:gd name="connsiteX321" fmla="*/ 609096 w 1124352"/>
                    <a:gd name="connsiteY321" fmla="*/ 46872 h 716023"/>
                    <a:gd name="connsiteX322" fmla="*/ 611643 w 1124352"/>
                    <a:gd name="connsiteY322" fmla="*/ 46872 h 716023"/>
                    <a:gd name="connsiteX323" fmla="*/ 613368 w 1124352"/>
                    <a:gd name="connsiteY323" fmla="*/ 46024 h 716023"/>
                    <a:gd name="connsiteX324" fmla="*/ 614217 w 1124352"/>
                    <a:gd name="connsiteY324" fmla="*/ 46024 h 716023"/>
                    <a:gd name="connsiteX325" fmla="*/ 615066 w 1124352"/>
                    <a:gd name="connsiteY325" fmla="*/ 44327 h 716023"/>
                    <a:gd name="connsiteX326" fmla="*/ 615066 w 1124352"/>
                    <a:gd name="connsiteY326" fmla="*/ 43452 h 716023"/>
                    <a:gd name="connsiteX327" fmla="*/ 610794 w 1124352"/>
                    <a:gd name="connsiteY327" fmla="*/ 39211 h 716023"/>
                    <a:gd name="connsiteX328" fmla="*/ 610794 w 1124352"/>
                    <a:gd name="connsiteY328" fmla="*/ 38362 h 716023"/>
                    <a:gd name="connsiteX329" fmla="*/ 611643 w 1124352"/>
                    <a:gd name="connsiteY329" fmla="*/ 34094 h 716023"/>
                    <a:gd name="connsiteX330" fmla="*/ 610794 w 1124352"/>
                    <a:gd name="connsiteY330" fmla="*/ 33245 h 716023"/>
                    <a:gd name="connsiteX331" fmla="*/ 611643 w 1124352"/>
                    <a:gd name="connsiteY331" fmla="*/ 32371 h 716023"/>
                    <a:gd name="connsiteX332" fmla="*/ 614217 w 1124352"/>
                    <a:gd name="connsiteY332" fmla="*/ 32371 h 716023"/>
                    <a:gd name="connsiteX333" fmla="*/ 615066 w 1124352"/>
                    <a:gd name="connsiteY333" fmla="*/ 33245 h 716023"/>
                    <a:gd name="connsiteX334" fmla="*/ 616764 w 1124352"/>
                    <a:gd name="connsiteY334" fmla="*/ 34094 h 716023"/>
                    <a:gd name="connsiteX335" fmla="*/ 619337 w 1124352"/>
                    <a:gd name="connsiteY335" fmla="*/ 38362 h 716023"/>
                    <a:gd name="connsiteX336" fmla="*/ 620186 w 1124352"/>
                    <a:gd name="connsiteY336" fmla="*/ 40907 h 716023"/>
                    <a:gd name="connsiteX337" fmla="*/ 621035 w 1124352"/>
                    <a:gd name="connsiteY337" fmla="*/ 41756 h 716023"/>
                    <a:gd name="connsiteX338" fmla="*/ 621884 w 1124352"/>
                    <a:gd name="connsiteY338" fmla="*/ 41756 h 716023"/>
                    <a:gd name="connsiteX339" fmla="*/ 622733 w 1124352"/>
                    <a:gd name="connsiteY339" fmla="*/ 41756 h 716023"/>
                    <a:gd name="connsiteX340" fmla="*/ 623582 w 1124352"/>
                    <a:gd name="connsiteY340" fmla="*/ 44327 h 716023"/>
                    <a:gd name="connsiteX341" fmla="*/ 626155 w 1124352"/>
                    <a:gd name="connsiteY341" fmla="*/ 45176 h 716023"/>
                    <a:gd name="connsiteX342" fmla="*/ 627853 w 1124352"/>
                    <a:gd name="connsiteY342" fmla="*/ 46872 h 716023"/>
                    <a:gd name="connsiteX343" fmla="*/ 630427 w 1124352"/>
                    <a:gd name="connsiteY343" fmla="*/ 47721 h 716023"/>
                    <a:gd name="connsiteX344" fmla="*/ 632974 w 1124352"/>
                    <a:gd name="connsiteY344" fmla="*/ 47721 h 716023"/>
                    <a:gd name="connsiteX345" fmla="*/ 636396 w 1124352"/>
                    <a:gd name="connsiteY345" fmla="*/ 46024 h 716023"/>
                    <a:gd name="connsiteX346" fmla="*/ 637245 w 1124352"/>
                    <a:gd name="connsiteY346" fmla="*/ 43452 h 716023"/>
                    <a:gd name="connsiteX347" fmla="*/ 639792 w 1124352"/>
                    <a:gd name="connsiteY347" fmla="*/ 44327 h 716023"/>
                    <a:gd name="connsiteX348" fmla="*/ 641517 w 1124352"/>
                    <a:gd name="connsiteY348" fmla="*/ 41756 h 716023"/>
                    <a:gd name="connsiteX349" fmla="*/ 642366 w 1124352"/>
                    <a:gd name="connsiteY349" fmla="*/ 40059 h 716023"/>
                    <a:gd name="connsiteX350" fmla="*/ 643215 w 1124352"/>
                    <a:gd name="connsiteY350" fmla="*/ 38362 h 716023"/>
                    <a:gd name="connsiteX351" fmla="*/ 643215 w 1124352"/>
                    <a:gd name="connsiteY351" fmla="*/ 34094 h 716023"/>
                    <a:gd name="connsiteX352" fmla="*/ 644064 w 1124352"/>
                    <a:gd name="connsiteY352" fmla="*/ 33245 h 716023"/>
                    <a:gd name="connsiteX353" fmla="*/ 644913 w 1124352"/>
                    <a:gd name="connsiteY353" fmla="*/ 33245 h 716023"/>
                    <a:gd name="connsiteX354" fmla="*/ 648335 w 1124352"/>
                    <a:gd name="connsiteY354" fmla="*/ 35791 h 716023"/>
                    <a:gd name="connsiteX355" fmla="*/ 649184 w 1124352"/>
                    <a:gd name="connsiteY355" fmla="*/ 40059 h 716023"/>
                    <a:gd name="connsiteX356" fmla="*/ 650882 w 1124352"/>
                    <a:gd name="connsiteY356" fmla="*/ 42604 h 716023"/>
                    <a:gd name="connsiteX357" fmla="*/ 654305 w 1124352"/>
                    <a:gd name="connsiteY357" fmla="*/ 44327 h 716023"/>
                    <a:gd name="connsiteX358" fmla="*/ 655154 w 1124352"/>
                    <a:gd name="connsiteY358" fmla="*/ 44327 h 716023"/>
                    <a:gd name="connsiteX359" fmla="*/ 657727 w 1124352"/>
                    <a:gd name="connsiteY359" fmla="*/ 41756 h 716023"/>
                    <a:gd name="connsiteX360" fmla="*/ 658576 w 1124352"/>
                    <a:gd name="connsiteY360" fmla="*/ 40059 h 716023"/>
                    <a:gd name="connsiteX361" fmla="*/ 658576 w 1124352"/>
                    <a:gd name="connsiteY361" fmla="*/ 38362 h 716023"/>
                    <a:gd name="connsiteX362" fmla="*/ 658576 w 1124352"/>
                    <a:gd name="connsiteY362" fmla="*/ 36639 h 716023"/>
                    <a:gd name="connsiteX363" fmla="*/ 659425 w 1124352"/>
                    <a:gd name="connsiteY363" fmla="*/ 34942 h 716023"/>
                    <a:gd name="connsiteX364" fmla="*/ 659425 w 1124352"/>
                    <a:gd name="connsiteY364" fmla="*/ 34094 h 716023"/>
                    <a:gd name="connsiteX365" fmla="*/ 658576 w 1124352"/>
                    <a:gd name="connsiteY365" fmla="*/ 33245 h 716023"/>
                    <a:gd name="connsiteX366" fmla="*/ 657727 w 1124352"/>
                    <a:gd name="connsiteY366" fmla="*/ 33245 h 716023"/>
                    <a:gd name="connsiteX367" fmla="*/ 657727 w 1124352"/>
                    <a:gd name="connsiteY367" fmla="*/ 32371 h 716023"/>
                    <a:gd name="connsiteX368" fmla="*/ 657727 w 1124352"/>
                    <a:gd name="connsiteY368" fmla="*/ 31522 h 716023"/>
                    <a:gd name="connsiteX369" fmla="*/ 657727 w 1124352"/>
                    <a:gd name="connsiteY369" fmla="*/ 30674 h 716023"/>
                    <a:gd name="connsiteX370" fmla="*/ 658576 w 1124352"/>
                    <a:gd name="connsiteY370" fmla="*/ 29825 h 716023"/>
                    <a:gd name="connsiteX371" fmla="*/ 660274 w 1124352"/>
                    <a:gd name="connsiteY371" fmla="*/ 27254 h 716023"/>
                    <a:gd name="connsiteX372" fmla="*/ 661123 w 1124352"/>
                    <a:gd name="connsiteY372" fmla="*/ 27254 h 716023"/>
                    <a:gd name="connsiteX373" fmla="*/ 662848 w 1124352"/>
                    <a:gd name="connsiteY373" fmla="*/ 28129 h 716023"/>
                    <a:gd name="connsiteX374" fmla="*/ 667093 w 1124352"/>
                    <a:gd name="connsiteY374" fmla="*/ 26405 h 716023"/>
                    <a:gd name="connsiteX375" fmla="*/ 671364 w 1124352"/>
                    <a:gd name="connsiteY375" fmla="*/ 26405 h 716023"/>
                    <a:gd name="connsiteX376" fmla="*/ 673938 w 1124352"/>
                    <a:gd name="connsiteY376" fmla="*/ 27254 h 716023"/>
                    <a:gd name="connsiteX377" fmla="*/ 675636 w 1124352"/>
                    <a:gd name="connsiteY377" fmla="*/ 26405 h 716023"/>
                    <a:gd name="connsiteX378" fmla="*/ 678183 w 1124352"/>
                    <a:gd name="connsiteY378" fmla="*/ 25557 h 716023"/>
                    <a:gd name="connsiteX379" fmla="*/ 679032 w 1124352"/>
                    <a:gd name="connsiteY379" fmla="*/ 25557 h 716023"/>
                    <a:gd name="connsiteX380" fmla="*/ 683303 w 1124352"/>
                    <a:gd name="connsiteY380" fmla="*/ 28977 h 716023"/>
                    <a:gd name="connsiteX381" fmla="*/ 683303 w 1124352"/>
                    <a:gd name="connsiteY381" fmla="*/ 29825 h 716023"/>
                    <a:gd name="connsiteX382" fmla="*/ 683303 w 1124352"/>
                    <a:gd name="connsiteY382" fmla="*/ 30674 h 716023"/>
                    <a:gd name="connsiteX383" fmla="*/ 685028 w 1124352"/>
                    <a:gd name="connsiteY383" fmla="*/ 32371 h 716023"/>
                    <a:gd name="connsiteX384" fmla="*/ 685877 w 1124352"/>
                    <a:gd name="connsiteY384" fmla="*/ 33245 h 716023"/>
                    <a:gd name="connsiteX385" fmla="*/ 687574 w 1124352"/>
                    <a:gd name="connsiteY385" fmla="*/ 34942 h 716023"/>
                    <a:gd name="connsiteX386" fmla="*/ 689272 w 1124352"/>
                    <a:gd name="connsiteY386" fmla="*/ 34094 h 716023"/>
                    <a:gd name="connsiteX387" fmla="*/ 690997 w 1124352"/>
                    <a:gd name="connsiteY387" fmla="*/ 34094 h 716023"/>
                    <a:gd name="connsiteX388" fmla="*/ 693544 w 1124352"/>
                    <a:gd name="connsiteY388" fmla="*/ 31522 h 716023"/>
                    <a:gd name="connsiteX389" fmla="*/ 693544 w 1124352"/>
                    <a:gd name="connsiteY389" fmla="*/ 28977 h 716023"/>
                    <a:gd name="connsiteX390" fmla="*/ 695242 w 1124352"/>
                    <a:gd name="connsiteY390" fmla="*/ 28129 h 716023"/>
                    <a:gd name="connsiteX391" fmla="*/ 698664 w 1124352"/>
                    <a:gd name="connsiteY391" fmla="*/ 28129 h 716023"/>
                    <a:gd name="connsiteX392" fmla="*/ 698664 w 1124352"/>
                    <a:gd name="connsiteY392" fmla="*/ 27254 h 716023"/>
                    <a:gd name="connsiteX393" fmla="*/ 700362 w 1124352"/>
                    <a:gd name="connsiteY393" fmla="*/ 26405 h 716023"/>
                    <a:gd name="connsiteX394" fmla="*/ 703785 w 1124352"/>
                    <a:gd name="connsiteY394" fmla="*/ 26405 h 716023"/>
                    <a:gd name="connsiteX395" fmla="*/ 705483 w 1124352"/>
                    <a:gd name="connsiteY395" fmla="*/ 24709 h 716023"/>
                    <a:gd name="connsiteX396" fmla="*/ 707207 w 1124352"/>
                    <a:gd name="connsiteY396" fmla="*/ 24709 h 716023"/>
                    <a:gd name="connsiteX397" fmla="*/ 708056 w 1124352"/>
                    <a:gd name="connsiteY397" fmla="*/ 23860 h 716023"/>
                    <a:gd name="connsiteX398" fmla="*/ 708905 w 1124352"/>
                    <a:gd name="connsiteY398" fmla="*/ 23012 h 716023"/>
                    <a:gd name="connsiteX399" fmla="*/ 708905 w 1124352"/>
                    <a:gd name="connsiteY399" fmla="*/ 23860 h 716023"/>
                    <a:gd name="connsiteX400" fmla="*/ 711452 w 1124352"/>
                    <a:gd name="connsiteY400" fmla="*/ 26405 h 716023"/>
                    <a:gd name="connsiteX401" fmla="*/ 713177 w 1124352"/>
                    <a:gd name="connsiteY401" fmla="*/ 28129 h 716023"/>
                    <a:gd name="connsiteX402" fmla="*/ 714026 w 1124352"/>
                    <a:gd name="connsiteY402" fmla="*/ 29825 h 716023"/>
                    <a:gd name="connsiteX403" fmla="*/ 714026 w 1124352"/>
                    <a:gd name="connsiteY403" fmla="*/ 30674 h 716023"/>
                    <a:gd name="connsiteX404" fmla="*/ 714026 w 1124352"/>
                    <a:gd name="connsiteY404" fmla="*/ 31522 h 716023"/>
                    <a:gd name="connsiteX405" fmla="*/ 712301 w 1124352"/>
                    <a:gd name="connsiteY405" fmla="*/ 32371 h 716023"/>
                    <a:gd name="connsiteX406" fmla="*/ 712301 w 1124352"/>
                    <a:gd name="connsiteY406" fmla="*/ 33245 h 716023"/>
                    <a:gd name="connsiteX407" fmla="*/ 712301 w 1124352"/>
                    <a:gd name="connsiteY407" fmla="*/ 34942 h 716023"/>
                    <a:gd name="connsiteX408" fmla="*/ 715724 w 1124352"/>
                    <a:gd name="connsiteY408" fmla="*/ 36639 h 716023"/>
                    <a:gd name="connsiteX409" fmla="*/ 716573 w 1124352"/>
                    <a:gd name="connsiteY409" fmla="*/ 39211 h 716023"/>
                    <a:gd name="connsiteX410" fmla="*/ 717422 w 1124352"/>
                    <a:gd name="connsiteY410" fmla="*/ 39211 h 716023"/>
                    <a:gd name="connsiteX411" fmla="*/ 720844 w 1124352"/>
                    <a:gd name="connsiteY411" fmla="*/ 39211 h 716023"/>
                    <a:gd name="connsiteX412" fmla="*/ 722542 w 1124352"/>
                    <a:gd name="connsiteY412" fmla="*/ 41756 h 716023"/>
                    <a:gd name="connsiteX413" fmla="*/ 724267 w 1124352"/>
                    <a:gd name="connsiteY413" fmla="*/ 41756 h 716023"/>
                    <a:gd name="connsiteX414" fmla="*/ 725965 w 1124352"/>
                    <a:gd name="connsiteY414" fmla="*/ 43452 h 716023"/>
                    <a:gd name="connsiteX415" fmla="*/ 729387 w 1124352"/>
                    <a:gd name="connsiteY415" fmla="*/ 44327 h 716023"/>
                    <a:gd name="connsiteX416" fmla="*/ 731085 w 1124352"/>
                    <a:gd name="connsiteY416" fmla="*/ 47721 h 716023"/>
                    <a:gd name="connsiteX417" fmla="*/ 733632 w 1124352"/>
                    <a:gd name="connsiteY417" fmla="*/ 48569 h 716023"/>
                    <a:gd name="connsiteX418" fmla="*/ 734481 w 1124352"/>
                    <a:gd name="connsiteY418" fmla="*/ 48569 h 716023"/>
                    <a:gd name="connsiteX419" fmla="*/ 735357 w 1124352"/>
                    <a:gd name="connsiteY419" fmla="*/ 50292 h 716023"/>
                    <a:gd name="connsiteX420" fmla="*/ 735357 w 1124352"/>
                    <a:gd name="connsiteY420" fmla="*/ 52837 h 716023"/>
                    <a:gd name="connsiteX421" fmla="*/ 736206 w 1124352"/>
                    <a:gd name="connsiteY421" fmla="*/ 52837 h 716023"/>
                    <a:gd name="connsiteX422" fmla="*/ 737055 w 1124352"/>
                    <a:gd name="connsiteY422" fmla="*/ 54534 h 716023"/>
                    <a:gd name="connsiteX423" fmla="*/ 738753 w 1124352"/>
                    <a:gd name="connsiteY423" fmla="*/ 57106 h 716023"/>
                    <a:gd name="connsiteX424" fmla="*/ 738753 w 1124352"/>
                    <a:gd name="connsiteY424" fmla="*/ 57954 h 716023"/>
                    <a:gd name="connsiteX425" fmla="*/ 737055 w 1124352"/>
                    <a:gd name="connsiteY425" fmla="*/ 62223 h 716023"/>
                    <a:gd name="connsiteX426" fmla="*/ 736206 w 1124352"/>
                    <a:gd name="connsiteY426" fmla="*/ 62223 h 716023"/>
                    <a:gd name="connsiteX427" fmla="*/ 734481 w 1124352"/>
                    <a:gd name="connsiteY427" fmla="*/ 64768 h 716023"/>
                    <a:gd name="connsiteX428" fmla="*/ 733632 w 1124352"/>
                    <a:gd name="connsiteY428" fmla="*/ 64768 h 716023"/>
                    <a:gd name="connsiteX429" fmla="*/ 732783 w 1124352"/>
                    <a:gd name="connsiteY429" fmla="*/ 66491 h 716023"/>
                    <a:gd name="connsiteX430" fmla="*/ 732783 w 1124352"/>
                    <a:gd name="connsiteY430" fmla="*/ 69036 h 716023"/>
                    <a:gd name="connsiteX431" fmla="*/ 731934 w 1124352"/>
                    <a:gd name="connsiteY431" fmla="*/ 69036 h 716023"/>
                    <a:gd name="connsiteX432" fmla="*/ 731934 w 1124352"/>
                    <a:gd name="connsiteY432" fmla="*/ 70733 h 716023"/>
                    <a:gd name="connsiteX433" fmla="*/ 731934 w 1124352"/>
                    <a:gd name="connsiteY433" fmla="*/ 71581 h 716023"/>
                    <a:gd name="connsiteX434" fmla="*/ 731085 w 1124352"/>
                    <a:gd name="connsiteY434" fmla="*/ 71581 h 716023"/>
                    <a:gd name="connsiteX435" fmla="*/ 731934 w 1124352"/>
                    <a:gd name="connsiteY435" fmla="*/ 72456 h 716023"/>
                    <a:gd name="connsiteX436" fmla="*/ 730236 w 1124352"/>
                    <a:gd name="connsiteY436" fmla="*/ 73304 h 716023"/>
                    <a:gd name="connsiteX437" fmla="*/ 731085 w 1124352"/>
                    <a:gd name="connsiteY437" fmla="*/ 75849 h 716023"/>
                    <a:gd name="connsiteX438" fmla="*/ 731085 w 1124352"/>
                    <a:gd name="connsiteY438" fmla="*/ 76698 h 716023"/>
                    <a:gd name="connsiteX439" fmla="*/ 731085 w 1124352"/>
                    <a:gd name="connsiteY439" fmla="*/ 77573 h 716023"/>
                    <a:gd name="connsiteX440" fmla="*/ 731085 w 1124352"/>
                    <a:gd name="connsiteY440" fmla="*/ 78421 h 716023"/>
                    <a:gd name="connsiteX441" fmla="*/ 731934 w 1124352"/>
                    <a:gd name="connsiteY441" fmla="*/ 78421 h 716023"/>
                    <a:gd name="connsiteX442" fmla="*/ 731085 w 1124352"/>
                    <a:gd name="connsiteY442" fmla="*/ 80118 h 716023"/>
                    <a:gd name="connsiteX443" fmla="*/ 731934 w 1124352"/>
                    <a:gd name="connsiteY443" fmla="*/ 80966 h 716023"/>
                    <a:gd name="connsiteX444" fmla="*/ 731085 w 1124352"/>
                    <a:gd name="connsiteY444" fmla="*/ 81815 h 716023"/>
                    <a:gd name="connsiteX445" fmla="*/ 731934 w 1124352"/>
                    <a:gd name="connsiteY445" fmla="*/ 81815 h 716023"/>
                    <a:gd name="connsiteX446" fmla="*/ 731085 w 1124352"/>
                    <a:gd name="connsiteY446" fmla="*/ 82663 h 716023"/>
                    <a:gd name="connsiteX447" fmla="*/ 731934 w 1124352"/>
                    <a:gd name="connsiteY447" fmla="*/ 82663 h 716023"/>
                    <a:gd name="connsiteX448" fmla="*/ 731085 w 1124352"/>
                    <a:gd name="connsiteY448" fmla="*/ 83538 h 716023"/>
                    <a:gd name="connsiteX449" fmla="*/ 731085 w 1124352"/>
                    <a:gd name="connsiteY449" fmla="*/ 84386 h 716023"/>
                    <a:gd name="connsiteX450" fmla="*/ 731934 w 1124352"/>
                    <a:gd name="connsiteY450" fmla="*/ 84386 h 716023"/>
                    <a:gd name="connsiteX451" fmla="*/ 731934 w 1124352"/>
                    <a:gd name="connsiteY451" fmla="*/ 85235 h 716023"/>
                    <a:gd name="connsiteX452" fmla="*/ 731085 w 1124352"/>
                    <a:gd name="connsiteY452" fmla="*/ 86083 h 716023"/>
                    <a:gd name="connsiteX453" fmla="*/ 731085 w 1124352"/>
                    <a:gd name="connsiteY453" fmla="*/ 86931 h 716023"/>
                    <a:gd name="connsiteX454" fmla="*/ 733632 w 1124352"/>
                    <a:gd name="connsiteY454" fmla="*/ 88655 h 716023"/>
                    <a:gd name="connsiteX455" fmla="*/ 735357 w 1124352"/>
                    <a:gd name="connsiteY455" fmla="*/ 88655 h 716023"/>
                    <a:gd name="connsiteX456" fmla="*/ 736206 w 1124352"/>
                    <a:gd name="connsiteY456" fmla="*/ 90351 h 716023"/>
                    <a:gd name="connsiteX457" fmla="*/ 738753 w 1124352"/>
                    <a:gd name="connsiteY457" fmla="*/ 91200 h 716023"/>
                    <a:gd name="connsiteX458" fmla="*/ 741326 w 1124352"/>
                    <a:gd name="connsiteY458" fmla="*/ 93745 h 716023"/>
                    <a:gd name="connsiteX459" fmla="*/ 743024 w 1124352"/>
                    <a:gd name="connsiteY459" fmla="*/ 93745 h 716023"/>
                    <a:gd name="connsiteX460" fmla="*/ 744722 w 1124352"/>
                    <a:gd name="connsiteY460" fmla="*/ 94620 h 716023"/>
                    <a:gd name="connsiteX461" fmla="*/ 748144 w 1124352"/>
                    <a:gd name="connsiteY461" fmla="*/ 95468 h 716023"/>
                    <a:gd name="connsiteX462" fmla="*/ 748993 w 1124352"/>
                    <a:gd name="connsiteY462" fmla="*/ 97165 h 716023"/>
                    <a:gd name="connsiteX463" fmla="*/ 749842 w 1124352"/>
                    <a:gd name="connsiteY463" fmla="*/ 97165 h 716023"/>
                    <a:gd name="connsiteX464" fmla="*/ 749842 w 1124352"/>
                    <a:gd name="connsiteY464" fmla="*/ 98861 h 716023"/>
                    <a:gd name="connsiteX465" fmla="*/ 750691 w 1124352"/>
                    <a:gd name="connsiteY465" fmla="*/ 100585 h 716023"/>
                    <a:gd name="connsiteX466" fmla="*/ 749842 w 1124352"/>
                    <a:gd name="connsiteY466" fmla="*/ 101433 h 716023"/>
                    <a:gd name="connsiteX467" fmla="*/ 751540 w 1124352"/>
                    <a:gd name="connsiteY467" fmla="*/ 104827 h 716023"/>
                    <a:gd name="connsiteX468" fmla="*/ 752416 w 1124352"/>
                    <a:gd name="connsiteY468" fmla="*/ 104827 h 716023"/>
                    <a:gd name="connsiteX469" fmla="*/ 752416 w 1124352"/>
                    <a:gd name="connsiteY469" fmla="*/ 105701 h 716023"/>
                    <a:gd name="connsiteX470" fmla="*/ 752416 w 1124352"/>
                    <a:gd name="connsiteY470" fmla="*/ 106550 h 716023"/>
                    <a:gd name="connsiteX471" fmla="*/ 752416 w 1124352"/>
                    <a:gd name="connsiteY471" fmla="*/ 107398 h 716023"/>
                    <a:gd name="connsiteX472" fmla="*/ 754114 w 1124352"/>
                    <a:gd name="connsiteY472" fmla="*/ 108247 h 716023"/>
                    <a:gd name="connsiteX473" fmla="*/ 754114 w 1124352"/>
                    <a:gd name="connsiteY473" fmla="*/ 109095 h 716023"/>
                    <a:gd name="connsiteX474" fmla="*/ 754114 w 1124352"/>
                    <a:gd name="connsiteY474" fmla="*/ 110818 h 716023"/>
                    <a:gd name="connsiteX475" fmla="*/ 755812 w 1124352"/>
                    <a:gd name="connsiteY475" fmla="*/ 111667 h 716023"/>
                    <a:gd name="connsiteX476" fmla="*/ 755812 w 1124352"/>
                    <a:gd name="connsiteY476" fmla="*/ 112515 h 716023"/>
                    <a:gd name="connsiteX477" fmla="*/ 755812 w 1124352"/>
                    <a:gd name="connsiteY477" fmla="*/ 113363 h 716023"/>
                    <a:gd name="connsiteX478" fmla="*/ 754963 w 1124352"/>
                    <a:gd name="connsiteY478" fmla="*/ 115060 h 716023"/>
                    <a:gd name="connsiteX479" fmla="*/ 754963 w 1124352"/>
                    <a:gd name="connsiteY479" fmla="*/ 116783 h 716023"/>
                    <a:gd name="connsiteX480" fmla="*/ 754114 w 1124352"/>
                    <a:gd name="connsiteY480" fmla="*/ 118480 h 716023"/>
                    <a:gd name="connsiteX481" fmla="*/ 753265 w 1124352"/>
                    <a:gd name="connsiteY481" fmla="*/ 119328 h 716023"/>
                    <a:gd name="connsiteX482" fmla="*/ 753265 w 1124352"/>
                    <a:gd name="connsiteY482" fmla="*/ 120177 h 716023"/>
                    <a:gd name="connsiteX483" fmla="*/ 748993 w 1124352"/>
                    <a:gd name="connsiteY483" fmla="*/ 120177 h 716023"/>
                    <a:gd name="connsiteX484" fmla="*/ 747296 w 1124352"/>
                    <a:gd name="connsiteY484" fmla="*/ 119328 h 716023"/>
                    <a:gd name="connsiteX485" fmla="*/ 746447 w 1124352"/>
                    <a:gd name="connsiteY485" fmla="*/ 120177 h 716023"/>
                    <a:gd name="connsiteX486" fmla="*/ 746447 w 1124352"/>
                    <a:gd name="connsiteY486" fmla="*/ 121025 h 716023"/>
                    <a:gd name="connsiteX487" fmla="*/ 744722 w 1124352"/>
                    <a:gd name="connsiteY487" fmla="*/ 122748 h 716023"/>
                    <a:gd name="connsiteX488" fmla="*/ 745571 w 1124352"/>
                    <a:gd name="connsiteY488" fmla="*/ 124445 h 716023"/>
                    <a:gd name="connsiteX489" fmla="*/ 744722 w 1124352"/>
                    <a:gd name="connsiteY489" fmla="*/ 124445 h 716023"/>
                    <a:gd name="connsiteX490" fmla="*/ 743873 w 1124352"/>
                    <a:gd name="connsiteY490" fmla="*/ 127865 h 716023"/>
                    <a:gd name="connsiteX491" fmla="*/ 743024 w 1124352"/>
                    <a:gd name="connsiteY491" fmla="*/ 128713 h 716023"/>
                    <a:gd name="connsiteX492" fmla="*/ 742175 w 1124352"/>
                    <a:gd name="connsiteY492" fmla="*/ 128713 h 716023"/>
                    <a:gd name="connsiteX493" fmla="*/ 741326 w 1124352"/>
                    <a:gd name="connsiteY493" fmla="*/ 131259 h 716023"/>
                    <a:gd name="connsiteX494" fmla="*/ 739602 w 1124352"/>
                    <a:gd name="connsiteY494" fmla="*/ 132107 h 716023"/>
                    <a:gd name="connsiteX495" fmla="*/ 741326 w 1124352"/>
                    <a:gd name="connsiteY495" fmla="*/ 135527 h 716023"/>
                    <a:gd name="connsiteX496" fmla="*/ 739602 w 1124352"/>
                    <a:gd name="connsiteY496" fmla="*/ 138947 h 716023"/>
                    <a:gd name="connsiteX497" fmla="*/ 737904 w 1124352"/>
                    <a:gd name="connsiteY497" fmla="*/ 143189 h 716023"/>
                    <a:gd name="connsiteX498" fmla="*/ 739602 w 1124352"/>
                    <a:gd name="connsiteY498" fmla="*/ 146609 h 716023"/>
                    <a:gd name="connsiteX499" fmla="*/ 741326 w 1124352"/>
                    <a:gd name="connsiteY499" fmla="*/ 148305 h 716023"/>
                    <a:gd name="connsiteX500" fmla="*/ 743873 w 1124352"/>
                    <a:gd name="connsiteY500" fmla="*/ 148305 h 716023"/>
                    <a:gd name="connsiteX501" fmla="*/ 743873 w 1124352"/>
                    <a:gd name="connsiteY501" fmla="*/ 150029 h 716023"/>
                    <a:gd name="connsiteX502" fmla="*/ 744722 w 1124352"/>
                    <a:gd name="connsiteY502" fmla="*/ 151725 h 716023"/>
                    <a:gd name="connsiteX503" fmla="*/ 746447 w 1124352"/>
                    <a:gd name="connsiteY503" fmla="*/ 151725 h 716023"/>
                    <a:gd name="connsiteX504" fmla="*/ 747296 w 1124352"/>
                    <a:gd name="connsiteY504" fmla="*/ 153422 h 716023"/>
                    <a:gd name="connsiteX505" fmla="*/ 748993 w 1124352"/>
                    <a:gd name="connsiteY505" fmla="*/ 154271 h 716023"/>
                    <a:gd name="connsiteX506" fmla="*/ 749842 w 1124352"/>
                    <a:gd name="connsiteY506" fmla="*/ 155119 h 716023"/>
                    <a:gd name="connsiteX507" fmla="*/ 748993 w 1124352"/>
                    <a:gd name="connsiteY507" fmla="*/ 157691 h 716023"/>
                    <a:gd name="connsiteX508" fmla="*/ 748993 w 1124352"/>
                    <a:gd name="connsiteY508" fmla="*/ 159387 h 716023"/>
                    <a:gd name="connsiteX509" fmla="*/ 748144 w 1124352"/>
                    <a:gd name="connsiteY509" fmla="*/ 160236 h 716023"/>
                    <a:gd name="connsiteX510" fmla="*/ 748993 w 1124352"/>
                    <a:gd name="connsiteY510" fmla="*/ 162807 h 716023"/>
                    <a:gd name="connsiteX511" fmla="*/ 749842 w 1124352"/>
                    <a:gd name="connsiteY511" fmla="*/ 165352 h 716023"/>
                    <a:gd name="connsiteX512" fmla="*/ 750691 w 1124352"/>
                    <a:gd name="connsiteY512" fmla="*/ 167076 h 716023"/>
                    <a:gd name="connsiteX513" fmla="*/ 749842 w 1124352"/>
                    <a:gd name="connsiteY513" fmla="*/ 169621 h 716023"/>
                    <a:gd name="connsiteX514" fmla="*/ 750691 w 1124352"/>
                    <a:gd name="connsiteY514" fmla="*/ 169621 h 716023"/>
                    <a:gd name="connsiteX515" fmla="*/ 751540 w 1124352"/>
                    <a:gd name="connsiteY515" fmla="*/ 170469 h 716023"/>
                    <a:gd name="connsiteX516" fmla="*/ 754114 w 1124352"/>
                    <a:gd name="connsiteY516" fmla="*/ 171317 h 716023"/>
                    <a:gd name="connsiteX517" fmla="*/ 754114 w 1124352"/>
                    <a:gd name="connsiteY517" fmla="*/ 172192 h 716023"/>
                    <a:gd name="connsiteX518" fmla="*/ 752416 w 1124352"/>
                    <a:gd name="connsiteY518" fmla="*/ 172192 h 716023"/>
                    <a:gd name="connsiteX519" fmla="*/ 752416 w 1124352"/>
                    <a:gd name="connsiteY519" fmla="*/ 173041 h 716023"/>
                    <a:gd name="connsiteX520" fmla="*/ 752416 w 1124352"/>
                    <a:gd name="connsiteY520" fmla="*/ 173889 h 716023"/>
                    <a:gd name="connsiteX521" fmla="*/ 750691 w 1124352"/>
                    <a:gd name="connsiteY521" fmla="*/ 174737 h 716023"/>
                    <a:gd name="connsiteX522" fmla="*/ 753265 w 1124352"/>
                    <a:gd name="connsiteY522" fmla="*/ 177283 h 716023"/>
                    <a:gd name="connsiteX523" fmla="*/ 752416 w 1124352"/>
                    <a:gd name="connsiteY523" fmla="*/ 179854 h 716023"/>
                    <a:gd name="connsiteX524" fmla="*/ 753265 w 1124352"/>
                    <a:gd name="connsiteY524" fmla="*/ 180703 h 716023"/>
                    <a:gd name="connsiteX525" fmla="*/ 753265 w 1124352"/>
                    <a:gd name="connsiteY525" fmla="*/ 181551 h 716023"/>
                    <a:gd name="connsiteX526" fmla="*/ 754963 w 1124352"/>
                    <a:gd name="connsiteY526" fmla="*/ 184123 h 716023"/>
                    <a:gd name="connsiteX527" fmla="*/ 755812 w 1124352"/>
                    <a:gd name="connsiteY527" fmla="*/ 185819 h 716023"/>
                    <a:gd name="connsiteX528" fmla="*/ 755812 w 1124352"/>
                    <a:gd name="connsiteY528" fmla="*/ 184971 h 716023"/>
                    <a:gd name="connsiteX529" fmla="*/ 756661 w 1124352"/>
                    <a:gd name="connsiteY529" fmla="*/ 184971 h 716023"/>
                    <a:gd name="connsiteX530" fmla="*/ 759234 w 1124352"/>
                    <a:gd name="connsiteY530" fmla="*/ 184971 h 716023"/>
                    <a:gd name="connsiteX531" fmla="*/ 760083 w 1124352"/>
                    <a:gd name="connsiteY531" fmla="*/ 184971 h 716023"/>
                    <a:gd name="connsiteX532" fmla="*/ 759234 w 1124352"/>
                    <a:gd name="connsiteY532" fmla="*/ 185819 h 716023"/>
                    <a:gd name="connsiteX533" fmla="*/ 759234 w 1124352"/>
                    <a:gd name="connsiteY533" fmla="*/ 186668 h 716023"/>
                    <a:gd name="connsiteX534" fmla="*/ 758385 w 1124352"/>
                    <a:gd name="connsiteY534" fmla="*/ 187516 h 716023"/>
                    <a:gd name="connsiteX535" fmla="*/ 758385 w 1124352"/>
                    <a:gd name="connsiteY535" fmla="*/ 189239 h 716023"/>
                    <a:gd name="connsiteX536" fmla="*/ 760083 w 1124352"/>
                    <a:gd name="connsiteY536" fmla="*/ 188364 h 716023"/>
                    <a:gd name="connsiteX537" fmla="*/ 760932 w 1124352"/>
                    <a:gd name="connsiteY537" fmla="*/ 190088 h 716023"/>
                    <a:gd name="connsiteX538" fmla="*/ 761781 w 1124352"/>
                    <a:gd name="connsiteY538" fmla="*/ 190088 h 716023"/>
                    <a:gd name="connsiteX539" fmla="*/ 761781 w 1124352"/>
                    <a:gd name="connsiteY539" fmla="*/ 190936 h 716023"/>
                    <a:gd name="connsiteX540" fmla="*/ 762657 w 1124352"/>
                    <a:gd name="connsiteY540" fmla="*/ 192633 h 716023"/>
                    <a:gd name="connsiteX541" fmla="*/ 762657 w 1124352"/>
                    <a:gd name="connsiteY541" fmla="*/ 194356 h 716023"/>
                    <a:gd name="connsiteX542" fmla="*/ 762657 w 1124352"/>
                    <a:gd name="connsiteY542" fmla="*/ 195204 h 716023"/>
                    <a:gd name="connsiteX543" fmla="*/ 764355 w 1124352"/>
                    <a:gd name="connsiteY543" fmla="*/ 196901 h 716023"/>
                    <a:gd name="connsiteX544" fmla="*/ 763506 w 1124352"/>
                    <a:gd name="connsiteY544" fmla="*/ 197749 h 716023"/>
                    <a:gd name="connsiteX545" fmla="*/ 764355 w 1124352"/>
                    <a:gd name="connsiteY545" fmla="*/ 197749 h 716023"/>
                    <a:gd name="connsiteX546" fmla="*/ 765204 w 1124352"/>
                    <a:gd name="connsiteY546" fmla="*/ 199446 h 716023"/>
                    <a:gd name="connsiteX547" fmla="*/ 765204 w 1124352"/>
                    <a:gd name="connsiteY547" fmla="*/ 200321 h 716023"/>
                    <a:gd name="connsiteX548" fmla="*/ 766053 w 1124352"/>
                    <a:gd name="connsiteY548" fmla="*/ 202018 h 716023"/>
                    <a:gd name="connsiteX549" fmla="*/ 767751 w 1124352"/>
                    <a:gd name="connsiteY549" fmla="*/ 202866 h 716023"/>
                    <a:gd name="connsiteX550" fmla="*/ 768626 w 1124352"/>
                    <a:gd name="connsiteY550" fmla="*/ 203715 h 716023"/>
                    <a:gd name="connsiteX551" fmla="*/ 767751 w 1124352"/>
                    <a:gd name="connsiteY551" fmla="*/ 204563 h 716023"/>
                    <a:gd name="connsiteX552" fmla="*/ 766902 w 1124352"/>
                    <a:gd name="connsiteY552" fmla="*/ 205438 h 716023"/>
                    <a:gd name="connsiteX553" fmla="*/ 767751 w 1124352"/>
                    <a:gd name="connsiteY553" fmla="*/ 207135 h 716023"/>
                    <a:gd name="connsiteX554" fmla="*/ 766902 w 1124352"/>
                    <a:gd name="connsiteY554" fmla="*/ 208831 h 716023"/>
                    <a:gd name="connsiteX555" fmla="*/ 766053 w 1124352"/>
                    <a:gd name="connsiteY555" fmla="*/ 208831 h 716023"/>
                    <a:gd name="connsiteX556" fmla="*/ 766902 w 1124352"/>
                    <a:gd name="connsiteY556" fmla="*/ 210528 h 716023"/>
                    <a:gd name="connsiteX557" fmla="*/ 766902 w 1124352"/>
                    <a:gd name="connsiteY557" fmla="*/ 211403 h 716023"/>
                    <a:gd name="connsiteX558" fmla="*/ 766053 w 1124352"/>
                    <a:gd name="connsiteY558" fmla="*/ 211403 h 716023"/>
                    <a:gd name="connsiteX559" fmla="*/ 766902 w 1124352"/>
                    <a:gd name="connsiteY559" fmla="*/ 212251 h 716023"/>
                    <a:gd name="connsiteX560" fmla="*/ 767751 w 1124352"/>
                    <a:gd name="connsiteY560" fmla="*/ 212251 h 716023"/>
                    <a:gd name="connsiteX561" fmla="*/ 768626 w 1124352"/>
                    <a:gd name="connsiteY561" fmla="*/ 213100 h 716023"/>
                    <a:gd name="connsiteX562" fmla="*/ 769475 w 1124352"/>
                    <a:gd name="connsiteY562" fmla="*/ 212251 h 716023"/>
                    <a:gd name="connsiteX563" fmla="*/ 769475 w 1124352"/>
                    <a:gd name="connsiteY563" fmla="*/ 213100 h 716023"/>
                    <a:gd name="connsiteX564" fmla="*/ 771173 w 1124352"/>
                    <a:gd name="connsiteY564" fmla="*/ 212251 h 716023"/>
                    <a:gd name="connsiteX565" fmla="*/ 772022 w 1124352"/>
                    <a:gd name="connsiteY565" fmla="*/ 212251 h 716023"/>
                    <a:gd name="connsiteX566" fmla="*/ 772871 w 1124352"/>
                    <a:gd name="connsiteY566" fmla="*/ 212251 h 716023"/>
                    <a:gd name="connsiteX567" fmla="*/ 773720 w 1124352"/>
                    <a:gd name="connsiteY567" fmla="*/ 213100 h 716023"/>
                    <a:gd name="connsiteX568" fmla="*/ 774596 w 1124352"/>
                    <a:gd name="connsiteY568" fmla="*/ 212251 h 716023"/>
                    <a:gd name="connsiteX569" fmla="*/ 776294 w 1124352"/>
                    <a:gd name="connsiteY569" fmla="*/ 213100 h 716023"/>
                    <a:gd name="connsiteX570" fmla="*/ 777143 w 1124352"/>
                    <a:gd name="connsiteY570" fmla="*/ 212251 h 716023"/>
                    <a:gd name="connsiteX571" fmla="*/ 777992 w 1124352"/>
                    <a:gd name="connsiteY571" fmla="*/ 213100 h 716023"/>
                    <a:gd name="connsiteX572" fmla="*/ 777992 w 1124352"/>
                    <a:gd name="connsiteY572" fmla="*/ 212251 h 716023"/>
                    <a:gd name="connsiteX573" fmla="*/ 779716 w 1124352"/>
                    <a:gd name="connsiteY573" fmla="*/ 212251 h 716023"/>
                    <a:gd name="connsiteX574" fmla="*/ 780565 w 1124352"/>
                    <a:gd name="connsiteY574" fmla="*/ 211403 h 716023"/>
                    <a:gd name="connsiteX575" fmla="*/ 781414 w 1124352"/>
                    <a:gd name="connsiteY575" fmla="*/ 211403 h 716023"/>
                    <a:gd name="connsiteX576" fmla="*/ 782263 w 1124352"/>
                    <a:gd name="connsiteY576" fmla="*/ 210528 h 716023"/>
                    <a:gd name="connsiteX577" fmla="*/ 784810 w 1124352"/>
                    <a:gd name="connsiteY577" fmla="*/ 209680 h 716023"/>
                    <a:gd name="connsiteX578" fmla="*/ 784810 w 1124352"/>
                    <a:gd name="connsiteY578" fmla="*/ 208831 h 716023"/>
                    <a:gd name="connsiteX579" fmla="*/ 785686 w 1124352"/>
                    <a:gd name="connsiteY579" fmla="*/ 208831 h 716023"/>
                    <a:gd name="connsiteX580" fmla="*/ 785686 w 1124352"/>
                    <a:gd name="connsiteY580" fmla="*/ 207983 h 716023"/>
                    <a:gd name="connsiteX581" fmla="*/ 787384 w 1124352"/>
                    <a:gd name="connsiteY581" fmla="*/ 207983 h 716023"/>
                    <a:gd name="connsiteX582" fmla="*/ 788233 w 1124352"/>
                    <a:gd name="connsiteY582" fmla="*/ 207135 h 716023"/>
                    <a:gd name="connsiteX583" fmla="*/ 788233 w 1124352"/>
                    <a:gd name="connsiteY583" fmla="*/ 206286 h 716023"/>
                    <a:gd name="connsiteX584" fmla="*/ 789082 w 1124352"/>
                    <a:gd name="connsiteY584" fmla="*/ 205438 h 716023"/>
                    <a:gd name="connsiteX585" fmla="*/ 790806 w 1124352"/>
                    <a:gd name="connsiteY585" fmla="*/ 205438 h 716023"/>
                    <a:gd name="connsiteX586" fmla="*/ 794202 w 1124352"/>
                    <a:gd name="connsiteY586" fmla="*/ 206286 h 716023"/>
                    <a:gd name="connsiteX587" fmla="*/ 795051 w 1124352"/>
                    <a:gd name="connsiteY587" fmla="*/ 205438 h 716023"/>
                    <a:gd name="connsiteX588" fmla="*/ 795900 w 1124352"/>
                    <a:gd name="connsiteY588" fmla="*/ 204563 h 716023"/>
                    <a:gd name="connsiteX589" fmla="*/ 797625 w 1124352"/>
                    <a:gd name="connsiteY589" fmla="*/ 204563 h 716023"/>
                    <a:gd name="connsiteX590" fmla="*/ 798474 w 1124352"/>
                    <a:gd name="connsiteY590" fmla="*/ 204563 h 716023"/>
                    <a:gd name="connsiteX591" fmla="*/ 797625 w 1124352"/>
                    <a:gd name="connsiteY591" fmla="*/ 206286 h 716023"/>
                    <a:gd name="connsiteX592" fmla="*/ 798474 w 1124352"/>
                    <a:gd name="connsiteY592" fmla="*/ 207135 h 716023"/>
                    <a:gd name="connsiteX593" fmla="*/ 801021 w 1124352"/>
                    <a:gd name="connsiteY593" fmla="*/ 208831 h 716023"/>
                    <a:gd name="connsiteX594" fmla="*/ 802745 w 1124352"/>
                    <a:gd name="connsiteY594" fmla="*/ 208831 h 716023"/>
                    <a:gd name="connsiteX595" fmla="*/ 802745 w 1124352"/>
                    <a:gd name="connsiteY595" fmla="*/ 207983 h 716023"/>
                    <a:gd name="connsiteX596" fmla="*/ 803594 w 1124352"/>
                    <a:gd name="connsiteY596" fmla="*/ 208831 h 716023"/>
                    <a:gd name="connsiteX597" fmla="*/ 804443 w 1124352"/>
                    <a:gd name="connsiteY597" fmla="*/ 210528 h 716023"/>
                    <a:gd name="connsiteX598" fmla="*/ 806141 w 1124352"/>
                    <a:gd name="connsiteY598" fmla="*/ 207983 h 716023"/>
                    <a:gd name="connsiteX599" fmla="*/ 806990 w 1124352"/>
                    <a:gd name="connsiteY599" fmla="*/ 207135 h 716023"/>
                    <a:gd name="connsiteX600" fmla="*/ 807866 w 1124352"/>
                    <a:gd name="connsiteY600" fmla="*/ 206286 h 716023"/>
                    <a:gd name="connsiteX601" fmla="*/ 808715 w 1124352"/>
                    <a:gd name="connsiteY601" fmla="*/ 206286 h 716023"/>
                    <a:gd name="connsiteX602" fmla="*/ 809563 w 1124352"/>
                    <a:gd name="connsiteY602" fmla="*/ 204563 h 716023"/>
                    <a:gd name="connsiteX603" fmla="*/ 810412 w 1124352"/>
                    <a:gd name="connsiteY603" fmla="*/ 204563 h 716023"/>
                    <a:gd name="connsiteX604" fmla="*/ 812110 w 1124352"/>
                    <a:gd name="connsiteY604" fmla="*/ 204563 h 716023"/>
                    <a:gd name="connsiteX605" fmla="*/ 812110 w 1124352"/>
                    <a:gd name="connsiteY605" fmla="*/ 206286 h 716023"/>
                    <a:gd name="connsiteX606" fmla="*/ 812110 w 1124352"/>
                    <a:gd name="connsiteY606" fmla="*/ 207135 h 716023"/>
                    <a:gd name="connsiteX607" fmla="*/ 812110 w 1124352"/>
                    <a:gd name="connsiteY607" fmla="*/ 207983 h 716023"/>
                    <a:gd name="connsiteX608" fmla="*/ 812110 w 1124352"/>
                    <a:gd name="connsiteY608" fmla="*/ 208831 h 716023"/>
                    <a:gd name="connsiteX609" fmla="*/ 812986 w 1124352"/>
                    <a:gd name="connsiteY609" fmla="*/ 209680 h 716023"/>
                    <a:gd name="connsiteX610" fmla="*/ 813835 w 1124352"/>
                    <a:gd name="connsiteY610" fmla="*/ 211403 h 716023"/>
                    <a:gd name="connsiteX611" fmla="*/ 814684 w 1124352"/>
                    <a:gd name="connsiteY611" fmla="*/ 211403 h 716023"/>
                    <a:gd name="connsiteX612" fmla="*/ 815533 w 1124352"/>
                    <a:gd name="connsiteY612" fmla="*/ 212251 h 716023"/>
                    <a:gd name="connsiteX613" fmla="*/ 815533 w 1124352"/>
                    <a:gd name="connsiteY613" fmla="*/ 213100 h 716023"/>
                    <a:gd name="connsiteX614" fmla="*/ 816382 w 1124352"/>
                    <a:gd name="connsiteY614" fmla="*/ 213100 h 716023"/>
                    <a:gd name="connsiteX615" fmla="*/ 815533 w 1124352"/>
                    <a:gd name="connsiteY615" fmla="*/ 213948 h 716023"/>
                    <a:gd name="connsiteX616" fmla="*/ 816382 w 1124352"/>
                    <a:gd name="connsiteY616" fmla="*/ 214796 h 716023"/>
                    <a:gd name="connsiteX617" fmla="*/ 818080 w 1124352"/>
                    <a:gd name="connsiteY617" fmla="*/ 215645 h 716023"/>
                    <a:gd name="connsiteX618" fmla="*/ 818080 w 1124352"/>
                    <a:gd name="connsiteY618" fmla="*/ 214796 h 716023"/>
                    <a:gd name="connsiteX619" fmla="*/ 821502 w 1124352"/>
                    <a:gd name="connsiteY619" fmla="*/ 213100 h 716023"/>
                    <a:gd name="connsiteX620" fmla="*/ 821502 w 1124352"/>
                    <a:gd name="connsiteY620" fmla="*/ 213948 h 716023"/>
                    <a:gd name="connsiteX621" fmla="*/ 823200 w 1124352"/>
                    <a:gd name="connsiteY621" fmla="*/ 214796 h 716023"/>
                    <a:gd name="connsiteX622" fmla="*/ 824925 w 1124352"/>
                    <a:gd name="connsiteY622" fmla="*/ 214796 h 716023"/>
                    <a:gd name="connsiteX623" fmla="*/ 826623 w 1124352"/>
                    <a:gd name="connsiteY623" fmla="*/ 215645 h 716023"/>
                    <a:gd name="connsiteX624" fmla="*/ 827472 w 1124352"/>
                    <a:gd name="connsiteY624" fmla="*/ 215645 h 716023"/>
                    <a:gd name="connsiteX625" fmla="*/ 828321 w 1124352"/>
                    <a:gd name="connsiteY625" fmla="*/ 215645 h 716023"/>
                    <a:gd name="connsiteX626" fmla="*/ 828321 w 1124352"/>
                    <a:gd name="connsiteY626" fmla="*/ 216520 h 716023"/>
                    <a:gd name="connsiteX627" fmla="*/ 828321 w 1124352"/>
                    <a:gd name="connsiteY627" fmla="*/ 217368 h 716023"/>
                    <a:gd name="connsiteX628" fmla="*/ 829170 w 1124352"/>
                    <a:gd name="connsiteY628" fmla="*/ 218216 h 716023"/>
                    <a:gd name="connsiteX629" fmla="*/ 829170 w 1124352"/>
                    <a:gd name="connsiteY629" fmla="*/ 219913 h 716023"/>
                    <a:gd name="connsiteX630" fmla="*/ 830045 w 1124352"/>
                    <a:gd name="connsiteY630" fmla="*/ 220761 h 716023"/>
                    <a:gd name="connsiteX631" fmla="*/ 828321 w 1124352"/>
                    <a:gd name="connsiteY631" fmla="*/ 222485 h 716023"/>
                    <a:gd name="connsiteX632" fmla="*/ 828321 w 1124352"/>
                    <a:gd name="connsiteY632" fmla="*/ 224181 h 716023"/>
                    <a:gd name="connsiteX633" fmla="*/ 827472 w 1124352"/>
                    <a:gd name="connsiteY633" fmla="*/ 225030 h 716023"/>
                    <a:gd name="connsiteX634" fmla="*/ 828321 w 1124352"/>
                    <a:gd name="connsiteY634" fmla="*/ 226727 h 716023"/>
                    <a:gd name="connsiteX635" fmla="*/ 829170 w 1124352"/>
                    <a:gd name="connsiteY635" fmla="*/ 227575 h 716023"/>
                    <a:gd name="connsiteX636" fmla="*/ 830894 w 1124352"/>
                    <a:gd name="connsiteY636" fmla="*/ 229298 h 716023"/>
                    <a:gd name="connsiteX637" fmla="*/ 830894 w 1124352"/>
                    <a:gd name="connsiteY637" fmla="*/ 230147 h 716023"/>
                    <a:gd name="connsiteX638" fmla="*/ 830045 w 1124352"/>
                    <a:gd name="connsiteY638" fmla="*/ 230147 h 716023"/>
                    <a:gd name="connsiteX639" fmla="*/ 829170 w 1124352"/>
                    <a:gd name="connsiteY639" fmla="*/ 230995 h 716023"/>
                    <a:gd name="connsiteX640" fmla="*/ 829170 w 1124352"/>
                    <a:gd name="connsiteY640" fmla="*/ 231843 h 716023"/>
                    <a:gd name="connsiteX641" fmla="*/ 828321 w 1124352"/>
                    <a:gd name="connsiteY641" fmla="*/ 233566 h 716023"/>
                    <a:gd name="connsiteX642" fmla="*/ 828321 w 1124352"/>
                    <a:gd name="connsiteY642" fmla="*/ 234415 h 716023"/>
                    <a:gd name="connsiteX643" fmla="*/ 827472 w 1124352"/>
                    <a:gd name="connsiteY643" fmla="*/ 235263 h 716023"/>
                    <a:gd name="connsiteX644" fmla="*/ 828321 w 1124352"/>
                    <a:gd name="connsiteY644" fmla="*/ 236112 h 716023"/>
                    <a:gd name="connsiteX645" fmla="*/ 828321 w 1124352"/>
                    <a:gd name="connsiteY645" fmla="*/ 236960 h 716023"/>
                    <a:gd name="connsiteX646" fmla="*/ 826623 w 1124352"/>
                    <a:gd name="connsiteY646" fmla="*/ 237808 h 716023"/>
                    <a:gd name="connsiteX647" fmla="*/ 826623 w 1124352"/>
                    <a:gd name="connsiteY647" fmla="*/ 239532 h 716023"/>
                    <a:gd name="connsiteX648" fmla="*/ 824925 w 1124352"/>
                    <a:gd name="connsiteY648" fmla="*/ 239532 h 716023"/>
                    <a:gd name="connsiteX649" fmla="*/ 824049 w 1124352"/>
                    <a:gd name="connsiteY649" fmla="*/ 240380 h 716023"/>
                    <a:gd name="connsiteX650" fmla="*/ 824925 w 1124352"/>
                    <a:gd name="connsiteY650" fmla="*/ 242077 h 716023"/>
                    <a:gd name="connsiteX651" fmla="*/ 824049 w 1124352"/>
                    <a:gd name="connsiteY651" fmla="*/ 242077 h 716023"/>
                    <a:gd name="connsiteX652" fmla="*/ 822351 w 1124352"/>
                    <a:gd name="connsiteY652" fmla="*/ 242925 h 716023"/>
                    <a:gd name="connsiteX653" fmla="*/ 822351 w 1124352"/>
                    <a:gd name="connsiteY653" fmla="*/ 245497 h 716023"/>
                    <a:gd name="connsiteX654" fmla="*/ 820653 w 1124352"/>
                    <a:gd name="connsiteY654" fmla="*/ 246345 h 716023"/>
                    <a:gd name="connsiteX655" fmla="*/ 815533 w 1124352"/>
                    <a:gd name="connsiteY655" fmla="*/ 245497 h 716023"/>
                    <a:gd name="connsiteX656" fmla="*/ 815533 w 1124352"/>
                    <a:gd name="connsiteY656" fmla="*/ 247193 h 716023"/>
                    <a:gd name="connsiteX657" fmla="*/ 814684 w 1124352"/>
                    <a:gd name="connsiteY657" fmla="*/ 248042 h 716023"/>
                    <a:gd name="connsiteX658" fmla="*/ 814684 w 1124352"/>
                    <a:gd name="connsiteY658" fmla="*/ 248890 h 716023"/>
                    <a:gd name="connsiteX659" fmla="*/ 815533 w 1124352"/>
                    <a:gd name="connsiteY659" fmla="*/ 250613 h 716023"/>
                    <a:gd name="connsiteX660" fmla="*/ 814684 w 1124352"/>
                    <a:gd name="connsiteY660" fmla="*/ 252310 h 716023"/>
                    <a:gd name="connsiteX661" fmla="*/ 814684 w 1124352"/>
                    <a:gd name="connsiteY661" fmla="*/ 253159 h 716023"/>
                    <a:gd name="connsiteX662" fmla="*/ 814684 w 1124352"/>
                    <a:gd name="connsiteY662" fmla="*/ 254007 h 716023"/>
                    <a:gd name="connsiteX663" fmla="*/ 814684 w 1124352"/>
                    <a:gd name="connsiteY663" fmla="*/ 256578 h 716023"/>
                    <a:gd name="connsiteX664" fmla="*/ 814684 w 1124352"/>
                    <a:gd name="connsiteY664" fmla="*/ 257427 h 716023"/>
                    <a:gd name="connsiteX665" fmla="*/ 812986 w 1124352"/>
                    <a:gd name="connsiteY665" fmla="*/ 257427 h 716023"/>
                    <a:gd name="connsiteX666" fmla="*/ 812110 w 1124352"/>
                    <a:gd name="connsiteY666" fmla="*/ 258275 h 716023"/>
                    <a:gd name="connsiteX667" fmla="*/ 811261 w 1124352"/>
                    <a:gd name="connsiteY667" fmla="*/ 258275 h 716023"/>
                    <a:gd name="connsiteX668" fmla="*/ 812110 w 1124352"/>
                    <a:gd name="connsiteY668" fmla="*/ 259972 h 716023"/>
                    <a:gd name="connsiteX669" fmla="*/ 809563 w 1124352"/>
                    <a:gd name="connsiteY669" fmla="*/ 262544 h 716023"/>
                    <a:gd name="connsiteX670" fmla="*/ 809563 w 1124352"/>
                    <a:gd name="connsiteY670" fmla="*/ 263392 h 716023"/>
                    <a:gd name="connsiteX671" fmla="*/ 807866 w 1124352"/>
                    <a:gd name="connsiteY671" fmla="*/ 264240 h 716023"/>
                    <a:gd name="connsiteX672" fmla="*/ 806990 w 1124352"/>
                    <a:gd name="connsiteY672" fmla="*/ 265937 h 716023"/>
                    <a:gd name="connsiteX673" fmla="*/ 807866 w 1124352"/>
                    <a:gd name="connsiteY673" fmla="*/ 267660 h 716023"/>
                    <a:gd name="connsiteX674" fmla="*/ 808715 w 1124352"/>
                    <a:gd name="connsiteY674" fmla="*/ 267660 h 716023"/>
                    <a:gd name="connsiteX675" fmla="*/ 809563 w 1124352"/>
                    <a:gd name="connsiteY675" fmla="*/ 267660 h 716023"/>
                    <a:gd name="connsiteX676" fmla="*/ 811261 w 1124352"/>
                    <a:gd name="connsiteY676" fmla="*/ 270205 h 716023"/>
                    <a:gd name="connsiteX677" fmla="*/ 811261 w 1124352"/>
                    <a:gd name="connsiteY677" fmla="*/ 271054 h 716023"/>
                    <a:gd name="connsiteX678" fmla="*/ 812110 w 1124352"/>
                    <a:gd name="connsiteY678" fmla="*/ 271902 h 716023"/>
                    <a:gd name="connsiteX679" fmla="*/ 811261 w 1124352"/>
                    <a:gd name="connsiteY679" fmla="*/ 273625 h 716023"/>
                    <a:gd name="connsiteX680" fmla="*/ 810412 w 1124352"/>
                    <a:gd name="connsiteY680" fmla="*/ 274474 h 716023"/>
                    <a:gd name="connsiteX681" fmla="*/ 809563 w 1124352"/>
                    <a:gd name="connsiteY681" fmla="*/ 274474 h 716023"/>
                    <a:gd name="connsiteX682" fmla="*/ 808715 w 1124352"/>
                    <a:gd name="connsiteY682" fmla="*/ 275322 h 716023"/>
                    <a:gd name="connsiteX683" fmla="*/ 810412 w 1124352"/>
                    <a:gd name="connsiteY683" fmla="*/ 277019 h 716023"/>
                    <a:gd name="connsiteX684" fmla="*/ 809563 w 1124352"/>
                    <a:gd name="connsiteY684" fmla="*/ 278742 h 716023"/>
                    <a:gd name="connsiteX685" fmla="*/ 811261 w 1124352"/>
                    <a:gd name="connsiteY685" fmla="*/ 279591 h 716023"/>
                    <a:gd name="connsiteX686" fmla="*/ 811261 w 1124352"/>
                    <a:gd name="connsiteY686" fmla="*/ 281287 h 716023"/>
                    <a:gd name="connsiteX687" fmla="*/ 812986 w 1124352"/>
                    <a:gd name="connsiteY687" fmla="*/ 283859 h 716023"/>
                    <a:gd name="connsiteX688" fmla="*/ 813835 w 1124352"/>
                    <a:gd name="connsiteY688" fmla="*/ 284707 h 716023"/>
                    <a:gd name="connsiteX689" fmla="*/ 814684 w 1124352"/>
                    <a:gd name="connsiteY689" fmla="*/ 284707 h 716023"/>
                    <a:gd name="connsiteX690" fmla="*/ 815533 w 1124352"/>
                    <a:gd name="connsiteY690" fmla="*/ 286404 h 716023"/>
                    <a:gd name="connsiteX691" fmla="*/ 816382 w 1124352"/>
                    <a:gd name="connsiteY691" fmla="*/ 287252 h 716023"/>
                    <a:gd name="connsiteX692" fmla="*/ 816382 w 1124352"/>
                    <a:gd name="connsiteY692" fmla="*/ 288101 h 716023"/>
                    <a:gd name="connsiteX693" fmla="*/ 816382 w 1124352"/>
                    <a:gd name="connsiteY693" fmla="*/ 288976 h 716023"/>
                    <a:gd name="connsiteX694" fmla="*/ 816382 w 1124352"/>
                    <a:gd name="connsiteY694" fmla="*/ 289824 h 716023"/>
                    <a:gd name="connsiteX695" fmla="*/ 815533 w 1124352"/>
                    <a:gd name="connsiteY695" fmla="*/ 289824 h 716023"/>
                    <a:gd name="connsiteX696" fmla="*/ 812986 w 1124352"/>
                    <a:gd name="connsiteY696" fmla="*/ 288101 h 716023"/>
                    <a:gd name="connsiteX697" fmla="*/ 812110 w 1124352"/>
                    <a:gd name="connsiteY697" fmla="*/ 288976 h 716023"/>
                    <a:gd name="connsiteX698" fmla="*/ 811261 w 1124352"/>
                    <a:gd name="connsiteY698" fmla="*/ 288976 h 716023"/>
                    <a:gd name="connsiteX699" fmla="*/ 811261 w 1124352"/>
                    <a:gd name="connsiteY699" fmla="*/ 289824 h 716023"/>
                    <a:gd name="connsiteX700" fmla="*/ 810412 w 1124352"/>
                    <a:gd name="connsiteY700" fmla="*/ 290672 h 716023"/>
                    <a:gd name="connsiteX701" fmla="*/ 808715 w 1124352"/>
                    <a:gd name="connsiteY701" fmla="*/ 289824 h 716023"/>
                    <a:gd name="connsiteX702" fmla="*/ 808715 w 1124352"/>
                    <a:gd name="connsiteY702" fmla="*/ 290672 h 716023"/>
                    <a:gd name="connsiteX703" fmla="*/ 807866 w 1124352"/>
                    <a:gd name="connsiteY703" fmla="*/ 290672 h 716023"/>
                    <a:gd name="connsiteX704" fmla="*/ 806990 w 1124352"/>
                    <a:gd name="connsiteY704" fmla="*/ 292369 h 716023"/>
                    <a:gd name="connsiteX705" fmla="*/ 808715 w 1124352"/>
                    <a:gd name="connsiteY705" fmla="*/ 294066 h 716023"/>
                    <a:gd name="connsiteX706" fmla="*/ 810412 w 1124352"/>
                    <a:gd name="connsiteY706" fmla="*/ 294941 h 716023"/>
                    <a:gd name="connsiteX707" fmla="*/ 810412 w 1124352"/>
                    <a:gd name="connsiteY707" fmla="*/ 295789 h 716023"/>
                    <a:gd name="connsiteX708" fmla="*/ 807866 w 1124352"/>
                    <a:gd name="connsiteY708" fmla="*/ 296637 h 716023"/>
                    <a:gd name="connsiteX709" fmla="*/ 806141 w 1124352"/>
                    <a:gd name="connsiteY709" fmla="*/ 296637 h 716023"/>
                    <a:gd name="connsiteX710" fmla="*/ 804443 w 1124352"/>
                    <a:gd name="connsiteY710" fmla="*/ 297486 h 716023"/>
                    <a:gd name="connsiteX711" fmla="*/ 803594 w 1124352"/>
                    <a:gd name="connsiteY711" fmla="*/ 296637 h 716023"/>
                    <a:gd name="connsiteX712" fmla="*/ 802745 w 1124352"/>
                    <a:gd name="connsiteY712" fmla="*/ 296637 h 716023"/>
                    <a:gd name="connsiteX713" fmla="*/ 802745 w 1124352"/>
                    <a:gd name="connsiteY713" fmla="*/ 297486 h 716023"/>
                    <a:gd name="connsiteX714" fmla="*/ 802745 w 1124352"/>
                    <a:gd name="connsiteY714" fmla="*/ 298334 h 716023"/>
                    <a:gd name="connsiteX715" fmla="*/ 803594 w 1124352"/>
                    <a:gd name="connsiteY715" fmla="*/ 299183 h 716023"/>
                    <a:gd name="connsiteX716" fmla="*/ 804443 w 1124352"/>
                    <a:gd name="connsiteY716" fmla="*/ 299183 h 716023"/>
                    <a:gd name="connsiteX717" fmla="*/ 805292 w 1124352"/>
                    <a:gd name="connsiteY717" fmla="*/ 299183 h 716023"/>
                    <a:gd name="connsiteX718" fmla="*/ 806141 w 1124352"/>
                    <a:gd name="connsiteY718" fmla="*/ 299183 h 716023"/>
                    <a:gd name="connsiteX719" fmla="*/ 806990 w 1124352"/>
                    <a:gd name="connsiteY719" fmla="*/ 299183 h 716023"/>
                    <a:gd name="connsiteX720" fmla="*/ 807866 w 1124352"/>
                    <a:gd name="connsiteY720" fmla="*/ 299183 h 716023"/>
                    <a:gd name="connsiteX721" fmla="*/ 809563 w 1124352"/>
                    <a:gd name="connsiteY721" fmla="*/ 300057 h 716023"/>
                    <a:gd name="connsiteX722" fmla="*/ 812110 w 1124352"/>
                    <a:gd name="connsiteY722" fmla="*/ 299183 h 716023"/>
                    <a:gd name="connsiteX723" fmla="*/ 813835 w 1124352"/>
                    <a:gd name="connsiteY723" fmla="*/ 300906 h 716023"/>
                    <a:gd name="connsiteX724" fmla="*/ 815533 w 1124352"/>
                    <a:gd name="connsiteY724" fmla="*/ 301754 h 716023"/>
                    <a:gd name="connsiteX725" fmla="*/ 816382 w 1124352"/>
                    <a:gd name="connsiteY725" fmla="*/ 304299 h 716023"/>
                    <a:gd name="connsiteX726" fmla="*/ 818080 w 1124352"/>
                    <a:gd name="connsiteY726" fmla="*/ 304299 h 716023"/>
                    <a:gd name="connsiteX727" fmla="*/ 818080 w 1124352"/>
                    <a:gd name="connsiteY727" fmla="*/ 305174 h 716023"/>
                    <a:gd name="connsiteX728" fmla="*/ 816382 w 1124352"/>
                    <a:gd name="connsiteY728" fmla="*/ 306871 h 716023"/>
                    <a:gd name="connsiteX729" fmla="*/ 812986 w 1124352"/>
                    <a:gd name="connsiteY729" fmla="*/ 307719 h 716023"/>
                    <a:gd name="connsiteX730" fmla="*/ 812110 w 1124352"/>
                    <a:gd name="connsiteY730" fmla="*/ 310264 h 716023"/>
                    <a:gd name="connsiteX731" fmla="*/ 810412 w 1124352"/>
                    <a:gd name="connsiteY731" fmla="*/ 310264 h 716023"/>
                    <a:gd name="connsiteX732" fmla="*/ 809563 w 1124352"/>
                    <a:gd name="connsiteY732" fmla="*/ 310264 h 716023"/>
                    <a:gd name="connsiteX733" fmla="*/ 808715 w 1124352"/>
                    <a:gd name="connsiteY733" fmla="*/ 310264 h 716023"/>
                    <a:gd name="connsiteX734" fmla="*/ 809563 w 1124352"/>
                    <a:gd name="connsiteY734" fmla="*/ 311139 h 716023"/>
                    <a:gd name="connsiteX735" fmla="*/ 807866 w 1124352"/>
                    <a:gd name="connsiteY735" fmla="*/ 315381 h 716023"/>
                    <a:gd name="connsiteX736" fmla="*/ 808715 w 1124352"/>
                    <a:gd name="connsiteY736" fmla="*/ 316229 h 716023"/>
                    <a:gd name="connsiteX737" fmla="*/ 806141 w 1124352"/>
                    <a:gd name="connsiteY737" fmla="*/ 317953 h 716023"/>
                    <a:gd name="connsiteX738" fmla="*/ 806990 w 1124352"/>
                    <a:gd name="connsiteY738" fmla="*/ 319649 h 716023"/>
                    <a:gd name="connsiteX739" fmla="*/ 806141 w 1124352"/>
                    <a:gd name="connsiteY739" fmla="*/ 318801 h 716023"/>
                    <a:gd name="connsiteX740" fmla="*/ 805292 w 1124352"/>
                    <a:gd name="connsiteY740" fmla="*/ 320498 h 716023"/>
                    <a:gd name="connsiteX741" fmla="*/ 804443 w 1124352"/>
                    <a:gd name="connsiteY741" fmla="*/ 321346 h 716023"/>
                    <a:gd name="connsiteX742" fmla="*/ 804443 w 1124352"/>
                    <a:gd name="connsiteY742" fmla="*/ 322221 h 716023"/>
                    <a:gd name="connsiteX743" fmla="*/ 805292 w 1124352"/>
                    <a:gd name="connsiteY743" fmla="*/ 323069 h 716023"/>
                    <a:gd name="connsiteX744" fmla="*/ 804443 w 1124352"/>
                    <a:gd name="connsiteY744" fmla="*/ 323918 h 716023"/>
                    <a:gd name="connsiteX745" fmla="*/ 805292 w 1124352"/>
                    <a:gd name="connsiteY745" fmla="*/ 325615 h 716023"/>
                    <a:gd name="connsiteX746" fmla="*/ 803594 w 1124352"/>
                    <a:gd name="connsiteY746" fmla="*/ 327311 h 716023"/>
                    <a:gd name="connsiteX747" fmla="*/ 802745 w 1124352"/>
                    <a:gd name="connsiteY747" fmla="*/ 327311 h 716023"/>
                    <a:gd name="connsiteX748" fmla="*/ 803594 w 1124352"/>
                    <a:gd name="connsiteY748" fmla="*/ 328186 h 716023"/>
                    <a:gd name="connsiteX749" fmla="*/ 804443 w 1124352"/>
                    <a:gd name="connsiteY749" fmla="*/ 328186 h 716023"/>
                    <a:gd name="connsiteX750" fmla="*/ 804443 w 1124352"/>
                    <a:gd name="connsiteY750" fmla="*/ 329034 h 716023"/>
                    <a:gd name="connsiteX751" fmla="*/ 805292 w 1124352"/>
                    <a:gd name="connsiteY751" fmla="*/ 329034 h 716023"/>
                    <a:gd name="connsiteX752" fmla="*/ 805292 w 1124352"/>
                    <a:gd name="connsiteY752" fmla="*/ 329883 h 716023"/>
                    <a:gd name="connsiteX753" fmla="*/ 806141 w 1124352"/>
                    <a:gd name="connsiteY753" fmla="*/ 330731 h 716023"/>
                    <a:gd name="connsiteX754" fmla="*/ 806141 w 1124352"/>
                    <a:gd name="connsiteY754" fmla="*/ 331580 h 716023"/>
                    <a:gd name="connsiteX755" fmla="*/ 806141 w 1124352"/>
                    <a:gd name="connsiteY755" fmla="*/ 332428 h 716023"/>
                    <a:gd name="connsiteX756" fmla="*/ 806990 w 1124352"/>
                    <a:gd name="connsiteY756" fmla="*/ 332428 h 716023"/>
                    <a:gd name="connsiteX757" fmla="*/ 806990 w 1124352"/>
                    <a:gd name="connsiteY757" fmla="*/ 333303 h 716023"/>
                    <a:gd name="connsiteX758" fmla="*/ 807866 w 1124352"/>
                    <a:gd name="connsiteY758" fmla="*/ 333303 h 716023"/>
                    <a:gd name="connsiteX759" fmla="*/ 808715 w 1124352"/>
                    <a:gd name="connsiteY759" fmla="*/ 335000 h 716023"/>
                    <a:gd name="connsiteX760" fmla="*/ 810412 w 1124352"/>
                    <a:gd name="connsiteY760" fmla="*/ 335000 h 716023"/>
                    <a:gd name="connsiteX761" fmla="*/ 809563 w 1124352"/>
                    <a:gd name="connsiteY761" fmla="*/ 336696 h 716023"/>
                    <a:gd name="connsiteX762" fmla="*/ 810412 w 1124352"/>
                    <a:gd name="connsiteY762" fmla="*/ 337545 h 716023"/>
                    <a:gd name="connsiteX763" fmla="*/ 809563 w 1124352"/>
                    <a:gd name="connsiteY763" fmla="*/ 340116 h 716023"/>
                    <a:gd name="connsiteX764" fmla="*/ 809563 w 1124352"/>
                    <a:gd name="connsiteY764" fmla="*/ 340965 h 716023"/>
                    <a:gd name="connsiteX765" fmla="*/ 812110 w 1124352"/>
                    <a:gd name="connsiteY765" fmla="*/ 341813 h 716023"/>
                    <a:gd name="connsiteX766" fmla="*/ 812110 w 1124352"/>
                    <a:gd name="connsiteY766" fmla="*/ 342661 h 716023"/>
                    <a:gd name="connsiteX767" fmla="*/ 812986 w 1124352"/>
                    <a:gd name="connsiteY767" fmla="*/ 342661 h 716023"/>
                    <a:gd name="connsiteX768" fmla="*/ 813835 w 1124352"/>
                    <a:gd name="connsiteY768" fmla="*/ 343510 h 716023"/>
                    <a:gd name="connsiteX769" fmla="*/ 816382 w 1124352"/>
                    <a:gd name="connsiteY769" fmla="*/ 344385 h 716023"/>
                    <a:gd name="connsiteX770" fmla="*/ 816382 w 1124352"/>
                    <a:gd name="connsiteY770" fmla="*/ 343510 h 716023"/>
                    <a:gd name="connsiteX771" fmla="*/ 818080 w 1124352"/>
                    <a:gd name="connsiteY771" fmla="*/ 344385 h 716023"/>
                    <a:gd name="connsiteX772" fmla="*/ 818955 w 1124352"/>
                    <a:gd name="connsiteY772" fmla="*/ 344385 h 716023"/>
                    <a:gd name="connsiteX773" fmla="*/ 820653 w 1124352"/>
                    <a:gd name="connsiteY773" fmla="*/ 344385 h 716023"/>
                    <a:gd name="connsiteX774" fmla="*/ 821502 w 1124352"/>
                    <a:gd name="connsiteY774" fmla="*/ 345233 h 716023"/>
                    <a:gd name="connsiteX775" fmla="*/ 821502 w 1124352"/>
                    <a:gd name="connsiteY775" fmla="*/ 346081 h 716023"/>
                    <a:gd name="connsiteX776" fmla="*/ 822351 w 1124352"/>
                    <a:gd name="connsiteY776" fmla="*/ 345233 h 716023"/>
                    <a:gd name="connsiteX777" fmla="*/ 824049 w 1124352"/>
                    <a:gd name="connsiteY777" fmla="*/ 345233 h 716023"/>
                    <a:gd name="connsiteX778" fmla="*/ 824925 w 1124352"/>
                    <a:gd name="connsiteY778" fmla="*/ 346081 h 716023"/>
                    <a:gd name="connsiteX779" fmla="*/ 824049 w 1124352"/>
                    <a:gd name="connsiteY779" fmla="*/ 346930 h 716023"/>
                    <a:gd name="connsiteX780" fmla="*/ 824049 w 1124352"/>
                    <a:gd name="connsiteY780" fmla="*/ 347778 h 716023"/>
                    <a:gd name="connsiteX781" fmla="*/ 824925 w 1124352"/>
                    <a:gd name="connsiteY781" fmla="*/ 347778 h 716023"/>
                    <a:gd name="connsiteX782" fmla="*/ 826623 w 1124352"/>
                    <a:gd name="connsiteY782" fmla="*/ 348627 h 716023"/>
                    <a:gd name="connsiteX783" fmla="*/ 826623 w 1124352"/>
                    <a:gd name="connsiteY783" fmla="*/ 350350 h 716023"/>
                    <a:gd name="connsiteX784" fmla="*/ 825774 w 1124352"/>
                    <a:gd name="connsiteY784" fmla="*/ 351198 h 716023"/>
                    <a:gd name="connsiteX785" fmla="*/ 830045 w 1124352"/>
                    <a:gd name="connsiteY785" fmla="*/ 352895 h 716023"/>
                    <a:gd name="connsiteX786" fmla="*/ 830045 w 1124352"/>
                    <a:gd name="connsiteY786" fmla="*/ 354592 h 716023"/>
                    <a:gd name="connsiteX787" fmla="*/ 831743 w 1124352"/>
                    <a:gd name="connsiteY787" fmla="*/ 353743 h 716023"/>
                    <a:gd name="connsiteX788" fmla="*/ 832592 w 1124352"/>
                    <a:gd name="connsiteY788" fmla="*/ 354592 h 716023"/>
                    <a:gd name="connsiteX789" fmla="*/ 835166 w 1124352"/>
                    <a:gd name="connsiteY789" fmla="*/ 354592 h 716023"/>
                    <a:gd name="connsiteX790" fmla="*/ 836864 w 1124352"/>
                    <a:gd name="connsiteY790" fmla="*/ 354592 h 716023"/>
                    <a:gd name="connsiteX791" fmla="*/ 836864 w 1124352"/>
                    <a:gd name="connsiteY791" fmla="*/ 356315 h 716023"/>
                    <a:gd name="connsiteX792" fmla="*/ 838562 w 1124352"/>
                    <a:gd name="connsiteY792" fmla="*/ 356315 h 716023"/>
                    <a:gd name="connsiteX793" fmla="*/ 838562 w 1124352"/>
                    <a:gd name="connsiteY793" fmla="*/ 357163 h 716023"/>
                    <a:gd name="connsiteX794" fmla="*/ 840260 w 1124352"/>
                    <a:gd name="connsiteY794" fmla="*/ 358012 h 716023"/>
                    <a:gd name="connsiteX795" fmla="*/ 841135 w 1124352"/>
                    <a:gd name="connsiteY795" fmla="*/ 358012 h 716023"/>
                    <a:gd name="connsiteX796" fmla="*/ 841984 w 1124352"/>
                    <a:gd name="connsiteY796" fmla="*/ 357163 h 716023"/>
                    <a:gd name="connsiteX797" fmla="*/ 841984 w 1124352"/>
                    <a:gd name="connsiteY797" fmla="*/ 358860 h 716023"/>
                    <a:gd name="connsiteX798" fmla="*/ 839411 w 1124352"/>
                    <a:gd name="connsiteY798" fmla="*/ 361432 h 716023"/>
                    <a:gd name="connsiteX799" fmla="*/ 839411 w 1124352"/>
                    <a:gd name="connsiteY799" fmla="*/ 363128 h 716023"/>
                    <a:gd name="connsiteX800" fmla="*/ 841984 w 1124352"/>
                    <a:gd name="connsiteY800" fmla="*/ 363128 h 716023"/>
                    <a:gd name="connsiteX801" fmla="*/ 840260 w 1124352"/>
                    <a:gd name="connsiteY801" fmla="*/ 364825 h 716023"/>
                    <a:gd name="connsiteX802" fmla="*/ 842833 w 1124352"/>
                    <a:gd name="connsiteY802" fmla="*/ 367397 h 716023"/>
                    <a:gd name="connsiteX803" fmla="*/ 840260 w 1124352"/>
                    <a:gd name="connsiteY803" fmla="*/ 368245 h 716023"/>
                    <a:gd name="connsiteX804" fmla="*/ 840260 w 1124352"/>
                    <a:gd name="connsiteY804" fmla="*/ 369093 h 716023"/>
                    <a:gd name="connsiteX805" fmla="*/ 841135 w 1124352"/>
                    <a:gd name="connsiteY805" fmla="*/ 369942 h 716023"/>
                    <a:gd name="connsiteX806" fmla="*/ 842833 w 1124352"/>
                    <a:gd name="connsiteY806" fmla="*/ 369942 h 716023"/>
                    <a:gd name="connsiteX807" fmla="*/ 843682 w 1124352"/>
                    <a:gd name="connsiteY807" fmla="*/ 370790 h 716023"/>
                    <a:gd name="connsiteX808" fmla="*/ 844531 w 1124352"/>
                    <a:gd name="connsiteY808" fmla="*/ 371639 h 716023"/>
                    <a:gd name="connsiteX809" fmla="*/ 844531 w 1124352"/>
                    <a:gd name="connsiteY809" fmla="*/ 373362 h 716023"/>
                    <a:gd name="connsiteX810" fmla="*/ 842833 w 1124352"/>
                    <a:gd name="connsiteY810" fmla="*/ 374210 h 716023"/>
                    <a:gd name="connsiteX811" fmla="*/ 841984 w 1124352"/>
                    <a:gd name="connsiteY811" fmla="*/ 374210 h 716023"/>
                    <a:gd name="connsiteX812" fmla="*/ 842833 w 1124352"/>
                    <a:gd name="connsiteY812" fmla="*/ 373362 h 716023"/>
                    <a:gd name="connsiteX813" fmla="*/ 841984 w 1124352"/>
                    <a:gd name="connsiteY813" fmla="*/ 372513 h 716023"/>
                    <a:gd name="connsiteX814" fmla="*/ 841135 w 1124352"/>
                    <a:gd name="connsiteY814" fmla="*/ 373362 h 716023"/>
                    <a:gd name="connsiteX815" fmla="*/ 839411 w 1124352"/>
                    <a:gd name="connsiteY815" fmla="*/ 372513 h 716023"/>
                    <a:gd name="connsiteX816" fmla="*/ 838562 w 1124352"/>
                    <a:gd name="connsiteY816" fmla="*/ 373362 h 716023"/>
                    <a:gd name="connsiteX817" fmla="*/ 836015 w 1124352"/>
                    <a:gd name="connsiteY817" fmla="*/ 374210 h 716023"/>
                    <a:gd name="connsiteX818" fmla="*/ 836015 w 1124352"/>
                    <a:gd name="connsiteY818" fmla="*/ 375058 h 716023"/>
                    <a:gd name="connsiteX819" fmla="*/ 834290 w 1124352"/>
                    <a:gd name="connsiteY819" fmla="*/ 374210 h 716023"/>
                    <a:gd name="connsiteX820" fmla="*/ 833441 w 1124352"/>
                    <a:gd name="connsiteY820" fmla="*/ 375058 h 716023"/>
                    <a:gd name="connsiteX821" fmla="*/ 833441 w 1124352"/>
                    <a:gd name="connsiteY821" fmla="*/ 375907 h 716023"/>
                    <a:gd name="connsiteX822" fmla="*/ 834290 w 1124352"/>
                    <a:gd name="connsiteY822" fmla="*/ 376755 h 716023"/>
                    <a:gd name="connsiteX823" fmla="*/ 833441 w 1124352"/>
                    <a:gd name="connsiteY823" fmla="*/ 377630 h 716023"/>
                    <a:gd name="connsiteX824" fmla="*/ 834290 w 1124352"/>
                    <a:gd name="connsiteY824" fmla="*/ 378478 h 716023"/>
                    <a:gd name="connsiteX825" fmla="*/ 836015 w 1124352"/>
                    <a:gd name="connsiteY825" fmla="*/ 378478 h 716023"/>
                    <a:gd name="connsiteX826" fmla="*/ 836864 w 1124352"/>
                    <a:gd name="connsiteY826" fmla="*/ 381024 h 716023"/>
                    <a:gd name="connsiteX827" fmla="*/ 838562 w 1124352"/>
                    <a:gd name="connsiteY827" fmla="*/ 381024 h 716023"/>
                    <a:gd name="connsiteX828" fmla="*/ 838562 w 1124352"/>
                    <a:gd name="connsiteY828" fmla="*/ 381872 h 716023"/>
                    <a:gd name="connsiteX829" fmla="*/ 840260 w 1124352"/>
                    <a:gd name="connsiteY829" fmla="*/ 382720 h 716023"/>
                    <a:gd name="connsiteX830" fmla="*/ 840260 w 1124352"/>
                    <a:gd name="connsiteY830" fmla="*/ 381872 h 716023"/>
                    <a:gd name="connsiteX831" fmla="*/ 842833 w 1124352"/>
                    <a:gd name="connsiteY831" fmla="*/ 383595 h 716023"/>
                    <a:gd name="connsiteX832" fmla="*/ 844531 w 1124352"/>
                    <a:gd name="connsiteY832" fmla="*/ 383595 h 716023"/>
                    <a:gd name="connsiteX833" fmla="*/ 845380 w 1124352"/>
                    <a:gd name="connsiteY833" fmla="*/ 382720 h 716023"/>
                    <a:gd name="connsiteX834" fmla="*/ 845380 w 1124352"/>
                    <a:gd name="connsiteY834" fmla="*/ 383595 h 716023"/>
                    <a:gd name="connsiteX835" fmla="*/ 846229 w 1124352"/>
                    <a:gd name="connsiteY835" fmla="*/ 383595 h 716023"/>
                    <a:gd name="connsiteX836" fmla="*/ 847954 w 1124352"/>
                    <a:gd name="connsiteY836" fmla="*/ 386140 h 716023"/>
                    <a:gd name="connsiteX837" fmla="*/ 848803 w 1124352"/>
                    <a:gd name="connsiteY837" fmla="*/ 385292 h 716023"/>
                    <a:gd name="connsiteX838" fmla="*/ 851350 w 1124352"/>
                    <a:gd name="connsiteY838" fmla="*/ 385292 h 716023"/>
                    <a:gd name="connsiteX839" fmla="*/ 851350 w 1124352"/>
                    <a:gd name="connsiteY839" fmla="*/ 386140 h 716023"/>
                    <a:gd name="connsiteX840" fmla="*/ 850501 w 1124352"/>
                    <a:gd name="connsiteY840" fmla="*/ 386989 h 716023"/>
                    <a:gd name="connsiteX841" fmla="*/ 850501 w 1124352"/>
                    <a:gd name="connsiteY841" fmla="*/ 387837 h 716023"/>
                    <a:gd name="connsiteX842" fmla="*/ 849652 w 1124352"/>
                    <a:gd name="connsiteY842" fmla="*/ 387837 h 716023"/>
                    <a:gd name="connsiteX843" fmla="*/ 849652 w 1124352"/>
                    <a:gd name="connsiteY843" fmla="*/ 388685 h 716023"/>
                    <a:gd name="connsiteX844" fmla="*/ 847954 w 1124352"/>
                    <a:gd name="connsiteY844" fmla="*/ 389560 h 716023"/>
                    <a:gd name="connsiteX845" fmla="*/ 846229 w 1124352"/>
                    <a:gd name="connsiteY845" fmla="*/ 392954 h 716023"/>
                    <a:gd name="connsiteX846" fmla="*/ 846229 w 1124352"/>
                    <a:gd name="connsiteY846" fmla="*/ 394677 h 716023"/>
                    <a:gd name="connsiteX847" fmla="*/ 847105 w 1124352"/>
                    <a:gd name="connsiteY847" fmla="*/ 395525 h 716023"/>
                    <a:gd name="connsiteX848" fmla="*/ 846229 w 1124352"/>
                    <a:gd name="connsiteY848" fmla="*/ 396374 h 716023"/>
                    <a:gd name="connsiteX849" fmla="*/ 847105 w 1124352"/>
                    <a:gd name="connsiteY849" fmla="*/ 398919 h 716023"/>
                    <a:gd name="connsiteX850" fmla="*/ 845380 w 1124352"/>
                    <a:gd name="connsiteY850" fmla="*/ 398919 h 716023"/>
                    <a:gd name="connsiteX851" fmla="*/ 845380 w 1124352"/>
                    <a:gd name="connsiteY851" fmla="*/ 399767 h 716023"/>
                    <a:gd name="connsiteX852" fmla="*/ 846229 w 1124352"/>
                    <a:gd name="connsiteY852" fmla="*/ 399767 h 716023"/>
                    <a:gd name="connsiteX853" fmla="*/ 846229 w 1124352"/>
                    <a:gd name="connsiteY853" fmla="*/ 400642 h 716023"/>
                    <a:gd name="connsiteX854" fmla="*/ 847105 w 1124352"/>
                    <a:gd name="connsiteY854" fmla="*/ 401490 h 716023"/>
                    <a:gd name="connsiteX855" fmla="*/ 847954 w 1124352"/>
                    <a:gd name="connsiteY855" fmla="*/ 403187 h 716023"/>
                    <a:gd name="connsiteX856" fmla="*/ 850501 w 1124352"/>
                    <a:gd name="connsiteY856" fmla="*/ 404036 h 716023"/>
                    <a:gd name="connsiteX857" fmla="*/ 851350 w 1124352"/>
                    <a:gd name="connsiteY857" fmla="*/ 403187 h 716023"/>
                    <a:gd name="connsiteX858" fmla="*/ 853923 w 1124352"/>
                    <a:gd name="connsiteY858" fmla="*/ 402339 h 716023"/>
                    <a:gd name="connsiteX859" fmla="*/ 856470 w 1124352"/>
                    <a:gd name="connsiteY859" fmla="*/ 403187 h 716023"/>
                    <a:gd name="connsiteX860" fmla="*/ 858195 w 1124352"/>
                    <a:gd name="connsiteY860" fmla="*/ 400642 h 716023"/>
                    <a:gd name="connsiteX861" fmla="*/ 859893 w 1124352"/>
                    <a:gd name="connsiteY861" fmla="*/ 400642 h 716023"/>
                    <a:gd name="connsiteX862" fmla="*/ 860742 w 1124352"/>
                    <a:gd name="connsiteY862" fmla="*/ 400642 h 716023"/>
                    <a:gd name="connsiteX863" fmla="*/ 860742 w 1124352"/>
                    <a:gd name="connsiteY863" fmla="*/ 402339 h 716023"/>
                    <a:gd name="connsiteX864" fmla="*/ 862440 w 1124352"/>
                    <a:gd name="connsiteY864" fmla="*/ 402339 h 716023"/>
                    <a:gd name="connsiteX865" fmla="*/ 863315 w 1124352"/>
                    <a:gd name="connsiteY865" fmla="*/ 403187 h 716023"/>
                    <a:gd name="connsiteX866" fmla="*/ 864164 w 1124352"/>
                    <a:gd name="connsiteY866" fmla="*/ 401490 h 716023"/>
                    <a:gd name="connsiteX867" fmla="*/ 868409 w 1124352"/>
                    <a:gd name="connsiteY867" fmla="*/ 399767 h 716023"/>
                    <a:gd name="connsiteX868" fmla="*/ 869285 w 1124352"/>
                    <a:gd name="connsiteY868" fmla="*/ 398919 h 716023"/>
                    <a:gd name="connsiteX869" fmla="*/ 870134 w 1124352"/>
                    <a:gd name="connsiteY869" fmla="*/ 399767 h 716023"/>
                    <a:gd name="connsiteX870" fmla="*/ 874405 w 1124352"/>
                    <a:gd name="connsiteY870" fmla="*/ 398919 h 716023"/>
                    <a:gd name="connsiteX871" fmla="*/ 875254 w 1124352"/>
                    <a:gd name="connsiteY871" fmla="*/ 398070 h 716023"/>
                    <a:gd name="connsiteX872" fmla="*/ 875254 w 1124352"/>
                    <a:gd name="connsiteY872" fmla="*/ 398919 h 716023"/>
                    <a:gd name="connsiteX873" fmla="*/ 876103 w 1124352"/>
                    <a:gd name="connsiteY873" fmla="*/ 401490 h 716023"/>
                    <a:gd name="connsiteX874" fmla="*/ 876103 w 1124352"/>
                    <a:gd name="connsiteY874" fmla="*/ 402339 h 716023"/>
                    <a:gd name="connsiteX875" fmla="*/ 875254 w 1124352"/>
                    <a:gd name="connsiteY875" fmla="*/ 404884 h 716023"/>
                    <a:gd name="connsiteX876" fmla="*/ 874405 w 1124352"/>
                    <a:gd name="connsiteY876" fmla="*/ 405759 h 716023"/>
                    <a:gd name="connsiteX877" fmla="*/ 876103 w 1124352"/>
                    <a:gd name="connsiteY877" fmla="*/ 406607 h 716023"/>
                    <a:gd name="connsiteX878" fmla="*/ 877801 w 1124352"/>
                    <a:gd name="connsiteY878" fmla="*/ 404884 h 716023"/>
                    <a:gd name="connsiteX879" fmla="*/ 879525 w 1124352"/>
                    <a:gd name="connsiteY879" fmla="*/ 404884 h 716023"/>
                    <a:gd name="connsiteX880" fmla="*/ 881223 w 1124352"/>
                    <a:gd name="connsiteY880" fmla="*/ 403187 h 716023"/>
                    <a:gd name="connsiteX881" fmla="*/ 883770 w 1124352"/>
                    <a:gd name="connsiteY881" fmla="*/ 402339 h 716023"/>
                    <a:gd name="connsiteX882" fmla="*/ 887193 w 1124352"/>
                    <a:gd name="connsiteY882" fmla="*/ 403187 h 716023"/>
                    <a:gd name="connsiteX883" fmla="*/ 889740 w 1124352"/>
                    <a:gd name="connsiteY883" fmla="*/ 401490 h 716023"/>
                    <a:gd name="connsiteX884" fmla="*/ 892313 w 1124352"/>
                    <a:gd name="connsiteY884" fmla="*/ 402339 h 716023"/>
                    <a:gd name="connsiteX885" fmla="*/ 893162 w 1124352"/>
                    <a:gd name="connsiteY885" fmla="*/ 401490 h 716023"/>
                    <a:gd name="connsiteX886" fmla="*/ 894860 w 1124352"/>
                    <a:gd name="connsiteY886" fmla="*/ 400642 h 716023"/>
                    <a:gd name="connsiteX887" fmla="*/ 894860 w 1124352"/>
                    <a:gd name="connsiteY887" fmla="*/ 399767 h 716023"/>
                    <a:gd name="connsiteX888" fmla="*/ 896585 w 1124352"/>
                    <a:gd name="connsiteY888" fmla="*/ 398919 h 716023"/>
                    <a:gd name="connsiteX889" fmla="*/ 898283 w 1124352"/>
                    <a:gd name="connsiteY889" fmla="*/ 398070 h 716023"/>
                    <a:gd name="connsiteX890" fmla="*/ 899132 w 1124352"/>
                    <a:gd name="connsiteY890" fmla="*/ 397222 h 716023"/>
                    <a:gd name="connsiteX891" fmla="*/ 899981 w 1124352"/>
                    <a:gd name="connsiteY891" fmla="*/ 396374 h 716023"/>
                    <a:gd name="connsiteX892" fmla="*/ 901705 w 1124352"/>
                    <a:gd name="connsiteY892" fmla="*/ 396374 h 716023"/>
                    <a:gd name="connsiteX893" fmla="*/ 903403 w 1124352"/>
                    <a:gd name="connsiteY893" fmla="*/ 394677 h 716023"/>
                    <a:gd name="connsiteX894" fmla="*/ 903403 w 1124352"/>
                    <a:gd name="connsiteY894" fmla="*/ 393802 h 716023"/>
                    <a:gd name="connsiteX895" fmla="*/ 905101 w 1124352"/>
                    <a:gd name="connsiteY895" fmla="*/ 392954 h 716023"/>
                    <a:gd name="connsiteX896" fmla="*/ 905950 w 1124352"/>
                    <a:gd name="connsiteY896" fmla="*/ 392954 h 716023"/>
                    <a:gd name="connsiteX897" fmla="*/ 905101 w 1124352"/>
                    <a:gd name="connsiteY897" fmla="*/ 394677 h 716023"/>
                    <a:gd name="connsiteX898" fmla="*/ 905101 w 1124352"/>
                    <a:gd name="connsiteY898" fmla="*/ 395525 h 716023"/>
                    <a:gd name="connsiteX899" fmla="*/ 906799 w 1124352"/>
                    <a:gd name="connsiteY899" fmla="*/ 395525 h 716023"/>
                    <a:gd name="connsiteX900" fmla="*/ 906799 w 1124352"/>
                    <a:gd name="connsiteY900" fmla="*/ 396374 h 716023"/>
                    <a:gd name="connsiteX901" fmla="*/ 906799 w 1124352"/>
                    <a:gd name="connsiteY901" fmla="*/ 398070 h 716023"/>
                    <a:gd name="connsiteX902" fmla="*/ 907675 w 1124352"/>
                    <a:gd name="connsiteY902" fmla="*/ 398070 h 716023"/>
                    <a:gd name="connsiteX903" fmla="*/ 907675 w 1124352"/>
                    <a:gd name="connsiteY903" fmla="*/ 398919 h 716023"/>
                    <a:gd name="connsiteX904" fmla="*/ 907675 w 1124352"/>
                    <a:gd name="connsiteY904" fmla="*/ 400642 h 716023"/>
                    <a:gd name="connsiteX905" fmla="*/ 908524 w 1124352"/>
                    <a:gd name="connsiteY905" fmla="*/ 400642 h 716023"/>
                    <a:gd name="connsiteX906" fmla="*/ 910222 w 1124352"/>
                    <a:gd name="connsiteY906" fmla="*/ 399767 h 716023"/>
                    <a:gd name="connsiteX907" fmla="*/ 911071 w 1124352"/>
                    <a:gd name="connsiteY907" fmla="*/ 399767 h 716023"/>
                    <a:gd name="connsiteX908" fmla="*/ 911071 w 1124352"/>
                    <a:gd name="connsiteY908" fmla="*/ 398919 h 716023"/>
                    <a:gd name="connsiteX909" fmla="*/ 911071 w 1124352"/>
                    <a:gd name="connsiteY909" fmla="*/ 397222 h 716023"/>
                    <a:gd name="connsiteX910" fmla="*/ 911920 w 1124352"/>
                    <a:gd name="connsiteY910" fmla="*/ 397222 h 716023"/>
                    <a:gd name="connsiteX911" fmla="*/ 912769 w 1124352"/>
                    <a:gd name="connsiteY911" fmla="*/ 395525 h 716023"/>
                    <a:gd name="connsiteX912" fmla="*/ 913644 w 1124352"/>
                    <a:gd name="connsiteY912" fmla="*/ 395525 h 716023"/>
                    <a:gd name="connsiteX913" fmla="*/ 915342 w 1124352"/>
                    <a:gd name="connsiteY913" fmla="*/ 395525 h 716023"/>
                    <a:gd name="connsiteX914" fmla="*/ 915342 w 1124352"/>
                    <a:gd name="connsiteY914" fmla="*/ 394677 h 716023"/>
                    <a:gd name="connsiteX915" fmla="*/ 917040 w 1124352"/>
                    <a:gd name="connsiteY915" fmla="*/ 395525 h 716023"/>
                    <a:gd name="connsiteX916" fmla="*/ 917040 w 1124352"/>
                    <a:gd name="connsiteY916" fmla="*/ 394677 h 716023"/>
                    <a:gd name="connsiteX917" fmla="*/ 918765 w 1124352"/>
                    <a:gd name="connsiteY917" fmla="*/ 395525 h 716023"/>
                    <a:gd name="connsiteX918" fmla="*/ 918765 w 1124352"/>
                    <a:gd name="connsiteY918" fmla="*/ 397222 h 716023"/>
                    <a:gd name="connsiteX919" fmla="*/ 919614 w 1124352"/>
                    <a:gd name="connsiteY919" fmla="*/ 398070 h 716023"/>
                    <a:gd name="connsiteX920" fmla="*/ 920463 w 1124352"/>
                    <a:gd name="connsiteY920" fmla="*/ 398070 h 716023"/>
                    <a:gd name="connsiteX921" fmla="*/ 922161 w 1124352"/>
                    <a:gd name="connsiteY921" fmla="*/ 397222 h 716023"/>
                    <a:gd name="connsiteX922" fmla="*/ 923010 w 1124352"/>
                    <a:gd name="connsiteY922" fmla="*/ 396374 h 716023"/>
                    <a:gd name="connsiteX923" fmla="*/ 923010 w 1124352"/>
                    <a:gd name="connsiteY923" fmla="*/ 395525 h 716023"/>
                    <a:gd name="connsiteX924" fmla="*/ 922161 w 1124352"/>
                    <a:gd name="connsiteY924" fmla="*/ 391257 h 716023"/>
                    <a:gd name="connsiteX925" fmla="*/ 923859 w 1124352"/>
                    <a:gd name="connsiteY925" fmla="*/ 391257 h 716023"/>
                    <a:gd name="connsiteX926" fmla="*/ 924734 w 1124352"/>
                    <a:gd name="connsiteY926" fmla="*/ 389560 h 716023"/>
                    <a:gd name="connsiteX927" fmla="*/ 925583 w 1124352"/>
                    <a:gd name="connsiteY927" fmla="*/ 390409 h 716023"/>
                    <a:gd name="connsiteX928" fmla="*/ 926432 w 1124352"/>
                    <a:gd name="connsiteY928" fmla="*/ 392105 h 716023"/>
                    <a:gd name="connsiteX929" fmla="*/ 927281 w 1124352"/>
                    <a:gd name="connsiteY929" fmla="*/ 392105 h 716023"/>
                    <a:gd name="connsiteX930" fmla="*/ 928130 w 1124352"/>
                    <a:gd name="connsiteY930" fmla="*/ 392954 h 716023"/>
                    <a:gd name="connsiteX931" fmla="*/ 929855 w 1124352"/>
                    <a:gd name="connsiteY931" fmla="*/ 392954 h 716023"/>
                    <a:gd name="connsiteX932" fmla="*/ 929855 w 1124352"/>
                    <a:gd name="connsiteY932" fmla="*/ 392105 h 716023"/>
                    <a:gd name="connsiteX933" fmla="*/ 928979 w 1124352"/>
                    <a:gd name="connsiteY933" fmla="*/ 392105 h 716023"/>
                    <a:gd name="connsiteX934" fmla="*/ 928130 w 1124352"/>
                    <a:gd name="connsiteY934" fmla="*/ 391257 h 716023"/>
                    <a:gd name="connsiteX935" fmla="*/ 927281 w 1124352"/>
                    <a:gd name="connsiteY935" fmla="*/ 390409 h 716023"/>
                    <a:gd name="connsiteX936" fmla="*/ 927281 w 1124352"/>
                    <a:gd name="connsiteY936" fmla="*/ 389560 h 716023"/>
                    <a:gd name="connsiteX937" fmla="*/ 928130 w 1124352"/>
                    <a:gd name="connsiteY937" fmla="*/ 387837 h 716023"/>
                    <a:gd name="connsiteX938" fmla="*/ 928979 w 1124352"/>
                    <a:gd name="connsiteY938" fmla="*/ 387837 h 716023"/>
                    <a:gd name="connsiteX939" fmla="*/ 929855 w 1124352"/>
                    <a:gd name="connsiteY939" fmla="*/ 386989 h 716023"/>
                    <a:gd name="connsiteX940" fmla="*/ 929855 w 1124352"/>
                    <a:gd name="connsiteY940" fmla="*/ 385292 h 716023"/>
                    <a:gd name="connsiteX941" fmla="*/ 928979 w 1124352"/>
                    <a:gd name="connsiteY941" fmla="*/ 385292 h 716023"/>
                    <a:gd name="connsiteX942" fmla="*/ 928979 w 1124352"/>
                    <a:gd name="connsiteY942" fmla="*/ 383595 h 716023"/>
                    <a:gd name="connsiteX943" fmla="*/ 927281 w 1124352"/>
                    <a:gd name="connsiteY943" fmla="*/ 381024 h 716023"/>
                    <a:gd name="connsiteX944" fmla="*/ 928130 w 1124352"/>
                    <a:gd name="connsiteY944" fmla="*/ 381024 h 716023"/>
                    <a:gd name="connsiteX945" fmla="*/ 927281 w 1124352"/>
                    <a:gd name="connsiteY945" fmla="*/ 381024 h 716023"/>
                    <a:gd name="connsiteX946" fmla="*/ 924734 w 1124352"/>
                    <a:gd name="connsiteY946" fmla="*/ 381024 h 716023"/>
                    <a:gd name="connsiteX947" fmla="*/ 923859 w 1124352"/>
                    <a:gd name="connsiteY947" fmla="*/ 381024 h 716023"/>
                    <a:gd name="connsiteX948" fmla="*/ 921312 w 1124352"/>
                    <a:gd name="connsiteY948" fmla="*/ 381872 h 716023"/>
                    <a:gd name="connsiteX949" fmla="*/ 918765 w 1124352"/>
                    <a:gd name="connsiteY949" fmla="*/ 382720 h 716023"/>
                    <a:gd name="connsiteX950" fmla="*/ 917889 w 1124352"/>
                    <a:gd name="connsiteY950" fmla="*/ 382720 h 716023"/>
                    <a:gd name="connsiteX951" fmla="*/ 916191 w 1124352"/>
                    <a:gd name="connsiteY951" fmla="*/ 381024 h 716023"/>
                    <a:gd name="connsiteX952" fmla="*/ 917040 w 1124352"/>
                    <a:gd name="connsiteY952" fmla="*/ 377630 h 716023"/>
                    <a:gd name="connsiteX953" fmla="*/ 920463 w 1124352"/>
                    <a:gd name="connsiteY953" fmla="*/ 376755 h 716023"/>
                    <a:gd name="connsiteX954" fmla="*/ 921312 w 1124352"/>
                    <a:gd name="connsiteY954" fmla="*/ 375907 h 716023"/>
                    <a:gd name="connsiteX955" fmla="*/ 923859 w 1124352"/>
                    <a:gd name="connsiteY955" fmla="*/ 375058 h 716023"/>
                    <a:gd name="connsiteX956" fmla="*/ 923859 w 1124352"/>
                    <a:gd name="connsiteY956" fmla="*/ 374210 h 716023"/>
                    <a:gd name="connsiteX957" fmla="*/ 924734 w 1124352"/>
                    <a:gd name="connsiteY957" fmla="*/ 374210 h 716023"/>
                    <a:gd name="connsiteX958" fmla="*/ 925583 w 1124352"/>
                    <a:gd name="connsiteY958" fmla="*/ 373362 h 716023"/>
                    <a:gd name="connsiteX959" fmla="*/ 925583 w 1124352"/>
                    <a:gd name="connsiteY959" fmla="*/ 372513 h 716023"/>
                    <a:gd name="connsiteX960" fmla="*/ 927281 w 1124352"/>
                    <a:gd name="connsiteY960" fmla="*/ 372513 h 716023"/>
                    <a:gd name="connsiteX961" fmla="*/ 928979 w 1124352"/>
                    <a:gd name="connsiteY961" fmla="*/ 373362 h 716023"/>
                    <a:gd name="connsiteX962" fmla="*/ 929855 w 1124352"/>
                    <a:gd name="connsiteY962" fmla="*/ 372513 h 716023"/>
                    <a:gd name="connsiteX963" fmla="*/ 932402 w 1124352"/>
                    <a:gd name="connsiteY963" fmla="*/ 371639 h 716023"/>
                    <a:gd name="connsiteX964" fmla="*/ 931553 w 1124352"/>
                    <a:gd name="connsiteY964" fmla="*/ 371639 h 716023"/>
                    <a:gd name="connsiteX965" fmla="*/ 931553 w 1124352"/>
                    <a:gd name="connsiteY965" fmla="*/ 370790 h 716023"/>
                    <a:gd name="connsiteX966" fmla="*/ 929855 w 1124352"/>
                    <a:gd name="connsiteY966" fmla="*/ 369942 h 716023"/>
                    <a:gd name="connsiteX967" fmla="*/ 928979 w 1124352"/>
                    <a:gd name="connsiteY967" fmla="*/ 367397 h 716023"/>
                    <a:gd name="connsiteX968" fmla="*/ 927281 w 1124352"/>
                    <a:gd name="connsiteY968" fmla="*/ 367397 h 716023"/>
                    <a:gd name="connsiteX969" fmla="*/ 927281 w 1124352"/>
                    <a:gd name="connsiteY969" fmla="*/ 366548 h 716023"/>
                    <a:gd name="connsiteX970" fmla="*/ 926432 w 1124352"/>
                    <a:gd name="connsiteY970" fmla="*/ 365673 h 716023"/>
                    <a:gd name="connsiteX971" fmla="*/ 927281 w 1124352"/>
                    <a:gd name="connsiteY971" fmla="*/ 364825 h 716023"/>
                    <a:gd name="connsiteX972" fmla="*/ 928130 w 1124352"/>
                    <a:gd name="connsiteY972" fmla="*/ 363977 h 716023"/>
                    <a:gd name="connsiteX973" fmla="*/ 928130 w 1124352"/>
                    <a:gd name="connsiteY973" fmla="*/ 363128 h 716023"/>
                    <a:gd name="connsiteX974" fmla="*/ 928979 w 1124352"/>
                    <a:gd name="connsiteY974" fmla="*/ 362280 h 716023"/>
                    <a:gd name="connsiteX975" fmla="*/ 931553 w 1124352"/>
                    <a:gd name="connsiteY975" fmla="*/ 363128 h 716023"/>
                    <a:gd name="connsiteX976" fmla="*/ 934099 w 1124352"/>
                    <a:gd name="connsiteY976" fmla="*/ 361432 h 716023"/>
                    <a:gd name="connsiteX977" fmla="*/ 935824 w 1124352"/>
                    <a:gd name="connsiteY977" fmla="*/ 362280 h 716023"/>
                    <a:gd name="connsiteX978" fmla="*/ 935824 w 1124352"/>
                    <a:gd name="connsiteY978" fmla="*/ 363128 h 716023"/>
                    <a:gd name="connsiteX979" fmla="*/ 936673 w 1124352"/>
                    <a:gd name="connsiteY979" fmla="*/ 364825 h 716023"/>
                    <a:gd name="connsiteX980" fmla="*/ 935824 w 1124352"/>
                    <a:gd name="connsiteY980" fmla="*/ 364825 h 716023"/>
                    <a:gd name="connsiteX981" fmla="*/ 934948 w 1124352"/>
                    <a:gd name="connsiteY981" fmla="*/ 366548 h 716023"/>
                    <a:gd name="connsiteX982" fmla="*/ 935824 w 1124352"/>
                    <a:gd name="connsiteY982" fmla="*/ 366548 h 716023"/>
                    <a:gd name="connsiteX983" fmla="*/ 934099 w 1124352"/>
                    <a:gd name="connsiteY983" fmla="*/ 368245 h 716023"/>
                    <a:gd name="connsiteX984" fmla="*/ 934099 w 1124352"/>
                    <a:gd name="connsiteY984" fmla="*/ 369093 h 716023"/>
                    <a:gd name="connsiteX985" fmla="*/ 933250 w 1124352"/>
                    <a:gd name="connsiteY985" fmla="*/ 369942 h 716023"/>
                    <a:gd name="connsiteX986" fmla="*/ 934948 w 1124352"/>
                    <a:gd name="connsiteY986" fmla="*/ 371639 h 716023"/>
                    <a:gd name="connsiteX987" fmla="*/ 935824 w 1124352"/>
                    <a:gd name="connsiteY987" fmla="*/ 371639 h 716023"/>
                    <a:gd name="connsiteX988" fmla="*/ 937522 w 1124352"/>
                    <a:gd name="connsiteY988" fmla="*/ 370790 h 716023"/>
                    <a:gd name="connsiteX989" fmla="*/ 941793 w 1124352"/>
                    <a:gd name="connsiteY989" fmla="*/ 369942 h 716023"/>
                    <a:gd name="connsiteX990" fmla="*/ 943491 w 1124352"/>
                    <a:gd name="connsiteY990" fmla="*/ 367397 h 716023"/>
                    <a:gd name="connsiteX991" fmla="*/ 945189 w 1124352"/>
                    <a:gd name="connsiteY991" fmla="*/ 367397 h 716023"/>
                    <a:gd name="connsiteX992" fmla="*/ 946038 w 1124352"/>
                    <a:gd name="connsiteY992" fmla="*/ 366548 h 716023"/>
                    <a:gd name="connsiteX993" fmla="*/ 945189 w 1124352"/>
                    <a:gd name="connsiteY993" fmla="*/ 366548 h 716023"/>
                    <a:gd name="connsiteX994" fmla="*/ 946914 w 1124352"/>
                    <a:gd name="connsiteY994" fmla="*/ 364825 h 716023"/>
                    <a:gd name="connsiteX995" fmla="*/ 946914 w 1124352"/>
                    <a:gd name="connsiteY995" fmla="*/ 366548 h 716023"/>
                    <a:gd name="connsiteX996" fmla="*/ 948612 w 1124352"/>
                    <a:gd name="connsiteY996" fmla="*/ 366548 h 716023"/>
                    <a:gd name="connsiteX997" fmla="*/ 949461 w 1124352"/>
                    <a:gd name="connsiteY997" fmla="*/ 368245 h 716023"/>
                    <a:gd name="connsiteX998" fmla="*/ 946914 w 1124352"/>
                    <a:gd name="connsiteY998" fmla="*/ 369942 h 716023"/>
                    <a:gd name="connsiteX999" fmla="*/ 946038 w 1124352"/>
                    <a:gd name="connsiteY999" fmla="*/ 370790 h 716023"/>
                    <a:gd name="connsiteX1000" fmla="*/ 946038 w 1124352"/>
                    <a:gd name="connsiteY1000" fmla="*/ 371639 h 716023"/>
                    <a:gd name="connsiteX1001" fmla="*/ 946914 w 1124352"/>
                    <a:gd name="connsiteY1001" fmla="*/ 372513 h 716023"/>
                    <a:gd name="connsiteX1002" fmla="*/ 950310 w 1124352"/>
                    <a:gd name="connsiteY1002" fmla="*/ 371639 h 716023"/>
                    <a:gd name="connsiteX1003" fmla="*/ 951159 w 1124352"/>
                    <a:gd name="connsiteY1003" fmla="*/ 371639 h 716023"/>
                    <a:gd name="connsiteX1004" fmla="*/ 952034 w 1124352"/>
                    <a:gd name="connsiteY1004" fmla="*/ 370790 h 716023"/>
                    <a:gd name="connsiteX1005" fmla="*/ 952883 w 1124352"/>
                    <a:gd name="connsiteY1005" fmla="*/ 370790 h 716023"/>
                    <a:gd name="connsiteX1006" fmla="*/ 956279 w 1124352"/>
                    <a:gd name="connsiteY1006" fmla="*/ 368245 h 716023"/>
                    <a:gd name="connsiteX1007" fmla="*/ 958004 w 1124352"/>
                    <a:gd name="connsiteY1007" fmla="*/ 369093 h 716023"/>
                    <a:gd name="connsiteX1008" fmla="*/ 959702 w 1124352"/>
                    <a:gd name="connsiteY1008" fmla="*/ 364825 h 716023"/>
                    <a:gd name="connsiteX1009" fmla="*/ 958853 w 1124352"/>
                    <a:gd name="connsiteY1009" fmla="*/ 363977 h 716023"/>
                    <a:gd name="connsiteX1010" fmla="*/ 959702 w 1124352"/>
                    <a:gd name="connsiteY1010" fmla="*/ 363977 h 716023"/>
                    <a:gd name="connsiteX1011" fmla="*/ 962249 w 1124352"/>
                    <a:gd name="connsiteY1011" fmla="*/ 365673 h 716023"/>
                    <a:gd name="connsiteX1012" fmla="*/ 963124 w 1124352"/>
                    <a:gd name="connsiteY1012" fmla="*/ 365673 h 716023"/>
                    <a:gd name="connsiteX1013" fmla="*/ 963973 w 1124352"/>
                    <a:gd name="connsiteY1013" fmla="*/ 366548 h 716023"/>
                    <a:gd name="connsiteX1014" fmla="*/ 964822 w 1124352"/>
                    <a:gd name="connsiteY1014" fmla="*/ 367397 h 716023"/>
                    <a:gd name="connsiteX1015" fmla="*/ 966520 w 1124352"/>
                    <a:gd name="connsiteY1015" fmla="*/ 367397 h 716023"/>
                    <a:gd name="connsiteX1016" fmla="*/ 967369 w 1124352"/>
                    <a:gd name="connsiteY1016" fmla="*/ 368245 h 716023"/>
                    <a:gd name="connsiteX1017" fmla="*/ 968218 w 1124352"/>
                    <a:gd name="connsiteY1017" fmla="*/ 369093 h 716023"/>
                    <a:gd name="connsiteX1018" fmla="*/ 967369 w 1124352"/>
                    <a:gd name="connsiteY1018" fmla="*/ 371639 h 716023"/>
                    <a:gd name="connsiteX1019" fmla="*/ 969094 w 1124352"/>
                    <a:gd name="connsiteY1019" fmla="*/ 371639 h 716023"/>
                    <a:gd name="connsiteX1020" fmla="*/ 969943 w 1124352"/>
                    <a:gd name="connsiteY1020" fmla="*/ 371639 h 716023"/>
                    <a:gd name="connsiteX1021" fmla="*/ 972490 w 1124352"/>
                    <a:gd name="connsiteY1021" fmla="*/ 369942 h 716023"/>
                    <a:gd name="connsiteX1022" fmla="*/ 974188 w 1124352"/>
                    <a:gd name="connsiteY1022" fmla="*/ 369942 h 716023"/>
                    <a:gd name="connsiteX1023" fmla="*/ 975063 w 1124352"/>
                    <a:gd name="connsiteY1023" fmla="*/ 368245 h 716023"/>
                    <a:gd name="connsiteX1024" fmla="*/ 976761 w 1124352"/>
                    <a:gd name="connsiteY1024" fmla="*/ 368245 h 716023"/>
                    <a:gd name="connsiteX1025" fmla="*/ 977610 w 1124352"/>
                    <a:gd name="connsiteY1025" fmla="*/ 367397 h 716023"/>
                    <a:gd name="connsiteX1026" fmla="*/ 981882 w 1124352"/>
                    <a:gd name="connsiteY1026" fmla="*/ 366548 h 716023"/>
                    <a:gd name="connsiteX1027" fmla="*/ 984429 w 1124352"/>
                    <a:gd name="connsiteY1027" fmla="*/ 367397 h 716023"/>
                    <a:gd name="connsiteX1028" fmla="*/ 985304 w 1124352"/>
                    <a:gd name="connsiteY1028" fmla="*/ 366548 h 716023"/>
                    <a:gd name="connsiteX1029" fmla="*/ 986153 w 1124352"/>
                    <a:gd name="connsiteY1029" fmla="*/ 366548 h 716023"/>
                    <a:gd name="connsiteX1030" fmla="*/ 986153 w 1124352"/>
                    <a:gd name="connsiteY1030" fmla="*/ 365673 h 716023"/>
                    <a:gd name="connsiteX1031" fmla="*/ 987002 w 1124352"/>
                    <a:gd name="connsiteY1031" fmla="*/ 363977 h 716023"/>
                    <a:gd name="connsiteX1032" fmla="*/ 986153 w 1124352"/>
                    <a:gd name="connsiteY1032" fmla="*/ 363128 h 716023"/>
                    <a:gd name="connsiteX1033" fmla="*/ 990398 w 1124352"/>
                    <a:gd name="connsiteY1033" fmla="*/ 360557 h 716023"/>
                    <a:gd name="connsiteX1034" fmla="*/ 991274 w 1124352"/>
                    <a:gd name="connsiteY1034" fmla="*/ 360557 h 716023"/>
                    <a:gd name="connsiteX1035" fmla="*/ 992972 w 1124352"/>
                    <a:gd name="connsiteY1035" fmla="*/ 359708 h 716023"/>
                    <a:gd name="connsiteX1036" fmla="*/ 993821 w 1124352"/>
                    <a:gd name="connsiteY1036" fmla="*/ 359708 h 716023"/>
                    <a:gd name="connsiteX1037" fmla="*/ 997243 w 1124352"/>
                    <a:gd name="connsiteY1037" fmla="*/ 358860 h 716023"/>
                    <a:gd name="connsiteX1038" fmla="*/ 998941 w 1124352"/>
                    <a:gd name="connsiteY1038" fmla="*/ 357163 h 716023"/>
                    <a:gd name="connsiteX1039" fmla="*/ 998092 w 1124352"/>
                    <a:gd name="connsiteY1039" fmla="*/ 356315 h 716023"/>
                    <a:gd name="connsiteX1040" fmla="*/ 998092 w 1124352"/>
                    <a:gd name="connsiteY1040" fmla="*/ 355466 h 716023"/>
                    <a:gd name="connsiteX1041" fmla="*/ 998941 w 1124352"/>
                    <a:gd name="connsiteY1041" fmla="*/ 354592 h 716023"/>
                    <a:gd name="connsiteX1042" fmla="*/ 1000639 w 1124352"/>
                    <a:gd name="connsiteY1042" fmla="*/ 352895 h 716023"/>
                    <a:gd name="connsiteX1043" fmla="*/ 1001488 w 1124352"/>
                    <a:gd name="connsiteY1043" fmla="*/ 352895 h 716023"/>
                    <a:gd name="connsiteX1044" fmla="*/ 1003212 w 1124352"/>
                    <a:gd name="connsiteY1044" fmla="*/ 352046 h 716023"/>
                    <a:gd name="connsiteX1045" fmla="*/ 1004061 w 1124352"/>
                    <a:gd name="connsiteY1045" fmla="*/ 351198 h 716023"/>
                    <a:gd name="connsiteX1046" fmla="*/ 1004910 w 1124352"/>
                    <a:gd name="connsiteY1046" fmla="*/ 351198 h 716023"/>
                    <a:gd name="connsiteX1047" fmla="*/ 1006608 w 1124352"/>
                    <a:gd name="connsiteY1047" fmla="*/ 350350 h 716023"/>
                    <a:gd name="connsiteX1048" fmla="*/ 1007457 w 1124352"/>
                    <a:gd name="connsiteY1048" fmla="*/ 349475 h 716023"/>
                    <a:gd name="connsiteX1049" fmla="*/ 1009182 w 1124352"/>
                    <a:gd name="connsiteY1049" fmla="*/ 350350 h 716023"/>
                    <a:gd name="connsiteX1050" fmla="*/ 1011729 w 1124352"/>
                    <a:gd name="connsiteY1050" fmla="*/ 348627 h 716023"/>
                    <a:gd name="connsiteX1051" fmla="*/ 1014302 w 1124352"/>
                    <a:gd name="connsiteY1051" fmla="*/ 347778 h 716023"/>
                    <a:gd name="connsiteX1052" fmla="*/ 1016000 w 1124352"/>
                    <a:gd name="connsiteY1052" fmla="*/ 346930 h 716023"/>
                    <a:gd name="connsiteX1053" fmla="*/ 1016000 w 1124352"/>
                    <a:gd name="connsiteY1053" fmla="*/ 347778 h 716023"/>
                    <a:gd name="connsiteX1054" fmla="*/ 1017698 w 1124352"/>
                    <a:gd name="connsiteY1054" fmla="*/ 347778 h 716023"/>
                    <a:gd name="connsiteX1055" fmla="*/ 1019423 w 1124352"/>
                    <a:gd name="connsiteY1055" fmla="*/ 347778 h 716023"/>
                    <a:gd name="connsiteX1056" fmla="*/ 1020272 w 1124352"/>
                    <a:gd name="connsiteY1056" fmla="*/ 347778 h 716023"/>
                    <a:gd name="connsiteX1057" fmla="*/ 1023668 w 1124352"/>
                    <a:gd name="connsiteY1057" fmla="*/ 348627 h 716023"/>
                    <a:gd name="connsiteX1058" fmla="*/ 1024543 w 1124352"/>
                    <a:gd name="connsiteY1058" fmla="*/ 347778 h 716023"/>
                    <a:gd name="connsiteX1059" fmla="*/ 1027090 w 1124352"/>
                    <a:gd name="connsiteY1059" fmla="*/ 346081 h 716023"/>
                    <a:gd name="connsiteX1060" fmla="*/ 1030513 w 1124352"/>
                    <a:gd name="connsiteY1060" fmla="*/ 346081 h 716023"/>
                    <a:gd name="connsiteX1061" fmla="*/ 1032211 w 1124352"/>
                    <a:gd name="connsiteY1061" fmla="*/ 346081 h 716023"/>
                    <a:gd name="connsiteX1062" fmla="*/ 1033060 w 1124352"/>
                    <a:gd name="connsiteY1062" fmla="*/ 343510 h 716023"/>
                    <a:gd name="connsiteX1063" fmla="*/ 1034758 w 1124352"/>
                    <a:gd name="connsiteY1063" fmla="*/ 342661 h 716023"/>
                    <a:gd name="connsiteX1064" fmla="*/ 1035633 w 1124352"/>
                    <a:gd name="connsiteY1064" fmla="*/ 341813 h 716023"/>
                    <a:gd name="connsiteX1065" fmla="*/ 1036482 w 1124352"/>
                    <a:gd name="connsiteY1065" fmla="*/ 341813 h 716023"/>
                    <a:gd name="connsiteX1066" fmla="*/ 1037331 w 1124352"/>
                    <a:gd name="connsiteY1066" fmla="*/ 342661 h 716023"/>
                    <a:gd name="connsiteX1067" fmla="*/ 1039029 w 1124352"/>
                    <a:gd name="connsiteY1067" fmla="*/ 342661 h 716023"/>
                    <a:gd name="connsiteX1068" fmla="*/ 1039878 w 1124352"/>
                    <a:gd name="connsiteY1068" fmla="*/ 342661 h 716023"/>
                    <a:gd name="connsiteX1069" fmla="*/ 1041603 w 1124352"/>
                    <a:gd name="connsiteY1069" fmla="*/ 341813 h 716023"/>
                    <a:gd name="connsiteX1070" fmla="*/ 1043301 w 1124352"/>
                    <a:gd name="connsiteY1070" fmla="*/ 340965 h 716023"/>
                    <a:gd name="connsiteX1071" fmla="*/ 1043301 w 1124352"/>
                    <a:gd name="connsiteY1071" fmla="*/ 340116 h 716023"/>
                    <a:gd name="connsiteX1072" fmla="*/ 1046697 w 1124352"/>
                    <a:gd name="connsiteY1072" fmla="*/ 340116 h 716023"/>
                    <a:gd name="connsiteX1073" fmla="*/ 1048421 w 1124352"/>
                    <a:gd name="connsiteY1073" fmla="*/ 340965 h 716023"/>
                    <a:gd name="connsiteX1074" fmla="*/ 1050119 w 1124352"/>
                    <a:gd name="connsiteY1074" fmla="*/ 340965 h 716023"/>
                    <a:gd name="connsiteX1075" fmla="*/ 1051817 w 1124352"/>
                    <a:gd name="connsiteY1075" fmla="*/ 342661 h 716023"/>
                    <a:gd name="connsiteX1076" fmla="*/ 1053542 w 1124352"/>
                    <a:gd name="connsiteY1076" fmla="*/ 344385 h 716023"/>
                    <a:gd name="connsiteX1077" fmla="*/ 1054391 w 1124352"/>
                    <a:gd name="connsiteY1077" fmla="*/ 347778 h 716023"/>
                    <a:gd name="connsiteX1078" fmla="*/ 1054391 w 1124352"/>
                    <a:gd name="connsiteY1078" fmla="*/ 348627 h 716023"/>
                    <a:gd name="connsiteX1079" fmla="*/ 1053542 w 1124352"/>
                    <a:gd name="connsiteY1079" fmla="*/ 350350 h 716023"/>
                    <a:gd name="connsiteX1080" fmla="*/ 1054391 w 1124352"/>
                    <a:gd name="connsiteY1080" fmla="*/ 351198 h 716023"/>
                    <a:gd name="connsiteX1081" fmla="*/ 1055240 w 1124352"/>
                    <a:gd name="connsiteY1081" fmla="*/ 351198 h 716023"/>
                    <a:gd name="connsiteX1082" fmla="*/ 1055240 w 1124352"/>
                    <a:gd name="connsiteY1082" fmla="*/ 352046 h 716023"/>
                    <a:gd name="connsiteX1083" fmla="*/ 1055240 w 1124352"/>
                    <a:gd name="connsiteY1083" fmla="*/ 353743 h 716023"/>
                    <a:gd name="connsiteX1084" fmla="*/ 1056938 w 1124352"/>
                    <a:gd name="connsiteY1084" fmla="*/ 353743 h 716023"/>
                    <a:gd name="connsiteX1085" fmla="*/ 1057813 w 1124352"/>
                    <a:gd name="connsiteY1085" fmla="*/ 354592 h 716023"/>
                    <a:gd name="connsiteX1086" fmla="*/ 1058662 w 1124352"/>
                    <a:gd name="connsiteY1086" fmla="*/ 354592 h 716023"/>
                    <a:gd name="connsiteX1087" fmla="*/ 1059511 w 1124352"/>
                    <a:gd name="connsiteY1087" fmla="*/ 355466 h 716023"/>
                    <a:gd name="connsiteX1088" fmla="*/ 1060360 w 1124352"/>
                    <a:gd name="connsiteY1088" fmla="*/ 357163 h 716023"/>
                    <a:gd name="connsiteX1089" fmla="*/ 1059511 w 1124352"/>
                    <a:gd name="connsiteY1089" fmla="*/ 358012 h 716023"/>
                    <a:gd name="connsiteX1090" fmla="*/ 1059511 w 1124352"/>
                    <a:gd name="connsiteY1090" fmla="*/ 359708 h 716023"/>
                    <a:gd name="connsiteX1091" fmla="*/ 1062058 w 1124352"/>
                    <a:gd name="connsiteY1091" fmla="*/ 358860 h 716023"/>
                    <a:gd name="connsiteX1092" fmla="*/ 1062907 w 1124352"/>
                    <a:gd name="connsiteY1092" fmla="*/ 359708 h 716023"/>
                    <a:gd name="connsiteX1093" fmla="*/ 1063782 w 1124352"/>
                    <a:gd name="connsiteY1093" fmla="*/ 358860 h 716023"/>
                    <a:gd name="connsiteX1094" fmla="*/ 1064631 w 1124352"/>
                    <a:gd name="connsiteY1094" fmla="*/ 359708 h 716023"/>
                    <a:gd name="connsiteX1095" fmla="*/ 1063782 w 1124352"/>
                    <a:gd name="connsiteY1095" fmla="*/ 362280 h 716023"/>
                    <a:gd name="connsiteX1096" fmla="*/ 1063782 w 1124352"/>
                    <a:gd name="connsiteY1096" fmla="*/ 363128 h 716023"/>
                    <a:gd name="connsiteX1097" fmla="*/ 1063782 w 1124352"/>
                    <a:gd name="connsiteY1097" fmla="*/ 365673 h 716023"/>
                    <a:gd name="connsiteX1098" fmla="*/ 1064631 w 1124352"/>
                    <a:gd name="connsiteY1098" fmla="*/ 365673 h 716023"/>
                    <a:gd name="connsiteX1099" fmla="*/ 1065480 w 1124352"/>
                    <a:gd name="connsiteY1099" fmla="*/ 366548 h 716023"/>
                    <a:gd name="connsiteX1100" fmla="*/ 1066329 w 1124352"/>
                    <a:gd name="connsiteY1100" fmla="*/ 365673 h 716023"/>
                    <a:gd name="connsiteX1101" fmla="*/ 1068027 w 1124352"/>
                    <a:gd name="connsiteY1101" fmla="*/ 367397 h 716023"/>
                    <a:gd name="connsiteX1102" fmla="*/ 1068876 w 1124352"/>
                    <a:gd name="connsiteY1102" fmla="*/ 366548 h 716023"/>
                    <a:gd name="connsiteX1103" fmla="*/ 1068876 w 1124352"/>
                    <a:gd name="connsiteY1103" fmla="*/ 365673 h 716023"/>
                    <a:gd name="connsiteX1104" fmla="*/ 1069752 w 1124352"/>
                    <a:gd name="connsiteY1104" fmla="*/ 366548 h 716023"/>
                    <a:gd name="connsiteX1105" fmla="*/ 1070601 w 1124352"/>
                    <a:gd name="connsiteY1105" fmla="*/ 368245 h 716023"/>
                    <a:gd name="connsiteX1106" fmla="*/ 1071450 w 1124352"/>
                    <a:gd name="connsiteY1106" fmla="*/ 368245 h 716023"/>
                    <a:gd name="connsiteX1107" fmla="*/ 1073148 w 1124352"/>
                    <a:gd name="connsiteY1107" fmla="*/ 364825 h 716023"/>
                    <a:gd name="connsiteX1108" fmla="*/ 1073997 w 1124352"/>
                    <a:gd name="connsiteY1108" fmla="*/ 366548 h 716023"/>
                    <a:gd name="connsiteX1109" fmla="*/ 1075721 w 1124352"/>
                    <a:gd name="connsiteY1109" fmla="*/ 365673 h 716023"/>
                    <a:gd name="connsiteX1110" fmla="*/ 1077419 w 1124352"/>
                    <a:gd name="connsiteY1110" fmla="*/ 367397 h 716023"/>
                    <a:gd name="connsiteX1111" fmla="*/ 1078268 w 1124352"/>
                    <a:gd name="connsiteY1111" fmla="*/ 367397 h 716023"/>
                    <a:gd name="connsiteX1112" fmla="*/ 1079117 w 1124352"/>
                    <a:gd name="connsiteY1112" fmla="*/ 367397 h 716023"/>
                    <a:gd name="connsiteX1113" fmla="*/ 1077419 w 1124352"/>
                    <a:gd name="connsiteY1113" fmla="*/ 369093 h 716023"/>
                    <a:gd name="connsiteX1114" fmla="*/ 1077419 w 1124352"/>
                    <a:gd name="connsiteY1114" fmla="*/ 369942 h 716023"/>
                    <a:gd name="connsiteX1115" fmla="*/ 1078268 w 1124352"/>
                    <a:gd name="connsiteY1115" fmla="*/ 369942 h 716023"/>
                    <a:gd name="connsiteX1116" fmla="*/ 1077419 w 1124352"/>
                    <a:gd name="connsiteY1116" fmla="*/ 369093 h 716023"/>
                    <a:gd name="connsiteX1117" fmla="*/ 1078268 w 1124352"/>
                    <a:gd name="connsiteY1117" fmla="*/ 369093 h 716023"/>
                    <a:gd name="connsiteX1118" fmla="*/ 1079993 w 1124352"/>
                    <a:gd name="connsiteY1118" fmla="*/ 369093 h 716023"/>
                    <a:gd name="connsiteX1119" fmla="*/ 1080842 w 1124352"/>
                    <a:gd name="connsiteY1119" fmla="*/ 369942 h 716023"/>
                    <a:gd name="connsiteX1120" fmla="*/ 1081691 w 1124352"/>
                    <a:gd name="connsiteY1120" fmla="*/ 369942 h 716023"/>
                    <a:gd name="connsiteX1121" fmla="*/ 1084238 w 1124352"/>
                    <a:gd name="connsiteY1121" fmla="*/ 366548 h 716023"/>
                    <a:gd name="connsiteX1122" fmla="*/ 1083389 w 1124352"/>
                    <a:gd name="connsiteY1122" fmla="*/ 365673 h 716023"/>
                    <a:gd name="connsiteX1123" fmla="*/ 1084238 w 1124352"/>
                    <a:gd name="connsiteY1123" fmla="*/ 365673 h 716023"/>
                    <a:gd name="connsiteX1124" fmla="*/ 1085087 w 1124352"/>
                    <a:gd name="connsiteY1124" fmla="*/ 366548 h 716023"/>
                    <a:gd name="connsiteX1125" fmla="*/ 1086811 w 1124352"/>
                    <a:gd name="connsiteY1125" fmla="*/ 367397 h 716023"/>
                    <a:gd name="connsiteX1126" fmla="*/ 1087660 w 1124352"/>
                    <a:gd name="connsiteY1126" fmla="*/ 366548 h 716023"/>
                    <a:gd name="connsiteX1127" fmla="*/ 1088509 w 1124352"/>
                    <a:gd name="connsiteY1127" fmla="*/ 366548 h 716023"/>
                    <a:gd name="connsiteX1128" fmla="*/ 1089358 w 1124352"/>
                    <a:gd name="connsiteY1128" fmla="*/ 365673 h 716023"/>
                    <a:gd name="connsiteX1129" fmla="*/ 1091056 w 1124352"/>
                    <a:gd name="connsiteY1129" fmla="*/ 364825 h 716023"/>
                    <a:gd name="connsiteX1130" fmla="*/ 1092781 w 1124352"/>
                    <a:gd name="connsiteY1130" fmla="*/ 364825 h 716023"/>
                    <a:gd name="connsiteX1131" fmla="*/ 1093630 w 1124352"/>
                    <a:gd name="connsiteY1131" fmla="*/ 365673 h 716023"/>
                    <a:gd name="connsiteX1132" fmla="*/ 1094479 w 1124352"/>
                    <a:gd name="connsiteY1132" fmla="*/ 365673 h 716023"/>
                    <a:gd name="connsiteX1133" fmla="*/ 1094479 w 1124352"/>
                    <a:gd name="connsiteY1133" fmla="*/ 364825 h 716023"/>
                    <a:gd name="connsiteX1134" fmla="*/ 1093630 w 1124352"/>
                    <a:gd name="connsiteY1134" fmla="*/ 363977 h 716023"/>
                    <a:gd name="connsiteX1135" fmla="*/ 1093630 w 1124352"/>
                    <a:gd name="connsiteY1135" fmla="*/ 363128 h 716023"/>
                    <a:gd name="connsiteX1136" fmla="*/ 1095328 w 1124352"/>
                    <a:gd name="connsiteY1136" fmla="*/ 362280 h 716023"/>
                    <a:gd name="connsiteX1137" fmla="*/ 1095328 w 1124352"/>
                    <a:gd name="connsiteY1137" fmla="*/ 361432 h 716023"/>
                    <a:gd name="connsiteX1138" fmla="*/ 1096177 w 1124352"/>
                    <a:gd name="connsiteY1138" fmla="*/ 361432 h 716023"/>
                    <a:gd name="connsiteX1139" fmla="*/ 1097901 w 1124352"/>
                    <a:gd name="connsiteY1139" fmla="*/ 362280 h 716023"/>
                    <a:gd name="connsiteX1140" fmla="*/ 1098750 w 1124352"/>
                    <a:gd name="connsiteY1140" fmla="*/ 362280 h 716023"/>
                    <a:gd name="connsiteX1141" fmla="*/ 1099599 w 1124352"/>
                    <a:gd name="connsiteY1141" fmla="*/ 362280 h 716023"/>
                    <a:gd name="connsiteX1142" fmla="*/ 1098750 w 1124352"/>
                    <a:gd name="connsiteY1142" fmla="*/ 363977 h 716023"/>
                    <a:gd name="connsiteX1143" fmla="*/ 1099599 w 1124352"/>
                    <a:gd name="connsiteY1143" fmla="*/ 363977 h 716023"/>
                    <a:gd name="connsiteX1144" fmla="*/ 1099599 w 1124352"/>
                    <a:gd name="connsiteY1144" fmla="*/ 366548 h 716023"/>
                    <a:gd name="connsiteX1145" fmla="*/ 1100448 w 1124352"/>
                    <a:gd name="connsiteY1145" fmla="*/ 366548 h 716023"/>
                    <a:gd name="connsiteX1146" fmla="*/ 1101297 w 1124352"/>
                    <a:gd name="connsiteY1146" fmla="*/ 366548 h 716023"/>
                    <a:gd name="connsiteX1147" fmla="*/ 1100448 w 1124352"/>
                    <a:gd name="connsiteY1147" fmla="*/ 364825 h 716023"/>
                    <a:gd name="connsiteX1148" fmla="*/ 1100448 w 1124352"/>
                    <a:gd name="connsiteY1148" fmla="*/ 363977 h 716023"/>
                    <a:gd name="connsiteX1149" fmla="*/ 1101297 w 1124352"/>
                    <a:gd name="connsiteY1149" fmla="*/ 364825 h 716023"/>
                    <a:gd name="connsiteX1150" fmla="*/ 1101297 w 1124352"/>
                    <a:gd name="connsiteY1150" fmla="*/ 363977 h 716023"/>
                    <a:gd name="connsiteX1151" fmla="*/ 1101297 w 1124352"/>
                    <a:gd name="connsiteY1151" fmla="*/ 363128 h 716023"/>
                    <a:gd name="connsiteX1152" fmla="*/ 1102173 w 1124352"/>
                    <a:gd name="connsiteY1152" fmla="*/ 363977 h 716023"/>
                    <a:gd name="connsiteX1153" fmla="*/ 1103871 w 1124352"/>
                    <a:gd name="connsiteY1153" fmla="*/ 363128 h 716023"/>
                    <a:gd name="connsiteX1154" fmla="*/ 1104720 w 1124352"/>
                    <a:gd name="connsiteY1154" fmla="*/ 364825 h 716023"/>
                    <a:gd name="connsiteX1155" fmla="*/ 1105569 w 1124352"/>
                    <a:gd name="connsiteY1155" fmla="*/ 363977 h 716023"/>
                    <a:gd name="connsiteX1156" fmla="*/ 1106418 w 1124352"/>
                    <a:gd name="connsiteY1156" fmla="*/ 364825 h 716023"/>
                    <a:gd name="connsiteX1157" fmla="*/ 1107267 w 1124352"/>
                    <a:gd name="connsiteY1157" fmla="*/ 364825 h 716023"/>
                    <a:gd name="connsiteX1158" fmla="*/ 1108142 w 1124352"/>
                    <a:gd name="connsiteY1158" fmla="*/ 364825 h 716023"/>
                    <a:gd name="connsiteX1159" fmla="*/ 1108991 w 1124352"/>
                    <a:gd name="connsiteY1159" fmla="*/ 366548 h 716023"/>
                    <a:gd name="connsiteX1160" fmla="*/ 1108991 w 1124352"/>
                    <a:gd name="connsiteY1160" fmla="*/ 365673 h 716023"/>
                    <a:gd name="connsiteX1161" fmla="*/ 1110689 w 1124352"/>
                    <a:gd name="connsiteY1161" fmla="*/ 364825 h 716023"/>
                    <a:gd name="connsiteX1162" fmla="*/ 1113236 w 1124352"/>
                    <a:gd name="connsiteY1162" fmla="*/ 366548 h 716023"/>
                    <a:gd name="connsiteX1163" fmla="*/ 1114112 w 1124352"/>
                    <a:gd name="connsiteY1163" fmla="*/ 365673 h 716023"/>
                    <a:gd name="connsiteX1164" fmla="*/ 1115810 w 1124352"/>
                    <a:gd name="connsiteY1164" fmla="*/ 365673 h 716023"/>
                    <a:gd name="connsiteX1165" fmla="*/ 1116659 w 1124352"/>
                    <a:gd name="connsiteY1165" fmla="*/ 365673 h 716023"/>
                    <a:gd name="connsiteX1166" fmla="*/ 1117508 w 1124352"/>
                    <a:gd name="connsiteY1166" fmla="*/ 367397 h 716023"/>
                    <a:gd name="connsiteX1167" fmla="*/ 1118357 w 1124352"/>
                    <a:gd name="connsiteY1167" fmla="*/ 366548 h 716023"/>
                    <a:gd name="connsiteX1168" fmla="*/ 1119232 w 1124352"/>
                    <a:gd name="connsiteY1168" fmla="*/ 366548 h 716023"/>
                    <a:gd name="connsiteX1169" fmla="*/ 1119232 w 1124352"/>
                    <a:gd name="connsiteY1169" fmla="*/ 368245 h 716023"/>
                    <a:gd name="connsiteX1170" fmla="*/ 1120081 w 1124352"/>
                    <a:gd name="connsiteY1170" fmla="*/ 369093 h 716023"/>
                    <a:gd name="connsiteX1171" fmla="*/ 1120930 w 1124352"/>
                    <a:gd name="connsiteY1171" fmla="*/ 369093 h 716023"/>
                    <a:gd name="connsiteX1172" fmla="*/ 1121779 w 1124352"/>
                    <a:gd name="connsiteY1172" fmla="*/ 369942 h 716023"/>
                    <a:gd name="connsiteX1173" fmla="*/ 1120930 w 1124352"/>
                    <a:gd name="connsiteY1173" fmla="*/ 370790 h 716023"/>
                    <a:gd name="connsiteX1174" fmla="*/ 1122628 w 1124352"/>
                    <a:gd name="connsiteY1174" fmla="*/ 372513 h 716023"/>
                    <a:gd name="connsiteX1175" fmla="*/ 1124352 w 1124352"/>
                    <a:gd name="connsiteY1175" fmla="*/ 374210 h 716023"/>
                    <a:gd name="connsiteX1176" fmla="*/ 1124352 w 1124352"/>
                    <a:gd name="connsiteY1176" fmla="*/ 375058 h 716023"/>
                    <a:gd name="connsiteX1177" fmla="*/ 1124352 w 1124352"/>
                    <a:gd name="connsiteY1177" fmla="*/ 375907 h 716023"/>
                    <a:gd name="connsiteX1178" fmla="*/ 1123477 w 1124352"/>
                    <a:gd name="connsiteY1178" fmla="*/ 376755 h 716023"/>
                    <a:gd name="connsiteX1179" fmla="*/ 1122628 w 1124352"/>
                    <a:gd name="connsiteY1179" fmla="*/ 376755 h 716023"/>
                    <a:gd name="connsiteX1180" fmla="*/ 1122628 w 1124352"/>
                    <a:gd name="connsiteY1180" fmla="*/ 378478 h 716023"/>
                    <a:gd name="connsiteX1181" fmla="*/ 1121779 w 1124352"/>
                    <a:gd name="connsiteY1181" fmla="*/ 379327 h 716023"/>
                    <a:gd name="connsiteX1182" fmla="*/ 1120081 w 1124352"/>
                    <a:gd name="connsiteY1182" fmla="*/ 380175 h 716023"/>
                    <a:gd name="connsiteX1183" fmla="*/ 1119232 w 1124352"/>
                    <a:gd name="connsiteY1183" fmla="*/ 380175 h 716023"/>
                    <a:gd name="connsiteX1184" fmla="*/ 1119232 w 1124352"/>
                    <a:gd name="connsiteY1184" fmla="*/ 381024 h 716023"/>
                    <a:gd name="connsiteX1185" fmla="*/ 1120081 w 1124352"/>
                    <a:gd name="connsiteY1185" fmla="*/ 381024 h 716023"/>
                    <a:gd name="connsiteX1186" fmla="*/ 1119232 w 1124352"/>
                    <a:gd name="connsiteY1186" fmla="*/ 381872 h 716023"/>
                    <a:gd name="connsiteX1187" fmla="*/ 1116659 w 1124352"/>
                    <a:gd name="connsiteY1187" fmla="*/ 381872 h 716023"/>
                    <a:gd name="connsiteX1188" fmla="*/ 1114112 w 1124352"/>
                    <a:gd name="connsiteY1188" fmla="*/ 384444 h 716023"/>
                    <a:gd name="connsiteX1189" fmla="*/ 1114961 w 1124352"/>
                    <a:gd name="connsiteY1189" fmla="*/ 385292 h 716023"/>
                    <a:gd name="connsiteX1190" fmla="*/ 1113236 w 1124352"/>
                    <a:gd name="connsiteY1190" fmla="*/ 385292 h 716023"/>
                    <a:gd name="connsiteX1191" fmla="*/ 1112387 w 1124352"/>
                    <a:gd name="connsiteY1191" fmla="*/ 386989 h 716023"/>
                    <a:gd name="connsiteX1192" fmla="*/ 1112387 w 1124352"/>
                    <a:gd name="connsiteY1192" fmla="*/ 387837 h 716023"/>
                    <a:gd name="connsiteX1193" fmla="*/ 1113236 w 1124352"/>
                    <a:gd name="connsiteY1193" fmla="*/ 388685 h 716023"/>
                    <a:gd name="connsiteX1194" fmla="*/ 1112387 w 1124352"/>
                    <a:gd name="connsiteY1194" fmla="*/ 389560 h 716023"/>
                    <a:gd name="connsiteX1195" fmla="*/ 1114112 w 1124352"/>
                    <a:gd name="connsiteY1195" fmla="*/ 389560 h 716023"/>
                    <a:gd name="connsiteX1196" fmla="*/ 1114112 w 1124352"/>
                    <a:gd name="connsiteY1196" fmla="*/ 390409 h 716023"/>
                    <a:gd name="connsiteX1197" fmla="*/ 1114112 w 1124352"/>
                    <a:gd name="connsiteY1197" fmla="*/ 391257 h 716023"/>
                    <a:gd name="connsiteX1198" fmla="*/ 1112387 w 1124352"/>
                    <a:gd name="connsiteY1198" fmla="*/ 391257 h 716023"/>
                    <a:gd name="connsiteX1199" fmla="*/ 1110689 w 1124352"/>
                    <a:gd name="connsiteY1199" fmla="*/ 394677 h 716023"/>
                    <a:gd name="connsiteX1200" fmla="*/ 1108991 w 1124352"/>
                    <a:gd name="connsiteY1200" fmla="*/ 395525 h 716023"/>
                    <a:gd name="connsiteX1201" fmla="*/ 1108991 w 1124352"/>
                    <a:gd name="connsiteY1201" fmla="*/ 394677 h 716023"/>
                    <a:gd name="connsiteX1202" fmla="*/ 1107267 w 1124352"/>
                    <a:gd name="connsiteY1202" fmla="*/ 394677 h 716023"/>
                    <a:gd name="connsiteX1203" fmla="*/ 1104720 w 1124352"/>
                    <a:gd name="connsiteY1203" fmla="*/ 396374 h 716023"/>
                    <a:gd name="connsiteX1204" fmla="*/ 1104720 w 1124352"/>
                    <a:gd name="connsiteY1204" fmla="*/ 397222 h 716023"/>
                    <a:gd name="connsiteX1205" fmla="*/ 1103871 w 1124352"/>
                    <a:gd name="connsiteY1205" fmla="*/ 397222 h 716023"/>
                    <a:gd name="connsiteX1206" fmla="*/ 1104720 w 1124352"/>
                    <a:gd name="connsiteY1206" fmla="*/ 396374 h 716023"/>
                    <a:gd name="connsiteX1207" fmla="*/ 1103871 w 1124352"/>
                    <a:gd name="connsiteY1207" fmla="*/ 395525 h 716023"/>
                    <a:gd name="connsiteX1208" fmla="*/ 1097901 w 1124352"/>
                    <a:gd name="connsiteY1208" fmla="*/ 398070 h 716023"/>
                    <a:gd name="connsiteX1209" fmla="*/ 1096177 w 1124352"/>
                    <a:gd name="connsiteY1209" fmla="*/ 398070 h 716023"/>
                    <a:gd name="connsiteX1210" fmla="*/ 1095328 w 1124352"/>
                    <a:gd name="connsiteY1210" fmla="*/ 398070 h 716023"/>
                    <a:gd name="connsiteX1211" fmla="*/ 1094479 w 1124352"/>
                    <a:gd name="connsiteY1211" fmla="*/ 398070 h 716023"/>
                    <a:gd name="connsiteX1212" fmla="*/ 1094479 w 1124352"/>
                    <a:gd name="connsiteY1212" fmla="*/ 397222 h 716023"/>
                    <a:gd name="connsiteX1213" fmla="*/ 1092781 w 1124352"/>
                    <a:gd name="connsiteY1213" fmla="*/ 397222 h 716023"/>
                    <a:gd name="connsiteX1214" fmla="*/ 1091932 w 1124352"/>
                    <a:gd name="connsiteY1214" fmla="*/ 397222 h 716023"/>
                    <a:gd name="connsiteX1215" fmla="*/ 1091056 w 1124352"/>
                    <a:gd name="connsiteY1215" fmla="*/ 398070 h 716023"/>
                    <a:gd name="connsiteX1216" fmla="*/ 1090207 w 1124352"/>
                    <a:gd name="connsiteY1216" fmla="*/ 399767 h 716023"/>
                    <a:gd name="connsiteX1217" fmla="*/ 1089358 w 1124352"/>
                    <a:gd name="connsiteY1217" fmla="*/ 400642 h 716023"/>
                    <a:gd name="connsiteX1218" fmla="*/ 1088509 w 1124352"/>
                    <a:gd name="connsiteY1218" fmla="*/ 400642 h 716023"/>
                    <a:gd name="connsiteX1219" fmla="*/ 1085962 w 1124352"/>
                    <a:gd name="connsiteY1219" fmla="*/ 401490 h 716023"/>
                    <a:gd name="connsiteX1220" fmla="*/ 1085962 w 1124352"/>
                    <a:gd name="connsiteY1220" fmla="*/ 400642 h 716023"/>
                    <a:gd name="connsiteX1221" fmla="*/ 1085087 w 1124352"/>
                    <a:gd name="connsiteY1221" fmla="*/ 400642 h 716023"/>
                    <a:gd name="connsiteX1222" fmla="*/ 1085087 w 1124352"/>
                    <a:gd name="connsiteY1222" fmla="*/ 399767 h 716023"/>
                    <a:gd name="connsiteX1223" fmla="*/ 1084238 w 1124352"/>
                    <a:gd name="connsiteY1223" fmla="*/ 399767 h 716023"/>
                    <a:gd name="connsiteX1224" fmla="*/ 1085087 w 1124352"/>
                    <a:gd name="connsiteY1224" fmla="*/ 398070 h 716023"/>
                    <a:gd name="connsiteX1225" fmla="*/ 1084238 w 1124352"/>
                    <a:gd name="connsiteY1225" fmla="*/ 397222 h 716023"/>
                    <a:gd name="connsiteX1226" fmla="*/ 1082540 w 1124352"/>
                    <a:gd name="connsiteY1226" fmla="*/ 397222 h 716023"/>
                    <a:gd name="connsiteX1227" fmla="*/ 1081691 w 1124352"/>
                    <a:gd name="connsiteY1227" fmla="*/ 397222 h 716023"/>
                    <a:gd name="connsiteX1228" fmla="*/ 1079993 w 1124352"/>
                    <a:gd name="connsiteY1228" fmla="*/ 398919 h 716023"/>
                    <a:gd name="connsiteX1229" fmla="*/ 1078268 w 1124352"/>
                    <a:gd name="connsiteY1229" fmla="*/ 399767 h 716023"/>
                    <a:gd name="connsiteX1230" fmla="*/ 1076570 w 1124352"/>
                    <a:gd name="connsiteY1230" fmla="*/ 401490 h 716023"/>
                    <a:gd name="connsiteX1231" fmla="*/ 1074872 w 1124352"/>
                    <a:gd name="connsiteY1231" fmla="*/ 402339 h 716023"/>
                    <a:gd name="connsiteX1232" fmla="*/ 1072299 w 1124352"/>
                    <a:gd name="connsiteY1232" fmla="*/ 400642 h 716023"/>
                    <a:gd name="connsiteX1233" fmla="*/ 1069752 w 1124352"/>
                    <a:gd name="connsiteY1233" fmla="*/ 402339 h 716023"/>
                    <a:gd name="connsiteX1234" fmla="*/ 1068876 w 1124352"/>
                    <a:gd name="connsiteY1234" fmla="*/ 402339 h 716023"/>
                    <a:gd name="connsiteX1235" fmla="*/ 1065480 w 1124352"/>
                    <a:gd name="connsiteY1235" fmla="*/ 404036 h 716023"/>
                    <a:gd name="connsiteX1236" fmla="*/ 1064631 w 1124352"/>
                    <a:gd name="connsiteY1236" fmla="*/ 404884 h 716023"/>
                    <a:gd name="connsiteX1237" fmla="*/ 1064631 w 1124352"/>
                    <a:gd name="connsiteY1237" fmla="*/ 405759 h 716023"/>
                    <a:gd name="connsiteX1238" fmla="*/ 1062058 w 1124352"/>
                    <a:gd name="connsiteY1238" fmla="*/ 407456 h 716023"/>
                    <a:gd name="connsiteX1239" fmla="*/ 1060360 w 1124352"/>
                    <a:gd name="connsiteY1239" fmla="*/ 405759 h 716023"/>
                    <a:gd name="connsiteX1240" fmla="*/ 1058662 w 1124352"/>
                    <a:gd name="connsiteY1240" fmla="*/ 408304 h 716023"/>
                    <a:gd name="connsiteX1241" fmla="*/ 1057813 w 1124352"/>
                    <a:gd name="connsiteY1241" fmla="*/ 408304 h 716023"/>
                    <a:gd name="connsiteX1242" fmla="*/ 1056938 w 1124352"/>
                    <a:gd name="connsiteY1242" fmla="*/ 408304 h 716023"/>
                    <a:gd name="connsiteX1243" fmla="*/ 1056089 w 1124352"/>
                    <a:gd name="connsiteY1243" fmla="*/ 408304 h 716023"/>
                    <a:gd name="connsiteX1244" fmla="*/ 1055240 w 1124352"/>
                    <a:gd name="connsiteY1244" fmla="*/ 407456 h 716023"/>
                    <a:gd name="connsiteX1245" fmla="*/ 1054391 w 1124352"/>
                    <a:gd name="connsiteY1245" fmla="*/ 408304 h 716023"/>
                    <a:gd name="connsiteX1246" fmla="*/ 1051817 w 1124352"/>
                    <a:gd name="connsiteY1246" fmla="*/ 410001 h 716023"/>
                    <a:gd name="connsiteX1247" fmla="*/ 1050119 w 1124352"/>
                    <a:gd name="connsiteY1247" fmla="*/ 411724 h 716023"/>
                    <a:gd name="connsiteX1248" fmla="*/ 1050968 w 1124352"/>
                    <a:gd name="connsiteY1248" fmla="*/ 412572 h 716023"/>
                    <a:gd name="connsiteX1249" fmla="*/ 1050119 w 1124352"/>
                    <a:gd name="connsiteY1249" fmla="*/ 413421 h 716023"/>
                    <a:gd name="connsiteX1250" fmla="*/ 1050119 w 1124352"/>
                    <a:gd name="connsiteY1250" fmla="*/ 414269 h 716023"/>
                    <a:gd name="connsiteX1251" fmla="*/ 1049270 w 1124352"/>
                    <a:gd name="connsiteY1251" fmla="*/ 414269 h 716023"/>
                    <a:gd name="connsiteX1252" fmla="*/ 1048421 w 1124352"/>
                    <a:gd name="connsiteY1252" fmla="*/ 414269 h 716023"/>
                    <a:gd name="connsiteX1253" fmla="*/ 1046697 w 1124352"/>
                    <a:gd name="connsiteY1253" fmla="*/ 414269 h 716023"/>
                    <a:gd name="connsiteX1254" fmla="*/ 1045848 w 1124352"/>
                    <a:gd name="connsiteY1254" fmla="*/ 414269 h 716023"/>
                    <a:gd name="connsiteX1255" fmla="*/ 1044999 w 1124352"/>
                    <a:gd name="connsiteY1255" fmla="*/ 414269 h 716023"/>
                    <a:gd name="connsiteX1256" fmla="*/ 1044999 w 1124352"/>
                    <a:gd name="connsiteY1256" fmla="*/ 415117 h 716023"/>
                    <a:gd name="connsiteX1257" fmla="*/ 1044999 w 1124352"/>
                    <a:gd name="connsiteY1257" fmla="*/ 415966 h 716023"/>
                    <a:gd name="connsiteX1258" fmla="*/ 1044150 w 1124352"/>
                    <a:gd name="connsiteY1258" fmla="*/ 416841 h 716023"/>
                    <a:gd name="connsiteX1259" fmla="*/ 1044999 w 1124352"/>
                    <a:gd name="connsiteY1259" fmla="*/ 417689 h 716023"/>
                    <a:gd name="connsiteX1260" fmla="*/ 1044150 w 1124352"/>
                    <a:gd name="connsiteY1260" fmla="*/ 419386 h 716023"/>
                    <a:gd name="connsiteX1261" fmla="*/ 1044999 w 1124352"/>
                    <a:gd name="connsiteY1261" fmla="*/ 419386 h 716023"/>
                    <a:gd name="connsiteX1262" fmla="*/ 1044999 w 1124352"/>
                    <a:gd name="connsiteY1262" fmla="*/ 420234 h 716023"/>
                    <a:gd name="connsiteX1263" fmla="*/ 1044150 w 1124352"/>
                    <a:gd name="connsiteY1263" fmla="*/ 421082 h 716023"/>
                    <a:gd name="connsiteX1264" fmla="*/ 1044150 w 1124352"/>
                    <a:gd name="connsiteY1264" fmla="*/ 422806 h 716023"/>
                    <a:gd name="connsiteX1265" fmla="*/ 1043301 w 1124352"/>
                    <a:gd name="connsiteY1265" fmla="*/ 423654 h 716023"/>
                    <a:gd name="connsiteX1266" fmla="*/ 1043301 w 1124352"/>
                    <a:gd name="connsiteY1266" fmla="*/ 424502 h 716023"/>
                    <a:gd name="connsiteX1267" fmla="*/ 1042452 w 1124352"/>
                    <a:gd name="connsiteY1267" fmla="*/ 425351 h 716023"/>
                    <a:gd name="connsiteX1268" fmla="*/ 1042452 w 1124352"/>
                    <a:gd name="connsiteY1268" fmla="*/ 426199 h 716023"/>
                    <a:gd name="connsiteX1269" fmla="*/ 1042452 w 1124352"/>
                    <a:gd name="connsiteY1269" fmla="*/ 427048 h 716023"/>
                    <a:gd name="connsiteX1270" fmla="*/ 1042452 w 1124352"/>
                    <a:gd name="connsiteY1270" fmla="*/ 427922 h 716023"/>
                    <a:gd name="connsiteX1271" fmla="*/ 1041603 w 1124352"/>
                    <a:gd name="connsiteY1271" fmla="*/ 428771 h 716023"/>
                    <a:gd name="connsiteX1272" fmla="*/ 1042452 w 1124352"/>
                    <a:gd name="connsiteY1272" fmla="*/ 428771 h 716023"/>
                    <a:gd name="connsiteX1273" fmla="*/ 1042452 w 1124352"/>
                    <a:gd name="connsiteY1273" fmla="*/ 429619 h 716023"/>
                    <a:gd name="connsiteX1274" fmla="*/ 1043301 w 1124352"/>
                    <a:gd name="connsiteY1274" fmla="*/ 429619 h 716023"/>
                    <a:gd name="connsiteX1275" fmla="*/ 1042452 w 1124352"/>
                    <a:gd name="connsiteY1275" fmla="*/ 431316 h 716023"/>
                    <a:gd name="connsiteX1276" fmla="*/ 1043301 w 1124352"/>
                    <a:gd name="connsiteY1276" fmla="*/ 431316 h 716023"/>
                    <a:gd name="connsiteX1277" fmla="*/ 1042452 w 1124352"/>
                    <a:gd name="connsiteY1277" fmla="*/ 432164 h 716023"/>
                    <a:gd name="connsiteX1278" fmla="*/ 1043301 w 1124352"/>
                    <a:gd name="connsiteY1278" fmla="*/ 433013 h 716023"/>
                    <a:gd name="connsiteX1279" fmla="*/ 1041603 w 1124352"/>
                    <a:gd name="connsiteY1279" fmla="*/ 433888 h 716023"/>
                    <a:gd name="connsiteX1280" fmla="*/ 1042452 w 1124352"/>
                    <a:gd name="connsiteY1280" fmla="*/ 434736 h 716023"/>
                    <a:gd name="connsiteX1281" fmla="*/ 1040727 w 1124352"/>
                    <a:gd name="connsiteY1281" fmla="*/ 435584 h 716023"/>
                    <a:gd name="connsiteX1282" fmla="*/ 1041603 w 1124352"/>
                    <a:gd name="connsiteY1282" fmla="*/ 437281 h 716023"/>
                    <a:gd name="connsiteX1283" fmla="*/ 1040727 w 1124352"/>
                    <a:gd name="connsiteY1283" fmla="*/ 438129 h 716023"/>
                    <a:gd name="connsiteX1284" fmla="*/ 1039029 w 1124352"/>
                    <a:gd name="connsiteY1284" fmla="*/ 438129 h 716023"/>
                    <a:gd name="connsiteX1285" fmla="*/ 1038180 w 1124352"/>
                    <a:gd name="connsiteY1285" fmla="*/ 439004 h 716023"/>
                    <a:gd name="connsiteX1286" fmla="*/ 1037331 w 1124352"/>
                    <a:gd name="connsiteY1286" fmla="*/ 439004 h 716023"/>
                    <a:gd name="connsiteX1287" fmla="*/ 1037331 w 1124352"/>
                    <a:gd name="connsiteY1287" fmla="*/ 439853 h 716023"/>
                    <a:gd name="connsiteX1288" fmla="*/ 1036482 w 1124352"/>
                    <a:gd name="connsiteY1288" fmla="*/ 439853 h 716023"/>
                    <a:gd name="connsiteX1289" fmla="*/ 1034758 w 1124352"/>
                    <a:gd name="connsiteY1289" fmla="*/ 440701 h 716023"/>
                    <a:gd name="connsiteX1290" fmla="*/ 1034758 w 1124352"/>
                    <a:gd name="connsiteY1290" fmla="*/ 441549 h 716023"/>
                    <a:gd name="connsiteX1291" fmla="*/ 1034758 w 1124352"/>
                    <a:gd name="connsiteY1291" fmla="*/ 442398 h 716023"/>
                    <a:gd name="connsiteX1292" fmla="*/ 1033909 w 1124352"/>
                    <a:gd name="connsiteY1292" fmla="*/ 443246 h 716023"/>
                    <a:gd name="connsiteX1293" fmla="*/ 1033909 w 1124352"/>
                    <a:gd name="connsiteY1293" fmla="*/ 444969 h 716023"/>
                    <a:gd name="connsiteX1294" fmla="*/ 1033060 w 1124352"/>
                    <a:gd name="connsiteY1294" fmla="*/ 445818 h 716023"/>
                    <a:gd name="connsiteX1295" fmla="*/ 1033909 w 1124352"/>
                    <a:gd name="connsiteY1295" fmla="*/ 446666 h 716023"/>
                    <a:gd name="connsiteX1296" fmla="*/ 1034758 w 1124352"/>
                    <a:gd name="connsiteY1296" fmla="*/ 446666 h 716023"/>
                    <a:gd name="connsiteX1297" fmla="*/ 1034758 w 1124352"/>
                    <a:gd name="connsiteY1297" fmla="*/ 449211 h 716023"/>
                    <a:gd name="connsiteX1298" fmla="*/ 1037331 w 1124352"/>
                    <a:gd name="connsiteY1298" fmla="*/ 449211 h 716023"/>
                    <a:gd name="connsiteX1299" fmla="*/ 1039878 w 1124352"/>
                    <a:gd name="connsiteY1299" fmla="*/ 450086 h 716023"/>
                    <a:gd name="connsiteX1300" fmla="*/ 1039029 w 1124352"/>
                    <a:gd name="connsiteY1300" fmla="*/ 450934 h 716023"/>
                    <a:gd name="connsiteX1301" fmla="*/ 1040727 w 1124352"/>
                    <a:gd name="connsiteY1301" fmla="*/ 451783 h 716023"/>
                    <a:gd name="connsiteX1302" fmla="*/ 1040727 w 1124352"/>
                    <a:gd name="connsiteY1302" fmla="*/ 452631 h 716023"/>
                    <a:gd name="connsiteX1303" fmla="*/ 1041603 w 1124352"/>
                    <a:gd name="connsiteY1303" fmla="*/ 453480 h 716023"/>
                    <a:gd name="connsiteX1304" fmla="*/ 1040727 w 1124352"/>
                    <a:gd name="connsiteY1304" fmla="*/ 454328 h 716023"/>
                    <a:gd name="connsiteX1305" fmla="*/ 1043301 w 1124352"/>
                    <a:gd name="connsiteY1305" fmla="*/ 453480 h 716023"/>
                    <a:gd name="connsiteX1306" fmla="*/ 1043301 w 1124352"/>
                    <a:gd name="connsiteY1306" fmla="*/ 454328 h 716023"/>
                    <a:gd name="connsiteX1307" fmla="*/ 1045848 w 1124352"/>
                    <a:gd name="connsiteY1307" fmla="*/ 455176 h 716023"/>
                    <a:gd name="connsiteX1308" fmla="*/ 1045848 w 1124352"/>
                    <a:gd name="connsiteY1308" fmla="*/ 456051 h 716023"/>
                    <a:gd name="connsiteX1309" fmla="*/ 1046697 w 1124352"/>
                    <a:gd name="connsiteY1309" fmla="*/ 457748 h 716023"/>
                    <a:gd name="connsiteX1310" fmla="*/ 1046697 w 1124352"/>
                    <a:gd name="connsiteY1310" fmla="*/ 458596 h 716023"/>
                    <a:gd name="connsiteX1311" fmla="*/ 1047572 w 1124352"/>
                    <a:gd name="connsiteY1311" fmla="*/ 460293 h 716023"/>
                    <a:gd name="connsiteX1312" fmla="*/ 1046697 w 1124352"/>
                    <a:gd name="connsiteY1312" fmla="*/ 460293 h 716023"/>
                    <a:gd name="connsiteX1313" fmla="*/ 1049270 w 1124352"/>
                    <a:gd name="connsiteY1313" fmla="*/ 461168 h 716023"/>
                    <a:gd name="connsiteX1314" fmla="*/ 1050968 w 1124352"/>
                    <a:gd name="connsiteY1314" fmla="*/ 462865 h 716023"/>
                    <a:gd name="connsiteX1315" fmla="*/ 1051817 w 1124352"/>
                    <a:gd name="connsiteY1315" fmla="*/ 462865 h 716023"/>
                    <a:gd name="connsiteX1316" fmla="*/ 1052693 w 1124352"/>
                    <a:gd name="connsiteY1316" fmla="*/ 463713 h 716023"/>
                    <a:gd name="connsiteX1317" fmla="*/ 1053542 w 1124352"/>
                    <a:gd name="connsiteY1317" fmla="*/ 464561 h 716023"/>
                    <a:gd name="connsiteX1318" fmla="*/ 1052693 w 1124352"/>
                    <a:gd name="connsiteY1318" fmla="*/ 464561 h 716023"/>
                    <a:gd name="connsiteX1319" fmla="*/ 1050968 w 1124352"/>
                    <a:gd name="connsiteY1319" fmla="*/ 464561 h 716023"/>
                    <a:gd name="connsiteX1320" fmla="*/ 1046697 w 1124352"/>
                    <a:gd name="connsiteY1320" fmla="*/ 465410 h 716023"/>
                    <a:gd name="connsiteX1321" fmla="*/ 1045848 w 1124352"/>
                    <a:gd name="connsiteY1321" fmla="*/ 464561 h 716023"/>
                    <a:gd name="connsiteX1322" fmla="*/ 1044999 w 1124352"/>
                    <a:gd name="connsiteY1322" fmla="*/ 464561 h 716023"/>
                    <a:gd name="connsiteX1323" fmla="*/ 1044150 w 1124352"/>
                    <a:gd name="connsiteY1323" fmla="*/ 464561 h 716023"/>
                    <a:gd name="connsiteX1324" fmla="*/ 1044150 w 1124352"/>
                    <a:gd name="connsiteY1324" fmla="*/ 465410 h 716023"/>
                    <a:gd name="connsiteX1325" fmla="*/ 1043301 w 1124352"/>
                    <a:gd name="connsiteY1325" fmla="*/ 466258 h 716023"/>
                    <a:gd name="connsiteX1326" fmla="*/ 1041603 w 1124352"/>
                    <a:gd name="connsiteY1326" fmla="*/ 466258 h 716023"/>
                    <a:gd name="connsiteX1327" fmla="*/ 1040727 w 1124352"/>
                    <a:gd name="connsiteY1327" fmla="*/ 467133 h 716023"/>
                    <a:gd name="connsiteX1328" fmla="*/ 1039029 w 1124352"/>
                    <a:gd name="connsiteY1328" fmla="*/ 467133 h 716023"/>
                    <a:gd name="connsiteX1329" fmla="*/ 1038180 w 1124352"/>
                    <a:gd name="connsiteY1329" fmla="*/ 467133 h 716023"/>
                    <a:gd name="connsiteX1330" fmla="*/ 1039029 w 1124352"/>
                    <a:gd name="connsiteY1330" fmla="*/ 466258 h 716023"/>
                    <a:gd name="connsiteX1331" fmla="*/ 1039878 w 1124352"/>
                    <a:gd name="connsiteY1331" fmla="*/ 464561 h 716023"/>
                    <a:gd name="connsiteX1332" fmla="*/ 1037331 w 1124352"/>
                    <a:gd name="connsiteY1332" fmla="*/ 463713 h 716023"/>
                    <a:gd name="connsiteX1333" fmla="*/ 1035633 w 1124352"/>
                    <a:gd name="connsiteY1333" fmla="*/ 463713 h 716023"/>
                    <a:gd name="connsiteX1334" fmla="*/ 1033060 w 1124352"/>
                    <a:gd name="connsiteY1334" fmla="*/ 465410 h 716023"/>
                    <a:gd name="connsiteX1335" fmla="*/ 1033060 w 1124352"/>
                    <a:gd name="connsiteY1335" fmla="*/ 463713 h 716023"/>
                    <a:gd name="connsiteX1336" fmla="*/ 1033060 w 1124352"/>
                    <a:gd name="connsiteY1336" fmla="*/ 462865 h 716023"/>
                    <a:gd name="connsiteX1337" fmla="*/ 1033909 w 1124352"/>
                    <a:gd name="connsiteY1337" fmla="*/ 462016 h 716023"/>
                    <a:gd name="connsiteX1338" fmla="*/ 1033060 w 1124352"/>
                    <a:gd name="connsiteY1338" fmla="*/ 460293 h 716023"/>
                    <a:gd name="connsiteX1339" fmla="*/ 1030513 w 1124352"/>
                    <a:gd name="connsiteY1339" fmla="*/ 460293 h 716023"/>
                    <a:gd name="connsiteX1340" fmla="*/ 1029637 w 1124352"/>
                    <a:gd name="connsiteY1340" fmla="*/ 462016 h 716023"/>
                    <a:gd name="connsiteX1341" fmla="*/ 1028788 w 1124352"/>
                    <a:gd name="connsiteY1341" fmla="*/ 462865 h 716023"/>
                    <a:gd name="connsiteX1342" fmla="*/ 1026241 w 1124352"/>
                    <a:gd name="connsiteY1342" fmla="*/ 462865 h 716023"/>
                    <a:gd name="connsiteX1343" fmla="*/ 1025392 w 1124352"/>
                    <a:gd name="connsiteY1343" fmla="*/ 463713 h 716023"/>
                    <a:gd name="connsiteX1344" fmla="*/ 1025392 w 1124352"/>
                    <a:gd name="connsiteY1344" fmla="*/ 465410 h 716023"/>
                    <a:gd name="connsiteX1345" fmla="*/ 1024543 w 1124352"/>
                    <a:gd name="connsiteY1345" fmla="*/ 466258 h 716023"/>
                    <a:gd name="connsiteX1346" fmla="*/ 1023668 w 1124352"/>
                    <a:gd name="connsiteY1346" fmla="*/ 466258 h 716023"/>
                    <a:gd name="connsiteX1347" fmla="*/ 1022819 w 1124352"/>
                    <a:gd name="connsiteY1347" fmla="*/ 467133 h 716023"/>
                    <a:gd name="connsiteX1348" fmla="*/ 1022819 w 1124352"/>
                    <a:gd name="connsiteY1348" fmla="*/ 467981 h 716023"/>
                    <a:gd name="connsiteX1349" fmla="*/ 1021970 w 1124352"/>
                    <a:gd name="connsiteY1349" fmla="*/ 468830 h 716023"/>
                    <a:gd name="connsiteX1350" fmla="*/ 1021121 w 1124352"/>
                    <a:gd name="connsiteY1350" fmla="*/ 467981 h 716023"/>
                    <a:gd name="connsiteX1351" fmla="*/ 1020272 w 1124352"/>
                    <a:gd name="connsiteY1351" fmla="*/ 467981 h 716023"/>
                    <a:gd name="connsiteX1352" fmla="*/ 1018547 w 1124352"/>
                    <a:gd name="connsiteY1352" fmla="*/ 469678 h 716023"/>
                    <a:gd name="connsiteX1353" fmla="*/ 1017698 w 1124352"/>
                    <a:gd name="connsiteY1353" fmla="*/ 470526 h 716023"/>
                    <a:gd name="connsiteX1354" fmla="*/ 1015151 w 1124352"/>
                    <a:gd name="connsiteY1354" fmla="*/ 470526 h 716023"/>
                    <a:gd name="connsiteX1355" fmla="*/ 1013453 w 1124352"/>
                    <a:gd name="connsiteY1355" fmla="*/ 472223 h 716023"/>
                    <a:gd name="connsiteX1356" fmla="*/ 1013453 w 1124352"/>
                    <a:gd name="connsiteY1356" fmla="*/ 471375 h 716023"/>
                    <a:gd name="connsiteX1357" fmla="*/ 1012578 w 1124352"/>
                    <a:gd name="connsiteY1357" fmla="*/ 470526 h 716023"/>
                    <a:gd name="connsiteX1358" fmla="*/ 1011729 w 1124352"/>
                    <a:gd name="connsiteY1358" fmla="*/ 471375 h 716023"/>
                    <a:gd name="connsiteX1359" fmla="*/ 1010880 w 1124352"/>
                    <a:gd name="connsiteY1359" fmla="*/ 472223 h 716023"/>
                    <a:gd name="connsiteX1360" fmla="*/ 1011729 w 1124352"/>
                    <a:gd name="connsiteY1360" fmla="*/ 472223 h 716023"/>
                    <a:gd name="connsiteX1361" fmla="*/ 1010880 w 1124352"/>
                    <a:gd name="connsiteY1361" fmla="*/ 472223 h 716023"/>
                    <a:gd name="connsiteX1362" fmla="*/ 1010880 w 1124352"/>
                    <a:gd name="connsiteY1362" fmla="*/ 473098 h 716023"/>
                    <a:gd name="connsiteX1363" fmla="*/ 1010880 w 1124352"/>
                    <a:gd name="connsiteY1363" fmla="*/ 474795 h 716023"/>
                    <a:gd name="connsiteX1364" fmla="*/ 1011729 w 1124352"/>
                    <a:gd name="connsiteY1364" fmla="*/ 475643 h 716023"/>
                    <a:gd name="connsiteX1365" fmla="*/ 1012578 w 1124352"/>
                    <a:gd name="connsiteY1365" fmla="*/ 476492 h 716023"/>
                    <a:gd name="connsiteX1366" fmla="*/ 1014302 w 1124352"/>
                    <a:gd name="connsiteY1366" fmla="*/ 474795 h 716023"/>
                    <a:gd name="connsiteX1367" fmla="*/ 1015151 w 1124352"/>
                    <a:gd name="connsiteY1367" fmla="*/ 474795 h 716023"/>
                    <a:gd name="connsiteX1368" fmla="*/ 1015151 w 1124352"/>
                    <a:gd name="connsiteY1368" fmla="*/ 476492 h 716023"/>
                    <a:gd name="connsiteX1369" fmla="*/ 1016849 w 1124352"/>
                    <a:gd name="connsiteY1369" fmla="*/ 476492 h 716023"/>
                    <a:gd name="connsiteX1370" fmla="*/ 1015151 w 1124352"/>
                    <a:gd name="connsiteY1370" fmla="*/ 476492 h 716023"/>
                    <a:gd name="connsiteX1371" fmla="*/ 1013453 w 1124352"/>
                    <a:gd name="connsiteY1371" fmla="*/ 476492 h 716023"/>
                    <a:gd name="connsiteX1372" fmla="*/ 1012578 w 1124352"/>
                    <a:gd name="connsiteY1372" fmla="*/ 477340 h 716023"/>
                    <a:gd name="connsiteX1373" fmla="*/ 1011729 w 1124352"/>
                    <a:gd name="connsiteY1373" fmla="*/ 477340 h 716023"/>
                    <a:gd name="connsiteX1374" fmla="*/ 1010880 w 1124352"/>
                    <a:gd name="connsiteY1374" fmla="*/ 477340 h 716023"/>
                    <a:gd name="connsiteX1375" fmla="*/ 1010031 w 1124352"/>
                    <a:gd name="connsiteY1375" fmla="*/ 479912 h 716023"/>
                    <a:gd name="connsiteX1376" fmla="*/ 1010031 w 1124352"/>
                    <a:gd name="connsiteY1376" fmla="*/ 480760 h 716023"/>
                    <a:gd name="connsiteX1377" fmla="*/ 1010880 w 1124352"/>
                    <a:gd name="connsiteY1377" fmla="*/ 480760 h 716023"/>
                    <a:gd name="connsiteX1378" fmla="*/ 1009182 w 1124352"/>
                    <a:gd name="connsiteY1378" fmla="*/ 482457 h 716023"/>
                    <a:gd name="connsiteX1379" fmla="*/ 1009182 w 1124352"/>
                    <a:gd name="connsiteY1379" fmla="*/ 484180 h 716023"/>
                    <a:gd name="connsiteX1380" fmla="*/ 1008333 w 1124352"/>
                    <a:gd name="connsiteY1380" fmla="*/ 483332 h 716023"/>
                    <a:gd name="connsiteX1381" fmla="*/ 1008333 w 1124352"/>
                    <a:gd name="connsiteY1381" fmla="*/ 480760 h 716023"/>
                    <a:gd name="connsiteX1382" fmla="*/ 1006608 w 1124352"/>
                    <a:gd name="connsiteY1382" fmla="*/ 480760 h 716023"/>
                    <a:gd name="connsiteX1383" fmla="*/ 1005759 w 1124352"/>
                    <a:gd name="connsiteY1383" fmla="*/ 481608 h 716023"/>
                    <a:gd name="connsiteX1384" fmla="*/ 1006608 w 1124352"/>
                    <a:gd name="connsiteY1384" fmla="*/ 479912 h 716023"/>
                    <a:gd name="connsiteX1385" fmla="*/ 1005759 w 1124352"/>
                    <a:gd name="connsiteY1385" fmla="*/ 479912 h 716023"/>
                    <a:gd name="connsiteX1386" fmla="*/ 1004910 w 1124352"/>
                    <a:gd name="connsiteY1386" fmla="*/ 480760 h 716023"/>
                    <a:gd name="connsiteX1387" fmla="*/ 1003212 w 1124352"/>
                    <a:gd name="connsiteY1387" fmla="*/ 481608 h 716023"/>
                    <a:gd name="connsiteX1388" fmla="*/ 1005759 w 1124352"/>
                    <a:gd name="connsiteY1388" fmla="*/ 482457 h 716023"/>
                    <a:gd name="connsiteX1389" fmla="*/ 1004910 w 1124352"/>
                    <a:gd name="connsiteY1389" fmla="*/ 483332 h 716023"/>
                    <a:gd name="connsiteX1390" fmla="*/ 1005759 w 1124352"/>
                    <a:gd name="connsiteY1390" fmla="*/ 483332 h 716023"/>
                    <a:gd name="connsiteX1391" fmla="*/ 1005759 w 1124352"/>
                    <a:gd name="connsiteY1391" fmla="*/ 484180 h 716023"/>
                    <a:gd name="connsiteX1392" fmla="*/ 1004910 w 1124352"/>
                    <a:gd name="connsiteY1392" fmla="*/ 485028 h 716023"/>
                    <a:gd name="connsiteX1393" fmla="*/ 1004910 w 1124352"/>
                    <a:gd name="connsiteY1393" fmla="*/ 484180 h 716023"/>
                    <a:gd name="connsiteX1394" fmla="*/ 1004061 w 1124352"/>
                    <a:gd name="connsiteY1394" fmla="*/ 484180 h 716023"/>
                    <a:gd name="connsiteX1395" fmla="*/ 1004061 w 1124352"/>
                    <a:gd name="connsiteY1395" fmla="*/ 483332 h 716023"/>
                    <a:gd name="connsiteX1396" fmla="*/ 1002363 w 1124352"/>
                    <a:gd name="connsiteY1396" fmla="*/ 482457 h 716023"/>
                    <a:gd name="connsiteX1397" fmla="*/ 1001488 w 1124352"/>
                    <a:gd name="connsiteY1397" fmla="*/ 483332 h 716023"/>
                    <a:gd name="connsiteX1398" fmla="*/ 1002363 w 1124352"/>
                    <a:gd name="connsiteY1398" fmla="*/ 481608 h 716023"/>
                    <a:gd name="connsiteX1399" fmla="*/ 1000639 w 1124352"/>
                    <a:gd name="connsiteY1399" fmla="*/ 481608 h 716023"/>
                    <a:gd name="connsiteX1400" fmla="*/ 1000639 w 1124352"/>
                    <a:gd name="connsiteY1400" fmla="*/ 480760 h 716023"/>
                    <a:gd name="connsiteX1401" fmla="*/ 998941 w 1124352"/>
                    <a:gd name="connsiteY1401" fmla="*/ 481608 h 716023"/>
                    <a:gd name="connsiteX1402" fmla="*/ 998092 w 1124352"/>
                    <a:gd name="connsiteY1402" fmla="*/ 480760 h 716023"/>
                    <a:gd name="connsiteX1403" fmla="*/ 997243 w 1124352"/>
                    <a:gd name="connsiteY1403" fmla="*/ 480760 h 716023"/>
                    <a:gd name="connsiteX1404" fmla="*/ 997243 w 1124352"/>
                    <a:gd name="connsiteY1404" fmla="*/ 481608 h 716023"/>
                    <a:gd name="connsiteX1405" fmla="*/ 997243 w 1124352"/>
                    <a:gd name="connsiteY1405" fmla="*/ 482457 h 716023"/>
                    <a:gd name="connsiteX1406" fmla="*/ 998941 w 1124352"/>
                    <a:gd name="connsiteY1406" fmla="*/ 483332 h 716023"/>
                    <a:gd name="connsiteX1407" fmla="*/ 998092 w 1124352"/>
                    <a:gd name="connsiteY1407" fmla="*/ 485028 h 716023"/>
                    <a:gd name="connsiteX1408" fmla="*/ 998941 w 1124352"/>
                    <a:gd name="connsiteY1408" fmla="*/ 485028 h 716023"/>
                    <a:gd name="connsiteX1409" fmla="*/ 998941 w 1124352"/>
                    <a:gd name="connsiteY1409" fmla="*/ 486725 h 716023"/>
                    <a:gd name="connsiteX1410" fmla="*/ 998092 w 1124352"/>
                    <a:gd name="connsiteY1410" fmla="*/ 486725 h 716023"/>
                    <a:gd name="connsiteX1411" fmla="*/ 997243 w 1124352"/>
                    <a:gd name="connsiteY1411" fmla="*/ 486725 h 716023"/>
                    <a:gd name="connsiteX1412" fmla="*/ 996367 w 1124352"/>
                    <a:gd name="connsiteY1412" fmla="*/ 486725 h 716023"/>
                    <a:gd name="connsiteX1413" fmla="*/ 995518 w 1124352"/>
                    <a:gd name="connsiteY1413" fmla="*/ 486725 h 716023"/>
                    <a:gd name="connsiteX1414" fmla="*/ 995518 w 1124352"/>
                    <a:gd name="connsiteY1414" fmla="*/ 485877 h 716023"/>
                    <a:gd name="connsiteX1415" fmla="*/ 995518 w 1124352"/>
                    <a:gd name="connsiteY1415" fmla="*/ 485028 h 716023"/>
                    <a:gd name="connsiteX1416" fmla="*/ 994669 w 1124352"/>
                    <a:gd name="connsiteY1416" fmla="*/ 484180 h 716023"/>
                    <a:gd name="connsiteX1417" fmla="*/ 992123 w 1124352"/>
                    <a:gd name="connsiteY1417" fmla="*/ 485028 h 716023"/>
                    <a:gd name="connsiteX1418" fmla="*/ 990398 w 1124352"/>
                    <a:gd name="connsiteY1418" fmla="*/ 486725 h 716023"/>
                    <a:gd name="connsiteX1419" fmla="*/ 990398 w 1124352"/>
                    <a:gd name="connsiteY1419" fmla="*/ 487573 h 716023"/>
                    <a:gd name="connsiteX1420" fmla="*/ 992123 w 1124352"/>
                    <a:gd name="connsiteY1420" fmla="*/ 488422 h 716023"/>
                    <a:gd name="connsiteX1421" fmla="*/ 992123 w 1124352"/>
                    <a:gd name="connsiteY1421" fmla="*/ 487573 h 716023"/>
                    <a:gd name="connsiteX1422" fmla="*/ 992123 w 1124352"/>
                    <a:gd name="connsiteY1422" fmla="*/ 488422 h 716023"/>
                    <a:gd name="connsiteX1423" fmla="*/ 992123 w 1124352"/>
                    <a:gd name="connsiteY1423" fmla="*/ 490145 h 716023"/>
                    <a:gd name="connsiteX1424" fmla="*/ 992972 w 1124352"/>
                    <a:gd name="connsiteY1424" fmla="*/ 490145 h 716023"/>
                    <a:gd name="connsiteX1425" fmla="*/ 992123 w 1124352"/>
                    <a:gd name="connsiteY1425" fmla="*/ 490145 h 716023"/>
                    <a:gd name="connsiteX1426" fmla="*/ 992972 w 1124352"/>
                    <a:gd name="connsiteY1426" fmla="*/ 490993 h 716023"/>
                    <a:gd name="connsiteX1427" fmla="*/ 992972 w 1124352"/>
                    <a:gd name="connsiteY1427" fmla="*/ 491842 h 716023"/>
                    <a:gd name="connsiteX1428" fmla="*/ 992123 w 1124352"/>
                    <a:gd name="connsiteY1428" fmla="*/ 491842 h 716023"/>
                    <a:gd name="connsiteX1429" fmla="*/ 989549 w 1124352"/>
                    <a:gd name="connsiteY1429" fmla="*/ 491842 h 716023"/>
                    <a:gd name="connsiteX1430" fmla="*/ 988700 w 1124352"/>
                    <a:gd name="connsiteY1430" fmla="*/ 493538 h 716023"/>
                    <a:gd name="connsiteX1431" fmla="*/ 987002 w 1124352"/>
                    <a:gd name="connsiteY1431" fmla="*/ 493538 h 716023"/>
                    <a:gd name="connsiteX1432" fmla="*/ 987851 w 1124352"/>
                    <a:gd name="connsiteY1432" fmla="*/ 493538 h 716023"/>
                    <a:gd name="connsiteX1433" fmla="*/ 987002 w 1124352"/>
                    <a:gd name="connsiteY1433" fmla="*/ 492690 h 716023"/>
                    <a:gd name="connsiteX1434" fmla="*/ 986153 w 1124352"/>
                    <a:gd name="connsiteY1434" fmla="*/ 494387 h 716023"/>
                    <a:gd name="connsiteX1435" fmla="*/ 986153 w 1124352"/>
                    <a:gd name="connsiteY1435" fmla="*/ 492690 h 716023"/>
                    <a:gd name="connsiteX1436" fmla="*/ 984429 w 1124352"/>
                    <a:gd name="connsiteY1436" fmla="*/ 492690 h 716023"/>
                    <a:gd name="connsiteX1437" fmla="*/ 983580 w 1124352"/>
                    <a:gd name="connsiteY1437" fmla="*/ 492690 h 716023"/>
                    <a:gd name="connsiteX1438" fmla="*/ 984429 w 1124352"/>
                    <a:gd name="connsiteY1438" fmla="*/ 491842 h 716023"/>
                    <a:gd name="connsiteX1439" fmla="*/ 983580 w 1124352"/>
                    <a:gd name="connsiteY1439" fmla="*/ 490993 h 716023"/>
                    <a:gd name="connsiteX1440" fmla="*/ 982731 w 1124352"/>
                    <a:gd name="connsiteY1440" fmla="*/ 490993 h 716023"/>
                    <a:gd name="connsiteX1441" fmla="*/ 981882 w 1124352"/>
                    <a:gd name="connsiteY1441" fmla="*/ 490993 h 716023"/>
                    <a:gd name="connsiteX1442" fmla="*/ 979308 w 1124352"/>
                    <a:gd name="connsiteY1442" fmla="*/ 491842 h 716023"/>
                    <a:gd name="connsiteX1443" fmla="*/ 976761 w 1124352"/>
                    <a:gd name="connsiteY1443" fmla="*/ 493538 h 716023"/>
                    <a:gd name="connsiteX1444" fmla="*/ 974188 w 1124352"/>
                    <a:gd name="connsiteY1444" fmla="*/ 496958 h 716023"/>
                    <a:gd name="connsiteX1445" fmla="*/ 974188 w 1124352"/>
                    <a:gd name="connsiteY1445" fmla="*/ 497807 h 716023"/>
                    <a:gd name="connsiteX1446" fmla="*/ 972490 w 1124352"/>
                    <a:gd name="connsiteY1446" fmla="*/ 498655 h 716023"/>
                    <a:gd name="connsiteX1447" fmla="*/ 971641 w 1124352"/>
                    <a:gd name="connsiteY1447" fmla="*/ 497807 h 716023"/>
                    <a:gd name="connsiteX1448" fmla="*/ 969943 w 1124352"/>
                    <a:gd name="connsiteY1448" fmla="*/ 498655 h 716023"/>
                    <a:gd name="connsiteX1449" fmla="*/ 969094 w 1124352"/>
                    <a:gd name="connsiteY1449" fmla="*/ 498655 h 716023"/>
                    <a:gd name="connsiteX1450" fmla="*/ 969094 w 1124352"/>
                    <a:gd name="connsiteY1450" fmla="*/ 497807 h 716023"/>
                    <a:gd name="connsiteX1451" fmla="*/ 968218 w 1124352"/>
                    <a:gd name="connsiteY1451" fmla="*/ 497807 h 716023"/>
                    <a:gd name="connsiteX1452" fmla="*/ 966520 w 1124352"/>
                    <a:gd name="connsiteY1452" fmla="*/ 498655 h 716023"/>
                    <a:gd name="connsiteX1453" fmla="*/ 964822 w 1124352"/>
                    <a:gd name="connsiteY1453" fmla="*/ 501227 h 716023"/>
                    <a:gd name="connsiteX1454" fmla="*/ 964822 w 1124352"/>
                    <a:gd name="connsiteY1454" fmla="*/ 505495 h 716023"/>
                    <a:gd name="connsiteX1455" fmla="*/ 965671 w 1124352"/>
                    <a:gd name="connsiteY1455" fmla="*/ 508040 h 716023"/>
                    <a:gd name="connsiteX1456" fmla="*/ 966520 w 1124352"/>
                    <a:gd name="connsiteY1456" fmla="*/ 510585 h 716023"/>
                    <a:gd name="connsiteX1457" fmla="*/ 967369 w 1124352"/>
                    <a:gd name="connsiteY1457" fmla="*/ 510585 h 716023"/>
                    <a:gd name="connsiteX1458" fmla="*/ 969094 w 1124352"/>
                    <a:gd name="connsiteY1458" fmla="*/ 510585 h 716023"/>
                    <a:gd name="connsiteX1459" fmla="*/ 969094 w 1124352"/>
                    <a:gd name="connsiteY1459" fmla="*/ 512309 h 716023"/>
                    <a:gd name="connsiteX1460" fmla="*/ 967369 w 1124352"/>
                    <a:gd name="connsiteY1460" fmla="*/ 514005 h 716023"/>
                    <a:gd name="connsiteX1461" fmla="*/ 969094 w 1124352"/>
                    <a:gd name="connsiteY1461" fmla="*/ 517425 h 716023"/>
                    <a:gd name="connsiteX1462" fmla="*/ 969094 w 1124352"/>
                    <a:gd name="connsiteY1462" fmla="*/ 519970 h 716023"/>
                    <a:gd name="connsiteX1463" fmla="*/ 969094 w 1124352"/>
                    <a:gd name="connsiteY1463" fmla="*/ 521667 h 716023"/>
                    <a:gd name="connsiteX1464" fmla="*/ 968218 w 1124352"/>
                    <a:gd name="connsiteY1464" fmla="*/ 520819 h 716023"/>
                    <a:gd name="connsiteX1465" fmla="*/ 968218 w 1124352"/>
                    <a:gd name="connsiteY1465" fmla="*/ 521667 h 716023"/>
                    <a:gd name="connsiteX1466" fmla="*/ 968218 w 1124352"/>
                    <a:gd name="connsiteY1466" fmla="*/ 522542 h 716023"/>
                    <a:gd name="connsiteX1467" fmla="*/ 966520 w 1124352"/>
                    <a:gd name="connsiteY1467" fmla="*/ 523390 h 716023"/>
                    <a:gd name="connsiteX1468" fmla="*/ 964822 w 1124352"/>
                    <a:gd name="connsiteY1468" fmla="*/ 524239 h 716023"/>
                    <a:gd name="connsiteX1469" fmla="*/ 963973 w 1124352"/>
                    <a:gd name="connsiteY1469" fmla="*/ 523390 h 716023"/>
                    <a:gd name="connsiteX1470" fmla="*/ 963124 w 1124352"/>
                    <a:gd name="connsiteY1470" fmla="*/ 524239 h 716023"/>
                    <a:gd name="connsiteX1471" fmla="*/ 963124 w 1124352"/>
                    <a:gd name="connsiteY1471" fmla="*/ 523390 h 716023"/>
                    <a:gd name="connsiteX1472" fmla="*/ 960551 w 1124352"/>
                    <a:gd name="connsiteY1472" fmla="*/ 522542 h 716023"/>
                    <a:gd name="connsiteX1473" fmla="*/ 958853 w 1124352"/>
                    <a:gd name="connsiteY1473" fmla="*/ 524239 h 716023"/>
                    <a:gd name="connsiteX1474" fmla="*/ 958004 w 1124352"/>
                    <a:gd name="connsiteY1474" fmla="*/ 524239 h 716023"/>
                    <a:gd name="connsiteX1475" fmla="*/ 957128 w 1124352"/>
                    <a:gd name="connsiteY1475" fmla="*/ 525087 h 716023"/>
                    <a:gd name="connsiteX1476" fmla="*/ 956279 w 1124352"/>
                    <a:gd name="connsiteY1476" fmla="*/ 525087 h 716023"/>
                    <a:gd name="connsiteX1477" fmla="*/ 956279 w 1124352"/>
                    <a:gd name="connsiteY1477" fmla="*/ 525936 h 716023"/>
                    <a:gd name="connsiteX1478" fmla="*/ 954581 w 1124352"/>
                    <a:gd name="connsiteY1478" fmla="*/ 525936 h 716023"/>
                    <a:gd name="connsiteX1479" fmla="*/ 954581 w 1124352"/>
                    <a:gd name="connsiteY1479" fmla="*/ 524239 h 716023"/>
                    <a:gd name="connsiteX1480" fmla="*/ 952034 w 1124352"/>
                    <a:gd name="connsiteY1480" fmla="*/ 524239 h 716023"/>
                    <a:gd name="connsiteX1481" fmla="*/ 952034 w 1124352"/>
                    <a:gd name="connsiteY1481" fmla="*/ 522542 h 716023"/>
                    <a:gd name="connsiteX1482" fmla="*/ 951159 w 1124352"/>
                    <a:gd name="connsiteY1482" fmla="*/ 521667 h 716023"/>
                    <a:gd name="connsiteX1483" fmla="*/ 949461 w 1124352"/>
                    <a:gd name="connsiteY1483" fmla="*/ 521667 h 716023"/>
                    <a:gd name="connsiteX1484" fmla="*/ 949461 w 1124352"/>
                    <a:gd name="connsiteY1484" fmla="*/ 519970 h 716023"/>
                    <a:gd name="connsiteX1485" fmla="*/ 948612 w 1124352"/>
                    <a:gd name="connsiteY1485" fmla="*/ 519122 h 716023"/>
                    <a:gd name="connsiteX1486" fmla="*/ 945189 w 1124352"/>
                    <a:gd name="connsiteY1486" fmla="*/ 519122 h 716023"/>
                    <a:gd name="connsiteX1487" fmla="*/ 944340 w 1124352"/>
                    <a:gd name="connsiteY1487" fmla="*/ 519970 h 716023"/>
                    <a:gd name="connsiteX1488" fmla="*/ 941793 w 1124352"/>
                    <a:gd name="connsiteY1488" fmla="*/ 520819 h 716023"/>
                    <a:gd name="connsiteX1489" fmla="*/ 940944 w 1124352"/>
                    <a:gd name="connsiteY1489" fmla="*/ 520819 h 716023"/>
                    <a:gd name="connsiteX1490" fmla="*/ 940069 w 1124352"/>
                    <a:gd name="connsiteY1490" fmla="*/ 519970 h 716023"/>
                    <a:gd name="connsiteX1491" fmla="*/ 940944 w 1124352"/>
                    <a:gd name="connsiteY1491" fmla="*/ 518274 h 716023"/>
                    <a:gd name="connsiteX1492" fmla="*/ 939220 w 1124352"/>
                    <a:gd name="connsiteY1492" fmla="*/ 518274 h 716023"/>
                    <a:gd name="connsiteX1493" fmla="*/ 938371 w 1124352"/>
                    <a:gd name="connsiteY1493" fmla="*/ 518274 h 716023"/>
                    <a:gd name="connsiteX1494" fmla="*/ 938371 w 1124352"/>
                    <a:gd name="connsiteY1494" fmla="*/ 517425 h 716023"/>
                    <a:gd name="connsiteX1495" fmla="*/ 936673 w 1124352"/>
                    <a:gd name="connsiteY1495" fmla="*/ 517425 h 716023"/>
                    <a:gd name="connsiteX1496" fmla="*/ 935824 w 1124352"/>
                    <a:gd name="connsiteY1496" fmla="*/ 518274 h 716023"/>
                    <a:gd name="connsiteX1497" fmla="*/ 935824 w 1124352"/>
                    <a:gd name="connsiteY1497" fmla="*/ 517425 h 716023"/>
                    <a:gd name="connsiteX1498" fmla="*/ 934948 w 1124352"/>
                    <a:gd name="connsiteY1498" fmla="*/ 517425 h 716023"/>
                    <a:gd name="connsiteX1499" fmla="*/ 933250 w 1124352"/>
                    <a:gd name="connsiteY1499" fmla="*/ 517425 h 716023"/>
                    <a:gd name="connsiteX1500" fmla="*/ 932402 w 1124352"/>
                    <a:gd name="connsiteY1500" fmla="*/ 518274 h 716023"/>
                    <a:gd name="connsiteX1501" fmla="*/ 931553 w 1124352"/>
                    <a:gd name="connsiteY1501" fmla="*/ 516550 h 716023"/>
                    <a:gd name="connsiteX1502" fmla="*/ 930704 w 1124352"/>
                    <a:gd name="connsiteY1502" fmla="*/ 516550 h 716023"/>
                    <a:gd name="connsiteX1503" fmla="*/ 929855 w 1124352"/>
                    <a:gd name="connsiteY1503" fmla="*/ 516550 h 716023"/>
                    <a:gd name="connsiteX1504" fmla="*/ 928979 w 1124352"/>
                    <a:gd name="connsiteY1504" fmla="*/ 516550 h 716023"/>
                    <a:gd name="connsiteX1505" fmla="*/ 927281 w 1124352"/>
                    <a:gd name="connsiteY1505" fmla="*/ 516550 h 716023"/>
                    <a:gd name="connsiteX1506" fmla="*/ 923859 w 1124352"/>
                    <a:gd name="connsiteY1506" fmla="*/ 516550 h 716023"/>
                    <a:gd name="connsiteX1507" fmla="*/ 923859 w 1124352"/>
                    <a:gd name="connsiteY1507" fmla="*/ 515702 h 716023"/>
                    <a:gd name="connsiteX1508" fmla="*/ 923010 w 1124352"/>
                    <a:gd name="connsiteY1508" fmla="*/ 515702 h 716023"/>
                    <a:gd name="connsiteX1509" fmla="*/ 918765 w 1124352"/>
                    <a:gd name="connsiteY1509" fmla="*/ 516550 h 716023"/>
                    <a:gd name="connsiteX1510" fmla="*/ 918765 w 1124352"/>
                    <a:gd name="connsiteY1510" fmla="*/ 515702 h 716023"/>
                    <a:gd name="connsiteX1511" fmla="*/ 917040 w 1124352"/>
                    <a:gd name="connsiteY1511" fmla="*/ 514854 h 716023"/>
                    <a:gd name="connsiteX1512" fmla="*/ 912769 w 1124352"/>
                    <a:gd name="connsiteY1512" fmla="*/ 514854 h 716023"/>
                    <a:gd name="connsiteX1513" fmla="*/ 905950 w 1124352"/>
                    <a:gd name="connsiteY1513" fmla="*/ 515702 h 716023"/>
                    <a:gd name="connsiteX1514" fmla="*/ 896585 w 1124352"/>
                    <a:gd name="connsiteY1514" fmla="*/ 518274 h 716023"/>
                    <a:gd name="connsiteX1515" fmla="*/ 894860 w 1124352"/>
                    <a:gd name="connsiteY1515" fmla="*/ 519122 h 716023"/>
                    <a:gd name="connsiteX1516" fmla="*/ 894011 w 1124352"/>
                    <a:gd name="connsiteY1516" fmla="*/ 520819 h 716023"/>
                    <a:gd name="connsiteX1517" fmla="*/ 892313 w 1124352"/>
                    <a:gd name="connsiteY1517" fmla="*/ 519970 h 716023"/>
                    <a:gd name="connsiteX1518" fmla="*/ 889740 w 1124352"/>
                    <a:gd name="connsiteY1518" fmla="*/ 521667 h 716023"/>
                    <a:gd name="connsiteX1519" fmla="*/ 888891 w 1124352"/>
                    <a:gd name="connsiteY1519" fmla="*/ 522542 h 716023"/>
                    <a:gd name="connsiteX1520" fmla="*/ 888891 w 1124352"/>
                    <a:gd name="connsiteY1520" fmla="*/ 523390 h 716023"/>
                    <a:gd name="connsiteX1521" fmla="*/ 888042 w 1124352"/>
                    <a:gd name="connsiteY1521" fmla="*/ 524239 h 716023"/>
                    <a:gd name="connsiteX1522" fmla="*/ 887193 w 1124352"/>
                    <a:gd name="connsiteY1522" fmla="*/ 524239 h 716023"/>
                    <a:gd name="connsiteX1523" fmla="*/ 888042 w 1124352"/>
                    <a:gd name="connsiteY1523" fmla="*/ 523390 h 716023"/>
                    <a:gd name="connsiteX1524" fmla="*/ 887193 w 1124352"/>
                    <a:gd name="connsiteY1524" fmla="*/ 522542 h 716023"/>
                    <a:gd name="connsiteX1525" fmla="*/ 886344 w 1124352"/>
                    <a:gd name="connsiteY1525" fmla="*/ 521667 h 716023"/>
                    <a:gd name="connsiteX1526" fmla="*/ 883770 w 1124352"/>
                    <a:gd name="connsiteY1526" fmla="*/ 522542 h 716023"/>
                    <a:gd name="connsiteX1527" fmla="*/ 878650 w 1124352"/>
                    <a:gd name="connsiteY1527" fmla="*/ 525087 h 716023"/>
                    <a:gd name="connsiteX1528" fmla="*/ 876952 w 1124352"/>
                    <a:gd name="connsiteY1528" fmla="*/ 525936 h 716023"/>
                    <a:gd name="connsiteX1529" fmla="*/ 876952 w 1124352"/>
                    <a:gd name="connsiteY1529" fmla="*/ 527659 h 716023"/>
                    <a:gd name="connsiteX1530" fmla="*/ 876103 w 1124352"/>
                    <a:gd name="connsiteY1530" fmla="*/ 527659 h 716023"/>
                    <a:gd name="connsiteX1531" fmla="*/ 875254 w 1124352"/>
                    <a:gd name="connsiteY1531" fmla="*/ 528507 h 716023"/>
                    <a:gd name="connsiteX1532" fmla="*/ 877801 w 1124352"/>
                    <a:gd name="connsiteY1532" fmla="*/ 527659 h 716023"/>
                    <a:gd name="connsiteX1533" fmla="*/ 876952 w 1124352"/>
                    <a:gd name="connsiteY1533" fmla="*/ 528507 h 716023"/>
                    <a:gd name="connsiteX1534" fmla="*/ 876103 w 1124352"/>
                    <a:gd name="connsiteY1534" fmla="*/ 530204 h 716023"/>
                    <a:gd name="connsiteX1535" fmla="*/ 876103 w 1124352"/>
                    <a:gd name="connsiteY1535" fmla="*/ 531901 h 716023"/>
                    <a:gd name="connsiteX1536" fmla="*/ 874405 w 1124352"/>
                    <a:gd name="connsiteY1536" fmla="*/ 532749 h 716023"/>
                    <a:gd name="connsiteX1537" fmla="*/ 874405 w 1124352"/>
                    <a:gd name="connsiteY1537" fmla="*/ 533624 h 716023"/>
                    <a:gd name="connsiteX1538" fmla="*/ 875254 w 1124352"/>
                    <a:gd name="connsiteY1538" fmla="*/ 533624 h 716023"/>
                    <a:gd name="connsiteX1539" fmla="*/ 874405 w 1124352"/>
                    <a:gd name="connsiteY1539" fmla="*/ 534472 h 716023"/>
                    <a:gd name="connsiteX1540" fmla="*/ 873529 w 1124352"/>
                    <a:gd name="connsiteY1540" fmla="*/ 534472 h 716023"/>
                    <a:gd name="connsiteX1541" fmla="*/ 870982 w 1124352"/>
                    <a:gd name="connsiteY1541" fmla="*/ 536169 h 716023"/>
                    <a:gd name="connsiteX1542" fmla="*/ 870982 w 1124352"/>
                    <a:gd name="connsiteY1542" fmla="*/ 537866 h 716023"/>
                    <a:gd name="connsiteX1543" fmla="*/ 871831 w 1124352"/>
                    <a:gd name="connsiteY1543" fmla="*/ 538714 h 716023"/>
                    <a:gd name="connsiteX1544" fmla="*/ 872680 w 1124352"/>
                    <a:gd name="connsiteY1544" fmla="*/ 537866 h 716023"/>
                    <a:gd name="connsiteX1545" fmla="*/ 872680 w 1124352"/>
                    <a:gd name="connsiteY1545" fmla="*/ 538714 h 716023"/>
                    <a:gd name="connsiteX1546" fmla="*/ 873529 w 1124352"/>
                    <a:gd name="connsiteY1546" fmla="*/ 538714 h 716023"/>
                    <a:gd name="connsiteX1547" fmla="*/ 872680 w 1124352"/>
                    <a:gd name="connsiteY1547" fmla="*/ 539589 h 716023"/>
                    <a:gd name="connsiteX1548" fmla="*/ 871831 w 1124352"/>
                    <a:gd name="connsiteY1548" fmla="*/ 540437 h 716023"/>
                    <a:gd name="connsiteX1549" fmla="*/ 870134 w 1124352"/>
                    <a:gd name="connsiteY1549" fmla="*/ 541286 h 716023"/>
                    <a:gd name="connsiteX1550" fmla="*/ 870134 w 1124352"/>
                    <a:gd name="connsiteY1550" fmla="*/ 542982 h 716023"/>
                    <a:gd name="connsiteX1551" fmla="*/ 870134 w 1124352"/>
                    <a:gd name="connsiteY1551" fmla="*/ 544706 h 716023"/>
                    <a:gd name="connsiteX1552" fmla="*/ 870982 w 1124352"/>
                    <a:gd name="connsiteY1552" fmla="*/ 544706 h 716023"/>
                    <a:gd name="connsiteX1553" fmla="*/ 869285 w 1124352"/>
                    <a:gd name="connsiteY1553" fmla="*/ 544706 h 716023"/>
                    <a:gd name="connsiteX1554" fmla="*/ 868409 w 1124352"/>
                    <a:gd name="connsiteY1554" fmla="*/ 545554 h 716023"/>
                    <a:gd name="connsiteX1555" fmla="*/ 868409 w 1124352"/>
                    <a:gd name="connsiteY1555" fmla="*/ 546402 h 716023"/>
                    <a:gd name="connsiteX1556" fmla="*/ 867560 w 1124352"/>
                    <a:gd name="connsiteY1556" fmla="*/ 545554 h 716023"/>
                    <a:gd name="connsiteX1557" fmla="*/ 868409 w 1124352"/>
                    <a:gd name="connsiteY1557" fmla="*/ 544706 h 716023"/>
                    <a:gd name="connsiteX1558" fmla="*/ 866711 w 1124352"/>
                    <a:gd name="connsiteY1558" fmla="*/ 544706 h 716023"/>
                    <a:gd name="connsiteX1559" fmla="*/ 862440 w 1124352"/>
                    <a:gd name="connsiteY1559" fmla="*/ 544706 h 716023"/>
                    <a:gd name="connsiteX1560" fmla="*/ 860742 w 1124352"/>
                    <a:gd name="connsiteY1560" fmla="*/ 546402 h 716023"/>
                    <a:gd name="connsiteX1561" fmla="*/ 859893 w 1124352"/>
                    <a:gd name="connsiteY1561" fmla="*/ 547251 h 716023"/>
                    <a:gd name="connsiteX1562" fmla="*/ 860742 w 1124352"/>
                    <a:gd name="connsiteY1562" fmla="*/ 548099 h 716023"/>
                    <a:gd name="connsiteX1563" fmla="*/ 859893 w 1124352"/>
                    <a:gd name="connsiteY1563" fmla="*/ 548099 h 716023"/>
                    <a:gd name="connsiteX1564" fmla="*/ 859044 w 1124352"/>
                    <a:gd name="connsiteY1564" fmla="*/ 548099 h 716023"/>
                    <a:gd name="connsiteX1565" fmla="*/ 858195 w 1124352"/>
                    <a:gd name="connsiteY1565" fmla="*/ 548948 h 716023"/>
                    <a:gd name="connsiteX1566" fmla="*/ 858195 w 1124352"/>
                    <a:gd name="connsiteY1566" fmla="*/ 550671 h 716023"/>
                    <a:gd name="connsiteX1567" fmla="*/ 857346 w 1124352"/>
                    <a:gd name="connsiteY1567" fmla="*/ 552368 h 716023"/>
                    <a:gd name="connsiteX1568" fmla="*/ 857346 w 1124352"/>
                    <a:gd name="connsiteY1568" fmla="*/ 551519 h 716023"/>
                    <a:gd name="connsiteX1569" fmla="*/ 858195 w 1124352"/>
                    <a:gd name="connsiteY1569" fmla="*/ 549822 h 716023"/>
                    <a:gd name="connsiteX1570" fmla="*/ 857346 w 1124352"/>
                    <a:gd name="connsiteY1570" fmla="*/ 548948 h 716023"/>
                    <a:gd name="connsiteX1571" fmla="*/ 856470 w 1124352"/>
                    <a:gd name="connsiteY1571" fmla="*/ 548099 h 716023"/>
                    <a:gd name="connsiteX1572" fmla="*/ 855621 w 1124352"/>
                    <a:gd name="connsiteY1572" fmla="*/ 548948 h 716023"/>
                    <a:gd name="connsiteX1573" fmla="*/ 854772 w 1124352"/>
                    <a:gd name="connsiteY1573" fmla="*/ 549822 h 716023"/>
                    <a:gd name="connsiteX1574" fmla="*/ 854772 w 1124352"/>
                    <a:gd name="connsiteY1574" fmla="*/ 548948 h 716023"/>
                    <a:gd name="connsiteX1575" fmla="*/ 853923 w 1124352"/>
                    <a:gd name="connsiteY1575" fmla="*/ 548948 h 716023"/>
                    <a:gd name="connsiteX1576" fmla="*/ 853074 w 1124352"/>
                    <a:gd name="connsiteY1576" fmla="*/ 548948 h 716023"/>
                    <a:gd name="connsiteX1577" fmla="*/ 853074 w 1124352"/>
                    <a:gd name="connsiteY1577" fmla="*/ 546402 h 716023"/>
                    <a:gd name="connsiteX1578" fmla="*/ 854772 w 1124352"/>
                    <a:gd name="connsiteY1578" fmla="*/ 545554 h 716023"/>
                    <a:gd name="connsiteX1579" fmla="*/ 853923 w 1124352"/>
                    <a:gd name="connsiteY1579" fmla="*/ 543831 h 716023"/>
                    <a:gd name="connsiteX1580" fmla="*/ 853074 w 1124352"/>
                    <a:gd name="connsiteY1580" fmla="*/ 542982 h 716023"/>
                    <a:gd name="connsiteX1581" fmla="*/ 850501 w 1124352"/>
                    <a:gd name="connsiteY1581" fmla="*/ 542134 h 716023"/>
                    <a:gd name="connsiteX1582" fmla="*/ 848803 w 1124352"/>
                    <a:gd name="connsiteY1582" fmla="*/ 542134 h 716023"/>
                    <a:gd name="connsiteX1583" fmla="*/ 847105 w 1124352"/>
                    <a:gd name="connsiteY1583" fmla="*/ 542134 h 716023"/>
                    <a:gd name="connsiteX1584" fmla="*/ 847105 w 1124352"/>
                    <a:gd name="connsiteY1584" fmla="*/ 542982 h 716023"/>
                    <a:gd name="connsiteX1585" fmla="*/ 847105 w 1124352"/>
                    <a:gd name="connsiteY1585" fmla="*/ 543831 h 716023"/>
                    <a:gd name="connsiteX1586" fmla="*/ 846229 w 1124352"/>
                    <a:gd name="connsiteY1586" fmla="*/ 542134 h 716023"/>
                    <a:gd name="connsiteX1587" fmla="*/ 845380 w 1124352"/>
                    <a:gd name="connsiteY1587" fmla="*/ 542134 h 716023"/>
                    <a:gd name="connsiteX1588" fmla="*/ 844531 w 1124352"/>
                    <a:gd name="connsiteY1588" fmla="*/ 542982 h 716023"/>
                    <a:gd name="connsiteX1589" fmla="*/ 845380 w 1124352"/>
                    <a:gd name="connsiteY1589" fmla="*/ 542982 h 716023"/>
                    <a:gd name="connsiteX1590" fmla="*/ 846229 w 1124352"/>
                    <a:gd name="connsiteY1590" fmla="*/ 544706 h 716023"/>
                    <a:gd name="connsiteX1591" fmla="*/ 846229 w 1124352"/>
                    <a:gd name="connsiteY1591" fmla="*/ 545554 h 716023"/>
                    <a:gd name="connsiteX1592" fmla="*/ 844531 w 1124352"/>
                    <a:gd name="connsiteY1592" fmla="*/ 545554 h 716023"/>
                    <a:gd name="connsiteX1593" fmla="*/ 844531 w 1124352"/>
                    <a:gd name="connsiteY1593" fmla="*/ 546402 h 716023"/>
                    <a:gd name="connsiteX1594" fmla="*/ 844531 w 1124352"/>
                    <a:gd name="connsiteY1594" fmla="*/ 547251 h 716023"/>
                    <a:gd name="connsiteX1595" fmla="*/ 845380 w 1124352"/>
                    <a:gd name="connsiteY1595" fmla="*/ 548099 h 716023"/>
                    <a:gd name="connsiteX1596" fmla="*/ 844531 w 1124352"/>
                    <a:gd name="connsiteY1596" fmla="*/ 548099 h 716023"/>
                    <a:gd name="connsiteX1597" fmla="*/ 844531 w 1124352"/>
                    <a:gd name="connsiteY1597" fmla="*/ 548948 h 716023"/>
                    <a:gd name="connsiteX1598" fmla="*/ 843682 w 1124352"/>
                    <a:gd name="connsiteY1598" fmla="*/ 550671 h 716023"/>
                    <a:gd name="connsiteX1599" fmla="*/ 842833 w 1124352"/>
                    <a:gd name="connsiteY1599" fmla="*/ 550671 h 716023"/>
                    <a:gd name="connsiteX1600" fmla="*/ 843682 w 1124352"/>
                    <a:gd name="connsiteY1600" fmla="*/ 548948 h 716023"/>
                    <a:gd name="connsiteX1601" fmla="*/ 841135 w 1124352"/>
                    <a:gd name="connsiteY1601" fmla="*/ 548099 h 716023"/>
                    <a:gd name="connsiteX1602" fmla="*/ 836015 w 1124352"/>
                    <a:gd name="connsiteY1602" fmla="*/ 548948 h 716023"/>
                    <a:gd name="connsiteX1603" fmla="*/ 830894 w 1124352"/>
                    <a:gd name="connsiteY1603" fmla="*/ 551519 h 716023"/>
                    <a:gd name="connsiteX1604" fmla="*/ 817231 w 1124352"/>
                    <a:gd name="connsiteY1604" fmla="*/ 557484 h 716023"/>
                    <a:gd name="connsiteX1605" fmla="*/ 804443 w 1124352"/>
                    <a:gd name="connsiteY1605" fmla="*/ 565146 h 716023"/>
                    <a:gd name="connsiteX1606" fmla="*/ 794202 w 1124352"/>
                    <a:gd name="connsiteY1606" fmla="*/ 570263 h 716023"/>
                    <a:gd name="connsiteX1607" fmla="*/ 792504 w 1124352"/>
                    <a:gd name="connsiteY1607" fmla="*/ 571960 h 716023"/>
                    <a:gd name="connsiteX1608" fmla="*/ 789931 w 1124352"/>
                    <a:gd name="connsiteY1608" fmla="*/ 572834 h 716023"/>
                    <a:gd name="connsiteX1609" fmla="*/ 781414 w 1124352"/>
                    <a:gd name="connsiteY1609" fmla="*/ 578800 h 716023"/>
                    <a:gd name="connsiteX1610" fmla="*/ 775445 w 1124352"/>
                    <a:gd name="connsiteY1610" fmla="*/ 582193 h 716023"/>
                    <a:gd name="connsiteX1611" fmla="*/ 767751 w 1124352"/>
                    <a:gd name="connsiteY1611" fmla="*/ 589033 h 716023"/>
                    <a:gd name="connsiteX1612" fmla="*/ 767751 w 1124352"/>
                    <a:gd name="connsiteY1612" fmla="*/ 589881 h 716023"/>
                    <a:gd name="connsiteX1613" fmla="*/ 767751 w 1124352"/>
                    <a:gd name="connsiteY1613" fmla="*/ 592426 h 716023"/>
                    <a:gd name="connsiteX1614" fmla="*/ 766902 w 1124352"/>
                    <a:gd name="connsiteY1614" fmla="*/ 593275 h 716023"/>
                    <a:gd name="connsiteX1615" fmla="*/ 765204 w 1124352"/>
                    <a:gd name="connsiteY1615" fmla="*/ 594998 h 716023"/>
                    <a:gd name="connsiteX1616" fmla="*/ 766053 w 1124352"/>
                    <a:gd name="connsiteY1616" fmla="*/ 595846 h 716023"/>
                    <a:gd name="connsiteX1617" fmla="*/ 766902 w 1124352"/>
                    <a:gd name="connsiteY1617" fmla="*/ 596695 h 716023"/>
                    <a:gd name="connsiteX1618" fmla="*/ 766902 w 1124352"/>
                    <a:gd name="connsiteY1618" fmla="*/ 597543 h 716023"/>
                    <a:gd name="connsiteX1619" fmla="*/ 767751 w 1124352"/>
                    <a:gd name="connsiteY1619" fmla="*/ 597543 h 716023"/>
                    <a:gd name="connsiteX1620" fmla="*/ 766902 w 1124352"/>
                    <a:gd name="connsiteY1620" fmla="*/ 598392 h 716023"/>
                    <a:gd name="connsiteX1621" fmla="*/ 767751 w 1124352"/>
                    <a:gd name="connsiteY1621" fmla="*/ 599240 h 716023"/>
                    <a:gd name="connsiteX1622" fmla="*/ 766902 w 1124352"/>
                    <a:gd name="connsiteY1622" fmla="*/ 599240 h 716023"/>
                    <a:gd name="connsiteX1623" fmla="*/ 766902 w 1124352"/>
                    <a:gd name="connsiteY1623" fmla="*/ 600115 h 716023"/>
                    <a:gd name="connsiteX1624" fmla="*/ 766053 w 1124352"/>
                    <a:gd name="connsiteY1624" fmla="*/ 599240 h 716023"/>
                    <a:gd name="connsiteX1625" fmla="*/ 765204 w 1124352"/>
                    <a:gd name="connsiteY1625" fmla="*/ 600115 h 716023"/>
                    <a:gd name="connsiteX1626" fmla="*/ 765204 w 1124352"/>
                    <a:gd name="connsiteY1626" fmla="*/ 600963 h 716023"/>
                    <a:gd name="connsiteX1627" fmla="*/ 764355 w 1124352"/>
                    <a:gd name="connsiteY1627" fmla="*/ 600963 h 716023"/>
                    <a:gd name="connsiteX1628" fmla="*/ 761781 w 1124352"/>
                    <a:gd name="connsiteY1628" fmla="*/ 601812 h 716023"/>
                    <a:gd name="connsiteX1629" fmla="*/ 758385 w 1124352"/>
                    <a:gd name="connsiteY1629" fmla="*/ 603508 h 716023"/>
                    <a:gd name="connsiteX1630" fmla="*/ 756661 w 1124352"/>
                    <a:gd name="connsiteY1630" fmla="*/ 605205 h 716023"/>
                    <a:gd name="connsiteX1631" fmla="*/ 750691 w 1124352"/>
                    <a:gd name="connsiteY1631" fmla="*/ 609473 h 716023"/>
                    <a:gd name="connsiteX1632" fmla="*/ 745571 w 1124352"/>
                    <a:gd name="connsiteY1632" fmla="*/ 612893 h 716023"/>
                    <a:gd name="connsiteX1633" fmla="*/ 744722 w 1124352"/>
                    <a:gd name="connsiteY1633" fmla="*/ 613742 h 716023"/>
                    <a:gd name="connsiteX1634" fmla="*/ 744722 w 1124352"/>
                    <a:gd name="connsiteY1634" fmla="*/ 615438 h 716023"/>
                    <a:gd name="connsiteX1635" fmla="*/ 743024 w 1124352"/>
                    <a:gd name="connsiteY1635" fmla="*/ 616287 h 716023"/>
                    <a:gd name="connsiteX1636" fmla="*/ 739602 w 1124352"/>
                    <a:gd name="connsiteY1636" fmla="*/ 618858 h 716023"/>
                    <a:gd name="connsiteX1637" fmla="*/ 739602 w 1124352"/>
                    <a:gd name="connsiteY1637" fmla="*/ 619707 h 716023"/>
                    <a:gd name="connsiteX1638" fmla="*/ 736206 w 1124352"/>
                    <a:gd name="connsiteY1638" fmla="*/ 620555 h 716023"/>
                    <a:gd name="connsiteX1639" fmla="*/ 718297 w 1124352"/>
                    <a:gd name="connsiteY1639" fmla="*/ 631637 h 716023"/>
                    <a:gd name="connsiteX1640" fmla="*/ 717422 w 1124352"/>
                    <a:gd name="connsiteY1640" fmla="*/ 631637 h 716023"/>
                    <a:gd name="connsiteX1641" fmla="*/ 717422 w 1124352"/>
                    <a:gd name="connsiteY1641" fmla="*/ 632485 h 716023"/>
                    <a:gd name="connsiteX1642" fmla="*/ 713177 w 1124352"/>
                    <a:gd name="connsiteY1642" fmla="*/ 635057 h 716023"/>
                    <a:gd name="connsiteX1643" fmla="*/ 712301 w 1124352"/>
                    <a:gd name="connsiteY1643" fmla="*/ 636754 h 716023"/>
                    <a:gd name="connsiteX1644" fmla="*/ 706332 w 1124352"/>
                    <a:gd name="connsiteY1644" fmla="*/ 638450 h 716023"/>
                    <a:gd name="connsiteX1645" fmla="*/ 701211 w 1124352"/>
                    <a:gd name="connsiteY1645" fmla="*/ 641870 h 716023"/>
                    <a:gd name="connsiteX1646" fmla="*/ 690121 w 1124352"/>
                    <a:gd name="connsiteY1646" fmla="*/ 648684 h 716023"/>
                    <a:gd name="connsiteX1647" fmla="*/ 685877 w 1124352"/>
                    <a:gd name="connsiteY1647" fmla="*/ 652104 h 716023"/>
                    <a:gd name="connsiteX1648" fmla="*/ 670515 w 1124352"/>
                    <a:gd name="connsiteY1648" fmla="*/ 664034 h 716023"/>
                    <a:gd name="connsiteX1649" fmla="*/ 661972 w 1124352"/>
                    <a:gd name="connsiteY1649" fmla="*/ 672571 h 716023"/>
                    <a:gd name="connsiteX1650" fmla="*/ 657727 w 1124352"/>
                    <a:gd name="connsiteY1650" fmla="*/ 677661 h 716023"/>
                    <a:gd name="connsiteX1651" fmla="*/ 656878 w 1124352"/>
                    <a:gd name="connsiteY1651" fmla="*/ 680233 h 716023"/>
                    <a:gd name="connsiteX1652" fmla="*/ 656003 w 1124352"/>
                    <a:gd name="connsiteY1652" fmla="*/ 682778 h 716023"/>
                    <a:gd name="connsiteX1653" fmla="*/ 653456 w 1124352"/>
                    <a:gd name="connsiteY1653" fmla="*/ 682778 h 716023"/>
                    <a:gd name="connsiteX1654" fmla="*/ 653456 w 1124352"/>
                    <a:gd name="connsiteY1654" fmla="*/ 683653 h 716023"/>
                    <a:gd name="connsiteX1655" fmla="*/ 654305 w 1124352"/>
                    <a:gd name="connsiteY1655" fmla="*/ 686198 h 716023"/>
                    <a:gd name="connsiteX1656" fmla="*/ 655154 w 1124352"/>
                    <a:gd name="connsiteY1656" fmla="*/ 687046 h 716023"/>
                    <a:gd name="connsiteX1657" fmla="*/ 655154 w 1124352"/>
                    <a:gd name="connsiteY1657" fmla="*/ 687894 h 716023"/>
                    <a:gd name="connsiteX1658" fmla="*/ 655154 w 1124352"/>
                    <a:gd name="connsiteY1658" fmla="*/ 689618 h 716023"/>
                    <a:gd name="connsiteX1659" fmla="*/ 653456 w 1124352"/>
                    <a:gd name="connsiteY1659" fmla="*/ 691314 h 716023"/>
                    <a:gd name="connsiteX1660" fmla="*/ 652607 w 1124352"/>
                    <a:gd name="connsiteY1660" fmla="*/ 694734 h 716023"/>
                    <a:gd name="connsiteX1661" fmla="*/ 652607 w 1124352"/>
                    <a:gd name="connsiteY1661" fmla="*/ 695583 h 716023"/>
                    <a:gd name="connsiteX1662" fmla="*/ 653456 w 1124352"/>
                    <a:gd name="connsiteY1662" fmla="*/ 695583 h 716023"/>
                    <a:gd name="connsiteX1663" fmla="*/ 653456 w 1124352"/>
                    <a:gd name="connsiteY1663" fmla="*/ 696431 h 716023"/>
                    <a:gd name="connsiteX1664" fmla="*/ 653456 w 1124352"/>
                    <a:gd name="connsiteY1664" fmla="*/ 697280 h 716023"/>
                    <a:gd name="connsiteX1665" fmla="*/ 653456 w 1124352"/>
                    <a:gd name="connsiteY1665" fmla="*/ 696431 h 716023"/>
                    <a:gd name="connsiteX1666" fmla="*/ 652607 w 1124352"/>
                    <a:gd name="connsiteY1666" fmla="*/ 696431 h 716023"/>
                    <a:gd name="connsiteX1667" fmla="*/ 651758 w 1124352"/>
                    <a:gd name="connsiteY1667" fmla="*/ 696431 h 716023"/>
                    <a:gd name="connsiteX1668" fmla="*/ 649184 w 1124352"/>
                    <a:gd name="connsiteY1668" fmla="*/ 698128 h 716023"/>
                    <a:gd name="connsiteX1669" fmla="*/ 645762 w 1124352"/>
                    <a:gd name="connsiteY1669" fmla="*/ 701548 h 716023"/>
                    <a:gd name="connsiteX1670" fmla="*/ 638943 w 1124352"/>
                    <a:gd name="connsiteY1670" fmla="*/ 706665 h 716023"/>
                    <a:gd name="connsiteX1671" fmla="*/ 630427 w 1124352"/>
                    <a:gd name="connsiteY1671" fmla="*/ 716023 h 716023"/>
                    <a:gd name="connsiteX1672" fmla="*/ 629578 w 1124352"/>
                    <a:gd name="connsiteY1672" fmla="*/ 716023 h 716023"/>
                    <a:gd name="connsiteX1673" fmla="*/ 629578 w 1124352"/>
                    <a:gd name="connsiteY1673" fmla="*/ 714326 h 716023"/>
                    <a:gd name="connsiteX1674" fmla="*/ 631276 w 1124352"/>
                    <a:gd name="connsiteY1674" fmla="*/ 712630 h 716023"/>
                    <a:gd name="connsiteX1675" fmla="*/ 638943 w 1124352"/>
                    <a:gd name="connsiteY1675" fmla="*/ 705816 h 716023"/>
                    <a:gd name="connsiteX1676" fmla="*/ 638094 w 1124352"/>
                    <a:gd name="connsiteY1676" fmla="*/ 704941 h 716023"/>
                    <a:gd name="connsiteX1677" fmla="*/ 638943 w 1124352"/>
                    <a:gd name="connsiteY1677" fmla="*/ 704093 h 716023"/>
                    <a:gd name="connsiteX1678" fmla="*/ 638094 w 1124352"/>
                    <a:gd name="connsiteY1678" fmla="*/ 704093 h 716023"/>
                    <a:gd name="connsiteX1679" fmla="*/ 637245 w 1124352"/>
                    <a:gd name="connsiteY1679" fmla="*/ 704093 h 716023"/>
                    <a:gd name="connsiteX1680" fmla="*/ 636396 w 1124352"/>
                    <a:gd name="connsiteY1680" fmla="*/ 704941 h 716023"/>
                    <a:gd name="connsiteX1681" fmla="*/ 634698 w 1124352"/>
                    <a:gd name="connsiteY1681" fmla="*/ 704093 h 716023"/>
                    <a:gd name="connsiteX1682" fmla="*/ 634698 w 1124352"/>
                    <a:gd name="connsiteY1682" fmla="*/ 704941 h 716023"/>
                    <a:gd name="connsiteX1683" fmla="*/ 634698 w 1124352"/>
                    <a:gd name="connsiteY1683" fmla="*/ 705816 h 716023"/>
                    <a:gd name="connsiteX1684" fmla="*/ 634698 w 1124352"/>
                    <a:gd name="connsiteY1684" fmla="*/ 706665 h 716023"/>
                    <a:gd name="connsiteX1685" fmla="*/ 632974 w 1124352"/>
                    <a:gd name="connsiteY1685" fmla="*/ 706665 h 716023"/>
                    <a:gd name="connsiteX1686" fmla="*/ 632125 w 1124352"/>
                    <a:gd name="connsiteY1686" fmla="*/ 707513 h 716023"/>
                    <a:gd name="connsiteX1687" fmla="*/ 631276 w 1124352"/>
                    <a:gd name="connsiteY1687" fmla="*/ 706665 h 716023"/>
                    <a:gd name="connsiteX1688" fmla="*/ 629578 w 1124352"/>
                    <a:gd name="connsiteY1688" fmla="*/ 707513 h 716023"/>
                    <a:gd name="connsiteX1689" fmla="*/ 627853 w 1124352"/>
                    <a:gd name="connsiteY1689" fmla="*/ 708361 h 716023"/>
                    <a:gd name="connsiteX1690" fmla="*/ 623582 w 1124352"/>
                    <a:gd name="connsiteY1690" fmla="*/ 704941 h 716023"/>
                    <a:gd name="connsiteX1691" fmla="*/ 622733 w 1124352"/>
                    <a:gd name="connsiteY1691" fmla="*/ 704093 h 716023"/>
                    <a:gd name="connsiteX1692" fmla="*/ 621884 w 1124352"/>
                    <a:gd name="connsiteY1692" fmla="*/ 702396 h 716023"/>
                    <a:gd name="connsiteX1693" fmla="*/ 620186 w 1124352"/>
                    <a:gd name="connsiteY1693" fmla="*/ 702396 h 716023"/>
                    <a:gd name="connsiteX1694" fmla="*/ 618488 w 1124352"/>
                    <a:gd name="connsiteY1694" fmla="*/ 701548 h 716023"/>
                    <a:gd name="connsiteX1695" fmla="*/ 617613 w 1124352"/>
                    <a:gd name="connsiteY1695" fmla="*/ 699825 h 716023"/>
                    <a:gd name="connsiteX1696" fmla="*/ 620186 w 1124352"/>
                    <a:gd name="connsiteY1696" fmla="*/ 698976 h 716023"/>
                    <a:gd name="connsiteX1697" fmla="*/ 621035 w 1124352"/>
                    <a:gd name="connsiteY1697" fmla="*/ 697280 h 716023"/>
                    <a:gd name="connsiteX1698" fmla="*/ 621035 w 1124352"/>
                    <a:gd name="connsiteY1698" fmla="*/ 695583 h 716023"/>
                    <a:gd name="connsiteX1699" fmla="*/ 621884 w 1124352"/>
                    <a:gd name="connsiteY1699" fmla="*/ 695583 h 716023"/>
                    <a:gd name="connsiteX1700" fmla="*/ 622733 w 1124352"/>
                    <a:gd name="connsiteY1700" fmla="*/ 694734 h 716023"/>
                    <a:gd name="connsiteX1701" fmla="*/ 621035 w 1124352"/>
                    <a:gd name="connsiteY1701" fmla="*/ 693860 h 716023"/>
                    <a:gd name="connsiteX1702" fmla="*/ 619337 w 1124352"/>
                    <a:gd name="connsiteY1702" fmla="*/ 693011 h 716023"/>
                    <a:gd name="connsiteX1703" fmla="*/ 619337 w 1124352"/>
                    <a:gd name="connsiteY1703" fmla="*/ 692163 h 716023"/>
                    <a:gd name="connsiteX1704" fmla="*/ 617613 w 1124352"/>
                    <a:gd name="connsiteY1704" fmla="*/ 690466 h 716023"/>
                    <a:gd name="connsiteX1705" fmla="*/ 617613 w 1124352"/>
                    <a:gd name="connsiteY1705" fmla="*/ 689618 h 716023"/>
                    <a:gd name="connsiteX1706" fmla="*/ 615915 w 1124352"/>
                    <a:gd name="connsiteY1706" fmla="*/ 687046 h 716023"/>
                    <a:gd name="connsiteX1707" fmla="*/ 615915 w 1124352"/>
                    <a:gd name="connsiteY1707" fmla="*/ 686198 h 716023"/>
                    <a:gd name="connsiteX1708" fmla="*/ 615066 w 1124352"/>
                    <a:gd name="connsiteY1708" fmla="*/ 685349 h 716023"/>
                    <a:gd name="connsiteX1709" fmla="*/ 615915 w 1124352"/>
                    <a:gd name="connsiteY1709" fmla="*/ 683653 h 716023"/>
                    <a:gd name="connsiteX1710" fmla="*/ 615066 w 1124352"/>
                    <a:gd name="connsiteY1710" fmla="*/ 681081 h 716023"/>
                    <a:gd name="connsiteX1711" fmla="*/ 615915 w 1124352"/>
                    <a:gd name="connsiteY1711" fmla="*/ 680233 h 716023"/>
                    <a:gd name="connsiteX1712" fmla="*/ 615915 w 1124352"/>
                    <a:gd name="connsiteY1712" fmla="*/ 679384 h 716023"/>
                    <a:gd name="connsiteX1713" fmla="*/ 615066 w 1124352"/>
                    <a:gd name="connsiteY1713" fmla="*/ 679384 h 716023"/>
                    <a:gd name="connsiteX1714" fmla="*/ 613368 w 1124352"/>
                    <a:gd name="connsiteY1714" fmla="*/ 678536 h 716023"/>
                    <a:gd name="connsiteX1715" fmla="*/ 613368 w 1124352"/>
                    <a:gd name="connsiteY1715" fmla="*/ 677661 h 716023"/>
                    <a:gd name="connsiteX1716" fmla="*/ 614217 w 1124352"/>
                    <a:gd name="connsiteY1716" fmla="*/ 676813 h 716023"/>
                    <a:gd name="connsiteX1717" fmla="*/ 613368 w 1124352"/>
                    <a:gd name="connsiteY1717" fmla="*/ 676813 h 716023"/>
                    <a:gd name="connsiteX1718" fmla="*/ 613368 w 1124352"/>
                    <a:gd name="connsiteY1718" fmla="*/ 675964 h 716023"/>
                    <a:gd name="connsiteX1719" fmla="*/ 612519 w 1124352"/>
                    <a:gd name="connsiteY1719" fmla="*/ 675116 h 716023"/>
                    <a:gd name="connsiteX1720" fmla="*/ 611643 w 1124352"/>
                    <a:gd name="connsiteY1720" fmla="*/ 674268 h 716023"/>
                    <a:gd name="connsiteX1721" fmla="*/ 610794 w 1124352"/>
                    <a:gd name="connsiteY1721" fmla="*/ 672571 h 716023"/>
                    <a:gd name="connsiteX1722" fmla="*/ 609945 w 1124352"/>
                    <a:gd name="connsiteY1722" fmla="*/ 673419 h 716023"/>
                    <a:gd name="connsiteX1723" fmla="*/ 609945 w 1124352"/>
                    <a:gd name="connsiteY1723" fmla="*/ 674268 h 716023"/>
                    <a:gd name="connsiteX1724" fmla="*/ 609945 w 1124352"/>
                    <a:gd name="connsiteY1724" fmla="*/ 675116 h 716023"/>
                    <a:gd name="connsiteX1725" fmla="*/ 609096 w 1124352"/>
                    <a:gd name="connsiteY1725" fmla="*/ 675116 h 716023"/>
                    <a:gd name="connsiteX1726" fmla="*/ 608247 w 1124352"/>
                    <a:gd name="connsiteY1726" fmla="*/ 675116 h 716023"/>
                    <a:gd name="connsiteX1727" fmla="*/ 608247 w 1124352"/>
                    <a:gd name="connsiteY1727" fmla="*/ 675964 h 716023"/>
                    <a:gd name="connsiteX1728" fmla="*/ 608247 w 1124352"/>
                    <a:gd name="connsiteY1728" fmla="*/ 676813 h 716023"/>
                    <a:gd name="connsiteX1729" fmla="*/ 607398 w 1124352"/>
                    <a:gd name="connsiteY1729" fmla="*/ 677661 h 716023"/>
                    <a:gd name="connsiteX1730" fmla="*/ 607398 w 1124352"/>
                    <a:gd name="connsiteY1730" fmla="*/ 678536 h 716023"/>
                    <a:gd name="connsiteX1731" fmla="*/ 607398 w 1124352"/>
                    <a:gd name="connsiteY1731" fmla="*/ 680233 h 716023"/>
                    <a:gd name="connsiteX1732" fmla="*/ 606523 w 1124352"/>
                    <a:gd name="connsiteY1732" fmla="*/ 680233 h 716023"/>
                    <a:gd name="connsiteX1733" fmla="*/ 605674 w 1124352"/>
                    <a:gd name="connsiteY1733" fmla="*/ 678536 h 716023"/>
                    <a:gd name="connsiteX1734" fmla="*/ 604825 w 1124352"/>
                    <a:gd name="connsiteY1734" fmla="*/ 678536 h 716023"/>
                    <a:gd name="connsiteX1735" fmla="*/ 604825 w 1124352"/>
                    <a:gd name="connsiteY1735" fmla="*/ 679384 h 716023"/>
                    <a:gd name="connsiteX1736" fmla="*/ 603127 w 1124352"/>
                    <a:gd name="connsiteY1736" fmla="*/ 681081 h 716023"/>
                    <a:gd name="connsiteX1737" fmla="*/ 602278 w 1124352"/>
                    <a:gd name="connsiteY1737" fmla="*/ 682778 h 716023"/>
                    <a:gd name="connsiteX1738" fmla="*/ 600553 w 1124352"/>
                    <a:gd name="connsiteY1738" fmla="*/ 684501 h 716023"/>
                    <a:gd name="connsiteX1739" fmla="*/ 600553 w 1124352"/>
                    <a:gd name="connsiteY1739" fmla="*/ 682778 h 716023"/>
                    <a:gd name="connsiteX1740" fmla="*/ 601402 w 1124352"/>
                    <a:gd name="connsiteY1740" fmla="*/ 682778 h 716023"/>
                    <a:gd name="connsiteX1741" fmla="*/ 601402 w 1124352"/>
                    <a:gd name="connsiteY1741" fmla="*/ 680233 h 716023"/>
                    <a:gd name="connsiteX1742" fmla="*/ 600553 w 1124352"/>
                    <a:gd name="connsiteY1742" fmla="*/ 680233 h 716023"/>
                    <a:gd name="connsiteX1743" fmla="*/ 599704 w 1124352"/>
                    <a:gd name="connsiteY1743" fmla="*/ 681081 h 716023"/>
                    <a:gd name="connsiteX1744" fmla="*/ 599704 w 1124352"/>
                    <a:gd name="connsiteY1744" fmla="*/ 680233 h 716023"/>
                    <a:gd name="connsiteX1745" fmla="*/ 598006 w 1124352"/>
                    <a:gd name="connsiteY1745" fmla="*/ 680233 h 716023"/>
                    <a:gd name="connsiteX1746" fmla="*/ 598006 w 1124352"/>
                    <a:gd name="connsiteY1746" fmla="*/ 679384 h 716023"/>
                    <a:gd name="connsiteX1747" fmla="*/ 598006 w 1124352"/>
                    <a:gd name="connsiteY1747" fmla="*/ 678536 h 716023"/>
                    <a:gd name="connsiteX1748" fmla="*/ 595433 w 1124352"/>
                    <a:gd name="connsiteY1748" fmla="*/ 675964 h 716023"/>
                    <a:gd name="connsiteX1749" fmla="*/ 594584 w 1124352"/>
                    <a:gd name="connsiteY1749" fmla="*/ 675964 h 716023"/>
                    <a:gd name="connsiteX1750" fmla="*/ 594584 w 1124352"/>
                    <a:gd name="connsiteY1750" fmla="*/ 675116 h 716023"/>
                    <a:gd name="connsiteX1751" fmla="*/ 592886 w 1124352"/>
                    <a:gd name="connsiteY1751" fmla="*/ 674268 h 716023"/>
                    <a:gd name="connsiteX1752" fmla="*/ 590339 w 1124352"/>
                    <a:gd name="connsiteY1752" fmla="*/ 673419 h 716023"/>
                    <a:gd name="connsiteX1753" fmla="*/ 589463 w 1124352"/>
                    <a:gd name="connsiteY1753" fmla="*/ 674268 h 716023"/>
                    <a:gd name="connsiteX1754" fmla="*/ 587765 w 1124352"/>
                    <a:gd name="connsiteY1754" fmla="*/ 674268 h 716023"/>
                    <a:gd name="connsiteX1755" fmla="*/ 582645 w 1124352"/>
                    <a:gd name="connsiteY1755" fmla="*/ 677661 h 716023"/>
                    <a:gd name="connsiteX1756" fmla="*/ 581796 w 1124352"/>
                    <a:gd name="connsiteY1756" fmla="*/ 681081 h 716023"/>
                    <a:gd name="connsiteX1757" fmla="*/ 581796 w 1124352"/>
                    <a:gd name="connsiteY1757" fmla="*/ 682778 h 716023"/>
                    <a:gd name="connsiteX1758" fmla="*/ 580098 w 1124352"/>
                    <a:gd name="connsiteY1758" fmla="*/ 682778 h 716023"/>
                    <a:gd name="connsiteX1759" fmla="*/ 579222 w 1124352"/>
                    <a:gd name="connsiteY1759" fmla="*/ 683653 h 716023"/>
                    <a:gd name="connsiteX1760" fmla="*/ 577524 w 1124352"/>
                    <a:gd name="connsiteY1760" fmla="*/ 686198 h 716023"/>
                    <a:gd name="connsiteX1761" fmla="*/ 576675 w 1124352"/>
                    <a:gd name="connsiteY1761" fmla="*/ 687046 h 716023"/>
                    <a:gd name="connsiteX1762" fmla="*/ 575826 w 1124352"/>
                    <a:gd name="connsiteY1762" fmla="*/ 688743 h 716023"/>
                    <a:gd name="connsiteX1763" fmla="*/ 574977 w 1124352"/>
                    <a:gd name="connsiteY1763" fmla="*/ 688743 h 716023"/>
                    <a:gd name="connsiteX1764" fmla="*/ 573253 w 1124352"/>
                    <a:gd name="connsiteY1764" fmla="*/ 687046 h 716023"/>
                    <a:gd name="connsiteX1765" fmla="*/ 572404 w 1124352"/>
                    <a:gd name="connsiteY1765" fmla="*/ 686198 h 716023"/>
                    <a:gd name="connsiteX1766" fmla="*/ 571555 w 1124352"/>
                    <a:gd name="connsiteY1766" fmla="*/ 685349 h 716023"/>
                    <a:gd name="connsiteX1767" fmla="*/ 571555 w 1124352"/>
                    <a:gd name="connsiteY1767" fmla="*/ 683653 h 716023"/>
                    <a:gd name="connsiteX1768" fmla="*/ 570706 w 1124352"/>
                    <a:gd name="connsiteY1768" fmla="*/ 682778 h 716023"/>
                    <a:gd name="connsiteX1769" fmla="*/ 570706 w 1124352"/>
                    <a:gd name="connsiteY1769" fmla="*/ 681929 h 716023"/>
                    <a:gd name="connsiteX1770" fmla="*/ 569008 w 1124352"/>
                    <a:gd name="connsiteY1770" fmla="*/ 681929 h 716023"/>
                    <a:gd name="connsiteX1771" fmla="*/ 569008 w 1124352"/>
                    <a:gd name="connsiteY1771" fmla="*/ 680233 h 716023"/>
                    <a:gd name="connsiteX1772" fmla="*/ 568159 w 1124352"/>
                    <a:gd name="connsiteY1772" fmla="*/ 679384 h 716023"/>
                    <a:gd name="connsiteX1773" fmla="*/ 568159 w 1124352"/>
                    <a:gd name="connsiteY1773" fmla="*/ 678536 h 716023"/>
                    <a:gd name="connsiteX1774" fmla="*/ 567283 w 1124352"/>
                    <a:gd name="connsiteY1774" fmla="*/ 678536 h 716023"/>
                    <a:gd name="connsiteX1775" fmla="*/ 567283 w 1124352"/>
                    <a:gd name="connsiteY1775" fmla="*/ 677661 h 716023"/>
                    <a:gd name="connsiteX1776" fmla="*/ 567283 w 1124352"/>
                    <a:gd name="connsiteY1776" fmla="*/ 676813 h 716023"/>
                    <a:gd name="connsiteX1777" fmla="*/ 567283 w 1124352"/>
                    <a:gd name="connsiteY1777" fmla="*/ 675964 h 716023"/>
                    <a:gd name="connsiteX1778" fmla="*/ 567283 w 1124352"/>
                    <a:gd name="connsiteY1778" fmla="*/ 675116 h 716023"/>
                    <a:gd name="connsiteX1779" fmla="*/ 568159 w 1124352"/>
                    <a:gd name="connsiteY1779" fmla="*/ 675116 h 716023"/>
                    <a:gd name="connsiteX1780" fmla="*/ 568159 w 1124352"/>
                    <a:gd name="connsiteY1780" fmla="*/ 674268 h 716023"/>
                    <a:gd name="connsiteX1781" fmla="*/ 569857 w 1124352"/>
                    <a:gd name="connsiteY1781" fmla="*/ 673419 h 716023"/>
                    <a:gd name="connsiteX1782" fmla="*/ 570706 w 1124352"/>
                    <a:gd name="connsiteY1782" fmla="*/ 671696 h 716023"/>
                    <a:gd name="connsiteX1783" fmla="*/ 570706 w 1124352"/>
                    <a:gd name="connsiteY1783" fmla="*/ 670848 h 716023"/>
                    <a:gd name="connsiteX1784" fmla="*/ 570706 w 1124352"/>
                    <a:gd name="connsiteY1784" fmla="*/ 669999 h 716023"/>
                    <a:gd name="connsiteX1785" fmla="*/ 571555 w 1124352"/>
                    <a:gd name="connsiteY1785" fmla="*/ 669151 h 716023"/>
                    <a:gd name="connsiteX1786" fmla="*/ 570706 w 1124352"/>
                    <a:gd name="connsiteY1786" fmla="*/ 668302 h 716023"/>
                    <a:gd name="connsiteX1787" fmla="*/ 571555 w 1124352"/>
                    <a:gd name="connsiteY1787" fmla="*/ 667454 h 716023"/>
                    <a:gd name="connsiteX1788" fmla="*/ 570706 w 1124352"/>
                    <a:gd name="connsiteY1788" fmla="*/ 666579 h 716023"/>
                    <a:gd name="connsiteX1789" fmla="*/ 570706 w 1124352"/>
                    <a:gd name="connsiteY1789" fmla="*/ 665731 h 716023"/>
                    <a:gd name="connsiteX1790" fmla="*/ 570706 w 1124352"/>
                    <a:gd name="connsiteY1790" fmla="*/ 664882 h 716023"/>
                    <a:gd name="connsiteX1791" fmla="*/ 570706 w 1124352"/>
                    <a:gd name="connsiteY1791" fmla="*/ 663186 h 716023"/>
                    <a:gd name="connsiteX1792" fmla="*/ 570706 w 1124352"/>
                    <a:gd name="connsiteY1792" fmla="*/ 662337 h 716023"/>
                    <a:gd name="connsiteX1793" fmla="*/ 571555 w 1124352"/>
                    <a:gd name="connsiteY1793" fmla="*/ 662337 h 716023"/>
                    <a:gd name="connsiteX1794" fmla="*/ 571555 w 1124352"/>
                    <a:gd name="connsiteY1794" fmla="*/ 663186 h 716023"/>
                    <a:gd name="connsiteX1795" fmla="*/ 572404 w 1124352"/>
                    <a:gd name="connsiteY1795" fmla="*/ 661489 h 716023"/>
                    <a:gd name="connsiteX1796" fmla="*/ 571555 w 1124352"/>
                    <a:gd name="connsiteY1796" fmla="*/ 661489 h 716023"/>
                    <a:gd name="connsiteX1797" fmla="*/ 572404 w 1124352"/>
                    <a:gd name="connsiteY1797" fmla="*/ 660614 h 716023"/>
                    <a:gd name="connsiteX1798" fmla="*/ 573253 w 1124352"/>
                    <a:gd name="connsiteY1798" fmla="*/ 659766 h 716023"/>
                    <a:gd name="connsiteX1799" fmla="*/ 573253 w 1124352"/>
                    <a:gd name="connsiteY1799" fmla="*/ 658917 h 716023"/>
                    <a:gd name="connsiteX1800" fmla="*/ 573253 w 1124352"/>
                    <a:gd name="connsiteY1800" fmla="*/ 658069 h 716023"/>
                    <a:gd name="connsiteX1801" fmla="*/ 570706 w 1124352"/>
                    <a:gd name="connsiteY1801" fmla="*/ 658069 h 716023"/>
                    <a:gd name="connsiteX1802" fmla="*/ 571555 w 1124352"/>
                    <a:gd name="connsiteY1802" fmla="*/ 657221 h 716023"/>
                    <a:gd name="connsiteX1803" fmla="*/ 570706 w 1124352"/>
                    <a:gd name="connsiteY1803" fmla="*/ 655497 h 716023"/>
                    <a:gd name="connsiteX1804" fmla="*/ 571555 w 1124352"/>
                    <a:gd name="connsiteY1804" fmla="*/ 653801 h 716023"/>
                    <a:gd name="connsiteX1805" fmla="*/ 572404 w 1124352"/>
                    <a:gd name="connsiteY1805" fmla="*/ 652952 h 716023"/>
                    <a:gd name="connsiteX1806" fmla="*/ 572404 w 1124352"/>
                    <a:gd name="connsiteY1806" fmla="*/ 652104 h 716023"/>
                    <a:gd name="connsiteX1807" fmla="*/ 572404 w 1124352"/>
                    <a:gd name="connsiteY1807" fmla="*/ 650407 h 716023"/>
                    <a:gd name="connsiteX1808" fmla="*/ 574977 w 1124352"/>
                    <a:gd name="connsiteY1808" fmla="*/ 648684 h 716023"/>
                    <a:gd name="connsiteX1809" fmla="*/ 575826 w 1124352"/>
                    <a:gd name="connsiteY1809" fmla="*/ 647836 h 716023"/>
                    <a:gd name="connsiteX1810" fmla="*/ 577524 w 1124352"/>
                    <a:gd name="connsiteY1810" fmla="*/ 646987 h 716023"/>
                    <a:gd name="connsiteX1811" fmla="*/ 577524 w 1124352"/>
                    <a:gd name="connsiteY1811" fmla="*/ 645290 h 716023"/>
                    <a:gd name="connsiteX1812" fmla="*/ 578373 w 1124352"/>
                    <a:gd name="connsiteY1812" fmla="*/ 645290 h 716023"/>
                    <a:gd name="connsiteX1813" fmla="*/ 578373 w 1124352"/>
                    <a:gd name="connsiteY1813" fmla="*/ 643567 h 716023"/>
                    <a:gd name="connsiteX1814" fmla="*/ 579222 w 1124352"/>
                    <a:gd name="connsiteY1814" fmla="*/ 642719 h 716023"/>
                    <a:gd name="connsiteX1815" fmla="*/ 579222 w 1124352"/>
                    <a:gd name="connsiteY1815" fmla="*/ 641870 h 716023"/>
                    <a:gd name="connsiteX1816" fmla="*/ 578373 w 1124352"/>
                    <a:gd name="connsiteY1816" fmla="*/ 641022 h 716023"/>
                    <a:gd name="connsiteX1817" fmla="*/ 578373 w 1124352"/>
                    <a:gd name="connsiteY1817" fmla="*/ 641870 h 716023"/>
                    <a:gd name="connsiteX1818" fmla="*/ 576675 w 1124352"/>
                    <a:gd name="connsiteY1818" fmla="*/ 641870 h 716023"/>
                    <a:gd name="connsiteX1819" fmla="*/ 575826 w 1124352"/>
                    <a:gd name="connsiteY1819" fmla="*/ 641870 h 716023"/>
                    <a:gd name="connsiteX1820" fmla="*/ 575826 w 1124352"/>
                    <a:gd name="connsiteY1820" fmla="*/ 641022 h 716023"/>
                    <a:gd name="connsiteX1821" fmla="*/ 574977 w 1124352"/>
                    <a:gd name="connsiteY1821" fmla="*/ 640174 h 716023"/>
                    <a:gd name="connsiteX1822" fmla="*/ 574128 w 1124352"/>
                    <a:gd name="connsiteY1822" fmla="*/ 640174 h 716023"/>
                    <a:gd name="connsiteX1823" fmla="*/ 574128 w 1124352"/>
                    <a:gd name="connsiteY1823" fmla="*/ 639325 h 716023"/>
                    <a:gd name="connsiteX1824" fmla="*/ 573253 w 1124352"/>
                    <a:gd name="connsiteY1824" fmla="*/ 639325 h 716023"/>
                    <a:gd name="connsiteX1825" fmla="*/ 573253 w 1124352"/>
                    <a:gd name="connsiteY1825" fmla="*/ 638450 h 716023"/>
                    <a:gd name="connsiteX1826" fmla="*/ 571555 w 1124352"/>
                    <a:gd name="connsiteY1826" fmla="*/ 638450 h 716023"/>
                    <a:gd name="connsiteX1827" fmla="*/ 570706 w 1124352"/>
                    <a:gd name="connsiteY1827" fmla="*/ 636754 h 716023"/>
                    <a:gd name="connsiteX1828" fmla="*/ 570706 w 1124352"/>
                    <a:gd name="connsiteY1828" fmla="*/ 635905 h 716023"/>
                    <a:gd name="connsiteX1829" fmla="*/ 569857 w 1124352"/>
                    <a:gd name="connsiteY1829" fmla="*/ 635057 h 716023"/>
                    <a:gd name="connsiteX1830" fmla="*/ 569008 w 1124352"/>
                    <a:gd name="connsiteY1830" fmla="*/ 633334 h 716023"/>
                    <a:gd name="connsiteX1831" fmla="*/ 568159 w 1124352"/>
                    <a:gd name="connsiteY1831" fmla="*/ 634209 h 716023"/>
                    <a:gd name="connsiteX1832" fmla="*/ 567283 w 1124352"/>
                    <a:gd name="connsiteY1832" fmla="*/ 633334 h 716023"/>
                    <a:gd name="connsiteX1833" fmla="*/ 566434 w 1124352"/>
                    <a:gd name="connsiteY1833" fmla="*/ 632485 h 716023"/>
                    <a:gd name="connsiteX1834" fmla="*/ 565585 w 1124352"/>
                    <a:gd name="connsiteY1834" fmla="*/ 633334 h 716023"/>
                    <a:gd name="connsiteX1835" fmla="*/ 564736 w 1124352"/>
                    <a:gd name="connsiteY1835" fmla="*/ 632485 h 716023"/>
                    <a:gd name="connsiteX1836" fmla="*/ 563039 w 1124352"/>
                    <a:gd name="connsiteY1836" fmla="*/ 634209 h 716023"/>
                    <a:gd name="connsiteX1837" fmla="*/ 561314 w 1124352"/>
                    <a:gd name="connsiteY1837" fmla="*/ 634209 h 716023"/>
                    <a:gd name="connsiteX1838" fmla="*/ 561314 w 1124352"/>
                    <a:gd name="connsiteY1838" fmla="*/ 635057 h 716023"/>
                    <a:gd name="connsiteX1839" fmla="*/ 559616 w 1124352"/>
                    <a:gd name="connsiteY1839" fmla="*/ 635905 h 716023"/>
                    <a:gd name="connsiteX1840" fmla="*/ 558767 w 1124352"/>
                    <a:gd name="connsiteY1840" fmla="*/ 637602 h 716023"/>
                    <a:gd name="connsiteX1841" fmla="*/ 557069 w 1124352"/>
                    <a:gd name="connsiteY1841" fmla="*/ 636754 h 716023"/>
                    <a:gd name="connsiteX1842" fmla="*/ 557918 w 1124352"/>
                    <a:gd name="connsiteY1842" fmla="*/ 636754 h 716023"/>
                    <a:gd name="connsiteX1843" fmla="*/ 557069 w 1124352"/>
                    <a:gd name="connsiteY1843" fmla="*/ 635905 h 716023"/>
                    <a:gd name="connsiteX1844" fmla="*/ 557918 w 1124352"/>
                    <a:gd name="connsiteY1844" fmla="*/ 635057 h 716023"/>
                    <a:gd name="connsiteX1845" fmla="*/ 557069 w 1124352"/>
                    <a:gd name="connsiteY1845" fmla="*/ 635057 h 716023"/>
                    <a:gd name="connsiteX1846" fmla="*/ 557918 w 1124352"/>
                    <a:gd name="connsiteY1846" fmla="*/ 634209 h 716023"/>
                    <a:gd name="connsiteX1847" fmla="*/ 557069 w 1124352"/>
                    <a:gd name="connsiteY1847" fmla="*/ 633334 h 716023"/>
                    <a:gd name="connsiteX1848" fmla="*/ 555345 w 1124352"/>
                    <a:gd name="connsiteY1848" fmla="*/ 632485 h 716023"/>
                    <a:gd name="connsiteX1849" fmla="*/ 555345 w 1124352"/>
                    <a:gd name="connsiteY1849" fmla="*/ 633334 h 716023"/>
                    <a:gd name="connsiteX1850" fmla="*/ 555345 w 1124352"/>
                    <a:gd name="connsiteY1850" fmla="*/ 634209 h 716023"/>
                    <a:gd name="connsiteX1851" fmla="*/ 555345 w 1124352"/>
                    <a:gd name="connsiteY1851" fmla="*/ 635905 h 716023"/>
                    <a:gd name="connsiteX1852" fmla="*/ 554496 w 1124352"/>
                    <a:gd name="connsiteY1852" fmla="*/ 635057 h 716023"/>
                    <a:gd name="connsiteX1853" fmla="*/ 553647 w 1124352"/>
                    <a:gd name="connsiteY1853" fmla="*/ 634209 h 716023"/>
                    <a:gd name="connsiteX1854" fmla="*/ 550224 w 1124352"/>
                    <a:gd name="connsiteY1854" fmla="*/ 635057 h 716023"/>
                    <a:gd name="connsiteX1855" fmla="*/ 548526 w 1124352"/>
                    <a:gd name="connsiteY1855" fmla="*/ 635905 h 716023"/>
                    <a:gd name="connsiteX1856" fmla="*/ 547677 w 1124352"/>
                    <a:gd name="connsiteY1856" fmla="*/ 635905 h 716023"/>
                    <a:gd name="connsiteX1857" fmla="*/ 547677 w 1124352"/>
                    <a:gd name="connsiteY1857" fmla="*/ 634209 h 716023"/>
                    <a:gd name="connsiteX1858" fmla="*/ 546828 w 1124352"/>
                    <a:gd name="connsiteY1858" fmla="*/ 634209 h 716023"/>
                    <a:gd name="connsiteX1859" fmla="*/ 545979 w 1124352"/>
                    <a:gd name="connsiteY1859" fmla="*/ 635905 h 716023"/>
                    <a:gd name="connsiteX1860" fmla="*/ 544255 w 1124352"/>
                    <a:gd name="connsiteY1860" fmla="*/ 636754 h 716023"/>
                    <a:gd name="connsiteX1861" fmla="*/ 543406 w 1124352"/>
                    <a:gd name="connsiteY1861" fmla="*/ 634209 h 716023"/>
                    <a:gd name="connsiteX1862" fmla="*/ 541708 w 1124352"/>
                    <a:gd name="connsiteY1862" fmla="*/ 633334 h 716023"/>
                    <a:gd name="connsiteX1863" fmla="*/ 539983 w 1124352"/>
                    <a:gd name="connsiteY1863" fmla="*/ 633334 h 716023"/>
                    <a:gd name="connsiteX1864" fmla="*/ 539134 w 1124352"/>
                    <a:gd name="connsiteY1864" fmla="*/ 631637 h 716023"/>
                    <a:gd name="connsiteX1865" fmla="*/ 538285 w 1124352"/>
                    <a:gd name="connsiteY1865" fmla="*/ 630789 h 716023"/>
                    <a:gd name="connsiteX1866" fmla="*/ 536587 w 1124352"/>
                    <a:gd name="connsiteY1866" fmla="*/ 632485 h 716023"/>
                    <a:gd name="connsiteX1867" fmla="*/ 534889 w 1124352"/>
                    <a:gd name="connsiteY1867" fmla="*/ 630789 h 716023"/>
                    <a:gd name="connsiteX1868" fmla="*/ 534014 w 1124352"/>
                    <a:gd name="connsiteY1868" fmla="*/ 631637 h 716023"/>
                    <a:gd name="connsiteX1869" fmla="*/ 535738 w 1124352"/>
                    <a:gd name="connsiteY1869" fmla="*/ 633334 h 716023"/>
                    <a:gd name="connsiteX1870" fmla="*/ 534889 w 1124352"/>
                    <a:gd name="connsiteY1870" fmla="*/ 633334 h 716023"/>
                    <a:gd name="connsiteX1871" fmla="*/ 533165 w 1124352"/>
                    <a:gd name="connsiteY1871" fmla="*/ 632485 h 716023"/>
                    <a:gd name="connsiteX1872" fmla="*/ 528893 w 1124352"/>
                    <a:gd name="connsiteY1872" fmla="*/ 633334 h 716023"/>
                    <a:gd name="connsiteX1873" fmla="*/ 528044 w 1124352"/>
                    <a:gd name="connsiteY1873" fmla="*/ 633334 h 716023"/>
                    <a:gd name="connsiteX1874" fmla="*/ 528044 w 1124352"/>
                    <a:gd name="connsiteY1874" fmla="*/ 634209 h 716023"/>
                    <a:gd name="connsiteX1875" fmla="*/ 527195 w 1124352"/>
                    <a:gd name="connsiteY1875" fmla="*/ 634209 h 716023"/>
                    <a:gd name="connsiteX1876" fmla="*/ 526346 w 1124352"/>
                    <a:gd name="connsiteY1876" fmla="*/ 633334 h 716023"/>
                    <a:gd name="connsiteX1877" fmla="*/ 525497 w 1124352"/>
                    <a:gd name="connsiteY1877" fmla="*/ 633334 h 716023"/>
                    <a:gd name="connsiteX1878" fmla="*/ 523799 w 1124352"/>
                    <a:gd name="connsiteY1878" fmla="*/ 633334 h 716023"/>
                    <a:gd name="connsiteX1879" fmla="*/ 522075 w 1124352"/>
                    <a:gd name="connsiteY1879" fmla="*/ 635057 h 716023"/>
                    <a:gd name="connsiteX1880" fmla="*/ 521226 w 1124352"/>
                    <a:gd name="connsiteY1880" fmla="*/ 633334 h 716023"/>
                    <a:gd name="connsiteX1881" fmla="*/ 519528 w 1124352"/>
                    <a:gd name="connsiteY1881" fmla="*/ 633334 h 716023"/>
                    <a:gd name="connsiteX1882" fmla="*/ 519528 w 1124352"/>
                    <a:gd name="connsiteY1882" fmla="*/ 632485 h 716023"/>
                    <a:gd name="connsiteX1883" fmla="*/ 517830 w 1124352"/>
                    <a:gd name="connsiteY1883" fmla="*/ 632485 h 716023"/>
                    <a:gd name="connsiteX1884" fmla="*/ 517830 w 1124352"/>
                    <a:gd name="connsiteY1884" fmla="*/ 630789 h 716023"/>
                    <a:gd name="connsiteX1885" fmla="*/ 516954 w 1124352"/>
                    <a:gd name="connsiteY1885" fmla="*/ 630789 h 716023"/>
                    <a:gd name="connsiteX1886" fmla="*/ 515256 w 1124352"/>
                    <a:gd name="connsiteY1886" fmla="*/ 631637 h 716023"/>
                    <a:gd name="connsiteX1887" fmla="*/ 516105 w 1124352"/>
                    <a:gd name="connsiteY1887" fmla="*/ 629092 h 716023"/>
                    <a:gd name="connsiteX1888" fmla="*/ 516954 w 1124352"/>
                    <a:gd name="connsiteY1888" fmla="*/ 629092 h 716023"/>
                    <a:gd name="connsiteX1889" fmla="*/ 516954 w 1124352"/>
                    <a:gd name="connsiteY1889" fmla="*/ 628244 h 716023"/>
                    <a:gd name="connsiteX1890" fmla="*/ 516105 w 1124352"/>
                    <a:gd name="connsiteY1890" fmla="*/ 628244 h 716023"/>
                    <a:gd name="connsiteX1891" fmla="*/ 514407 w 1124352"/>
                    <a:gd name="connsiteY1891" fmla="*/ 629092 h 716023"/>
                    <a:gd name="connsiteX1892" fmla="*/ 512709 w 1124352"/>
                    <a:gd name="connsiteY1892" fmla="*/ 628244 h 716023"/>
                    <a:gd name="connsiteX1893" fmla="*/ 511834 w 1124352"/>
                    <a:gd name="connsiteY1893" fmla="*/ 628244 h 716023"/>
                    <a:gd name="connsiteX1894" fmla="*/ 510985 w 1124352"/>
                    <a:gd name="connsiteY1894" fmla="*/ 629092 h 716023"/>
                    <a:gd name="connsiteX1895" fmla="*/ 511834 w 1124352"/>
                    <a:gd name="connsiteY1895" fmla="*/ 629940 h 716023"/>
                    <a:gd name="connsiteX1896" fmla="*/ 512709 w 1124352"/>
                    <a:gd name="connsiteY1896" fmla="*/ 629092 h 716023"/>
                    <a:gd name="connsiteX1897" fmla="*/ 511834 w 1124352"/>
                    <a:gd name="connsiteY1897" fmla="*/ 629940 h 716023"/>
                    <a:gd name="connsiteX1898" fmla="*/ 511834 w 1124352"/>
                    <a:gd name="connsiteY1898" fmla="*/ 630789 h 716023"/>
                    <a:gd name="connsiteX1899" fmla="*/ 511834 w 1124352"/>
                    <a:gd name="connsiteY1899" fmla="*/ 631637 h 716023"/>
                    <a:gd name="connsiteX1900" fmla="*/ 510985 w 1124352"/>
                    <a:gd name="connsiteY1900" fmla="*/ 632485 h 716023"/>
                    <a:gd name="connsiteX1901" fmla="*/ 510136 w 1124352"/>
                    <a:gd name="connsiteY1901" fmla="*/ 634209 h 716023"/>
                    <a:gd name="connsiteX1902" fmla="*/ 509287 w 1124352"/>
                    <a:gd name="connsiteY1902" fmla="*/ 634209 h 716023"/>
                    <a:gd name="connsiteX1903" fmla="*/ 508438 w 1124352"/>
                    <a:gd name="connsiteY1903" fmla="*/ 635057 h 716023"/>
                    <a:gd name="connsiteX1904" fmla="*/ 507589 w 1124352"/>
                    <a:gd name="connsiteY1904" fmla="*/ 635057 h 716023"/>
                    <a:gd name="connsiteX1905" fmla="*/ 506713 w 1124352"/>
                    <a:gd name="connsiteY1905" fmla="*/ 633334 h 716023"/>
                    <a:gd name="connsiteX1906" fmla="*/ 505864 w 1124352"/>
                    <a:gd name="connsiteY1906" fmla="*/ 633334 h 716023"/>
                    <a:gd name="connsiteX1907" fmla="*/ 505864 w 1124352"/>
                    <a:gd name="connsiteY1907" fmla="*/ 634209 h 716023"/>
                    <a:gd name="connsiteX1908" fmla="*/ 504166 w 1124352"/>
                    <a:gd name="connsiteY1908" fmla="*/ 634209 h 716023"/>
                    <a:gd name="connsiteX1909" fmla="*/ 504166 w 1124352"/>
                    <a:gd name="connsiteY1909" fmla="*/ 633334 h 716023"/>
                    <a:gd name="connsiteX1910" fmla="*/ 503317 w 1124352"/>
                    <a:gd name="connsiteY1910" fmla="*/ 633334 h 716023"/>
                    <a:gd name="connsiteX1911" fmla="*/ 502468 w 1124352"/>
                    <a:gd name="connsiteY1911" fmla="*/ 635057 h 716023"/>
                    <a:gd name="connsiteX1912" fmla="*/ 500744 w 1124352"/>
                    <a:gd name="connsiteY1912" fmla="*/ 634209 h 716023"/>
                    <a:gd name="connsiteX1913" fmla="*/ 499895 w 1124352"/>
                    <a:gd name="connsiteY1913" fmla="*/ 633334 h 716023"/>
                    <a:gd name="connsiteX1914" fmla="*/ 496499 w 1124352"/>
                    <a:gd name="connsiteY1914" fmla="*/ 633334 h 716023"/>
                    <a:gd name="connsiteX1915" fmla="*/ 495650 w 1124352"/>
                    <a:gd name="connsiteY1915" fmla="*/ 633334 h 716023"/>
                    <a:gd name="connsiteX1916" fmla="*/ 494775 w 1124352"/>
                    <a:gd name="connsiteY1916" fmla="*/ 633334 h 716023"/>
                    <a:gd name="connsiteX1917" fmla="*/ 493077 w 1124352"/>
                    <a:gd name="connsiteY1917" fmla="*/ 633334 h 716023"/>
                    <a:gd name="connsiteX1918" fmla="*/ 492228 w 1124352"/>
                    <a:gd name="connsiteY1918" fmla="*/ 634209 h 716023"/>
                    <a:gd name="connsiteX1919" fmla="*/ 492228 w 1124352"/>
                    <a:gd name="connsiteY1919" fmla="*/ 635057 h 716023"/>
                    <a:gd name="connsiteX1920" fmla="*/ 490530 w 1124352"/>
                    <a:gd name="connsiteY1920" fmla="*/ 635057 h 716023"/>
                    <a:gd name="connsiteX1921" fmla="*/ 490530 w 1124352"/>
                    <a:gd name="connsiteY1921" fmla="*/ 636754 h 716023"/>
                    <a:gd name="connsiteX1922" fmla="*/ 487107 w 1124352"/>
                    <a:gd name="connsiteY1922" fmla="*/ 636754 h 716023"/>
                    <a:gd name="connsiteX1923" fmla="*/ 486258 w 1124352"/>
                    <a:gd name="connsiteY1923" fmla="*/ 636754 h 716023"/>
                    <a:gd name="connsiteX1924" fmla="*/ 484560 w 1124352"/>
                    <a:gd name="connsiteY1924" fmla="*/ 635905 h 716023"/>
                    <a:gd name="connsiteX1925" fmla="*/ 483685 w 1124352"/>
                    <a:gd name="connsiteY1925" fmla="*/ 635905 h 716023"/>
                    <a:gd name="connsiteX1926" fmla="*/ 481987 w 1124352"/>
                    <a:gd name="connsiteY1926" fmla="*/ 635905 h 716023"/>
                    <a:gd name="connsiteX1927" fmla="*/ 479440 w 1124352"/>
                    <a:gd name="connsiteY1927" fmla="*/ 633334 h 716023"/>
                    <a:gd name="connsiteX1928" fmla="*/ 478564 w 1124352"/>
                    <a:gd name="connsiteY1928" fmla="*/ 633334 h 716023"/>
                    <a:gd name="connsiteX1929" fmla="*/ 478564 w 1124352"/>
                    <a:gd name="connsiteY1929" fmla="*/ 632485 h 716023"/>
                    <a:gd name="connsiteX1930" fmla="*/ 477715 w 1124352"/>
                    <a:gd name="connsiteY1930" fmla="*/ 632485 h 716023"/>
                    <a:gd name="connsiteX1931" fmla="*/ 478564 w 1124352"/>
                    <a:gd name="connsiteY1931" fmla="*/ 630789 h 716023"/>
                    <a:gd name="connsiteX1932" fmla="*/ 478564 w 1124352"/>
                    <a:gd name="connsiteY1932" fmla="*/ 629940 h 716023"/>
                    <a:gd name="connsiteX1933" fmla="*/ 477715 w 1124352"/>
                    <a:gd name="connsiteY1933" fmla="*/ 629940 h 716023"/>
                    <a:gd name="connsiteX1934" fmla="*/ 477715 w 1124352"/>
                    <a:gd name="connsiteY1934" fmla="*/ 629092 h 716023"/>
                    <a:gd name="connsiteX1935" fmla="*/ 476866 w 1124352"/>
                    <a:gd name="connsiteY1935" fmla="*/ 629092 h 716023"/>
                    <a:gd name="connsiteX1936" fmla="*/ 477715 w 1124352"/>
                    <a:gd name="connsiteY1936" fmla="*/ 626520 h 716023"/>
                    <a:gd name="connsiteX1937" fmla="*/ 476866 w 1124352"/>
                    <a:gd name="connsiteY1937" fmla="*/ 625672 h 716023"/>
                    <a:gd name="connsiteX1938" fmla="*/ 476866 w 1124352"/>
                    <a:gd name="connsiteY1938" fmla="*/ 624824 h 716023"/>
                    <a:gd name="connsiteX1939" fmla="*/ 477715 w 1124352"/>
                    <a:gd name="connsiteY1939" fmla="*/ 623975 h 716023"/>
                    <a:gd name="connsiteX1940" fmla="*/ 478564 w 1124352"/>
                    <a:gd name="connsiteY1940" fmla="*/ 623127 h 716023"/>
                    <a:gd name="connsiteX1941" fmla="*/ 476866 w 1124352"/>
                    <a:gd name="connsiteY1941" fmla="*/ 622278 h 716023"/>
                    <a:gd name="connsiteX1942" fmla="*/ 477715 w 1124352"/>
                    <a:gd name="connsiteY1942" fmla="*/ 622278 h 716023"/>
                    <a:gd name="connsiteX1943" fmla="*/ 477715 w 1124352"/>
                    <a:gd name="connsiteY1943" fmla="*/ 621404 h 716023"/>
                    <a:gd name="connsiteX1944" fmla="*/ 476866 w 1124352"/>
                    <a:gd name="connsiteY1944" fmla="*/ 619707 h 716023"/>
                    <a:gd name="connsiteX1945" fmla="*/ 476866 w 1124352"/>
                    <a:gd name="connsiteY1945" fmla="*/ 618858 h 716023"/>
                    <a:gd name="connsiteX1946" fmla="*/ 476866 w 1124352"/>
                    <a:gd name="connsiteY1946" fmla="*/ 618010 h 716023"/>
                    <a:gd name="connsiteX1947" fmla="*/ 477715 w 1124352"/>
                    <a:gd name="connsiteY1947" fmla="*/ 618010 h 716023"/>
                    <a:gd name="connsiteX1948" fmla="*/ 478564 w 1124352"/>
                    <a:gd name="connsiteY1948" fmla="*/ 617162 h 716023"/>
                    <a:gd name="connsiteX1949" fmla="*/ 479440 w 1124352"/>
                    <a:gd name="connsiteY1949" fmla="*/ 618010 h 716023"/>
                    <a:gd name="connsiteX1950" fmla="*/ 480289 w 1124352"/>
                    <a:gd name="connsiteY1950" fmla="*/ 616287 h 716023"/>
                    <a:gd name="connsiteX1951" fmla="*/ 481138 w 1124352"/>
                    <a:gd name="connsiteY1951" fmla="*/ 615438 h 716023"/>
                    <a:gd name="connsiteX1952" fmla="*/ 480289 w 1124352"/>
                    <a:gd name="connsiteY1952" fmla="*/ 614590 h 716023"/>
                    <a:gd name="connsiteX1953" fmla="*/ 480289 w 1124352"/>
                    <a:gd name="connsiteY1953" fmla="*/ 612893 h 716023"/>
                    <a:gd name="connsiteX1954" fmla="*/ 479440 w 1124352"/>
                    <a:gd name="connsiteY1954" fmla="*/ 611170 h 716023"/>
                    <a:gd name="connsiteX1955" fmla="*/ 480289 w 1124352"/>
                    <a:gd name="connsiteY1955" fmla="*/ 611170 h 716023"/>
                    <a:gd name="connsiteX1956" fmla="*/ 482836 w 1124352"/>
                    <a:gd name="connsiteY1956" fmla="*/ 610322 h 716023"/>
                    <a:gd name="connsiteX1957" fmla="*/ 482836 w 1124352"/>
                    <a:gd name="connsiteY1957" fmla="*/ 608625 h 716023"/>
                    <a:gd name="connsiteX1958" fmla="*/ 483685 w 1124352"/>
                    <a:gd name="connsiteY1958" fmla="*/ 607777 h 716023"/>
                    <a:gd name="connsiteX1959" fmla="*/ 484560 w 1124352"/>
                    <a:gd name="connsiteY1959" fmla="*/ 606928 h 716023"/>
                    <a:gd name="connsiteX1960" fmla="*/ 485409 w 1124352"/>
                    <a:gd name="connsiteY1960" fmla="*/ 606928 h 716023"/>
                    <a:gd name="connsiteX1961" fmla="*/ 485409 w 1124352"/>
                    <a:gd name="connsiteY1961" fmla="*/ 606080 h 716023"/>
                    <a:gd name="connsiteX1962" fmla="*/ 485409 w 1124352"/>
                    <a:gd name="connsiteY1962" fmla="*/ 605205 h 716023"/>
                    <a:gd name="connsiteX1963" fmla="*/ 484560 w 1124352"/>
                    <a:gd name="connsiteY1963" fmla="*/ 605205 h 716023"/>
                    <a:gd name="connsiteX1964" fmla="*/ 485409 w 1124352"/>
                    <a:gd name="connsiteY1964" fmla="*/ 603508 h 716023"/>
                    <a:gd name="connsiteX1965" fmla="*/ 484560 w 1124352"/>
                    <a:gd name="connsiteY1965" fmla="*/ 602660 h 716023"/>
                    <a:gd name="connsiteX1966" fmla="*/ 486258 w 1124352"/>
                    <a:gd name="connsiteY1966" fmla="*/ 600963 h 716023"/>
                    <a:gd name="connsiteX1967" fmla="*/ 487107 w 1124352"/>
                    <a:gd name="connsiteY1967" fmla="*/ 599240 h 716023"/>
                    <a:gd name="connsiteX1968" fmla="*/ 487107 w 1124352"/>
                    <a:gd name="connsiteY1968" fmla="*/ 598392 h 716023"/>
                    <a:gd name="connsiteX1969" fmla="*/ 486258 w 1124352"/>
                    <a:gd name="connsiteY1969" fmla="*/ 598392 h 716023"/>
                    <a:gd name="connsiteX1970" fmla="*/ 485409 w 1124352"/>
                    <a:gd name="connsiteY1970" fmla="*/ 600115 h 716023"/>
                    <a:gd name="connsiteX1971" fmla="*/ 484560 w 1124352"/>
                    <a:gd name="connsiteY1971" fmla="*/ 599240 h 716023"/>
                    <a:gd name="connsiteX1972" fmla="*/ 484560 w 1124352"/>
                    <a:gd name="connsiteY1972" fmla="*/ 598392 h 716023"/>
                    <a:gd name="connsiteX1973" fmla="*/ 486258 w 1124352"/>
                    <a:gd name="connsiteY1973" fmla="*/ 595846 h 716023"/>
                    <a:gd name="connsiteX1974" fmla="*/ 487956 w 1124352"/>
                    <a:gd name="connsiteY1974" fmla="*/ 593275 h 716023"/>
                    <a:gd name="connsiteX1975" fmla="*/ 488805 w 1124352"/>
                    <a:gd name="connsiteY1975" fmla="*/ 593275 h 716023"/>
                    <a:gd name="connsiteX1976" fmla="*/ 491379 w 1124352"/>
                    <a:gd name="connsiteY1976" fmla="*/ 590730 h 716023"/>
                    <a:gd name="connsiteX1977" fmla="*/ 490530 w 1124352"/>
                    <a:gd name="connsiteY1977" fmla="*/ 589881 h 716023"/>
                    <a:gd name="connsiteX1978" fmla="*/ 488805 w 1124352"/>
                    <a:gd name="connsiteY1978" fmla="*/ 589881 h 716023"/>
                    <a:gd name="connsiteX1979" fmla="*/ 487956 w 1124352"/>
                    <a:gd name="connsiteY1979" fmla="*/ 589033 h 716023"/>
                    <a:gd name="connsiteX1980" fmla="*/ 485409 w 1124352"/>
                    <a:gd name="connsiteY1980" fmla="*/ 589033 h 716023"/>
                    <a:gd name="connsiteX1981" fmla="*/ 485409 w 1124352"/>
                    <a:gd name="connsiteY1981" fmla="*/ 587310 h 716023"/>
                    <a:gd name="connsiteX1982" fmla="*/ 484560 w 1124352"/>
                    <a:gd name="connsiteY1982" fmla="*/ 587310 h 716023"/>
                    <a:gd name="connsiteX1983" fmla="*/ 482836 w 1124352"/>
                    <a:gd name="connsiteY1983" fmla="*/ 585613 h 716023"/>
                    <a:gd name="connsiteX1984" fmla="*/ 481987 w 1124352"/>
                    <a:gd name="connsiteY1984" fmla="*/ 585613 h 716023"/>
                    <a:gd name="connsiteX1985" fmla="*/ 481138 w 1124352"/>
                    <a:gd name="connsiteY1985" fmla="*/ 586461 h 716023"/>
                    <a:gd name="connsiteX1986" fmla="*/ 480289 w 1124352"/>
                    <a:gd name="connsiteY1986" fmla="*/ 585613 h 716023"/>
                    <a:gd name="connsiteX1987" fmla="*/ 480289 w 1124352"/>
                    <a:gd name="connsiteY1987" fmla="*/ 584765 h 716023"/>
                    <a:gd name="connsiteX1988" fmla="*/ 480289 w 1124352"/>
                    <a:gd name="connsiteY1988" fmla="*/ 583916 h 716023"/>
                    <a:gd name="connsiteX1989" fmla="*/ 479440 w 1124352"/>
                    <a:gd name="connsiteY1989" fmla="*/ 583041 h 716023"/>
                    <a:gd name="connsiteX1990" fmla="*/ 478564 w 1124352"/>
                    <a:gd name="connsiteY1990" fmla="*/ 582193 h 716023"/>
                    <a:gd name="connsiteX1991" fmla="*/ 479440 w 1124352"/>
                    <a:gd name="connsiteY1991" fmla="*/ 580496 h 716023"/>
                    <a:gd name="connsiteX1992" fmla="*/ 478564 w 1124352"/>
                    <a:gd name="connsiteY1992" fmla="*/ 579648 h 716023"/>
                    <a:gd name="connsiteX1993" fmla="*/ 477715 w 1124352"/>
                    <a:gd name="connsiteY1993" fmla="*/ 579648 h 716023"/>
                    <a:gd name="connsiteX1994" fmla="*/ 478564 w 1124352"/>
                    <a:gd name="connsiteY1994" fmla="*/ 578800 h 716023"/>
                    <a:gd name="connsiteX1995" fmla="*/ 477715 w 1124352"/>
                    <a:gd name="connsiteY1995" fmla="*/ 577951 h 716023"/>
                    <a:gd name="connsiteX1996" fmla="*/ 476017 w 1124352"/>
                    <a:gd name="connsiteY1996" fmla="*/ 577951 h 716023"/>
                    <a:gd name="connsiteX1997" fmla="*/ 476017 w 1124352"/>
                    <a:gd name="connsiteY1997" fmla="*/ 577076 h 716023"/>
                    <a:gd name="connsiteX1998" fmla="*/ 472595 w 1124352"/>
                    <a:gd name="connsiteY1998" fmla="*/ 574531 h 716023"/>
                    <a:gd name="connsiteX1999" fmla="*/ 471746 w 1124352"/>
                    <a:gd name="connsiteY1999" fmla="*/ 573683 h 716023"/>
                    <a:gd name="connsiteX2000" fmla="*/ 473470 w 1124352"/>
                    <a:gd name="connsiteY2000" fmla="*/ 572834 h 716023"/>
                    <a:gd name="connsiteX2001" fmla="*/ 473470 w 1124352"/>
                    <a:gd name="connsiteY2001" fmla="*/ 571111 h 716023"/>
                    <a:gd name="connsiteX2002" fmla="*/ 473470 w 1124352"/>
                    <a:gd name="connsiteY2002" fmla="*/ 568566 h 716023"/>
                    <a:gd name="connsiteX2003" fmla="*/ 473470 w 1124352"/>
                    <a:gd name="connsiteY2003" fmla="*/ 566869 h 716023"/>
                    <a:gd name="connsiteX2004" fmla="*/ 475168 w 1124352"/>
                    <a:gd name="connsiteY2004" fmla="*/ 565994 h 716023"/>
                    <a:gd name="connsiteX2005" fmla="*/ 474319 w 1124352"/>
                    <a:gd name="connsiteY2005" fmla="*/ 565146 h 716023"/>
                    <a:gd name="connsiteX2006" fmla="*/ 474319 w 1124352"/>
                    <a:gd name="connsiteY2006" fmla="*/ 564298 h 716023"/>
                    <a:gd name="connsiteX2007" fmla="*/ 473470 w 1124352"/>
                    <a:gd name="connsiteY2007" fmla="*/ 564298 h 716023"/>
                    <a:gd name="connsiteX2008" fmla="*/ 470897 w 1124352"/>
                    <a:gd name="connsiteY2008" fmla="*/ 562601 h 716023"/>
                    <a:gd name="connsiteX2009" fmla="*/ 470897 w 1124352"/>
                    <a:gd name="connsiteY2009" fmla="*/ 561753 h 716023"/>
                    <a:gd name="connsiteX2010" fmla="*/ 470048 w 1124352"/>
                    <a:gd name="connsiteY2010" fmla="*/ 560878 h 716023"/>
                    <a:gd name="connsiteX2011" fmla="*/ 469199 w 1124352"/>
                    <a:gd name="connsiteY2011" fmla="*/ 561753 h 716023"/>
                    <a:gd name="connsiteX2012" fmla="*/ 468350 w 1124352"/>
                    <a:gd name="connsiteY2012" fmla="*/ 560878 h 716023"/>
                    <a:gd name="connsiteX2013" fmla="*/ 467474 w 1124352"/>
                    <a:gd name="connsiteY2013" fmla="*/ 561753 h 716023"/>
                    <a:gd name="connsiteX2014" fmla="*/ 467474 w 1124352"/>
                    <a:gd name="connsiteY2014" fmla="*/ 560878 h 716023"/>
                    <a:gd name="connsiteX2015" fmla="*/ 464927 w 1124352"/>
                    <a:gd name="connsiteY2015" fmla="*/ 560029 h 716023"/>
                    <a:gd name="connsiteX2016" fmla="*/ 465776 w 1124352"/>
                    <a:gd name="connsiteY2016" fmla="*/ 559181 h 716023"/>
                    <a:gd name="connsiteX2017" fmla="*/ 464927 w 1124352"/>
                    <a:gd name="connsiteY2017" fmla="*/ 559181 h 716023"/>
                    <a:gd name="connsiteX2018" fmla="*/ 465776 w 1124352"/>
                    <a:gd name="connsiteY2018" fmla="*/ 558333 h 716023"/>
                    <a:gd name="connsiteX2019" fmla="*/ 463229 w 1124352"/>
                    <a:gd name="connsiteY2019" fmla="*/ 557484 h 716023"/>
                    <a:gd name="connsiteX2020" fmla="*/ 462380 w 1124352"/>
                    <a:gd name="connsiteY2020" fmla="*/ 557484 h 716023"/>
                    <a:gd name="connsiteX2021" fmla="*/ 462380 w 1124352"/>
                    <a:gd name="connsiteY2021" fmla="*/ 556636 h 716023"/>
                    <a:gd name="connsiteX2022" fmla="*/ 461505 w 1124352"/>
                    <a:gd name="connsiteY2022" fmla="*/ 555788 h 716023"/>
                    <a:gd name="connsiteX2023" fmla="*/ 462380 w 1124352"/>
                    <a:gd name="connsiteY2023" fmla="*/ 554913 h 716023"/>
                    <a:gd name="connsiteX2024" fmla="*/ 461505 w 1124352"/>
                    <a:gd name="connsiteY2024" fmla="*/ 554913 h 716023"/>
                    <a:gd name="connsiteX2025" fmla="*/ 461505 w 1124352"/>
                    <a:gd name="connsiteY2025" fmla="*/ 554064 h 716023"/>
                    <a:gd name="connsiteX2026" fmla="*/ 459807 w 1124352"/>
                    <a:gd name="connsiteY2026" fmla="*/ 553216 h 716023"/>
                    <a:gd name="connsiteX2027" fmla="*/ 458958 w 1124352"/>
                    <a:gd name="connsiteY2027" fmla="*/ 552368 h 716023"/>
                    <a:gd name="connsiteX2028" fmla="*/ 458109 w 1124352"/>
                    <a:gd name="connsiteY2028" fmla="*/ 551519 h 716023"/>
                    <a:gd name="connsiteX2029" fmla="*/ 458109 w 1124352"/>
                    <a:gd name="connsiteY2029" fmla="*/ 549822 h 716023"/>
                    <a:gd name="connsiteX2030" fmla="*/ 457260 w 1124352"/>
                    <a:gd name="connsiteY2030" fmla="*/ 549822 h 716023"/>
                    <a:gd name="connsiteX2031" fmla="*/ 457260 w 1124352"/>
                    <a:gd name="connsiteY2031" fmla="*/ 548948 h 716023"/>
                    <a:gd name="connsiteX2032" fmla="*/ 456384 w 1124352"/>
                    <a:gd name="connsiteY2032" fmla="*/ 548948 h 716023"/>
                    <a:gd name="connsiteX2033" fmla="*/ 455535 w 1124352"/>
                    <a:gd name="connsiteY2033" fmla="*/ 548948 h 716023"/>
                    <a:gd name="connsiteX2034" fmla="*/ 454686 w 1124352"/>
                    <a:gd name="connsiteY2034" fmla="*/ 548948 h 716023"/>
                    <a:gd name="connsiteX2035" fmla="*/ 455535 w 1124352"/>
                    <a:gd name="connsiteY2035" fmla="*/ 548099 h 716023"/>
                    <a:gd name="connsiteX2036" fmla="*/ 454686 w 1124352"/>
                    <a:gd name="connsiteY2036" fmla="*/ 548099 h 716023"/>
                    <a:gd name="connsiteX2037" fmla="*/ 455535 w 1124352"/>
                    <a:gd name="connsiteY2037" fmla="*/ 548099 h 716023"/>
                    <a:gd name="connsiteX2038" fmla="*/ 456384 w 1124352"/>
                    <a:gd name="connsiteY2038" fmla="*/ 547251 h 716023"/>
                    <a:gd name="connsiteX2039" fmla="*/ 455535 w 1124352"/>
                    <a:gd name="connsiteY2039" fmla="*/ 547251 h 716023"/>
                    <a:gd name="connsiteX2040" fmla="*/ 455535 w 1124352"/>
                    <a:gd name="connsiteY2040" fmla="*/ 546402 h 716023"/>
                    <a:gd name="connsiteX2041" fmla="*/ 454686 w 1124352"/>
                    <a:gd name="connsiteY2041" fmla="*/ 545554 h 716023"/>
                    <a:gd name="connsiteX2042" fmla="*/ 453837 w 1124352"/>
                    <a:gd name="connsiteY2042" fmla="*/ 545554 h 716023"/>
                    <a:gd name="connsiteX2043" fmla="*/ 453837 w 1124352"/>
                    <a:gd name="connsiteY2043" fmla="*/ 544706 h 716023"/>
                    <a:gd name="connsiteX2044" fmla="*/ 454686 w 1124352"/>
                    <a:gd name="connsiteY2044" fmla="*/ 543831 h 716023"/>
                    <a:gd name="connsiteX2045" fmla="*/ 454686 w 1124352"/>
                    <a:gd name="connsiteY2045" fmla="*/ 542982 h 716023"/>
                    <a:gd name="connsiteX2046" fmla="*/ 452988 w 1124352"/>
                    <a:gd name="connsiteY2046" fmla="*/ 542134 h 716023"/>
                    <a:gd name="connsiteX2047" fmla="*/ 452139 w 1124352"/>
                    <a:gd name="connsiteY2047" fmla="*/ 542134 h 716023"/>
                    <a:gd name="connsiteX2048" fmla="*/ 452139 w 1124352"/>
                    <a:gd name="connsiteY2048" fmla="*/ 541286 h 716023"/>
                    <a:gd name="connsiteX2049" fmla="*/ 453837 w 1124352"/>
                    <a:gd name="connsiteY2049" fmla="*/ 541286 h 716023"/>
                    <a:gd name="connsiteX2050" fmla="*/ 453837 w 1124352"/>
                    <a:gd name="connsiteY2050" fmla="*/ 540437 h 716023"/>
                    <a:gd name="connsiteX2051" fmla="*/ 452988 w 1124352"/>
                    <a:gd name="connsiteY2051" fmla="*/ 540437 h 716023"/>
                    <a:gd name="connsiteX2052" fmla="*/ 452988 w 1124352"/>
                    <a:gd name="connsiteY2052" fmla="*/ 539589 h 716023"/>
                    <a:gd name="connsiteX2053" fmla="*/ 452139 w 1124352"/>
                    <a:gd name="connsiteY2053" fmla="*/ 538714 h 716023"/>
                    <a:gd name="connsiteX2054" fmla="*/ 451290 w 1124352"/>
                    <a:gd name="connsiteY2054" fmla="*/ 539589 h 716023"/>
                    <a:gd name="connsiteX2055" fmla="*/ 450415 w 1124352"/>
                    <a:gd name="connsiteY2055" fmla="*/ 537866 h 716023"/>
                    <a:gd name="connsiteX2056" fmla="*/ 452139 w 1124352"/>
                    <a:gd name="connsiteY2056" fmla="*/ 537866 h 716023"/>
                    <a:gd name="connsiteX2057" fmla="*/ 452988 w 1124352"/>
                    <a:gd name="connsiteY2057" fmla="*/ 537866 h 716023"/>
                    <a:gd name="connsiteX2058" fmla="*/ 452139 w 1124352"/>
                    <a:gd name="connsiteY2058" fmla="*/ 537017 h 716023"/>
                    <a:gd name="connsiteX2059" fmla="*/ 452139 w 1124352"/>
                    <a:gd name="connsiteY2059" fmla="*/ 536169 h 716023"/>
                    <a:gd name="connsiteX2060" fmla="*/ 451290 w 1124352"/>
                    <a:gd name="connsiteY2060" fmla="*/ 536169 h 716023"/>
                    <a:gd name="connsiteX2061" fmla="*/ 451290 w 1124352"/>
                    <a:gd name="connsiteY2061" fmla="*/ 535321 h 716023"/>
                    <a:gd name="connsiteX2062" fmla="*/ 449566 w 1124352"/>
                    <a:gd name="connsiteY2062" fmla="*/ 536169 h 716023"/>
                    <a:gd name="connsiteX2063" fmla="*/ 449566 w 1124352"/>
                    <a:gd name="connsiteY2063" fmla="*/ 537017 h 716023"/>
                    <a:gd name="connsiteX2064" fmla="*/ 447868 w 1124352"/>
                    <a:gd name="connsiteY2064" fmla="*/ 536169 h 716023"/>
                    <a:gd name="connsiteX2065" fmla="*/ 447019 w 1124352"/>
                    <a:gd name="connsiteY2065" fmla="*/ 536169 h 716023"/>
                    <a:gd name="connsiteX2066" fmla="*/ 447019 w 1124352"/>
                    <a:gd name="connsiteY2066" fmla="*/ 535321 h 716023"/>
                    <a:gd name="connsiteX2067" fmla="*/ 446170 w 1124352"/>
                    <a:gd name="connsiteY2067" fmla="*/ 534472 h 716023"/>
                    <a:gd name="connsiteX2068" fmla="*/ 445294 w 1124352"/>
                    <a:gd name="connsiteY2068" fmla="*/ 533624 h 716023"/>
                    <a:gd name="connsiteX2069" fmla="*/ 444445 w 1124352"/>
                    <a:gd name="connsiteY2069" fmla="*/ 532749 h 716023"/>
                    <a:gd name="connsiteX2070" fmla="*/ 444445 w 1124352"/>
                    <a:gd name="connsiteY2070" fmla="*/ 530204 h 716023"/>
                    <a:gd name="connsiteX2071" fmla="*/ 442747 w 1124352"/>
                    <a:gd name="connsiteY2071" fmla="*/ 531901 h 716023"/>
                    <a:gd name="connsiteX2072" fmla="*/ 441898 w 1124352"/>
                    <a:gd name="connsiteY2072" fmla="*/ 530204 h 716023"/>
                    <a:gd name="connsiteX2073" fmla="*/ 441049 w 1124352"/>
                    <a:gd name="connsiteY2073" fmla="*/ 529356 h 716023"/>
                    <a:gd name="connsiteX2074" fmla="*/ 441049 w 1124352"/>
                    <a:gd name="connsiteY2074" fmla="*/ 527659 h 716023"/>
                    <a:gd name="connsiteX2075" fmla="*/ 440200 w 1124352"/>
                    <a:gd name="connsiteY2075" fmla="*/ 526784 h 716023"/>
                    <a:gd name="connsiteX2076" fmla="*/ 441049 w 1124352"/>
                    <a:gd name="connsiteY2076" fmla="*/ 526784 h 716023"/>
                    <a:gd name="connsiteX2077" fmla="*/ 441898 w 1124352"/>
                    <a:gd name="connsiteY2077" fmla="*/ 525936 h 716023"/>
                    <a:gd name="connsiteX2078" fmla="*/ 440200 w 1124352"/>
                    <a:gd name="connsiteY2078" fmla="*/ 525087 h 716023"/>
                    <a:gd name="connsiteX2079" fmla="*/ 441049 w 1124352"/>
                    <a:gd name="connsiteY2079" fmla="*/ 525087 h 716023"/>
                    <a:gd name="connsiteX2080" fmla="*/ 442747 w 1124352"/>
                    <a:gd name="connsiteY2080" fmla="*/ 525936 h 716023"/>
                    <a:gd name="connsiteX2081" fmla="*/ 441898 w 1124352"/>
                    <a:gd name="connsiteY2081" fmla="*/ 525087 h 716023"/>
                    <a:gd name="connsiteX2082" fmla="*/ 441898 w 1124352"/>
                    <a:gd name="connsiteY2082" fmla="*/ 524239 h 716023"/>
                    <a:gd name="connsiteX2083" fmla="*/ 442747 w 1124352"/>
                    <a:gd name="connsiteY2083" fmla="*/ 524239 h 716023"/>
                    <a:gd name="connsiteX2084" fmla="*/ 444445 w 1124352"/>
                    <a:gd name="connsiteY2084" fmla="*/ 523390 h 716023"/>
                    <a:gd name="connsiteX2085" fmla="*/ 446170 w 1124352"/>
                    <a:gd name="connsiteY2085" fmla="*/ 522542 h 716023"/>
                    <a:gd name="connsiteX2086" fmla="*/ 446170 w 1124352"/>
                    <a:gd name="connsiteY2086" fmla="*/ 521667 h 716023"/>
                    <a:gd name="connsiteX2087" fmla="*/ 446170 w 1124352"/>
                    <a:gd name="connsiteY2087" fmla="*/ 520819 h 716023"/>
                    <a:gd name="connsiteX2088" fmla="*/ 446170 w 1124352"/>
                    <a:gd name="connsiteY2088" fmla="*/ 519122 h 716023"/>
                    <a:gd name="connsiteX2089" fmla="*/ 445294 w 1124352"/>
                    <a:gd name="connsiteY2089" fmla="*/ 517425 h 716023"/>
                    <a:gd name="connsiteX2090" fmla="*/ 445294 w 1124352"/>
                    <a:gd name="connsiteY2090" fmla="*/ 516550 h 716023"/>
                    <a:gd name="connsiteX2091" fmla="*/ 446170 w 1124352"/>
                    <a:gd name="connsiteY2091" fmla="*/ 515702 h 716023"/>
                    <a:gd name="connsiteX2092" fmla="*/ 444445 w 1124352"/>
                    <a:gd name="connsiteY2092" fmla="*/ 514854 h 716023"/>
                    <a:gd name="connsiteX2093" fmla="*/ 445294 w 1124352"/>
                    <a:gd name="connsiteY2093" fmla="*/ 514005 h 716023"/>
                    <a:gd name="connsiteX2094" fmla="*/ 445294 w 1124352"/>
                    <a:gd name="connsiteY2094" fmla="*/ 513157 h 716023"/>
                    <a:gd name="connsiteX2095" fmla="*/ 445294 w 1124352"/>
                    <a:gd name="connsiteY2095" fmla="*/ 512309 h 716023"/>
                    <a:gd name="connsiteX2096" fmla="*/ 445294 w 1124352"/>
                    <a:gd name="connsiteY2096" fmla="*/ 511460 h 716023"/>
                    <a:gd name="connsiteX2097" fmla="*/ 447019 w 1124352"/>
                    <a:gd name="connsiteY2097" fmla="*/ 512309 h 716023"/>
                    <a:gd name="connsiteX2098" fmla="*/ 447868 w 1124352"/>
                    <a:gd name="connsiteY2098" fmla="*/ 512309 h 716023"/>
                    <a:gd name="connsiteX2099" fmla="*/ 447019 w 1124352"/>
                    <a:gd name="connsiteY2099" fmla="*/ 510585 h 716023"/>
                    <a:gd name="connsiteX2100" fmla="*/ 447019 w 1124352"/>
                    <a:gd name="connsiteY2100" fmla="*/ 509737 h 716023"/>
                    <a:gd name="connsiteX2101" fmla="*/ 447868 w 1124352"/>
                    <a:gd name="connsiteY2101" fmla="*/ 508040 h 716023"/>
                    <a:gd name="connsiteX2102" fmla="*/ 447019 w 1124352"/>
                    <a:gd name="connsiteY2102" fmla="*/ 507192 h 716023"/>
                    <a:gd name="connsiteX2103" fmla="*/ 447019 w 1124352"/>
                    <a:gd name="connsiteY2103" fmla="*/ 506344 h 716023"/>
                    <a:gd name="connsiteX2104" fmla="*/ 446170 w 1124352"/>
                    <a:gd name="connsiteY2104" fmla="*/ 506344 h 716023"/>
                    <a:gd name="connsiteX2105" fmla="*/ 446170 w 1124352"/>
                    <a:gd name="connsiteY2105" fmla="*/ 505495 h 716023"/>
                    <a:gd name="connsiteX2106" fmla="*/ 445294 w 1124352"/>
                    <a:gd name="connsiteY2106" fmla="*/ 505495 h 716023"/>
                    <a:gd name="connsiteX2107" fmla="*/ 444445 w 1124352"/>
                    <a:gd name="connsiteY2107" fmla="*/ 504620 h 716023"/>
                    <a:gd name="connsiteX2108" fmla="*/ 443596 w 1124352"/>
                    <a:gd name="connsiteY2108" fmla="*/ 504620 h 716023"/>
                    <a:gd name="connsiteX2109" fmla="*/ 443596 w 1124352"/>
                    <a:gd name="connsiteY2109" fmla="*/ 503772 h 716023"/>
                    <a:gd name="connsiteX2110" fmla="*/ 443596 w 1124352"/>
                    <a:gd name="connsiteY2110" fmla="*/ 502924 h 716023"/>
                    <a:gd name="connsiteX2111" fmla="*/ 442747 w 1124352"/>
                    <a:gd name="connsiteY2111" fmla="*/ 502924 h 716023"/>
                    <a:gd name="connsiteX2112" fmla="*/ 442747 w 1124352"/>
                    <a:gd name="connsiteY2112" fmla="*/ 502075 h 716023"/>
                    <a:gd name="connsiteX2113" fmla="*/ 441049 w 1124352"/>
                    <a:gd name="connsiteY2113" fmla="*/ 501227 h 716023"/>
                    <a:gd name="connsiteX2114" fmla="*/ 441049 w 1124352"/>
                    <a:gd name="connsiteY2114" fmla="*/ 500378 h 716023"/>
                    <a:gd name="connsiteX2115" fmla="*/ 439325 w 1124352"/>
                    <a:gd name="connsiteY2115" fmla="*/ 499504 h 716023"/>
                    <a:gd name="connsiteX2116" fmla="*/ 440200 w 1124352"/>
                    <a:gd name="connsiteY2116" fmla="*/ 498655 h 716023"/>
                    <a:gd name="connsiteX2117" fmla="*/ 440200 w 1124352"/>
                    <a:gd name="connsiteY2117" fmla="*/ 497807 h 716023"/>
                    <a:gd name="connsiteX2118" fmla="*/ 439325 w 1124352"/>
                    <a:gd name="connsiteY2118" fmla="*/ 497807 h 716023"/>
                    <a:gd name="connsiteX2119" fmla="*/ 439325 w 1124352"/>
                    <a:gd name="connsiteY2119" fmla="*/ 496958 h 716023"/>
                    <a:gd name="connsiteX2120" fmla="*/ 439325 w 1124352"/>
                    <a:gd name="connsiteY2120" fmla="*/ 496110 h 716023"/>
                    <a:gd name="connsiteX2121" fmla="*/ 438476 w 1124352"/>
                    <a:gd name="connsiteY2121" fmla="*/ 495262 h 716023"/>
                    <a:gd name="connsiteX2122" fmla="*/ 439325 w 1124352"/>
                    <a:gd name="connsiteY2122" fmla="*/ 493538 h 716023"/>
                    <a:gd name="connsiteX2123" fmla="*/ 441049 w 1124352"/>
                    <a:gd name="connsiteY2123" fmla="*/ 491842 h 716023"/>
                    <a:gd name="connsiteX2124" fmla="*/ 441049 w 1124352"/>
                    <a:gd name="connsiteY2124" fmla="*/ 490993 h 716023"/>
                    <a:gd name="connsiteX2125" fmla="*/ 440200 w 1124352"/>
                    <a:gd name="connsiteY2125" fmla="*/ 490145 h 716023"/>
                    <a:gd name="connsiteX2126" fmla="*/ 441049 w 1124352"/>
                    <a:gd name="connsiteY2126" fmla="*/ 488422 h 716023"/>
                    <a:gd name="connsiteX2127" fmla="*/ 440200 w 1124352"/>
                    <a:gd name="connsiteY2127" fmla="*/ 486725 h 716023"/>
                    <a:gd name="connsiteX2128" fmla="*/ 441049 w 1124352"/>
                    <a:gd name="connsiteY2128" fmla="*/ 485877 h 716023"/>
                    <a:gd name="connsiteX2129" fmla="*/ 438476 w 1124352"/>
                    <a:gd name="connsiteY2129" fmla="*/ 484180 h 716023"/>
                    <a:gd name="connsiteX2130" fmla="*/ 437627 w 1124352"/>
                    <a:gd name="connsiteY2130" fmla="*/ 483332 h 716023"/>
                    <a:gd name="connsiteX2131" fmla="*/ 438476 w 1124352"/>
                    <a:gd name="connsiteY2131" fmla="*/ 482457 h 716023"/>
                    <a:gd name="connsiteX2132" fmla="*/ 439325 w 1124352"/>
                    <a:gd name="connsiteY2132" fmla="*/ 482457 h 716023"/>
                    <a:gd name="connsiteX2133" fmla="*/ 438476 w 1124352"/>
                    <a:gd name="connsiteY2133" fmla="*/ 480760 h 716023"/>
                    <a:gd name="connsiteX2134" fmla="*/ 439325 w 1124352"/>
                    <a:gd name="connsiteY2134" fmla="*/ 479912 h 716023"/>
                    <a:gd name="connsiteX2135" fmla="*/ 439325 w 1124352"/>
                    <a:gd name="connsiteY2135" fmla="*/ 478215 h 716023"/>
                    <a:gd name="connsiteX2136" fmla="*/ 441049 w 1124352"/>
                    <a:gd name="connsiteY2136" fmla="*/ 479063 h 716023"/>
                    <a:gd name="connsiteX2137" fmla="*/ 441049 w 1124352"/>
                    <a:gd name="connsiteY2137" fmla="*/ 478215 h 716023"/>
                    <a:gd name="connsiteX2138" fmla="*/ 441049 w 1124352"/>
                    <a:gd name="connsiteY2138" fmla="*/ 477340 h 716023"/>
                    <a:gd name="connsiteX2139" fmla="*/ 441049 w 1124352"/>
                    <a:gd name="connsiteY2139" fmla="*/ 475643 h 716023"/>
                    <a:gd name="connsiteX2140" fmla="*/ 441049 w 1124352"/>
                    <a:gd name="connsiteY2140" fmla="*/ 474795 h 716023"/>
                    <a:gd name="connsiteX2141" fmla="*/ 441898 w 1124352"/>
                    <a:gd name="connsiteY2141" fmla="*/ 473946 h 716023"/>
                    <a:gd name="connsiteX2142" fmla="*/ 442747 w 1124352"/>
                    <a:gd name="connsiteY2142" fmla="*/ 473098 h 716023"/>
                    <a:gd name="connsiteX2143" fmla="*/ 443596 w 1124352"/>
                    <a:gd name="connsiteY2143" fmla="*/ 473098 h 716023"/>
                    <a:gd name="connsiteX2144" fmla="*/ 444445 w 1124352"/>
                    <a:gd name="connsiteY2144" fmla="*/ 473946 h 716023"/>
                    <a:gd name="connsiteX2145" fmla="*/ 445294 w 1124352"/>
                    <a:gd name="connsiteY2145" fmla="*/ 473946 h 716023"/>
                    <a:gd name="connsiteX2146" fmla="*/ 444445 w 1124352"/>
                    <a:gd name="connsiteY2146" fmla="*/ 473098 h 716023"/>
                    <a:gd name="connsiteX2147" fmla="*/ 445294 w 1124352"/>
                    <a:gd name="connsiteY2147" fmla="*/ 472223 h 716023"/>
                    <a:gd name="connsiteX2148" fmla="*/ 443596 w 1124352"/>
                    <a:gd name="connsiteY2148" fmla="*/ 472223 h 716023"/>
                    <a:gd name="connsiteX2149" fmla="*/ 443596 w 1124352"/>
                    <a:gd name="connsiteY2149" fmla="*/ 470526 h 716023"/>
                    <a:gd name="connsiteX2150" fmla="*/ 442747 w 1124352"/>
                    <a:gd name="connsiteY2150" fmla="*/ 470526 h 716023"/>
                    <a:gd name="connsiteX2151" fmla="*/ 441898 w 1124352"/>
                    <a:gd name="connsiteY2151" fmla="*/ 469678 h 716023"/>
                    <a:gd name="connsiteX2152" fmla="*/ 441049 w 1124352"/>
                    <a:gd name="connsiteY2152" fmla="*/ 469678 h 716023"/>
                    <a:gd name="connsiteX2153" fmla="*/ 441049 w 1124352"/>
                    <a:gd name="connsiteY2153" fmla="*/ 468830 h 716023"/>
                    <a:gd name="connsiteX2154" fmla="*/ 441049 w 1124352"/>
                    <a:gd name="connsiteY2154" fmla="*/ 467981 h 716023"/>
                    <a:gd name="connsiteX2155" fmla="*/ 440200 w 1124352"/>
                    <a:gd name="connsiteY2155" fmla="*/ 467981 h 716023"/>
                    <a:gd name="connsiteX2156" fmla="*/ 439325 w 1124352"/>
                    <a:gd name="connsiteY2156" fmla="*/ 467981 h 716023"/>
                    <a:gd name="connsiteX2157" fmla="*/ 438476 w 1124352"/>
                    <a:gd name="connsiteY2157" fmla="*/ 467981 h 716023"/>
                    <a:gd name="connsiteX2158" fmla="*/ 438476 w 1124352"/>
                    <a:gd name="connsiteY2158" fmla="*/ 467133 h 716023"/>
                    <a:gd name="connsiteX2159" fmla="*/ 441049 w 1124352"/>
                    <a:gd name="connsiteY2159" fmla="*/ 466258 h 716023"/>
                    <a:gd name="connsiteX2160" fmla="*/ 441898 w 1124352"/>
                    <a:gd name="connsiteY2160" fmla="*/ 467133 h 716023"/>
                    <a:gd name="connsiteX2161" fmla="*/ 442747 w 1124352"/>
                    <a:gd name="connsiteY2161" fmla="*/ 466258 h 716023"/>
                    <a:gd name="connsiteX2162" fmla="*/ 441898 w 1124352"/>
                    <a:gd name="connsiteY2162" fmla="*/ 465410 h 716023"/>
                    <a:gd name="connsiteX2163" fmla="*/ 441898 w 1124352"/>
                    <a:gd name="connsiteY2163" fmla="*/ 464561 h 716023"/>
                    <a:gd name="connsiteX2164" fmla="*/ 439325 w 1124352"/>
                    <a:gd name="connsiteY2164" fmla="*/ 462865 h 716023"/>
                    <a:gd name="connsiteX2165" fmla="*/ 436778 w 1124352"/>
                    <a:gd name="connsiteY2165" fmla="*/ 462865 h 716023"/>
                    <a:gd name="connsiteX2166" fmla="*/ 436778 w 1124352"/>
                    <a:gd name="connsiteY2166" fmla="*/ 462016 h 716023"/>
                    <a:gd name="connsiteX2167" fmla="*/ 436778 w 1124352"/>
                    <a:gd name="connsiteY2167" fmla="*/ 460293 h 716023"/>
                    <a:gd name="connsiteX2168" fmla="*/ 437627 w 1124352"/>
                    <a:gd name="connsiteY2168" fmla="*/ 461168 h 716023"/>
                    <a:gd name="connsiteX2169" fmla="*/ 438476 w 1124352"/>
                    <a:gd name="connsiteY2169" fmla="*/ 459445 h 716023"/>
                    <a:gd name="connsiteX2170" fmla="*/ 438476 w 1124352"/>
                    <a:gd name="connsiteY2170" fmla="*/ 457748 h 716023"/>
                    <a:gd name="connsiteX2171" fmla="*/ 437627 w 1124352"/>
                    <a:gd name="connsiteY2171" fmla="*/ 456051 h 716023"/>
                    <a:gd name="connsiteX2172" fmla="*/ 437627 w 1124352"/>
                    <a:gd name="connsiteY2172" fmla="*/ 453480 h 716023"/>
                    <a:gd name="connsiteX2173" fmla="*/ 435929 w 1124352"/>
                    <a:gd name="connsiteY2173" fmla="*/ 450086 h 716023"/>
                    <a:gd name="connsiteX2174" fmla="*/ 435080 w 1124352"/>
                    <a:gd name="connsiteY2174" fmla="*/ 449211 h 716023"/>
                    <a:gd name="connsiteX2175" fmla="*/ 435929 w 1124352"/>
                    <a:gd name="connsiteY2175" fmla="*/ 447514 h 716023"/>
                    <a:gd name="connsiteX2176" fmla="*/ 435080 w 1124352"/>
                    <a:gd name="connsiteY2176" fmla="*/ 447514 h 716023"/>
                    <a:gd name="connsiteX2177" fmla="*/ 434205 w 1124352"/>
                    <a:gd name="connsiteY2177" fmla="*/ 446666 h 716023"/>
                    <a:gd name="connsiteX2178" fmla="*/ 434205 w 1124352"/>
                    <a:gd name="connsiteY2178" fmla="*/ 445818 h 716023"/>
                    <a:gd name="connsiteX2179" fmla="*/ 434205 w 1124352"/>
                    <a:gd name="connsiteY2179" fmla="*/ 444094 h 716023"/>
                    <a:gd name="connsiteX2180" fmla="*/ 431658 w 1124352"/>
                    <a:gd name="connsiteY2180" fmla="*/ 439853 h 716023"/>
                    <a:gd name="connsiteX2181" fmla="*/ 430809 w 1124352"/>
                    <a:gd name="connsiteY2181" fmla="*/ 439004 h 716023"/>
                    <a:gd name="connsiteX2182" fmla="*/ 431658 w 1124352"/>
                    <a:gd name="connsiteY2182" fmla="*/ 438129 h 716023"/>
                    <a:gd name="connsiteX2183" fmla="*/ 429111 w 1124352"/>
                    <a:gd name="connsiteY2183" fmla="*/ 438129 h 716023"/>
                    <a:gd name="connsiteX2184" fmla="*/ 428235 w 1124352"/>
                    <a:gd name="connsiteY2184" fmla="*/ 437281 h 716023"/>
                    <a:gd name="connsiteX2185" fmla="*/ 428235 w 1124352"/>
                    <a:gd name="connsiteY2185" fmla="*/ 436433 h 716023"/>
                    <a:gd name="connsiteX2186" fmla="*/ 427386 w 1124352"/>
                    <a:gd name="connsiteY2186" fmla="*/ 437281 h 716023"/>
                    <a:gd name="connsiteX2187" fmla="*/ 426537 w 1124352"/>
                    <a:gd name="connsiteY2187" fmla="*/ 435584 h 716023"/>
                    <a:gd name="connsiteX2188" fmla="*/ 424839 w 1124352"/>
                    <a:gd name="connsiteY2188" fmla="*/ 434736 h 716023"/>
                    <a:gd name="connsiteX2189" fmla="*/ 423990 w 1124352"/>
                    <a:gd name="connsiteY2189" fmla="*/ 433888 h 716023"/>
                    <a:gd name="connsiteX2190" fmla="*/ 425688 w 1124352"/>
                    <a:gd name="connsiteY2190" fmla="*/ 431316 h 716023"/>
                    <a:gd name="connsiteX2191" fmla="*/ 424839 w 1124352"/>
                    <a:gd name="connsiteY2191" fmla="*/ 430468 h 716023"/>
                    <a:gd name="connsiteX2192" fmla="*/ 423990 w 1124352"/>
                    <a:gd name="connsiteY2192" fmla="*/ 429619 h 716023"/>
                    <a:gd name="connsiteX2193" fmla="*/ 422266 w 1124352"/>
                    <a:gd name="connsiteY2193" fmla="*/ 429619 h 716023"/>
                    <a:gd name="connsiteX2194" fmla="*/ 420568 w 1124352"/>
                    <a:gd name="connsiteY2194" fmla="*/ 430468 h 716023"/>
                    <a:gd name="connsiteX2195" fmla="*/ 418870 w 1124352"/>
                    <a:gd name="connsiteY2195" fmla="*/ 429619 h 716023"/>
                    <a:gd name="connsiteX2196" fmla="*/ 417145 w 1124352"/>
                    <a:gd name="connsiteY2196" fmla="*/ 429619 h 716023"/>
                    <a:gd name="connsiteX2197" fmla="*/ 416296 w 1124352"/>
                    <a:gd name="connsiteY2197" fmla="*/ 428771 h 716023"/>
                    <a:gd name="connsiteX2198" fmla="*/ 415447 w 1124352"/>
                    <a:gd name="connsiteY2198" fmla="*/ 428771 h 716023"/>
                    <a:gd name="connsiteX2199" fmla="*/ 414598 w 1124352"/>
                    <a:gd name="connsiteY2199" fmla="*/ 427922 h 716023"/>
                    <a:gd name="connsiteX2200" fmla="*/ 414598 w 1124352"/>
                    <a:gd name="connsiteY2200" fmla="*/ 427048 h 716023"/>
                    <a:gd name="connsiteX2201" fmla="*/ 413749 w 1124352"/>
                    <a:gd name="connsiteY2201" fmla="*/ 427048 h 716023"/>
                    <a:gd name="connsiteX2202" fmla="*/ 412900 w 1124352"/>
                    <a:gd name="connsiteY2202" fmla="*/ 426199 h 716023"/>
                    <a:gd name="connsiteX2203" fmla="*/ 412051 w 1124352"/>
                    <a:gd name="connsiteY2203" fmla="*/ 425351 h 716023"/>
                    <a:gd name="connsiteX2204" fmla="*/ 409478 w 1124352"/>
                    <a:gd name="connsiteY2204" fmla="*/ 426199 h 716023"/>
                    <a:gd name="connsiteX2205" fmla="*/ 407780 w 1124352"/>
                    <a:gd name="connsiteY2205" fmla="*/ 426199 h 716023"/>
                    <a:gd name="connsiteX2206" fmla="*/ 406931 w 1124352"/>
                    <a:gd name="connsiteY2206" fmla="*/ 425351 h 716023"/>
                    <a:gd name="connsiteX2207" fmla="*/ 406055 w 1124352"/>
                    <a:gd name="connsiteY2207" fmla="*/ 424502 h 716023"/>
                    <a:gd name="connsiteX2208" fmla="*/ 405206 w 1124352"/>
                    <a:gd name="connsiteY2208" fmla="*/ 425351 h 716023"/>
                    <a:gd name="connsiteX2209" fmla="*/ 403508 w 1124352"/>
                    <a:gd name="connsiteY2209" fmla="*/ 423654 h 716023"/>
                    <a:gd name="connsiteX2210" fmla="*/ 401810 w 1124352"/>
                    <a:gd name="connsiteY2210" fmla="*/ 423654 h 716023"/>
                    <a:gd name="connsiteX2211" fmla="*/ 401810 w 1124352"/>
                    <a:gd name="connsiteY2211" fmla="*/ 421082 h 716023"/>
                    <a:gd name="connsiteX2212" fmla="*/ 401810 w 1124352"/>
                    <a:gd name="connsiteY2212" fmla="*/ 420234 h 716023"/>
                    <a:gd name="connsiteX2213" fmla="*/ 402659 w 1124352"/>
                    <a:gd name="connsiteY2213" fmla="*/ 418537 h 716023"/>
                    <a:gd name="connsiteX2214" fmla="*/ 402659 w 1124352"/>
                    <a:gd name="connsiteY2214" fmla="*/ 417689 h 716023"/>
                    <a:gd name="connsiteX2215" fmla="*/ 403508 w 1124352"/>
                    <a:gd name="connsiteY2215" fmla="*/ 417689 h 716023"/>
                    <a:gd name="connsiteX2216" fmla="*/ 403508 w 1124352"/>
                    <a:gd name="connsiteY2216" fmla="*/ 416841 h 716023"/>
                    <a:gd name="connsiteX2217" fmla="*/ 400935 w 1124352"/>
                    <a:gd name="connsiteY2217" fmla="*/ 415117 h 716023"/>
                    <a:gd name="connsiteX2218" fmla="*/ 399237 w 1124352"/>
                    <a:gd name="connsiteY2218" fmla="*/ 414269 h 716023"/>
                    <a:gd name="connsiteX2219" fmla="*/ 396690 w 1124352"/>
                    <a:gd name="connsiteY2219" fmla="*/ 414269 h 716023"/>
                    <a:gd name="connsiteX2220" fmla="*/ 394116 w 1124352"/>
                    <a:gd name="connsiteY2220" fmla="*/ 411724 h 716023"/>
                    <a:gd name="connsiteX2221" fmla="*/ 394116 w 1124352"/>
                    <a:gd name="connsiteY2221" fmla="*/ 410849 h 716023"/>
                    <a:gd name="connsiteX2222" fmla="*/ 394965 w 1124352"/>
                    <a:gd name="connsiteY2222" fmla="*/ 410001 h 716023"/>
                    <a:gd name="connsiteX2223" fmla="*/ 395841 w 1124352"/>
                    <a:gd name="connsiteY2223" fmla="*/ 407456 h 716023"/>
                    <a:gd name="connsiteX2224" fmla="*/ 394965 w 1124352"/>
                    <a:gd name="connsiteY2224" fmla="*/ 405759 h 716023"/>
                    <a:gd name="connsiteX2225" fmla="*/ 394965 w 1124352"/>
                    <a:gd name="connsiteY2225" fmla="*/ 404884 h 716023"/>
                    <a:gd name="connsiteX2226" fmla="*/ 392418 w 1124352"/>
                    <a:gd name="connsiteY2226" fmla="*/ 403187 h 716023"/>
                    <a:gd name="connsiteX2227" fmla="*/ 391569 w 1124352"/>
                    <a:gd name="connsiteY2227" fmla="*/ 404036 h 716023"/>
                    <a:gd name="connsiteX2228" fmla="*/ 391569 w 1124352"/>
                    <a:gd name="connsiteY2228" fmla="*/ 404884 h 716023"/>
                    <a:gd name="connsiteX2229" fmla="*/ 392418 w 1124352"/>
                    <a:gd name="connsiteY2229" fmla="*/ 406607 h 716023"/>
                    <a:gd name="connsiteX2230" fmla="*/ 391569 w 1124352"/>
                    <a:gd name="connsiteY2230" fmla="*/ 407456 h 716023"/>
                    <a:gd name="connsiteX2231" fmla="*/ 390720 w 1124352"/>
                    <a:gd name="connsiteY2231" fmla="*/ 407456 h 716023"/>
                    <a:gd name="connsiteX2232" fmla="*/ 389871 w 1124352"/>
                    <a:gd name="connsiteY2232" fmla="*/ 407456 h 716023"/>
                    <a:gd name="connsiteX2233" fmla="*/ 388996 w 1124352"/>
                    <a:gd name="connsiteY2233" fmla="*/ 404884 h 716023"/>
                    <a:gd name="connsiteX2234" fmla="*/ 387298 w 1124352"/>
                    <a:gd name="connsiteY2234" fmla="*/ 404884 h 716023"/>
                    <a:gd name="connsiteX2235" fmla="*/ 384751 w 1124352"/>
                    <a:gd name="connsiteY2235" fmla="*/ 404036 h 716023"/>
                    <a:gd name="connsiteX2236" fmla="*/ 384751 w 1124352"/>
                    <a:gd name="connsiteY2236" fmla="*/ 404884 h 716023"/>
                    <a:gd name="connsiteX2237" fmla="*/ 382177 w 1124352"/>
                    <a:gd name="connsiteY2237" fmla="*/ 407456 h 716023"/>
                    <a:gd name="connsiteX2238" fmla="*/ 380479 w 1124352"/>
                    <a:gd name="connsiteY2238" fmla="*/ 406607 h 716023"/>
                    <a:gd name="connsiteX2239" fmla="*/ 378755 w 1124352"/>
                    <a:gd name="connsiteY2239" fmla="*/ 406607 h 716023"/>
                    <a:gd name="connsiteX2240" fmla="*/ 377057 w 1124352"/>
                    <a:gd name="connsiteY2240" fmla="*/ 409152 h 716023"/>
                    <a:gd name="connsiteX2241" fmla="*/ 376208 w 1124352"/>
                    <a:gd name="connsiteY2241" fmla="*/ 409152 h 716023"/>
                    <a:gd name="connsiteX2242" fmla="*/ 374510 w 1124352"/>
                    <a:gd name="connsiteY2242" fmla="*/ 409152 h 716023"/>
                    <a:gd name="connsiteX2243" fmla="*/ 371937 w 1124352"/>
                    <a:gd name="connsiteY2243" fmla="*/ 408304 h 716023"/>
                    <a:gd name="connsiteX2244" fmla="*/ 370239 w 1124352"/>
                    <a:gd name="connsiteY2244" fmla="*/ 410001 h 716023"/>
                    <a:gd name="connsiteX2245" fmla="*/ 367692 w 1124352"/>
                    <a:gd name="connsiteY2245" fmla="*/ 410849 h 716023"/>
                    <a:gd name="connsiteX2246" fmla="*/ 365118 w 1124352"/>
                    <a:gd name="connsiteY2246" fmla="*/ 410849 h 716023"/>
                    <a:gd name="connsiteX2247" fmla="*/ 363420 w 1124352"/>
                    <a:gd name="connsiteY2247" fmla="*/ 410001 h 716023"/>
                    <a:gd name="connsiteX2248" fmla="*/ 361696 w 1124352"/>
                    <a:gd name="connsiteY2248" fmla="*/ 410849 h 716023"/>
                    <a:gd name="connsiteX2249" fmla="*/ 360847 w 1124352"/>
                    <a:gd name="connsiteY2249" fmla="*/ 410849 h 716023"/>
                    <a:gd name="connsiteX2250" fmla="*/ 360847 w 1124352"/>
                    <a:gd name="connsiteY2250" fmla="*/ 410001 h 716023"/>
                    <a:gd name="connsiteX2251" fmla="*/ 359998 w 1124352"/>
                    <a:gd name="connsiteY2251" fmla="*/ 409152 h 716023"/>
                    <a:gd name="connsiteX2252" fmla="*/ 356575 w 1124352"/>
                    <a:gd name="connsiteY2252" fmla="*/ 407456 h 716023"/>
                    <a:gd name="connsiteX2253" fmla="*/ 354877 w 1124352"/>
                    <a:gd name="connsiteY2253" fmla="*/ 408304 h 716023"/>
                    <a:gd name="connsiteX2254" fmla="*/ 353179 w 1124352"/>
                    <a:gd name="connsiteY2254" fmla="*/ 408304 h 716023"/>
                    <a:gd name="connsiteX2255" fmla="*/ 352330 w 1124352"/>
                    <a:gd name="connsiteY2255" fmla="*/ 410001 h 716023"/>
                    <a:gd name="connsiteX2256" fmla="*/ 350606 w 1124352"/>
                    <a:gd name="connsiteY2256" fmla="*/ 410001 h 716023"/>
                    <a:gd name="connsiteX2257" fmla="*/ 348059 w 1124352"/>
                    <a:gd name="connsiteY2257" fmla="*/ 410001 h 716023"/>
                    <a:gd name="connsiteX2258" fmla="*/ 347210 w 1124352"/>
                    <a:gd name="connsiteY2258" fmla="*/ 408304 h 716023"/>
                    <a:gd name="connsiteX2259" fmla="*/ 345512 w 1124352"/>
                    <a:gd name="connsiteY2259" fmla="*/ 406607 h 716023"/>
                    <a:gd name="connsiteX2260" fmla="*/ 345512 w 1124352"/>
                    <a:gd name="connsiteY2260" fmla="*/ 405759 h 716023"/>
                    <a:gd name="connsiteX2261" fmla="*/ 342938 w 1124352"/>
                    <a:gd name="connsiteY2261" fmla="*/ 404036 h 716023"/>
                    <a:gd name="connsiteX2262" fmla="*/ 341240 w 1124352"/>
                    <a:gd name="connsiteY2262" fmla="*/ 404884 h 716023"/>
                    <a:gd name="connsiteX2263" fmla="*/ 339516 w 1124352"/>
                    <a:gd name="connsiteY2263" fmla="*/ 404884 h 716023"/>
                    <a:gd name="connsiteX2264" fmla="*/ 338667 w 1124352"/>
                    <a:gd name="connsiteY2264" fmla="*/ 405759 h 716023"/>
                    <a:gd name="connsiteX2265" fmla="*/ 338667 w 1124352"/>
                    <a:gd name="connsiteY2265" fmla="*/ 408304 h 716023"/>
                    <a:gd name="connsiteX2266" fmla="*/ 337818 w 1124352"/>
                    <a:gd name="connsiteY2266" fmla="*/ 408304 h 716023"/>
                    <a:gd name="connsiteX2267" fmla="*/ 336969 w 1124352"/>
                    <a:gd name="connsiteY2267" fmla="*/ 410001 h 716023"/>
                    <a:gd name="connsiteX2268" fmla="*/ 334395 w 1124352"/>
                    <a:gd name="connsiteY2268" fmla="*/ 409152 h 716023"/>
                    <a:gd name="connsiteX2269" fmla="*/ 332697 w 1124352"/>
                    <a:gd name="connsiteY2269" fmla="*/ 410001 h 716023"/>
                    <a:gd name="connsiteX2270" fmla="*/ 330150 w 1124352"/>
                    <a:gd name="connsiteY2270" fmla="*/ 408304 h 716023"/>
                    <a:gd name="connsiteX2271" fmla="*/ 329301 w 1124352"/>
                    <a:gd name="connsiteY2271" fmla="*/ 408304 h 716023"/>
                    <a:gd name="connsiteX2272" fmla="*/ 327577 w 1124352"/>
                    <a:gd name="connsiteY2272" fmla="*/ 410001 h 716023"/>
                    <a:gd name="connsiteX2273" fmla="*/ 325879 w 1124352"/>
                    <a:gd name="connsiteY2273" fmla="*/ 409152 h 716023"/>
                    <a:gd name="connsiteX2274" fmla="*/ 325030 w 1124352"/>
                    <a:gd name="connsiteY2274" fmla="*/ 408304 h 716023"/>
                    <a:gd name="connsiteX2275" fmla="*/ 324181 w 1124352"/>
                    <a:gd name="connsiteY2275" fmla="*/ 406607 h 716023"/>
                    <a:gd name="connsiteX2276" fmla="*/ 323332 w 1124352"/>
                    <a:gd name="connsiteY2276" fmla="*/ 405759 h 716023"/>
                    <a:gd name="connsiteX2277" fmla="*/ 321607 w 1124352"/>
                    <a:gd name="connsiteY2277" fmla="*/ 404884 h 716023"/>
                    <a:gd name="connsiteX2278" fmla="*/ 318211 w 1124352"/>
                    <a:gd name="connsiteY2278" fmla="*/ 404036 h 716023"/>
                    <a:gd name="connsiteX2279" fmla="*/ 316487 w 1124352"/>
                    <a:gd name="connsiteY2279" fmla="*/ 405759 h 716023"/>
                    <a:gd name="connsiteX2280" fmla="*/ 314789 w 1124352"/>
                    <a:gd name="connsiteY2280" fmla="*/ 406607 h 716023"/>
                    <a:gd name="connsiteX2281" fmla="*/ 313091 w 1124352"/>
                    <a:gd name="connsiteY2281" fmla="*/ 405759 h 716023"/>
                    <a:gd name="connsiteX2282" fmla="*/ 310518 w 1124352"/>
                    <a:gd name="connsiteY2282" fmla="*/ 404884 h 716023"/>
                    <a:gd name="connsiteX2283" fmla="*/ 309669 w 1124352"/>
                    <a:gd name="connsiteY2283" fmla="*/ 403187 h 716023"/>
                    <a:gd name="connsiteX2284" fmla="*/ 307971 w 1124352"/>
                    <a:gd name="connsiteY2284" fmla="*/ 403187 h 716023"/>
                    <a:gd name="connsiteX2285" fmla="*/ 307122 w 1124352"/>
                    <a:gd name="connsiteY2285" fmla="*/ 403187 h 716023"/>
                    <a:gd name="connsiteX2286" fmla="*/ 306246 w 1124352"/>
                    <a:gd name="connsiteY2286" fmla="*/ 404036 h 716023"/>
                    <a:gd name="connsiteX2287" fmla="*/ 305397 w 1124352"/>
                    <a:gd name="connsiteY2287" fmla="*/ 404884 h 716023"/>
                    <a:gd name="connsiteX2288" fmla="*/ 302001 w 1124352"/>
                    <a:gd name="connsiteY2288" fmla="*/ 410849 h 716023"/>
                    <a:gd name="connsiteX2289" fmla="*/ 299428 w 1124352"/>
                    <a:gd name="connsiteY2289" fmla="*/ 411724 h 716023"/>
                    <a:gd name="connsiteX2290" fmla="*/ 298579 w 1124352"/>
                    <a:gd name="connsiteY2290" fmla="*/ 411724 h 716023"/>
                    <a:gd name="connsiteX2291" fmla="*/ 297730 w 1124352"/>
                    <a:gd name="connsiteY2291" fmla="*/ 411724 h 716023"/>
                    <a:gd name="connsiteX2292" fmla="*/ 296881 w 1124352"/>
                    <a:gd name="connsiteY2292" fmla="*/ 410849 h 716023"/>
                    <a:gd name="connsiteX2293" fmla="*/ 296032 w 1124352"/>
                    <a:gd name="connsiteY2293" fmla="*/ 410001 h 716023"/>
                    <a:gd name="connsiteX2294" fmla="*/ 293458 w 1124352"/>
                    <a:gd name="connsiteY2294" fmla="*/ 410001 h 716023"/>
                    <a:gd name="connsiteX2295" fmla="*/ 290911 w 1124352"/>
                    <a:gd name="connsiteY2295" fmla="*/ 410001 h 716023"/>
                    <a:gd name="connsiteX2296" fmla="*/ 290062 w 1124352"/>
                    <a:gd name="connsiteY2296" fmla="*/ 409152 h 716023"/>
                    <a:gd name="connsiteX2297" fmla="*/ 290911 w 1124352"/>
                    <a:gd name="connsiteY2297" fmla="*/ 404036 h 716023"/>
                    <a:gd name="connsiteX2298" fmla="*/ 290911 w 1124352"/>
                    <a:gd name="connsiteY2298" fmla="*/ 403187 h 716023"/>
                    <a:gd name="connsiteX2299" fmla="*/ 290911 w 1124352"/>
                    <a:gd name="connsiteY2299" fmla="*/ 402339 h 716023"/>
                    <a:gd name="connsiteX2300" fmla="*/ 288338 w 1124352"/>
                    <a:gd name="connsiteY2300" fmla="*/ 401490 h 716023"/>
                    <a:gd name="connsiteX2301" fmla="*/ 287489 w 1124352"/>
                    <a:gd name="connsiteY2301" fmla="*/ 398919 h 716023"/>
                    <a:gd name="connsiteX2302" fmla="*/ 286640 w 1124352"/>
                    <a:gd name="connsiteY2302" fmla="*/ 398070 h 716023"/>
                    <a:gd name="connsiteX2303" fmla="*/ 284942 w 1124352"/>
                    <a:gd name="connsiteY2303" fmla="*/ 394677 h 716023"/>
                    <a:gd name="connsiteX2304" fmla="*/ 279821 w 1124352"/>
                    <a:gd name="connsiteY2304" fmla="*/ 391257 h 716023"/>
                    <a:gd name="connsiteX2305" fmla="*/ 278972 w 1124352"/>
                    <a:gd name="connsiteY2305" fmla="*/ 390409 h 716023"/>
                    <a:gd name="connsiteX2306" fmla="*/ 275550 w 1124352"/>
                    <a:gd name="connsiteY2306" fmla="*/ 390409 h 716023"/>
                    <a:gd name="connsiteX2307" fmla="*/ 274701 w 1124352"/>
                    <a:gd name="connsiteY2307" fmla="*/ 390409 h 716023"/>
                    <a:gd name="connsiteX2308" fmla="*/ 273003 w 1124352"/>
                    <a:gd name="connsiteY2308" fmla="*/ 391257 h 716023"/>
                    <a:gd name="connsiteX2309" fmla="*/ 272127 w 1124352"/>
                    <a:gd name="connsiteY2309" fmla="*/ 391257 h 716023"/>
                    <a:gd name="connsiteX2310" fmla="*/ 270429 w 1124352"/>
                    <a:gd name="connsiteY2310" fmla="*/ 388685 h 716023"/>
                    <a:gd name="connsiteX2311" fmla="*/ 267882 w 1124352"/>
                    <a:gd name="connsiteY2311" fmla="*/ 388685 h 716023"/>
                    <a:gd name="connsiteX2312" fmla="*/ 266158 w 1124352"/>
                    <a:gd name="connsiteY2312" fmla="*/ 389560 h 716023"/>
                    <a:gd name="connsiteX2313" fmla="*/ 264460 w 1124352"/>
                    <a:gd name="connsiteY2313" fmla="*/ 389560 h 716023"/>
                    <a:gd name="connsiteX2314" fmla="*/ 257641 w 1124352"/>
                    <a:gd name="connsiteY2314" fmla="*/ 386140 h 716023"/>
                    <a:gd name="connsiteX2315" fmla="*/ 250823 w 1124352"/>
                    <a:gd name="connsiteY2315" fmla="*/ 386140 h 716023"/>
                    <a:gd name="connsiteX2316" fmla="*/ 245703 w 1124352"/>
                    <a:gd name="connsiteY2316" fmla="*/ 384444 h 716023"/>
                    <a:gd name="connsiteX2317" fmla="*/ 243129 w 1124352"/>
                    <a:gd name="connsiteY2317" fmla="*/ 382720 h 716023"/>
                    <a:gd name="connsiteX2318" fmla="*/ 241431 w 1124352"/>
                    <a:gd name="connsiteY2318" fmla="*/ 381872 h 716023"/>
                    <a:gd name="connsiteX2319" fmla="*/ 238858 w 1124352"/>
                    <a:gd name="connsiteY2319" fmla="*/ 381024 h 716023"/>
                    <a:gd name="connsiteX2320" fmla="*/ 238009 w 1124352"/>
                    <a:gd name="connsiteY2320" fmla="*/ 381024 h 716023"/>
                    <a:gd name="connsiteX2321" fmla="*/ 235462 w 1124352"/>
                    <a:gd name="connsiteY2321" fmla="*/ 379327 h 716023"/>
                    <a:gd name="connsiteX2322" fmla="*/ 234613 w 1124352"/>
                    <a:gd name="connsiteY2322" fmla="*/ 375907 h 716023"/>
                    <a:gd name="connsiteX2323" fmla="*/ 233737 w 1124352"/>
                    <a:gd name="connsiteY2323" fmla="*/ 375907 h 716023"/>
                    <a:gd name="connsiteX2324" fmla="*/ 232039 w 1124352"/>
                    <a:gd name="connsiteY2324" fmla="*/ 374210 h 716023"/>
                    <a:gd name="connsiteX2325" fmla="*/ 230341 w 1124352"/>
                    <a:gd name="connsiteY2325" fmla="*/ 373362 h 716023"/>
                    <a:gd name="connsiteX2326" fmla="*/ 227768 w 1124352"/>
                    <a:gd name="connsiteY2326" fmla="*/ 374210 h 716023"/>
                    <a:gd name="connsiteX2327" fmla="*/ 226919 w 1124352"/>
                    <a:gd name="connsiteY2327" fmla="*/ 374210 h 716023"/>
                    <a:gd name="connsiteX2328" fmla="*/ 223523 w 1124352"/>
                    <a:gd name="connsiteY2328" fmla="*/ 373362 h 716023"/>
                    <a:gd name="connsiteX2329" fmla="*/ 221798 w 1124352"/>
                    <a:gd name="connsiteY2329" fmla="*/ 373362 h 716023"/>
                    <a:gd name="connsiteX2330" fmla="*/ 218402 w 1124352"/>
                    <a:gd name="connsiteY2330" fmla="*/ 372513 h 716023"/>
                    <a:gd name="connsiteX2331" fmla="*/ 216678 w 1124352"/>
                    <a:gd name="connsiteY2331" fmla="*/ 373362 h 716023"/>
                    <a:gd name="connsiteX2332" fmla="*/ 214980 w 1124352"/>
                    <a:gd name="connsiteY2332" fmla="*/ 373362 h 716023"/>
                    <a:gd name="connsiteX2333" fmla="*/ 211557 w 1124352"/>
                    <a:gd name="connsiteY2333" fmla="*/ 371639 h 716023"/>
                    <a:gd name="connsiteX2334" fmla="*/ 209010 w 1124352"/>
                    <a:gd name="connsiteY2334" fmla="*/ 371639 h 716023"/>
                    <a:gd name="connsiteX2335" fmla="*/ 206463 w 1124352"/>
                    <a:gd name="connsiteY2335" fmla="*/ 375058 h 716023"/>
                    <a:gd name="connsiteX2336" fmla="*/ 205588 w 1124352"/>
                    <a:gd name="connsiteY2336" fmla="*/ 375058 h 716023"/>
                    <a:gd name="connsiteX2337" fmla="*/ 202192 w 1124352"/>
                    <a:gd name="connsiteY2337" fmla="*/ 376755 h 716023"/>
                    <a:gd name="connsiteX2338" fmla="*/ 200467 w 1124352"/>
                    <a:gd name="connsiteY2338" fmla="*/ 376755 h 716023"/>
                    <a:gd name="connsiteX2339" fmla="*/ 199618 w 1124352"/>
                    <a:gd name="connsiteY2339" fmla="*/ 375907 h 716023"/>
                    <a:gd name="connsiteX2340" fmla="*/ 196222 w 1124352"/>
                    <a:gd name="connsiteY2340" fmla="*/ 376755 h 716023"/>
                    <a:gd name="connsiteX2341" fmla="*/ 195373 w 1124352"/>
                    <a:gd name="connsiteY2341" fmla="*/ 377630 h 716023"/>
                    <a:gd name="connsiteX2342" fmla="*/ 193649 w 1124352"/>
                    <a:gd name="connsiteY2342" fmla="*/ 376755 h 716023"/>
                    <a:gd name="connsiteX2343" fmla="*/ 191102 w 1124352"/>
                    <a:gd name="connsiteY2343" fmla="*/ 375907 h 716023"/>
                    <a:gd name="connsiteX2344" fmla="*/ 187679 w 1124352"/>
                    <a:gd name="connsiteY2344" fmla="*/ 373362 h 716023"/>
                    <a:gd name="connsiteX2345" fmla="*/ 185982 w 1124352"/>
                    <a:gd name="connsiteY2345" fmla="*/ 372513 h 716023"/>
                    <a:gd name="connsiteX2346" fmla="*/ 181710 w 1124352"/>
                    <a:gd name="connsiteY2346" fmla="*/ 372513 h 716023"/>
                    <a:gd name="connsiteX2347" fmla="*/ 180012 w 1124352"/>
                    <a:gd name="connsiteY2347" fmla="*/ 372513 h 716023"/>
                    <a:gd name="connsiteX2348" fmla="*/ 177439 w 1124352"/>
                    <a:gd name="connsiteY2348" fmla="*/ 374210 h 716023"/>
                    <a:gd name="connsiteX2349" fmla="*/ 174892 w 1124352"/>
                    <a:gd name="connsiteY2349" fmla="*/ 374210 h 716023"/>
                    <a:gd name="connsiteX2350" fmla="*/ 174043 w 1124352"/>
                    <a:gd name="connsiteY2350" fmla="*/ 372513 h 716023"/>
                    <a:gd name="connsiteX2351" fmla="*/ 173194 w 1124352"/>
                    <a:gd name="connsiteY2351" fmla="*/ 369093 h 716023"/>
                    <a:gd name="connsiteX2352" fmla="*/ 173194 w 1124352"/>
                    <a:gd name="connsiteY2352" fmla="*/ 368245 h 716023"/>
                    <a:gd name="connsiteX2353" fmla="*/ 171469 w 1124352"/>
                    <a:gd name="connsiteY2353" fmla="*/ 368245 h 716023"/>
                    <a:gd name="connsiteX2354" fmla="*/ 170620 w 1124352"/>
                    <a:gd name="connsiteY2354" fmla="*/ 367397 h 716023"/>
                    <a:gd name="connsiteX2355" fmla="*/ 169771 w 1124352"/>
                    <a:gd name="connsiteY2355" fmla="*/ 367397 h 716023"/>
                    <a:gd name="connsiteX2356" fmla="*/ 168073 w 1124352"/>
                    <a:gd name="connsiteY2356" fmla="*/ 366548 h 716023"/>
                    <a:gd name="connsiteX2357" fmla="*/ 158681 w 1124352"/>
                    <a:gd name="connsiteY2357" fmla="*/ 369093 h 716023"/>
                    <a:gd name="connsiteX2358" fmla="*/ 157832 w 1124352"/>
                    <a:gd name="connsiteY2358" fmla="*/ 369093 h 716023"/>
                    <a:gd name="connsiteX2359" fmla="*/ 155259 w 1124352"/>
                    <a:gd name="connsiteY2359" fmla="*/ 368245 h 716023"/>
                    <a:gd name="connsiteX2360" fmla="*/ 153561 w 1124352"/>
                    <a:gd name="connsiteY2360" fmla="*/ 366548 h 716023"/>
                    <a:gd name="connsiteX2361" fmla="*/ 152712 w 1124352"/>
                    <a:gd name="connsiteY2361" fmla="*/ 365673 h 716023"/>
                    <a:gd name="connsiteX2362" fmla="*/ 151863 w 1124352"/>
                    <a:gd name="connsiteY2362" fmla="*/ 364825 h 716023"/>
                    <a:gd name="connsiteX2363" fmla="*/ 146742 w 1124352"/>
                    <a:gd name="connsiteY2363" fmla="*/ 360557 h 716023"/>
                    <a:gd name="connsiteX2364" fmla="*/ 144169 w 1124352"/>
                    <a:gd name="connsiteY2364" fmla="*/ 360557 h 716023"/>
                    <a:gd name="connsiteX2365" fmla="*/ 139924 w 1124352"/>
                    <a:gd name="connsiteY2365" fmla="*/ 358012 h 716023"/>
                    <a:gd name="connsiteX2366" fmla="*/ 136501 w 1124352"/>
                    <a:gd name="connsiteY2366" fmla="*/ 357163 h 716023"/>
                    <a:gd name="connsiteX2367" fmla="*/ 135652 w 1124352"/>
                    <a:gd name="connsiteY2367" fmla="*/ 357163 h 716023"/>
                    <a:gd name="connsiteX2368" fmla="*/ 132230 w 1124352"/>
                    <a:gd name="connsiteY2368" fmla="*/ 357163 h 716023"/>
                    <a:gd name="connsiteX2369" fmla="*/ 127958 w 1124352"/>
                    <a:gd name="connsiteY2369" fmla="*/ 354592 h 716023"/>
                    <a:gd name="connsiteX2370" fmla="*/ 126260 w 1124352"/>
                    <a:gd name="connsiteY2370" fmla="*/ 353743 h 716023"/>
                    <a:gd name="connsiteX2371" fmla="*/ 125412 w 1124352"/>
                    <a:gd name="connsiteY2371" fmla="*/ 353743 h 716023"/>
                    <a:gd name="connsiteX2372" fmla="*/ 123714 w 1124352"/>
                    <a:gd name="connsiteY2372" fmla="*/ 354592 h 716023"/>
                    <a:gd name="connsiteX2373" fmla="*/ 122865 w 1124352"/>
                    <a:gd name="connsiteY2373" fmla="*/ 355466 h 716023"/>
                    <a:gd name="connsiteX2374" fmla="*/ 121140 w 1124352"/>
                    <a:gd name="connsiteY2374" fmla="*/ 358012 h 716023"/>
                    <a:gd name="connsiteX2375" fmla="*/ 120291 w 1124352"/>
                    <a:gd name="connsiteY2375" fmla="*/ 360557 h 716023"/>
                    <a:gd name="connsiteX2376" fmla="*/ 120291 w 1124352"/>
                    <a:gd name="connsiteY2376" fmla="*/ 361432 h 716023"/>
                    <a:gd name="connsiteX2377" fmla="*/ 119442 w 1124352"/>
                    <a:gd name="connsiteY2377" fmla="*/ 364825 h 716023"/>
                    <a:gd name="connsiteX2378" fmla="*/ 119442 w 1124352"/>
                    <a:gd name="connsiteY2378" fmla="*/ 365673 h 716023"/>
                    <a:gd name="connsiteX2379" fmla="*/ 120291 w 1124352"/>
                    <a:gd name="connsiteY2379" fmla="*/ 370790 h 716023"/>
                    <a:gd name="connsiteX2380" fmla="*/ 116869 w 1124352"/>
                    <a:gd name="connsiteY2380" fmla="*/ 371639 h 716023"/>
                    <a:gd name="connsiteX2381" fmla="*/ 115171 w 1124352"/>
                    <a:gd name="connsiteY2381" fmla="*/ 372513 h 716023"/>
                    <a:gd name="connsiteX2382" fmla="*/ 111748 w 1124352"/>
                    <a:gd name="connsiteY2382" fmla="*/ 374210 h 716023"/>
                    <a:gd name="connsiteX2383" fmla="*/ 110899 w 1124352"/>
                    <a:gd name="connsiteY2383" fmla="*/ 374210 h 716023"/>
                    <a:gd name="connsiteX2384" fmla="*/ 110899 w 1124352"/>
                    <a:gd name="connsiteY2384" fmla="*/ 373362 h 716023"/>
                    <a:gd name="connsiteX2385" fmla="*/ 110899 w 1124352"/>
                    <a:gd name="connsiteY2385" fmla="*/ 369942 h 716023"/>
                    <a:gd name="connsiteX2386" fmla="*/ 109201 w 1124352"/>
                    <a:gd name="connsiteY2386" fmla="*/ 367397 h 716023"/>
                    <a:gd name="connsiteX2387" fmla="*/ 108352 w 1124352"/>
                    <a:gd name="connsiteY2387" fmla="*/ 366548 h 716023"/>
                    <a:gd name="connsiteX2388" fmla="*/ 104930 w 1124352"/>
                    <a:gd name="connsiteY2388" fmla="*/ 367397 h 716023"/>
                    <a:gd name="connsiteX2389" fmla="*/ 103232 w 1124352"/>
                    <a:gd name="connsiteY2389" fmla="*/ 368245 h 716023"/>
                    <a:gd name="connsiteX2390" fmla="*/ 101534 w 1124352"/>
                    <a:gd name="connsiteY2390" fmla="*/ 369942 h 716023"/>
                    <a:gd name="connsiteX2391" fmla="*/ 98960 w 1124352"/>
                    <a:gd name="connsiteY2391" fmla="*/ 369093 h 716023"/>
                    <a:gd name="connsiteX2392" fmla="*/ 92991 w 1124352"/>
                    <a:gd name="connsiteY2392" fmla="*/ 369093 h 716023"/>
                    <a:gd name="connsiteX2393" fmla="*/ 88719 w 1124352"/>
                    <a:gd name="connsiteY2393" fmla="*/ 367397 h 716023"/>
                    <a:gd name="connsiteX2394" fmla="*/ 87021 w 1124352"/>
                    <a:gd name="connsiteY2394" fmla="*/ 366548 h 716023"/>
                    <a:gd name="connsiteX2395" fmla="*/ 86172 w 1124352"/>
                    <a:gd name="connsiteY2395" fmla="*/ 366548 h 716023"/>
                    <a:gd name="connsiteX2396" fmla="*/ 85323 w 1124352"/>
                    <a:gd name="connsiteY2396" fmla="*/ 365673 h 716023"/>
                    <a:gd name="connsiteX2397" fmla="*/ 83599 w 1124352"/>
                    <a:gd name="connsiteY2397" fmla="*/ 365673 h 716023"/>
                    <a:gd name="connsiteX2398" fmla="*/ 83599 w 1124352"/>
                    <a:gd name="connsiteY2398" fmla="*/ 366548 h 716023"/>
                    <a:gd name="connsiteX2399" fmla="*/ 81901 w 1124352"/>
                    <a:gd name="connsiteY2399" fmla="*/ 366548 h 716023"/>
                    <a:gd name="connsiteX2400" fmla="*/ 77629 w 1124352"/>
                    <a:gd name="connsiteY2400" fmla="*/ 369093 h 716023"/>
                    <a:gd name="connsiteX2401" fmla="*/ 76780 w 1124352"/>
                    <a:gd name="connsiteY2401" fmla="*/ 369093 h 716023"/>
                    <a:gd name="connsiteX2402" fmla="*/ 74233 w 1124352"/>
                    <a:gd name="connsiteY2402" fmla="*/ 367397 h 716023"/>
                    <a:gd name="connsiteX2403" fmla="*/ 72509 w 1124352"/>
                    <a:gd name="connsiteY2403" fmla="*/ 366548 h 716023"/>
                    <a:gd name="connsiteX2404" fmla="*/ 71660 w 1124352"/>
                    <a:gd name="connsiteY2404" fmla="*/ 366548 h 716023"/>
                    <a:gd name="connsiteX2405" fmla="*/ 68264 w 1124352"/>
                    <a:gd name="connsiteY2405" fmla="*/ 363128 h 716023"/>
                    <a:gd name="connsiteX2406" fmla="*/ 66539 w 1124352"/>
                    <a:gd name="connsiteY2406" fmla="*/ 360557 h 716023"/>
                    <a:gd name="connsiteX2407" fmla="*/ 65690 w 1124352"/>
                    <a:gd name="connsiteY2407" fmla="*/ 360557 h 716023"/>
                    <a:gd name="connsiteX2408" fmla="*/ 63992 w 1124352"/>
                    <a:gd name="connsiteY2408" fmla="*/ 361432 h 716023"/>
                    <a:gd name="connsiteX2409" fmla="*/ 56325 w 1124352"/>
                    <a:gd name="connsiteY2409" fmla="*/ 366548 h 716023"/>
                    <a:gd name="connsiteX2410" fmla="*/ 51205 w 1124352"/>
                    <a:gd name="connsiteY2410" fmla="*/ 368245 h 716023"/>
                    <a:gd name="connsiteX2411" fmla="*/ 48631 w 1124352"/>
                    <a:gd name="connsiteY2411" fmla="*/ 368245 h 716023"/>
                    <a:gd name="connsiteX2412" fmla="*/ 45235 w 1124352"/>
                    <a:gd name="connsiteY2412" fmla="*/ 366548 h 716023"/>
                    <a:gd name="connsiteX2413" fmla="*/ 41813 w 1124352"/>
                    <a:gd name="connsiteY2413" fmla="*/ 365673 h 716023"/>
                    <a:gd name="connsiteX2414" fmla="*/ 40964 w 1124352"/>
                    <a:gd name="connsiteY2414" fmla="*/ 364825 h 716023"/>
                    <a:gd name="connsiteX2415" fmla="*/ 40115 w 1124352"/>
                    <a:gd name="connsiteY2415" fmla="*/ 364825 h 716023"/>
                    <a:gd name="connsiteX2416" fmla="*/ 37541 w 1124352"/>
                    <a:gd name="connsiteY2416" fmla="*/ 364825 h 716023"/>
                    <a:gd name="connsiteX2417" fmla="*/ 33270 w 1124352"/>
                    <a:gd name="connsiteY2417" fmla="*/ 366548 h 716023"/>
                    <a:gd name="connsiteX2418" fmla="*/ 31572 w 1124352"/>
                    <a:gd name="connsiteY2418" fmla="*/ 365673 h 716023"/>
                    <a:gd name="connsiteX2419" fmla="*/ 25602 w 1124352"/>
                    <a:gd name="connsiteY2419" fmla="*/ 361432 h 716023"/>
                    <a:gd name="connsiteX2420" fmla="*/ 23055 w 1124352"/>
                    <a:gd name="connsiteY2420" fmla="*/ 360557 h 716023"/>
                    <a:gd name="connsiteX2421" fmla="*/ 17086 w 1124352"/>
                    <a:gd name="connsiteY2421" fmla="*/ 361432 h 716023"/>
                    <a:gd name="connsiteX2422" fmla="*/ 16210 w 1124352"/>
                    <a:gd name="connsiteY2422" fmla="*/ 362280 h 716023"/>
                    <a:gd name="connsiteX2423" fmla="*/ 14512 w 1124352"/>
                    <a:gd name="connsiteY2423" fmla="*/ 363128 h 716023"/>
                    <a:gd name="connsiteX2424" fmla="*/ 12814 w 1124352"/>
                    <a:gd name="connsiteY2424" fmla="*/ 363977 h 716023"/>
                    <a:gd name="connsiteX2425" fmla="*/ 12814 w 1124352"/>
                    <a:gd name="connsiteY2425" fmla="*/ 364825 h 716023"/>
                    <a:gd name="connsiteX2426" fmla="*/ 11090 w 1124352"/>
                    <a:gd name="connsiteY2426" fmla="*/ 365673 h 716023"/>
                    <a:gd name="connsiteX2427" fmla="*/ 9392 w 1124352"/>
                    <a:gd name="connsiteY2427" fmla="*/ 367397 h 716023"/>
                    <a:gd name="connsiteX2428" fmla="*/ 7694 w 1124352"/>
                    <a:gd name="connsiteY2428" fmla="*/ 369093 h 716023"/>
                    <a:gd name="connsiteX2429" fmla="*/ 4271 w 1124352"/>
                    <a:gd name="connsiteY2429" fmla="*/ 369942 h 716023"/>
                    <a:gd name="connsiteX2430" fmla="*/ 2573 w 1124352"/>
                    <a:gd name="connsiteY2430" fmla="*/ 372513 h 716023"/>
                    <a:gd name="connsiteX2431" fmla="*/ 1725 w 1124352"/>
                    <a:gd name="connsiteY2431" fmla="*/ 369942 h 716023"/>
                    <a:gd name="connsiteX2432" fmla="*/ 876 w 1124352"/>
                    <a:gd name="connsiteY2432" fmla="*/ 367397 h 716023"/>
                    <a:gd name="connsiteX2433" fmla="*/ 1038180 w 1124352"/>
                    <a:gd name="connsiteY2433" fmla="*/ 468830 h 716023"/>
                    <a:gd name="connsiteX2434" fmla="*/ 1038180 w 1124352"/>
                    <a:gd name="connsiteY2434" fmla="*/ 469678 h 716023"/>
                    <a:gd name="connsiteX2435" fmla="*/ 1037331 w 1124352"/>
                    <a:gd name="connsiteY2435" fmla="*/ 469678 h 716023"/>
                    <a:gd name="connsiteX2436" fmla="*/ 1037331 w 1124352"/>
                    <a:gd name="connsiteY2436" fmla="*/ 468830 h 716023"/>
                    <a:gd name="connsiteX2437" fmla="*/ 1038180 w 1124352"/>
                    <a:gd name="connsiteY2437" fmla="*/ 467981 h 716023"/>
                    <a:gd name="connsiteX2438" fmla="*/ 1037331 w 1124352"/>
                    <a:gd name="connsiteY2438" fmla="*/ 467981 h 716023"/>
                    <a:gd name="connsiteX2439" fmla="*/ 1037331 w 1124352"/>
                    <a:gd name="connsiteY2439" fmla="*/ 468830 h 716023"/>
                    <a:gd name="connsiteX2440" fmla="*/ 1016000 w 1124352"/>
                    <a:gd name="connsiteY2440" fmla="*/ 513157 h 716023"/>
                    <a:gd name="connsiteX2441" fmla="*/ 1016000 w 1124352"/>
                    <a:gd name="connsiteY2441" fmla="*/ 512309 h 716023"/>
                    <a:gd name="connsiteX2442" fmla="*/ 1016000 w 1124352"/>
                    <a:gd name="connsiteY2442" fmla="*/ 513157 h 716023"/>
                    <a:gd name="connsiteX2443" fmla="*/ 1016849 w 1124352"/>
                    <a:gd name="connsiteY2443" fmla="*/ 513157 h 716023"/>
                    <a:gd name="connsiteX2444" fmla="*/ 1017698 w 1124352"/>
                    <a:gd name="connsiteY2444" fmla="*/ 513157 h 716023"/>
                    <a:gd name="connsiteX2445" fmla="*/ 1016849 w 1124352"/>
                    <a:gd name="connsiteY2445" fmla="*/ 514005 h 716023"/>
                    <a:gd name="connsiteX2446" fmla="*/ 1017698 w 1124352"/>
                    <a:gd name="connsiteY2446" fmla="*/ 514005 h 716023"/>
                    <a:gd name="connsiteX2447" fmla="*/ 1017698 w 1124352"/>
                    <a:gd name="connsiteY2447" fmla="*/ 514854 h 716023"/>
                    <a:gd name="connsiteX2448" fmla="*/ 1016849 w 1124352"/>
                    <a:gd name="connsiteY2448" fmla="*/ 515702 h 716023"/>
                    <a:gd name="connsiteX2449" fmla="*/ 1016849 w 1124352"/>
                    <a:gd name="connsiteY2449" fmla="*/ 514854 h 716023"/>
                    <a:gd name="connsiteX2450" fmla="*/ 1016000 w 1124352"/>
                    <a:gd name="connsiteY2450" fmla="*/ 514005 h 716023"/>
                    <a:gd name="connsiteX2451" fmla="*/ 1016000 w 1124352"/>
                    <a:gd name="connsiteY2451" fmla="*/ 513157 h 716023"/>
                    <a:gd name="connsiteX2452" fmla="*/ 890589 w 1124352"/>
                    <a:gd name="connsiteY2452" fmla="*/ 524239 h 716023"/>
                    <a:gd name="connsiteX2453" fmla="*/ 890589 w 1124352"/>
                    <a:gd name="connsiteY2453" fmla="*/ 523390 h 716023"/>
                    <a:gd name="connsiteX2454" fmla="*/ 890589 w 1124352"/>
                    <a:gd name="connsiteY2454" fmla="*/ 524239 h 716023"/>
                    <a:gd name="connsiteX2455" fmla="*/ 992123 w 1124352"/>
                    <a:gd name="connsiteY2455" fmla="*/ 485877 h 716023"/>
                    <a:gd name="connsiteX2456" fmla="*/ 992972 w 1124352"/>
                    <a:gd name="connsiteY2456" fmla="*/ 485877 h 716023"/>
                    <a:gd name="connsiteX2457" fmla="*/ 992123 w 1124352"/>
                    <a:gd name="connsiteY2457" fmla="*/ 485877 h 716023"/>
                    <a:gd name="connsiteX2458" fmla="*/ 1014302 w 1124352"/>
                    <a:gd name="connsiteY2458" fmla="*/ 484180 h 716023"/>
                    <a:gd name="connsiteX2459" fmla="*/ 1013453 w 1124352"/>
                    <a:gd name="connsiteY2459" fmla="*/ 484180 h 716023"/>
                    <a:gd name="connsiteX2460" fmla="*/ 1014302 w 1124352"/>
                    <a:gd name="connsiteY2460" fmla="*/ 483332 h 716023"/>
                    <a:gd name="connsiteX2461" fmla="*/ 1014302 w 1124352"/>
                    <a:gd name="connsiteY2461" fmla="*/ 484180 h 716023"/>
                    <a:gd name="connsiteX2462" fmla="*/ 1013453 w 1124352"/>
                    <a:gd name="connsiteY2462" fmla="*/ 484180 h 716023"/>
                    <a:gd name="connsiteX2463" fmla="*/ 1014302 w 1124352"/>
                    <a:gd name="connsiteY2463" fmla="*/ 484180 h 716023"/>
                    <a:gd name="connsiteX2464" fmla="*/ 1031362 w 1124352"/>
                    <a:gd name="connsiteY2464" fmla="*/ 462865 h 716023"/>
                    <a:gd name="connsiteX2465" fmla="*/ 1031362 w 1124352"/>
                    <a:gd name="connsiteY2465" fmla="*/ 462016 h 716023"/>
                    <a:gd name="connsiteX2466" fmla="*/ 1031362 w 1124352"/>
                    <a:gd name="connsiteY2466" fmla="*/ 462865 h 716023"/>
                    <a:gd name="connsiteX2467" fmla="*/ 980184 w 1124352"/>
                    <a:gd name="connsiteY2467" fmla="*/ 492690 h 716023"/>
                    <a:gd name="connsiteX2468" fmla="*/ 980184 w 1124352"/>
                    <a:gd name="connsiteY2468" fmla="*/ 491842 h 716023"/>
                    <a:gd name="connsiteX2469" fmla="*/ 980184 w 1124352"/>
                    <a:gd name="connsiteY2469" fmla="*/ 492690 h 716023"/>
                    <a:gd name="connsiteX2470" fmla="*/ 981882 w 1124352"/>
                    <a:gd name="connsiteY2470" fmla="*/ 536169 h 716023"/>
                    <a:gd name="connsiteX2471" fmla="*/ 981882 w 1124352"/>
                    <a:gd name="connsiteY2471" fmla="*/ 535321 h 716023"/>
                    <a:gd name="connsiteX2472" fmla="*/ 981882 w 1124352"/>
                    <a:gd name="connsiteY2472" fmla="*/ 536169 h 716023"/>
                    <a:gd name="connsiteX2473" fmla="*/ 1030513 w 1124352"/>
                    <a:gd name="connsiteY2473" fmla="*/ 471375 h 716023"/>
                    <a:gd name="connsiteX2474" fmla="*/ 1031362 w 1124352"/>
                    <a:gd name="connsiteY2474" fmla="*/ 471375 h 716023"/>
                    <a:gd name="connsiteX2475" fmla="*/ 1031362 w 1124352"/>
                    <a:gd name="connsiteY2475" fmla="*/ 472223 h 716023"/>
                    <a:gd name="connsiteX2476" fmla="*/ 1030513 w 1124352"/>
                    <a:gd name="connsiteY2476" fmla="*/ 472223 h 716023"/>
                    <a:gd name="connsiteX2477" fmla="*/ 1030513 w 1124352"/>
                    <a:gd name="connsiteY2477" fmla="*/ 471375 h 716023"/>
                    <a:gd name="connsiteX2478" fmla="*/ 978459 w 1124352"/>
                    <a:gd name="connsiteY2478" fmla="*/ 536169 h 716023"/>
                    <a:gd name="connsiteX2479" fmla="*/ 978459 w 1124352"/>
                    <a:gd name="connsiteY2479" fmla="*/ 535321 h 716023"/>
                    <a:gd name="connsiteX2480" fmla="*/ 978459 w 1124352"/>
                    <a:gd name="connsiteY2480" fmla="*/ 536169 h 716023"/>
                    <a:gd name="connsiteX2481" fmla="*/ 984429 w 1124352"/>
                    <a:gd name="connsiteY2481" fmla="*/ 527659 h 716023"/>
                    <a:gd name="connsiteX2482" fmla="*/ 983580 w 1124352"/>
                    <a:gd name="connsiteY2482" fmla="*/ 527659 h 716023"/>
                    <a:gd name="connsiteX2483" fmla="*/ 983580 w 1124352"/>
                    <a:gd name="connsiteY2483" fmla="*/ 528507 h 716023"/>
                    <a:gd name="connsiteX2484" fmla="*/ 982731 w 1124352"/>
                    <a:gd name="connsiteY2484" fmla="*/ 528507 h 716023"/>
                    <a:gd name="connsiteX2485" fmla="*/ 982731 w 1124352"/>
                    <a:gd name="connsiteY2485" fmla="*/ 529356 h 716023"/>
                    <a:gd name="connsiteX2486" fmla="*/ 985304 w 1124352"/>
                    <a:gd name="connsiteY2486" fmla="*/ 530204 h 716023"/>
                    <a:gd name="connsiteX2487" fmla="*/ 984429 w 1124352"/>
                    <a:gd name="connsiteY2487" fmla="*/ 531052 h 716023"/>
                    <a:gd name="connsiteX2488" fmla="*/ 985304 w 1124352"/>
                    <a:gd name="connsiteY2488" fmla="*/ 531901 h 716023"/>
                    <a:gd name="connsiteX2489" fmla="*/ 986153 w 1124352"/>
                    <a:gd name="connsiteY2489" fmla="*/ 531901 h 716023"/>
                    <a:gd name="connsiteX2490" fmla="*/ 987851 w 1124352"/>
                    <a:gd name="connsiteY2490" fmla="*/ 533624 h 716023"/>
                    <a:gd name="connsiteX2491" fmla="*/ 988700 w 1124352"/>
                    <a:gd name="connsiteY2491" fmla="*/ 531901 h 716023"/>
                    <a:gd name="connsiteX2492" fmla="*/ 989549 w 1124352"/>
                    <a:gd name="connsiteY2492" fmla="*/ 532749 h 716023"/>
                    <a:gd name="connsiteX2493" fmla="*/ 990398 w 1124352"/>
                    <a:gd name="connsiteY2493" fmla="*/ 532749 h 716023"/>
                    <a:gd name="connsiteX2494" fmla="*/ 991274 w 1124352"/>
                    <a:gd name="connsiteY2494" fmla="*/ 533624 h 716023"/>
                    <a:gd name="connsiteX2495" fmla="*/ 990398 w 1124352"/>
                    <a:gd name="connsiteY2495" fmla="*/ 534472 h 716023"/>
                    <a:gd name="connsiteX2496" fmla="*/ 989549 w 1124352"/>
                    <a:gd name="connsiteY2496" fmla="*/ 533624 h 716023"/>
                    <a:gd name="connsiteX2497" fmla="*/ 989549 w 1124352"/>
                    <a:gd name="connsiteY2497" fmla="*/ 534472 h 716023"/>
                    <a:gd name="connsiteX2498" fmla="*/ 989549 w 1124352"/>
                    <a:gd name="connsiteY2498" fmla="*/ 536169 h 716023"/>
                    <a:gd name="connsiteX2499" fmla="*/ 989549 w 1124352"/>
                    <a:gd name="connsiteY2499" fmla="*/ 537017 h 716023"/>
                    <a:gd name="connsiteX2500" fmla="*/ 989549 w 1124352"/>
                    <a:gd name="connsiteY2500" fmla="*/ 537866 h 716023"/>
                    <a:gd name="connsiteX2501" fmla="*/ 989549 w 1124352"/>
                    <a:gd name="connsiteY2501" fmla="*/ 538714 h 716023"/>
                    <a:gd name="connsiteX2502" fmla="*/ 990398 w 1124352"/>
                    <a:gd name="connsiteY2502" fmla="*/ 538714 h 716023"/>
                    <a:gd name="connsiteX2503" fmla="*/ 989549 w 1124352"/>
                    <a:gd name="connsiteY2503" fmla="*/ 539589 h 716023"/>
                    <a:gd name="connsiteX2504" fmla="*/ 989549 w 1124352"/>
                    <a:gd name="connsiteY2504" fmla="*/ 540437 h 716023"/>
                    <a:gd name="connsiteX2505" fmla="*/ 987851 w 1124352"/>
                    <a:gd name="connsiteY2505" fmla="*/ 542134 h 716023"/>
                    <a:gd name="connsiteX2506" fmla="*/ 985304 w 1124352"/>
                    <a:gd name="connsiteY2506" fmla="*/ 541286 h 716023"/>
                    <a:gd name="connsiteX2507" fmla="*/ 983580 w 1124352"/>
                    <a:gd name="connsiteY2507" fmla="*/ 538714 h 716023"/>
                    <a:gd name="connsiteX2508" fmla="*/ 984429 w 1124352"/>
                    <a:gd name="connsiteY2508" fmla="*/ 537017 h 716023"/>
                    <a:gd name="connsiteX2509" fmla="*/ 982731 w 1124352"/>
                    <a:gd name="connsiteY2509" fmla="*/ 534472 h 716023"/>
                    <a:gd name="connsiteX2510" fmla="*/ 981033 w 1124352"/>
                    <a:gd name="connsiteY2510" fmla="*/ 535321 h 716023"/>
                    <a:gd name="connsiteX2511" fmla="*/ 981033 w 1124352"/>
                    <a:gd name="connsiteY2511" fmla="*/ 534472 h 716023"/>
                    <a:gd name="connsiteX2512" fmla="*/ 980184 w 1124352"/>
                    <a:gd name="connsiteY2512" fmla="*/ 535321 h 716023"/>
                    <a:gd name="connsiteX2513" fmla="*/ 979308 w 1124352"/>
                    <a:gd name="connsiteY2513" fmla="*/ 535321 h 716023"/>
                    <a:gd name="connsiteX2514" fmla="*/ 978459 w 1124352"/>
                    <a:gd name="connsiteY2514" fmla="*/ 534472 h 716023"/>
                    <a:gd name="connsiteX2515" fmla="*/ 977610 w 1124352"/>
                    <a:gd name="connsiteY2515" fmla="*/ 535321 h 716023"/>
                    <a:gd name="connsiteX2516" fmla="*/ 976761 w 1124352"/>
                    <a:gd name="connsiteY2516" fmla="*/ 535321 h 716023"/>
                    <a:gd name="connsiteX2517" fmla="*/ 976761 w 1124352"/>
                    <a:gd name="connsiteY2517" fmla="*/ 536169 h 716023"/>
                    <a:gd name="connsiteX2518" fmla="*/ 975063 w 1124352"/>
                    <a:gd name="connsiteY2518" fmla="*/ 535321 h 716023"/>
                    <a:gd name="connsiteX2519" fmla="*/ 974188 w 1124352"/>
                    <a:gd name="connsiteY2519" fmla="*/ 537017 h 716023"/>
                    <a:gd name="connsiteX2520" fmla="*/ 969094 w 1124352"/>
                    <a:gd name="connsiteY2520" fmla="*/ 537866 h 716023"/>
                    <a:gd name="connsiteX2521" fmla="*/ 968218 w 1124352"/>
                    <a:gd name="connsiteY2521" fmla="*/ 537866 h 716023"/>
                    <a:gd name="connsiteX2522" fmla="*/ 965671 w 1124352"/>
                    <a:gd name="connsiteY2522" fmla="*/ 538714 h 716023"/>
                    <a:gd name="connsiteX2523" fmla="*/ 963124 w 1124352"/>
                    <a:gd name="connsiteY2523" fmla="*/ 537866 h 716023"/>
                    <a:gd name="connsiteX2524" fmla="*/ 961400 w 1124352"/>
                    <a:gd name="connsiteY2524" fmla="*/ 535321 h 716023"/>
                    <a:gd name="connsiteX2525" fmla="*/ 961400 w 1124352"/>
                    <a:gd name="connsiteY2525" fmla="*/ 531901 h 716023"/>
                    <a:gd name="connsiteX2526" fmla="*/ 961400 w 1124352"/>
                    <a:gd name="connsiteY2526" fmla="*/ 531052 h 716023"/>
                    <a:gd name="connsiteX2527" fmla="*/ 962249 w 1124352"/>
                    <a:gd name="connsiteY2527" fmla="*/ 531052 h 716023"/>
                    <a:gd name="connsiteX2528" fmla="*/ 963973 w 1124352"/>
                    <a:gd name="connsiteY2528" fmla="*/ 529356 h 716023"/>
                    <a:gd name="connsiteX2529" fmla="*/ 964822 w 1124352"/>
                    <a:gd name="connsiteY2529" fmla="*/ 529356 h 716023"/>
                    <a:gd name="connsiteX2530" fmla="*/ 964822 w 1124352"/>
                    <a:gd name="connsiteY2530" fmla="*/ 528507 h 716023"/>
                    <a:gd name="connsiteX2531" fmla="*/ 966520 w 1124352"/>
                    <a:gd name="connsiteY2531" fmla="*/ 527659 h 716023"/>
                    <a:gd name="connsiteX2532" fmla="*/ 967369 w 1124352"/>
                    <a:gd name="connsiteY2532" fmla="*/ 527659 h 716023"/>
                    <a:gd name="connsiteX2533" fmla="*/ 966520 w 1124352"/>
                    <a:gd name="connsiteY2533" fmla="*/ 526784 h 716023"/>
                    <a:gd name="connsiteX2534" fmla="*/ 967369 w 1124352"/>
                    <a:gd name="connsiteY2534" fmla="*/ 526784 h 716023"/>
                    <a:gd name="connsiteX2535" fmla="*/ 971641 w 1124352"/>
                    <a:gd name="connsiteY2535" fmla="*/ 522542 h 716023"/>
                    <a:gd name="connsiteX2536" fmla="*/ 973339 w 1124352"/>
                    <a:gd name="connsiteY2536" fmla="*/ 521667 h 716023"/>
                    <a:gd name="connsiteX2537" fmla="*/ 973339 w 1124352"/>
                    <a:gd name="connsiteY2537" fmla="*/ 518274 h 716023"/>
                    <a:gd name="connsiteX2538" fmla="*/ 974188 w 1124352"/>
                    <a:gd name="connsiteY2538" fmla="*/ 518274 h 716023"/>
                    <a:gd name="connsiteX2539" fmla="*/ 974188 w 1124352"/>
                    <a:gd name="connsiteY2539" fmla="*/ 517425 h 716023"/>
                    <a:gd name="connsiteX2540" fmla="*/ 975063 w 1124352"/>
                    <a:gd name="connsiteY2540" fmla="*/ 516550 h 716023"/>
                    <a:gd name="connsiteX2541" fmla="*/ 975063 w 1124352"/>
                    <a:gd name="connsiteY2541" fmla="*/ 515702 h 716023"/>
                    <a:gd name="connsiteX2542" fmla="*/ 975063 w 1124352"/>
                    <a:gd name="connsiteY2542" fmla="*/ 514854 h 716023"/>
                    <a:gd name="connsiteX2543" fmla="*/ 975912 w 1124352"/>
                    <a:gd name="connsiteY2543" fmla="*/ 512309 h 716023"/>
                    <a:gd name="connsiteX2544" fmla="*/ 975912 w 1124352"/>
                    <a:gd name="connsiteY2544" fmla="*/ 510585 h 716023"/>
                    <a:gd name="connsiteX2545" fmla="*/ 977610 w 1124352"/>
                    <a:gd name="connsiteY2545" fmla="*/ 509737 h 716023"/>
                    <a:gd name="connsiteX2546" fmla="*/ 979308 w 1124352"/>
                    <a:gd name="connsiteY2546" fmla="*/ 510585 h 716023"/>
                    <a:gd name="connsiteX2547" fmla="*/ 980184 w 1124352"/>
                    <a:gd name="connsiteY2547" fmla="*/ 511460 h 716023"/>
                    <a:gd name="connsiteX2548" fmla="*/ 982731 w 1124352"/>
                    <a:gd name="connsiteY2548" fmla="*/ 511460 h 716023"/>
                    <a:gd name="connsiteX2549" fmla="*/ 982731 w 1124352"/>
                    <a:gd name="connsiteY2549" fmla="*/ 512309 h 716023"/>
                    <a:gd name="connsiteX2550" fmla="*/ 984429 w 1124352"/>
                    <a:gd name="connsiteY2550" fmla="*/ 512309 h 716023"/>
                    <a:gd name="connsiteX2551" fmla="*/ 985304 w 1124352"/>
                    <a:gd name="connsiteY2551" fmla="*/ 513157 h 716023"/>
                    <a:gd name="connsiteX2552" fmla="*/ 986153 w 1124352"/>
                    <a:gd name="connsiteY2552" fmla="*/ 513157 h 716023"/>
                    <a:gd name="connsiteX2553" fmla="*/ 987002 w 1124352"/>
                    <a:gd name="connsiteY2553" fmla="*/ 514005 h 716023"/>
                    <a:gd name="connsiteX2554" fmla="*/ 987002 w 1124352"/>
                    <a:gd name="connsiteY2554" fmla="*/ 514854 h 716023"/>
                    <a:gd name="connsiteX2555" fmla="*/ 987851 w 1124352"/>
                    <a:gd name="connsiteY2555" fmla="*/ 515702 h 716023"/>
                    <a:gd name="connsiteX2556" fmla="*/ 988700 w 1124352"/>
                    <a:gd name="connsiteY2556" fmla="*/ 515702 h 716023"/>
                    <a:gd name="connsiteX2557" fmla="*/ 989549 w 1124352"/>
                    <a:gd name="connsiteY2557" fmla="*/ 517425 h 716023"/>
                    <a:gd name="connsiteX2558" fmla="*/ 990398 w 1124352"/>
                    <a:gd name="connsiteY2558" fmla="*/ 517425 h 716023"/>
                    <a:gd name="connsiteX2559" fmla="*/ 989549 w 1124352"/>
                    <a:gd name="connsiteY2559" fmla="*/ 518274 h 716023"/>
                    <a:gd name="connsiteX2560" fmla="*/ 989549 w 1124352"/>
                    <a:gd name="connsiteY2560" fmla="*/ 519970 h 716023"/>
                    <a:gd name="connsiteX2561" fmla="*/ 988700 w 1124352"/>
                    <a:gd name="connsiteY2561" fmla="*/ 521667 h 716023"/>
                    <a:gd name="connsiteX2562" fmla="*/ 989549 w 1124352"/>
                    <a:gd name="connsiteY2562" fmla="*/ 521667 h 716023"/>
                    <a:gd name="connsiteX2563" fmla="*/ 989549 w 1124352"/>
                    <a:gd name="connsiteY2563" fmla="*/ 522542 h 716023"/>
                    <a:gd name="connsiteX2564" fmla="*/ 987851 w 1124352"/>
                    <a:gd name="connsiteY2564" fmla="*/ 523390 h 716023"/>
                    <a:gd name="connsiteX2565" fmla="*/ 988700 w 1124352"/>
                    <a:gd name="connsiteY2565" fmla="*/ 524239 h 716023"/>
                    <a:gd name="connsiteX2566" fmla="*/ 989549 w 1124352"/>
                    <a:gd name="connsiteY2566" fmla="*/ 524239 h 716023"/>
                    <a:gd name="connsiteX2567" fmla="*/ 988700 w 1124352"/>
                    <a:gd name="connsiteY2567" fmla="*/ 525087 h 716023"/>
                    <a:gd name="connsiteX2568" fmla="*/ 989549 w 1124352"/>
                    <a:gd name="connsiteY2568" fmla="*/ 525087 h 716023"/>
                    <a:gd name="connsiteX2569" fmla="*/ 990398 w 1124352"/>
                    <a:gd name="connsiteY2569" fmla="*/ 525087 h 716023"/>
                    <a:gd name="connsiteX2570" fmla="*/ 989549 w 1124352"/>
                    <a:gd name="connsiteY2570" fmla="*/ 525936 h 716023"/>
                    <a:gd name="connsiteX2571" fmla="*/ 987002 w 1124352"/>
                    <a:gd name="connsiteY2571" fmla="*/ 525087 h 716023"/>
                    <a:gd name="connsiteX2572" fmla="*/ 985304 w 1124352"/>
                    <a:gd name="connsiteY2572" fmla="*/ 525087 h 716023"/>
                    <a:gd name="connsiteX2573" fmla="*/ 983580 w 1124352"/>
                    <a:gd name="connsiteY2573" fmla="*/ 526784 h 716023"/>
                    <a:gd name="connsiteX2574" fmla="*/ 984429 w 1124352"/>
                    <a:gd name="connsiteY2574" fmla="*/ 526784 h 716023"/>
                    <a:gd name="connsiteX2575" fmla="*/ 984429 w 1124352"/>
                    <a:gd name="connsiteY2575" fmla="*/ 527659 h 716023"/>
                    <a:gd name="connsiteX2576" fmla="*/ 1015151 w 1124352"/>
                    <a:gd name="connsiteY2576" fmla="*/ 487573 h 716023"/>
                    <a:gd name="connsiteX2577" fmla="*/ 1016000 w 1124352"/>
                    <a:gd name="connsiteY2577" fmla="*/ 487573 h 716023"/>
                    <a:gd name="connsiteX2578" fmla="*/ 1015151 w 1124352"/>
                    <a:gd name="connsiteY2578" fmla="*/ 487573 h 716023"/>
                    <a:gd name="connsiteX2579" fmla="*/ 990398 w 1124352"/>
                    <a:gd name="connsiteY2579" fmla="*/ 522542 h 716023"/>
                    <a:gd name="connsiteX2580" fmla="*/ 990398 w 1124352"/>
                    <a:gd name="connsiteY2580" fmla="*/ 521667 h 716023"/>
                    <a:gd name="connsiteX2581" fmla="*/ 991274 w 1124352"/>
                    <a:gd name="connsiteY2581" fmla="*/ 522542 h 716023"/>
                    <a:gd name="connsiteX2582" fmla="*/ 990398 w 1124352"/>
                    <a:gd name="connsiteY2582" fmla="*/ 522542 h 716023"/>
                    <a:gd name="connsiteX2583" fmla="*/ 770324 w 1124352"/>
                    <a:gd name="connsiteY2583" fmla="*/ 594123 h 716023"/>
                    <a:gd name="connsiteX2584" fmla="*/ 771173 w 1124352"/>
                    <a:gd name="connsiteY2584" fmla="*/ 594123 h 716023"/>
                    <a:gd name="connsiteX2585" fmla="*/ 770324 w 1124352"/>
                    <a:gd name="connsiteY2585" fmla="*/ 594123 h 716023"/>
                    <a:gd name="connsiteX2586" fmla="*/ 1031362 w 1124352"/>
                    <a:gd name="connsiteY2586" fmla="*/ 465410 h 716023"/>
                    <a:gd name="connsiteX2587" fmla="*/ 1032211 w 1124352"/>
                    <a:gd name="connsiteY2587" fmla="*/ 465410 h 716023"/>
                    <a:gd name="connsiteX2588" fmla="*/ 1031362 w 1124352"/>
                    <a:gd name="connsiteY2588" fmla="*/ 465410 h 716023"/>
                    <a:gd name="connsiteX2589" fmla="*/ 1031362 w 1124352"/>
                    <a:gd name="connsiteY2589" fmla="*/ 466258 h 716023"/>
                    <a:gd name="connsiteX2590" fmla="*/ 1030513 w 1124352"/>
                    <a:gd name="connsiteY2590" fmla="*/ 465410 h 716023"/>
                    <a:gd name="connsiteX2591" fmla="*/ 1031362 w 1124352"/>
                    <a:gd name="connsiteY2591" fmla="*/ 465410 h 716023"/>
                    <a:gd name="connsiteX2592" fmla="*/ 1026241 w 1124352"/>
                    <a:gd name="connsiteY2592" fmla="*/ 467133 h 716023"/>
                    <a:gd name="connsiteX2593" fmla="*/ 1025392 w 1124352"/>
                    <a:gd name="connsiteY2593" fmla="*/ 467133 h 716023"/>
                    <a:gd name="connsiteX2594" fmla="*/ 1025392 w 1124352"/>
                    <a:gd name="connsiteY2594" fmla="*/ 466258 h 716023"/>
                    <a:gd name="connsiteX2595" fmla="*/ 1026241 w 1124352"/>
                    <a:gd name="connsiteY2595" fmla="*/ 466258 h 716023"/>
                    <a:gd name="connsiteX2596" fmla="*/ 1026241 w 1124352"/>
                    <a:gd name="connsiteY2596" fmla="*/ 467133 h 716023"/>
                    <a:gd name="connsiteX2597" fmla="*/ 928979 w 1124352"/>
                    <a:gd name="connsiteY2597" fmla="*/ 519122 h 716023"/>
                    <a:gd name="connsiteX2598" fmla="*/ 929855 w 1124352"/>
                    <a:gd name="connsiteY2598" fmla="*/ 519122 h 716023"/>
                    <a:gd name="connsiteX2599" fmla="*/ 928979 w 1124352"/>
                    <a:gd name="connsiteY2599" fmla="*/ 519122 h 716023"/>
                    <a:gd name="connsiteX2600" fmla="*/ 952883 w 1124352"/>
                    <a:gd name="connsiteY2600" fmla="*/ 527659 h 716023"/>
                    <a:gd name="connsiteX2601" fmla="*/ 952883 w 1124352"/>
                    <a:gd name="connsiteY2601" fmla="*/ 526784 h 716023"/>
                    <a:gd name="connsiteX2602" fmla="*/ 953732 w 1124352"/>
                    <a:gd name="connsiteY2602" fmla="*/ 526784 h 716023"/>
                    <a:gd name="connsiteX2603" fmla="*/ 953732 w 1124352"/>
                    <a:gd name="connsiteY2603" fmla="*/ 525936 h 716023"/>
                    <a:gd name="connsiteX2604" fmla="*/ 953732 w 1124352"/>
                    <a:gd name="connsiteY2604" fmla="*/ 526784 h 716023"/>
                    <a:gd name="connsiteX2605" fmla="*/ 953732 w 1124352"/>
                    <a:gd name="connsiteY2605" fmla="*/ 527659 h 716023"/>
                    <a:gd name="connsiteX2606" fmla="*/ 952883 w 1124352"/>
                    <a:gd name="connsiteY2606" fmla="*/ 527659 h 716023"/>
                    <a:gd name="connsiteX2607" fmla="*/ 778841 w 1124352"/>
                    <a:gd name="connsiteY2607" fmla="*/ 594998 h 716023"/>
                    <a:gd name="connsiteX2608" fmla="*/ 779716 w 1124352"/>
                    <a:gd name="connsiteY2608" fmla="*/ 594998 h 716023"/>
                    <a:gd name="connsiteX2609" fmla="*/ 779716 w 1124352"/>
                    <a:gd name="connsiteY2609" fmla="*/ 595846 h 716023"/>
                    <a:gd name="connsiteX2610" fmla="*/ 778841 w 1124352"/>
                    <a:gd name="connsiteY2610" fmla="*/ 595846 h 716023"/>
                    <a:gd name="connsiteX2611" fmla="*/ 778841 w 1124352"/>
                    <a:gd name="connsiteY2611" fmla="*/ 594998 h 716023"/>
                    <a:gd name="connsiteX2612" fmla="*/ 779716 w 1124352"/>
                    <a:gd name="connsiteY2612" fmla="*/ 597543 h 716023"/>
                    <a:gd name="connsiteX2613" fmla="*/ 779716 w 1124352"/>
                    <a:gd name="connsiteY2613" fmla="*/ 596695 h 716023"/>
                    <a:gd name="connsiteX2614" fmla="*/ 780565 w 1124352"/>
                    <a:gd name="connsiteY2614" fmla="*/ 596695 h 716023"/>
                    <a:gd name="connsiteX2615" fmla="*/ 780565 w 1124352"/>
                    <a:gd name="connsiteY2615" fmla="*/ 597543 h 716023"/>
                    <a:gd name="connsiteX2616" fmla="*/ 779716 w 1124352"/>
                    <a:gd name="connsiteY2616" fmla="*/ 597543 h 716023"/>
                    <a:gd name="connsiteX2617" fmla="*/ 1036482 w 1124352"/>
                    <a:gd name="connsiteY2617" fmla="*/ 471375 h 716023"/>
                    <a:gd name="connsiteX2618" fmla="*/ 1036482 w 1124352"/>
                    <a:gd name="connsiteY2618" fmla="*/ 472223 h 716023"/>
                    <a:gd name="connsiteX2619" fmla="*/ 1036482 w 1124352"/>
                    <a:gd name="connsiteY2619" fmla="*/ 471375 h 716023"/>
                    <a:gd name="connsiteX2620" fmla="*/ 1037331 w 1124352"/>
                    <a:gd name="connsiteY2620" fmla="*/ 471375 h 716023"/>
                    <a:gd name="connsiteX2621" fmla="*/ 1037331 w 1124352"/>
                    <a:gd name="connsiteY2621" fmla="*/ 470526 h 716023"/>
                    <a:gd name="connsiteX2622" fmla="*/ 1037331 w 1124352"/>
                    <a:gd name="connsiteY2622" fmla="*/ 471375 h 716023"/>
                    <a:gd name="connsiteX2623" fmla="*/ 1037331 w 1124352"/>
                    <a:gd name="connsiteY2623" fmla="*/ 472223 h 716023"/>
                    <a:gd name="connsiteX2624" fmla="*/ 1036482 w 1124352"/>
                    <a:gd name="connsiteY2624" fmla="*/ 471375 h 716023"/>
                    <a:gd name="connsiteX2625" fmla="*/ 928130 w 1124352"/>
                    <a:gd name="connsiteY2625" fmla="*/ 520819 h 716023"/>
                    <a:gd name="connsiteX2626" fmla="*/ 928130 w 1124352"/>
                    <a:gd name="connsiteY2626" fmla="*/ 519970 h 716023"/>
                    <a:gd name="connsiteX2627" fmla="*/ 928979 w 1124352"/>
                    <a:gd name="connsiteY2627" fmla="*/ 519970 h 716023"/>
                    <a:gd name="connsiteX2628" fmla="*/ 928979 w 1124352"/>
                    <a:gd name="connsiteY2628" fmla="*/ 520819 h 716023"/>
                    <a:gd name="connsiteX2629" fmla="*/ 928130 w 1124352"/>
                    <a:gd name="connsiteY2629" fmla="*/ 520819 h 716023"/>
                    <a:gd name="connsiteX2630" fmla="*/ 981882 w 1124352"/>
                    <a:gd name="connsiteY2630" fmla="*/ 494387 h 716023"/>
                    <a:gd name="connsiteX2631" fmla="*/ 982731 w 1124352"/>
                    <a:gd name="connsiteY2631" fmla="*/ 493538 h 716023"/>
                    <a:gd name="connsiteX2632" fmla="*/ 983580 w 1124352"/>
                    <a:gd name="connsiteY2632" fmla="*/ 493538 h 716023"/>
                    <a:gd name="connsiteX2633" fmla="*/ 983580 w 1124352"/>
                    <a:gd name="connsiteY2633" fmla="*/ 494387 h 716023"/>
                    <a:gd name="connsiteX2634" fmla="*/ 981882 w 1124352"/>
                    <a:gd name="connsiteY2634" fmla="*/ 494387 h 716023"/>
                    <a:gd name="connsiteX2635" fmla="*/ 920463 w 1124352"/>
                    <a:gd name="connsiteY2635" fmla="*/ 528507 h 716023"/>
                    <a:gd name="connsiteX2636" fmla="*/ 920463 w 1124352"/>
                    <a:gd name="connsiteY2636" fmla="*/ 527659 h 716023"/>
                    <a:gd name="connsiteX2637" fmla="*/ 921312 w 1124352"/>
                    <a:gd name="connsiteY2637" fmla="*/ 527659 h 716023"/>
                    <a:gd name="connsiteX2638" fmla="*/ 922161 w 1124352"/>
                    <a:gd name="connsiteY2638" fmla="*/ 527659 h 716023"/>
                    <a:gd name="connsiteX2639" fmla="*/ 921312 w 1124352"/>
                    <a:gd name="connsiteY2639" fmla="*/ 528507 h 716023"/>
                    <a:gd name="connsiteX2640" fmla="*/ 921312 w 1124352"/>
                    <a:gd name="connsiteY2640" fmla="*/ 529356 h 716023"/>
                    <a:gd name="connsiteX2641" fmla="*/ 920463 w 1124352"/>
                    <a:gd name="connsiteY2641" fmla="*/ 529356 h 716023"/>
                    <a:gd name="connsiteX2642" fmla="*/ 920463 w 1124352"/>
                    <a:gd name="connsiteY2642" fmla="*/ 528507 h 716023"/>
                    <a:gd name="connsiteX2643" fmla="*/ 998941 w 1124352"/>
                    <a:gd name="connsiteY2643" fmla="*/ 490145 h 716023"/>
                    <a:gd name="connsiteX2644" fmla="*/ 999790 w 1124352"/>
                    <a:gd name="connsiteY2644" fmla="*/ 489297 h 716023"/>
                    <a:gd name="connsiteX2645" fmla="*/ 1000639 w 1124352"/>
                    <a:gd name="connsiteY2645" fmla="*/ 490145 h 716023"/>
                    <a:gd name="connsiteX2646" fmla="*/ 1000639 w 1124352"/>
                    <a:gd name="connsiteY2646" fmla="*/ 490993 h 716023"/>
                    <a:gd name="connsiteX2647" fmla="*/ 999790 w 1124352"/>
                    <a:gd name="connsiteY2647" fmla="*/ 490145 h 716023"/>
                    <a:gd name="connsiteX2648" fmla="*/ 998941 w 1124352"/>
                    <a:gd name="connsiteY2648" fmla="*/ 490993 h 716023"/>
                    <a:gd name="connsiteX2649" fmla="*/ 998941 w 1124352"/>
                    <a:gd name="connsiteY2649" fmla="*/ 490145 h 716023"/>
                    <a:gd name="connsiteX2650" fmla="*/ 998941 w 1124352"/>
                    <a:gd name="connsiteY2650" fmla="*/ 520819 h 716023"/>
                    <a:gd name="connsiteX2651" fmla="*/ 1000639 w 1124352"/>
                    <a:gd name="connsiteY2651" fmla="*/ 519970 h 716023"/>
                    <a:gd name="connsiteX2652" fmla="*/ 1001488 w 1124352"/>
                    <a:gd name="connsiteY2652" fmla="*/ 519122 h 716023"/>
                    <a:gd name="connsiteX2653" fmla="*/ 1001488 w 1124352"/>
                    <a:gd name="connsiteY2653" fmla="*/ 519970 h 716023"/>
                    <a:gd name="connsiteX2654" fmla="*/ 1004910 w 1124352"/>
                    <a:gd name="connsiteY2654" fmla="*/ 521667 h 716023"/>
                    <a:gd name="connsiteX2655" fmla="*/ 1004061 w 1124352"/>
                    <a:gd name="connsiteY2655" fmla="*/ 522542 h 716023"/>
                    <a:gd name="connsiteX2656" fmla="*/ 1002363 w 1124352"/>
                    <a:gd name="connsiteY2656" fmla="*/ 521667 h 716023"/>
                    <a:gd name="connsiteX2657" fmla="*/ 1000639 w 1124352"/>
                    <a:gd name="connsiteY2657" fmla="*/ 523390 h 716023"/>
                    <a:gd name="connsiteX2658" fmla="*/ 999790 w 1124352"/>
                    <a:gd name="connsiteY2658" fmla="*/ 521667 h 716023"/>
                    <a:gd name="connsiteX2659" fmla="*/ 998941 w 1124352"/>
                    <a:gd name="connsiteY2659" fmla="*/ 520819 h 716023"/>
                    <a:gd name="connsiteX2660" fmla="*/ 1011729 w 1124352"/>
                    <a:gd name="connsiteY2660" fmla="*/ 485877 h 716023"/>
                    <a:gd name="connsiteX2661" fmla="*/ 1011729 w 1124352"/>
                    <a:gd name="connsiteY2661" fmla="*/ 485028 h 716023"/>
                    <a:gd name="connsiteX2662" fmla="*/ 1014302 w 1124352"/>
                    <a:gd name="connsiteY2662" fmla="*/ 485877 h 716023"/>
                    <a:gd name="connsiteX2663" fmla="*/ 1014302 w 1124352"/>
                    <a:gd name="connsiteY2663" fmla="*/ 486725 h 716023"/>
                    <a:gd name="connsiteX2664" fmla="*/ 1011729 w 1124352"/>
                    <a:gd name="connsiteY2664" fmla="*/ 487573 h 716023"/>
                    <a:gd name="connsiteX2665" fmla="*/ 1009182 w 1124352"/>
                    <a:gd name="connsiteY2665" fmla="*/ 490145 h 716023"/>
                    <a:gd name="connsiteX2666" fmla="*/ 1009182 w 1124352"/>
                    <a:gd name="connsiteY2666" fmla="*/ 488422 h 716023"/>
                    <a:gd name="connsiteX2667" fmla="*/ 1009182 w 1124352"/>
                    <a:gd name="connsiteY2667" fmla="*/ 487573 h 716023"/>
                    <a:gd name="connsiteX2668" fmla="*/ 1008333 w 1124352"/>
                    <a:gd name="connsiteY2668" fmla="*/ 486725 h 716023"/>
                    <a:gd name="connsiteX2669" fmla="*/ 1009182 w 1124352"/>
                    <a:gd name="connsiteY2669" fmla="*/ 485877 h 716023"/>
                    <a:gd name="connsiteX2670" fmla="*/ 1009182 w 1124352"/>
                    <a:gd name="connsiteY2670" fmla="*/ 485028 h 716023"/>
                    <a:gd name="connsiteX2671" fmla="*/ 1009182 w 1124352"/>
                    <a:gd name="connsiteY2671" fmla="*/ 485877 h 716023"/>
                    <a:gd name="connsiteX2672" fmla="*/ 1010031 w 1124352"/>
                    <a:gd name="connsiteY2672" fmla="*/ 486725 h 716023"/>
                    <a:gd name="connsiteX2673" fmla="*/ 1010880 w 1124352"/>
                    <a:gd name="connsiteY2673" fmla="*/ 486725 h 716023"/>
                    <a:gd name="connsiteX2674" fmla="*/ 1011729 w 1124352"/>
                    <a:gd name="connsiteY2674" fmla="*/ 485877 h 71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Lst>
                  <a:rect l="l" t="t" r="r" b="b"/>
                  <a:pathLst>
                    <a:path w="1124352" h="716023">
                      <a:moveTo>
                        <a:pt x="876" y="367397"/>
                      </a:moveTo>
                      <a:lnTo>
                        <a:pt x="0" y="366548"/>
                      </a:lnTo>
                      <a:lnTo>
                        <a:pt x="0" y="365673"/>
                      </a:lnTo>
                      <a:lnTo>
                        <a:pt x="0" y="364825"/>
                      </a:lnTo>
                      <a:lnTo>
                        <a:pt x="876" y="363128"/>
                      </a:lnTo>
                      <a:lnTo>
                        <a:pt x="3422" y="359708"/>
                      </a:lnTo>
                      <a:lnTo>
                        <a:pt x="5996" y="357163"/>
                      </a:lnTo>
                      <a:lnTo>
                        <a:pt x="6845" y="356315"/>
                      </a:lnTo>
                      <a:lnTo>
                        <a:pt x="11965" y="354592"/>
                      </a:lnTo>
                      <a:lnTo>
                        <a:pt x="12814" y="353743"/>
                      </a:lnTo>
                      <a:lnTo>
                        <a:pt x="14512" y="351198"/>
                      </a:lnTo>
                      <a:lnTo>
                        <a:pt x="19633" y="348627"/>
                      </a:lnTo>
                      <a:lnTo>
                        <a:pt x="20482" y="348627"/>
                      </a:lnTo>
                      <a:lnTo>
                        <a:pt x="21331" y="347778"/>
                      </a:lnTo>
                      <a:lnTo>
                        <a:pt x="28176" y="346081"/>
                      </a:lnTo>
                      <a:lnTo>
                        <a:pt x="31572" y="344385"/>
                      </a:lnTo>
                      <a:lnTo>
                        <a:pt x="32421" y="344385"/>
                      </a:lnTo>
                      <a:lnTo>
                        <a:pt x="34145" y="340965"/>
                      </a:lnTo>
                      <a:lnTo>
                        <a:pt x="38390" y="337545"/>
                      </a:lnTo>
                      <a:lnTo>
                        <a:pt x="39239" y="335848"/>
                      </a:lnTo>
                      <a:lnTo>
                        <a:pt x="46084" y="331580"/>
                      </a:lnTo>
                      <a:lnTo>
                        <a:pt x="48631" y="330731"/>
                      </a:lnTo>
                      <a:lnTo>
                        <a:pt x="52054" y="328186"/>
                      </a:lnTo>
                      <a:lnTo>
                        <a:pt x="57174" y="326463"/>
                      </a:lnTo>
                      <a:lnTo>
                        <a:pt x="59721" y="324766"/>
                      </a:lnTo>
                      <a:lnTo>
                        <a:pt x="61419" y="323918"/>
                      </a:lnTo>
                      <a:lnTo>
                        <a:pt x="63992" y="322221"/>
                      </a:lnTo>
                      <a:lnTo>
                        <a:pt x="66539" y="319649"/>
                      </a:lnTo>
                      <a:lnTo>
                        <a:pt x="70811" y="318801"/>
                      </a:lnTo>
                      <a:lnTo>
                        <a:pt x="74233" y="317104"/>
                      </a:lnTo>
                      <a:lnTo>
                        <a:pt x="76780" y="316229"/>
                      </a:lnTo>
                      <a:lnTo>
                        <a:pt x="77629" y="315381"/>
                      </a:lnTo>
                      <a:lnTo>
                        <a:pt x="78505" y="315381"/>
                      </a:lnTo>
                      <a:lnTo>
                        <a:pt x="79354" y="313684"/>
                      </a:lnTo>
                      <a:lnTo>
                        <a:pt x="81901" y="311139"/>
                      </a:lnTo>
                      <a:lnTo>
                        <a:pt x="82750" y="310264"/>
                      </a:lnTo>
                      <a:lnTo>
                        <a:pt x="88719" y="306022"/>
                      </a:lnTo>
                      <a:lnTo>
                        <a:pt x="89568" y="303451"/>
                      </a:lnTo>
                      <a:lnTo>
                        <a:pt x="90444" y="302603"/>
                      </a:lnTo>
                      <a:lnTo>
                        <a:pt x="92142" y="300906"/>
                      </a:lnTo>
                      <a:lnTo>
                        <a:pt x="96413" y="294941"/>
                      </a:lnTo>
                      <a:lnTo>
                        <a:pt x="99809" y="283859"/>
                      </a:lnTo>
                      <a:lnTo>
                        <a:pt x="100685" y="281287"/>
                      </a:lnTo>
                      <a:lnTo>
                        <a:pt x="104930" y="276171"/>
                      </a:lnTo>
                      <a:lnTo>
                        <a:pt x="106654" y="276171"/>
                      </a:lnTo>
                      <a:lnTo>
                        <a:pt x="106654" y="275322"/>
                      </a:lnTo>
                      <a:lnTo>
                        <a:pt x="108352" y="274474"/>
                      </a:lnTo>
                      <a:lnTo>
                        <a:pt x="110050" y="271902"/>
                      </a:lnTo>
                      <a:lnTo>
                        <a:pt x="116020" y="267660"/>
                      </a:lnTo>
                      <a:lnTo>
                        <a:pt x="116869" y="265089"/>
                      </a:lnTo>
                      <a:lnTo>
                        <a:pt x="116869" y="263392"/>
                      </a:lnTo>
                      <a:lnTo>
                        <a:pt x="119442" y="257427"/>
                      </a:lnTo>
                      <a:lnTo>
                        <a:pt x="121989" y="255730"/>
                      </a:lnTo>
                      <a:lnTo>
                        <a:pt x="127109" y="254007"/>
                      </a:lnTo>
                      <a:lnTo>
                        <a:pt x="127958" y="252310"/>
                      </a:lnTo>
                      <a:lnTo>
                        <a:pt x="129683" y="250613"/>
                      </a:lnTo>
                      <a:lnTo>
                        <a:pt x="133079" y="244648"/>
                      </a:lnTo>
                      <a:lnTo>
                        <a:pt x="133079" y="243773"/>
                      </a:lnTo>
                      <a:lnTo>
                        <a:pt x="133079" y="241228"/>
                      </a:lnTo>
                      <a:lnTo>
                        <a:pt x="131381" y="237808"/>
                      </a:lnTo>
                      <a:lnTo>
                        <a:pt x="131381" y="235263"/>
                      </a:lnTo>
                      <a:lnTo>
                        <a:pt x="127109" y="231843"/>
                      </a:lnTo>
                      <a:lnTo>
                        <a:pt x="126260" y="230147"/>
                      </a:lnTo>
                      <a:lnTo>
                        <a:pt x="127958" y="227575"/>
                      </a:lnTo>
                      <a:lnTo>
                        <a:pt x="129683" y="224181"/>
                      </a:lnTo>
                      <a:lnTo>
                        <a:pt x="131381" y="223333"/>
                      </a:lnTo>
                      <a:lnTo>
                        <a:pt x="132230" y="223333"/>
                      </a:lnTo>
                      <a:lnTo>
                        <a:pt x="137350" y="224181"/>
                      </a:lnTo>
                      <a:lnTo>
                        <a:pt x="139924" y="224181"/>
                      </a:lnTo>
                      <a:lnTo>
                        <a:pt x="143320" y="222485"/>
                      </a:lnTo>
                      <a:lnTo>
                        <a:pt x="144169" y="221610"/>
                      </a:lnTo>
                      <a:lnTo>
                        <a:pt x="145893" y="219065"/>
                      </a:lnTo>
                      <a:lnTo>
                        <a:pt x="148440" y="216520"/>
                      </a:lnTo>
                      <a:lnTo>
                        <a:pt x="149289" y="213948"/>
                      </a:lnTo>
                      <a:lnTo>
                        <a:pt x="150138" y="211403"/>
                      </a:lnTo>
                      <a:lnTo>
                        <a:pt x="151014" y="207983"/>
                      </a:lnTo>
                      <a:lnTo>
                        <a:pt x="156108" y="203715"/>
                      </a:lnTo>
                      <a:lnTo>
                        <a:pt x="156983" y="202866"/>
                      </a:lnTo>
                      <a:lnTo>
                        <a:pt x="156983" y="202018"/>
                      </a:lnTo>
                      <a:lnTo>
                        <a:pt x="156983" y="201169"/>
                      </a:lnTo>
                      <a:lnTo>
                        <a:pt x="156983" y="200321"/>
                      </a:lnTo>
                      <a:lnTo>
                        <a:pt x="157832" y="196901"/>
                      </a:lnTo>
                      <a:lnTo>
                        <a:pt x="158681" y="192633"/>
                      </a:lnTo>
                      <a:lnTo>
                        <a:pt x="157832" y="191784"/>
                      </a:lnTo>
                      <a:lnTo>
                        <a:pt x="156983" y="186668"/>
                      </a:lnTo>
                      <a:lnTo>
                        <a:pt x="155259" y="184123"/>
                      </a:lnTo>
                      <a:lnTo>
                        <a:pt x="154410" y="183274"/>
                      </a:lnTo>
                      <a:lnTo>
                        <a:pt x="155259" y="181551"/>
                      </a:lnTo>
                      <a:lnTo>
                        <a:pt x="154410" y="177283"/>
                      </a:lnTo>
                      <a:lnTo>
                        <a:pt x="155259" y="175586"/>
                      </a:lnTo>
                      <a:lnTo>
                        <a:pt x="156108" y="174737"/>
                      </a:lnTo>
                      <a:lnTo>
                        <a:pt x="159530" y="174737"/>
                      </a:lnTo>
                      <a:lnTo>
                        <a:pt x="162104" y="173889"/>
                      </a:lnTo>
                      <a:lnTo>
                        <a:pt x="162953" y="173889"/>
                      </a:lnTo>
                      <a:lnTo>
                        <a:pt x="163802" y="172192"/>
                      </a:lnTo>
                      <a:lnTo>
                        <a:pt x="166349" y="171317"/>
                      </a:lnTo>
                      <a:lnTo>
                        <a:pt x="168073" y="167076"/>
                      </a:lnTo>
                      <a:lnTo>
                        <a:pt x="168073" y="164504"/>
                      </a:lnTo>
                      <a:lnTo>
                        <a:pt x="169771" y="161959"/>
                      </a:lnTo>
                      <a:lnTo>
                        <a:pt x="170620" y="159387"/>
                      </a:lnTo>
                      <a:lnTo>
                        <a:pt x="174043" y="155119"/>
                      </a:lnTo>
                      <a:lnTo>
                        <a:pt x="175741" y="154271"/>
                      </a:lnTo>
                      <a:lnTo>
                        <a:pt x="180861" y="154271"/>
                      </a:lnTo>
                      <a:lnTo>
                        <a:pt x="181710" y="154271"/>
                      </a:lnTo>
                      <a:lnTo>
                        <a:pt x="186831" y="150877"/>
                      </a:lnTo>
                      <a:lnTo>
                        <a:pt x="187679" y="149154"/>
                      </a:lnTo>
                      <a:lnTo>
                        <a:pt x="188528" y="143189"/>
                      </a:lnTo>
                      <a:lnTo>
                        <a:pt x="186831" y="141492"/>
                      </a:lnTo>
                      <a:lnTo>
                        <a:pt x="185982" y="138947"/>
                      </a:lnTo>
                      <a:lnTo>
                        <a:pt x="185982" y="134679"/>
                      </a:lnTo>
                      <a:lnTo>
                        <a:pt x="186831" y="130410"/>
                      </a:lnTo>
                      <a:lnTo>
                        <a:pt x="186831" y="129562"/>
                      </a:lnTo>
                      <a:lnTo>
                        <a:pt x="186831" y="128713"/>
                      </a:lnTo>
                      <a:lnTo>
                        <a:pt x="185133" y="126142"/>
                      </a:lnTo>
                      <a:lnTo>
                        <a:pt x="185982" y="121900"/>
                      </a:lnTo>
                      <a:lnTo>
                        <a:pt x="190253" y="112515"/>
                      </a:lnTo>
                      <a:lnTo>
                        <a:pt x="191102" y="111667"/>
                      </a:lnTo>
                      <a:lnTo>
                        <a:pt x="191951" y="110818"/>
                      </a:lnTo>
                      <a:lnTo>
                        <a:pt x="191951" y="109943"/>
                      </a:lnTo>
                      <a:lnTo>
                        <a:pt x="192800" y="109095"/>
                      </a:lnTo>
                      <a:lnTo>
                        <a:pt x="193649" y="108247"/>
                      </a:lnTo>
                      <a:lnTo>
                        <a:pt x="199618" y="104827"/>
                      </a:lnTo>
                      <a:lnTo>
                        <a:pt x="202192" y="102281"/>
                      </a:lnTo>
                      <a:lnTo>
                        <a:pt x="203041" y="99736"/>
                      </a:lnTo>
                      <a:lnTo>
                        <a:pt x="207312" y="92896"/>
                      </a:lnTo>
                      <a:lnTo>
                        <a:pt x="209010" y="91200"/>
                      </a:lnTo>
                      <a:lnTo>
                        <a:pt x="212433" y="88655"/>
                      </a:lnTo>
                      <a:lnTo>
                        <a:pt x="214131" y="87780"/>
                      </a:lnTo>
                      <a:lnTo>
                        <a:pt x="214131" y="86931"/>
                      </a:lnTo>
                      <a:lnTo>
                        <a:pt x="218402" y="79269"/>
                      </a:lnTo>
                      <a:lnTo>
                        <a:pt x="220100" y="78421"/>
                      </a:lnTo>
                      <a:lnTo>
                        <a:pt x="220949" y="75001"/>
                      </a:lnTo>
                      <a:lnTo>
                        <a:pt x="221798" y="74153"/>
                      </a:lnTo>
                      <a:lnTo>
                        <a:pt x="222647" y="74153"/>
                      </a:lnTo>
                      <a:lnTo>
                        <a:pt x="225221" y="72456"/>
                      </a:lnTo>
                      <a:lnTo>
                        <a:pt x="227768" y="70733"/>
                      </a:lnTo>
                      <a:lnTo>
                        <a:pt x="235462" y="69036"/>
                      </a:lnTo>
                      <a:lnTo>
                        <a:pt x="240582" y="69036"/>
                      </a:lnTo>
                      <a:lnTo>
                        <a:pt x="243978" y="68188"/>
                      </a:lnTo>
                      <a:lnTo>
                        <a:pt x="246552" y="67339"/>
                      </a:lnTo>
                      <a:lnTo>
                        <a:pt x="247401" y="67339"/>
                      </a:lnTo>
                      <a:lnTo>
                        <a:pt x="249098" y="66491"/>
                      </a:lnTo>
                      <a:lnTo>
                        <a:pt x="250823" y="64768"/>
                      </a:lnTo>
                      <a:lnTo>
                        <a:pt x="252521" y="63919"/>
                      </a:lnTo>
                      <a:lnTo>
                        <a:pt x="256792" y="60526"/>
                      </a:lnTo>
                      <a:lnTo>
                        <a:pt x="257641" y="58803"/>
                      </a:lnTo>
                      <a:lnTo>
                        <a:pt x="259339" y="53686"/>
                      </a:lnTo>
                      <a:lnTo>
                        <a:pt x="261886" y="47721"/>
                      </a:lnTo>
                      <a:lnTo>
                        <a:pt x="265309" y="40907"/>
                      </a:lnTo>
                      <a:lnTo>
                        <a:pt x="265309" y="39211"/>
                      </a:lnTo>
                      <a:lnTo>
                        <a:pt x="269580" y="33245"/>
                      </a:lnTo>
                      <a:lnTo>
                        <a:pt x="269580" y="32371"/>
                      </a:lnTo>
                      <a:lnTo>
                        <a:pt x="271278" y="32371"/>
                      </a:lnTo>
                      <a:lnTo>
                        <a:pt x="272127" y="32371"/>
                      </a:lnTo>
                      <a:lnTo>
                        <a:pt x="273852" y="30674"/>
                      </a:lnTo>
                      <a:lnTo>
                        <a:pt x="276399" y="28977"/>
                      </a:lnTo>
                      <a:lnTo>
                        <a:pt x="276399" y="27254"/>
                      </a:lnTo>
                      <a:lnTo>
                        <a:pt x="278097" y="27254"/>
                      </a:lnTo>
                      <a:lnTo>
                        <a:pt x="279821" y="27254"/>
                      </a:lnTo>
                      <a:lnTo>
                        <a:pt x="281519" y="27254"/>
                      </a:lnTo>
                      <a:lnTo>
                        <a:pt x="284066" y="24709"/>
                      </a:lnTo>
                      <a:lnTo>
                        <a:pt x="284942" y="23860"/>
                      </a:lnTo>
                      <a:lnTo>
                        <a:pt x="288338" y="23012"/>
                      </a:lnTo>
                      <a:lnTo>
                        <a:pt x="290911" y="21289"/>
                      </a:lnTo>
                      <a:lnTo>
                        <a:pt x="290911" y="20440"/>
                      </a:lnTo>
                      <a:lnTo>
                        <a:pt x="292609" y="20440"/>
                      </a:lnTo>
                      <a:lnTo>
                        <a:pt x="299428" y="18744"/>
                      </a:lnTo>
                      <a:lnTo>
                        <a:pt x="305397" y="17047"/>
                      </a:lnTo>
                      <a:lnTo>
                        <a:pt x="306246" y="17047"/>
                      </a:lnTo>
                      <a:lnTo>
                        <a:pt x="307971" y="16199"/>
                      </a:lnTo>
                      <a:lnTo>
                        <a:pt x="308820" y="16199"/>
                      </a:lnTo>
                      <a:lnTo>
                        <a:pt x="311366" y="11930"/>
                      </a:lnTo>
                      <a:lnTo>
                        <a:pt x="313091" y="10207"/>
                      </a:lnTo>
                      <a:lnTo>
                        <a:pt x="314789" y="9359"/>
                      </a:lnTo>
                      <a:lnTo>
                        <a:pt x="317336" y="5965"/>
                      </a:lnTo>
                      <a:lnTo>
                        <a:pt x="318211" y="4242"/>
                      </a:lnTo>
                      <a:lnTo>
                        <a:pt x="319909" y="4242"/>
                      </a:lnTo>
                      <a:lnTo>
                        <a:pt x="322456" y="4242"/>
                      </a:lnTo>
                      <a:lnTo>
                        <a:pt x="324181" y="2545"/>
                      </a:lnTo>
                      <a:lnTo>
                        <a:pt x="325879" y="1697"/>
                      </a:lnTo>
                      <a:lnTo>
                        <a:pt x="328426" y="1697"/>
                      </a:lnTo>
                      <a:lnTo>
                        <a:pt x="330150" y="848"/>
                      </a:lnTo>
                      <a:lnTo>
                        <a:pt x="331848" y="0"/>
                      </a:lnTo>
                      <a:lnTo>
                        <a:pt x="333546" y="848"/>
                      </a:lnTo>
                      <a:lnTo>
                        <a:pt x="336120" y="1697"/>
                      </a:lnTo>
                      <a:lnTo>
                        <a:pt x="338667" y="2545"/>
                      </a:lnTo>
                      <a:lnTo>
                        <a:pt x="343787" y="8510"/>
                      </a:lnTo>
                      <a:lnTo>
                        <a:pt x="346361" y="9359"/>
                      </a:lnTo>
                      <a:lnTo>
                        <a:pt x="346361" y="11082"/>
                      </a:lnTo>
                      <a:lnTo>
                        <a:pt x="348908" y="11082"/>
                      </a:lnTo>
                      <a:lnTo>
                        <a:pt x="350606" y="11930"/>
                      </a:lnTo>
                      <a:lnTo>
                        <a:pt x="351481" y="11930"/>
                      </a:lnTo>
                      <a:lnTo>
                        <a:pt x="354877" y="11082"/>
                      </a:lnTo>
                      <a:lnTo>
                        <a:pt x="359998" y="12779"/>
                      </a:lnTo>
                      <a:lnTo>
                        <a:pt x="363420" y="11082"/>
                      </a:lnTo>
                      <a:lnTo>
                        <a:pt x="365967" y="11082"/>
                      </a:lnTo>
                      <a:lnTo>
                        <a:pt x="369390" y="11930"/>
                      </a:lnTo>
                      <a:lnTo>
                        <a:pt x="370239" y="12779"/>
                      </a:lnTo>
                      <a:lnTo>
                        <a:pt x="371088" y="12779"/>
                      </a:lnTo>
                      <a:lnTo>
                        <a:pt x="373661" y="11930"/>
                      </a:lnTo>
                      <a:lnTo>
                        <a:pt x="377906" y="11930"/>
                      </a:lnTo>
                      <a:lnTo>
                        <a:pt x="378755" y="11930"/>
                      </a:lnTo>
                      <a:lnTo>
                        <a:pt x="379630" y="12779"/>
                      </a:lnTo>
                      <a:lnTo>
                        <a:pt x="381328" y="13627"/>
                      </a:lnTo>
                      <a:lnTo>
                        <a:pt x="384751" y="17047"/>
                      </a:lnTo>
                      <a:lnTo>
                        <a:pt x="385600" y="17895"/>
                      </a:lnTo>
                      <a:lnTo>
                        <a:pt x="387298" y="17895"/>
                      </a:lnTo>
                      <a:lnTo>
                        <a:pt x="388996" y="18744"/>
                      </a:lnTo>
                      <a:lnTo>
                        <a:pt x="395841" y="17895"/>
                      </a:lnTo>
                      <a:lnTo>
                        <a:pt x="402659" y="20440"/>
                      </a:lnTo>
                      <a:lnTo>
                        <a:pt x="404357" y="21289"/>
                      </a:lnTo>
                      <a:lnTo>
                        <a:pt x="406931" y="21289"/>
                      </a:lnTo>
                      <a:lnTo>
                        <a:pt x="409478" y="21289"/>
                      </a:lnTo>
                      <a:lnTo>
                        <a:pt x="412051" y="19592"/>
                      </a:lnTo>
                      <a:lnTo>
                        <a:pt x="417145" y="18744"/>
                      </a:lnTo>
                      <a:lnTo>
                        <a:pt x="418021" y="18744"/>
                      </a:lnTo>
                      <a:lnTo>
                        <a:pt x="422266" y="18744"/>
                      </a:lnTo>
                      <a:lnTo>
                        <a:pt x="423115" y="18744"/>
                      </a:lnTo>
                      <a:lnTo>
                        <a:pt x="427386" y="19592"/>
                      </a:lnTo>
                      <a:lnTo>
                        <a:pt x="435929" y="19592"/>
                      </a:lnTo>
                      <a:lnTo>
                        <a:pt x="437627" y="19592"/>
                      </a:lnTo>
                      <a:lnTo>
                        <a:pt x="437627" y="18744"/>
                      </a:lnTo>
                      <a:lnTo>
                        <a:pt x="440200" y="17895"/>
                      </a:lnTo>
                      <a:lnTo>
                        <a:pt x="443596" y="17047"/>
                      </a:lnTo>
                      <a:lnTo>
                        <a:pt x="446170" y="17047"/>
                      </a:lnTo>
                      <a:lnTo>
                        <a:pt x="447019" y="16199"/>
                      </a:lnTo>
                      <a:lnTo>
                        <a:pt x="450415" y="17047"/>
                      </a:lnTo>
                      <a:lnTo>
                        <a:pt x="452988" y="17895"/>
                      </a:lnTo>
                      <a:lnTo>
                        <a:pt x="454686" y="21289"/>
                      </a:lnTo>
                      <a:lnTo>
                        <a:pt x="455535" y="22164"/>
                      </a:lnTo>
                      <a:lnTo>
                        <a:pt x="458958" y="25557"/>
                      </a:lnTo>
                      <a:lnTo>
                        <a:pt x="461505" y="25557"/>
                      </a:lnTo>
                      <a:lnTo>
                        <a:pt x="471746" y="26405"/>
                      </a:lnTo>
                      <a:lnTo>
                        <a:pt x="474319" y="25557"/>
                      </a:lnTo>
                      <a:lnTo>
                        <a:pt x="476866" y="23860"/>
                      </a:lnTo>
                      <a:lnTo>
                        <a:pt x="479440" y="23012"/>
                      </a:lnTo>
                      <a:lnTo>
                        <a:pt x="483685" y="23860"/>
                      </a:lnTo>
                      <a:lnTo>
                        <a:pt x="484560" y="23860"/>
                      </a:lnTo>
                      <a:lnTo>
                        <a:pt x="485409" y="24709"/>
                      </a:lnTo>
                      <a:lnTo>
                        <a:pt x="485409" y="26405"/>
                      </a:lnTo>
                      <a:lnTo>
                        <a:pt x="485409" y="28129"/>
                      </a:lnTo>
                      <a:lnTo>
                        <a:pt x="483685" y="28977"/>
                      </a:lnTo>
                      <a:lnTo>
                        <a:pt x="481138" y="28977"/>
                      </a:lnTo>
                      <a:lnTo>
                        <a:pt x="479440" y="30674"/>
                      </a:lnTo>
                      <a:lnTo>
                        <a:pt x="477715" y="37487"/>
                      </a:lnTo>
                      <a:lnTo>
                        <a:pt x="477715" y="40907"/>
                      </a:lnTo>
                      <a:lnTo>
                        <a:pt x="477715" y="41756"/>
                      </a:lnTo>
                      <a:lnTo>
                        <a:pt x="478564" y="43452"/>
                      </a:lnTo>
                      <a:lnTo>
                        <a:pt x="478564" y="50292"/>
                      </a:lnTo>
                      <a:lnTo>
                        <a:pt x="482836" y="57954"/>
                      </a:lnTo>
                      <a:lnTo>
                        <a:pt x="483685" y="60526"/>
                      </a:lnTo>
                      <a:lnTo>
                        <a:pt x="483685" y="62223"/>
                      </a:lnTo>
                      <a:lnTo>
                        <a:pt x="487107" y="67339"/>
                      </a:lnTo>
                      <a:lnTo>
                        <a:pt x="487956" y="67339"/>
                      </a:lnTo>
                      <a:lnTo>
                        <a:pt x="492228" y="68188"/>
                      </a:lnTo>
                      <a:lnTo>
                        <a:pt x="493926" y="69036"/>
                      </a:lnTo>
                      <a:lnTo>
                        <a:pt x="494775" y="69036"/>
                      </a:lnTo>
                      <a:lnTo>
                        <a:pt x="494775" y="68188"/>
                      </a:lnTo>
                      <a:lnTo>
                        <a:pt x="499895" y="64768"/>
                      </a:lnTo>
                      <a:lnTo>
                        <a:pt x="501619" y="63071"/>
                      </a:lnTo>
                      <a:lnTo>
                        <a:pt x="505015" y="55409"/>
                      </a:lnTo>
                      <a:lnTo>
                        <a:pt x="508438" y="48569"/>
                      </a:lnTo>
                      <a:lnTo>
                        <a:pt x="509287" y="47721"/>
                      </a:lnTo>
                      <a:lnTo>
                        <a:pt x="512709" y="47721"/>
                      </a:lnTo>
                      <a:lnTo>
                        <a:pt x="514407" y="48569"/>
                      </a:lnTo>
                      <a:lnTo>
                        <a:pt x="517830" y="49417"/>
                      </a:lnTo>
                      <a:lnTo>
                        <a:pt x="518679" y="51141"/>
                      </a:lnTo>
                      <a:lnTo>
                        <a:pt x="520377" y="55409"/>
                      </a:lnTo>
                      <a:lnTo>
                        <a:pt x="521226" y="62223"/>
                      </a:lnTo>
                      <a:lnTo>
                        <a:pt x="521226" y="64768"/>
                      </a:lnTo>
                      <a:lnTo>
                        <a:pt x="520377" y="79269"/>
                      </a:lnTo>
                      <a:lnTo>
                        <a:pt x="521226" y="80118"/>
                      </a:lnTo>
                      <a:lnTo>
                        <a:pt x="528893" y="85235"/>
                      </a:lnTo>
                      <a:lnTo>
                        <a:pt x="530618" y="85235"/>
                      </a:lnTo>
                      <a:lnTo>
                        <a:pt x="531467" y="84386"/>
                      </a:lnTo>
                      <a:lnTo>
                        <a:pt x="533165" y="80966"/>
                      </a:lnTo>
                      <a:lnTo>
                        <a:pt x="533165" y="80118"/>
                      </a:lnTo>
                      <a:lnTo>
                        <a:pt x="533165" y="78421"/>
                      </a:lnTo>
                      <a:lnTo>
                        <a:pt x="533165" y="77573"/>
                      </a:lnTo>
                      <a:lnTo>
                        <a:pt x="531467" y="73304"/>
                      </a:lnTo>
                      <a:lnTo>
                        <a:pt x="532316" y="69036"/>
                      </a:lnTo>
                      <a:lnTo>
                        <a:pt x="530618" y="66491"/>
                      </a:lnTo>
                      <a:lnTo>
                        <a:pt x="530618" y="65616"/>
                      </a:lnTo>
                      <a:lnTo>
                        <a:pt x="530618" y="63071"/>
                      </a:lnTo>
                      <a:lnTo>
                        <a:pt x="532316" y="59651"/>
                      </a:lnTo>
                      <a:lnTo>
                        <a:pt x="534014" y="57954"/>
                      </a:lnTo>
                      <a:lnTo>
                        <a:pt x="534889" y="57106"/>
                      </a:lnTo>
                      <a:lnTo>
                        <a:pt x="534889" y="56257"/>
                      </a:lnTo>
                      <a:lnTo>
                        <a:pt x="534014" y="54534"/>
                      </a:lnTo>
                      <a:lnTo>
                        <a:pt x="534889" y="51989"/>
                      </a:lnTo>
                      <a:lnTo>
                        <a:pt x="535738" y="51141"/>
                      </a:lnTo>
                      <a:lnTo>
                        <a:pt x="538285" y="49417"/>
                      </a:lnTo>
                      <a:lnTo>
                        <a:pt x="539134" y="49417"/>
                      </a:lnTo>
                      <a:lnTo>
                        <a:pt x="544255" y="49417"/>
                      </a:lnTo>
                      <a:lnTo>
                        <a:pt x="547677" y="48569"/>
                      </a:lnTo>
                      <a:lnTo>
                        <a:pt x="550224" y="47721"/>
                      </a:lnTo>
                      <a:lnTo>
                        <a:pt x="551073" y="47721"/>
                      </a:lnTo>
                      <a:lnTo>
                        <a:pt x="555345" y="49417"/>
                      </a:lnTo>
                      <a:lnTo>
                        <a:pt x="557918" y="49417"/>
                      </a:lnTo>
                      <a:lnTo>
                        <a:pt x="558767" y="50292"/>
                      </a:lnTo>
                      <a:lnTo>
                        <a:pt x="561314" y="50292"/>
                      </a:lnTo>
                      <a:lnTo>
                        <a:pt x="563887" y="49417"/>
                      </a:lnTo>
                      <a:lnTo>
                        <a:pt x="567283" y="46024"/>
                      </a:lnTo>
                      <a:lnTo>
                        <a:pt x="569008" y="45176"/>
                      </a:lnTo>
                      <a:lnTo>
                        <a:pt x="572404" y="45176"/>
                      </a:lnTo>
                      <a:lnTo>
                        <a:pt x="574977" y="46024"/>
                      </a:lnTo>
                      <a:lnTo>
                        <a:pt x="577524" y="46024"/>
                      </a:lnTo>
                      <a:lnTo>
                        <a:pt x="580947" y="46024"/>
                      </a:lnTo>
                      <a:lnTo>
                        <a:pt x="585218" y="44327"/>
                      </a:lnTo>
                      <a:lnTo>
                        <a:pt x="586916" y="44327"/>
                      </a:lnTo>
                      <a:lnTo>
                        <a:pt x="591188" y="43452"/>
                      </a:lnTo>
                      <a:lnTo>
                        <a:pt x="594584" y="44327"/>
                      </a:lnTo>
                      <a:lnTo>
                        <a:pt x="595433" y="44327"/>
                      </a:lnTo>
                      <a:lnTo>
                        <a:pt x="597157" y="44327"/>
                      </a:lnTo>
                      <a:lnTo>
                        <a:pt x="598006" y="44327"/>
                      </a:lnTo>
                      <a:lnTo>
                        <a:pt x="599704" y="43452"/>
                      </a:lnTo>
                      <a:lnTo>
                        <a:pt x="602278" y="43452"/>
                      </a:lnTo>
                      <a:lnTo>
                        <a:pt x="604825" y="44327"/>
                      </a:lnTo>
                      <a:lnTo>
                        <a:pt x="606523" y="46024"/>
                      </a:lnTo>
                      <a:lnTo>
                        <a:pt x="607398" y="46872"/>
                      </a:lnTo>
                      <a:lnTo>
                        <a:pt x="608247" y="46872"/>
                      </a:lnTo>
                      <a:lnTo>
                        <a:pt x="609096" y="46872"/>
                      </a:lnTo>
                      <a:lnTo>
                        <a:pt x="611643" y="46872"/>
                      </a:lnTo>
                      <a:lnTo>
                        <a:pt x="613368" y="46024"/>
                      </a:lnTo>
                      <a:lnTo>
                        <a:pt x="614217" y="46024"/>
                      </a:lnTo>
                      <a:lnTo>
                        <a:pt x="615066" y="44327"/>
                      </a:lnTo>
                      <a:lnTo>
                        <a:pt x="615066" y="43452"/>
                      </a:lnTo>
                      <a:lnTo>
                        <a:pt x="610794" y="39211"/>
                      </a:lnTo>
                      <a:lnTo>
                        <a:pt x="610794" y="38362"/>
                      </a:lnTo>
                      <a:lnTo>
                        <a:pt x="611643" y="34094"/>
                      </a:lnTo>
                      <a:lnTo>
                        <a:pt x="610794" y="33245"/>
                      </a:lnTo>
                      <a:lnTo>
                        <a:pt x="611643" y="32371"/>
                      </a:lnTo>
                      <a:lnTo>
                        <a:pt x="614217" y="32371"/>
                      </a:lnTo>
                      <a:lnTo>
                        <a:pt x="615066" y="33245"/>
                      </a:lnTo>
                      <a:lnTo>
                        <a:pt x="616764" y="34094"/>
                      </a:lnTo>
                      <a:lnTo>
                        <a:pt x="619337" y="38362"/>
                      </a:lnTo>
                      <a:lnTo>
                        <a:pt x="620186" y="40907"/>
                      </a:lnTo>
                      <a:lnTo>
                        <a:pt x="621035" y="41756"/>
                      </a:lnTo>
                      <a:lnTo>
                        <a:pt x="621884" y="41756"/>
                      </a:lnTo>
                      <a:lnTo>
                        <a:pt x="622733" y="41756"/>
                      </a:lnTo>
                      <a:lnTo>
                        <a:pt x="623582" y="44327"/>
                      </a:lnTo>
                      <a:lnTo>
                        <a:pt x="626155" y="45176"/>
                      </a:lnTo>
                      <a:lnTo>
                        <a:pt x="627853" y="46872"/>
                      </a:lnTo>
                      <a:lnTo>
                        <a:pt x="630427" y="47721"/>
                      </a:lnTo>
                      <a:lnTo>
                        <a:pt x="632974" y="47721"/>
                      </a:lnTo>
                      <a:lnTo>
                        <a:pt x="636396" y="46024"/>
                      </a:lnTo>
                      <a:lnTo>
                        <a:pt x="637245" y="43452"/>
                      </a:lnTo>
                      <a:lnTo>
                        <a:pt x="639792" y="44327"/>
                      </a:lnTo>
                      <a:lnTo>
                        <a:pt x="641517" y="41756"/>
                      </a:lnTo>
                      <a:lnTo>
                        <a:pt x="642366" y="40059"/>
                      </a:lnTo>
                      <a:lnTo>
                        <a:pt x="643215" y="38362"/>
                      </a:lnTo>
                      <a:lnTo>
                        <a:pt x="643215" y="34094"/>
                      </a:lnTo>
                      <a:lnTo>
                        <a:pt x="644064" y="33245"/>
                      </a:lnTo>
                      <a:lnTo>
                        <a:pt x="644913" y="33245"/>
                      </a:lnTo>
                      <a:lnTo>
                        <a:pt x="648335" y="35791"/>
                      </a:lnTo>
                      <a:lnTo>
                        <a:pt x="649184" y="40059"/>
                      </a:lnTo>
                      <a:lnTo>
                        <a:pt x="650882" y="42604"/>
                      </a:lnTo>
                      <a:lnTo>
                        <a:pt x="654305" y="44327"/>
                      </a:lnTo>
                      <a:lnTo>
                        <a:pt x="655154" y="44327"/>
                      </a:lnTo>
                      <a:lnTo>
                        <a:pt x="657727" y="41756"/>
                      </a:lnTo>
                      <a:lnTo>
                        <a:pt x="658576" y="40059"/>
                      </a:lnTo>
                      <a:lnTo>
                        <a:pt x="658576" y="38362"/>
                      </a:lnTo>
                      <a:lnTo>
                        <a:pt x="658576" y="36639"/>
                      </a:lnTo>
                      <a:lnTo>
                        <a:pt x="659425" y="34942"/>
                      </a:lnTo>
                      <a:lnTo>
                        <a:pt x="659425" y="34094"/>
                      </a:lnTo>
                      <a:lnTo>
                        <a:pt x="658576" y="33245"/>
                      </a:lnTo>
                      <a:lnTo>
                        <a:pt x="657727" y="33245"/>
                      </a:lnTo>
                      <a:lnTo>
                        <a:pt x="657727" y="32371"/>
                      </a:lnTo>
                      <a:lnTo>
                        <a:pt x="657727" y="31522"/>
                      </a:lnTo>
                      <a:lnTo>
                        <a:pt x="657727" y="30674"/>
                      </a:lnTo>
                      <a:lnTo>
                        <a:pt x="658576" y="29825"/>
                      </a:lnTo>
                      <a:lnTo>
                        <a:pt x="660274" y="27254"/>
                      </a:lnTo>
                      <a:lnTo>
                        <a:pt x="661123" y="27254"/>
                      </a:lnTo>
                      <a:lnTo>
                        <a:pt x="662848" y="28129"/>
                      </a:lnTo>
                      <a:lnTo>
                        <a:pt x="667093" y="26405"/>
                      </a:lnTo>
                      <a:lnTo>
                        <a:pt x="671364" y="26405"/>
                      </a:lnTo>
                      <a:lnTo>
                        <a:pt x="673938" y="27254"/>
                      </a:lnTo>
                      <a:lnTo>
                        <a:pt x="675636" y="26405"/>
                      </a:lnTo>
                      <a:lnTo>
                        <a:pt x="678183" y="25557"/>
                      </a:lnTo>
                      <a:lnTo>
                        <a:pt x="679032" y="25557"/>
                      </a:lnTo>
                      <a:lnTo>
                        <a:pt x="683303" y="28977"/>
                      </a:lnTo>
                      <a:lnTo>
                        <a:pt x="683303" y="29825"/>
                      </a:lnTo>
                      <a:lnTo>
                        <a:pt x="683303" y="30674"/>
                      </a:lnTo>
                      <a:lnTo>
                        <a:pt x="685028" y="32371"/>
                      </a:lnTo>
                      <a:lnTo>
                        <a:pt x="685877" y="33245"/>
                      </a:lnTo>
                      <a:lnTo>
                        <a:pt x="687574" y="34942"/>
                      </a:lnTo>
                      <a:lnTo>
                        <a:pt x="689272" y="34094"/>
                      </a:lnTo>
                      <a:lnTo>
                        <a:pt x="690997" y="34094"/>
                      </a:lnTo>
                      <a:lnTo>
                        <a:pt x="693544" y="31522"/>
                      </a:lnTo>
                      <a:lnTo>
                        <a:pt x="693544" y="28977"/>
                      </a:lnTo>
                      <a:lnTo>
                        <a:pt x="695242" y="28129"/>
                      </a:lnTo>
                      <a:lnTo>
                        <a:pt x="698664" y="28129"/>
                      </a:lnTo>
                      <a:lnTo>
                        <a:pt x="698664" y="27254"/>
                      </a:lnTo>
                      <a:lnTo>
                        <a:pt x="700362" y="26405"/>
                      </a:lnTo>
                      <a:lnTo>
                        <a:pt x="703785" y="26405"/>
                      </a:lnTo>
                      <a:lnTo>
                        <a:pt x="705483" y="24709"/>
                      </a:lnTo>
                      <a:lnTo>
                        <a:pt x="707207" y="24709"/>
                      </a:lnTo>
                      <a:lnTo>
                        <a:pt x="708056" y="23860"/>
                      </a:lnTo>
                      <a:lnTo>
                        <a:pt x="708905" y="23012"/>
                      </a:lnTo>
                      <a:lnTo>
                        <a:pt x="708905" y="23860"/>
                      </a:lnTo>
                      <a:lnTo>
                        <a:pt x="711452" y="26405"/>
                      </a:lnTo>
                      <a:lnTo>
                        <a:pt x="713177" y="28129"/>
                      </a:lnTo>
                      <a:lnTo>
                        <a:pt x="714026" y="29825"/>
                      </a:lnTo>
                      <a:lnTo>
                        <a:pt x="714026" y="30674"/>
                      </a:lnTo>
                      <a:lnTo>
                        <a:pt x="714026" y="31522"/>
                      </a:lnTo>
                      <a:lnTo>
                        <a:pt x="712301" y="32371"/>
                      </a:lnTo>
                      <a:lnTo>
                        <a:pt x="712301" y="33245"/>
                      </a:lnTo>
                      <a:lnTo>
                        <a:pt x="712301" y="34942"/>
                      </a:lnTo>
                      <a:lnTo>
                        <a:pt x="715724" y="36639"/>
                      </a:lnTo>
                      <a:lnTo>
                        <a:pt x="716573" y="39211"/>
                      </a:lnTo>
                      <a:lnTo>
                        <a:pt x="717422" y="39211"/>
                      </a:lnTo>
                      <a:lnTo>
                        <a:pt x="720844" y="39211"/>
                      </a:lnTo>
                      <a:lnTo>
                        <a:pt x="722542" y="41756"/>
                      </a:lnTo>
                      <a:lnTo>
                        <a:pt x="724267" y="41756"/>
                      </a:lnTo>
                      <a:lnTo>
                        <a:pt x="725965" y="43452"/>
                      </a:lnTo>
                      <a:lnTo>
                        <a:pt x="729387" y="44327"/>
                      </a:lnTo>
                      <a:lnTo>
                        <a:pt x="731085" y="47721"/>
                      </a:lnTo>
                      <a:lnTo>
                        <a:pt x="733632" y="48569"/>
                      </a:lnTo>
                      <a:lnTo>
                        <a:pt x="734481" y="48569"/>
                      </a:lnTo>
                      <a:lnTo>
                        <a:pt x="735357" y="50292"/>
                      </a:lnTo>
                      <a:lnTo>
                        <a:pt x="735357" y="52837"/>
                      </a:lnTo>
                      <a:lnTo>
                        <a:pt x="736206" y="52837"/>
                      </a:lnTo>
                      <a:lnTo>
                        <a:pt x="737055" y="54534"/>
                      </a:lnTo>
                      <a:lnTo>
                        <a:pt x="738753" y="57106"/>
                      </a:lnTo>
                      <a:lnTo>
                        <a:pt x="738753" y="57954"/>
                      </a:lnTo>
                      <a:lnTo>
                        <a:pt x="737055" y="62223"/>
                      </a:lnTo>
                      <a:lnTo>
                        <a:pt x="736206" y="62223"/>
                      </a:lnTo>
                      <a:lnTo>
                        <a:pt x="734481" y="64768"/>
                      </a:lnTo>
                      <a:lnTo>
                        <a:pt x="733632" y="64768"/>
                      </a:lnTo>
                      <a:lnTo>
                        <a:pt x="732783" y="66491"/>
                      </a:lnTo>
                      <a:lnTo>
                        <a:pt x="732783" y="69036"/>
                      </a:lnTo>
                      <a:lnTo>
                        <a:pt x="731934" y="69036"/>
                      </a:lnTo>
                      <a:lnTo>
                        <a:pt x="731934" y="70733"/>
                      </a:lnTo>
                      <a:lnTo>
                        <a:pt x="731934" y="71581"/>
                      </a:lnTo>
                      <a:lnTo>
                        <a:pt x="731085" y="71581"/>
                      </a:lnTo>
                      <a:lnTo>
                        <a:pt x="731934" y="72456"/>
                      </a:lnTo>
                      <a:lnTo>
                        <a:pt x="730236" y="73304"/>
                      </a:lnTo>
                      <a:lnTo>
                        <a:pt x="731085" y="75849"/>
                      </a:lnTo>
                      <a:lnTo>
                        <a:pt x="731085" y="76698"/>
                      </a:lnTo>
                      <a:lnTo>
                        <a:pt x="731085" y="77573"/>
                      </a:lnTo>
                      <a:lnTo>
                        <a:pt x="731085" y="78421"/>
                      </a:lnTo>
                      <a:lnTo>
                        <a:pt x="731934" y="78421"/>
                      </a:lnTo>
                      <a:lnTo>
                        <a:pt x="731085" y="80118"/>
                      </a:lnTo>
                      <a:lnTo>
                        <a:pt x="731934" y="80966"/>
                      </a:lnTo>
                      <a:lnTo>
                        <a:pt x="731085" y="81815"/>
                      </a:lnTo>
                      <a:lnTo>
                        <a:pt x="731934" y="81815"/>
                      </a:lnTo>
                      <a:lnTo>
                        <a:pt x="731085" y="82663"/>
                      </a:lnTo>
                      <a:lnTo>
                        <a:pt x="731934" y="82663"/>
                      </a:lnTo>
                      <a:lnTo>
                        <a:pt x="731085" y="83538"/>
                      </a:lnTo>
                      <a:lnTo>
                        <a:pt x="731085" y="84386"/>
                      </a:lnTo>
                      <a:lnTo>
                        <a:pt x="731934" y="84386"/>
                      </a:lnTo>
                      <a:lnTo>
                        <a:pt x="731934" y="85235"/>
                      </a:lnTo>
                      <a:lnTo>
                        <a:pt x="731085" y="86083"/>
                      </a:lnTo>
                      <a:lnTo>
                        <a:pt x="731085" y="86931"/>
                      </a:lnTo>
                      <a:lnTo>
                        <a:pt x="733632" y="88655"/>
                      </a:lnTo>
                      <a:lnTo>
                        <a:pt x="735357" y="88655"/>
                      </a:lnTo>
                      <a:lnTo>
                        <a:pt x="736206" y="90351"/>
                      </a:lnTo>
                      <a:lnTo>
                        <a:pt x="738753" y="91200"/>
                      </a:lnTo>
                      <a:lnTo>
                        <a:pt x="741326" y="93745"/>
                      </a:lnTo>
                      <a:lnTo>
                        <a:pt x="743024" y="93745"/>
                      </a:lnTo>
                      <a:lnTo>
                        <a:pt x="744722" y="94620"/>
                      </a:lnTo>
                      <a:lnTo>
                        <a:pt x="748144" y="95468"/>
                      </a:lnTo>
                      <a:lnTo>
                        <a:pt x="748993" y="97165"/>
                      </a:lnTo>
                      <a:lnTo>
                        <a:pt x="749842" y="97165"/>
                      </a:lnTo>
                      <a:lnTo>
                        <a:pt x="749842" y="98861"/>
                      </a:lnTo>
                      <a:lnTo>
                        <a:pt x="750691" y="100585"/>
                      </a:lnTo>
                      <a:lnTo>
                        <a:pt x="749842" y="101433"/>
                      </a:lnTo>
                      <a:lnTo>
                        <a:pt x="751540" y="104827"/>
                      </a:lnTo>
                      <a:lnTo>
                        <a:pt x="752416" y="104827"/>
                      </a:lnTo>
                      <a:lnTo>
                        <a:pt x="752416" y="105701"/>
                      </a:lnTo>
                      <a:lnTo>
                        <a:pt x="752416" y="106550"/>
                      </a:lnTo>
                      <a:lnTo>
                        <a:pt x="752416" y="107398"/>
                      </a:lnTo>
                      <a:lnTo>
                        <a:pt x="754114" y="108247"/>
                      </a:lnTo>
                      <a:lnTo>
                        <a:pt x="754114" y="109095"/>
                      </a:lnTo>
                      <a:lnTo>
                        <a:pt x="754114" y="110818"/>
                      </a:lnTo>
                      <a:lnTo>
                        <a:pt x="755812" y="111667"/>
                      </a:lnTo>
                      <a:lnTo>
                        <a:pt x="755812" y="112515"/>
                      </a:lnTo>
                      <a:lnTo>
                        <a:pt x="755812" y="113363"/>
                      </a:lnTo>
                      <a:lnTo>
                        <a:pt x="754963" y="115060"/>
                      </a:lnTo>
                      <a:lnTo>
                        <a:pt x="754963" y="116783"/>
                      </a:lnTo>
                      <a:lnTo>
                        <a:pt x="754114" y="118480"/>
                      </a:lnTo>
                      <a:lnTo>
                        <a:pt x="753265" y="119328"/>
                      </a:lnTo>
                      <a:lnTo>
                        <a:pt x="753265" y="120177"/>
                      </a:lnTo>
                      <a:lnTo>
                        <a:pt x="748993" y="120177"/>
                      </a:lnTo>
                      <a:lnTo>
                        <a:pt x="747296" y="119328"/>
                      </a:lnTo>
                      <a:lnTo>
                        <a:pt x="746447" y="120177"/>
                      </a:lnTo>
                      <a:lnTo>
                        <a:pt x="746447" y="121025"/>
                      </a:lnTo>
                      <a:lnTo>
                        <a:pt x="744722" y="122748"/>
                      </a:lnTo>
                      <a:lnTo>
                        <a:pt x="745571" y="124445"/>
                      </a:lnTo>
                      <a:lnTo>
                        <a:pt x="744722" y="124445"/>
                      </a:lnTo>
                      <a:lnTo>
                        <a:pt x="743873" y="127865"/>
                      </a:lnTo>
                      <a:lnTo>
                        <a:pt x="743024" y="128713"/>
                      </a:lnTo>
                      <a:lnTo>
                        <a:pt x="742175" y="128713"/>
                      </a:lnTo>
                      <a:lnTo>
                        <a:pt x="741326" y="131259"/>
                      </a:lnTo>
                      <a:lnTo>
                        <a:pt x="739602" y="132107"/>
                      </a:lnTo>
                      <a:lnTo>
                        <a:pt x="741326" y="135527"/>
                      </a:lnTo>
                      <a:lnTo>
                        <a:pt x="739602" y="138947"/>
                      </a:lnTo>
                      <a:lnTo>
                        <a:pt x="737904" y="143189"/>
                      </a:lnTo>
                      <a:lnTo>
                        <a:pt x="739602" y="146609"/>
                      </a:lnTo>
                      <a:lnTo>
                        <a:pt x="741326" y="148305"/>
                      </a:lnTo>
                      <a:lnTo>
                        <a:pt x="743873" y="148305"/>
                      </a:lnTo>
                      <a:lnTo>
                        <a:pt x="743873" y="150029"/>
                      </a:lnTo>
                      <a:lnTo>
                        <a:pt x="744722" y="151725"/>
                      </a:lnTo>
                      <a:lnTo>
                        <a:pt x="746447" y="151725"/>
                      </a:lnTo>
                      <a:lnTo>
                        <a:pt x="747296" y="153422"/>
                      </a:lnTo>
                      <a:lnTo>
                        <a:pt x="748993" y="154271"/>
                      </a:lnTo>
                      <a:lnTo>
                        <a:pt x="749842" y="155119"/>
                      </a:lnTo>
                      <a:lnTo>
                        <a:pt x="748993" y="157691"/>
                      </a:lnTo>
                      <a:lnTo>
                        <a:pt x="748993" y="159387"/>
                      </a:lnTo>
                      <a:lnTo>
                        <a:pt x="748144" y="160236"/>
                      </a:lnTo>
                      <a:lnTo>
                        <a:pt x="748993" y="162807"/>
                      </a:lnTo>
                      <a:lnTo>
                        <a:pt x="749842" y="165352"/>
                      </a:lnTo>
                      <a:lnTo>
                        <a:pt x="750691" y="167076"/>
                      </a:lnTo>
                      <a:lnTo>
                        <a:pt x="749842" y="169621"/>
                      </a:lnTo>
                      <a:lnTo>
                        <a:pt x="750691" y="169621"/>
                      </a:lnTo>
                      <a:lnTo>
                        <a:pt x="751540" y="170469"/>
                      </a:lnTo>
                      <a:lnTo>
                        <a:pt x="754114" y="171317"/>
                      </a:lnTo>
                      <a:lnTo>
                        <a:pt x="754114" y="172192"/>
                      </a:lnTo>
                      <a:lnTo>
                        <a:pt x="752416" y="172192"/>
                      </a:lnTo>
                      <a:lnTo>
                        <a:pt x="752416" y="173041"/>
                      </a:lnTo>
                      <a:lnTo>
                        <a:pt x="752416" y="173889"/>
                      </a:lnTo>
                      <a:lnTo>
                        <a:pt x="750691" y="174737"/>
                      </a:lnTo>
                      <a:lnTo>
                        <a:pt x="753265" y="177283"/>
                      </a:lnTo>
                      <a:lnTo>
                        <a:pt x="752416" y="179854"/>
                      </a:lnTo>
                      <a:lnTo>
                        <a:pt x="753265" y="180703"/>
                      </a:lnTo>
                      <a:lnTo>
                        <a:pt x="753265" y="181551"/>
                      </a:lnTo>
                      <a:lnTo>
                        <a:pt x="754963" y="184123"/>
                      </a:lnTo>
                      <a:lnTo>
                        <a:pt x="755812" y="185819"/>
                      </a:lnTo>
                      <a:lnTo>
                        <a:pt x="755812" y="184971"/>
                      </a:lnTo>
                      <a:lnTo>
                        <a:pt x="756661" y="184971"/>
                      </a:lnTo>
                      <a:lnTo>
                        <a:pt x="759234" y="184971"/>
                      </a:lnTo>
                      <a:lnTo>
                        <a:pt x="760083" y="184971"/>
                      </a:lnTo>
                      <a:lnTo>
                        <a:pt x="759234" y="185819"/>
                      </a:lnTo>
                      <a:lnTo>
                        <a:pt x="759234" y="186668"/>
                      </a:lnTo>
                      <a:lnTo>
                        <a:pt x="758385" y="187516"/>
                      </a:lnTo>
                      <a:lnTo>
                        <a:pt x="758385" y="189239"/>
                      </a:lnTo>
                      <a:lnTo>
                        <a:pt x="760083" y="188364"/>
                      </a:lnTo>
                      <a:lnTo>
                        <a:pt x="760932" y="190088"/>
                      </a:lnTo>
                      <a:lnTo>
                        <a:pt x="761781" y="190088"/>
                      </a:lnTo>
                      <a:lnTo>
                        <a:pt x="761781" y="190936"/>
                      </a:lnTo>
                      <a:lnTo>
                        <a:pt x="762657" y="192633"/>
                      </a:lnTo>
                      <a:lnTo>
                        <a:pt x="762657" y="194356"/>
                      </a:lnTo>
                      <a:lnTo>
                        <a:pt x="762657" y="195204"/>
                      </a:lnTo>
                      <a:lnTo>
                        <a:pt x="764355" y="196901"/>
                      </a:lnTo>
                      <a:lnTo>
                        <a:pt x="763506" y="197749"/>
                      </a:lnTo>
                      <a:lnTo>
                        <a:pt x="764355" y="197749"/>
                      </a:lnTo>
                      <a:lnTo>
                        <a:pt x="765204" y="199446"/>
                      </a:lnTo>
                      <a:lnTo>
                        <a:pt x="765204" y="200321"/>
                      </a:lnTo>
                      <a:lnTo>
                        <a:pt x="766053" y="202018"/>
                      </a:lnTo>
                      <a:lnTo>
                        <a:pt x="767751" y="202866"/>
                      </a:lnTo>
                      <a:lnTo>
                        <a:pt x="768626" y="203715"/>
                      </a:lnTo>
                      <a:lnTo>
                        <a:pt x="767751" y="204563"/>
                      </a:lnTo>
                      <a:lnTo>
                        <a:pt x="766902" y="205438"/>
                      </a:lnTo>
                      <a:lnTo>
                        <a:pt x="767751" y="207135"/>
                      </a:lnTo>
                      <a:lnTo>
                        <a:pt x="766902" y="208831"/>
                      </a:lnTo>
                      <a:lnTo>
                        <a:pt x="766053" y="208831"/>
                      </a:lnTo>
                      <a:lnTo>
                        <a:pt x="766902" y="210528"/>
                      </a:lnTo>
                      <a:lnTo>
                        <a:pt x="766902" y="211403"/>
                      </a:lnTo>
                      <a:lnTo>
                        <a:pt x="766053" y="211403"/>
                      </a:lnTo>
                      <a:lnTo>
                        <a:pt x="766902" y="212251"/>
                      </a:lnTo>
                      <a:lnTo>
                        <a:pt x="767751" y="212251"/>
                      </a:lnTo>
                      <a:lnTo>
                        <a:pt x="768626" y="213100"/>
                      </a:lnTo>
                      <a:lnTo>
                        <a:pt x="769475" y="212251"/>
                      </a:lnTo>
                      <a:lnTo>
                        <a:pt x="769475" y="213100"/>
                      </a:lnTo>
                      <a:lnTo>
                        <a:pt x="771173" y="212251"/>
                      </a:lnTo>
                      <a:lnTo>
                        <a:pt x="772022" y="212251"/>
                      </a:lnTo>
                      <a:lnTo>
                        <a:pt x="772871" y="212251"/>
                      </a:lnTo>
                      <a:lnTo>
                        <a:pt x="773720" y="213100"/>
                      </a:lnTo>
                      <a:lnTo>
                        <a:pt x="774596" y="212251"/>
                      </a:lnTo>
                      <a:lnTo>
                        <a:pt x="776294" y="213100"/>
                      </a:lnTo>
                      <a:lnTo>
                        <a:pt x="777143" y="212251"/>
                      </a:lnTo>
                      <a:lnTo>
                        <a:pt x="777992" y="213100"/>
                      </a:lnTo>
                      <a:lnTo>
                        <a:pt x="777992" y="212251"/>
                      </a:lnTo>
                      <a:lnTo>
                        <a:pt x="779716" y="212251"/>
                      </a:lnTo>
                      <a:lnTo>
                        <a:pt x="780565" y="211403"/>
                      </a:lnTo>
                      <a:lnTo>
                        <a:pt x="781414" y="211403"/>
                      </a:lnTo>
                      <a:lnTo>
                        <a:pt x="782263" y="210528"/>
                      </a:lnTo>
                      <a:lnTo>
                        <a:pt x="784810" y="209680"/>
                      </a:lnTo>
                      <a:lnTo>
                        <a:pt x="784810" y="208831"/>
                      </a:lnTo>
                      <a:lnTo>
                        <a:pt x="785686" y="208831"/>
                      </a:lnTo>
                      <a:lnTo>
                        <a:pt x="785686" y="207983"/>
                      </a:lnTo>
                      <a:lnTo>
                        <a:pt x="787384" y="207983"/>
                      </a:lnTo>
                      <a:lnTo>
                        <a:pt x="788233" y="207135"/>
                      </a:lnTo>
                      <a:lnTo>
                        <a:pt x="788233" y="206286"/>
                      </a:lnTo>
                      <a:lnTo>
                        <a:pt x="789082" y="205438"/>
                      </a:lnTo>
                      <a:lnTo>
                        <a:pt x="790806" y="205438"/>
                      </a:lnTo>
                      <a:lnTo>
                        <a:pt x="794202" y="206286"/>
                      </a:lnTo>
                      <a:lnTo>
                        <a:pt x="795051" y="205438"/>
                      </a:lnTo>
                      <a:lnTo>
                        <a:pt x="795900" y="204563"/>
                      </a:lnTo>
                      <a:lnTo>
                        <a:pt x="797625" y="204563"/>
                      </a:lnTo>
                      <a:lnTo>
                        <a:pt x="798474" y="204563"/>
                      </a:lnTo>
                      <a:lnTo>
                        <a:pt x="797625" y="206286"/>
                      </a:lnTo>
                      <a:lnTo>
                        <a:pt x="798474" y="207135"/>
                      </a:lnTo>
                      <a:lnTo>
                        <a:pt x="801021" y="208831"/>
                      </a:lnTo>
                      <a:lnTo>
                        <a:pt x="802745" y="208831"/>
                      </a:lnTo>
                      <a:lnTo>
                        <a:pt x="802745" y="207983"/>
                      </a:lnTo>
                      <a:lnTo>
                        <a:pt x="803594" y="208831"/>
                      </a:lnTo>
                      <a:lnTo>
                        <a:pt x="804443" y="210528"/>
                      </a:lnTo>
                      <a:lnTo>
                        <a:pt x="806141" y="207983"/>
                      </a:lnTo>
                      <a:lnTo>
                        <a:pt x="806990" y="207135"/>
                      </a:lnTo>
                      <a:lnTo>
                        <a:pt x="807866" y="206286"/>
                      </a:lnTo>
                      <a:lnTo>
                        <a:pt x="808715" y="206286"/>
                      </a:lnTo>
                      <a:lnTo>
                        <a:pt x="809563" y="204563"/>
                      </a:lnTo>
                      <a:lnTo>
                        <a:pt x="810412" y="204563"/>
                      </a:lnTo>
                      <a:lnTo>
                        <a:pt x="812110" y="204563"/>
                      </a:lnTo>
                      <a:lnTo>
                        <a:pt x="812110" y="206286"/>
                      </a:lnTo>
                      <a:lnTo>
                        <a:pt x="812110" y="207135"/>
                      </a:lnTo>
                      <a:lnTo>
                        <a:pt x="812110" y="207983"/>
                      </a:lnTo>
                      <a:lnTo>
                        <a:pt x="812110" y="208831"/>
                      </a:lnTo>
                      <a:lnTo>
                        <a:pt x="812986" y="209680"/>
                      </a:lnTo>
                      <a:lnTo>
                        <a:pt x="813835" y="211403"/>
                      </a:lnTo>
                      <a:lnTo>
                        <a:pt x="814684" y="211403"/>
                      </a:lnTo>
                      <a:lnTo>
                        <a:pt x="815533" y="212251"/>
                      </a:lnTo>
                      <a:lnTo>
                        <a:pt x="815533" y="213100"/>
                      </a:lnTo>
                      <a:lnTo>
                        <a:pt x="816382" y="213100"/>
                      </a:lnTo>
                      <a:lnTo>
                        <a:pt x="815533" y="213948"/>
                      </a:lnTo>
                      <a:lnTo>
                        <a:pt x="816382" y="214796"/>
                      </a:lnTo>
                      <a:lnTo>
                        <a:pt x="818080" y="215645"/>
                      </a:lnTo>
                      <a:lnTo>
                        <a:pt x="818080" y="214796"/>
                      </a:lnTo>
                      <a:lnTo>
                        <a:pt x="821502" y="213100"/>
                      </a:lnTo>
                      <a:lnTo>
                        <a:pt x="821502" y="213948"/>
                      </a:lnTo>
                      <a:lnTo>
                        <a:pt x="823200" y="214796"/>
                      </a:lnTo>
                      <a:lnTo>
                        <a:pt x="824925" y="214796"/>
                      </a:lnTo>
                      <a:lnTo>
                        <a:pt x="826623" y="215645"/>
                      </a:lnTo>
                      <a:lnTo>
                        <a:pt x="827472" y="215645"/>
                      </a:lnTo>
                      <a:lnTo>
                        <a:pt x="828321" y="215645"/>
                      </a:lnTo>
                      <a:lnTo>
                        <a:pt x="828321" y="216520"/>
                      </a:lnTo>
                      <a:lnTo>
                        <a:pt x="828321" y="217368"/>
                      </a:lnTo>
                      <a:lnTo>
                        <a:pt x="829170" y="218216"/>
                      </a:lnTo>
                      <a:lnTo>
                        <a:pt x="829170" y="219913"/>
                      </a:lnTo>
                      <a:lnTo>
                        <a:pt x="830045" y="220761"/>
                      </a:lnTo>
                      <a:lnTo>
                        <a:pt x="828321" y="222485"/>
                      </a:lnTo>
                      <a:lnTo>
                        <a:pt x="828321" y="224181"/>
                      </a:lnTo>
                      <a:lnTo>
                        <a:pt x="827472" y="225030"/>
                      </a:lnTo>
                      <a:lnTo>
                        <a:pt x="828321" y="226727"/>
                      </a:lnTo>
                      <a:lnTo>
                        <a:pt x="829170" y="227575"/>
                      </a:lnTo>
                      <a:lnTo>
                        <a:pt x="830894" y="229298"/>
                      </a:lnTo>
                      <a:lnTo>
                        <a:pt x="830894" y="230147"/>
                      </a:lnTo>
                      <a:lnTo>
                        <a:pt x="830045" y="230147"/>
                      </a:lnTo>
                      <a:lnTo>
                        <a:pt x="829170" y="230995"/>
                      </a:lnTo>
                      <a:lnTo>
                        <a:pt x="829170" y="231843"/>
                      </a:lnTo>
                      <a:lnTo>
                        <a:pt x="828321" y="233566"/>
                      </a:lnTo>
                      <a:lnTo>
                        <a:pt x="828321" y="234415"/>
                      </a:lnTo>
                      <a:lnTo>
                        <a:pt x="827472" y="235263"/>
                      </a:lnTo>
                      <a:lnTo>
                        <a:pt x="828321" y="236112"/>
                      </a:lnTo>
                      <a:lnTo>
                        <a:pt x="828321" y="236960"/>
                      </a:lnTo>
                      <a:lnTo>
                        <a:pt x="826623" y="237808"/>
                      </a:lnTo>
                      <a:lnTo>
                        <a:pt x="826623" y="239532"/>
                      </a:lnTo>
                      <a:lnTo>
                        <a:pt x="824925" y="239532"/>
                      </a:lnTo>
                      <a:lnTo>
                        <a:pt x="824049" y="240380"/>
                      </a:lnTo>
                      <a:lnTo>
                        <a:pt x="824925" y="242077"/>
                      </a:lnTo>
                      <a:lnTo>
                        <a:pt x="824049" y="242077"/>
                      </a:lnTo>
                      <a:lnTo>
                        <a:pt x="822351" y="242925"/>
                      </a:lnTo>
                      <a:lnTo>
                        <a:pt x="822351" y="245497"/>
                      </a:lnTo>
                      <a:lnTo>
                        <a:pt x="820653" y="246345"/>
                      </a:lnTo>
                      <a:lnTo>
                        <a:pt x="815533" y="245497"/>
                      </a:lnTo>
                      <a:lnTo>
                        <a:pt x="815533" y="247193"/>
                      </a:lnTo>
                      <a:lnTo>
                        <a:pt x="814684" y="248042"/>
                      </a:lnTo>
                      <a:lnTo>
                        <a:pt x="814684" y="248890"/>
                      </a:lnTo>
                      <a:lnTo>
                        <a:pt x="815533" y="250613"/>
                      </a:lnTo>
                      <a:lnTo>
                        <a:pt x="814684" y="252310"/>
                      </a:lnTo>
                      <a:lnTo>
                        <a:pt x="814684" y="253159"/>
                      </a:lnTo>
                      <a:lnTo>
                        <a:pt x="814684" y="254007"/>
                      </a:lnTo>
                      <a:lnTo>
                        <a:pt x="814684" y="256578"/>
                      </a:lnTo>
                      <a:lnTo>
                        <a:pt x="814684" y="257427"/>
                      </a:lnTo>
                      <a:lnTo>
                        <a:pt x="812986" y="257427"/>
                      </a:lnTo>
                      <a:lnTo>
                        <a:pt x="812110" y="258275"/>
                      </a:lnTo>
                      <a:lnTo>
                        <a:pt x="811261" y="258275"/>
                      </a:lnTo>
                      <a:lnTo>
                        <a:pt x="812110" y="259972"/>
                      </a:lnTo>
                      <a:lnTo>
                        <a:pt x="809563" y="262544"/>
                      </a:lnTo>
                      <a:lnTo>
                        <a:pt x="809563" y="263392"/>
                      </a:lnTo>
                      <a:lnTo>
                        <a:pt x="807866" y="264240"/>
                      </a:lnTo>
                      <a:lnTo>
                        <a:pt x="806990" y="265937"/>
                      </a:lnTo>
                      <a:lnTo>
                        <a:pt x="807866" y="267660"/>
                      </a:lnTo>
                      <a:lnTo>
                        <a:pt x="808715" y="267660"/>
                      </a:lnTo>
                      <a:lnTo>
                        <a:pt x="809563" y="267660"/>
                      </a:lnTo>
                      <a:lnTo>
                        <a:pt x="811261" y="270205"/>
                      </a:lnTo>
                      <a:lnTo>
                        <a:pt x="811261" y="271054"/>
                      </a:lnTo>
                      <a:lnTo>
                        <a:pt x="812110" y="271902"/>
                      </a:lnTo>
                      <a:lnTo>
                        <a:pt x="811261" y="273625"/>
                      </a:lnTo>
                      <a:lnTo>
                        <a:pt x="810412" y="274474"/>
                      </a:lnTo>
                      <a:lnTo>
                        <a:pt x="809563" y="274474"/>
                      </a:lnTo>
                      <a:lnTo>
                        <a:pt x="808715" y="275322"/>
                      </a:lnTo>
                      <a:lnTo>
                        <a:pt x="810412" y="277019"/>
                      </a:lnTo>
                      <a:lnTo>
                        <a:pt x="809563" y="278742"/>
                      </a:lnTo>
                      <a:lnTo>
                        <a:pt x="811261" y="279591"/>
                      </a:lnTo>
                      <a:lnTo>
                        <a:pt x="811261" y="281287"/>
                      </a:lnTo>
                      <a:lnTo>
                        <a:pt x="812986" y="283859"/>
                      </a:lnTo>
                      <a:lnTo>
                        <a:pt x="813835" y="284707"/>
                      </a:lnTo>
                      <a:lnTo>
                        <a:pt x="814684" y="284707"/>
                      </a:lnTo>
                      <a:lnTo>
                        <a:pt x="815533" y="286404"/>
                      </a:lnTo>
                      <a:lnTo>
                        <a:pt x="816382" y="287252"/>
                      </a:lnTo>
                      <a:lnTo>
                        <a:pt x="816382" y="288101"/>
                      </a:lnTo>
                      <a:lnTo>
                        <a:pt x="816382" y="288976"/>
                      </a:lnTo>
                      <a:lnTo>
                        <a:pt x="816382" y="289824"/>
                      </a:lnTo>
                      <a:lnTo>
                        <a:pt x="815533" y="289824"/>
                      </a:lnTo>
                      <a:lnTo>
                        <a:pt x="812986" y="288101"/>
                      </a:lnTo>
                      <a:lnTo>
                        <a:pt x="812110" y="288976"/>
                      </a:lnTo>
                      <a:lnTo>
                        <a:pt x="811261" y="288976"/>
                      </a:lnTo>
                      <a:lnTo>
                        <a:pt x="811261" y="289824"/>
                      </a:lnTo>
                      <a:lnTo>
                        <a:pt x="810412" y="290672"/>
                      </a:lnTo>
                      <a:lnTo>
                        <a:pt x="808715" y="289824"/>
                      </a:lnTo>
                      <a:lnTo>
                        <a:pt x="808715" y="290672"/>
                      </a:lnTo>
                      <a:lnTo>
                        <a:pt x="807866" y="290672"/>
                      </a:lnTo>
                      <a:lnTo>
                        <a:pt x="806990" y="292369"/>
                      </a:lnTo>
                      <a:lnTo>
                        <a:pt x="808715" y="294066"/>
                      </a:lnTo>
                      <a:lnTo>
                        <a:pt x="810412" y="294941"/>
                      </a:lnTo>
                      <a:lnTo>
                        <a:pt x="810412" y="295789"/>
                      </a:lnTo>
                      <a:lnTo>
                        <a:pt x="807866" y="296637"/>
                      </a:lnTo>
                      <a:lnTo>
                        <a:pt x="806141" y="296637"/>
                      </a:lnTo>
                      <a:lnTo>
                        <a:pt x="804443" y="297486"/>
                      </a:lnTo>
                      <a:lnTo>
                        <a:pt x="803594" y="296637"/>
                      </a:lnTo>
                      <a:lnTo>
                        <a:pt x="802745" y="296637"/>
                      </a:lnTo>
                      <a:lnTo>
                        <a:pt x="802745" y="297486"/>
                      </a:lnTo>
                      <a:lnTo>
                        <a:pt x="802745" y="298334"/>
                      </a:lnTo>
                      <a:lnTo>
                        <a:pt x="803594" y="299183"/>
                      </a:lnTo>
                      <a:lnTo>
                        <a:pt x="804443" y="299183"/>
                      </a:lnTo>
                      <a:lnTo>
                        <a:pt x="805292" y="299183"/>
                      </a:lnTo>
                      <a:lnTo>
                        <a:pt x="806141" y="299183"/>
                      </a:lnTo>
                      <a:lnTo>
                        <a:pt x="806990" y="299183"/>
                      </a:lnTo>
                      <a:lnTo>
                        <a:pt x="807866" y="299183"/>
                      </a:lnTo>
                      <a:lnTo>
                        <a:pt x="809563" y="300057"/>
                      </a:lnTo>
                      <a:lnTo>
                        <a:pt x="812110" y="299183"/>
                      </a:lnTo>
                      <a:lnTo>
                        <a:pt x="813835" y="300906"/>
                      </a:lnTo>
                      <a:lnTo>
                        <a:pt x="815533" y="301754"/>
                      </a:lnTo>
                      <a:lnTo>
                        <a:pt x="816382" y="304299"/>
                      </a:lnTo>
                      <a:lnTo>
                        <a:pt x="818080" y="304299"/>
                      </a:lnTo>
                      <a:lnTo>
                        <a:pt x="818080" y="305174"/>
                      </a:lnTo>
                      <a:lnTo>
                        <a:pt x="816382" y="306871"/>
                      </a:lnTo>
                      <a:lnTo>
                        <a:pt x="812986" y="307719"/>
                      </a:lnTo>
                      <a:lnTo>
                        <a:pt x="812110" y="310264"/>
                      </a:lnTo>
                      <a:lnTo>
                        <a:pt x="810412" y="310264"/>
                      </a:lnTo>
                      <a:lnTo>
                        <a:pt x="809563" y="310264"/>
                      </a:lnTo>
                      <a:lnTo>
                        <a:pt x="808715" y="310264"/>
                      </a:lnTo>
                      <a:lnTo>
                        <a:pt x="809563" y="311139"/>
                      </a:lnTo>
                      <a:lnTo>
                        <a:pt x="807866" y="315381"/>
                      </a:lnTo>
                      <a:lnTo>
                        <a:pt x="808715" y="316229"/>
                      </a:lnTo>
                      <a:lnTo>
                        <a:pt x="806141" y="317953"/>
                      </a:lnTo>
                      <a:lnTo>
                        <a:pt x="806990" y="319649"/>
                      </a:lnTo>
                      <a:lnTo>
                        <a:pt x="806141" y="318801"/>
                      </a:lnTo>
                      <a:lnTo>
                        <a:pt x="805292" y="320498"/>
                      </a:lnTo>
                      <a:lnTo>
                        <a:pt x="804443" y="321346"/>
                      </a:lnTo>
                      <a:lnTo>
                        <a:pt x="804443" y="322221"/>
                      </a:lnTo>
                      <a:lnTo>
                        <a:pt x="805292" y="323069"/>
                      </a:lnTo>
                      <a:lnTo>
                        <a:pt x="804443" y="323918"/>
                      </a:lnTo>
                      <a:lnTo>
                        <a:pt x="805292" y="325615"/>
                      </a:lnTo>
                      <a:lnTo>
                        <a:pt x="803594" y="327311"/>
                      </a:lnTo>
                      <a:lnTo>
                        <a:pt x="802745" y="327311"/>
                      </a:lnTo>
                      <a:lnTo>
                        <a:pt x="803594" y="328186"/>
                      </a:lnTo>
                      <a:lnTo>
                        <a:pt x="804443" y="328186"/>
                      </a:lnTo>
                      <a:lnTo>
                        <a:pt x="804443" y="329034"/>
                      </a:lnTo>
                      <a:lnTo>
                        <a:pt x="805292" y="329034"/>
                      </a:lnTo>
                      <a:lnTo>
                        <a:pt x="805292" y="329883"/>
                      </a:lnTo>
                      <a:lnTo>
                        <a:pt x="806141" y="330731"/>
                      </a:lnTo>
                      <a:lnTo>
                        <a:pt x="806141" y="331580"/>
                      </a:lnTo>
                      <a:lnTo>
                        <a:pt x="806141" y="332428"/>
                      </a:lnTo>
                      <a:lnTo>
                        <a:pt x="806990" y="332428"/>
                      </a:lnTo>
                      <a:lnTo>
                        <a:pt x="806990" y="333303"/>
                      </a:lnTo>
                      <a:lnTo>
                        <a:pt x="807866" y="333303"/>
                      </a:lnTo>
                      <a:lnTo>
                        <a:pt x="808715" y="335000"/>
                      </a:lnTo>
                      <a:lnTo>
                        <a:pt x="810412" y="335000"/>
                      </a:lnTo>
                      <a:lnTo>
                        <a:pt x="809563" y="336696"/>
                      </a:lnTo>
                      <a:lnTo>
                        <a:pt x="810412" y="337545"/>
                      </a:lnTo>
                      <a:lnTo>
                        <a:pt x="809563" y="340116"/>
                      </a:lnTo>
                      <a:lnTo>
                        <a:pt x="809563" y="340965"/>
                      </a:lnTo>
                      <a:lnTo>
                        <a:pt x="812110" y="341813"/>
                      </a:lnTo>
                      <a:lnTo>
                        <a:pt x="812110" y="342661"/>
                      </a:lnTo>
                      <a:lnTo>
                        <a:pt x="812986" y="342661"/>
                      </a:lnTo>
                      <a:lnTo>
                        <a:pt x="813835" y="343510"/>
                      </a:lnTo>
                      <a:lnTo>
                        <a:pt x="816382" y="344385"/>
                      </a:lnTo>
                      <a:lnTo>
                        <a:pt x="816382" y="343510"/>
                      </a:lnTo>
                      <a:lnTo>
                        <a:pt x="818080" y="344385"/>
                      </a:lnTo>
                      <a:lnTo>
                        <a:pt x="818955" y="344385"/>
                      </a:lnTo>
                      <a:lnTo>
                        <a:pt x="820653" y="344385"/>
                      </a:lnTo>
                      <a:lnTo>
                        <a:pt x="821502" y="345233"/>
                      </a:lnTo>
                      <a:lnTo>
                        <a:pt x="821502" y="346081"/>
                      </a:lnTo>
                      <a:lnTo>
                        <a:pt x="822351" y="345233"/>
                      </a:lnTo>
                      <a:lnTo>
                        <a:pt x="824049" y="345233"/>
                      </a:lnTo>
                      <a:lnTo>
                        <a:pt x="824925" y="346081"/>
                      </a:lnTo>
                      <a:lnTo>
                        <a:pt x="824049" y="346930"/>
                      </a:lnTo>
                      <a:lnTo>
                        <a:pt x="824049" y="347778"/>
                      </a:lnTo>
                      <a:lnTo>
                        <a:pt x="824925" y="347778"/>
                      </a:lnTo>
                      <a:lnTo>
                        <a:pt x="826623" y="348627"/>
                      </a:lnTo>
                      <a:lnTo>
                        <a:pt x="826623" y="350350"/>
                      </a:lnTo>
                      <a:lnTo>
                        <a:pt x="825774" y="351198"/>
                      </a:lnTo>
                      <a:lnTo>
                        <a:pt x="830045" y="352895"/>
                      </a:lnTo>
                      <a:lnTo>
                        <a:pt x="830045" y="354592"/>
                      </a:lnTo>
                      <a:lnTo>
                        <a:pt x="831743" y="353743"/>
                      </a:lnTo>
                      <a:lnTo>
                        <a:pt x="832592" y="354592"/>
                      </a:lnTo>
                      <a:lnTo>
                        <a:pt x="835166" y="354592"/>
                      </a:lnTo>
                      <a:lnTo>
                        <a:pt x="836864" y="354592"/>
                      </a:lnTo>
                      <a:lnTo>
                        <a:pt x="836864" y="356315"/>
                      </a:lnTo>
                      <a:lnTo>
                        <a:pt x="838562" y="356315"/>
                      </a:lnTo>
                      <a:lnTo>
                        <a:pt x="838562" y="357163"/>
                      </a:lnTo>
                      <a:lnTo>
                        <a:pt x="840260" y="358012"/>
                      </a:lnTo>
                      <a:lnTo>
                        <a:pt x="841135" y="358012"/>
                      </a:lnTo>
                      <a:lnTo>
                        <a:pt x="841984" y="357163"/>
                      </a:lnTo>
                      <a:lnTo>
                        <a:pt x="841984" y="358860"/>
                      </a:lnTo>
                      <a:lnTo>
                        <a:pt x="839411" y="361432"/>
                      </a:lnTo>
                      <a:lnTo>
                        <a:pt x="839411" y="363128"/>
                      </a:lnTo>
                      <a:lnTo>
                        <a:pt x="841984" y="363128"/>
                      </a:lnTo>
                      <a:lnTo>
                        <a:pt x="840260" y="364825"/>
                      </a:lnTo>
                      <a:lnTo>
                        <a:pt x="842833" y="367397"/>
                      </a:lnTo>
                      <a:lnTo>
                        <a:pt x="840260" y="368245"/>
                      </a:lnTo>
                      <a:lnTo>
                        <a:pt x="840260" y="369093"/>
                      </a:lnTo>
                      <a:lnTo>
                        <a:pt x="841135" y="369942"/>
                      </a:lnTo>
                      <a:lnTo>
                        <a:pt x="842833" y="369942"/>
                      </a:lnTo>
                      <a:lnTo>
                        <a:pt x="843682" y="370790"/>
                      </a:lnTo>
                      <a:lnTo>
                        <a:pt x="844531" y="371639"/>
                      </a:lnTo>
                      <a:lnTo>
                        <a:pt x="844531" y="373362"/>
                      </a:lnTo>
                      <a:lnTo>
                        <a:pt x="842833" y="374210"/>
                      </a:lnTo>
                      <a:lnTo>
                        <a:pt x="841984" y="374210"/>
                      </a:lnTo>
                      <a:lnTo>
                        <a:pt x="842833" y="373362"/>
                      </a:lnTo>
                      <a:lnTo>
                        <a:pt x="841984" y="372513"/>
                      </a:lnTo>
                      <a:lnTo>
                        <a:pt x="841135" y="373362"/>
                      </a:lnTo>
                      <a:lnTo>
                        <a:pt x="839411" y="372513"/>
                      </a:lnTo>
                      <a:lnTo>
                        <a:pt x="838562" y="373362"/>
                      </a:lnTo>
                      <a:lnTo>
                        <a:pt x="836015" y="374210"/>
                      </a:lnTo>
                      <a:lnTo>
                        <a:pt x="836015" y="375058"/>
                      </a:lnTo>
                      <a:lnTo>
                        <a:pt x="834290" y="374210"/>
                      </a:lnTo>
                      <a:lnTo>
                        <a:pt x="833441" y="375058"/>
                      </a:lnTo>
                      <a:lnTo>
                        <a:pt x="833441" y="375907"/>
                      </a:lnTo>
                      <a:lnTo>
                        <a:pt x="834290" y="376755"/>
                      </a:lnTo>
                      <a:lnTo>
                        <a:pt x="833441" y="377630"/>
                      </a:lnTo>
                      <a:lnTo>
                        <a:pt x="834290" y="378478"/>
                      </a:lnTo>
                      <a:lnTo>
                        <a:pt x="836015" y="378478"/>
                      </a:lnTo>
                      <a:lnTo>
                        <a:pt x="836864" y="381024"/>
                      </a:lnTo>
                      <a:lnTo>
                        <a:pt x="838562" y="381024"/>
                      </a:lnTo>
                      <a:lnTo>
                        <a:pt x="838562" y="381872"/>
                      </a:lnTo>
                      <a:lnTo>
                        <a:pt x="840260" y="382720"/>
                      </a:lnTo>
                      <a:lnTo>
                        <a:pt x="840260" y="381872"/>
                      </a:lnTo>
                      <a:lnTo>
                        <a:pt x="842833" y="383595"/>
                      </a:lnTo>
                      <a:lnTo>
                        <a:pt x="844531" y="383595"/>
                      </a:lnTo>
                      <a:lnTo>
                        <a:pt x="845380" y="382720"/>
                      </a:lnTo>
                      <a:lnTo>
                        <a:pt x="845380" y="383595"/>
                      </a:lnTo>
                      <a:lnTo>
                        <a:pt x="846229" y="383595"/>
                      </a:lnTo>
                      <a:lnTo>
                        <a:pt x="847954" y="386140"/>
                      </a:lnTo>
                      <a:lnTo>
                        <a:pt x="848803" y="385292"/>
                      </a:lnTo>
                      <a:lnTo>
                        <a:pt x="851350" y="385292"/>
                      </a:lnTo>
                      <a:lnTo>
                        <a:pt x="851350" y="386140"/>
                      </a:lnTo>
                      <a:lnTo>
                        <a:pt x="850501" y="386989"/>
                      </a:lnTo>
                      <a:lnTo>
                        <a:pt x="850501" y="387837"/>
                      </a:lnTo>
                      <a:lnTo>
                        <a:pt x="849652" y="387837"/>
                      </a:lnTo>
                      <a:lnTo>
                        <a:pt x="849652" y="388685"/>
                      </a:lnTo>
                      <a:lnTo>
                        <a:pt x="847954" y="389560"/>
                      </a:lnTo>
                      <a:lnTo>
                        <a:pt x="846229" y="392954"/>
                      </a:lnTo>
                      <a:lnTo>
                        <a:pt x="846229" y="394677"/>
                      </a:lnTo>
                      <a:lnTo>
                        <a:pt x="847105" y="395525"/>
                      </a:lnTo>
                      <a:lnTo>
                        <a:pt x="846229" y="396374"/>
                      </a:lnTo>
                      <a:lnTo>
                        <a:pt x="847105" y="398919"/>
                      </a:lnTo>
                      <a:lnTo>
                        <a:pt x="845380" y="398919"/>
                      </a:lnTo>
                      <a:lnTo>
                        <a:pt x="845380" y="399767"/>
                      </a:lnTo>
                      <a:lnTo>
                        <a:pt x="846229" y="399767"/>
                      </a:lnTo>
                      <a:lnTo>
                        <a:pt x="846229" y="400642"/>
                      </a:lnTo>
                      <a:lnTo>
                        <a:pt x="847105" y="401490"/>
                      </a:lnTo>
                      <a:lnTo>
                        <a:pt x="847954" y="403187"/>
                      </a:lnTo>
                      <a:lnTo>
                        <a:pt x="850501" y="404036"/>
                      </a:lnTo>
                      <a:lnTo>
                        <a:pt x="851350" y="403187"/>
                      </a:lnTo>
                      <a:lnTo>
                        <a:pt x="853923" y="402339"/>
                      </a:lnTo>
                      <a:lnTo>
                        <a:pt x="856470" y="403187"/>
                      </a:lnTo>
                      <a:lnTo>
                        <a:pt x="858195" y="400642"/>
                      </a:lnTo>
                      <a:lnTo>
                        <a:pt x="859893" y="400642"/>
                      </a:lnTo>
                      <a:lnTo>
                        <a:pt x="860742" y="400642"/>
                      </a:lnTo>
                      <a:lnTo>
                        <a:pt x="860742" y="402339"/>
                      </a:lnTo>
                      <a:lnTo>
                        <a:pt x="862440" y="402339"/>
                      </a:lnTo>
                      <a:lnTo>
                        <a:pt x="863315" y="403187"/>
                      </a:lnTo>
                      <a:lnTo>
                        <a:pt x="864164" y="401490"/>
                      </a:lnTo>
                      <a:lnTo>
                        <a:pt x="868409" y="399767"/>
                      </a:lnTo>
                      <a:lnTo>
                        <a:pt x="869285" y="398919"/>
                      </a:lnTo>
                      <a:lnTo>
                        <a:pt x="870134" y="399767"/>
                      </a:lnTo>
                      <a:lnTo>
                        <a:pt x="874405" y="398919"/>
                      </a:lnTo>
                      <a:lnTo>
                        <a:pt x="875254" y="398070"/>
                      </a:lnTo>
                      <a:lnTo>
                        <a:pt x="875254" y="398919"/>
                      </a:lnTo>
                      <a:lnTo>
                        <a:pt x="876103" y="401490"/>
                      </a:lnTo>
                      <a:lnTo>
                        <a:pt x="876103" y="402339"/>
                      </a:lnTo>
                      <a:lnTo>
                        <a:pt x="875254" y="404884"/>
                      </a:lnTo>
                      <a:lnTo>
                        <a:pt x="874405" y="405759"/>
                      </a:lnTo>
                      <a:lnTo>
                        <a:pt x="876103" y="406607"/>
                      </a:lnTo>
                      <a:lnTo>
                        <a:pt x="877801" y="404884"/>
                      </a:lnTo>
                      <a:lnTo>
                        <a:pt x="879525" y="404884"/>
                      </a:lnTo>
                      <a:lnTo>
                        <a:pt x="881223" y="403187"/>
                      </a:lnTo>
                      <a:lnTo>
                        <a:pt x="883770" y="402339"/>
                      </a:lnTo>
                      <a:lnTo>
                        <a:pt x="887193" y="403187"/>
                      </a:lnTo>
                      <a:lnTo>
                        <a:pt x="889740" y="401490"/>
                      </a:lnTo>
                      <a:lnTo>
                        <a:pt x="892313" y="402339"/>
                      </a:lnTo>
                      <a:lnTo>
                        <a:pt x="893162" y="401490"/>
                      </a:lnTo>
                      <a:lnTo>
                        <a:pt x="894860" y="400642"/>
                      </a:lnTo>
                      <a:lnTo>
                        <a:pt x="894860" y="399767"/>
                      </a:lnTo>
                      <a:lnTo>
                        <a:pt x="896585" y="398919"/>
                      </a:lnTo>
                      <a:lnTo>
                        <a:pt x="898283" y="398070"/>
                      </a:lnTo>
                      <a:lnTo>
                        <a:pt x="899132" y="397222"/>
                      </a:lnTo>
                      <a:lnTo>
                        <a:pt x="899981" y="396374"/>
                      </a:lnTo>
                      <a:lnTo>
                        <a:pt x="901705" y="396374"/>
                      </a:lnTo>
                      <a:lnTo>
                        <a:pt x="903403" y="394677"/>
                      </a:lnTo>
                      <a:lnTo>
                        <a:pt x="903403" y="393802"/>
                      </a:lnTo>
                      <a:lnTo>
                        <a:pt x="905101" y="392954"/>
                      </a:lnTo>
                      <a:lnTo>
                        <a:pt x="905950" y="392954"/>
                      </a:lnTo>
                      <a:lnTo>
                        <a:pt x="905101" y="394677"/>
                      </a:lnTo>
                      <a:lnTo>
                        <a:pt x="905101" y="395525"/>
                      </a:lnTo>
                      <a:lnTo>
                        <a:pt x="906799" y="395525"/>
                      </a:lnTo>
                      <a:lnTo>
                        <a:pt x="906799" y="396374"/>
                      </a:lnTo>
                      <a:lnTo>
                        <a:pt x="906799" y="398070"/>
                      </a:lnTo>
                      <a:lnTo>
                        <a:pt x="907675" y="398070"/>
                      </a:lnTo>
                      <a:lnTo>
                        <a:pt x="907675" y="398919"/>
                      </a:lnTo>
                      <a:lnTo>
                        <a:pt x="907675" y="400642"/>
                      </a:lnTo>
                      <a:lnTo>
                        <a:pt x="908524" y="400642"/>
                      </a:lnTo>
                      <a:lnTo>
                        <a:pt x="910222" y="399767"/>
                      </a:lnTo>
                      <a:lnTo>
                        <a:pt x="911071" y="399767"/>
                      </a:lnTo>
                      <a:lnTo>
                        <a:pt x="911071" y="398919"/>
                      </a:lnTo>
                      <a:lnTo>
                        <a:pt x="911071" y="397222"/>
                      </a:lnTo>
                      <a:lnTo>
                        <a:pt x="911920" y="397222"/>
                      </a:lnTo>
                      <a:lnTo>
                        <a:pt x="912769" y="395525"/>
                      </a:lnTo>
                      <a:lnTo>
                        <a:pt x="913644" y="395525"/>
                      </a:lnTo>
                      <a:lnTo>
                        <a:pt x="915342" y="395525"/>
                      </a:lnTo>
                      <a:lnTo>
                        <a:pt x="915342" y="394677"/>
                      </a:lnTo>
                      <a:lnTo>
                        <a:pt x="917040" y="395525"/>
                      </a:lnTo>
                      <a:lnTo>
                        <a:pt x="917040" y="394677"/>
                      </a:lnTo>
                      <a:lnTo>
                        <a:pt x="918765" y="395525"/>
                      </a:lnTo>
                      <a:lnTo>
                        <a:pt x="918765" y="397222"/>
                      </a:lnTo>
                      <a:lnTo>
                        <a:pt x="919614" y="398070"/>
                      </a:lnTo>
                      <a:lnTo>
                        <a:pt x="920463" y="398070"/>
                      </a:lnTo>
                      <a:lnTo>
                        <a:pt x="922161" y="397222"/>
                      </a:lnTo>
                      <a:lnTo>
                        <a:pt x="923010" y="396374"/>
                      </a:lnTo>
                      <a:lnTo>
                        <a:pt x="923010" y="395525"/>
                      </a:lnTo>
                      <a:lnTo>
                        <a:pt x="922161" y="391257"/>
                      </a:lnTo>
                      <a:lnTo>
                        <a:pt x="923859" y="391257"/>
                      </a:lnTo>
                      <a:lnTo>
                        <a:pt x="924734" y="389560"/>
                      </a:lnTo>
                      <a:lnTo>
                        <a:pt x="925583" y="390409"/>
                      </a:lnTo>
                      <a:lnTo>
                        <a:pt x="926432" y="392105"/>
                      </a:lnTo>
                      <a:lnTo>
                        <a:pt x="927281" y="392105"/>
                      </a:lnTo>
                      <a:lnTo>
                        <a:pt x="928130" y="392954"/>
                      </a:lnTo>
                      <a:lnTo>
                        <a:pt x="929855" y="392954"/>
                      </a:lnTo>
                      <a:lnTo>
                        <a:pt x="929855" y="392105"/>
                      </a:lnTo>
                      <a:lnTo>
                        <a:pt x="928979" y="392105"/>
                      </a:lnTo>
                      <a:lnTo>
                        <a:pt x="928130" y="391257"/>
                      </a:lnTo>
                      <a:lnTo>
                        <a:pt x="927281" y="390409"/>
                      </a:lnTo>
                      <a:lnTo>
                        <a:pt x="927281" y="389560"/>
                      </a:lnTo>
                      <a:lnTo>
                        <a:pt x="928130" y="387837"/>
                      </a:lnTo>
                      <a:lnTo>
                        <a:pt x="928979" y="387837"/>
                      </a:lnTo>
                      <a:lnTo>
                        <a:pt x="929855" y="386989"/>
                      </a:lnTo>
                      <a:lnTo>
                        <a:pt x="929855" y="385292"/>
                      </a:lnTo>
                      <a:lnTo>
                        <a:pt x="928979" y="385292"/>
                      </a:lnTo>
                      <a:lnTo>
                        <a:pt x="928979" y="383595"/>
                      </a:lnTo>
                      <a:lnTo>
                        <a:pt x="927281" y="381024"/>
                      </a:lnTo>
                      <a:lnTo>
                        <a:pt x="928130" y="381024"/>
                      </a:lnTo>
                      <a:lnTo>
                        <a:pt x="927281" y="381024"/>
                      </a:lnTo>
                      <a:lnTo>
                        <a:pt x="924734" y="381024"/>
                      </a:lnTo>
                      <a:lnTo>
                        <a:pt x="923859" y="381024"/>
                      </a:lnTo>
                      <a:lnTo>
                        <a:pt x="921312" y="381872"/>
                      </a:lnTo>
                      <a:lnTo>
                        <a:pt x="918765" y="382720"/>
                      </a:lnTo>
                      <a:lnTo>
                        <a:pt x="917889" y="382720"/>
                      </a:lnTo>
                      <a:lnTo>
                        <a:pt x="916191" y="381024"/>
                      </a:lnTo>
                      <a:lnTo>
                        <a:pt x="917040" y="377630"/>
                      </a:lnTo>
                      <a:lnTo>
                        <a:pt x="920463" y="376755"/>
                      </a:lnTo>
                      <a:lnTo>
                        <a:pt x="921312" y="375907"/>
                      </a:lnTo>
                      <a:lnTo>
                        <a:pt x="923859" y="375058"/>
                      </a:lnTo>
                      <a:lnTo>
                        <a:pt x="923859" y="374210"/>
                      </a:lnTo>
                      <a:lnTo>
                        <a:pt x="924734" y="374210"/>
                      </a:lnTo>
                      <a:lnTo>
                        <a:pt x="925583" y="373362"/>
                      </a:lnTo>
                      <a:lnTo>
                        <a:pt x="925583" y="372513"/>
                      </a:lnTo>
                      <a:lnTo>
                        <a:pt x="927281" y="372513"/>
                      </a:lnTo>
                      <a:lnTo>
                        <a:pt x="928979" y="373362"/>
                      </a:lnTo>
                      <a:lnTo>
                        <a:pt x="929855" y="372513"/>
                      </a:lnTo>
                      <a:lnTo>
                        <a:pt x="932402" y="371639"/>
                      </a:lnTo>
                      <a:lnTo>
                        <a:pt x="931553" y="371639"/>
                      </a:lnTo>
                      <a:lnTo>
                        <a:pt x="931553" y="370790"/>
                      </a:lnTo>
                      <a:lnTo>
                        <a:pt x="929855" y="369942"/>
                      </a:lnTo>
                      <a:lnTo>
                        <a:pt x="928979" y="367397"/>
                      </a:lnTo>
                      <a:lnTo>
                        <a:pt x="927281" y="367397"/>
                      </a:lnTo>
                      <a:lnTo>
                        <a:pt x="927281" y="366548"/>
                      </a:lnTo>
                      <a:lnTo>
                        <a:pt x="926432" y="365673"/>
                      </a:lnTo>
                      <a:lnTo>
                        <a:pt x="927281" y="364825"/>
                      </a:lnTo>
                      <a:lnTo>
                        <a:pt x="928130" y="363977"/>
                      </a:lnTo>
                      <a:lnTo>
                        <a:pt x="928130" y="363128"/>
                      </a:lnTo>
                      <a:lnTo>
                        <a:pt x="928979" y="362280"/>
                      </a:lnTo>
                      <a:lnTo>
                        <a:pt x="931553" y="363128"/>
                      </a:lnTo>
                      <a:lnTo>
                        <a:pt x="934099" y="361432"/>
                      </a:lnTo>
                      <a:lnTo>
                        <a:pt x="935824" y="362280"/>
                      </a:lnTo>
                      <a:lnTo>
                        <a:pt x="935824" y="363128"/>
                      </a:lnTo>
                      <a:lnTo>
                        <a:pt x="936673" y="364825"/>
                      </a:lnTo>
                      <a:lnTo>
                        <a:pt x="935824" y="364825"/>
                      </a:lnTo>
                      <a:lnTo>
                        <a:pt x="934948" y="366548"/>
                      </a:lnTo>
                      <a:lnTo>
                        <a:pt x="935824" y="366548"/>
                      </a:lnTo>
                      <a:lnTo>
                        <a:pt x="934099" y="368245"/>
                      </a:lnTo>
                      <a:lnTo>
                        <a:pt x="934099" y="369093"/>
                      </a:lnTo>
                      <a:lnTo>
                        <a:pt x="933250" y="369942"/>
                      </a:lnTo>
                      <a:lnTo>
                        <a:pt x="934948" y="371639"/>
                      </a:lnTo>
                      <a:lnTo>
                        <a:pt x="935824" y="371639"/>
                      </a:lnTo>
                      <a:lnTo>
                        <a:pt x="937522" y="370790"/>
                      </a:lnTo>
                      <a:lnTo>
                        <a:pt x="941793" y="369942"/>
                      </a:lnTo>
                      <a:lnTo>
                        <a:pt x="943491" y="367397"/>
                      </a:lnTo>
                      <a:lnTo>
                        <a:pt x="945189" y="367397"/>
                      </a:lnTo>
                      <a:lnTo>
                        <a:pt x="946038" y="366548"/>
                      </a:lnTo>
                      <a:lnTo>
                        <a:pt x="945189" y="366548"/>
                      </a:lnTo>
                      <a:lnTo>
                        <a:pt x="946914" y="364825"/>
                      </a:lnTo>
                      <a:lnTo>
                        <a:pt x="946914" y="366548"/>
                      </a:lnTo>
                      <a:lnTo>
                        <a:pt x="948612" y="366548"/>
                      </a:lnTo>
                      <a:lnTo>
                        <a:pt x="949461" y="368245"/>
                      </a:lnTo>
                      <a:lnTo>
                        <a:pt x="946914" y="369942"/>
                      </a:lnTo>
                      <a:lnTo>
                        <a:pt x="946038" y="370790"/>
                      </a:lnTo>
                      <a:lnTo>
                        <a:pt x="946038" y="371639"/>
                      </a:lnTo>
                      <a:lnTo>
                        <a:pt x="946914" y="372513"/>
                      </a:lnTo>
                      <a:lnTo>
                        <a:pt x="950310" y="371639"/>
                      </a:lnTo>
                      <a:lnTo>
                        <a:pt x="951159" y="371639"/>
                      </a:lnTo>
                      <a:lnTo>
                        <a:pt x="952034" y="370790"/>
                      </a:lnTo>
                      <a:lnTo>
                        <a:pt x="952883" y="370790"/>
                      </a:lnTo>
                      <a:lnTo>
                        <a:pt x="956279" y="368245"/>
                      </a:lnTo>
                      <a:lnTo>
                        <a:pt x="958004" y="369093"/>
                      </a:lnTo>
                      <a:lnTo>
                        <a:pt x="959702" y="364825"/>
                      </a:lnTo>
                      <a:lnTo>
                        <a:pt x="958853" y="363977"/>
                      </a:lnTo>
                      <a:lnTo>
                        <a:pt x="959702" y="363977"/>
                      </a:lnTo>
                      <a:lnTo>
                        <a:pt x="962249" y="365673"/>
                      </a:lnTo>
                      <a:lnTo>
                        <a:pt x="963124" y="365673"/>
                      </a:lnTo>
                      <a:lnTo>
                        <a:pt x="963973" y="366548"/>
                      </a:lnTo>
                      <a:lnTo>
                        <a:pt x="964822" y="367397"/>
                      </a:lnTo>
                      <a:lnTo>
                        <a:pt x="966520" y="367397"/>
                      </a:lnTo>
                      <a:lnTo>
                        <a:pt x="967369" y="368245"/>
                      </a:lnTo>
                      <a:lnTo>
                        <a:pt x="968218" y="369093"/>
                      </a:lnTo>
                      <a:lnTo>
                        <a:pt x="967369" y="371639"/>
                      </a:lnTo>
                      <a:lnTo>
                        <a:pt x="969094" y="371639"/>
                      </a:lnTo>
                      <a:lnTo>
                        <a:pt x="969943" y="371639"/>
                      </a:lnTo>
                      <a:lnTo>
                        <a:pt x="972490" y="369942"/>
                      </a:lnTo>
                      <a:lnTo>
                        <a:pt x="974188" y="369942"/>
                      </a:lnTo>
                      <a:lnTo>
                        <a:pt x="975063" y="368245"/>
                      </a:lnTo>
                      <a:lnTo>
                        <a:pt x="976761" y="368245"/>
                      </a:lnTo>
                      <a:lnTo>
                        <a:pt x="977610" y="367397"/>
                      </a:lnTo>
                      <a:lnTo>
                        <a:pt x="981882" y="366548"/>
                      </a:lnTo>
                      <a:lnTo>
                        <a:pt x="984429" y="367397"/>
                      </a:lnTo>
                      <a:lnTo>
                        <a:pt x="985304" y="366548"/>
                      </a:lnTo>
                      <a:lnTo>
                        <a:pt x="986153" y="366548"/>
                      </a:lnTo>
                      <a:lnTo>
                        <a:pt x="986153" y="365673"/>
                      </a:lnTo>
                      <a:lnTo>
                        <a:pt x="987002" y="363977"/>
                      </a:lnTo>
                      <a:lnTo>
                        <a:pt x="986153" y="363128"/>
                      </a:lnTo>
                      <a:lnTo>
                        <a:pt x="990398" y="360557"/>
                      </a:lnTo>
                      <a:lnTo>
                        <a:pt x="991274" y="360557"/>
                      </a:lnTo>
                      <a:lnTo>
                        <a:pt x="992972" y="359708"/>
                      </a:lnTo>
                      <a:lnTo>
                        <a:pt x="993821" y="359708"/>
                      </a:lnTo>
                      <a:lnTo>
                        <a:pt x="997243" y="358860"/>
                      </a:lnTo>
                      <a:lnTo>
                        <a:pt x="998941" y="357163"/>
                      </a:lnTo>
                      <a:lnTo>
                        <a:pt x="998092" y="356315"/>
                      </a:lnTo>
                      <a:lnTo>
                        <a:pt x="998092" y="355466"/>
                      </a:lnTo>
                      <a:lnTo>
                        <a:pt x="998941" y="354592"/>
                      </a:lnTo>
                      <a:lnTo>
                        <a:pt x="1000639" y="352895"/>
                      </a:lnTo>
                      <a:lnTo>
                        <a:pt x="1001488" y="352895"/>
                      </a:lnTo>
                      <a:lnTo>
                        <a:pt x="1003212" y="352046"/>
                      </a:lnTo>
                      <a:lnTo>
                        <a:pt x="1004061" y="351198"/>
                      </a:lnTo>
                      <a:lnTo>
                        <a:pt x="1004910" y="351198"/>
                      </a:lnTo>
                      <a:lnTo>
                        <a:pt x="1006608" y="350350"/>
                      </a:lnTo>
                      <a:lnTo>
                        <a:pt x="1007457" y="349475"/>
                      </a:lnTo>
                      <a:lnTo>
                        <a:pt x="1009182" y="350350"/>
                      </a:lnTo>
                      <a:lnTo>
                        <a:pt x="1011729" y="348627"/>
                      </a:lnTo>
                      <a:lnTo>
                        <a:pt x="1014302" y="347778"/>
                      </a:lnTo>
                      <a:lnTo>
                        <a:pt x="1016000" y="346930"/>
                      </a:lnTo>
                      <a:lnTo>
                        <a:pt x="1016000" y="347778"/>
                      </a:lnTo>
                      <a:lnTo>
                        <a:pt x="1017698" y="347778"/>
                      </a:lnTo>
                      <a:lnTo>
                        <a:pt x="1019423" y="347778"/>
                      </a:lnTo>
                      <a:lnTo>
                        <a:pt x="1020272" y="347778"/>
                      </a:lnTo>
                      <a:lnTo>
                        <a:pt x="1023668" y="348627"/>
                      </a:lnTo>
                      <a:lnTo>
                        <a:pt x="1024543" y="347778"/>
                      </a:lnTo>
                      <a:lnTo>
                        <a:pt x="1027090" y="346081"/>
                      </a:lnTo>
                      <a:lnTo>
                        <a:pt x="1030513" y="346081"/>
                      </a:lnTo>
                      <a:lnTo>
                        <a:pt x="1032211" y="346081"/>
                      </a:lnTo>
                      <a:lnTo>
                        <a:pt x="1033060" y="343510"/>
                      </a:lnTo>
                      <a:lnTo>
                        <a:pt x="1034758" y="342661"/>
                      </a:lnTo>
                      <a:lnTo>
                        <a:pt x="1035633" y="341813"/>
                      </a:lnTo>
                      <a:lnTo>
                        <a:pt x="1036482" y="341813"/>
                      </a:lnTo>
                      <a:lnTo>
                        <a:pt x="1037331" y="342661"/>
                      </a:lnTo>
                      <a:lnTo>
                        <a:pt x="1039029" y="342661"/>
                      </a:lnTo>
                      <a:lnTo>
                        <a:pt x="1039878" y="342661"/>
                      </a:lnTo>
                      <a:lnTo>
                        <a:pt x="1041603" y="341813"/>
                      </a:lnTo>
                      <a:lnTo>
                        <a:pt x="1043301" y="340965"/>
                      </a:lnTo>
                      <a:lnTo>
                        <a:pt x="1043301" y="340116"/>
                      </a:lnTo>
                      <a:lnTo>
                        <a:pt x="1046697" y="340116"/>
                      </a:lnTo>
                      <a:lnTo>
                        <a:pt x="1048421" y="340965"/>
                      </a:lnTo>
                      <a:lnTo>
                        <a:pt x="1050119" y="340965"/>
                      </a:lnTo>
                      <a:lnTo>
                        <a:pt x="1051817" y="342661"/>
                      </a:lnTo>
                      <a:lnTo>
                        <a:pt x="1053542" y="344385"/>
                      </a:lnTo>
                      <a:lnTo>
                        <a:pt x="1054391" y="347778"/>
                      </a:lnTo>
                      <a:lnTo>
                        <a:pt x="1054391" y="348627"/>
                      </a:lnTo>
                      <a:lnTo>
                        <a:pt x="1053542" y="350350"/>
                      </a:lnTo>
                      <a:lnTo>
                        <a:pt x="1054391" y="351198"/>
                      </a:lnTo>
                      <a:lnTo>
                        <a:pt x="1055240" y="351198"/>
                      </a:lnTo>
                      <a:lnTo>
                        <a:pt x="1055240" y="352046"/>
                      </a:lnTo>
                      <a:lnTo>
                        <a:pt x="1055240" y="353743"/>
                      </a:lnTo>
                      <a:lnTo>
                        <a:pt x="1056938" y="353743"/>
                      </a:lnTo>
                      <a:lnTo>
                        <a:pt x="1057813" y="354592"/>
                      </a:lnTo>
                      <a:lnTo>
                        <a:pt x="1058662" y="354592"/>
                      </a:lnTo>
                      <a:lnTo>
                        <a:pt x="1059511" y="355466"/>
                      </a:lnTo>
                      <a:lnTo>
                        <a:pt x="1060360" y="357163"/>
                      </a:lnTo>
                      <a:lnTo>
                        <a:pt x="1059511" y="358012"/>
                      </a:lnTo>
                      <a:lnTo>
                        <a:pt x="1059511" y="359708"/>
                      </a:lnTo>
                      <a:lnTo>
                        <a:pt x="1062058" y="358860"/>
                      </a:lnTo>
                      <a:lnTo>
                        <a:pt x="1062907" y="359708"/>
                      </a:lnTo>
                      <a:lnTo>
                        <a:pt x="1063782" y="358860"/>
                      </a:lnTo>
                      <a:lnTo>
                        <a:pt x="1064631" y="359708"/>
                      </a:lnTo>
                      <a:lnTo>
                        <a:pt x="1063782" y="362280"/>
                      </a:lnTo>
                      <a:lnTo>
                        <a:pt x="1063782" y="363128"/>
                      </a:lnTo>
                      <a:lnTo>
                        <a:pt x="1063782" y="365673"/>
                      </a:lnTo>
                      <a:lnTo>
                        <a:pt x="1064631" y="365673"/>
                      </a:lnTo>
                      <a:lnTo>
                        <a:pt x="1065480" y="366548"/>
                      </a:lnTo>
                      <a:lnTo>
                        <a:pt x="1066329" y="365673"/>
                      </a:lnTo>
                      <a:lnTo>
                        <a:pt x="1068027" y="367397"/>
                      </a:lnTo>
                      <a:lnTo>
                        <a:pt x="1068876" y="366548"/>
                      </a:lnTo>
                      <a:lnTo>
                        <a:pt x="1068876" y="365673"/>
                      </a:lnTo>
                      <a:lnTo>
                        <a:pt x="1069752" y="366548"/>
                      </a:lnTo>
                      <a:lnTo>
                        <a:pt x="1070601" y="368245"/>
                      </a:lnTo>
                      <a:lnTo>
                        <a:pt x="1071450" y="368245"/>
                      </a:lnTo>
                      <a:lnTo>
                        <a:pt x="1073148" y="364825"/>
                      </a:lnTo>
                      <a:lnTo>
                        <a:pt x="1073997" y="366548"/>
                      </a:lnTo>
                      <a:lnTo>
                        <a:pt x="1075721" y="365673"/>
                      </a:lnTo>
                      <a:lnTo>
                        <a:pt x="1077419" y="367397"/>
                      </a:lnTo>
                      <a:lnTo>
                        <a:pt x="1078268" y="367397"/>
                      </a:lnTo>
                      <a:lnTo>
                        <a:pt x="1079117" y="367397"/>
                      </a:lnTo>
                      <a:lnTo>
                        <a:pt x="1077419" y="369093"/>
                      </a:lnTo>
                      <a:lnTo>
                        <a:pt x="1077419" y="369942"/>
                      </a:lnTo>
                      <a:lnTo>
                        <a:pt x="1078268" y="369942"/>
                      </a:lnTo>
                      <a:lnTo>
                        <a:pt x="1077419" y="369093"/>
                      </a:lnTo>
                      <a:lnTo>
                        <a:pt x="1078268" y="369093"/>
                      </a:lnTo>
                      <a:lnTo>
                        <a:pt x="1079993" y="369093"/>
                      </a:lnTo>
                      <a:lnTo>
                        <a:pt x="1080842" y="369942"/>
                      </a:lnTo>
                      <a:lnTo>
                        <a:pt x="1081691" y="369942"/>
                      </a:lnTo>
                      <a:lnTo>
                        <a:pt x="1084238" y="366548"/>
                      </a:lnTo>
                      <a:lnTo>
                        <a:pt x="1083389" y="365673"/>
                      </a:lnTo>
                      <a:lnTo>
                        <a:pt x="1084238" y="365673"/>
                      </a:lnTo>
                      <a:lnTo>
                        <a:pt x="1085087" y="366548"/>
                      </a:lnTo>
                      <a:lnTo>
                        <a:pt x="1086811" y="367397"/>
                      </a:lnTo>
                      <a:lnTo>
                        <a:pt x="1087660" y="366548"/>
                      </a:lnTo>
                      <a:lnTo>
                        <a:pt x="1088509" y="366548"/>
                      </a:lnTo>
                      <a:lnTo>
                        <a:pt x="1089358" y="365673"/>
                      </a:lnTo>
                      <a:lnTo>
                        <a:pt x="1091056" y="364825"/>
                      </a:lnTo>
                      <a:lnTo>
                        <a:pt x="1092781" y="364825"/>
                      </a:lnTo>
                      <a:lnTo>
                        <a:pt x="1093630" y="365673"/>
                      </a:lnTo>
                      <a:lnTo>
                        <a:pt x="1094479" y="365673"/>
                      </a:lnTo>
                      <a:lnTo>
                        <a:pt x="1094479" y="364825"/>
                      </a:lnTo>
                      <a:lnTo>
                        <a:pt x="1093630" y="363977"/>
                      </a:lnTo>
                      <a:lnTo>
                        <a:pt x="1093630" y="363128"/>
                      </a:lnTo>
                      <a:lnTo>
                        <a:pt x="1095328" y="362280"/>
                      </a:lnTo>
                      <a:lnTo>
                        <a:pt x="1095328" y="361432"/>
                      </a:lnTo>
                      <a:lnTo>
                        <a:pt x="1096177" y="361432"/>
                      </a:lnTo>
                      <a:lnTo>
                        <a:pt x="1097901" y="362280"/>
                      </a:lnTo>
                      <a:lnTo>
                        <a:pt x="1098750" y="362280"/>
                      </a:lnTo>
                      <a:lnTo>
                        <a:pt x="1099599" y="362280"/>
                      </a:lnTo>
                      <a:lnTo>
                        <a:pt x="1098750" y="363977"/>
                      </a:lnTo>
                      <a:lnTo>
                        <a:pt x="1099599" y="363977"/>
                      </a:lnTo>
                      <a:lnTo>
                        <a:pt x="1099599" y="366548"/>
                      </a:lnTo>
                      <a:lnTo>
                        <a:pt x="1100448" y="366548"/>
                      </a:lnTo>
                      <a:lnTo>
                        <a:pt x="1101297" y="366548"/>
                      </a:lnTo>
                      <a:lnTo>
                        <a:pt x="1100448" y="364825"/>
                      </a:lnTo>
                      <a:lnTo>
                        <a:pt x="1100448" y="363977"/>
                      </a:lnTo>
                      <a:lnTo>
                        <a:pt x="1101297" y="364825"/>
                      </a:lnTo>
                      <a:lnTo>
                        <a:pt x="1101297" y="363977"/>
                      </a:lnTo>
                      <a:lnTo>
                        <a:pt x="1101297" y="363128"/>
                      </a:lnTo>
                      <a:lnTo>
                        <a:pt x="1102173" y="363977"/>
                      </a:lnTo>
                      <a:lnTo>
                        <a:pt x="1103871" y="363128"/>
                      </a:lnTo>
                      <a:lnTo>
                        <a:pt x="1104720" y="364825"/>
                      </a:lnTo>
                      <a:lnTo>
                        <a:pt x="1105569" y="363977"/>
                      </a:lnTo>
                      <a:lnTo>
                        <a:pt x="1106418" y="364825"/>
                      </a:lnTo>
                      <a:lnTo>
                        <a:pt x="1107267" y="364825"/>
                      </a:lnTo>
                      <a:lnTo>
                        <a:pt x="1108142" y="364825"/>
                      </a:lnTo>
                      <a:lnTo>
                        <a:pt x="1108991" y="366548"/>
                      </a:lnTo>
                      <a:lnTo>
                        <a:pt x="1108991" y="365673"/>
                      </a:lnTo>
                      <a:lnTo>
                        <a:pt x="1110689" y="364825"/>
                      </a:lnTo>
                      <a:lnTo>
                        <a:pt x="1113236" y="366548"/>
                      </a:lnTo>
                      <a:lnTo>
                        <a:pt x="1114112" y="365673"/>
                      </a:lnTo>
                      <a:lnTo>
                        <a:pt x="1115810" y="365673"/>
                      </a:lnTo>
                      <a:lnTo>
                        <a:pt x="1116659" y="365673"/>
                      </a:lnTo>
                      <a:lnTo>
                        <a:pt x="1117508" y="367397"/>
                      </a:lnTo>
                      <a:lnTo>
                        <a:pt x="1118357" y="366548"/>
                      </a:lnTo>
                      <a:lnTo>
                        <a:pt x="1119232" y="366548"/>
                      </a:lnTo>
                      <a:lnTo>
                        <a:pt x="1119232" y="368245"/>
                      </a:lnTo>
                      <a:lnTo>
                        <a:pt x="1120081" y="369093"/>
                      </a:lnTo>
                      <a:lnTo>
                        <a:pt x="1120930" y="369093"/>
                      </a:lnTo>
                      <a:lnTo>
                        <a:pt x="1121779" y="369942"/>
                      </a:lnTo>
                      <a:lnTo>
                        <a:pt x="1120930" y="370790"/>
                      </a:lnTo>
                      <a:lnTo>
                        <a:pt x="1122628" y="372513"/>
                      </a:lnTo>
                      <a:lnTo>
                        <a:pt x="1124352" y="374210"/>
                      </a:lnTo>
                      <a:lnTo>
                        <a:pt x="1124352" y="375058"/>
                      </a:lnTo>
                      <a:lnTo>
                        <a:pt x="1124352" y="375907"/>
                      </a:lnTo>
                      <a:lnTo>
                        <a:pt x="1123477" y="376755"/>
                      </a:lnTo>
                      <a:lnTo>
                        <a:pt x="1122628" y="376755"/>
                      </a:lnTo>
                      <a:lnTo>
                        <a:pt x="1122628" y="378478"/>
                      </a:lnTo>
                      <a:lnTo>
                        <a:pt x="1121779" y="379327"/>
                      </a:lnTo>
                      <a:lnTo>
                        <a:pt x="1120081" y="380175"/>
                      </a:lnTo>
                      <a:lnTo>
                        <a:pt x="1119232" y="380175"/>
                      </a:lnTo>
                      <a:lnTo>
                        <a:pt x="1119232" y="381024"/>
                      </a:lnTo>
                      <a:lnTo>
                        <a:pt x="1120081" y="381024"/>
                      </a:lnTo>
                      <a:lnTo>
                        <a:pt x="1119232" y="381872"/>
                      </a:lnTo>
                      <a:lnTo>
                        <a:pt x="1116659" y="381872"/>
                      </a:lnTo>
                      <a:lnTo>
                        <a:pt x="1114112" y="384444"/>
                      </a:lnTo>
                      <a:lnTo>
                        <a:pt x="1114961" y="385292"/>
                      </a:lnTo>
                      <a:lnTo>
                        <a:pt x="1113236" y="385292"/>
                      </a:lnTo>
                      <a:lnTo>
                        <a:pt x="1112387" y="386989"/>
                      </a:lnTo>
                      <a:lnTo>
                        <a:pt x="1112387" y="387837"/>
                      </a:lnTo>
                      <a:lnTo>
                        <a:pt x="1113236" y="388685"/>
                      </a:lnTo>
                      <a:lnTo>
                        <a:pt x="1112387" y="389560"/>
                      </a:lnTo>
                      <a:lnTo>
                        <a:pt x="1114112" y="389560"/>
                      </a:lnTo>
                      <a:lnTo>
                        <a:pt x="1114112" y="390409"/>
                      </a:lnTo>
                      <a:lnTo>
                        <a:pt x="1114112" y="391257"/>
                      </a:lnTo>
                      <a:lnTo>
                        <a:pt x="1112387" y="391257"/>
                      </a:lnTo>
                      <a:lnTo>
                        <a:pt x="1110689" y="394677"/>
                      </a:lnTo>
                      <a:lnTo>
                        <a:pt x="1108991" y="395525"/>
                      </a:lnTo>
                      <a:lnTo>
                        <a:pt x="1108991" y="394677"/>
                      </a:lnTo>
                      <a:lnTo>
                        <a:pt x="1107267" y="394677"/>
                      </a:lnTo>
                      <a:lnTo>
                        <a:pt x="1104720" y="396374"/>
                      </a:lnTo>
                      <a:lnTo>
                        <a:pt x="1104720" y="397222"/>
                      </a:lnTo>
                      <a:lnTo>
                        <a:pt x="1103871" y="397222"/>
                      </a:lnTo>
                      <a:lnTo>
                        <a:pt x="1104720" y="396374"/>
                      </a:lnTo>
                      <a:lnTo>
                        <a:pt x="1103871" y="395525"/>
                      </a:lnTo>
                      <a:lnTo>
                        <a:pt x="1097901" y="398070"/>
                      </a:lnTo>
                      <a:lnTo>
                        <a:pt x="1096177" y="398070"/>
                      </a:lnTo>
                      <a:lnTo>
                        <a:pt x="1095328" y="398070"/>
                      </a:lnTo>
                      <a:lnTo>
                        <a:pt x="1094479" y="398070"/>
                      </a:lnTo>
                      <a:lnTo>
                        <a:pt x="1094479" y="397222"/>
                      </a:lnTo>
                      <a:lnTo>
                        <a:pt x="1092781" y="397222"/>
                      </a:lnTo>
                      <a:lnTo>
                        <a:pt x="1091932" y="397222"/>
                      </a:lnTo>
                      <a:lnTo>
                        <a:pt x="1091056" y="398070"/>
                      </a:lnTo>
                      <a:lnTo>
                        <a:pt x="1090207" y="399767"/>
                      </a:lnTo>
                      <a:lnTo>
                        <a:pt x="1089358" y="400642"/>
                      </a:lnTo>
                      <a:lnTo>
                        <a:pt x="1088509" y="400642"/>
                      </a:lnTo>
                      <a:lnTo>
                        <a:pt x="1085962" y="401490"/>
                      </a:lnTo>
                      <a:lnTo>
                        <a:pt x="1085962" y="400642"/>
                      </a:lnTo>
                      <a:lnTo>
                        <a:pt x="1085087" y="400642"/>
                      </a:lnTo>
                      <a:lnTo>
                        <a:pt x="1085087" y="399767"/>
                      </a:lnTo>
                      <a:lnTo>
                        <a:pt x="1084238" y="399767"/>
                      </a:lnTo>
                      <a:lnTo>
                        <a:pt x="1085087" y="398070"/>
                      </a:lnTo>
                      <a:lnTo>
                        <a:pt x="1084238" y="397222"/>
                      </a:lnTo>
                      <a:lnTo>
                        <a:pt x="1082540" y="397222"/>
                      </a:lnTo>
                      <a:lnTo>
                        <a:pt x="1081691" y="397222"/>
                      </a:lnTo>
                      <a:lnTo>
                        <a:pt x="1079993" y="398919"/>
                      </a:lnTo>
                      <a:lnTo>
                        <a:pt x="1078268" y="399767"/>
                      </a:lnTo>
                      <a:lnTo>
                        <a:pt x="1076570" y="401490"/>
                      </a:lnTo>
                      <a:lnTo>
                        <a:pt x="1074872" y="402339"/>
                      </a:lnTo>
                      <a:lnTo>
                        <a:pt x="1072299" y="400642"/>
                      </a:lnTo>
                      <a:lnTo>
                        <a:pt x="1069752" y="402339"/>
                      </a:lnTo>
                      <a:lnTo>
                        <a:pt x="1068876" y="402339"/>
                      </a:lnTo>
                      <a:lnTo>
                        <a:pt x="1065480" y="404036"/>
                      </a:lnTo>
                      <a:lnTo>
                        <a:pt x="1064631" y="404884"/>
                      </a:lnTo>
                      <a:lnTo>
                        <a:pt x="1064631" y="405759"/>
                      </a:lnTo>
                      <a:lnTo>
                        <a:pt x="1062058" y="407456"/>
                      </a:lnTo>
                      <a:lnTo>
                        <a:pt x="1060360" y="405759"/>
                      </a:lnTo>
                      <a:lnTo>
                        <a:pt x="1058662" y="408304"/>
                      </a:lnTo>
                      <a:lnTo>
                        <a:pt x="1057813" y="408304"/>
                      </a:lnTo>
                      <a:lnTo>
                        <a:pt x="1056938" y="408304"/>
                      </a:lnTo>
                      <a:lnTo>
                        <a:pt x="1056089" y="408304"/>
                      </a:lnTo>
                      <a:lnTo>
                        <a:pt x="1055240" y="407456"/>
                      </a:lnTo>
                      <a:lnTo>
                        <a:pt x="1054391" y="408304"/>
                      </a:lnTo>
                      <a:lnTo>
                        <a:pt x="1051817" y="410001"/>
                      </a:lnTo>
                      <a:lnTo>
                        <a:pt x="1050119" y="411724"/>
                      </a:lnTo>
                      <a:lnTo>
                        <a:pt x="1050968" y="412572"/>
                      </a:lnTo>
                      <a:lnTo>
                        <a:pt x="1050119" y="413421"/>
                      </a:lnTo>
                      <a:lnTo>
                        <a:pt x="1050119" y="414269"/>
                      </a:lnTo>
                      <a:lnTo>
                        <a:pt x="1049270" y="414269"/>
                      </a:lnTo>
                      <a:lnTo>
                        <a:pt x="1048421" y="414269"/>
                      </a:lnTo>
                      <a:lnTo>
                        <a:pt x="1046697" y="414269"/>
                      </a:lnTo>
                      <a:lnTo>
                        <a:pt x="1045848" y="414269"/>
                      </a:lnTo>
                      <a:lnTo>
                        <a:pt x="1044999" y="414269"/>
                      </a:lnTo>
                      <a:lnTo>
                        <a:pt x="1044999" y="415117"/>
                      </a:lnTo>
                      <a:lnTo>
                        <a:pt x="1044999" y="415966"/>
                      </a:lnTo>
                      <a:lnTo>
                        <a:pt x="1044150" y="416841"/>
                      </a:lnTo>
                      <a:lnTo>
                        <a:pt x="1044999" y="417689"/>
                      </a:lnTo>
                      <a:lnTo>
                        <a:pt x="1044150" y="419386"/>
                      </a:lnTo>
                      <a:lnTo>
                        <a:pt x="1044999" y="419386"/>
                      </a:lnTo>
                      <a:lnTo>
                        <a:pt x="1044999" y="420234"/>
                      </a:lnTo>
                      <a:lnTo>
                        <a:pt x="1044150" y="421082"/>
                      </a:lnTo>
                      <a:lnTo>
                        <a:pt x="1044150" y="422806"/>
                      </a:lnTo>
                      <a:lnTo>
                        <a:pt x="1043301" y="423654"/>
                      </a:lnTo>
                      <a:lnTo>
                        <a:pt x="1043301" y="424502"/>
                      </a:lnTo>
                      <a:lnTo>
                        <a:pt x="1042452" y="425351"/>
                      </a:lnTo>
                      <a:lnTo>
                        <a:pt x="1042452" y="426199"/>
                      </a:lnTo>
                      <a:lnTo>
                        <a:pt x="1042452" y="427048"/>
                      </a:lnTo>
                      <a:lnTo>
                        <a:pt x="1042452" y="427922"/>
                      </a:lnTo>
                      <a:lnTo>
                        <a:pt x="1041603" y="428771"/>
                      </a:lnTo>
                      <a:lnTo>
                        <a:pt x="1042452" y="428771"/>
                      </a:lnTo>
                      <a:lnTo>
                        <a:pt x="1042452" y="429619"/>
                      </a:lnTo>
                      <a:lnTo>
                        <a:pt x="1043301" y="429619"/>
                      </a:lnTo>
                      <a:lnTo>
                        <a:pt x="1042452" y="431316"/>
                      </a:lnTo>
                      <a:lnTo>
                        <a:pt x="1043301" y="431316"/>
                      </a:lnTo>
                      <a:lnTo>
                        <a:pt x="1042452" y="432164"/>
                      </a:lnTo>
                      <a:lnTo>
                        <a:pt x="1043301" y="433013"/>
                      </a:lnTo>
                      <a:lnTo>
                        <a:pt x="1041603" y="433888"/>
                      </a:lnTo>
                      <a:lnTo>
                        <a:pt x="1042452" y="434736"/>
                      </a:lnTo>
                      <a:lnTo>
                        <a:pt x="1040727" y="435584"/>
                      </a:lnTo>
                      <a:lnTo>
                        <a:pt x="1041603" y="437281"/>
                      </a:lnTo>
                      <a:lnTo>
                        <a:pt x="1040727" y="438129"/>
                      </a:lnTo>
                      <a:lnTo>
                        <a:pt x="1039029" y="438129"/>
                      </a:lnTo>
                      <a:lnTo>
                        <a:pt x="1038180" y="439004"/>
                      </a:lnTo>
                      <a:lnTo>
                        <a:pt x="1037331" y="439004"/>
                      </a:lnTo>
                      <a:lnTo>
                        <a:pt x="1037331" y="439853"/>
                      </a:lnTo>
                      <a:lnTo>
                        <a:pt x="1036482" y="439853"/>
                      </a:lnTo>
                      <a:lnTo>
                        <a:pt x="1034758" y="440701"/>
                      </a:lnTo>
                      <a:lnTo>
                        <a:pt x="1034758" y="441549"/>
                      </a:lnTo>
                      <a:lnTo>
                        <a:pt x="1034758" y="442398"/>
                      </a:lnTo>
                      <a:lnTo>
                        <a:pt x="1033909" y="443246"/>
                      </a:lnTo>
                      <a:lnTo>
                        <a:pt x="1033909" y="444969"/>
                      </a:lnTo>
                      <a:lnTo>
                        <a:pt x="1033060" y="445818"/>
                      </a:lnTo>
                      <a:lnTo>
                        <a:pt x="1033909" y="446666"/>
                      </a:lnTo>
                      <a:lnTo>
                        <a:pt x="1034758" y="446666"/>
                      </a:lnTo>
                      <a:lnTo>
                        <a:pt x="1034758" y="449211"/>
                      </a:lnTo>
                      <a:lnTo>
                        <a:pt x="1037331" y="449211"/>
                      </a:lnTo>
                      <a:lnTo>
                        <a:pt x="1039878" y="450086"/>
                      </a:lnTo>
                      <a:lnTo>
                        <a:pt x="1039029" y="450934"/>
                      </a:lnTo>
                      <a:lnTo>
                        <a:pt x="1040727" y="451783"/>
                      </a:lnTo>
                      <a:lnTo>
                        <a:pt x="1040727" y="452631"/>
                      </a:lnTo>
                      <a:lnTo>
                        <a:pt x="1041603" y="453480"/>
                      </a:lnTo>
                      <a:lnTo>
                        <a:pt x="1040727" y="454328"/>
                      </a:lnTo>
                      <a:lnTo>
                        <a:pt x="1043301" y="453480"/>
                      </a:lnTo>
                      <a:lnTo>
                        <a:pt x="1043301" y="454328"/>
                      </a:lnTo>
                      <a:lnTo>
                        <a:pt x="1045848" y="455176"/>
                      </a:lnTo>
                      <a:lnTo>
                        <a:pt x="1045848" y="456051"/>
                      </a:lnTo>
                      <a:lnTo>
                        <a:pt x="1046697" y="457748"/>
                      </a:lnTo>
                      <a:lnTo>
                        <a:pt x="1046697" y="458596"/>
                      </a:lnTo>
                      <a:lnTo>
                        <a:pt x="1047572" y="460293"/>
                      </a:lnTo>
                      <a:lnTo>
                        <a:pt x="1046697" y="460293"/>
                      </a:lnTo>
                      <a:lnTo>
                        <a:pt x="1049270" y="461168"/>
                      </a:lnTo>
                      <a:lnTo>
                        <a:pt x="1050968" y="462865"/>
                      </a:lnTo>
                      <a:lnTo>
                        <a:pt x="1051817" y="462865"/>
                      </a:lnTo>
                      <a:lnTo>
                        <a:pt x="1052693" y="463713"/>
                      </a:lnTo>
                      <a:lnTo>
                        <a:pt x="1053542" y="464561"/>
                      </a:lnTo>
                      <a:lnTo>
                        <a:pt x="1052693" y="464561"/>
                      </a:lnTo>
                      <a:lnTo>
                        <a:pt x="1050968" y="464561"/>
                      </a:lnTo>
                      <a:lnTo>
                        <a:pt x="1046697" y="465410"/>
                      </a:lnTo>
                      <a:lnTo>
                        <a:pt x="1045848" y="464561"/>
                      </a:lnTo>
                      <a:lnTo>
                        <a:pt x="1044999" y="464561"/>
                      </a:lnTo>
                      <a:lnTo>
                        <a:pt x="1044150" y="464561"/>
                      </a:lnTo>
                      <a:lnTo>
                        <a:pt x="1044150" y="465410"/>
                      </a:lnTo>
                      <a:lnTo>
                        <a:pt x="1043301" y="466258"/>
                      </a:lnTo>
                      <a:lnTo>
                        <a:pt x="1041603" y="466258"/>
                      </a:lnTo>
                      <a:lnTo>
                        <a:pt x="1040727" y="467133"/>
                      </a:lnTo>
                      <a:lnTo>
                        <a:pt x="1039029" y="467133"/>
                      </a:lnTo>
                      <a:lnTo>
                        <a:pt x="1038180" y="467133"/>
                      </a:lnTo>
                      <a:lnTo>
                        <a:pt x="1039029" y="466258"/>
                      </a:lnTo>
                      <a:lnTo>
                        <a:pt x="1039878" y="464561"/>
                      </a:lnTo>
                      <a:lnTo>
                        <a:pt x="1037331" y="463713"/>
                      </a:lnTo>
                      <a:lnTo>
                        <a:pt x="1035633" y="463713"/>
                      </a:lnTo>
                      <a:lnTo>
                        <a:pt x="1033060" y="465410"/>
                      </a:lnTo>
                      <a:lnTo>
                        <a:pt x="1033060" y="463713"/>
                      </a:lnTo>
                      <a:lnTo>
                        <a:pt x="1033060" y="462865"/>
                      </a:lnTo>
                      <a:lnTo>
                        <a:pt x="1033909" y="462016"/>
                      </a:lnTo>
                      <a:lnTo>
                        <a:pt x="1033060" y="460293"/>
                      </a:lnTo>
                      <a:lnTo>
                        <a:pt x="1030513" y="460293"/>
                      </a:lnTo>
                      <a:lnTo>
                        <a:pt x="1029637" y="462016"/>
                      </a:lnTo>
                      <a:lnTo>
                        <a:pt x="1028788" y="462865"/>
                      </a:lnTo>
                      <a:lnTo>
                        <a:pt x="1026241" y="462865"/>
                      </a:lnTo>
                      <a:lnTo>
                        <a:pt x="1025392" y="463713"/>
                      </a:lnTo>
                      <a:lnTo>
                        <a:pt x="1025392" y="465410"/>
                      </a:lnTo>
                      <a:lnTo>
                        <a:pt x="1024543" y="466258"/>
                      </a:lnTo>
                      <a:lnTo>
                        <a:pt x="1023668" y="466258"/>
                      </a:lnTo>
                      <a:lnTo>
                        <a:pt x="1022819" y="467133"/>
                      </a:lnTo>
                      <a:lnTo>
                        <a:pt x="1022819" y="467981"/>
                      </a:lnTo>
                      <a:lnTo>
                        <a:pt x="1021970" y="468830"/>
                      </a:lnTo>
                      <a:lnTo>
                        <a:pt x="1021121" y="467981"/>
                      </a:lnTo>
                      <a:lnTo>
                        <a:pt x="1020272" y="467981"/>
                      </a:lnTo>
                      <a:lnTo>
                        <a:pt x="1018547" y="469678"/>
                      </a:lnTo>
                      <a:lnTo>
                        <a:pt x="1017698" y="470526"/>
                      </a:lnTo>
                      <a:lnTo>
                        <a:pt x="1015151" y="470526"/>
                      </a:lnTo>
                      <a:lnTo>
                        <a:pt x="1013453" y="472223"/>
                      </a:lnTo>
                      <a:lnTo>
                        <a:pt x="1013453" y="471375"/>
                      </a:lnTo>
                      <a:lnTo>
                        <a:pt x="1012578" y="470526"/>
                      </a:lnTo>
                      <a:lnTo>
                        <a:pt x="1011729" y="471375"/>
                      </a:lnTo>
                      <a:lnTo>
                        <a:pt x="1010880" y="472223"/>
                      </a:lnTo>
                      <a:lnTo>
                        <a:pt x="1011729" y="472223"/>
                      </a:lnTo>
                      <a:lnTo>
                        <a:pt x="1010880" y="472223"/>
                      </a:lnTo>
                      <a:lnTo>
                        <a:pt x="1010880" y="473098"/>
                      </a:lnTo>
                      <a:lnTo>
                        <a:pt x="1010880" y="474795"/>
                      </a:lnTo>
                      <a:lnTo>
                        <a:pt x="1011729" y="475643"/>
                      </a:lnTo>
                      <a:lnTo>
                        <a:pt x="1012578" y="476492"/>
                      </a:lnTo>
                      <a:lnTo>
                        <a:pt x="1014302" y="474795"/>
                      </a:lnTo>
                      <a:lnTo>
                        <a:pt x="1015151" y="474795"/>
                      </a:lnTo>
                      <a:lnTo>
                        <a:pt x="1015151" y="476492"/>
                      </a:lnTo>
                      <a:lnTo>
                        <a:pt x="1016849" y="476492"/>
                      </a:lnTo>
                      <a:lnTo>
                        <a:pt x="1015151" y="476492"/>
                      </a:lnTo>
                      <a:lnTo>
                        <a:pt x="1013453" y="476492"/>
                      </a:lnTo>
                      <a:lnTo>
                        <a:pt x="1012578" y="477340"/>
                      </a:lnTo>
                      <a:lnTo>
                        <a:pt x="1011729" y="477340"/>
                      </a:lnTo>
                      <a:lnTo>
                        <a:pt x="1010880" y="477340"/>
                      </a:lnTo>
                      <a:lnTo>
                        <a:pt x="1010031" y="479912"/>
                      </a:lnTo>
                      <a:lnTo>
                        <a:pt x="1010031" y="480760"/>
                      </a:lnTo>
                      <a:lnTo>
                        <a:pt x="1010880" y="480760"/>
                      </a:lnTo>
                      <a:lnTo>
                        <a:pt x="1009182" y="482457"/>
                      </a:lnTo>
                      <a:lnTo>
                        <a:pt x="1009182" y="484180"/>
                      </a:lnTo>
                      <a:lnTo>
                        <a:pt x="1008333" y="483332"/>
                      </a:lnTo>
                      <a:lnTo>
                        <a:pt x="1008333" y="480760"/>
                      </a:lnTo>
                      <a:lnTo>
                        <a:pt x="1006608" y="480760"/>
                      </a:lnTo>
                      <a:lnTo>
                        <a:pt x="1005759" y="481608"/>
                      </a:lnTo>
                      <a:lnTo>
                        <a:pt x="1006608" y="479912"/>
                      </a:lnTo>
                      <a:lnTo>
                        <a:pt x="1005759" y="479912"/>
                      </a:lnTo>
                      <a:lnTo>
                        <a:pt x="1004910" y="480760"/>
                      </a:lnTo>
                      <a:lnTo>
                        <a:pt x="1003212" y="481608"/>
                      </a:lnTo>
                      <a:lnTo>
                        <a:pt x="1005759" y="482457"/>
                      </a:lnTo>
                      <a:lnTo>
                        <a:pt x="1004910" y="483332"/>
                      </a:lnTo>
                      <a:lnTo>
                        <a:pt x="1005759" y="483332"/>
                      </a:lnTo>
                      <a:lnTo>
                        <a:pt x="1005759" y="484180"/>
                      </a:lnTo>
                      <a:lnTo>
                        <a:pt x="1004910" y="485028"/>
                      </a:lnTo>
                      <a:lnTo>
                        <a:pt x="1004910" y="484180"/>
                      </a:lnTo>
                      <a:lnTo>
                        <a:pt x="1004061" y="484180"/>
                      </a:lnTo>
                      <a:lnTo>
                        <a:pt x="1004061" y="483332"/>
                      </a:lnTo>
                      <a:lnTo>
                        <a:pt x="1002363" y="482457"/>
                      </a:lnTo>
                      <a:lnTo>
                        <a:pt x="1001488" y="483332"/>
                      </a:lnTo>
                      <a:lnTo>
                        <a:pt x="1002363" y="481608"/>
                      </a:lnTo>
                      <a:lnTo>
                        <a:pt x="1000639" y="481608"/>
                      </a:lnTo>
                      <a:lnTo>
                        <a:pt x="1000639" y="480760"/>
                      </a:lnTo>
                      <a:lnTo>
                        <a:pt x="998941" y="481608"/>
                      </a:lnTo>
                      <a:lnTo>
                        <a:pt x="998092" y="480760"/>
                      </a:lnTo>
                      <a:lnTo>
                        <a:pt x="997243" y="480760"/>
                      </a:lnTo>
                      <a:lnTo>
                        <a:pt x="997243" y="481608"/>
                      </a:lnTo>
                      <a:lnTo>
                        <a:pt x="997243" y="482457"/>
                      </a:lnTo>
                      <a:lnTo>
                        <a:pt x="998941" y="483332"/>
                      </a:lnTo>
                      <a:lnTo>
                        <a:pt x="998092" y="485028"/>
                      </a:lnTo>
                      <a:lnTo>
                        <a:pt x="998941" y="485028"/>
                      </a:lnTo>
                      <a:lnTo>
                        <a:pt x="998941" y="486725"/>
                      </a:lnTo>
                      <a:lnTo>
                        <a:pt x="998092" y="486725"/>
                      </a:lnTo>
                      <a:lnTo>
                        <a:pt x="997243" y="486725"/>
                      </a:lnTo>
                      <a:lnTo>
                        <a:pt x="996367" y="486725"/>
                      </a:lnTo>
                      <a:lnTo>
                        <a:pt x="995518" y="486725"/>
                      </a:lnTo>
                      <a:lnTo>
                        <a:pt x="995518" y="485877"/>
                      </a:lnTo>
                      <a:lnTo>
                        <a:pt x="995518" y="485028"/>
                      </a:lnTo>
                      <a:lnTo>
                        <a:pt x="994669" y="484180"/>
                      </a:lnTo>
                      <a:lnTo>
                        <a:pt x="992123" y="485028"/>
                      </a:lnTo>
                      <a:lnTo>
                        <a:pt x="990398" y="486725"/>
                      </a:lnTo>
                      <a:lnTo>
                        <a:pt x="990398" y="487573"/>
                      </a:lnTo>
                      <a:lnTo>
                        <a:pt x="992123" y="488422"/>
                      </a:lnTo>
                      <a:lnTo>
                        <a:pt x="992123" y="487573"/>
                      </a:lnTo>
                      <a:lnTo>
                        <a:pt x="992123" y="488422"/>
                      </a:lnTo>
                      <a:lnTo>
                        <a:pt x="992123" y="490145"/>
                      </a:lnTo>
                      <a:lnTo>
                        <a:pt x="992972" y="490145"/>
                      </a:lnTo>
                      <a:lnTo>
                        <a:pt x="992123" y="490145"/>
                      </a:lnTo>
                      <a:lnTo>
                        <a:pt x="992972" y="490993"/>
                      </a:lnTo>
                      <a:lnTo>
                        <a:pt x="992972" y="491842"/>
                      </a:lnTo>
                      <a:lnTo>
                        <a:pt x="992123" y="491842"/>
                      </a:lnTo>
                      <a:lnTo>
                        <a:pt x="989549" y="491842"/>
                      </a:lnTo>
                      <a:lnTo>
                        <a:pt x="988700" y="493538"/>
                      </a:lnTo>
                      <a:lnTo>
                        <a:pt x="987002" y="493538"/>
                      </a:lnTo>
                      <a:lnTo>
                        <a:pt x="987851" y="493538"/>
                      </a:lnTo>
                      <a:lnTo>
                        <a:pt x="987002" y="492690"/>
                      </a:lnTo>
                      <a:lnTo>
                        <a:pt x="986153" y="494387"/>
                      </a:lnTo>
                      <a:lnTo>
                        <a:pt x="986153" y="492690"/>
                      </a:lnTo>
                      <a:lnTo>
                        <a:pt x="984429" y="492690"/>
                      </a:lnTo>
                      <a:lnTo>
                        <a:pt x="983580" y="492690"/>
                      </a:lnTo>
                      <a:lnTo>
                        <a:pt x="984429" y="491842"/>
                      </a:lnTo>
                      <a:lnTo>
                        <a:pt x="983580" y="490993"/>
                      </a:lnTo>
                      <a:lnTo>
                        <a:pt x="982731" y="490993"/>
                      </a:lnTo>
                      <a:lnTo>
                        <a:pt x="981882" y="490993"/>
                      </a:lnTo>
                      <a:lnTo>
                        <a:pt x="979308" y="491842"/>
                      </a:lnTo>
                      <a:lnTo>
                        <a:pt x="976761" y="493538"/>
                      </a:lnTo>
                      <a:lnTo>
                        <a:pt x="974188" y="496958"/>
                      </a:lnTo>
                      <a:lnTo>
                        <a:pt x="974188" y="497807"/>
                      </a:lnTo>
                      <a:lnTo>
                        <a:pt x="972490" y="498655"/>
                      </a:lnTo>
                      <a:lnTo>
                        <a:pt x="971641" y="497807"/>
                      </a:lnTo>
                      <a:lnTo>
                        <a:pt x="969943" y="498655"/>
                      </a:lnTo>
                      <a:lnTo>
                        <a:pt x="969094" y="498655"/>
                      </a:lnTo>
                      <a:lnTo>
                        <a:pt x="969094" y="497807"/>
                      </a:lnTo>
                      <a:lnTo>
                        <a:pt x="968218" y="497807"/>
                      </a:lnTo>
                      <a:lnTo>
                        <a:pt x="966520" y="498655"/>
                      </a:lnTo>
                      <a:lnTo>
                        <a:pt x="964822" y="501227"/>
                      </a:lnTo>
                      <a:lnTo>
                        <a:pt x="964822" y="505495"/>
                      </a:lnTo>
                      <a:lnTo>
                        <a:pt x="965671" y="508040"/>
                      </a:lnTo>
                      <a:lnTo>
                        <a:pt x="966520" y="510585"/>
                      </a:lnTo>
                      <a:lnTo>
                        <a:pt x="967369" y="510585"/>
                      </a:lnTo>
                      <a:lnTo>
                        <a:pt x="969094" y="510585"/>
                      </a:lnTo>
                      <a:lnTo>
                        <a:pt x="969094" y="512309"/>
                      </a:lnTo>
                      <a:lnTo>
                        <a:pt x="967369" y="514005"/>
                      </a:lnTo>
                      <a:lnTo>
                        <a:pt x="969094" y="517425"/>
                      </a:lnTo>
                      <a:lnTo>
                        <a:pt x="969094" y="519970"/>
                      </a:lnTo>
                      <a:lnTo>
                        <a:pt x="969094" y="521667"/>
                      </a:lnTo>
                      <a:lnTo>
                        <a:pt x="968218" y="520819"/>
                      </a:lnTo>
                      <a:lnTo>
                        <a:pt x="968218" y="521667"/>
                      </a:lnTo>
                      <a:lnTo>
                        <a:pt x="968218" y="522542"/>
                      </a:lnTo>
                      <a:lnTo>
                        <a:pt x="966520" y="523390"/>
                      </a:lnTo>
                      <a:lnTo>
                        <a:pt x="964822" y="524239"/>
                      </a:lnTo>
                      <a:lnTo>
                        <a:pt x="963973" y="523390"/>
                      </a:lnTo>
                      <a:lnTo>
                        <a:pt x="963124" y="524239"/>
                      </a:lnTo>
                      <a:lnTo>
                        <a:pt x="963124" y="523390"/>
                      </a:lnTo>
                      <a:lnTo>
                        <a:pt x="960551" y="522542"/>
                      </a:lnTo>
                      <a:lnTo>
                        <a:pt x="958853" y="524239"/>
                      </a:lnTo>
                      <a:lnTo>
                        <a:pt x="958004" y="524239"/>
                      </a:lnTo>
                      <a:lnTo>
                        <a:pt x="957128" y="525087"/>
                      </a:lnTo>
                      <a:lnTo>
                        <a:pt x="956279" y="525087"/>
                      </a:lnTo>
                      <a:lnTo>
                        <a:pt x="956279" y="525936"/>
                      </a:lnTo>
                      <a:lnTo>
                        <a:pt x="954581" y="525936"/>
                      </a:lnTo>
                      <a:lnTo>
                        <a:pt x="954581" y="524239"/>
                      </a:lnTo>
                      <a:lnTo>
                        <a:pt x="952034" y="524239"/>
                      </a:lnTo>
                      <a:lnTo>
                        <a:pt x="952034" y="522542"/>
                      </a:lnTo>
                      <a:lnTo>
                        <a:pt x="951159" y="521667"/>
                      </a:lnTo>
                      <a:lnTo>
                        <a:pt x="949461" y="521667"/>
                      </a:lnTo>
                      <a:lnTo>
                        <a:pt x="949461" y="519970"/>
                      </a:lnTo>
                      <a:lnTo>
                        <a:pt x="948612" y="519122"/>
                      </a:lnTo>
                      <a:lnTo>
                        <a:pt x="945189" y="519122"/>
                      </a:lnTo>
                      <a:lnTo>
                        <a:pt x="944340" y="519970"/>
                      </a:lnTo>
                      <a:lnTo>
                        <a:pt x="941793" y="520819"/>
                      </a:lnTo>
                      <a:lnTo>
                        <a:pt x="940944" y="520819"/>
                      </a:lnTo>
                      <a:lnTo>
                        <a:pt x="940069" y="519970"/>
                      </a:lnTo>
                      <a:lnTo>
                        <a:pt x="940944" y="518274"/>
                      </a:lnTo>
                      <a:lnTo>
                        <a:pt x="939220" y="518274"/>
                      </a:lnTo>
                      <a:lnTo>
                        <a:pt x="938371" y="518274"/>
                      </a:lnTo>
                      <a:lnTo>
                        <a:pt x="938371" y="517425"/>
                      </a:lnTo>
                      <a:lnTo>
                        <a:pt x="936673" y="517425"/>
                      </a:lnTo>
                      <a:lnTo>
                        <a:pt x="935824" y="518274"/>
                      </a:lnTo>
                      <a:lnTo>
                        <a:pt x="935824" y="517425"/>
                      </a:lnTo>
                      <a:lnTo>
                        <a:pt x="934948" y="517425"/>
                      </a:lnTo>
                      <a:lnTo>
                        <a:pt x="933250" y="517425"/>
                      </a:lnTo>
                      <a:lnTo>
                        <a:pt x="932402" y="518274"/>
                      </a:lnTo>
                      <a:lnTo>
                        <a:pt x="931553" y="516550"/>
                      </a:lnTo>
                      <a:lnTo>
                        <a:pt x="930704" y="516550"/>
                      </a:lnTo>
                      <a:lnTo>
                        <a:pt x="929855" y="516550"/>
                      </a:lnTo>
                      <a:lnTo>
                        <a:pt x="928979" y="516550"/>
                      </a:lnTo>
                      <a:lnTo>
                        <a:pt x="927281" y="516550"/>
                      </a:lnTo>
                      <a:lnTo>
                        <a:pt x="923859" y="516550"/>
                      </a:lnTo>
                      <a:lnTo>
                        <a:pt x="923859" y="515702"/>
                      </a:lnTo>
                      <a:lnTo>
                        <a:pt x="923010" y="515702"/>
                      </a:lnTo>
                      <a:lnTo>
                        <a:pt x="918765" y="516550"/>
                      </a:lnTo>
                      <a:lnTo>
                        <a:pt x="918765" y="515702"/>
                      </a:lnTo>
                      <a:lnTo>
                        <a:pt x="917040" y="514854"/>
                      </a:lnTo>
                      <a:lnTo>
                        <a:pt x="912769" y="514854"/>
                      </a:lnTo>
                      <a:lnTo>
                        <a:pt x="905950" y="515702"/>
                      </a:lnTo>
                      <a:lnTo>
                        <a:pt x="896585" y="518274"/>
                      </a:lnTo>
                      <a:lnTo>
                        <a:pt x="894860" y="519122"/>
                      </a:lnTo>
                      <a:lnTo>
                        <a:pt x="894011" y="520819"/>
                      </a:lnTo>
                      <a:lnTo>
                        <a:pt x="892313" y="519970"/>
                      </a:lnTo>
                      <a:lnTo>
                        <a:pt x="889740" y="521667"/>
                      </a:lnTo>
                      <a:lnTo>
                        <a:pt x="888891" y="522542"/>
                      </a:lnTo>
                      <a:lnTo>
                        <a:pt x="888891" y="523390"/>
                      </a:lnTo>
                      <a:lnTo>
                        <a:pt x="888042" y="524239"/>
                      </a:lnTo>
                      <a:lnTo>
                        <a:pt x="887193" y="524239"/>
                      </a:lnTo>
                      <a:lnTo>
                        <a:pt x="888042" y="523390"/>
                      </a:lnTo>
                      <a:lnTo>
                        <a:pt x="887193" y="522542"/>
                      </a:lnTo>
                      <a:lnTo>
                        <a:pt x="886344" y="521667"/>
                      </a:lnTo>
                      <a:lnTo>
                        <a:pt x="883770" y="522542"/>
                      </a:lnTo>
                      <a:lnTo>
                        <a:pt x="878650" y="525087"/>
                      </a:lnTo>
                      <a:lnTo>
                        <a:pt x="876952" y="525936"/>
                      </a:lnTo>
                      <a:lnTo>
                        <a:pt x="876952" y="527659"/>
                      </a:lnTo>
                      <a:lnTo>
                        <a:pt x="876103" y="527659"/>
                      </a:lnTo>
                      <a:lnTo>
                        <a:pt x="875254" y="528507"/>
                      </a:lnTo>
                      <a:lnTo>
                        <a:pt x="877801" y="527659"/>
                      </a:lnTo>
                      <a:lnTo>
                        <a:pt x="876952" y="528507"/>
                      </a:lnTo>
                      <a:lnTo>
                        <a:pt x="876103" y="530204"/>
                      </a:lnTo>
                      <a:lnTo>
                        <a:pt x="876103" y="531901"/>
                      </a:lnTo>
                      <a:lnTo>
                        <a:pt x="874405" y="532749"/>
                      </a:lnTo>
                      <a:lnTo>
                        <a:pt x="874405" y="533624"/>
                      </a:lnTo>
                      <a:lnTo>
                        <a:pt x="875254" y="533624"/>
                      </a:lnTo>
                      <a:lnTo>
                        <a:pt x="874405" y="534472"/>
                      </a:lnTo>
                      <a:lnTo>
                        <a:pt x="873529" y="534472"/>
                      </a:lnTo>
                      <a:lnTo>
                        <a:pt x="870982" y="536169"/>
                      </a:lnTo>
                      <a:lnTo>
                        <a:pt x="870982" y="537866"/>
                      </a:lnTo>
                      <a:lnTo>
                        <a:pt x="871831" y="538714"/>
                      </a:lnTo>
                      <a:lnTo>
                        <a:pt x="872680" y="537866"/>
                      </a:lnTo>
                      <a:lnTo>
                        <a:pt x="872680" y="538714"/>
                      </a:lnTo>
                      <a:lnTo>
                        <a:pt x="873529" y="538714"/>
                      </a:lnTo>
                      <a:lnTo>
                        <a:pt x="872680" y="539589"/>
                      </a:lnTo>
                      <a:lnTo>
                        <a:pt x="871831" y="540437"/>
                      </a:lnTo>
                      <a:lnTo>
                        <a:pt x="870134" y="541286"/>
                      </a:lnTo>
                      <a:lnTo>
                        <a:pt x="870134" y="542982"/>
                      </a:lnTo>
                      <a:lnTo>
                        <a:pt x="870134" y="544706"/>
                      </a:lnTo>
                      <a:lnTo>
                        <a:pt x="870982" y="544706"/>
                      </a:lnTo>
                      <a:lnTo>
                        <a:pt x="869285" y="544706"/>
                      </a:lnTo>
                      <a:lnTo>
                        <a:pt x="868409" y="545554"/>
                      </a:lnTo>
                      <a:lnTo>
                        <a:pt x="868409" y="546402"/>
                      </a:lnTo>
                      <a:lnTo>
                        <a:pt x="867560" y="545554"/>
                      </a:lnTo>
                      <a:lnTo>
                        <a:pt x="868409" y="544706"/>
                      </a:lnTo>
                      <a:lnTo>
                        <a:pt x="866711" y="544706"/>
                      </a:lnTo>
                      <a:lnTo>
                        <a:pt x="862440" y="544706"/>
                      </a:lnTo>
                      <a:lnTo>
                        <a:pt x="860742" y="546402"/>
                      </a:lnTo>
                      <a:lnTo>
                        <a:pt x="859893" y="547251"/>
                      </a:lnTo>
                      <a:lnTo>
                        <a:pt x="860742" y="548099"/>
                      </a:lnTo>
                      <a:lnTo>
                        <a:pt x="859893" y="548099"/>
                      </a:lnTo>
                      <a:lnTo>
                        <a:pt x="859044" y="548099"/>
                      </a:lnTo>
                      <a:lnTo>
                        <a:pt x="858195" y="548948"/>
                      </a:lnTo>
                      <a:lnTo>
                        <a:pt x="858195" y="550671"/>
                      </a:lnTo>
                      <a:lnTo>
                        <a:pt x="857346" y="552368"/>
                      </a:lnTo>
                      <a:lnTo>
                        <a:pt x="857346" y="551519"/>
                      </a:lnTo>
                      <a:lnTo>
                        <a:pt x="858195" y="549822"/>
                      </a:lnTo>
                      <a:lnTo>
                        <a:pt x="857346" y="548948"/>
                      </a:lnTo>
                      <a:lnTo>
                        <a:pt x="856470" y="548099"/>
                      </a:lnTo>
                      <a:lnTo>
                        <a:pt x="855621" y="548948"/>
                      </a:lnTo>
                      <a:lnTo>
                        <a:pt x="854772" y="549822"/>
                      </a:lnTo>
                      <a:lnTo>
                        <a:pt x="854772" y="548948"/>
                      </a:lnTo>
                      <a:lnTo>
                        <a:pt x="853923" y="548948"/>
                      </a:lnTo>
                      <a:lnTo>
                        <a:pt x="853074" y="548948"/>
                      </a:lnTo>
                      <a:lnTo>
                        <a:pt x="853074" y="546402"/>
                      </a:lnTo>
                      <a:lnTo>
                        <a:pt x="854772" y="545554"/>
                      </a:lnTo>
                      <a:lnTo>
                        <a:pt x="853923" y="543831"/>
                      </a:lnTo>
                      <a:lnTo>
                        <a:pt x="853074" y="542982"/>
                      </a:lnTo>
                      <a:lnTo>
                        <a:pt x="850501" y="542134"/>
                      </a:lnTo>
                      <a:lnTo>
                        <a:pt x="848803" y="542134"/>
                      </a:lnTo>
                      <a:lnTo>
                        <a:pt x="847105" y="542134"/>
                      </a:lnTo>
                      <a:lnTo>
                        <a:pt x="847105" y="542982"/>
                      </a:lnTo>
                      <a:lnTo>
                        <a:pt x="847105" y="543831"/>
                      </a:lnTo>
                      <a:lnTo>
                        <a:pt x="846229" y="542134"/>
                      </a:lnTo>
                      <a:lnTo>
                        <a:pt x="845380" y="542134"/>
                      </a:lnTo>
                      <a:lnTo>
                        <a:pt x="844531" y="542982"/>
                      </a:lnTo>
                      <a:lnTo>
                        <a:pt x="845380" y="542982"/>
                      </a:lnTo>
                      <a:lnTo>
                        <a:pt x="846229" y="544706"/>
                      </a:lnTo>
                      <a:lnTo>
                        <a:pt x="846229" y="545554"/>
                      </a:lnTo>
                      <a:lnTo>
                        <a:pt x="844531" y="545554"/>
                      </a:lnTo>
                      <a:lnTo>
                        <a:pt x="844531" y="546402"/>
                      </a:lnTo>
                      <a:lnTo>
                        <a:pt x="844531" y="547251"/>
                      </a:lnTo>
                      <a:lnTo>
                        <a:pt x="845380" y="548099"/>
                      </a:lnTo>
                      <a:lnTo>
                        <a:pt x="844531" y="548099"/>
                      </a:lnTo>
                      <a:lnTo>
                        <a:pt x="844531" y="548948"/>
                      </a:lnTo>
                      <a:lnTo>
                        <a:pt x="843682" y="550671"/>
                      </a:lnTo>
                      <a:lnTo>
                        <a:pt x="842833" y="550671"/>
                      </a:lnTo>
                      <a:lnTo>
                        <a:pt x="843682" y="548948"/>
                      </a:lnTo>
                      <a:lnTo>
                        <a:pt x="841135" y="548099"/>
                      </a:lnTo>
                      <a:lnTo>
                        <a:pt x="836015" y="548948"/>
                      </a:lnTo>
                      <a:lnTo>
                        <a:pt x="830894" y="551519"/>
                      </a:lnTo>
                      <a:lnTo>
                        <a:pt x="817231" y="557484"/>
                      </a:lnTo>
                      <a:lnTo>
                        <a:pt x="804443" y="565146"/>
                      </a:lnTo>
                      <a:lnTo>
                        <a:pt x="794202" y="570263"/>
                      </a:lnTo>
                      <a:lnTo>
                        <a:pt x="792504" y="571960"/>
                      </a:lnTo>
                      <a:lnTo>
                        <a:pt x="789931" y="572834"/>
                      </a:lnTo>
                      <a:lnTo>
                        <a:pt x="781414" y="578800"/>
                      </a:lnTo>
                      <a:lnTo>
                        <a:pt x="775445" y="582193"/>
                      </a:lnTo>
                      <a:lnTo>
                        <a:pt x="767751" y="589033"/>
                      </a:lnTo>
                      <a:lnTo>
                        <a:pt x="767751" y="589881"/>
                      </a:lnTo>
                      <a:lnTo>
                        <a:pt x="767751" y="592426"/>
                      </a:lnTo>
                      <a:lnTo>
                        <a:pt x="766902" y="593275"/>
                      </a:lnTo>
                      <a:lnTo>
                        <a:pt x="765204" y="594998"/>
                      </a:lnTo>
                      <a:lnTo>
                        <a:pt x="766053" y="595846"/>
                      </a:lnTo>
                      <a:lnTo>
                        <a:pt x="766902" y="596695"/>
                      </a:lnTo>
                      <a:lnTo>
                        <a:pt x="766902" y="597543"/>
                      </a:lnTo>
                      <a:lnTo>
                        <a:pt x="767751" y="597543"/>
                      </a:lnTo>
                      <a:lnTo>
                        <a:pt x="766902" y="598392"/>
                      </a:lnTo>
                      <a:lnTo>
                        <a:pt x="767751" y="599240"/>
                      </a:lnTo>
                      <a:lnTo>
                        <a:pt x="766902" y="599240"/>
                      </a:lnTo>
                      <a:lnTo>
                        <a:pt x="766902" y="600115"/>
                      </a:lnTo>
                      <a:lnTo>
                        <a:pt x="766053" y="599240"/>
                      </a:lnTo>
                      <a:lnTo>
                        <a:pt x="765204" y="600115"/>
                      </a:lnTo>
                      <a:lnTo>
                        <a:pt x="765204" y="600963"/>
                      </a:lnTo>
                      <a:lnTo>
                        <a:pt x="764355" y="600963"/>
                      </a:lnTo>
                      <a:lnTo>
                        <a:pt x="761781" y="601812"/>
                      </a:lnTo>
                      <a:lnTo>
                        <a:pt x="758385" y="603508"/>
                      </a:lnTo>
                      <a:lnTo>
                        <a:pt x="756661" y="605205"/>
                      </a:lnTo>
                      <a:lnTo>
                        <a:pt x="750691" y="609473"/>
                      </a:lnTo>
                      <a:lnTo>
                        <a:pt x="745571" y="612893"/>
                      </a:lnTo>
                      <a:lnTo>
                        <a:pt x="744722" y="613742"/>
                      </a:lnTo>
                      <a:lnTo>
                        <a:pt x="744722" y="615438"/>
                      </a:lnTo>
                      <a:lnTo>
                        <a:pt x="743024" y="616287"/>
                      </a:lnTo>
                      <a:lnTo>
                        <a:pt x="739602" y="618858"/>
                      </a:lnTo>
                      <a:lnTo>
                        <a:pt x="739602" y="619707"/>
                      </a:lnTo>
                      <a:lnTo>
                        <a:pt x="736206" y="620555"/>
                      </a:lnTo>
                      <a:lnTo>
                        <a:pt x="718297" y="631637"/>
                      </a:lnTo>
                      <a:lnTo>
                        <a:pt x="717422" y="631637"/>
                      </a:lnTo>
                      <a:lnTo>
                        <a:pt x="717422" y="632485"/>
                      </a:lnTo>
                      <a:lnTo>
                        <a:pt x="713177" y="635057"/>
                      </a:lnTo>
                      <a:lnTo>
                        <a:pt x="712301" y="636754"/>
                      </a:lnTo>
                      <a:lnTo>
                        <a:pt x="706332" y="638450"/>
                      </a:lnTo>
                      <a:lnTo>
                        <a:pt x="701211" y="641870"/>
                      </a:lnTo>
                      <a:lnTo>
                        <a:pt x="690121" y="648684"/>
                      </a:lnTo>
                      <a:lnTo>
                        <a:pt x="685877" y="652104"/>
                      </a:lnTo>
                      <a:lnTo>
                        <a:pt x="670515" y="664034"/>
                      </a:lnTo>
                      <a:lnTo>
                        <a:pt x="661972" y="672571"/>
                      </a:lnTo>
                      <a:lnTo>
                        <a:pt x="657727" y="677661"/>
                      </a:lnTo>
                      <a:lnTo>
                        <a:pt x="656878" y="680233"/>
                      </a:lnTo>
                      <a:lnTo>
                        <a:pt x="656003" y="682778"/>
                      </a:lnTo>
                      <a:lnTo>
                        <a:pt x="653456" y="682778"/>
                      </a:lnTo>
                      <a:lnTo>
                        <a:pt x="653456" y="683653"/>
                      </a:lnTo>
                      <a:lnTo>
                        <a:pt x="654305" y="686198"/>
                      </a:lnTo>
                      <a:lnTo>
                        <a:pt x="655154" y="687046"/>
                      </a:lnTo>
                      <a:lnTo>
                        <a:pt x="655154" y="687894"/>
                      </a:lnTo>
                      <a:lnTo>
                        <a:pt x="655154" y="689618"/>
                      </a:lnTo>
                      <a:lnTo>
                        <a:pt x="653456" y="691314"/>
                      </a:lnTo>
                      <a:lnTo>
                        <a:pt x="652607" y="694734"/>
                      </a:lnTo>
                      <a:lnTo>
                        <a:pt x="652607" y="695583"/>
                      </a:lnTo>
                      <a:lnTo>
                        <a:pt x="653456" y="695583"/>
                      </a:lnTo>
                      <a:lnTo>
                        <a:pt x="653456" y="696431"/>
                      </a:lnTo>
                      <a:lnTo>
                        <a:pt x="653456" y="697280"/>
                      </a:lnTo>
                      <a:lnTo>
                        <a:pt x="653456" y="696431"/>
                      </a:lnTo>
                      <a:lnTo>
                        <a:pt x="652607" y="696431"/>
                      </a:lnTo>
                      <a:lnTo>
                        <a:pt x="651758" y="696431"/>
                      </a:lnTo>
                      <a:lnTo>
                        <a:pt x="649184" y="698128"/>
                      </a:lnTo>
                      <a:lnTo>
                        <a:pt x="645762" y="701548"/>
                      </a:lnTo>
                      <a:lnTo>
                        <a:pt x="638943" y="706665"/>
                      </a:lnTo>
                      <a:lnTo>
                        <a:pt x="630427" y="716023"/>
                      </a:lnTo>
                      <a:lnTo>
                        <a:pt x="629578" y="716023"/>
                      </a:lnTo>
                      <a:lnTo>
                        <a:pt x="629578" y="714326"/>
                      </a:lnTo>
                      <a:lnTo>
                        <a:pt x="631276" y="712630"/>
                      </a:lnTo>
                      <a:lnTo>
                        <a:pt x="638943" y="705816"/>
                      </a:lnTo>
                      <a:lnTo>
                        <a:pt x="638094" y="704941"/>
                      </a:lnTo>
                      <a:lnTo>
                        <a:pt x="638943" y="704093"/>
                      </a:lnTo>
                      <a:lnTo>
                        <a:pt x="638094" y="704093"/>
                      </a:lnTo>
                      <a:lnTo>
                        <a:pt x="637245" y="704093"/>
                      </a:lnTo>
                      <a:lnTo>
                        <a:pt x="636396" y="704941"/>
                      </a:lnTo>
                      <a:lnTo>
                        <a:pt x="634698" y="704093"/>
                      </a:lnTo>
                      <a:lnTo>
                        <a:pt x="634698" y="704941"/>
                      </a:lnTo>
                      <a:lnTo>
                        <a:pt x="634698" y="705816"/>
                      </a:lnTo>
                      <a:lnTo>
                        <a:pt x="634698" y="706665"/>
                      </a:lnTo>
                      <a:lnTo>
                        <a:pt x="632974" y="706665"/>
                      </a:lnTo>
                      <a:lnTo>
                        <a:pt x="632125" y="707513"/>
                      </a:lnTo>
                      <a:lnTo>
                        <a:pt x="631276" y="706665"/>
                      </a:lnTo>
                      <a:lnTo>
                        <a:pt x="629578" y="707513"/>
                      </a:lnTo>
                      <a:lnTo>
                        <a:pt x="627853" y="708361"/>
                      </a:lnTo>
                      <a:lnTo>
                        <a:pt x="623582" y="704941"/>
                      </a:lnTo>
                      <a:lnTo>
                        <a:pt x="622733" y="704093"/>
                      </a:lnTo>
                      <a:lnTo>
                        <a:pt x="621884" y="702396"/>
                      </a:lnTo>
                      <a:lnTo>
                        <a:pt x="620186" y="702396"/>
                      </a:lnTo>
                      <a:lnTo>
                        <a:pt x="618488" y="701548"/>
                      </a:lnTo>
                      <a:lnTo>
                        <a:pt x="617613" y="699825"/>
                      </a:lnTo>
                      <a:lnTo>
                        <a:pt x="620186" y="698976"/>
                      </a:lnTo>
                      <a:lnTo>
                        <a:pt x="621035" y="697280"/>
                      </a:lnTo>
                      <a:lnTo>
                        <a:pt x="621035" y="695583"/>
                      </a:lnTo>
                      <a:lnTo>
                        <a:pt x="621884" y="695583"/>
                      </a:lnTo>
                      <a:lnTo>
                        <a:pt x="622733" y="694734"/>
                      </a:lnTo>
                      <a:lnTo>
                        <a:pt x="621035" y="693860"/>
                      </a:lnTo>
                      <a:lnTo>
                        <a:pt x="619337" y="693011"/>
                      </a:lnTo>
                      <a:lnTo>
                        <a:pt x="619337" y="692163"/>
                      </a:lnTo>
                      <a:lnTo>
                        <a:pt x="617613" y="690466"/>
                      </a:lnTo>
                      <a:lnTo>
                        <a:pt x="617613" y="689618"/>
                      </a:lnTo>
                      <a:lnTo>
                        <a:pt x="615915" y="687046"/>
                      </a:lnTo>
                      <a:lnTo>
                        <a:pt x="615915" y="686198"/>
                      </a:lnTo>
                      <a:lnTo>
                        <a:pt x="615066" y="685349"/>
                      </a:lnTo>
                      <a:lnTo>
                        <a:pt x="615915" y="683653"/>
                      </a:lnTo>
                      <a:lnTo>
                        <a:pt x="615066" y="681081"/>
                      </a:lnTo>
                      <a:lnTo>
                        <a:pt x="615915" y="680233"/>
                      </a:lnTo>
                      <a:lnTo>
                        <a:pt x="615915" y="679384"/>
                      </a:lnTo>
                      <a:lnTo>
                        <a:pt x="615066" y="679384"/>
                      </a:lnTo>
                      <a:lnTo>
                        <a:pt x="613368" y="678536"/>
                      </a:lnTo>
                      <a:lnTo>
                        <a:pt x="613368" y="677661"/>
                      </a:lnTo>
                      <a:lnTo>
                        <a:pt x="614217" y="676813"/>
                      </a:lnTo>
                      <a:lnTo>
                        <a:pt x="613368" y="676813"/>
                      </a:lnTo>
                      <a:lnTo>
                        <a:pt x="613368" y="675964"/>
                      </a:lnTo>
                      <a:lnTo>
                        <a:pt x="612519" y="675116"/>
                      </a:lnTo>
                      <a:lnTo>
                        <a:pt x="611643" y="674268"/>
                      </a:lnTo>
                      <a:lnTo>
                        <a:pt x="610794" y="672571"/>
                      </a:lnTo>
                      <a:lnTo>
                        <a:pt x="609945" y="673419"/>
                      </a:lnTo>
                      <a:lnTo>
                        <a:pt x="609945" y="674268"/>
                      </a:lnTo>
                      <a:lnTo>
                        <a:pt x="609945" y="675116"/>
                      </a:lnTo>
                      <a:lnTo>
                        <a:pt x="609096" y="675116"/>
                      </a:lnTo>
                      <a:lnTo>
                        <a:pt x="608247" y="675116"/>
                      </a:lnTo>
                      <a:lnTo>
                        <a:pt x="608247" y="675964"/>
                      </a:lnTo>
                      <a:lnTo>
                        <a:pt x="608247" y="676813"/>
                      </a:lnTo>
                      <a:lnTo>
                        <a:pt x="607398" y="677661"/>
                      </a:lnTo>
                      <a:lnTo>
                        <a:pt x="607398" y="678536"/>
                      </a:lnTo>
                      <a:lnTo>
                        <a:pt x="607398" y="680233"/>
                      </a:lnTo>
                      <a:lnTo>
                        <a:pt x="606523" y="680233"/>
                      </a:lnTo>
                      <a:lnTo>
                        <a:pt x="605674" y="678536"/>
                      </a:lnTo>
                      <a:lnTo>
                        <a:pt x="604825" y="678536"/>
                      </a:lnTo>
                      <a:lnTo>
                        <a:pt x="604825" y="679384"/>
                      </a:lnTo>
                      <a:lnTo>
                        <a:pt x="603127" y="681081"/>
                      </a:lnTo>
                      <a:lnTo>
                        <a:pt x="602278" y="682778"/>
                      </a:lnTo>
                      <a:lnTo>
                        <a:pt x="600553" y="684501"/>
                      </a:lnTo>
                      <a:lnTo>
                        <a:pt x="600553" y="682778"/>
                      </a:lnTo>
                      <a:lnTo>
                        <a:pt x="601402" y="682778"/>
                      </a:lnTo>
                      <a:lnTo>
                        <a:pt x="601402" y="680233"/>
                      </a:lnTo>
                      <a:lnTo>
                        <a:pt x="600553" y="680233"/>
                      </a:lnTo>
                      <a:lnTo>
                        <a:pt x="599704" y="681081"/>
                      </a:lnTo>
                      <a:lnTo>
                        <a:pt x="599704" y="680233"/>
                      </a:lnTo>
                      <a:lnTo>
                        <a:pt x="598006" y="680233"/>
                      </a:lnTo>
                      <a:lnTo>
                        <a:pt x="598006" y="679384"/>
                      </a:lnTo>
                      <a:lnTo>
                        <a:pt x="598006" y="678536"/>
                      </a:lnTo>
                      <a:lnTo>
                        <a:pt x="595433" y="675964"/>
                      </a:lnTo>
                      <a:lnTo>
                        <a:pt x="594584" y="675964"/>
                      </a:lnTo>
                      <a:lnTo>
                        <a:pt x="594584" y="675116"/>
                      </a:lnTo>
                      <a:lnTo>
                        <a:pt x="592886" y="674268"/>
                      </a:lnTo>
                      <a:lnTo>
                        <a:pt x="590339" y="673419"/>
                      </a:lnTo>
                      <a:lnTo>
                        <a:pt x="589463" y="674268"/>
                      </a:lnTo>
                      <a:lnTo>
                        <a:pt x="587765" y="674268"/>
                      </a:lnTo>
                      <a:lnTo>
                        <a:pt x="582645" y="677661"/>
                      </a:lnTo>
                      <a:lnTo>
                        <a:pt x="581796" y="681081"/>
                      </a:lnTo>
                      <a:lnTo>
                        <a:pt x="581796" y="682778"/>
                      </a:lnTo>
                      <a:lnTo>
                        <a:pt x="580098" y="682778"/>
                      </a:lnTo>
                      <a:lnTo>
                        <a:pt x="579222" y="683653"/>
                      </a:lnTo>
                      <a:lnTo>
                        <a:pt x="577524" y="686198"/>
                      </a:lnTo>
                      <a:lnTo>
                        <a:pt x="576675" y="687046"/>
                      </a:lnTo>
                      <a:lnTo>
                        <a:pt x="575826" y="688743"/>
                      </a:lnTo>
                      <a:lnTo>
                        <a:pt x="574977" y="688743"/>
                      </a:lnTo>
                      <a:lnTo>
                        <a:pt x="573253" y="687046"/>
                      </a:lnTo>
                      <a:lnTo>
                        <a:pt x="572404" y="686198"/>
                      </a:lnTo>
                      <a:lnTo>
                        <a:pt x="571555" y="685349"/>
                      </a:lnTo>
                      <a:lnTo>
                        <a:pt x="571555" y="683653"/>
                      </a:lnTo>
                      <a:lnTo>
                        <a:pt x="570706" y="682778"/>
                      </a:lnTo>
                      <a:lnTo>
                        <a:pt x="570706" y="681929"/>
                      </a:lnTo>
                      <a:lnTo>
                        <a:pt x="569008" y="681929"/>
                      </a:lnTo>
                      <a:lnTo>
                        <a:pt x="569008" y="680233"/>
                      </a:lnTo>
                      <a:lnTo>
                        <a:pt x="568159" y="679384"/>
                      </a:lnTo>
                      <a:lnTo>
                        <a:pt x="568159" y="678536"/>
                      </a:lnTo>
                      <a:lnTo>
                        <a:pt x="567283" y="678536"/>
                      </a:lnTo>
                      <a:lnTo>
                        <a:pt x="567283" y="677661"/>
                      </a:lnTo>
                      <a:lnTo>
                        <a:pt x="567283" y="676813"/>
                      </a:lnTo>
                      <a:lnTo>
                        <a:pt x="567283" y="675964"/>
                      </a:lnTo>
                      <a:lnTo>
                        <a:pt x="567283" y="675116"/>
                      </a:lnTo>
                      <a:lnTo>
                        <a:pt x="568159" y="675116"/>
                      </a:lnTo>
                      <a:lnTo>
                        <a:pt x="568159" y="674268"/>
                      </a:lnTo>
                      <a:lnTo>
                        <a:pt x="569857" y="673419"/>
                      </a:lnTo>
                      <a:lnTo>
                        <a:pt x="570706" y="671696"/>
                      </a:lnTo>
                      <a:lnTo>
                        <a:pt x="570706" y="670848"/>
                      </a:lnTo>
                      <a:lnTo>
                        <a:pt x="570706" y="669999"/>
                      </a:lnTo>
                      <a:lnTo>
                        <a:pt x="571555" y="669151"/>
                      </a:lnTo>
                      <a:lnTo>
                        <a:pt x="570706" y="668302"/>
                      </a:lnTo>
                      <a:lnTo>
                        <a:pt x="571555" y="667454"/>
                      </a:lnTo>
                      <a:lnTo>
                        <a:pt x="570706" y="666579"/>
                      </a:lnTo>
                      <a:lnTo>
                        <a:pt x="570706" y="665731"/>
                      </a:lnTo>
                      <a:lnTo>
                        <a:pt x="570706" y="664882"/>
                      </a:lnTo>
                      <a:lnTo>
                        <a:pt x="570706" y="663186"/>
                      </a:lnTo>
                      <a:lnTo>
                        <a:pt x="570706" y="662337"/>
                      </a:lnTo>
                      <a:lnTo>
                        <a:pt x="571555" y="662337"/>
                      </a:lnTo>
                      <a:lnTo>
                        <a:pt x="571555" y="663186"/>
                      </a:lnTo>
                      <a:lnTo>
                        <a:pt x="572404" y="661489"/>
                      </a:lnTo>
                      <a:lnTo>
                        <a:pt x="571555" y="661489"/>
                      </a:lnTo>
                      <a:lnTo>
                        <a:pt x="572404" y="660614"/>
                      </a:lnTo>
                      <a:lnTo>
                        <a:pt x="573253" y="659766"/>
                      </a:lnTo>
                      <a:lnTo>
                        <a:pt x="573253" y="658917"/>
                      </a:lnTo>
                      <a:lnTo>
                        <a:pt x="573253" y="658069"/>
                      </a:lnTo>
                      <a:lnTo>
                        <a:pt x="570706" y="658069"/>
                      </a:lnTo>
                      <a:lnTo>
                        <a:pt x="571555" y="657221"/>
                      </a:lnTo>
                      <a:lnTo>
                        <a:pt x="570706" y="655497"/>
                      </a:lnTo>
                      <a:lnTo>
                        <a:pt x="571555" y="653801"/>
                      </a:lnTo>
                      <a:lnTo>
                        <a:pt x="572404" y="652952"/>
                      </a:lnTo>
                      <a:lnTo>
                        <a:pt x="572404" y="652104"/>
                      </a:lnTo>
                      <a:lnTo>
                        <a:pt x="572404" y="650407"/>
                      </a:lnTo>
                      <a:lnTo>
                        <a:pt x="574977" y="648684"/>
                      </a:lnTo>
                      <a:lnTo>
                        <a:pt x="575826" y="647836"/>
                      </a:lnTo>
                      <a:lnTo>
                        <a:pt x="577524" y="646987"/>
                      </a:lnTo>
                      <a:lnTo>
                        <a:pt x="577524" y="645290"/>
                      </a:lnTo>
                      <a:lnTo>
                        <a:pt x="578373" y="645290"/>
                      </a:lnTo>
                      <a:lnTo>
                        <a:pt x="578373" y="643567"/>
                      </a:lnTo>
                      <a:lnTo>
                        <a:pt x="579222" y="642719"/>
                      </a:lnTo>
                      <a:lnTo>
                        <a:pt x="579222" y="641870"/>
                      </a:lnTo>
                      <a:lnTo>
                        <a:pt x="578373" y="641022"/>
                      </a:lnTo>
                      <a:lnTo>
                        <a:pt x="578373" y="641870"/>
                      </a:lnTo>
                      <a:lnTo>
                        <a:pt x="576675" y="641870"/>
                      </a:lnTo>
                      <a:lnTo>
                        <a:pt x="575826" y="641870"/>
                      </a:lnTo>
                      <a:lnTo>
                        <a:pt x="575826" y="641022"/>
                      </a:lnTo>
                      <a:lnTo>
                        <a:pt x="574977" y="640174"/>
                      </a:lnTo>
                      <a:lnTo>
                        <a:pt x="574128" y="640174"/>
                      </a:lnTo>
                      <a:lnTo>
                        <a:pt x="574128" y="639325"/>
                      </a:lnTo>
                      <a:lnTo>
                        <a:pt x="573253" y="639325"/>
                      </a:lnTo>
                      <a:lnTo>
                        <a:pt x="573253" y="638450"/>
                      </a:lnTo>
                      <a:lnTo>
                        <a:pt x="571555" y="638450"/>
                      </a:lnTo>
                      <a:lnTo>
                        <a:pt x="570706" y="636754"/>
                      </a:lnTo>
                      <a:lnTo>
                        <a:pt x="570706" y="635905"/>
                      </a:lnTo>
                      <a:lnTo>
                        <a:pt x="569857" y="635057"/>
                      </a:lnTo>
                      <a:lnTo>
                        <a:pt x="569008" y="633334"/>
                      </a:lnTo>
                      <a:lnTo>
                        <a:pt x="568159" y="634209"/>
                      </a:lnTo>
                      <a:lnTo>
                        <a:pt x="567283" y="633334"/>
                      </a:lnTo>
                      <a:lnTo>
                        <a:pt x="566434" y="632485"/>
                      </a:lnTo>
                      <a:lnTo>
                        <a:pt x="565585" y="633334"/>
                      </a:lnTo>
                      <a:lnTo>
                        <a:pt x="564736" y="632485"/>
                      </a:lnTo>
                      <a:lnTo>
                        <a:pt x="563039" y="634209"/>
                      </a:lnTo>
                      <a:lnTo>
                        <a:pt x="561314" y="634209"/>
                      </a:lnTo>
                      <a:lnTo>
                        <a:pt x="561314" y="635057"/>
                      </a:lnTo>
                      <a:lnTo>
                        <a:pt x="559616" y="635905"/>
                      </a:lnTo>
                      <a:lnTo>
                        <a:pt x="558767" y="637602"/>
                      </a:lnTo>
                      <a:lnTo>
                        <a:pt x="557069" y="636754"/>
                      </a:lnTo>
                      <a:lnTo>
                        <a:pt x="557918" y="636754"/>
                      </a:lnTo>
                      <a:lnTo>
                        <a:pt x="557069" y="635905"/>
                      </a:lnTo>
                      <a:lnTo>
                        <a:pt x="557918" y="635057"/>
                      </a:lnTo>
                      <a:lnTo>
                        <a:pt x="557069" y="635057"/>
                      </a:lnTo>
                      <a:lnTo>
                        <a:pt x="557918" y="634209"/>
                      </a:lnTo>
                      <a:lnTo>
                        <a:pt x="557069" y="633334"/>
                      </a:lnTo>
                      <a:lnTo>
                        <a:pt x="555345" y="632485"/>
                      </a:lnTo>
                      <a:lnTo>
                        <a:pt x="555345" y="633334"/>
                      </a:lnTo>
                      <a:lnTo>
                        <a:pt x="555345" y="634209"/>
                      </a:lnTo>
                      <a:lnTo>
                        <a:pt x="555345" y="635905"/>
                      </a:lnTo>
                      <a:lnTo>
                        <a:pt x="554496" y="635057"/>
                      </a:lnTo>
                      <a:lnTo>
                        <a:pt x="553647" y="634209"/>
                      </a:lnTo>
                      <a:lnTo>
                        <a:pt x="550224" y="635057"/>
                      </a:lnTo>
                      <a:lnTo>
                        <a:pt x="548526" y="635905"/>
                      </a:lnTo>
                      <a:lnTo>
                        <a:pt x="547677" y="635905"/>
                      </a:lnTo>
                      <a:lnTo>
                        <a:pt x="547677" y="634209"/>
                      </a:lnTo>
                      <a:lnTo>
                        <a:pt x="546828" y="634209"/>
                      </a:lnTo>
                      <a:lnTo>
                        <a:pt x="545979" y="635905"/>
                      </a:lnTo>
                      <a:lnTo>
                        <a:pt x="544255" y="636754"/>
                      </a:lnTo>
                      <a:lnTo>
                        <a:pt x="543406" y="634209"/>
                      </a:lnTo>
                      <a:lnTo>
                        <a:pt x="541708" y="633334"/>
                      </a:lnTo>
                      <a:lnTo>
                        <a:pt x="539983" y="633334"/>
                      </a:lnTo>
                      <a:lnTo>
                        <a:pt x="539134" y="631637"/>
                      </a:lnTo>
                      <a:lnTo>
                        <a:pt x="538285" y="630789"/>
                      </a:lnTo>
                      <a:lnTo>
                        <a:pt x="536587" y="632485"/>
                      </a:lnTo>
                      <a:lnTo>
                        <a:pt x="534889" y="630789"/>
                      </a:lnTo>
                      <a:lnTo>
                        <a:pt x="534014" y="631637"/>
                      </a:lnTo>
                      <a:lnTo>
                        <a:pt x="535738" y="633334"/>
                      </a:lnTo>
                      <a:lnTo>
                        <a:pt x="534889" y="633334"/>
                      </a:lnTo>
                      <a:lnTo>
                        <a:pt x="533165" y="632485"/>
                      </a:lnTo>
                      <a:lnTo>
                        <a:pt x="528893" y="633334"/>
                      </a:lnTo>
                      <a:lnTo>
                        <a:pt x="528044" y="633334"/>
                      </a:lnTo>
                      <a:lnTo>
                        <a:pt x="528044" y="634209"/>
                      </a:lnTo>
                      <a:lnTo>
                        <a:pt x="527195" y="634209"/>
                      </a:lnTo>
                      <a:lnTo>
                        <a:pt x="526346" y="633334"/>
                      </a:lnTo>
                      <a:lnTo>
                        <a:pt x="525497" y="633334"/>
                      </a:lnTo>
                      <a:lnTo>
                        <a:pt x="523799" y="633334"/>
                      </a:lnTo>
                      <a:lnTo>
                        <a:pt x="522075" y="635057"/>
                      </a:lnTo>
                      <a:lnTo>
                        <a:pt x="521226" y="633334"/>
                      </a:lnTo>
                      <a:lnTo>
                        <a:pt x="519528" y="633334"/>
                      </a:lnTo>
                      <a:lnTo>
                        <a:pt x="519528" y="632485"/>
                      </a:lnTo>
                      <a:lnTo>
                        <a:pt x="517830" y="632485"/>
                      </a:lnTo>
                      <a:lnTo>
                        <a:pt x="517830" y="630789"/>
                      </a:lnTo>
                      <a:lnTo>
                        <a:pt x="516954" y="630789"/>
                      </a:lnTo>
                      <a:lnTo>
                        <a:pt x="515256" y="631637"/>
                      </a:lnTo>
                      <a:lnTo>
                        <a:pt x="516105" y="629092"/>
                      </a:lnTo>
                      <a:lnTo>
                        <a:pt x="516954" y="629092"/>
                      </a:lnTo>
                      <a:lnTo>
                        <a:pt x="516954" y="628244"/>
                      </a:lnTo>
                      <a:lnTo>
                        <a:pt x="516105" y="628244"/>
                      </a:lnTo>
                      <a:lnTo>
                        <a:pt x="514407" y="629092"/>
                      </a:lnTo>
                      <a:lnTo>
                        <a:pt x="512709" y="628244"/>
                      </a:lnTo>
                      <a:lnTo>
                        <a:pt x="511834" y="628244"/>
                      </a:lnTo>
                      <a:lnTo>
                        <a:pt x="510985" y="629092"/>
                      </a:lnTo>
                      <a:lnTo>
                        <a:pt x="511834" y="629940"/>
                      </a:lnTo>
                      <a:lnTo>
                        <a:pt x="512709" y="629092"/>
                      </a:lnTo>
                      <a:lnTo>
                        <a:pt x="511834" y="629940"/>
                      </a:lnTo>
                      <a:lnTo>
                        <a:pt x="511834" y="630789"/>
                      </a:lnTo>
                      <a:lnTo>
                        <a:pt x="511834" y="631637"/>
                      </a:lnTo>
                      <a:lnTo>
                        <a:pt x="510985" y="632485"/>
                      </a:lnTo>
                      <a:lnTo>
                        <a:pt x="510136" y="634209"/>
                      </a:lnTo>
                      <a:lnTo>
                        <a:pt x="509287" y="634209"/>
                      </a:lnTo>
                      <a:lnTo>
                        <a:pt x="508438" y="635057"/>
                      </a:lnTo>
                      <a:lnTo>
                        <a:pt x="507589" y="635057"/>
                      </a:lnTo>
                      <a:lnTo>
                        <a:pt x="506713" y="633334"/>
                      </a:lnTo>
                      <a:lnTo>
                        <a:pt x="505864" y="633334"/>
                      </a:lnTo>
                      <a:lnTo>
                        <a:pt x="505864" y="634209"/>
                      </a:lnTo>
                      <a:lnTo>
                        <a:pt x="504166" y="634209"/>
                      </a:lnTo>
                      <a:lnTo>
                        <a:pt x="504166" y="633334"/>
                      </a:lnTo>
                      <a:lnTo>
                        <a:pt x="503317" y="633334"/>
                      </a:lnTo>
                      <a:lnTo>
                        <a:pt x="502468" y="635057"/>
                      </a:lnTo>
                      <a:lnTo>
                        <a:pt x="500744" y="634209"/>
                      </a:lnTo>
                      <a:lnTo>
                        <a:pt x="499895" y="633334"/>
                      </a:lnTo>
                      <a:lnTo>
                        <a:pt x="496499" y="633334"/>
                      </a:lnTo>
                      <a:lnTo>
                        <a:pt x="495650" y="633334"/>
                      </a:lnTo>
                      <a:lnTo>
                        <a:pt x="494775" y="633334"/>
                      </a:lnTo>
                      <a:lnTo>
                        <a:pt x="493077" y="633334"/>
                      </a:lnTo>
                      <a:lnTo>
                        <a:pt x="492228" y="634209"/>
                      </a:lnTo>
                      <a:lnTo>
                        <a:pt x="492228" y="635057"/>
                      </a:lnTo>
                      <a:lnTo>
                        <a:pt x="490530" y="635057"/>
                      </a:lnTo>
                      <a:lnTo>
                        <a:pt x="490530" y="636754"/>
                      </a:lnTo>
                      <a:lnTo>
                        <a:pt x="487107" y="636754"/>
                      </a:lnTo>
                      <a:lnTo>
                        <a:pt x="486258" y="636754"/>
                      </a:lnTo>
                      <a:lnTo>
                        <a:pt x="484560" y="635905"/>
                      </a:lnTo>
                      <a:lnTo>
                        <a:pt x="483685" y="635905"/>
                      </a:lnTo>
                      <a:lnTo>
                        <a:pt x="481987" y="635905"/>
                      </a:lnTo>
                      <a:lnTo>
                        <a:pt x="479440" y="633334"/>
                      </a:lnTo>
                      <a:lnTo>
                        <a:pt x="478564" y="633334"/>
                      </a:lnTo>
                      <a:lnTo>
                        <a:pt x="478564" y="632485"/>
                      </a:lnTo>
                      <a:lnTo>
                        <a:pt x="477715" y="632485"/>
                      </a:lnTo>
                      <a:lnTo>
                        <a:pt x="478564" y="630789"/>
                      </a:lnTo>
                      <a:lnTo>
                        <a:pt x="478564" y="629940"/>
                      </a:lnTo>
                      <a:lnTo>
                        <a:pt x="477715" y="629940"/>
                      </a:lnTo>
                      <a:lnTo>
                        <a:pt x="477715" y="629092"/>
                      </a:lnTo>
                      <a:lnTo>
                        <a:pt x="476866" y="629092"/>
                      </a:lnTo>
                      <a:lnTo>
                        <a:pt x="477715" y="626520"/>
                      </a:lnTo>
                      <a:lnTo>
                        <a:pt x="476866" y="625672"/>
                      </a:lnTo>
                      <a:lnTo>
                        <a:pt x="476866" y="624824"/>
                      </a:lnTo>
                      <a:lnTo>
                        <a:pt x="477715" y="623975"/>
                      </a:lnTo>
                      <a:lnTo>
                        <a:pt x="478564" y="623127"/>
                      </a:lnTo>
                      <a:lnTo>
                        <a:pt x="476866" y="622278"/>
                      </a:lnTo>
                      <a:lnTo>
                        <a:pt x="477715" y="622278"/>
                      </a:lnTo>
                      <a:lnTo>
                        <a:pt x="477715" y="621404"/>
                      </a:lnTo>
                      <a:lnTo>
                        <a:pt x="476866" y="619707"/>
                      </a:lnTo>
                      <a:lnTo>
                        <a:pt x="476866" y="618858"/>
                      </a:lnTo>
                      <a:lnTo>
                        <a:pt x="476866" y="618010"/>
                      </a:lnTo>
                      <a:lnTo>
                        <a:pt x="477715" y="618010"/>
                      </a:lnTo>
                      <a:lnTo>
                        <a:pt x="478564" y="617162"/>
                      </a:lnTo>
                      <a:lnTo>
                        <a:pt x="479440" y="618010"/>
                      </a:lnTo>
                      <a:lnTo>
                        <a:pt x="480289" y="616287"/>
                      </a:lnTo>
                      <a:lnTo>
                        <a:pt x="481138" y="615438"/>
                      </a:lnTo>
                      <a:lnTo>
                        <a:pt x="480289" y="614590"/>
                      </a:lnTo>
                      <a:lnTo>
                        <a:pt x="480289" y="612893"/>
                      </a:lnTo>
                      <a:lnTo>
                        <a:pt x="479440" y="611170"/>
                      </a:lnTo>
                      <a:lnTo>
                        <a:pt x="480289" y="611170"/>
                      </a:lnTo>
                      <a:lnTo>
                        <a:pt x="482836" y="610322"/>
                      </a:lnTo>
                      <a:lnTo>
                        <a:pt x="482836" y="608625"/>
                      </a:lnTo>
                      <a:lnTo>
                        <a:pt x="483685" y="607777"/>
                      </a:lnTo>
                      <a:lnTo>
                        <a:pt x="484560" y="606928"/>
                      </a:lnTo>
                      <a:lnTo>
                        <a:pt x="485409" y="606928"/>
                      </a:lnTo>
                      <a:lnTo>
                        <a:pt x="485409" y="606080"/>
                      </a:lnTo>
                      <a:lnTo>
                        <a:pt x="485409" y="605205"/>
                      </a:lnTo>
                      <a:lnTo>
                        <a:pt x="484560" y="605205"/>
                      </a:lnTo>
                      <a:lnTo>
                        <a:pt x="485409" y="603508"/>
                      </a:lnTo>
                      <a:lnTo>
                        <a:pt x="484560" y="602660"/>
                      </a:lnTo>
                      <a:lnTo>
                        <a:pt x="486258" y="600963"/>
                      </a:lnTo>
                      <a:lnTo>
                        <a:pt x="487107" y="599240"/>
                      </a:lnTo>
                      <a:lnTo>
                        <a:pt x="487107" y="598392"/>
                      </a:lnTo>
                      <a:lnTo>
                        <a:pt x="486258" y="598392"/>
                      </a:lnTo>
                      <a:lnTo>
                        <a:pt x="485409" y="600115"/>
                      </a:lnTo>
                      <a:lnTo>
                        <a:pt x="484560" y="599240"/>
                      </a:lnTo>
                      <a:lnTo>
                        <a:pt x="484560" y="598392"/>
                      </a:lnTo>
                      <a:lnTo>
                        <a:pt x="486258" y="595846"/>
                      </a:lnTo>
                      <a:lnTo>
                        <a:pt x="487956" y="593275"/>
                      </a:lnTo>
                      <a:lnTo>
                        <a:pt x="488805" y="593275"/>
                      </a:lnTo>
                      <a:lnTo>
                        <a:pt x="491379" y="590730"/>
                      </a:lnTo>
                      <a:lnTo>
                        <a:pt x="490530" y="589881"/>
                      </a:lnTo>
                      <a:lnTo>
                        <a:pt x="488805" y="589881"/>
                      </a:lnTo>
                      <a:lnTo>
                        <a:pt x="487956" y="589033"/>
                      </a:lnTo>
                      <a:lnTo>
                        <a:pt x="485409" y="589033"/>
                      </a:lnTo>
                      <a:lnTo>
                        <a:pt x="485409" y="587310"/>
                      </a:lnTo>
                      <a:lnTo>
                        <a:pt x="484560" y="587310"/>
                      </a:lnTo>
                      <a:lnTo>
                        <a:pt x="482836" y="585613"/>
                      </a:lnTo>
                      <a:lnTo>
                        <a:pt x="481987" y="585613"/>
                      </a:lnTo>
                      <a:lnTo>
                        <a:pt x="481138" y="586461"/>
                      </a:lnTo>
                      <a:lnTo>
                        <a:pt x="480289" y="585613"/>
                      </a:lnTo>
                      <a:lnTo>
                        <a:pt x="480289" y="584765"/>
                      </a:lnTo>
                      <a:lnTo>
                        <a:pt x="480289" y="583916"/>
                      </a:lnTo>
                      <a:lnTo>
                        <a:pt x="479440" y="583041"/>
                      </a:lnTo>
                      <a:lnTo>
                        <a:pt x="478564" y="582193"/>
                      </a:lnTo>
                      <a:lnTo>
                        <a:pt x="479440" y="580496"/>
                      </a:lnTo>
                      <a:lnTo>
                        <a:pt x="478564" y="579648"/>
                      </a:lnTo>
                      <a:lnTo>
                        <a:pt x="477715" y="579648"/>
                      </a:lnTo>
                      <a:lnTo>
                        <a:pt x="478564" y="578800"/>
                      </a:lnTo>
                      <a:lnTo>
                        <a:pt x="477715" y="577951"/>
                      </a:lnTo>
                      <a:lnTo>
                        <a:pt x="476017" y="577951"/>
                      </a:lnTo>
                      <a:lnTo>
                        <a:pt x="476017" y="577076"/>
                      </a:lnTo>
                      <a:lnTo>
                        <a:pt x="472595" y="574531"/>
                      </a:lnTo>
                      <a:lnTo>
                        <a:pt x="471746" y="573683"/>
                      </a:lnTo>
                      <a:lnTo>
                        <a:pt x="473470" y="572834"/>
                      </a:lnTo>
                      <a:lnTo>
                        <a:pt x="473470" y="571111"/>
                      </a:lnTo>
                      <a:lnTo>
                        <a:pt x="473470" y="568566"/>
                      </a:lnTo>
                      <a:lnTo>
                        <a:pt x="473470" y="566869"/>
                      </a:lnTo>
                      <a:lnTo>
                        <a:pt x="475168" y="565994"/>
                      </a:lnTo>
                      <a:lnTo>
                        <a:pt x="474319" y="565146"/>
                      </a:lnTo>
                      <a:lnTo>
                        <a:pt x="474319" y="564298"/>
                      </a:lnTo>
                      <a:lnTo>
                        <a:pt x="473470" y="564298"/>
                      </a:lnTo>
                      <a:lnTo>
                        <a:pt x="470897" y="562601"/>
                      </a:lnTo>
                      <a:lnTo>
                        <a:pt x="470897" y="561753"/>
                      </a:lnTo>
                      <a:lnTo>
                        <a:pt x="470048" y="560878"/>
                      </a:lnTo>
                      <a:lnTo>
                        <a:pt x="469199" y="561753"/>
                      </a:lnTo>
                      <a:lnTo>
                        <a:pt x="468350" y="560878"/>
                      </a:lnTo>
                      <a:lnTo>
                        <a:pt x="467474" y="561753"/>
                      </a:lnTo>
                      <a:lnTo>
                        <a:pt x="467474" y="560878"/>
                      </a:lnTo>
                      <a:lnTo>
                        <a:pt x="464927" y="560029"/>
                      </a:lnTo>
                      <a:lnTo>
                        <a:pt x="465776" y="559181"/>
                      </a:lnTo>
                      <a:lnTo>
                        <a:pt x="464927" y="559181"/>
                      </a:lnTo>
                      <a:lnTo>
                        <a:pt x="465776" y="558333"/>
                      </a:lnTo>
                      <a:lnTo>
                        <a:pt x="463229" y="557484"/>
                      </a:lnTo>
                      <a:lnTo>
                        <a:pt x="462380" y="557484"/>
                      </a:lnTo>
                      <a:lnTo>
                        <a:pt x="462380" y="556636"/>
                      </a:lnTo>
                      <a:lnTo>
                        <a:pt x="461505" y="555788"/>
                      </a:lnTo>
                      <a:lnTo>
                        <a:pt x="462380" y="554913"/>
                      </a:lnTo>
                      <a:lnTo>
                        <a:pt x="461505" y="554913"/>
                      </a:lnTo>
                      <a:lnTo>
                        <a:pt x="461505" y="554064"/>
                      </a:lnTo>
                      <a:lnTo>
                        <a:pt x="459807" y="553216"/>
                      </a:lnTo>
                      <a:lnTo>
                        <a:pt x="458958" y="552368"/>
                      </a:lnTo>
                      <a:lnTo>
                        <a:pt x="458109" y="551519"/>
                      </a:lnTo>
                      <a:lnTo>
                        <a:pt x="458109" y="549822"/>
                      </a:lnTo>
                      <a:lnTo>
                        <a:pt x="457260" y="549822"/>
                      </a:lnTo>
                      <a:lnTo>
                        <a:pt x="457260" y="548948"/>
                      </a:lnTo>
                      <a:lnTo>
                        <a:pt x="456384" y="548948"/>
                      </a:lnTo>
                      <a:lnTo>
                        <a:pt x="455535" y="548948"/>
                      </a:lnTo>
                      <a:lnTo>
                        <a:pt x="454686" y="548948"/>
                      </a:lnTo>
                      <a:lnTo>
                        <a:pt x="455535" y="548099"/>
                      </a:lnTo>
                      <a:lnTo>
                        <a:pt x="454686" y="548099"/>
                      </a:lnTo>
                      <a:lnTo>
                        <a:pt x="455535" y="548099"/>
                      </a:lnTo>
                      <a:lnTo>
                        <a:pt x="456384" y="547251"/>
                      </a:lnTo>
                      <a:lnTo>
                        <a:pt x="455535" y="547251"/>
                      </a:lnTo>
                      <a:lnTo>
                        <a:pt x="455535" y="546402"/>
                      </a:lnTo>
                      <a:lnTo>
                        <a:pt x="454686" y="545554"/>
                      </a:lnTo>
                      <a:lnTo>
                        <a:pt x="453837" y="545554"/>
                      </a:lnTo>
                      <a:lnTo>
                        <a:pt x="453837" y="544706"/>
                      </a:lnTo>
                      <a:lnTo>
                        <a:pt x="454686" y="543831"/>
                      </a:lnTo>
                      <a:lnTo>
                        <a:pt x="454686" y="542982"/>
                      </a:lnTo>
                      <a:lnTo>
                        <a:pt x="452988" y="542134"/>
                      </a:lnTo>
                      <a:lnTo>
                        <a:pt x="452139" y="542134"/>
                      </a:lnTo>
                      <a:lnTo>
                        <a:pt x="452139" y="541286"/>
                      </a:lnTo>
                      <a:lnTo>
                        <a:pt x="453837" y="541286"/>
                      </a:lnTo>
                      <a:lnTo>
                        <a:pt x="453837" y="540437"/>
                      </a:lnTo>
                      <a:lnTo>
                        <a:pt x="452988" y="540437"/>
                      </a:lnTo>
                      <a:lnTo>
                        <a:pt x="452988" y="539589"/>
                      </a:lnTo>
                      <a:lnTo>
                        <a:pt x="452139" y="538714"/>
                      </a:lnTo>
                      <a:lnTo>
                        <a:pt x="451290" y="539589"/>
                      </a:lnTo>
                      <a:lnTo>
                        <a:pt x="450415" y="537866"/>
                      </a:lnTo>
                      <a:lnTo>
                        <a:pt x="452139" y="537866"/>
                      </a:lnTo>
                      <a:lnTo>
                        <a:pt x="452988" y="537866"/>
                      </a:lnTo>
                      <a:lnTo>
                        <a:pt x="452139" y="537017"/>
                      </a:lnTo>
                      <a:lnTo>
                        <a:pt x="452139" y="536169"/>
                      </a:lnTo>
                      <a:lnTo>
                        <a:pt x="451290" y="536169"/>
                      </a:lnTo>
                      <a:lnTo>
                        <a:pt x="451290" y="535321"/>
                      </a:lnTo>
                      <a:lnTo>
                        <a:pt x="449566" y="536169"/>
                      </a:lnTo>
                      <a:lnTo>
                        <a:pt x="449566" y="537017"/>
                      </a:lnTo>
                      <a:lnTo>
                        <a:pt x="447868" y="536169"/>
                      </a:lnTo>
                      <a:lnTo>
                        <a:pt x="447019" y="536169"/>
                      </a:lnTo>
                      <a:lnTo>
                        <a:pt x="447019" y="535321"/>
                      </a:lnTo>
                      <a:lnTo>
                        <a:pt x="446170" y="534472"/>
                      </a:lnTo>
                      <a:lnTo>
                        <a:pt x="445294" y="533624"/>
                      </a:lnTo>
                      <a:lnTo>
                        <a:pt x="444445" y="532749"/>
                      </a:lnTo>
                      <a:lnTo>
                        <a:pt x="444445" y="530204"/>
                      </a:lnTo>
                      <a:lnTo>
                        <a:pt x="442747" y="531901"/>
                      </a:lnTo>
                      <a:lnTo>
                        <a:pt x="441898" y="530204"/>
                      </a:lnTo>
                      <a:lnTo>
                        <a:pt x="441049" y="529356"/>
                      </a:lnTo>
                      <a:lnTo>
                        <a:pt x="441049" y="527659"/>
                      </a:lnTo>
                      <a:lnTo>
                        <a:pt x="440200" y="526784"/>
                      </a:lnTo>
                      <a:lnTo>
                        <a:pt x="441049" y="526784"/>
                      </a:lnTo>
                      <a:lnTo>
                        <a:pt x="441898" y="525936"/>
                      </a:lnTo>
                      <a:lnTo>
                        <a:pt x="440200" y="525087"/>
                      </a:lnTo>
                      <a:lnTo>
                        <a:pt x="441049" y="525087"/>
                      </a:lnTo>
                      <a:lnTo>
                        <a:pt x="442747" y="525936"/>
                      </a:lnTo>
                      <a:lnTo>
                        <a:pt x="441898" y="525087"/>
                      </a:lnTo>
                      <a:lnTo>
                        <a:pt x="441898" y="524239"/>
                      </a:lnTo>
                      <a:lnTo>
                        <a:pt x="442747" y="524239"/>
                      </a:lnTo>
                      <a:lnTo>
                        <a:pt x="444445" y="523390"/>
                      </a:lnTo>
                      <a:lnTo>
                        <a:pt x="446170" y="522542"/>
                      </a:lnTo>
                      <a:lnTo>
                        <a:pt x="446170" y="521667"/>
                      </a:lnTo>
                      <a:lnTo>
                        <a:pt x="446170" y="520819"/>
                      </a:lnTo>
                      <a:lnTo>
                        <a:pt x="446170" y="519122"/>
                      </a:lnTo>
                      <a:lnTo>
                        <a:pt x="445294" y="517425"/>
                      </a:lnTo>
                      <a:lnTo>
                        <a:pt x="445294" y="516550"/>
                      </a:lnTo>
                      <a:lnTo>
                        <a:pt x="446170" y="515702"/>
                      </a:lnTo>
                      <a:lnTo>
                        <a:pt x="444445" y="514854"/>
                      </a:lnTo>
                      <a:lnTo>
                        <a:pt x="445294" y="514005"/>
                      </a:lnTo>
                      <a:lnTo>
                        <a:pt x="445294" y="513157"/>
                      </a:lnTo>
                      <a:lnTo>
                        <a:pt x="445294" y="512309"/>
                      </a:lnTo>
                      <a:lnTo>
                        <a:pt x="445294" y="511460"/>
                      </a:lnTo>
                      <a:lnTo>
                        <a:pt x="447019" y="512309"/>
                      </a:lnTo>
                      <a:lnTo>
                        <a:pt x="447868" y="512309"/>
                      </a:lnTo>
                      <a:lnTo>
                        <a:pt x="447019" y="510585"/>
                      </a:lnTo>
                      <a:lnTo>
                        <a:pt x="447019" y="509737"/>
                      </a:lnTo>
                      <a:lnTo>
                        <a:pt x="447868" y="508040"/>
                      </a:lnTo>
                      <a:lnTo>
                        <a:pt x="447019" y="507192"/>
                      </a:lnTo>
                      <a:lnTo>
                        <a:pt x="447019" y="506344"/>
                      </a:lnTo>
                      <a:lnTo>
                        <a:pt x="446170" y="506344"/>
                      </a:lnTo>
                      <a:lnTo>
                        <a:pt x="446170" y="505495"/>
                      </a:lnTo>
                      <a:lnTo>
                        <a:pt x="445294" y="505495"/>
                      </a:lnTo>
                      <a:lnTo>
                        <a:pt x="444445" y="504620"/>
                      </a:lnTo>
                      <a:lnTo>
                        <a:pt x="443596" y="504620"/>
                      </a:lnTo>
                      <a:lnTo>
                        <a:pt x="443596" y="503772"/>
                      </a:lnTo>
                      <a:lnTo>
                        <a:pt x="443596" y="502924"/>
                      </a:lnTo>
                      <a:lnTo>
                        <a:pt x="442747" y="502924"/>
                      </a:lnTo>
                      <a:lnTo>
                        <a:pt x="442747" y="502075"/>
                      </a:lnTo>
                      <a:lnTo>
                        <a:pt x="441049" y="501227"/>
                      </a:lnTo>
                      <a:lnTo>
                        <a:pt x="441049" y="500378"/>
                      </a:lnTo>
                      <a:lnTo>
                        <a:pt x="439325" y="499504"/>
                      </a:lnTo>
                      <a:lnTo>
                        <a:pt x="440200" y="498655"/>
                      </a:lnTo>
                      <a:lnTo>
                        <a:pt x="440200" y="497807"/>
                      </a:lnTo>
                      <a:lnTo>
                        <a:pt x="439325" y="497807"/>
                      </a:lnTo>
                      <a:lnTo>
                        <a:pt x="439325" y="496958"/>
                      </a:lnTo>
                      <a:lnTo>
                        <a:pt x="439325" y="496110"/>
                      </a:lnTo>
                      <a:lnTo>
                        <a:pt x="438476" y="495262"/>
                      </a:lnTo>
                      <a:lnTo>
                        <a:pt x="439325" y="493538"/>
                      </a:lnTo>
                      <a:lnTo>
                        <a:pt x="441049" y="491842"/>
                      </a:lnTo>
                      <a:lnTo>
                        <a:pt x="441049" y="490993"/>
                      </a:lnTo>
                      <a:lnTo>
                        <a:pt x="440200" y="490145"/>
                      </a:lnTo>
                      <a:lnTo>
                        <a:pt x="441049" y="488422"/>
                      </a:lnTo>
                      <a:lnTo>
                        <a:pt x="440200" y="486725"/>
                      </a:lnTo>
                      <a:lnTo>
                        <a:pt x="441049" y="485877"/>
                      </a:lnTo>
                      <a:lnTo>
                        <a:pt x="438476" y="484180"/>
                      </a:lnTo>
                      <a:lnTo>
                        <a:pt x="437627" y="483332"/>
                      </a:lnTo>
                      <a:lnTo>
                        <a:pt x="438476" y="482457"/>
                      </a:lnTo>
                      <a:lnTo>
                        <a:pt x="439325" y="482457"/>
                      </a:lnTo>
                      <a:lnTo>
                        <a:pt x="438476" y="480760"/>
                      </a:lnTo>
                      <a:lnTo>
                        <a:pt x="439325" y="479912"/>
                      </a:lnTo>
                      <a:lnTo>
                        <a:pt x="439325" y="478215"/>
                      </a:lnTo>
                      <a:lnTo>
                        <a:pt x="441049" y="479063"/>
                      </a:lnTo>
                      <a:lnTo>
                        <a:pt x="441049" y="478215"/>
                      </a:lnTo>
                      <a:lnTo>
                        <a:pt x="441049" y="477340"/>
                      </a:lnTo>
                      <a:lnTo>
                        <a:pt x="441049" y="475643"/>
                      </a:lnTo>
                      <a:lnTo>
                        <a:pt x="441049" y="474795"/>
                      </a:lnTo>
                      <a:lnTo>
                        <a:pt x="441898" y="473946"/>
                      </a:lnTo>
                      <a:lnTo>
                        <a:pt x="442747" y="473098"/>
                      </a:lnTo>
                      <a:lnTo>
                        <a:pt x="443596" y="473098"/>
                      </a:lnTo>
                      <a:lnTo>
                        <a:pt x="444445" y="473946"/>
                      </a:lnTo>
                      <a:lnTo>
                        <a:pt x="445294" y="473946"/>
                      </a:lnTo>
                      <a:lnTo>
                        <a:pt x="444445" y="473098"/>
                      </a:lnTo>
                      <a:lnTo>
                        <a:pt x="445294" y="472223"/>
                      </a:lnTo>
                      <a:lnTo>
                        <a:pt x="443596" y="472223"/>
                      </a:lnTo>
                      <a:lnTo>
                        <a:pt x="443596" y="470526"/>
                      </a:lnTo>
                      <a:lnTo>
                        <a:pt x="442747" y="470526"/>
                      </a:lnTo>
                      <a:lnTo>
                        <a:pt x="441898" y="469678"/>
                      </a:lnTo>
                      <a:lnTo>
                        <a:pt x="441049" y="469678"/>
                      </a:lnTo>
                      <a:lnTo>
                        <a:pt x="441049" y="468830"/>
                      </a:lnTo>
                      <a:lnTo>
                        <a:pt x="441049" y="467981"/>
                      </a:lnTo>
                      <a:lnTo>
                        <a:pt x="440200" y="467981"/>
                      </a:lnTo>
                      <a:lnTo>
                        <a:pt x="439325" y="467981"/>
                      </a:lnTo>
                      <a:lnTo>
                        <a:pt x="438476" y="467981"/>
                      </a:lnTo>
                      <a:lnTo>
                        <a:pt x="438476" y="467133"/>
                      </a:lnTo>
                      <a:lnTo>
                        <a:pt x="441049" y="466258"/>
                      </a:lnTo>
                      <a:lnTo>
                        <a:pt x="441898" y="467133"/>
                      </a:lnTo>
                      <a:lnTo>
                        <a:pt x="442747" y="466258"/>
                      </a:lnTo>
                      <a:lnTo>
                        <a:pt x="441898" y="465410"/>
                      </a:lnTo>
                      <a:lnTo>
                        <a:pt x="441898" y="464561"/>
                      </a:lnTo>
                      <a:lnTo>
                        <a:pt x="439325" y="462865"/>
                      </a:lnTo>
                      <a:lnTo>
                        <a:pt x="436778" y="462865"/>
                      </a:lnTo>
                      <a:lnTo>
                        <a:pt x="436778" y="462016"/>
                      </a:lnTo>
                      <a:lnTo>
                        <a:pt x="436778" y="460293"/>
                      </a:lnTo>
                      <a:lnTo>
                        <a:pt x="437627" y="461168"/>
                      </a:lnTo>
                      <a:lnTo>
                        <a:pt x="438476" y="459445"/>
                      </a:lnTo>
                      <a:lnTo>
                        <a:pt x="438476" y="457748"/>
                      </a:lnTo>
                      <a:lnTo>
                        <a:pt x="437627" y="456051"/>
                      </a:lnTo>
                      <a:lnTo>
                        <a:pt x="437627" y="453480"/>
                      </a:lnTo>
                      <a:lnTo>
                        <a:pt x="435929" y="450086"/>
                      </a:lnTo>
                      <a:lnTo>
                        <a:pt x="435080" y="449211"/>
                      </a:lnTo>
                      <a:lnTo>
                        <a:pt x="435929" y="447514"/>
                      </a:lnTo>
                      <a:lnTo>
                        <a:pt x="435080" y="447514"/>
                      </a:lnTo>
                      <a:lnTo>
                        <a:pt x="434205" y="446666"/>
                      </a:lnTo>
                      <a:lnTo>
                        <a:pt x="434205" y="445818"/>
                      </a:lnTo>
                      <a:lnTo>
                        <a:pt x="434205" y="444094"/>
                      </a:lnTo>
                      <a:lnTo>
                        <a:pt x="431658" y="439853"/>
                      </a:lnTo>
                      <a:lnTo>
                        <a:pt x="430809" y="439004"/>
                      </a:lnTo>
                      <a:lnTo>
                        <a:pt x="431658" y="438129"/>
                      </a:lnTo>
                      <a:lnTo>
                        <a:pt x="429111" y="438129"/>
                      </a:lnTo>
                      <a:lnTo>
                        <a:pt x="428235" y="437281"/>
                      </a:lnTo>
                      <a:lnTo>
                        <a:pt x="428235" y="436433"/>
                      </a:lnTo>
                      <a:lnTo>
                        <a:pt x="427386" y="437281"/>
                      </a:lnTo>
                      <a:lnTo>
                        <a:pt x="426537" y="435584"/>
                      </a:lnTo>
                      <a:lnTo>
                        <a:pt x="424839" y="434736"/>
                      </a:lnTo>
                      <a:lnTo>
                        <a:pt x="423990" y="433888"/>
                      </a:lnTo>
                      <a:lnTo>
                        <a:pt x="425688" y="431316"/>
                      </a:lnTo>
                      <a:lnTo>
                        <a:pt x="424839" y="430468"/>
                      </a:lnTo>
                      <a:lnTo>
                        <a:pt x="423990" y="429619"/>
                      </a:lnTo>
                      <a:lnTo>
                        <a:pt x="422266" y="429619"/>
                      </a:lnTo>
                      <a:lnTo>
                        <a:pt x="420568" y="430468"/>
                      </a:lnTo>
                      <a:lnTo>
                        <a:pt x="418870" y="429619"/>
                      </a:lnTo>
                      <a:lnTo>
                        <a:pt x="417145" y="429619"/>
                      </a:lnTo>
                      <a:lnTo>
                        <a:pt x="416296" y="428771"/>
                      </a:lnTo>
                      <a:lnTo>
                        <a:pt x="415447" y="428771"/>
                      </a:lnTo>
                      <a:lnTo>
                        <a:pt x="414598" y="427922"/>
                      </a:lnTo>
                      <a:lnTo>
                        <a:pt x="414598" y="427048"/>
                      </a:lnTo>
                      <a:lnTo>
                        <a:pt x="413749" y="427048"/>
                      </a:lnTo>
                      <a:lnTo>
                        <a:pt x="412900" y="426199"/>
                      </a:lnTo>
                      <a:lnTo>
                        <a:pt x="412051" y="425351"/>
                      </a:lnTo>
                      <a:lnTo>
                        <a:pt x="409478" y="426199"/>
                      </a:lnTo>
                      <a:lnTo>
                        <a:pt x="407780" y="426199"/>
                      </a:lnTo>
                      <a:lnTo>
                        <a:pt x="406931" y="425351"/>
                      </a:lnTo>
                      <a:lnTo>
                        <a:pt x="406055" y="424502"/>
                      </a:lnTo>
                      <a:lnTo>
                        <a:pt x="405206" y="425351"/>
                      </a:lnTo>
                      <a:lnTo>
                        <a:pt x="403508" y="423654"/>
                      </a:lnTo>
                      <a:lnTo>
                        <a:pt x="401810" y="423654"/>
                      </a:lnTo>
                      <a:lnTo>
                        <a:pt x="401810" y="421082"/>
                      </a:lnTo>
                      <a:lnTo>
                        <a:pt x="401810" y="420234"/>
                      </a:lnTo>
                      <a:lnTo>
                        <a:pt x="402659" y="418537"/>
                      </a:lnTo>
                      <a:lnTo>
                        <a:pt x="402659" y="417689"/>
                      </a:lnTo>
                      <a:lnTo>
                        <a:pt x="403508" y="417689"/>
                      </a:lnTo>
                      <a:lnTo>
                        <a:pt x="403508" y="416841"/>
                      </a:lnTo>
                      <a:lnTo>
                        <a:pt x="400935" y="415117"/>
                      </a:lnTo>
                      <a:lnTo>
                        <a:pt x="399237" y="414269"/>
                      </a:lnTo>
                      <a:lnTo>
                        <a:pt x="396690" y="414269"/>
                      </a:lnTo>
                      <a:lnTo>
                        <a:pt x="394116" y="411724"/>
                      </a:lnTo>
                      <a:lnTo>
                        <a:pt x="394116" y="410849"/>
                      </a:lnTo>
                      <a:lnTo>
                        <a:pt x="394965" y="410001"/>
                      </a:lnTo>
                      <a:lnTo>
                        <a:pt x="395841" y="407456"/>
                      </a:lnTo>
                      <a:lnTo>
                        <a:pt x="394965" y="405759"/>
                      </a:lnTo>
                      <a:lnTo>
                        <a:pt x="394965" y="404884"/>
                      </a:lnTo>
                      <a:lnTo>
                        <a:pt x="392418" y="403187"/>
                      </a:lnTo>
                      <a:lnTo>
                        <a:pt x="391569" y="404036"/>
                      </a:lnTo>
                      <a:lnTo>
                        <a:pt x="391569" y="404884"/>
                      </a:lnTo>
                      <a:lnTo>
                        <a:pt x="392418" y="406607"/>
                      </a:lnTo>
                      <a:lnTo>
                        <a:pt x="391569" y="407456"/>
                      </a:lnTo>
                      <a:lnTo>
                        <a:pt x="390720" y="407456"/>
                      </a:lnTo>
                      <a:lnTo>
                        <a:pt x="389871" y="407456"/>
                      </a:lnTo>
                      <a:lnTo>
                        <a:pt x="388996" y="404884"/>
                      </a:lnTo>
                      <a:lnTo>
                        <a:pt x="387298" y="404884"/>
                      </a:lnTo>
                      <a:lnTo>
                        <a:pt x="384751" y="404036"/>
                      </a:lnTo>
                      <a:lnTo>
                        <a:pt x="384751" y="404884"/>
                      </a:lnTo>
                      <a:lnTo>
                        <a:pt x="382177" y="407456"/>
                      </a:lnTo>
                      <a:lnTo>
                        <a:pt x="380479" y="406607"/>
                      </a:lnTo>
                      <a:lnTo>
                        <a:pt x="378755" y="406607"/>
                      </a:lnTo>
                      <a:lnTo>
                        <a:pt x="377057" y="409152"/>
                      </a:lnTo>
                      <a:lnTo>
                        <a:pt x="376208" y="409152"/>
                      </a:lnTo>
                      <a:lnTo>
                        <a:pt x="374510" y="409152"/>
                      </a:lnTo>
                      <a:lnTo>
                        <a:pt x="371937" y="408304"/>
                      </a:lnTo>
                      <a:lnTo>
                        <a:pt x="370239" y="410001"/>
                      </a:lnTo>
                      <a:lnTo>
                        <a:pt x="367692" y="410849"/>
                      </a:lnTo>
                      <a:lnTo>
                        <a:pt x="365118" y="410849"/>
                      </a:lnTo>
                      <a:lnTo>
                        <a:pt x="363420" y="410001"/>
                      </a:lnTo>
                      <a:lnTo>
                        <a:pt x="361696" y="410849"/>
                      </a:lnTo>
                      <a:lnTo>
                        <a:pt x="360847" y="410849"/>
                      </a:lnTo>
                      <a:lnTo>
                        <a:pt x="360847" y="410001"/>
                      </a:lnTo>
                      <a:lnTo>
                        <a:pt x="359998" y="409152"/>
                      </a:lnTo>
                      <a:lnTo>
                        <a:pt x="356575" y="407456"/>
                      </a:lnTo>
                      <a:lnTo>
                        <a:pt x="354877" y="408304"/>
                      </a:lnTo>
                      <a:lnTo>
                        <a:pt x="353179" y="408304"/>
                      </a:lnTo>
                      <a:lnTo>
                        <a:pt x="352330" y="410001"/>
                      </a:lnTo>
                      <a:lnTo>
                        <a:pt x="350606" y="410001"/>
                      </a:lnTo>
                      <a:lnTo>
                        <a:pt x="348059" y="410001"/>
                      </a:lnTo>
                      <a:lnTo>
                        <a:pt x="347210" y="408304"/>
                      </a:lnTo>
                      <a:lnTo>
                        <a:pt x="345512" y="406607"/>
                      </a:lnTo>
                      <a:lnTo>
                        <a:pt x="345512" y="405759"/>
                      </a:lnTo>
                      <a:lnTo>
                        <a:pt x="342938" y="404036"/>
                      </a:lnTo>
                      <a:lnTo>
                        <a:pt x="341240" y="404884"/>
                      </a:lnTo>
                      <a:lnTo>
                        <a:pt x="339516" y="404884"/>
                      </a:lnTo>
                      <a:lnTo>
                        <a:pt x="338667" y="405759"/>
                      </a:lnTo>
                      <a:lnTo>
                        <a:pt x="338667" y="408304"/>
                      </a:lnTo>
                      <a:lnTo>
                        <a:pt x="337818" y="408304"/>
                      </a:lnTo>
                      <a:lnTo>
                        <a:pt x="336969" y="410001"/>
                      </a:lnTo>
                      <a:lnTo>
                        <a:pt x="334395" y="409152"/>
                      </a:lnTo>
                      <a:lnTo>
                        <a:pt x="332697" y="410001"/>
                      </a:lnTo>
                      <a:lnTo>
                        <a:pt x="330150" y="408304"/>
                      </a:lnTo>
                      <a:lnTo>
                        <a:pt x="329301" y="408304"/>
                      </a:lnTo>
                      <a:lnTo>
                        <a:pt x="327577" y="410001"/>
                      </a:lnTo>
                      <a:lnTo>
                        <a:pt x="325879" y="409152"/>
                      </a:lnTo>
                      <a:lnTo>
                        <a:pt x="325030" y="408304"/>
                      </a:lnTo>
                      <a:lnTo>
                        <a:pt x="324181" y="406607"/>
                      </a:lnTo>
                      <a:lnTo>
                        <a:pt x="323332" y="405759"/>
                      </a:lnTo>
                      <a:lnTo>
                        <a:pt x="321607" y="404884"/>
                      </a:lnTo>
                      <a:lnTo>
                        <a:pt x="318211" y="404036"/>
                      </a:lnTo>
                      <a:lnTo>
                        <a:pt x="316487" y="405759"/>
                      </a:lnTo>
                      <a:lnTo>
                        <a:pt x="314789" y="406607"/>
                      </a:lnTo>
                      <a:lnTo>
                        <a:pt x="313091" y="405759"/>
                      </a:lnTo>
                      <a:lnTo>
                        <a:pt x="310518" y="404884"/>
                      </a:lnTo>
                      <a:lnTo>
                        <a:pt x="309669" y="403187"/>
                      </a:lnTo>
                      <a:lnTo>
                        <a:pt x="307971" y="403187"/>
                      </a:lnTo>
                      <a:lnTo>
                        <a:pt x="307122" y="403187"/>
                      </a:lnTo>
                      <a:lnTo>
                        <a:pt x="306246" y="404036"/>
                      </a:lnTo>
                      <a:lnTo>
                        <a:pt x="305397" y="404884"/>
                      </a:lnTo>
                      <a:lnTo>
                        <a:pt x="302001" y="410849"/>
                      </a:lnTo>
                      <a:lnTo>
                        <a:pt x="299428" y="411724"/>
                      </a:lnTo>
                      <a:lnTo>
                        <a:pt x="298579" y="411724"/>
                      </a:lnTo>
                      <a:lnTo>
                        <a:pt x="297730" y="411724"/>
                      </a:lnTo>
                      <a:lnTo>
                        <a:pt x="296881" y="410849"/>
                      </a:lnTo>
                      <a:lnTo>
                        <a:pt x="296032" y="410001"/>
                      </a:lnTo>
                      <a:lnTo>
                        <a:pt x="293458" y="410001"/>
                      </a:lnTo>
                      <a:lnTo>
                        <a:pt x="290911" y="410001"/>
                      </a:lnTo>
                      <a:lnTo>
                        <a:pt x="290062" y="409152"/>
                      </a:lnTo>
                      <a:lnTo>
                        <a:pt x="290911" y="404036"/>
                      </a:lnTo>
                      <a:lnTo>
                        <a:pt x="290911" y="403187"/>
                      </a:lnTo>
                      <a:lnTo>
                        <a:pt x="290911" y="402339"/>
                      </a:lnTo>
                      <a:lnTo>
                        <a:pt x="288338" y="401490"/>
                      </a:lnTo>
                      <a:lnTo>
                        <a:pt x="287489" y="398919"/>
                      </a:lnTo>
                      <a:lnTo>
                        <a:pt x="286640" y="398070"/>
                      </a:lnTo>
                      <a:lnTo>
                        <a:pt x="284942" y="394677"/>
                      </a:lnTo>
                      <a:lnTo>
                        <a:pt x="279821" y="391257"/>
                      </a:lnTo>
                      <a:lnTo>
                        <a:pt x="278972" y="390409"/>
                      </a:lnTo>
                      <a:lnTo>
                        <a:pt x="275550" y="390409"/>
                      </a:lnTo>
                      <a:lnTo>
                        <a:pt x="274701" y="390409"/>
                      </a:lnTo>
                      <a:lnTo>
                        <a:pt x="273003" y="391257"/>
                      </a:lnTo>
                      <a:lnTo>
                        <a:pt x="272127" y="391257"/>
                      </a:lnTo>
                      <a:lnTo>
                        <a:pt x="270429" y="388685"/>
                      </a:lnTo>
                      <a:lnTo>
                        <a:pt x="267882" y="388685"/>
                      </a:lnTo>
                      <a:lnTo>
                        <a:pt x="266158" y="389560"/>
                      </a:lnTo>
                      <a:lnTo>
                        <a:pt x="264460" y="389560"/>
                      </a:lnTo>
                      <a:lnTo>
                        <a:pt x="257641" y="386140"/>
                      </a:lnTo>
                      <a:lnTo>
                        <a:pt x="250823" y="386140"/>
                      </a:lnTo>
                      <a:lnTo>
                        <a:pt x="245703" y="384444"/>
                      </a:lnTo>
                      <a:lnTo>
                        <a:pt x="243129" y="382720"/>
                      </a:lnTo>
                      <a:lnTo>
                        <a:pt x="241431" y="381872"/>
                      </a:lnTo>
                      <a:lnTo>
                        <a:pt x="238858" y="381024"/>
                      </a:lnTo>
                      <a:lnTo>
                        <a:pt x="238009" y="381024"/>
                      </a:lnTo>
                      <a:lnTo>
                        <a:pt x="235462" y="379327"/>
                      </a:lnTo>
                      <a:lnTo>
                        <a:pt x="234613" y="375907"/>
                      </a:lnTo>
                      <a:lnTo>
                        <a:pt x="233737" y="375907"/>
                      </a:lnTo>
                      <a:lnTo>
                        <a:pt x="232039" y="374210"/>
                      </a:lnTo>
                      <a:lnTo>
                        <a:pt x="230341" y="373362"/>
                      </a:lnTo>
                      <a:lnTo>
                        <a:pt x="227768" y="374210"/>
                      </a:lnTo>
                      <a:lnTo>
                        <a:pt x="226919" y="374210"/>
                      </a:lnTo>
                      <a:lnTo>
                        <a:pt x="223523" y="373362"/>
                      </a:lnTo>
                      <a:lnTo>
                        <a:pt x="221798" y="373362"/>
                      </a:lnTo>
                      <a:lnTo>
                        <a:pt x="218402" y="372513"/>
                      </a:lnTo>
                      <a:lnTo>
                        <a:pt x="216678" y="373362"/>
                      </a:lnTo>
                      <a:lnTo>
                        <a:pt x="214980" y="373362"/>
                      </a:lnTo>
                      <a:lnTo>
                        <a:pt x="211557" y="371639"/>
                      </a:lnTo>
                      <a:lnTo>
                        <a:pt x="209010" y="371639"/>
                      </a:lnTo>
                      <a:lnTo>
                        <a:pt x="206463" y="375058"/>
                      </a:lnTo>
                      <a:lnTo>
                        <a:pt x="205588" y="375058"/>
                      </a:lnTo>
                      <a:lnTo>
                        <a:pt x="202192" y="376755"/>
                      </a:lnTo>
                      <a:lnTo>
                        <a:pt x="200467" y="376755"/>
                      </a:lnTo>
                      <a:lnTo>
                        <a:pt x="199618" y="375907"/>
                      </a:lnTo>
                      <a:lnTo>
                        <a:pt x="196222" y="376755"/>
                      </a:lnTo>
                      <a:lnTo>
                        <a:pt x="195373" y="377630"/>
                      </a:lnTo>
                      <a:lnTo>
                        <a:pt x="193649" y="376755"/>
                      </a:lnTo>
                      <a:lnTo>
                        <a:pt x="191102" y="375907"/>
                      </a:lnTo>
                      <a:lnTo>
                        <a:pt x="187679" y="373362"/>
                      </a:lnTo>
                      <a:lnTo>
                        <a:pt x="185982" y="372513"/>
                      </a:lnTo>
                      <a:lnTo>
                        <a:pt x="181710" y="372513"/>
                      </a:lnTo>
                      <a:lnTo>
                        <a:pt x="180012" y="372513"/>
                      </a:lnTo>
                      <a:lnTo>
                        <a:pt x="177439" y="374210"/>
                      </a:lnTo>
                      <a:lnTo>
                        <a:pt x="174892" y="374210"/>
                      </a:lnTo>
                      <a:lnTo>
                        <a:pt x="174043" y="372513"/>
                      </a:lnTo>
                      <a:lnTo>
                        <a:pt x="173194" y="369093"/>
                      </a:lnTo>
                      <a:lnTo>
                        <a:pt x="173194" y="368245"/>
                      </a:lnTo>
                      <a:lnTo>
                        <a:pt x="171469" y="368245"/>
                      </a:lnTo>
                      <a:lnTo>
                        <a:pt x="170620" y="367397"/>
                      </a:lnTo>
                      <a:lnTo>
                        <a:pt x="169771" y="367397"/>
                      </a:lnTo>
                      <a:lnTo>
                        <a:pt x="168073" y="366548"/>
                      </a:lnTo>
                      <a:lnTo>
                        <a:pt x="158681" y="369093"/>
                      </a:lnTo>
                      <a:lnTo>
                        <a:pt x="157832" y="369093"/>
                      </a:lnTo>
                      <a:lnTo>
                        <a:pt x="155259" y="368245"/>
                      </a:lnTo>
                      <a:lnTo>
                        <a:pt x="153561" y="366548"/>
                      </a:lnTo>
                      <a:lnTo>
                        <a:pt x="152712" y="365673"/>
                      </a:lnTo>
                      <a:lnTo>
                        <a:pt x="151863" y="364825"/>
                      </a:lnTo>
                      <a:lnTo>
                        <a:pt x="146742" y="360557"/>
                      </a:lnTo>
                      <a:lnTo>
                        <a:pt x="144169" y="360557"/>
                      </a:lnTo>
                      <a:lnTo>
                        <a:pt x="139924" y="358012"/>
                      </a:lnTo>
                      <a:lnTo>
                        <a:pt x="136501" y="357163"/>
                      </a:lnTo>
                      <a:lnTo>
                        <a:pt x="135652" y="357163"/>
                      </a:lnTo>
                      <a:lnTo>
                        <a:pt x="132230" y="357163"/>
                      </a:lnTo>
                      <a:lnTo>
                        <a:pt x="127958" y="354592"/>
                      </a:lnTo>
                      <a:lnTo>
                        <a:pt x="126260" y="353743"/>
                      </a:lnTo>
                      <a:lnTo>
                        <a:pt x="125412" y="353743"/>
                      </a:lnTo>
                      <a:lnTo>
                        <a:pt x="123714" y="354592"/>
                      </a:lnTo>
                      <a:lnTo>
                        <a:pt x="122865" y="355466"/>
                      </a:lnTo>
                      <a:lnTo>
                        <a:pt x="121140" y="358012"/>
                      </a:lnTo>
                      <a:lnTo>
                        <a:pt x="120291" y="360557"/>
                      </a:lnTo>
                      <a:lnTo>
                        <a:pt x="120291" y="361432"/>
                      </a:lnTo>
                      <a:lnTo>
                        <a:pt x="119442" y="364825"/>
                      </a:lnTo>
                      <a:lnTo>
                        <a:pt x="119442" y="365673"/>
                      </a:lnTo>
                      <a:lnTo>
                        <a:pt x="120291" y="370790"/>
                      </a:lnTo>
                      <a:lnTo>
                        <a:pt x="116869" y="371639"/>
                      </a:lnTo>
                      <a:lnTo>
                        <a:pt x="115171" y="372513"/>
                      </a:lnTo>
                      <a:lnTo>
                        <a:pt x="111748" y="374210"/>
                      </a:lnTo>
                      <a:lnTo>
                        <a:pt x="110899" y="374210"/>
                      </a:lnTo>
                      <a:lnTo>
                        <a:pt x="110899" y="373362"/>
                      </a:lnTo>
                      <a:lnTo>
                        <a:pt x="110899" y="369942"/>
                      </a:lnTo>
                      <a:lnTo>
                        <a:pt x="109201" y="367397"/>
                      </a:lnTo>
                      <a:lnTo>
                        <a:pt x="108352" y="366548"/>
                      </a:lnTo>
                      <a:lnTo>
                        <a:pt x="104930" y="367397"/>
                      </a:lnTo>
                      <a:lnTo>
                        <a:pt x="103232" y="368245"/>
                      </a:lnTo>
                      <a:lnTo>
                        <a:pt x="101534" y="369942"/>
                      </a:lnTo>
                      <a:lnTo>
                        <a:pt x="98960" y="369093"/>
                      </a:lnTo>
                      <a:lnTo>
                        <a:pt x="92991" y="369093"/>
                      </a:lnTo>
                      <a:lnTo>
                        <a:pt x="88719" y="367397"/>
                      </a:lnTo>
                      <a:lnTo>
                        <a:pt x="87021" y="366548"/>
                      </a:lnTo>
                      <a:lnTo>
                        <a:pt x="86172" y="366548"/>
                      </a:lnTo>
                      <a:lnTo>
                        <a:pt x="85323" y="365673"/>
                      </a:lnTo>
                      <a:lnTo>
                        <a:pt x="83599" y="365673"/>
                      </a:lnTo>
                      <a:lnTo>
                        <a:pt x="83599" y="366548"/>
                      </a:lnTo>
                      <a:lnTo>
                        <a:pt x="81901" y="366548"/>
                      </a:lnTo>
                      <a:lnTo>
                        <a:pt x="77629" y="369093"/>
                      </a:lnTo>
                      <a:lnTo>
                        <a:pt x="76780" y="369093"/>
                      </a:lnTo>
                      <a:lnTo>
                        <a:pt x="74233" y="367397"/>
                      </a:lnTo>
                      <a:lnTo>
                        <a:pt x="72509" y="366548"/>
                      </a:lnTo>
                      <a:lnTo>
                        <a:pt x="71660" y="366548"/>
                      </a:lnTo>
                      <a:lnTo>
                        <a:pt x="68264" y="363128"/>
                      </a:lnTo>
                      <a:lnTo>
                        <a:pt x="66539" y="360557"/>
                      </a:lnTo>
                      <a:lnTo>
                        <a:pt x="65690" y="360557"/>
                      </a:lnTo>
                      <a:lnTo>
                        <a:pt x="63992" y="361432"/>
                      </a:lnTo>
                      <a:lnTo>
                        <a:pt x="56325" y="366548"/>
                      </a:lnTo>
                      <a:lnTo>
                        <a:pt x="51205" y="368245"/>
                      </a:lnTo>
                      <a:lnTo>
                        <a:pt x="48631" y="368245"/>
                      </a:lnTo>
                      <a:lnTo>
                        <a:pt x="45235" y="366548"/>
                      </a:lnTo>
                      <a:lnTo>
                        <a:pt x="41813" y="365673"/>
                      </a:lnTo>
                      <a:lnTo>
                        <a:pt x="40964" y="364825"/>
                      </a:lnTo>
                      <a:lnTo>
                        <a:pt x="40115" y="364825"/>
                      </a:lnTo>
                      <a:lnTo>
                        <a:pt x="37541" y="364825"/>
                      </a:lnTo>
                      <a:lnTo>
                        <a:pt x="33270" y="366548"/>
                      </a:lnTo>
                      <a:lnTo>
                        <a:pt x="31572" y="365673"/>
                      </a:lnTo>
                      <a:lnTo>
                        <a:pt x="25602" y="361432"/>
                      </a:lnTo>
                      <a:lnTo>
                        <a:pt x="23055" y="360557"/>
                      </a:lnTo>
                      <a:lnTo>
                        <a:pt x="17086" y="361432"/>
                      </a:lnTo>
                      <a:lnTo>
                        <a:pt x="16210" y="362280"/>
                      </a:lnTo>
                      <a:lnTo>
                        <a:pt x="14512" y="363128"/>
                      </a:lnTo>
                      <a:lnTo>
                        <a:pt x="12814" y="363977"/>
                      </a:lnTo>
                      <a:lnTo>
                        <a:pt x="12814" y="364825"/>
                      </a:lnTo>
                      <a:lnTo>
                        <a:pt x="11090" y="365673"/>
                      </a:lnTo>
                      <a:lnTo>
                        <a:pt x="9392" y="367397"/>
                      </a:lnTo>
                      <a:lnTo>
                        <a:pt x="7694" y="369093"/>
                      </a:lnTo>
                      <a:lnTo>
                        <a:pt x="4271" y="369942"/>
                      </a:lnTo>
                      <a:lnTo>
                        <a:pt x="2573" y="372513"/>
                      </a:lnTo>
                      <a:lnTo>
                        <a:pt x="1725" y="369942"/>
                      </a:lnTo>
                      <a:lnTo>
                        <a:pt x="876" y="367397"/>
                      </a:lnTo>
                      <a:close/>
                      <a:moveTo>
                        <a:pt x="1038180" y="468830"/>
                      </a:moveTo>
                      <a:lnTo>
                        <a:pt x="1038180" y="469678"/>
                      </a:lnTo>
                      <a:lnTo>
                        <a:pt x="1037331" y="469678"/>
                      </a:lnTo>
                      <a:lnTo>
                        <a:pt x="1037331" y="468830"/>
                      </a:lnTo>
                      <a:lnTo>
                        <a:pt x="1038180" y="467981"/>
                      </a:lnTo>
                      <a:lnTo>
                        <a:pt x="1037331" y="467981"/>
                      </a:lnTo>
                      <a:lnTo>
                        <a:pt x="1037331" y="468830"/>
                      </a:lnTo>
                      <a:moveTo>
                        <a:pt x="1016000" y="513157"/>
                      </a:moveTo>
                      <a:lnTo>
                        <a:pt x="1016000" y="512309"/>
                      </a:lnTo>
                      <a:lnTo>
                        <a:pt x="1016000" y="513157"/>
                      </a:lnTo>
                      <a:lnTo>
                        <a:pt x="1016849" y="513157"/>
                      </a:lnTo>
                      <a:lnTo>
                        <a:pt x="1017698" y="513157"/>
                      </a:lnTo>
                      <a:lnTo>
                        <a:pt x="1016849" y="514005"/>
                      </a:lnTo>
                      <a:lnTo>
                        <a:pt x="1017698" y="514005"/>
                      </a:lnTo>
                      <a:lnTo>
                        <a:pt x="1017698" y="514854"/>
                      </a:lnTo>
                      <a:lnTo>
                        <a:pt x="1016849" y="515702"/>
                      </a:lnTo>
                      <a:lnTo>
                        <a:pt x="1016849" y="514854"/>
                      </a:lnTo>
                      <a:lnTo>
                        <a:pt x="1016000" y="514005"/>
                      </a:lnTo>
                      <a:lnTo>
                        <a:pt x="1016000" y="513157"/>
                      </a:lnTo>
                      <a:close/>
                      <a:moveTo>
                        <a:pt x="890589" y="524239"/>
                      </a:moveTo>
                      <a:lnTo>
                        <a:pt x="890589" y="523390"/>
                      </a:lnTo>
                      <a:lnTo>
                        <a:pt x="890589" y="524239"/>
                      </a:lnTo>
                      <a:close/>
                      <a:moveTo>
                        <a:pt x="992123" y="485877"/>
                      </a:moveTo>
                      <a:lnTo>
                        <a:pt x="992972" y="485877"/>
                      </a:lnTo>
                      <a:lnTo>
                        <a:pt x="992123" y="485877"/>
                      </a:lnTo>
                      <a:close/>
                      <a:moveTo>
                        <a:pt x="1014302" y="484180"/>
                      </a:moveTo>
                      <a:lnTo>
                        <a:pt x="1013453" y="484180"/>
                      </a:lnTo>
                      <a:lnTo>
                        <a:pt x="1014302" y="483332"/>
                      </a:lnTo>
                      <a:lnTo>
                        <a:pt x="1014302" y="484180"/>
                      </a:lnTo>
                      <a:lnTo>
                        <a:pt x="1013453" y="484180"/>
                      </a:lnTo>
                      <a:lnTo>
                        <a:pt x="1014302" y="484180"/>
                      </a:lnTo>
                      <a:close/>
                      <a:moveTo>
                        <a:pt x="1031362" y="462865"/>
                      </a:moveTo>
                      <a:lnTo>
                        <a:pt x="1031362" y="462016"/>
                      </a:lnTo>
                      <a:lnTo>
                        <a:pt x="1031362" y="462865"/>
                      </a:lnTo>
                      <a:close/>
                      <a:moveTo>
                        <a:pt x="980184" y="492690"/>
                      </a:moveTo>
                      <a:lnTo>
                        <a:pt x="980184" y="491842"/>
                      </a:lnTo>
                      <a:lnTo>
                        <a:pt x="980184" y="492690"/>
                      </a:lnTo>
                      <a:close/>
                      <a:moveTo>
                        <a:pt x="981882" y="536169"/>
                      </a:moveTo>
                      <a:lnTo>
                        <a:pt x="981882" y="535321"/>
                      </a:lnTo>
                      <a:lnTo>
                        <a:pt x="981882" y="536169"/>
                      </a:lnTo>
                      <a:close/>
                      <a:moveTo>
                        <a:pt x="1030513" y="471375"/>
                      </a:moveTo>
                      <a:lnTo>
                        <a:pt x="1031362" y="471375"/>
                      </a:lnTo>
                      <a:lnTo>
                        <a:pt x="1031362" y="472223"/>
                      </a:lnTo>
                      <a:lnTo>
                        <a:pt x="1030513" y="472223"/>
                      </a:lnTo>
                      <a:lnTo>
                        <a:pt x="1030513" y="471375"/>
                      </a:lnTo>
                      <a:close/>
                      <a:moveTo>
                        <a:pt x="978459" y="536169"/>
                      </a:moveTo>
                      <a:lnTo>
                        <a:pt x="978459" y="535321"/>
                      </a:lnTo>
                      <a:lnTo>
                        <a:pt x="978459" y="536169"/>
                      </a:lnTo>
                      <a:close/>
                      <a:moveTo>
                        <a:pt x="984429" y="527659"/>
                      </a:moveTo>
                      <a:lnTo>
                        <a:pt x="983580" y="527659"/>
                      </a:lnTo>
                      <a:lnTo>
                        <a:pt x="983580" y="528507"/>
                      </a:lnTo>
                      <a:lnTo>
                        <a:pt x="982731" y="528507"/>
                      </a:lnTo>
                      <a:lnTo>
                        <a:pt x="982731" y="529356"/>
                      </a:lnTo>
                      <a:lnTo>
                        <a:pt x="985304" y="530204"/>
                      </a:lnTo>
                      <a:lnTo>
                        <a:pt x="984429" y="531052"/>
                      </a:lnTo>
                      <a:lnTo>
                        <a:pt x="985304" y="531901"/>
                      </a:lnTo>
                      <a:lnTo>
                        <a:pt x="986153" y="531901"/>
                      </a:lnTo>
                      <a:lnTo>
                        <a:pt x="987851" y="533624"/>
                      </a:lnTo>
                      <a:lnTo>
                        <a:pt x="988700" y="531901"/>
                      </a:lnTo>
                      <a:lnTo>
                        <a:pt x="989549" y="532749"/>
                      </a:lnTo>
                      <a:lnTo>
                        <a:pt x="990398" y="532749"/>
                      </a:lnTo>
                      <a:lnTo>
                        <a:pt x="991274" y="533624"/>
                      </a:lnTo>
                      <a:lnTo>
                        <a:pt x="990398" y="534472"/>
                      </a:lnTo>
                      <a:lnTo>
                        <a:pt x="989549" y="533624"/>
                      </a:lnTo>
                      <a:lnTo>
                        <a:pt x="989549" y="534472"/>
                      </a:lnTo>
                      <a:lnTo>
                        <a:pt x="989549" y="536169"/>
                      </a:lnTo>
                      <a:lnTo>
                        <a:pt x="989549" y="537017"/>
                      </a:lnTo>
                      <a:lnTo>
                        <a:pt x="989549" y="537866"/>
                      </a:lnTo>
                      <a:lnTo>
                        <a:pt x="989549" y="538714"/>
                      </a:lnTo>
                      <a:lnTo>
                        <a:pt x="990398" y="538714"/>
                      </a:lnTo>
                      <a:lnTo>
                        <a:pt x="989549" y="539589"/>
                      </a:lnTo>
                      <a:lnTo>
                        <a:pt x="989549" y="540437"/>
                      </a:lnTo>
                      <a:lnTo>
                        <a:pt x="987851" y="542134"/>
                      </a:lnTo>
                      <a:lnTo>
                        <a:pt x="985304" y="541286"/>
                      </a:lnTo>
                      <a:lnTo>
                        <a:pt x="983580" y="538714"/>
                      </a:lnTo>
                      <a:lnTo>
                        <a:pt x="984429" y="537017"/>
                      </a:lnTo>
                      <a:lnTo>
                        <a:pt x="982731" y="534472"/>
                      </a:lnTo>
                      <a:lnTo>
                        <a:pt x="981033" y="535321"/>
                      </a:lnTo>
                      <a:lnTo>
                        <a:pt x="981033" y="534472"/>
                      </a:lnTo>
                      <a:lnTo>
                        <a:pt x="980184" y="535321"/>
                      </a:lnTo>
                      <a:lnTo>
                        <a:pt x="979308" y="535321"/>
                      </a:lnTo>
                      <a:lnTo>
                        <a:pt x="978459" y="534472"/>
                      </a:lnTo>
                      <a:lnTo>
                        <a:pt x="977610" y="535321"/>
                      </a:lnTo>
                      <a:lnTo>
                        <a:pt x="976761" y="535321"/>
                      </a:lnTo>
                      <a:lnTo>
                        <a:pt x="976761" y="536169"/>
                      </a:lnTo>
                      <a:lnTo>
                        <a:pt x="975063" y="535321"/>
                      </a:lnTo>
                      <a:lnTo>
                        <a:pt x="974188" y="537017"/>
                      </a:lnTo>
                      <a:lnTo>
                        <a:pt x="969094" y="537866"/>
                      </a:lnTo>
                      <a:lnTo>
                        <a:pt x="968218" y="537866"/>
                      </a:lnTo>
                      <a:lnTo>
                        <a:pt x="965671" y="538714"/>
                      </a:lnTo>
                      <a:lnTo>
                        <a:pt x="963124" y="537866"/>
                      </a:lnTo>
                      <a:lnTo>
                        <a:pt x="961400" y="535321"/>
                      </a:lnTo>
                      <a:lnTo>
                        <a:pt x="961400" y="531901"/>
                      </a:lnTo>
                      <a:lnTo>
                        <a:pt x="961400" y="531052"/>
                      </a:lnTo>
                      <a:lnTo>
                        <a:pt x="962249" y="531052"/>
                      </a:lnTo>
                      <a:lnTo>
                        <a:pt x="963973" y="529356"/>
                      </a:lnTo>
                      <a:lnTo>
                        <a:pt x="964822" y="529356"/>
                      </a:lnTo>
                      <a:lnTo>
                        <a:pt x="964822" y="528507"/>
                      </a:lnTo>
                      <a:lnTo>
                        <a:pt x="966520" y="527659"/>
                      </a:lnTo>
                      <a:lnTo>
                        <a:pt x="967369" y="527659"/>
                      </a:lnTo>
                      <a:lnTo>
                        <a:pt x="966520" y="526784"/>
                      </a:lnTo>
                      <a:lnTo>
                        <a:pt x="967369" y="526784"/>
                      </a:lnTo>
                      <a:lnTo>
                        <a:pt x="971641" y="522542"/>
                      </a:lnTo>
                      <a:lnTo>
                        <a:pt x="973339" y="521667"/>
                      </a:lnTo>
                      <a:lnTo>
                        <a:pt x="973339" y="518274"/>
                      </a:lnTo>
                      <a:lnTo>
                        <a:pt x="974188" y="518274"/>
                      </a:lnTo>
                      <a:lnTo>
                        <a:pt x="974188" y="517425"/>
                      </a:lnTo>
                      <a:lnTo>
                        <a:pt x="975063" y="516550"/>
                      </a:lnTo>
                      <a:lnTo>
                        <a:pt x="975063" y="515702"/>
                      </a:lnTo>
                      <a:lnTo>
                        <a:pt x="975063" y="514854"/>
                      </a:lnTo>
                      <a:lnTo>
                        <a:pt x="975912" y="512309"/>
                      </a:lnTo>
                      <a:lnTo>
                        <a:pt x="975912" y="510585"/>
                      </a:lnTo>
                      <a:lnTo>
                        <a:pt x="977610" y="509737"/>
                      </a:lnTo>
                      <a:lnTo>
                        <a:pt x="979308" y="510585"/>
                      </a:lnTo>
                      <a:lnTo>
                        <a:pt x="980184" y="511460"/>
                      </a:lnTo>
                      <a:lnTo>
                        <a:pt x="982731" y="511460"/>
                      </a:lnTo>
                      <a:lnTo>
                        <a:pt x="982731" y="512309"/>
                      </a:lnTo>
                      <a:lnTo>
                        <a:pt x="984429" y="512309"/>
                      </a:lnTo>
                      <a:lnTo>
                        <a:pt x="985304" y="513157"/>
                      </a:lnTo>
                      <a:lnTo>
                        <a:pt x="986153" y="513157"/>
                      </a:lnTo>
                      <a:lnTo>
                        <a:pt x="987002" y="514005"/>
                      </a:lnTo>
                      <a:lnTo>
                        <a:pt x="987002" y="514854"/>
                      </a:lnTo>
                      <a:lnTo>
                        <a:pt x="987851" y="515702"/>
                      </a:lnTo>
                      <a:lnTo>
                        <a:pt x="988700" y="515702"/>
                      </a:lnTo>
                      <a:lnTo>
                        <a:pt x="989549" y="517425"/>
                      </a:lnTo>
                      <a:lnTo>
                        <a:pt x="990398" y="517425"/>
                      </a:lnTo>
                      <a:lnTo>
                        <a:pt x="989549" y="518274"/>
                      </a:lnTo>
                      <a:lnTo>
                        <a:pt x="989549" y="519970"/>
                      </a:lnTo>
                      <a:lnTo>
                        <a:pt x="988700" y="521667"/>
                      </a:lnTo>
                      <a:lnTo>
                        <a:pt x="989549" y="521667"/>
                      </a:lnTo>
                      <a:lnTo>
                        <a:pt x="989549" y="522542"/>
                      </a:lnTo>
                      <a:lnTo>
                        <a:pt x="987851" y="523390"/>
                      </a:lnTo>
                      <a:lnTo>
                        <a:pt x="988700" y="524239"/>
                      </a:lnTo>
                      <a:lnTo>
                        <a:pt x="989549" y="524239"/>
                      </a:lnTo>
                      <a:lnTo>
                        <a:pt x="988700" y="525087"/>
                      </a:lnTo>
                      <a:lnTo>
                        <a:pt x="989549" y="525087"/>
                      </a:lnTo>
                      <a:lnTo>
                        <a:pt x="990398" y="525087"/>
                      </a:lnTo>
                      <a:lnTo>
                        <a:pt x="989549" y="525936"/>
                      </a:lnTo>
                      <a:lnTo>
                        <a:pt x="987002" y="525087"/>
                      </a:lnTo>
                      <a:lnTo>
                        <a:pt x="985304" y="525087"/>
                      </a:lnTo>
                      <a:lnTo>
                        <a:pt x="983580" y="526784"/>
                      </a:lnTo>
                      <a:lnTo>
                        <a:pt x="984429" y="526784"/>
                      </a:lnTo>
                      <a:lnTo>
                        <a:pt x="984429" y="527659"/>
                      </a:lnTo>
                      <a:close/>
                      <a:moveTo>
                        <a:pt x="1015151" y="487573"/>
                      </a:moveTo>
                      <a:lnTo>
                        <a:pt x="1016000" y="487573"/>
                      </a:lnTo>
                      <a:lnTo>
                        <a:pt x="1015151" y="487573"/>
                      </a:lnTo>
                      <a:close/>
                      <a:moveTo>
                        <a:pt x="990398" y="522542"/>
                      </a:moveTo>
                      <a:lnTo>
                        <a:pt x="990398" y="521667"/>
                      </a:lnTo>
                      <a:lnTo>
                        <a:pt x="991274" y="522542"/>
                      </a:lnTo>
                      <a:lnTo>
                        <a:pt x="990398" y="522542"/>
                      </a:lnTo>
                      <a:close/>
                      <a:moveTo>
                        <a:pt x="770324" y="594123"/>
                      </a:moveTo>
                      <a:lnTo>
                        <a:pt x="771173" y="594123"/>
                      </a:lnTo>
                      <a:lnTo>
                        <a:pt x="770324" y="594123"/>
                      </a:lnTo>
                      <a:close/>
                      <a:moveTo>
                        <a:pt x="1031362" y="465410"/>
                      </a:moveTo>
                      <a:lnTo>
                        <a:pt x="1032211" y="465410"/>
                      </a:lnTo>
                      <a:lnTo>
                        <a:pt x="1031362" y="465410"/>
                      </a:lnTo>
                      <a:lnTo>
                        <a:pt x="1031362" y="466258"/>
                      </a:lnTo>
                      <a:lnTo>
                        <a:pt x="1030513" y="465410"/>
                      </a:lnTo>
                      <a:lnTo>
                        <a:pt x="1031362" y="465410"/>
                      </a:lnTo>
                      <a:close/>
                      <a:moveTo>
                        <a:pt x="1026241" y="467133"/>
                      </a:moveTo>
                      <a:lnTo>
                        <a:pt x="1025392" y="467133"/>
                      </a:lnTo>
                      <a:lnTo>
                        <a:pt x="1025392" y="466258"/>
                      </a:lnTo>
                      <a:lnTo>
                        <a:pt x="1026241" y="466258"/>
                      </a:lnTo>
                      <a:lnTo>
                        <a:pt x="1026241" y="467133"/>
                      </a:lnTo>
                      <a:close/>
                      <a:moveTo>
                        <a:pt x="928979" y="519122"/>
                      </a:moveTo>
                      <a:lnTo>
                        <a:pt x="929855" y="519122"/>
                      </a:lnTo>
                      <a:lnTo>
                        <a:pt x="928979" y="519122"/>
                      </a:lnTo>
                      <a:close/>
                      <a:moveTo>
                        <a:pt x="952883" y="527659"/>
                      </a:moveTo>
                      <a:lnTo>
                        <a:pt x="952883" y="526784"/>
                      </a:lnTo>
                      <a:lnTo>
                        <a:pt x="953732" y="526784"/>
                      </a:lnTo>
                      <a:lnTo>
                        <a:pt x="953732" y="525936"/>
                      </a:lnTo>
                      <a:lnTo>
                        <a:pt x="953732" y="526784"/>
                      </a:lnTo>
                      <a:lnTo>
                        <a:pt x="953732" y="527659"/>
                      </a:lnTo>
                      <a:lnTo>
                        <a:pt x="952883" y="527659"/>
                      </a:lnTo>
                      <a:close/>
                      <a:moveTo>
                        <a:pt x="778841" y="594998"/>
                      </a:moveTo>
                      <a:lnTo>
                        <a:pt x="779716" y="594998"/>
                      </a:lnTo>
                      <a:lnTo>
                        <a:pt x="779716" y="595846"/>
                      </a:lnTo>
                      <a:lnTo>
                        <a:pt x="778841" y="595846"/>
                      </a:lnTo>
                      <a:lnTo>
                        <a:pt x="778841" y="594998"/>
                      </a:lnTo>
                      <a:close/>
                      <a:moveTo>
                        <a:pt x="779716" y="597543"/>
                      </a:moveTo>
                      <a:lnTo>
                        <a:pt x="779716" y="596695"/>
                      </a:lnTo>
                      <a:lnTo>
                        <a:pt x="780565" y="596695"/>
                      </a:lnTo>
                      <a:lnTo>
                        <a:pt x="780565" y="597543"/>
                      </a:lnTo>
                      <a:lnTo>
                        <a:pt x="779716" y="597543"/>
                      </a:lnTo>
                      <a:close/>
                      <a:moveTo>
                        <a:pt x="1036482" y="471375"/>
                      </a:moveTo>
                      <a:lnTo>
                        <a:pt x="1036482" y="472223"/>
                      </a:lnTo>
                      <a:lnTo>
                        <a:pt x="1036482" y="471375"/>
                      </a:lnTo>
                      <a:lnTo>
                        <a:pt x="1037331" y="471375"/>
                      </a:lnTo>
                      <a:lnTo>
                        <a:pt x="1037331" y="470526"/>
                      </a:lnTo>
                      <a:lnTo>
                        <a:pt x="1037331" y="471375"/>
                      </a:lnTo>
                      <a:lnTo>
                        <a:pt x="1037331" y="472223"/>
                      </a:lnTo>
                      <a:lnTo>
                        <a:pt x="1036482" y="471375"/>
                      </a:lnTo>
                      <a:close/>
                      <a:moveTo>
                        <a:pt x="928130" y="520819"/>
                      </a:moveTo>
                      <a:lnTo>
                        <a:pt x="928130" y="519970"/>
                      </a:lnTo>
                      <a:lnTo>
                        <a:pt x="928979" y="519970"/>
                      </a:lnTo>
                      <a:lnTo>
                        <a:pt x="928979" y="520819"/>
                      </a:lnTo>
                      <a:lnTo>
                        <a:pt x="928130" y="520819"/>
                      </a:lnTo>
                      <a:close/>
                      <a:moveTo>
                        <a:pt x="981882" y="494387"/>
                      </a:moveTo>
                      <a:lnTo>
                        <a:pt x="982731" y="493538"/>
                      </a:lnTo>
                      <a:lnTo>
                        <a:pt x="983580" y="493538"/>
                      </a:lnTo>
                      <a:lnTo>
                        <a:pt x="983580" y="494387"/>
                      </a:lnTo>
                      <a:lnTo>
                        <a:pt x="981882" y="494387"/>
                      </a:lnTo>
                      <a:close/>
                      <a:moveTo>
                        <a:pt x="920463" y="528507"/>
                      </a:moveTo>
                      <a:lnTo>
                        <a:pt x="920463" y="527659"/>
                      </a:lnTo>
                      <a:lnTo>
                        <a:pt x="921312" y="527659"/>
                      </a:lnTo>
                      <a:lnTo>
                        <a:pt x="922161" y="527659"/>
                      </a:lnTo>
                      <a:lnTo>
                        <a:pt x="921312" y="528507"/>
                      </a:lnTo>
                      <a:lnTo>
                        <a:pt x="921312" y="529356"/>
                      </a:lnTo>
                      <a:lnTo>
                        <a:pt x="920463" y="529356"/>
                      </a:lnTo>
                      <a:lnTo>
                        <a:pt x="920463" y="528507"/>
                      </a:lnTo>
                      <a:close/>
                      <a:moveTo>
                        <a:pt x="998941" y="490145"/>
                      </a:moveTo>
                      <a:lnTo>
                        <a:pt x="999790" y="489297"/>
                      </a:lnTo>
                      <a:lnTo>
                        <a:pt x="1000639" y="490145"/>
                      </a:lnTo>
                      <a:lnTo>
                        <a:pt x="1000639" y="490993"/>
                      </a:lnTo>
                      <a:lnTo>
                        <a:pt x="999790" y="490145"/>
                      </a:lnTo>
                      <a:lnTo>
                        <a:pt x="998941" y="490993"/>
                      </a:lnTo>
                      <a:lnTo>
                        <a:pt x="998941" y="490145"/>
                      </a:lnTo>
                      <a:close/>
                      <a:moveTo>
                        <a:pt x="998941" y="520819"/>
                      </a:moveTo>
                      <a:lnTo>
                        <a:pt x="1000639" y="519970"/>
                      </a:lnTo>
                      <a:lnTo>
                        <a:pt x="1001488" y="519122"/>
                      </a:lnTo>
                      <a:lnTo>
                        <a:pt x="1001488" y="519970"/>
                      </a:lnTo>
                      <a:lnTo>
                        <a:pt x="1004910" y="521667"/>
                      </a:lnTo>
                      <a:lnTo>
                        <a:pt x="1004061" y="522542"/>
                      </a:lnTo>
                      <a:lnTo>
                        <a:pt x="1002363" y="521667"/>
                      </a:lnTo>
                      <a:lnTo>
                        <a:pt x="1000639" y="523390"/>
                      </a:lnTo>
                      <a:lnTo>
                        <a:pt x="999790" y="521667"/>
                      </a:lnTo>
                      <a:lnTo>
                        <a:pt x="998941" y="520819"/>
                      </a:lnTo>
                      <a:close/>
                      <a:moveTo>
                        <a:pt x="1011729" y="485877"/>
                      </a:moveTo>
                      <a:lnTo>
                        <a:pt x="1011729" y="485028"/>
                      </a:lnTo>
                      <a:lnTo>
                        <a:pt x="1014302" y="485877"/>
                      </a:lnTo>
                      <a:lnTo>
                        <a:pt x="1014302" y="486725"/>
                      </a:lnTo>
                      <a:lnTo>
                        <a:pt x="1011729" y="487573"/>
                      </a:lnTo>
                      <a:lnTo>
                        <a:pt x="1009182" y="490145"/>
                      </a:lnTo>
                      <a:lnTo>
                        <a:pt x="1009182" y="488422"/>
                      </a:lnTo>
                      <a:lnTo>
                        <a:pt x="1009182" y="487573"/>
                      </a:lnTo>
                      <a:lnTo>
                        <a:pt x="1008333" y="486725"/>
                      </a:lnTo>
                      <a:lnTo>
                        <a:pt x="1009182" y="485877"/>
                      </a:lnTo>
                      <a:lnTo>
                        <a:pt x="1009182" y="485028"/>
                      </a:lnTo>
                      <a:lnTo>
                        <a:pt x="1009182" y="485877"/>
                      </a:lnTo>
                      <a:lnTo>
                        <a:pt x="1010031" y="486725"/>
                      </a:lnTo>
                      <a:lnTo>
                        <a:pt x="1010880" y="486725"/>
                      </a:lnTo>
                      <a:lnTo>
                        <a:pt x="1011729" y="485877"/>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7" name="Forma Livre 46">
                  <a:extLst>
                    <a:ext uri="{FF2B5EF4-FFF2-40B4-BE49-F238E27FC236}">
                      <a16:creationId xmlns:a16="http://schemas.microsoft.com/office/drawing/2014/main" id="{A41C43DE-255A-2EF7-0863-1DC3AAFADD12}"/>
                    </a:ext>
                  </a:extLst>
                </p:cNvPr>
                <p:cNvSpPr/>
                <p:nvPr/>
              </p:nvSpPr>
              <p:spPr>
                <a:xfrm>
                  <a:off x="2981195" y="3090153"/>
                  <a:ext cx="303367" cy="207335"/>
                </a:xfrm>
                <a:custGeom>
                  <a:avLst/>
                  <a:gdLst>
                    <a:gd name="connsiteX0" fmla="*/ 849 w 493925"/>
                    <a:gd name="connsiteY0" fmla="*/ 316256 h 337571"/>
                    <a:gd name="connsiteX1" fmla="*/ 1698 w 493925"/>
                    <a:gd name="connsiteY1" fmla="*/ 315408 h 337571"/>
                    <a:gd name="connsiteX2" fmla="*/ 1698 w 493925"/>
                    <a:gd name="connsiteY2" fmla="*/ 314559 h 337571"/>
                    <a:gd name="connsiteX3" fmla="*/ 1698 w 493925"/>
                    <a:gd name="connsiteY3" fmla="*/ 313711 h 337571"/>
                    <a:gd name="connsiteX4" fmla="*/ 3422 w 493925"/>
                    <a:gd name="connsiteY4" fmla="*/ 312862 h 337571"/>
                    <a:gd name="connsiteX5" fmla="*/ 4271 w 493925"/>
                    <a:gd name="connsiteY5" fmla="*/ 312862 h 337571"/>
                    <a:gd name="connsiteX6" fmla="*/ 4271 w 493925"/>
                    <a:gd name="connsiteY6" fmla="*/ 312014 h 337571"/>
                    <a:gd name="connsiteX7" fmla="*/ 5120 w 493925"/>
                    <a:gd name="connsiteY7" fmla="*/ 312014 h 337571"/>
                    <a:gd name="connsiteX8" fmla="*/ 5969 w 493925"/>
                    <a:gd name="connsiteY8" fmla="*/ 311139 h 337571"/>
                    <a:gd name="connsiteX9" fmla="*/ 7667 w 493925"/>
                    <a:gd name="connsiteY9" fmla="*/ 311139 h 337571"/>
                    <a:gd name="connsiteX10" fmla="*/ 8543 w 493925"/>
                    <a:gd name="connsiteY10" fmla="*/ 310291 h 337571"/>
                    <a:gd name="connsiteX11" fmla="*/ 7667 w 493925"/>
                    <a:gd name="connsiteY11" fmla="*/ 308594 h 337571"/>
                    <a:gd name="connsiteX12" fmla="*/ 9392 w 493925"/>
                    <a:gd name="connsiteY12" fmla="*/ 307746 h 337571"/>
                    <a:gd name="connsiteX13" fmla="*/ 8543 w 493925"/>
                    <a:gd name="connsiteY13" fmla="*/ 306897 h 337571"/>
                    <a:gd name="connsiteX14" fmla="*/ 10241 w 493925"/>
                    <a:gd name="connsiteY14" fmla="*/ 306022 h 337571"/>
                    <a:gd name="connsiteX15" fmla="*/ 9392 w 493925"/>
                    <a:gd name="connsiteY15" fmla="*/ 305174 h 337571"/>
                    <a:gd name="connsiteX16" fmla="*/ 10241 w 493925"/>
                    <a:gd name="connsiteY16" fmla="*/ 304326 h 337571"/>
                    <a:gd name="connsiteX17" fmla="*/ 9392 w 493925"/>
                    <a:gd name="connsiteY17" fmla="*/ 304326 h 337571"/>
                    <a:gd name="connsiteX18" fmla="*/ 10241 w 493925"/>
                    <a:gd name="connsiteY18" fmla="*/ 302629 h 337571"/>
                    <a:gd name="connsiteX19" fmla="*/ 9392 w 493925"/>
                    <a:gd name="connsiteY19" fmla="*/ 302629 h 337571"/>
                    <a:gd name="connsiteX20" fmla="*/ 9392 w 493925"/>
                    <a:gd name="connsiteY20" fmla="*/ 301781 h 337571"/>
                    <a:gd name="connsiteX21" fmla="*/ 8543 w 493925"/>
                    <a:gd name="connsiteY21" fmla="*/ 301781 h 337571"/>
                    <a:gd name="connsiteX22" fmla="*/ 9392 w 493925"/>
                    <a:gd name="connsiteY22" fmla="*/ 300932 h 337571"/>
                    <a:gd name="connsiteX23" fmla="*/ 9392 w 493925"/>
                    <a:gd name="connsiteY23" fmla="*/ 300057 h 337571"/>
                    <a:gd name="connsiteX24" fmla="*/ 9392 w 493925"/>
                    <a:gd name="connsiteY24" fmla="*/ 299209 h 337571"/>
                    <a:gd name="connsiteX25" fmla="*/ 9392 w 493925"/>
                    <a:gd name="connsiteY25" fmla="*/ 298361 h 337571"/>
                    <a:gd name="connsiteX26" fmla="*/ 10241 w 493925"/>
                    <a:gd name="connsiteY26" fmla="*/ 297512 h 337571"/>
                    <a:gd name="connsiteX27" fmla="*/ 10241 w 493925"/>
                    <a:gd name="connsiteY27" fmla="*/ 296664 h 337571"/>
                    <a:gd name="connsiteX28" fmla="*/ 11090 w 493925"/>
                    <a:gd name="connsiteY28" fmla="*/ 295816 h 337571"/>
                    <a:gd name="connsiteX29" fmla="*/ 11090 w 493925"/>
                    <a:gd name="connsiteY29" fmla="*/ 294092 h 337571"/>
                    <a:gd name="connsiteX30" fmla="*/ 11939 w 493925"/>
                    <a:gd name="connsiteY30" fmla="*/ 293244 h 337571"/>
                    <a:gd name="connsiteX31" fmla="*/ 11939 w 493925"/>
                    <a:gd name="connsiteY31" fmla="*/ 292396 h 337571"/>
                    <a:gd name="connsiteX32" fmla="*/ 11090 w 493925"/>
                    <a:gd name="connsiteY32" fmla="*/ 292396 h 337571"/>
                    <a:gd name="connsiteX33" fmla="*/ 11939 w 493925"/>
                    <a:gd name="connsiteY33" fmla="*/ 290699 h 337571"/>
                    <a:gd name="connsiteX34" fmla="*/ 11090 w 493925"/>
                    <a:gd name="connsiteY34" fmla="*/ 289850 h 337571"/>
                    <a:gd name="connsiteX35" fmla="*/ 11939 w 493925"/>
                    <a:gd name="connsiteY35" fmla="*/ 288976 h 337571"/>
                    <a:gd name="connsiteX36" fmla="*/ 11939 w 493925"/>
                    <a:gd name="connsiteY36" fmla="*/ 288127 h 337571"/>
                    <a:gd name="connsiteX37" fmla="*/ 11939 w 493925"/>
                    <a:gd name="connsiteY37" fmla="*/ 287279 h 337571"/>
                    <a:gd name="connsiteX38" fmla="*/ 12788 w 493925"/>
                    <a:gd name="connsiteY38" fmla="*/ 287279 h 337571"/>
                    <a:gd name="connsiteX39" fmla="*/ 13637 w 493925"/>
                    <a:gd name="connsiteY39" fmla="*/ 287279 h 337571"/>
                    <a:gd name="connsiteX40" fmla="*/ 15361 w 493925"/>
                    <a:gd name="connsiteY40" fmla="*/ 287279 h 337571"/>
                    <a:gd name="connsiteX41" fmla="*/ 16210 w 493925"/>
                    <a:gd name="connsiteY41" fmla="*/ 287279 h 337571"/>
                    <a:gd name="connsiteX42" fmla="*/ 17059 w 493925"/>
                    <a:gd name="connsiteY42" fmla="*/ 287279 h 337571"/>
                    <a:gd name="connsiteX43" fmla="*/ 17059 w 493925"/>
                    <a:gd name="connsiteY43" fmla="*/ 286430 h 337571"/>
                    <a:gd name="connsiteX44" fmla="*/ 17908 w 493925"/>
                    <a:gd name="connsiteY44" fmla="*/ 285582 h 337571"/>
                    <a:gd name="connsiteX45" fmla="*/ 17059 w 493925"/>
                    <a:gd name="connsiteY45" fmla="*/ 284734 h 337571"/>
                    <a:gd name="connsiteX46" fmla="*/ 18757 w 493925"/>
                    <a:gd name="connsiteY46" fmla="*/ 283010 h 337571"/>
                    <a:gd name="connsiteX47" fmla="*/ 21331 w 493925"/>
                    <a:gd name="connsiteY47" fmla="*/ 281314 h 337571"/>
                    <a:gd name="connsiteX48" fmla="*/ 22180 w 493925"/>
                    <a:gd name="connsiteY48" fmla="*/ 280465 h 337571"/>
                    <a:gd name="connsiteX49" fmla="*/ 23029 w 493925"/>
                    <a:gd name="connsiteY49" fmla="*/ 281314 h 337571"/>
                    <a:gd name="connsiteX50" fmla="*/ 23878 w 493925"/>
                    <a:gd name="connsiteY50" fmla="*/ 281314 h 337571"/>
                    <a:gd name="connsiteX51" fmla="*/ 24753 w 493925"/>
                    <a:gd name="connsiteY51" fmla="*/ 281314 h 337571"/>
                    <a:gd name="connsiteX52" fmla="*/ 25602 w 493925"/>
                    <a:gd name="connsiteY52" fmla="*/ 281314 h 337571"/>
                    <a:gd name="connsiteX53" fmla="*/ 27300 w 493925"/>
                    <a:gd name="connsiteY53" fmla="*/ 278769 h 337571"/>
                    <a:gd name="connsiteX54" fmla="*/ 28998 w 493925"/>
                    <a:gd name="connsiteY54" fmla="*/ 280465 h 337571"/>
                    <a:gd name="connsiteX55" fmla="*/ 31572 w 493925"/>
                    <a:gd name="connsiteY55" fmla="*/ 278769 h 337571"/>
                    <a:gd name="connsiteX56" fmla="*/ 31572 w 493925"/>
                    <a:gd name="connsiteY56" fmla="*/ 277894 h 337571"/>
                    <a:gd name="connsiteX57" fmla="*/ 32421 w 493925"/>
                    <a:gd name="connsiteY57" fmla="*/ 277045 h 337571"/>
                    <a:gd name="connsiteX58" fmla="*/ 35817 w 493925"/>
                    <a:gd name="connsiteY58" fmla="*/ 275349 h 337571"/>
                    <a:gd name="connsiteX59" fmla="*/ 36692 w 493925"/>
                    <a:gd name="connsiteY59" fmla="*/ 275349 h 337571"/>
                    <a:gd name="connsiteX60" fmla="*/ 39239 w 493925"/>
                    <a:gd name="connsiteY60" fmla="*/ 273652 h 337571"/>
                    <a:gd name="connsiteX61" fmla="*/ 41813 w 493925"/>
                    <a:gd name="connsiteY61" fmla="*/ 275349 h 337571"/>
                    <a:gd name="connsiteX62" fmla="*/ 43511 w 493925"/>
                    <a:gd name="connsiteY62" fmla="*/ 274500 h 337571"/>
                    <a:gd name="connsiteX63" fmla="*/ 45209 w 493925"/>
                    <a:gd name="connsiteY63" fmla="*/ 272777 h 337571"/>
                    <a:gd name="connsiteX64" fmla="*/ 46933 w 493925"/>
                    <a:gd name="connsiteY64" fmla="*/ 271929 h 337571"/>
                    <a:gd name="connsiteX65" fmla="*/ 48631 w 493925"/>
                    <a:gd name="connsiteY65" fmla="*/ 270232 h 337571"/>
                    <a:gd name="connsiteX66" fmla="*/ 49480 w 493925"/>
                    <a:gd name="connsiteY66" fmla="*/ 270232 h 337571"/>
                    <a:gd name="connsiteX67" fmla="*/ 51178 w 493925"/>
                    <a:gd name="connsiteY67" fmla="*/ 270232 h 337571"/>
                    <a:gd name="connsiteX68" fmla="*/ 52027 w 493925"/>
                    <a:gd name="connsiteY68" fmla="*/ 271080 h 337571"/>
                    <a:gd name="connsiteX69" fmla="*/ 51178 w 493925"/>
                    <a:gd name="connsiteY69" fmla="*/ 272777 h 337571"/>
                    <a:gd name="connsiteX70" fmla="*/ 52027 w 493925"/>
                    <a:gd name="connsiteY70" fmla="*/ 272777 h 337571"/>
                    <a:gd name="connsiteX71" fmla="*/ 52027 w 493925"/>
                    <a:gd name="connsiteY71" fmla="*/ 273652 h 337571"/>
                    <a:gd name="connsiteX72" fmla="*/ 52903 w 493925"/>
                    <a:gd name="connsiteY72" fmla="*/ 273652 h 337571"/>
                    <a:gd name="connsiteX73" fmla="*/ 52903 w 493925"/>
                    <a:gd name="connsiteY73" fmla="*/ 274500 h 337571"/>
                    <a:gd name="connsiteX74" fmla="*/ 55450 w 493925"/>
                    <a:gd name="connsiteY74" fmla="*/ 273652 h 337571"/>
                    <a:gd name="connsiteX75" fmla="*/ 56299 w 493925"/>
                    <a:gd name="connsiteY75" fmla="*/ 273652 h 337571"/>
                    <a:gd name="connsiteX76" fmla="*/ 57148 w 493925"/>
                    <a:gd name="connsiteY76" fmla="*/ 272777 h 337571"/>
                    <a:gd name="connsiteX77" fmla="*/ 57997 w 493925"/>
                    <a:gd name="connsiteY77" fmla="*/ 271080 h 337571"/>
                    <a:gd name="connsiteX78" fmla="*/ 58872 w 493925"/>
                    <a:gd name="connsiteY78" fmla="*/ 270232 h 337571"/>
                    <a:gd name="connsiteX79" fmla="*/ 59721 w 493925"/>
                    <a:gd name="connsiteY79" fmla="*/ 270232 h 337571"/>
                    <a:gd name="connsiteX80" fmla="*/ 61419 w 493925"/>
                    <a:gd name="connsiteY80" fmla="*/ 270232 h 337571"/>
                    <a:gd name="connsiteX81" fmla="*/ 61419 w 493925"/>
                    <a:gd name="connsiteY81" fmla="*/ 271080 h 337571"/>
                    <a:gd name="connsiteX82" fmla="*/ 62268 w 493925"/>
                    <a:gd name="connsiteY82" fmla="*/ 271080 h 337571"/>
                    <a:gd name="connsiteX83" fmla="*/ 63117 w 493925"/>
                    <a:gd name="connsiteY83" fmla="*/ 271080 h 337571"/>
                    <a:gd name="connsiteX84" fmla="*/ 64841 w 493925"/>
                    <a:gd name="connsiteY84" fmla="*/ 271080 h 337571"/>
                    <a:gd name="connsiteX85" fmla="*/ 70811 w 493925"/>
                    <a:gd name="connsiteY85" fmla="*/ 268535 h 337571"/>
                    <a:gd name="connsiteX86" fmla="*/ 71660 w 493925"/>
                    <a:gd name="connsiteY86" fmla="*/ 269384 h 337571"/>
                    <a:gd name="connsiteX87" fmla="*/ 70811 w 493925"/>
                    <a:gd name="connsiteY87" fmla="*/ 270232 h 337571"/>
                    <a:gd name="connsiteX88" fmla="*/ 71660 w 493925"/>
                    <a:gd name="connsiteY88" fmla="*/ 270232 h 337571"/>
                    <a:gd name="connsiteX89" fmla="*/ 71660 w 493925"/>
                    <a:gd name="connsiteY89" fmla="*/ 269384 h 337571"/>
                    <a:gd name="connsiteX90" fmla="*/ 74207 w 493925"/>
                    <a:gd name="connsiteY90" fmla="*/ 267687 h 337571"/>
                    <a:gd name="connsiteX91" fmla="*/ 75931 w 493925"/>
                    <a:gd name="connsiteY91" fmla="*/ 267687 h 337571"/>
                    <a:gd name="connsiteX92" fmla="*/ 75931 w 493925"/>
                    <a:gd name="connsiteY92" fmla="*/ 268535 h 337571"/>
                    <a:gd name="connsiteX93" fmla="*/ 77629 w 493925"/>
                    <a:gd name="connsiteY93" fmla="*/ 267687 h 337571"/>
                    <a:gd name="connsiteX94" fmla="*/ 79327 w 493925"/>
                    <a:gd name="connsiteY94" fmla="*/ 264267 h 337571"/>
                    <a:gd name="connsiteX95" fmla="*/ 81052 w 493925"/>
                    <a:gd name="connsiteY95" fmla="*/ 264267 h 337571"/>
                    <a:gd name="connsiteX96" fmla="*/ 81052 w 493925"/>
                    <a:gd name="connsiteY96" fmla="*/ 263418 h 337571"/>
                    <a:gd name="connsiteX97" fmla="*/ 81052 w 493925"/>
                    <a:gd name="connsiteY97" fmla="*/ 262570 h 337571"/>
                    <a:gd name="connsiteX98" fmla="*/ 79327 w 493925"/>
                    <a:gd name="connsiteY98" fmla="*/ 262570 h 337571"/>
                    <a:gd name="connsiteX99" fmla="*/ 80176 w 493925"/>
                    <a:gd name="connsiteY99" fmla="*/ 261695 h 337571"/>
                    <a:gd name="connsiteX100" fmla="*/ 79327 w 493925"/>
                    <a:gd name="connsiteY100" fmla="*/ 260847 h 337571"/>
                    <a:gd name="connsiteX101" fmla="*/ 79327 w 493925"/>
                    <a:gd name="connsiteY101" fmla="*/ 259998 h 337571"/>
                    <a:gd name="connsiteX102" fmla="*/ 80176 w 493925"/>
                    <a:gd name="connsiteY102" fmla="*/ 258302 h 337571"/>
                    <a:gd name="connsiteX103" fmla="*/ 81901 w 493925"/>
                    <a:gd name="connsiteY103" fmla="*/ 258302 h 337571"/>
                    <a:gd name="connsiteX104" fmla="*/ 81052 w 493925"/>
                    <a:gd name="connsiteY104" fmla="*/ 257453 h 337571"/>
                    <a:gd name="connsiteX105" fmla="*/ 83599 w 493925"/>
                    <a:gd name="connsiteY105" fmla="*/ 254882 h 337571"/>
                    <a:gd name="connsiteX106" fmla="*/ 86172 w 493925"/>
                    <a:gd name="connsiteY106" fmla="*/ 254882 h 337571"/>
                    <a:gd name="connsiteX107" fmla="*/ 87021 w 493925"/>
                    <a:gd name="connsiteY107" fmla="*/ 254033 h 337571"/>
                    <a:gd name="connsiteX108" fmla="*/ 86172 w 493925"/>
                    <a:gd name="connsiteY108" fmla="*/ 254033 h 337571"/>
                    <a:gd name="connsiteX109" fmla="*/ 86172 w 493925"/>
                    <a:gd name="connsiteY109" fmla="*/ 253185 h 337571"/>
                    <a:gd name="connsiteX110" fmla="*/ 87021 w 493925"/>
                    <a:gd name="connsiteY110" fmla="*/ 253185 h 337571"/>
                    <a:gd name="connsiteX111" fmla="*/ 88719 w 493925"/>
                    <a:gd name="connsiteY111" fmla="*/ 252337 h 337571"/>
                    <a:gd name="connsiteX112" fmla="*/ 89568 w 493925"/>
                    <a:gd name="connsiteY112" fmla="*/ 251488 h 337571"/>
                    <a:gd name="connsiteX113" fmla="*/ 89568 w 493925"/>
                    <a:gd name="connsiteY113" fmla="*/ 249765 h 337571"/>
                    <a:gd name="connsiteX114" fmla="*/ 90417 w 493925"/>
                    <a:gd name="connsiteY114" fmla="*/ 249765 h 337571"/>
                    <a:gd name="connsiteX115" fmla="*/ 91293 w 493925"/>
                    <a:gd name="connsiteY115" fmla="*/ 248917 h 337571"/>
                    <a:gd name="connsiteX116" fmla="*/ 91293 w 493925"/>
                    <a:gd name="connsiteY116" fmla="*/ 248068 h 337571"/>
                    <a:gd name="connsiteX117" fmla="*/ 91293 w 493925"/>
                    <a:gd name="connsiteY117" fmla="*/ 247220 h 337571"/>
                    <a:gd name="connsiteX118" fmla="*/ 89568 w 493925"/>
                    <a:gd name="connsiteY118" fmla="*/ 245523 h 337571"/>
                    <a:gd name="connsiteX119" fmla="*/ 87870 w 493925"/>
                    <a:gd name="connsiteY119" fmla="*/ 243800 h 337571"/>
                    <a:gd name="connsiteX120" fmla="*/ 88719 w 493925"/>
                    <a:gd name="connsiteY120" fmla="*/ 242952 h 337571"/>
                    <a:gd name="connsiteX121" fmla="*/ 87870 w 493925"/>
                    <a:gd name="connsiteY121" fmla="*/ 242103 h 337571"/>
                    <a:gd name="connsiteX122" fmla="*/ 87021 w 493925"/>
                    <a:gd name="connsiteY122" fmla="*/ 242103 h 337571"/>
                    <a:gd name="connsiteX123" fmla="*/ 86172 w 493925"/>
                    <a:gd name="connsiteY123" fmla="*/ 241255 h 337571"/>
                    <a:gd name="connsiteX124" fmla="*/ 86172 w 493925"/>
                    <a:gd name="connsiteY124" fmla="*/ 239558 h 337571"/>
                    <a:gd name="connsiteX125" fmla="*/ 85297 w 493925"/>
                    <a:gd name="connsiteY125" fmla="*/ 239558 h 337571"/>
                    <a:gd name="connsiteX126" fmla="*/ 84448 w 493925"/>
                    <a:gd name="connsiteY126" fmla="*/ 240406 h 337571"/>
                    <a:gd name="connsiteX127" fmla="*/ 83599 w 493925"/>
                    <a:gd name="connsiteY127" fmla="*/ 238683 h 337571"/>
                    <a:gd name="connsiteX128" fmla="*/ 82750 w 493925"/>
                    <a:gd name="connsiteY128" fmla="*/ 238683 h 337571"/>
                    <a:gd name="connsiteX129" fmla="*/ 81052 w 493925"/>
                    <a:gd name="connsiteY129" fmla="*/ 238683 h 337571"/>
                    <a:gd name="connsiteX130" fmla="*/ 80176 w 493925"/>
                    <a:gd name="connsiteY130" fmla="*/ 239558 h 337571"/>
                    <a:gd name="connsiteX131" fmla="*/ 77629 w 493925"/>
                    <a:gd name="connsiteY131" fmla="*/ 237835 h 337571"/>
                    <a:gd name="connsiteX132" fmla="*/ 75931 w 493925"/>
                    <a:gd name="connsiteY132" fmla="*/ 238683 h 337571"/>
                    <a:gd name="connsiteX133" fmla="*/ 75931 w 493925"/>
                    <a:gd name="connsiteY133" fmla="*/ 239558 h 337571"/>
                    <a:gd name="connsiteX134" fmla="*/ 75082 w 493925"/>
                    <a:gd name="connsiteY134" fmla="*/ 237835 h 337571"/>
                    <a:gd name="connsiteX135" fmla="*/ 74207 w 493925"/>
                    <a:gd name="connsiteY135" fmla="*/ 237835 h 337571"/>
                    <a:gd name="connsiteX136" fmla="*/ 73358 w 493925"/>
                    <a:gd name="connsiteY136" fmla="*/ 237835 h 337571"/>
                    <a:gd name="connsiteX137" fmla="*/ 72509 w 493925"/>
                    <a:gd name="connsiteY137" fmla="*/ 236986 h 337571"/>
                    <a:gd name="connsiteX138" fmla="*/ 71660 w 493925"/>
                    <a:gd name="connsiteY138" fmla="*/ 237835 h 337571"/>
                    <a:gd name="connsiteX139" fmla="*/ 70811 w 493925"/>
                    <a:gd name="connsiteY139" fmla="*/ 236138 h 337571"/>
                    <a:gd name="connsiteX140" fmla="*/ 69113 w 493925"/>
                    <a:gd name="connsiteY140" fmla="*/ 236986 h 337571"/>
                    <a:gd name="connsiteX141" fmla="*/ 68237 w 493925"/>
                    <a:gd name="connsiteY141" fmla="*/ 236138 h 337571"/>
                    <a:gd name="connsiteX142" fmla="*/ 68237 w 493925"/>
                    <a:gd name="connsiteY142" fmla="*/ 236986 h 337571"/>
                    <a:gd name="connsiteX143" fmla="*/ 68237 w 493925"/>
                    <a:gd name="connsiteY143" fmla="*/ 237835 h 337571"/>
                    <a:gd name="connsiteX144" fmla="*/ 67388 w 493925"/>
                    <a:gd name="connsiteY144" fmla="*/ 236986 h 337571"/>
                    <a:gd name="connsiteX145" fmla="*/ 67388 w 493925"/>
                    <a:gd name="connsiteY145" fmla="*/ 237835 h 337571"/>
                    <a:gd name="connsiteX146" fmla="*/ 68237 w 493925"/>
                    <a:gd name="connsiteY146" fmla="*/ 239558 h 337571"/>
                    <a:gd name="connsiteX147" fmla="*/ 67388 w 493925"/>
                    <a:gd name="connsiteY147" fmla="*/ 239558 h 337571"/>
                    <a:gd name="connsiteX148" fmla="*/ 66539 w 493925"/>
                    <a:gd name="connsiteY148" fmla="*/ 239558 h 337571"/>
                    <a:gd name="connsiteX149" fmla="*/ 66539 w 493925"/>
                    <a:gd name="connsiteY149" fmla="*/ 236986 h 337571"/>
                    <a:gd name="connsiteX150" fmla="*/ 65690 w 493925"/>
                    <a:gd name="connsiteY150" fmla="*/ 236986 h 337571"/>
                    <a:gd name="connsiteX151" fmla="*/ 66539 w 493925"/>
                    <a:gd name="connsiteY151" fmla="*/ 235290 h 337571"/>
                    <a:gd name="connsiteX152" fmla="*/ 65690 w 493925"/>
                    <a:gd name="connsiteY152" fmla="*/ 235290 h 337571"/>
                    <a:gd name="connsiteX153" fmla="*/ 64841 w 493925"/>
                    <a:gd name="connsiteY153" fmla="*/ 235290 h 337571"/>
                    <a:gd name="connsiteX154" fmla="*/ 63117 w 493925"/>
                    <a:gd name="connsiteY154" fmla="*/ 234441 h 337571"/>
                    <a:gd name="connsiteX155" fmla="*/ 62268 w 493925"/>
                    <a:gd name="connsiteY155" fmla="*/ 234441 h 337571"/>
                    <a:gd name="connsiteX156" fmla="*/ 62268 w 493925"/>
                    <a:gd name="connsiteY156" fmla="*/ 235290 h 337571"/>
                    <a:gd name="connsiteX157" fmla="*/ 60570 w 493925"/>
                    <a:gd name="connsiteY157" fmla="*/ 236138 h 337571"/>
                    <a:gd name="connsiteX158" fmla="*/ 60570 w 493925"/>
                    <a:gd name="connsiteY158" fmla="*/ 236986 h 337571"/>
                    <a:gd name="connsiteX159" fmla="*/ 61419 w 493925"/>
                    <a:gd name="connsiteY159" fmla="*/ 237835 h 337571"/>
                    <a:gd name="connsiteX160" fmla="*/ 61419 w 493925"/>
                    <a:gd name="connsiteY160" fmla="*/ 238683 h 337571"/>
                    <a:gd name="connsiteX161" fmla="*/ 60570 w 493925"/>
                    <a:gd name="connsiteY161" fmla="*/ 238683 h 337571"/>
                    <a:gd name="connsiteX162" fmla="*/ 59721 w 493925"/>
                    <a:gd name="connsiteY162" fmla="*/ 237835 h 337571"/>
                    <a:gd name="connsiteX163" fmla="*/ 57997 w 493925"/>
                    <a:gd name="connsiteY163" fmla="*/ 237835 h 337571"/>
                    <a:gd name="connsiteX164" fmla="*/ 56299 w 493925"/>
                    <a:gd name="connsiteY164" fmla="*/ 238683 h 337571"/>
                    <a:gd name="connsiteX165" fmla="*/ 55450 w 493925"/>
                    <a:gd name="connsiteY165" fmla="*/ 239558 h 337571"/>
                    <a:gd name="connsiteX166" fmla="*/ 54601 w 493925"/>
                    <a:gd name="connsiteY166" fmla="*/ 239558 h 337571"/>
                    <a:gd name="connsiteX167" fmla="*/ 53752 w 493925"/>
                    <a:gd name="connsiteY167" fmla="*/ 240406 h 337571"/>
                    <a:gd name="connsiteX168" fmla="*/ 52027 w 493925"/>
                    <a:gd name="connsiteY168" fmla="*/ 239558 h 337571"/>
                    <a:gd name="connsiteX169" fmla="*/ 51178 w 493925"/>
                    <a:gd name="connsiteY169" fmla="*/ 238683 h 337571"/>
                    <a:gd name="connsiteX170" fmla="*/ 50329 w 493925"/>
                    <a:gd name="connsiteY170" fmla="*/ 238683 h 337571"/>
                    <a:gd name="connsiteX171" fmla="*/ 51178 w 493925"/>
                    <a:gd name="connsiteY171" fmla="*/ 239558 h 337571"/>
                    <a:gd name="connsiteX172" fmla="*/ 48631 w 493925"/>
                    <a:gd name="connsiteY172" fmla="*/ 242952 h 337571"/>
                    <a:gd name="connsiteX173" fmla="*/ 47782 w 493925"/>
                    <a:gd name="connsiteY173" fmla="*/ 242952 h 337571"/>
                    <a:gd name="connsiteX174" fmla="*/ 46933 w 493925"/>
                    <a:gd name="connsiteY174" fmla="*/ 242103 h 337571"/>
                    <a:gd name="connsiteX175" fmla="*/ 45209 w 493925"/>
                    <a:gd name="connsiteY175" fmla="*/ 242103 h 337571"/>
                    <a:gd name="connsiteX176" fmla="*/ 44360 w 493925"/>
                    <a:gd name="connsiteY176" fmla="*/ 242103 h 337571"/>
                    <a:gd name="connsiteX177" fmla="*/ 45209 w 493925"/>
                    <a:gd name="connsiteY177" fmla="*/ 242952 h 337571"/>
                    <a:gd name="connsiteX178" fmla="*/ 44360 w 493925"/>
                    <a:gd name="connsiteY178" fmla="*/ 242952 h 337571"/>
                    <a:gd name="connsiteX179" fmla="*/ 44360 w 493925"/>
                    <a:gd name="connsiteY179" fmla="*/ 242103 h 337571"/>
                    <a:gd name="connsiteX180" fmla="*/ 46058 w 493925"/>
                    <a:gd name="connsiteY180" fmla="*/ 240406 h 337571"/>
                    <a:gd name="connsiteX181" fmla="*/ 45209 w 493925"/>
                    <a:gd name="connsiteY181" fmla="*/ 240406 h 337571"/>
                    <a:gd name="connsiteX182" fmla="*/ 44360 w 493925"/>
                    <a:gd name="connsiteY182" fmla="*/ 240406 h 337571"/>
                    <a:gd name="connsiteX183" fmla="*/ 42662 w 493925"/>
                    <a:gd name="connsiteY183" fmla="*/ 238683 h 337571"/>
                    <a:gd name="connsiteX184" fmla="*/ 40937 w 493925"/>
                    <a:gd name="connsiteY184" fmla="*/ 239558 h 337571"/>
                    <a:gd name="connsiteX185" fmla="*/ 40088 w 493925"/>
                    <a:gd name="connsiteY185" fmla="*/ 237835 h 337571"/>
                    <a:gd name="connsiteX186" fmla="*/ 38390 w 493925"/>
                    <a:gd name="connsiteY186" fmla="*/ 241255 h 337571"/>
                    <a:gd name="connsiteX187" fmla="*/ 37541 w 493925"/>
                    <a:gd name="connsiteY187" fmla="*/ 241255 h 337571"/>
                    <a:gd name="connsiteX188" fmla="*/ 36692 w 493925"/>
                    <a:gd name="connsiteY188" fmla="*/ 239558 h 337571"/>
                    <a:gd name="connsiteX189" fmla="*/ 35817 w 493925"/>
                    <a:gd name="connsiteY189" fmla="*/ 238683 h 337571"/>
                    <a:gd name="connsiteX190" fmla="*/ 35817 w 493925"/>
                    <a:gd name="connsiteY190" fmla="*/ 239558 h 337571"/>
                    <a:gd name="connsiteX191" fmla="*/ 34968 w 493925"/>
                    <a:gd name="connsiteY191" fmla="*/ 240406 h 337571"/>
                    <a:gd name="connsiteX192" fmla="*/ 33270 w 493925"/>
                    <a:gd name="connsiteY192" fmla="*/ 238683 h 337571"/>
                    <a:gd name="connsiteX193" fmla="*/ 32421 w 493925"/>
                    <a:gd name="connsiteY193" fmla="*/ 239558 h 337571"/>
                    <a:gd name="connsiteX194" fmla="*/ 31572 w 493925"/>
                    <a:gd name="connsiteY194" fmla="*/ 238683 h 337571"/>
                    <a:gd name="connsiteX195" fmla="*/ 30723 w 493925"/>
                    <a:gd name="connsiteY195" fmla="*/ 238683 h 337571"/>
                    <a:gd name="connsiteX196" fmla="*/ 30723 w 493925"/>
                    <a:gd name="connsiteY196" fmla="*/ 236138 h 337571"/>
                    <a:gd name="connsiteX197" fmla="*/ 30723 w 493925"/>
                    <a:gd name="connsiteY197" fmla="*/ 235290 h 337571"/>
                    <a:gd name="connsiteX198" fmla="*/ 31572 w 493925"/>
                    <a:gd name="connsiteY198" fmla="*/ 232718 h 337571"/>
                    <a:gd name="connsiteX199" fmla="*/ 30723 w 493925"/>
                    <a:gd name="connsiteY199" fmla="*/ 231870 h 337571"/>
                    <a:gd name="connsiteX200" fmla="*/ 29847 w 493925"/>
                    <a:gd name="connsiteY200" fmla="*/ 232718 h 337571"/>
                    <a:gd name="connsiteX201" fmla="*/ 28998 w 493925"/>
                    <a:gd name="connsiteY201" fmla="*/ 231870 h 337571"/>
                    <a:gd name="connsiteX202" fmla="*/ 26451 w 493925"/>
                    <a:gd name="connsiteY202" fmla="*/ 232718 h 337571"/>
                    <a:gd name="connsiteX203" fmla="*/ 26451 w 493925"/>
                    <a:gd name="connsiteY203" fmla="*/ 231021 h 337571"/>
                    <a:gd name="connsiteX204" fmla="*/ 27300 w 493925"/>
                    <a:gd name="connsiteY204" fmla="*/ 230173 h 337571"/>
                    <a:gd name="connsiteX205" fmla="*/ 26451 w 493925"/>
                    <a:gd name="connsiteY205" fmla="*/ 228476 h 337571"/>
                    <a:gd name="connsiteX206" fmla="*/ 25602 w 493925"/>
                    <a:gd name="connsiteY206" fmla="*/ 227601 h 337571"/>
                    <a:gd name="connsiteX207" fmla="*/ 24753 w 493925"/>
                    <a:gd name="connsiteY207" fmla="*/ 227601 h 337571"/>
                    <a:gd name="connsiteX208" fmla="*/ 23878 w 493925"/>
                    <a:gd name="connsiteY208" fmla="*/ 226753 h 337571"/>
                    <a:gd name="connsiteX209" fmla="*/ 22180 w 493925"/>
                    <a:gd name="connsiteY209" fmla="*/ 226753 h 337571"/>
                    <a:gd name="connsiteX210" fmla="*/ 22180 w 493925"/>
                    <a:gd name="connsiteY210" fmla="*/ 225056 h 337571"/>
                    <a:gd name="connsiteX211" fmla="*/ 22180 w 493925"/>
                    <a:gd name="connsiteY211" fmla="*/ 224208 h 337571"/>
                    <a:gd name="connsiteX212" fmla="*/ 21331 w 493925"/>
                    <a:gd name="connsiteY212" fmla="*/ 224208 h 337571"/>
                    <a:gd name="connsiteX213" fmla="*/ 20482 w 493925"/>
                    <a:gd name="connsiteY213" fmla="*/ 223360 h 337571"/>
                    <a:gd name="connsiteX214" fmla="*/ 21331 w 493925"/>
                    <a:gd name="connsiteY214" fmla="*/ 221636 h 337571"/>
                    <a:gd name="connsiteX215" fmla="*/ 21331 w 493925"/>
                    <a:gd name="connsiteY215" fmla="*/ 220788 h 337571"/>
                    <a:gd name="connsiteX216" fmla="*/ 20482 w 493925"/>
                    <a:gd name="connsiteY216" fmla="*/ 217394 h 337571"/>
                    <a:gd name="connsiteX217" fmla="*/ 18757 w 493925"/>
                    <a:gd name="connsiteY217" fmla="*/ 215671 h 337571"/>
                    <a:gd name="connsiteX218" fmla="*/ 17059 w 493925"/>
                    <a:gd name="connsiteY218" fmla="*/ 213974 h 337571"/>
                    <a:gd name="connsiteX219" fmla="*/ 15361 w 493925"/>
                    <a:gd name="connsiteY219" fmla="*/ 213974 h 337571"/>
                    <a:gd name="connsiteX220" fmla="*/ 13637 w 493925"/>
                    <a:gd name="connsiteY220" fmla="*/ 213126 h 337571"/>
                    <a:gd name="connsiteX221" fmla="*/ 10241 w 493925"/>
                    <a:gd name="connsiteY221" fmla="*/ 213126 h 337571"/>
                    <a:gd name="connsiteX222" fmla="*/ 11090 w 493925"/>
                    <a:gd name="connsiteY222" fmla="*/ 211403 h 337571"/>
                    <a:gd name="connsiteX223" fmla="*/ 11939 w 493925"/>
                    <a:gd name="connsiteY223" fmla="*/ 210554 h 337571"/>
                    <a:gd name="connsiteX224" fmla="*/ 12788 w 493925"/>
                    <a:gd name="connsiteY224" fmla="*/ 210554 h 337571"/>
                    <a:gd name="connsiteX225" fmla="*/ 13637 w 493925"/>
                    <a:gd name="connsiteY225" fmla="*/ 209706 h 337571"/>
                    <a:gd name="connsiteX226" fmla="*/ 14512 w 493925"/>
                    <a:gd name="connsiteY226" fmla="*/ 209706 h 337571"/>
                    <a:gd name="connsiteX227" fmla="*/ 16210 w 493925"/>
                    <a:gd name="connsiteY227" fmla="*/ 208858 h 337571"/>
                    <a:gd name="connsiteX228" fmla="*/ 17908 w 493925"/>
                    <a:gd name="connsiteY228" fmla="*/ 208858 h 337571"/>
                    <a:gd name="connsiteX229" fmla="*/ 19633 w 493925"/>
                    <a:gd name="connsiteY229" fmla="*/ 207161 h 337571"/>
                    <a:gd name="connsiteX230" fmla="*/ 20482 w 493925"/>
                    <a:gd name="connsiteY230" fmla="*/ 207161 h 337571"/>
                    <a:gd name="connsiteX231" fmla="*/ 23029 w 493925"/>
                    <a:gd name="connsiteY231" fmla="*/ 208858 h 337571"/>
                    <a:gd name="connsiteX232" fmla="*/ 24753 w 493925"/>
                    <a:gd name="connsiteY232" fmla="*/ 208009 h 337571"/>
                    <a:gd name="connsiteX233" fmla="*/ 26451 w 493925"/>
                    <a:gd name="connsiteY233" fmla="*/ 208858 h 337571"/>
                    <a:gd name="connsiteX234" fmla="*/ 28149 w 493925"/>
                    <a:gd name="connsiteY234" fmla="*/ 208858 h 337571"/>
                    <a:gd name="connsiteX235" fmla="*/ 28998 w 493925"/>
                    <a:gd name="connsiteY235" fmla="*/ 209706 h 337571"/>
                    <a:gd name="connsiteX236" fmla="*/ 28998 w 493925"/>
                    <a:gd name="connsiteY236" fmla="*/ 208858 h 337571"/>
                    <a:gd name="connsiteX237" fmla="*/ 30723 w 493925"/>
                    <a:gd name="connsiteY237" fmla="*/ 207161 h 337571"/>
                    <a:gd name="connsiteX238" fmla="*/ 30723 w 493925"/>
                    <a:gd name="connsiteY238" fmla="*/ 206313 h 337571"/>
                    <a:gd name="connsiteX239" fmla="*/ 33270 w 493925"/>
                    <a:gd name="connsiteY239" fmla="*/ 205438 h 337571"/>
                    <a:gd name="connsiteX240" fmla="*/ 33270 w 493925"/>
                    <a:gd name="connsiteY240" fmla="*/ 203741 h 337571"/>
                    <a:gd name="connsiteX241" fmla="*/ 34119 w 493925"/>
                    <a:gd name="connsiteY241" fmla="*/ 202893 h 337571"/>
                    <a:gd name="connsiteX242" fmla="*/ 36692 w 493925"/>
                    <a:gd name="connsiteY242" fmla="*/ 202044 h 337571"/>
                    <a:gd name="connsiteX243" fmla="*/ 37541 w 493925"/>
                    <a:gd name="connsiteY243" fmla="*/ 202044 h 337571"/>
                    <a:gd name="connsiteX244" fmla="*/ 38390 w 493925"/>
                    <a:gd name="connsiteY244" fmla="*/ 202893 h 337571"/>
                    <a:gd name="connsiteX245" fmla="*/ 40088 w 493925"/>
                    <a:gd name="connsiteY245" fmla="*/ 202044 h 337571"/>
                    <a:gd name="connsiteX246" fmla="*/ 40937 w 493925"/>
                    <a:gd name="connsiteY246" fmla="*/ 202893 h 337571"/>
                    <a:gd name="connsiteX247" fmla="*/ 43511 w 493925"/>
                    <a:gd name="connsiteY247" fmla="*/ 202044 h 337571"/>
                    <a:gd name="connsiteX248" fmla="*/ 43511 w 493925"/>
                    <a:gd name="connsiteY248" fmla="*/ 202893 h 337571"/>
                    <a:gd name="connsiteX249" fmla="*/ 45209 w 493925"/>
                    <a:gd name="connsiteY249" fmla="*/ 202893 h 337571"/>
                    <a:gd name="connsiteX250" fmla="*/ 45209 w 493925"/>
                    <a:gd name="connsiteY250" fmla="*/ 202044 h 337571"/>
                    <a:gd name="connsiteX251" fmla="*/ 46933 w 493925"/>
                    <a:gd name="connsiteY251" fmla="*/ 201196 h 337571"/>
                    <a:gd name="connsiteX252" fmla="*/ 46933 w 493925"/>
                    <a:gd name="connsiteY252" fmla="*/ 200321 h 337571"/>
                    <a:gd name="connsiteX253" fmla="*/ 49480 w 493925"/>
                    <a:gd name="connsiteY253" fmla="*/ 199473 h 337571"/>
                    <a:gd name="connsiteX254" fmla="*/ 52903 w 493925"/>
                    <a:gd name="connsiteY254" fmla="*/ 196079 h 337571"/>
                    <a:gd name="connsiteX255" fmla="*/ 53752 w 493925"/>
                    <a:gd name="connsiteY255" fmla="*/ 196928 h 337571"/>
                    <a:gd name="connsiteX256" fmla="*/ 53752 w 493925"/>
                    <a:gd name="connsiteY256" fmla="*/ 196079 h 337571"/>
                    <a:gd name="connsiteX257" fmla="*/ 53752 w 493925"/>
                    <a:gd name="connsiteY257" fmla="*/ 195231 h 337571"/>
                    <a:gd name="connsiteX258" fmla="*/ 54601 w 493925"/>
                    <a:gd name="connsiteY258" fmla="*/ 193508 h 337571"/>
                    <a:gd name="connsiteX259" fmla="*/ 55450 w 493925"/>
                    <a:gd name="connsiteY259" fmla="*/ 193508 h 337571"/>
                    <a:gd name="connsiteX260" fmla="*/ 56299 w 493925"/>
                    <a:gd name="connsiteY260" fmla="*/ 193508 h 337571"/>
                    <a:gd name="connsiteX261" fmla="*/ 57148 w 493925"/>
                    <a:gd name="connsiteY261" fmla="*/ 192659 h 337571"/>
                    <a:gd name="connsiteX262" fmla="*/ 58872 w 493925"/>
                    <a:gd name="connsiteY262" fmla="*/ 193508 h 337571"/>
                    <a:gd name="connsiteX263" fmla="*/ 59721 w 493925"/>
                    <a:gd name="connsiteY263" fmla="*/ 193508 h 337571"/>
                    <a:gd name="connsiteX264" fmla="*/ 62268 w 493925"/>
                    <a:gd name="connsiteY264" fmla="*/ 193508 h 337571"/>
                    <a:gd name="connsiteX265" fmla="*/ 62268 w 493925"/>
                    <a:gd name="connsiteY265" fmla="*/ 195231 h 337571"/>
                    <a:gd name="connsiteX266" fmla="*/ 63117 w 493925"/>
                    <a:gd name="connsiteY266" fmla="*/ 195231 h 337571"/>
                    <a:gd name="connsiteX267" fmla="*/ 63992 w 493925"/>
                    <a:gd name="connsiteY267" fmla="*/ 195231 h 337571"/>
                    <a:gd name="connsiteX268" fmla="*/ 64841 w 493925"/>
                    <a:gd name="connsiteY268" fmla="*/ 194356 h 337571"/>
                    <a:gd name="connsiteX269" fmla="*/ 66539 w 493925"/>
                    <a:gd name="connsiteY269" fmla="*/ 192659 h 337571"/>
                    <a:gd name="connsiteX270" fmla="*/ 67388 w 493925"/>
                    <a:gd name="connsiteY270" fmla="*/ 193508 h 337571"/>
                    <a:gd name="connsiteX271" fmla="*/ 69113 w 493925"/>
                    <a:gd name="connsiteY271" fmla="*/ 193508 h 337571"/>
                    <a:gd name="connsiteX272" fmla="*/ 70811 w 493925"/>
                    <a:gd name="connsiteY272" fmla="*/ 193508 h 337571"/>
                    <a:gd name="connsiteX273" fmla="*/ 71660 w 493925"/>
                    <a:gd name="connsiteY273" fmla="*/ 194356 h 337571"/>
                    <a:gd name="connsiteX274" fmla="*/ 72509 w 493925"/>
                    <a:gd name="connsiteY274" fmla="*/ 193508 h 337571"/>
                    <a:gd name="connsiteX275" fmla="*/ 74207 w 493925"/>
                    <a:gd name="connsiteY275" fmla="*/ 193508 h 337571"/>
                    <a:gd name="connsiteX276" fmla="*/ 75082 w 493925"/>
                    <a:gd name="connsiteY276" fmla="*/ 191811 h 337571"/>
                    <a:gd name="connsiteX277" fmla="*/ 75082 w 493925"/>
                    <a:gd name="connsiteY277" fmla="*/ 192659 h 337571"/>
                    <a:gd name="connsiteX278" fmla="*/ 75931 w 493925"/>
                    <a:gd name="connsiteY278" fmla="*/ 191811 h 337571"/>
                    <a:gd name="connsiteX279" fmla="*/ 76780 w 493925"/>
                    <a:gd name="connsiteY279" fmla="*/ 191811 h 337571"/>
                    <a:gd name="connsiteX280" fmla="*/ 77629 w 493925"/>
                    <a:gd name="connsiteY280" fmla="*/ 191811 h 337571"/>
                    <a:gd name="connsiteX281" fmla="*/ 78478 w 493925"/>
                    <a:gd name="connsiteY281" fmla="*/ 192659 h 337571"/>
                    <a:gd name="connsiteX282" fmla="*/ 78478 w 493925"/>
                    <a:gd name="connsiteY282" fmla="*/ 191811 h 337571"/>
                    <a:gd name="connsiteX283" fmla="*/ 79327 w 493925"/>
                    <a:gd name="connsiteY283" fmla="*/ 195231 h 337571"/>
                    <a:gd name="connsiteX284" fmla="*/ 80176 w 493925"/>
                    <a:gd name="connsiteY284" fmla="*/ 194356 h 337571"/>
                    <a:gd name="connsiteX285" fmla="*/ 81052 w 493925"/>
                    <a:gd name="connsiteY285" fmla="*/ 195231 h 337571"/>
                    <a:gd name="connsiteX286" fmla="*/ 81901 w 493925"/>
                    <a:gd name="connsiteY286" fmla="*/ 194356 h 337571"/>
                    <a:gd name="connsiteX287" fmla="*/ 83599 w 493925"/>
                    <a:gd name="connsiteY287" fmla="*/ 193508 h 337571"/>
                    <a:gd name="connsiteX288" fmla="*/ 83599 w 493925"/>
                    <a:gd name="connsiteY288" fmla="*/ 192659 h 337571"/>
                    <a:gd name="connsiteX289" fmla="*/ 85297 w 493925"/>
                    <a:gd name="connsiteY289" fmla="*/ 191811 h 337571"/>
                    <a:gd name="connsiteX290" fmla="*/ 85297 w 493925"/>
                    <a:gd name="connsiteY290" fmla="*/ 192659 h 337571"/>
                    <a:gd name="connsiteX291" fmla="*/ 86172 w 493925"/>
                    <a:gd name="connsiteY291" fmla="*/ 192659 h 337571"/>
                    <a:gd name="connsiteX292" fmla="*/ 87870 w 493925"/>
                    <a:gd name="connsiteY292" fmla="*/ 191811 h 337571"/>
                    <a:gd name="connsiteX293" fmla="*/ 88719 w 493925"/>
                    <a:gd name="connsiteY293" fmla="*/ 190114 h 337571"/>
                    <a:gd name="connsiteX294" fmla="*/ 89568 w 493925"/>
                    <a:gd name="connsiteY294" fmla="*/ 190114 h 337571"/>
                    <a:gd name="connsiteX295" fmla="*/ 90417 w 493925"/>
                    <a:gd name="connsiteY295" fmla="*/ 190114 h 337571"/>
                    <a:gd name="connsiteX296" fmla="*/ 91293 w 493925"/>
                    <a:gd name="connsiteY296" fmla="*/ 190114 h 337571"/>
                    <a:gd name="connsiteX297" fmla="*/ 92142 w 493925"/>
                    <a:gd name="connsiteY297" fmla="*/ 189239 h 337571"/>
                    <a:gd name="connsiteX298" fmla="*/ 92991 w 493925"/>
                    <a:gd name="connsiteY298" fmla="*/ 187543 h 337571"/>
                    <a:gd name="connsiteX299" fmla="*/ 93840 w 493925"/>
                    <a:gd name="connsiteY299" fmla="*/ 188391 h 337571"/>
                    <a:gd name="connsiteX300" fmla="*/ 94689 w 493925"/>
                    <a:gd name="connsiteY300" fmla="*/ 187543 h 337571"/>
                    <a:gd name="connsiteX301" fmla="*/ 95538 w 493925"/>
                    <a:gd name="connsiteY301" fmla="*/ 187543 h 337571"/>
                    <a:gd name="connsiteX302" fmla="*/ 96387 w 493925"/>
                    <a:gd name="connsiteY302" fmla="*/ 187543 h 337571"/>
                    <a:gd name="connsiteX303" fmla="*/ 96387 w 493925"/>
                    <a:gd name="connsiteY303" fmla="*/ 185846 h 337571"/>
                    <a:gd name="connsiteX304" fmla="*/ 96387 w 493925"/>
                    <a:gd name="connsiteY304" fmla="*/ 184997 h 337571"/>
                    <a:gd name="connsiteX305" fmla="*/ 96387 w 493925"/>
                    <a:gd name="connsiteY305" fmla="*/ 184149 h 337571"/>
                    <a:gd name="connsiteX306" fmla="*/ 97262 w 493925"/>
                    <a:gd name="connsiteY306" fmla="*/ 184997 h 337571"/>
                    <a:gd name="connsiteX307" fmla="*/ 98960 w 493925"/>
                    <a:gd name="connsiteY307" fmla="*/ 184149 h 337571"/>
                    <a:gd name="connsiteX308" fmla="*/ 98960 w 493925"/>
                    <a:gd name="connsiteY308" fmla="*/ 183274 h 337571"/>
                    <a:gd name="connsiteX309" fmla="*/ 98960 w 493925"/>
                    <a:gd name="connsiteY309" fmla="*/ 182426 h 337571"/>
                    <a:gd name="connsiteX310" fmla="*/ 100658 w 493925"/>
                    <a:gd name="connsiteY310" fmla="*/ 183274 h 337571"/>
                    <a:gd name="connsiteX311" fmla="*/ 100658 w 493925"/>
                    <a:gd name="connsiteY311" fmla="*/ 184149 h 337571"/>
                    <a:gd name="connsiteX312" fmla="*/ 101507 w 493925"/>
                    <a:gd name="connsiteY312" fmla="*/ 183274 h 337571"/>
                    <a:gd name="connsiteX313" fmla="*/ 102356 w 493925"/>
                    <a:gd name="connsiteY313" fmla="*/ 183274 h 337571"/>
                    <a:gd name="connsiteX314" fmla="*/ 102356 w 493925"/>
                    <a:gd name="connsiteY314" fmla="*/ 181577 h 337571"/>
                    <a:gd name="connsiteX315" fmla="*/ 103232 w 493925"/>
                    <a:gd name="connsiteY315" fmla="*/ 181577 h 337571"/>
                    <a:gd name="connsiteX316" fmla="*/ 106628 w 493925"/>
                    <a:gd name="connsiteY316" fmla="*/ 180729 h 337571"/>
                    <a:gd name="connsiteX317" fmla="*/ 106628 w 493925"/>
                    <a:gd name="connsiteY317" fmla="*/ 179881 h 337571"/>
                    <a:gd name="connsiteX318" fmla="*/ 109201 w 493925"/>
                    <a:gd name="connsiteY318" fmla="*/ 179881 h 337571"/>
                    <a:gd name="connsiteX319" fmla="*/ 110899 w 493925"/>
                    <a:gd name="connsiteY319" fmla="*/ 181577 h 337571"/>
                    <a:gd name="connsiteX320" fmla="*/ 111748 w 493925"/>
                    <a:gd name="connsiteY320" fmla="*/ 180729 h 337571"/>
                    <a:gd name="connsiteX321" fmla="*/ 112597 w 493925"/>
                    <a:gd name="connsiteY321" fmla="*/ 180729 h 337571"/>
                    <a:gd name="connsiteX322" fmla="*/ 113446 w 493925"/>
                    <a:gd name="connsiteY322" fmla="*/ 179881 h 337571"/>
                    <a:gd name="connsiteX323" fmla="*/ 114322 w 493925"/>
                    <a:gd name="connsiteY323" fmla="*/ 179881 h 337571"/>
                    <a:gd name="connsiteX324" fmla="*/ 114322 w 493925"/>
                    <a:gd name="connsiteY324" fmla="*/ 179032 h 337571"/>
                    <a:gd name="connsiteX325" fmla="*/ 116869 w 493925"/>
                    <a:gd name="connsiteY325" fmla="*/ 178184 h 337571"/>
                    <a:gd name="connsiteX326" fmla="*/ 117718 w 493925"/>
                    <a:gd name="connsiteY326" fmla="*/ 178184 h 337571"/>
                    <a:gd name="connsiteX327" fmla="*/ 119442 w 493925"/>
                    <a:gd name="connsiteY327" fmla="*/ 177309 h 337571"/>
                    <a:gd name="connsiteX328" fmla="*/ 124536 w 493925"/>
                    <a:gd name="connsiteY328" fmla="*/ 175612 h 337571"/>
                    <a:gd name="connsiteX329" fmla="*/ 125412 w 493925"/>
                    <a:gd name="connsiteY329" fmla="*/ 174764 h 337571"/>
                    <a:gd name="connsiteX330" fmla="*/ 127109 w 493925"/>
                    <a:gd name="connsiteY330" fmla="*/ 174764 h 337571"/>
                    <a:gd name="connsiteX331" fmla="*/ 127109 w 493925"/>
                    <a:gd name="connsiteY331" fmla="*/ 173067 h 337571"/>
                    <a:gd name="connsiteX332" fmla="*/ 127958 w 493925"/>
                    <a:gd name="connsiteY332" fmla="*/ 173916 h 337571"/>
                    <a:gd name="connsiteX333" fmla="*/ 127958 w 493925"/>
                    <a:gd name="connsiteY333" fmla="*/ 173067 h 337571"/>
                    <a:gd name="connsiteX334" fmla="*/ 128807 w 493925"/>
                    <a:gd name="connsiteY334" fmla="*/ 173067 h 337571"/>
                    <a:gd name="connsiteX335" fmla="*/ 129656 w 493925"/>
                    <a:gd name="connsiteY335" fmla="*/ 172192 h 337571"/>
                    <a:gd name="connsiteX336" fmla="*/ 131381 w 493925"/>
                    <a:gd name="connsiteY336" fmla="*/ 173067 h 337571"/>
                    <a:gd name="connsiteX337" fmla="*/ 133079 w 493925"/>
                    <a:gd name="connsiteY337" fmla="*/ 172192 h 337571"/>
                    <a:gd name="connsiteX338" fmla="*/ 134777 w 493925"/>
                    <a:gd name="connsiteY338" fmla="*/ 171344 h 337571"/>
                    <a:gd name="connsiteX339" fmla="*/ 135626 w 493925"/>
                    <a:gd name="connsiteY339" fmla="*/ 171344 h 337571"/>
                    <a:gd name="connsiteX340" fmla="*/ 136501 w 493925"/>
                    <a:gd name="connsiteY340" fmla="*/ 171344 h 337571"/>
                    <a:gd name="connsiteX341" fmla="*/ 139897 w 493925"/>
                    <a:gd name="connsiteY341" fmla="*/ 168799 h 337571"/>
                    <a:gd name="connsiteX342" fmla="*/ 140746 w 493925"/>
                    <a:gd name="connsiteY342" fmla="*/ 168799 h 337571"/>
                    <a:gd name="connsiteX343" fmla="*/ 141622 w 493925"/>
                    <a:gd name="connsiteY343" fmla="*/ 168799 h 337571"/>
                    <a:gd name="connsiteX344" fmla="*/ 141622 w 493925"/>
                    <a:gd name="connsiteY344" fmla="*/ 169647 h 337571"/>
                    <a:gd name="connsiteX345" fmla="*/ 142471 w 493925"/>
                    <a:gd name="connsiteY345" fmla="*/ 170496 h 337571"/>
                    <a:gd name="connsiteX346" fmla="*/ 141622 w 493925"/>
                    <a:gd name="connsiteY346" fmla="*/ 170496 h 337571"/>
                    <a:gd name="connsiteX347" fmla="*/ 143320 w 493925"/>
                    <a:gd name="connsiteY347" fmla="*/ 171344 h 337571"/>
                    <a:gd name="connsiteX348" fmla="*/ 143320 w 493925"/>
                    <a:gd name="connsiteY348" fmla="*/ 172192 h 337571"/>
                    <a:gd name="connsiteX349" fmla="*/ 144169 w 493925"/>
                    <a:gd name="connsiteY349" fmla="*/ 172192 h 337571"/>
                    <a:gd name="connsiteX350" fmla="*/ 145018 w 493925"/>
                    <a:gd name="connsiteY350" fmla="*/ 173067 h 337571"/>
                    <a:gd name="connsiteX351" fmla="*/ 146716 w 493925"/>
                    <a:gd name="connsiteY351" fmla="*/ 170496 h 337571"/>
                    <a:gd name="connsiteX352" fmla="*/ 148440 w 493925"/>
                    <a:gd name="connsiteY352" fmla="*/ 170496 h 337571"/>
                    <a:gd name="connsiteX353" fmla="*/ 149289 w 493925"/>
                    <a:gd name="connsiteY353" fmla="*/ 170496 h 337571"/>
                    <a:gd name="connsiteX354" fmla="*/ 150138 w 493925"/>
                    <a:gd name="connsiteY354" fmla="*/ 169647 h 337571"/>
                    <a:gd name="connsiteX355" fmla="*/ 151836 w 493925"/>
                    <a:gd name="connsiteY355" fmla="*/ 169647 h 337571"/>
                    <a:gd name="connsiteX356" fmla="*/ 152712 w 493925"/>
                    <a:gd name="connsiteY356" fmla="*/ 171344 h 337571"/>
                    <a:gd name="connsiteX357" fmla="*/ 152712 w 493925"/>
                    <a:gd name="connsiteY357" fmla="*/ 172192 h 337571"/>
                    <a:gd name="connsiteX358" fmla="*/ 153561 w 493925"/>
                    <a:gd name="connsiteY358" fmla="*/ 171344 h 337571"/>
                    <a:gd name="connsiteX359" fmla="*/ 153561 w 493925"/>
                    <a:gd name="connsiteY359" fmla="*/ 169647 h 337571"/>
                    <a:gd name="connsiteX360" fmla="*/ 155259 w 493925"/>
                    <a:gd name="connsiteY360" fmla="*/ 169647 h 337571"/>
                    <a:gd name="connsiteX361" fmla="*/ 155259 w 493925"/>
                    <a:gd name="connsiteY361" fmla="*/ 168799 h 337571"/>
                    <a:gd name="connsiteX362" fmla="*/ 156108 w 493925"/>
                    <a:gd name="connsiteY362" fmla="*/ 168799 h 337571"/>
                    <a:gd name="connsiteX363" fmla="*/ 156957 w 493925"/>
                    <a:gd name="connsiteY363" fmla="*/ 168799 h 337571"/>
                    <a:gd name="connsiteX364" fmla="*/ 158681 w 493925"/>
                    <a:gd name="connsiteY364" fmla="*/ 170496 h 337571"/>
                    <a:gd name="connsiteX365" fmla="*/ 159530 w 493925"/>
                    <a:gd name="connsiteY365" fmla="*/ 169647 h 337571"/>
                    <a:gd name="connsiteX366" fmla="*/ 159530 w 493925"/>
                    <a:gd name="connsiteY366" fmla="*/ 171344 h 337571"/>
                    <a:gd name="connsiteX367" fmla="*/ 160379 w 493925"/>
                    <a:gd name="connsiteY367" fmla="*/ 171344 h 337571"/>
                    <a:gd name="connsiteX368" fmla="*/ 160379 w 493925"/>
                    <a:gd name="connsiteY368" fmla="*/ 170496 h 337571"/>
                    <a:gd name="connsiteX369" fmla="*/ 160379 w 493925"/>
                    <a:gd name="connsiteY369" fmla="*/ 169647 h 337571"/>
                    <a:gd name="connsiteX370" fmla="*/ 161228 w 493925"/>
                    <a:gd name="connsiteY370" fmla="*/ 169647 h 337571"/>
                    <a:gd name="connsiteX371" fmla="*/ 162077 w 493925"/>
                    <a:gd name="connsiteY371" fmla="*/ 167950 h 337571"/>
                    <a:gd name="connsiteX372" fmla="*/ 162926 w 493925"/>
                    <a:gd name="connsiteY372" fmla="*/ 167950 h 337571"/>
                    <a:gd name="connsiteX373" fmla="*/ 163802 w 493925"/>
                    <a:gd name="connsiteY373" fmla="*/ 167076 h 337571"/>
                    <a:gd name="connsiteX374" fmla="*/ 163802 w 493925"/>
                    <a:gd name="connsiteY374" fmla="*/ 169647 h 337571"/>
                    <a:gd name="connsiteX375" fmla="*/ 165500 w 493925"/>
                    <a:gd name="connsiteY375" fmla="*/ 170496 h 337571"/>
                    <a:gd name="connsiteX376" fmla="*/ 166349 w 493925"/>
                    <a:gd name="connsiteY376" fmla="*/ 171344 h 337571"/>
                    <a:gd name="connsiteX377" fmla="*/ 167198 w 493925"/>
                    <a:gd name="connsiteY377" fmla="*/ 170496 h 337571"/>
                    <a:gd name="connsiteX378" fmla="*/ 171469 w 493925"/>
                    <a:gd name="connsiteY378" fmla="*/ 169647 h 337571"/>
                    <a:gd name="connsiteX379" fmla="*/ 172318 w 493925"/>
                    <a:gd name="connsiteY379" fmla="*/ 167950 h 337571"/>
                    <a:gd name="connsiteX380" fmla="*/ 173167 w 493925"/>
                    <a:gd name="connsiteY380" fmla="*/ 167950 h 337571"/>
                    <a:gd name="connsiteX381" fmla="*/ 174016 w 493925"/>
                    <a:gd name="connsiteY381" fmla="*/ 168799 h 337571"/>
                    <a:gd name="connsiteX382" fmla="*/ 174016 w 493925"/>
                    <a:gd name="connsiteY382" fmla="*/ 169647 h 337571"/>
                    <a:gd name="connsiteX383" fmla="*/ 175741 w 493925"/>
                    <a:gd name="connsiteY383" fmla="*/ 169647 h 337571"/>
                    <a:gd name="connsiteX384" fmla="*/ 177439 w 493925"/>
                    <a:gd name="connsiteY384" fmla="*/ 169647 h 337571"/>
                    <a:gd name="connsiteX385" fmla="*/ 179137 w 493925"/>
                    <a:gd name="connsiteY385" fmla="*/ 169647 h 337571"/>
                    <a:gd name="connsiteX386" fmla="*/ 182559 w 493925"/>
                    <a:gd name="connsiteY386" fmla="*/ 167950 h 337571"/>
                    <a:gd name="connsiteX387" fmla="*/ 183408 w 493925"/>
                    <a:gd name="connsiteY387" fmla="*/ 167076 h 337571"/>
                    <a:gd name="connsiteX388" fmla="*/ 185106 w 493925"/>
                    <a:gd name="connsiteY388" fmla="*/ 167076 h 337571"/>
                    <a:gd name="connsiteX389" fmla="*/ 188528 w 493925"/>
                    <a:gd name="connsiteY389" fmla="*/ 164531 h 337571"/>
                    <a:gd name="connsiteX390" fmla="*/ 191075 w 493925"/>
                    <a:gd name="connsiteY390" fmla="*/ 162834 h 337571"/>
                    <a:gd name="connsiteX391" fmla="*/ 191075 w 493925"/>
                    <a:gd name="connsiteY391" fmla="*/ 161985 h 337571"/>
                    <a:gd name="connsiteX392" fmla="*/ 192800 w 493925"/>
                    <a:gd name="connsiteY392" fmla="*/ 161111 h 337571"/>
                    <a:gd name="connsiteX393" fmla="*/ 193649 w 493925"/>
                    <a:gd name="connsiteY393" fmla="*/ 161111 h 337571"/>
                    <a:gd name="connsiteX394" fmla="*/ 194498 w 493925"/>
                    <a:gd name="connsiteY394" fmla="*/ 161985 h 337571"/>
                    <a:gd name="connsiteX395" fmla="*/ 196196 w 493925"/>
                    <a:gd name="connsiteY395" fmla="*/ 161985 h 337571"/>
                    <a:gd name="connsiteX396" fmla="*/ 197045 w 493925"/>
                    <a:gd name="connsiteY396" fmla="*/ 161111 h 337571"/>
                    <a:gd name="connsiteX397" fmla="*/ 197920 w 493925"/>
                    <a:gd name="connsiteY397" fmla="*/ 161985 h 337571"/>
                    <a:gd name="connsiteX398" fmla="*/ 199618 w 493925"/>
                    <a:gd name="connsiteY398" fmla="*/ 162834 h 337571"/>
                    <a:gd name="connsiteX399" fmla="*/ 202165 w 493925"/>
                    <a:gd name="connsiteY399" fmla="*/ 161985 h 337571"/>
                    <a:gd name="connsiteX400" fmla="*/ 203890 w 493925"/>
                    <a:gd name="connsiteY400" fmla="*/ 161985 h 337571"/>
                    <a:gd name="connsiteX401" fmla="*/ 204739 w 493925"/>
                    <a:gd name="connsiteY401" fmla="*/ 161111 h 337571"/>
                    <a:gd name="connsiteX402" fmla="*/ 205588 w 493925"/>
                    <a:gd name="connsiteY402" fmla="*/ 161985 h 337571"/>
                    <a:gd name="connsiteX403" fmla="*/ 206437 w 493925"/>
                    <a:gd name="connsiteY403" fmla="*/ 161111 h 337571"/>
                    <a:gd name="connsiteX404" fmla="*/ 207286 w 493925"/>
                    <a:gd name="connsiteY404" fmla="*/ 161985 h 337571"/>
                    <a:gd name="connsiteX405" fmla="*/ 207286 w 493925"/>
                    <a:gd name="connsiteY405" fmla="*/ 162834 h 337571"/>
                    <a:gd name="connsiteX406" fmla="*/ 208135 w 493925"/>
                    <a:gd name="connsiteY406" fmla="*/ 163682 h 337571"/>
                    <a:gd name="connsiteX407" fmla="*/ 209010 w 493925"/>
                    <a:gd name="connsiteY407" fmla="*/ 163682 h 337571"/>
                    <a:gd name="connsiteX408" fmla="*/ 209859 w 493925"/>
                    <a:gd name="connsiteY408" fmla="*/ 164531 h 337571"/>
                    <a:gd name="connsiteX409" fmla="*/ 210708 w 493925"/>
                    <a:gd name="connsiteY409" fmla="*/ 164531 h 337571"/>
                    <a:gd name="connsiteX410" fmla="*/ 211557 w 493925"/>
                    <a:gd name="connsiteY410" fmla="*/ 163682 h 337571"/>
                    <a:gd name="connsiteX411" fmla="*/ 211557 w 493925"/>
                    <a:gd name="connsiteY411" fmla="*/ 164531 h 337571"/>
                    <a:gd name="connsiteX412" fmla="*/ 212406 w 493925"/>
                    <a:gd name="connsiteY412" fmla="*/ 165379 h 337571"/>
                    <a:gd name="connsiteX413" fmla="*/ 215829 w 493925"/>
                    <a:gd name="connsiteY413" fmla="*/ 162834 h 337571"/>
                    <a:gd name="connsiteX414" fmla="*/ 216678 w 493925"/>
                    <a:gd name="connsiteY414" fmla="*/ 162834 h 337571"/>
                    <a:gd name="connsiteX415" fmla="*/ 216678 w 493925"/>
                    <a:gd name="connsiteY415" fmla="*/ 163682 h 337571"/>
                    <a:gd name="connsiteX416" fmla="*/ 218376 w 493925"/>
                    <a:gd name="connsiteY416" fmla="*/ 164531 h 337571"/>
                    <a:gd name="connsiteX417" fmla="*/ 219225 w 493925"/>
                    <a:gd name="connsiteY417" fmla="*/ 164531 h 337571"/>
                    <a:gd name="connsiteX418" fmla="*/ 220949 w 493925"/>
                    <a:gd name="connsiteY418" fmla="*/ 164531 h 337571"/>
                    <a:gd name="connsiteX419" fmla="*/ 220949 w 493925"/>
                    <a:gd name="connsiteY419" fmla="*/ 166227 h 337571"/>
                    <a:gd name="connsiteX420" fmla="*/ 220949 w 493925"/>
                    <a:gd name="connsiteY420" fmla="*/ 167950 h 337571"/>
                    <a:gd name="connsiteX421" fmla="*/ 218376 w 493925"/>
                    <a:gd name="connsiteY421" fmla="*/ 169647 h 337571"/>
                    <a:gd name="connsiteX422" fmla="*/ 218376 w 493925"/>
                    <a:gd name="connsiteY422" fmla="*/ 170496 h 337571"/>
                    <a:gd name="connsiteX423" fmla="*/ 219225 w 493925"/>
                    <a:gd name="connsiteY423" fmla="*/ 173067 h 337571"/>
                    <a:gd name="connsiteX424" fmla="*/ 220100 w 493925"/>
                    <a:gd name="connsiteY424" fmla="*/ 174764 h 337571"/>
                    <a:gd name="connsiteX425" fmla="*/ 221798 w 493925"/>
                    <a:gd name="connsiteY425" fmla="*/ 173916 h 337571"/>
                    <a:gd name="connsiteX426" fmla="*/ 221798 w 493925"/>
                    <a:gd name="connsiteY426" fmla="*/ 172192 h 337571"/>
                    <a:gd name="connsiteX427" fmla="*/ 224345 w 493925"/>
                    <a:gd name="connsiteY427" fmla="*/ 171344 h 337571"/>
                    <a:gd name="connsiteX428" fmla="*/ 226070 w 493925"/>
                    <a:gd name="connsiteY428" fmla="*/ 171344 h 337571"/>
                    <a:gd name="connsiteX429" fmla="*/ 227768 w 493925"/>
                    <a:gd name="connsiteY429" fmla="*/ 171344 h 337571"/>
                    <a:gd name="connsiteX430" fmla="*/ 227768 w 493925"/>
                    <a:gd name="connsiteY430" fmla="*/ 172192 h 337571"/>
                    <a:gd name="connsiteX431" fmla="*/ 231190 w 493925"/>
                    <a:gd name="connsiteY431" fmla="*/ 171344 h 337571"/>
                    <a:gd name="connsiteX432" fmla="*/ 232888 w 493925"/>
                    <a:gd name="connsiteY432" fmla="*/ 168799 h 337571"/>
                    <a:gd name="connsiteX433" fmla="*/ 233737 w 493925"/>
                    <a:gd name="connsiteY433" fmla="*/ 167950 h 337571"/>
                    <a:gd name="connsiteX434" fmla="*/ 232888 w 493925"/>
                    <a:gd name="connsiteY434" fmla="*/ 167076 h 337571"/>
                    <a:gd name="connsiteX435" fmla="*/ 232888 w 493925"/>
                    <a:gd name="connsiteY435" fmla="*/ 166227 h 337571"/>
                    <a:gd name="connsiteX436" fmla="*/ 234586 w 493925"/>
                    <a:gd name="connsiteY436" fmla="*/ 165379 h 337571"/>
                    <a:gd name="connsiteX437" fmla="*/ 237160 w 493925"/>
                    <a:gd name="connsiteY437" fmla="*/ 164531 h 337571"/>
                    <a:gd name="connsiteX438" fmla="*/ 238009 w 493925"/>
                    <a:gd name="connsiteY438" fmla="*/ 164531 h 337571"/>
                    <a:gd name="connsiteX439" fmla="*/ 241405 w 493925"/>
                    <a:gd name="connsiteY439" fmla="*/ 161985 h 337571"/>
                    <a:gd name="connsiteX440" fmla="*/ 242280 w 493925"/>
                    <a:gd name="connsiteY440" fmla="*/ 161985 h 337571"/>
                    <a:gd name="connsiteX441" fmla="*/ 243978 w 493925"/>
                    <a:gd name="connsiteY441" fmla="*/ 161111 h 337571"/>
                    <a:gd name="connsiteX442" fmla="*/ 249098 w 493925"/>
                    <a:gd name="connsiteY442" fmla="*/ 159414 h 337571"/>
                    <a:gd name="connsiteX443" fmla="*/ 252494 w 493925"/>
                    <a:gd name="connsiteY443" fmla="*/ 156020 h 337571"/>
                    <a:gd name="connsiteX444" fmla="*/ 252494 w 493925"/>
                    <a:gd name="connsiteY444" fmla="*/ 155145 h 337571"/>
                    <a:gd name="connsiteX445" fmla="*/ 256766 w 493925"/>
                    <a:gd name="connsiteY445" fmla="*/ 153449 h 337571"/>
                    <a:gd name="connsiteX446" fmla="*/ 263584 w 493925"/>
                    <a:gd name="connsiteY446" fmla="*/ 151752 h 337571"/>
                    <a:gd name="connsiteX447" fmla="*/ 267007 w 493925"/>
                    <a:gd name="connsiteY447" fmla="*/ 150029 h 337571"/>
                    <a:gd name="connsiteX448" fmla="*/ 267856 w 493925"/>
                    <a:gd name="connsiteY448" fmla="*/ 149180 h 337571"/>
                    <a:gd name="connsiteX449" fmla="*/ 272976 w 493925"/>
                    <a:gd name="connsiteY449" fmla="*/ 146635 h 337571"/>
                    <a:gd name="connsiteX450" fmla="*/ 278097 w 493925"/>
                    <a:gd name="connsiteY450" fmla="*/ 144912 h 337571"/>
                    <a:gd name="connsiteX451" fmla="*/ 278946 w 493925"/>
                    <a:gd name="connsiteY451" fmla="*/ 144064 h 337571"/>
                    <a:gd name="connsiteX452" fmla="*/ 281519 w 493925"/>
                    <a:gd name="connsiteY452" fmla="*/ 143215 h 337571"/>
                    <a:gd name="connsiteX453" fmla="*/ 284915 w 493925"/>
                    <a:gd name="connsiteY453" fmla="*/ 142367 h 337571"/>
                    <a:gd name="connsiteX454" fmla="*/ 286640 w 493925"/>
                    <a:gd name="connsiteY454" fmla="*/ 141519 h 337571"/>
                    <a:gd name="connsiteX455" fmla="*/ 287489 w 493925"/>
                    <a:gd name="connsiteY455" fmla="*/ 141519 h 337571"/>
                    <a:gd name="connsiteX456" fmla="*/ 288338 w 493925"/>
                    <a:gd name="connsiteY456" fmla="*/ 141519 h 337571"/>
                    <a:gd name="connsiteX457" fmla="*/ 290036 w 493925"/>
                    <a:gd name="connsiteY457" fmla="*/ 140670 h 337571"/>
                    <a:gd name="connsiteX458" fmla="*/ 290036 w 493925"/>
                    <a:gd name="connsiteY458" fmla="*/ 138947 h 337571"/>
                    <a:gd name="connsiteX459" fmla="*/ 296005 w 493925"/>
                    <a:gd name="connsiteY459" fmla="*/ 136402 h 337571"/>
                    <a:gd name="connsiteX460" fmla="*/ 304548 w 493925"/>
                    <a:gd name="connsiteY460" fmla="*/ 132982 h 337571"/>
                    <a:gd name="connsiteX461" fmla="*/ 305397 w 493925"/>
                    <a:gd name="connsiteY461" fmla="*/ 132133 h 337571"/>
                    <a:gd name="connsiteX462" fmla="*/ 313940 w 493925"/>
                    <a:gd name="connsiteY462" fmla="*/ 129588 h 337571"/>
                    <a:gd name="connsiteX463" fmla="*/ 314789 w 493925"/>
                    <a:gd name="connsiteY463" fmla="*/ 127865 h 337571"/>
                    <a:gd name="connsiteX464" fmla="*/ 315638 w 493925"/>
                    <a:gd name="connsiteY464" fmla="*/ 127865 h 337571"/>
                    <a:gd name="connsiteX465" fmla="*/ 318185 w 493925"/>
                    <a:gd name="connsiteY465" fmla="*/ 127017 h 337571"/>
                    <a:gd name="connsiteX466" fmla="*/ 320758 w 493925"/>
                    <a:gd name="connsiteY466" fmla="*/ 127017 h 337571"/>
                    <a:gd name="connsiteX467" fmla="*/ 324154 w 493925"/>
                    <a:gd name="connsiteY467" fmla="*/ 126168 h 337571"/>
                    <a:gd name="connsiteX468" fmla="*/ 324154 w 493925"/>
                    <a:gd name="connsiteY468" fmla="*/ 125320 h 337571"/>
                    <a:gd name="connsiteX469" fmla="*/ 329275 w 493925"/>
                    <a:gd name="connsiteY469" fmla="*/ 123623 h 337571"/>
                    <a:gd name="connsiteX470" fmla="*/ 329275 w 493925"/>
                    <a:gd name="connsiteY470" fmla="*/ 122748 h 337571"/>
                    <a:gd name="connsiteX471" fmla="*/ 329275 w 493925"/>
                    <a:gd name="connsiteY471" fmla="*/ 121900 h 337571"/>
                    <a:gd name="connsiteX472" fmla="*/ 329275 w 493925"/>
                    <a:gd name="connsiteY472" fmla="*/ 121052 h 337571"/>
                    <a:gd name="connsiteX473" fmla="*/ 329275 w 493925"/>
                    <a:gd name="connsiteY473" fmla="*/ 119355 h 337571"/>
                    <a:gd name="connsiteX474" fmla="*/ 328426 w 493925"/>
                    <a:gd name="connsiteY474" fmla="*/ 118506 h 337571"/>
                    <a:gd name="connsiteX475" fmla="*/ 327577 w 493925"/>
                    <a:gd name="connsiteY475" fmla="*/ 119355 h 337571"/>
                    <a:gd name="connsiteX476" fmla="*/ 326728 w 493925"/>
                    <a:gd name="connsiteY476" fmla="*/ 117658 h 337571"/>
                    <a:gd name="connsiteX477" fmla="*/ 327577 w 493925"/>
                    <a:gd name="connsiteY477" fmla="*/ 117658 h 337571"/>
                    <a:gd name="connsiteX478" fmla="*/ 326728 w 493925"/>
                    <a:gd name="connsiteY478" fmla="*/ 116783 h 337571"/>
                    <a:gd name="connsiteX479" fmla="*/ 325003 w 493925"/>
                    <a:gd name="connsiteY479" fmla="*/ 115935 h 337571"/>
                    <a:gd name="connsiteX480" fmla="*/ 324154 w 493925"/>
                    <a:gd name="connsiteY480" fmla="*/ 115935 h 337571"/>
                    <a:gd name="connsiteX481" fmla="*/ 323305 w 493925"/>
                    <a:gd name="connsiteY481" fmla="*/ 115935 h 337571"/>
                    <a:gd name="connsiteX482" fmla="*/ 322456 w 493925"/>
                    <a:gd name="connsiteY482" fmla="*/ 115935 h 337571"/>
                    <a:gd name="connsiteX483" fmla="*/ 321607 w 493925"/>
                    <a:gd name="connsiteY483" fmla="*/ 116783 h 337571"/>
                    <a:gd name="connsiteX484" fmla="*/ 320758 w 493925"/>
                    <a:gd name="connsiteY484" fmla="*/ 116783 h 337571"/>
                    <a:gd name="connsiteX485" fmla="*/ 319909 w 493925"/>
                    <a:gd name="connsiteY485" fmla="*/ 115935 h 337571"/>
                    <a:gd name="connsiteX486" fmla="*/ 319909 w 493925"/>
                    <a:gd name="connsiteY486" fmla="*/ 114238 h 337571"/>
                    <a:gd name="connsiteX487" fmla="*/ 318185 w 493925"/>
                    <a:gd name="connsiteY487" fmla="*/ 114238 h 337571"/>
                    <a:gd name="connsiteX488" fmla="*/ 317336 w 493925"/>
                    <a:gd name="connsiteY488" fmla="*/ 114238 h 337571"/>
                    <a:gd name="connsiteX489" fmla="*/ 316487 w 493925"/>
                    <a:gd name="connsiteY489" fmla="*/ 113390 h 337571"/>
                    <a:gd name="connsiteX490" fmla="*/ 318185 w 493925"/>
                    <a:gd name="connsiteY490" fmla="*/ 111693 h 337571"/>
                    <a:gd name="connsiteX491" fmla="*/ 317336 w 493925"/>
                    <a:gd name="connsiteY491" fmla="*/ 111693 h 337571"/>
                    <a:gd name="connsiteX492" fmla="*/ 316487 w 493925"/>
                    <a:gd name="connsiteY492" fmla="*/ 110818 h 337571"/>
                    <a:gd name="connsiteX493" fmla="*/ 319034 w 493925"/>
                    <a:gd name="connsiteY493" fmla="*/ 107425 h 337571"/>
                    <a:gd name="connsiteX494" fmla="*/ 319909 w 493925"/>
                    <a:gd name="connsiteY494" fmla="*/ 106576 h 337571"/>
                    <a:gd name="connsiteX495" fmla="*/ 322456 w 493925"/>
                    <a:gd name="connsiteY495" fmla="*/ 104853 h 337571"/>
                    <a:gd name="connsiteX496" fmla="*/ 321607 w 493925"/>
                    <a:gd name="connsiteY496" fmla="*/ 104005 h 337571"/>
                    <a:gd name="connsiteX497" fmla="*/ 321607 w 493925"/>
                    <a:gd name="connsiteY497" fmla="*/ 103156 h 337571"/>
                    <a:gd name="connsiteX498" fmla="*/ 324154 w 493925"/>
                    <a:gd name="connsiteY498" fmla="*/ 102308 h 337571"/>
                    <a:gd name="connsiteX499" fmla="*/ 324154 w 493925"/>
                    <a:gd name="connsiteY499" fmla="*/ 101460 h 337571"/>
                    <a:gd name="connsiteX500" fmla="*/ 325003 w 493925"/>
                    <a:gd name="connsiteY500" fmla="*/ 100585 h 337571"/>
                    <a:gd name="connsiteX501" fmla="*/ 325003 w 493925"/>
                    <a:gd name="connsiteY501" fmla="*/ 99736 h 337571"/>
                    <a:gd name="connsiteX502" fmla="*/ 325879 w 493925"/>
                    <a:gd name="connsiteY502" fmla="*/ 98888 h 337571"/>
                    <a:gd name="connsiteX503" fmla="*/ 327577 w 493925"/>
                    <a:gd name="connsiteY503" fmla="*/ 98888 h 337571"/>
                    <a:gd name="connsiteX504" fmla="*/ 328426 w 493925"/>
                    <a:gd name="connsiteY504" fmla="*/ 96343 h 337571"/>
                    <a:gd name="connsiteX505" fmla="*/ 330124 w 493925"/>
                    <a:gd name="connsiteY505" fmla="*/ 95494 h 337571"/>
                    <a:gd name="connsiteX506" fmla="*/ 330999 w 493925"/>
                    <a:gd name="connsiteY506" fmla="*/ 94620 h 337571"/>
                    <a:gd name="connsiteX507" fmla="*/ 329275 w 493925"/>
                    <a:gd name="connsiteY507" fmla="*/ 92075 h 337571"/>
                    <a:gd name="connsiteX508" fmla="*/ 329275 w 493925"/>
                    <a:gd name="connsiteY508" fmla="*/ 91226 h 337571"/>
                    <a:gd name="connsiteX509" fmla="*/ 326728 w 493925"/>
                    <a:gd name="connsiteY509" fmla="*/ 90378 h 337571"/>
                    <a:gd name="connsiteX510" fmla="*/ 327577 w 493925"/>
                    <a:gd name="connsiteY510" fmla="*/ 88655 h 337571"/>
                    <a:gd name="connsiteX511" fmla="*/ 327577 w 493925"/>
                    <a:gd name="connsiteY511" fmla="*/ 87806 h 337571"/>
                    <a:gd name="connsiteX512" fmla="*/ 327577 w 493925"/>
                    <a:gd name="connsiteY512" fmla="*/ 86958 h 337571"/>
                    <a:gd name="connsiteX513" fmla="*/ 328426 w 493925"/>
                    <a:gd name="connsiteY513" fmla="*/ 86109 h 337571"/>
                    <a:gd name="connsiteX514" fmla="*/ 328426 w 493925"/>
                    <a:gd name="connsiteY514" fmla="*/ 83538 h 337571"/>
                    <a:gd name="connsiteX515" fmla="*/ 329275 w 493925"/>
                    <a:gd name="connsiteY515" fmla="*/ 82689 h 337571"/>
                    <a:gd name="connsiteX516" fmla="*/ 330124 w 493925"/>
                    <a:gd name="connsiteY516" fmla="*/ 83538 h 337571"/>
                    <a:gd name="connsiteX517" fmla="*/ 331848 w 493925"/>
                    <a:gd name="connsiteY517" fmla="*/ 83538 h 337571"/>
                    <a:gd name="connsiteX518" fmla="*/ 332697 w 493925"/>
                    <a:gd name="connsiteY518" fmla="*/ 82689 h 337571"/>
                    <a:gd name="connsiteX519" fmla="*/ 333546 w 493925"/>
                    <a:gd name="connsiteY519" fmla="*/ 81841 h 337571"/>
                    <a:gd name="connsiteX520" fmla="*/ 331848 w 493925"/>
                    <a:gd name="connsiteY520" fmla="*/ 80993 h 337571"/>
                    <a:gd name="connsiteX521" fmla="*/ 330999 w 493925"/>
                    <a:gd name="connsiteY521" fmla="*/ 80993 h 337571"/>
                    <a:gd name="connsiteX522" fmla="*/ 332697 w 493925"/>
                    <a:gd name="connsiteY522" fmla="*/ 80144 h 337571"/>
                    <a:gd name="connsiteX523" fmla="*/ 332697 w 493925"/>
                    <a:gd name="connsiteY523" fmla="*/ 79296 h 337571"/>
                    <a:gd name="connsiteX524" fmla="*/ 334395 w 493925"/>
                    <a:gd name="connsiteY524" fmla="*/ 78448 h 337571"/>
                    <a:gd name="connsiteX525" fmla="*/ 333546 w 493925"/>
                    <a:gd name="connsiteY525" fmla="*/ 76724 h 337571"/>
                    <a:gd name="connsiteX526" fmla="*/ 334395 w 493925"/>
                    <a:gd name="connsiteY526" fmla="*/ 75876 h 337571"/>
                    <a:gd name="connsiteX527" fmla="*/ 333546 w 493925"/>
                    <a:gd name="connsiteY527" fmla="*/ 75028 h 337571"/>
                    <a:gd name="connsiteX528" fmla="*/ 335244 w 493925"/>
                    <a:gd name="connsiteY528" fmla="*/ 74179 h 337571"/>
                    <a:gd name="connsiteX529" fmla="*/ 334395 w 493925"/>
                    <a:gd name="connsiteY529" fmla="*/ 73331 h 337571"/>
                    <a:gd name="connsiteX530" fmla="*/ 333546 w 493925"/>
                    <a:gd name="connsiteY530" fmla="*/ 73331 h 337571"/>
                    <a:gd name="connsiteX531" fmla="*/ 333546 w 493925"/>
                    <a:gd name="connsiteY531" fmla="*/ 72456 h 337571"/>
                    <a:gd name="connsiteX532" fmla="*/ 334395 w 493925"/>
                    <a:gd name="connsiteY532" fmla="*/ 70759 h 337571"/>
                    <a:gd name="connsiteX533" fmla="*/ 334395 w 493925"/>
                    <a:gd name="connsiteY533" fmla="*/ 67366 h 337571"/>
                    <a:gd name="connsiteX534" fmla="*/ 335244 w 493925"/>
                    <a:gd name="connsiteY534" fmla="*/ 66491 h 337571"/>
                    <a:gd name="connsiteX535" fmla="*/ 336120 w 493925"/>
                    <a:gd name="connsiteY535" fmla="*/ 65643 h 337571"/>
                    <a:gd name="connsiteX536" fmla="*/ 337818 w 493925"/>
                    <a:gd name="connsiteY536" fmla="*/ 64794 h 337571"/>
                    <a:gd name="connsiteX537" fmla="*/ 338667 w 493925"/>
                    <a:gd name="connsiteY537" fmla="*/ 63946 h 337571"/>
                    <a:gd name="connsiteX538" fmla="*/ 339516 w 493925"/>
                    <a:gd name="connsiteY538" fmla="*/ 63097 h 337571"/>
                    <a:gd name="connsiteX539" fmla="*/ 338667 w 493925"/>
                    <a:gd name="connsiteY539" fmla="*/ 62249 h 337571"/>
                    <a:gd name="connsiteX540" fmla="*/ 339516 w 493925"/>
                    <a:gd name="connsiteY540" fmla="*/ 60526 h 337571"/>
                    <a:gd name="connsiteX541" fmla="*/ 338667 w 493925"/>
                    <a:gd name="connsiteY541" fmla="*/ 59677 h 337571"/>
                    <a:gd name="connsiteX542" fmla="*/ 338667 w 493925"/>
                    <a:gd name="connsiteY542" fmla="*/ 60526 h 337571"/>
                    <a:gd name="connsiteX543" fmla="*/ 337818 w 493925"/>
                    <a:gd name="connsiteY543" fmla="*/ 59677 h 337571"/>
                    <a:gd name="connsiteX544" fmla="*/ 337818 w 493925"/>
                    <a:gd name="connsiteY544" fmla="*/ 57981 h 337571"/>
                    <a:gd name="connsiteX545" fmla="*/ 338667 w 493925"/>
                    <a:gd name="connsiteY545" fmla="*/ 57132 h 337571"/>
                    <a:gd name="connsiteX546" fmla="*/ 336969 w 493925"/>
                    <a:gd name="connsiteY546" fmla="*/ 53712 h 337571"/>
                    <a:gd name="connsiteX547" fmla="*/ 337818 w 493925"/>
                    <a:gd name="connsiteY547" fmla="*/ 53712 h 337571"/>
                    <a:gd name="connsiteX548" fmla="*/ 337818 w 493925"/>
                    <a:gd name="connsiteY548" fmla="*/ 52864 h 337571"/>
                    <a:gd name="connsiteX549" fmla="*/ 338667 w 493925"/>
                    <a:gd name="connsiteY549" fmla="*/ 52016 h 337571"/>
                    <a:gd name="connsiteX550" fmla="*/ 338667 w 493925"/>
                    <a:gd name="connsiteY550" fmla="*/ 51167 h 337571"/>
                    <a:gd name="connsiteX551" fmla="*/ 339516 w 493925"/>
                    <a:gd name="connsiteY551" fmla="*/ 50292 h 337571"/>
                    <a:gd name="connsiteX552" fmla="*/ 340365 w 493925"/>
                    <a:gd name="connsiteY552" fmla="*/ 49444 h 337571"/>
                    <a:gd name="connsiteX553" fmla="*/ 341214 w 493925"/>
                    <a:gd name="connsiteY553" fmla="*/ 47747 h 337571"/>
                    <a:gd name="connsiteX554" fmla="*/ 342089 w 493925"/>
                    <a:gd name="connsiteY554" fmla="*/ 47747 h 337571"/>
                    <a:gd name="connsiteX555" fmla="*/ 342089 w 493925"/>
                    <a:gd name="connsiteY555" fmla="*/ 46051 h 337571"/>
                    <a:gd name="connsiteX556" fmla="*/ 342089 w 493925"/>
                    <a:gd name="connsiteY556" fmla="*/ 44327 h 337571"/>
                    <a:gd name="connsiteX557" fmla="*/ 345485 w 493925"/>
                    <a:gd name="connsiteY557" fmla="*/ 44327 h 337571"/>
                    <a:gd name="connsiteX558" fmla="*/ 345485 w 493925"/>
                    <a:gd name="connsiteY558" fmla="*/ 43479 h 337571"/>
                    <a:gd name="connsiteX559" fmla="*/ 346334 w 493925"/>
                    <a:gd name="connsiteY559" fmla="*/ 42631 h 337571"/>
                    <a:gd name="connsiteX560" fmla="*/ 346334 w 493925"/>
                    <a:gd name="connsiteY560" fmla="*/ 40934 h 337571"/>
                    <a:gd name="connsiteX561" fmla="*/ 348059 w 493925"/>
                    <a:gd name="connsiteY561" fmla="*/ 40934 h 337571"/>
                    <a:gd name="connsiteX562" fmla="*/ 348059 w 493925"/>
                    <a:gd name="connsiteY562" fmla="*/ 40085 h 337571"/>
                    <a:gd name="connsiteX563" fmla="*/ 350606 w 493925"/>
                    <a:gd name="connsiteY563" fmla="*/ 37514 h 337571"/>
                    <a:gd name="connsiteX564" fmla="*/ 350606 w 493925"/>
                    <a:gd name="connsiteY564" fmla="*/ 36665 h 337571"/>
                    <a:gd name="connsiteX565" fmla="*/ 350606 w 493925"/>
                    <a:gd name="connsiteY565" fmla="*/ 35817 h 337571"/>
                    <a:gd name="connsiteX566" fmla="*/ 350606 w 493925"/>
                    <a:gd name="connsiteY566" fmla="*/ 34969 h 337571"/>
                    <a:gd name="connsiteX567" fmla="*/ 351455 w 493925"/>
                    <a:gd name="connsiteY567" fmla="*/ 35817 h 337571"/>
                    <a:gd name="connsiteX568" fmla="*/ 353179 w 493925"/>
                    <a:gd name="connsiteY568" fmla="*/ 35817 h 337571"/>
                    <a:gd name="connsiteX569" fmla="*/ 353179 w 493925"/>
                    <a:gd name="connsiteY569" fmla="*/ 34969 h 337571"/>
                    <a:gd name="connsiteX570" fmla="*/ 352304 w 493925"/>
                    <a:gd name="connsiteY570" fmla="*/ 34120 h 337571"/>
                    <a:gd name="connsiteX571" fmla="*/ 350606 w 493925"/>
                    <a:gd name="connsiteY571" fmla="*/ 32397 h 337571"/>
                    <a:gd name="connsiteX572" fmla="*/ 349757 w 493925"/>
                    <a:gd name="connsiteY572" fmla="*/ 32397 h 337571"/>
                    <a:gd name="connsiteX573" fmla="*/ 348908 w 493925"/>
                    <a:gd name="connsiteY573" fmla="*/ 32397 h 337571"/>
                    <a:gd name="connsiteX574" fmla="*/ 348059 w 493925"/>
                    <a:gd name="connsiteY574" fmla="*/ 31549 h 337571"/>
                    <a:gd name="connsiteX575" fmla="*/ 347183 w 493925"/>
                    <a:gd name="connsiteY575" fmla="*/ 31549 h 337571"/>
                    <a:gd name="connsiteX576" fmla="*/ 345485 w 493925"/>
                    <a:gd name="connsiteY576" fmla="*/ 29852 h 337571"/>
                    <a:gd name="connsiteX577" fmla="*/ 345485 w 493925"/>
                    <a:gd name="connsiteY577" fmla="*/ 29004 h 337571"/>
                    <a:gd name="connsiteX578" fmla="*/ 343787 w 493925"/>
                    <a:gd name="connsiteY578" fmla="*/ 28129 h 337571"/>
                    <a:gd name="connsiteX579" fmla="*/ 343787 w 493925"/>
                    <a:gd name="connsiteY579" fmla="*/ 27280 h 337571"/>
                    <a:gd name="connsiteX580" fmla="*/ 345485 w 493925"/>
                    <a:gd name="connsiteY580" fmla="*/ 25584 h 337571"/>
                    <a:gd name="connsiteX581" fmla="*/ 347183 w 493925"/>
                    <a:gd name="connsiteY581" fmla="*/ 24735 h 337571"/>
                    <a:gd name="connsiteX582" fmla="*/ 348059 w 493925"/>
                    <a:gd name="connsiteY582" fmla="*/ 25584 h 337571"/>
                    <a:gd name="connsiteX583" fmla="*/ 348908 w 493925"/>
                    <a:gd name="connsiteY583" fmla="*/ 25584 h 337571"/>
                    <a:gd name="connsiteX584" fmla="*/ 348908 w 493925"/>
                    <a:gd name="connsiteY584" fmla="*/ 24735 h 337571"/>
                    <a:gd name="connsiteX585" fmla="*/ 349757 w 493925"/>
                    <a:gd name="connsiteY585" fmla="*/ 23887 h 337571"/>
                    <a:gd name="connsiteX586" fmla="*/ 351455 w 493925"/>
                    <a:gd name="connsiteY586" fmla="*/ 22164 h 337571"/>
                    <a:gd name="connsiteX587" fmla="*/ 352304 w 493925"/>
                    <a:gd name="connsiteY587" fmla="*/ 23039 h 337571"/>
                    <a:gd name="connsiteX588" fmla="*/ 354877 w 493925"/>
                    <a:gd name="connsiteY588" fmla="*/ 23039 h 337571"/>
                    <a:gd name="connsiteX589" fmla="*/ 357424 w 493925"/>
                    <a:gd name="connsiteY589" fmla="*/ 22164 h 337571"/>
                    <a:gd name="connsiteX590" fmla="*/ 358273 w 493925"/>
                    <a:gd name="connsiteY590" fmla="*/ 21315 h 337571"/>
                    <a:gd name="connsiteX591" fmla="*/ 359998 w 493925"/>
                    <a:gd name="connsiteY591" fmla="*/ 21315 h 337571"/>
                    <a:gd name="connsiteX592" fmla="*/ 362545 w 493925"/>
                    <a:gd name="connsiteY592" fmla="*/ 22164 h 337571"/>
                    <a:gd name="connsiteX593" fmla="*/ 363394 w 493925"/>
                    <a:gd name="connsiteY593" fmla="*/ 21315 h 337571"/>
                    <a:gd name="connsiteX594" fmla="*/ 365967 w 493925"/>
                    <a:gd name="connsiteY594" fmla="*/ 22164 h 337571"/>
                    <a:gd name="connsiteX595" fmla="*/ 365967 w 493925"/>
                    <a:gd name="connsiteY595" fmla="*/ 20467 h 337571"/>
                    <a:gd name="connsiteX596" fmla="*/ 366816 w 493925"/>
                    <a:gd name="connsiteY596" fmla="*/ 19619 h 337571"/>
                    <a:gd name="connsiteX597" fmla="*/ 366816 w 493925"/>
                    <a:gd name="connsiteY597" fmla="*/ 20467 h 337571"/>
                    <a:gd name="connsiteX598" fmla="*/ 367665 w 493925"/>
                    <a:gd name="connsiteY598" fmla="*/ 18770 h 337571"/>
                    <a:gd name="connsiteX599" fmla="*/ 366816 w 493925"/>
                    <a:gd name="connsiteY599" fmla="*/ 17922 h 337571"/>
                    <a:gd name="connsiteX600" fmla="*/ 367665 w 493925"/>
                    <a:gd name="connsiteY600" fmla="*/ 17047 h 337571"/>
                    <a:gd name="connsiteX601" fmla="*/ 367665 w 493925"/>
                    <a:gd name="connsiteY601" fmla="*/ 15350 h 337571"/>
                    <a:gd name="connsiteX602" fmla="*/ 369363 w 493925"/>
                    <a:gd name="connsiteY602" fmla="*/ 14502 h 337571"/>
                    <a:gd name="connsiteX603" fmla="*/ 368514 w 493925"/>
                    <a:gd name="connsiteY603" fmla="*/ 13653 h 337571"/>
                    <a:gd name="connsiteX604" fmla="*/ 369363 w 493925"/>
                    <a:gd name="connsiteY604" fmla="*/ 12805 h 337571"/>
                    <a:gd name="connsiteX605" fmla="*/ 371088 w 493925"/>
                    <a:gd name="connsiteY605" fmla="*/ 11957 h 337571"/>
                    <a:gd name="connsiteX606" fmla="*/ 371937 w 493925"/>
                    <a:gd name="connsiteY606" fmla="*/ 11082 h 337571"/>
                    <a:gd name="connsiteX607" fmla="*/ 372785 w 493925"/>
                    <a:gd name="connsiteY607" fmla="*/ 10233 h 337571"/>
                    <a:gd name="connsiteX608" fmla="*/ 371088 w 493925"/>
                    <a:gd name="connsiteY608" fmla="*/ 8537 h 337571"/>
                    <a:gd name="connsiteX609" fmla="*/ 372785 w 493925"/>
                    <a:gd name="connsiteY609" fmla="*/ 5117 h 337571"/>
                    <a:gd name="connsiteX610" fmla="*/ 371937 w 493925"/>
                    <a:gd name="connsiteY610" fmla="*/ 4268 h 337571"/>
                    <a:gd name="connsiteX611" fmla="*/ 373634 w 493925"/>
                    <a:gd name="connsiteY611" fmla="*/ 4268 h 337571"/>
                    <a:gd name="connsiteX612" fmla="*/ 374483 w 493925"/>
                    <a:gd name="connsiteY612" fmla="*/ 4268 h 337571"/>
                    <a:gd name="connsiteX613" fmla="*/ 375359 w 493925"/>
                    <a:gd name="connsiteY613" fmla="*/ 4268 h 337571"/>
                    <a:gd name="connsiteX614" fmla="*/ 376208 w 493925"/>
                    <a:gd name="connsiteY614" fmla="*/ 3420 h 337571"/>
                    <a:gd name="connsiteX615" fmla="*/ 377906 w 493925"/>
                    <a:gd name="connsiteY615" fmla="*/ 3420 h 337571"/>
                    <a:gd name="connsiteX616" fmla="*/ 378755 w 493925"/>
                    <a:gd name="connsiteY616" fmla="*/ 2572 h 337571"/>
                    <a:gd name="connsiteX617" fmla="*/ 377906 w 493925"/>
                    <a:gd name="connsiteY617" fmla="*/ 1723 h 337571"/>
                    <a:gd name="connsiteX618" fmla="*/ 378755 w 493925"/>
                    <a:gd name="connsiteY618" fmla="*/ 875 h 337571"/>
                    <a:gd name="connsiteX619" fmla="*/ 379604 w 493925"/>
                    <a:gd name="connsiteY619" fmla="*/ 875 h 337571"/>
                    <a:gd name="connsiteX620" fmla="*/ 381328 w 493925"/>
                    <a:gd name="connsiteY620" fmla="*/ 0 h 337571"/>
                    <a:gd name="connsiteX621" fmla="*/ 382177 w 493925"/>
                    <a:gd name="connsiteY621" fmla="*/ 1723 h 337571"/>
                    <a:gd name="connsiteX622" fmla="*/ 383875 w 493925"/>
                    <a:gd name="connsiteY622" fmla="*/ 2572 h 337571"/>
                    <a:gd name="connsiteX623" fmla="*/ 384724 w 493925"/>
                    <a:gd name="connsiteY623" fmla="*/ 3420 h 337571"/>
                    <a:gd name="connsiteX624" fmla="*/ 384724 w 493925"/>
                    <a:gd name="connsiteY624" fmla="*/ 4268 h 337571"/>
                    <a:gd name="connsiteX625" fmla="*/ 386449 w 493925"/>
                    <a:gd name="connsiteY625" fmla="*/ 5117 h 337571"/>
                    <a:gd name="connsiteX626" fmla="*/ 387298 w 493925"/>
                    <a:gd name="connsiteY626" fmla="*/ 4268 h 337571"/>
                    <a:gd name="connsiteX627" fmla="*/ 386449 w 493925"/>
                    <a:gd name="connsiteY627" fmla="*/ 5992 h 337571"/>
                    <a:gd name="connsiteX628" fmla="*/ 388147 w 493925"/>
                    <a:gd name="connsiteY628" fmla="*/ 5992 h 337571"/>
                    <a:gd name="connsiteX629" fmla="*/ 388996 w 493925"/>
                    <a:gd name="connsiteY629" fmla="*/ 5117 h 337571"/>
                    <a:gd name="connsiteX630" fmla="*/ 391543 w 493925"/>
                    <a:gd name="connsiteY630" fmla="*/ 5117 h 337571"/>
                    <a:gd name="connsiteX631" fmla="*/ 392418 w 493925"/>
                    <a:gd name="connsiteY631" fmla="*/ 5117 h 337571"/>
                    <a:gd name="connsiteX632" fmla="*/ 392418 w 493925"/>
                    <a:gd name="connsiteY632" fmla="*/ 5992 h 337571"/>
                    <a:gd name="connsiteX633" fmla="*/ 394116 w 493925"/>
                    <a:gd name="connsiteY633" fmla="*/ 5992 h 337571"/>
                    <a:gd name="connsiteX634" fmla="*/ 394116 w 493925"/>
                    <a:gd name="connsiteY634" fmla="*/ 7688 h 337571"/>
                    <a:gd name="connsiteX635" fmla="*/ 394965 w 493925"/>
                    <a:gd name="connsiteY635" fmla="*/ 6840 h 337571"/>
                    <a:gd name="connsiteX636" fmla="*/ 395814 w 493925"/>
                    <a:gd name="connsiteY636" fmla="*/ 7688 h 337571"/>
                    <a:gd name="connsiteX637" fmla="*/ 395814 w 493925"/>
                    <a:gd name="connsiteY637" fmla="*/ 8537 h 337571"/>
                    <a:gd name="connsiteX638" fmla="*/ 395814 w 493925"/>
                    <a:gd name="connsiteY638" fmla="*/ 9385 h 337571"/>
                    <a:gd name="connsiteX639" fmla="*/ 394965 w 493925"/>
                    <a:gd name="connsiteY639" fmla="*/ 11957 h 337571"/>
                    <a:gd name="connsiteX640" fmla="*/ 395814 w 493925"/>
                    <a:gd name="connsiteY640" fmla="*/ 13653 h 337571"/>
                    <a:gd name="connsiteX641" fmla="*/ 395814 w 493925"/>
                    <a:gd name="connsiteY641" fmla="*/ 14502 h 337571"/>
                    <a:gd name="connsiteX642" fmla="*/ 397539 w 493925"/>
                    <a:gd name="connsiteY642" fmla="*/ 13653 h 337571"/>
                    <a:gd name="connsiteX643" fmla="*/ 399237 w 493925"/>
                    <a:gd name="connsiteY643" fmla="*/ 14502 h 337571"/>
                    <a:gd name="connsiteX644" fmla="*/ 398388 w 493925"/>
                    <a:gd name="connsiteY644" fmla="*/ 14502 h 337571"/>
                    <a:gd name="connsiteX645" fmla="*/ 397539 w 493925"/>
                    <a:gd name="connsiteY645" fmla="*/ 17047 h 337571"/>
                    <a:gd name="connsiteX646" fmla="*/ 397539 w 493925"/>
                    <a:gd name="connsiteY646" fmla="*/ 17922 h 337571"/>
                    <a:gd name="connsiteX647" fmla="*/ 398388 w 493925"/>
                    <a:gd name="connsiteY647" fmla="*/ 17922 h 337571"/>
                    <a:gd name="connsiteX648" fmla="*/ 397539 w 493925"/>
                    <a:gd name="connsiteY648" fmla="*/ 20467 h 337571"/>
                    <a:gd name="connsiteX649" fmla="*/ 396663 w 493925"/>
                    <a:gd name="connsiteY649" fmla="*/ 21315 h 337571"/>
                    <a:gd name="connsiteX650" fmla="*/ 395814 w 493925"/>
                    <a:gd name="connsiteY650" fmla="*/ 21315 h 337571"/>
                    <a:gd name="connsiteX651" fmla="*/ 396663 w 493925"/>
                    <a:gd name="connsiteY651" fmla="*/ 23887 h 337571"/>
                    <a:gd name="connsiteX652" fmla="*/ 398388 w 493925"/>
                    <a:gd name="connsiteY652" fmla="*/ 24735 h 337571"/>
                    <a:gd name="connsiteX653" fmla="*/ 398388 w 493925"/>
                    <a:gd name="connsiteY653" fmla="*/ 28129 h 337571"/>
                    <a:gd name="connsiteX654" fmla="*/ 399237 w 493925"/>
                    <a:gd name="connsiteY654" fmla="*/ 28129 h 337571"/>
                    <a:gd name="connsiteX655" fmla="*/ 399237 w 493925"/>
                    <a:gd name="connsiteY655" fmla="*/ 29852 h 337571"/>
                    <a:gd name="connsiteX656" fmla="*/ 398388 w 493925"/>
                    <a:gd name="connsiteY656" fmla="*/ 29852 h 337571"/>
                    <a:gd name="connsiteX657" fmla="*/ 398388 w 493925"/>
                    <a:gd name="connsiteY657" fmla="*/ 31549 h 337571"/>
                    <a:gd name="connsiteX658" fmla="*/ 397539 w 493925"/>
                    <a:gd name="connsiteY658" fmla="*/ 32397 h 337571"/>
                    <a:gd name="connsiteX659" fmla="*/ 399237 w 493925"/>
                    <a:gd name="connsiteY659" fmla="*/ 33245 h 337571"/>
                    <a:gd name="connsiteX660" fmla="*/ 398388 w 493925"/>
                    <a:gd name="connsiteY660" fmla="*/ 34120 h 337571"/>
                    <a:gd name="connsiteX661" fmla="*/ 397539 w 493925"/>
                    <a:gd name="connsiteY661" fmla="*/ 34120 h 337571"/>
                    <a:gd name="connsiteX662" fmla="*/ 397539 w 493925"/>
                    <a:gd name="connsiteY662" fmla="*/ 34969 h 337571"/>
                    <a:gd name="connsiteX663" fmla="*/ 398388 w 493925"/>
                    <a:gd name="connsiteY663" fmla="*/ 36665 h 337571"/>
                    <a:gd name="connsiteX664" fmla="*/ 398388 w 493925"/>
                    <a:gd name="connsiteY664" fmla="*/ 38362 h 337571"/>
                    <a:gd name="connsiteX665" fmla="*/ 397539 w 493925"/>
                    <a:gd name="connsiteY665" fmla="*/ 38362 h 337571"/>
                    <a:gd name="connsiteX666" fmla="*/ 397539 w 493925"/>
                    <a:gd name="connsiteY666" fmla="*/ 37514 h 337571"/>
                    <a:gd name="connsiteX667" fmla="*/ 396663 w 493925"/>
                    <a:gd name="connsiteY667" fmla="*/ 37514 h 337571"/>
                    <a:gd name="connsiteX668" fmla="*/ 396663 w 493925"/>
                    <a:gd name="connsiteY668" fmla="*/ 39211 h 337571"/>
                    <a:gd name="connsiteX669" fmla="*/ 397539 w 493925"/>
                    <a:gd name="connsiteY669" fmla="*/ 39211 h 337571"/>
                    <a:gd name="connsiteX670" fmla="*/ 397539 w 493925"/>
                    <a:gd name="connsiteY670" fmla="*/ 40085 h 337571"/>
                    <a:gd name="connsiteX671" fmla="*/ 398388 w 493925"/>
                    <a:gd name="connsiteY671" fmla="*/ 40085 h 337571"/>
                    <a:gd name="connsiteX672" fmla="*/ 396663 w 493925"/>
                    <a:gd name="connsiteY672" fmla="*/ 43479 h 337571"/>
                    <a:gd name="connsiteX673" fmla="*/ 396663 w 493925"/>
                    <a:gd name="connsiteY673" fmla="*/ 44327 h 337571"/>
                    <a:gd name="connsiteX674" fmla="*/ 397539 w 493925"/>
                    <a:gd name="connsiteY674" fmla="*/ 44327 h 337571"/>
                    <a:gd name="connsiteX675" fmla="*/ 398388 w 493925"/>
                    <a:gd name="connsiteY675" fmla="*/ 44327 h 337571"/>
                    <a:gd name="connsiteX676" fmla="*/ 400086 w 493925"/>
                    <a:gd name="connsiteY676" fmla="*/ 44327 h 337571"/>
                    <a:gd name="connsiteX677" fmla="*/ 400086 w 493925"/>
                    <a:gd name="connsiteY677" fmla="*/ 45202 h 337571"/>
                    <a:gd name="connsiteX678" fmla="*/ 398388 w 493925"/>
                    <a:gd name="connsiteY678" fmla="*/ 46051 h 337571"/>
                    <a:gd name="connsiteX679" fmla="*/ 398388 w 493925"/>
                    <a:gd name="connsiteY679" fmla="*/ 46899 h 337571"/>
                    <a:gd name="connsiteX680" fmla="*/ 400086 w 493925"/>
                    <a:gd name="connsiteY680" fmla="*/ 46899 h 337571"/>
                    <a:gd name="connsiteX681" fmla="*/ 400086 w 493925"/>
                    <a:gd name="connsiteY681" fmla="*/ 46051 h 337571"/>
                    <a:gd name="connsiteX682" fmla="*/ 401784 w 493925"/>
                    <a:gd name="connsiteY682" fmla="*/ 46051 h 337571"/>
                    <a:gd name="connsiteX683" fmla="*/ 402633 w 493925"/>
                    <a:gd name="connsiteY683" fmla="*/ 46899 h 337571"/>
                    <a:gd name="connsiteX684" fmla="*/ 403508 w 493925"/>
                    <a:gd name="connsiteY684" fmla="*/ 46899 h 337571"/>
                    <a:gd name="connsiteX685" fmla="*/ 403508 w 493925"/>
                    <a:gd name="connsiteY685" fmla="*/ 47747 h 337571"/>
                    <a:gd name="connsiteX686" fmla="*/ 404357 w 493925"/>
                    <a:gd name="connsiteY686" fmla="*/ 46899 h 337571"/>
                    <a:gd name="connsiteX687" fmla="*/ 405206 w 493925"/>
                    <a:gd name="connsiteY687" fmla="*/ 46899 h 337571"/>
                    <a:gd name="connsiteX688" fmla="*/ 405206 w 493925"/>
                    <a:gd name="connsiteY688" fmla="*/ 47747 h 337571"/>
                    <a:gd name="connsiteX689" fmla="*/ 406904 w 493925"/>
                    <a:gd name="connsiteY689" fmla="*/ 48596 h 337571"/>
                    <a:gd name="connsiteX690" fmla="*/ 406904 w 493925"/>
                    <a:gd name="connsiteY690" fmla="*/ 49444 h 337571"/>
                    <a:gd name="connsiteX691" fmla="*/ 407753 w 493925"/>
                    <a:gd name="connsiteY691" fmla="*/ 49444 h 337571"/>
                    <a:gd name="connsiteX692" fmla="*/ 408629 w 493925"/>
                    <a:gd name="connsiteY692" fmla="*/ 49444 h 337571"/>
                    <a:gd name="connsiteX693" fmla="*/ 409478 w 493925"/>
                    <a:gd name="connsiteY693" fmla="*/ 49444 h 337571"/>
                    <a:gd name="connsiteX694" fmla="*/ 412025 w 493925"/>
                    <a:gd name="connsiteY694" fmla="*/ 51167 h 337571"/>
                    <a:gd name="connsiteX695" fmla="*/ 414598 w 493925"/>
                    <a:gd name="connsiteY695" fmla="*/ 50292 h 337571"/>
                    <a:gd name="connsiteX696" fmla="*/ 415447 w 493925"/>
                    <a:gd name="connsiteY696" fmla="*/ 52016 h 337571"/>
                    <a:gd name="connsiteX697" fmla="*/ 417145 w 493925"/>
                    <a:gd name="connsiteY697" fmla="*/ 52864 h 337571"/>
                    <a:gd name="connsiteX698" fmla="*/ 417145 w 493925"/>
                    <a:gd name="connsiteY698" fmla="*/ 53712 h 337571"/>
                    <a:gd name="connsiteX699" fmla="*/ 417994 w 493925"/>
                    <a:gd name="connsiteY699" fmla="*/ 54561 h 337571"/>
                    <a:gd name="connsiteX700" fmla="*/ 418843 w 493925"/>
                    <a:gd name="connsiteY700" fmla="*/ 52864 h 337571"/>
                    <a:gd name="connsiteX701" fmla="*/ 419719 w 493925"/>
                    <a:gd name="connsiteY701" fmla="*/ 54561 h 337571"/>
                    <a:gd name="connsiteX702" fmla="*/ 422266 w 493925"/>
                    <a:gd name="connsiteY702" fmla="*/ 53712 h 337571"/>
                    <a:gd name="connsiteX703" fmla="*/ 423964 w 493925"/>
                    <a:gd name="connsiteY703" fmla="*/ 55409 h 337571"/>
                    <a:gd name="connsiteX704" fmla="*/ 423964 w 493925"/>
                    <a:gd name="connsiteY704" fmla="*/ 53712 h 337571"/>
                    <a:gd name="connsiteX705" fmla="*/ 424813 w 493925"/>
                    <a:gd name="connsiteY705" fmla="*/ 53712 h 337571"/>
                    <a:gd name="connsiteX706" fmla="*/ 425688 w 493925"/>
                    <a:gd name="connsiteY706" fmla="*/ 54561 h 337571"/>
                    <a:gd name="connsiteX707" fmla="*/ 427386 w 493925"/>
                    <a:gd name="connsiteY707" fmla="*/ 54561 h 337571"/>
                    <a:gd name="connsiteX708" fmla="*/ 428235 w 493925"/>
                    <a:gd name="connsiteY708" fmla="*/ 54561 h 337571"/>
                    <a:gd name="connsiteX709" fmla="*/ 428235 w 493925"/>
                    <a:gd name="connsiteY709" fmla="*/ 56284 h 337571"/>
                    <a:gd name="connsiteX710" fmla="*/ 429933 w 493925"/>
                    <a:gd name="connsiteY710" fmla="*/ 57132 h 337571"/>
                    <a:gd name="connsiteX711" fmla="*/ 431658 w 493925"/>
                    <a:gd name="connsiteY711" fmla="*/ 57981 h 337571"/>
                    <a:gd name="connsiteX712" fmla="*/ 432507 w 493925"/>
                    <a:gd name="connsiteY712" fmla="*/ 58829 h 337571"/>
                    <a:gd name="connsiteX713" fmla="*/ 434205 w 493925"/>
                    <a:gd name="connsiteY713" fmla="*/ 58829 h 337571"/>
                    <a:gd name="connsiteX714" fmla="*/ 435902 w 493925"/>
                    <a:gd name="connsiteY714" fmla="*/ 57132 h 337571"/>
                    <a:gd name="connsiteX715" fmla="*/ 436778 w 493925"/>
                    <a:gd name="connsiteY715" fmla="*/ 57132 h 337571"/>
                    <a:gd name="connsiteX716" fmla="*/ 436778 w 493925"/>
                    <a:gd name="connsiteY716" fmla="*/ 56284 h 337571"/>
                    <a:gd name="connsiteX717" fmla="*/ 437627 w 493925"/>
                    <a:gd name="connsiteY717" fmla="*/ 57132 h 337571"/>
                    <a:gd name="connsiteX718" fmla="*/ 438476 w 493925"/>
                    <a:gd name="connsiteY718" fmla="*/ 56284 h 337571"/>
                    <a:gd name="connsiteX719" fmla="*/ 439325 w 493925"/>
                    <a:gd name="connsiteY719" fmla="*/ 57132 h 337571"/>
                    <a:gd name="connsiteX720" fmla="*/ 440174 w 493925"/>
                    <a:gd name="connsiteY720" fmla="*/ 57132 h 337571"/>
                    <a:gd name="connsiteX721" fmla="*/ 441023 w 493925"/>
                    <a:gd name="connsiteY721" fmla="*/ 57132 h 337571"/>
                    <a:gd name="connsiteX722" fmla="*/ 441023 w 493925"/>
                    <a:gd name="connsiteY722" fmla="*/ 56284 h 337571"/>
                    <a:gd name="connsiteX723" fmla="*/ 441872 w 493925"/>
                    <a:gd name="connsiteY723" fmla="*/ 57132 h 337571"/>
                    <a:gd name="connsiteX724" fmla="*/ 442747 w 493925"/>
                    <a:gd name="connsiteY724" fmla="*/ 57132 h 337571"/>
                    <a:gd name="connsiteX725" fmla="*/ 446143 w 493925"/>
                    <a:gd name="connsiteY725" fmla="*/ 57981 h 337571"/>
                    <a:gd name="connsiteX726" fmla="*/ 446992 w 493925"/>
                    <a:gd name="connsiteY726" fmla="*/ 57981 h 337571"/>
                    <a:gd name="connsiteX727" fmla="*/ 447868 w 493925"/>
                    <a:gd name="connsiteY727" fmla="*/ 58829 h 337571"/>
                    <a:gd name="connsiteX728" fmla="*/ 448717 w 493925"/>
                    <a:gd name="connsiteY728" fmla="*/ 58829 h 337571"/>
                    <a:gd name="connsiteX729" fmla="*/ 448717 w 493925"/>
                    <a:gd name="connsiteY729" fmla="*/ 59677 h 337571"/>
                    <a:gd name="connsiteX730" fmla="*/ 449566 w 493925"/>
                    <a:gd name="connsiteY730" fmla="*/ 58829 h 337571"/>
                    <a:gd name="connsiteX731" fmla="*/ 451264 w 493925"/>
                    <a:gd name="connsiteY731" fmla="*/ 61374 h 337571"/>
                    <a:gd name="connsiteX732" fmla="*/ 452113 w 493925"/>
                    <a:gd name="connsiteY732" fmla="*/ 61374 h 337571"/>
                    <a:gd name="connsiteX733" fmla="*/ 452962 w 493925"/>
                    <a:gd name="connsiteY733" fmla="*/ 61374 h 337571"/>
                    <a:gd name="connsiteX734" fmla="*/ 453837 w 493925"/>
                    <a:gd name="connsiteY734" fmla="*/ 62249 h 337571"/>
                    <a:gd name="connsiteX735" fmla="*/ 453837 w 493925"/>
                    <a:gd name="connsiteY735" fmla="*/ 61374 h 337571"/>
                    <a:gd name="connsiteX736" fmla="*/ 454686 w 493925"/>
                    <a:gd name="connsiteY736" fmla="*/ 61374 h 337571"/>
                    <a:gd name="connsiteX737" fmla="*/ 455535 w 493925"/>
                    <a:gd name="connsiteY737" fmla="*/ 61374 h 337571"/>
                    <a:gd name="connsiteX738" fmla="*/ 456384 w 493925"/>
                    <a:gd name="connsiteY738" fmla="*/ 59677 h 337571"/>
                    <a:gd name="connsiteX739" fmla="*/ 458082 w 493925"/>
                    <a:gd name="connsiteY739" fmla="*/ 59677 h 337571"/>
                    <a:gd name="connsiteX740" fmla="*/ 458958 w 493925"/>
                    <a:gd name="connsiteY740" fmla="*/ 59677 h 337571"/>
                    <a:gd name="connsiteX741" fmla="*/ 459807 w 493925"/>
                    <a:gd name="connsiteY741" fmla="*/ 59677 h 337571"/>
                    <a:gd name="connsiteX742" fmla="*/ 459807 w 493925"/>
                    <a:gd name="connsiteY742" fmla="*/ 60526 h 337571"/>
                    <a:gd name="connsiteX743" fmla="*/ 460656 w 493925"/>
                    <a:gd name="connsiteY743" fmla="*/ 60526 h 337571"/>
                    <a:gd name="connsiteX744" fmla="*/ 460656 w 493925"/>
                    <a:gd name="connsiteY744" fmla="*/ 61374 h 337571"/>
                    <a:gd name="connsiteX745" fmla="*/ 462354 w 493925"/>
                    <a:gd name="connsiteY745" fmla="*/ 61374 h 337571"/>
                    <a:gd name="connsiteX746" fmla="*/ 463203 w 493925"/>
                    <a:gd name="connsiteY746" fmla="*/ 62249 h 337571"/>
                    <a:gd name="connsiteX747" fmla="*/ 464052 w 493925"/>
                    <a:gd name="connsiteY747" fmla="*/ 62249 h 337571"/>
                    <a:gd name="connsiteX748" fmla="*/ 464927 w 493925"/>
                    <a:gd name="connsiteY748" fmla="*/ 62249 h 337571"/>
                    <a:gd name="connsiteX749" fmla="*/ 464927 w 493925"/>
                    <a:gd name="connsiteY749" fmla="*/ 63097 h 337571"/>
                    <a:gd name="connsiteX750" fmla="*/ 464927 w 493925"/>
                    <a:gd name="connsiteY750" fmla="*/ 62249 h 337571"/>
                    <a:gd name="connsiteX751" fmla="*/ 465776 w 493925"/>
                    <a:gd name="connsiteY751" fmla="*/ 62249 h 337571"/>
                    <a:gd name="connsiteX752" fmla="*/ 465776 w 493925"/>
                    <a:gd name="connsiteY752" fmla="*/ 61374 h 337571"/>
                    <a:gd name="connsiteX753" fmla="*/ 465776 w 493925"/>
                    <a:gd name="connsiteY753" fmla="*/ 62249 h 337571"/>
                    <a:gd name="connsiteX754" fmla="*/ 466625 w 493925"/>
                    <a:gd name="connsiteY754" fmla="*/ 61374 h 337571"/>
                    <a:gd name="connsiteX755" fmla="*/ 465776 w 493925"/>
                    <a:gd name="connsiteY755" fmla="*/ 62249 h 337571"/>
                    <a:gd name="connsiteX756" fmla="*/ 466625 w 493925"/>
                    <a:gd name="connsiteY756" fmla="*/ 62249 h 337571"/>
                    <a:gd name="connsiteX757" fmla="*/ 468323 w 493925"/>
                    <a:gd name="connsiteY757" fmla="*/ 62249 h 337571"/>
                    <a:gd name="connsiteX758" fmla="*/ 469172 w 493925"/>
                    <a:gd name="connsiteY758" fmla="*/ 62249 h 337571"/>
                    <a:gd name="connsiteX759" fmla="*/ 470897 w 493925"/>
                    <a:gd name="connsiteY759" fmla="*/ 61374 h 337571"/>
                    <a:gd name="connsiteX760" fmla="*/ 471746 w 493925"/>
                    <a:gd name="connsiteY760" fmla="*/ 60526 h 337571"/>
                    <a:gd name="connsiteX761" fmla="*/ 473444 w 493925"/>
                    <a:gd name="connsiteY761" fmla="*/ 60526 h 337571"/>
                    <a:gd name="connsiteX762" fmla="*/ 476017 w 493925"/>
                    <a:gd name="connsiteY762" fmla="*/ 59677 h 337571"/>
                    <a:gd name="connsiteX763" fmla="*/ 476866 w 493925"/>
                    <a:gd name="connsiteY763" fmla="*/ 58829 h 337571"/>
                    <a:gd name="connsiteX764" fmla="*/ 477715 w 493925"/>
                    <a:gd name="connsiteY764" fmla="*/ 59677 h 337571"/>
                    <a:gd name="connsiteX765" fmla="*/ 478564 w 493925"/>
                    <a:gd name="connsiteY765" fmla="*/ 59677 h 337571"/>
                    <a:gd name="connsiteX766" fmla="*/ 479413 w 493925"/>
                    <a:gd name="connsiteY766" fmla="*/ 60526 h 337571"/>
                    <a:gd name="connsiteX767" fmla="*/ 480262 w 493925"/>
                    <a:gd name="connsiteY767" fmla="*/ 60526 h 337571"/>
                    <a:gd name="connsiteX768" fmla="*/ 481987 w 493925"/>
                    <a:gd name="connsiteY768" fmla="*/ 61374 h 337571"/>
                    <a:gd name="connsiteX769" fmla="*/ 483685 w 493925"/>
                    <a:gd name="connsiteY769" fmla="*/ 63946 h 337571"/>
                    <a:gd name="connsiteX770" fmla="*/ 485383 w 493925"/>
                    <a:gd name="connsiteY770" fmla="*/ 63097 h 337571"/>
                    <a:gd name="connsiteX771" fmla="*/ 487107 w 493925"/>
                    <a:gd name="connsiteY771" fmla="*/ 63097 h 337571"/>
                    <a:gd name="connsiteX772" fmla="*/ 487956 w 493925"/>
                    <a:gd name="connsiteY772" fmla="*/ 63097 h 337571"/>
                    <a:gd name="connsiteX773" fmla="*/ 488805 w 493925"/>
                    <a:gd name="connsiteY773" fmla="*/ 65643 h 337571"/>
                    <a:gd name="connsiteX774" fmla="*/ 488805 w 493925"/>
                    <a:gd name="connsiteY774" fmla="*/ 67366 h 337571"/>
                    <a:gd name="connsiteX775" fmla="*/ 489654 w 493925"/>
                    <a:gd name="connsiteY775" fmla="*/ 68214 h 337571"/>
                    <a:gd name="connsiteX776" fmla="*/ 490503 w 493925"/>
                    <a:gd name="connsiteY776" fmla="*/ 68214 h 337571"/>
                    <a:gd name="connsiteX777" fmla="*/ 491352 w 493925"/>
                    <a:gd name="connsiteY777" fmla="*/ 67366 h 337571"/>
                    <a:gd name="connsiteX778" fmla="*/ 491352 w 493925"/>
                    <a:gd name="connsiteY778" fmla="*/ 68214 h 337571"/>
                    <a:gd name="connsiteX779" fmla="*/ 492228 w 493925"/>
                    <a:gd name="connsiteY779" fmla="*/ 68214 h 337571"/>
                    <a:gd name="connsiteX780" fmla="*/ 492228 w 493925"/>
                    <a:gd name="connsiteY780" fmla="*/ 69063 h 337571"/>
                    <a:gd name="connsiteX781" fmla="*/ 493077 w 493925"/>
                    <a:gd name="connsiteY781" fmla="*/ 69063 h 337571"/>
                    <a:gd name="connsiteX782" fmla="*/ 493077 w 493925"/>
                    <a:gd name="connsiteY782" fmla="*/ 69911 h 337571"/>
                    <a:gd name="connsiteX783" fmla="*/ 493926 w 493925"/>
                    <a:gd name="connsiteY783" fmla="*/ 69911 h 337571"/>
                    <a:gd name="connsiteX784" fmla="*/ 493926 w 493925"/>
                    <a:gd name="connsiteY784" fmla="*/ 71608 h 337571"/>
                    <a:gd name="connsiteX785" fmla="*/ 493077 w 493925"/>
                    <a:gd name="connsiteY785" fmla="*/ 75028 h 337571"/>
                    <a:gd name="connsiteX786" fmla="*/ 493926 w 493925"/>
                    <a:gd name="connsiteY786" fmla="*/ 77573 h 337571"/>
                    <a:gd name="connsiteX787" fmla="*/ 493077 w 493925"/>
                    <a:gd name="connsiteY787" fmla="*/ 77573 h 337571"/>
                    <a:gd name="connsiteX788" fmla="*/ 491352 w 493925"/>
                    <a:gd name="connsiteY788" fmla="*/ 81841 h 337571"/>
                    <a:gd name="connsiteX789" fmla="*/ 490503 w 493925"/>
                    <a:gd name="connsiteY789" fmla="*/ 81841 h 337571"/>
                    <a:gd name="connsiteX790" fmla="*/ 488805 w 493925"/>
                    <a:gd name="connsiteY790" fmla="*/ 82689 h 337571"/>
                    <a:gd name="connsiteX791" fmla="*/ 487956 w 493925"/>
                    <a:gd name="connsiteY791" fmla="*/ 85261 h 337571"/>
                    <a:gd name="connsiteX792" fmla="*/ 485383 w 493925"/>
                    <a:gd name="connsiteY792" fmla="*/ 88655 h 337571"/>
                    <a:gd name="connsiteX793" fmla="*/ 483685 w 493925"/>
                    <a:gd name="connsiteY793" fmla="*/ 90378 h 337571"/>
                    <a:gd name="connsiteX794" fmla="*/ 482836 w 493925"/>
                    <a:gd name="connsiteY794" fmla="*/ 91226 h 337571"/>
                    <a:gd name="connsiteX795" fmla="*/ 480262 w 493925"/>
                    <a:gd name="connsiteY795" fmla="*/ 93771 h 337571"/>
                    <a:gd name="connsiteX796" fmla="*/ 479413 w 493925"/>
                    <a:gd name="connsiteY796" fmla="*/ 97191 h 337571"/>
                    <a:gd name="connsiteX797" fmla="*/ 479413 w 493925"/>
                    <a:gd name="connsiteY797" fmla="*/ 101460 h 337571"/>
                    <a:gd name="connsiteX798" fmla="*/ 481987 w 493925"/>
                    <a:gd name="connsiteY798" fmla="*/ 106576 h 337571"/>
                    <a:gd name="connsiteX799" fmla="*/ 482836 w 493925"/>
                    <a:gd name="connsiteY799" fmla="*/ 108273 h 337571"/>
                    <a:gd name="connsiteX800" fmla="*/ 484534 w 493925"/>
                    <a:gd name="connsiteY800" fmla="*/ 109121 h 337571"/>
                    <a:gd name="connsiteX801" fmla="*/ 486232 w 493925"/>
                    <a:gd name="connsiteY801" fmla="*/ 109121 h 337571"/>
                    <a:gd name="connsiteX802" fmla="*/ 487107 w 493925"/>
                    <a:gd name="connsiteY802" fmla="*/ 109970 h 337571"/>
                    <a:gd name="connsiteX803" fmla="*/ 487107 w 493925"/>
                    <a:gd name="connsiteY803" fmla="*/ 109121 h 337571"/>
                    <a:gd name="connsiteX804" fmla="*/ 487107 w 493925"/>
                    <a:gd name="connsiteY804" fmla="*/ 109970 h 337571"/>
                    <a:gd name="connsiteX805" fmla="*/ 485383 w 493925"/>
                    <a:gd name="connsiteY805" fmla="*/ 119355 h 337571"/>
                    <a:gd name="connsiteX806" fmla="*/ 485383 w 493925"/>
                    <a:gd name="connsiteY806" fmla="*/ 124472 h 337571"/>
                    <a:gd name="connsiteX807" fmla="*/ 487956 w 493925"/>
                    <a:gd name="connsiteY807" fmla="*/ 133857 h 337571"/>
                    <a:gd name="connsiteX808" fmla="*/ 491352 w 493925"/>
                    <a:gd name="connsiteY808" fmla="*/ 149180 h 337571"/>
                    <a:gd name="connsiteX809" fmla="*/ 492228 w 493925"/>
                    <a:gd name="connsiteY809" fmla="*/ 153449 h 337571"/>
                    <a:gd name="connsiteX810" fmla="*/ 492228 w 493925"/>
                    <a:gd name="connsiteY810" fmla="*/ 156869 h 337571"/>
                    <a:gd name="connsiteX811" fmla="*/ 490503 w 493925"/>
                    <a:gd name="connsiteY811" fmla="*/ 160262 h 337571"/>
                    <a:gd name="connsiteX812" fmla="*/ 489654 w 493925"/>
                    <a:gd name="connsiteY812" fmla="*/ 161985 h 337571"/>
                    <a:gd name="connsiteX813" fmla="*/ 487956 w 493925"/>
                    <a:gd name="connsiteY813" fmla="*/ 162834 h 337571"/>
                    <a:gd name="connsiteX814" fmla="*/ 482836 w 493925"/>
                    <a:gd name="connsiteY814" fmla="*/ 165379 h 337571"/>
                    <a:gd name="connsiteX815" fmla="*/ 478564 w 493925"/>
                    <a:gd name="connsiteY815" fmla="*/ 167950 h 337571"/>
                    <a:gd name="connsiteX816" fmla="*/ 472595 w 493925"/>
                    <a:gd name="connsiteY816" fmla="*/ 172192 h 337571"/>
                    <a:gd name="connsiteX817" fmla="*/ 469172 w 493925"/>
                    <a:gd name="connsiteY817" fmla="*/ 174764 h 337571"/>
                    <a:gd name="connsiteX818" fmla="*/ 463203 w 493925"/>
                    <a:gd name="connsiteY818" fmla="*/ 177309 h 337571"/>
                    <a:gd name="connsiteX819" fmla="*/ 458082 w 493925"/>
                    <a:gd name="connsiteY819" fmla="*/ 179032 h 337571"/>
                    <a:gd name="connsiteX820" fmla="*/ 452113 w 493925"/>
                    <a:gd name="connsiteY820" fmla="*/ 181577 h 337571"/>
                    <a:gd name="connsiteX821" fmla="*/ 435053 w 493925"/>
                    <a:gd name="connsiteY821" fmla="*/ 185846 h 337571"/>
                    <a:gd name="connsiteX822" fmla="*/ 428235 w 493925"/>
                    <a:gd name="connsiteY822" fmla="*/ 187543 h 337571"/>
                    <a:gd name="connsiteX823" fmla="*/ 421417 w 493925"/>
                    <a:gd name="connsiteY823" fmla="*/ 190114 h 337571"/>
                    <a:gd name="connsiteX824" fmla="*/ 416296 w 493925"/>
                    <a:gd name="connsiteY824" fmla="*/ 192659 h 337571"/>
                    <a:gd name="connsiteX825" fmla="*/ 412874 w 493925"/>
                    <a:gd name="connsiteY825" fmla="*/ 193508 h 337571"/>
                    <a:gd name="connsiteX826" fmla="*/ 410327 w 493925"/>
                    <a:gd name="connsiteY826" fmla="*/ 195231 h 337571"/>
                    <a:gd name="connsiteX827" fmla="*/ 401784 w 493925"/>
                    <a:gd name="connsiteY827" fmla="*/ 199473 h 337571"/>
                    <a:gd name="connsiteX828" fmla="*/ 395814 w 493925"/>
                    <a:gd name="connsiteY828" fmla="*/ 204589 h 337571"/>
                    <a:gd name="connsiteX829" fmla="*/ 394116 w 493925"/>
                    <a:gd name="connsiteY829" fmla="*/ 204589 h 337571"/>
                    <a:gd name="connsiteX830" fmla="*/ 392418 w 493925"/>
                    <a:gd name="connsiteY830" fmla="*/ 206313 h 337571"/>
                    <a:gd name="connsiteX831" fmla="*/ 391543 w 493925"/>
                    <a:gd name="connsiteY831" fmla="*/ 207161 h 337571"/>
                    <a:gd name="connsiteX832" fmla="*/ 391543 w 493925"/>
                    <a:gd name="connsiteY832" fmla="*/ 208858 h 337571"/>
                    <a:gd name="connsiteX833" fmla="*/ 392418 w 493925"/>
                    <a:gd name="connsiteY833" fmla="*/ 208858 h 337571"/>
                    <a:gd name="connsiteX834" fmla="*/ 391543 w 493925"/>
                    <a:gd name="connsiteY834" fmla="*/ 209706 h 337571"/>
                    <a:gd name="connsiteX835" fmla="*/ 392418 w 493925"/>
                    <a:gd name="connsiteY835" fmla="*/ 210554 h 337571"/>
                    <a:gd name="connsiteX836" fmla="*/ 389845 w 493925"/>
                    <a:gd name="connsiteY836" fmla="*/ 212278 h 337571"/>
                    <a:gd name="connsiteX837" fmla="*/ 388996 w 493925"/>
                    <a:gd name="connsiteY837" fmla="*/ 212278 h 337571"/>
                    <a:gd name="connsiteX838" fmla="*/ 385573 w 493925"/>
                    <a:gd name="connsiteY838" fmla="*/ 213974 h 337571"/>
                    <a:gd name="connsiteX839" fmla="*/ 383026 w 493925"/>
                    <a:gd name="connsiteY839" fmla="*/ 216520 h 337571"/>
                    <a:gd name="connsiteX840" fmla="*/ 381328 w 493925"/>
                    <a:gd name="connsiteY840" fmla="*/ 218243 h 337571"/>
                    <a:gd name="connsiteX841" fmla="*/ 381328 w 493925"/>
                    <a:gd name="connsiteY841" fmla="*/ 219940 h 337571"/>
                    <a:gd name="connsiteX842" fmla="*/ 380453 w 493925"/>
                    <a:gd name="connsiteY842" fmla="*/ 222485 h 337571"/>
                    <a:gd name="connsiteX843" fmla="*/ 379604 w 493925"/>
                    <a:gd name="connsiteY843" fmla="*/ 222485 h 337571"/>
                    <a:gd name="connsiteX844" fmla="*/ 378755 w 493925"/>
                    <a:gd name="connsiteY844" fmla="*/ 223360 h 337571"/>
                    <a:gd name="connsiteX845" fmla="*/ 377057 w 493925"/>
                    <a:gd name="connsiteY845" fmla="*/ 223360 h 337571"/>
                    <a:gd name="connsiteX846" fmla="*/ 375359 w 493925"/>
                    <a:gd name="connsiteY846" fmla="*/ 224208 h 337571"/>
                    <a:gd name="connsiteX847" fmla="*/ 373634 w 493925"/>
                    <a:gd name="connsiteY847" fmla="*/ 227601 h 337571"/>
                    <a:gd name="connsiteX848" fmla="*/ 372785 w 493925"/>
                    <a:gd name="connsiteY848" fmla="*/ 228476 h 337571"/>
                    <a:gd name="connsiteX849" fmla="*/ 371937 w 493925"/>
                    <a:gd name="connsiteY849" fmla="*/ 230173 h 337571"/>
                    <a:gd name="connsiteX850" fmla="*/ 371088 w 493925"/>
                    <a:gd name="connsiteY850" fmla="*/ 230173 h 337571"/>
                    <a:gd name="connsiteX851" fmla="*/ 370239 w 493925"/>
                    <a:gd name="connsiteY851" fmla="*/ 228476 h 337571"/>
                    <a:gd name="connsiteX852" fmla="*/ 368514 w 493925"/>
                    <a:gd name="connsiteY852" fmla="*/ 229325 h 337571"/>
                    <a:gd name="connsiteX853" fmla="*/ 366816 w 493925"/>
                    <a:gd name="connsiteY853" fmla="*/ 231021 h 337571"/>
                    <a:gd name="connsiteX854" fmla="*/ 365967 w 493925"/>
                    <a:gd name="connsiteY854" fmla="*/ 232718 h 337571"/>
                    <a:gd name="connsiteX855" fmla="*/ 364269 w 493925"/>
                    <a:gd name="connsiteY855" fmla="*/ 237835 h 337571"/>
                    <a:gd name="connsiteX856" fmla="*/ 363394 w 493925"/>
                    <a:gd name="connsiteY856" fmla="*/ 239558 h 337571"/>
                    <a:gd name="connsiteX857" fmla="*/ 363394 w 493925"/>
                    <a:gd name="connsiteY857" fmla="*/ 244648 h 337571"/>
                    <a:gd name="connsiteX858" fmla="*/ 363394 w 493925"/>
                    <a:gd name="connsiteY858" fmla="*/ 245523 h 337571"/>
                    <a:gd name="connsiteX859" fmla="*/ 363394 w 493925"/>
                    <a:gd name="connsiteY859" fmla="*/ 246372 h 337571"/>
                    <a:gd name="connsiteX860" fmla="*/ 365118 w 493925"/>
                    <a:gd name="connsiteY860" fmla="*/ 253185 h 337571"/>
                    <a:gd name="connsiteX861" fmla="*/ 365967 w 493925"/>
                    <a:gd name="connsiteY861" fmla="*/ 254882 h 337571"/>
                    <a:gd name="connsiteX862" fmla="*/ 368514 w 493925"/>
                    <a:gd name="connsiteY862" fmla="*/ 254882 h 337571"/>
                    <a:gd name="connsiteX863" fmla="*/ 368514 w 493925"/>
                    <a:gd name="connsiteY863" fmla="*/ 255730 h 337571"/>
                    <a:gd name="connsiteX864" fmla="*/ 370239 w 493925"/>
                    <a:gd name="connsiteY864" fmla="*/ 258302 h 337571"/>
                    <a:gd name="connsiteX865" fmla="*/ 371937 w 493925"/>
                    <a:gd name="connsiteY865" fmla="*/ 259998 h 337571"/>
                    <a:gd name="connsiteX866" fmla="*/ 373634 w 493925"/>
                    <a:gd name="connsiteY866" fmla="*/ 259998 h 337571"/>
                    <a:gd name="connsiteX867" fmla="*/ 374483 w 493925"/>
                    <a:gd name="connsiteY867" fmla="*/ 259150 h 337571"/>
                    <a:gd name="connsiteX868" fmla="*/ 373634 w 493925"/>
                    <a:gd name="connsiteY868" fmla="*/ 258302 h 337571"/>
                    <a:gd name="connsiteX869" fmla="*/ 375359 w 493925"/>
                    <a:gd name="connsiteY869" fmla="*/ 258302 h 337571"/>
                    <a:gd name="connsiteX870" fmla="*/ 375359 w 493925"/>
                    <a:gd name="connsiteY870" fmla="*/ 257453 h 337571"/>
                    <a:gd name="connsiteX871" fmla="*/ 377057 w 493925"/>
                    <a:gd name="connsiteY871" fmla="*/ 258302 h 337571"/>
                    <a:gd name="connsiteX872" fmla="*/ 377906 w 493925"/>
                    <a:gd name="connsiteY872" fmla="*/ 257453 h 337571"/>
                    <a:gd name="connsiteX873" fmla="*/ 377906 w 493925"/>
                    <a:gd name="connsiteY873" fmla="*/ 255730 h 337571"/>
                    <a:gd name="connsiteX874" fmla="*/ 378755 w 493925"/>
                    <a:gd name="connsiteY874" fmla="*/ 256605 h 337571"/>
                    <a:gd name="connsiteX875" fmla="*/ 378755 w 493925"/>
                    <a:gd name="connsiteY875" fmla="*/ 255730 h 337571"/>
                    <a:gd name="connsiteX876" fmla="*/ 379604 w 493925"/>
                    <a:gd name="connsiteY876" fmla="*/ 256605 h 337571"/>
                    <a:gd name="connsiteX877" fmla="*/ 378755 w 493925"/>
                    <a:gd name="connsiteY877" fmla="*/ 257453 h 337571"/>
                    <a:gd name="connsiteX878" fmla="*/ 380453 w 493925"/>
                    <a:gd name="connsiteY878" fmla="*/ 258302 h 337571"/>
                    <a:gd name="connsiteX879" fmla="*/ 379604 w 493925"/>
                    <a:gd name="connsiteY879" fmla="*/ 259150 h 337571"/>
                    <a:gd name="connsiteX880" fmla="*/ 378755 w 493925"/>
                    <a:gd name="connsiteY880" fmla="*/ 259150 h 337571"/>
                    <a:gd name="connsiteX881" fmla="*/ 377906 w 493925"/>
                    <a:gd name="connsiteY881" fmla="*/ 260847 h 337571"/>
                    <a:gd name="connsiteX882" fmla="*/ 377906 w 493925"/>
                    <a:gd name="connsiteY882" fmla="*/ 259998 h 337571"/>
                    <a:gd name="connsiteX883" fmla="*/ 377057 w 493925"/>
                    <a:gd name="connsiteY883" fmla="*/ 259998 h 337571"/>
                    <a:gd name="connsiteX884" fmla="*/ 377906 w 493925"/>
                    <a:gd name="connsiteY884" fmla="*/ 261695 h 337571"/>
                    <a:gd name="connsiteX885" fmla="*/ 377057 w 493925"/>
                    <a:gd name="connsiteY885" fmla="*/ 260847 h 337571"/>
                    <a:gd name="connsiteX886" fmla="*/ 376208 w 493925"/>
                    <a:gd name="connsiteY886" fmla="*/ 261695 h 337571"/>
                    <a:gd name="connsiteX887" fmla="*/ 375359 w 493925"/>
                    <a:gd name="connsiteY887" fmla="*/ 261695 h 337571"/>
                    <a:gd name="connsiteX888" fmla="*/ 374483 w 493925"/>
                    <a:gd name="connsiteY888" fmla="*/ 260847 h 337571"/>
                    <a:gd name="connsiteX889" fmla="*/ 372785 w 493925"/>
                    <a:gd name="connsiteY889" fmla="*/ 261695 h 337571"/>
                    <a:gd name="connsiteX890" fmla="*/ 371937 w 493925"/>
                    <a:gd name="connsiteY890" fmla="*/ 263418 h 337571"/>
                    <a:gd name="connsiteX891" fmla="*/ 371937 w 493925"/>
                    <a:gd name="connsiteY891" fmla="*/ 264267 h 337571"/>
                    <a:gd name="connsiteX892" fmla="*/ 371937 w 493925"/>
                    <a:gd name="connsiteY892" fmla="*/ 265115 h 337571"/>
                    <a:gd name="connsiteX893" fmla="*/ 371937 w 493925"/>
                    <a:gd name="connsiteY893" fmla="*/ 265964 h 337571"/>
                    <a:gd name="connsiteX894" fmla="*/ 370239 w 493925"/>
                    <a:gd name="connsiteY894" fmla="*/ 265115 h 337571"/>
                    <a:gd name="connsiteX895" fmla="*/ 370239 w 493925"/>
                    <a:gd name="connsiteY895" fmla="*/ 265964 h 337571"/>
                    <a:gd name="connsiteX896" fmla="*/ 366816 w 493925"/>
                    <a:gd name="connsiteY896" fmla="*/ 266812 h 337571"/>
                    <a:gd name="connsiteX897" fmla="*/ 365118 w 493925"/>
                    <a:gd name="connsiteY897" fmla="*/ 270232 h 337571"/>
                    <a:gd name="connsiteX898" fmla="*/ 365118 w 493925"/>
                    <a:gd name="connsiteY898" fmla="*/ 271929 h 337571"/>
                    <a:gd name="connsiteX899" fmla="*/ 365118 w 493925"/>
                    <a:gd name="connsiteY899" fmla="*/ 272777 h 337571"/>
                    <a:gd name="connsiteX900" fmla="*/ 365967 w 493925"/>
                    <a:gd name="connsiteY900" fmla="*/ 271929 h 337571"/>
                    <a:gd name="connsiteX901" fmla="*/ 365118 w 493925"/>
                    <a:gd name="connsiteY901" fmla="*/ 272777 h 337571"/>
                    <a:gd name="connsiteX902" fmla="*/ 365118 w 493925"/>
                    <a:gd name="connsiteY902" fmla="*/ 273652 h 337571"/>
                    <a:gd name="connsiteX903" fmla="*/ 364269 w 493925"/>
                    <a:gd name="connsiteY903" fmla="*/ 274500 h 337571"/>
                    <a:gd name="connsiteX904" fmla="*/ 363394 w 493925"/>
                    <a:gd name="connsiteY904" fmla="*/ 274500 h 337571"/>
                    <a:gd name="connsiteX905" fmla="*/ 362545 w 493925"/>
                    <a:gd name="connsiteY905" fmla="*/ 275349 h 337571"/>
                    <a:gd name="connsiteX906" fmla="*/ 362545 w 493925"/>
                    <a:gd name="connsiteY906" fmla="*/ 274500 h 337571"/>
                    <a:gd name="connsiteX907" fmla="*/ 361696 w 493925"/>
                    <a:gd name="connsiteY907" fmla="*/ 274500 h 337571"/>
                    <a:gd name="connsiteX908" fmla="*/ 359998 w 493925"/>
                    <a:gd name="connsiteY908" fmla="*/ 276197 h 337571"/>
                    <a:gd name="connsiteX909" fmla="*/ 359149 w 493925"/>
                    <a:gd name="connsiteY909" fmla="*/ 277045 h 337571"/>
                    <a:gd name="connsiteX910" fmla="*/ 358273 w 493925"/>
                    <a:gd name="connsiteY910" fmla="*/ 279617 h 337571"/>
                    <a:gd name="connsiteX911" fmla="*/ 358273 w 493925"/>
                    <a:gd name="connsiteY911" fmla="*/ 281314 h 337571"/>
                    <a:gd name="connsiteX912" fmla="*/ 359149 w 493925"/>
                    <a:gd name="connsiteY912" fmla="*/ 283010 h 337571"/>
                    <a:gd name="connsiteX913" fmla="*/ 359998 w 493925"/>
                    <a:gd name="connsiteY913" fmla="*/ 283010 h 337571"/>
                    <a:gd name="connsiteX914" fmla="*/ 359998 w 493925"/>
                    <a:gd name="connsiteY914" fmla="*/ 283859 h 337571"/>
                    <a:gd name="connsiteX915" fmla="*/ 360847 w 493925"/>
                    <a:gd name="connsiteY915" fmla="*/ 284734 h 337571"/>
                    <a:gd name="connsiteX916" fmla="*/ 361696 w 493925"/>
                    <a:gd name="connsiteY916" fmla="*/ 283859 h 337571"/>
                    <a:gd name="connsiteX917" fmla="*/ 362545 w 493925"/>
                    <a:gd name="connsiteY917" fmla="*/ 283010 h 337571"/>
                    <a:gd name="connsiteX918" fmla="*/ 362545 w 493925"/>
                    <a:gd name="connsiteY918" fmla="*/ 283859 h 337571"/>
                    <a:gd name="connsiteX919" fmla="*/ 361696 w 493925"/>
                    <a:gd name="connsiteY919" fmla="*/ 284734 h 337571"/>
                    <a:gd name="connsiteX920" fmla="*/ 362545 w 493925"/>
                    <a:gd name="connsiteY920" fmla="*/ 284734 h 337571"/>
                    <a:gd name="connsiteX921" fmla="*/ 363394 w 493925"/>
                    <a:gd name="connsiteY921" fmla="*/ 284734 h 337571"/>
                    <a:gd name="connsiteX922" fmla="*/ 362545 w 493925"/>
                    <a:gd name="connsiteY922" fmla="*/ 285582 h 337571"/>
                    <a:gd name="connsiteX923" fmla="*/ 361696 w 493925"/>
                    <a:gd name="connsiteY923" fmla="*/ 284734 h 337571"/>
                    <a:gd name="connsiteX924" fmla="*/ 360847 w 493925"/>
                    <a:gd name="connsiteY924" fmla="*/ 285582 h 337571"/>
                    <a:gd name="connsiteX925" fmla="*/ 361696 w 493925"/>
                    <a:gd name="connsiteY925" fmla="*/ 285582 h 337571"/>
                    <a:gd name="connsiteX926" fmla="*/ 360847 w 493925"/>
                    <a:gd name="connsiteY926" fmla="*/ 286430 h 337571"/>
                    <a:gd name="connsiteX927" fmla="*/ 360847 w 493925"/>
                    <a:gd name="connsiteY927" fmla="*/ 287279 h 337571"/>
                    <a:gd name="connsiteX928" fmla="*/ 361696 w 493925"/>
                    <a:gd name="connsiteY928" fmla="*/ 287279 h 337571"/>
                    <a:gd name="connsiteX929" fmla="*/ 361696 w 493925"/>
                    <a:gd name="connsiteY929" fmla="*/ 288127 h 337571"/>
                    <a:gd name="connsiteX930" fmla="*/ 361696 w 493925"/>
                    <a:gd name="connsiteY930" fmla="*/ 289850 h 337571"/>
                    <a:gd name="connsiteX931" fmla="*/ 360847 w 493925"/>
                    <a:gd name="connsiteY931" fmla="*/ 288127 h 337571"/>
                    <a:gd name="connsiteX932" fmla="*/ 358273 w 493925"/>
                    <a:gd name="connsiteY932" fmla="*/ 287279 h 337571"/>
                    <a:gd name="connsiteX933" fmla="*/ 359149 w 493925"/>
                    <a:gd name="connsiteY933" fmla="*/ 286430 h 337571"/>
                    <a:gd name="connsiteX934" fmla="*/ 357424 w 493925"/>
                    <a:gd name="connsiteY934" fmla="*/ 285582 h 337571"/>
                    <a:gd name="connsiteX935" fmla="*/ 353179 w 493925"/>
                    <a:gd name="connsiteY935" fmla="*/ 283859 h 337571"/>
                    <a:gd name="connsiteX936" fmla="*/ 326728 w 493925"/>
                    <a:gd name="connsiteY936" fmla="*/ 282162 h 337571"/>
                    <a:gd name="connsiteX937" fmla="*/ 317336 w 493925"/>
                    <a:gd name="connsiteY937" fmla="*/ 281314 h 337571"/>
                    <a:gd name="connsiteX938" fmla="*/ 309669 w 493925"/>
                    <a:gd name="connsiteY938" fmla="*/ 281314 h 337571"/>
                    <a:gd name="connsiteX939" fmla="*/ 302824 w 493925"/>
                    <a:gd name="connsiteY939" fmla="*/ 281314 h 337571"/>
                    <a:gd name="connsiteX940" fmla="*/ 301126 w 493925"/>
                    <a:gd name="connsiteY940" fmla="*/ 282162 h 337571"/>
                    <a:gd name="connsiteX941" fmla="*/ 298579 w 493925"/>
                    <a:gd name="connsiteY941" fmla="*/ 281314 h 337571"/>
                    <a:gd name="connsiteX942" fmla="*/ 289187 w 493925"/>
                    <a:gd name="connsiteY942" fmla="*/ 281314 h 337571"/>
                    <a:gd name="connsiteX943" fmla="*/ 283217 w 493925"/>
                    <a:gd name="connsiteY943" fmla="*/ 281314 h 337571"/>
                    <a:gd name="connsiteX944" fmla="*/ 278097 w 493925"/>
                    <a:gd name="connsiteY944" fmla="*/ 282162 h 337571"/>
                    <a:gd name="connsiteX945" fmla="*/ 277248 w 493925"/>
                    <a:gd name="connsiteY945" fmla="*/ 283010 h 337571"/>
                    <a:gd name="connsiteX946" fmla="*/ 277248 w 493925"/>
                    <a:gd name="connsiteY946" fmla="*/ 284734 h 337571"/>
                    <a:gd name="connsiteX947" fmla="*/ 276399 w 493925"/>
                    <a:gd name="connsiteY947" fmla="*/ 284734 h 337571"/>
                    <a:gd name="connsiteX948" fmla="*/ 275550 w 493925"/>
                    <a:gd name="connsiteY948" fmla="*/ 284734 h 337571"/>
                    <a:gd name="connsiteX949" fmla="*/ 272976 w 493925"/>
                    <a:gd name="connsiteY949" fmla="*/ 283859 h 337571"/>
                    <a:gd name="connsiteX950" fmla="*/ 261037 w 493925"/>
                    <a:gd name="connsiteY950" fmla="*/ 284734 h 337571"/>
                    <a:gd name="connsiteX951" fmla="*/ 253370 w 493925"/>
                    <a:gd name="connsiteY951" fmla="*/ 285582 h 337571"/>
                    <a:gd name="connsiteX952" fmla="*/ 247401 w 493925"/>
                    <a:gd name="connsiteY952" fmla="*/ 286430 h 337571"/>
                    <a:gd name="connsiteX953" fmla="*/ 243129 w 493925"/>
                    <a:gd name="connsiteY953" fmla="*/ 285582 h 337571"/>
                    <a:gd name="connsiteX954" fmla="*/ 238009 w 493925"/>
                    <a:gd name="connsiteY954" fmla="*/ 285582 h 337571"/>
                    <a:gd name="connsiteX955" fmla="*/ 236311 w 493925"/>
                    <a:gd name="connsiteY955" fmla="*/ 286430 h 337571"/>
                    <a:gd name="connsiteX956" fmla="*/ 235435 w 493925"/>
                    <a:gd name="connsiteY956" fmla="*/ 286430 h 337571"/>
                    <a:gd name="connsiteX957" fmla="*/ 234586 w 493925"/>
                    <a:gd name="connsiteY957" fmla="*/ 286430 h 337571"/>
                    <a:gd name="connsiteX958" fmla="*/ 233737 w 493925"/>
                    <a:gd name="connsiteY958" fmla="*/ 287279 h 337571"/>
                    <a:gd name="connsiteX959" fmla="*/ 232888 w 493925"/>
                    <a:gd name="connsiteY959" fmla="*/ 286430 h 337571"/>
                    <a:gd name="connsiteX960" fmla="*/ 232039 w 493925"/>
                    <a:gd name="connsiteY960" fmla="*/ 286430 h 337571"/>
                    <a:gd name="connsiteX961" fmla="*/ 231190 w 493925"/>
                    <a:gd name="connsiteY961" fmla="*/ 287279 h 337571"/>
                    <a:gd name="connsiteX962" fmla="*/ 231190 w 493925"/>
                    <a:gd name="connsiteY962" fmla="*/ 286430 h 337571"/>
                    <a:gd name="connsiteX963" fmla="*/ 232039 w 493925"/>
                    <a:gd name="connsiteY963" fmla="*/ 286430 h 337571"/>
                    <a:gd name="connsiteX964" fmla="*/ 230315 w 493925"/>
                    <a:gd name="connsiteY964" fmla="*/ 284734 h 337571"/>
                    <a:gd name="connsiteX965" fmla="*/ 226919 w 493925"/>
                    <a:gd name="connsiteY965" fmla="*/ 283859 h 337571"/>
                    <a:gd name="connsiteX966" fmla="*/ 223496 w 493925"/>
                    <a:gd name="connsiteY966" fmla="*/ 283859 h 337571"/>
                    <a:gd name="connsiteX967" fmla="*/ 222647 w 493925"/>
                    <a:gd name="connsiteY967" fmla="*/ 283010 h 337571"/>
                    <a:gd name="connsiteX968" fmla="*/ 222647 w 493925"/>
                    <a:gd name="connsiteY968" fmla="*/ 282162 h 337571"/>
                    <a:gd name="connsiteX969" fmla="*/ 220100 w 493925"/>
                    <a:gd name="connsiteY969" fmla="*/ 282162 h 337571"/>
                    <a:gd name="connsiteX970" fmla="*/ 221798 w 493925"/>
                    <a:gd name="connsiteY970" fmla="*/ 281314 h 337571"/>
                    <a:gd name="connsiteX971" fmla="*/ 221798 w 493925"/>
                    <a:gd name="connsiteY971" fmla="*/ 279617 h 337571"/>
                    <a:gd name="connsiteX972" fmla="*/ 222647 w 493925"/>
                    <a:gd name="connsiteY972" fmla="*/ 280465 h 337571"/>
                    <a:gd name="connsiteX973" fmla="*/ 223496 w 493925"/>
                    <a:gd name="connsiteY973" fmla="*/ 280465 h 337571"/>
                    <a:gd name="connsiteX974" fmla="*/ 222647 w 493925"/>
                    <a:gd name="connsiteY974" fmla="*/ 281314 h 337571"/>
                    <a:gd name="connsiteX975" fmla="*/ 223496 w 493925"/>
                    <a:gd name="connsiteY975" fmla="*/ 281314 h 337571"/>
                    <a:gd name="connsiteX976" fmla="*/ 224345 w 493925"/>
                    <a:gd name="connsiteY976" fmla="*/ 281314 h 337571"/>
                    <a:gd name="connsiteX977" fmla="*/ 225221 w 493925"/>
                    <a:gd name="connsiteY977" fmla="*/ 280465 h 337571"/>
                    <a:gd name="connsiteX978" fmla="*/ 225221 w 493925"/>
                    <a:gd name="connsiteY978" fmla="*/ 278769 h 337571"/>
                    <a:gd name="connsiteX979" fmla="*/ 223496 w 493925"/>
                    <a:gd name="connsiteY979" fmla="*/ 278769 h 337571"/>
                    <a:gd name="connsiteX980" fmla="*/ 222647 w 493925"/>
                    <a:gd name="connsiteY980" fmla="*/ 277894 h 337571"/>
                    <a:gd name="connsiteX981" fmla="*/ 221798 w 493925"/>
                    <a:gd name="connsiteY981" fmla="*/ 277894 h 337571"/>
                    <a:gd name="connsiteX982" fmla="*/ 220949 w 493925"/>
                    <a:gd name="connsiteY982" fmla="*/ 278769 h 337571"/>
                    <a:gd name="connsiteX983" fmla="*/ 220100 w 493925"/>
                    <a:gd name="connsiteY983" fmla="*/ 277045 h 337571"/>
                    <a:gd name="connsiteX984" fmla="*/ 221798 w 493925"/>
                    <a:gd name="connsiteY984" fmla="*/ 276197 h 337571"/>
                    <a:gd name="connsiteX985" fmla="*/ 221798 w 493925"/>
                    <a:gd name="connsiteY985" fmla="*/ 275349 h 337571"/>
                    <a:gd name="connsiteX986" fmla="*/ 220100 w 493925"/>
                    <a:gd name="connsiteY986" fmla="*/ 274500 h 337571"/>
                    <a:gd name="connsiteX987" fmla="*/ 220949 w 493925"/>
                    <a:gd name="connsiteY987" fmla="*/ 273652 h 337571"/>
                    <a:gd name="connsiteX988" fmla="*/ 221798 w 493925"/>
                    <a:gd name="connsiteY988" fmla="*/ 273652 h 337571"/>
                    <a:gd name="connsiteX989" fmla="*/ 222647 w 493925"/>
                    <a:gd name="connsiteY989" fmla="*/ 274500 h 337571"/>
                    <a:gd name="connsiteX990" fmla="*/ 223496 w 493925"/>
                    <a:gd name="connsiteY990" fmla="*/ 272777 h 337571"/>
                    <a:gd name="connsiteX991" fmla="*/ 224345 w 493925"/>
                    <a:gd name="connsiteY991" fmla="*/ 271080 h 337571"/>
                    <a:gd name="connsiteX992" fmla="*/ 226070 w 493925"/>
                    <a:gd name="connsiteY992" fmla="*/ 269384 h 337571"/>
                    <a:gd name="connsiteX993" fmla="*/ 225221 w 493925"/>
                    <a:gd name="connsiteY993" fmla="*/ 268535 h 337571"/>
                    <a:gd name="connsiteX994" fmla="*/ 225221 w 493925"/>
                    <a:gd name="connsiteY994" fmla="*/ 267687 h 337571"/>
                    <a:gd name="connsiteX995" fmla="*/ 226919 w 493925"/>
                    <a:gd name="connsiteY995" fmla="*/ 265964 h 337571"/>
                    <a:gd name="connsiteX996" fmla="*/ 229466 w 493925"/>
                    <a:gd name="connsiteY996" fmla="*/ 264267 h 337571"/>
                    <a:gd name="connsiteX997" fmla="*/ 227768 w 493925"/>
                    <a:gd name="connsiteY997" fmla="*/ 263418 h 337571"/>
                    <a:gd name="connsiteX998" fmla="*/ 226919 w 493925"/>
                    <a:gd name="connsiteY998" fmla="*/ 262570 h 337571"/>
                    <a:gd name="connsiteX999" fmla="*/ 228617 w 493925"/>
                    <a:gd name="connsiteY999" fmla="*/ 260847 h 337571"/>
                    <a:gd name="connsiteX1000" fmla="*/ 228617 w 493925"/>
                    <a:gd name="connsiteY1000" fmla="*/ 259998 h 337571"/>
                    <a:gd name="connsiteX1001" fmla="*/ 229466 w 493925"/>
                    <a:gd name="connsiteY1001" fmla="*/ 259150 h 337571"/>
                    <a:gd name="connsiteX1002" fmla="*/ 233737 w 493925"/>
                    <a:gd name="connsiteY1002" fmla="*/ 256605 h 337571"/>
                    <a:gd name="connsiteX1003" fmla="*/ 233737 w 493925"/>
                    <a:gd name="connsiteY1003" fmla="*/ 254882 h 337571"/>
                    <a:gd name="connsiteX1004" fmla="*/ 233737 w 493925"/>
                    <a:gd name="connsiteY1004" fmla="*/ 254033 h 337571"/>
                    <a:gd name="connsiteX1005" fmla="*/ 232888 w 493925"/>
                    <a:gd name="connsiteY1005" fmla="*/ 253185 h 337571"/>
                    <a:gd name="connsiteX1006" fmla="*/ 232888 w 493925"/>
                    <a:gd name="connsiteY1006" fmla="*/ 252337 h 337571"/>
                    <a:gd name="connsiteX1007" fmla="*/ 233737 w 493925"/>
                    <a:gd name="connsiteY1007" fmla="*/ 251488 h 337571"/>
                    <a:gd name="connsiteX1008" fmla="*/ 232888 w 493925"/>
                    <a:gd name="connsiteY1008" fmla="*/ 250640 h 337571"/>
                    <a:gd name="connsiteX1009" fmla="*/ 233737 w 493925"/>
                    <a:gd name="connsiteY1009" fmla="*/ 249765 h 337571"/>
                    <a:gd name="connsiteX1010" fmla="*/ 232888 w 493925"/>
                    <a:gd name="connsiteY1010" fmla="*/ 249765 h 337571"/>
                    <a:gd name="connsiteX1011" fmla="*/ 232039 w 493925"/>
                    <a:gd name="connsiteY1011" fmla="*/ 249765 h 337571"/>
                    <a:gd name="connsiteX1012" fmla="*/ 232039 w 493925"/>
                    <a:gd name="connsiteY1012" fmla="*/ 248917 h 337571"/>
                    <a:gd name="connsiteX1013" fmla="*/ 231190 w 493925"/>
                    <a:gd name="connsiteY1013" fmla="*/ 249765 h 337571"/>
                    <a:gd name="connsiteX1014" fmla="*/ 230315 w 493925"/>
                    <a:gd name="connsiteY1014" fmla="*/ 248917 h 337571"/>
                    <a:gd name="connsiteX1015" fmla="*/ 229466 w 493925"/>
                    <a:gd name="connsiteY1015" fmla="*/ 248917 h 337571"/>
                    <a:gd name="connsiteX1016" fmla="*/ 226919 w 493925"/>
                    <a:gd name="connsiteY1016" fmla="*/ 248068 h 337571"/>
                    <a:gd name="connsiteX1017" fmla="*/ 226070 w 493925"/>
                    <a:gd name="connsiteY1017" fmla="*/ 248917 h 337571"/>
                    <a:gd name="connsiteX1018" fmla="*/ 224345 w 493925"/>
                    <a:gd name="connsiteY1018" fmla="*/ 248917 h 337571"/>
                    <a:gd name="connsiteX1019" fmla="*/ 223496 w 493925"/>
                    <a:gd name="connsiteY1019" fmla="*/ 248917 h 337571"/>
                    <a:gd name="connsiteX1020" fmla="*/ 224345 w 493925"/>
                    <a:gd name="connsiteY1020" fmla="*/ 250640 h 337571"/>
                    <a:gd name="connsiteX1021" fmla="*/ 223496 w 493925"/>
                    <a:gd name="connsiteY1021" fmla="*/ 249765 h 337571"/>
                    <a:gd name="connsiteX1022" fmla="*/ 222647 w 493925"/>
                    <a:gd name="connsiteY1022" fmla="*/ 250640 h 337571"/>
                    <a:gd name="connsiteX1023" fmla="*/ 222647 w 493925"/>
                    <a:gd name="connsiteY1023" fmla="*/ 251488 h 337571"/>
                    <a:gd name="connsiteX1024" fmla="*/ 221798 w 493925"/>
                    <a:gd name="connsiteY1024" fmla="*/ 252337 h 337571"/>
                    <a:gd name="connsiteX1025" fmla="*/ 220949 w 493925"/>
                    <a:gd name="connsiteY1025" fmla="*/ 253185 h 337571"/>
                    <a:gd name="connsiteX1026" fmla="*/ 219225 w 493925"/>
                    <a:gd name="connsiteY1026" fmla="*/ 252337 h 337571"/>
                    <a:gd name="connsiteX1027" fmla="*/ 218376 w 493925"/>
                    <a:gd name="connsiteY1027" fmla="*/ 251488 h 337571"/>
                    <a:gd name="connsiteX1028" fmla="*/ 216678 w 493925"/>
                    <a:gd name="connsiteY1028" fmla="*/ 252337 h 337571"/>
                    <a:gd name="connsiteX1029" fmla="*/ 216678 w 493925"/>
                    <a:gd name="connsiteY1029" fmla="*/ 253185 h 337571"/>
                    <a:gd name="connsiteX1030" fmla="*/ 214980 w 493925"/>
                    <a:gd name="connsiteY1030" fmla="*/ 253185 h 337571"/>
                    <a:gd name="connsiteX1031" fmla="*/ 210708 w 493925"/>
                    <a:gd name="connsiteY1031" fmla="*/ 254033 h 337571"/>
                    <a:gd name="connsiteX1032" fmla="*/ 210708 w 493925"/>
                    <a:gd name="connsiteY1032" fmla="*/ 254882 h 337571"/>
                    <a:gd name="connsiteX1033" fmla="*/ 209859 w 493925"/>
                    <a:gd name="connsiteY1033" fmla="*/ 255730 h 337571"/>
                    <a:gd name="connsiteX1034" fmla="*/ 209010 w 493925"/>
                    <a:gd name="connsiteY1034" fmla="*/ 255730 h 337571"/>
                    <a:gd name="connsiteX1035" fmla="*/ 208135 w 493925"/>
                    <a:gd name="connsiteY1035" fmla="*/ 255730 h 337571"/>
                    <a:gd name="connsiteX1036" fmla="*/ 207286 w 493925"/>
                    <a:gd name="connsiteY1036" fmla="*/ 256605 h 337571"/>
                    <a:gd name="connsiteX1037" fmla="*/ 206437 w 493925"/>
                    <a:gd name="connsiteY1037" fmla="*/ 256605 h 337571"/>
                    <a:gd name="connsiteX1038" fmla="*/ 207286 w 493925"/>
                    <a:gd name="connsiteY1038" fmla="*/ 257453 h 337571"/>
                    <a:gd name="connsiteX1039" fmla="*/ 205588 w 493925"/>
                    <a:gd name="connsiteY1039" fmla="*/ 258302 h 337571"/>
                    <a:gd name="connsiteX1040" fmla="*/ 204739 w 493925"/>
                    <a:gd name="connsiteY1040" fmla="*/ 258302 h 337571"/>
                    <a:gd name="connsiteX1041" fmla="*/ 205588 w 493925"/>
                    <a:gd name="connsiteY1041" fmla="*/ 258302 h 337571"/>
                    <a:gd name="connsiteX1042" fmla="*/ 203041 w 493925"/>
                    <a:gd name="connsiteY1042" fmla="*/ 259998 h 337571"/>
                    <a:gd name="connsiteX1043" fmla="*/ 203041 w 493925"/>
                    <a:gd name="connsiteY1043" fmla="*/ 260847 h 337571"/>
                    <a:gd name="connsiteX1044" fmla="*/ 202165 w 493925"/>
                    <a:gd name="connsiteY1044" fmla="*/ 261695 h 337571"/>
                    <a:gd name="connsiteX1045" fmla="*/ 203041 w 493925"/>
                    <a:gd name="connsiteY1045" fmla="*/ 261695 h 337571"/>
                    <a:gd name="connsiteX1046" fmla="*/ 201316 w 493925"/>
                    <a:gd name="connsiteY1046" fmla="*/ 264267 h 337571"/>
                    <a:gd name="connsiteX1047" fmla="*/ 201316 w 493925"/>
                    <a:gd name="connsiteY1047" fmla="*/ 265115 h 337571"/>
                    <a:gd name="connsiteX1048" fmla="*/ 202165 w 493925"/>
                    <a:gd name="connsiteY1048" fmla="*/ 265964 h 337571"/>
                    <a:gd name="connsiteX1049" fmla="*/ 203041 w 493925"/>
                    <a:gd name="connsiteY1049" fmla="*/ 265115 h 337571"/>
                    <a:gd name="connsiteX1050" fmla="*/ 203041 w 493925"/>
                    <a:gd name="connsiteY1050" fmla="*/ 265964 h 337571"/>
                    <a:gd name="connsiteX1051" fmla="*/ 203890 w 493925"/>
                    <a:gd name="connsiteY1051" fmla="*/ 266812 h 337571"/>
                    <a:gd name="connsiteX1052" fmla="*/ 205588 w 493925"/>
                    <a:gd name="connsiteY1052" fmla="*/ 268535 h 337571"/>
                    <a:gd name="connsiteX1053" fmla="*/ 206437 w 493925"/>
                    <a:gd name="connsiteY1053" fmla="*/ 269384 h 337571"/>
                    <a:gd name="connsiteX1054" fmla="*/ 207286 w 493925"/>
                    <a:gd name="connsiteY1054" fmla="*/ 271929 h 337571"/>
                    <a:gd name="connsiteX1055" fmla="*/ 208135 w 493925"/>
                    <a:gd name="connsiteY1055" fmla="*/ 271080 h 337571"/>
                    <a:gd name="connsiteX1056" fmla="*/ 207286 w 493925"/>
                    <a:gd name="connsiteY1056" fmla="*/ 268535 h 337571"/>
                    <a:gd name="connsiteX1057" fmla="*/ 206437 w 493925"/>
                    <a:gd name="connsiteY1057" fmla="*/ 267687 h 337571"/>
                    <a:gd name="connsiteX1058" fmla="*/ 206437 w 493925"/>
                    <a:gd name="connsiteY1058" fmla="*/ 266812 h 337571"/>
                    <a:gd name="connsiteX1059" fmla="*/ 204739 w 493925"/>
                    <a:gd name="connsiteY1059" fmla="*/ 266812 h 337571"/>
                    <a:gd name="connsiteX1060" fmla="*/ 203890 w 493925"/>
                    <a:gd name="connsiteY1060" fmla="*/ 265115 h 337571"/>
                    <a:gd name="connsiteX1061" fmla="*/ 204739 w 493925"/>
                    <a:gd name="connsiteY1061" fmla="*/ 264267 h 337571"/>
                    <a:gd name="connsiteX1062" fmla="*/ 205588 w 493925"/>
                    <a:gd name="connsiteY1062" fmla="*/ 265115 h 337571"/>
                    <a:gd name="connsiteX1063" fmla="*/ 206437 w 493925"/>
                    <a:gd name="connsiteY1063" fmla="*/ 265115 h 337571"/>
                    <a:gd name="connsiteX1064" fmla="*/ 206437 w 493925"/>
                    <a:gd name="connsiteY1064" fmla="*/ 264267 h 337571"/>
                    <a:gd name="connsiteX1065" fmla="*/ 208135 w 493925"/>
                    <a:gd name="connsiteY1065" fmla="*/ 262570 h 337571"/>
                    <a:gd name="connsiteX1066" fmla="*/ 209010 w 493925"/>
                    <a:gd name="connsiteY1066" fmla="*/ 261695 h 337571"/>
                    <a:gd name="connsiteX1067" fmla="*/ 209859 w 493925"/>
                    <a:gd name="connsiteY1067" fmla="*/ 261695 h 337571"/>
                    <a:gd name="connsiteX1068" fmla="*/ 211557 w 493925"/>
                    <a:gd name="connsiteY1068" fmla="*/ 263418 h 337571"/>
                    <a:gd name="connsiteX1069" fmla="*/ 213255 w 493925"/>
                    <a:gd name="connsiteY1069" fmla="*/ 263418 h 337571"/>
                    <a:gd name="connsiteX1070" fmla="*/ 214131 w 493925"/>
                    <a:gd name="connsiteY1070" fmla="*/ 263418 h 337571"/>
                    <a:gd name="connsiteX1071" fmla="*/ 213255 w 493925"/>
                    <a:gd name="connsiteY1071" fmla="*/ 262570 h 337571"/>
                    <a:gd name="connsiteX1072" fmla="*/ 214131 w 493925"/>
                    <a:gd name="connsiteY1072" fmla="*/ 261695 h 337571"/>
                    <a:gd name="connsiteX1073" fmla="*/ 214980 w 493925"/>
                    <a:gd name="connsiteY1073" fmla="*/ 261695 h 337571"/>
                    <a:gd name="connsiteX1074" fmla="*/ 215829 w 493925"/>
                    <a:gd name="connsiteY1074" fmla="*/ 260847 h 337571"/>
                    <a:gd name="connsiteX1075" fmla="*/ 215829 w 493925"/>
                    <a:gd name="connsiteY1075" fmla="*/ 261695 h 337571"/>
                    <a:gd name="connsiteX1076" fmla="*/ 216678 w 493925"/>
                    <a:gd name="connsiteY1076" fmla="*/ 260847 h 337571"/>
                    <a:gd name="connsiteX1077" fmla="*/ 217527 w 493925"/>
                    <a:gd name="connsiteY1077" fmla="*/ 260847 h 337571"/>
                    <a:gd name="connsiteX1078" fmla="*/ 217527 w 493925"/>
                    <a:gd name="connsiteY1078" fmla="*/ 261695 h 337571"/>
                    <a:gd name="connsiteX1079" fmla="*/ 216678 w 493925"/>
                    <a:gd name="connsiteY1079" fmla="*/ 262570 h 337571"/>
                    <a:gd name="connsiteX1080" fmla="*/ 214980 w 493925"/>
                    <a:gd name="connsiteY1080" fmla="*/ 264267 h 337571"/>
                    <a:gd name="connsiteX1081" fmla="*/ 214980 w 493925"/>
                    <a:gd name="connsiteY1081" fmla="*/ 265115 h 337571"/>
                    <a:gd name="connsiteX1082" fmla="*/ 215829 w 493925"/>
                    <a:gd name="connsiteY1082" fmla="*/ 266812 h 337571"/>
                    <a:gd name="connsiteX1083" fmla="*/ 216678 w 493925"/>
                    <a:gd name="connsiteY1083" fmla="*/ 266812 h 337571"/>
                    <a:gd name="connsiteX1084" fmla="*/ 215829 w 493925"/>
                    <a:gd name="connsiteY1084" fmla="*/ 267687 h 337571"/>
                    <a:gd name="connsiteX1085" fmla="*/ 214980 w 493925"/>
                    <a:gd name="connsiteY1085" fmla="*/ 266812 h 337571"/>
                    <a:gd name="connsiteX1086" fmla="*/ 214131 w 493925"/>
                    <a:gd name="connsiteY1086" fmla="*/ 268535 h 337571"/>
                    <a:gd name="connsiteX1087" fmla="*/ 213255 w 493925"/>
                    <a:gd name="connsiteY1087" fmla="*/ 266812 h 337571"/>
                    <a:gd name="connsiteX1088" fmla="*/ 211557 w 493925"/>
                    <a:gd name="connsiteY1088" fmla="*/ 266812 h 337571"/>
                    <a:gd name="connsiteX1089" fmla="*/ 210708 w 493925"/>
                    <a:gd name="connsiteY1089" fmla="*/ 265964 h 337571"/>
                    <a:gd name="connsiteX1090" fmla="*/ 209010 w 493925"/>
                    <a:gd name="connsiteY1090" fmla="*/ 266812 h 337571"/>
                    <a:gd name="connsiteX1091" fmla="*/ 207286 w 493925"/>
                    <a:gd name="connsiteY1091" fmla="*/ 268535 h 337571"/>
                    <a:gd name="connsiteX1092" fmla="*/ 208135 w 493925"/>
                    <a:gd name="connsiteY1092" fmla="*/ 269384 h 337571"/>
                    <a:gd name="connsiteX1093" fmla="*/ 209010 w 493925"/>
                    <a:gd name="connsiteY1093" fmla="*/ 268535 h 337571"/>
                    <a:gd name="connsiteX1094" fmla="*/ 209010 w 493925"/>
                    <a:gd name="connsiteY1094" fmla="*/ 269384 h 337571"/>
                    <a:gd name="connsiteX1095" fmla="*/ 209859 w 493925"/>
                    <a:gd name="connsiteY1095" fmla="*/ 270232 h 337571"/>
                    <a:gd name="connsiteX1096" fmla="*/ 209010 w 493925"/>
                    <a:gd name="connsiteY1096" fmla="*/ 269384 h 337571"/>
                    <a:gd name="connsiteX1097" fmla="*/ 208135 w 493925"/>
                    <a:gd name="connsiteY1097" fmla="*/ 269384 h 337571"/>
                    <a:gd name="connsiteX1098" fmla="*/ 208135 w 493925"/>
                    <a:gd name="connsiteY1098" fmla="*/ 270232 h 337571"/>
                    <a:gd name="connsiteX1099" fmla="*/ 209010 w 493925"/>
                    <a:gd name="connsiteY1099" fmla="*/ 271080 h 337571"/>
                    <a:gd name="connsiteX1100" fmla="*/ 211557 w 493925"/>
                    <a:gd name="connsiteY1100" fmla="*/ 271080 h 337571"/>
                    <a:gd name="connsiteX1101" fmla="*/ 209859 w 493925"/>
                    <a:gd name="connsiteY1101" fmla="*/ 271929 h 337571"/>
                    <a:gd name="connsiteX1102" fmla="*/ 210708 w 493925"/>
                    <a:gd name="connsiteY1102" fmla="*/ 272777 h 337571"/>
                    <a:gd name="connsiteX1103" fmla="*/ 209859 w 493925"/>
                    <a:gd name="connsiteY1103" fmla="*/ 272777 h 337571"/>
                    <a:gd name="connsiteX1104" fmla="*/ 208135 w 493925"/>
                    <a:gd name="connsiteY1104" fmla="*/ 272777 h 337571"/>
                    <a:gd name="connsiteX1105" fmla="*/ 209010 w 493925"/>
                    <a:gd name="connsiteY1105" fmla="*/ 273652 h 337571"/>
                    <a:gd name="connsiteX1106" fmla="*/ 209859 w 493925"/>
                    <a:gd name="connsiteY1106" fmla="*/ 273652 h 337571"/>
                    <a:gd name="connsiteX1107" fmla="*/ 211557 w 493925"/>
                    <a:gd name="connsiteY1107" fmla="*/ 272777 h 337571"/>
                    <a:gd name="connsiteX1108" fmla="*/ 212406 w 493925"/>
                    <a:gd name="connsiteY1108" fmla="*/ 273652 h 337571"/>
                    <a:gd name="connsiteX1109" fmla="*/ 210708 w 493925"/>
                    <a:gd name="connsiteY1109" fmla="*/ 275349 h 337571"/>
                    <a:gd name="connsiteX1110" fmla="*/ 211557 w 493925"/>
                    <a:gd name="connsiteY1110" fmla="*/ 276197 h 337571"/>
                    <a:gd name="connsiteX1111" fmla="*/ 213255 w 493925"/>
                    <a:gd name="connsiteY1111" fmla="*/ 275349 h 337571"/>
                    <a:gd name="connsiteX1112" fmla="*/ 214980 w 493925"/>
                    <a:gd name="connsiteY1112" fmla="*/ 275349 h 337571"/>
                    <a:gd name="connsiteX1113" fmla="*/ 214980 w 493925"/>
                    <a:gd name="connsiteY1113" fmla="*/ 276197 h 337571"/>
                    <a:gd name="connsiteX1114" fmla="*/ 214980 w 493925"/>
                    <a:gd name="connsiteY1114" fmla="*/ 275349 h 337571"/>
                    <a:gd name="connsiteX1115" fmla="*/ 214980 w 493925"/>
                    <a:gd name="connsiteY1115" fmla="*/ 276197 h 337571"/>
                    <a:gd name="connsiteX1116" fmla="*/ 215829 w 493925"/>
                    <a:gd name="connsiteY1116" fmla="*/ 276197 h 337571"/>
                    <a:gd name="connsiteX1117" fmla="*/ 216678 w 493925"/>
                    <a:gd name="connsiteY1117" fmla="*/ 276197 h 337571"/>
                    <a:gd name="connsiteX1118" fmla="*/ 215829 w 493925"/>
                    <a:gd name="connsiteY1118" fmla="*/ 276197 h 337571"/>
                    <a:gd name="connsiteX1119" fmla="*/ 214980 w 493925"/>
                    <a:gd name="connsiteY1119" fmla="*/ 276197 h 337571"/>
                    <a:gd name="connsiteX1120" fmla="*/ 215829 w 493925"/>
                    <a:gd name="connsiteY1120" fmla="*/ 277045 h 337571"/>
                    <a:gd name="connsiteX1121" fmla="*/ 217527 w 493925"/>
                    <a:gd name="connsiteY1121" fmla="*/ 277045 h 337571"/>
                    <a:gd name="connsiteX1122" fmla="*/ 217527 w 493925"/>
                    <a:gd name="connsiteY1122" fmla="*/ 278769 h 337571"/>
                    <a:gd name="connsiteX1123" fmla="*/ 215829 w 493925"/>
                    <a:gd name="connsiteY1123" fmla="*/ 278769 h 337571"/>
                    <a:gd name="connsiteX1124" fmla="*/ 215829 w 493925"/>
                    <a:gd name="connsiteY1124" fmla="*/ 279617 h 337571"/>
                    <a:gd name="connsiteX1125" fmla="*/ 215829 w 493925"/>
                    <a:gd name="connsiteY1125" fmla="*/ 278769 h 337571"/>
                    <a:gd name="connsiteX1126" fmla="*/ 216678 w 493925"/>
                    <a:gd name="connsiteY1126" fmla="*/ 279617 h 337571"/>
                    <a:gd name="connsiteX1127" fmla="*/ 215829 w 493925"/>
                    <a:gd name="connsiteY1127" fmla="*/ 281314 h 337571"/>
                    <a:gd name="connsiteX1128" fmla="*/ 216678 w 493925"/>
                    <a:gd name="connsiteY1128" fmla="*/ 282162 h 337571"/>
                    <a:gd name="connsiteX1129" fmla="*/ 215829 w 493925"/>
                    <a:gd name="connsiteY1129" fmla="*/ 282162 h 337571"/>
                    <a:gd name="connsiteX1130" fmla="*/ 214980 w 493925"/>
                    <a:gd name="connsiteY1130" fmla="*/ 282162 h 337571"/>
                    <a:gd name="connsiteX1131" fmla="*/ 214980 w 493925"/>
                    <a:gd name="connsiteY1131" fmla="*/ 283010 h 337571"/>
                    <a:gd name="connsiteX1132" fmla="*/ 215829 w 493925"/>
                    <a:gd name="connsiteY1132" fmla="*/ 283859 h 337571"/>
                    <a:gd name="connsiteX1133" fmla="*/ 216678 w 493925"/>
                    <a:gd name="connsiteY1133" fmla="*/ 282162 h 337571"/>
                    <a:gd name="connsiteX1134" fmla="*/ 218376 w 493925"/>
                    <a:gd name="connsiteY1134" fmla="*/ 282162 h 337571"/>
                    <a:gd name="connsiteX1135" fmla="*/ 217527 w 493925"/>
                    <a:gd name="connsiteY1135" fmla="*/ 282162 h 337571"/>
                    <a:gd name="connsiteX1136" fmla="*/ 218376 w 493925"/>
                    <a:gd name="connsiteY1136" fmla="*/ 283010 h 337571"/>
                    <a:gd name="connsiteX1137" fmla="*/ 216678 w 493925"/>
                    <a:gd name="connsiteY1137" fmla="*/ 283859 h 337571"/>
                    <a:gd name="connsiteX1138" fmla="*/ 217527 w 493925"/>
                    <a:gd name="connsiteY1138" fmla="*/ 283859 h 337571"/>
                    <a:gd name="connsiteX1139" fmla="*/ 217527 w 493925"/>
                    <a:gd name="connsiteY1139" fmla="*/ 284734 h 337571"/>
                    <a:gd name="connsiteX1140" fmla="*/ 216678 w 493925"/>
                    <a:gd name="connsiteY1140" fmla="*/ 284734 h 337571"/>
                    <a:gd name="connsiteX1141" fmla="*/ 214131 w 493925"/>
                    <a:gd name="connsiteY1141" fmla="*/ 286430 h 337571"/>
                    <a:gd name="connsiteX1142" fmla="*/ 214131 w 493925"/>
                    <a:gd name="connsiteY1142" fmla="*/ 287279 h 337571"/>
                    <a:gd name="connsiteX1143" fmla="*/ 214980 w 493925"/>
                    <a:gd name="connsiteY1143" fmla="*/ 288127 h 337571"/>
                    <a:gd name="connsiteX1144" fmla="*/ 214131 w 493925"/>
                    <a:gd name="connsiteY1144" fmla="*/ 288127 h 337571"/>
                    <a:gd name="connsiteX1145" fmla="*/ 213255 w 493925"/>
                    <a:gd name="connsiteY1145" fmla="*/ 288127 h 337571"/>
                    <a:gd name="connsiteX1146" fmla="*/ 209859 w 493925"/>
                    <a:gd name="connsiteY1146" fmla="*/ 288127 h 337571"/>
                    <a:gd name="connsiteX1147" fmla="*/ 206437 w 493925"/>
                    <a:gd name="connsiteY1147" fmla="*/ 289850 h 337571"/>
                    <a:gd name="connsiteX1148" fmla="*/ 203041 w 493925"/>
                    <a:gd name="connsiteY1148" fmla="*/ 289850 h 337571"/>
                    <a:gd name="connsiteX1149" fmla="*/ 201316 w 493925"/>
                    <a:gd name="connsiteY1149" fmla="*/ 290699 h 337571"/>
                    <a:gd name="connsiteX1150" fmla="*/ 201316 w 493925"/>
                    <a:gd name="connsiteY1150" fmla="*/ 291547 h 337571"/>
                    <a:gd name="connsiteX1151" fmla="*/ 200467 w 493925"/>
                    <a:gd name="connsiteY1151" fmla="*/ 291547 h 337571"/>
                    <a:gd name="connsiteX1152" fmla="*/ 199618 w 493925"/>
                    <a:gd name="connsiteY1152" fmla="*/ 290699 h 337571"/>
                    <a:gd name="connsiteX1153" fmla="*/ 198769 w 493925"/>
                    <a:gd name="connsiteY1153" fmla="*/ 289850 h 337571"/>
                    <a:gd name="connsiteX1154" fmla="*/ 197045 w 493925"/>
                    <a:gd name="connsiteY1154" fmla="*/ 288976 h 337571"/>
                    <a:gd name="connsiteX1155" fmla="*/ 197045 w 493925"/>
                    <a:gd name="connsiteY1155" fmla="*/ 288127 h 337571"/>
                    <a:gd name="connsiteX1156" fmla="*/ 195347 w 493925"/>
                    <a:gd name="connsiteY1156" fmla="*/ 288127 h 337571"/>
                    <a:gd name="connsiteX1157" fmla="*/ 194498 w 493925"/>
                    <a:gd name="connsiteY1157" fmla="*/ 287279 h 337571"/>
                    <a:gd name="connsiteX1158" fmla="*/ 191951 w 493925"/>
                    <a:gd name="connsiteY1158" fmla="*/ 286430 h 337571"/>
                    <a:gd name="connsiteX1159" fmla="*/ 190226 w 493925"/>
                    <a:gd name="connsiteY1159" fmla="*/ 286430 h 337571"/>
                    <a:gd name="connsiteX1160" fmla="*/ 189377 w 493925"/>
                    <a:gd name="connsiteY1160" fmla="*/ 286430 h 337571"/>
                    <a:gd name="connsiteX1161" fmla="*/ 187679 w 493925"/>
                    <a:gd name="connsiteY1161" fmla="*/ 287279 h 337571"/>
                    <a:gd name="connsiteX1162" fmla="*/ 186831 w 493925"/>
                    <a:gd name="connsiteY1162" fmla="*/ 286430 h 337571"/>
                    <a:gd name="connsiteX1163" fmla="*/ 185955 w 493925"/>
                    <a:gd name="connsiteY1163" fmla="*/ 287279 h 337571"/>
                    <a:gd name="connsiteX1164" fmla="*/ 186831 w 493925"/>
                    <a:gd name="connsiteY1164" fmla="*/ 288127 h 337571"/>
                    <a:gd name="connsiteX1165" fmla="*/ 185955 w 493925"/>
                    <a:gd name="connsiteY1165" fmla="*/ 287279 h 337571"/>
                    <a:gd name="connsiteX1166" fmla="*/ 185106 w 493925"/>
                    <a:gd name="connsiteY1166" fmla="*/ 288127 h 337571"/>
                    <a:gd name="connsiteX1167" fmla="*/ 185955 w 493925"/>
                    <a:gd name="connsiteY1167" fmla="*/ 288127 h 337571"/>
                    <a:gd name="connsiteX1168" fmla="*/ 185955 w 493925"/>
                    <a:gd name="connsiteY1168" fmla="*/ 288976 h 337571"/>
                    <a:gd name="connsiteX1169" fmla="*/ 188528 w 493925"/>
                    <a:gd name="connsiteY1169" fmla="*/ 288127 h 337571"/>
                    <a:gd name="connsiteX1170" fmla="*/ 188528 w 493925"/>
                    <a:gd name="connsiteY1170" fmla="*/ 288976 h 337571"/>
                    <a:gd name="connsiteX1171" fmla="*/ 189377 w 493925"/>
                    <a:gd name="connsiteY1171" fmla="*/ 288127 h 337571"/>
                    <a:gd name="connsiteX1172" fmla="*/ 188528 w 493925"/>
                    <a:gd name="connsiteY1172" fmla="*/ 287279 h 337571"/>
                    <a:gd name="connsiteX1173" fmla="*/ 189377 w 493925"/>
                    <a:gd name="connsiteY1173" fmla="*/ 287279 h 337571"/>
                    <a:gd name="connsiteX1174" fmla="*/ 192800 w 493925"/>
                    <a:gd name="connsiteY1174" fmla="*/ 287279 h 337571"/>
                    <a:gd name="connsiteX1175" fmla="*/ 194498 w 493925"/>
                    <a:gd name="connsiteY1175" fmla="*/ 288127 h 337571"/>
                    <a:gd name="connsiteX1176" fmla="*/ 192800 w 493925"/>
                    <a:gd name="connsiteY1176" fmla="*/ 288127 h 337571"/>
                    <a:gd name="connsiteX1177" fmla="*/ 193649 w 493925"/>
                    <a:gd name="connsiteY1177" fmla="*/ 288127 h 337571"/>
                    <a:gd name="connsiteX1178" fmla="*/ 193649 w 493925"/>
                    <a:gd name="connsiteY1178" fmla="*/ 288976 h 337571"/>
                    <a:gd name="connsiteX1179" fmla="*/ 192800 w 493925"/>
                    <a:gd name="connsiteY1179" fmla="*/ 288127 h 337571"/>
                    <a:gd name="connsiteX1180" fmla="*/ 191951 w 493925"/>
                    <a:gd name="connsiteY1180" fmla="*/ 288976 h 337571"/>
                    <a:gd name="connsiteX1181" fmla="*/ 195347 w 493925"/>
                    <a:gd name="connsiteY1181" fmla="*/ 288976 h 337571"/>
                    <a:gd name="connsiteX1182" fmla="*/ 197045 w 493925"/>
                    <a:gd name="connsiteY1182" fmla="*/ 288976 h 337571"/>
                    <a:gd name="connsiteX1183" fmla="*/ 197045 w 493925"/>
                    <a:gd name="connsiteY1183" fmla="*/ 289850 h 337571"/>
                    <a:gd name="connsiteX1184" fmla="*/ 197920 w 493925"/>
                    <a:gd name="connsiteY1184" fmla="*/ 289850 h 337571"/>
                    <a:gd name="connsiteX1185" fmla="*/ 198769 w 493925"/>
                    <a:gd name="connsiteY1185" fmla="*/ 290699 h 337571"/>
                    <a:gd name="connsiteX1186" fmla="*/ 200467 w 493925"/>
                    <a:gd name="connsiteY1186" fmla="*/ 291547 h 337571"/>
                    <a:gd name="connsiteX1187" fmla="*/ 198769 w 493925"/>
                    <a:gd name="connsiteY1187" fmla="*/ 291547 h 337571"/>
                    <a:gd name="connsiteX1188" fmla="*/ 192800 w 493925"/>
                    <a:gd name="connsiteY1188" fmla="*/ 291547 h 337571"/>
                    <a:gd name="connsiteX1189" fmla="*/ 181710 w 493925"/>
                    <a:gd name="connsiteY1189" fmla="*/ 292396 h 337571"/>
                    <a:gd name="connsiteX1190" fmla="*/ 179137 w 493925"/>
                    <a:gd name="connsiteY1190" fmla="*/ 293244 h 337571"/>
                    <a:gd name="connsiteX1191" fmla="*/ 178288 w 493925"/>
                    <a:gd name="connsiteY1191" fmla="*/ 294092 h 337571"/>
                    <a:gd name="connsiteX1192" fmla="*/ 178288 w 493925"/>
                    <a:gd name="connsiteY1192" fmla="*/ 294941 h 337571"/>
                    <a:gd name="connsiteX1193" fmla="*/ 178288 w 493925"/>
                    <a:gd name="connsiteY1193" fmla="*/ 294092 h 337571"/>
                    <a:gd name="connsiteX1194" fmla="*/ 175741 w 493925"/>
                    <a:gd name="connsiteY1194" fmla="*/ 294092 h 337571"/>
                    <a:gd name="connsiteX1195" fmla="*/ 174016 w 493925"/>
                    <a:gd name="connsiteY1195" fmla="*/ 294941 h 337571"/>
                    <a:gd name="connsiteX1196" fmla="*/ 173167 w 493925"/>
                    <a:gd name="connsiteY1196" fmla="*/ 295816 h 337571"/>
                    <a:gd name="connsiteX1197" fmla="*/ 169771 w 493925"/>
                    <a:gd name="connsiteY1197" fmla="*/ 296664 h 337571"/>
                    <a:gd name="connsiteX1198" fmla="*/ 168047 w 493925"/>
                    <a:gd name="connsiteY1198" fmla="*/ 297512 h 337571"/>
                    <a:gd name="connsiteX1199" fmla="*/ 168047 w 493925"/>
                    <a:gd name="connsiteY1199" fmla="*/ 299209 h 337571"/>
                    <a:gd name="connsiteX1200" fmla="*/ 168047 w 493925"/>
                    <a:gd name="connsiteY1200" fmla="*/ 300057 h 337571"/>
                    <a:gd name="connsiteX1201" fmla="*/ 168047 w 493925"/>
                    <a:gd name="connsiteY1201" fmla="*/ 299209 h 337571"/>
                    <a:gd name="connsiteX1202" fmla="*/ 166349 w 493925"/>
                    <a:gd name="connsiteY1202" fmla="*/ 299209 h 337571"/>
                    <a:gd name="connsiteX1203" fmla="*/ 165500 w 493925"/>
                    <a:gd name="connsiteY1203" fmla="*/ 299209 h 337571"/>
                    <a:gd name="connsiteX1204" fmla="*/ 166349 w 493925"/>
                    <a:gd name="connsiteY1204" fmla="*/ 299209 h 337571"/>
                    <a:gd name="connsiteX1205" fmla="*/ 166349 w 493925"/>
                    <a:gd name="connsiteY1205" fmla="*/ 298361 h 337571"/>
                    <a:gd name="connsiteX1206" fmla="*/ 164651 w 493925"/>
                    <a:gd name="connsiteY1206" fmla="*/ 297512 h 337571"/>
                    <a:gd name="connsiteX1207" fmla="*/ 162926 w 493925"/>
                    <a:gd name="connsiteY1207" fmla="*/ 296664 h 337571"/>
                    <a:gd name="connsiteX1208" fmla="*/ 153561 w 493925"/>
                    <a:gd name="connsiteY1208" fmla="*/ 296664 h 337571"/>
                    <a:gd name="connsiteX1209" fmla="*/ 139897 w 493925"/>
                    <a:gd name="connsiteY1209" fmla="*/ 297512 h 337571"/>
                    <a:gd name="connsiteX1210" fmla="*/ 129656 w 493925"/>
                    <a:gd name="connsiteY1210" fmla="*/ 299209 h 337571"/>
                    <a:gd name="connsiteX1211" fmla="*/ 117718 w 493925"/>
                    <a:gd name="connsiteY1211" fmla="*/ 300932 h 337571"/>
                    <a:gd name="connsiteX1212" fmla="*/ 113446 w 493925"/>
                    <a:gd name="connsiteY1212" fmla="*/ 302629 h 337571"/>
                    <a:gd name="connsiteX1213" fmla="*/ 112597 w 493925"/>
                    <a:gd name="connsiteY1213" fmla="*/ 302629 h 337571"/>
                    <a:gd name="connsiteX1214" fmla="*/ 111748 w 493925"/>
                    <a:gd name="connsiteY1214" fmla="*/ 302629 h 337571"/>
                    <a:gd name="connsiteX1215" fmla="*/ 110899 w 493925"/>
                    <a:gd name="connsiteY1215" fmla="*/ 301781 h 337571"/>
                    <a:gd name="connsiteX1216" fmla="*/ 110899 w 493925"/>
                    <a:gd name="connsiteY1216" fmla="*/ 300057 h 337571"/>
                    <a:gd name="connsiteX1217" fmla="*/ 110050 w 493925"/>
                    <a:gd name="connsiteY1217" fmla="*/ 300057 h 337571"/>
                    <a:gd name="connsiteX1218" fmla="*/ 110899 w 493925"/>
                    <a:gd name="connsiteY1218" fmla="*/ 299209 h 337571"/>
                    <a:gd name="connsiteX1219" fmla="*/ 111748 w 493925"/>
                    <a:gd name="connsiteY1219" fmla="*/ 299209 h 337571"/>
                    <a:gd name="connsiteX1220" fmla="*/ 112597 w 493925"/>
                    <a:gd name="connsiteY1220" fmla="*/ 298361 h 337571"/>
                    <a:gd name="connsiteX1221" fmla="*/ 112597 w 493925"/>
                    <a:gd name="connsiteY1221" fmla="*/ 297512 h 337571"/>
                    <a:gd name="connsiteX1222" fmla="*/ 113446 w 493925"/>
                    <a:gd name="connsiteY1222" fmla="*/ 297512 h 337571"/>
                    <a:gd name="connsiteX1223" fmla="*/ 115171 w 493925"/>
                    <a:gd name="connsiteY1223" fmla="*/ 295816 h 337571"/>
                    <a:gd name="connsiteX1224" fmla="*/ 117718 w 493925"/>
                    <a:gd name="connsiteY1224" fmla="*/ 294941 h 337571"/>
                    <a:gd name="connsiteX1225" fmla="*/ 118567 w 493925"/>
                    <a:gd name="connsiteY1225" fmla="*/ 295816 h 337571"/>
                    <a:gd name="connsiteX1226" fmla="*/ 120291 w 493925"/>
                    <a:gd name="connsiteY1226" fmla="*/ 297512 h 337571"/>
                    <a:gd name="connsiteX1227" fmla="*/ 121989 w 493925"/>
                    <a:gd name="connsiteY1227" fmla="*/ 297512 h 337571"/>
                    <a:gd name="connsiteX1228" fmla="*/ 124536 w 493925"/>
                    <a:gd name="connsiteY1228" fmla="*/ 298361 h 337571"/>
                    <a:gd name="connsiteX1229" fmla="*/ 126260 w 493925"/>
                    <a:gd name="connsiteY1229" fmla="*/ 298361 h 337571"/>
                    <a:gd name="connsiteX1230" fmla="*/ 127109 w 493925"/>
                    <a:gd name="connsiteY1230" fmla="*/ 297512 h 337571"/>
                    <a:gd name="connsiteX1231" fmla="*/ 127109 w 493925"/>
                    <a:gd name="connsiteY1231" fmla="*/ 295816 h 337571"/>
                    <a:gd name="connsiteX1232" fmla="*/ 127109 w 493925"/>
                    <a:gd name="connsiteY1232" fmla="*/ 294941 h 337571"/>
                    <a:gd name="connsiteX1233" fmla="*/ 125412 w 493925"/>
                    <a:gd name="connsiteY1233" fmla="*/ 294092 h 337571"/>
                    <a:gd name="connsiteX1234" fmla="*/ 123687 w 493925"/>
                    <a:gd name="connsiteY1234" fmla="*/ 293244 h 337571"/>
                    <a:gd name="connsiteX1235" fmla="*/ 122838 w 493925"/>
                    <a:gd name="connsiteY1235" fmla="*/ 292396 h 337571"/>
                    <a:gd name="connsiteX1236" fmla="*/ 123687 w 493925"/>
                    <a:gd name="connsiteY1236" fmla="*/ 293244 h 337571"/>
                    <a:gd name="connsiteX1237" fmla="*/ 125412 w 493925"/>
                    <a:gd name="connsiteY1237" fmla="*/ 294092 h 337571"/>
                    <a:gd name="connsiteX1238" fmla="*/ 128807 w 493925"/>
                    <a:gd name="connsiteY1238" fmla="*/ 295816 h 337571"/>
                    <a:gd name="connsiteX1239" fmla="*/ 133079 w 493925"/>
                    <a:gd name="connsiteY1239" fmla="*/ 297512 h 337571"/>
                    <a:gd name="connsiteX1240" fmla="*/ 137350 w 493925"/>
                    <a:gd name="connsiteY1240" fmla="*/ 297512 h 337571"/>
                    <a:gd name="connsiteX1241" fmla="*/ 148440 w 493925"/>
                    <a:gd name="connsiteY1241" fmla="*/ 296664 h 337571"/>
                    <a:gd name="connsiteX1242" fmla="*/ 153561 w 493925"/>
                    <a:gd name="connsiteY1242" fmla="*/ 294941 h 337571"/>
                    <a:gd name="connsiteX1243" fmla="*/ 160379 w 493925"/>
                    <a:gd name="connsiteY1243" fmla="*/ 294092 h 337571"/>
                    <a:gd name="connsiteX1244" fmla="*/ 161228 w 493925"/>
                    <a:gd name="connsiteY1244" fmla="*/ 294092 h 337571"/>
                    <a:gd name="connsiteX1245" fmla="*/ 162077 w 493925"/>
                    <a:gd name="connsiteY1245" fmla="*/ 294941 h 337571"/>
                    <a:gd name="connsiteX1246" fmla="*/ 166349 w 493925"/>
                    <a:gd name="connsiteY1246" fmla="*/ 296664 h 337571"/>
                    <a:gd name="connsiteX1247" fmla="*/ 166349 w 493925"/>
                    <a:gd name="connsiteY1247" fmla="*/ 298361 h 337571"/>
                    <a:gd name="connsiteX1248" fmla="*/ 167198 w 493925"/>
                    <a:gd name="connsiteY1248" fmla="*/ 296664 h 337571"/>
                    <a:gd name="connsiteX1249" fmla="*/ 167198 w 493925"/>
                    <a:gd name="connsiteY1249" fmla="*/ 295816 h 337571"/>
                    <a:gd name="connsiteX1250" fmla="*/ 166349 w 493925"/>
                    <a:gd name="connsiteY1250" fmla="*/ 295816 h 337571"/>
                    <a:gd name="connsiteX1251" fmla="*/ 166349 w 493925"/>
                    <a:gd name="connsiteY1251" fmla="*/ 296664 h 337571"/>
                    <a:gd name="connsiteX1252" fmla="*/ 165500 w 493925"/>
                    <a:gd name="connsiteY1252" fmla="*/ 295816 h 337571"/>
                    <a:gd name="connsiteX1253" fmla="*/ 164651 w 493925"/>
                    <a:gd name="connsiteY1253" fmla="*/ 294941 h 337571"/>
                    <a:gd name="connsiteX1254" fmla="*/ 163802 w 493925"/>
                    <a:gd name="connsiteY1254" fmla="*/ 294092 h 337571"/>
                    <a:gd name="connsiteX1255" fmla="*/ 162926 w 493925"/>
                    <a:gd name="connsiteY1255" fmla="*/ 294092 h 337571"/>
                    <a:gd name="connsiteX1256" fmla="*/ 162077 w 493925"/>
                    <a:gd name="connsiteY1256" fmla="*/ 292396 h 337571"/>
                    <a:gd name="connsiteX1257" fmla="*/ 159530 w 493925"/>
                    <a:gd name="connsiteY1257" fmla="*/ 291547 h 337571"/>
                    <a:gd name="connsiteX1258" fmla="*/ 158681 w 493925"/>
                    <a:gd name="connsiteY1258" fmla="*/ 290699 h 337571"/>
                    <a:gd name="connsiteX1259" fmla="*/ 156957 w 493925"/>
                    <a:gd name="connsiteY1259" fmla="*/ 290699 h 337571"/>
                    <a:gd name="connsiteX1260" fmla="*/ 156957 w 493925"/>
                    <a:gd name="connsiteY1260" fmla="*/ 289850 h 337571"/>
                    <a:gd name="connsiteX1261" fmla="*/ 155259 w 493925"/>
                    <a:gd name="connsiteY1261" fmla="*/ 289850 h 337571"/>
                    <a:gd name="connsiteX1262" fmla="*/ 153561 w 493925"/>
                    <a:gd name="connsiteY1262" fmla="*/ 288127 h 337571"/>
                    <a:gd name="connsiteX1263" fmla="*/ 152712 w 493925"/>
                    <a:gd name="connsiteY1263" fmla="*/ 287279 h 337571"/>
                    <a:gd name="connsiteX1264" fmla="*/ 150987 w 493925"/>
                    <a:gd name="connsiteY1264" fmla="*/ 288127 h 337571"/>
                    <a:gd name="connsiteX1265" fmla="*/ 150987 w 493925"/>
                    <a:gd name="connsiteY1265" fmla="*/ 288976 h 337571"/>
                    <a:gd name="connsiteX1266" fmla="*/ 150138 w 493925"/>
                    <a:gd name="connsiteY1266" fmla="*/ 288127 h 337571"/>
                    <a:gd name="connsiteX1267" fmla="*/ 149289 w 493925"/>
                    <a:gd name="connsiteY1267" fmla="*/ 288127 h 337571"/>
                    <a:gd name="connsiteX1268" fmla="*/ 147591 w 493925"/>
                    <a:gd name="connsiteY1268" fmla="*/ 285582 h 337571"/>
                    <a:gd name="connsiteX1269" fmla="*/ 146716 w 493925"/>
                    <a:gd name="connsiteY1269" fmla="*/ 286430 h 337571"/>
                    <a:gd name="connsiteX1270" fmla="*/ 146716 w 493925"/>
                    <a:gd name="connsiteY1270" fmla="*/ 285582 h 337571"/>
                    <a:gd name="connsiteX1271" fmla="*/ 145867 w 493925"/>
                    <a:gd name="connsiteY1271" fmla="*/ 283859 h 337571"/>
                    <a:gd name="connsiteX1272" fmla="*/ 141622 w 493925"/>
                    <a:gd name="connsiteY1272" fmla="*/ 281314 h 337571"/>
                    <a:gd name="connsiteX1273" fmla="*/ 141622 w 493925"/>
                    <a:gd name="connsiteY1273" fmla="*/ 280465 h 337571"/>
                    <a:gd name="connsiteX1274" fmla="*/ 140746 w 493925"/>
                    <a:gd name="connsiteY1274" fmla="*/ 281314 h 337571"/>
                    <a:gd name="connsiteX1275" fmla="*/ 139897 w 493925"/>
                    <a:gd name="connsiteY1275" fmla="*/ 280465 h 337571"/>
                    <a:gd name="connsiteX1276" fmla="*/ 139897 w 493925"/>
                    <a:gd name="connsiteY1276" fmla="*/ 279617 h 337571"/>
                    <a:gd name="connsiteX1277" fmla="*/ 139048 w 493925"/>
                    <a:gd name="connsiteY1277" fmla="*/ 279617 h 337571"/>
                    <a:gd name="connsiteX1278" fmla="*/ 137350 w 493925"/>
                    <a:gd name="connsiteY1278" fmla="*/ 278769 h 337571"/>
                    <a:gd name="connsiteX1279" fmla="*/ 136501 w 493925"/>
                    <a:gd name="connsiteY1279" fmla="*/ 278769 h 337571"/>
                    <a:gd name="connsiteX1280" fmla="*/ 134777 w 493925"/>
                    <a:gd name="connsiteY1280" fmla="*/ 279617 h 337571"/>
                    <a:gd name="connsiteX1281" fmla="*/ 134777 w 493925"/>
                    <a:gd name="connsiteY1281" fmla="*/ 278769 h 337571"/>
                    <a:gd name="connsiteX1282" fmla="*/ 133928 w 493925"/>
                    <a:gd name="connsiteY1282" fmla="*/ 277894 h 337571"/>
                    <a:gd name="connsiteX1283" fmla="*/ 134777 w 493925"/>
                    <a:gd name="connsiteY1283" fmla="*/ 279617 h 337571"/>
                    <a:gd name="connsiteX1284" fmla="*/ 133079 w 493925"/>
                    <a:gd name="connsiteY1284" fmla="*/ 280465 h 337571"/>
                    <a:gd name="connsiteX1285" fmla="*/ 131381 w 493925"/>
                    <a:gd name="connsiteY1285" fmla="*/ 280465 h 337571"/>
                    <a:gd name="connsiteX1286" fmla="*/ 130532 w 493925"/>
                    <a:gd name="connsiteY1286" fmla="*/ 279617 h 337571"/>
                    <a:gd name="connsiteX1287" fmla="*/ 132230 w 493925"/>
                    <a:gd name="connsiteY1287" fmla="*/ 278769 h 337571"/>
                    <a:gd name="connsiteX1288" fmla="*/ 133079 w 493925"/>
                    <a:gd name="connsiteY1288" fmla="*/ 277894 h 337571"/>
                    <a:gd name="connsiteX1289" fmla="*/ 132230 w 493925"/>
                    <a:gd name="connsiteY1289" fmla="*/ 277045 h 337571"/>
                    <a:gd name="connsiteX1290" fmla="*/ 129656 w 493925"/>
                    <a:gd name="connsiteY1290" fmla="*/ 277045 h 337571"/>
                    <a:gd name="connsiteX1291" fmla="*/ 127958 w 493925"/>
                    <a:gd name="connsiteY1291" fmla="*/ 277894 h 337571"/>
                    <a:gd name="connsiteX1292" fmla="*/ 127109 w 493925"/>
                    <a:gd name="connsiteY1292" fmla="*/ 278769 h 337571"/>
                    <a:gd name="connsiteX1293" fmla="*/ 126260 w 493925"/>
                    <a:gd name="connsiteY1293" fmla="*/ 279617 h 337571"/>
                    <a:gd name="connsiteX1294" fmla="*/ 127958 w 493925"/>
                    <a:gd name="connsiteY1294" fmla="*/ 280465 h 337571"/>
                    <a:gd name="connsiteX1295" fmla="*/ 127109 w 493925"/>
                    <a:gd name="connsiteY1295" fmla="*/ 282162 h 337571"/>
                    <a:gd name="connsiteX1296" fmla="*/ 127109 w 493925"/>
                    <a:gd name="connsiteY1296" fmla="*/ 283010 h 337571"/>
                    <a:gd name="connsiteX1297" fmla="*/ 127958 w 493925"/>
                    <a:gd name="connsiteY1297" fmla="*/ 283010 h 337571"/>
                    <a:gd name="connsiteX1298" fmla="*/ 127109 w 493925"/>
                    <a:gd name="connsiteY1298" fmla="*/ 283010 h 337571"/>
                    <a:gd name="connsiteX1299" fmla="*/ 126260 w 493925"/>
                    <a:gd name="connsiteY1299" fmla="*/ 283010 h 337571"/>
                    <a:gd name="connsiteX1300" fmla="*/ 124536 w 493925"/>
                    <a:gd name="connsiteY1300" fmla="*/ 284734 h 337571"/>
                    <a:gd name="connsiteX1301" fmla="*/ 123687 w 493925"/>
                    <a:gd name="connsiteY1301" fmla="*/ 284734 h 337571"/>
                    <a:gd name="connsiteX1302" fmla="*/ 122838 w 493925"/>
                    <a:gd name="connsiteY1302" fmla="*/ 283859 h 337571"/>
                    <a:gd name="connsiteX1303" fmla="*/ 123687 w 493925"/>
                    <a:gd name="connsiteY1303" fmla="*/ 283010 h 337571"/>
                    <a:gd name="connsiteX1304" fmla="*/ 122838 w 493925"/>
                    <a:gd name="connsiteY1304" fmla="*/ 282162 h 337571"/>
                    <a:gd name="connsiteX1305" fmla="*/ 121989 w 493925"/>
                    <a:gd name="connsiteY1305" fmla="*/ 282162 h 337571"/>
                    <a:gd name="connsiteX1306" fmla="*/ 121989 w 493925"/>
                    <a:gd name="connsiteY1306" fmla="*/ 283010 h 337571"/>
                    <a:gd name="connsiteX1307" fmla="*/ 121989 w 493925"/>
                    <a:gd name="connsiteY1307" fmla="*/ 282162 h 337571"/>
                    <a:gd name="connsiteX1308" fmla="*/ 122838 w 493925"/>
                    <a:gd name="connsiteY1308" fmla="*/ 282162 h 337571"/>
                    <a:gd name="connsiteX1309" fmla="*/ 122838 w 493925"/>
                    <a:gd name="connsiteY1309" fmla="*/ 281314 h 337571"/>
                    <a:gd name="connsiteX1310" fmla="*/ 124536 w 493925"/>
                    <a:gd name="connsiteY1310" fmla="*/ 280465 h 337571"/>
                    <a:gd name="connsiteX1311" fmla="*/ 125412 w 493925"/>
                    <a:gd name="connsiteY1311" fmla="*/ 281314 h 337571"/>
                    <a:gd name="connsiteX1312" fmla="*/ 125412 w 493925"/>
                    <a:gd name="connsiteY1312" fmla="*/ 280465 h 337571"/>
                    <a:gd name="connsiteX1313" fmla="*/ 126260 w 493925"/>
                    <a:gd name="connsiteY1313" fmla="*/ 280465 h 337571"/>
                    <a:gd name="connsiteX1314" fmla="*/ 126260 w 493925"/>
                    <a:gd name="connsiteY1314" fmla="*/ 279617 h 337571"/>
                    <a:gd name="connsiteX1315" fmla="*/ 125412 w 493925"/>
                    <a:gd name="connsiteY1315" fmla="*/ 279617 h 337571"/>
                    <a:gd name="connsiteX1316" fmla="*/ 122838 w 493925"/>
                    <a:gd name="connsiteY1316" fmla="*/ 280465 h 337571"/>
                    <a:gd name="connsiteX1317" fmla="*/ 120291 w 493925"/>
                    <a:gd name="connsiteY1317" fmla="*/ 280465 h 337571"/>
                    <a:gd name="connsiteX1318" fmla="*/ 119442 w 493925"/>
                    <a:gd name="connsiteY1318" fmla="*/ 280465 h 337571"/>
                    <a:gd name="connsiteX1319" fmla="*/ 117718 w 493925"/>
                    <a:gd name="connsiteY1319" fmla="*/ 280465 h 337571"/>
                    <a:gd name="connsiteX1320" fmla="*/ 116020 w 493925"/>
                    <a:gd name="connsiteY1320" fmla="*/ 281314 h 337571"/>
                    <a:gd name="connsiteX1321" fmla="*/ 114322 w 493925"/>
                    <a:gd name="connsiteY1321" fmla="*/ 281314 h 337571"/>
                    <a:gd name="connsiteX1322" fmla="*/ 113446 w 493925"/>
                    <a:gd name="connsiteY1322" fmla="*/ 281314 h 337571"/>
                    <a:gd name="connsiteX1323" fmla="*/ 112597 w 493925"/>
                    <a:gd name="connsiteY1323" fmla="*/ 282162 h 337571"/>
                    <a:gd name="connsiteX1324" fmla="*/ 111748 w 493925"/>
                    <a:gd name="connsiteY1324" fmla="*/ 282162 h 337571"/>
                    <a:gd name="connsiteX1325" fmla="*/ 110050 w 493925"/>
                    <a:gd name="connsiteY1325" fmla="*/ 283010 h 337571"/>
                    <a:gd name="connsiteX1326" fmla="*/ 109201 w 493925"/>
                    <a:gd name="connsiteY1326" fmla="*/ 283859 h 337571"/>
                    <a:gd name="connsiteX1327" fmla="*/ 109201 w 493925"/>
                    <a:gd name="connsiteY1327" fmla="*/ 284734 h 337571"/>
                    <a:gd name="connsiteX1328" fmla="*/ 108352 w 493925"/>
                    <a:gd name="connsiteY1328" fmla="*/ 284734 h 337571"/>
                    <a:gd name="connsiteX1329" fmla="*/ 107477 w 493925"/>
                    <a:gd name="connsiteY1329" fmla="*/ 287279 h 337571"/>
                    <a:gd name="connsiteX1330" fmla="*/ 105779 w 493925"/>
                    <a:gd name="connsiteY1330" fmla="*/ 288127 h 337571"/>
                    <a:gd name="connsiteX1331" fmla="*/ 104930 w 493925"/>
                    <a:gd name="connsiteY1331" fmla="*/ 287279 h 337571"/>
                    <a:gd name="connsiteX1332" fmla="*/ 106628 w 493925"/>
                    <a:gd name="connsiteY1332" fmla="*/ 284734 h 337571"/>
                    <a:gd name="connsiteX1333" fmla="*/ 105779 w 493925"/>
                    <a:gd name="connsiteY1333" fmla="*/ 283859 h 337571"/>
                    <a:gd name="connsiteX1334" fmla="*/ 106628 w 493925"/>
                    <a:gd name="connsiteY1334" fmla="*/ 283010 h 337571"/>
                    <a:gd name="connsiteX1335" fmla="*/ 105779 w 493925"/>
                    <a:gd name="connsiteY1335" fmla="*/ 282162 h 337571"/>
                    <a:gd name="connsiteX1336" fmla="*/ 104081 w 493925"/>
                    <a:gd name="connsiteY1336" fmla="*/ 283010 h 337571"/>
                    <a:gd name="connsiteX1337" fmla="*/ 102356 w 493925"/>
                    <a:gd name="connsiteY1337" fmla="*/ 283859 h 337571"/>
                    <a:gd name="connsiteX1338" fmla="*/ 101507 w 493925"/>
                    <a:gd name="connsiteY1338" fmla="*/ 284734 h 337571"/>
                    <a:gd name="connsiteX1339" fmla="*/ 101507 w 493925"/>
                    <a:gd name="connsiteY1339" fmla="*/ 285582 h 337571"/>
                    <a:gd name="connsiteX1340" fmla="*/ 102356 w 493925"/>
                    <a:gd name="connsiteY1340" fmla="*/ 286430 h 337571"/>
                    <a:gd name="connsiteX1341" fmla="*/ 101507 w 493925"/>
                    <a:gd name="connsiteY1341" fmla="*/ 288976 h 337571"/>
                    <a:gd name="connsiteX1342" fmla="*/ 99809 w 493925"/>
                    <a:gd name="connsiteY1342" fmla="*/ 288976 h 337571"/>
                    <a:gd name="connsiteX1343" fmla="*/ 99809 w 493925"/>
                    <a:gd name="connsiteY1343" fmla="*/ 290699 h 337571"/>
                    <a:gd name="connsiteX1344" fmla="*/ 97262 w 493925"/>
                    <a:gd name="connsiteY1344" fmla="*/ 292396 h 337571"/>
                    <a:gd name="connsiteX1345" fmla="*/ 93840 w 493925"/>
                    <a:gd name="connsiteY1345" fmla="*/ 294092 h 337571"/>
                    <a:gd name="connsiteX1346" fmla="*/ 92991 w 493925"/>
                    <a:gd name="connsiteY1346" fmla="*/ 294092 h 337571"/>
                    <a:gd name="connsiteX1347" fmla="*/ 92991 w 493925"/>
                    <a:gd name="connsiteY1347" fmla="*/ 294941 h 337571"/>
                    <a:gd name="connsiteX1348" fmla="*/ 92142 w 493925"/>
                    <a:gd name="connsiteY1348" fmla="*/ 294092 h 337571"/>
                    <a:gd name="connsiteX1349" fmla="*/ 92142 w 493925"/>
                    <a:gd name="connsiteY1349" fmla="*/ 294941 h 337571"/>
                    <a:gd name="connsiteX1350" fmla="*/ 91293 w 493925"/>
                    <a:gd name="connsiteY1350" fmla="*/ 294941 h 337571"/>
                    <a:gd name="connsiteX1351" fmla="*/ 92142 w 493925"/>
                    <a:gd name="connsiteY1351" fmla="*/ 294092 h 337571"/>
                    <a:gd name="connsiteX1352" fmla="*/ 91293 w 493925"/>
                    <a:gd name="connsiteY1352" fmla="*/ 294092 h 337571"/>
                    <a:gd name="connsiteX1353" fmla="*/ 89568 w 493925"/>
                    <a:gd name="connsiteY1353" fmla="*/ 294941 h 337571"/>
                    <a:gd name="connsiteX1354" fmla="*/ 90417 w 493925"/>
                    <a:gd name="connsiteY1354" fmla="*/ 294941 h 337571"/>
                    <a:gd name="connsiteX1355" fmla="*/ 90417 w 493925"/>
                    <a:gd name="connsiteY1355" fmla="*/ 295816 h 337571"/>
                    <a:gd name="connsiteX1356" fmla="*/ 89568 w 493925"/>
                    <a:gd name="connsiteY1356" fmla="*/ 296664 h 337571"/>
                    <a:gd name="connsiteX1357" fmla="*/ 88719 w 493925"/>
                    <a:gd name="connsiteY1357" fmla="*/ 295816 h 337571"/>
                    <a:gd name="connsiteX1358" fmla="*/ 88719 w 493925"/>
                    <a:gd name="connsiteY1358" fmla="*/ 296664 h 337571"/>
                    <a:gd name="connsiteX1359" fmla="*/ 87021 w 493925"/>
                    <a:gd name="connsiteY1359" fmla="*/ 296664 h 337571"/>
                    <a:gd name="connsiteX1360" fmla="*/ 87870 w 493925"/>
                    <a:gd name="connsiteY1360" fmla="*/ 294941 h 337571"/>
                    <a:gd name="connsiteX1361" fmla="*/ 87021 w 493925"/>
                    <a:gd name="connsiteY1361" fmla="*/ 294941 h 337571"/>
                    <a:gd name="connsiteX1362" fmla="*/ 82750 w 493925"/>
                    <a:gd name="connsiteY1362" fmla="*/ 296664 h 337571"/>
                    <a:gd name="connsiteX1363" fmla="*/ 81901 w 493925"/>
                    <a:gd name="connsiteY1363" fmla="*/ 297512 h 337571"/>
                    <a:gd name="connsiteX1364" fmla="*/ 81052 w 493925"/>
                    <a:gd name="connsiteY1364" fmla="*/ 296664 h 337571"/>
                    <a:gd name="connsiteX1365" fmla="*/ 81052 w 493925"/>
                    <a:gd name="connsiteY1365" fmla="*/ 295816 h 337571"/>
                    <a:gd name="connsiteX1366" fmla="*/ 80176 w 493925"/>
                    <a:gd name="connsiteY1366" fmla="*/ 296664 h 337571"/>
                    <a:gd name="connsiteX1367" fmla="*/ 80176 w 493925"/>
                    <a:gd name="connsiteY1367" fmla="*/ 295816 h 337571"/>
                    <a:gd name="connsiteX1368" fmla="*/ 81052 w 493925"/>
                    <a:gd name="connsiteY1368" fmla="*/ 295816 h 337571"/>
                    <a:gd name="connsiteX1369" fmla="*/ 81901 w 493925"/>
                    <a:gd name="connsiteY1369" fmla="*/ 293244 h 337571"/>
                    <a:gd name="connsiteX1370" fmla="*/ 83599 w 493925"/>
                    <a:gd name="connsiteY1370" fmla="*/ 292396 h 337571"/>
                    <a:gd name="connsiteX1371" fmla="*/ 83599 w 493925"/>
                    <a:gd name="connsiteY1371" fmla="*/ 291547 h 337571"/>
                    <a:gd name="connsiteX1372" fmla="*/ 82750 w 493925"/>
                    <a:gd name="connsiteY1372" fmla="*/ 291547 h 337571"/>
                    <a:gd name="connsiteX1373" fmla="*/ 81052 w 493925"/>
                    <a:gd name="connsiteY1373" fmla="*/ 289850 h 337571"/>
                    <a:gd name="connsiteX1374" fmla="*/ 80176 w 493925"/>
                    <a:gd name="connsiteY1374" fmla="*/ 289850 h 337571"/>
                    <a:gd name="connsiteX1375" fmla="*/ 80176 w 493925"/>
                    <a:gd name="connsiteY1375" fmla="*/ 288976 h 337571"/>
                    <a:gd name="connsiteX1376" fmla="*/ 79327 w 493925"/>
                    <a:gd name="connsiteY1376" fmla="*/ 290699 h 337571"/>
                    <a:gd name="connsiteX1377" fmla="*/ 78478 w 493925"/>
                    <a:gd name="connsiteY1377" fmla="*/ 289850 h 337571"/>
                    <a:gd name="connsiteX1378" fmla="*/ 77629 w 493925"/>
                    <a:gd name="connsiteY1378" fmla="*/ 290699 h 337571"/>
                    <a:gd name="connsiteX1379" fmla="*/ 76780 w 493925"/>
                    <a:gd name="connsiteY1379" fmla="*/ 291547 h 337571"/>
                    <a:gd name="connsiteX1380" fmla="*/ 76780 w 493925"/>
                    <a:gd name="connsiteY1380" fmla="*/ 292396 h 337571"/>
                    <a:gd name="connsiteX1381" fmla="*/ 75931 w 493925"/>
                    <a:gd name="connsiteY1381" fmla="*/ 291547 h 337571"/>
                    <a:gd name="connsiteX1382" fmla="*/ 75082 w 493925"/>
                    <a:gd name="connsiteY1382" fmla="*/ 292396 h 337571"/>
                    <a:gd name="connsiteX1383" fmla="*/ 75082 w 493925"/>
                    <a:gd name="connsiteY1383" fmla="*/ 293244 h 337571"/>
                    <a:gd name="connsiteX1384" fmla="*/ 74207 w 493925"/>
                    <a:gd name="connsiteY1384" fmla="*/ 293244 h 337571"/>
                    <a:gd name="connsiteX1385" fmla="*/ 73358 w 493925"/>
                    <a:gd name="connsiteY1385" fmla="*/ 292396 h 337571"/>
                    <a:gd name="connsiteX1386" fmla="*/ 74207 w 493925"/>
                    <a:gd name="connsiteY1386" fmla="*/ 290699 h 337571"/>
                    <a:gd name="connsiteX1387" fmla="*/ 73358 w 493925"/>
                    <a:gd name="connsiteY1387" fmla="*/ 289850 h 337571"/>
                    <a:gd name="connsiteX1388" fmla="*/ 73358 w 493925"/>
                    <a:gd name="connsiteY1388" fmla="*/ 290699 h 337571"/>
                    <a:gd name="connsiteX1389" fmla="*/ 71660 w 493925"/>
                    <a:gd name="connsiteY1389" fmla="*/ 290699 h 337571"/>
                    <a:gd name="connsiteX1390" fmla="*/ 71660 w 493925"/>
                    <a:gd name="connsiteY1390" fmla="*/ 291547 h 337571"/>
                    <a:gd name="connsiteX1391" fmla="*/ 71660 w 493925"/>
                    <a:gd name="connsiteY1391" fmla="*/ 290699 h 337571"/>
                    <a:gd name="connsiteX1392" fmla="*/ 70811 w 493925"/>
                    <a:gd name="connsiteY1392" fmla="*/ 291547 h 337571"/>
                    <a:gd name="connsiteX1393" fmla="*/ 70811 w 493925"/>
                    <a:gd name="connsiteY1393" fmla="*/ 292396 h 337571"/>
                    <a:gd name="connsiteX1394" fmla="*/ 69962 w 493925"/>
                    <a:gd name="connsiteY1394" fmla="*/ 292396 h 337571"/>
                    <a:gd name="connsiteX1395" fmla="*/ 69962 w 493925"/>
                    <a:gd name="connsiteY1395" fmla="*/ 293244 h 337571"/>
                    <a:gd name="connsiteX1396" fmla="*/ 69113 w 493925"/>
                    <a:gd name="connsiteY1396" fmla="*/ 292396 h 337571"/>
                    <a:gd name="connsiteX1397" fmla="*/ 67388 w 493925"/>
                    <a:gd name="connsiteY1397" fmla="*/ 294092 h 337571"/>
                    <a:gd name="connsiteX1398" fmla="*/ 67388 w 493925"/>
                    <a:gd name="connsiteY1398" fmla="*/ 292396 h 337571"/>
                    <a:gd name="connsiteX1399" fmla="*/ 66539 w 493925"/>
                    <a:gd name="connsiteY1399" fmla="*/ 292396 h 337571"/>
                    <a:gd name="connsiteX1400" fmla="*/ 66539 w 493925"/>
                    <a:gd name="connsiteY1400" fmla="*/ 290699 h 337571"/>
                    <a:gd name="connsiteX1401" fmla="*/ 67388 w 493925"/>
                    <a:gd name="connsiteY1401" fmla="*/ 289850 h 337571"/>
                    <a:gd name="connsiteX1402" fmla="*/ 68237 w 493925"/>
                    <a:gd name="connsiteY1402" fmla="*/ 288976 h 337571"/>
                    <a:gd name="connsiteX1403" fmla="*/ 70811 w 493925"/>
                    <a:gd name="connsiteY1403" fmla="*/ 288976 h 337571"/>
                    <a:gd name="connsiteX1404" fmla="*/ 70811 w 493925"/>
                    <a:gd name="connsiteY1404" fmla="*/ 287279 h 337571"/>
                    <a:gd name="connsiteX1405" fmla="*/ 71660 w 493925"/>
                    <a:gd name="connsiteY1405" fmla="*/ 288127 h 337571"/>
                    <a:gd name="connsiteX1406" fmla="*/ 72509 w 493925"/>
                    <a:gd name="connsiteY1406" fmla="*/ 287279 h 337571"/>
                    <a:gd name="connsiteX1407" fmla="*/ 72509 w 493925"/>
                    <a:gd name="connsiteY1407" fmla="*/ 286430 h 337571"/>
                    <a:gd name="connsiteX1408" fmla="*/ 73358 w 493925"/>
                    <a:gd name="connsiteY1408" fmla="*/ 284734 h 337571"/>
                    <a:gd name="connsiteX1409" fmla="*/ 74207 w 493925"/>
                    <a:gd name="connsiteY1409" fmla="*/ 284734 h 337571"/>
                    <a:gd name="connsiteX1410" fmla="*/ 74207 w 493925"/>
                    <a:gd name="connsiteY1410" fmla="*/ 283859 h 337571"/>
                    <a:gd name="connsiteX1411" fmla="*/ 72509 w 493925"/>
                    <a:gd name="connsiteY1411" fmla="*/ 284734 h 337571"/>
                    <a:gd name="connsiteX1412" fmla="*/ 71660 w 493925"/>
                    <a:gd name="connsiteY1412" fmla="*/ 283859 h 337571"/>
                    <a:gd name="connsiteX1413" fmla="*/ 69962 w 493925"/>
                    <a:gd name="connsiteY1413" fmla="*/ 284734 h 337571"/>
                    <a:gd name="connsiteX1414" fmla="*/ 69962 w 493925"/>
                    <a:gd name="connsiteY1414" fmla="*/ 285582 h 337571"/>
                    <a:gd name="connsiteX1415" fmla="*/ 69962 w 493925"/>
                    <a:gd name="connsiteY1415" fmla="*/ 284734 h 337571"/>
                    <a:gd name="connsiteX1416" fmla="*/ 69113 w 493925"/>
                    <a:gd name="connsiteY1416" fmla="*/ 283859 h 337571"/>
                    <a:gd name="connsiteX1417" fmla="*/ 70811 w 493925"/>
                    <a:gd name="connsiteY1417" fmla="*/ 283859 h 337571"/>
                    <a:gd name="connsiteX1418" fmla="*/ 69962 w 493925"/>
                    <a:gd name="connsiteY1418" fmla="*/ 283859 h 337571"/>
                    <a:gd name="connsiteX1419" fmla="*/ 69962 w 493925"/>
                    <a:gd name="connsiteY1419" fmla="*/ 283010 h 337571"/>
                    <a:gd name="connsiteX1420" fmla="*/ 70811 w 493925"/>
                    <a:gd name="connsiteY1420" fmla="*/ 282162 h 337571"/>
                    <a:gd name="connsiteX1421" fmla="*/ 71660 w 493925"/>
                    <a:gd name="connsiteY1421" fmla="*/ 281314 h 337571"/>
                    <a:gd name="connsiteX1422" fmla="*/ 70811 w 493925"/>
                    <a:gd name="connsiteY1422" fmla="*/ 281314 h 337571"/>
                    <a:gd name="connsiteX1423" fmla="*/ 70811 w 493925"/>
                    <a:gd name="connsiteY1423" fmla="*/ 280465 h 337571"/>
                    <a:gd name="connsiteX1424" fmla="*/ 70811 w 493925"/>
                    <a:gd name="connsiteY1424" fmla="*/ 279617 h 337571"/>
                    <a:gd name="connsiteX1425" fmla="*/ 69962 w 493925"/>
                    <a:gd name="connsiteY1425" fmla="*/ 280465 h 337571"/>
                    <a:gd name="connsiteX1426" fmla="*/ 69113 w 493925"/>
                    <a:gd name="connsiteY1426" fmla="*/ 279617 h 337571"/>
                    <a:gd name="connsiteX1427" fmla="*/ 68237 w 493925"/>
                    <a:gd name="connsiteY1427" fmla="*/ 279617 h 337571"/>
                    <a:gd name="connsiteX1428" fmla="*/ 67388 w 493925"/>
                    <a:gd name="connsiteY1428" fmla="*/ 280465 h 337571"/>
                    <a:gd name="connsiteX1429" fmla="*/ 66539 w 493925"/>
                    <a:gd name="connsiteY1429" fmla="*/ 279617 h 337571"/>
                    <a:gd name="connsiteX1430" fmla="*/ 65690 w 493925"/>
                    <a:gd name="connsiteY1430" fmla="*/ 279617 h 337571"/>
                    <a:gd name="connsiteX1431" fmla="*/ 66539 w 493925"/>
                    <a:gd name="connsiteY1431" fmla="*/ 280465 h 337571"/>
                    <a:gd name="connsiteX1432" fmla="*/ 65690 w 493925"/>
                    <a:gd name="connsiteY1432" fmla="*/ 280465 h 337571"/>
                    <a:gd name="connsiteX1433" fmla="*/ 66539 w 493925"/>
                    <a:gd name="connsiteY1433" fmla="*/ 281314 h 337571"/>
                    <a:gd name="connsiteX1434" fmla="*/ 64841 w 493925"/>
                    <a:gd name="connsiteY1434" fmla="*/ 281314 h 337571"/>
                    <a:gd name="connsiteX1435" fmla="*/ 65690 w 493925"/>
                    <a:gd name="connsiteY1435" fmla="*/ 283010 h 337571"/>
                    <a:gd name="connsiteX1436" fmla="*/ 65690 w 493925"/>
                    <a:gd name="connsiteY1436" fmla="*/ 282162 h 337571"/>
                    <a:gd name="connsiteX1437" fmla="*/ 68237 w 493925"/>
                    <a:gd name="connsiteY1437" fmla="*/ 283010 h 337571"/>
                    <a:gd name="connsiteX1438" fmla="*/ 66539 w 493925"/>
                    <a:gd name="connsiteY1438" fmla="*/ 283859 h 337571"/>
                    <a:gd name="connsiteX1439" fmla="*/ 65690 w 493925"/>
                    <a:gd name="connsiteY1439" fmla="*/ 284734 h 337571"/>
                    <a:gd name="connsiteX1440" fmla="*/ 64841 w 493925"/>
                    <a:gd name="connsiteY1440" fmla="*/ 284734 h 337571"/>
                    <a:gd name="connsiteX1441" fmla="*/ 64841 w 493925"/>
                    <a:gd name="connsiteY1441" fmla="*/ 285582 h 337571"/>
                    <a:gd name="connsiteX1442" fmla="*/ 63992 w 493925"/>
                    <a:gd name="connsiteY1442" fmla="*/ 285582 h 337571"/>
                    <a:gd name="connsiteX1443" fmla="*/ 63992 w 493925"/>
                    <a:gd name="connsiteY1443" fmla="*/ 286430 h 337571"/>
                    <a:gd name="connsiteX1444" fmla="*/ 63117 w 493925"/>
                    <a:gd name="connsiteY1444" fmla="*/ 285582 h 337571"/>
                    <a:gd name="connsiteX1445" fmla="*/ 63992 w 493925"/>
                    <a:gd name="connsiteY1445" fmla="*/ 284734 h 337571"/>
                    <a:gd name="connsiteX1446" fmla="*/ 62268 w 493925"/>
                    <a:gd name="connsiteY1446" fmla="*/ 283010 h 337571"/>
                    <a:gd name="connsiteX1447" fmla="*/ 60570 w 493925"/>
                    <a:gd name="connsiteY1447" fmla="*/ 283859 h 337571"/>
                    <a:gd name="connsiteX1448" fmla="*/ 59721 w 493925"/>
                    <a:gd name="connsiteY1448" fmla="*/ 282162 h 337571"/>
                    <a:gd name="connsiteX1449" fmla="*/ 59721 w 493925"/>
                    <a:gd name="connsiteY1449" fmla="*/ 283010 h 337571"/>
                    <a:gd name="connsiteX1450" fmla="*/ 58872 w 493925"/>
                    <a:gd name="connsiteY1450" fmla="*/ 283010 h 337571"/>
                    <a:gd name="connsiteX1451" fmla="*/ 58872 w 493925"/>
                    <a:gd name="connsiteY1451" fmla="*/ 284734 h 337571"/>
                    <a:gd name="connsiteX1452" fmla="*/ 57997 w 493925"/>
                    <a:gd name="connsiteY1452" fmla="*/ 283859 h 337571"/>
                    <a:gd name="connsiteX1453" fmla="*/ 57997 w 493925"/>
                    <a:gd name="connsiteY1453" fmla="*/ 284734 h 337571"/>
                    <a:gd name="connsiteX1454" fmla="*/ 57148 w 493925"/>
                    <a:gd name="connsiteY1454" fmla="*/ 284734 h 337571"/>
                    <a:gd name="connsiteX1455" fmla="*/ 57148 w 493925"/>
                    <a:gd name="connsiteY1455" fmla="*/ 286430 h 337571"/>
                    <a:gd name="connsiteX1456" fmla="*/ 57997 w 493925"/>
                    <a:gd name="connsiteY1456" fmla="*/ 287279 h 337571"/>
                    <a:gd name="connsiteX1457" fmla="*/ 57148 w 493925"/>
                    <a:gd name="connsiteY1457" fmla="*/ 287279 h 337571"/>
                    <a:gd name="connsiteX1458" fmla="*/ 57148 w 493925"/>
                    <a:gd name="connsiteY1458" fmla="*/ 288127 h 337571"/>
                    <a:gd name="connsiteX1459" fmla="*/ 56299 w 493925"/>
                    <a:gd name="connsiteY1459" fmla="*/ 288976 h 337571"/>
                    <a:gd name="connsiteX1460" fmla="*/ 57997 w 493925"/>
                    <a:gd name="connsiteY1460" fmla="*/ 288976 h 337571"/>
                    <a:gd name="connsiteX1461" fmla="*/ 57997 w 493925"/>
                    <a:gd name="connsiteY1461" fmla="*/ 289850 h 337571"/>
                    <a:gd name="connsiteX1462" fmla="*/ 56299 w 493925"/>
                    <a:gd name="connsiteY1462" fmla="*/ 289850 h 337571"/>
                    <a:gd name="connsiteX1463" fmla="*/ 55450 w 493925"/>
                    <a:gd name="connsiteY1463" fmla="*/ 291547 h 337571"/>
                    <a:gd name="connsiteX1464" fmla="*/ 56299 w 493925"/>
                    <a:gd name="connsiteY1464" fmla="*/ 292396 h 337571"/>
                    <a:gd name="connsiteX1465" fmla="*/ 57997 w 493925"/>
                    <a:gd name="connsiteY1465" fmla="*/ 292396 h 337571"/>
                    <a:gd name="connsiteX1466" fmla="*/ 56299 w 493925"/>
                    <a:gd name="connsiteY1466" fmla="*/ 293244 h 337571"/>
                    <a:gd name="connsiteX1467" fmla="*/ 54601 w 493925"/>
                    <a:gd name="connsiteY1467" fmla="*/ 291547 h 337571"/>
                    <a:gd name="connsiteX1468" fmla="*/ 53752 w 493925"/>
                    <a:gd name="connsiteY1468" fmla="*/ 292396 h 337571"/>
                    <a:gd name="connsiteX1469" fmla="*/ 53752 w 493925"/>
                    <a:gd name="connsiteY1469" fmla="*/ 291547 h 337571"/>
                    <a:gd name="connsiteX1470" fmla="*/ 53752 w 493925"/>
                    <a:gd name="connsiteY1470" fmla="*/ 290699 h 337571"/>
                    <a:gd name="connsiteX1471" fmla="*/ 52903 w 493925"/>
                    <a:gd name="connsiteY1471" fmla="*/ 290699 h 337571"/>
                    <a:gd name="connsiteX1472" fmla="*/ 52903 w 493925"/>
                    <a:gd name="connsiteY1472" fmla="*/ 291547 h 337571"/>
                    <a:gd name="connsiteX1473" fmla="*/ 52027 w 493925"/>
                    <a:gd name="connsiteY1473" fmla="*/ 290699 h 337571"/>
                    <a:gd name="connsiteX1474" fmla="*/ 51178 w 493925"/>
                    <a:gd name="connsiteY1474" fmla="*/ 290699 h 337571"/>
                    <a:gd name="connsiteX1475" fmla="*/ 50329 w 493925"/>
                    <a:gd name="connsiteY1475" fmla="*/ 292396 h 337571"/>
                    <a:gd name="connsiteX1476" fmla="*/ 48631 w 493925"/>
                    <a:gd name="connsiteY1476" fmla="*/ 294092 h 337571"/>
                    <a:gd name="connsiteX1477" fmla="*/ 47782 w 493925"/>
                    <a:gd name="connsiteY1477" fmla="*/ 293244 h 337571"/>
                    <a:gd name="connsiteX1478" fmla="*/ 46933 w 493925"/>
                    <a:gd name="connsiteY1478" fmla="*/ 293244 h 337571"/>
                    <a:gd name="connsiteX1479" fmla="*/ 45209 w 493925"/>
                    <a:gd name="connsiteY1479" fmla="*/ 293244 h 337571"/>
                    <a:gd name="connsiteX1480" fmla="*/ 42662 w 493925"/>
                    <a:gd name="connsiteY1480" fmla="*/ 294941 h 337571"/>
                    <a:gd name="connsiteX1481" fmla="*/ 41813 w 493925"/>
                    <a:gd name="connsiteY1481" fmla="*/ 294941 h 337571"/>
                    <a:gd name="connsiteX1482" fmla="*/ 40088 w 493925"/>
                    <a:gd name="connsiteY1482" fmla="*/ 295816 h 337571"/>
                    <a:gd name="connsiteX1483" fmla="*/ 39239 w 493925"/>
                    <a:gd name="connsiteY1483" fmla="*/ 295816 h 337571"/>
                    <a:gd name="connsiteX1484" fmla="*/ 39239 w 493925"/>
                    <a:gd name="connsiteY1484" fmla="*/ 296664 h 337571"/>
                    <a:gd name="connsiteX1485" fmla="*/ 38390 w 493925"/>
                    <a:gd name="connsiteY1485" fmla="*/ 297512 h 337571"/>
                    <a:gd name="connsiteX1486" fmla="*/ 36692 w 493925"/>
                    <a:gd name="connsiteY1486" fmla="*/ 298361 h 337571"/>
                    <a:gd name="connsiteX1487" fmla="*/ 37541 w 493925"/>
                    <a:gd name="connsiteY1487" fmla="*/ 296664 h 337571"/>
                    <a:gd name="connsiteX1488" fmla="*/ 37541 w 493925"/>
                    <a:gd name="connsiteY1488" fmla="*/ 295816 h 337571"/>
                    <a:gd name="connsiteX1489" fmla="*/ 36692 w 493925"/>
                    <a:gd name="connsiteY1489" fmla="*/ 295816 h 337571"/>
                    <a:gd name="connsiteX1490" fmla="*/ 34968 w 493925"/>
                    <a:gd name="connsiteY1490" fmla="*/ 296664 h 337571"/>
                    <a:gd name="connsiteX1491" fmla="*/ 34968 w 493925"/>
                    <a:gd name="connsiteY1491" fmla="*/ 295816 h 337571"/>
                    <a:gd name="connsiteX1492" fmla="*/ 34968 w 493925"/>
                    <a:gd name="connsiteY1492" fmla="*/ 296664 h 337571"/>
                    <a:gd name="connsiteX1493" fmla="*/ 34968 w 493925"/>
                    <a:gd name="connsiteY1493" fmla="*/ 295816 h 337571"/>
                    <a:gd name="connsiteX1494" fmla="*/ 34119 w 493925"/>
                    <a:gd name="connsiteY1494" fmla="*/ 295816 h 337571"/>
                    <a:gd name="connsiteX1495" fmla="*/ 31572 w 493925"/>
                    <a:gd name="connsiteY1495" fmla="*/ 296664 h 337571"/>
                    <a:gd name="connsiteX1496" fmla="*/ 31572 w 493925"/>
                    <a:gd name="connsiteY1496" fmla="*/ 295816 h 337571"/>
                    <a:gd name="connsiteX1497" fmla="*/ 30723 w 493925"/>
                    <a:gd name="connsiteY1497" fmla="*/ 295816 h 337571"/>
                    <a:gd name="connsiteX1498" fmla="*/ 29847 w 493925"/>
                    <a:gd name="connsiteY1498" fmla="*/ 297512 h 337571"/>
                    <a:gd name="connsiteX1499" fmla="*/ 28998 w 493925"/>
                    <a:gd name="connsiteY1499" fmla="*/ 296664 h 337571"/>
                    <a:gd name="connsiteX1500" fmla="*/ 28998 w 493925"/>
                    <a:gd name="connsiteY1500" fmla="*/ 297512 h 337571"/>
                    <a:gd name="connsiteX1501" fmla="*/ 28149 w 493925"/>
                    <a:gd name="connsiteY1501" fmla="*/ 296664 h 337571"/>
                    <a:gd name="connsiteX1502" fmla="*/ 26451 w 493925"/>
                    <a:gd name="connsiteY1502" fmla="*/ 298361 h 337571"/>
                    <a:gd name="connsiteX1503" fmla="*/ 26451 w 493925"/>
                    <a:gd name="connsiteY1503" fmla="*/ 299209 h 337571"/>
                    <a:gd name="connsiteX1504" fmla="*/ 25602 w 493925"/>
                    <a:gd name="connsiteY1504" fmla="*/ 299209 h 337571"/>
                    <a:gd name="connsiteX1505" fmla="*/ 25602 w 493925"/>
                    <a:gd name="connsiteY1505" fmla="*/ 300057 h 337571"/>
                    <a:gd name="connsiteX1506" fmla="*/ 24753 w 493925"/>
                    <a:gd name="connsiteY1506" fmla="*/ 300932 h 337571"/>
                    <a:gd name="connsiteX1507" fmla="*/ 25602 w 493925"/>
                    <a:gd name="connsiteY1507" fmla="*/ 301781 h 337571"/>
                    <a:gd name="connsiteX1508" fmla="*/ 24753 w 493925"/>
                    <a:gd name="connsiteY1508" fmla="*/ 301781 h 337571"/>
                    <a:gd name="connsiteX1509" fmla="*/ 23878 w 493925"/>
                    <a:gd name="connsiteY1509" fmla="*/ 302629 h 337571"/>
                    <a:gd name="connsiteX1510" fmla="*/ 23878 w 493925"/>
                    <a:gd name="connsiteY1510" fmla="*/ 305174 h 337571"/>
                    <a:gd name="connsiteX1511" fmla="*/ 25602 w 493925"/>
                    <a:gd name="connsiteY1511" fmla="*/ 306022 h 337571"/>
                    <a:gd name="connsiteX1512" fmla="*/ 25602 w 493925"/>
                    <a:gd name="connsiteY1512" fmla="*/ 306897 h 337571"/>
                    <a:gd name="connsiteX1513" fmla="*/ 25602 w 493925"/>
                    <a:gd name="connsiteY1513" fmla="*/ 306022 h 337571"/>
                    <a:gd name="connsiteX1514" fmla="*/ 24753 w 493925"/>
                    <a:gd name="connsiteY1514" fmla="*/ 306897 h 337571"/>
                    <a:gd name="connsiteX1515" fmla="*/ 23878 w 493925"/>
                    <a:gd name="connsiteY1515" fmla="*/ 306897 h 337571"/>
                    <a:gd name="connsiteX1516" fmla="*/ 23878 w 493925"/>
                    <a:gd name="connsiteY1516" fmla="*/ 307746 h 337571"/>
                    <a:gd name="connsiteX1517" fmla="*/ 23878 w 493925"/>
                    <a:gd name="connsiteY1517" fmla="*/ 308594 h 337571"/>
                    <a:gd name="connsiteX1518" fmla="*/ 24753 w 493925"/>
                    <a:gd name="connsiteY1518" fmla="*/ 308594 h 337571"/>
                    <a:gd name="connsiteX1519" fmla="*/ 23878 w 493925"/>
                    <a:gd name="connsiteY1519" fmla="*/ 310291 h 337571"/>
                    <a:gd name="connsiteX1520" fmla="*/ 23029 w 493925"/>
                    <a:gd name="connsiteY1520" fmla="*/ 310291 h 337571"/>
                    <a:gd name="connsiteX1521" fmla="*/ 23029 w 493925"/>
                    <a:gd name="connsiteY1521" fmla="*/ 311139 h 337571"/>
                    <a:gd name="connsiteX1522" fmla="*/ 23878 w 493925"/>
                    <a:gd name="connsiteY1522" fmla="*/ 312014 h 337571"/>
                    <a:gd name="connsiteX1523" fmla="*/ 22180 w 493925"/>
                    <a:gd name="connsiteY1523" fmla="*/ 312862 h 337571"/>
                    <a:gd name="connsiteX1524" fmla="*/ 22180 w 493925"/>
                    <a:gd name="connsiteY1524" fmla="*/ 313711 h 337571"/>
                    <a:gd name="connsiteX1525" fmla="*/ 21331 w 493925"/>
                    <a:gd name="connsiteY1525" fmla="*/ 313711 h 337571"/>
                    <a:gd name="connsiteX1526" fmla="*/ 22180 w 493925"/>
                    <a:gd name="connsiteY1526" fmla="*/ 313711 h 337571"/>
                    <a:gd name="connsiteX1527" fmla="*/ 23029 w 493925"/>
                    <a:gd name="connsiteY1527" fmla="*/ 313711 h 337571"/>
                    <a:gd name="connsiteX1528" fmla="*/ 22180 w 493925"/>
                    <a:gd name="connsiteY1528" fmla="*/ 314559 h 337571"/>
                    <a:gd name="connsiteX1529" fmla="*/ 21331 w 493925"/>
                    <a:gd name="connsiteY1529" fmla="*/ 314559 h 337571"/>
                    <a:gd name="connsiteX1530" fmla="*/ 21331 w 493925"/>
                    <a:gd name="connsiteY1530" fmla="*/ 316256 h 337571"/>
                    <a:gd name="connsiteX1531" fmla="*/ 22180 w 493925"/>
                    <a:gd name="connsiteY1531" fmla="*/ 317104 h 337571"/>
                    <a:gd name="connsiteX1532" fmla="*/ 23029 w 493925"/>
                    <a:gd name="connsiteY1532" fmla="*/ 317979 h 337571"/>
                    <a:gd name="connsiteX1533" fmla="*/ 22180 w 493925"/>
                    <a:gd name="connsiteY1533" fmla="*/ 318828 h 337571"/>
                    <a:gd name="connsiteX1534" fmla="*/ 23029 w 493925"/>
                    <a:gd name="connsiteY1534" fmla="*/ 318828 h 337571"/>
                    <a:gd name="connsiteX1535" fmla="*/ 22180 w 493925"/>
                    <a:gd name="connsiteY1535" fmla="*/ 319676 h 337571"/>
                    <a:gd name="connsiteX1536" fmla="*/ 23029 w 493925"/>
                    <a:gd name="connsiteY1536" fmla="*/ 319676 h 337571"/>
                    <a:gd name="connsiteX1537" fmla="*/ 23878 w 493925"/>
                    <a:gd name="connsiteY1537" fmla="*/ 319676 h 337571"/>
                    <a:gd name="connsiteX1538" fmla="*/ 24753 w 493925"/>
                    <a:gd name="connsiteY1538" fmla="*/ 319676 h 337571"/>
                    <a:gd name="connsiteX1539" fmla="*/ 24753 w 493925"/>
                    <a:gd name="connsiteY1539" fmla="*/ 318828 h 337571"/>
                    <a:gd name="connsiteX1540" fmla="*/ 25602 w 493925"/>
                    <a:gd name="connsiteY1540" fmla="*/ 318828 h 337571"/>
                    <a:gd name="connsiteX1541" fmla="*/ 26451 w 493925"/>
                    <a:gd name="connsiteY1541" fmla="*/ 317979 h 337571"/>
                    <a:gd name="connsiteX1542" fmla="*/ 27300 w 493925"/>
                    <a:gd name="connsiteY1542" fmla="*/ 317979 h 337571"/>
                    <a:gd name="connsiteX1543" fmla="*/ 26451 w 493925"/>
                    <a:gd name="connsiteY1543" fmla="*/ 317104 h 337571"/>
                    <a:gd name="connsiteX1544" fmla="*/ 27300 w 493925"/>
                    <a:gd name="connsiteY1544" fmla="*/ 317104 h 337571"/>
                    <a:gd name="connsiteX1545" fmla="*/ 27300 w 493925"/>
                    <a:gd name="connsiteY1545" fmla="*/ 316256 h 337571"/>
                    <a:gd name="connsiteX1546" fmla="*/ 28149 w 493925"/>
                    <a:gd name="connsiteY1546" fmla="*/ 317104 h 337571"/>
                    <a:gd name="connsiteX1547" fmla="*/ 28149 w 493925"/>
                    <a:gd name="connsiteY1547" fmla="*/ 316256 h 337571"/>
                    <a:gd name="connsiteX1548" fmla="*/ 28998 w 493925"/>
                    <a:gd name="connsiteY1548" fmla="*/ 316256 h 337571"/>
                    <a:gd name="connsiteX1549" fmla="*/ 29847 w 493925"/>
                    <a:gd name="connsiteY1549" fmla="*/ 313711 h 337571"/>
                    <a:gd name="connsiteX1550" fmla="*/ 30723 w 493925"/>
                    <a:gd name="connsiteY1550" fmla="*/ 313711 h 337571"/>
                    <a:gd name="connsiteX1551" fmla="*/ 30723 w 493925"/>
                    <a:gd name="connsiteY1551" fmla="*/ 315408 h 337571"/>
                    <a:gd name="connsiteX1552" fmla="*/ 33270 w 493925"/>
                    <a:gd name="connsiteY1552" fmla="*/ 315408 h 337571"/>
                    <a:gd name="connsiteX1553" fmla="*/ 33270 w 493925"/>
                    <a:gd name="connsiteY1553" fmla="*/ 316256 h 337571"/>
                    <a:gd name="connsiteX1554" fmla="*/ 34119 w 493925"/>
                    <a:gd name="connsiteY1554" fmla="*/ 316256 h 337571"/>
                    <a:gd name="connsiteX1555" fmla="*/ 33270 w 493925"/>
                    <a:gd name="connsiteY1555" fmla="*/ 317104 h 337571"/>
                    <a:gd name="connsiteX1556" fmla="*/ 33270 w 493925"/>
                    <a:gd name="connsiteY1556" fmla="*/ 318828 h 337571"/>
                    <a:gd name="connsiteX1557" fmla="*/ 32421 w 493925"/>
                    <a:gd name="connsiteY1557" fmla="*/ 318828 h 337571"/>
                    <a:gd name="connsiteX1558" fmla="*/ 31572 w 493925"/>
                    <a:gd name="connsiteY1558" fmla="*/ 318828 h 337571"/>
                    <a:gd name="connsiteX1559" fmla="*/ 31572 w 493925"/>
                    <a:gd name="connsiteY1559" fmla="*/ 319676 h 337571"/>
                    <a:gd name="connsiteX1560" fmla="*/ 30723 w 493925"/>
                    <a:gd name="connsiteY1560" fmla="*/ 319676 h 337571"/>
                    <a:gd name="connsiteX1561" fmla="*/ 29847 w 493925"/>
                    <a:gd name="connsiteY1561" fmla="*/ 319676 h 337571"/>
                    <a:gd name="connsiteX1562" fmla="*/ 30723 w 493925"/>
                    <a:gd name="connsiteY1562" fmla="*/ 319676 h 337571"/>
                    <a:gd name="connsiteX1563" fmla="*/ 30723 w 493925"/>
                    <a:gd name="connsiteY1563" fmla="*/ 318828 h 337571"/>
                    <a:gd name="connsiteX1564" fmla="*/ 31572 w 493925"/>
                    <a:gd name="connsiteY1564" fmla="*/ 319676 h 337571"/>
                    <a:gd name="connsiteX1565" fmla="*/ 31572 w 493925"/>
                    <a:gd name="connsiteY1565" fmla="*/ 318828 h 337571"/>
                    <a:gd name="connsiteX1566" fmla="*/ 32421 w 493925"/>
                    <a:gd name="connsiteY1566" fmla="*/ 318828 h 337571"/>
                    <a:gd name="connsiteX1567" fmla="*/ 32421 w 493925"/>
                    <a:gd name="connsiteY1567" fmla="*/ 317979 h 337571"/>
                    <a:gd name="connsiteX1568" fmla="*/ 31572 w 493925"/>
                    <a:gd name="connsiteY1568" fmla="*/ 317979 h 337571"/>
                    <a:gd name="connsiteX1569" fmla="*/ 31572 w 493925"/>
                    <a:gd name="connsiteY1569" fmla="*/ 317104 h 337571"/>
                    <a:gd name="connsiteX1570" fmla="*/ 29847 w 493925"/>
                    <a:gd name="connsiteY1570" fmla="*/ 318828 h 337571"/>
                    <a:gd name="connsiteX1571" fmla="*/ 29847 w 493925"/>
                    <a:gd name="connsiteY1571" fmla="*/ 317979 h 337571"/>
                    <a:gd name="connsiteX1572" fmla="*/ 28149 w 493925"/>
                    <a:gd name="connsiteY1572" fmla="*/ 317104 h 337571"/>
                    <a:gd name="connsiteX1573" fmla="*/ 28998 w 493925"/>
                    <a:gd name="connsiteY1573" fmla="*/ 318828 h 337571"/>
                    <a:gd name="connsiteX1574" fmla="*/ 28149 w 493925"/>
                    <a:gd name="connsiteY1574" fmla="*/ 319676 h 337571"/>
                    <a:gd name="connsiteX1575" fmla="*/ 28998 w 493925"/>
                    <a:gd name="connsiteY1575" fmla="*/ 318828 h 337571"/>
                    <a:gd name="connsiteX1576" fmla="*/ 29847 w 493925"/>
                    <a:gd name="connsiteY1576" fmla="*/ 318828 h 337571"/>
                    <a:gd name="connsiteX1577" fmla="*/ 28149 w 493925"/>
                    <a:gd name="connsiteY1577" fmla="*/ 320524 h 337571"/>
                    <a:gd name="connsiteX1578" fmla="*/ 27300 w 493925"/>
                    <a:gd name="connsiteY1578" fmla="*/ 320524 h 337571"/>
                    <a:gd name="connsiteX1579" fmla="*/ 26451 w 493925"/>
                    <a:gd name="connsiteY1579" fmla="*/ 321373 h 337571"/>
                    <a:gd name="connsiteX1580" fmla="*/ 26451 w 493925"/>
                    <a:gd name="connsiteY1580" fmla="*/ 320524 h 337571"/>
                    <a:gd name="connsiteX1581" fmla="*/ 25602 w 493925"/>
                    <a:gd name="connsiteY1581" fmla="*/ 321373 h 337571"/>
                    <a:gd name="connsiteX1582" fmla="*/ 26451 w 493925"/>
                    <a:gd name="connsiteY1582" fmla="*/ 321373 h 337571"/>
                    <a:gd name="connsiteX1583" fmla="*/ 24753 w 493925"/>
                    <a:gd name="connsiteY1583" fmla="*/ 322221 h 337571"/>
                    <a:gd name="connsiteX1584" fmla="*/ 26451 w 493925"/>
                    <a:gd name="connsiteY1584" fmla="*/ 322221 h 337571"/>
                    <a:gd name="connsiteX1585" fmla="*/ 27300 w 493925"/>
                    <a:gd name="connsiteY1585" fmla="*/ 321373 h 337571"/>
                    <a:gd name="connsiteX1586" fmla="*/ 27300 w 493925"/>
                    <a:gd name="connsiteY1586" fmla="*/ 322221 h 337571"/>
                    <a:gd name="connsiteX1587" fmla="*/ 28149 w 493925"/>
                    <a:gd name="connsiteY1587" fmla="*/ 322221 h 337571"/>
                    <a:gd name="connsiteX1588" fmla="*/ 28998 w 493925"/>
                    <a:gd name="connsiteY1588" fmla="*/ 320524 h 337571"/>
                    <a:gd name="connsiteX1589" fmla="*/ 29847 w 493925"/>
                    <a:gd name="connsiteY1589" fmla="*/ 320524 h 337571"/>
                    <a:gd name="connsiteX1590" fmla="*/ 31572 w 493925"/>
                    <a:gd name="connsiteY1590" fmla="*/ 320524 h 337571"/>
                    <a:gd name="connsiteX1591" fmla="*/ 32421 w 493925"/>
                    <a:gd name="connsiteY1591" fmla="*/ 320524 h 337571"/>
                    <a:gd name="connsiteX1592" fmla="*/ 34968 w 493925"/>
                    <a:gd name="connsiteY1592" fmla="*/ 319676 h 337571"/>
                    <a:gd name="connsiteX1593" fmla="*/ 33270 w 493925"/>
                    <a:gd name="connsiteY1593" fmla="*/ 321373 h 337571"/>
                    <a:gd name="connsiteX1594" fmla="*/ 31572 w 493925"/>
                    <a:gd name="connsiteY1594" fmla="*/ 325641 h 337571"/>
                    <a:gd name="connsiteX1595" fmla="*/ 28998 w 493925"/>
                    <a:gd name="connsiteY1595" fmla="*/ 327338 h 337571"/>
                    <a:gd name="connsiteX1596" fmla="*/ 28998 w 493925"/>
                    <a:gd name="connsiteY1596" fmla="*/ 328186 h 337571"/>
                    <a:gd name="connsiteX1597" fmla="*/ 31572 w 493925"/>
                    <a:gd name="connsiteY1597" fmla="*/ 329061 h 337571"/>
                    <a:gd name="connsiteX1598" fmla="*/ 30723 w 493925"/>
                    <a:gd name="connsiteY1598" fmla="*/ 328186 h 337571"/>
                    <a:gd name="connsiteX1599" fmla="*/ 30723 w 493925"/>
                    <a:gd name="connsiteY1599" fmla="*/ 327338 h 337571"/>
                    <a:gd name="connsiteX1600" fmla="*/ 31572 w 493925"/>
                    <a:gd name="connsiteY1600" fmla="*/ 327338 h 337571"/>
                    <a:gd name="connsiteX1601" fmla="*/ 32421 w 493925"/>
                    <a:gd name="connsiteY1601" fmla="*/ 326489 h 337571"/>
                    <a:gd name="connsiteX1602" fmla="*/ 34119 w 493925"/>
                    <a:gd name="connsiteY1602" fmla="*/ 323096 h 337571"/>
                    <a:gd name="connsiteX1603" fmla="*/ 36692 w 493925"/>
                    <a:gd name="connsiteY1603" fmla="*/ 321373 h 337571"/>
                    <a:gd name="connsiteX1604" fmla="*/ 36692 w 493925"/>
                    <a:gd name="connsiteY1604" fmla="*/ 320524 h 337571"/>
                    <a:gd name="connsiteX1605" fmla="*/ 39239 w 493925"/>
                    <a:gd name="connsiteY1605" fmla="*/ 319676 h 337571"/>
                    <a:gd name="connsiteX1606" fmla="*/ 41813 w 493925"/>
                    <a:gd name="connsiteY1606" fmla="*/ 318828 h 337571"/>
                    <a:gd name="connsiteX1607" fmla="*/ 41813 w 493925"/>
                    <a:gd name="connsiteY1607" fmla="*/ 317979 h 337571"/>
                    <a:gd name="connsiteX1608" fmla="*/ 41813 w 493925"/>
                    <a:gd name="connsiteY1608" fmla="*/ 318828 h 337571"/>
                    <a:gd name="connsiteX1609" fmla="*/ 40937 w 493925"/>
                    <a:gd name="connsiteY1609" fmla="*/ 319676 h 337571"/>
                    <a:gd name="connsiteX1610" fmla="*/ 39239 w 493925"/>
                    <a:gd name="connsiteY1610" fmla="*/ 321373 h 337571"/>
                    <a:gd name="connsiteX1611" fmla="*/ 39239 w 493925"/>
                    <a:gd name="connsiteY1611" fmla="*/ 322221 h 337571"/>
                    <a:gd name="connsiteX1612" fmla="*/ 38390 w 493925"/>
                    <a:gd name="connsiteY1612" fmla="*/ 323944 h 337571"/>
                    <a:gd name="connsiteX1613" fmla="*/ 39239 w 493925"/>
                    <a:gd name="connsiteY1613" fmla="*/ 324793 h 337571"/>
                    <a:gd name="connsiteX1614" fmla="*/ 41813 w 493925"/>
                    <a:gd name="connsiteY1614" fmla="*/ 325641 h 337571"/>
                    <a:gd name="connsiteX1615" fmla="*/ 42662 w 493925"/>
                    <a:gd name="connsiteY1615" fmla="*/ 324793 h 337571"/>
                    <a:gd name="connsiteX1616" fmla="*/ 42662 w 493925"/>
                    <a:gd name="connsiteY1616" fmla="*/ 325641 h 337571"/>
                    <a:gd name="connsiteX1617" fmla="*/ 44360 w 493925"/>
                    <a:gd name="connsiteY1617" fmla="*/ 324793 h 337571"/>
                    <a:gd name="connsiteX1618" fmla="*/ 46933 w 493925"/>
                    <a:gd name="connsiteY1618" fmla="*/ 326489 h 337571"/>
                    <a:gd name="connsiteX1619" fmla="*/ 46058 w 493925"/>
                    <a:gd name="connsiteY1619" fmla="*/ 326489 h 337571"/>
                    <a:gd name="connsiteX1620" fmla="*/ 46933 w 493925"/>
                    <a:gd name="connsiteY1620" fmla="*/ 326489 h 337571"/>
                    <a:gd name="connsiteX1621" fmla="*/ 47782 w 493925"/>
                    <a:gd name="connsiteY1621" fmla="*/ 327338 h 337571"/>
                    <a:gd name="connsiteX1622" fmla="*/ 48631 w 493925"/>
                    <a:gd name="connsiteY1622" fmla="*/ 327338 h 337571"/>
                    <a:gd name="connsiteX1623" fmla="*/ 48631 w 493925"/>
                    <a:gd name="connsiteY1623" fmla="*/ 328186 h 337571"/>
                    <a:gd name="connsiteX1624" fmla="*/ 47782 w 493925"/>
                    <a:gd name="connsiteY1624" fmla="*/ 329061 h 337571"/>
                    <a:gd name="connsiteX1625" fmla="*/ 46933 w 493925"/>
                    <a:gd name="connsiteY1625" fmla="*/ 327338 h 337571"/>
                    <a:gd name="connsiteX1626" fmla="*/ 45209 w 493925"/>
                    <a:gd name="connsiteY1626" fmla="*/ 327338 h 337571"/>
                    <a:gd name="connsiteX1627" fmla="*/ 44360 w 493925"/>
                    <a:gd name="connsiteY1627" fmla="*/ 327338 h 337571"/>
                    <a:gd name="connsiteX1628" fmla="*/ 43511 w 493925"/>
                    <a:gd name="connsiteY1628" fmla="*/ 329061 h 337571"/>
                    <a:gd name="connsiteX1629" fmla="*/ 42662 w 493925"/>
                    <a:gd name="connsiteY1629" fmla="*/ 329909 h 337571"/>
                    <a:gd name="connsiteX1630" fmla="*/ 41813 w 493925"/>
                    <a:gd name="connsiteY1630" fmla="*/ 329061 h 337571"/>
                    <a:gd name="connsiteX1631" fmla="*/ 40937 w 493925"/>
                    <a:gd name="connsiteY1631" fmla="*/ 331606 h 337571"/>
                    <a:gd name="connsiteX1632" fmla="*/ 40937 w 493925"/>
                    <a:gd name="connsiteY1632" fmla="*/ 332454 h 337571"/>
                    <a:gd name="connsiteX1633" fmla="*/ 38390 w 493925"/>
                    <a:gd name="connsiteY1633" fmla="*/ 335874 h 337571"/>
                    <a:gd name="connsiteX1634" fmla="*/ 37541 w 493925"/>
                    <a:gd name="connsiteY1634" fmla="*/ 336723 h 337571"/>
                    <a:gd name="connsiteX1635" fmla="*/ 36692 w 493925"/>
                    <a:gd name="connsiteY1635" fmla="*/ 336723 h 337571"/>
                    <a:gd name="connsiteX1636" fmla="*/ 35817 w 493925"/>
                    <a:gd name="connsiteY1636" fmla="*/ 337571 h 337571"/>
                    <a:gd name="connsiteX1637" fmla="*/ 35817 w 493925"/>
                    <a:gd name="connsiteY1637" fmla="*/ 335026 h 337571"/>
                    <a:gd name="connsiteX1638" fmla="*/ 34968 w 493925"/>
                    <a:gd name="connsiteY1638" fmla="*/ 335026 h 337571"/>
                    <a:gd name="connsiteX1639" fmla="*/ 34119 w 493925"/>
                    <a:gd name="connsiteY1639" fmla="*/ 335026 h 337571"/>
                    <a:gd name="connsiteX1640" fmla="*/ 34119 w 493925"/>
                    <a:gd name="connsiteY1640" fmla="*/ 334178 h 337571"/>
                    <a:gd name="connsiteX1641" fmla="*/ 33270 w 493925"/>
                    <a:gd name="connsiteY1641" fmla="*/ 334178 h 337571"/>
                    <a:gd name="connsiteX1642" fmla="*/ 32421 w 493925"/>
                    <a:gd name="connsiteY1642" fmla="*/ 335026 h 337571"/>
                    <a:gd name="connsiteX1643" fmla="*/ 32421 w 493925"/>
                    <a:gd name="connsiteY1643" fmla="*/ 335874 h 337571"/>
                    <a:gd name="connsiteX1644" fmla="*/ 32421 w 493925"/>
                    <a:gd name="connsiteY1644" fmla="*/ 333303 h 337571"/>
                    <a:gd name="connsiteX1645" fmla="*/ 31572 w 493925"/>
                    <a:gd name="connsiteY1645" fmla="*/ 332454 h 337571"/>
                    <a:gd name="connsiteX1646" fmla="*/ 30723 w 493925"/>
                    <a:gd name="connsiteY1646" fmla="*/ 333303 h 337571"/>
                    <a:gd name="connsiteX1647" fmla="*/ 29847 w 493925"/>
                    <a:gd name="connsiteY1647" fmla="*/ 334178 h 337571"/>
                    <a:gd name="connsiteX1648" fmla="*/ 28149 w 493925"/>
                    <a:gd name="connsiteY1648" fmla="*/ 334178 h 337571"/>
                    <a:gd name="connsiteX1649" fmla="*/ 28998 w 493925"/>
                    <a:gd name="connsiteY1649" fmla="*/ 335026 h 337571"/>
                    <a:gd name="connsiteX1650" fmla="*/ 27300 w 493925"/>
                    <a:gd name="connsiteY1650" fmla="*/ 334178 h 337571"/>
                    <a:gd name="connsiteX1651" fmla="*/ 26451 w 493925"/>
                    <a:gd name="connsiteY1651" fmla="*/ 333303 h 337571"/>
                    <a:gd name="connsiteX1652" fmla="*/ 26451 w 493925"/>
                    <a:gd name="connsiteY1652" fmla="*/ 334178 h 337571"/>
                    <a:gd name="connsiteX1653" fmla="*/ 26451 w 493925"/>
                    <a:gd name="connsiteY1653" fmla="*/ 335026 h 337571"/>
                    <a:gd name="connsiteX1654" fmla="*/ 25602 w 493925"/>
                    <a:gd name="connsiteY1654" fmla="*/ 335026 h 337571"/>
                    <a:gd name="connsiteX1655" fmla="*/ 23878 w 493925"/>
                    <a:gd name="connsiteY1655" fmla="*/ 334178 h 337571"/>
                    <a:gd name="connsiteX1656" fmla="*/ 21331 w 493925"/>
                    <a:gd name="connsiteY1656" fmla="*/ 335026 h 337571"/>
                    <a:gd name="connsiteX1657" fmla="*/ 21331 w 493925"/>
                    <a:gd name="connsiteY1657" fmla="*/ 335874 h 337571"/>
                    <a:gd name="connsiteX1658" fmla="*/ 21331 w 493925"/>
                    <a:gd name="connsiteY1658" fmla="*/ 336723 h 337571"/>
                    <a:gd name="connsiteX1659" fmla="*/ 21331 w 493925"/>
                    <a:gd name="connsiteY1659" fmla="*/ 335874 h 337571"/>
                    <a:gd name="connsiteX1660" fmla="*/ 20482 w 493925"/>
                    <a:gd name="connsiteY1660" fmla="*/ 335874 h 337571"/>
                    <a:gd name="connsiteX1661" fmla="*/ 19633 w 493925"/>
                    <a:gd name="connsiteY1661" fmla="*/ 336723 h 337571"/>
                    <a:gd name="connsiteX1662" fmla="*/ 20482 w 493925"/>
                    <a:gd name="connsiteY1662" fmla="*/ 337571 h 337571"/>
                    <a:gd name="connsiteX1663" fmla="*/ 19633 w 493925"/>
                    <a:gd name="connsiteY1663" fmla="*/ 336723 h 337571"/>
                    <a:gd name="connsiteX1664" fmla="*/ 18757 w 493925"/>
                    <a:gd name="connsiteY1664" fmla="*/ 335874 h 337571"/>
                    <a:gd name="connsiteX1665" fmla="*/ 17908 w 493925"/>
                    <a:gd name="connsiteY1665" fmla="*/ 335874 h 337571"/>
                    <a:gd name="connsiteX1666" fmla="*/ 16210 w 493925"/>
                    <a:gd name="connsiteY1666" fmla="*/ 334178 h 337571"/>
                    <a:gd name="connsiteX1667" fmla="*/ 13637 w 493925"/>
                    <a:gd name="connsiteY1667" fmla="*/ 333303 h 337571"/>
                    <a:gd name="connsiteX1668" fmla="*/ 14512 w 493925"/>
                    <a:gd name="connsiteY1668" fmla="*/ 333303 h 337571"/>
                    <a:gd name="connsiteX1669" fmla="*/ 13637 w 493925"/>
                    <a:gd name="connsiteY1669" fmla="*/ 331606 h 337571"/>
                    <a:gd name="connsiteX1670" fmla="*/ 13637 w 493925"/>
                    <a:gd name="connsiteY1670" fmla="*/ 330758 h 337571"/>
                    <a:gd name="connsiteX1671" fmla="*/ 12788 w 493925"/>
                    <a:gd name="connsiteY1671" fmla="*/ 329061 h 337571"/>
                    <a:gd name="connsiteX1672" fmla="*/ 12788 w 493925"/>
                    <a:gd name="connsiteY1672" fmla="*/ 328186 h 337571"/>
                    <a:gd name="connsiteX1673" fmla="*/ 10241 w 493925"/>
                    <a:gd name="connsiteY1673" fmla="*/ 327338 h 337571"/>
                    <a:gd name="connsiteX1674" fmla="*/ 10241 w 493925"/>
                    <a:gd name="connsiteY1674" fmla="*/ 326489 h 337571"/>
                    <a:gd name="connsiteX1675" fmla="*/ 7667 w 493925"/>
                    <a:gd name="connsiteY1675" fmla="*/ 327338 h 337571"/>
                    <a:gd name="connsiteX1676" fmla="*/ 8543 w 493925"/>
                    <a:gd name="connsiteY1676" fmla="*/ 326489 h 337571"/>
                    <a:gd name="connsiteX1677" fmla="*/ 7667 w 493925"/>
                    <a:gd name="connsiteY1677" fmla="*/ 325641 h 337571"/>
                    <a:gd name="connsiteX1678" fmla="*/ 7667 w 493925"/>
                    <a:gd name="connsiteY1678" fmla="*/ 324793 h 337571"/>
                    <a:gd name="connsiteX1679" fmla="*/ 5969 w 493925"/>
                    <a:gd name="connsiteY1679" fmla="*/ 323944 h 337571"/>
                    <a:gd name="connsiteX1680" fmla="*/ 6818 w 493925"/>
                    <a:gd name="connsiteY1680" fmla="*/ 323096 h 337571"/>
                    <a:gd name="connsiteX1681" fmla="*/ 4271 w 493925"/>
                    <a:gd name="connsiteY1681" fmla="*/ 322221 h 337571"/>
                    <a:gd name="connsiteX1682" fmla="*/ 1698 w 493925"/>
                    <a:gd name="connsiteY1682" fmla="*/ 322221 h 337571"/>
                    <a:gd name="connsiteX1683" fmla="*/ 1698 w 493925"/>
                    <a:gd name="connsiteY1683" fmla="*/ 319676 h 337571"/>
                    <a:gd name="connsiteX1684" fmla="*/ 849 w 493925"/>
                    <a:gd name="connsiteY1684" fmla="*/ 319676 h 337571"/>
                    <a:gd name="connsiteX1685" fmla="*/ 0 w 493925"/>
                    <a:gd name="connsiteY1685" fmla="*/ 318828 h 337571"/>
                    <a:gd name="connsiteX1686" fmla="*/ 849 w 493925"/>
                    <a:gd name="connsiteY1686" fmla="*/ 317979 h 337571"/>
                    <a:gd name="connsiteX1687" fmla="*/ 849 w 493925"/>
                    <a:gd name="connsiteY1687" fmla="*/ 316256 h 337571"/>
                    <a:gd name="connsiteX1688" fmla="*/ 401784 w 493925"/>
                    <a:gd name="connsiteY1688" fmla="*/ 212278 h 337571"/>
                    <a:gd name="connsiteX1689" fmla="*/ 401784 w 493925"/>
                    <a:gd name="connsiteY1689" fmla="*/ 211403 h 337571"/>
                    <a:gd name="connsiteX1690" fmla="*/ 402633 w 493925"/>
                    <a:gd name="connsiteY1690" fmla="*/ 211403 h 337571"/>
                    <a:gd name="connsiteX1691" fmla="*/ 402633 w 493925"/>
                    <a:gd name="connsiteY1691" fmla="*/ 212278 h 337571"/>
                    <a:gd name="connsiteX1692" fmla="*/ 401784 w 493925"/>
                    <a:gd name="connsiteY1692" fmla="*/ 212278 h 337571"/>
                    <a:gd name="connsiteX1693" fmla="*/ 400086 w 493925"/>
                    <a:gd name="connsiteY1693" fmla="*/ 213126 h 337571"/>
                    <a:gd name="connsiteX1694" fmla="*/ 400935 w 493925"/>
                    <a:gd name="connsiteY1694" fmla="*/ 212278 h 337571"/>
                    <a:gd name="connsiteX1695" fmla="*/ 401784 w 493925"/>
                    <a:gd name="connsiteY1695" fmla="*/ 213126 h 337571"/>
                    <a:gd name="connsiteX1696" fmla="*/ 400935 w 493925"/>
                    <a:gd name="connsiteY1696" fmla="*/ 213126 h 337571"/>
                    <a:gd name="connsiteX1697" fmla="*/ 401784 w 493925"/>
                    <a:gd name="connsiteY1697" fmla="*/ 213974 h 337571"/>
                    <a:gd name="connsiteX1698" fmla="*/ 400086 w 493925"/>
                    <a:gd name="connsiteY1698" fmla="*/ 213974 h 337571"/>
                    <a:gd name="connsiteX1699" fmla="*/ 400086 w 493925"/>
                    <a:gd name="connsiteY1699" fmla="*/ 213126 h 337571"/>
                    <a:gd name="connsiteX1700" fmla="*/ 213255 w 493925"/>
                    <a:gd name="connsiteY1700" fmla="*/ 294092 h 337571"/>
                    <a:gd name="connsiteX1701" fmla="*/ 213255 w 493925"/>
                    <a:gd name="connsiteY1701" fmla="*/ 293244 h 337571"/>
                    <a:gd name="connsiteX1702" fmla="*/ 213255 w 493925"/>
                    <a:gd name="connsiteY1702" fmla="*/ 294092 h 337571"/>
                    <a:gd name="connsiteX1703" fmla="*/ 173167 w 493925"/>
                    <a:gd name="connsiteY1703" fmla="*/ 296664 h 337571"/>
                    <a:gd name="connsiteX1704" fmla="*/ 174016 w 493925"/>
                    <a:gd name="connsiteY1704" fmla="*/ 296664 h 337571"/>
                    <a:gd name="connsiteX1705" fmla="*/ 173167 w 493925"/>
                    <a:gd name="connsiteY1705" fmla="*/ 296664 h 337571"/>
                    <a:gd name="connsiteX1706" fmla="*/ 98111 w 493925"/>
                    <a:gd name="connsiteY1706" fmla="*/ 292396 h 337571"/>
                    <a:gd name="connsiteX1707" fmla="*/ 98111 w 493925"/>
                    <a:gd name="connsiteY1707" fmla="*/ 293244 h 337571"/>
                    <a:gd name="connsiteX1708" fmla="*/ 98111 w 493925"/>
                    <a:gd name="connsiteY1708" fmla="*/ 292396 h 337571"/>
                    <a:gd name="connsiteX1709" fmla="*/ 26451 w 493925"/>
                    <a:gd name="connsiteY1709" fmla="*/ 303477 h 337571"/>
                    <a:gd name="connsiteX1710" fmla="*/ 26451 w 493925"/>
                    <a:gd name="connsiteY1710" fmla="*/ 304326 h 337571"/>
                    <a:gd name="connsiteX1711" fmla="*/ 27300 w 493925"/>
                    <a:gd name="connsiteY1711" fmla="*/ 304326 h 337571"/>
                    <a:gd name="connsiteX1712" fmla="*/ 26451 w 493925"/>
                    <a:gd name="connsiteY1712" fmla="*/ 304326 h 337571"/>
                    <a:gd name="connsiteX1713" fmla="*/ 26451 w 493925"/>
                    <a:gd name="connsiteY1713" fmla="*/ 303477 h 337571"/>
                    <a:gd name="connsiteX1714" fmla="*/ 128807 w 493925"/>
                    <a:gd name="connsiteY1714" fmla="*/ 283010 h 337571"/>
                    <a:gd name="connsiteX1715" fmla="*/ 128807 w 493925"/>
                    <a:gd name="connsiteY1715" fmla="*/ 282162 h 337571"/>
                    <a:gd name="connsiteX1716" fmla="*/ 128807 w 493925"/>
                    <a:gd name="connsiteY1716" fmla="*/ 283010 h 337571"/>
                    <a:gd name="connsiteX1717" fmla="*/ 129656 w 493925"/>
                    <a:gd name="connsiteY1717" fmla="*/ 283010 h 337571"/>
                    <a:gd name="connsiteX1718" fmla="*/ 129656 w 493925"/>
                    <a:gd name="connsiteY1718" fmla="*/ 283859 h 337571"/>
                    <a:gd name="connsiteX1719" fmla="*/ 128807 w 493925"/>
                    <a:gd name="connsiteY1719" fmla="*/ 283859 h 337571"/>
                    <a:gd name="connsiteX1720" fmla="*/ 129656 w 493925"/>
                    <a:gd name="connsiteY1720" fmla="*/ 283859 h 337571"/>
                    <a:gd name="connsiteX1721" fmla="*/ 128807 w 493925"/>
                    <a:gd name="connsiteY1721" fmla="*/ 283859 h 337571"/>
                    <a:gd name="connsiteX1722" fmla="*/ 128807 w 493925"/>
                    <a:gd name="connsiteY1722" fmla="*/ 283010 h 337571"/>
                    <a:gd name="connsiteX1723" fmla="*/ 116020 w 493925"/>
                    <a:gd name="connsiteY1723" fmla="*/ 283010 h 337571"/>
                    <a:gd name="connsiteX1724" fmla="*/ 116020 w 493925"/>
                    <a:gd name="connsiteY1724" fmla="*/ 282162 h 337571"/>
                    <a:gd name="connsiteX1725" fmla="*/ 116869 w 493925"/>
                    <a:gd name="connsiteY1725" fmla="*/ 282162 h 337571"/>
                    <a:gd name="connsiteX1726" fmla="*/ 116020 w 493925"/>
                    <a:gd name="connsiteY1726" fmla="*/ 283010 h 337571"/>
                    <a:gd name="connsiteX1727" fmla="*/ 203041 w 493925"/>
                    <a:gd name="connsiteY1727" fmla="*/ 294092 h 337571"/>
                    <a:gd name="connsiteX1728" fmla="*/ 202165 w 493925"/>
                    <a:gd name="connsiteY1728" fmla="*/ 294092 h 337571"/>
                    <a:gd name="connsiteX1729" fmla="*/ 202165 w 493925"/>
                    <a:gd name="connsiteY1729" fmla="*/ 293244 h 337571"/>
                    <a:gd name="connsiteX1730" fmla="*/ 203041 w 493925"/>
                    <a:gd name="connsiteY1730" fmla="*/ 293244 h 337571"/>
                    <a:gd name="connsiteX1731" fmla="*/ 203041 w 493925"/>
                    <a:gd name="connsiteY1731" fmla="*/ 294092 h 337571"/>
                    <a:gd name="connsiteX1732" fmla="*/ 25602 w 493925"/>
                    <a:gd name="connsiteY1732" fmla="*/ 303477 h 337571"/>
                    <a:gd name="connsiteX1733" fmla="*/ 25602 w 493925"/>
                    <a:gd name="connsiteY1733" fmla="*/ 304326 h 337571"/>
                    <a:gd name="connsiteX1734" fmla="*/ 25602 w 493925"/>
                    <a:gd name="connsiteY1734" fmla="*/ 303477 h 337571"/>
                    <a:gd name="connsiteX1735" fmla="*/ 28149 w 493925"/>
                    <a:gd name="connsiteY1735" fmla="*/ 320524 h 337571"/>
                    <a:gd name="connsiteX1736" fmla="*/ 27300 w 493925"/>
                    <a:gd name="connsiteY1736" fmla="*/ 319676 h 337571"/>
                    <a:gd name="connsiteX1737" fmla="*/ 26451 w 493925"/>
                    <a:gd name="connsiteY1737" fmla="*/ 320524 h 337571"/>
                    <a:gd name="connsiteX1738" fmla="*/ 27300 w 493925"/>
                    <a:gd name="connsiteY1738" fmla="*/ 320524 h 337571"/>
                    <a:gd name="connsiteX1739" fmla="*/ 28149 w 493925"/>
                    <a:gd name="connsiteY1739" fmla="*/ 320524 h 337571"/>
                    <a:gd name="connsiteX1740" fmla="*/ 25602 w 493925"/>
                    <a:gd name="connsiteY1740" fmla="*/ 312862 h 337571"/>
                    <a:gd name="connsiteX1741" fmla="*/ 26451 w 493925"/>
                    <a:gd name="connsiteY1741" fmla="*/ 312862 h 337571"/>
                    <a:gd name="connsiteX1742" fmla="*/ 25602 w 493925"/>
                    <a:gd name="connsiteY1742" fmla="*/ 312862 h 337571"/>
                    <a:gd name="connsiteX1743" fmla="*/ 40088 w 493925"/>
                    <a:gd name="connsiteY1743" fmla="*/ 324793 h 337571"/>
                    <a:gd name="connsiteX1744" fmla="*/ 40088 w 493925"/>
                    <a:gd name="connsiteY1744" fmla="*/ 323944 h 337571"/>
                    <a:gd name="connsiteX1745" fmla="*/ 40088 w 493925"/>
                    <a:gd name="connsiteY1745" fmla="*/ 324793 h 337571"/>
                    <a:gd name="connsiteX1746" fmla="*/ 36692 w 493925"/>
                    <a:gd name="connsiteY1746" fmla="*/ 300932 h 337571"/>
                    <a:gd name="connsiteX1747" fmla="*/ 37541 w 493925"/>
                    <a:gd name="connsiteY1747" fmla="*/ 300932 h 337571"/>
                    <a:gd name="connsiteX1748" fmla="*/ 36692 w 493925"/>
                    <a:gd name="connsiteY1748" fmla="*/ 300932 h 337571"/>
                    <a:gd name="connsiteX1749" fmla="*/ 36692 w 493925"/>
                    <a:gd name="connsiteY1749" fmla="*/ 301781 h 337571"/>
                    <a:gd name="connsiteX1750" fmla="*/ 36692 w 493925"/>
                    <a:gd name="connsiteY1750" fmla="*/ 300932 h 337571"/>
                    <a:gd name="connsiteX1751" fmla="*/ 40937 w 493925"/>
                    <a:gd name="connsiteY1751" fmla="*/ 296664 h 337571"/>
                    <a:gd name="connsiteX1752" fmla="*/ 41813 w 493925"/>
                    <a:gd name="connsiteY1752" fmla="*/ 296664 h 337571"/>
                    <a:gd name="connsiteX1753" fmla="*/ 42662 w 493925"/>
                    <a:gd name="connsiteY1753" fmla="*/ 296664 h 337571"/>
                    <a:gd name="connsiteX1754" fmla="*/ 42662 w 493925"/>
                    <a:gd name="connsiteY1754" fmla="*/ 297512 h 337571"/>
                    <a:gd name="connsiteX1755" fmla="*/ 41813 w 493925"/>
                    <a:gd name="connsiteY1755" fmla="*/ 297512 h 337571"/>
                    <a:gd name="connsiteX1756" fmla="*/ 41813 w 493925"/>
                    <a:gd name="connsiteY1756" fmla="*/ 298361 h 337571"/>
                    <a:gd name="connsiteX1757" fmla="*/ 41813 w 493925"/>
                    <a:gd name="connsiteY1757" fmla="*/ 297512 h 337571"/>
                    <a:gd name="connsiteX1758" fmla="*/ 41813 w 493925"/>
                    <a:gd name="connsiteY1758" fmla="*/ 298361 h 337571"/>
                    <a:gd name="connsiteX1759" fmla="*/ 40937 w 493925"/>
                    <a:gd name="connsiteY1759" fmla="*/ 298361 h 337571"/>
                    <a:gd name="connsiteX1760" fmla="*/ 40937 w 493925"/>
                    <a:gd name="connsiteY1760" fmla="*/ 297512 h 337571"/>
                    <a:gd name="connsiteX1761" fmla="*/ 41813 w 493925"/>
                    <a:gd name="connsiteY1761" fmla="*/ 297512 h 337571"/>
                    <a:gd name="connsiteX1762" fmla="*/ 41813 w 493925"/>
                    <a:gd name="connsiteY1762" fmla="*/ 296664 h 337571"/>
                    <a:gd name="connsiteX1763" fmla="*/ 40937 w 493925"/>
                    <a:gd name="connsiteY1763" fmla="*/ 296664 h 337571"/>
                    <a:gd name="connsiteX1764" fmla="*/ 117718 w 493925"/>
                    <a:gd name="connsiteY1764" fmla="*/ 284734 h 337571"/>
                    <a:gd name="connsiteX1765" fmla="*/ 118567 w 493925"/>
                    <a:gd name="connsiteY1765" fmla="*/ 284734 h 337571"/>
                    <a:gd name="connsiteX1766" fmla="*/ 117718 w 493925"/>
                    <a:gd name="connsiteY1766" fmla="*/ 284734 h 337571"/>
                    <a:gd name="connsiteX1767" fmla="*/ 32421 w 493925"/>
                    <a:gd name="connsiteY1767" fmla="*/ 297512 h 337571"/>
                    <a:gd name="connsiteX1768" fmla="*/ 33270 w 493925"/>
                    <a:gd name="connsiteY1768" fmla="*/ 297512 h 337571"/>
                    <a:gd name="connsiteX1769" fmla="*/ 34119 w 493925"/>
                    <a:gd name="connsiteY1769" fmla="*/ 297512 h 337571"/>
                    <a:gd name="connsiteX1770" fmla="*/ 33270 w 493925"/>
                    <a:gd name="connsiteY1770" fmla="*/ 297512 h 337571"/>
                    <a:gd name="connsiteX1771" fmla="*/ 33270 w 493925"/>
                    <a:gd name="connsiteY1771" fmla="*/ 298361 h 337571"/>
                    <a:gd name="connsiteX1772" fmla="*/ 32421 w 493925"/>
                    <a:gd name="connsiteY1772" fmla="*/ 298361 h 337571"/>
                    <a:gd name="connsiteX1773" fmla="*/ 32421 w 493925"/>
                    <a:gd name="connsiteY1773" fmla="*/ 299209 h 337571"/>
                    <a:gd name="connsiteX1774" fmla="*/ 32421 w 493925"/>
                    <a:gd name="connsiteY1774" fmla="*/ 298361 h 337571"/>
                    <a:gd name="connsiteX1775" fmla="*/ 32421 w 493925"/>
                    <a:gd name="connsiteY1775" fmla="*/ 297512 h 337571"/>
                    <a:gd name="connsiteX1776" fmla="*/ 166349 w 493925"/>
                    <a:gd name="connsiteY1776" fmla="*/ 300057 h 337571"/>
                    <a:gd name="connsiteX1777" fmla="*/ 167198 w 493925"/>
                    <a:gd name="connsiteY1777" fmla="*/ 300057 h 337571"/>
                    <a:gd name="connsiteX1778" fmla="*/ 166349 w 493925"/>
                    <a:gd name="connsiteY1778" fmla="*/ 300057 h 337571"/>
                    <a:gd name="connsiteX1779" fmla="*/ 94689 w 493925"/>
                    <a:gd name="connsiteY1779" fmla="*/ 294941 h 337571"/>
                    <a:gd name="connsiteX1780" fmla="*/ 94689 w 493925"/>
                    <a:gd name="connsiteY1780" fmla="*/ 295816 h 337571"/>
                    <a:gd name="connsiteX1781" fmla="*/ 94689 w 493925"/>
                    <a:gd name="connsiteY1781" fmla="*/ 294941 h 337571"/>
                    <a:gd name="connsiteX1782" fmla="*/ 94689 w 493925"/>
                    <a:gd name="connsiteY1782" fmla="*/ 295816 h 337571"/>
                    <a:gd name="connsiteX1783" fmla="*/ 94689 w 493925"/>
                    <a:gd name="connsiteY1783" fmla="*/ 294941 h 337571"/>
                    <a:gd name="connsiteX1784" fmla="*/ 198769 w 493925"/>
                    <a:gd name="connsiteY1784" fmla="*/ 294941 h 337571"/>
                    <a:gd name="connsiteX1785" fmla="*/ 198769 w 493925"/>
                    <a:gd name="connsiteY1785" fmla="*/ 294092 h 337571"/>
                    <a:gd name="connsiteX1786" fmla="*/ 199618 w 493925"/>
                    <a:gd name="connsiteY1786" fmla="*/ 294092 h 337571"/>
                    <a:gd name="connsiteX1787" fmla="*/ 199618 w 493925"/>
                    <a:gd name="connsiteY1787" fmla="*/ 294941 h 337571"/>
                    <a:gd name="connsiteX1788" fmla="*/ 198769 w 493925"/>
                    <a:gd name="connsiteY1788" fmla="*/ 294941 h 337571"/>
                    <a:gd name="connsiteX1789" fmla="*/ 117718 w 493925"/>
                    <a:gd name="connsiteY1789" fmla="*/ 293244 h 337571"/>
                    <a:gd name="connsiteX1790" fmla="*/ 117718 w 493925"/>
                    <a:gd name="connsiteY1790" fmla="*/ 292396 h 337571"/>
                    <a:gd name="connsiteX1791" fmla="*/ 117718 w 493925"/>
                    <a:gd name="connsiteY1791" fmla="*/ 293244 h 337571"/>
                    <a:gd name="connsiteX1792" fmla="*/ 211557 w 493925"/>
                    <a:gd name="connsiteY1792" fmla="*/ 293244 h 337571"/>
                    <a:gd name="connsiteX1793" fmla="*/ 212406 w 493925"/>
                    <a:gd name="connsiteY1793" fmla="*/ 293244 h 337571"/>
                    <a:gd name="connsiteX1794" fmla="*/ 211557 w 493925"/>
                    <a:gd name="connsiteY1794" fmla="*/ 293244 h 337571"/>
                    <a:gd name="connsiteX1795" fmla="*/ 40088 w 493925"/>
                    <a:gd name="connsiteY1795" fmla="*/ 335874 h 337571"/>
                    <a:gd name="connsiteX1796" fmla="*/ 40088 w 493925"/>
                    <a:gd name="connsiteY1796" fmla="*/ 335026 h 337571"/>
                    <a:gd name="connsiteX1797" fmla="*/ 40937 w 493925"/>
                    <a:gd name="connsiteY1797" fmla="*/ 335026 h 337571"/>
                    <a:gd name="connsiteX1798" fmla="*/ 40088 w 493925"/>
                    <a:gd name="connsiteY1798" fmla="*/ 335026 h 337571"/>
                    <a:gd name="connsiteX1799" fmla="*/ 40088 w 493925"/>
                    <a:gd name="connsiteY1799" fmla="*/ 335874 h 337571"/>
                    <a:gd name="connsiteX1800" fmla="*/ 28149 w 493925"/>
                    <a:gd name="connsiteY1800" fmla="*/ 311139 h 337571"/>
                    <a:gd name="connsiteX1801" fmla="*/ 28149 w 493925"/>
                    <a:gd name="connsiteY1801" fmla="*/ 310291 h 337571"/>
                    <a:gd name="connsiteX1802" fmla="*/ 28998 w 493925"/>
                    <a:gd name="connsiteY1802" fmla="*/ 310291 h 337571"/>
                    <a:gd name="connsiteX1803" fmla="*/ 28149 w 493925"/>
                    <a:gd name="connsiteY1803" fmla="*/ 310291 h 337571"/>
                    <a:gd name="connsiteX1804" fmla="*/ 28149 w 493925"/>
                    <a:gd name="connsiteY1804" fmla="*/ 311139 h 337571"/>
                    <a:gd name="connsiteX1805" fmla="*/ 118567 w 493925"/>
                    <a:gd name="connsiteY1805" fmla="*/ 292396 h 337571"/>
                    <a:gd name="connsiteX1806" fmla="*/ 118567 w 493925"/>
                    <a:gd name="connsiteY1806" fmla="*/ 293244 h 337571"/>
                    <a:gd name="connsiteX1807" fmla="*/ 118567 w 493925"/>
                    <a:gd name="connsiteY1807" fmla="*/ 292396 h 337571"/>
                    <a:gd name="connsiteX1808" fmla="*/ 122838 w 493925"/>
                    <a:gd name="connsiteY1808" fmla="*/ 288976 h 337571"/>
                    <a:gd name="connsiteX1809" fmla="*/ 122838 w 493925"/>
                    <a:gd name="connsiteY1809" fmla="*/ 288127 h 337571"/>
                    <a:gd name="connsiteX1810" fmla="*/ 123687 w 493925"/>
                    <a:gd name="connsiteY1810" fmla="*/ 288127 h 337571"/>
                    <a:gd name="connsiteX1811" fmla="*/ 123687 w 493925"/>
                    <a:gd name="connsiteY1811" fmla="*/ 288976 h 337571"/>
                    <a:gd name="connsiteX1812" fmla="*/ 122838 w 493925"/>
                    <a:gd name="connsiteY1812" fmla="*/ 288976 h 337571"/>
                    <a:gd name="connsiteX1813" fmla="*/ 211557 w 493925"/>
                    <a:gd name="connsiteY1813" fmla="*/ 294941 h 337571"/>
                    <a:gd name="connsiteX1814" fmla="*/ 212406 w 493925"/>
                    <a:gd name="connsiteY1814" fmla="*/ 294941 h 337571"/>
                    <a:gd name="connsiteX1815" fmla="*/ 212406 w 493925"/>
                    <a:gd name="connsiteY1815" fmla="*/ 294092 h 337571"/>
                    <a:gd name="connsiteX1816" fmla="*/ 212406 w 493925"/>
                    <a:gd name="connsiteY1816" fmla="*/ 294941 h 337571"/>
                    <a:gd name="connsiteX1817" fmla="*/ 211557 w 493925"/>
                    <a:gd name="connsiteY1817" fmla="*/ 294941 h 337571"/>
                    <a:gd name="connsiteX1818" fmla="*/ 28998 w 493925"/>
                    <a:gd name="connsiteY1818" fmla="*/ 313711 h 337571"/>
                    <a:gd name="connsiteX1819" fmla="*/ 28998 w 493925"/>
                    <a:gd name="connsiteY1819" fmla="*/ 312862 h 337571"/>
                    <a:gd name="connsiteX1820" fmla="*/ 28998 w 493925"/>
                    <a:gd name="connsiteY1820" fmla="*/ 313711 h 337571"/>
                    <a:gd name="connsiteX1821" fmla="*/ 28998 w 493925"/>
                    <a:gd name="connsiteY1821" fmla="*/ 314559 h 337571"/>
                    <a:gd name="connsiteX1822" fmla="*/ 28998 w 493925"/>
                    <a:gd name="connsiteY1822" fmla="*/ 313711 h 337571"/>
                    <a:gd name="connsiteX1823" fmla="*/ 38390 w 493925"/>
                    <a:gd name="connsiteY1823" fmla="*/ 315408 h 337571"/>
                    <a:gd name="connsiteX1824" fmla="*/ 39239 w 493925"/>
                    <a:gd name="connsiteY1824" fmla="*/ 315408 h 337571"/>
                    <a:gd name="connsiteX1825" fmla="*/ 39239 w 493925"/>
                    <a:gd name="connsiteY1825" fmla="*/ 316256 h 337571"/>
                    <a:gd name="connsiteX1826" fmla="*/ 38390 w 493925"/>
                    <a:gd name="connsiteY1826" fmla="*/ 316256 h 337571"/>
                    <a:gd name="connsiteX1827" fmla="*/ 38390 w 493925"/>
                    <a:gd name="connsiteY1827" fmla="*/ 317104 h 337571"/>
                    <a:gd name="connsiteX1828" fmla="*/ 36692 w 493925"/>
                    <a:gd name="connsiteY1828" fmla="*/ 317979 h 337571"/>
                    <a:gd name="connsiteX1829" fmla="*/ 35817 w 493925"/>
                    <a:gd name="connsiteY1829" fmla="*/ 318828 h 337571"/>
                    <a:gd name="connsiteX1830" fmla="*/ 34119 w 493925"/>
                    <a:gd name="connsiteY1830" fmla="*/ 318828 h 337571"/>
                    <a:gd name="connsiteX1831" fmla="*/ 35817 w 493925"/>
                    <a:gd name="connsiteY1831" fmla="*/ 317979 h 337571"/>
                    <a:gd name="connsiteX1832" fmla="*/ 37541 w 493925"/>
                    <a:gd name="connsiteY1832" fmla="*/ 316256 h 337571"/>
                    <a:gd name="connsiteX1833" fmla="*/ 38390 w 493925"/>
                    <a:gd name="connsiteY1833" fmla="*/ 316256 h 337571"/>
                    <a:gd name="connsiteX1834" fmla="*/ 38390 w 493925"/>
                    <a:gd name="connsiteY1834" fmla="*/ 315408 h 337571"/>
                    <a:gd name="connsiteX1835" fmla="*/ 34968 w 493925"/>
                    <a:gd name="connsiteY1835" fmla="*/ 298361 h 337571"/>
                    <a:gd name="connsiteX1836" fmla="*/ 34968 w 493925"/>
                    <a:gd name="connsiteY1836" fmla="*/ 297512 h 337571"/>
                    <a:gd name="connsiteX1837" fmla="*/ 35817 w 493925"/>
                    <a:gd name="connsiteY1837" fmla="*/ 297512 h 337571"/>
                    <a:gd name="connsiteX1838" fmla="*/ 35817 w 493925"/>
                    <a:gd name="connsiteY1838" fmla="*/ 296664 h 337571"/>
                    <a:gd name="connsiteX1839" fmla="*/ 36692 w 493925"/>
                    <a:gd name="connsiteY1839" fmla="*/ 296664 h 337571"/>
                    <a:gd name="connsiteX1840" fmla="*/ 35817 w 493925"/>
                    <a:gd name="connsiteY1840" fmla="*/ 297512 h 337571"/>
                    <a:gd name="connsiteX1841" fmla="*/ 35817 w 493925"/>
                    <a:gd name="connsiteY1841" fmla="*/ 298361 h 337571"/>
                    <a:gd name="connsiteX1842" fmla="*/ 34968 w 493925"/>
                    <a:gd name="connsiteY1842" fmla="*/ 298361 h 337571"/>
                    <a:gd name="connsiteX1843" fmla="*/ 173167 w 493925"/>
                    <a:gd name="connsiteY1843" fmla="*/ 298361 h 337571"/>
                    <a:gd name="connsiteX1844" fmla="*/ 173167 w 493925"/>
                    <a:gd name="connsiteY1844" fmla="*/ 297512 h 337571"/>
                    <a:gd name="connsiteX1845" fmla="*/ 173167 w 493925"/>
                    <a:gd name="connsiteY1845" fmla="*/ 298361 h 337571"/>
                    <a:gd name="connsiteX1846" fmla="*/ 39239 w 493925"/>
                    <a:gd name="connsiteY1846" fmla="*/ 314559 h 337571"/>
                    <a:gd name="connsiteX1847" fmla="*/ 39239 w 493925"/>
                    <a:gd name="connsiteY1847" fmla="*/ 313711 h 337571"/>
                    <a:gd name="connsiteX1848" fmla="*/ 40088 w 493925"/>
                    <a:gd name="connsiteY1848" fmla="*/ 313711 h 337571"/>
                    <a:gd name="connsiteX1849" fmla="*/ 40088 w 493925"/>
                    <a:gd name="connsiteY1849" fmla="*/ 314559 h 337571"/>
                    <a:gd name="connsiteX1850" fmla="*/ 39239 w 493925"/>
                    <a:gd name="connsiteY1850" fmla="*/ 314559 h 337571"/>
                    <a:gd name="connsiteX1851" fmla="*/ 218376 w 493925"/>
                    <a:gd name="connsiteY1851" fmla="*/ 297512 h 337571"/>
                    <a:gd name="connsiteX1852" fmla="*/ 219225 w 493925"/>
                    <a:gd name="connsiteY1852" fmla="*/ 297512 h 337571"/>
                    <a:gd name="connsiteX1853" fmla="*/ 219225 w 493925"/>
                    <a:gd name="connsiteY1853" fmla="*/ 298361 h 337571"/>
                    <a:gd name="connsiteX1854" fmla="*/ 219225 w 493925"/>
                    <a:gd name="connsiteY1854" fmla="*/ 297512 h 337571"/>
                    <a:gd name="connsiteX1855" fmla="*/ 218376 w 493925"/>
                    <a:gd name="connsiteY1855" fmla="*/ 297512 h 337571"/>
                    <a:gd name="connsiteX1856" fmla="*/ 122838 w 493925"/>
                    <a:gd name="connsiteY1856" fmla="*/ 287279 h 337571"/>
                    <a:gd name="connsiteX1857" fmla="*/ 123687 w 493925"/>
                    <a:gd name="connsiteY1857" fmla="*/ 287279 h 337571"/>
                    <a:gd name="connsiteX1858" fmla="*/ 122838 w 493925"/>
                    <a:gd name="connsiteY1858" fmla="*/ 287279 h 337571"/>
                    <a:gd name="connsiteX1859" fmla="*/ 95538 w 493925"/>
                    <a:gd name="connsiteY1859" fmla="*/ 294941 h 337571"/>
                    <a:gd name="connsiteX1860" fmla="*/ 95538 w 493925"/>
                    <a:gd name="connsiteY1860" fmla="*/ 294092 h 337571"/>
                    <a:gd name="connsiteX1861" fmla="*/ 96387 w 493925"/>
                    <a:gd name="connsiteY1861" fmla="*/ 294941 h 337571"/>
                    <a:gd name="connsiteX1862" fmla="*/ 95538 w 493925"/>
                    <a:gd name="connsiteY1862" fmla="*/ 294941 h 337571"/>
                    <a:gd name="connsiteX1863" fmla="*/ 212406 w 493925"/>
                    <a:gd name="connsiteY1863" fmla="*/ 298361 h 337571"/>
                    <a:gd name="connsiteX1864" fmla="*/ 213255 w 493925"/>
                    <a:gd name="connsiteY1864" fmla="*/ 298361 h 337571"/>
                    <a:gd name="connsiteX1865" fmla="*/ 213255 w 493925"/>
                    <a:gd name="connsiteY1865" fmla="*/ 299209 h 337571"/>
                    <a:gd name="connsiteX1866" fmla="*/ 212406 w 493925"/>
                    <a:gd name="connsiteY1866" fmla="*/ 299209 h 337571"/>
                    <a:gd name="connsiteX1867" fmla="*/ 212406 w 493925"/>
                    <a:gd name="connsiteY1867" fmla="*/ 298361 h 337571"/>
                    <a:gd name="connsiteX1868" fmla="*/ 30723 w 493925"/>
                    <a:gd name="connsiteY1868" fmla="*/ 299209 h 337571"/>
                    <a:gd name="connsiteX1869" fmla="*/ 30723 w 493925"/>
                    <a:gd name="connsiteY1869" fmla="*/ 298361 h 337571"/>
                    <a:gd name="connsiteX1870" fmla="*/ 31572 w 493925"/>
                    <a:gd name="connsiteY1870" fmla="*/ 298361 h 337571"/>
                    <a:gd name="connsiteX1871" fmla="*/ 31572 w 493925"/>
                    <a:gd name="connsiteY1871" fmla="*/ 299209 h 337571"/>
                    <a:gd name="connsiteX1872" fmla="*/ 31572 w 493925"/>
                    <a:gd name="connsiteY1872" fmla="*/ 298361 h 337571"/>
                    <a:gd name="connsiteX1873" fmla="*/ 31572 w 493925"/>
                    <a:gd name="connsiteY1873" fmla="*/ 299209 h 337571"/>
                    <a:gd name="connsiteX1874" fmla="*/ 30723 w 493925"/>
                    <a:gd name="connsiteY1874" fmla="*/ 299209 h 337571"/>
                    <a:gd name="connsiteX1875" fmla="*/ 223496 w 493925"/>
                    <a:gd name="connsiteY1875" fmla="*/ 259998 h 337571"/>
                    <a:gd name="connsiteX1876" fmla="*/ 223496 w 493925"/>
                    <a:gd name="connsiteY1876" fmla="*/ 258302 h 337571"/>
                    <a:gd name="connsiteX1877" fmla="*/ 223496 w 493925"/>
                    <a:gd name="connsiteY1877" fmla="*/ 257453 h 337571"/>
                    <a:gd name="connsiteX1878" fmla="*/ 224345 w 493925"/>
                    <a:gd name="connsiteY1878" fmla="*/ 257453 h 337571"/>
                    <a:gd name="connsiteX1879" fmla="*/ 223496 w 493925"/>
                    <a:gd name="connsiteY1879" fmla="*/ 258302 h 337571"/>
                    <a:gd name="connsiteX1880" fmla="*/ 224345 w 493925"/>
                    <a:gd name="connsiteY1880" fmla="*/ 259150 h 337571"/>
                    <a:gd name="connsiteX1881" fmla="*/ 223496 w 493925"/>
                    <a:gd name="connsiteY1881" fmla="*/ 259998 h 337571"/>
                    <a:gd name="connsiteX1882" fmla="*/ 24753 w 493925"/>
                    <a:gd name="connsiteY1882" fmla="*/ 310291 h 337571"/>
                    <a:gd name="connsiteX1883" fmla="*/ 25602 w 493925"/>
                    <a:gd name="connsiteY1883" fmla="*/ 309442 h 337571"/>
                    <a:gd name="connsiteX1884" fmla="*/ 26451 w 493925"/>
                    <a:gd name="connsiteY1884" fmla="*/ 310291 h 337571"/>
                    <a:gd name="connsiteX1885" fmla="*/ 24753 w 493925"/>
                    <a:gd name="connsiteY1885" fmla="*/ 312014 h 337571"/>
                    <a:gd name="connsiteX1886" fmla="*/ 24753 w 493925"/>
                    <a:gd name="connsiteY1886" fmla="*/ 310291 h 337571"/>
                    <a:gd name="connsiteX1887" fmla="*/ 104930 w 493925"/>
                    <a:gd name="connsiteY1887" fmla="*/ 290699 h 337571"/>
                    <a:gd name="connsiteX1888" fmla="*/ 105779 w 493925"/>
                    <a:gd name="connsiteY1888" fmla="*/ 289850 h 337571"/>
                    <a:gd name="connsiteX1889" fmla="*/ 107477 w 493925"/>
                    <a:gd name="connsiteY1889" fmla="*/ 288976 h 337571"/>
                    <a:gd name="connsiteX1890" fmla="*/ 108352 w 493925"/>
                    <a:gd name="connsiteY1890" fmla="*/ 290699 h 337571"/>
                    <a:gd name="connsiteX1891" fmla="*/ 106628 w 493925"/>
                    <a:gd name="connsiteY1891" fmla="*/ 291547 h 337571"/>
                    <a:gd name="connsiteX1892" fmla="*/ 106628 w 493925"/>
                    <a:gd name="connsiteY1892" fmla="*/ 290699 h 337571"/>
                    <a:gd name="connsiteX1893" fmla="*/ 105779 w 493925"/>
                    <a:gd name="connsiteY1893" fmla="*/ 291547 h 337571"/>
                    <a:gd name="connsiteX1894" fmla="*/ 104930 w 493925"/>
                    <a:gd name="connsiteY1894" fmla="*/ 290699 h 337571"/>
                    <a:gd name="connsiteX1895" fmla="*/ 119442 w 493925"/>
                    <a:gd name="connsiteY1895" fmla="*/ 290699 h 337571"/>
                    <a:gd name="connsiteX1896" fmla="*/ 119442 w 493925"/>
                    <a:gd name="connsiteY1896" fmla="*/ 289850 h 337571"/>
                    <a:gd name="connsiteX1897" fmla="*/ 120291 w 493925"/>
                    <a:gd name="connsiteY1897" fmla="*/ 288976 h 337571"/>
                    <a:gd name="connsiteX1898" fmla="*/ 121140 w 493925"/>
                    <a:gd name="connsiteY1898" fmla="*/ 288127 h 337571"/>
                    <a:gd name="connsiteX1899" fmla="*/ 121989 w 493925"/>
                    <a:gd name="connsiteY1899" fmla="*/ 288127 h 337571"/>
                    <a:gd name="connsiteX1900" fmla="*/ 121989 w 493925"/>
                    <a:gd name="connsiteY1900" fmla="*/ 288976 h 337571"/>
                    <a:gd name="connsiteX1901" fmla="*/ 121140 w 493925"/>
                    <a:gd name="connsiteY1901" fmla="*/ 289850 h 337571"/>
                    <a:gd name="connsiteX1902" fmla="*/ 120291 w 493925"/>
                    <a:gd name="connsiteY1902" fmla="*/ 291547 h 337571"/>
                    <a:gd name="connsiteX1903" fmla="*/ 119442 w 493925"/>
                    <a:gd name="connsiteY1903" fmla="*/ 290699 h 337571"/>
                    <a:gd name="connsiteX1904" fmla="*/ 207286 w 493925"/>
                    <a:gd name="connsiteY1904" fmla="*/ 271929 h 337571"/>
                    <a:gd name="connsiteX1905" fmla="*/ 207286 w 493925"/>
                    <a:gd name="connsiteY1905" fmla="*/ 272777 h 337571"/>
                    <a:gd name="connsiteX1906" fmla="*/ 207286 w 493925"/>
                    <a:gd name="connsiteY1906" fmla="*/ 273652 h 337571"/>
                    <a:gd name="connsiteX1907" fmla="*/ 208135 w 493925"/>
                    <a:gd name="connsiteY1907" fmla="*/ 272777 h 337571"/>
                    <a:gd name="connsiteX1908" fmla="*/ 208135 w 493925"/>
                    <a:gd name="connsiteY1908" fmla="*/ 271929 h 337571"/>
                    <a:gd name="connsiteX1909" fmla="*/ 207286 w 493925"/>
                    <a:gd name="connsiteY1909" fmla="*/ 271929 h 337571"/>
                    <a:gd name="connsiteX1910" fmla="*/ 80176 w 493925"/>
                    <a:gd name="connsiteY1910" fmla="*/ 316256 h 337571"/>
                    <a:gd name="connsiteX1911" fmla="*/ 79327 w 493925"/>
                    <a:gd name="connsiteY1911" fmla="*/ 316256 h 337571"/>
                    <a:gd name="connsiteX1912" fmla="*/ 80176 w 493925"/>
                    <a:gd name="connsiteY1912" fmla="*/ 315408 h 337571"/>
                    <a:gd name="connsiteX1913" fmla="*/ 79327 w 493925"/>
                    <a:gd name="connsiteY1913" fmla="*/ 314559 h 337571"/>
                    <a:gd name="connsiteX1914" fmla="*/ 77629 w 493925"/>
                    <a:gd name="connsiteY1914" fmla="*/ 315408 h 337571"/>
                    <a:gd name="connsiteX1915" fmla="*/ 78478 w 493925"/>
                    <a:gd name="connsiteY1915" fmla="*/ 313711 h 337571"/>
                    <a:gd name="connsiteX1916" fmla="*/ 77629 w 493925"/>
                    <a:gd name="connsiteY1916" fmla="*/ 312862 h 337571"/>
                    <a:gd name="connsiteX1917" fmla="*/ 75931 w 493925"/>
                    <a:gd name="connsiteY1917" fmla="*/ 312862 h 337571"/>
                    <a:gd name="connsiteX1918" fmla="*/ 73358 w 493925"/>
                    <a:gd name="connsiteY1918" fmla="*/ 312862 h 337571"/>
                    <a:gd name="connsiteX1919" fmla="*/ 71660 w 493925"/>
                    <a:gd name="connsiteY1919" fmla="*/ 313711 h 337571"/>
                    <a:gd name="connsiteX1920" fmla="*/ 72509 w 493925"/>
                    <a:gd name="connsiteY1920" fmla="*/ 314559 h 337571"/>
                    <a:gd name="connsiteX1921" fmla="*/ 69962 w 493925"/>
                    <a:gd name="connsiteY1921" fmla="*/ 317104 h 337571"/>
                    <a:gd name="connsiteX1922" fmla="*/ 69962 w 493925"/>
                    <a:gd name="connsiteY1922" fmla="*/ 318828 h 337571"/>
                    <a:gd name="connsiteX1923" fmla="*/ 68237 w 493925"/>
                    <a:gd name="connsiteY1923" fmla="*/ 318828 h 337571"/>
                    <a:gd name="connsiteX1924" fmla="*/ 69113 w 493925"/>
                    <a:gd name="connsiteY1924" fmla="*/ 317979 h 337571"/>
                    <a:gd name="connsiteX1925" fmla="*/ 67388 w 493925"/>
                    <a:gd name="connsiteY1925" fmla="*/ 317979 h 337571"/>
                    <a:gd name="connsiteX1926" fmla="*/ 67388 w 493925"/>
                    <a:gd name="connsiteY1926" fmla="*/ 317104 h 337571"/>
                    <a:gd name="connsiteX1927" fmla="*/ 68237 w 493925"/>
                    <a:gd name="connsiteY1927" fmla="*/ 316256 h 337571"/>
                    <a:gd name="connsiteX1928" fmla="*/ 69113 w 493925"/>
                    <a:gd name="connsiteY1928" fmla="*/ 314559 h 337571"/>
                    <a:gd name="connsiteX1929" fmla="*/ 69113 w 493925"/>
                    <a:gd name="connsiteY1929" fmla="*/ 313711 h 337571"/>
                    <a:gd name="connsiteX1930" fmla="*/ 68237 w 493925"/>
                    <a:gd name="connsiteY1930" fmla="*/ 312862 h 337571"/>
                    <a:gd name="connsiteX1931" fmla="*/ 66539 w 493925"/>
                    <a:gd name="connsiteY1931" fmla="*/ 314559 h 337571"/>
                    <a:gd name="connsiteX1932" fmla="*/ 66539 w 493925"/>
                    <a:gd name="connsiteY1932" fmla="*/ 312862 h 337571"/>
                    <a:gd name="connsiteX1933" fmla="*/ 64841 w 493925"/>
                    <a:gd name="connsiteY1933" fmla="*/ 313711 h 337571"/>
                    <a:gd name="connsiteX1934" fmla="*/ 63992 w 493925"/>
                    <a:gd name="connsiteY1934" fmla="*/ 312862 h 337571"/>
                    <a:gd name="connsiteX1935" fmla="*/ 63992 w 493925"/>
                    <a:gd name="connsiteY1935" fmla="*/ 312014 h 337571"/>
                    <a:gd name="connsiteX1936" fmla="*/ 65690 w 493925"/>
                    <a:gd name="connsiteY1936" fmla="*/ 311139 h 337571"/>
                    <a:gd name="connsiteX1937" fmla="*/ 66539 w 493925"/>
                    <a:gd name="connsiteY1937" fmla="*/ 311139 h 337571"/>
                    <a:gd name="connsiteX1938" fmla="*/ 67388 w 493925"/>
                    <a:gd name="connsiteY1938" fmla="*/ 310291 h 337571"/>
                    <a:gd name="connsiteX1939" fmla="*/ 68237 w 493925"/>
                    <a:gd name="connsiteY1939" fmla="*/ 310291 h 337571"/>
                    <a:gd name="connsiteX1940" fmla="*/ 69113 w 493925"/>
                    <a:gd name="connsiteY1940" fmla="*/ 309442 h 337571"/>
                    <a:gd name="connsiteX1941" fmla="*/ 70811 w 493925"/>
                    <a:gd name="connsiteY1941" fmla="*/ 309442 h 337571"/>
                    <a:gd name="connsiteX1942" fmla="*/ 71660 w 493925"/>
                    <a:gd name="connsiteY1942" fmla="*/ 308594 h 337571"/>
                    <a:gd name="connsiteX1943" fmla="*/ 70811 w 493925"/>
                    <a:gd name="connsiteY1943" fmla="*/ 307746 h 337571"/>
                    <a:gd name="connsiteX1944" fmla="*/ 71660 w 493925"/>
                    <a:gd name="connsiteY1944" fmla="*/ 306897 h 337571"/>
                    <a:gd name="connsiteX1945" fmla="*/ 72509 w 493925"/>
                    <a:gd name="connsiteY1945" fmla="*/ 307746 h 337571"/>
                    <a:gd name="connsiteX1946" fmla="*/ 72509 w 493925"/>
                    <a:gd name="connsiteY1946" fmla="*/ 306897 h 337571"/>
                    <a:gd name="connsiteX1947" fmla="*/ 72509 w 493925"/>
                    <a:gd name="connsiteY1947" fmla="*/ 306022 h 337571"/>
                    <a:gd name="connsiteX1948" fmla="*/ 75082 w 493925"/>
                    <a:gd name="connsiteY1948" fmla="*/ 304326 h 337571"/>
                    <a:gd name="connsiteX1949" fmla="*/ 74207 w 493925"/>
                    <a:gd name="connsiteY1949" fmla="*/ 306897 h 337571"/>
                    <a:gd name="connsiteX1950" fmla="*/ 75082 w 493925"/>
                    <a:gd name="connsiteY1950" fmla="*/ 306897 h 337571"/>
                    <a:gd name="connsiteX1951" fmla="*/ 75082 w 493925"/>
                    <a:gd name="connsiteY1951" fmla="*/ 307746 h 337571"/>
                    <a:gd name="connsiteX1952" fmla="*/ 75931 w 493925"/>
                    <a:gd name="connsiteY1952" fmla="*/ 307746 h 337571"/>
                    <a:gd name="connsiteX1953" fmla="*/ 76780 w 493925"/>
                    <a:gd name="connsiteY1953" fmla="*/ 306022 h 337571"/>
                    <a:gd name="connsiteX1954" fmla="*/ 77629 w 493925"/>
                    <a:gd name="connsiteY1954" fmla="*/ 306022 h 337571"/>
                    <a:gd name="connsiteX1955" fmla="*/ 76780 w 493925"/>
                    <a:gd name="connsiteY1955" fmla="*/ 305174 h 337571"/>
                    <a:gd name="connsiteX1956" fmla="*/ 79327 w 493925"/>
                    <a:gd name="connsiteY1956" fmla="*/ 305174 h 337571"/>
                    <a:gd name="connsiteX1957" fmla="*/ 79327 w 493925"/>
                    <a:gd name="connsiteY1957" fmla="*/ 304326 h 337571"/>
                    <a:gd name="connsiteX1958" fmla="*/ 80176 w 493925"/>
                    <a:gd name="connsiteY1958" fmla="*/ 304326 h 337571"/>
                    <a:gd name="connsiteX1959" fmla="*/ 80176 w 493925"/>
                    <a:gd name="connsiteY1959" fmla="*/ 302629 h 337571"/>
                    <a:gd name="connsiteX1960" fmla="*/ 79327 w 493925"/>
                    <a:gd name="connsiteY1960" fmla="*/ 302629 h 337571"/>
                    <a:gd name="connsiteX1961" fmla="*/ 81901 w 493925"/>
                    <a:gd name="connsiteY1961" fmla="*/ 301781 h 337571"/>
                    <a:gd name="connsiteX1962" fmla="*/ 81901 w 493925"/>
                    <a:gd name="connsiteY1962" fmla="*/ 300932 h 337571"/>
                    <a:gd name="connsiteX1963" fmla="*/ 82750 w 493925"/>
                    <a:gd name="connsiteY1963" fmla="*/ 300932 h 337571"/>
                    <a:gd name="connsiteX1964" fmla="*/ 82750 w 493925"/>
                    <a:gd name="connsiteY1964" fmla="*/ 301781 h 337571"/>
                    <a:gd name="connsiteX1965" fmla="*/ 85297 w 493925"/>
                    <a:gd name="connsiteY1965" fmla="*/ 301781 h 337571"/>
                    <a:gd name="connsiteX1966" fmla="*/ 85297 w 493925"/>
                    <a:gd name="connsiteY1966" fmla="*/ 302629 h 337571"/>
                    <a:gd name="connsiteX1967" fmla="*/ 87021 w 493925"/>
                    <a:gd name="connsiteY1967" fmla="*/ 302629 h 337571"/>
                    <a:gd name="connsiteX1968" fmla="*/ 87021 w 493925"/>
                    <a:gd name="connsiteY1968" fmla="*/ 303477 h 337571"/>
                    <a:gd name="connsiteX1969" fmla="*/ 87870 w 493925"/>
                    <a:gd name="connsiteY1969" fmla="*/ 303477 h 337571"/>
                    <a:gd name="connsiteX1970" fmla="*/ 87021 w 493925"/>
                    <a:gd name="connsiteY1970" fmla="*/ 303477 h 337571"/>
                    <a:gd name="connsiteX1971" fmla="*/ 86172 w 493925"/>
                    <a:gd name="connsiteY1971" fmla="*/ 303477 h 337571"/>
                    <a:gd name="connsiteX1972" fmla="*/ 84448 w 493925"/>
                    <a:gd name="connsiteY1972" fmla="*/ 303477 h 337571"/>
                    <a:gd name="connsiteX1973" fmla="*/ 84448 w 493925"/>
                    <a:gd name="connsiteY1973" fmla="*/ 304326 h 337571"/>
                    <a:gd name="connsiteX1974" fmla="*/ 85297 w 493925"/>
                    <a:gd name="connsiteY1974" fmla="*/ 304326 h 337571"/>
                    <a:gd name="connsiteX1975" fmla="*/ 86172 w 493925"/>
                    <a:gd name="connsiteY1975" fmla="*/ 303477 h 337571"/>
                    <a:gd name="connsiteX1976" fmla="*/ 86172 w 493925"/>
                    <a:gd name="connsiteY1976" fmla="*/ 305174 h 337571"/>
                    <a:gd name="connsiteX1977" fmla="*/ 87021 w 493925"/>
                    <a:gd name="connsiteY1977" fmla="*/ 305174 h 337571"/>
                    <a:gd name="connsiteX1978" fmla="*/ 89568 w 493925"/>
                    <a:gd name="connsiteY1978" fmla="*/ 305174 h 337571"/>
                    <a:gd name="connsiteX1979" fmla="*/ 90417 w 493925"/>
                    <a:gd name="connsiteY1979" fmla="*/ 305174 h 337571"/>
                    <a:gd name="connsiteX1980" fmla="*/ 90417 w 493925"/>
                    <a:gd name="connsiteY1980" fmla="*/ 306897 h 337571"/>
                    <a:gd name="connsiteX1981" fmla="*/ 90417 w 493925"/>
                    <a:gd name="connsiteY1981" fmla="*/ 307746 h 337571"/>
                    <a:gd name="connsiteX1982" fmla="*/ 91293 w 493925"/>
                    <a:gd name="connsiteY1982" fmla="*/ 307746 h 337571"/>
                    <a:gd name="connsiteX1983" fmla="*/ 92142 w 493925"/>
                    <a:gd name="connsiteY1983" fmla="*/ 307746 h 337571"/>
                    <a:gd name="connsiteX1984" fmla="*/ 92142 w 493925"/>
                    <a:gd name="connsiteY1984" fmla="*/ 306897 h 337571"/>
                    <a:gd name="connsiteX1985" fmla="*/ 92991 w 493925"/>
                    <a:gd name="connsiteY1985" fmla="*/ 306897 h 337571"/>
                    <a:gd name="connsiteX1986" fmla="*/ 92991 w 493925"/>
                    <a:gd name="connsiteY1986" fmla="*/ 306022 h 337571"/>
                    <a:gd name="connsiteX1987" fmla="*/ 95538 w 493925"/>
                    <a:gd name="connsiteY1987" fmla="*/ 305174 h 337571"/>
                    <a:gd name="connsiteX1988" fmla="*/ 96387 w 493925"/>
                    <a:gd name="connsiteY1988" fmla="*/ 306022 h 337571"/>
                    <a:gd name="connsiteX1989" fmla="*/ 95538 w 493925"/>
                    <a:gd name="connsiteY1989" fmla="*/ 306897 h 337571"/>
                    <a:gd name="connsiteX1990" fmla="*/ 93840 w 493925"/>
                    <a:gd name="connsiteY1990" fmla="*/ 307746 h 337571"/>
                    <a:gd name="connsiteX1991" fmla="*/ 94689 w 493925"/>
                    <a:gd name="connsiteY1991" fmla="*/ 308594 h 337571"/>
                    <a:gd name="connsiteX1992" fmla="*/ 93840 w 493925"/>
                    <a:gd name="connsiteY1992" fmla="*/ 310291 h 337571"/>
                    <a:gd name="connsiteX1993" fmla="*/ 94689 w 493925"/>
                    <a:gd name="connsiteY1993" fmla="*/ 310291 h 337571"/>
                    <a:gd name="connsiteX1994" fmla="*/ 95538 w 493925"/>
                    <a:gd name="connsiteY1994" fmla="*/ 310291 h 337571"/>
                    <a:gd name="connsiteX1995" fmla="*/ 97262 w 493925"/>
                    <a:gd name="connsiteY1995" fmla="*/ 308594 h 337571"/>
                    <a:gd name="connsiteX1996" fmla="*/ 97262 w 493925"/>
                    <a:gd name="connsiteY1996" fmla="*/ 309442 h 337571"/>
                    <a:gd name="connsiteX1997" fmla="*/ 98111 w 493925"/>
                    <a:gd name="connsiteY1997" fmla="*/ 311139 h 337571"/>
                    <a:gd name="connsiteX1998" fmla="*/ 100658 w 493925"/>
                    <a:gd name="connsiteY1998" fmla="*/ 311139 h 337571"/>
                    <a:gd name="connsiteX1999" fmla="*/ 99809 w 493925"/>
                    <a:gd name="connsiteY1999" fmla="*/ 312862 h 337571"/>
                    <a:gd name="connsiteX2000" fmla="*/ 98111 w 493925"/>
                    <a:gd name="connsiteY2000" fmla="*/ 312862 h 337571"/>
                    <a:gd name="connsiteX2001" fmla="*/ 97262 w 493925"/>
                    <a:gd name="connsiteY2001" fmla="*/ 313711 h 337571"/>
                    <a:gd name="connsiteX2002" fmla="*/ 95538 w 493925"/>
                    <a:gd name="connsiteY2002" fmla="*/ 313711 h 337571"/>
                    <a:gd name="connsiteX2003" fmla="*/ 96387 w 493925"/>
                    <a:gd name="connsiteY2003" fmla="*/ 312862 h 337571"/>
                    <a:gd name="connsiteX2004" fmla="*/ 95538 w 493925"/>
                    <a:gd name="connsiteY2004" fmla="*/ 312014 h 337571"/>
                    <a:gd name="connsiteX2005" fmla="*/ 94689 w 493925"/>
                    <a:gd name="connsiteY2005" fmla="*/ 311139 h 337571"/>
                    <a:gd name="connsiteX2006" fmla="*/ 92142 w 493925"/>
                    <a:gd name="connsiteY2006" fmla="*/ 312014 h 337571"/>
                    <a:gd name="connsiteX2007" fmla="*/ 90417 w 493925"/>
                    <a:gd name="connsiteY2007" fmla="*/ 313711 h 337571"/>
                    <a:gd name="connsiteX2008" fmla="*/ 89568 w 493925"/>
                    <a:gd name="connsiteY2008" fmla="*/ 312862 h 337571"/>
                    <a:gd name="connsiteX2009" fmla="*/ 88719 w 493925"/>
                    <a:gd name="connsiteY2009" fmla="*/ 312862 h 337571"/>
                    <a:gd name="connsiteX2010" fmla="*/ 87870 w 493925"/>
                    <a:gd name="connsiteY2010" fmla="*/ 314559 h 337571"/>
                    <a:gd name="connsiteX2011" fmla="*/ 88719 w 493925"/>
                    <a:gd name="connsiteY2011" fmla="*/ 314559 h 337571"/>
                    <a:gd name="connsiteX2012" fmla="*/ 88719 w 493925"/>
                    <a:gd name="connsiteY2012" fmla="*/ 315408 h 337571"/>
                    <a:gd name="connsiteX2013" fmla="*/ 87021 w 493925"/>
                    <a:gd name="connsiteY2013" fmla="*/ 316256 h 337571"/>
                    <a:gd name="connsiteX2014" fmla="*/ 87021 w 493925"/>
                    <a:gd name="connsiteY2014" fmla="*/ 315408 h 337571"/>
                    <a:gd name="connsiteX2015" fmla="*/ 86172 w 493925"/>
                    <a:gd name="connsiteY2015" fmla="*/ 314559 h 337571"/>
                    <a:gd name="connsiteX2016" fmla="*/ 83599 w 493925"/>
                    <a:gd name="connsiteY2016" fmla="*/ 315408 h 337571"/>
                    <a:gd name="connsiteX2017" fmla="*/ 82750 w 493925"/>
                    <a:gd name="connsiteY2017" fmla="*/ 315408 h 337571"/>
                    <a:gd name="connsiteX2018" fmla="*/ 81052 w 493925"/>
                    <a:gd name="connsiteY2018" fmla="*/ 315408 h 337571"/>
                    <a:gd name="connsiteX2019" fmla="*/ 80176 w 493925"/>
                    <a:gd name="connsiteY2019" fmla="*/ 316256 h 33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Lst>
                  <a:rect l="l" t="t" r="r" b="b"/>
                  <a:pathLst>
                    <a:path w="493925" h="337571">
                      <a:moveTo>
                        <a:pt x="849" y="316256"/>
                      </a:moveTo>
                      <a:lnTo>
                        <a:pt x="1698" y="315408"/>
                      </a:lnTo>
                      <a:lnTo>
                        <a:pt x="1698" y="314559"/>
                      </a:lnTo>
                      <a:lnTo>
                        <a:pt x="1698" y="313711"/>
                      </a:lnTo>
                      <a:lnTo>
                        <a:pt x="3422" y="312862"/>
                      </a:lnTo>
                      <a:lnTo>
                        <a:pt x="4271" y="312862"/>
                      </a:lnTo>
                      <a:lnTo>
                        <a:pt x="4271" y="312014"/>
                      </a:lnTo>
                      <a:lnTo>
                        <a:pt x="5120" y="312014"/>
                      </a:lnTo>
                      <a:lnTo>
                        <a:pt x="5969" y="311139"/>
                      </a:lnTo>
                      <a:lnTo>
                        <a:pt x="7667" y="311139"/>
                      </a:lnTo>
                      <a:lnTo>
                        <a:pt x="8543" y="310291"/>
                      </a:lnTo>
                      <a:lnTo>
                        <a:pt x="7667" y="308594"/>
                      </a:lnTo>
                      <a:lnTo>
                        <a:pt x="9392" y="307746"/>
                      </a:lnTo>
                      <a:lnTo>
                        <a:pt x="8543" y="306897"/>
                      </a:lnTo>
                      <a:lnTo>
                        <a:pt x="10241" y="306022"/>
                      </a:lnTo>
                      <a:lnTo>
                        <a:pt x="9392" y="305174"/>
                      </a:lnTo>
                      <a:lnTo>
                        <a:pt x="10241" y="304326"/>
                      </a:lnTo>
                      <a:lnTo>
                        <a:pt x="9392" y="304326"/>
                      </a:lnTo>
                      <a:lnTo>
                        <a:pt x="10241" y="302629"/>
                      </a:lnTo>
                      <a:lnTo>
                        <a:pt x="9392" y="302629"/>
                      </a:lnTo>
                      <a:lnTo>
                        <a:pt x="9392" y="301781"/>
                      </a:lnTo>
                      <a:lnTo>
                        <a:pt x="8543" y="301781"/>
                      </a:lnTo>
                      <a:lnTo>
                        <a:pt x="9392" y="300932"/>
                      </a:lnTo>
                      <a:lnTo>
                        <a:pt x="9392" y="300057"/>
                      </a:lnTo>
                      <a:lnTo>
                        <a:pt x="9392" y="299209"/>
                      </a:lnTo>
                      <a:lnTo>
                        <a:pt x="9392" y="298361"/>
                      </a:lnTo>
                      <a:lnTo>
                        <a:pt x="10241" y="297512"/>
                      </a:lnTo>
                      <a:lnTo>
                        <a:pt x="10241" y="296664"/>
                      </a:lnTo>
                      <a:lnTo>
                        <a:pt x="11090" y="295816"/>
                      </a:lnTo>
                      <a:lnTo>
                        <a:pt x="11090" y="294092"/>
                      </a:lnTo>
                      <a:lnTo>
                        <a:pt x="11939" y="293244"/>
                      </a:lnTo>
                      <a:lnTo>
                        <a:pt x="11939" y="292396"/>
                      </a:lnTo>
                      <a:lnTo>
                        <a:pt x="11090" y="292396"/>
                      </a:lnTo>
                      <a:lnTo>
                        <a:pt x="11939" y="290699"/>
                      </a:lnTo>
                      <a:lnTo>
                        <a:pt x="11090" y="289850"/>
                      </a:lnTo>
                      <a:lnTo>
                        <a:pt x="11939" y="288976"/>
                      </a:lnTo>
                      <a:lnTo>
                        <a:pt x="11939" y="288127"/>
                      </a:lnTo>
                      <a:lnTo>
                        <a:pt x="11939" y="287279"/>
                      </a:lnTo>
                      <a:lnTo>
                        <a:pt x="12788" y="287279"/>
                      </a:lnTo>
                      <a:lnTo>
                        <a:pt x="13637" y="287279"/>
                      </a:lnTo>
                      <a:lnTo>
                        <a:pt x="15361" y="287279"/>
                      </a:lnTo>
                      <a:lnTo>
                        <a:pt x="16210" y="287279"/>
                      </a:lnTo>
                      <a:lnTo>
                        <a:pt x="17059" y="287279"/>
                      </a:lnTo>
                      <a:lnTo>
                        <a:pt x="17059" y="286430"/>
                      </a:lnTo>
                      <a:lnTo>
                        <a:pt x="17908" y="285582"/>
                      </a:lnTo>
                      <a:lnTo>
                        <a:pt x="17059" y="284734"/>
                      </a:lnTo>
                      <a:lnTo>
                        <a:pt x="18757" y="283010"/>
                      </a:lnTo>
                      <a:lnTo>
                        <a:pt x="21331" y="281314"/>
                      </a:lnTo>
                      <a:lnTo>
                        <a:pt x="22180" y="280465"/>
                      </a:lnTo>
                      <a:lnTo>
                        <a:pt x="23029" y="281314"/>
                      </a:lnTo>
                      <a:lnTo>
                        <a:pt x="23878" y="281314"/>
                      </a:lnTo>
                      <a:lnTo>
                        <a:pt x="24753" y="281314"/>
                      </a:lnTo>
                      <a:lnTo>
                        <a:pt x="25602" y="281314"/>
                      </a:lnTo>
                      <a:lnTo>
                        <a:pt x="27300" y="278769"/>
                      </a:lnTo>
                      <a:lnTo>
                        <a:pt x="28998" y="280465"/>
                      </a:lnTo>
                      <a:lnTo>
                        <a:pt x="31572" y="278769"/>
                      </a:lnTo>
                      <a:lnTo>
                        <a:pt x="31572" y="277894"/>
                      </a:lnTo>
                      <a:lnTo>
                        <a:pt x="32421" y="277045"/>
                      </a:lnTo>
                      <a:lnTo>
                        <a:pt x="35817" y="275349"/>
                      </a:lnTo>
                      <a:lnTo>
                        <a:pt x="36692" y="275349"/>
                      </a:lnTo>
                      <a:lnTo>
                        <a:pt x="39239" y="273652"/>
                      </a:lnTo>
                      <a:lnTo>
                        <a:pt x="41813" y="275349"/>
                      </a:lnTo>
                      <a:lnTo>
                        <a:pt x="43511" y="274500"/>
                      </a:lnTo>
                      <a:lnTo>
                        <a:pt x="45209" y="272777"/>
                      </a:lnTo>
                      <a:lnTo>
                        <a:pt x="46933" y="271929"/>
                      </a:lnTo>
                      <a:lnTo>
                        <a:pt x="48631" y="270232"/>
                      </a:lnTo>
                      <a:lnTo>
                        <a:pt x="49480" y="270232"/>
                      </a:lnTo>
                      <a:lnTo>
                        <a:pt x="51178" y="270232"/>
                      </a:lnTo>
                      <a:lnTo>
                        <a:pt x="52027" y="271080"/>
                      </a:lnTo>
                      <a:lnTo>
                        <a:pt x="51178" y="272777"/>
                      </a:lnTo>
                      <a:lnTo>
                        <a:pt x="52027" y="272777"/>
                      </a:lnTo>
                      <a:lnTo>
                        <a:pt x="52027" y="273652"/>
                      </a:lnTo>
                      <a:lnTo>
                        <a:pt x="52903" y="273652"/>
                      </a:lnTo>
                      <a:lnTo>
                        <a:pt x="52903" y="274500"/>
                      </a:lnTo>
                      <a:lnTo>
                        <a:pt x="55450" y="273652"/>
                      </a:lnTo>
                      <a:lnTo>
                        <a:pt x="56299" y="273652"/>
                      </a:lnTo>
                      <a:lnTo>
                        <a:pt x="57148" y="272777"/>
                      </a:lnTo>
                      <a:lnTo>
                        <a:pt x="57997" y="271080"/>
                      </a:lnTo>
                      <a:lnTo>
                        <a:pt x="58872" y="270232"/>
                      </a:lnTo>
                      <a:lnTo>
                        <a:pt x="59721" y="270232"/>
                      </a:lnTo>
                      <a:lnTo>
                        <a:pt x="61419" y="270232"/>
                      </a:lnTo>
                      <a:lnTo>
                        <a:pt x="61419" y="271080"/>
                      </a:lnTo>
                      <a:lnTo>
                        <a:pt x="62268" y="271080"/>
                      </a:lnTo>
                      <a:lnTo>
                        <a:pt x="63117" y="271080"/>
                      </a:lnTo>
                      <a:lnTo>
                        <a:pt x="64841" y="271080"/>
                      </a:lnTo>
                      <a:lnTo>
                        <a:pt x="70811" y="268535"/>
                      </a:lnTo>
                      <a:lnTo>
                        <a:pt x="71660" y="269384"/>
                      </a:lnTo>
                      <a:lnTo>
                        <a:pt x="70811" y="270232"/>
                      </a:lnTo>
                      <a:lnTo>
                        <a:pt x="71660" y="270232"/>
                      </a:lnTo>
                      <a:lnTo>
                        <a:pt x="71660" y="269384"/>
                      </a:lnTo>
                      <a:lnTo>
                        <a:pt x="74207" y="267687"/>
                      </a:lnTo>
                      <a:lnTo>
                        <a:pt x="75931" y="267687"/>
                      </a:lnTo>
                      <a:lnTo>
                        <a:pt x="75931" y="268535"/>
                      </a:lnTo>
                      <a:lnTo>
                        <a:pt x="77629" y="267687"/>
                      </a:lnTo>
                      <a:lnTo>
                        <a:pt x="79327" y="264267"/>
                      </a:lnTo>
                      <a:lnTo>
                        <a:pt x="81052" y="264267"/>
                      </a:lnTo>
                      <a:lnTo>
                        <a:pt x="81052" y="263418"/>
                      </a:lnTo>
                      <a:lnTo>
                        <a:pt x="81052" y="262570"/>
                      </a:lnTo>
                      <a:lnTo>
                        <a:pt x="79327" y="262570"/>
                      </a:lnTo>
                      <a:lnTo>
                        <a:pt x="80176" y="261695"/>
                      </a:lnTo>
                      <a:lnTo>
                        <a:pt x="79327" y="260847"/>
                      </a:lnTo>
                      <a:lnTo>
                        <a:pt x="79327" y="259998"/>
                      </a:lnTo>
                      <a:lnTo>
                        <a:pt x="80176" y="258302"/>
                      </a:lnTo>
                      <a:lnTo>
                        <a:pt x="81901" y="258302"/>
                      </a:lnTo>
                      <a:lnTo>
                        <a:pt x="81052" y="257453"/>
                      </a:lnTo>
                      <a:lnTo>
                        <a:pt x="83599" y="254882"/>
                      </a:lnTo>
                      <a:lnTo>
                        <a:pt x="86172" y="254882"/>
                      </a:lnTo>
                      <a:lnTo>
                        <a:pt x="87021" y="254033"/>
                      </a:lnTo>
                      <a:lnTo>
                        <a:pt x="86172" y="254033"/>
                      </a:lnTo>
                      <a:lnTo>
                        <a:pt x="86172" y="253185"/>
                      </a:lnTo>
                      <a:lnTo>
                        <a:pt x="87021" y="253185"/>
                      </a:lnTo>
                      <a:lnTo>
                        <a:pt x="88719" y="252337"/>
                      </a:lnTo>
                      <a:lnTo>
                        <a:pt x="89568" y="251488"/>
                      </a:lnTo>
                      <a:lnTo>
                        <a:pt x="89568" y="249765"/>
                      </a:lnTo>
                      <a:lnTo>
                        <a:pt x="90417" y="249765"/>
                      </a:lnTo>
                      <a:lnTo>
                        <a:pt x="91293" y="248917"/>
                      </a:lnTo>
                      <a:lnTo>
                        <a:pt x="91293" y="248068"/>
                      </a:lnTo>
                      <a:lnTo>
                        <a:pt x="91293" y="247220"/>
                      </a:lnTo>
                      <a:lnTo>
                        <a:pt x="89568" y="245523"/>
                      </a:lnTo>
                      <a:lnTo>
                        <a:pt x="87870" y="243800"/>
                      </a:lnTo>
                      <a:lnTo>
                        <a:pt x="88719" y="242952"/>
                      </a:lnTo>
                      <a:lnTo>
                        <a:pt x="87870" y="242103"/>
                      </a:lnTo>
                      <a:lnTo>
                        <a:pt x="87021" y="242103"/>
                      </a:lnTo>
                      <a:lnTo>
                        <a:pt x="86172" y="241255"/>
                      </a:lnTo>
                      <a:lnTo>
                        <a:pt x="86172" y="239558"/>
                      </a:lnTo>
                      <a:lnTo>
                        <a:pt x="85297" y="239558"/>
                      </a:lnTo>
                      <a:lnTo>
                        <a:pt x="84448" y="240406"/>
                      </a:lnTo>
                      <a:lnTo>
                        <a:pt x="83599" y="238683"/>
                      </a:lnTo>
                      <a:lnTo>
                        <a:pt x="82750" y="238683"/>
                      </a:lnTo>
                      <a:lnTo>
                        <a:pt x="81052" y="238683"/>
                      </a:lnTo>
                      <a:lnTo>
                        <a:pt x="80176" y="239558"/>
                      </a:lnTo>
                      <a:lnTo>
                        <a:pt x="77629" y="237835"/>
                      </a:lnTo>
                      <a:lnTo>
                        <a:pt x="75931" y="238683"/>
                      </a:lnTo>
                      <a:lnTo>
                        <a:pt x="75931" y="239558"/>
                      </a:lnTo>
                      <a:lnTo>
                        <a:pt x="75082" y="237835"/>
                      </a:lnTo>
                      <a:lnTo>
                        <a:pt x="74207" y="237835"/>
                      </a:lnTo>
                      <a:lnTo>
                        <a:pt x="73358" y="237835"/>
                      </a:lnTo>
                      <a:lnTo>
                        <a:pt x="72509" y="236986"/>
                      </a:lnTo>
                      <a:lnTo>
                        <a:pt x="71660" y="237835"/>
                      </a:lnTo>
                      <a:lnTo>
                        <a:pt x="70811" y="236138"/>
                      </a:lnTo>
                      <a:lnTo>
                        <a:pt x="69113" y="236986"/>
                      </a:lnTo>
                      <a:lnTo>
                        <a:pt x="68237" y="236138"/>
                      </a:lnTo>
                      <a:lnTo>
                        <a:pt x="68237" y="236986"/>
                      </a:lnTo>
                      <a:lnTo>
                        <a:pt x="68237" y="237835"/>
                      </a:lnTo>
                      <a:lnTo>
                        <a:pt x="67388" y="236986"/>
                      </a:lnTo>
                      <a:lnTo>
                        <a:pt x="67388" y="237835"/>
                      </a:lnTo>
                      <a:lnTo>
                        <a:pt x="68237" y="239558"/>
                      </a:lnTo>
                      <a:lnTo>
                        <a:pt x="67388" y="239558"/>
                      </a:lnTo>
                      <a:lnTo>
                        <a:pt x="66539" y="239558"/>
                      </a:lnTo>
                      <a:lnTo>
                        <a:pt x="66539" y="236986"/>
                      </a:lnTo>
                      <a:lnTo>
                        <a:pt x="65690" y="236986"/>
                      </a:lnTo>
                      <a:lnTo>
                        <a:pt x="66539" y="235290"/>
                      </a:lnTo>
                      <a:lnTo>
                        <a:pt x="65690" y="235290"/>
                      </a:lnTo>
                      <a:lnTo>
                        <a:pt x="64841" y="235290"/>
                      </a:lnTo>
                      <a:lnTo>
                        <a:pt x="63117" y="234441"/>
                      </a:lnTo>
                      <a:lnTo>
                        <a:pt x="62268" y="234441"/>
                      </a:lnTo>
                      <a:lnTo>
                        <a:pt x="62268" y="235290"/>
                      </a:lnTo>
                      <a:lnTo>
                        <a:pt x="60570" y="236138"/>
                      </a:lnTo>
                      <a:lnTo>
                        <a:pt x="60570" y="236986"/>
                      </a:lnTo>
                      <a:lnTo>
                        <a:pt x="61419" y="237835"/>
                      </a:lnTo>
                      <a:lnTo>
                        <a:pt x="61419" y="238683"/>
                      </a:lnTo>
                      <a:lnTo>
                        <a:pt x="60570" y="238683"/>
                      </a:lnTo>
                      <a:lnTo>
                        <a:pt x="59721" y="237835"/>
                      </a:lnTo>
                      <a:lnTo>
                        <a:pt x="57997" y="237835"/>
                      </a:lnTo>
                      <a:lnTo>
                        <a:pt x="56299" y="238683"/>
                      </a:lnTo>
                      <a:lnTo>
                        <a:pt x="55450" y="239558"/>
                      </a:lnTo>
                      <a:lnTo>
                        <a:pt x="54601" y="239558"/>
                      </a:lnTo>
                      <a:lnTo>
                        <a:pt x="53752" y="240406"/>
                      </a:lnTo>
                      <a:lnTo>
                        <a:pt x="52027" y="239558"/>
                      </a:lnTo>
                      <a:lnTo>
                        <a:pt x="51178" y="238683"/>
                      </a:lnTo>
                      <a:lnTo>
                        <a:pt x="50329" y="238683"/>
                      </a:lnTo>
                      <a:lnTo>
                        <a:pt x="51178" y="239558"/>
                      </a:lnTo>
                      <a:lnTo>
                        <a:pt x="48631" y="242952"/>
                      </a:lnTo>
                      <a:lnTo>
                        <a:pt x="47782" y="242952"/>
                      </a:lnTo>
                      <a:lnTo>
                        <a:pt x="46933" y="242103"/>
                      </a:lnTo>
                      <a:lnTo>
                        <a:pt x="45209" y="242103"/>
                      </a:lnTo>
                      <a:lnTo>
                        <a:pt x="44360" y="242103"/>
                      </a:lnTo>
                      <a:lnTo>
                        <a:pt x="45209" y="242952"/>
                      </a:lnTo>
                      <a:lnTo>
                        <a:pt x="44360" y="242952"/>
                      </a:lnTo>
                      <a:lnTo>
                        <a:pt x="44360" y="242103"/>
                      </a:lnTo>
                      <a:lnTo>
                        <a:pt x="46058" y="240406"/>
                      </a:lnTo>
                      <a:lnTo>
                        <a:pt x="45209" y="240406"/>
                      </a:lnTo>
                      <a:lnTo>
                        <a:pt x="44360" y="240406"/>
                      </a:lnTo>
                      <a:lnTo>
                        <a:pt x="42662" y="238683"/>
                      </a:lnTo>
                      <a:lnTo>
                        <a:pt x="40937" y="239558"/>
                      </a:lnTo>
                      <a:lnTo>
                        <a:pt x="40088" y="237835"/>
                      </a:lnTo>
                      <a:lnTo>
                        <a:pt x="38390" y="241255"/>
                      </a:lnTo>
                      <a:lnTo>
                        <a:pt x="37541" y="241255"/>
                      </a:lnTo>
                      <a:lnTo>
                        <a:pt x="36692" y="239558"/>
                      </a:lnTo>
                      <a:lnTo>
                        <a:pt x="35817" y="238683"/>
                      </a:lnTo>
                      <a:lnTo>
                        <a:pt x="35817" y="239558"/>
                      </a:lnTo>
                      <a:lnTo>
                        <a:pt x="34968" y="240406"/>
                      </a:lnTo>
                      <a:lnTo>
                        <a:pt x="33270" y="238683"/>
                      </a:lnTo>
                      <a:lnTo>
                        <a:pt x="32421" y="239558"/>
                      </a:lnTo>
                      <a:lnTo>
                        <a:pt x="31572" y="238683"/>
                      </a:lnTo>
                      <a:lnTo>
                        <a:pt x="30723" y="238683"/>
                      </a:lnTo>
                      <a:lnTo>
                        <a:pt x="30723" y="236138"/>
                      </a:lnTo>
                      <a:lnTo>
                        <a:pt x="30723" y="235290"/>
                      </a:lnTo>
                      <a:lnTo>
                        <a:pt x="31572" y="232718"/>
                      </a:lnTo>
                      <a:lnTo>
                        <a:pt x="30723" y="231870"/>
                      </a:lnTo>
                      <a:lnTo>
                        <a:pt x="29847" y="232718"/>
                      </a:lnTo>
                      <a:lnTo>
                        <a:pt x="28998" y="231870"/>
                      </a:lnTo>
                      <a:lnTo>
                        <a:pt x="26451" y="232718"/>
                      </a:lnTo>
                      <a:lnTo>
                        <a:pt x="26451" y="231021"/>
                      </a:lnTo>
                      <a:lnTo>
                        <a:pt x="27300" y="230173"/>
                      </a:lnTo>
                      <a:lnTo>
                        <a:pt x="26451" y="228476"/>
                      </a:lnTo>
                      <a:lnTo>
                        <a:pt x="25602" y="227601"/>
                      </a:lnTo>
                      <a:lnTo>
                        <a:pt x="24753" y="227601"/>
                      </a:lnTo>
                      <a:lnTo>
                        <a:pt x="23878" y="226753"/>
                      </a:lnTo>
                      <a:lnTo>
                        <a:pt x="22180" y="226753"/>
                      </a:lnTo>
                      <a:lnTo>
                        <a:pt x="22180" y="225056"/>
                      </a:lnTo>
                      <a:lnTo>
                        <a:pt x="22180" y="224208"/>
                      </a:lnTo>
                      <a:lnTo>
                        <a:pt x="21331" y="224208"/>
                      </a:lnTo>
                      <a:lnTo>
                        <a:pt x="20482" y="223360"/>
                      </a:lnTo>
                      <a:lnTo>
                        <a:pt x="21331" y="221636"/>
                      </a:lnTo>
                      <a:lnTo>
                        <a:pt x="21331" y="220788"/>
                      </a:lnTo>
                      <a:lnTo>
                        <a:pt x="20482" y="217394"/>
                      </a:lnTo>
                      <a:lnTo>
                        <a:pt x="18757" y="215671"/>
                      </a:lnTo>
                      <a:lnTo>
                        <a:pt x="17059" y="213974"/>
                      </a:lnTo>
                      <a:lnTo>
                        <a:pt x="15361" y="213974"/>
                      </a:lnTo>
                      <a:lnTo>
                        <a:pt x="13637" y="213126"/>
                      </a:lnTo>
                      <a:lnTo>
                        <a:pt x="10241" y="213126"/>
                      </a:lnTo>
                      <a:lnTo>
                        <a:pt x="11090" y="211403"/>
                      </a:lnTo>
                      <a:lnTo>
                        <a:pt x="11939" y="210554"/>
                      </a:lnTo>
                      <a:lnTo>
                        <a:pt x="12788" y="210554"/>
                      </a:lnTo>
                      <a:lnTo>
                        <a:pt x="13637" y="209706"/>
                      </a:lnTo>
                      <a:lnTo>
                        <a:pt x="14512" y="209706"/>
                      </a:lnTo>
                      <a:lnTo>
                        <a:pt x="16210" y="208858"/>
                      </a:lnTo>
                      <a:lnTo>
                        <a:pt x="17908" y="208858"/>
                      </a:lnTo>
                      <a:lnTo>
                        <a:pt x="19633" y="207161"/>
                      </a:lnTo>
                      <a:lnTo>
                        <a:pt x="20482" y="207161"/>
                      </a:lnTo>
                      <a:lnTo>
                        <a:pt x="23029" y="208858"/>
                      </a:lnTo>
                      <a:lnTo>
                        <a:pt x="24753" y="208009"/>
                      </a:lnTo>
                      <a:lnTo>
                        <a:pt x="26451" y="208858"/>
                      </a:lnTo>
                      <a:lnTo>
                        <a:pt x="28149" y="208858"/>
                      </a:lnTo>
                      <a:lnTo>
                        <a:pt x="28998" y="209706"/>
                      </a:lnTo>
                      <a:lnTo>
                        <a:pt x="28998" y="208858"/>
                      </a:lnTo>
                      <a:lnTo>
                        <a:pt x="30723" y="207161"/>
                      </a:lnTo>
                      <a:lnTo>
                        <a:pt x="30723" y="206313"/>
                      </a:lnTo>
                      <a:lnTo>
                        <a:pt x="33270" y="205438"/>
                      </a:lnTo>
                      <a:lnTo>
                        <a:pt x="33270" y="203741"/>
                      </a:lnTo>
                      <a:lnTo>
                        <a:pt x="34119" y="202893"/>
                      </a:lnTo>
                      <a:lnTo>
                        <a:pt x="36692" y="202044"/>
                      </a:lnTo>
                      <a:lnTo>
                        <a:pt x="37541" y="202044"/>
                      </a:lnTo>
                      <a:lnTo>
                        <a:pt x="38390" y="202893"/>
                      </a:lnTo>
                      <a:lnTo>
                        <a:pt x="40088" y="202044"/>
                      </a:lnTo>
                      <a:lnTo>
                        <a:pt x="40937" y="202893"/>
                      </a:lnTo>
                      <a:lnTo>
                        <a:pt x="43511" y="202044"/>
                      </a:lnTo>
                      <a:lnTo>
                        <a:pt x="43511" y="202893"/>
                      </a:lnTo>
                      <a:lnTo>
                        <a:pt x="45209" y="202893"/>
                      </a:lnTo>
                      <a:lnTo>
                        <a:pt x="45209" y="202044"/>
                      </a:lnTo>
                      <a:lnTo>
                        <a:pt x="46933" y="201196"/>
                      </a:lnTo>
                      <a:lnTo>
                        <a:pt x="46933" y="200321"/>
                      </a:lnTo>
                      <a:lnTo>
                        <a:pt x="49480" y="199473"/>
                      </a:lnTo>
                      <a:lnTo>
                        <a:pt x="52903" y="196079"/>
                      </a:lnTo>
                      <a:lnTo>
                        <a:pt x="53752" y="196928"/>
                      </a:lnTo>
                      <a:lnTo>
                        <a:pt x="53752" y="196079"/>
                      </a:lnTo>
                      <a:lnTo>
                        <a:pt x="53752" y="195231"/>
                      </a:lnTo>
                      <a:lnTo>
                        <a:pt x="54601" y="193508"/>
                      </a:lnTo>
                      <a:lnTo>
                        <a:pt x="55450" y="193508"/>
                      </a:lnTo>
                      <a:lnTo>
                        <a:pt x="56299" y="193508"/>
                      </a:lnTo>
                      <a:lnTo>
                        <a:pt x="57148" y="192659"/>
                      </a:lnTo>
                      <a:lnTo>
                        <a:pt x="58872" y="193508"/>
                      </a:lnTo>
                      <a:lnTo>
                        <a:pt x="59721" y="193508"/>
                      </a:lnTo>
                      <a:lnTo>
                        <a:pt x="62268" y="193508"/>
                      </a:lnTo>
                      <a:lnTo>
                        <a:pt x="62268" y="195231"/>
                      </a:lnTo>
                      <a:lnTo>
                        <a:pt x="63117" y="195231"/>
                      </a:lnTo>
                      <a:lnTo>
                        <a:pt x="63992" y="195231"/>
                      </a:lnTo>
                      <a:lnTo>
                        <a:pt x="64841" y="194356"/>
                      </a:lnTo>
                      <a:lnTo>
                        <a:pt x="66539" y="192659"/>
                      </a:lnTo>
                      <a:lnTo>
                        <a:pt x="67388" y="193508"/>
                      </a:lnTo>
                      <a:lnTo>
                        <a:pt x="69113" y="193508"/>
                      </a:lnTo>
                      <a:lnTo>
                        <a:pt x="70811" y="193508"/>
                      </a:lnTo>
                      <a:lnTo>
                        <a:pt x="71660" y="194356"/>
                      </a:lnTo>
                      <a:lnTo>
                        <a:pt x="72509" y="193508"/>
                      </a:lnTo>
                      <a:lnTo>
                        <a:pt x="74207" y="193508"/>
                      </a:lnTo>
                      <a:lnTo>
                        <a:pt x="75082" y="191811"/>
                      </a:lnTo>
                      <a:lnTo>
                        <a:pt x="75082" y="192659"/>
                      </a:lnTo>
                      <a:lnTo>
                        <a:pt x="75931" y="191811"/>
                      </a:lnTo>
                      <a:lnTo>
                        <a:pt x="76780" y="191811"/>
                      </a:lnTo>
                      <a:lnTo>
                        <a:pt x="77629" y="191811"/>
                      </a:lnTo>
                      <a:lnTo>
                        <a:pt x="78478" y="192659"/>
                      </a:lnTo>
                      <a:lnTo>
                        <a:pt x="78478" y="191811"/>
                      </a:lnTo>
                      <a:lnTo>
                        <a:pt x="79327" y="195231"/>
                      </a:lnTo>
                      <a:lnTo>
                        <a:pt x="80176" y="194356"/>
                      </a:lnTo>
                      <a:lnTo>
                        <a:pt x="81052" y="195231"/>
                      </a:lnTo>
                      <a:lnTo>
                        <a:pt x="81901" y="194356"/>
                      </a:lnTo>
                      <a:lnTo>
                        <a:pt x="83599" y="193508"/>
                      </a:lnTo>
                      <a:lnTo>
                        <a:pt x="83599" y="192659"/>
                      </a:lnTo>
                      <a:lnTo>
                        <a:pt x="85297" y="191811"/>
                      </a:lnTo>
                      <a:lnTo>
                        <a:pt x="85297" y="192659"/>
                      </a:lnTo>
                      <a:lnTo>
                        <a:pt x="86172" y="192659"/>
                      </a:lnTo>
                      <a:lnTo>
                        <a:pt x="87870" y="191811"/>
                      </a:lnTo>
                      <a:lnTo>
                        <a:pt x="88719" y="190114"/>
                      </a:lnTo>
                      <a:lnTo>
                        <a:pt x="89568" y="190114"/>
                      </a:lnTo>
                      <a:lnTo>
                        <a:pt x="90417" y="190114"/>
                      </a:lnTo>
                      <a:lnTo>
                        <a:pt x="91293" y="190114"/>
                      </a:lnTo>
                      <a:lnTo>
                        <a:pt x="92142" y="189239"/>
                      </a:lnTo>
                      <a:lnTo>
                        <a:pt x="92991" y="187543"/>
                      </a:lnTo>
                      <a:lnTo>
                        <a:pt x="93840" y="188391"/>
                      </a:lnTo>
                      <a:lnTo>
                        <a:pt x="94689" y="187543"/>
                      </a:lnTo>
                      <a:lnTo>
                        <a:pt x="95538" y="187543"/>
                      </a:lnTo>
                      <a:lnTo>
                        <a:pt x="96387" y="187543"/>
                      </a:lnTo>
                      <a:lnTo>
                        <a:pt x="96387" y="185846"/>
                      </a:lnTo>
                      <a:lnTo>
                        <a:pt x="96387" y="184997"/>
                      </a:lnTo>
                      <a:lnTo>
                        <a:pt x="96387" y="184149"/>
                      </a:lnTo>
                      <a:lnTo>
                        <a:pt x="97262" y="184997"/>
                      </a:lnTo>
                      <a:lnTo>
                        <a:pt x="98960" y="184149"/>
                      </a:lnTo>
                      <a:lnTo>
                        <a:pt x="98960" y="183274"/>
                      </a:lnTo>
                      <a:lnTo>
                        <a:pt x="98960" y="182426"/>
                      </a:lnTo>
                      <a:lnTo>
                        <a:pt x="100658" y="183274"/>
                      </a:lnTo>
                      <a:lnTo>
                        <a:pt x="100658" y="184149"/>
                      </a:lnTo>
                      <a:lnTo>
                        <a:pt x="101507" y="183274"/>
                      </a:lnTo>
                      <a:lnTo>
                        <a:pt x="102356" y="183274"/>
                      </a:lnTo>
                      <a:lnTo>
                        <a:pt x="102356" y="181577"/>
                      </a:lnTo>
                      <a:lnTo>
                        <a:pt x="103232" y="181577"/>
                      </a:lnTo>
                      <a:lnTo>
                        <a:pt x="106628" y="180729"/>
                      </a:lnTo>
                      <a:lnTo>
                        <a:pt x="106628" y="179881"/>
                      </a:lnTo>
                      <a:lnTo>
                        <a:pt x="109201" y="179881"/>
                      </a:lnTo>
                      <a:lnTo>
                        <a:pt x="110899" y="181577"/>
                      </a:lnTo>
                      <a:lnTo>
                        <a:pt x="111748" y="180729"/>
                      </a:lnTo>
                      <a:lnTo>
                        <a:pt x="112597" y="180729"/>
                      </a:lnTo>
                      <a:lnTo>
                        <a:pt x="113446" y="179881"/>
                      </a:lnTo>
                      <a:lnTo>
                        <a:pt x="114322" y="179881"/>
                      </a:lnTo>
                      <a:lnTo>
                        <a:pt x="114322" y="179032"/>
                      </a:lnTo>
                      <a:lnTo>
                        <a:pt x="116869" y="178184"/>
                      </a:lnTo>
                      <a:lnTo>
                        <a:pt x="117718" y="178184"/>
                      </a:lnTo>
                      <a:lnTo>
                        <a:pt x="119442" y="177309"/>
                      </a:lnTo>
                      <a:lnTo>
                        <a:pt x="124536" y="175612"/>
                      </a:lnTo>
                      <a:lnTo>
                        <a:pt x="125412" y="174764"/>
                      </a:lnTo>
                      <a:lnTo>
                        <a:pt x="127109" y="174764"/>
                      </a:lnTo>
                      <a:lnTo>
                        <a:pt x="127109" y="173067"/>
                      </a:lnTo>
                      <a:lnTo>
                        <a:pt x="127958" y="173916"/>
                      </a:lnTo>
                      <a:lnTo>
                        <a:pt x="127958" y="173067"/>
                      </a:lnTo>
                      <a:lnTo>
                        <a:pt x="128807" y="173067"/>
                      </a:lnTo>
                      <a:lnTo>
                        <a:pt x="129656" y="172192"/>
                      </a:lnTo>
                      <a:lnTo>
                        <a:pt x="131381" y="173067"/>
                      </a:lnTo>
                      <a:lnTo>
                        <a:pt x="133079" y="172192"/>
                      </a:lnTo>
                      <a:lnTo>
                        <a:pt x="134777" y="171344"/>
                      </a:lnTo>
                      <a:lnTo>
                        <a:pt x="135626" y="171344"/>
                      </a:lnTo>
                      <a:lnTo>
                        <a:pt x="136501" y="171344"/>
                      </a:lnTo>
                      <a:lnTo>
                        <a:pt x="139897" y="168799"/>
                      </a:lnTo>
                      <a:lnTo>
                        <a:pt x="140746" y="168799"/>
                      </a:lnTo>
                      <a:lnTo>
                        <a:pt x="141622" y="168799"/>
                      </a:lnTo>
                      <a:lnTo>
                        <a:pt x="141622" y="169647"/>
                      </a:lnTo>
                      <a:lnTo>
                        <a:pt x="142471" y="170496"/>
                      </a:lnTo>
                      <a:lnTo>
                        <a:pt x="141622" y="170496"/>
                      </a:lnTo>
                      <a:lnTo>
                        <a:pt x="143320" y="171344"/>
                      </a:lnTo>
                      <a:lnTo>
                        <a:pt x="143320" y="172192"/>
                      </a:lnTo>
                      <a:lnTo>
                        <a:pt x="144169" y="172192"/>
                      </a:lnTo>
                      <a:lnTo>
                        <a:pt x="145018" y="173067"/>
                      </a:lnTo>
                      <a:lnTo>
                        <a:pt x="146716" y="170496"/>
                      </a:lnTo>
                      <a:lnTo>
                        <a:pt x="148440" y="170496"/>
                      </a:lnTo>
                      <a:lnTo>
                        <a:pt x="149289" y="170496"/>
                      </a:lnTo>
                      <a:lnTo>
                        <a:pt x="150138" y="169647"/>
                      </a:lnTo>
                      <a:lnTo>
                        <a:pt x="151836" y="169647"/>
                      </a:lnTo>
                      <a:lnTo>
                        <a:pt x="152712" y="171344"/>
                      </a:lnTo>
                      <a:lnTo>
                        <a:pt x="152712" y="172192"/>
                      </a:lnTo>
                      <a:lnTo>
                        <a:pt x="153561" y="171344"/>
                      </a:lnTo>
                      <a:lnTo>
                        <a:pt x="153561" y="169647"/>
                      </a:lnTo>
                      <a:lnTo>
                        <a:pt x="155259" y="169647"/>
                      </a:lnTo>
                      <a:lnTo>
                        <a:pt x="155259" y="168799"/>
                      </a:lnTo>
                      <a:lnTo>
                        <a:pt x="156108" y="168799"/>
                      </a:lnTo>
                      <a:lnTo>
                        <a:pt x="156957" y="168799"/>
                      </a:lnTo>
                      <a:lnTo>
                        <a:pt x="158681" y="170496"/>
                      </a:lnTo>
                      <a:lnTo>
                        <a:pt x="159530" y="169647"/>
                      </a:lnTo>
                      <a:lnTo>
                        <a:pt x="159530" y="171344"/>
                      </a:lnTo>
                      <a:lnTo>
                        <a:pt x="160379" y="171344"/>
                      </a:lnTo>
                      <a:lnTo>
                        <a:pt x="160379" y="170496"/>
                      </a:lnTo>
                      <a:lnTo>
                        <a:pt x="160379" y="169647"/>
                      </a:lnTo>
                      <a:lnTo>
                        <a:pt x="161228" y="169647"/>
                      </a:lnTo>
                      <a:lnTo>
                        <a:pt x="162077" y="167950"/>
                      </a:lnTo>
                      <a:lnTo>
                        <a:pt x="162926" y="167950"/>
                      </a:lnTo>
                      <a:lnTo>
                        <a:pt x="163802" y="167076"/>
                      </a:lnTo>
                      <a:lnTo>
                        <a:pt x="163802" y="169647"/>
                      </a:lnTo>
                      <a:lnTo>
                        <a:pt x="165500" y="170496"/>
                      </a:lnTo>
                      <a:lnTo>
                        <a:pt x="166349" y="171344"/>
                      </a:lnTo>
                      <a:lnTo>
                        <a:pt x="167198" y="170496"/>
                      </a:lnTo>
                      <a:lnTo>
                        <a:pt x="171469" y="169647"/>
                      </a:lnTo>
                      <a:lnTo>
                        <a:pt x="172318" y="167950"/>
                      </a:lnTo>
                      <a:lnTo>
                        <a:pt x="173167" y="167950"/>
                      </a:lnTo>
                      <a:lnTo>
                        <a:pt x="174016" y="168799"/>
                      </a:lnTo>
                      <a:lnTo>
                        <a:pt x="174016" y="169647"/>
                      </a:lnTo>
                      <a:lnTo>
                        <a:pt x="175741" y="169647"/>
                      </a:lnTo>
                      <a:lnTo>
                        <a:pt x="177439" y="169647"/>
                      </a:lnTo>
                      <a:lnTo>
                        <a:pt x="179137" y="169647"/>
                      </a:lnTo>
                      <a:lnTo>
                        <a:pt x="182559" y="167950"/>
                      </a:lnTo>
                      <a:lnTo>
                        <a:pt x="183408" y="167076"/>
                      </a:lnTo>
                      <a:lnTo>
                        <a:pt x="185106" y="167076"/>
                      </a:lnTo>
                      <a:lnTo>
                        <a:pt x="188528" y="164531"/>
                      </a:lnTo>
                      <a:lnTo>
                        <a:pt x="191075" y="162834"/>
                      </a:lnTo>
                      <a:lnTo>
                        <a:pt x="191075" y="161985"/>
                      </a:lnTo>
                      <a:lnTo>
                        <a:pt x="192800" y="161111"/>
                      </a:lnTo>
                      <a:lnTo>
                        <a:pt x="193649" y="161111"/>
                      </a:lnTo>
                      <a:lnTo>
                        <a:pt x="194498" y="161985"/>
                      </a:lnTo>
                      <a:lnTo>
                        <a:pt x="196196" y="161985"/>
                      </a:lnTo>
                      <a:lnTo>
                        <a:pt x="197045" y="161111"/>
                      </a:lnTo>
                      <a:lnTo>
                        <a:pt x="197920" y="161985"/>
                      </a:lnTo>
                      <a:lnTo>
                        <a:pt x="199618" y="162834"/>
                      </a:lnTo>
                      <a:lnTo>
                        <a:pt x="202165" y="161985"/>
                      </a:lnTo>
                      <a:lnTo>
                        <a:pt x="203890" y="161985"/>
                      </a:lnTo>
                      <a:lnTo>
                        <a:pt x="204739" y="161111"/>
                      </a:lnTo>
                      <a:lnTo>
                        <a:pt x="205588" y="161985"/>
                      </a:lnTo>
                      <a:lnTo>
                        <a:pt x="206437" y="161111"/>
                      </a:lnTo>
                      <a:lnTo>
                        <a:pt x="207286" y="161985"/>
                      </a:lnTo>
                      <a:lnTo>
                        <a:pt x="207286" y="162834"/>
                      </a:lnTo>
                      <a:lnTo>
                        <a:pt x="208135" y="163682"/>
                      </a:lnTo>
                      <a:lnTo>
                        <a:pt x="209010" y="163682"/>
                      </a:lnTo>
                      <a:lnTo>
                        <a:pt x="209859" y="164531"/>
                      </a:lnTo>
                      <a:lnTo>
                        <a:pt x="210708" y="164531"/>
                      </a:lnTo>
                      <a:lnTo>
                        <a:pt x="211557" y="163682"/>
                      </a:lnTo>
                      <a:lnTo>
                        <a:pt x="211557" y="164531"/>
                      </a:lnTo>
                      <a:lnTo>
                        <a:pt x="212406" y="165379"/>
                      </a:lnTo>
                      <a:lnTo>
                        <a:pt x="215829" y="162834"/>
                      </a:lnTo>
                      <a:lnTo>
                        <a:pt x="216678" y="162834"/>
                      </a:lnTo>
                      <a:lnTo>
                        <a:pt x="216678" y="163682"/>
                      </a:lnTo>
                      <a:lnTo>
                        <a:pt x="218376" y="164531"/>
                      </a:lnTo>
                      <a:lnTo>
                        <a:pt x="219225" y="164531"/>
                      </a:lnTo>
                      <a:lnTo>
                        <a:pt x="220949" y="164531"/>
                      </a:lnTo>
                      <a:lnTo>
                        <a:pt x="220949" y="166227"/>
                      </a:lnTo>
                      <a:lnTo>
                        <a:pt x="220949" y="167950"/>
                      </a:lnTo>
                      <a:lnTo>
                        <a:pt x="218376" y="169647"/>
                      </a:lnTo>
                      <a:lnTo>
                        <a:pt x="218376" y="170496"/>
                      </a:lnTo>
                      <a:lnTo>
                        <a:pt x="219225" y="173067"/>
                      </a:lnTo>
                      <a:lnTo>
                        <a:pt x="220100" y="174764"/>
                      </a:lnTo>
                      <a:lnTo>
                        <a:pt x="221798" y="173916"/>
                      </a:lnTo>
                      <a:lnTo>
                        <a:pt x="221798" y="172192"/>
                      </a:lnTo>
                      <a:lnTo>
                        <a:pt x="224345" y="171344"/>
                      </a:lnTo>
                      <a:lnTo>
                        <a:pt x="226070" y="171344"/>
                      </a:lnTo>
                      <a:lnTo>
                        <a:pt x="227768" y="171344"/>
                      </a:lnTo>
                      <a:lnTo>
                        <a:pt x="227768" y="172192"/>
                      </a:lnTo>
                      <a:lnTo>
                        <a:pt x="231190" y="171344"/>
                      </a:lnTo>
                      <a:lnTo>
                        <a:pt x="232888" y="168799"/>
                      </a:lnTo>
                      <a:lnTo>
                        <a:pt x="233737" y="167950"/>
                      </a:lnTo>
                      <a:lnTo>
                        <a:pt x="232888" y="167076"/>
                      </a:lnTo>
                      <a:lnTo>
                        <a:pt x="232888" y="166227"/>
                      </a:lnTo>
                      <a:lnTo>
                        <a:pt x="234586" y="165379"/>
                      </a:lnTo>
                      <a:lnTo>
                        <a:pt x="237160" y="164531"/>
                      </a:lnTo>
                      <a:lnTo>
                        <a:pt x="238009" y="164531"/>
                      </a:lnTo>
                      <a:lnTo>
                        <a:pt x="241405" y="161985"/>
                      </a:lnTo>
                      <a:lnTo>
                        <a:pt x="242280" y="161985"/>
                      </a:lnTo>
                      <a:lnTo>
                        <a:pt x="243978" y="161111"/>
                      </a:lnTo>
                      <a:lnTo>
                        <a:pt x="249098" y="159414"/>
                      </a:lnTo>
                      <a:lnTo>
                        <a:pt x="252494" y="156020"/>
                      </a:lnTo>
                      <a:lnTo>
                        <a:pt x="252494" y="155145"/>
                      </a:lnTo>
                      <a:lnTo>
                        <a:pt x="256766" y="153449"/>
                      </a:lnTo>
                      <a:lnTo>
                        <a:pt x="263584" y="151752"/>
                      </a:lnTo>
                      <a:lnTo>
                        <a:pt x="267007" y="150029"/>
                      </a:lnTo>
                      <a:lnTo>
                        <a:pt x="267856" y="149180"/>
                      </a:lnTo>
                      <a:lnTo>
                        <a:pt x="272976" y="146635"/>
                      </a:lnTo>
                      <a:lnTo>
                        <a:pt x="278097" y="144912"/>
                      </a:lnTo>
                      <a:lnTo>
                        <a:pt x="278946" y="144064"/>
                      </a:lnTo>
                      <a:lnTo>
                        <a:pt x="281519" y="143215"/>
                      </a:lnTo>
                      <a:lnTo>
                        <a:pt x="284915" y="142367"/>
                      </a:lnTo>
                      <a:lnTo>
                        <a:pt x="286640" y="141519"/>
                      </a:lnTo>
                      <a:lnTo>
                        <a:pt x="287489" y="141519"/>
                      </a:lnTo>
                      <a:lnTo>
                        <a:pt x="288338" y="141519"/>
                      </a:lnTo>
                      <a:lnTo>
                        <a:pt x="290036" y="140670"/>
                      </a:lnTo>
                      <a:lnTo>
                        <a:pt x="290036" y="138947"/>
                      </a:lnTo>
                      <a:lnTo>
                        <a:pt x="296005" y="136402"/>
                      </a:lnTo>
                      <a:lnTo>
                        <a:pt x="304548" y="132982"/>
                      </a:lnTo>
                      <a:lnTo>
                        <a:pt x="305397" y="132133"/>
                      </a:lnTo>
                      <a:lnTo>
                        <a:pt x="313940" y="129588"/>
                      </a:lnTo>
                      <a:lnTo>
                        <a:pt x="314789" y="127865"/>
                      </a:lnTo>
                      <a:lnTo>
                        <a:pt x="315638" y="127865"/>
                      </a:lnTo>
                      <a:lnTo>
                        <a:pt x="318185" y="127017"/>
                      </a:lnTo>
                      <a:lnTo>
                        <a:pt x="320758" y="127017"/>
                      </a:lnTo>
                      <a:lnTo>
                        <a:pt x="324154" y="126168"/>
                      </a:lnTo>
                      <a:lnTo>
                        <a:pt x="324154" y="125320"/>
                      </a:lnTo>
                      <a:lnTo>
                        <a:pt x="329275" y="123623"/>
                      </a:lnTo>
                      <a:lnTo>
                        <a:pt x="329275" y="122748"/>
                      </a:lnTo>
                      <a:lnTo>
                        <a:pt x="329275" y="121900"/>
                      </a:lnTo>
                      <a:lnTo>
                        <a:pt x="329275" y="121052"/>
                      </a:lnTo>
                      <a:lnTo>
                        <a:pt x="329275" y="119355"/>
                      </a:lnTo>
                      <a:lnTo>
                        <a:pt x="328426" y="118506"/>
                      </a:lnTo>
                      <a:lnTo>
                        <a:pt x="327577" y="119355"/>
                      </a:lnTo>
                      <a:lnTo>
                        <a:pt x="326728" y="117658"/>
                      </a:lnTo>
                      <a:lnTo>
                        <a:pt x="327577" y="117658"/>
                      </a:lnTo>
                      <a:lnTo>
                        <a:pt x="326728" y="116783"/>
                      </a:lnTo>
                      <a:lnTo>
                        <a:pt x="325003" y="115935"/>
                      </a:lnTo>
                      <a:lnTo>
                        <a:pt x="324154" y="115935"/>
                      </a:lnTo>
                      <a:lnTo>
                        <a:pt x="323305" y="115935"/>
                      </a:lnTo>
                      <a:lnTo>
                        <a:pt x="322456" y="115935"/>
                      </a:lnTo>
                      <a:lnTo>
                        <a:pt x="321607" y="116783"/>
                      </a:lnTo>
                      <a:lnTo>
                        <a:pt x="320758" y="116783"/>
                      </a:lnTo>
                      <a:lnTo>
                        <a:pt x="319909" y="115935"/>
                      </a:lnTo>
                      <a:lnTo>
                        <a:pt x="319909" y="114238"/>
                      </a:lnTo>
                      <a:lnTo>
                        <a:pt x="318185" y="114238"/>
                      </a:lnTo>
                      <a:lnTo>
                        <a:pt x="317336" y="114238"/>
                      </a:lnTo>
                      <a:lnTo>
                        <a:pt x="316487" y="113390"/>
                      </a:lnTo>
                      <a:lnTo>
                        <a:pt x="318185" y="111693"/>
                      </a:lnTo>
                      <a:lnTo>
                        <a:pt x="317336" y="111693"/>
                      </a:lnTo>
                      <a:lnTo>
                        <a:pt x="316487" y="110818"/>
                      </a:lnTo>
                      <a:lnTo>
                        <a:pt x="319034" y="107425"/>
                      </a:lnTo>
                      <a:lnTo>
                        <a:pt x="319909" y="106576"/>
                      </a:lnTo>
                      <a:lnTo>
                        <a:pt x="322456" y="104853"/>
                      </a:lnTo>
                      <a:lnTo>
                        <a:pt x="321607" y="104005"/>
                      </a:lnTo>
                      <a:lnTo>
                        <a:pt x="321607" y="103156"/>
                      </a:lnTo>
                      <a:lnTo>
                        <a:pt x="324154" y="102308"/>
                      </a:lnTo>
                      <a:lnTo>
                        <a:pt x="324154" y="101460"/>
                      </a:lnTo>
                      <a:lnTo>
                        <a:pt x="325003" y="100585"/>
                      </a:lnTo>
                      <a:lnTo>
                        <a:pt x="325003" y="99736"/>
                      </a:lnTo>
                      <a:lnTo>
                        <a:pt x="325879" y="98888"/>
                      </a:lnTo>
                      <a:lnTo>
                        <a:pt x="327577" y="98888"/>
                      </a:lnTo>
                      <a:lnTo>
                        <a:pt x="328426" y="96343"/>
                      </a:lnTo>
                      <a:lnTo>
                        <a:pt x="330124" y="95494"/>
                      </a:lnTo>
                      <a:lnTo>
                        <a:pt x="330999" y="94620"/>
                      </a:lnTo>
                      <a:lnTo>
                        <a:pt x="329275" y="92075"/>
                      </a:lnTo>
                      <a:lnTo>
                        <a:pt x="329275" y="91226"/>
                      </a:lnTo>
                      <a:lnTo>
                        <a:pt x="326728" y="90378"/>
                      </a:lnTo>
                      <a:lnTo>
                        <a:pt x="327577" y="88655"/>
                      </a:lnTo>
                      <a:lnTo>
                        <a:pt x="327577" y="87806"/>
                      </a:lnTo>
                      <a:lnTo>
                        <a:pt x="327577" y="86958"/>
                      </a:lnTo>
                      <a:lnTo>
                        <a:pt x="328426" y="86109"/>
                      </a:lnTo>
                      <a:lnTo>
                        <a:pt x="328426" y="83538"/>
                      </a:lnTo>
                      <a:lnTo>
                        <a:pt x="329275" y="82689"/>
                      </a:lnTo>
                      <a:lnTo>
                        <a:pt x="330124" y="83538"/>
                      </a:lnTo>
                      <a:lnTo>
                        <a:pt x="331848" y="83538"/>
                      </a:lnTo>
                      <a:lnTo>
                        <a:pt x="332697" y="82689"/>
                      </a:lnTo>
                      <a:lnTo>
                        <a:pt x="333546" y="81841"/>
                      </a:lnTo>
                      <a:lnTo>
                        <a:pt x="331848" y="80993"/>
                      </a:lnTo>
                      <a:lnTo>
                        <a:pt x="330999" y="80993"/>
                      </a:lnTo>
                      <a:lnTo>
                        <a:pt x="332697" y="80144"/>
                      </a:lnTo>
                      <a:lnTo>
                        <a:pt x="332697" y="79296"/>
                      </a:lnTo>
                      <a:lnTo>
                        <a:pt x="334395" y="78448"/>
                      </a:lnTo>
                      <a:lnTo>
                        <a:pt x="333546" y="76724"/>
                      </a:lnTo>
                      <a:lnTo>
                        <a:pt x="334395" y="75876"/>
                      </a:lnTo>
                      <a:lnTo>
                        <a:pt x="333546" y="75028"/>
                      </a:lnTo>
                      <a:lnTo>
                        <a:pt x="335244" y="74179"/>
                      </a:lnTo>
                      <a:lnTo>
                        <a:pt x="334395" y="73331"/>
                      </a:lnTo>
                      <a:lnTo>
                        <a:pt x="333546" y="73331"/>
                      </a:lnTo>
                      <a:lnTo>
                        <a:pt x="333546" y="72456"/>
                      </a:lnTo>
                      <a:lnTo>
                        <a:pt x="334395" y="70759"/>
                      </a:lnTo>
                      <a:lnTo>
                        <a:pt x="334395" y="67366"/>
                      </a:lnTo>
                      <a:lnTo>
                        <a:pt x="335244" y="66491"/>
                      </a:lnTo>
                      <a:lnTo>
                        <a:pt x="336120" y="65643"/>
                      </a:lnTo>
                      <a:lnTo>
                        <a:pt x="337818" y="64794"/>
                      </a:lnTo>
                      <a:lnTo>
                        <a:pt x="338667" y="63946"/>
                      </a:lnTo>
                      <a:lnTo>
                        <a:pt x="339516" y="63097"/>
                      </a:lnTo>
                      <a:lnTo>
                        <a:pt x="338667" y="62249"/>
                      </a:lnTo>
                      <a:lnTo>
                        <a:pt x="339516" y="60526"/>
                      </a:lnTo>
                      <a:lnTo>
                        <a:pt x="338667" y="59677"/>
                      </a:lnTo>
                      <a:lnTo>
                        <a:pt x="338667" y="60526"/>
                      </a:lnTo>
                      <a:lnTo>
                        <a:pt x="337818" y="59677"/>
                      </a:lnTo>
                      <a:lnTo>
                        <a:pt x="337818" y="57981"/>
                      </a:lnTo>
                      <a:lnTo>
                        <a:pt x="338667" y="57132"/>
                      </a:lnTo>
                      <a:lnTo>
                        <a:pt x="336969" y="53712"/>
                      </a:lnTo>
                      <a:lnTo>
                        <a:pt x="337818" y="53712"/>
                      </a:lnTo>
                      <a:lnTo>
                        <a:pt x="337818" y="52864"/>
                      </a:lnTo>
                      <a:lnTo>
                        <a:pt x="338667" y="52016"/>
                      </a:lnTo>
                      <a:lnTo>
                        <a:pt x="338667" y="51167"/>
                      </a:lnTo>
                      <a:lnTo>
                        <a:pt x="339516" y="50292"/>
                      </a:lnTo>
                      <a:lnTo>
                        <a:pt x="340365" y="49444"/>
                      </a:lnTo>
                      <a:lnTo>
                        <a:pt x="341214" y="47747"/>
                      </a:lnTo>
                      <a:lnTo>
                        <a:pt x="342089" y="47747"/>
                      </a:lnTo>
                      <a:lnTo>
                        <a:pt x="342089" y="46051"/>
                      </a:lnTo>
                      <a:lnTo>
                        <a:pt x="342089" y="44327"/>
                      </a:lnTo>
                      <a:lnTo>
                        <a:pt x="345485" y="44327"/>
                      </a:lnTo>
                      <a:lnTo>
                        <a:pt x="345485" y="43479"/>
                      </a:lnTo>
                      <a:lnTo>
                        <a:pt x="346334" y="42631"/>
                      </a:lnTo>
                      <a:lnTo>
                        <a:pt x="346334" y="40934"/>
                      </a:lnTo>
                      <a:lnTo>
                        <a:pt x="348059" y="40934"/>
                      </a:lnTo>
                      <a:lnTo>
                        <a:pt x="348059" y="40085"/>
                      </a:lnTo>
                      <a:lnTo>
                        <a:pt x="350606" y="37514"/>
                      </a:lnTo>
                      <a:lnTo>
                        <a:pt x="350606" y="36665"/>
                      </a:lnTo>
                      <a:lnTo>
                        <a:pt x="350606" y="35817"/>
                      </a:lnTo>
                      <a:lnTo>
                        <a:pt x="350606" y="34969"/>
                      </a:lnTo>
                      <a:lnTo>
                        <a:pt x="351455" y="35817"/>
                      </a:lnTo>
                      <a:lnTo>
                        <a:pt x="353179" y="35817"/>
                      </a:lnTo>
                      <a:lnTo>
                        <a:pt x="353179" y="34969"/>
                      </a:lnTo>
                      <a:lnTo>
                        <a:pt x="352304" y="34120"/>
                      </a:lnTo>
                      <a:lnTo>
                        <a:pt x="350606" y="32397"/>
                      </a:lnTo>
                      <a:lnTo>
                        <a:pt x="349757" y="32397"/>
                      </a:lnTo>
                      <a:lnTo>
                        <a:pt x="348908" y="32397"/>
                      </a:lnTo>
                      <a:lnTo>
                        <a:pt x="348059" y="31549"/>
                      </a:lnTo>
                      <a:lnTo>
                        <a:pt x="347183" y="31549"/>
                      </a:lnTo>
                      <a:lnTo>
                        <a:pt x="345485" y="29852"/>
                      </a:lnTo>
                      <a:lnTo>
                        <a:pt x="345485" y="29004"/>
                      </a:lnTo>
                      <a:lnTo>
                        <a:pt x="343787" y="28129"/>
                      </a:lnTo>
                      <a:lnTo>
                        <a:pt x="343787" y="27280"/>
                      </a:lnTo>
                      <a:lnTo>
                        <a:pt x="345485" y="25584"/>
                      </a:lnTo>
                      <a:lnTo>
                        <a:pt x="347183" y="24735"/>
                      </a:lnTo>
                      <a:lnTo>
                        <a:pt x="348059" y="25584"/>
                      </a:lnTo>
                      <a:lnTo>
                        <a:pt x="348908" y="25584"/>
                      </a:lnTo>
                      <a:lnTo>
                        <a:pt x="348908" y="24735"/>
                      </a:lnTo>
                      <a:lnTo>
                        <a:pt x="349757" y="23887"/>
                      </a:lnTo>
                      <a:lnTo>
                        <a:pt x="351455" y="22164"/>
                      </a:lnTo>
                      <a:lnTo>
                        <a:pt x="352304" y="23039"/>
                      </a:lnTo>
                      <a:lnTo>
                        <a:pt x="354877" y="23039"/>
                      </a:lnTo>
                      <a:lnTo>
                        <a:pt x="357424" y="22164"/>
                      </a:lnTo>
                      <a:lnTo>
                        <a:pt x="358273" y="21315"/>
                      </a:lnTo>
                      <a:lnTo>
                        <a:pt x="359998" y="21315"/>
                      </a:lnTo>
                      <a:lnTo>
                        <a:pt x="362545" y="22164"/>
                      </a:lnTo>
                      <a:lnTo>
                        <a:pt x="363394" y="21315"/>
                      </a:lnTo>
                      <a:lnTo>
                        <a:pt x="365967" y="22164"/>
                      </a:lnTo>
                      <a:lnTo>
                        <a:pt x="365967" y="20467"/>
                      </a:lnTo>
                      <a:lnTo>
                        <a:pt x="366816" y="19619"/>
                      </a:lnTo>
                      <a:lnTo>
                        <a:pt x="366816" y="20467"/>
                      </a:lnTo>
                      <a:lnTo>
                        <a:pt x="367665" y="18770"/>
                      </a:lnTo>
                      <a:lnTo>
                        <a:pt x="366816" y="17922"/>
                      </a:lnTo>
                      <a:lnTo>
                        <a:pt x="367665" y="17047"/>
                      </a:lnTo>
                      <a:lnTo>
                        <a:pt x="367665" y="15350"/>
                      </a:lnTo>
                      <a:lnTo>
                        <a:pt x="369363" y="14502"/>
                      </a:lnTo>
                      <a:lnTo>
                        <a:pt x="368514" y="13653"/>
                      </a:lnTo>
                      <a:lnTo>
                        <a:pt x="369363" y="12805"/>
                      </a:lnTo>
                      <a:lnTo>
                        <a:pt x="371088" y="11957"/>
                      </a:lnTo>
                      <a:lnTo>
                        <a:pt x="371937" y="11082"/>
                      </a:lnTo>
                      <a:lnTo>
                        <a:pt x="372785" y="10233"/>
                      </a:lnTo>
                      <a:lnTo>
                        <a:pt x="371088" y="8537"/>
                      </a:lnTo>
                      <a:lnTo>
                        <a:pt x="372785" y="5117"/>
                      </a:lnTo>
                      <a:lnTo>
                        <a:pt x="371937" y="4268"/>
                      </a:lnTo>
                      <a:lnTo>
                        <a:pt x="373634" y="4268"/>
                      </a:lnTo>
                      <a:lnTo>
                        <a:pt x="374483" y="4268"/>
                      </a:lnTo>
                      <a:lnTo>
                        <a:pt x="375359" y="4268"/>
                      </a:lnTo>
                      <a:lnTo>
                        <a:pt x="376208" y="3420"/>
                      </a:lnTo>
                      <a:lnTo>
                        <a:pt x="377906" y="3420"/>
                      </a:lnTo>
                      <a:lnTo>
                        <a:pt x="378755" y="2572"/>
                      </a:lnTo>
                      <a:lnTo>
                        <a:pt x="377906" y="1723"/>
                      </a:lnTo>
                      <a:lnTo>
                        <a:pt x="378755" y="875"/>
                      </a:lnTo>
                      <a:lnTo>
                        <a:pt x="379604" y="875"/>
                      </a:lnTo>
                      <a:lnTo>
                        <a:pt x="381328" y="0"/>
                      </a:lnTo>
                      <a:lnTo>
                        <a:pt x="382177" y="1723"/>
                      </a:lnTo>
                      <a:lnTo>
                        <a:pt x="383875" y="2572"/>
                      </a:lnTo>
                      <a:lnTo>
                        <a:pt x="384724" y="3420"/>
                      </a:lnTo>
                      <a:lnTo>
                        <a:pt x="384724" y="4268"/>
                      </a:lnTo>
                      <a:lnTo>
                        <a:pt x="386449" y="5117"/>
                      </a:lnTo>
                      <a:lnTo>
                        <a:pt x="387298" y="4268"/>
                      </a:lnTo>
                      <a:lnTo>
                        <a:pt x="386449" y="5992"/>
                      </a:lnTo>
                      <a:lnTo>
                        <a:pt x="388147" y="5992"/>
                      </a:lnTo>
                      <a:lnTo>
                        <a:pt x="388996" y="5117"/>
                      </a:lnTo>
                      <a:lnTo>
                        <a:pt x="391543" y="5117"/>
                      </a:lnTo>
                      <a:lnTo>
                        <a:pt x="392418" y="5117"/>
                      </a:lnTo>
                      <a:lnTo>
                        <a:pt x="392418" y="5992"/>
                      </a:lnTo>
                      <a:lnTo>
                        <a:pt x="394116" y="5992"/>
                      </a:lnTo>
                      <a:lnTo>
                        <a:pt x="394116" y="7688"/>
                      </a:lnTo>
                      <a:lnTo>
                        <a:pt x="394965" y="6840"/>
                      </a:lnTo>
                      <a:lnTo>
                        <a:pt x="395814" y="7688"/>
                      </a:lnTo>
                      <a:lnTo>
                        <a:pt x="395814" y="8537"/>
                      </a:lnTo>
                      <a:lnTo>
                        <a:pt x="395814" y="9385"/>
                      </a:lnTo>
                      <a:lnTo>
                        <a:pt x="394965" y="11957"/>
                      </a:lnTo>
                      <a:lnTo>
                        <a:pt x="395814" y="13653"/>
                      </a:lnTo>
                      <a:lnTo>
                        <a:pt x="395814" y="14502"/>
                      </a:lnTo>
                      <a:lnTo>
                        <a:pt x="397539" y="13653"/>
                      </a:lnTo>
                      <a:lnTo>
                        <a:pt x="399237" y="14502"/>
                      </a:lnTo>
                      <a:lnTo>
                        <a:pt x="398388" y="14502"/>
                      </a:lnTo>
                      <a:lnTo>
                        <a:pt x="397539" y="17047"/>
                      </a:lnTo>
                      <a:lnTo>
                        <a:pt x="397539" y="17922"/>
                      </a:lnTo>
                      <a:lnTo>
                        <a:pt x="398388" y="17922"/>
                      </a:lnTo>
                      <a:lnTo>
                        <a:pt x="397539" y="20467"/>
                      </a:lnTo>
                      <a:lnTo>
                        <a:pt x="396663" y="21315"/>
                      </a:lnTo>
                      <a:lnTo>
                        <a:pt x="395814" y="21315"/>
                      </a:lnTo>
                      <a:lnTo>
                        <a:pt x="396663" y="23887"/>
                      </a:lnTo>
                      <a:lnTo>
                        <a:pt x="398388" y="24735"/>
                      </a:lnTo>
                      <a:lnTo>
                        <a:pt x="398388" y="28129"/>
                      </a:lnTo>
                      <a:lnTo>
                        <a:pt x="399237" y="28129"/>
                      </a:lnTo>
                      <a:lnTo>
                        <a:pt x="399237" y="29852"/>
                      </a:lnTo>
                      <a:lnTo>
                        <a:pt x="398388" y="29852"/>
                      </a:lnTo>
                      <a:lnTo>
                        <a:pt x="398388" y="31549"/>
                      </a:lnTo>
                      <a:lnTo>
                        <a:pt x="397539" y="32397"/>
                      </a:lnTo>
                      <a:lnTo>
                        <a:pt x="399237" y="33245"/>
                      </a:lnTo>
                      <a:lnTo>
                        <a:pt x="398388" y="34120"/>
                      </a:lnTo>
                      <a:lnTo>
                        <a:pt x="397539" y="34120"/>
                      </a:lnTo>
                      <a:lnTo>
                        <a:pt x="397539" y="34969"/>
                      </a:lnTo>
                      <a:lnTo>
                        <a:pt x="398388" y="36665"/>
                      </a:lnTo>
                      <a:lnTo>
                        <a:pt x="398388" y="38362"/>
                      </a:lnTo>
                      <a:lnTo>
                        <a:pt x="397539" y="38362"/>
                      </a:lnTo>
                      <a:lnTo>
                        <a:pt x="397539" y="37514"/>
                      </a:lnTo>
                      <a:lnTo>
                        <a:pt x="396663" y="37514"/>
                      </a:lnTo>
                      <a:lnTo>
                        <a:pt x="396663" y="39211"/>
                      </a:lnTo>
                      <a:lnTo>
                        <a:pt x="397539" y="39211"/>
                      </a:lnTo>
                      <a:lnTo>
                        <a:pt x="397539" y="40085"/>
                      </a:lnTo>
                      <a:lnTo>
                        <a:pt x="398388" y="40085"/>
                      </a:lnTo>
                      <a:lnTo>
                        <a:pt x="396663" y="43479"/>
                      </a:lnTo>
                      <a:lnTo>
                        <a:pt x="396663" y="44327"/>
                      </a:lnTo>
                      <a:lnTo>
                        <a:pt x="397539" y="44327"/>
                      </a:lnTo>
                      <a:lnTo>
                        <a:pt x="398388" y="44327"/>
                      </a:lnTo>
                      <a:lnTo>
                        <a:pt x="400086" y="44327"/>
                      </a:lnTo>
                      <a:lnTo>
                        <a:pt x="400086" y="45202"/>
                      </a:lnTo>
                      <a:lnTo>
                        <a:pt x="398388" y="46051"/>
                      </a:lnTo>
                      <a:lnTo>
                        <a:pt x="398388" y="46899"/>
                      </a:lnTo>
                      <a:lnTo>
                        <a:pt x="400086" y="46899"/>
                      </a:lnTo>
                      <a:lnTo>
                        <a:pt x="400086" y="46051"/>
                      </a:lnTo>
                      <a:lnTo>
                        <a:pt x="401784" y="46051"/>
                      </a:lnTo>
                      <a:lnTo>
                        <a:pt x="402633" y="46899"/>
                      </a:lnTo>
                      <a:lnTo>
                        <a:pt x="403508" y="46899"/>
                      </a:lnTo>
                      <a:lnTo>
                        <a:pt x="403508" y="47747"/>
                      </a:lnTo>
                      <a:lnTo>
                        <a:pt x="404357" y="46899"/>
                      </a:lnTo>
                      <a:lnTo>
                        <a:pt x="405206" y="46899"/>
                      </a:lnTo>
                      <a:lnTo>
                        <a:pt x="405206" y="47747"/>
                      </a:lnTo>
                      <a:lnTo>
                        <a:pt x="406904" y="48596"/>
                      </a:lnTo>
                      <a:lnTo>
                        <a:pt x="406904" y="49444"/>
                      </a:lnTo>
                      <a:lnTo>
                        <a:pt x="407753" y="49444"/>
                      </a:lnTo>
                      <a:lnTo>
                        <a:pt x="408629" y="49444"/>
                      </a:lnTo>
                      <a:lnTo>
                        <a:pt x="409478" y="49444"/>
                      </a:lnTo>
                      <a:lnTo>
                        <a:pt x="412025" y="51167"/>
                      </a:lnTo>
                      <a:lnTo>
                        <a:pt x="414598" y="50292"/>
                      </a:lnTo>
                      <a:lnTo>
                        <a:pt x="415447" y="52016"/>
                      </a:lnTo>
                      <a:lnTo>
                        <a:pt x="417145" y="52864"/>
                      </a:lnTo>
                      <a:lnTo>
                        <a:pt x="417145" y="53712"/>
                      </a:lnTo>
                      <a:lnTo>
                        <a:pt x="417994" y="54561"/>
                      </a:lnTo>
                      <a:lnTo>
                        <a:pt x="418843" y="52864"/>
                      </a:lnTo>
                      <a:lnTo>
                        <a:pt x="419719" y="54561"/>
                      </a:lnTo>
                      <a:lnTo>
                        <a:pt x="422266" y="53712"/>
                      </a:lnTo>
                      <a:lnTo>
                        <a:pt x="423964" y="55409"/>
                      </a:lnTo>
                      <a:lnTo>
                        <a:pt x="423964" y="53712"/>
                      </a:lnTo>
                      <a:lnTo>
                        <a:pt x="424813" y="53712"/>
                      </a:lnTo>
                      <a:lnTo>
                        <a:pt x="425688" y="54561"/>
                      </a:lnTo>
                      <a:lnTo>
                        <a:pt x="427386" y="54561"/>
                      </a:lnTo>
                      <a:lnTo>
                        <a:pt x="428235" y="54561"/>
                      </a:lnTo>
                      <a:lnTo>
                        <a:pt x="428235" y="56284"/>
                      </a:lnTo>
                      <a:lnTo>
                        <a:pt x="429933" y="57132"/>
                      </a:lnTo>
                      <a:lnTo>
                        <a:pt x="431658" y="57981"/>
                      </a:lnTo>
                      <a:lnTo>
                        <a:pt x="432507" y="58829"/>
                      </a:lnTo>
                      <a:lnTo>
                        <a:pt x="434205" y="58829"/>
                      </a:lnTo>
                      <a:lnTo>
                        <a:pt x="435902" y="57132"/>
                      </a:lnTo>
                      <a:lnTo>
                        <a:pt x="436778" y="57132"/>
                      </a:lnTo>
                      <a:lnTo>
                        <a:pt x="436778" y="56284"/>
                      </a:lnTo>
                      <a:lnTo>
                        <a:pt x="437627" y="57132"/>
                      </a:lnTo>
                      <a:lnTo>
                        <a:pt x="438476" y="56284"/>
                      </a:lnTo>
                      <a:lnTo>
                        <a:pt x="439325" y="57132"/>
                      </a:lnTo>
                      <a:lnTo>
                        <a:pt x="440174" y="57132"/>
                      </a:lnTo>
                      <a:lnTo>
                        <a:pt x="441023" y="57132"/>
                      </a:lnTo>
                      <a:lnTo>
                        <a:pt x="441023" y="56284"/>
                      </a:lnTo>
                      <a:lnTo>
                        <a:pt x="441872" y="57132"/>
                      </a:lnTo>
                      <a:lnTo>
                        <a:pt x="442747" y="57132"/>
                      </a:lnTo>
                      <a:lnTo>
                        <a:pt x="446143" y="57981"/>
                      </a:lnTo>
                      <a:lnTo>
                        <a:pt x="446992" y="57981"/>
                      </a:lnTo>
                      <a:lnTo>
                        <a:pt x="447868" y="58829"/>
                      </a:lnTo>
                      <a:lnTo>
                        <a:pt x="448717" y="58829"/>
                      </a:lnTo>
                      <a:lnTo>
                        <a:pt x="448717" y="59677"/>
                      </a:lnTo>
                      <a:lnTo>
                        <a:pt x="449566" y="58829"/>
                      </a:lnTo>
                      <a:lnTo>
                        <a:pt x="451264" y="61374"/>
                      </a:lnTo>
                      <a:lnTo>
                        <a:pt x="452113" y="61374"/>
                      </a:lnTo>
                      <a:lnTo>
                        <a:pt x="452962" y="61374"/>
                      </a:lnTo>
                      <a:lnTo>
                        <a:pt x="453837" y="62249"/>
                      </a:lnTo>
                      <a:lnTo>
                        <a:pt x="453837" y="61374"/>
                      </a:lnTo>
                      <a:lnTo>
                        <a:pt x="454686" y="61374"/>
                      </a:lnTo>
                      <a:lnTo>
                        <a:pt x="455535" y="61374"/>
                      </a:lnTo>
                      <a:lnTo>
                        <a:pt x="456384" y="59677"/>
                      </a:lnTo>
                      <a:lnTo>
                        <a:pt x="458082" y="59677"/>
                      </a:lnTo>
                      <a:lnTo>
                        <a:pt x="458958" y="59677"/>
                      </a:lnTo>
                      <a:lnTo>
                        <a:pt x="459807" y="59677"/>
                      </a:lnTo>
                      <a:lnTo>
                        <a:pt x="459807" y="60526"/>
                      </a:lnTo>
                      <a:lnTo>
                        <a:pt x="460656" y="60526"/>
                      </a:lnTo>
                      <a:lnTo>
                        <a:pt x="460656" y="61374"/>
                      </a:lnTo>
                      <a:lnTo>
                        <a:pt x="462354" y="61374"/>
                      </a:lnTo>
                      <a:lnTo>
                        <a:pt x="463203" y="62249"/>
                      </a:lnTo>
                      <a:lnTo>
                        <a:pt x="464052" y="62249"/>
                      </a:lnTo>
                      <a:lnTo>
                        <a:pt x="464927" y="62249"/>
                      </a:lnTo>
                      <a:lnTo>
                        <a:pt x="464927" y="63097"/>
                      </a:lnTo>
                      <a:lnTo>
                        <a:pt x="464927" y="62249"/>
                      </a:lnTo>
                      <a:lnTo>
                        <a:pt x="465776" y="62249"/>
                      </a:lnTo>
                      <a:lnTo>
                        <a:pt x="465776" y="61374"/>
                      </a:lnTo>
                      <a:lnTo>
                        <a:pt x="465776" y="62249"/>
                      </a:lnTo>
                      <a:lnTo>
                        <a:pt x="466625" y="61374"/>
                      </a:lnTo>
                      <a:lnTo>
                        <a:pt x="465776" y="62249"/>
                      </a:lnTo>
                      <a:lnTo>
                        <a:pt x="466625" y="62249"/>
                      </a:lnTo>
                      <a:lnTo>
                        <a:pt x="468323" y="62249"/>
                      </a:lnTo>
                      <a:lnTo>
                        <a:pt x="469172" y="62249"/>
                      </a:lnTo>
                      <a:lnTo>
                        <a:pt x="470897" y="61374"/>
                      </a:lnTo>
                      <a:lnTo>
                        <a:pt x="471746" y="60526"/>
                      </a:lnTo>
                      <a:lnTo>
                        <a:pt x="473444" y="60526"/>
                      </a:lnTo>
                      <a:lnTo>
                        <a:pt x="476017" y="59677"/>
                      </a:lnTo>
                      <a:lnTo>
                        <a:pt x="476866" y="58829"/>
                      </a:lnTo>
                      <a:lnTo>
                        <a:pt x="477715" y="59677"/>
                      </a:lnTo>
                      <a:lnTo>
                        <a:pt x="478564" y="59677"/>
                      </a:lnTo>
                      <a:lnTo>
                        <a:pt x="479413" y="60526"/>
                      </a:lnTo>
                      <a:lnTo>
                        <a:pt x="480262" y="60526"/>
                      </a:lnTo>
                      <a:lnTo>
                        <a:pt x="481987" y="61374"/>
                      </a:lnTo>
                      <a:lnTo>
                        <a:pt x="483685" y="63946"/>
                      </a:lnTo>
                      <a:lnTo>
                        <a:pt x="485383" y="63097"/>
                      </a:lnTo>
                      <a:lnTo>
                        <a:pt x="487107" y="63097"/>
                      </a:lnTo>
                      <a:lnTo>
                        <a:pt x="487956" y="63097"/>
                      </a:lnTo>
                      <a:lnTo>
                        <a:pt x="488805" y="65643"/>
                      </a:lnTo>
                      <a:lnTo>
                        <a:pt x="488805" y="67366"/>
                      </a:lnTo>
                      <a:lnTo>
                        <a:pt x="489654" y="68214"/>
                      </a:lnTo>
                      <a:lnTo>
                        <a:pt x="490503" y="68214"/>
                      </a:lnTo>
                      <a:lnTo>
                        <a:pt x="491352" y="67366"/>
                      </a:lnTo>
                      <a:lnTo>
                        <a:pt x="491352" y="68214"/>
                      </a:lnTo>
                      <a:lnTo>
                        <a:pt x="492228" y="68214"/>
                      </a:lnTo>
                      <a:lnTo>
                        <a:pt x="492228" y="69063"/>
                      </a:lnTo>
                      <a:lnTo>
                        <a:pt x="493077" y="69063"/>
                      </a:lnTo>
                      <a:lnTo>
                        <a:pt x="493077" y="69911"/>
                      </a:lnTo>
                      <a:lnTo>
                        <a:pt x="493926" y="69911"/>
                      </a:lnTo>
                      <a:lnTo>
                        <a:pt x="493926" y="71608"/>
                      </a:lnTo>
                      <a:lnTo>
                        <a:pt x="493077" y="75028"/>
                      </a:lnTo>
                      <a:lnTo>
                        <a:pt x="493926" y="77573"/>
                      </a:lnTo>
                      <a:lnTo>
                        <a:pt x="493077" y="77573"/>
                      </a:lnTo>
                      <a:lnTo>
                        <a:pt x="491352" y="81841"/>
                      </a:lnTo>
                      <a:lnTo>
                        <a:pt x="490503" y="81841"/>
                      </a:lnTo>
                      <a:lnTo>
                        <a:pt x="488805" y="82689"/>
                      </a:lnTo>
                      <a:lnTo>
                        <a:pt x="487956" y="85261"/>
                      </a:lnTo>
                      <a:lnTo>
                        <a:pt x="485383" y="88655"/>
                      </a:lnTo>
                      <a:lnTo>
                        <a:pt x="483685" y="90378"/>
                      </a:lnTo>
                      <a:lnTo>
                        <a:pt x="482836" y="91226"/>
                      </a:lnTo>
                      <a:lnTo>
                        <a:pt x="480262" y="93771"/>
                      </a:lnTo>
                      <a:lnTo>
                        <a:pt x="479413" y="97191"/>
                      </a:lnTo>
                      <a:lnTo>
                        <a:pt x="479413" y="101460"/>
                      </a:lnTo>
                      <a:lnTo>
                        <a:pt x="481987" y="106576"/>
                      </a:lnTo>
                      <a:lnTo>
                        <a:pt x="482836" y="108273"/>
                      </a:lnTo>
                      <a:lnTo>
                        <a:pt x="484534" y="109121"/>
                      </a:lnTo>
                      <a:lnTo>
                        <a:pt x="486232" y="109121"/>
                      </a:lnTo>
                      <a:lnTo>
                        <a:pt x="487107" y="109970"/>
                      </a:lnTo>
                      <a:lnTo>
                        <a:pt x="487107" y="109121"/>
                      </a:lnTo>
                      <a:lnTo>
                        <a:pt x="487107" y="109970"/>
                      </a:lnTo>
                      <a:lnTo>
                        <a:pt x="485383" y="119355"/>
                      </a:lnTo>
                      <a:lnTo>
                        <a:pt x="485383" y="124472"/>
                      </a:lnTo>
                      <a:lnTo>
                        <a:pt x="487956" y="133857"/>
                      </a:lnTo>
                      <a:lnTo>
                        <a:pt x="491352" y="149180"/>
                      </a:lnTo>
                      <a:lnTo>
                        <a:pt x="492228" y="153449"/>
                      </a:lnTo>
                      <a:lnTo>
                        <a:pt x="492228" y="156869"/>
                      </a:lnTo>
                      <a:lnTo>
                        <a:pt x="490503" y="160262"/>
                      </a:lnTo>
                      <a:lnTo>
                        <a:pt x="489654" y="161985"/>
                      </a:lnTo>
                      <a:lnTo>
                        <a:pt x="487956" y="162834"/>
                      </a:lnTo>
                      <a:lnTo>
                        <a:pt x="482836" y="165379"/>
                      </a:lnTo>
                      <a:lnTo>
                        <a:pt x="478564" y="167950"/>
                      </a:lnTo>
                      <a:lnTo>
                        <a:pt x="472595" y="172192"/>
                      </a:lnTo>
                      <a:lnTo>
                        <a:pt x="469172" y="174764"/>
                      </a:lnTo>
                      <a:lnTo>
                        <a:pt x="463203" y="177309"/>
                      </a:lnTo>
                      <a:lnTo>
                        <a:pt x="458082" y="179032"/>
                      </a:lnTo>
                      <a:lnTo>
                        <a:pt x="452113" y="181577"/>
                      </a:lnTo>
                      <a:lnTo>
                        <a:pt x="435053" y="185846"/>
                      </a:lnTo>
                      <a:lnTo>
                        <a:pt x="428235" y="187543"/>
                      </a:lnTo>
                      <a:lnTo>
                        <a:pt x="421417" y="190114"/>
                      </a:lnTo>
                      <a:lnTo>
                        <a:pt x="416296" y="192659"/>
                      </a:lnTo>
                      <a:lnTo>
                        <a:pt x="412874" y="193508"/>
                      </a:lnTo>
                      <a:lnTo>
                        <a:pt x="410327" y="195231"/>
                      </a:lnTo>
                      <a:lnTo>
                        <a:pt x="401784" y="199473"/>
                      </a:lnTo>
                      <a:lnTo>
                        <a:pt x="395814" y="204589"/>
                      </a:lnTo>
                      <a:lnTo>
                        <a:pt x="394116" y="204589"/>
                      </a:lnTo>
                      <a:lnTo>
                        <a:pt x="392418" y="206313"/>
                      </a:lnTo>
                      <a:lnTo>
                        <a:pt x="391543" y="207161"/>
                      </a:lnTo>
                      <a:lnTo>
                        <a:pt x="391543" y="208858"/>
                      </a:lnTo>
                      <a:lnTo>
                        <a:pt x="392418" y="208858"/>
                      </a:lnTo>
                      <a:lnTo>
                        <a:pt x="391543" y="209706"/>
                      </a:lnTo>
                      <a:lnTo>
                        <a:pt x="392418" y="210554"/>
                      </a:lnTo>
                      <a:lnTo>
                        <a:pt x="389845" y="212278"/>
                      </a:lnTo>
                      <a:lnTo>
                        <a:pt x="388996" y="212278"/>
                      </a:lnTo>
                      <a:lnTo>
                        <a:pt x="385573" y="213974"/>
                      </a:lnTo>
                      <a:lnTo>
                        <a:pt x="383026" y="216520"/>
                      </a:lnTo>
                      <a:lnTo>
                        <a:pt x="381328" y="218243"/>
                      </a:lnTo>
                      <a:lnTo>
                        <a:pt x="381328" y="219940"/>
                      </a:lnTo>
                      <a:lnTo>
                        <a:pt x="380453" y="222485"/>
                      </a:lnTo>
                      <a:lnTo>
                        <a:pt x="379604" y="222485"/>
                      </a:lnTo>
                      <a:lnTo>
                        <a:pt x="378755" y="223360"/>
                      </a:lnTo>
                      <a:lnTo>
                        <a:pt x="377057" y="223360"/>
                      </a:lnTo>
                      <a:lnTo>
                        <a:pt x="375359" y="224208"/>
                      </a:lnTo>
                      <a:lnTo>
                        <a:pt x="373634" y="227601"/>
                      </a:lnTo>
                      <a:lnTo>
                        <a:pt x="372785" y="228476"/>
                      </a:lnTo>
                      <a:lnTo>
                        <a:pt x="371937" y="230173"/>
                      </a:lnTo>
                      <a:lnTo>
                        <a:pt x="371088" y="230173"/>
                      </a:lnTo>
                      <a:lnTo>
                        <a:pt x="370239" y="228476"/>
                      </a:lnTo>
                      <a:lnTo>
                        <a:pt x="368514" y="229325"/>
                      </a:lnTo>
                      <a:lnTo>
                        <a:pt x="366816" y="231021"/>
                      </a:lnTo>
                      <a:lnTo>
                        <a:pt x="365967" y="232718"/>
                      </a:lnTo>
                      <a:lnTo>
                        <a:pt x="364269" y="237835"/>
                      </a:lnTo>
                      <a:lnTo>
                        <a:pt x="363394" y="239558"/>
                      </a:lnTo>
                      <a:lnTo>
                        <a:pt x="363394" y="244648"/>
                      </a:lnTo>
                      <a:lnTo>
                        <a:pt x="363394" y="245523"/>
                      </a:lnTo>
                      <a:lnTo>
                        <a:pt x="363394" y="246372"/>
                      </a:lnTo>
                      <a:lnTo>
                        <a:pt x="365118" y="253185"/>
                      </a:lnTo>
                      <a:lnTo>
                        <a:pt x="365967" y="254882"/>
                      </a:lnTo>
                      <a:lnTo>
                        <a:pt x="368514" y="254882"/>
                      </a:lnTo>
                      <a:lnTo>
                        <a:pt x="368514" y="255730"/>
                      </a:lnTo>
                      <a:lnTo>
                        <a:pt x="370239" y="258302"/>
                      </a:lnTo>
                      <a:lnTo>
                        <a:pt x="371937" y="259998"/>
                      </a:lnTo>
                      <a:lnTo>
                        <a:pt x="373634" y="259998"/>
                      </a:lnTo>
                      <a:lnTo>
                        <a:pt x="374483" y="259150"/>
                      </a:lnTo>
                      <a:lnTo>
                        <a:pt x="373634" y="258302"/>
                      </a:lnTo>
                      <a:lnTo>
                        <a:pt x="375359" y="258302"/>
                      </a:lnTo>
                      <a:lnTo>
                        <a:pt x="375359" y="257453"/>
                      </a:lnTo>
                      <a:lnTo>
                        <a:pt x="377057" y="258302"/>
                      </a:lnTo>
                      <a:lnTo>
                        <a:pt x="377906" y="257453"/>
                      </a:lnTo>
                      <a:lnTo>
                        <a:pt x="377906" y="255730"/>
                      </a:lnTo>
                      <a:lnTo>
                        <a:pt x="378755" y="256605"/>
                      </a:lnTo>
                      <a:lnTo>
                        <a:pt x="378755" y="255730"/>
                      </a:lnTo>
                      <a:lnTo>
                        <a:pt x="379604" y="256605"/>
                      </a:lnTo>
                      <a:lnTo>
                        <a:pt x="378755" y="257453"/>
                      </a:lnTo>
                      <a:lnTo>
                        <a:pt x="380453" y="258302"/>
                      </a:lnTo>
                      <a:lnTo>
                        <a:pt x="379604" y="259150"/>
                      </a:lnTo>
                      <a:lnTo>
                        <a:pt x="378755" y="259150"/>
                      </a:lnTo>
                      <a:lnTo>
                        <a:pt x="377906" y="260847"/>
                      </a:lnTo>
                      <a:lnTo>
                        <a:pt x="377906" y="259998"/>
                      </a:lnTo>
                      <a:lnTo>
                        <a:pt x="377057" y="259998"/>
                      </a:lnTo>
                      <a:lnTo>
                        <a:pt x="377906" y="261695"/>
                      </a:lnTo>
                      <a:lnTo>
                        <a:pt x="377057" y="260847"/>
                      </a:lnTo>
                      <a:lnTo>
                        <a:pt x="376208" y="261695"/>
                      </a:lnTo>
                      <a:lnTo>
                        <a:pt x="375359" y="261695"/>
                      </a:lnTo>
                      <a:lnTo>
                        <a:pt x="374483" y="260847"/>
                      </a:lnTo>
                      <a:lnTo>
                        <a:pt x="372785" y="261695"/>
                      </a:lnTo>
                      <a:lnTo>
                        <a:pt x="371937" y="263418"/>
                      </a:lnTo>
                      <a:lnTo>
                        <a:pt x="371937" y="264267"/>
                      </a:lnTo>
                      <a:lnTo>
                        <a:pt x="371937" y="265115"/>
                      </a:lnTo>
                      <a:lnTo>
                        <a:pt x="371937" y="265964"/>
                      </a:lnTo>
                      <a:lnTo>
                        <a:pt x="370239" y="265115"/>
                      </a:lnTo>
                      <a:lnTo>
                        <a:pt x="370239" y="265964"/>
                      </a:lnTo>
                      <a:lnTo>
                        <a:pt x="366816" y="266812"/>
                      </a:lnTo>
                      <a:lnTo>
                        <a:pt x="365118" y="270232"/>
                      </a:lnTo>
                      <a:lnTo>
                        <a:pt x="365118" y="271929"/>
                      </a:lnTo>
                      <a:lnTo>
                        <a:pt x="365118" y="272777"/>
                      </a:lnTo>
                      <a:lnTo>
                        <a:pt x="365967" y="271929"/>
                      </a:lnTo>
                      <a:lnTo>
                        <a:pt x="365118" y="272777"/>
                      </a:lnTo>
                      <a:lnTo>
                        <a:pt x="365118" y="273652"/>
                      </a:lnTo>
                      <a:lnTo>
                        <a:pt x="364269" y="274500"/>
                      </a:lnTo>
                      <a:lnTo>
                        <a:pt x="363394" y="274500"/>
                      </a:lnTo>
                      <a:lnTo>
                        <a:pt x="362545" y="275349"/>
                      </a:lnTo>
                      <a:lnTo>
                        <a:pt x="362545" y="274500"/>
                      </a:lnTo>
                      <a:lnTo>
                        <a:pt x="361696" y="274500"/>
                      </a:lnTo>
                      <a:lnTo>
                        <a:pt x="359998" y="276197"/>
                      </a:lnTo>
                      <a:lnTo>
                        <a:pt x="359149" y="277045"/>
                      </a:lnTo>
                      <a:lnTo>
                        <a:pt x="358273" y="279617"/>
                      </a:lnTo>
                      <a:lnTo>
                        <a:pt x="358273" y="281314"/>
                      </a:lnTo>
                      <a:lnTo>
                        <a:pt x="359149" y="283010"/>
                      </a:lnTo>
                      <a:lnTo>
                        <a:pt x="359998" y="283010"/>
                      </a:lnTo>
                      <a:lnTo>
                        <a:pt x="359998" y="283859"/>
                      </a:lnTo>
                      <a:lnTo>
                        <a:pt x="360847" y="284734"/>
                      </a:lnTo>
                      <a:lnTo>
                        <a:pt x="361696" y="283859"/>
                      </a:lnTo>
                      <a:lnTo>
                        <a:pt x="362545" y="283010"/>
                      </a:lnTo>
                      <a:lnTo>
                        <a:pt x="362545" y="283859"/>
                      </a:lnTo>
                      <a:lnTo>
                        <a:pt x="361696" y="284734"/>
                      </a:lnTo>
                      <a:lnTo>
                        <a:pt x="362545" y="284734"/>
                      </a:lnTo>
                      <a:lnTo>
                        <a:pt x="363394" y="284734"/>
                      </a:lnTo>
                      <a:lnTo>
                        <a:pt x="362545" y="285582"/>
                      </a:lnTo>
                      <a:lnTo>
                        <a:pt x="361696" y="284734"/>
                      </a:lnTo>
                      <a:lnTo>
                        <a:pt x="360847" y="285582"/>
                      </a:lnTo>
                      <a:lnTo>
                        <a:pt x="361696" y="285582"/>
                      </a:lnTo>
                      <a:lnTo>
                        <a:pt x="360847" y="286430"/>
                      </a:lnTo>
                      <a:lnTo>
                        <a:pt x="360847" y="287279"/>
                      </a:lnTo>
                      <a:lnTo>
                        <a:pt x="361696" y="287279"/>
                      </a:lnTo>
                      <a:lnTo>
                        <a:pt x="361696" y="288127"/>
                      </a:lnTo>
                      <a:lnTo>
                        <a:pt x="361696" y="289850"/>
                      </a:lnTo>
                      <a:lnTo>
                        <a:pt x="360847" y="288127"/>
                      </a:lnTo>
                      <a:lnTo>
                        <a:pt x="358273" y="287279"/>
                      </a:lnTo>
                      <a:lnTo>
                        <a:pt x="359149" y="286430"/>
                      </a:lnTo>
                      <a:lnTo>
                        <a:pt x="357424" y="285582"/>
                      </a:lnTo>
                      <a:lnTo>
                        <a:pt x="353179" y="283859"/>
                      </a:lnTo>
                      <a:lnTo>
                        <a:pt x="326728" y="282162"/>
                      </a:lnTo>
                      <a:lnTo>
                        <a:pt x="317336" y="281314"/>
                      </a:lnTo>
                      <a:lnTo>
                        <a:pt x="309669" y="281314"/>
                      </a:lnTo>
                      <a:lnTo>
                        <a:pt x="302824" y="281314"/>
                      </a:lnTo>
                      <a:lnTo>
                        <a:pt x="301126" y="282162"/>
                      </a:lnTo>
                      <a:lnTo>
                        <a:pt x="298579" y="281314"/>
                      </a:lnTo>
                      <a:lnTo>
                        <a:pt x="289187" y="281314"/>
                      </a:lnTo>
                      <a:lnTo>
                        <a:pt x="283217" y="281314"/>
                      </a:lnTo>
                      <a:lnTo>
                        <a:pt x="278097" y="282162"/>
                      </a:lnTo>
                      <a:lnTo>
                        <a:pt x="277248" y="283010"/>
                      </a:lnTo>
                      <a:lnTo>
                        <a:pt x="277248" y="284734"/>
                      </a:lnTo>
                      <a:lnTo>
                        <a:pt x="276399" y="284734"/>
                      </a:lnTo>
                      <a:lnTo>
                        <a:pt x="275550" y="284734"/>
                      </a:lnTo>
                      <a:lnTo>
                        <a:pt x="272976" y="283859"/>
                      </a:lnTo>
                      <a:lnTo>
                        <a:pt x="261037" y="284734"/>
                      </a:lnTo>
                      <a:lnTo>
                        <a:pt x="253370" y="285582"/>
                      </a:lnTo>
                      <a:lnTo>
                        <a:pt x="247401" y="286430"/>
                      </a:lnTo>
                      <a:lnTo>
                        <a:pt x="243129" y="285582"/>
                      </a:lnTo>
                      <a:lnTo>
                        <a:pt x="238009" y="285582"/>
                      </a:lnTo>
                      <a:lnTo>
                        <a:pt x="236311" y="286430"/>
                      </a:lnTo>
                      <a:lnTo>
                        <a:pt x="235435" y="286430"/>
                      </a:lnTo>
                      <a:lnTo>
                        <a:pt x="234586" y="286430"/>
                      </a:lnTo>
                      <a:lnTo>
                        <a:pt x="233737" y="287279"/>
                      </a:lnTo>
                      <a:lnTo>
                        <a:pt x="232888" y="286430"/>
                      </a:lnTo>
                      <a:lnTo>
                        <a:pt x="232039" y="286430"/>
                      </a:lnTo>
                      <a:lnTo>
                        <a:pt x="231190" y="287279"/>
                      </a:lnTo>
                      <a:lnTo>
                        <a:pt x="231190" y="286430"/>
                      </a:lnTo>
                      <a:lnTo>
                        <a:pt x="232039" y="286430"/>
                      </a:lnTo>
                      <a:lnTo>
                        <a:pt x="230315" y="284734"/>
                      </a:lnTo>
                      <a:lnTo>
                        <a:pt x="226919" y="283859"/>
                      </a:lnTo>
                      <a:lnTo>
                        <a:pt x="223496" y="283859"/>
                      </a:lnTo>
                      <a:lnTo>
                        <a:pt x="222647" y="283010"/>
                      </a:lnTo>
                      <a:lnTo>
                        <a:pt x="222647" y="282162"/>
                      </a:lnTo>
                      <a:lnTo>
                        <a:pt x="220100" y="282162"/>
                      </a:lnTo>
                      <a:lnTo>
                        <a:pt x="221798" y="281314"/>
                      </a:lnTo>
                      <a:lnTo>
                        <a:pt x="221798" y="279617"/>
                      </a:lnTo>
                      <a:lnTo>
                        <a:pt x="222647" y="280465"/>
                      </a:lnTo>
                      <a:lnTo>
                        <a:pt x="223496" y="280465"/>
                      </a:lnTo>
                      <a:lnTo>
                        <a:pt x="222647" y="281314"/>
                      </a:lnTo>
                      <a:lnTo>
                        <a:pt x="223496" y="281314"/>
                      </a:lnTo>
                      <a:lnTo>
                        <a:pt x="224345" y="281314"/>
                      </a:lnTo>
                      <a:lnTo>
                        <a:pt x="225221" y="280465"/>
                      </a:lnTo>
                      <a:lnTo>
                        <a:pt x="225221" y="278769"/>
                      </a:lnTo>
                      <a:lnTo>
                        <a:pt x="223496" y="278769"/>
                      </a:lnTo>
                      <a:lnTo>
                        <a:pt x="222647" y="277894"/>
                      </a:lnTo>
                      <a:lnTo>
                        <a:pt x="221798" y="277894"/>
                      </a:lnTo>
                      <a:lnTo>
                        <a:pt x="220949" y="278769"/>
                      </a:lnTo>
                      <a:lnTo>
                        <a:pt x="220100" y="277045"/>
                      </a:lnTo>
                      <a:lnTo>
                        <a:pt x="221798" y="276197"/>
                      </a:lnTo>
                      <a:lnTo>
                        <a:pt x="221798" y="275349"/>
                      </a:lnTo>
                      <a:lnTo>
                        <a:pt x="220100" y="274500"/>
                      </a:lnTo>
                      <a:lnTo>
                        <a:pt x="220949" y="273652"/>
                      </a:lnTo>
                      <a:lnTo>
                        <a:pt x="221798" y="273652"/>
                      </a:lnTo>
                      <a:lnTo>
                        <a:pt x="222647" y="274500"/>
                      </a:lnTo>
                      <a:lnTo>
                        <a:pt x="223496" y="272777"/>
                      </a:lnTo>
                      <a:lnTo>
                        <a:pt x="224345" y="271080"/>
                      </a:lnTo>
                      <a:lnTo>
                        <a:pt x="226070" y="269384"/>
                      </a:lnTo>
                      <a:lnTo>
                        <a:pt x="225221" y="268535"/>
                      </a:lnTo>
                      <a:lnTo>
                        <a:pt x="225221" y="267687"/>
                      </a:lnTo>
                      <a:lnTo>
                        <a:pt x="226919" y="265964"/>
                      </a:lnTo>
                      <a:lnTo>
                        <a:pt x="229466" y="264267"/>
                      </a:lnTo>
                      <a:lnTo>
                        <a:pt x="227768" y="263418"/>
                      </a:lnTo>
                      <a:lnTo>
                        <a:pt x="226919" y="262570"/>
                      </a:lnTo>
                      <a:lnTo>
                        <a:pt x="228617" y="260847"/>
                      </a:lnTo>
                      <a:lnTo>
                        <a:pt x="228617" y="259998"/>
                      </a:lnTo>
                      <a:lnTo>
                        <a:pt x="229466" y="259150"/>
                      </a:lnTo>
                      <a:lnTo>
                        <a:pt x="233737" y="256605"/>
                      </a:lnTo>
                      <a:lnTo>
                        <a:pt x="233737" y="254882"/>
                      </a:lnTo>
                      <a:lnTo>
                        <a:pt x="233737" y="254033"/>
                      </a:lnTo>
                      <a:lnTo>
                        <a:pt x="232888" y="253185"/>
                      </a:lnTo>
                      <a:lnTo>
                        <a:pt x="232888" y="252337"/>
                      </a:lnTo>
                      <a:lnTo>
                        <a:pt x="233737" y="251488"/>
                      </a:lnTo>
                      <a:lnTo>
                        <a:pt x="232888" y="250640"/>
                      </a:lnTo>
                      <a:lnTo>
                        <a:pt x="233737" y="249765"/>
                      </a:lnTo>
                      <a:lnTo>
                        <a:pt x="232888" y="249765"/>
                      </a:lnTo>
                      <a:lnTo>
                        <a:pt x="232039" y="249765"/>
                      </a:lnTo>
                      <a:lnTo>
                        <a:pt x="232039" y="248917"/>
                      </a:lnTo>
                      <a:lnTo>
                        <a:pt x="231190" y="249765"/>
                      </a:lnTo>
                      <a:lnTo>
                        <a:pt x="230315" y="248917"/>
                      </a:lnTo>
                      <a:lnTo>
                        <a:pt x="229466" y="248917"/>
                      </a:lnTo>
                      <a:lnTo>
                        <a:pt x="226919" y="248068"/>
                      </a:lnTo>
                      <a:lnTo>
                        <a:pt x="226070" y="248917"/>
                      </a:lnTo>
                      <a:lnTo>
                        <a:pt x="224345" y="248917"/>
                      </a:lnTo>
                      <a:lnTo>
                        <a:pt x="223496" y="248917"/>
                      </a:lnTo>
                      <a:lnTo>
                        <a:pt x="224345" y="250640"/>
                      </a:lnTo>
                      <a:lnTo>
                        <a:pt x="223496" y="249765"/>
                      </a:lnTo>
                      <a:lnTo>
                        <a:pt x="222647" y="250640"/>
                      </a:lnTo>
                      <a:lnTo>
                        <a:pt x="222647" y="251488"/>
                      </a:lnTo>
                      <a:lnTo>
                        <a:pt x="221798" y="252337"/>
                      </a:lnTo>
                      <a:lnTo>
                        <a:pt x="220949" y="253185"/>
                      </a:lnTo>
                      <a:lnTo>
                        <a:pt x="219225" y="252337"/>
                      </a:lnTo>
                      <a:lnTo>
                        <a:pt x="218376" y="251488"/>
                      </a:lnTo>
                      <a:lnTo>
                        <a:pt x="216678" y="252337"/>
                      </a:lnTo>
                      <a:lnTo>
                        <a:pt x="216678" y="253185"/>
                      </a:lnTo>
                      <a:lnTo>
                        <a:pt x="214980" y="253185"/>
                      </a:lnTo>
                      <a:lnTo>
                        <a:pt x="210708" y="254033"/>
                      </a:lnTo>
                      <a:lnTo>
                        <a:pt x="210708" y="254882"/>
                      </a:lnTo>
                      <a:lnTo>
                        <a:pt x="209859" y="255730"/>
                      </a:lnTo>
                      <a:lnTo>
                        <a:pt x="209010" y="255730"/>
                      </a:lnTo>
                      <a:lnTo>
                        <a:pt x="208135" y="255730"/>
                      </a:lnTo>
                      <a:lnTo>
                        <a:pt x="207286" y="256605"/>
                      </a:lnTo>
                      <a:lnTo>
                        <a:pt x="206437" y="256605"/>
                      </a:lnTo>
                      <a:lnTo>
                        <a:pt x="207286" y="257453"/>
                      </a:lnTo>
                      <a:lnTo>
                        <a:pt x="205588" y="258302"/>
                      </a:lnTo>
                      <a:lnTo>
                        <a:pt x="204739" y="258302"/>
                      </a:lnTo>
                      <a:lnTo>
                        <a:pt x="205588" y="258302"/>
                      </a:lnTo>
                      <a:lnTo>
                        <a:pt x="203041" y="259998"/>
                      </a:lnTo>
                      <a:lnTo>
                        <a:pt x="203041" y="260847"/>
                      </a:lnTo>
                      <a:lnTo>
                        <a:pt x="202165" y="261695"/>
                      </a:lnTo>
                      <a:lnTo>
                        <a:pt x="203041" y="261695"/>
                      </a:lnTo>
                      <a:lnTo>
                        <a:pt x="201316" y="264267"/>
                      </a:lnTo>
                      <a:lnTo>
                        <a:pt x="201316" y="265115"/>
                      </a:lnTo>
                      <a:lnTo>
                        <a:pt x="202165" y="265964"/>
                      </a:lnTo>
                      <a:lnTo>
                        <a:pt x="203041" y="265115"/>
                      </a:lnTo>
                      <a:lnTo>
                        <a:pt x="203041" y="265964"/>
                      </a:lnTo>
                      <a:lnTo>
                        <a:pt x="203890" y="266812"/>
                      </a:lnTo>
                      <a:lnTo>
                        <a:pt x="205588" y="268535"/>
                      </a:lnTo>
                      <a:lnTo>
                        <a:pt x="206437" y="269384"/>
                      </a:lnTo>
                      <a:lnTo>
                        <a:pt x="207286" y="271929"/>
                      </a:lnTo>
                      <a:lnTo>
                        <a:pt x="208135" y="271080"/>
                      </a:lnTo>
                      <a:lnTo>
                        <a:pt x="207286" y="268535"/>
                      </a:lnTo>
                      <a:lnTo>
                        <a:pt x="206437" y="267687"/>
                      </a:lnTo>
                      <a:lnTo>
                        <a:pt x="206437" y="266812"/>
                      </a:lnTo>
                      <a:lnTo>
                        <a:pt x="204739" y="266812"/>
                      </a:lnTo>
                      <a:lnTo>
                        <a:pt x="203890" y="265115"/>
                      </a:lnTo>
                      <a:lnTo>
                        <a:pt x="204739" y="264267"/>
                      </a:lnTo>
                      <a:lnTo>
                        <a:pt x="205588" y="265115"/>
                      </a:lnTo>
                      <a:lnTo>
                        <a:pt x="206437" y="265115"/>
                      </a:lnTo>
                      <a:lnTo>
                        <a:pt x="206437" y="264267"/>
                      </a:lnTo>
                      <a:lnTo>
                        <a:pt x="208135" y="262570"/>
                      </a:lnTo>
                      <a:lnTo>
                        <a:pt x="209010" y="261695"/>
                      </a:lnTo>
                      <a:lnTo>
                        <a:pt x="209859" y="261695"/>
                      </a:lnTo>
                      <a:lnTo>
                        <a:pt x="211557" y="263418"/>
                      </a:lnTo>
                      <a:lnTo>
                        <a:pt x="213255" y="263418"/>
                      </a:lnTo>
                      <a:lnTo>
                        <a:pt x="214131" y="263418"/>
                      </a:lnTo>
                      <a:lnTo>
                        <a:pt x="213255" y="262570"/>
                      </a:lnTo>
                      <a:lnTo>
                        <a:pt x="214131" y="261695"/>
                      </a:lnTo>
                      <a:lnTo>
                        <a:pt x="214980" y="261695"/>
                      </a:lnTo>
                      <a:lnTo>
                        <a:pt x="215829" y="260847"/>
                      </a:lnTo>
                      <a:lnTo>
                        <a:pt x="215829" y="261695"/>
                      </a:lnTo>
                      <a:lnTo>
                        <a:pt x="216678" y="260847"/>
                      </a:lnTo>
                      <a:lnTo>
                        <a:pt x="217527" y="260847"/>
                      </a:lnTo>
                      <a:lnTo>
                        <a:pt x="217527" y="261695"/>
                      </a:lnTo>
                      <a:lnTo>
                        <a:pt x="216678" y="262570"/>
                      </a:lnTo>
                      <a:lnTo>
                        <a:pt x="214980" y="264267"/>
                      </a:lnTo>
                      <a:lnTo>
                        <a:pt x="214980" y="265115"/>
                      </a:lnTo>
                      <a:lnTo>
                        <a:pt x="215829" y="266812"/>
                      </a:lnTo>
                      <a:lnTo>
                        <a:pt x="216678" y="266812"/>
                      </a:lnTo>
                      <a:lnTo>
                        <a:pt x="215829" y="267687"/>
                      </a:lnTo>
                      <a:lnTo>
                        <a:pt x="214980" y="266812"/>
                      </a:lnTo>
                      <a:lnTo>
                        <a:pt x="214131" y="268535"/>
                      </a:lnTo>
                      <a:lnTo>
                        <a:pt x="213255" y="266812"/>
                      </a:lnTo>
                      <a:lnTo>
                        <a:pt x="211557" y="266812"/>
                      </a:lnTo>
                      <a:lnTo>
                        <a:pt x="210708" y="265964"/>
                      </a:lnTo>
                      <a:lnTo>
                        <a:pt x="209010" y="266812"/>
                      </a:lnTo>
                      <a:lnTo>
                        <a:pt x="207286" y="268535"/>
                      </a:lnTo>
                      <a:lnTo>
                        <a:pt x="208135" y="269384"/>
                      </a:lnTo>
                      <a:lnTo>
                        <a:pt x="209010" y="268535"/>
                      </a:lnTo>
                      <a:lnTo>
                        <a:pt x="209010" y="269384"/>
                      </a:lnTo>
                      <a:lnTo>
                        <a:pt x="209859" y="270232"/>
                      </a:lnTo>
                      <a:lnTo>
                        <a:pt x="209010" y="269384"/>
                      </a:lnTo>
                      <a:lnTo>
                        <a:pt x="208135" y="269384"/>
                      </a:lnTo>
                      <a:lnTo>
                        <a:pt x="208135" y="270232"/>
                      </a:lnTo>
                      <a:lnTo>
                        <a:pt x="209010" y="271080"/>
                      </a:lnTo>
                      <a:lnTo>
                        <a:pt x="211557" y="271080"/>
                      </a:lnTo>
                      <a:lnTo>
                        <a:pt x="209859" y="271929"/>
                      </a:lnTo>
                      <a:lnTo>
                        <a:pt x="210708" y="272777"/>
                      </a:lnTo>
                      <a:lnTo>
                        <a:pt x="209859" y="272777"/>
                      </a:lnTo>
                      <a:lnTo>
                        <a:pt x="208135" y="272777"/>
                      </a:lnTo>
                      <a:lnTo>
                        <a:pt x="209010" y="273652"/>
                      </a:lnTo>
                      <a:lnTo>
                        <a:pt x="209859" y="273652"/>
                      </a:lnTo>
                      <a:lnTo>
                        <a:pt x="211557" y="272777"/>
                      </a:lnTo>
                      <a:lnTo>
                        <a:pt x="212406" y="273652"/>
                      </a:lnTo>
                      <a:lnTo>
                        <a:pt x="210708" y="275349"/>
                      </a:lnTo>
                      <a:lnTo>
                        <a:pt x="211557" y="276197"/>
                      </a:lnTo>
                      <a:lnTo>
                        <a:pt x="213255" y="275349"/>
                      </a:lnTo>
                      <a:lnTo>
                        <a:pt x="214980" y="275349"/>
                      </a:lnTo>
                      <a:lnTo>
                        <a:pt x="214980" y="276197"/>
                      </a:lnTo>
                      <a:lnTo>
                        <a:pt x="214980" y="275349"/>
                      </a:lnTo>
                      <a:lnTo>
                        <a:pt x="214980" y="276197"/>
                      </a:lnTo>
                      <a:lnTo>
                        <a:pt x="215829" y="276197"/>
                      </a:lnTo>
                      <a:lnTo>
                        <a:pt x="216678" y="276197"/>
                      </a:lnTo>
                      <a:lnTo>
                        <a:pt x="215829" y="276197"/>
                      </a:lnTo>
                      <a:lnTo>
                        <a:pt x="214980" y="276197"/>
                      </a:lnTo>
                      <a:lnTo>
                        <a:pt x="215829" y="277045"/>
                      </a:lnTo>
                      <a:lnTo>
                        <a:pt x="217527" y="277045"/>
                      </a:lnTo>
                      <a:lnTo>
                        <a:pt x="217527" y="278769"/>
                      </a:lnTo>
                      <a:lnTo>
                        <a:pt x="215829" y="278769"/>
                      </a:lnTo>
                      <a:lnTo>
                        <a:pt x="215829" y="279617"/>
                      </a:lnTo>
                      <a:lnTo>
                        <a:pt x="215829" y="278769"/>
                      </a:lnTo>
                      <a:lnTo>
                        <a:pt x="216678" y="279617"/>
                      </a:lnTo>
                      <a:lnTo>
                        <a:pt x="215829" y="281314"/>
                      </a:lnTo>
                      <a:lnTo>
                        <a:pt x="216678" y="282162"/>
                      </a:lnTo>
                      <a:lnTo>
                        <a:pt x="215829" y="282162"/>
                      </a:lnTo>
                      <a:lnTo>
                        <a:pt x="214980" y="282162"/>
                      </a:lnTo>
                      <a:lnTo>
                        <a:pt x="214980" y="283010"/>
                      </a:lnTo>
                      <a:lnTo>
                        <a:pt x="215829" y="283859"/>
                      </a:lnTo>
                      <a:lnTo>
                        <a:pt x="216678" y="282162"/>
                      </a:lnTo>
                      <a:lnTo>
                        <a:pt x="218376" y="282162"/>
                      </a:lnTo>
                      <a:lnTo>
                        <a:pt x="217527" y="282162"/>
                      </a:lnTo>
                      <a:lnTo>
                        <a:pt x="218376" y="283010"/>
                      </a:lnTo>
                      <a:lnTo>
                        <a:pt x="216678" y="283859"/>
                      </a:lnTo>
                      <a:lnTo>
                        <a:pt x="217527" y="283859"/>
                      </a:lnTo>
                      <a:lnTo>
                        <a:pt x="217527" y="284734"/>
                      </a:lnTo>
                      <a:lnTo>
                        <a:pt x="216678" y="284734"/>
                      </a:lnTo>
                      <a:lnTo>
                        <a:pt x="214131" y="286430"/>
                      </a:lnTo>
                      <a:lnTo>
                        <a:pt x="214131" y="287279"/>
                      </a:lnTo>
                      <a:lnTo>
                        <a:pt x="214980" y="288127"/>
                      </a:lnTo>
                      <a:lnTo>
                        <a:pt x="214131" y="288127"/>
                      </a:lnTo>
                      <a:lnTo>
                        <a:pt x="213255" y="288127"/>
                      </a:lnTo>
                      <a:lnTo>
                        <a:pt x="209859" y="288127"/>
                      </a:lnTo>
                      <a:lnTo>
                        <a:pt x="206437" y="289850"/>
                      </a:lnTo>
                      <a:lnTo>
                        <a:pt x="203041" y="289850"/>
                      </a:lnTo>
                      <a:lnTo>
                        <a:pt x="201316" y="290699"/>
                      </a:lnTo>
                      <a:lnTo>
                        <a:pt x="201316" y="291547"/>
                      </a:lnTo>
                      <a:lnTo>
                        <a:pt x="200467" y="291547"/>
                      </a:lnTo>
                      <a:lnTo>
                        <a:pt x="199618" y="290699"/>
                      </a:lnTo>
                      <a:lnTo>
                        <a:pt x="198769" y="289850"/>
                      </a:lnTo>
                      <a:lnTo>
                        <a:pt x="197045" y="288976"/>
                      </a:lnTo>
                      <a:lnTo>
                        <a:pt x="197045" y="288127"/>
                      </a:lnTo>
                      <a:lnTo>
                        <a:pt x="195347" y="288127"/>
                      </a:lnTo>
                      <a:lnTo>
                        <a:pt x="194498" y="287279"/>
                      </a:lnTo>
                      <a:lnTo>
                        <a:pt x="191951" y="286430"/>
                      </a:lnTo>
                      <a:lnTo>
                        <a:pt x="190226" y="286430"/>
                      </a:lnTo>
                      <a:lnTo>
                        <a:pt x="189377" y="286430"/>
                      </a:lnTo>
                      <a:lnTo>
                        <a:pt x="187679" y="287279"/>
                      </a:lnTo>
                      <a:lnTo>
                        <a:pt x="186831" y="286430"/>
                      </a:lnTo>
                      <a:lnTo>
                        <a:pt x="185955" y="287279"/>
                      </a:lnTo>
                      <a:lnTo>
                        <a:pt x="186831" y="288127"/>
                      </a:lnTo>
                      <a:lnTo>
                        <a:pt x="185955" y="287279"/>
                      </a:lnTo>
                      <a:lnTo>
                        <a:pt x="185106" y="288127"/>
                      </a:lnTo>
                      <a:lnTo>
                        <a:pt x="185955" y="288127"/>
                      </a:lnTo>
                      <a:lnTo>
                        <a:pt x="185955" y="288976"/>
                      </a:lnTo>
                      <a:lnTo>
                        <a:pt x="188528" y="288127"/>
                      </a:lnTo>
                      <a:lnTo>
                        <a:pt x="188528" y="288976"/>
                      </a:lnTo>
                      <a:lnTo>
                        <a:pt x="189377" y="288127"/>
                      </a:lnTo>
                      <a:lnTo>
                        <a:pt x="188528" y="287279"/>
                      </a:lnTo>
                      <a:lnTo>
                        <a:pt x="189377" y="287279"/>
                      </a:lnTo>
                      <a:lnTo>
                        <a:pt x="192800" y="287279"/>
                      </a:lnTo>
                      <a:lnTo>
                        <a:pt x="194498" y="288127"/>
                      </a:lnTo>
                      <a:lnTo>
                        <a:pt x="192800" y="288127"/>
                      </a:lnTo>
                      <a:lnTo>
                        <a:pt x="193649" y="288127"/>
                      </a:lnTo>
                      <a:lnTo>
                        <a:pt x="193649" y="288976"/>
                      </a:lnTo>
                      <a:lnTo>
                        <a:pt x="192800" y="288127"/>
                      </a:lnTo>
                      <a:lnTo>
                        <a:pt x="191951" y="288976"/>
                      </a:lnTo>
                      <a:lnTo>
                        <a:pt x="195347" y="288976"/>
                      </a:lnTo>
                      <a:lnTo>
                        <a:pt x="197045" y="288976"/>
                      </a:lnTo>
                      <a:lnTo>
                        <a:pt x="197045" y="289850"/>
                      </a:lnTo>
                      <a:lnTo>
                        <a:pt x="197920" y="289850"/>
                      </a:lnTo>
                      <a:lnTo>
                        <a:pt x="198769" y="290699"/>
                      </a:lnTo>
                      <a:lnTo>
                        <a:pt x="200467" y="291547"/>
                      </a:lnTo>
                      <a:lnTo>
                        <a:pt x="198769" y="291547"/>
                      </a:lnTo>
                      <a:lnTo>
                        <a:pt x="192800" y="291547"/>
                      </a:lnTo>
                      <a:lnTo>
                        <a:pt x="181710" y="292396"/>
                      </a:lnTo>
                      <a:lnTo>
                        <a:pt x="179137" y="293244"/>
                      </a:lnTo>
                      <a:lnTo>
                        <a:pt x="178288" y="294092"/>
                      </a:lnTo>
                      <a:lnTo>
                        <a:pt x="178288" y="294941"/>
                      </a:lnTo>
                      <a:lnTo>
                        <a:pt x="178288" y="294092"/>
                      </a:lnTo>
                      <a:lnTo>
                        <a:pt x="175741" y="294092"/>
                      </a:lnTo>
                      <a:lnTo>
                        <a:pt x="174016" y="294941"/>
                      </a:lnTo>
                      <a:lnTo>
                        <a:pt x="173167" y="295816"/>
                      </a:lnTo>
                      <a:lnTo>
                        <a:pt x="169771" y="296664"/>
                      </a:lnTo>
                      <a:lnTo>
                        <a:pt x="168047" y="297512"/>
                      </a:lnTo>
                      <a:lnTo>
                        <a:pt x="168047" y="299209"/>
                      </a:lnTo>
                      <a:lnTo>
                        <a:pt x="168047" y="300057"/>
                      </a:lnTo>
                      <a:lnTo>
                        <a:pt x="168047" y="299209"/>
                      </a:lnTo>
                      <a:lnTo>
                        <a:pt x="166349" y="299209"/>
                      </a:lnTo>
                      <a:lnTo>
                        <a:pt x="165500" y="299209"/>
                      </a:lnTo>
                      <a:lnTo>
                        <a:pt x="166349" y="299209"/>
                      </a:lnTo>
                      <a:lnTo>
                        <a:pt x="166349" y="298361"/>
                      </a:lnTo>
                      <a:lnTo>
                        <a:pt x="164651" y="297512"/>
                      </a:lnTo>
                      <a:lnTo>
                        <a:pt x="162926" y="296664"/>
                      </a:lnTo>
                      <a:lnTo>
                        <a:pt x="153561" y="296664"/>
                      </a:lnTo>
                      <a:lnTo>
                        <a:pt x="139897" y="297512"/>
                      </a:lnTo>
                      <a:lnTo>
                        <a:pt x="129656" y="299209"/>
                      </a:lnTo>
                      <a:lnTo>
                        <a:pt x="117718" y="300932"/>
                      </a:lnTo>
                      <a:lnTo>
                        <a:pt x="113446" y="302629"/>
                      </a:lnTo>
                      <a:lnTo>
                        <a:pt x="112597" y="302629"/>
                      </a:lnTo>
                      <a:lnTo>
                        <a:pt x="111748" y="302629"/>
                      </a:lnTo>
                      <a:lnTo>
                        <a:pt x="110899" y="301781"/>
                      </a:lnTo>
                      <a:lnTo>
                        <a:pt x="110899" y="300057"/>
                      </a:lnTo>
                      <a:lnTo>
                        <a:pt x="110050" y="300057"/>
                      </a:lnTo>
                      <a:lnTo>
                        <a:pt x="110899" y="299209"/>
                      </a:lnTo>
                      <a:lnTo>
                        <a:pt x="111748" y="299209"/>
                      </a:lnTo>
                      <a:lnTo>
                        <a:pt x="112597" y="298361"/>
                      </a:lnTo>
                      <a:lnTo>
                        <a:pt x="112597" y="297512"/>
                      </a:lnTo>
                      <a:lnTo>
                        <a:pt x="113446" y="297512"/>
                      </a:lnTo>
                      <a:lnTo>
                        <a:pt x="115171" y="295816"/>
                      </a:lnTo>
                      <a:lnTo>
                        <a:pt x="117718" y="294941"/>
                      </a:lnTo>
                      <a:lnTo>
                        <a:pt x="118567" y="295816"/>
                      </a:lnTo>
                      <a:lnTo>
                        <a:pt x="120291" y="297512"/>
                      </a:lnTo>
                      <a:lnTo>
                        <a:pt x="121989" y="297512"/>
                      </a:lnTo>
                      <a:lnTo>
                        <a:pt x="124536" y="298361"/>
                      </a:lnTo>
                      <a:lnTo>
                        <a:pt x="126260" y="298361"/>
                      </a:lnTo>
                      <a:lnTo>
                        <a:pt x="127109" y="297512"/>
                      </a:lnTo>
                      <a:lnTo>
                        <a:pt x="127109" y="295816"/>
                      </a:lnTo>
                      <a:lnTo>
                        <a:pt x="127109" y="294941"/>
                      </a:lnTo>
                      <a:lnTo>
                        <a:pt x="125412" y="294092"/>
                      </a:lnTo>
                      <a:lnTo>
                        <a:pt x="123687" y="293244"/>
                      </a:lnTo>
                      <a:lnTo>
                        <a:pt x="122838" y="292396"/>
                      </a:lnTo>
                      <a:lnTo>
                        <a:pt x="123687" y="293244"/>
                      </a:lnTo>
                      <a:lnTo>
                        <a:pt x="125412" y="294092"/>
                      </a:lnTo>
                      <a:lnTo>
                        <a:pt x="128807" y="295816"/>
                      </a:lnTo>
                      <a:lnTo>
                        <a:pt x="133079" y="297512"/>
                      </a:lnTo>
                      <a:lnTo>
                        <a:pt x="137350" y="297512"/>
                      </a:lnTo>
                      <a:lnTo>
                        <a:pt x="148440" y="296664"/>
                      </a:lnTo>
                      <a:lnTo>
                        <a:pt x="153561" y="294941"/>
                      </a:lnTo>
                      <a:lnTo>
                        <a:pt x="160379" y="294092"/>
                      </a:lnTo>
                      <a:lnTo>
                        <a:pt x="161228" y="294092"/>
                      </a:lnTo>
                      <a:lnTo>
                        <a:pt x="162077" y="294941"/>
                      </a:lnTo>
                      <a:lnTo>
                        <a:pt x="166349" y="296664"/>
                      </a:lnTo>
                      <a:lnTo>
                        <a:pt x="166349" y="298361"/>
                      </a:lnTo>
                      <a:lnTo>
                        <a:pt x="167198" y="296664"/>
                      </a:lnTo>
                      <a:lnTo>
                        <a:pt x="167198" y="295816"/>
                      </a:lnTo>
                      <a:lnTo>
                        <a:pt x="166349" y="295816"/>
                      </a:lnTo>
                      <a:lnTo>
                        <a:pt x="166349" y="296664"/>
                      </a:lnTo>
                      <a:lnTo>
                        <a:pt x="165500" y="295816"/>
                      </a:lnTo>
                      <a:lnTo>
                        <a:pt x="164651" y="294941"/>
                      </a:lnTo>
                      <a:lnTo>
                        <a:pt x="163802" y="294092"/>
                      </a:lnTo>
                      <a:lnTo>
                        <a:pt x="162926" y="294092"/>
                      </a:lnTo>
                      <a:lnTo>
                        <a:pt x="162077" y="292396"/>
                      </a:lnTo>
                      <a:lnTo>
                        <a:pt x="159530" y="291547"/>
                      </a:lnTo>
                      <a:lnTo>
                        <a:pt x="158681" y="290699"/>
                      </a:lnTo>
                      <a:lnTo>
                        <a:pt x="156957" y="290699"/>
                      </a:lnTo>
                      <a:lnTo>
                        <a:pt x="156957" y="289850"/>
                      </a:lnTo>
                      <a:lnTo>
                        <a:pt x="155259" y="289850"/>
                      </a:lnTo>
                      <a:lnTo>
                        <a:pt x="153561" y="288127"/>
                      </a:lnTo>
                      <a:lnTo>
                        <a:pt x="152712" y="287279"/>
                      </a:lnTo>
                      <a:lnTo>
                        <a:pt x="150987" y="288127"/>
                      </a:lnTo>
                      <a:lnTo>
                        <a:pt x="150987" y="288976"/>
                      </a:lnTo>
                      <a:lnTo>
                        <a:pt x="150138" y="288127"/>
                      </a:lnTo>
                      <a:lnTo>
                        <a:pt x="149289" y="288127"/>
                      </a:lnTo>
                      <a:lnTo>
                        <a:pt x="147591" y="285582"/>
                      </a:lnTo>
                      <a:lnTo>
                        <a:pt x="146716" y="286430"/>
                      </a:lnTo>
                      <a:lnTo>
                        <a:pt x="146716" y="285582"/>
                      </a:lnTo>
                      <a:lnTo>
                        <a:pt x="145867" y="283859"/>
                      </a:lnTo>
                      <a:lnTo>
                        <a:pt x="141622" y="281314"/>
                      </a:lnTo>
                      <a:lnTo>
                        <a:pt x="141622" y="280465"/>
                      </a:lnTo>
                      <a:lnTo>
                        <a:pt x="140746" y="281314"/>
                      </a:lnTo>
                      <a:lnTo>
                        <a:pt x="139897" y="280465"/>
                      </a:lnTo>
                      <a:lnTo>
                        <a:pt x="139897" y="279617"/>
                      </a:lnTo>
                      <a:lnTo>
                        <a:pt x="139048" y="279617"/>
                      </a:lnTo>
                      <a:lnTo>
                        <a:pt x="137350" y="278769"/>
                      </a:lnTo>
                      <a:lnTo>
                        <a:pt x="136501" y="278769"/>
                      </a:lnTo>
                      <a:lnTo>
                        <a:pt x="134777" y="279617"/>
                      </a:lnTo>
                      <a:lnTo>
                        <a:pt x="134777" y="278769"/>
                      </a:lnTo>
                      <a:lnTo>
                        <a:pt x="133928" y="277894"/>
                      </a:lnTo>
                      <a:lnTo>
                        <a:pt x="134777" y="279617"/>
                      </a:lnTo>
                      <a:lnTo>
                        <a:pt x="133079" y="280465"/>
                      </a:lnTo>
                      <a:lnTo>
                        <a:pt x="131381" y="280465"/>
                      </a:lnTo>
                      <a:lnTo>
                        <a:pt x="130532" y="279617"/>
                      </a:lnTo>
                      <a:lnTo>
                        <a:pt x="132230" y="278769"/>
                      </a:lnTo>
                      <a:lnTo>
                        <a:pt x="133079" y="277894"/>
                      </a:lnTo>
                      <a:lnTo>
                        <a:pt x="132230" y="277045"/>
                      </a:lnTo>
                      <a:lnTo>
                        <a:pt x="129656" y="277045"/>
                      </a:lnTo>
                      <a:lnTo>
                        <a:pt x="127958" y="277894"/>
                      </a:lnTo>
                      <a:lnTo>
                        <a:pt x="127109" y="278769"/>
                      </a:lnTo>
                      <a:lnTo>
                        <a:pt x="126260" y="279617"/>
                      </a:lnTo>
                      <a:lnTo>
                        <a:pt x="127958" y="280465"/>
                      </a:lnTo>
                      <a:lnTo>
                        <a:pt x="127109" y="282162"/>
                      </a:lnTo>
                      <a:lnTo>
                        <a:pt x="127109" y="283010"/>
                      </a:lnTo>
                      <a:lnTo>
                        <a:pt x="127958" y="283010"/>
                      </a:lnTo>
                      <a:lnTo>
                        <a:pt x="127109" y="283010"/>
                      </a:lnTo>
                      <a:lnTo>
                        <a:pt x="126260" y="283010"/>
                      </a:lnTo>
                      <a:lnTo>
                        <a:pt x="124536" y="284734"/>
                      </a:lnTo>
                      <a:lnTo>
                        <a:pt x="123687" y="284734"/>
                      </a:lnTo>
                      <a:lnTo>
                        <a:pt x="122838" y="283859"/>
                      </a:lnTo>
                      <a:lnTo>
                        <a:pt x="123687" y="283010"/>
                      </a:lnTo>
                      <a:lnTo>
                        <a:pt x="122838" y="282162"/>
                      </a:lnTo>
                      <a:lnTo>
                        <a:pt x="121989" y="282162"/>
                      </a:lnTo>
                      <a:lnTo>
                        <a:pt x="121989" y="283010"/>
                      </a:lnTo>
                      <a:lnTo>
                        <a:pt x="121989" y="282162"/>
                      </a:lnTo>
                      <a:lnTo>
                        <a:pt x="122838" y="282162"/>
                      </a:lnTo>
                      <a:lnTo>
                        <a:pt x="122838" y="281314"/>
                      </a:lnTo>
                      <a:lnTo>
                        <a:pt x="124536" y="280465"/>
                      </a:lnTo>
                      <a:lnTo>
                        <a:pt x="125412" y="281314"/>
                      </a:lnTo>
                      <a:lnTo>
                        <a:pt x="125412" y="280465"/>
                      </a:lnTo>
                      <a:lnTo>
                        <a:pt x="126260" y="280465"/>
                      </a:lnTo>
                      <a:lnTo>
                        <a:pt x="126260" y="279617"/>
                      </a:lnTo>
                      <a:lnTo>
                        <a:pt x="125412" y="279617"/>
                      </a:lnTo>
                      <a:lnTo>
                        <a:pt x="122838" y="280465"/>
                      </a:lnTo>
                      <a:lnTo>
                        <a:pt x="120291" y="280465"/>
                      </a:lnTo>
                      <a:lnTo>
                        <a:pt x="119442" y="280465"/>
                      </a:lnTo>
                      <a:lnTo>
                        <a:pt x="117718" y="280465"/>
                      </a:lnTo>
                      <a:lnTo>
                        <a:pt x="116020" y="281314"/>
                      </a:lnTo>
                      <a:lnTo>
                        <a:pt x="114322" y="281314"/>
                      </a:lnTo>
                      <a:lnTo>
                        <a:pt x="113446" y="281314"/>
                      </a:lnTo>
                      <a:lnTo>
                        <a:pt x="112597" y="282162"/>
                      </a:lnTo>
                      <a:lnTo>
                        <a:pt x="111748" y="282162"/>
                      </a:lnTo>
                      <a:lnTo>
                        <a:pt x="110050" y="283010"/>
                      </a:lnTo>
                      <a:lnTo>
                        <a:pt x="109201" y="283859"/>
                      </a:lnTo>
                      <a:lnTo>
                        <a:pt x="109201" y="284734"/>
                      </a:lnTo>
                      <a:lnTo>
                        <a:pt x="108352" y="284734"/>
                      </a:lnTo>
                      <a:lnTo>
                        <a:pt x="107477" y="287279"/>
                      </a:lnTo>
                      <a:lnTo>
                        <a:pt x="105779" y="288127"/>
                      </a:lnTo>
                      <a:lnTo>
                        <a:pt x="104930" y="287279"/>
                      </a:lnTo>
                      <a:lnTo>
                        <a:pt x="106628" y="284734"/>
                      </a:lnTo>
                      <a:lnTo>
                        <a:pt x="105779" y="283859"/>
                      </a:lnTo>
                      <a:lnTo>
                        <a:pt x="106628" y="283010"/>
                      </a:lnTo>
                      <a:lnTo>
                        <a:pt x="105779" y="282162"/>
                      </a:lnTo>
                      <a:lnTo>
                        <a:pt x="104081" y="283010"/>
                      </a:lnTo>
                      <a:lnTo>
                        <a:pt x="102356" y="283859"/>
                      </a:lnTo>
                      <a:lnTo>
                        <a:pt x="101507" y="284734"/>
                      </a:lnTo>
                      <a:lnTo>
                        <a:pt x="101507" y="285582"/>
                      </a:lnTo>
                      <a:lnTo>
                        <a:pt x="102356" y="286430"/>
                      </a:lnTo>
                      <a:lnTo>
                        <a:pt x="101507" y="288976"/>
                      </a:lnTo>
                      <a:lnTo>
                        <a:pt x="99809" y="288976"/>
                      </a:lnTo>
                      <a:lnTo>
                        <a:pt x="99809" y="290699"/>
                      </a:lnTo>
                      <a:lnTo>
                        <a:pt x="97262" y="292396"/>
                      </a:lnTo>
                      <a:lnTo>
                        <a:pt x="93840" y="294092"/>
                      </a:lnTo>
                      <a:lnTo>
                        <a:pt x="92991" y="294092"/>
                      </a:lnTo>
                      <a:lnTo>
                        <a:pt x="92991" y="294941"/>
                      </a:lnTo>
                      <a:lnTo>
                        <a:pt x="92142" y="294092"/>
                      </a:lnTo>
                      <a:lnTo>
                        <a:pt x="92142" y="294941"/>
                      </a:lnTo>
                      <a:lnTo>
                        <a:pt x="91293" y="294941"/>
                      </a:lnTo>
                      <a:lnTo>
                        <a:pt x="92142" y="294092"/>
                      </a:lnTo>
                      <a:lnTo>
                        <a:pt x="91293" y="294092"/>
                      </a:lnTo>
                      <a:lnTo>
                        <a:pt x="89568" y="294941"/>
                      </a:lnTo>
                      <a:lnTo>
                        <a:pt x="90417" y="294941"/>
                      </a:lnTo>
                      <a:lnTo>
                        <a:pt x="90417" y="295816"/>
                      </a:lnTo>
                      <a:lnTo>
                        <a:pt x="89568" y="296664"/>
                      </a:lnTo>
                      <a:lnTo>
                        <a:pt x="88719" y="295816"/>
                      </a:lnTo>
                      <a:lnTo>
                        <a:pt x="88719" y="296664"/>
                      </a:lnTo>
                      <a:lnTo>
                        <a:pt x="87021" y="296664"/>
                      </a:lnTo>
                      <a:lnTo>
                        <a:pt x="87870" y="294941"/>
                      </a:lnTo>
                      <a:lnTo>
                        <a:pt x="87021" y="294941"/>
                      </a:lnTo>
                      <a:lnTo>
                        <a:pt x="82750" y="296664"/>
                      </a:lnTo>
                      <a:lnTo>
                        <a:pt x="81901" y="297512"/>
                      </a:lnTo>
                      <a:lnTo>
                        <a:pt x="81052" y="296664"/>
                      </a:lnTo>
                      <a:lnTo>
                        <a:pt x="81052" y="295816"/>
                      </a:lnTo>
                      <a:lnTo>
                        <a:pt x="80176" y="296664"/>
                      </a:lnTo>
                      <a:lnTo>
                        <a:pt x="80176" y="295816"/>
                      </a:lnTo>
                      <a:lnTo>
                        <a:pt x="81052" y="295816"/>
                      </a:lnTo>
                      <a:lnTo>
                        <a:pt x="81901" y="293244"/>
                      </a:lnTo>
                      <a:lnTo>
                        <a:pt x="83599" y="292396"/>
                      </a:lnTo>
                      <a:lnTo>
                        <a:pt x="83599" y="291547"/>
                      </a:lnTo>
                      <a:lnTo>
                        <a:pt x="82750" y="291547"/>
                      </a:lnTo>
                      <a:lnTo>
                        <a:pt x="81052" y="289850"/>
                      </a:lnTo>
                      <a:lnTo>
                        <a:pt x="80176" y="289850"/>
                      </a:lnTo>
                      <a:lnTo>
                        <a:pt x="80176" y="288976"/>
                      </a:lnTo>
                      <a:lnTo>
                        <a:pt x="79327" y="290699"/>
                      </a:lnTo>
                      <a:lnTo>
                        <a:pt x="78478" y="289850"/>
                      </a:lnTo>
                      <a:lnTo>
                        <a:pt x="77629" y="290699"/>
                      </a:lnTo>
                      <a:lnTo>
                        <a:pt x="76780" y="291547"/>
                      </a:lnTo>
                      <a:lnTo>
                        <a:pt x="76780" y="292396"/>
                      </a:lnTo>
                      <a:lnTo>
                        <a:pt x="75931" y="291547"/>
                      </a:lnTo>
                      <a:lnTo>
                        <a:pt x="75082" y="292396"/>
                      </a:lnTo>
                      <a:lnTo>
                        <a:pt x="75082" y="293244"/>
                      </a:lnTo>
                      <a:lnTo>
                        <a:pt x="74207" y="293244"/>
                      </a:lnTo>
                      <a:lnTo>
                        <a:pt x="73358" y="292396"/>
                      </a:lnTo>
                      <a:lnTo>
                        <a:pt x="74207" y="290699"/>
                      </a:lnTo>
                      <a:lnTo>
                        <a:pt x="73358" y="289850"/>
                      </a:lnTo>
                      <a:lnTo>
                        <a:pt x="73358" y="290699"/>
                      </a:lnTo>
                      <a:lnTo>
                        <a:pt x="71660" y="290699"/>
                      </a:lnTo>
                      <a:lnTo>
                        <a:pt x="71660" y="291547"/>
                      </a:lnTo>
                      <a:lnTo>
                        <a:pt x="71660" y="290699"/>
                      </a:lnTo>
                      <a:lnTo>
                        <a:pt x="70811" y="291547"/>
                      </a:lnTo>
                      <a:lnTo>
                        <a:pt x="70811" y="292396"/>
                      </a:lnTo>
                      <a:lnTo>
                        <a:pt x="69962" y="292396"/>
                      </a:lnTo>
                      <a:lnTo>
                        <a:pt x="69962" y="293244"/>
                      </a:lnTo>
                      <a:lnTo>
                        <a:pt x="69113" y="292396"/>
                      </a:lnTo>
                      <a:lnTo>
                        <a:pt x="67388" y="294092"/>
                      </a:lnTo>
                      <a:lnTo>
                        <a:pt x="67388" y="292396"/>
                      </a:lnTo>
                      <a:lnTo>
                        <a:pt x="66539" y="292396"/>
                      </a:lnTo>
                      <a:lnTo>
                        <a:pt x="66539" y="290699"/>
                      </a:lnTo>
                      <a:lnTo>
                        <a:pt x="67388" y="289850"/>
                      </a:lnTo>
                      <a:lnTo>
                        <a:pt x="68237" y="288976"/>
                      </a:lnTo>
                      <a:lnTo>
                        <a:pt x="70811" y="288976"/>
                      </a:lnTo>
                      <a:lnTo>
                        <a:pt x="70811" y="287279"/>
                      </a:lnTo>
                      <a:lnTo>
                        <a:pt x="71660" y="288127"/>
                      </a:lnTo>
                      <a:lnTo>
                        <a:pt x="72509" y="287279"/>
                      </a:lnTo>
                      <a:lnTo>
                        <a:pt x="72509" y="286430"/>
                      </a:lnTo>
                      <a:lnTo>
                        <a:pt x="73358" y="284734"/>
                      </a:lnTo>
                      <a:lnTo>
                        <a:pt x="74207" y="284734"/>
                      </a:lnTo>
                      <a:lnTo>
                        <a:pt x="74207" y="283859"/>
                      </a:lnTo>
                      <a:lnTo>
                        <a:pt x="72509" y="284734"/>
                      </a:lnTo>
                      <a:lnTo>
                        <a:pt x="71660" y="283859"/>
                      </a:lnTo>
                      <a:lnTo>
                        <a:pt x="69962" y="284734"/>
                      </a:lnTo>
                      <a:lnTo>
                        <a:pt x="69962" y="285582"/>
                      </a:lnTo>
                      <a:lnTo>
                        <a:pt x="69962" y="284734"/>
                      </a:lnTo>
                      <a:lnTo>
                        <a:pt x="69113" y="283859"/>
                      </a:lnTo>
                      <a:lnTo>
                        <a:pt x="70811" y="283859"/>
                      </a:lnTo>
                      <a:lnTo>
                        <a:pt x="69962" y="283859"/>
                      </a:lnTo>
                      <a:lnTo>
                        <a:pt x="69962" y="283010"/>
                      </a:lnTo>
                      <a:lnTo>
                        <a:pt x="70811" y="282162"/>
                      </a:lnTo>
                      <a:lnTo>
                        <a:pt x="71660" y="281314"/>
                      </a:lnTo>
                      <a:lnTo>
                        <a:pt x="70811" y="281314"/>
                      </a:lnTo>
                      <a:lnTo>
                        <a:pt x="70811" y="280465"/>
                      </a:lnTo>
                      <a:lnTo>
                        <a:pt x="70811" y="279617"/>
                      </a:lnTo>
                      <a:lnTo>
                        <a:pt x="69962" y="280465"/>
                      </a:lnTo>
                      <a:lnTo>
                        <a:pt x="69113" y="279617"/>
                      </a:lnTo>
                      <a:lnTo>
                        <a:pt x="68237" y="279617"/>
                      </a:lnTo>
                      <a:lnTo>
                        <a:pt x="67388" y="280465"/>
                      </a:lnTo>
                      <a:lnTo>
                        <a:pt x="66539" y="279617"/>
                      </a:lnTo>
                      <a:lnTo>
                        <a:pt x="65690" y="279617"/>
                      </a:lnTo>
                      <a:lnTo>
                        <a:pt x="66539" y="280465"/>
                      </a:lnTo>
                      <a:lnTo>
                        <a:pt x="65690" y="280465"/>
                      </a:lnTo>
                      <a:lnTo>
                        <a:pt x="66539" y="281314"/>
                      </a:lnTo>
                      <a:lnTo>
                        <a:pt x="64841" y="281314"/>
                      </a:lnTo>
                      <a:lnTo>
                        <a:pt x="65690" y="283010"/>
                      </a:lnTo>
                      <a:lnTo>
                        <a:pt x="65690" y="282162"/>
                      </a:lnTo>
                      <a:lnTo>
                        <a:pt x="68237" y="283010"/>
                      </a:lnTo>
                      <a:lnTo>
                        <a:pt x="66539" y="283859"/>
                      </a:lnTo>
                      <a:lnTo>
                        <a:pt x="65690" y="284734"/>
                      </a:lnTo>
                      <a:lnTo>
                        <a:pt x="64841" y="284734"/>
                      </a:lnTo>
                      <a:lnTo>
                        <a:pt x="64841" y="285582"/>
                      </a:lnTo>
                      <a:lnTo>
                        <a:pt x="63992" y="285582"/>
                      </a:lnTo>
                      <a:lnTo>
                        <a:pt x="63992" y="286430"/>
                      </a:lnTo>
                      <a:lnTo>
                        <a:pt x="63117" y="285582"/>
                      </a:lnTo>
                      <a:lnTo>
                        <a:pt x="63992" y="284734"/>
                      </a:lnTo>
                      <a:lnTo>
                        <a:pt x="62268" y="283010"/>
                      </a:lnTo>
                      <a:lnTo>
                        <a:pt x="60570" y="283859"/>
                      </a:lnTo>
                      <a:lnTo>
                        <a:pt x="59721" y="282162"/>
                      </a:lnTo>
                      <a:lnTo>
                        <a:pt x="59721" y="283010"/>
                      </a:lnTo>
                      <a:lnTo>
                        <a:pt x="58872" y="283010"/>
                      </a:lnTo>
                      <a:lnTo>
                        <a:pt x="58872" y="284734"/>
                      </a:lnTo>
                      <a:lnTo>
                        <a:pt x="57997" y="283859"/>
                      </a:lnTo>
                      <a:lnTo>
                        <a:pt x="57997" y="284734"/>
                      </a:lnTo>
                      <a:lnTo>
                        <a:pt x="57148" y="284734"/>
                      </a:lnTo>
                      <a:lnTo>
                        <a:pt x="57148" y="286430"/>
                      </a:lnTo>
                      <a:lnTo>
                        <a:pt x="57997" y="287279"/>
                      </a:lnTo>
                      <a:lnTo>
                        <a:pt x="57148" y="287279"/>
                      </a:lnTo>
                      <a:lnTo>
                        <a:pt x="57148" y="288127"/>
                      </a:lnTo>
                      <a:lnTo>
                        <a:pt x="56299" y="288976"/>
                      </a:lnTo>
                      <a:lnTo>
                        <a:pt x="57997" y="288976"/>
                      </a:lnTo>
                      <a:lnTo>
                        <a:pt x="57997" y="289850"/>
                      </a:lnTo>
                      <a:lnTo>
                        <a:pt x="56299" y="289850"/>
                      </a:lnTo>
                      <a:lnTo>
                        <a:pt x="55450" y="291547"/>
                      </a:lnTo>
                      <a:lnTo>
                        <a:pt x="56299" y="292396"/>
                      </a:lnTo>
                      <a:lnTo>
                        <a:pt x="57997" y="292396"/>
                      </a:lnTo>
                      <a:lnTo>
                        <a:pt x="56299" y="293244"/>
                      </a:lnTo>
                      <a:lnTo>
                        <a:pt x="54601" y="291547"/>
                      </a:lnTo>
                      <a:lnTo>
                        <a:pt x="53752" y="292396"/>
                      </a:lnTo>
                      <a:lnTo>
                        <a:pt x="53752" y="291547"/>
                      </a:lnTo>
                      <a:lnTo>
                        <a:pt x="53752" y="290699"/>
                      </a:lnTo>
                      <a:lnTo>
                        <a:pt x="52903" y="290699"/>
                      </a:lnTo>
                      <a:lnTo>
                        <a:pt x="52903" y="291547"/>
                      </a:lnTo>
                      <a:lnTo>
                        <a:pt x="52027" y="290699"/>
                      </a:lnTo>
                      <a:lnTo>
                        <a:pt x="51178" y="290699"/>
                      </a:lnTo>
                      <a:lnTo>
                        <a:pt x="50329" y="292396"/>
                      </a:lnTo>
                      <a:lnTo>
                        <a:pt x="48631" y="294092"/>
                      </a:lnTo>
                      <a:lnTo>
                        <a:pt x="47782" y="293244"/>
                      </a:lnTo>
                      <a:lnTo>
                        <a:pt x="46933" y="293244"/>
                      </a:lnTo>
                      <a:lnTo>
                        <a:pt x="45209" y="293244"/>
                      </a:lnTo>
                      <a:lnTo>
                        <a:pt x="42662" y="294941"/>
                      </a:lnTo>
                      <a:lnTo>
                        <a:pt x="41813" y="294941"/>
                      </a:lnTo>
                      <a:lnTo>
                        <a:pt x="40088" y="295816"/>
                      </a:lnTo>
                      <a:lnTo>
                        <a:pt x="39239" y="295816"/>
                      </a:lnTo>
                      <a:lnTo>
                        <a:pt x="39239" y="296664"/>
                      </a:lnTo>
                      <a:lnTo>
                        <a:pt x="38390" y="297512"/>
                      </a:lnTo>
                      <a:lnTo>
                        <a:pt x="36692" y="298361"/>
                      </a:lnTo>
                      <a:lnTo>
                        <a:pt x="37541" y="296664"/>
                      </a:lnTo>
                      <a:lnTo>
                        <a:pt x="37541" y="295816"/>
                      </a:lnTo>
                      <a:lnTo>
                        <a:pt x="36692" y="295816"/>
                      </a:lnTo>
                      <a:lnTo>
                        <a:pt x="34968" y="296664"/>
                      </a:lnTo>
                      <a:lnTo>
                        <a:pt x="34968" y="295816"/>
                      </a:lnTo>
                      <a:lnTo>
                        <a:pt x="34968" y="296664"/>
                      </a:lnTo>
                      <a:lnTo>
                        <a:pt x="34968" y="295816"/>
                      </a:lnTo>
                      <a:lnTo>
                        <a:pt x="34119" y="295816"/>
                      </a:lnTo>
                      <a:lnTo>
                        <a:pt x="31572" y="296664"/>
                      </a:lnTo>
                      <a:lnTo>
                        <a:pt x="31572" y="295816"/>
                      </a:lnTo>
                      <a:lnTo>
                        <a:pt x="30723" y="295816"/>
                      </a:lnTo>
                      <a:lnTo>
                        <a:pt x="29847" y="297512"/>
                      </a:lnTo>
                      <a:lnTo>
                        <a:pt x="28998" y="296664"/>
                      </a:lnTo>
                      <a:lnTo>
                        <a:pt x="28998" y="297512"/>
                      </a:lnTo>
                      <a:lnTo>
                        <a:pt x="28149" y="296664"/>
                      </a:lnTo>
                      <a:lnTo>
                        <a:pt x="26451" y="298361"/>
                      </a:lnTo>
                      <a:lnTo>
                        <a:pt x="26451" y="299209"/>
                      </a:lnTo>
                      <a:lnTo>
                        <a:pt x="25602" y="299209"/>
                      </a:lnTo>
                      <a:lnTo>
                        <a:pt x="25602" y="300057"/>
                      </a:lnTo>
                      <a:lnTo>
                        <a:pt x="24753" y="300932"/>
                      </a:lnTo>
                      <a:lnTo>
                        <a:pt x="25602" y="301781"/>
                      </a:lnTo>
                      <a:lnTo>
                        <a:pt x="24753" y="301781"/>
                      </a:lnTo>
                      <a:lnTo>
                        <a:pt x="23878" y="302629"/>
                      </a:lnTo>
                      <a:lnTo>
                        <a:pt x="23878" y="305174"/>
                      </a:lnTo>
                      <a:lnTo>
                        <a:pt x="25602" y="306022"/>
                      </a:lnTo>
                      <a:lnTo>
                        <a:pt x="25602" y="306897"/>
                      </a:lnTo>
                      <a:lnTo>
                        <a:pt x="25602" y="306022"/>
                      </a:lnTo>
                      <a:lnTo>
                        <a:pt x="24753" y="306897"/>
                      </a:lnTo>
                      <a:lnTo>
                        <a:pt x="23878" y="306897"/>
                      </a:lnTo>
                      <a:lnTo>
                        <a:pt x="23878" y="307746"/>
                      </a:lnTo>
                      <a:lnTo>
                        <a:pt x="23878" y="308594"/>
                      </a:lnTo>
                      <a:lnTo>
                        <a:pt x="24753" y="308594"/>
                      </a:lnTo>
                      <a:lnTo>
                        <a:pt x="23878" y="310291"/>
                      </a:lnTo>
                      <a:lnTo>
                        <a:pt x="23029" y="310291"/>
                      </a:lnTo>
                      <a:lnTo>
                        <a:pt x="23029" y="311139"/>
                      </a:lnTo>
                      <a:lnTo>
                        <a:pt x="23878" y="312014"/>
                      </a:lnTo>
                      <a:lnTo>
                        <a:pt x="22180" y="312862"/>
                      </a:lnTo>
                      <a:lnTo>
                        <a:pt x="22180" y="313711"/>
                      </a:lnTo>
                      <a:lnTo>
                        <a:pt x="21331" y="313711"/>
                      </a:lnTo>
                      <a:lnTo>
                        <a:pt x="22180" y="313711"/>
                      </a:lnTo>
                      <a:lnTo>
                        <a:pt x="23029" y="313711"/>
                      </a:lnTo>
                      <a:lnTo>
                        <a:pt x="22180" y="314559"/>
                      </a:lnTo>
                      <a:lnTo>
                        <a:pt x="21331" y="314559"/>
                      </a:lnTo>
                      <a:lnTo>
                        <a:pt x="21331" y="316256"/>
                      </a:lnTo>
                      <a:lnTo>
                        <a:pt x="22180" y="317104"/>
                      </a:lnTo>
                      <a:lnTo>
                        <a:pt x="23029" y="317979"/>
                      </a:lnTo>
                      <a:lnTo>
                        <a:pt x="22180" y="318828"/>
                      </a:lnTo>
                      <a:lnTo>
                        <a:pt x="23029" y="318828"/>
                      </a:lnTo>
                      <a:lnTo>
                        <a:pt x="22180" y="319676"/>
                      </a:lnTo>
                      <a:lnTo>
                        <a:pt x="23029" y="319676"/>
                      </a:lnTo>
                      <a:lnTo>
                        <a:pt x="23878" y="319676"/>
                      </a:lnTo>
                      <a:lnTo>
                        <a:pt x="24753" y="319676"/>
                      </a:lnTo>
                      <a:lnTo>
                        <a:pt x="24753" y="318828"/>
                      </a:lnTo>
                      <a:lnTo>
                        <a:pt x="25602" y="318828"/>
                      </a:lnTo>
                      <a:lnTo>
                        <a:pt x="26451" y="317979"/>
                      </a:lnTo>
                      <a:lnTo>
                        <a:pt x="27300" y="317979"/>
                      </a:lnTo>
                      <a:lnTo>
                        <a:pt x="26451" y="317104"/>
                      </a:lnTo>
                      <a:lnTo>
                        <a:pt x="27300" y="317104"/>
                      </a:lnTo>
                      <a:lnTo>
                        <a:pt x="27300" y="316256"/>
                      </a:lnTo>
                      <a:lnTo>
                        <a:pt x="28149" y="317104"/>
                      </a:lnTo>
                      <a:lnTo>
                        <a:pt x="28149" y="316256"/>
                      </a:lnTo>
                      <a:lnTo>
                        <a:pt x="28998" y="316256"/>
                      </a:lnTo>
                      <a:lnTo>
                        <a:pt x="29847" y="313711"/>
                      </a:lnTo>
                      <a:lnTo>
                        <a:pt x="30723" y="313711"/>
                      </a:lnTo>
                      <a:lnTo>
                        <a:pt x="30723" y="315408"/>
                      </a:lnTo>
                      <a:lnTo>
                        <a:pt x="33270" y="315408"/>
                      </a:lnTo>
                      <a:lnTo>
                        <a:pt x="33270" y="316256"/>
                      </a:lnTo>
                      <a:lnTo>
                        <a:pt x="34119" y="316256"/>
                      </a:lnTo>
                      <a:lnTo>
                        <a:pt x="33270" y="317104"/>
                      </a:lnTo>
                      <a:lnTo>
                        <a:pt x="33270" y="318828"/>
                      </a:lnTo>
                      <a:lnTo>
                        <a:pt x="32421" y="318828"/>
                      </a:lnTo>
                      <a:lnTo>
                        <a:pt x="31572" y="318828"/>
                      </a:lnTo>
                      <a:lnTo>
                        <a:pt x="31572" y="319676"/>
                      </a:lnTo>
                      <a:lnTo>
                        <a:pt x="30723" y="319676"/>
                      </a:lnTo>
                      <a:lnTo>
                        <a:pt x="29847" y="319676"/>
                      </a:lnTo>
                      <a:lnTo>
                        <a:pt x="30723" y="319676"/>
                      </a:lnTo>
                      <a:lnTo>
                        <a:pt x="30723" y="318828"/>
                      </a:lnTo>
                      <a:lnTo>
                        <a:pt x="31572" y="319676"/>
                      </a:lnTo>
                      <a:lnTo>
                        <a:pt x="31572" y="318828"/>
                      </a:lnTo>
                      <a:lnTo>
                        <a:pt x="32421" y="318828"/>
                      </a:lnTo>
                      <a:lnTo>
                        <a:pt x="32421" y="317979"/>
                      </a:lnTo>
                      <a:lnTo>
                        <a:pt x="31572" y="317979"/>
                      </a:lnTo>
                      <a:lnTo>
                        <a:pt x="31572" y="317104"/>
                      </a:lnTo>
                      <a:lnTo>
                        <a:pt x="29847" y="318828"/>
                      </a:lnTo>
                      <a:lnTo>
                        <a:pt x="29847" y="317979"/>
                      </a:lnTo>
                      <a:lnTo>
                        <a:pt x="28149" y="317104"/>
                      </a:lnTo>
                      <a:lnTo>
                        <a:pt x="28998" y="318828"/>
                      </a:lnTo>
                      <a:lnTo>
                        <a:pt x="28149" y="319676"/>
                      </a:lnTo>
                      <a:lnTo>
                        <a:pt x="28998" y="318828"/>
                      </a:lnTo>
                      <a:lnTo>
                        <a:pt x="29847" y="318828"/>
                      </a:lnTo>
                      <a:lnTo>
                        <a:pt x="28149" y="320524"/>
                      </a:lnTo>
                      <a:lnTo>
                        <a:pt x="27300" y="320524"/>
                      </a:lnTo>
                      <a:lnTo>
                        <a:pt x="26451" y="321373"/>
                      </a:lnTo>
                      <a:lnTo>
                        <a:pt x="26451" y="320524"/>
                      </a:lnTo>
                      <a:lnTo>
                        <a:pt x="25602" y="321373"/>
                      </a:lnTo>
                      <a:lnTo>
                        <a:pt x="26451" y="321373"/>
                      </a:lnTo>
                      <a:lnTo>
                        <a:pt x="24753" y="322221"/>
                      </a:lnTo>
                      <a:lnTo>
                        <a:pt x="26451" y="322221"/>
                      </a:lnTo>
                      <a:lnTo>
                        <a:pt x="27300" y="321373"/>
                      </a:lnTo>
                      <a:lnTo>
                        <a:pt x="27300" y="322221"/>
                      </a:lnTo>
                      <a:lnTo>
                        <a:pt x="28149" y="322221"/>
                      </a:lnTo>
                      <a:lnTo>
                        <a:pt x="28998" y="320524"/>
                      </a:lnTo>
                      <a:lnTo>
                        <a:pt x="29847" y="320524"/>
                      </a:lnTo>
                      <a:lnTo>
                        <a:pt x="31572" y="320524"/>
                      </a:lnTo>
                      <a:lnTo>
                        <a:pt x="32421" y="320524"/>
                      </a:lnTo>
                      <a:lnTo>
                        <a:pt x="34968" y="319676"/>
                      </a:lnTo>
                      <a:lnTo>
                        <a:pt x="33270" y="321373"/>
                      </a:lnTo>
                      <a:lnTo>
                        <a:pt x="31572" y="325641"/>
                      </a:lnTo>
                      <a:lnTo>
                        <a:pt x="28998" y="327338"/>
                      </a:lnTo>
                      <a:lnTo>
                        <a:pt x="28998" y="328186"/>
                      </a:lnTo>
                      <a:lnTo>
                        <a:pt x="31572" y="329061"/>
                      </a:lnTo>
                      <a:lnTo>
                        <a:pt x="30723" y="328186"/>
                      </a:lnTo>
                      <a:lnTo>
                        <a:pt x="30723" y="327338"/>
                      </a:lnTo>
                      <a:lnTo>
                        <a:pt x="31572" y="327338"/>
                      </a:lnTo>
                      <a:lnTo>
                        <a:pt x="32421" y="326489"/>
                      </a:lnTo>
                      <a:lnTo>
                        <a:pt x="34119" y="323096"/>
                      </a:lnTo>
                      <a:lnTo>
                        <a:pt x="36692" y="321373"/>
                      </a:lnTo>
                      <a:lnTo>
                        <a:pt x="36692" y="320524"/>
                      </a:lnTo>
                      <a:lnTo>
                        <a:pt x="39239" y="319676"/>
                      </a:lnTo>
                      <a:lnTo>
                        <a:pt x="41813" y="318828"/>
                      </a:lnTo>
                      <a:lnTo>
                        <a:pt x="41813" y="317979"/>
                      </a:lnTo>
                      <a:lnTo>
                        <a:pt x="41813" y="318828"/>
                      </a:lnTo>
                      <a:lnTo>
                        <a:pt x="40937" y="319676"/>
                      </a:lnTo>
                      <a:lnTo>
                        <a:pt x="39239" y="321373"/>
                      </a:lnTo>
                      <a:lnTo>
                        <a:pt x="39239" y="322221"/>
                      </a:lnTo>
                      <a:lnTo>
                        <a:pt x="38390" y="323944"/>
                      </a:lnTo>
                      <a:lnTo>
                        <a:pt x="39239" y="324793"/>
                      </a:lnTo>
                      <a:lnTo>
                        <a:pt x="41813" y="325641"/>
                      </a:lnTo>
                      <a:lnTo>
                        <a:pt x="42662" y="324793"/>
                      </a:lnTo>
                      <a:lnTo>
                        <a:pt x="42662" y="325641"/>
                      </a:lnTo>
                      <a:lnTo>
                        <a:pt x="44360" y="324793"/>
                      </a:lnTo>
                      <a:lnTo>
                        <a:pt x="46933" y="326489"/>
                      </a:lnTo>
                      <a:lnTo>
                        <a:pt x="46058" y="326489"/>
                      </a:lnTo>
                      <a:lnTo>
                        <a:pt x="46933" y="326489"/>
                      </a:lnTo>
                      <a:lnTo>
                        <a:pt x="47782" y="327338"/>
                      </a:lnTo>
                      <a:lnTo>
                        <a:pt x="48631" y="327338"/>
                      </a:lnTo>
                      <a:lnTo>
                        <a:pt x="48631" y="328186"/>
                      </a:lnTo>
                      <a:lnTo>
                        <a:pt x="47782" y="329061"/>
                      </a:lnTo>
                      <a:lnTo>
                        <a:pt x="46933" y="327338"/>
                      </a:lnTo>
                      <a:lnTo>
                        <a:pt x="45209" y="327338"/>
                      </a:lnTo>
                      <a:lnTo>
                        <a:pt x="44360" y="327338"/>
                      </a:lnTo>
                      <a:lnTo>
                        <a:pt x="43511" y="329061"/>
                      </a:lnTo>
                      <a:lnTo>
                        <a:pt x="42662" y="329909"/>
                      </a:lnTo>
                      <a:lnTo>
                        <a:pt x="41813" y="329061"/>
                      </a:lnTo>
                      <a:lnTo>
                        <a:pt x="40937" y="331606"/>
                      </a:lnTo>
                      <a:lnTo>
                        <a:pt x="40937" y="332454"/>
                      </a:lnTo>
                      <a:lnTo>
                        <a:pt x="38390" y="335874"/>
                      </a:lnTo>
                      <a:lnTo>
                        <a:pt x="37541" y="336723"/>
                      </a:lnTo>
                      <a:lnTo>
                        <a:pt x="36692" y="336723"/>
                      </a:lnTo>
                      <a:lnTo>
                        <a:pt x="35817" y="337571"/>
                      </a:lnTo>
                      <a:lnTo>
                        <a:pt x="35817" y="335026"/>
                      </a:lnTo>
                      <a:lnTo>
                        <a:pt x="34968" y="335026"/>
                      </a:lnTo>
                      <a:lnTo>
                        <a:pt x="34119" y="335026"/>
                      </a:lnTo>
                      <a:lnTo>
                        <a:pt x="34119" y="334178"/>
                      </a:lnTo>
                      <a:lnTo>
                        <a:pt x="33270" y="334178"/>
                      </a:lnTo>
                      <a:lnTo>
                        <a:pt x="32421" y="335026"/>
                      </a:lnTo>
                      <a:lnTo>
                        <a:pt x="32421" y="335874"/>
                      </a:lnTo>
                      <a:lnTo>
                        <a:pt x="32421" y="333303"/>
                      </a:lnTo>
                      <a:lnTo>
                        <a:pt x="31572" y="332454"/>
                      </a:lnTo>
                      <a:lnTo>
                        <a:pt x="30723" y="333303"/>
                      </a:lnTo>
                      <a:lnTo>
                        <a:pt x="29847" y="334178"/>
                      </a:lnTo>
                      <a:lnTo>
                        <a:pt x="28149" y="334178"/>
                      </a:lnTo>
                      <a:lnTo>
                        <a:pt x="28998" y="335026"/>
                      </a:lnTo>
                      <a:lnTo>
                        <a:pt x="27300" y="334178"/>
                      </a:lnTo>
                      <a:lnTo>
                        <a:pt x="26451" y="333303"/>
                      </a:lnTo>
                      <a:lnTo>
                        <a:pt x="26451" y="334178"/>
                      </a:lnTo>
                      <a:lnTo>
                        <a:pt x="26451" y="335026"/>
                      </a:lnTo>
                      <a:lnTo>
                        <a:pt x="25602" y="335026"/>
                      </a:lnTo>
                      <a:lnTo>
                        <a:pt x="23878" y="334178"/>
                      </a:lnTo>
                      <a:lnTo>
                        <a:pt x="21331" y="335026"/>
                      </a:lnTo>
                      <a:lnTo>
                        <a:pt x="21331" y="335874"/>
                      </a:lnTo>
                      <a:lnTo>
                        <a:pt x="21331" y="336723"/>
                      </a:lnTo>
                      <a:lnTo>
                        <a:pt x="21331" y="335874"/>
                      </a:lnTo>
                      <a:lnTo>
                        <a:pt x="20482" y="335874"/>
                      </a:lnTo>
                      <a:lnTo>
                        <a:pt x="19633" y="336723"/>
                      </a:lnTo>
                      <a:lnTo>
                        <a:pt x="20482" y="337571"/>
                      </a:lnTo>
                      <a:lnTo>
                        <a:pt x="19633" y="336723"/>
                      </a:lnTo>
                      <a:lnTo>
                        <a:pt x="18757" y="335874"/>
                      </a:lnTo>
                      <a:lnTo>
                        <a:pt x="17908" y="335874"/>
                      </a:lnTo>
                      <a:lnTo>
                        <a:pt x="16210" y="334178"/>
                      </a:lnTo>
                      <a:lnTo>
                        <a:pt x="13637" y="333303"/>
                      </a:lnTo>
                      <a:lnTo>
                        <a:pt x="14512" y="333303"/>
                      </a:lnTo>
                      <a:lnTo>
                        <a:pt x="13637" y="331606"/>
                      </a:lnTo>
                      <a:lnTo>
                        <a:pt x="13637" y="330758"/>
                      </a:lnTo>
                      <a:lnTo>
                        <a:pt x="12788" y="329061"/>
                      </a:lnTo>
                      <a:lnTo>
                        <a:pt x="12788" y="328186"/>
                      </a:lnTo>
                      <a:lnTo>
                        <a:pt x="10241" y="327338"/>
                      </a:lnTo>
                      <a:lnTo>
                        <a:pt x="10241" y="326489"/>
                      </a:lnTo>
                      <a:lnTo>
                        <a:pt x="7667" y="327338"/>
                      </a:lnTo>
                      <a:lnTo>
                        <a:pt x="8543" y="326489"/>
                      </a:lnTo>
                      <a:lnTo>
                        <a:pt x="7667" y="325641"/>
                      </a:lnTo>
                      <a:lnTo>
                        <a:pt x="7667" y="324793"/>
                      </a:lnTo>
                      <a:lnTo>
                        <a:pt x="5969" y="323944"/>
                      </a:lnTo>
                      <a:lnTo>
                        <a:pt x="6818" y="323096"/>
                      </a:lnTo>
                      <a:lnTo>
                        <a:pt x="4271" y="322221"/>
                      </a:lnTo>
                      <a:lnTo>
                        <a:pt x="1698" y="322221"/>
                      </a:lnTo>
                      <a:lnTo>
                        <a:pt x="1698" y="319676"/>
                      </a:lnTo>
                      <a:lnTo>
                        <a:pt x="849" y="319676"/>
                      </a:lnTo>
                      <a:lnTo>
                        <a:pt x="0" y="318828"/>
                      </a:lnTo>
                      <a:lnTo>
                        <a:pt x="849" y="317979"/>
                      </a:lnTo>
                      <a:lnTo>
                        <a:pt x="849" y="316256"/>
                      </a:lnTo>
                      <a:close/>
                      <a:moveTo>
                        <a:pt x="401784" y="212278"/>
                      </a:moveTo>
                      <a:lnTo>
                        <a:pt x="401784" y="211403"/>
                      </a:lnTo>
                      <a:lnTo>
                        <a:pt x="402633" y="211403"/>
                      </a:lnTo>
                      <a:lnTo>
                        <a:pt x="402633" y="212278"/>
                      </a:lnTo>
                      <a:lnTo>
                        <a:pt x="401784" y="212278"/>
                      </a:lnTo>
                      <a:close/>
                      <a:moveTo>
                        <a:pt x="400086" y="213126"/>
                      </a:moveTo>
                      <a:lnTo>
                        <a:pt x="400935" y="212278"/>
                      </a:lnTo>
                      <a:lnTo>
                        <a:pt x="401784" y="213126"/>
                      </a:lnTo>
                      <a:lnTo>
                        <a:pt x="400935" y="213126"/>
                      </a:lnTo>
                      <a:lnTo>
                        <a:pt x="401784" y="213974"/>
                      </a:lnTo>
                      <a:lnTo>
                        <a:pt x="400086" y="213974"/>
                      </a:lnTo>
                      <a:lnTo>
                        <a:pt x="400086" y="213126"/>
                      </a:lnTo>
                      <a:close/>
                      <a:moveTo>
                        <a:pt x="213255" y="294092"/>
                      </a:moveTo>
                      <a:lnTo>
                        <a:pt x="213255" y="293244"/>
                      </a:lnTo>
                      <a:lnTo>
                        <a:pt x="213255" y="294092"/>
                      </a:lnTo>
                      <a:close/>
                      <a:moveTo>
                        <a:pt x="173167" y="296664"/>
                      </a:moveTo>
                      <a:lnTo>
                        <a:pt x="174016" y="296664"/>
                      </a:lnTo>
                      <a:lnTo>
                        <a:pt x="173167" y="296664"/>
                      </a:lnTo>
                      <a:close/>
                      <a:moveTo>
                        <a:pt x="98111" y="292396"/>
                      </a:moveTo>
                      <a:lnTo>
                        <a:pt x="98111" y="293244"/>
                      </a:lnTo>
                      <a:lnTo>
                        <a:pt x="98111" y="292396"/>
                      </a:lnTo>
                      <a:close/>
                      <a:moveTo>
                        <a:pt x="26451" y="303477"/>
                      </a:moveTo>
                      <a:lnTo>
                        <a:pt x="26451" y="304326"/>
                      </a:lnTo>
                      <a:lnTo>
                        <a:pt x="27300" y="304326"/>
                      </a:lnTo>
                      <a:lnTo>
                        <a:pt x="26451" y="304326"/>
                      </a:lnTo>
                      <a:lnTo>
                        <a:pt x="26451" y="303477"/>
                      </a:lnTo>
                      <a:close/>
                      <a:moveTo>
                        <a:pt x="128807" y="283010"/>
                      </a:moveTo>
                      <a:lnTo>
                        <a:pt x="128807" y="282162"/>
                      </a:lnTo>
                      <a:lnTo>
                        <a:pt x="128807" y="283010"/>
                      </a:lnTo>
                      <a:lnTo>
                        <a:pt x="129656" y="283010"/>
                      </a:lnTo>
                      <a:lnTo>
                        <a:pt x="129656" y="283859"/>
                      </a:lnTo>
                      <a:lnTo>
                        <a:pt x="128807" y="283859"/>
                      </a:lnTo>
                      <a:lnTo>
                        <a:pt x="129656" y="283859"/>
                      </a:lnTo>
                      <a:lnTo>
                        <a:pt x="128807" y="283859"/>
                      </a:lnTo>
                      <a:lnTo>
                        <a:pt x="128807" y="283010"/>
                      </a:lnTo>
                      <a:close/>
                      <a:moveTo>
                        <a:pt x="116020" y="283010"/>
                      </a:moveTo>
                      <a:lnTo>
                        <a:pt x="116020" y="282162"/>
                      </a:lnTo>
                      <a:lnTo>
                        <a:pt x="116869" y="282162"/>
                      </a:lnTo>
                      <a:lnTo>
                        <a:pt x="116020" y="283010"/>
                      </a:lnTo>
                      <a:close/>
                      <a:moveTo>
                        <a:pt x="203041" y="294092"/>
                      </a:moveTo>
                      <a:lnTo>
                        <a:pt x="202165" y="294092"/>
                      </a:lnTo>
                      <a:lnTo>
                        <a:pt x="202165" y="293244"/>
                      </a:lnTo>
                      <a:lnTo>
                        <a:pt x="203041" y="293244"/>
                      </a:lnTo>
                      <a:lnTo>
                        <a:pt x="203041" y="294092"/>
                      </a:lnTo>
                      <a:close/>
                      <a:moveTo>
                        <a:pt x="25602" y="303477"/>
                      </a:moveTo>
                      <a:lnTo>
                        <a:pt x="25602" y="304326"/>
                      </a:lnTo>
                      <a:lnTo>
                        <a:pt x="25602" y="303477"/>
                      </a:lnTo>
                      <a:close/>
                      <a:moveTo>
                        <a:pt x="28149" y="320524"/>
                      </a:moveTo>
                      <a:lnTo>
                        <a:pt x="27300" y="319676"/>
                      </a:lnTo>
                      <a:lnTo>
                        <a:pt x="26451" y="320524"/>
                      </a:lnTo>
                      <a:lnTo>
                        <a:pt x="27300" y="320524"/>
                      </a:lnTo>
                      <a:lnTo>
                        <a:pt x="28149" y="320524"/>
                      </a:lnTo>
                      <a:close/>
                      <a:moveTo>
                        <a:pt x="25602" y="312862"/>
                      </a:moveTo>
                      <a:lnTo>
                        <a:pt x="26451" y="312862"/>
                      </a:lnTo>
                      <a:lnTo>
                        <a:pt x="25602" y="312862"/>
                      </a:lnTo>
                      <a:close/>
                      <a:moveTo>
                        <a:pt x="40088" y="324793"/>
                      </a:moveTo>
                      <a:lnTo>
                        <a:pt x="40088" y="323944"/>
                      </a:lnTo>
                      <a:lnTo>
                        <a:pt x="40088" y="324793"/>
                      </a:lnTo>
                      <a:close/>
                      <a:moveTo>
                        <a:pt x="36692" y="300932"/>
                      </a:moveTo>
                      <a:lnTo>
                        <a:pt x="37541" y="300932"/>
                      </a:lnTo>
                      <a:lnTo>
                        <a:pt x="36692" y="300932"/>
                      </a:lnTo>
                      <a:lnTo>
                        <a:pt x="36692" y="301781"/>
                      </a:lnTo>
                      <a:lnTo>
                        <a:pt x="36692" y="300932"/>
                      </a:lnTo>
                      <a:close/>
                      <a:moveTo>
                        <a:pt x="40937" y="296664"/>
                      </a:moveTo>
                      <a:lnTo>
                        <a:pt x="41813" y="296664"/>
                      </a:lnTo>
                      <a:lnTo>
                        <a:pt x="42662" y="296664"/>
                      </a:lnTo>
                      <a:lnTo>
                        <a:pt x="42662" y="297512"/>
                      </a:lnTo>
                      <a:lnTo>
                        <a:pt x="41813" y="297512"/>
                      </a:lnTo>
                      <a:lnTo>
                        <a:pt x="41813" y="298361"/>
                      </a:lnTo>
                      <a:lnTo>
                        <a:pt x="41813" y="297512"/>
                      </a:lnTo>
                      <a:lnTo>
                        <a:pt x="41813" y="298361"/>
                      </a:lnTo>
                      <a:lnTo>
                        <a:pt x="40937" y="298361"/>
                      </a:lnTo>
                      <a:lnTo>
                        <a:pt x="40937" y="297512"/>
                      </a:lnTo>
                      <a:lnTo>
                        <a:pt x="41813" y="297512"/>
                      </a:lnTo>
                      <a:lnTo>
                        <a:pt x="41813" y="296664"/>
                      </a:lnTo>
                      <a:lnTo>
                        <a:pt x="40937" y="296664"/>
                      </a:lnTo>
                      <a:close/>
                      <a:moveTo>
                        <a:pt x="117718" y="284734"/>
                      </a:moveTo>
                      <a:lnTo>
                        <a:pt x="118567" y="284734"/>
                      </a:lnTo>
                      <a:lnTo>
                        <a:pt x="117718" y="284734"/>
                      </a:lnTo>
                      <a:close/>
                      <a:moveTo>
                        <a:pt x="32421" y="297512"/>
                      </a:moveTo>
                      <a:lnTo>
                        <a:pt x="33270" y="297512"/>
                      </a:lnTo>
                      <a:lnTo>
                        <a:pt x="34119" y="297512"/>
                      </a:lnTo>
                      <a:lnTo>
                        <a:pt x="33270" y="297512"/>
                      </a:lnTo>
                      <a:lnTo>
                        <a:pt x="33270" y="298361"/>
                      </a:lnTo>
                      <a:lnTo>
                        <a:pt x="32421" y="298361"/>
                      </a:lnTo>
                      <a:lnTo>
                        <a:pt x="32421" y="299209"/>
                      </a:lnTo>
                      <a:lnTo>
                        <a:pt x="32421" y="298361"/>
                      </a:lnTo>
                      <a:lnTo>
                        <a:pt x="32421" y="297512"/>
                      </a:lnTo>
                      <a:close/>
                      <a:moveTo>
                        <a:pt x="166349" y="300057"/>
                      </a:moveTo>
                      <a:lnTo>
                        <a:pt x="167198" y="300057"/>
                      </a:lnTo>
                      <a:lnTo>
                        <a:pt x="166349" y="300057"/>
                      </a:lnTo>
                      <a:close/>
                      <a:moveTo>
                        <a:pt x="94689" y="294941"/>
                      </a:moveTo>
                      <a:lnTo>
                        <a:pt x="94689" y="295816"/>
                      </a:lnTo>
                      <a:lnTo>
                        <a:pt x="94689" y="294941"/>
                      </a:lnTo>
                      <a:lnTo>
                        <a:pt x="94689" y="295816"/>
                      </a:lnTo>
                      <a:lnTo>
                        <a:pt x="94689" y="294941"/>
                      </a:lnTo>
                      <a:close/>
                      <a:moveTo>
                        <a:pt x="198769" y="294941"/>
                      </a:moveTo>
                      <a:lnTo>
                        <a:pt x="198769" y="294092"/>
                      </a:lnTo>
                      <a:lnTo>
                        <a:pt x="199618" y="294092"/>
                      </a:lnTo>
                      <a:lnTo>
                        <a:pt x="199618" y="294941"/>
                      </a:lnTo>
                      <a:lnTo>
                        <a:pt x="198769" y="294941"/>
                      </a:lnTo>
                      <a:close/>
                      <a:moveTo>
                        <a:pt x="117718" y="293244"/>
                      </a:moveTo>
                      <a:lnTo>
                        <a:pt x="117718" y="292396"/>
                      </a:lnTo>
                      <a:lnTo>
                        <a:pt x="117718" y="293244"/>
                      </a:lnTo>
                      <a:close/>
                      <a:moveTo>
                        <a:pt x="211557" y="293244"/>
                      </a:moveTo>
                      <a:lnTo>
                        <a:pt x="212406" y="293244"/>
                      </a:lnTo>
                      <a:lnTo>
                        <a:pt x="211557" y="293244"/>
                      </a:lnTo>
                      <a:close/>
                      <a:moveTo>
                        <a:pt x="40088" y="335874"/>
                      </a:moveTo>
                      <a:lnTo>
                        <a:pt x="40088" y="335026"/>
                      </a:lnTo>
                      <a:lnTo>
                        <a:pt x="40937" y="335026"/>
                      </a:lnTo>
                      <a:lnTo>
                        <a:pt x="40088" y="335026"/>
                      </a:lnTo>
                      <a:lnTo>
                        <a:pt x="40088" y="335874"/>
                      </a:lnTo>
                      <a:close/>
                      <a:moveTo>
                        <a:pt x="28149" y="311139"/>
                      </a:moveTo>
                      <a:lnTo>
                        <a:pt x="28149" y="310291"/>
                      </a:lnTo>
                      <a:lnTo>
                        <a:pt x="28998" y="310291"/>
                      </a:lnTo>
                      <a:lnTo>
                        <a:pt x="28149" y="310291"/>
                      </a:lnTo>
                      <a:lnTo>
                        <a:pt x="28149" y="311139"/>
                      </a:lnTo>
                      <a:close/>
                      <a:moveTo>
                        <a:pt x="118567" y="292396"/>
                      </a:moveTo>
                      <a:lnTo>
                        <a:pt x="118567" y="293244"/>
                      </a:lnTo>
                      <a:lnTo>
                        <a:pt x="118567" y="292396"/>
                      </a:lnTo>
                      <a:close/>
                      <a:moveTo>
                        <a:pt x="122838" y="288976"/>
                      </a:moveTo>
                      <a:lnTo>
                        <a:pt x="122838" y="288127"/>
                      </a:lnTo>
                      <a:lnTo>
                        <a:pt x="123687" y="288127"/>
                      </a:lnTo>
                      <a:lnTo>
                        <a:pt x="123687" y="288976"/>
                      </a:lnTo>
                      <a:lnTo>
                        <a:pt x="122838" y="288976"/>
                      </a:lnTo>
                      <a:close/>
                      <a:moveTo>
                        <a:pt x="211557" y="294941"/>
                      </a:moveTo>
                      <a:lnTo>
                        <a:pt x="212406" y="294941"/>
                      </a:lnTo>
                      <a:lnTo>
                        <a:pt x="212406" y="294092"/>
                      </a:lnTo>
                      <a:lnTo>
                        <a:pt x="212406" y="294941"/>
                      </a:lnTo>
                      <a:lnTo>
                        <a:pt x="211557" y="294941"/>
                      </a:lnTo>
                      <a:close/>
                      <a:moveTo>
                        <a:pt x="28998" y="313711"/>
                      </a:moveTo>
                      <a:lnTo>
                        <a:pt x="28998" y="312862"/>
                      </a:lnTo>
                      <a:lnTo>
                        <a:pt x="28998" y="313711"/>
                      </a:lnTo>
                      <a:lnTo>
                        <a:pt x="28998" y="314559"/>
                      </a:lnTo>
                      <a:lnTo>
                        <a:pt x="28998" y="313711"/>
                      </a:lnTo>
                      <a:close/>
                      <a:moveTo>
                        <a:pt x="38390" y="315408"/>
                      </a:moveTo>
                      <a:lnTo>
                        <a:pt x="39239" y="315408"/>
                      </a:lnTo>
                      <a:lnTo>
                        <a:pt x="39239" y="316256"/>
                      </a:lnTo>
                      <a:lnTo>
                        <a:pt x="38390" y="316256"/>
                      </a:lnTo>
                      <a:lnTo>
                        <a:pt x="38390" y="317104"/>
                      </a:lnTo>
                      <a:lnTo>
                        <a:pt x="36692" y="317979"/>
                      </a:lnTo>
                      <a:lnTo>
                        <a:pt x="35817" y="318828"/>
                      </a:lnTo>
                      <a:lnTo>
                        <a:pt x="34119" y="318828"/>
                      </a:lnTo>
                      <a:lnTo>
                        <a:pt x="35817" y="317979"/>
                      </a:lnTo>
                      <a:lnTo>
                        <a:pt x="37541" y="316256"/>
                      </a:lnTo>
                      <a:lnTo>
                        <a:pt x="38390" y="316256"/>
                      </a:lnTo>
                      <a:lnTo>
                        <a:pt x="38390" y="315408"/>
                      </a:lnTo>
                      <a:close/>
                      <a:moveTo>
                        <a:pt x="34968" y="298361"/>
                      </a:moveTo>
                      <a:lnTo>
                        <a:pt x="34968" y="297512"/>
                      </a:lnTo>
                      <a:lnTo>
                        <a:pt x="35817" y="297512"/>
                      </a:lnTo>
                      <a:lnTo>
                        <a:pt x="35817" y="296664"/>
                      </a:lnTo>
                      <a:lnTo>
                        <a:pt x="36692" y="296664"/>
                      </a:lnTo>
                      <a:lnTo>
                        <a:pt x="35817" y="297512"/>
                      </a:lnTo>
                      <a:lnTo>
                        <a:pt x="35817" y="298361"/>
                      </a:lnTo>
                      <a:lnTo>
                        <a:pt x="34968" y="298361"/>
                      </a:lnTo>
                      <a:close/>
                      <a:moveTo>
                        <a:pt x="173167" y="298361"/>
                      </a:moveTo>
                      <a:lnTo>
                        <a:pt x="173167" y="297512"/>
                      </a:lnTo>
                      <a:lnTo>
                        <a:pt x="173167" y="298361"/>
                      </a:lnTo>
                      <a:close/>
                      <a:moveTo>
                        <a:pt x="39239" y="314559"/>
                      </a:moveTo>
                      <a:lnTo>
                        <a:pt x="39239" y="313711"/>
                      </a:lnTo>
                      <a:lnTo>
                        <a:pt x="40088" y="313711"/>
                      </a:lnTo>
                      <a:lnTo>
                        <a:pt x="40088" y="314559"/>
                      </a:lnTo>
                      <a:lnTo>
                        <a:pt x="39239" y="314559"/>
                      </a:lnTo>
                      <a:close/>
                      <a:moveTo>
                        <a:pt x="218376" y="297512"/>
                      </a:moveTo>
                      <a:lnTo>
                        <a:pt x="219225" y="297512"/>
                      </a:lnTo>
                      <a:lnTo>
                        <a:pt x="219225" y="298361"/>
                      </a:lnTo>
                      <a:lnTo>
                        <a:pt x="219225" y="297512"/>
                      </a:lnTo>
                      <a:lnTo>
                        <a:pt x="218376" y="297512"/>
                      </a:lnTo>
                      <a:close/>
                      <a:moveTo>
                        <a:pt x="122838" y="287279"/>
                      </a:moveTo>
                      <a:lnTo>
                        <a:pt x="123687" y="287279"/>
                      </a:lnTo>
                      <a:lnTo>
                        <a:pt x="122838" y="287279"/>
                      </a:lnTo>
                      <a:close/>
                      <a:moveTo>
                        <a:pt x="95538" y="294941"/>
                      </a:moveTo>
                      <a:lnTo>
                        <a:pt x="95538" y="294092"/>
                      </a:lnTo>
                      <a:lnTo>
                        <a:pt x="96387" y="294941"/>
                      </a:lnTo>
                      <a:lnTo>
                        <a:pt x="95538" y="294941"/>
                      </a:lnTo>
                      <a:close/>
                      <a:moveTo>
                        <a:pt x="212406" y="298361"/>
                      </a:moveTo>
                      <a:lnTo>
                        <a:pt x="213255" y="298361"/>
                      </a:lnTo>
                      <a:lnTo>
                        <a:pt x="213255" y="299209"/>
                      </a:lnTo>
                      <a:lnTo>
                        <a:pt x="212406" y="299209"/>
                      </a:lnTo>
                      <a:lnTo>
                        <a:pt x="212406" y="298361"/>
                      </a:lnTo>
                      <a:close/>
                      <a:moveTo>
                        <a:pt x="30723" y="299209"/>
                      </a:moveTo>
                      <a:lnTo>
                        <a:pt x="30723" y="298361"/>
                      </a:lnTo>
                      <a:lnTo>
                        <a:pt x="31572" y="298361"/>
                      </a:lnTo>
                      <a:lnTo>
                        <a:pt x="31572" y="299209"/>
                      </a:lnTo>
                      <a:lnTo>
                        <a:pt x="31572" y="298361"/>
                      </a:lnTo>
                      <a:lnTo>
                        <a:pt x="31572" y="299209"/>
                      </a:lnTo>
                      <a:lnTo>
                        <a:pt x="30723" y="299209"/>
                      </a:lnTo>
                      <a:close/>
                      <a:moveTo>
                        <a:pt x="223496" y="259998"/>
                      </a:moveTo>
                      <a:lnTo>
                        <a:pt x="223496" y="258302"/>
                      </a:lnTo>
                      <a:lnTo>
                        <a:pt x="223496" y="257453"/>
                      </a:lnTo>
                      <a:lnTo>
                        <a:pt x="224345" y="257453"/>
                      </a:lnTo>
                      <a:lnTo>
                        <a:pt x="223496" y="258302"/>
                      </a:lnTo>
                      <a:lnTo>
                        <a:pt x="224345" y="259150"/>
                      </a:lnTo>
                      <a:lnTo>
                        <a:pt x="223496" y="259998"/>
                      </a:lnTo>
                      <a:close/>
                      <a:moveTo>
                        <a:pt x="24753" y="310291"/>
                      </a:moveTo>
                      <a:lnTo>
                        <a:pt x="25602" y="309442"/>
                      </a:lnTo>
                      <a:lnTo>
                        <a:pt x="26451" y="310291"/>
                      </a:lnTo>
                      <a:lnTo>
                        <a:pt x="24753" y="312014"/>
                      </a:lnTo>
                      <a:lnTo>
                        <a:pt x="24753" y="310291"/>
                      </a:lnTo>
                      <a:close/>
                      <a:moveTo>
                        <a:pt x="104930" y="290699"/>
                      </a:moveTo>
                      <a:lnTo>
                        <a:pt x="105779" y="289850"/>
                      </a:lnTo>
                      <a:lnTo>
                        <a:pt x="107477" y="288976"/>
                      </a:lnTo>
                      <a:lnTo>
                        <a:pt x="108352" y="290699"/>
                      </a:lnTo>
                      <a:lnTo>
                        <a:pt x="106628" y="291547"/>
                      </a:lnTo>
                      <a:lnTo>
                        <a:pt x="106628" y="290699"/>
                      </a:lnTo>
                      <a:lnTo>
                        <a:pt x="105779" y="291547"/>
                      </a:lnTo>
                      <a:lnTo>
                        <a:pt x="104930" y="290699"/>
                      </a:lnTo>
                      <a:close/>
                      <a:moveTo>
                        <a:pt x="119442" y="290699"/>
                      </a:moveTo>
                      <a:lnTo>
                        <a:pt x="119442" y="289850"/>
                      </a:lnTo>
                      <a:lnTo>
                        <a:pt x="120291" y="288976"/>
                      </a:lnTo>
                      <a:lnTo>
                        <a:pt x="121140" y="288127"/>
                      </a:lnTo>
                      <a:lnTo>
                        <a:pt x="121989" y="288127"/>
                      </a:lnTo>
                      <a:lnTo>
                        <a:pt x="121989" y="288976"/>
                      </a:lnTo>
                      <a:lnTo>
                        <a:pt x="121140" y="289850"/>
                      </a:lnTo>
                      <a:lnTo>
                        <a:pt x="120291" y="291547"/>
                      </a:lnTo>
                      <a:lnTo>
                        <a:pt x="119442" y="290699"/>
                      </a:lnTo>
                      <a:close/>
                      <a:moveTo>
                        <a:pt x="207286" y="271929"/>
                      </a:moveTo>
                      <a:lnTo>
                        <a:pt x="207286" y="272777"/>
                      </a:lnTo>
                      <a:lnTo>
                        <a:pt x="207286" y="273652"/>
                      </a:lnTo>
                      <a:lnTo>
                        <a:pt x="208135" y="272777"/>
                      </a:lnTo>
                      <a:lnTo>
                        <a:pt x="208135" y="271929"/>
                      </a:lnTo>
                      <a:lnTo>
                        <a:pt x="207286" y="271929"/>
                      </a:lnTo>
                      <a:close/>
                      <a:moveTo>
                        <a:pt x="80176" y="316256"/>
                      </a:moveTo>
                      <a:lnTo>
                        <a:pt x="79327" y="316256"/>
                      </a:lnTo>
                      <a:lnTo>
                        <a:pt x="80176" y="315408"/>
                      </a:lnTo>
                      <a:lnTo>
                        <a:pt x="79327" y="314559"/>
                      </a:lnTo>
                      <a:lnTo>
                        <a:pt x="77629" y="315408"/>
                      </a:lnTo>
                      <a:lnTo>
                        <a:pt x="78478" y="313711"/>
                      </a:lnTo>
                      <a:lnTo>
                        <a:pt x="77629" y="312862"/>
                      </a:lnTo>
                      <a:lnTo>
                        <a:pt x="75931" y="312862"/>
                      </a:lnTo>
                      <a:lnTo>
                        <a:pt x="73358" y="312862"/>
                      </a:lnTo>
                      <a:lnTo>
                        <a:pt x="71660" y="313711"/>
                      </a:lnTo>
                      <a:lnTo>
                        <a:pt x="72509" y="314559"/>
                      </a:lnTo>
                      <a:lnTo>
                        <a:pt x="69962" y="317104"/>
                      </a:lnTo>
                      <a:lnTo>
                        <a:pt x="69962" y="318828"/>
                      </a:lnTo>
                      <a:lnTo>
                        <a:pt x="68237" y="318828"/>
                      </a:lnTo>
                      <a:lnTo>
                        <a:pt x="69113" y="317979"/>
                      </a:lnTo>
                      <a:lnTo>
                        <a:pt x="67388" y="317979"/>
                      </a:lnTo>
                      <a:lnTo>
                        <a:pt x="67388" y="317104"/>
                      </a:lnTo>
                      <a:lnTo>
                        <a:pt x="68237" y="316256"/>
                      </a:lnTo>
                      <a:lnTo>
                        <a:pt x="69113" y="314559"/>
                      </a:lnTo>
                      <a:lnTo>
                        <a:pt x="69113" y="313711"/>
                      </a:lnTo>
                      <a:lnTo>
                        <a:pt x="68237" y="312862"/>
                      </a:lnTo>
                      <a:lnTo>
                        <a:pt x="66539" y="314559"/>
                      </a:lnTo>
                      <a:lnTo>
                        <a:pt x="66539" y="312862"/>
                      </a:lnTo>
                      <a:lnTo>
                        <a:pt x="64841" y="313711"/>
                      </a:lnTo>
                      <a:lnTo>
                        <a:pt x="63992" y="312862"/>
                      </a:lnTo>
                      <a:lnTo>
                        <a:pt x="63992" y="312014"/>
                      </a:lnTo>
                      <a:lnTo>
                        <a:pt x="65690" y="311139"/>
                      </a:lnTo>
                      <a:lnTo>
                        <a:pt x="66539" y="311139"/>
                      </a:lnTo>
                      <a:lnTo>
                        <a:pt x="67388" y="310291"/>
                      </a:lnTo>
                      <a:lnTo>
                        <a:pt x="68237" y="310291"/>
                      </a:lnTo>
                      <a:lnTo>
                        <a:pt x="69113" y="309442"/>
                      </a:lnTo>
                      <a:lnTo>
                        <a:pt x="70811" y="309442"/>
                      </a:lnTo>
                      <a:lnTo>
                        <a:pt x="71660" y="308594"/>
                      </a:lnTo>
                      <a:lnTo>
                        <a:pt x="70811" y="307746"/>
                      </a:lnTo>
                      <a:lnTo>
                        <a:pt x="71660" y="306897"/>
                      </a:lnTo>
                      <a:lnTo>
                        <a:pt x="72509" y="307746"/>
                      </a:lnTo>
                      <a:lnTo>
                        <a:pt x="72509" y="306897"/>
                      </a:lnTo>
                      <a:lnTo>
                        <a:pt x="72509" y="306022"/>
                      </a:lnTo>
                      <a:lnTo>
                        <a:pt x="75082" y="304326"/>
                      </a:lnTo>
                      <a:lnTo>
                        <a:pt x="74207" y="306897"/>
                      </a:lnTo>
                      <a:lnTo>
                        <a:pt x="75082" y="306897"/>
                      </a:lnTo>
                      <a:lnTo>
                        <a:pt x="75082" y="307746"/>
                      </a:lnTo>
                      <a:lnTo>
                        <a:pt x="75931" y="307746"/>
                      </a:lnTo>
                      <a:lnTo>
                        <a:pt x="76780" y="306022"/>
                      </a:lnTo>
                      <a:lnTo>
                        <a:pt x="77629" y="306022"/>
                      </a:lnTo>
                      <a:lnTo>
                        <a:pt x="76780" y="305174"/>
                      </a:lnTo>
                      <a:lnTo>
                        <a:pt x="79327" y="305174"/>
                      </a:lnTo>
                      <a:lnTo>
                        <a:pt x="79327" y="304326"/>
                      </a:lnTo>
                      <a:lnTo>
                        <a:pt x="80176" y="304326"/>
                      </a:lnTo>
                      <a:lnTo>
                        <a:pt x="80176" y="302629"/>
                      </a:lnTo>
                      <a:lnTo>
                        <a:pt x="79327" y="302629"/>
                      </a:lnTo>
                      <a:lnTo>
                        <a:pt x="81901" y="301781"/>
                      </a:lnTo>
                      <a:lnTo>
                        <a:pt x="81901" y="300932"/>
                      </a:lnTo>
                      <a:lnTo>
                        <a:pt x="82750" y="300932"/>
                      </a:lnTo>
                      <a:lnTo>
                        <a:pt x="82750" y="301781"/>
                      </a:lnTo>
                      <a:lnTo>
                        <a:pt x="85297" y="301781"/>
                      </a:lnTo>
                      <a:lnTo>
                        <a:pt x="85297" y="302629"/>
                      </a:lnTo>
                      <a:lnTo>
                        <a:pt x="87021" y="302629"/>
                      </a:lnTo>
                      <a:lnTo>
                        <a:pt x="87021" y="303477"/>
                      </a:lnTo>
                      <a:lnTo>
                        <a:pt x="87870" y="303477"/>
                      </a:lnTo>
                      <a:lnTo>
                        <a:pt x="87021" y="303477"/>
                      </a:lnTo>
                      <a:lnTo>
                        <a:pt x="86172" y="303477"/>
                      </a:lnTo>
                      <a:lnTo>
                        <a:pt x="84448" y="303477"/>
                      </a:lnTo>
                      <a:lnTo>
                        <a:pt x="84448" y="304326"/>
                      </a:lnTo>
                      <a:lnTo>
                        <a:pt x="85297" y="304326"/>
                      </a:lnTo>
                      <a:lnTo>
                        <a:pt x="86172" y="303477"/>
                      </a:lnTo>
                      <a:lnTo>
                        <a:pt x="86172" y="305174"/>
                      </a:lnTo>
                      <a:lnTo>
                        <a:pt x="87021" y="305174"/>
                      </a:lnTo>
                      <a:lnTo>
                        <a:pt x="89568" y="305174"/>
                      </a:lnTo>
                      <a:lnTo>
                        <a:pt x="90417" y="305174"/>
                      </a:lnTo>
                      <a:lnTo>
                        <a:pt x="90417" y="306897"/>
                      </a:lnTo>
                      <a:lnTo>
                        <a:pt x="90417" y="307746"/>
                      </a:lnTo>
                      <a:lnTo>
                        <a:pt x="91293" y="307746"/>
                      </a:lnTo>
                      <a:lnTo>
                        <a:pt x="92142" y="307746"/>
                      </a:lnTo>
                      <a:lnTo>
                        <a:pt x="92142" y="306897"/>
                      </a:lnTo>
                      <a:lnTo>
                        <a:pt x="92991" y="306897"/>
                      </a:lnTo>
                      <a:lnTo>
                        <a:pt x="92991" y="306022"/>
                      </a:lnTo>
                      <a:lnTo>
                        <a:pt x="95538" y="305174"/>
                      </a:lnTo>
                      <a:lnTo>
                        <a:pt x="96387" y="306022"/>
                      </a:lnTo>
                      <a:lnTo>
                        <a:pt x="95538" y="306897"/>
                      </a:lnTo>
                      <a:lnTo>
                        <a:pt x="93840" y="307746"/>
                      </a:lnTo>
                      <a:lnTo>
                        <a:pt x="94689" y="308594"/>
                      </a:lnTo>
                      <a:lnTo>
                        <a:pt x="93840" y="310291"/>
                      </a:lnTo>
                      <a:lnTo>
                        <a:pt x="94689" y="310291"/>
                      </a:lnTo>
                      <a:lnTo>
                        <a:pt x="95538" y="310291"/>
                      </a:lnTo>
                      <a:lnTo>
                        <a:pt x="97262" y="308594"/>
                      </a:lnTo>
                      <a:lnTo>
                        <a:pt x="97262" y="309442"/>
                      </a:lnTo>
                      <a:lnTo>
                        <a:pt x="98111" y="311139"/>
                      </a:lnTo>
                      <a:lnTo>
                        <a:pt x="100658" y="311139"/>
                      </a:lnTo>
                      <a:lnTo>
                        <a:pt x="99809" y="312862"/>
                      </a:lnTo>
                      <a:lnTo>
                        <a:pt x="98111" y="312862"/>
                      </a:lnTo>
                      <a:lnTo>
                        <a:pt x="97262" y="313711"/>
                      </a:lnTo>
                      <a:lnTo>
                        <a:pt x="95538" y="313711"/>
                      </a:lnTo>
                      <a:lnTo>
                        <a:pt x="96387" y="312862"/>
                      </a:lnTo>
                      <a:lnTo>
                        <a:pt x="95538" y="312014"/>
                      </a:lnTo>
                      <a:lnTo>
                        <a:pt x="94689" y="311139"/>
                      </a:lnTo>
                      <a:lnTo>
                        <a:pt x="92142" y="312014"/>
                      </a:lnTo>
                      <a:lnTo>
                        <a:pt x="90417" y="313711"/>
                      </a:lnTo>
                      <a:lnTo>
                        <a:pt x="89568" y="312862"/>
                      </a:lnTo>
                      <a:lnTo>
                        <a:pt x="88719" y="312862"/>
                      </a:lnTo>
                      <a:lnTo>
                        <a:pt x="87870" y="314559"/>
                      </a:lnTo>
                      <a:lnTo>
                        <a:pt x="88719" y="314559"/>
                      </a:lnTo>
                      <a:lnTo>
                        <a:pt x="88719" y="315408"/>
                      </a:lnTo>
                      <a:lnTo>
                        <a:pt x="87021" y="316256"/>
                      </a:lnTo>
                      <a:lnTo>
                        <a:pt x="87021" y="315408"/>
                      </a:lnTo>
                      <a:lnTo>
                        <a:pt x="86172" y="314559"/>
                      </a:lnTo>
                      <a:lnTo>
                        <a:pt x="83599" y="315408"/>
                      </a:lnTo>
                      <a:lnTo>
                        <a:pt x="82750" y="315408"/>
                      </a:lnTo>
                      <a:lnTo>
                        <a:pt x="81052" y="315408"/>
                      </a:lnTo>
                      <a:lnTo>
                        <a:pt x="80176" y="316256"/>
                      </a:lnTo>
                      <a:close/>
                    </a:path>
                  </a:pathLst>
                </a:custGeom>
                <a:solidFill>
                  <a:srgbClr val="BCE01A"/>
                </a:solidFill>
                <a:ln w="7478" cap="flat">
                  <a:solidFill>
                    <a:srgbClr val="FFFFFF"/>
                  </a:solidFill>
                  <a:prstDash val="solid"/>
                  <a:miter/>
                </a:ln>
              </p:spPr>
              <p:txBody>
                <a:bodyPr rtlCol="0" anchor="ctr"/>
                <a:lstStyle/>
                <a:p>
                  <a:endParaRPr lang="pt-BR"/>
                </a:p>
              </p:txBody>
            </p:sp>
            <p:sp>
              <p:nvSpPr>
                <p:cNvPr id="48" name="Forma Livre 47">
                  <a:extLst>
                    <a:ext uri="{FF2B5EF4-FFF2-40B4-BE49-F238E27FC236}">
                      <a16:creationId xmlns:a16="http://schemas.microsoft.com/office/drawing/2014/main" id="{C78E3817-77B1-04F4-EAFA-E5D6FE5C07D4}"/>
                    </a:ext>
                  </a:extLst>
                </p:cNvPr>
                <p:cNvSpPr/>
                <p:nvPr/>
              </p:nvSpPr>
              <p:spPr>
                <a:xfrm>
                  <a:off x="3213825" y="2861894"/>
                  <a:ext cx="170284" cy="271198"/>
                </a:xfrm>
                <a:custGeom>
                  <a:avLst/>
                  <a:gdLst>
                    <a:gd name="connsiteX0" fmla="*/ 0 w 277247"/>
                    <a:gd name="connsiteY0" fmla="*/ 372513 h 441549"/>
                    <a:gd name="connsiteX1" fmla="*/ 0 w 277247"/>
                    <a:gd name="connsiteY1" fmla="*/ 371639 h 441549"/>
                    <a:gd name="connsiteX2" fmla="*/ 0 w 277247"/>
                    <a:gd name="connsiteY2" fmla="*/ 370790 h 441549"/>
                    <a:gd name="connsiteX3" fmla="*/ 0 w 277247"/>
                    <a:gd name="connsiteY3" fmla="*/ 369093 h 441549"/>
                    <a:gd name="connsiteX4" fmla="*/ 1698 w 277247"/>
                    <a:gd name="connsiteY4" fmla="*/ 369093 h 441549"/>
                    <a:gd name="connsiteX5" fmla="*/ 1698 w 277247"/>
                    <a:gd name="connsiteY5" fmla="*/ 369942 h 441549"/>
                    <a:gd name="connsiteX6" fmla="*/ 2573 w 277247"/>
                    <a:gd name="connsiteY6" fmla="*/ 369942 h 441549"/>
                    <a:gd name="connsiteX7" fmla="*/ 1698 w 277247"/>
                    <a:gd name="connsiteY7" fmla="*/ 367397 h 441549"/>
                    <a:gd name="connsiteX8" fmla="*/ 849 w 277247"/>
                    <a:gd name="connsiteY8" fmla="*/ 366548 h 441549"/>
                    <a:gd name="connsiteX9" fmla="*/ 1698 w 277247"/>
                    <a:gd name="connsiteY9" fmla="*/ 366548 h 441549"/>
                    <a:gd name="connsiteX10" fmla="*/ 2573 w 277247"/>
                    <a:gd name="connsiteY10" fmla="*/ 365673 h 441549"/>
                    <a:gd name="connsiteX11" fmla="*/ 1698 w 277247"/>
                    <a:gd name="connsiteY11" fmla="*/ 364825 h 441549"/>
                    <a:gd name="connsiteX12" fmla="*/ 2573 w 277247"/>
                    <a:gd name="connsiteY12" fmla="*/ 363977 h 441549"/>
                    <a:gd name="connsiteX13" fmla="*/ 3422 w 277247"/>
                    <a:gd name="connsiteY13" fmla="*/ 363128 h 441549"/>
                    <a:gd name="connsiteX14" fmla="*/ 3422 w 277247"/>
                    <a:gd name="connsiteY14" fmla="*/ 362280 h 441549"/>
                    <a:gd name="connsiteX15" fmla="*/ 4271 w 277247"/>
                    <a:gd name="connsiteY15" fmla="*/ 361432 h 441549"/>
                    <a:gd name="connsiteX16" fmla="*/ 5120 w 277247"/>
                    <a:gd name="connsiteY16" fmla="*/ 359708 h 441549"/>
                    <a:gd name="connsiteX17" fmla="*/ 6818 w 277247"/>
                    <a:gd name="connsiteY17" fmla="*/ 358860 h 441549"/>
                    <a:gd name="connsiteX18" fmla="*/ 5969 w 277247"/>
                    <a:gd name="connsiteY18" fmla="*/ 358012 h 441549"/>
                    <a:gd name="connsiteX19" fmla="*/ 6818 w 277247"/>
                    <a:gd name="connsiteY19" fmla="*/ 358012 h 441549"/>
                    <a:gd name="connsiteX20" fmla="*/ 7694 w 277247"/>
                    <a:gd name="connsiteY20" fmla="*/ 357163 h 441549"/>
                    <a:gd name="connsiteX21" fmla="*/ 8543 w 277247"/>
                    <a:gd name="connsiteY21" fmla="*/ 356315 h 441549"/>
                    <a:gd name="connsiteX22" fmla="*/ 7694 w 277247"/>
                    <a:gd name="connsiteY22" fmla="*/ 355466 h 441549"/>
                    <a:gd name="connsiteX23" fmla="*/ 7694 w 277247"/>
                    <a:gd name="connsiteY23" fmla="*/ 356315 h 441549"/>
                    <a:gd name="connsiteX24" fmla="*/ 6818 w 277247"/>
                    <a:gd name="connsiteY24" fmla="*/ 355466 h 441549"/>
                    <a:gd name="connsiteX25" fmla="*/ 7694 w 277247"/>
                    <a:gd name="connsiteY25" fmla="*/ 353743 h 441549"/>
                    <a:gd name="connsiteX26" fmla="*/ 5969 w 277247"/>
                    <a:gd name="connsiteY26" fmla="*/ 353743 h 441549"/>
                    <a:gd name="connsiteX27" fmla="*/ 3422 w 277247"/>
                    <a:gd name="connsiteY27" fmla="*/ 353743 h 441549"/>
                    <a:gd name="connsiteX28" fmla="*/ 2573 w 277247"/>
                    <a:gd name="connsiteY28" fmla="*/ 352895 h 441549"/>
                    <a:gd name="connsiteX29" fmla="*/ 2573 w 277247"/>
                    <a:gd name="connsiteY29" fmla="*/ 352046 h 441549"/>
                    <a:gd name="connsiteX30" fmla="*/ 3422 w 277247"/>
                    <a:gd name="connsiteY30" fmla="*/ 351198 h 441549"/>
                    <a:gd name="connsiteX31" fmla="*/ 4271 w 277247"/>
                    <a:gd name="connsiteY31" fmla="*/ 350350 h 441549"/>
                    <a:gd name="connsiteX32" fmla="*/ 4271 w 277247"/>
                    <a:gd name="connsiteY32" fmla="*/ 348627 h 441549"/>
                    <a:gd name="connsiteX33" fmla="*/ 5969 w 277247"/>
                    <a:gd name="connsiteY33" fmla="*/ 346081 h 441549"/>
                    <a:gd name="connsiteX34" fmla="*/ 5969 w 277247"/>
                    <a:gd name="connsiteY34" fmla="*/ 345233 h 441549"/>
                    <a:gd name="connsiteX35" fmla="*/ 6818 w 277247"/>
                    <a:gd name="connsiteY35" fmla="*/ 344385 h 441549"/>
                    <a:gd name="connsiteX36" fmla="*/ 8543 w 277247"/>
                    <a:gd name="connsiteY36" fmla="*/ 344385 h 441549"/>
                    <a:gd name="connsiteX37" fmla="*/ 8543 w 277247"/>
                    <a:gd name="connsiteY37" fmla="*/ 343510 h 441549"/>
                    <a:gd name="connsiteX38" fmla="*/ 8543 w 277247"/>
                    <a:gd name="connsiteY38" fmla="*/ 342661 h 441549"/>
                    <a:gd name="connsiteX39" fmla="*/ 7694 w 277247"/>
                    <a:gd name="connsiteY39" fmla="*/ 340116 h 441549"/>
                    <a:gd name="connsiteX40" fmla="*/ 8543 w 277247"/>
                    <a:gd name="connsiteY40" fmla="*/ 339268 h 441549"/>
                    <a:gd name="connsiteX41" fmla="*/ 8543 w 277247"/>
                    <a:gd name="connsiteY41" fmla="*/ 336696 h 441549"/>
                    <a:gd name="connsiteX42" fmla="*/ 9392 w 277247"/>
                    <a:gd name="connsiteY42" fmla="*/ 335000 h 441549"/>
                    <a:gd name="connsiteX43" fmla="*/ 9392 w 277247"/>
                    <a:gd name="connsiteY43" fmla="*/ 330731 h 441549"/>
                    <a:gd name="connsiteX44" fmla="*/ 9392 w 277247"/>
                    <a:gd name="connsiteY44" fmla="*/ 329034 h 441549"/>
                    <a:gd name="connsiteX45" fmla="*/ 9392 w 277247"/>
                    <a:gd name="connsiteY45" fmla="*/ 327311 h 441549"/>
                    <a:gd name="connsiteX46" fmla="*/ 5120 w 277247"/>
                    <a:gd name="connsiteY46" fmla="*/ 326463 h 441549"/>
                    <a:gd name="connsiteX47" fmla="*/ 3422 w 277247"/>
                    <a:gd name="connsiteY47" fmla="*/ 322221 h 441549"/>
                    <a:gd name="connsiteX48" fmla="*/ 3422 w 277247"/>
                    <a:gd name="connsiteY48" fmla="*/ 321346 h 441549"/>
                    <a:gd name="connsiteX49" fmla="*/ 1698 w 277247"/>
                    <a:gd name="connsiteY49" fmla="*/ 321346 h 441549"/>
                    <a:gd name="connsiteX50" fmla="*/ 2573 w 277247"/>
                    <a:gd name="connsiteY50" fmla="*/ 318801 h 441549"/>
                    <a:gd name="connsiteX51" fmla="*/ 2573 w 277247"/>
                    <a:gd name="connsiteY51" fmla="*/ 317953 h 441549"/>
                    <a:gd name="connsiteX52" fmla="*/ 4271 w 277247"/>
                    <a:gd name="connsiteY52" fmla="*/ 317104 h 441549"/>
                    <a:gd name="connsiteX53" fmla="*/ 3422 w 277247"/>
                    <a:gd name="connsiteY53" fmla="*/ 315381 h 441549"/>
                    <a:gd name="connsiteX54" fmla="*/ 4271 w 277247"/>
                    <a:gd name="connsiteY54" fmla="*/ 315381 h 441549"/>
                    <a:gd name="connsiteX55" fmla="*/ 5120 w 277247"/>
                    <a:gd name="connsiteY55" fmla="*/ 315381 h 441549"/>
                    <a:gd name="connsiteX56" fmla="*/ 5969 w 277247"/>
                    <a:gd name="connsiteY56" fmla="*/ 314533 h 441549"/>
                    <a:gd name="connsiteX57" fmla="*/ 6818 w 277247"/>
                    <a:gd name="connsiteY57" fmla="*/ 313684 h 441549"/>
                    <a:gd name="connsiteX58" fmla="*/ 8543 w 277247"/>
                    <a:gd name="connsiteY58" fmla="*/ 312836 h 441549"/>
                    <a:gd name="connsiteX59" fmla="*/ 9392 w 277247"/>
                    <a:gd name="connsiteY59" fmla="*/ 311988 h 441549"/>
                    <a:gd name="connsiteX60" fmla="*/ 9392 w 277247"/>
                    <a:gd name="connsiteY60" fmla="*/ 311139 h 441549"/>
                    <a:gd name="connsiteX61" fmla="*/ 11939 w 277247"/>
                    <a:gd name="connsiteY61" fmla="*/ 311139 h 441549"/>
                    <a:gd name="connsiteX62" fmla="*/ 12788 w 277247"/>
                    <a:gd name="connsiteY62" fmla="*/ 310264 h 441549"/>
                    <a:gd name="connsiteX63" fmla="*/ 11939 w 277247"/>
                    <a:gd name="connsiteY63" fmla="*/ 309416 h 441549"/>
                    <a:gd name="connsiteX64" fmla="*/ 12788 w 277247"/>
                    <a:gd name="connsiteY64" fmla="*/ 306871 h 441549"/>
                    <a:gd name="connsiteX65" fmla="*/ 13663 w 277247"/>
                    <a:gd name="connsiteY65" fmla="*/ 306022 h 441549"/>
                    <a:gd name="connsiteX66" fmla="*/ 13663 w 277247"/>
                    <a:gd name="connsiteY66" fmla="*/ 302603 h 441549"/>
                    <a:gd name="connsiteX67" fmla="*/ 13663 w 277247"/>
                    <a:gd name="connsiteY67" fmla="*/ 301754 h 441549"/>
                    <a:gd name="connsiteX68" fmla="*/ 14512 w 277247"/>
                    <a:gd name="connsiteY68" fmla="*/ 300906 h 441549"/>
                    <a:gd name="connsiteX69" fmla="*/ 14512 w 277247"/>
                    <a:gd name="connsiteY69" fmla="*/ 300057 h 441549"/>
                    <a:gd name="connsiteX70" fmla="*/ 26451 w 277247"/>
                    <a:gd name="connsiteY70" fmla="*/ 300057 h 441549"/>
                    <a:gd name="connsiteX71" fmla="*/ 52903 w 277247"/>
                    <a:gd name="connsiteY71" fmla="*/ 300057 h 441549"/>
                    <a:gd name="connsiteX72" fmla="*/ 58023 w 277247"/>
                    <a:gd name="connsiteY72" fmla="*/ 300057 h 441549"/>
                    <a:gd name="connsiteX73" fmla="*/ 58023 w 277247"/>
                    <a:gd name="connsiteY73" fmla="*/ 299183 h 441549"/>
                    <a:gd name="connsiteX74" fmla="*/ 58872 w 277247"/>
                    <a:gd name="connsiteY74" fmla="*/ 298334 h 441549"/>
                    <a:gd name="connsiteX75" fmla="*/ 59721 w 277247"/>
                    <a:gd name="connsiteY75" fmla="*/ 299183 h 441549"/>
                    <a:gd name="connsiteX76" fmla="*/ 62268 w 277247"/>
                    <a:gd name="connsiteY76" fmla="*/ 297486 h 441549"/>
                    <a:gd name="connsiteX77" fmla="*/ 63117 w 277247"/>
                    <a:gd name="connsiteY77" fmla="*/ 294941 h 441549"/>
                    <a:gd name="connsiteX78" fmla="*/ 63117 w 277247"/>
                    <a:gd name="connsiteY78" fmla="*/ 294066 h 441549"/>
                    <a:gd name="connsiteX79" fmla="*/ 63992 w 277247"/>
                    <a:gd name="connsiteY79" fmla="*/ 293217 h 441549"/>
                    <a:gd name="connsiteX80" fmla="*/ 64841 w 277247"/>
                    <a:gd name="connsiteY80" fmla="*/ 291521 h 441549"/>
                    <a:gd name="connsiteX81" fmla="*/ 65690 w 277247"/>
                    <a:gd name="connsiteY81" fmla="*/ 290672 h 441549"/>
                    <a:gd name="connsiteX82" fmla="*/ 64841 w 277247"/>
                    <a:gd name="connsiteY82" fmla="*/ 290672 h 441549"/>
                    <a:gd name="connsiteX83" fmla="*/ 66539 w 277247"/>
                    <a:gd name="connsiteY83" fmla="*/ 288976 h 441549"/>
                    <a:gd name="connsiteX84" fmla="*/ 65690 w 277247"/>
                    <a:gd name="connsiteY84" fmla="*/ 288101 h 441549"/>
                    <a:gd name="connsiteX85" fmla="*/ 66539 w 277247"/>
                    <a:gd name="connsiteY85" fmla="*/ 286404 h 441549"/>
                    <a:gd name="connsiteX86" fmla="*/ 66539 w 277247"/>
                    <a:gd name="connsiteY86" fmla="*/ 284707 h 441549"/>
                    <a:gd name="connsiteX87" fmla="*/ 67388 w 277247"/>
                    <a:gd name="connsiteY87" fmla="*/ 283859 h 441549"/>
                    <a:gd name="connsiteX88" fmla="*/ 68237 w 277247"/>
                    <a:gd name="connsiteY88" fmla="*/ 281287 h 441549"/>
                    <a:gd name="connsiteX89" fmla="*/ 68237 w 277247"/>
                    <a:gd name="connsiteY89" fmla="*/ 280439 h 441549"/>
                    <a:gd name="connsiteX90" fmla="*/ 69113 w 277247"/>
                    <a:gd name="connsiteY90" fmla="*/ 279591 h 441549"/>
                    <a:gd name="connsiteX91" fmla="*/ 69962 w 277247"/>
                    <a:gd name="connsiteY91" fmla="*/ 278742 h 441549"/>
                    <a:gd name="connsiteX92" fmla="*/ 69962 w 277247"/>
                    <a:gd name="connsiteY92" fmla="*/ 276171 h 441549"/>
                    <a:gd name="connsiteX93" fmla="*/ 71660 w 277247"/>
                    <a:gd name="connsiteY93" fmla="*/ 274474 h 441549"/>
                    <a:gd name="connsiteX94" fmla="*/ 70811 w 277247"/>
                    <a:gd name="connsiteY94" fmla="*/ 272777 h 441549"/>
                    <a:gd name="connsiteX95" fmla="*/ 70811 w 277247"/>
                    <a:gd name="connsiteY95" fmla="*/ 271902 h 441549"/>
                    <a:gd name="connsiteX96" fmla="*/ 69962 w 277247"/>
                    <a:gd name="connsiteY96" fmla="*/ 270205 h 441549"/>
                    <a:gd name="connsiteX97" fmla="*/ 70811 w 277247"/>
                    <a:gd name="connsiteY97" fmla="*/ 269357 h 441549"/>
                    <a:gd name="connsiteX98" fmla="*/ 71660 w 277247"/>
                    <a:gd name="connsiteY98" fmla="*/ 265937 h 441549"/>
                    <a:gd name="connsiteX99" fmla="*/ 72509 w 277247"/>
                    <a:gd name="connsiteY99" fmla="*/ 265089 h 441549"/>
                    <a:gd name="connsiteX100" fmla="*/ 75931 w 277247"/>
                    <a:gd name="connsiteY100" fmla="*/ 265089 h 441549"/>
                    <a:gd name="connsiteX101" fmla="*/ 77629 w 277247"/>
                    <a:gd name="connsiteY101" fmla="*/ 264240 h 441549"/>
                    <a:gd name="connsiteX102" fmla="*/ 78478 w 277247"/>
                    <a:gd name="connsiteY102" fmla="*/ 265089 h 441549"/>
                    <a:gd name="connsiteX103" fmla="*/ 79327 w 277247"/>
                    <a:gd name="connsiteY103" fmla="*/ 265089 h 441549"/>
                    <a:gd name="connsiteX104" fmla="*/ 81052 w 277247"/>
                    <a:gd name="connsiteY104" fmla="*/ 262544 h 441549"/>
                    <a:gd name="connsiteX105" fmla="*/ 81052 w 277247"/>
                    <a:gd name="connsiteY105" fmla="*/ 260847 h 441549"/>
                    <a:gd name="connsiteX106" fmla="*/ 83599 w 277247"/>
                    <a:gd name="connsiteY106" fmla="*/ 259972 h 441549"/>
                    <a:gd name="connsiteX107" fmla="*/ 84448 w 277247"/>
                    <a:gd name="connsiteY107" fmla="*/ 260847 h 441549"/>
                    <a:gd name="connsiteX108" fmla="*/ 86172 w 277247"/>
                    <a:gd name="connsiteY108" fmla="*/ 259124 h 441549"/>
                    <a:gd name="connsiteX109" fmla="*/ 87021 w 277247"/>
                    <a:gd name="connsiteY109" fmla="*/ 258275 h 441549"/>
                    <a:gd name="connsiteX110" fmla="*/ 87021 w 277247"/>
                    <a:gd name="connsiteY110" fmla="*/ 253159 h 441549"/>
                    <a:gd name="connsiteX111" fmla="*/ 87870 w 277247"/>
                    <a:gd name="connsiteY111" fmla="*/ 253159 h 441549"/>
                    <a:gd name="connsiteX112" fmla="*/ 87870 w 277247"/>
                    <a:gd name="connsiteY112" fmla="*/ 252310 h 441549"/>
                    <a:gd name="connsiteX113" fmla="*/ 87021 w 277247"/>
                    <a:gd name="connsiteY113" fmla="*/ 250613 h 441549"/>
                    <a:gd name="connsiteX114" fmla="*/ 87870 w 277247"/>
                    <a:gd name="connsiteY114" fmla="*/ 250613 h 441549"/>
                    <a:gd name="connsiteX115" fmla="*/ 88719 w 277247"/>
                    <a:gd name="connsiteY115" fmla="*/ 248042 h 441549"/>
                    <a:gd name="connsiteX116" fmla="*/ 89568 w 277247"/>
                    <a:gd name="connsiteY116" fmla="*/ 246345 h 441549"/>
                    <a:gd name="connsiteX117" fmla="*/ 87870 w 277247"/>
                    <a:gd name="connsiteY117" fmla="*/ 245497 h 441549"/>
                    <a:gd name="connsiteX118" fmla="*/ 87870 w 277247"/>
                    <a:gd name="connsiteY118" fmla="*/ 244648 h 441549"/>
                    <a:gd name="connsiteX119" fmla="*/ 88719 w 277247"/>
                    <a:gd name="connsiteY119" fmla="*/ 244648 h 441549"/>
                    <a:gd name="connsiteX120" fmla="*/ 87870 w 277247"/>
                    <a:gd name="connsiteY120" fmla="*/ 242925 h 441549"/>
                    <a:gd name="connsiteX121" fmla="*/ 86172 w 277247"/>
                    <a:gd name="connsiteY121" fmla="*/ 242077 h 441549"/>
                    <a:gd name="connsiteX122" fmla="*/ 86172 w 277247"/>
                    <a:gd name="connsiteY122" fmla="*/ 240380 h 441549"/>
                    <a:gd name="connsiteX123" fmla="*/ 87870 w 277247"/>
                    <a:gd name="connsiteY123" fmla="*/ 239532 h 441549"/>
                    <a:gd name="connsiteX124" fmla="*/ 87021 w 277247"/>
                    <a:gd name="connsiteY124" fmla="*/ 238683 h 441549"/>
                    <a:gd name="connsiteX125" fmla="*/ 87870 w 277247"/>
                    <a:gd name="connsiteY125" fmla="*/ 236960 h 441549"/>
                    <a:gd name="connsiteX126" fmla="*/ 87870 w 277247"/>
                    <a:gd name="connsiteY126" fmla="*/ 236112 h 441549"/>
                    <a:gd name="connsiteX127" fmla="*/ 87870 w 277247"/>
                    <a:gd name="connsiteY127" fmla="*/ 234415 h 441549"/>
                    <a:gd name="connsiteX128" fmla="*/ 88719 w 277247"/>
                    <a:gd name="connsiteY128" fmla="*/ 233566 h 441549"/>
                    <a:gd name="connsiteX129" fmla="*/ 87870 w 277247"/>
                    <a:gd name="connsiteY129" fmla="*/ 232692 h 441549"/>
                    <a:gd name="connsiteX130" fmla="*/ 88719 w 277247"/>
                    <a:gd name="connsiteY130" fmla="*/ 230147 h 441549"/>
                    <a:gd name="connsiteX131" fmla="*/ 89568 w 277247"/>
                    <a:gd name="connsiteY131" fmla="*/ 229298 h 441549"/>
                    <a:gd name="connsiteX132" fmla="*/ 91293 w 277247"/>
                    <a:gd name="connsiteY132" fmla="*/ 229298 h 441549"/>
                    <a:gd name="connsiteX133" fmla="*/ 92991 w 277247"/>
                    <a:gd name="connsiteY133" fmla="*/ 228450 h 441549"/>
                    <a:gd name="connsiteX134" fmla="*/ 93840 w 277247"/>
                    <a:gd name="connsiteY134" fmla="*/ 226727 h 441549"/>
                    <a:gd name="connsiteX135" fmla="*/ 94689 w 277247"/>
                    <a:gd name="connsiteY135" fmla="*/ 226727 h 441549"/>
                    <a:gd name="connsiteX136" fmla="*/ 95538 w 277247"/>
                    <a:gd name="connsiteY136" fmla="*/ 226727 h 441549"/>
                    <a:gd name="connsiteX137" fmla="*/ 96387 w 277247"/>
                    <a:gd name="connsiteY137" fmla="*/ 225878 h 441549"/>
                    <a:gd name="connsiteX138" fmla="*/ 97262 w 277247"/>
                    <a:gd name="connsiteY138" fmla="*/ 221610 h 441549"/>
                    <a:gd name="connsiteX139" fmla="*/ 98111 w 277247"/>
                    <a:gd name="connsiteY139" fmla="*/ 221610 h 441549"/>
                    <a:gd name="connsiteX140" fmla="*/ 98960 w 277247"/>
                    <a:gd name="connsiteY140" fmla="*/ 220761 h 441549"/>
                    <a:gd name="connsiteX141" fmla="*/ 99809 w 277247"/>
                    <a:gd name="connsiteY141" fmla="*/ 220761 h 441549"/>
                    <a:gd name="connsiteX142" fmla="*/ 100658 w 277247"/>
                    <a:gd name="connsiteY142" fmla="*/ 220761 h 441549"/>
                    <a:gd name="connsiteX143" fmla="*/ 100658 w 277247"/>
                    <a:gd name="connsiteY143" fmla="*/ 219065 h 441549"/>
                    <a:gd name="connsiteX144" fmla="*/ 103232 w 277247"/>
                    <a:gd name="connsiteY144" fmla="*/ 219065 h 441549"/>
                    <a:gd name="connsiteX145" fmla="*/ 103232 w 277247"/>
                    <a:gd name="connsiteY145" fmla="*/ 218216 h 441549"/>
                    <a:gd name="connsiteX146" fmla="*/ 105779 w 277247"/>
                    <a:gd name="connsiteY146" fmla="*/ 217368 h 441549"/>
                    <a:gd name="connsiteX147" fmla="*/ 105779 w 277247"/>
                    <a:gd name="connsiteY147" fmla="*/ 216520 h 441549"/>
                    <a:gd name="connsiteX148" fmla="*/ 104930 w 277247"/>
                    <a:gd name="connsiteY148" fmla="*/ 214796 h 441549"/>
                    <a:gd name="connsiteX149" fmla="*/ 104081 w 277247"/>
                    <a:gd name="connsiteY149" fmla="*/ 213100 h 441549"/>
                    <a:gd name="connsiteX150" fmla="*/ 104930 w 277247"/>
                    <a:gd name="connsiteY150" fmla="*/ 210528 h 441549"/>
                    <a:gd name="connsiteX151" fmla="*/ 104081 w 277247"/>
                    <a:gd name="connsiteY151" fmla="*/ 208831 h 441549"/>
                    <a:gd name="connsiteX152" fmla="*/ 104081 w 277247"/>
                    <a:gd name="connsiteY152" fmla="*/ 207135 h 441549"/>
                    <a:gd name="connsiteX153" fmla="*/ 106628 w 277247"/>
                    <a:gd name="connsiteY153" fmla="*/ 207983 h 441549"/>
                    <a:gd name="connsiteX154" fmla="*/ 109201 w 277247"/>
                    <a:gd name="connsiteY154" fmla="*/ 208831 h 441549"/>
                    <a:gd name="connsiteX155" fmla="*/ 113473 w 277247"/>
                    <a:gd name="connsiteY155" fmla="*/ 208831 h 441549"/>
                    <a:gd name="connsiteX156" fmla="*/ 113473 w 277247"/>
                    <a:gd name="connsiteY156" fmla="*/ 207983 h 441549"/>
                    <a:gd name="connsiteX157" fmla="*/ 116020 w 277247"/>
                    <a:gd name="connsiteY157" fmla="*/ 204563 h 441549"/>
                    <a:gd name="connsiteX158" fmla="*/ 116020 w 277247"/>
                    <a:gd name="connsiteY158" fmla="*/ 203715 h 441549"/>
                    <a:gd name="connsiteX159" fmla="*/ 116869 w 277247"/>
                    <a:gd name="connsiteY159" fmla="*/ 202866 h 441549"/>
                    <a:gd name="connsiteX160" fmla="*/ 115171 w 277247"/>
                    <a:gd name="connsiteY160" fmla="*/ 202018 h 441549"/>
                    <a:gd name="connsiteX161" fmla="*/ 115171 w 277247"/>
                    <a:gd name="connsiteY161" fmla="*/ 200321 h 441549"/>
                    <a:gd name="connsiteX162" fmla="*/ 114322 w 277247"/>
                    <a:gd name="connsiteY162" fmla="*/ 199446 h 441549"/>
                    <a:gd name="connsiteX163" fmla="*/ 114322 w 277247"/>
                    <a:gd name="connsiteY163" fmla="*/ 198598 h 441549"/>
                    <a:gd name="connsiteX164" fmla="*/ 115171 w 277247"/>
                    <a:gd name="connsiteY164" fmla="*/ 197749 h 441549"/>
                    <a:gd name="connsiteX165" fmla="*/ 115171 w 277247"/>
                    <a:gd name="connsiteY165" fmla="*/ 196053 h 441549"/>
                    <a:gd name="connsiteX166" fmla="*/ 115171 w 277247"/>
                    <a:gd name="connsiteY166" fmla="*/ 195204 h 441549"/>
                    <a:gd name="connsiteX167" fmla="*/ 118567 w 277247"/>
                    <a:gd name="connsiteY167" fmla="*/ 192633 h 441549"/>
                    <a:gd name="connsiteX168" fmla="*/ 118567 w 277247"/>
                    <a:gd name="connsiteY168" fmla="*/ 191784 h 441549"/>
                    <a:gd name="connsiteX169" fmla="*/ 119442 w 277247"/>
                    <a:gd name="connsiteY169" fmla="*/ 190936 h 441549"/>
                    <a:gd name="connsiteX170" fmla="*/ 117718 w 277247"/>
                    <a:gd name="connsiteY170" fmla="*/ 190088 h 441549"/>
                    <a:gd name="connsiteX171" fmla="*/ 117718 w 277247"/>
                    <a:gd name="connsiteY171" fmla="*/ 188364 h 441549"/>
                    <a:gd name="connsiteX172" fmla="*/ 118567 w 277247"/>
                    <a:gd name="connsiteY172" fmla="*/ 185819 h 441549"/>
                    <a:gd name="connsiteX173" fmla="*/ 119442 w 277247"/>
                    <a:gd name="connsiteY173" fmla="*/ 185819 h 441549"/>
                    <a:gd name="connsiteX174" fmla="*/ 120291 w 277247"/>
                    <a:gd name="connsiteY174" fmla="*/ 184971 h 441549"/>
                    <a:gd name="connsiteX175" fmla="*/ 121140 w 277247"/>
                    <a:gd name="connsiteY175" fmla="*/ 184971 h 441549"/>
                    <a:gd name="connsiteX176" fmla="*/ 121989 w 277247"/>
                    <a:gd name="connsiteY176" fmla="*/ 183274 h 441549"/>
                    <a:gd name="connsiteX177" fmla="*/ 121140 w 277247"/>
                    <a:gd name="connsiteY177" fmla="*/ 182399 h 441549"/>
                    <a:gd name="connsiteX178" fmla="*/ 120291 w 277247"/>
                    <a:gd name="connsiteY178" fmla="*/ 182399 h 441549"/>
                    <a:gd name="connsiteX179" fmla="*/ 119442 w 277247"/>
                    <a:gd name="connsiteY179" fmla="*/ 182399 h 441549"/>
                    <a:gd name="connsiteX180" fmla="*/ 118567 w 277247"/>
                    <a:gd name="connsiteY180" fmla="*/ 182399 h 441549"/>
                    <a:gd name="connsiteX181" fmla="*/ 118567 w 277247"/>
                    <a:gd name="connsiteY181" fmla="*/ 181551 h 441549"/>
                    <a:gd name="connsiteX182" fmla="*/ 119442 w 277247"/>
                    <a:gd name="connsiteY182" fmla="*/ 180703 h 441549"/>
                    <a:gd name="connsiteX183" fmla="*/ 117718 w 277247"/>
                    <a:gd name="connsiteY183" fmla="*/ 180703 h 441549"/>
                    <a:gd name="connsiteX184" fmla="*/ 116869 w 277247"/>
                    <a:gd name="connsiteY184" fmla="*/ 179854 h 441549"/>
                    <a:gd name="connsiteX185" fmla="*/ 118567 w 277247"/>
                    <a:gd name="connsiteY185" fmla="*/ 179006 h 441549"/>
                    <a:gd name="connsiteX186" fmla="*/ 120291 w 277247"/>
                    <a:gd name="connsiteY186" fmla="*/ 179006 h 441549"/>
                    <a:gd name="connsiteX187" fmla="*/ 120291 w 277247"/>
                    <a:gd name="connsiteY187" fmla="*/ 176434 h 441549"/>
                    <a:gd name="connsiteX188" fmla="*/ 118567 w 277247"/>
                    <a:gd name="connsiteY188" fmla="*/ 175586 h 441549"/>
                    <a:gd name="connsiteX189" fmla="*/ 117718 w 277247"/>
                    <a:gd name="connsiteY189" fmla="*/ 175586 h 441549"/>
                    <a:gd name="connsiteX190" fmla="*/ 118567 w 277247"/>
                    <a:gd name="connsiteY190" fmla="*/ 174737 h 441549"/>
                    <a:gd name="connsiteX191" fmla="*/ 117718 w 277247"/>
                    <a:gd name="connsiteY191" fmla="*/ 173889 h 441549"/>
                    <a:gd name="connsiteX192" fmla="*/ 117718 w 277247"/>
                    <a:gd name="connsiteY192" fmla="*/ 172192 h 441549"/>
                    <a:gd name="connsiteX193" fmla="*/ 118567 w 277247"/>
                    <a:gd name="connsiteY193" fmla="*/ 172192 h 441549"/>
                    <a:gd name="connsiteX194" fmla="*/ 119442 w 277247"/>
                    <a:gd name="connsiteY194" fmla="*/ 171317 h 441549"/>
                    <a:gd name="connsiteX195" fmla="*/ 119442 w 277247"/>
                    <a:gd name="connsiteY195" fmla="*/ 169621 h 441549"/>
                    <a:gd name="connsiteX196" fmla="*/ 118567 w 277247"/>
                    <a:gd name="connsiteY196" fmla="*/ 168772 h 441549"/>
                    <a:gd name="connsiteX197" fmla="*/ 119442 w 277247"/>
                    <a:gd name="connsiteY197" fmla="*/ 167924 h 441549"/>
                    <a:gd name="connsiteX198" fmla="*/ 118567 w 277247"/>
                    <a:gd name="connsiteY198" fmla="*/ 167924 h 441549"/>
                    <a:gd name="connsiteX199" fmla="*/ 118567 w 277247"/>
                    <a:gd name="connsiteY199" fmla="*/ 167076 h 441549"/>
                    <a:gd name="connsiteX200" fmla="*/ 117718 w 277247"/>
                    <a:gd name="connsiteY200" fmla="*/ 167076 h 441549"/>
                    <a:gd name="connsiteX201" fmla="*/ 117718 w 277247"/>
                    <a:gd name="connsiteY201" fmla="*/ 165352 h 441549"/>
                    <a:gd name="connsiteX202" fmla="*/ 116869 w 277247"/>
                    <a:gd name="connsiteY202" fmla="*/ 164504 h 441549"/>
                    <a:gd name="connsiteX203" fmla="*/ 116020 w 277247"/>
                    <a:gd name="connsiteY203" fmla="*/ 163656 h 441549"/>
                    <a:gd name="connsiteX204" fmla="*/ 116869 w 277247"/>
                    <a:gd name="connsiteY204" fmla="*/ 161959 h 441549"/>
                    <a:gd name="connsiteX205" fmla="*/ 115171 w 277247"/>
                    <a:gd name="connsiteY205" fmla="*/ 161959 h 441549"/>
                    <a:gd name="connsiteX206" fmla="*/ 115171 w 277247"/>
                    <a:gd name="connsiteY206" fmla="*/ 160236 h 441549"/>
                    <a:gd name="connsiteX207" fmla="*/ 114322 w 277247"/>
                    <a:gd name="connsiteY207" fmla="*/ 159387 h 441549"/>
                    <a:gd name="connsiteX208" fmla="*/ 113473 w 277247"/>
                    <a:gd name="connsiteY208" fmla="*/ 159387 h 441549"/>
                    <a:gd name="connsiteX209" fmla="*/ 113473 w 277247"/>
                    <a:gd name="connsiteY209" fmla="*/ 158539 h 441549"/>
                    <a:gd name="connsiteX210" fmla="*/ 112597 w 277247"/>
                    <a:gd name="connsiteY210" fmla="*/ 157691 h 441549"/>
                    <a:gd name="connsiteX211" fmla="*/ 111748 w 277247"/>
                    <a:gd name="connsiteY211" fmla="*/ 156842 h 441549"/>
                    <a:gd name="connsiteX212" fmla="*/ 110050 w 277247"/>
                    <a:gd name="connsiteY212" fmla="*/ 156842 h 441549"/>
                    <a:gd name="connsiteX213" fmla="*/ 109201 w 277247"/>
                    <a:gd name="connsiteY213" fmla="*/ 156842 h 441549"/>
                    <a:gd name="connsiteX214" fmla="*/ 109201 w 277247"/>
                    <a:gd name="connsiteY214" fmla="*/ 155994 h 441549"/>
                    <a:gd name="connsiteX215" fmla="*/ 109201 w 277247"/>
                    <a:gd name="connsiteY215" fmla="*/ 154271 h 441549"/>
                    <a:gd name="connsiteX216" fmla="*/ 108352 w 277247"/>
                    <a:gd name="connsiteY216" fmla="*/ 155145 h 441549"/>
                    <a:gd name="connsiteX217" fmla="*/ 108352 w 277247"/>
                    <a:gd name="connsiteY217" fmla="*/ 153422 h 441549"/>
                    <a:gd name="connsiteX218" fmla="*/ 107477 w 277247"/>
                    <a:gd name="connsiteY218" fmla="*/ 153422 h 441549"/>
                    <a:gd name="connsiteX219" fmla="*/ 106628 w 277247"/>
                    <a:gd name="connsiteY219" fmla="*/ 154271 h 441549"/>
                    <a:gd name="connsiteX220" fmla="*/ 105779 w 277247"/>
                    <a:gd name="connsiteY220" fmla="*/ 152574 h 441549"/>
                    <a:gd name="connsiteX221" fmla="*/ 103232 w 277247"/>
                    <a:gd name="connsiteY221" fmla="*/ 152574 h 441549"/>
                    <a:gd name="connsiteX222" fmla="*/ 103232 w 277247"/>
                    <a:gd name="connsiteY222" fmla="*/ 150877 h 441549"/>
                    <a:gd name="connsiteX223" fmla="*/ 102383 w 277247"/>
                    <a:gd name="connsiteY223" fmla="*/ 150877 h 441549"/>
                    <a:gd name="connsiteX224" fmla="*/ 101507 w 277247"/>
                    <a:gd name="connsiteY224" fmla="*/ 150029 h 441549"/>
                    <a:gd name="connsiteX225" fmla="*/ 102383 w 277247"/>
                    <a:gd name="connsiteY225" fmla="*/ 148305 h 441549"/>
                    <a:gd name="connsiteX226" fmla="*/ 100658 w 277247"/>
                    <a:gd name="connsiteY226" fmla="*/ 146609 h 441549"/>
                    <a:gd name="connsiteX227" fmla="*/ 101507 w 277247"/>
                    <a:gd name="connsiteY227" fmla="*/ 145760 h 441549"/>
                    <a:gd name="connsiteX228" fmla="*/ 101507 w 277247"/>
                    <a:gd name="connsiteY228" fmla="*/ 144064 h 441549"/>
                    <a:gd name="connsiteX229" fmla="*/ 103232 w 277247"/>
                    <a:gd name="connsiteY229" fmla="*/ 144064 h 441549"/>
                    <a:gd name="connsiteX230" fmla="*/ 106628 w 277247"/>
                    <a:gd name="connsiteY230" fmla="*/ 141492 h 441549"/>
                    <a:gd name="connsiteX231" fmla="*/ 107477 w 277247"/>
                    <a:gd name="connsiteY231" fmla="*/ 141492 h 441549"/>
                    <a:gd name="connsiteX232" fmla="*/ 107477 w 277247"/>
                    <a:gd name="connsiteY232" fmla="*/ 140644 h 441549"/>
                    <a:gd name="connsiteX233" fmla="*/ 107477 w 277247"/>
                    <a:gd name="connsiteY233" fmla="*/ 139795 h 441549"/>
                    <a:gd name="connsiteX234" fmla="*/ 106628 w 277247"/>
                    <a:gd name="connsiteY234" fmla="*/ 140644 h 441549"/>
                    <a:gd name="connsiteX235" fmla="*/ 105779 w 277247"/>
                    <a:gd name="connsiteY235" fmla="*/ 140644 h 441549"/>
                    <a:gd name="connsiteX236" fmla="*/ 104930 w 277247"/>
                    <a:gd name="connsiteY236" fmla="*/ 140644 h 441549"/>
                    <a:gd name="connsiteX237" fmla="*/ 104081 w 277247"/>
                    <a:gd name="connsiteY237" fmla="*/ 140644 h 441549"/>
                    <a:gd name="connsiteX238" fmla="*/ 103232 w 277247"/>
                    <a:gd name="connsiteY238" fmla="*/ 139795 h 441549"/>
                    <a:gd name="connsiteX239" fmla="*/ 103232 w 277247"/>
                    <a:gd name="connsiteY239" fmla="*/ 138947 h 441549"/>
                    <a:gd name="connsiteX240" fmla="*/ 102383 w 277247"/>
                    <a:gd name="connsiteY240" fmla="*/ 138947 h 441549"/>
                    <a:gd name="connsiteX241" fmla="*/ 101507 w 277247"/>
                    <a:gd name="connsiteY241" fmla="*/ 137224 h 441549"/>
                    <a:gd name="connsiteX242" fmla="*/ 101507 w 277247"/>
                    <a:gd name="connsiteY242" fmla="*/ 136375 h 441549"/>
                    <a:gd name="connsiteX243" fmla="*/ 99809 w 277247"/>
                    <a:gd name="connsiteY243" fmla="*/ 136375 h 441549"/>
                    <a:gd name="connsiteX244" fmla="*/ 99809 w 277247"/>
                    <a:gd name="connsiteY244" fmla="*/ 135527 h 441549"/>
                    <a:gd name="connsiteX245" fmla="*/ 97262 w 277247"/>
                    <a:gd name="connsiteY245" fmla="*/ 134679 h 441549"/>
                    <a:gd name="connsiteX246" fmla="*/ 96387 w 277247"/>
                    <a:gd name="connsiteY246" fmla="*/ 133830 h 441549"/>
                    <a:gd name="connsiteX247" fmla="*/ 95538 w 277247"/>
                    <a:gd name="connsiteY247" fmla="*/ 133830 h 441549"/>
                    <a:gd name="connsiteX248" fmla="*/ 95538 w 277247"/>
                    <a:gd name="connsiteY248" fmla="*/ 132107 h 441549"/>
                    <a:gd name="connsiteX249" fmla="*/ 94689 w 277247"/>
                    <a:gd name="connsiteY249" fmla="*/ 131259 h 441549"/>
                    <a:gd name="connsiteX250" fmla="*/ 93840 w 277247"/>
                    <a:gd name="connsiteY250" fmla="*/ 129562 h 441549"/>
                    <a:gd name="connsiteX251" fmla="*/ 92142 w 277247"/>
                    <a:gd name="connsiteY251" fmla="*/ 128713 h 441549"/>
                    <a:gd name="connsiteX252" fmla="*/ 91293 w 277247"/>
                    <a:gd name="connsiteY252" fmla="*/ 128713 h 441549"/>
                    <a:gd name="connsiteX253" fmla="*/ 90417 w 277247"/>
                    <a:gd name="connsiteY253" fmla="*/ 128713 h 441549"/>
                    <a:gd name="connsiteX254" fmla="*/ 90417 w 277247"/>
                    <a:gd name="connsiteY254" fmla="*/ 127865 h 441549"/>
                    <a:gd name="connsiteX255" fmla="*/ 89568 w 277247"/>
                    <a:gd name="connsiteY255" fmla="*/ 126142 h 441549"/>
                    <a:gd name="connsiteX256" fmla="*/ 88719 w 277247"/>
                    <a:gd name="connsiteY256" fmla="*/ 125293 h 441549"/>
                    <a:gd name="connsiteX257" fmla="*/ 86172 w 277247"/>
                    <a:gd name="connsiteY257" fmla="*/ 126142 h 441549"/>
                    <a:gd name="connsiteX258" fmla="*/ 85297 w 277247"/>
                    <a:gd name="connsiteY258" fmla="*/ 126142 h 441549"/>
                    <a:gd name="connsiteX259" fmla="*/ 83599 w 277247"/>
                    <a:gd name="connsiteY259" fmla="*/ 124445 h 441549"/>
                    <a:gd name="connsiteX260" fmla="*/ 83599 w 277247"/>
                    <a:gd name="connsiteY260" fmla="*/ 126142 h 441549"/>
                    <a:gd name="connsiteX261" fmla="*/ 83599 w 277247"/>
                    <a:gd name="connsiteY261" fmla="*/ 126990 h 441549"/>
                    <a:gd name="connsiteX262" fmla="*/ 82750 w 277247"/>
                    <a:gd name="connsiteY262" fmla="*/ 127865 h 441549"/>
                    <a:gd name="connsiteX263" fmla="*/ 81052 w 277247"/>
                    <a:gd name="connsiteY263" fmla="*/ 125293 h 441549"/>
                    <a:gd name="connsiteX264" fmla="*/ 80203 w 277247"/>
                    <a:gd name="connsiteY264" fmla="*/ 125293 h 441549"/>
                    <a:gd name="connsiteX265" fmla="*/ 79327 w 277247"/>
                    <a:gd name="connsiteY265" fmla="*/ 124445 h 441549"/>
                    <a:gd name="connsiteX266" fmla="*/ 80203 w 277247"/>
                    <a:gd name="connsiteY266" fmla="*/ 123597 h 441549"/>
                    <a:gd name="connsiteX267" fmla="*/ 79327 w 277247"/>
                    <a:gd name="connsiteY267" fmla="*/ 123597 h 441549"/>
                    <a:gd name="connsiteX268" fmla="*/ 80203 w 277247"/>
                    <a:gd name="connsiteY268" fmla="*/ 121900 h 441549"/>
                    <a:gd name="connsiteX269" fmla="*/ 79327 w 277247"/>
                    <a:gd name="connsiteY269" fmla="*/ 120177 h 441549"/>
                    <a:gd name="connsiteX270" fmla="*/ 81052 w 277247"/>
                    <a:gd name="connsiteY270" fmla="*/ 117632 h 441549"/>
                    <a:gd name="connsiteX271" fmla="*/ 88719 w 277247"/>
                    <a:gd name="connsiteY271" fmla="*/ 117632 h 441549"/>
                    <a:gd name="connsiteX272" fmla="*/ 89568 w 277247"/>
                    <a:gd name="connsiteY272" fmla="*/ 117632 h 441549"/>
                    <a:gd name="connsiteX273" fmla="*/ 91293 w 277247"/>
                    <a:gd name="connsiteY273" fmla="*/ 117632 h 441549"/>
                    <a:gd name="connsiteX274" fmla="*/ 92991 w 277247"/>
                    <a:gd name="connsiteY274" fmla="*/ 116783 h 441549"/>
                    <a:gd name="connsiteX275" fmla="*/ 93840 w 277247"/>
                    <a:gd name="connsiteY275" fmla="*/ 118480 h 441549"/>
                    <a:gd name="connsiteX276" fmla="*/ 94689 w 277247"/>
                    <a:gd name="connsiteY276" fmla="*/ 119328 h 441549"/>
                    <a:gd name="connsiteX277" fmla="*/ 94689 w 277247"/>
                    <a:gd name="connsiteY277" fmla="*/ 120177 h 441549"/>
                    <a:gd name="connsiteX278" fmla="*/ 96387 w 277247"/>
                    <a:gd name="connsiteY278" fmla="*/ 122748 h 441549"/>
                    <a:gd name="connsiteX279" fmla="*/ 98111 w 277247"/>
                    <a:gd name="connsiteY279" fmla="*/ 122748 h 441549"/>
                    <a:gd name="connsiteX280" fmla="*/ 99809 w 277247"/>
                    <a:gd name="connsiteY280" fmla="*/ 122748 h 441549"/>
                    <a:gd name="connsiteX281" fmla="*/ 104081 w 277247"/>
                    <a:gd name="connsiteY281" fmla="*/ 122748 h 441549"/>
                    <a:gd name="connsiteX282" fmla="*/ 106628 w 277247"/>
                    <a:gd name="connsiteY282" fmla="*/ 122748 h 441549"/>
                    <a:gd name="connsiteX283" fmla="*/ 114322 w 277247"/>
                    <a:gd name="connsiteY283" fmla="*/ 122748 h 441549"/>
                    <a:gd name="connsiteX284" fmla="*/ 116020 w 277247"/>
                    <a:gd name="connsiteY284" fmla="*/ 121900 h 441549"/>
                    <a:gd name="connsiteX285" fmla="*/ 116869 w 277247"/>
                    <a:gd name="connsiteY285" fmla="*/ 121025 h 441549"/>
                    <a:gd name="connsiteX286" fmla="*/ 117718 w 277247"/>
                    <a:gd name="connsiteY286" fmla="*/ 121900 h 441549"/>
                    <a:gd name="connsiteX287" fmla="*/ 118567 w 277247"/>
                    <a:gd name="connsiteY287" fmla="*/ 121025 h 441549"/>
                    <a:gd name="connsiteX288" fmla="*/ 119442 w 277247"/>
                    <a:gd name="connsiteY288" fmla="*/ 120177 h 441549"/>
                    <a:gd name="connsiteX289" fmla="*/ 120291 w 277247"/>
                    <a:gd name="connsiteY289" fmla="*/ 119328 h 441549"/>
                    <a:gd name="connsiteX290" fmla="*/ 120291 w 277247"/>
                    <a:gd name="connsiteY290" fmla="*/ 118480 h 441549"/>
                    <a:gd name="connsiteX291" fmla="*/ 120291 w 277247"/>
                    <a:gd name="connsiteY291" fmla="*/ 117632 h 441549"/>
                    <a:gd name="connsiteX292" fmla="*/ 118567 w 277247"/>
                    <a:gd name="connsiteY292" fmla="*/ 116783 h 441549"/>
                    <a:gd name="connsiteX293" fmla="*/ 119442 w 277247"/>
                    <a:gd name="connsiteY293" fmla="*/ 115908 h 441549"/>
                    <a:gd name="connsiteX294" fmla="*/ 117718 w 277247"/>
                    <a:gd name="connsiteY294" fmla="*/ 114212 h 441549"/>
                    <a:gd name="connsiteX295" fmla="*/ 117718 w 277247"/>
                    <a:gd name="connsiteY295" fmla="*/ 109095 h 441549"/>
                    <a:gd name="connsiteX296" fmla="*/ 117718 w 277247"/>
                    <a:gd name="connsiteY296" fmla="*/ 108247 h 441549"/>
                    <a:gd name="connsiteX297" fmla="*/ 116869 w 277247"/>
                    <a:gd name="connsiteY297" fmla="*/ 103130 h 441549"/>
                    <a:gd name="connsiteX298" fmla="*/ 116020 w 277247"/>
                    <a:gd name="connsiteY298" fmla="*/ 102281 h 441549"/>
                    <a:gd name="connsiteX299" fmla="*/ 111748 w 277247"/>
                    <a:gd name="connsiteY299" fmla="*/ 101433 h 441549"/>
                    <a:gd name="connsiteX300" fmla="*/ 110899 w 277247"/>
                    <a:gd name="connsiteY300" fmla="*/ 100585 h 441549"/>
                    <a:gd name="connsiteX301" fmla="*/ 109201 w 277247"/>
                    <a:gd name="connsiteY301" fmla="*/ 100585 h 441549"/>
                    <a:gd name="connsiteX302" fmla="*/ 107477 w 277247"/>
                    <a:gd name="connsiteY302" fmla="*/ 98861 h 441549"/>
                    <a:gd name="connsiteX303" fmla="*/ 105779 w 277247"/>
                    <a:gd name="connsiteY303" fmla="*/ 98861 h 441549"/>
                    <a:gd name="connsiteX304" fmla="*/ 106628 w 277247"/>
                    <a:gd name="connsiteY304" fmla="*/ 98013 h 441549"/>
                    <a:gd name="connsiteX305" fmla="*/ 105779 w 277247"/>
                    <a:gd name="connsiteY305" fmla="*/ 98013 h 441549"/>
                    <a:gd name="connsiteX306" fmla="*/ 105779 w 277247"/>
                    <a:gd name="connsiteY306" fmla="*/ 97165 h 441549"/>
                    <a:gd name="connsiteX307" fmla="*/ 104081 w 277247"/>
                    <a:gd name="connsiteY307" fmla="*/ 98013 h 441549"/>
                    <a:gd name="connsiteX308" fmla="*/ 104930 w 277247"/>
                    <a:gd name="connsiteY308" fmla="*/ 97165 h 441549"/>
                    <a:gd name="connsiteX309" fmla="*/ 103232 w 277247"/>
                    <a:gd name="connsiteY309" fmla="*/ 96316 h 441549"/>
                    <a:gd name="connsiteX310" fmla="*/ 103232 w 277247"/>
                    <a:gd name="connsiteY310" fmla="*/ 95468 h 441549"/>
                    <a:gd name="connsiteX311" fmla="*/ 104081 w 277247"/>
                    <a:gd name="connsiteY311" fmla="*/ 95468 h 441549"/>
                    <a:gd name="connsiteX312" fmla="*/ 104930 w 277247"/>
                    <a:gd name="connsiteY312" fmla="*/ 94620 h 441549"/>
                    <a:gd name="connsiteX313" fmla="*/ 105779 w 277247"/>
                    <a:gd name="connsiteY313" fmla="*/ 93745 h 441549"/>
                    <a:gd name="connsiteX314" fmla="*/ 105779 w 277247"/>
                    <a:gd name="connsiteY314" fmla="*/ 92896 h 441549"/>
                    <a:gd name="connsiteX315" fmla="*/ 104930 w 277247"/>
                    <a:gd name="connsiteY315" fmla="*/ 92048 h 441549"/>
                    <a:gd name="connsiteX316" fmla="*/ 105779 w 277247"/>
                    <a:gd name="connsiteY316" fmla="*/ 85235 h 441549"/>
                    <a:gd name="connsiteX317" fmla="*/ 106628 w 277247"/>
                    <a:gd name="connsiteY317" fmla="*/ 85235 h 441549"/>
                    <a:gd name="connsiteX318" fmla="*/ 106628 w 277247"/>
                    <a:gd name="connsiteY318" fmla="*/ 82689 h 441549"/>
                    <a:gd name="connsiteX319" fmla="*/ 107477 w 277247"/>
                    <a:gd name="connsiteY319" fmla="*/ 75001 h 441549"/>
                    <a:gd name="connsiteX320" fmla="*/ 107477 w 277247"/>
                    <a:gd name="connsiteY320" fmla="*/ 74153 h 441549"/>
                    <a:gd name="connsiteX321" fmla="*/ 107477 w 277247"/>
                    <a:gd name="connsiteY321" fmla="*/ 73304 h 441549"/>
                    <a:gd name="connsiteX322" fmla="*/ 106628 w 277247"/>
                    <a:gd name="connsiteY322" fmla="*/ 73304 h 441549"/>
                    <a:gd name="connsiteX323" fmla="*/ 102383 w 277247"/>
                    <a:gd name="connsiteY323" fmla="*/ 72456 h 441549"/>
                    <a:gd name="connsiteX324" fmla="*/ 98960 w 277247"/>
                    <a:gd name="connsiteY324" fmla="*/ 72456 h 441549"/>
                    <a:gd name="connsiteX325" fmla="*/ 87870 w 277247"/>
                    <a:gd name="connsiteY325" fmla="*/ 71581 h 441549"/>
                    <a:gd name="connsiteX326" fmla="*/ 87021 w 277247"/>
                    <a:gd name="connsiteY326" fmla="*/ 70733 h 441549"/>
                    <a:gd name="connsiteX327" fmla="*/ 88719 w 277247"/>
                    <a:gd name="connsiteY327" fmla="*/ 68188 h 441549"/>
                    <a:gd name="connsiteX328" fmla="*/ 90417 w 277247"/>
                    <a:gd name="connsiteY328" fmla="*/ 67339 h 441549"/>
                    <a:gd name="connsiteX329" fmla="*/ 92142 w 277247"/>
                    <a:gd name="connsiteY329" fmla="*/ 66491 h 441549"/>
                    <a:gd name="connsiteX330" fmla="*/ 89568 w 277247"/>
                    <a:gd name="connsiteY330" fmla="*/ 66491 h 441549"/>
                    <a:gd name="connsiteX331" fmla="*/ 89568 w 277247"/>
                    <a:gd name="connsiteY331" fmla="*/ 64768 h 441549"/>
                    <a:gd name="connsiteX332" fmla="*/ 89568 w 277247"/>
                    <a:gd name="connsiteY332" fmla="*/ 63071 h 441549"/>
                    <a:gd name="connsiteX333" fmla="*/ 91293 w 277247"/>
                    <a:gd name="connsiteY333" fmla="*/ 63071 h 441549"/>
                    <a:gd name="connsiteX334" fmla="*/ 91293 w 277247"/>
                    <a:gd name="connsiteY334" fmla="*/ 62223 h 441549"/>
                    <a:gd name="connsiteX335" fmla="*/ 91293 w 277247"/>
                    <a:gd name="connsiteY335" fmla="*/ 60526 h 441549"/>
                    <a:gd name="connsiteX336" fmla="*/ 91293 w 277247"/>
                    <a:gd name="connsiteY336" fmla="*/ 57954 h 441549"/>
                    <a:gd name="connsiteX337" fmla="*/ 90417 w 277247"/>
                    <a:gd name="connsiteY337" fmla="*/ 57106 h 441549"/>
                    <a:gd name="connsiteX338" fmla="*/ 90417 w 277247"/>
                    <a:gd name="connsiteY338" fmla="*/ 53686 h 441549"/>
                    <a:gd name="connsiteX339" fmla="*/ 91293 w 277247"/>
                    <a:gd name="connsiteY339" fmla="*/ 52837 h 441549"/>
                    <a:gd name="connsiteX340" fmla="*/ 93840 w 277247"/>
                    <a:gd name="connsiteY340" fmla="*/ 50292 h 441549"/>
                    <a:gd name="connsiteX341" fmla="*/ 98111 w 277247"/>
                    <a:gd name="connsiteY341" fmla="*/ 46872 h 441549"/>
                    <a:gd name="connsiteX342" fmla="*/ 97262 w 277247"/>
                    <a:gd name="connsiteY342" fmla="*/ 46024 h 441549"/>
                    <a:gd name="connsiteX343" fmla="*/ 97262 w 277247"/>
                    <a:gd name="connsiteY343" fmla="*/ 45176 h 441549"/>
                    <a:gd name="connsiteX344" fmla="*/ 97262 w 277247"/>
                    <a:gd name="connsiteY344" fmla="*/ 44327 h 441549"/>
                    <a:gd name="connsiteX345" fmla="*/ 98111 w 277247"/>
                    <a:gd name="connsiteY345" fmla="*/ 44327 h 441549"/>
                    <a:gd name="connsiteX346" fmla="*/ 98111 w 277247"/>
                    <a:gd name="connsiteY346" fmla="*/ 43452 h 441549"/>
                    <a:gd name="connsiteX347" fmla="*/ 97262 w 277247"/>
                    <a:gd name="connsiteY347" fmla="*/ 42604 h 441549"/>
                    <a:gd name="connsiteX348" fmla="*/ 97262 w 277247"/>
                    <a:gd name="connsiteY348" fmla="*/ 41756 h 441549"/>
                    <a:gd name="connsiteX349" fmla="*/ 98111 w 277247"/>
                    <a:gd name="connsiteY349" fmla="*/ 40907 h 441549"/>
                    <a:gd name="connsiteX350" fmla="*/ 98111 w 277247"/>
                    <a:gd name="connsiteY350" fmla="*/ 39211 h 441549"/>
                    <a:gd name="connsiteX351" fmla="*/ 101507 w 277247"/>
                    <a:gd name="connsiteY351" fmla="*/ 37487 h 441549"/>
                    <a:gd name="connsiteX352" fmla="*/ 103232 w 277247"/>
                    <a:gd name="connsiteY352" fmla="*/ 37487 h 441549"/>
                    <a:gd name="connsiteX353" fmla="*/ 103232 w 277247"/>
                    <a:gd name="connsiteY353" fmla="*/ 36639 h 441549"/>
                    <a:gd name="connsiteX354" fmla="*/ 103232 w 277247"/>
                    <a:gd name="connsiteY354" fmla="*/ 35791 h 441549"/>
                    <a:gd name="connsiteX355" fmla="*/ 105779 w 277247"/>
                    <a:gd name="connsiteY355" fmla="*/ 34942 h 441549"/>
                    <a:gd name="connsiteX356" fmla="*/ 104930 w 277247"/>
                    <a:gd name="connsiteY356" fmla="*/ 36639 h 441549"/>
                    <a:gd name="connsiteX357" fmla="*/ 105779 w 277247"/>
                    <a:gd name="connsiteY357" fmla="*/ 36639 h 441549"/>
                    <a:gd name="connsiteX358" fmla="*/ 106628 w 277247"/>
                    <a:gd name="connsiteY358" fmla="*/ 34094 h 441549"/>
                    <a:gd name="connsiteX359" fmla="*/ 108352 w 277247"/>
                    <a:gd name="connsiteY359" fmla="*/ 34094 h 441549"/>
                    <a:gd name="connsiteX360" fmla="*/ 108352 w 277247"/>
                    <a:gd name="connsiteY360" fmla="*/ 35791 h 441549"/>
                    <a:gd name="connsiteX361" fmla="*/ 110899 w 277247"/>
                    <a:gd name="connsiteY361" fmla="*/ 35791 h 441549"/>
                    <a:gd name="connsiteX362" fmla="*/ 111748 w 277247"/>
                    <a:gd name="connsiteY362" fmla="*/ 33245 h 441549"/>
                    <a:gd name="connsiteX363" fmla="*/ 112597 w 277247"/>
                    <a:gd name="connsiteY363" fmla="*/ 32371 h 441549"/>
                    <a:gd name="connsiteX364" fmla="*/ 114322 w 277247"/>
                    <a:gd name="connsiteY364" fmla="*/ 33245 h 441549"/>
                    <a:gd name="connsiteX365" fmla="*/ 115171 w 277247"/>
                    <a:gd name="connsiteY365" fmla="*/ 34094 h 441549"/>
                    <a:gd name="connsiteX366" fmla="*/ 116020 w 277247"/>
                    <a:gd name="connsiteY366" fmla="*/ 34094 h 441549"/>
                    <a:gd name="connsiteX367" fmla="*/ 116020 w 277247"/>
                    <a:gd name="connsiteY367" fmla="*/ 33245 h 441549"/>
                    <a:gd name="connsiteX368" fmla="*/ 116020 w 277247"/>
                    <a:gd name="connsiteY368" fmla="*/ 32371 h 441549"/>
                    <a:gd name="connsiteX369" fmla="*/ 116020 w 277247"/>
                    <a:gd name="connsiteY369" fmla="*/ 30674 h 441549"/>
                    <a:gd name="connsiteX370" fmla="*/ 116869 w 277247"/>
                    <a:gd name="connsiteY370" fmla="*/ 30674 h 441549"/>
                    <a:gd name="connsiteX371" fmla="*/ 117718 w 277247"/>
                    <a:gd name="connsiteY371" fmla="*/ 31522 h 441549"/>
                    <a:gd name="connsiteX372" fmla="*/ 118567 w 277247"/>
                    <a:gd name="connsiteY372" fmla="*/ 31522 h 441549"/>
                    <a:gd name="connsiteX373" fmla="*/ 120291 w 277247"/>
                    <a:gd name="connsiteY373" fmla="*/ 29825 h 441549"/>
                    <a:gd name="connsiteX374" fmla="*/ 121140 w 277247"/>
                    <a:gd name="connsiteY374" fmla="*/ 28977 h 441549"/>
                    <a:gd name="connsiteX375" fmla="*/ 121989 w 277247"/>
                    <a:gd name="connsiteY375" fmla="*/ 28977 h 441549"/>
                    <a:gd name="connsiteX376" fmla="*/ 121989 w 277247"/>
                    <a:gd name="connsiteY376" fmla="*/ 28129 h 441549"/>
                    <a:gd name="connsiteX377" fmla="*/ 122838 w 277247"/>
                    <a:gd name="connsiteY377" fmla="*/ 28977 h 441549"/>
                    <a:gd name="connsiteX378" fmla="*/ 123687 w 277247"/>
                    <a:gd name="connsiteY378" fmla="*/ 28129 h 441549"/>
                    <a:gd name="connsiteX379" fmla="*/ 123687 w 277247"/>
                    <a:gd name="connsiteY379" fmla="*/ 29825 h 441549"/>
                    <a:gd name="connsiteX380" fmla="*/ 125412 w 277247"/>
                    <a:gd name="connsiteY380" fmla="*/ 29825 h 441549"/>
                    <a:gd name="connsiteX381" fmla="*/ 127109 w 277247"/>
                    <a:gd name="connsiteY381" fmla="*/ 30674 h 441549"/>
                    <a:gd name="connsiteX382" fmla="*/ 127109 w 277247"/>
                    <a:gd name="connsiteY382" fmla="*/ 32371 h 441549"/>
                    <a:gd name="connsiteX383" fmla="*/ 127958 w 277247"/>
                    <a:gd name="connsiteY383" fmla="*/ 32371 h 441549"/>
                    <a:gd name="connsiteX384" fmla="*/ 128807 w 277247"/>
                    <a:gd name="connsiteY384" fmla="*/ 33245 h 441549"/>
                    <a:gd name="connsiteX385" fmla="*/ 129656 w 277247"/>
                    <a:gd name="connsiteY385" fmla="*/ 33245 h 441549"/>
                    <a:gd name="connsiteX386" fmla="*/ 131381 w 277247"/>
                    <a:gd name="connsiteY386" fmla="*/ 33245 h 441549"/>
                    <a:gd name="connsiteX387" fmla="*/ 132230 w 277247"/>
                    <a:gd name="connsiteY387" fmla="*/ 33245 h 441549"/>
                    <a:gd name="connsiteX388" fmla="*/ 134777 w 277247"/>
                    <a:gd name="connsiteY388" fmla="*/ 34094 h 441549"/>
                    <a:gd name="connsiteX389" fmla="*/ 135652 w 277247"/>
                    <a:gd name="connsiteY389" fmla="*/ 34942 h 441549"/>
                    <a:gd name="connsiteX390" fmla="*/ 139048 w 277247"/>
                    <a:gd name="connsiteY390" fmla="*/ 34094 h 441549"/>
                    <a:gd name="connsiteX391" fmla="*/ 138199 w 277247"/>
                    <a:gd name="connsiteY391" fmla="*/ 28129 h 441549"/>
                    <a:gd name="connsiteX392" fmla="*/ 121989 w 277247"/>
                    <a:gd name="connsiteY392" fmla="*/ 12779 h 441549"/>
                    <a:gd name="connsiteX393" fmla="*/ 122838 w 277247"/>
                    <a:gd name="connsiteY393" fmla="*/ 11930 h 441549"/>
                    <a:gd name="connsiteX394" fmla="*/ 123687 w 277247"/>
                    <a:gd name="connsiteY394" fmla="*/ 11930 h 441549"/>
                    <a:gd name="connsiteX395" fmla="*/ 124536 w 277247"/>
                    <a:gd name="connsiteY395" fmla="*/ 10207 h 441549"/>
                    <a:gd name="connsiteX396" fmla="*/ 125412 w 277247"/>
                    <a:gd name="connsiteY396" fmla="*/ 11930 h 441549"/>
                    <a:gd name="connsiteX397" fmla="*/ 126260 w 277247"/>
                    <a:gd name="connsiteY397" fmla="*/ 11930 h 441549"/>
                    <a:gd name="connsiteX398" fmla="*/ 127109 w 277247"/>
                    <a:gd name="connsiteY398" fmla="*/ 12779 h 441549"/>
                    <a:gd name="connsiteX399" fmla="*/ 127958 w 277247"/>
                    <a:gd name="connsiteY399" fmla="*/ 11930 h 441549"/>
                    <a:gd name="connsiteX400" fmla="*/ 130532 w 277247"/>
                    <a:gd name="connsiteY400" fmla="*/ 8510 h 441549"/>
                    <a:gd name="connsiteX401" fmla="*/ 131381 w 277247"/>
                    <a:gd name="connsiteY401" fmla="*/ 8510 h 441549"/>
                    <a:gd name="connsiteX402" fmla="*/ 132230 w 277247"/>
                    <a:gd name="connsiteY402" fmla="*/ 9359 h 441549"/>
                    <a:gd name="connsiteX403" fmla="*/ 133079 w 277247"/>
                    <a:gd name="connsiteY403" fmla="*/ 8510 h 441549"/>
                    <a:gd name="connsiteX404" fmla="*/ 133928 w 277247"/>
                    <a:gd name="connsiteY404" fmla="*/ 7662 h 441549"/>
                    <a:gd name="connsiteX405" fmla="*/ 134777 w 277247"/>
                    <a:gd name="connsiteY405" fmla="*/ 8510 h 441549"/>
                    <a:gd name="connsiteX406" fmla="*/ 135652 w 277247"/>
                    <a:gd name="connsiteY406" fmla="*/ 8510 h 441549"/>
                    <a:gd name="connsiteX407" fmla="*/ 136501 w 277247"/>
                    <a:gd name="connsiteY407" fmla="*/ 10207 h 441549"/>
                    <a:gd name="connsiteX408" fmla="*/ 135652 w 277247"/>
                    <a:gd name="connsiteY408" fmla="*/ 11930 h 441549"/>
                    <a:gd name="connsiteX409" fmla="*/ 137350 w 277247"/>
                    <a:gd name="connsiteY409" fmla="*/ 11082 h 441549"/>
                    <a:gd name="connsiteX410" fmla="*/ 138199 w 277247"/>
                    <a:gd name="connsiteY410" fmla="*/ 11082 h 441549"/>
                    <a:gd name="connsiteX411" fmla="*/ 138199 w 277247"/>
                    <a:gd name="connsiteY411" fmla="*/ 11930 h 441549"/>
                    <a:gd name="connsiteX412" fmla="*/ 139048 w 277247"/>
                    <a:gd name="connsiteY412" fmla="*/ 11930 h 441549"/>
                    <a:gd name="connsiteX413" fmla="*/ 138199 w 277247"/>
                    <a:gd name="connsiteY413" fmla="*/ 14475 h 441549"/>
                    <a:gd name="connsiteX414" fmla="*/ 139048 w 277247"/>
                    <a:gd name="connsiteY414" fmla="*/ 14475 h 441549"/>
                    <a:gd name="connsiteX415" fmla="*/ 139897 w 277247"/>
                    <a:gd name="connsiteY415" fmla="*/ 14475 h 441549"/>
                    <a:gd name="connsiteX416" fmla="*/ 141622 w 277247"/>
                    <a:gd name="connsiteY416" fmla="*/ 15324 h 441549"/>
                    <a:gd name="connsiteX417" fmla="*/ 142471 w 277247"/>
                    <a:gd name="connsiteY417" fmla="*/ 14475 h 441549"/>
                    <a:gd name="connsiteX418" fmla="*/ 144169 w 277247"/>
                    <a:gd name="connsiteY418" fmla="*/ 14475 h 441549"/>
                    <a:gd name="connsiteX419" fmla="*/ 145867 w 277247"/>
                    <a:gd name="connsiteY419" fmla="*/ 14475 h 441549"/>
                    <a:gd name="connsiteX420" fmla="*/ 145867 w 277247"/>
                    <a:gd name="connsiteY420" fmla="*/ 16199 h 441549"/>
                    <a:gd name="connsiteX421" fmla="*/ 146716 w 277247"/>
                    <a:gd name="connsiteY421" fmla="*/ 17047 h 441549"/>
                    <a:gd name="connsiteX422" fmla="*/ 149289 w 277247"/>
                    <a:gd name="connsiteY422" fmla="*/ 15324 h 441549"/>
                    <a:gd name="connsiteX423" fmla="*/ 150138 w 277247"/>
                    <a:gd name="connsiteY423" fmla="*/ 16199 h 441549"/>
                    <a:gd name="connsiteX424" fmla="*/ 150987 w 277247"/>
                    <a:gd name="connsiteY424" fmla="*/ 15324 h 441549"/>
                    <a:gd name="connsiteX425" fmla="*/ 152712 w 277247"/>
                    <a:gd name="connsiteY425" fmla="*/ 16199 h 441549"/>
                    <a:gd name="connsiteX426" fmla="*/ 153561 w 277247"/>
                    <a:gd name="connsiteY426" fmla="*/ 15324 h 441549"/>
                    <a:gd name="connsiteX427" fmla="*/ 154410 w 277247"/>
                    <a:gd name="connsiteY427" fmla="*/ 13627 h 441549"/>
                    <a:gd name="connsiteX428" fmla="*/ 156957 w 277247"/>
                    <a:gd name="connsiteY428" fmla="*/ 12779 h 441549"/>
                    <a:gd name="connsiteX429" fmla="*/ 156957 w 277247"/>
                    <a:gd name="connsiteY429" fmla="*/ 11082 h 441549"/>
                    <a:gd name="connsiteX430" fmla="*/ 158681 w 277247"/>
                    <a:gd name="connsiteY430" fmla="*/ 10207 h 441549"/>
                    <a:gd name="connsiteX431" fmla="*/ 157832 w 277247"/>
                    <a:gd name="connsiteY431" fmla="*/ 9359 h 441549"/>
                    <a:gd name="connsiteX432" fmla="*/ 158681 w 277247"/>
                    <a:gd name="connsiteY432" fmla="*/ 7662 h 441549"/>
                    <a:gd name="connsiteX433" fmla="*/ 158681 w 277247"/>
                    <a:gd name="connsiteY433" fmla="*/ 6813 h 441549"/>
                    <a:gd name="connsiteX434" fmla="*/ 158681 w 277247"/>
                    <a:gd name="connsiteY434" fmla="*/ 5965 h 441549"/>
                    <a:gd name="connsiteX435" fmla="*/ 160379 w 277247"/>
                    <a:gd name="connsiteY435" fmla="*/ 5965 h 441549"/>
                    <a:gd name="connsiteX436" fmla="*/ 162077 w 277247"/>
                    <a:gd name="connsiteY436" fmla="*/ 5965 h 441549"/>
                    <a:gd name="connsiteX437" fmla="*/ 162077 w 277247"/>
                    <a:gd name="connsiteY437" fmla="*/ 3393 h 441549"/>
                    <a:gd name="connsiteX438" fmla="*/ 164651 w 277247"/>
                    <a:gd name="connsiteY438" fmla="*/ 3393 h 441549"/>
                    <a:gd name="connsiteX439" fmla="*/ 167198 w 277247"/>
                    <a:gd name="connsiteY439" fmla="*/ 1697 h 441549"/>
                    <a:gd name="connsiteX440" fmla="*/ 169771 w 277247"/>
                    <a:gd name="connsiteY440" fmla="*/ 0 h 441549"/>
                    <a:gd name="connsiteX441" fmla="*/ 170620 w 277247"/>
                    <a:gd name="connsiteY441" fmla="*/ 0 h 441549"/>
                    <a:gd name="connsiteX442" fmla="*/ 172318 w 277247"/>
                    <a:gd name="connsiteY442" fmla="*/ 2545 h 441549"/>
                    <a:gd name="connsiteX443" fmla="*/ 174892 w 277247"/>
                    <a:gd name="connsiteY443" fmla="*/ 2545 h 441549"/>
                    <a:gd name="connsiteX444" fmla="*/ 177439 w 277247"/>
                    <a:gd name="connsiteY444" fmla="*/ 5090 h 441549"/>
                    <a:gd name="connsiteX445" fmla="*/ 178288 w 277247"/>
                    <a:gd name="connsiteY445" fmla="*/ 3393 h 441549"/>
                    <a:gd name="connsiteX446" fmla="*/ 181710 w 277247"/>
                    <a:gd name="connsiteY446" fmla="*/ 4242 h 441549"/>
                    <a:gd name="connsiteX447" fmla="*/ 183408 w 277247"/>
                    <a:gd name="connsiteY447" fmla="*/ 4242 h 441549"/>
                    <a:gd name="connsiteX448" fmla="*/ 186831 w 277247"/>
                    <a:gd name="connsiteY448" fmla="*/ 4242 h 441549"/>
                    <a:gd name="connsiteX449" fmla="*/ 186831 w 277247"/>
                    <a:gd name="connsiteY449" fmla="*/ 5090 h 441549"/>
                    <a:gd name="connsiteX450" fmla="*/ 188528 w 277247"/>
                    <a:gd name="connsiteY450" fmla="*/ 5090 h 441549"/>
                    <a:gd name="connsiteX451" fmla="*/ 189377 w 277247"/>
                    <a:gd name="connsiteY451" fmla="*/ 4242 h 441549"/>
                    <a:gd name="connsiteX452" fmla="*/ 191075 w 277247"/>
                    <a:gd name="connsiteY452" fmla="*/ 5090 h 441549"/>
                    <a:gd name="connsiteX453" fmla="*/ 191951 w 277247"/>
                    <a:gd name="connsiteY453" fmla="*/ 4242 h 441549"/>
                    <a:gd name="connsiteX454" fmla="*/ 193649 w 277247"/>
                    <a:gd name="connsiteY454" fmla="*/ 4242 h 441549"/>
                    <a:gd name="connsiteX455" fmla="*/ 195347 w 277247"/>
                    <a:gd name="connsiteY455" fmla="*/ 5965 h 441549"/>
                    <a:gd name="connsiteX456" fmla="*/ 196196 w 277247"/>
                    <a:gd name="connsiteY456" fmla="*/ 5965 h 441549"/>
                    <a:gd name="connsiteX457" fmla="*/ 197071 w 277247"/>
                    <a:gd name="connsiteY457" fmla="*/ 7662 h 441549"/>
                    <a:gd name="connsiteX458" fmla="*/ 198769 w 277247"/>
                    <a:gd name="connsiteY458" fmla="*/ 6813 h 441549"/>
                    <a:gd name="connsiteX459" fmla="*/ 198769 w 277247"/>
                    <a:gd name="connsiteY459" fmla="*/ 7662 h 441549"/>
                    <a:gd name="connsiteX460" fmla="*/ 201316 w 277247"/>
                    <a:gd name="connsiteY460" fmla="*/ 9359 h 441549"/>
                    <a:gd name="connsiteX461" fmla="*/ 202192 w 277247"/>
                    <a:gd name="connsiteY461" fmla="*/ 9359 h 441549"/>
                    <a:gd name="connsiteX462" fmla="*/ 203890 w 277247"/>
                    <a:gd name="connsiteY462" fmla="*/ 10207 h 441549"/>
                    <a:gd name="connsiteX463" fmla="*/ 207286 w 277247"/>
                    <a:gd name="connsiteY463" fmla="*/ 11930 h 441549"/>
                    <a:gd name="connsiteX464" fmla="*/ 227768 w 277247"/>
                    <a:gd name="connsiteY464" fmla="*/ 24709 h 441549"/>
                    <a:gd name="connsiteX465" fmla="*/ 242280 w 277247"/>
                    <a:gd name="connsiteY465" fmla="*/ 34094 h 441549"/>
                    <a:gd name="connsiteX466" fmla="*/ 245676 w 277247"/>
                    <a:gd name="connsiteY466" fmla="*/ 36639 h 441549"/>
                    <a:gd name="connsiteX467" fmla="*/ 246525 w 277247"/>
                    <a:gd name="connsiteY467" fmla="*/ 37487 h 441549"/>
                    <a:gd name="connsiteX468" fmla="*/ 274701 w 277247"/>
                    <a:gd name="connsiteY468" fmla="*/ 55409 h 441549"/>
                    <a:gd name="connsiteX469" fmla="*/ 276399 w 277247"/>
                    <a:gd name="connsiteY469" fmla="*/ 56257 h 441549"/>
                    <a:gd name="connsiteX470" fmla="*/ 277248 w 277247"/>
                    <a:gd name="connsiteY470" fmla="*/ 57106 h 441549"/>
                    <a:gd name="connsiteX471" fmla="*/ 277248 w 277247"/>
                    <a:gd name="connsiteY471" fmla="*/ 58803 h 441549"/>
                    <a:gd name="connsiteX472" fmla="*/ 277248 w 277247"/>
                    <a:gd name="connsiteY472" fmla="*/ 59651 h 441549"/>
                    <a:gd name="connsiteX473" fmla="*/ 272976 w 277247"/>
                    <a:gd name="connsiteY473" fmla="*/ 68188 h 441549"/>
                    <a:gd name="connsiteX474" fmla="*/ 272976 w 277247"/>
                    <a:gd name="connsiteY474" fmla="*/ 69036 h 441549"/>
                    <a:gd name="connsiteX475" fmla="*/ 271278 w 277247"/>
                    <a:gd name="connsiteY475" fmla="*/ 75001 h 441549"/>
                    <a:gd name="connsiteX476" fmla="*/ 269580 w 277247"/>
                    <a:gd name="connsiteY476" fmla="*/ 79269 h 441549"/>
                    <a:gd name="connsiteX477" fmla="*/ 269580 w 277247"/>
                    <a:gd name="connsiteY477" fmla="*/ 85235 h 441549"/>
                    <a:gd name="connsiteX478" fmla="*/ 269580 w 277247"/>
                    <a:gd name="connsiteY478" fmla="*/ 86083 h 441549"/>
                    <a:gd name="connsiteX479" fmla="*/ 269580 w 277247"/>
                    <a:gd name="connsiteY479" fmla="*/ 90351 h 441549"/>
                    <a:gd name="connsiteX480" fmla="*/ 270429 w 277247"/>
                    <a:gd name="connsiteY480" fmla="*/ 92048 h 441549"/>
                    <a:gd name="connsiteX481" fmla="*/ 268705 w 277247"/>
                    <a:gd name="connsiteY481" fmla="*/ 97165 h 441549"/>
                    <a:gd name="connsiteX482" fmla="*/ 267856 w 277247"/>
                    <a:gd name="connsiteY482" fmla="*/ 105701 h 441549"/>
                    <a:gd name="connsiteX483" fmla="*/ 267007 w 277247"/>
                    <a:gd name="connsiteY483" fmla="*/ 115908 h 441549"/>
                    <a:gd name="connsiteX484" fmla="*/ 267007 w 277247"/>
                    <a:gd name="connsiteY484" fmla="*/ 122748 h 441549"/>
                    <a:gd name="connsiteX485" fmla="*/ 268705 w 277247"/>
                    <a:gd name="connsiteY485" fmla="*/ 137224 h 441549"/>
                    <a:gd name="connsiteX486" fmla="*/ 271278 w 277247"/>
                    <a:gd name="connsiteY486" fmla="*/ 155994 h 441549"/>
                    <a:gd name="connsiteX487" fmla="*/ 272127 w 277247"/>
                    <a:gd name="connsiteY487" fmla="*/ 165352 h 441549"/>
                    <a:gd name="connsiteX488" fmla="*/ 273825 w 277247"/>
                    <a:gd name="connsiteY488" fmla="*/ 174737 h 441549"/>
                    <a:gd name="connsiteX489" fmla="*/ 274701 w 277247"/>
                    <a:gd name="connsiteY489" fmla="*/ 183274 h 441549"/>
                    <a:gd name="connsiteX490" fmla="*/ 273825 w 277247"/>
                    <a:gd name="connsiteY490" fmla="*/ 190936 h 441549"/>
                    <a:gd name="connsiteX491" fmla="*/ 269580 w 277247"/>
                    <a:gd name="connsiteY491" fmla="*/ 203715 h 441549"/>
                    <a:gd name="connsiteX492" fmla="*/ 264460 w 277247"/>
                    <a:gd name="connsiteY492" fmla="*/ 215645 h 441549"/>
                    <a:gd name="connsiteX493" fmla="*/ 260188 w 277247"/>
                    <a:gd name="connsiteY493" fmla="*/ 225030 h 441549"/>
                    <a:gd name="connsiteX494" fmla="*/ 260188 w 277247"/>
                    <a:gd name="connsiteY494" fmla="*/ 227575 h 441549"/>
                    <a:gd name="connsiteX495" fmla="*/ 258490 w 277247"/>
                    <a:gd name="connsiteY495" fmla="*/ 228450 h 441549"/>
                    <a:gd name="connsiteX496" fmla="*/ 257615 w 277247"/>
                    <a:gd name="connsiteY496" fmla="*/ 228450 h 441549"/>
                    <a:gd name="connsiteX497" fmla="*/ 255917 w 277247"/>
                    <a:gd name="connsiteY497" fmla="*/ 228450 h 441549"/>
                    <a:gd name="connsiteX498" fmla="*/ 251645 w 277247"/>
                    <a:gd name="connsiteY498" fmla="*/ 230147 h 441549"/>
                    <a:gd name="connsiteX499" fmla="*/ 246525 w 277247"/>
                    <a:gd name="connsiteY499" fmla="*/ 232692 h 441549"/>
                    <a:gd name="connsiteX500" fmla="*/ 243978 w 277247"/>
                    <a:gd name="connsiteY500" fmla="*/ 234415 h 441549"/>
                    <a:gd name="connsiteX501" fmla="*/ 238009 w 277247"/>
                    <a:gd name="connsiteY501" fmla="*/ 239532 h 441549"/>
                    <a:gd name="connsiteX502" fmla="*/ 232888 w 277247"/>
                    <a:gd name="connsiteY502" fmla="*/ 244648 h 441549"/>
                    <a:gd name="connsiteX503" fmla="*/ 229466 w 277247"/>
                    <a:gd name="connsiteY503" fmla="*/ 248042 h 441549"/>
                    <a:gd name="connsiteX504" fmla="*/ 228617 w 277247"/>
                    <a:gd name="connsiteY504" fmla="*/ 249739 h 441549"/>
                    <a:gd name="connsiteX505" fmla="*/ 228617 w 277247"/>
                    <a:gd name="connsiteY505" fmla="*/ 251462 h 441549"/>
                    <a:gd name="connsiteX506" fmla="*/ 227768 w 277247"/>
                    <a:gd name="connsiteY506" fmla="*/ 254007 h 441549"/>
                    <a:gd name="connsiteX507" fmla="*/ 226070 w 277247"/>
                    <a:gd name="connsiteY507" fmla="*/ 256578 h 441549"/>
                    <a:gd name="connsiteX508" fmla="*/ 225221 w 277247"/>
                    <a:gd name="connsiteY508" fmla="*/ 258275 h 441549"/>
                    <a:gd name="connsiteX509" fmla="*/ 224345 w 277247"/>
                    <a:gd name="connsiteY509" fmla="*/ 259124 h 441549"/>
                    <a:gd name="connsiteX510" fmla="*/ 224345 w 277247"/>
                    <a:gd name="connsiteY510" fmla="*/ 259972 h 441549"/>
                    <a:gd name="connsiteX511" fmla="*/ 223496 w 277247"/>
                    <a:gd name="connsiteY511" fmla="*/ 260847 h 441549"/>
                    <a:gd name="connsiteX512" fmla="*/ 223496 w 277247"/>
                    <a:gd name="connsiteY512" fmla="*/ 262544 h 441549"/>
                    <a:gd name="connsiteX513" fmla="*/ 220949 w 277247"/>
                    <a:gd name="connsiteY513" fmla="*/ 264240 h 441549"/>
                    <a:gd name="connsiteX514" fmla="*/ 219251 w 277247"/>
                    <a:gd name="connsiteY514" fmla="*/ 265089 h 441549"/>
                    <a:gd name="connsiteX515" fmla="*/ 218376 w 277247"/>
                    <a:gd name="connsiteY515" fmla="*/ 266812 h 441549"/>
                    <a:gd name="connsiteX516" fmla="*/ 218376 w 277247"/>
                    <a:gd name="connsiteY516" fmla="*/ 267660 h 441549"/>
                    <a:gd name="connsiteX517" fmla="*/ 219251 w 277247"/>
                    <a:gd name="connsiteY517" fmla="*/ 268509 h 441549"/>
                    <a:gd name="connsiteX518" fmla="*/ 218376 w 277247"/>
                    <a:gd name="connsiteY518" fmla="*/ 269357 h 441549"/>
                    <a:gd name="connsiteX519" fmla="*/ 217527 w 277247"/>
                    <a:gd name="connsiteY519" fmla="*/ 271054 h 441549"/>
                    <a:gd name="connsiteX520" fmla="*/ 217527 w 277247"/>
                    <a:gd name="connsiteY520" fmla="*/ 271902 h 441549"/>
                    <a:gd name="connsiteX521" fmla="*/ 216678 w 277247"/>
                    <a:gd name="connsiteY521" fmla="*/ 273625 h 441549"/>
                    <a:gd name="connsiteX522" fmla="*/ 216678 w 277247"/>
                    <a:gd name="connsiteY522" fmla="*/ 274474 h 441549"/>
                    <a:gd name="connsiteX523" fmla="*/ 215829 w 277247"/>
                    <a:gd name="connsiteY523" fmla="*/ 277894 h 441549"/>
                    <a:gd name="connsiteX524" fmla="*/ 212406 w 277247"/>
                    <a:gd name="connsiteY524" fmla="*/ 278742 h 441549"/>
                    <a:gd name="connsiteX525" fmla="*/ 211557 w 277247"/>
                    <a:gd name="connsiteY525" fmla="*/ 280439 h 441549"/>
                    <a:gd name="connsiteX526" fmla="*/ 214131 w 277247"/>
                    <a:gd name="connsiteY526" fmla="*/ 283010 h 441549"/>
                    <a:gd name="connsiteX527" fmla="*/ 214131 w 277247"/>
                    <a:gd name="connsiteY527" fmla="*/ 287252 h 441549"/>
                    <a:gd name="connsiteX528" fmla="*/ 212406 w 277247"/>
                    <a:gd name="connsiteY528" fmla="*/ 293217 h 441549"/>
                    <a:gd name="connsiteX529" fmla="*/ 212406 w 277247"/>
                    <a:gd name="connsiteY529" fmla="*/ 295789 h 441549"/>
                    <a:gd name="connsiteX530" fmla="*/ 211557 w 277247"/>
                    <a:gd name="connsiteY530" fmla="*/ 296637 h 441549"/>
                    <a:gd name="connsiteX531" fmla="*/ 211557 w 277247"/>
                    <a:gd name="connsiteY531" fmla="*/ 299183 h 441549"/>
                    <a:gd name="connsiteX532" fmla="*/ 210708 w 277247"/>
                    <a:gd name="connsiteY532" fmla="*/ 300906 h 441549"/>
                    <a:gd name="connsiteX533" fmla="*/ 209010 w 277247"/>
                    <a:gd name="connsiteY533" fmla="*/ 304299 h 441549"/>
                    <a:gd name="connsiteX534" fmla="*/ 206437 w 277247"/>
                    <a:gd name="connsiteY534" fmla="*/ 306871 h 441549"/>
                    <a:gd name="connsiteX535" fmla="*/ 205588 w 277247"/>
                    <a:gd name="connsiteY535" fmla="*/ 309416 h 441549"/>
                    <a:gd name="connsiteX536" fmla="*/ 205588 w 277247"/>
                    <a:gd name="connsiteY536" fmla="*/ 310264 h 441549"/>
                    <a:gd name="connsiteX537" fmla="*/ 203890 w 277247"/>
                    <a:gd name="connsiteY537" fmla="*/ 311139 h 441549"/>
                    <a:gd name="connsiteX538" fmla="*/ 203890 w 277247"/>
                    <a:gd name="connsiteY538" fmla="*/ 310264 h 441549"/>
                    <a:gd name="connsiteX539" fmla="*/ 203890 w 277247"/>
                    <a:gd name="connsiteY539" fmla="*/ 309416 h 441549"/>
                    <a:gd name="connsiteX540" fmla="*/ 203041 w 277247"/>
                    <a:gd name="connsiteY540" fmla="*/ 307719 h 441549"/>
                    <a:gd name="connsiteX541" fmla="*/ 201316 w 277247"/>
                    <a:gd name="connsiteY541" fmla="*/ 307719 h 441549"/>
                    <a:gd name="connsiteX542" fmla="*/ 199618 w 277247"/>
                    <a:gd name="connsiteY542" fmla="*/ 308568 h 441549"/>
                    <a:gd name="connsiteX543" fmla="*/ 198769 w 277247"/>
                    <a:gd name="connsiteY543" fmla="*/ 310264 h 441549"/>
                    <a:gd name="connsiteX544" fmla="*/ 199618 w 277247"/>
                    <a:gd name="connsiteY544" fmla="*/ 311139 h 441549"/>
                    <a:gd name="connsiteX545" fmla="*/ 198769 w 277247"/>
                    <a:gd name="connsiteY545" fmla="*/ 311988 h 441549"/>
                    <a:gd name="connsiteX546" fmla="*/ 200467 w 277247"/>
                    <a:gd name="connsiteY546" fmla="*/ 311988 h 441549"/>
                    <a:gd name="connsiteX547" fmla="*/ 200467 w 277247"/>
                    <a:gd name="connsiteY547" fmla="*/ 312836 h 441549"/>
                    <a:gd name="connsiteX548" fmla="*/ 198769 w 277247"/>
                    <a:gd name="connsiteY548" fmla="*/ 312836 h 441549"/>
                    <a:gd name="connsiteX549" fmla="*/ 199618 w 277247"/>
                    <a:gd name="connsiteY549" fmla="*/ 312836 h 441549"/>
                    <a:gd name="connsiteX550" fmla="*/ 200467 w 277247"/>
                    <a:gd name="connsiteY550" fmla="*/ 312836 h 441549"/>
                    <a:gd name="connsiteX551" fmla="*/ 200467 w 277247"/>
                    <a:gd name="connsiteY551" fmla="*/ 313684 h 441549"/>
                    <a:gd name="connsiteX552" fmla="*/ 199618 w 277247"/>
                    <a:gd name="connsiteY552" fmla="*/ 313684 h 441549"/>
                    <a:gd name="connsiteX553" fmla="*/ 199618 w 277247"/>
                    <a:gd name="connsiteY553" fmla="*/ 314533 h 441549"/>
                    <a:gd name="connsiteX554" fmla="*/ 199618 w 277247"/>
                    <a:gd name="connsiteY554" fmla="*/ 315381 h 441549"/>
                    <a:gd name="connsiteX555" fmla="*/ 201316 w 277247"/>
                    <a:gd name="connsiteY555" fmla="*/ 314533 h 441549"/>
                    <a:gd name="connsiteX556" fmla="*/ 202192 w 277247"/>
                    <a:gd name="connsiteY556" fmla="*/ 314533 h 441549"/>
                    <a:gd name="connsiteX557" fmla="*/ 201316 w 277247"/>
                    <a:gd name="connsiteY557" fmla="*/ 314533 h 441549"/>
                    <a:gd name="connsiteX558" fmla="*/ 201316 w 277247"/>
                    <a:gd name="connsiteY558" fmla="*/ 315381 h 441549"/>
                    <a:gd name="connsiteX559" fmla="*/ 202192 w 277247"/>
                    <a:gd name="connsiteY559" fmla="*/ 315381 h 441549"/>
                    <a:gd name="connsiteX560" fmla="*/ 201316 w 277247"/>
                    <a:gd name="connsiteY560" fmla="*/ 315381 h 441549"/>
                    <a:gd name="connsiteX561" fmla="*/ 201316 w 277247"/>
                    <a:gd name="connsiteY561" fmla="*/ 316229 h 441549"/>
                    <a:gd name="connsiteX562" fmla="*/ 202192 w 277247"/>
                    <a:gd name="connsiteY562" fmla="*/ 316229 h 441549"/>
                    <a:gd name="connsiteX563" fmla="*/ 201316 w 277247"/>
                    <a:gd name="connsiteY563" fmla="*/ 316229 h 441549"/>
                    <a:gd name="connsiteX564" fmla="*/ 200467 w 277247"/>
                    <a:gd name="connsiteY564" fmla="*/ 316229 h 441549"/>
                    <a:gd name="connsiteX565" fmla="*/ 199618 w 277247"/>
                    <a:gd name="connsiteY565" fmla="*/ 318801 h 441549"/>
                    <a:gd name="connsiteX566" fmla="*/ 198769 w 277247"/>
                    <a:gd name="connsiteY566" fmla="*/ 319649 h 441549"/>
                    <a:gd name="connsiteX567" fmla="*/ 196196 w 277247"/>
                    <a:gd name="connsiteY567" fmla="*/ 323918 h 441549"/>
                    <a:gd name="connsiteX568" fmla="*/ 195347 w 277247"/>
                    <a:gd name="connsiteY568" fmla="*/ 327311 h 441549"/>
                    <a:gd name="connsiteX569" fmla="*/ 195347 w 277247"/>
                    <a:gd name="connsiteY569" fmla="*/ 328186 h 441549"/>
                    <a:gd name="connsiteX570" fmla="*/ 191951 w 277247"/>
                    <a:gd name="connsiteY570" fmla="*/ 335000 h 441549"/>
                    <a:gd name="connsiteX571" fmla="*/ 190226 w 277247"/>
                    <a:gd name="connsiteY571" fmla="*/ 339268 h 441549"/>
                    <a:gd name="connsiteX572" fmla="*/ 190226 w 277247"/>
                    <a:gd name="connsiteY572" fmla="*/ 340116 h 441549"/>
                    <a:gd name="connsiteX573" fmla="*/ 189377 w 277247"/>
                    <a:gd name="connsiteY573" fmla="*/ 340116 h 441549"/>
                    <a:gd name="connsiteX574" fmla="*/ 188528 w 277247"/>
                    <a:gd name="connsiteY574" fmla="*/ 342661 h 441549"/>
                    <a:gd name="connsiteX575" fmla="*/ 185106 w 277247"/>
                    <a:gd name="connsiteY575" fmla="*/ 347778 h 441549"/>
                    <a:gd name="connsiteX576" fmla="*/ 185106 w 277247"/>
                    <a:gd name="connsiteY576" fmla="*/ 350350 h 441549"/>
                    <a:gd name="connsiteX577" fmla="*/ 182559 w 277247"/>
                    <a:gd name="connsiteY577" fmla="*/ 353743 h 441549"/>
                    <a:gd name="connsiteX578" fmla="*/ 181710 w 277247"/>
                    <a:gd name="connsiteY578" fmla="*/ 355466 h 441549"/>
                    <a:gd name="connsiteX579" fmla="*/ 182559 w 277247"/>
                    <a:gd name="connsiteY579" fmla="*/ 355466 h 441549"/>
                    <a:gd name="connsiteX580" fmla="*/ 181710 w 277247"/>
                    <a:gd name="connsiteY580" fmla="*/ 355466 h 441549"/>
                    <a:gd name="connsiteX581" fmla="*/ 180861 w 277247"/>
                    <a:gd name="connsiteY581" fmla="*/ 356315 h 441549"/>
                    <a:gd name="connsiteX582" fmla="*/ 180861 w 277247"/>
                    <a:gd name="connsiteY582" fmla="*/ 355466 h 441549"/>
                    <a:gd name="connsiteX583" fmla="*/ 179137 w 277247"/>
                    <a:gd name="connsiteY583" fmla="*/ 355466 h 441549"/>
                    <a:gd name="connsiteX584" fmla="*/ 180012 w 277247"/>
                    <a:gd name="connsiteY584" fmla="*/ 354592 h 441549"/>
                    <a:gd name="connsiteX585" fmla="*/ 179137 w 277247"/>
                    <a:gd name="connsiteY585" fmla="*/ 354592 h 441549"/>
                    <a:gd name="connsiteX586" fmla="*/ 177439 w 277247"/>
                    <a:gd name="connsiteY586" fmla="*/ 353743 h 441549"/>
                    <a:gd name="connsiteX587" fmla="*/ 177439 w 277247"/>
                    <a:gd name="connsiteY587" fmla="*/ 354592 h 441549"/>
                    <a:gd name="connsiteX588" fmla="*/ 176590 w 277247"/>
                    <a:gd name="connsiteY588" fmla="*/ 355466 h 441549"/>
                    <a:gd name="connsiteX589" fmla="*/ 177439 w 277247"/>
                    <a:gd name="connsiteY589" fmla="*/ 356315 h 441549"/>
                    <a:gd name="connsiteX590" fmla="*/ 176590 w 277247"/>
                    <a:gd name="connsiteY590" fmla="*/ 356315 h 441549"/>
                    <a:gd name="connsiteX591" fmla="*/ 176590 w 277247"/>
                    <a:gd name="connsiteY591" fmla="*/ 357163 h 441549"/>
                    <a:gd name="connsiteX592" fmla="*/ 176590 w 277247"/>
                    <a:gd name="connsiteY592" fmla="*/ 358012 h 441549"/>
                    <a:gd name="connsiteX593" fmla="*/ 177439 w 277247"/>
                    <a:gd name="connsiteY593" fmla="*/ 357163 h 441549"/>
                    <a:gd name="connsiteX594" fmla="*/ 176590 w 277247"/>
                    <a:gd name="connsiteY594" fmla="*/ 358860 h 441549"/>
                    <a:gd name="connsiteX595" fmla="*/ 175741 w 277247"/>
                    <a:gd name="connsiteY595" fmla="*/ 358860 h 441549"/>
                    <a:gd name="connsiteX596" fmla="*/ 175741 w 277247"/>
                    <a:gd name="connsiteY596" fmla="*/ 358012 h 441549"/>
                    <a:gd name="connsiteX597" fmla="*/ 174892 w 277247"/>
                    <a:gd name="connsiteY597" fmla="*/ 357163 h 441549"/>
                    <a:gd name="connsiteX598" fmla="*/ 174016 w 277247"/>
                    <a:gd name="connsiteY598" fmla="*/ 358012 h 441549"/>
                    <a:gd name="connsiteX599" fmla="*/ 173167 w 277247"/>
                    <a:gd name="connsiteY599" fmla="*/ 358860 h 441549"/>
                    <a:gd name="connsiteX600" fmla="*/ 172318 w 277247"/>
                    <a:gd name="connsiteY600" fmla="*/ 358860 h 441549"/>
                    <a:gd name="connsiteX601" fmla="*/ 172318 w 277247"/>
                    <a:gd name="connsiteY601" fmla="*/ 359708 h 441549"/>
                    <a:gd name="connsiteX602" fmla="*/ 174016 w 277247"/>
                    <a:gd name="connsiteY602" fmla="*/ 358860 h 441549"/>
                    <a:gd name="connsiteX603" fmla="*/ 173167 w 277247"/>
                    <a:gd name="connsiteY603" fmla="*/ 359708 h 441549"/>
                    <a:gd name="connsiteX604" fmla="*/ 174016 w 277247"/>
                    <a:gd name="connsiteY604" fmla="*/ 359708 h 441549"/>
                    <a:gd name="connsiteX605" fmla="*/ 173167 w 277247"/>
                    <a:gd name="connsiteY605" fmla="*/ 359708 h 441549"/>
                    <a:gd name="connsiteX606" fmla="*/ 173167 w 277247"/>
                    <a:gd name="connsiteY606" fmla="*/ 360557 h 441549"/>
                    <a:gd name="connsiteX607" fmla="*/ 172318 w 277247"/>
                    <a:gd name="connsiteY607" fmla="*/ 360557 h 441549"/>
                    <a:gd name="connsiteX608" fmla="*/ 171469 w 277247"/>
                    <a:gd name="connsiteY608" fmla="*/ 363128 h 441549"/>
                    <a:gd name="connsiteX609" fmla="*/ 169771 w 277247"/>
                    <a:gd name="connsiteY609" fmla="*/ 366548 h 441549"/>
                    <a:gd name="connsiteX610" fmla="*/ 170620 w 277247"/>
                    <a:gd name="connsiteY610" fmla="*/ 367397 h 441549"/>
                    <a:gd name="connsiteX611" fmla="*/ 169771 w 277247"/>
                    <a:gd name="connsiteY611" fmla="*/ 367397 h 441549"/>
                    <a:gd name="connsiteX612" fmla="*/ 169771 w 277247"/>
                    <a:gd name="connsiteY612" fmla="*/ 368245 h 441549"/>
                    <a:gd name="connsiteX613" fmla="*/ 168896 w 277247"/>
                    <a:gd name="connsiteY613" fmla="*/ 368245 h 441549"/>
                    <a:gd name="connsiteX614" fmla="*/ 168896 w 277247"/>
                    <a:gd name="connsiteY614" fmla="*/ 369093 h 441549"/>
                    <a:gd name="connsiteX615" fmla="*/ 168047 w 277247"/>
                    <a:gd name="connsiteY615" fmla="*/ 369093 h 441549"/>
                    <a:gd name="connsiteX616" fmla="*/ 166349 w 277247"/>
                    <a:gd name="connsiteY616" fmla="*/ 369093 h 441549"/>
                    <a:gd name="connsiteX617" fmla="*/ 163802 w 277247"/>
                    <a:gd name="connsiteY617" fmla="*/ 372513 h 441549"/>
                    <a:gd name="connsiteX618" fmla="*/ 162926 w 277247"/>
                    <a:gd name="connsiteY618" fmla="*/ 374210 h 441549"/>
                    <a:gd name="connsiteX619" fmla="*/ 162926 w 277247"/>
                    <a:gd name="connsiteY619" fmla="*/ 375058 h 441549"/>
                    <a:gd name="connsiteX620" fmla="*/ 162077 w 277247"/>
                    <a:gd name="connsiteY620" fmla="*/ 376755 h 441549"/>
                    <a:gd name="connsiteX621" fmla="*/ 162926 w 277247"/>
                    <a:gd name="connsiteY621" fmla="*/ 376755 h 441549"/>
                    <a:gd name="connsiteX622" fmla="*/ 162077 w 277247"/>
                    <a:gd name="connsiteY622" fmla="*/ 377630 h 441549"/>
                    <a:gd name="connsiteX623" fmla="*/ 161228 w 277247"/>
                    <a:gd name="connsiteY623" fmla="*/ 376755 h 441549"/>
                    <a:gd name="connsiteX624" fmla="*/ 159530 w 277247"/>
                    <a:gd name="connsiteY624" fmla="*/ 377630 h 441549"/>
                    <a:gd name="connsiteX625" fmla="*/ 157832 w 277247"/>
                    <a:gd name="connsiteY625" fmla="*/ 381024 h 441549"/>
                    <a:gd name="connsiteX626" fmla="*/ 156957 w 277247"/>
                    <a:gd name="connsiteY626" fmla="*/ 381024 h 441549"/>
                    <a:gd name="connsiteX627" fmla="*/ 156957 w 277247"/>
                    <a:gd name="connsiteY627" fmla="*/ 381872 h 441549"/>
                    <a:gd name="connsiteX628" fmla="*/ 156108 w 277247"/>
                    <a:gd name="connsiteY628" fmla="*/ 381872 h 441549"/>
                    <a:gd name="connsiteX629" fmla="*/ 156108 w 277247"/>
                    <a:gd name="connsiteY629" fmla="*/ 380175 h 441549"/>
                    <a:gd name="connsiteX630" fmla="*/ 156957 w 277247"/>
                    <a:gd name="connsiteY630" fmla="*/ 379327 h 441549"/>
                    <a:gd name="connsiteX631" fmla="*/ 156108 w 277247"/>
                    <a:gd name="connsiteY631" fmla="*/ 378478 h 441549"/>
                    <a:gd name="connsiteX632" fmla="*/ 153561 w 277247"/>
                    <a:gd name="connsiteY632" fmla="*/ 376755 h 441549"/>
                    <a:gd name="connsiteX633" fmla="*/ 154410 w 277247"/>
                    <a:gd name="connsiteY633" fmla="*/ 375058 h 441549"/>
                    <a:gd name="connsiteX634" fmla="*/ 155259 w 277247"/>
                    <a:gd name="connsiteY634" fmla="*/ 374210 h 441549"/>
                    <a:gd name="connsiteX635" fmla="*/ 154410 w 277247"/>
                    <a:gd name="connsiteY635" fmla="*/ 375058 h 441549"/>
                    <a:gd name="connsiteX636" fmla="*/ 153561 w 277247"/>
                    <a:gd name="connsiteY636" fmla="*/ 375058 h 441549"/>
                    <a:gd name="connsiteX637" fmla="*/ 153561 w 277247"/>
                    <a:gd name="connsiteY637" fmla="*/ 375907 h 441549"/>
                    <a:gd name="connsiteX638" fmla="*/ 152712 w 277247"/>
                    <a:gd name="connsiteY638" fmla="*/ 376755 h 441549"/>
                    <a:gd name="connsiteX639" fmla="*/ 153561 w 277247"/>
                    <a:gd name="connsiteY639" fmla="*/ 377630 h 441549"/>
                    <a:gd name="connsiteX640" fmla="*/ 151836 w 277247"/>
                    <a:gd name="connsiteY640" fmla="*/ 378478 h 441549"/>
                    <a:gd name="connsiteX641" fmla="*/ 150987 w 277247"/>
                    <a:gd name="connsiteY641" fmla="*/ 378478 h 441549"/>
                    <a:gd name="connsiteX642" fmla="*/ 150987 w 277247"/>
                    <a:gd name="connsiteY642" fmla="*/ 379327 h 441549"/>
                    <a:gd name="connsiteX643" fmla="*/ 150138 w 277247"/>
                    <a:gd name="connsiteY643" fmla="*/ 379327 h 441549"/>
                    <a:gd name="connsiteX644" fmla="*/ 150138 w 277247"/>
                    <a:gd name="connsiteY644" fmla="*/ 380175 h 441549"/>
                    <a:gd name="connsiteX645" fmla="*/ 149289 w 277247"/>
                    <a:gd name="connsiteY645" fmla="*/ 380175 h 441549"/>
                    <a:gd name="connsiteX646" fmla="*/ 148440 w 277247"/>
                    <a:gd name="connsiteY646" fmla="*/ 381024 h 441549"/>
                    <a:gd name="connsiteX647" fmla="*/ 147591 w 277247"/>
                    <a:gd name="connsiteY647" fmla="*/ 381024 h 441549"/>
                    <a:gd name="connsiteX648" fmla="*/ 145867 w 277247"/>
                    <a:gd name="connsiteY648" fmla="*/ 381872 h 441549"/>
                    <a:gd name="connsiteX649" fmla="*/ 145018 w 277247"/>
                    <a:gd name="connsiteY649" fmla="*/ 381872 h 441549"/>
                    <a:gd name="connsiteX650" fmla="*/ 145018 w 277247"/>
                    <a:gd name="connsiteY650" fmla="*/ 381024 h 441549"/>
                    <a:gd name="connsiteX651" fmla="*/ 144169 w 277247"/>
                    <a:gd name="connsiteY651" fmla="*/ 381024 h 441549"/>
                    <a:gd name="connsiteX652" fmla="*/ 144169 w 277247"/>
                    <a:gd name="connsiteY652" fmla="*/ 381872 h 441549"/>
                    <a:gd name="connsiteX653" fmla="*/ 144169 w 277247"/>
                    <a:gd name="connsiteY653" fmla="*/ 381024 h 441549"/>
                    <a:gd name="connsiteX654" fmla="*/ 145018 w 277247"/>
                    <a:gd name="connsiteY654" fmla="*/ 381872 h 441549"/>
                    <a:gd name="connsiteX655" fmla="*/ 145018 w 277247"/>
                    <a:gd name="connsiteY655" fmla="*/ 382720 h 441549"/>
                    <a:gd name="connsiteX656" fmla="*/ 144169 w 277247"/>
                    <a:gd name="connsiteY656" fmla="*/ 382720 h 441549"/>
                    <a:gd name="connsiteX657" fmla="*/ 145018 w 277247"/>
                    <a:gd name="connsiteY657" fmla="*/ 381872 h 441549"/>
                    <a:gd name="connsiteX658" fmla="*/ 144169 w 277247"/>
                    <a:gd name="connsiteY658" fmla="*/ 381872 h 441549"/>
                    <a:gd name="connsiteX659" fmla="*/ 142471 w 277247"/>
                    <a:gd name="connsiteY659" fmla="*/ 382720 h 441549"/>
                    <a:gd name="connsiteX660" fmla="*/ 141622 w 277247"/>
                    <a:gd name="connsiteY660" fmla="*/ 383595 h 441549"/>
                    <a:gd name="connsiteX661" fmla="*/ 139897 w 277247"/>
                    <a:gd name="connsiteY661" fmla="*/ 385292 h 441549"/>
                    <a:gd name="connsiteX662" fmla="*/ 139897 w 277247"/>
                    <a:gd name="connsiteY662" fmla="*/ 386140 h 441549"/>
                    <a:gd name="connsiteX663" fmla="*/ 139897 w 277247"/>
                    <a:gd name="connsiteY663" fmla="*/ 386989 h 441549"/>
                    <a:gd name="connsiteX664" fmla="*/ 139897 w 277247"/>
                    <a:gd name="connsiteY664" fmla="*/ 387837 h 441549"/>
                    <a:gd name="connsiteX665" fmla="*/ 138199 w 277247"/>
                    <a:gd name="connsiteY665" fmla="*/ 388685 h 441549"/>
                    <a:gd name="connsiteX666" fmla="*/ 138199 w 277247"/>
                    <a:gd name="connsiteY666" fmla="*/ 390409 h 441549"/>
                    <a:gd name="connsiteX667" fmla="*/ 135652 w 277247"/>
                    <a:gd name="connsiteY667" fmla="*/ 392954 h 441549"/>
                    <a:gd name="connsiteX668" fmla="*/ 134777 w 277247"/>
                    <a:gd name="connsiteY668" fmla="*/ 394677 h 441549"/>
                    <a:gd name="connsiteX669" fmla="*/ 134777 w 277247"/>
                    <a:gd name="connsiteY669" fmla="*/ 395525 h 441549"/>
                    <a:gd name="connsiteX670" fmla="*/ 133928 w 277247"/>
                    <a:gd name="connsiteY670" fmla="*/ 398070 h 441549"/>
                    <a:gd name="connsiteX671" fmla="*/ 133928 w 277247"/>
                    <a:gd name="connsiteY671" fmla="*/ 401490 h 441549"/>
                    <a:gd name="connsiteX672" fmla="*/ 134777 w 277247"/>
                    <a:gd name="connsiteY672" fmla="*/ 403187 h 441549"/>
                    <a:gd name="connsiteX673" fmla="*/ 133928 w 277247"/>
                    <a:gd name="connsiteY673" fmla="*/ 403187 h 441549"/>
                    <a:gd name="connsiteX674" fmla="*/ 133928 w 277247"/>
                    <a:gd name="connsiteY674" fmla="*/ 404036 h 441549"/>
                    <a:gd name="connsiteX675" fmla="*/ 133079 w 277247"/>
                    <a:gd name="connsiteY675" fmla="*/ 407456 h 441549"/>
                    <a:gd name="connsiteX676" fmla="*/ 131381 w 277247"/>
                    <a:gd name="connsiteY676" fmla="*/ 408304 h 441549"/>
                    <a:gd name="connsiteX677" fmla="*/ 127958 w 277247"/>
                    <a:gd name="connsiteY677" fmla="*/ 419386 h 441549"/>
                    <a:gd name="connsiteX678" fmla="*/ 124536 w 277247"/>
                    <a:gd name="connsiteY678" fmla="*/ 421082 h 441549"/>
                    <a:gd name="connsiteX679" fmla="*/ 123687 w 277247"/>
                    <a:gd name="connsiteY679" fmla="*/ 422806 h 441549"/>
                    <a:gd name="connsiteX680" fmla="*/ 121140 w 277247"/>
                    <a:gd name="connsiteY680" fmla="*/ 424502 h 441549"/>
                    <a:gd name="connsiteX681" fmla="*/ 119442 w 277247"/>
                    <a:gd name="connsiteY681" fmla="*/ 427048 h 441549"/>
                    <a:gd name="connsiteX682" fmla="*/ 116020 w 277247"/>
                    <a:gd name="connsiteY682" fmla="*/ 433013 h 441549"/>
                    <a:gd name="connsiteX683" fmla="*/ 115171 w 277247"/>
                    <a:gd name="connsiteY683" fmla="*/ 435584 h 441549"/>
                    <a:gd name="connsiteX684" fmla="*/ 115171 w 277247"/>
                    <a:gd name="connsiteY684" fmla="*/ 439004 h 441549"/>
                    <a:gd name="connsiteX685" fmla="*/ 115171 w 277247"/>
                    <a:gd name="connsiteY685" fmla="*/ 441549 h 441549"/>
                    <a:gd name="connsiteX686" fmla="*/ 114322 w 277247"/>
                    <a:gd name="connsiteY686" fmla="*/ 441549 h 441549"/>
                    <a:gd name="connsiteX687" fmla="*/ 114322 w 277247"/>
                    <a:gd name="connsiteY687" fmla="*/ 440701 h 441549"/>
                    <a:gd name="connsiteX688" fmla="*/ 113473 w 277247"/>
                    <a:gd name="connsiteY688" fmla="*/ 440701 h 441549"/>
                    <a:gd name="connsiteX689" fmla="*/ 113473 w 277247"/>
                    <a:gd name="connsiteY689" fmla="*/ 439853 h 441549"/>
                    <a:gd name="connsiteX690" fmla="*/ 112597 w 277247"/>
                    <a:gd name="connsiteY690" fmla="*/ 439853 h 441549"/>
                    <a:gd name="connsiteX691" fmla="*/ 112597 w 277247"/>
                    <a:gd name="connsiteY691" fmla="*/ 439004 h 441549"/>
                    <a:gd name="connsiteX692" fmla="*/ 111748 w 277247"/>
                    <a:gd name="connsiteY692" fmla="*/ 439853 h 441549"/>
                    <a:gd name="connsiteX693" fmla="*/ 110899 w 277247"/>
                    <a:gd name="connsiteY693" fmla="*/ 439853 h 441549"/>
                    <a:gd name="connsiteX694" fmla="*/ 110050 w 277247"/>
                    <a:gd name="connsiteY694" fmla="*/ 439004 h 441549"/>
                    <a:gd name="connsiteX695" fmla="*/ 110050 w 277247"/>
                    <a:gd name="connsiteY695" fmla="*/ 437281 h 441549"/>
                    <a:gd name="connsiteX696" fmla="*/ 109201 w 277247"/>
                    <a:gd name="connsiteY696" fmla="*/ 434736 h 441549"/>
                    <a:gd name="connsiteX697" fmla="*/ 108352 w 277247"/>
                    <a:gd name="connsiteY697" fmla="*/ 434736 h 441549"/>
                    <a:gd name="connsiteX698" fmla="*/ 106628 w 277247"/>
                    <a:gd name="connsiteY698" fmla="*/ 434736 h 441549"/>
                    <a:gd name="connsiteX699" fmla="*/ 104930 w 277247"/>
                    <a:gd name="connsiteY699" fmla="*/ 435584 h 441549"/>
                    <a:gd name="connsiteX700" fmla="*/ 103232 w 277247"/>
                    <a:gd name="connsiteY700" fmla="*/ 433013 h 441549"/>
                    <a:gd name="connsiteX701" fmla="*/ 101507 w 277247"/>
                    <a:gd name="connsiteY701" fmla="*/ 432164 h 441549"/>
                    <a:gd name="connsiteX702" fmla="*/ 100658 w 277247"/>
                    <a:gd name="connsiteY702" fmla="*/ 432164 h 441549"/>
                    <a:gd name="connsiteX703" fmla="*/ 99809 w 277247"/>
                    <a:gd name="connsiteY703" fmla="*/ 431316 h 441549"/>
                    <a:gd name="connsiteX704" fmla="*/ 98960 w 277247"/>
                    <a:gd name="connsiteY704" fmla="*/ 431316 h 441549"/>
                    <a:gd name="connsiteX705" fmla="*/ 98111 w 277247"/>
                    <a:gd name="connsiteY705" fmla="*/ 430468 h 441549"/>
                    <a:gd name="connsiteX706" fmla="*/ 97262 w 277247"/>
                    <a:gd name="connsiteY706" fmla="*/ 431316 h 441549"/>
                    <a:gd name="connsiteX707" fmla="*/ 94689 w 277247"/>
                    <a:gd name="connsiteY707" fmla="*/ 432164 h 441549"/>
                    <a:gd name="connsiteX708" fmla="*/ 92991 w 277247"/>
                    <a:gd name="connsiteY708" fmla="*/ 432164 h 441549"/>
                    <a:gd name="connsiteX709" fmla="*/ 92142 w 277247"/>
                    <a:gd name="connsiteY709" fmla="*/ 433013 h 441549"/>
                    <a:gd name="connsiteX710" fmla="*/ 90417 w 277247"/>
                    <a:gd name="connsiteY710" fmla="*/ 433888 h 441549"/>
                    <a:gd name="connsiteX711" fmla="*/ 89568 w 277247"/>
                    <a:gd name="connsiteY711" fmla="*/ 433888 h 441549"/>
                    <a:gd name="connsiteX712" fmla="*/ 87870 w 277247"/>
                    <a:gd name="connsiteY712" fmla="*/ 433888 h 441549"/>
                    <a:gd name="connsiteX713" fmla="*/ 87021 w 277247"/>
                    <a:gd name="connsiteY713" fmla="*/ 433888 h 441549"/>
                    <a:gd name="connsiteX714" fmla="*/ 87870 w 277247"/>
                    <a:gd name="connsiteY714" fmla="*/ 433013 h 441549"/>
                    <a:gd name="connsiteX715" fmla="*/ 87021 w 277247"/>
                    <a:gd name="connsiteY715" fmla="*/ 433888 h 441549"/>
                    <a:gd name="connsiteX716" fmla="*/ 87021 w 277247"/>
                    <a:gd name="connsiteY716" fmla="*/ 433013 h 441549"/>
                    <a:gd name="connsiteX717" fmla="*/ 87021 w 277247"/>
                    <a:gd name="connsiteY717" fmla="*/ 433888 h 441549"/>
                    <a:gd name="connsiteX718" fmla="*/ 86172 w 277247"/>
                    <a:gd name="connsiteY718" fmla="*/ 433888 h 441549"/>
                    <a:gd name="connsiteX719" fmla="*/ 86172 w 277247"/>
                    <a:gd name="connsiteY719" fmla="*/ 434736 h 441549"/>
                    <a:gd name="connsiteX720" fmla="*/ 86172 w 277247"/>
                    <a:gd name="connsiteY720" fmla="*/ 433888 h 441549"/>
                    <a:gd name="connsiteX721" fmla="*/ 85297 w 277247"/>
                    <a:gd name="connsiteY721" fmla="*/ 433888 h 441549"/>
                    <a:gd name="connsiteX722" fmla="*/ 84448 w 277247"/>
                    <a:gd name="connsiteY722" fmla="*/ 433888 h 441549"/>
                    <a:gd name="connsiteX723" fmla="*/ 83599 w 277247"/>
                    <a:gd name="connsiteY723" fmla="*/ 433013 h 441549"/>
                    <a:gd name="connsiteX724" fmla="*/ 81901 w 277247"/>
                    <a:gd name="connsiteY724" fmla="*/ 433013 h 441549"/>
                    <a:gd name="connsiteX725" fmla="*/ 81901 w 277247"/>
                    <a:gd name="connsiteY725" fmla="*/ 432164 h 441549"/>
                    <a:gd name="connsiteX726" fmla="*/ 81052 w 277247"/>
                    <a:gd name="connsiteY726" fmla="*/ 432164 h 441549"/>
                    <a:gd name="connsiteX727" fmla="*/ 81052 w 277247"/>
                    <a:gd name="connsiteY727" fmla="*/ 431316 h 441549"/>
                    <a:gd name="connsiteX728" fmla="*/ 80203 w 277247"/>
                    <a:gd name="connsiteY728" fmla="*/ 431316 h 441549"/>
                    <a:gd name="connsiteX729" fmla="*/ 79327 w 277247"/>
                    <a:gd name="connsiteY729" fmla="*/ 431316 h 441549"/>
                    <a:gd name="connsiteX730" fmla="*/ 77629 w 277247"/>
                    <a:gd name="connsiteY730" fmla="*/ 431316 h 441549"/>
                    <a:gd name="connsiteX731" fmla="*/ 76780 w 277247"/>
                    <a:gd name="connsiteY731" fmla="*/ 433013 h 441549"/>
                    <a:gd name="connsiteX732" fmla="*/ 75931 w 277247"/>
                    <a:gd name="connsiteY732" fmla="*/ 433013 h 441549"/>
                    <a:gd name="connsiteX733" fmla="*/ 75082 w 277247"/>
                    <a:gd name="connsiteY733" fmla="*/ 433013 h 441549"/>
                    <a:gd name="connsiteX734" fmla="*/ 75082 w 277247"/>
                    <a:gd name="connsiteY734" fmla="*/ 433888 h 441549"/>
                    <a:gd name="connsiteX735" fmla="*/ 74207 w 277247"/>
                    <a:gd name="connsiteY735" fmla="*/ 433013 h 441549"/>
                    <a:gd name="connsiteX736" fmla="*/ 73358 w 277247"/>
                    <a:gd name="connsiteY736" fmla="*/ 433013 h 441549"/>
                    <a:gd name="connsiteX737" fmla="*/ 72509 w 277247"/>
                    <a:gd name="connsiteY737" fmla="*/ 433013 h 441549"/>
                    <a:gd name="connsiteX738" fmla="*/ 70811 w 277247"/>
                    <a:gd name="connsiteY738" fmla="*/ 430468 h 441549"/>
                    <a:gd name="connsiteX739" fmla="*/ 69962 w 277247"/>
                    <a:gd name="connsiteY739" fmla="*/ 431316 h 441549"/>
                    <a:gd name="connsiteX740" fmla="*/ 69962 w 277247"/>
                    <a:gd name="connsiteY740" fmla="*/ 430468 h 441549"/>
                    <a:gd name="connsiteX741" fmla="*/ 69113 w 277247"/>
                    <a:gd name="connsiteY741" fmla="*/ 430468 h 441549"/>
                    <a:gd name="connsiteX742" fmla="*/ 68237 w 277247"/>
                    <a:gd name="connsiteY742" fmla="*/ 429619 h 441549"/>
                    <a:gd name="connsiteX743" fmla="*/ 67388 w 277247"/>
                    <a:gd name="connsiteY743" fmla="*/ 429619 h 441549"/>
                    <a:gd name="connsiteX744" fmla="*/ 63992 w 277247"/>
                    <a:gd name="connsiteY744" fmla="*/ 428771 h 441549"/>
                    <a:gd name="connsiteX745" fmla="*/ 63117 w 277247"/>
                    <a:gd name="connsiteY745" fmla="*/ 428771 h 441549"/>
                    <a:gd name="connsiteX746" fmla="*/ 62268 w 277247"/>
                    <a:gd name="connsiteY746" fmla="*/ 427922 h 441549"/>
                    <a:gd name="connsiteX747" fmla="*/ 62268 w 277247"/>
                    <a:gd name="connsiteY747" fmla="*/ 428771 h 441549"/>
                    <a:gd name="connsiteX748" fmla="*/ 61419 w 277247"/>
                    <a:gd name="connsiteY748" fmla="*/ 428771 h 441549"/>
                    <a:gd name="connsiteX749" fmla="*/ 60570 w 277247"/>
                    <a:gd name="connsiteY749" fmla="*/ 428771 h 441549"/>
                    <a:gd name="connsiteX750" fmla="*/ 59721 w 277247"/>
                    <a:gd name="connsiteY750" fmla="*/ 427922 h 441549"/>
                    <a:gd name="connsiteX751" fmla="*/ 58872 w 277247"/>
                    <a:gd name="connsiteY751" fmla="*/ 428771 h 441549"/>
                    <a:gd name="connsiteX752" fmla="*/ 58023 w 277247"/>
                    <a:gd name="connsiteY752" fmla="*/ 427922 h 441549"/>
                    <a:gd name="connsiteX753" fmla="*/ 58023 w 277247"/>
                    <a:gd name="connsiteY753" fmla="*/ 428771 h 441549"/>
                    <a:gd name="connsiteX754" fmla="*/ 57148 w 277247"/>
                    <a:gd name="connsiteY754" fmla="*/ 428771 h 441549"/>
                    <a:gd name="connsiteX755" fmla="*/ 55450 w 277247"/>
                    <a:gd name="connsiteY755" fmla="*/ 430468 h 441549"/>
                    <a:gd name="connsiteX756" fmla="*/ 53752 w 277247"/>
                    <a:gd name="connsiteY756" fmla="*/ 430468 h 441549"/>
                    <a:gd name="connsiteX757" fmla="*/ 52903 w 277247"/>
                    <a:gd name="connsiteY757" fmla="*/ 429619 h 441549"/>
                    <a:gd name="connsiteX758" fmla="*/ 51178 w 277247"/>
                    <a:gd name="connsiteY758" fmla="*/ 428771 h 441549"/>
                    <a:gd name="connsiteX759" fmla="*/ 49480 w 277247"/>
                    <a:gd name="connsiteY759" fmla="*/ 427922 h 441549"/>
                    <a:gd name="connsiteX760" fmla="*/ 49480 w 277247"/>
                    <a:gd name="connsiteY760" fmla="*/ 426199 h 441549"/>
                    <a:gd name="connsiteX761" fmla="*/ 48631 w 277247"/>
                    <a:gd name="connsiteY761" fmla="*/ 426199 h 441549"/>
                    <a:gd name="connsiteX762" fmla="*/ 46933 w 277247"/>
                    <a:gd name="connsiteY762" fmla="*/ 426199 h 441549"/>
                    <a:gd name="connsiteX763" fmla="*/ 46058 w 277247"/>
                    <a:gd name="connsiteY763" fmla="*/ 425351 h 441549"/>
                    <a:gd name="connsiteX764" fmla="*/ 45209 w 277247"/>
                    <a:gd name="connsiteY764" fmla="*/ 425351 h 441549"/>
                    <a:gd name="connsiteX765" fmla="*/ 45209 w 277247"/>
                    <a:gd name="connsiteY765" fmla="*/ 427048 h 441549"/>
                    <a:gd name="connsiteX766" fmla="*/ 43511 w 277247"/>
                    <a:gd name="connsiteY766" fmla="*/ 425351 h 441549"/>
                    <a:gd name="connsiteX767" fmla="*/ 40964 w 277247"/>
                    <a:gd name="connsiteY767" fmla="*/ 426199 h 441549"/>
                    <a:gd name="connsiteX768" fmla="*/ 40088 w 277247"/>
                    <a:gd name="connsiteY768" fmla="*/ 424502 h 441549"/>
                    <a:gd name="connsiteX769" fmla="*/ 39239 w 277247"/>
                    <a:gd name="connsiteY769" fmla="*/ 426199 h 441549"/>
                    <a:gd name="connsiteX770" fmla="*/ 38390 w 277247"/>
                    <a:gd name="connsiteY770" fmla="*/ 425351 h 441549"/>
                    <a:gd name="connsiteX771" fmla="*/ 38390 w 277247"/>
                    <a:gd name="connsiteY771" fmla="*/ 424502 h 441549"/>
                    <a:gd name="connsiteX772" fmla="*/ 36692 w 277247"/>
                    <a:gd name="connsiteY772" fmla="*/ 423654 h 441549"/>
                    <a:gd name="connsiteX773" fmla="*/ 35843 w 277247"/>
                    <a:gd name="connsiteY773" fmla="*/ 421931 h 441549"/>
                    <a:gd name="connsiteX774" fmla="*/ 33270 w 277247"/>
                    <a:gd name="connsiteY774" fmla="*/ 422806 h 441549"/>
                    <a:gd name="connsiteX775" fmla="*/ 30723 w 277247"/>
                    <a:gd name="connsiteY775" fmla="*/ 421082 h 441549"/>
                    <a:gd name="connsiteX776" fmla="*/ 29874 w 277247"/>
                    <a:gd name="connsiteY776" fmla="*/ 421082 h 441549"/>
                    <a:gd name="connsiteX777" fmla="*/ 28998 w 277247"/>
                    <a:gd name="connsiteY777" fmla="*/ 421082 h 441549"/>
                    <a:gd name="connsiteX778" fmla="*/ 28149 w 277247"/>
                    <a:gd name="connsiteY778" fmla="*/ 421082 h 441549"/>
                    <a:gd name="connsiteX779" fmla="*/ 28149 w 277247"/>
                    <a:gd name="connsiteY779" fmla="*/ 420234 h 441549"/>
                    <a:gd name="connsiteX780" fmla="*/ 26451 w 277247"/>
                    <a:gd name="connsiteY780" fmla="*/ 419386 h 441549"/>
                    <a:gd name="connsiteX781" fmla="*/ 26451 w 277247"/>
                    <a:gd name="connsiteY781" fmla="*/ 418537 h 441549"/>
                    <a:gd name="connsiteX782" fmla="*/ 25602 w 277247"/>
                    <a:gd name="connsiteY782" fmla="*/ 418537 h 441549"/>
                    <a:gd name="connsiteX783" fmla="*/ 24753 w 277247"/>
                    <a:gd name="connsiteY783" fmla="*/ 419386 h 441549"/>
                    <a:gd name="connsiteX784" fmla="*/ 24753 w 277247"/>
                    <a:gd name="connsiteY784" fmla="*/ 418537 h 441549"/>
                    <a:gd name="connsiteX785" fmla="*/ 23878 w 277247"/>
                    <a:gd name="connsiteY785" fmla="*/ 418537 h 441549"/>
                    <a:gd name="connsiteX786" fmla="*/ 23029 w 277247"/>
                    <a:gd name="connsiteY786" fmla="*/ 417689 h 441549"/>
                    <a:gd name="connsiteX787" fmla="*/ 21331 w 277247"/>
                    <a:gd name="connsiteY787" fmla="*/ 417689 h 441549"/>
                    <a:gd name="connsiteX788" fmla="*/ 21331 w 277247"/>
                    <a:gd name="connsiteY788" fmla="*/ 418537 h 441549"/>
                    <a:gd name="connsiteX789" fmla="*/ 19633 w 277247"/>
                    <a:gd name="connsiteY789" fmla="*/ 418537 h 441549"/>
                    <a:gd name="connsiteX790" fmla="*/ 19633 w 277247"/>
                    <a:gd name="connsiteY790" fmla="*/ 417689 h 441549"/>
                    <a:gd name="connsiteX791" fmla="*/ 21331 w 277247"/>
                    <a:gd name="connsiteY791" fmla="*/ 416841 h 441549"/>
                    <a:gd name="connsiteX792" fmla="*/ 21331 w 277247"/>
                    <a:gd name="connsiteY792" fmla="*/ 415966 h 441549"/>
                    <a:gd name="connsiteX793" fmla="*/ 19633 w 277247"/>
                    <a:gd name="connsiteY793" fmla="*/ 415966 h 441549"/>
                    <a:gd name="connsiteX794" fmla="*/ 18784 w 277247"/>
                    <a:gd name="connsiteY794" fmla="*/ 415966 h 441549"/>
                    <a:gd name="connsiteX795" fmla="*/ 17908 w 277247"/>
                    <a:gd name="connsiteY795" fmla="*/ 415966 h 441549"/>
                    <a:gd name="connsiteX796" fmla="*/ 17908 w 277247"/>
                    <a:gd name="connsiteY796" fmla="*/ 415117 h 441549"/>
                    <a:gd name="connsiteX797" fmla="*/ 19633 w 277247"/>
                    <a:gd name="connsiteY797" fmla="*/ 411724 h 441549"/>
                    <a:gd name="connsiteX798" fmla="*/ 18784 w 277247"/>
                    <a:gd name="connsiteY798" fmla="*/ 411724 h 441549"/>
                    <a:gd name="connsiteX799" fmla="*/ 18784 w 277247"/>
                    <a:gd name="connsiteY799" fmla="*/ 410849 h 441549"/>
                    <a:gd name="connsiteX800" fmla="*/ 17908 w 277247"/>
                    <a:gd name="connsiteY800" fmla="*/ 410849 h 441549"/>
                    <a:gd name="connsiteX801" fmla="*/ 17908 w 277247"/>
                    <a:gd name="connsiteY801" fmla="*/ 409152 h 441549"/>
                    <a:gd name="connsiteX802" fmla="*/ 18784 w 277247"/>
                    <a:gd name="connsiteY802" fmla="*/ 409152 h 441549"/>
                    <a:gd name="connsiteX803" fmla="*/ 18784 w 277247"/>
                    <a:gd name="connsiteY803" fmla="*/ 410001 h 441549"/>
                    <a:gd name="connsiteX804" fmla="*/ 19633 w 277247"/>
                    <a:gd name="connsiteY804" fmla="*/ 410001 h 441549"/>
                    <a:gd name="connsiteX805" fmla="*/ 19633 w 277247"/>
                    <a:gd name="connsiteY805" fmla="*/ 408304 h 441549"/>
                    <a:gd name="connsiteX806" fmla="*/ 18784 w 277247"/>
                    <a:gd name="connsiteY806" fmla="*/ 406607 h 441549"/>
                    <a:gd name="connsiteX807" fmla="*/ 18784 w 277247"/>
                    <a:gd name="connsiteY807" fmla="*/ 405759 h 441549"/>
                    <a:gd name="connsiteX808" fmla="*/ 19633 w 277247"/>
                    <a:gd name="connsiteY808" fmla="*/ 405759 h 441549"/>
                    <a:gd name="connsiteX809" fmla="*/ 20482 w 277247"/>
                    <a:gd name="connsiteY809" fmla="*/ 404884 h 441549"/>
                    <a:gd name="connsiteX810" fmla="*/ 18784 w 277247"/>
                    <a:gd name="connsiteY810" fmla="*/ 404036 h 441549"/>
                    <a:gd name="connsiteX811" fmla="*/ 19633 w 277247"/>
                    <a:gd name="connsiteY811" fmla="*/ 403187 h 441549"/>
                    <a:gd name="connsiteX812" fmla="*/ 19633 w 277247"/>
                    <a:gd name="connsiteY812" fmla="*/ 401490 h 441549"/>
                    <a:gd name="connsiteX813" fmla="*/ 20482 w 277247"/>
                    <a:gd name="connsiteY813" fmla="*/ 401490 h 441549"/>
                    <a:gd name="connsiteX814" fmla="*/ 20482 w 277247"/>
                    <a:gd name="connsiteY814" fmla="*/ 399767 h 441549"/>
                    <a:gd name="connsiteX815" fmla="*/ 19633 w 277247"/>
                    <a:gd name="connsiteY815" fmla="*/ 399767 h 441549"/>
                    <a:gd name="connsiteX816" fmla="*/ 19633 w 277247"/>
                    <a:gd name="connsiteY816" fmla="*/ 396374 h 441549"/>
                    <a:gd name="connsiteX817" fmla="*/ 17908 w 277247"/>
                    <a:gd name="connsiteY817" fmla="*/ 395525 h 441549"/>
                    <a:gd name="connsiteX818" fmla="*/ 17059 w 277247"/>
                    <a:gd name="connsiteY818" fmla="*/ 392954 h 441549"/>
                    <a:gd name="connsiteX819" fmla="*/ 17908 w 277247"/>
                    <a:gd name="connsiteY819" fmla="*/ 392954 h 441549"/>
                    <a:gd name="connsiteX820" fmla="*/ 18784 w 277247"/>
                    <a:gd name="connsiteY820" fmla="*/ 392105 h 441549"/>
                    <a:gd name="connsiteX821" fmla="*/ 19633 w 277247"/>
                    <a:gd name="connsiteY821" fmla="*/ 389560 h 441549"/>
                    <a:gd name="connsiteX822" fmla="*/ 18784 w 277247"/>
                    <a:gd name="connsiteY822" fmla="*/ 389560 h 441549"/>
                    <a:gd name="connsiteX823" fmla="*/ 18784 w 277247"/>
                    <a:gd name="connsiteY823" fmla="*/ 388685 h 441549"/>
                    <a:gd name="connsiteX824" fmla="*/ 19633 w 277247"/>
                    <a:gd name="connsiteY824" fmla="*/ 386140 h 441549"/>
                    <a:gd name="connsiteX825" fmla="*/ 20482 w 277247"/>
                    <a:gd name="connsiteY825" fmla="*/ 386140 h 441549"/>
                    <a:gd name="connsiteX826" fmla="*/ 18784 w 277247"/>
                    <a:gd name="connsiteY826" fmla="*/ 385292 h 441549"/>
                    <a:gd name="connsiteX827" fmla="*/ 17059 w 277247"/>
                    <a:gd name="connsiteY827" fmla="*/ 386140 h 441549"/>
                    <a:gd name="connsiteX828" fmla="*/ 17059 w 277247"/>
                    <a:gd name="connsiteY828" fmla="*/ 385292 h 441549"/>
                    <a:gd name="connsiteX829" fmla="*/ 16210 w 277247"/>
                    <a:gd name="connsiteY829" fmla="*/ 383595 h 441549"/>
                    <a:gd name="connsiteX830" fmla="*/ 17059 w 277247"/>
                    <a:gd name="connsiteY830" fmla="*/ 381024 h 441549"/>
                    <a:gd name="connsiteX831" fmla="*/ 17059 w 277247"/>
                    <a:gd name="connsiteY831" fmla="*/ 380175 h 441549"/>
                    <a:gd name="connsiteX832" fmla="*/ 17059 w 277247"/>
                    <a:gd name="connsiteY832" fmla="*/ 379327 h 441549"/>
                    <a:gd name="connsiteX833" fmla="*/ 16210 w 277247"/>
                    <a:gd name="connsiteY833" fmla="*/ 378478 h 441549"/>
                    <a:gd name="connsiteX834" fmla="*/ 15361 w 277247"/>
                    <a:gd name="connsiteY834" fmla="*/ 379327 h 441549"/>
                    <a:gd name="connsiteX835" fmla="*/ 15361 w 277247"/>
                    <a:gd name="connsiteY835" fmla="*/ 377630 h 441549"/>
                    <a:gd name="connsiteX836" fmla="*/ 13663 w 277247"/>
                    <a:gd name="connsiteY836" fmla="*/ 377630 h 441549"/>
                    <a:gd name="connsiteX837" fmla="*/ 13663 w 277247"/>
                    <a:gd name="connsiteY837" fmla="*/ 376755 h 441549"/>
                    <a:gd name="connsiteX838" fmla="*/ 12788 w 277247"/>
                    <a:gd name="connsiteY838" fmla="*/ 376755 h 441549"/>
                    <a:gd name="connsiteX839" fmla="*/ 10241 w 277247"/>
                    <a:gd name="connsiteY839" fmla="*/ 376755 h 441549"/>
                    <a:gd name="connsiteX840" fmla="*/ 9392 w 277247"/>
                    <a:gd name="connsiteY840" fmla="*/ 377630 h 441549"/>
                    <a:gd name="connsiteX841" fmla="*/ 7694 w 277247"/>
                    <a:gd name="connsiteY841" fmla="*/ 377630 h 441549"/>
                    <a:gd name="connsiteX842" fmla="*/ 8543 w 277247"/>
                    <a:gd name="connsiteY842" fmla="*/ 375907 h 441549"/>
                    <a:gd name="connsiteX843" fmla="*/ 7694 w 277247"/>
                    <a:gd name="connsiteY843" fmla="*/ 376755 h 441549"/>
                    <a:gd name="connsiteX844" fmla="*/ 5969 w 277247"/>
                    <a:gd name="connsiteY844" fmla="*/ 375907 h 441549"/>
                    <a:gd name="connsiteX845" fmla="*/ 5969 w 277247"/>
                    <a:gd name="connsiteY845" fmla="*/ 375058 h 441549"/>
                    <a:gd name="connsiteX846" fmla="*/ 5120 w 277247"/>
                    <a:gd name="connsiteY846" fmla="*/ 374210 h 441549"/>
                    <a:gd name="connsiteX847" fmla="*/ 3422 w 277247"/>
                    <a:gd name="connsiteY847" fmla="*/ 373362 h 441549"/>
                    <a:gd name="connsiteX848" fmla="*/ 2573 w 277247"/>
                    <a:gd name="connsiteY848" fmla="*/ 371639 h 441549"/>
                    <a:gd name="connsiteX849" fmla="*/ 849 w 277247"/>
                    <a:gd name="connsiteY849" fmla="*/ 372513 h 441549"/>
                    <a:gd name="connsiteX850" fmla="*/ 0 w 277247"/>
                    <a:gd name="connsiteY850" fmla="*/ 372513 h 441549"/>
                    <a:gd name="connsiteX851" fmla="*/ 190226 w 277247"/>
                    <a:gd name="connsiteY851" fmla="*/ 340965 h 441549"/>
                    <a:gd name="connsiteX852" fmla="*/ 191075 w 277247"/>
                    <a:gd name="connsiteY852" fmla="*/ 340965 h 441549"/>
                    <a:gd name="connsiteX853" fmla="*/ 190226 w 277247"/>
                    <a:gd name="connsiteY853" fmla="*/ 340965 h 441549"/>
                    <a:gd name="connsiteX854" fmla="*/ 188528 w 277247"/>
                    <a:gd name="connsiteY854" fmla="*/ 352895 h 441549"/>
                    <a:gd name="connsiteX855" fmla="*/ 188528 w 277247"/>
                    <a:gd name="connsiteY855" fmla="*/ 352046 h 441549"/>
                    <a:gd name="connsiteX856" fmla="*/ 188528 w 277247"/>
                    <a:gd name="connsiteY856" fmla="*/ 352895 h 441549"/>
                    <a:gd name="connsiteX857" fmla="*/ 186831 w 277247"/>
                    <a:gd name="connsiteY857" fmla="*/ 350350 h 441549"/>
                    <a:gd name="connsiteX858" fmla="*/ 185982 w 277247"/>
                    <a:gd name="connsiteY858" fmla="*/ 350350 h 441549"/>
                    <a:gd name="connsiteX859" fmla="*/ 186831 w 277247"/>
                    <a:gd name="connsiteY859" fmla="*/ 350350 h 441549"/>
                    <a:gd name="connsiteX860" fmla="*/ 172318 w 277247"/>
                    <a:gd name="connsiteY860" fmla="*/ 358860 h 441549"/>
                    <a:gd name="connsiteX861" fmla="*/ 170620 w 277247"/>
                    <a:gd name="connsiteY861" fmla="*/ 358860 h 441549"/>
                    <a:gd name="connsiteX862" fmla="*/ 169771 w 277247"/>
                    <a:gd name="connsiteY862" fmla="*/ 358860 h 441549"/>
                    <a:gd name="connsiteX863" fmla="*/ 169771 w 277247"/>
                    <a:gd name="connsiteY863" fmla="*/ 358012 h 441549"/>
                    <a:gd name="connsiteX864" fmla="*/ 168896 w 277247"/>
                    <a:gd name="connsiteY864" fmla="*/ 360557 h 441549"/>
                    <a:gd name="connsiteX865" fmla="*/ 168047 w 277247"/>
                    <a:gd name="connsiteY865" fmla="*/ 360557 h 441549"/>
                    <a:gd name="connsiteX866" fmla="*/ 167198 w 277247"/>
                    <a:gd name="connsiteY866" fmla="*/ 359708 h 441549"/>
                    <a:gd name="connsiteX867" fmla="*/ 167198 w 277247"/>
                    <a:gd name="connsiteY867" fmla="*/ 360557 h 441549"/>
                    <a:gd name="connsiteX868" fmla="*/ 168047 w 277247"/>
                    <a:gd name="connsiteY868" fmla="*/ 360557 h 441549"/>
                    <a:gd name="connsiteX869" fmla="*/ 168896 w 277247"/>
                    <a:gd name="connsiteY869" fmla="*/ 360557 h 441549"/>
                    <a:gd name="connsiteX870" fmla="*/ 168047 w 277247"/>
                    <a:gd name="connsiteY870" fmla="*/ 361432 h 441549"/>
                    <a:gd name="connsiteX871" fmla="*/ 169771 w 277247"/>
                    <a:gd name="connsiteY871" fmla="*/ 362280 h 441549"/>
                    <a:gd name="connsiteX872" fmla="*/ 170620 w 277247"/>
                    <a:gd name="connsiteY872" fmla="*/ 361432 h 441549"/>
                    <a:gd name="connsiteX873" fmla="*/ 168896 w 277247"/>
                    <a:gd name="connsiteY873" fmla="*/ 361432 h 441549"/>
                    <a:gd name="connsiteX874" fmla="*/ 169771 w 277247"/>
                    <a:gd name="connsiteY874" fmla="*/ 359708 h 441549"/>
                    <a:gd name="connsiteX875" fmla="*/ 170620 w 277247"/>
                    <a:gd name="connsiteY875" fmla="*/ 358860 h 441549"/>
                    <a:gd name="connsiteX876" fmla="*/ 172318 w 277247"/>
                    <a:gd name="connsiteY876" fmla="*/ 359708 h 441549"/>
                    <a:gd name="connsiteX877" fmla="*/ 172318 w 277247"/>
                    <a:gd name="connsiteY877" fmla="*/ 358860 h 441549"/>
                    <a:gd name="connsiteX878" fmla="*/ 187679 w 277247"/>
                    <a:gd name="connsiteY878" fmla="*/ 352895 h 441549"/>
                    <a:gd name="connsiteX879" fmla="*/ 187679 w 277247"/>
                    <a:gd name="connsiteY879" fmla="*/ 352046 h 441549"/>
                    <a:gd name="connsiteX880" fmla="*/ 187679 w 277247"/>
                    <a:gd name="connsiteY880" fmla="*/ 352895 h 441549"/>
                    <a:gd name="connsiteX881" fmla="*/ 197920 w 277247"/>
                    <a:gd name="connsiteY881" fmla="*/ 322221 h 441549"/>
                    <a:gd name="connsiteX882" fmla="*/ 198769 w 277247"/>
                    <a:gd name="connsiteY882" fmla="*/ 322221 h 441549"/>
                    <a:gd name="connsiteX883" fmla="*/ 197920 w 277247"/>
                    <a:gd name="connsiteY883" fmla="*/ 322221 h 44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Lst>
                  <a:rect l="l" t="t" r="r" b="b"/>
                  <a:pathLst>
                    <a:path w="277247" h="441549">
                      <a:moveTo>
                        <a:pt x="0" y="372513"/>
                      </a:moveTo>
                      <a:lnTo>
                        <a:pt x="0" y="371639"/>
                      </a:lnTo>
                      <a:lnTo>
                        <a:pt x="0" y="370790"/>
                      </a:lnTo>
                      <a:lnTo>
                        <a:pt x="0" y="369093"/>
                      </a:lnTo>
                      <a:lnTo>
                        <a:pt x="1698" y="369093"/>
                      </a:lnTo>
                      <a:lnTo>
                        <a:pt x="1698" y="369942"/>
                      </a:lnTo>
                      <a:lnTo>
                        <a:pt x="2573" y="369942"/>
                      </a:lnTo>
                      <a:lnTo>
                        <a:pt x="1698" y="367397"/>
                      </a:lnTo>
                      <a:lnTo>
                        <a:pt x="849" y="366548"/>
                      </a:lnTo>
                      <a:lnTo>
                        <a:pt x="1698" y="366548"/>
                      </a:lnTo>
                      <a:lnTo>
                        <a:pt x="2573" y="365673"/>
                      </a:lnTo>
                      <a:lnTo>
                        <a:pt x="1698" y="364825"/>
                      </a:lnTo>
                      <a:lnTo>
                        <a:pt x="2573" y="363977"/>
                      </a:lnTo>
                      <a:lnTo>
                        <a:pt x="3422" y="363128"/>
                      </a:lnTo>
                      <a:lnTo>
                        <a:pt x="3422" y="362280"/>
                      </a:lnTo>
                      <a:lnTo>
                        <a:pt x="4271" y="361432"/>
                      </a:lnTo>
                      <a:lnTo>
                        <a:pt x="5120" y="359708"/>
                      </a:lnTo>
                      <a:lnTo>
                        <a:pt x="6818" y="358860"/>
                      </a:lnTo>
                      <a:lnTo>
                        <a:pt x="5969" y="358012"/>
                      </a:lnTo>
                      <a:lnTo>
                        <a:pt x="6818" y="358012"/>
                      </a:lnTo>
                      <a:lnTo>
                        <a:pt x="7694" y="357163"/>
                      </a:lnTo>
                      <a:lnTo>
                        <a:pt x="8543" y="356315"/>
                      </a:lnTo>
                      <a:lnTo>
                        <a:pt x="7694" y="355466"/>
                      </a:lnTo>
                      <a:lnTo>
                        <a:pt x="7694" y="356315"/>
                      </a:lnTo>
                      <a:lnTo>
                        <a:pt x="6818" y="355466"/>
                      </a:lnTo>
                      <a:lnTo>
                        <a:pt x="7694" y="353743"/>
                      </a:lnTo>
                      <a:lnTo>
                        <a:pt x="5969" y="353743"/>
                      </a:lnTo>
                      <a:lnTo>
                        <a:pt x="3422" y="353743"/>
                      </a:lnTo>
                      <a:lnTo>
                        <a:pt x="2573" y="352895"/>
                      </a:lnTo>
                      <a:lnTo>
                        <a:pt x="2573" y="352046"/>
                      </a:lnTo>
                      <a:lnTo>
                        <a:pt x="3422" y="351198"/>
                      </a:lnTo>
                      <a:lnTo>
                        <a:pt x="4271" y="350350"/>
                      </a:lnTo>
                      <a:lnTo>
                        <a:pt x="4271" y="348627"/>
                      </a:lnTo>
                      <a:lnTo>
                        <a:pt x="5969" y="346081"/>
                      </a:lnTo>
                      <a:lnTo>
                        <a:pt x="5969" y="345233"/>
                      </a:lnTo>
                      <a:lnTo>
                        <a:pt x="6818" y="344385"/>
                      </a:lnTo>
                      <a:lnTo>
                        <a:pt x="8543" y="344385"/>
                      </a:lnTo>
                      <a:lnTo>
                        <a:pt x="8543" y="343510"/>
                      </a:lnTo>
                      <a:lnTo>
                        <a:pt x="8543" y="342661"/>
                      </a:lnTo>
                      <a:lnTo>
                        <a:pt x="7694" y="340116"/>
                      </a:lnTo>
                      <a:lnTo>
                        <a:pt x="8543" y="339268"/>
                      </a:lnTo>
                      <a:lnTo>
                        <a:pt x="8543" y="336696"/>
                      </a:lnTo>
                      <a:lnTo>
                        <a:pt x="9392" y="335000"/>
                      </a:lnTo>
                      <a:lnTo>
                        <a:pt x="9392" y="330731"/>
                      </a:lnTo>
                      <a:lnTo>
                        <a:pt x="9392" y="329034"/>
                      </a:lnTo>
                      <a:lnTo>
                        <a:pt x="9392" y="327311"/>
                      </a:lnTo>
                      <a:lnTo>
                        <a:pt x="5120" y="326463"/>
                      </a:lnTo>
                      <a:lnTo>
                        <a:pt x="3422" y="322221"/>
                      </a:lnTo>
                      <a:lnTo>
                        <a:pt x="3422" y="321346"/>
                      </a:lnTo>
                      <a:lnTo>
                        <a:pt x="1698" y="321346"/>
                      </a:lnTo>
                      <a:lnTo>
                        <a:pt x="2573" y="318801"/>
                      </a:lnTo>
                      <a:lnTo>
                        <a:pt x="2573" y="317953"/>
                      </a:lnTo>
                      <a:lnTo>
                        <a:pt x="4271" y="317104"/>
                      </a:lnTo>
                      <a:lnTo>
                        <a:pt x="3422" y="315381"/>
                      </a:lnTo>
                      <a:lnTo>
                        <a:pt x="4271" y="315381"/>
                      </a:lnTo>
                      <a:lnTo>
                        <a:pt x="5120" y="315381"/>
                      </a:lnTo>
                      <a:lnTo>
                        <a:pt x="5969" y="314533"/>
                      </a:lnTo>
                      <a:lnTo>
                        <a:pt x="6818" y="313684"/>
                      </a:lnTo>
                      <a:lnTo>
                        <a:pt x="8543" y="312836"/>
                      </a:lnTo>
                      <a:lnTo>
                        <a:pt x="9392" y="311988"/>
                      </a:lnTo>
                      <a:lnTo>
                        <a:pt x="9392" y="311139"/>
                      </a:lnTo>
                      <a:lnTo>
                        <a:pt x="11939" y="311139"/>
                      </a:lnTo>
                      <a:lnTo>
                        <a:pt x="12788" y="310264"/>
                      </a:lnTo>
                      <a:lnTo>
                        <a:pt x="11939" y="309416"/>
                      </a:lnTo>
                      <a:lnTo>
                        <a:pt x="12788" y="306871"/>
                      </a:lnTo>
                      <a:lnTo>
                        <a:pt x="13663" y="306022"/>
                      </a:lnTo>
                      <a:lnTo>
                        <a:pt x="13663" y="302603"/>
                      </a:lnTo>
                      <a:lnTo>
                        <a:pt x="13663" y="301754"/>
                      </a:lnTo>
                      <a:lnTo>
                        <a:pt x="14512" y="300906"/>
                      </a:lnTo>
                      <a:lnTo>
                        <a:pt x="14512" y="300057"/>
                      </a:lnTo>
                      <a:lnTo>
                        <a:pt x="26451" y="300057"/>
                      </a:lnTo>
                      <a:lnTo>
                        <a:pt x="52903" y="300057"/>
                      </a:lnTo>
                      <a:lnTo>
                        <a:pt x="58023" y="300057"/>
                      </a:lnTo>
                      <a:lnTo>
                        <a:pt x="58023" y="299183"/>
                      </a:lnTo>
                      <a:lnTo>
                        <a:pt x="58872" y="298334"/>
                      </a:lnTo>
                      <a:lnTo>
                        <a:pt x="59721" y="299183"/>
                      </a:lnTo>
                      <a:lnTo>
                        <a:pt x="62268" y="297486"/>
                      </a:lnTo>
                      <a:lnTo>
                        <a:pt x="63117" y="294941"/>
                      </a:lnTo>
                      <a:lnTo>
                        <a:pt x="63117" y="294066"/>
                      </a:lnTo>
                      <a:lnTo>
                        <a:pt x="63992" y="293217"/>
                      </a:lnTo>
                      <a:lnTo>
                        <a:pt x="64841" y="291521"/>
                      </a:lnTo>
                      <a:lnTo>
                        <a:pt x="65690" y="290672"/>
                      </a:lnTo>
                      <a:lnTo>
                        <a:pt x="64841" y="290672"/>
                      </a:lnTo>
                      <a:lnTo>
                        <a:pt x="66539" y="288976"/>
                      </a:lnTo>
                      <a:lnTo>
                        <a:pt x="65690" y="288101"/>
                      </a:lnTo>
                      <a:lnTo>
                        <a:pt x="66539" y="286404"/>
                      </a:lnTo>
                      <a:lnTo>
                        <a:pt x="66539" y="284707"/>
                      </a:lnTo>
                      <a:lnTo>
                        <a:pt x="67388" y="283859"/>
                      </a:lnTo>
                      <a:lnTo>
                        <a:pt x="68237" y="281287"/>
                      </a:lnTo>
                      <a:lnTo>
                        <a:pt x="68237" y="280439"/>
                      </a:lnTo>
                      <a:lnTo>
                        <a:pt x="69113" y="279591"/>
                      </a:lnTo>
                      <a:lnTo>
                        <a:pt x="69962" y="278742"/>
                      </a:lnTo>
                      <a:lnTo>
                        <a:pt x="69962" y="276171"/>
                      </a:lnTo>
                      <a:lnTo>
                        <a:pt x="71660" y="274474"/>
                      </a:lnTo>
                      <a:lnTo>
                        <a:pt x="70811" y="272777"/>
                      </a:lnTo>
                      <a:lnTo>
                        <a:pt x="70811" y="271902"/>
                      </a:lnTo>
                      <a:lnTo>
                        <a:pt x="69962" y="270205"/>
                      </a:lnTo>
                      <a:lnTo>
                        <a:pt x="70811" y="269357"/>
                      </a:lnTo>
                      <a:lnTo>
                        <a:pt x="71660" y="265937"/>
                      </a:lnTo>
                      <a:lnTo>
                        <a:pt x="72509" y="265089"/>
                      </a:lnTo>
                      <a:lnTo>
                        <a:pt x="75931" y="265089"/>
                      </a:lnTo>
                      <a:lnTo>
                        <a:pt x="77629" y="264240"/>
                      </a:lnTo>
                      <a:lnTo>
                        <a:pt x="78478" y="265089"/>
                      </a:lnTo>
                      <a:lnTo>
                        <a:pt x="79327" y="265089"/>
                      </a:lnTo>
                      <a:lnTo>
                        <a:pt x="81052" y="262544"/>
                      </a:lnTo>
                      <a:lnTo>
                        <a:pt x="81052" y="260847"/>
                      </a:lnTo>
                      <a:lnTo>
                        <a:pt x="83599" y="259972"/>
                      </a:lnTo>
                      <a:lnTo>
                        <a:pt x="84448" y="260847"/>
                      </a:lnTo>
                      <a:lnTo>
                        <a:pt x="86172" y="259124"/>
                      </a:lnTo>
                      <a:lnTo>
                        <a:pt x="87021" y="258275"/>
                      </a:lnTo>
                      <a:lnTo>
                        <a:pt x="87021" y="253159"/>
                      </a:lnTo>
                      <a:lnTo>
                        <a:pt x="87870" y="253159"/>
                      </a:lnTo>
                      <a:lnTo>
                        <a:pt x="87870" y="252310"/>
                      </a:lnTo>
                      <a:lnTo>
                        <a:pt x="87021" y="250613"/>
                      </a:lnTo>
                      <a:lnTo>
                        <a:pt x="87870" y="250613"/>
                      </a:lnTo>
                      <a:lnTo>
                        <a:pt x="88719" y="248042"/>
                      </a:lnTo>
                      <a:lnTo>
                        <a:pt x="89568" y="246345"/>
                      </a:lnTo>
                      <a:lnTo>
                        <a:pt x="87870" y="245497"/>
                      </a:lnTo>
                      <a:lnTo>
                        <a:pt x="87870" y="244648"/>
                      </a:lnTo>
                      <a:lnTo>
                        <a:pt x="88719" y="244648"/>
                      </a:lnTo>
                      <a:lnTo>
                        <a:pt x="87870" y="242925"/>
                      </a:lnTo>
                      <a:lnTo>
                        <a:pt x="86172" y="242077"/>
                      </a:lnTo>
                      <a:lnTo>
                        <a:pt x="86172" y="240380"/>
                      </a:lnTo>
                      <a:lnTo>
                        <a:pt x="87870" y="239532"/>
                      </a:lnTo>
                      <a:lnTo>
                        <a:pt x="87021" y="238683"/>
                      </a:lnTo>
                      <a:lnTo>
                        <a:pt x="87870" y="236960"/>
                      </a:lnTo>
                      <a:lnTo>
                        <a:pt x="87870" y="236112"/>
                      </a:lnTo>
                      <a:lnTo>
                        <a:pt x="87870" y="234415"/>
                      </a:lnTo>
                      <a:lnTo>
                        <a:pt x="88719" y="233566"/>
                      </a:lnTo>
                      <a:lnTo>
                        <a:pt x="87870" y="232692"/>
                      </a:lnTo>
                      <a:lnTo>
                        <a:pt x="88719" y="230147"/>
                      </a:lnTo>
                      <a:lnTo>
                        <a:pt x="89568" y="229298"/>
                      </a:lnTo>
                      <a:lnTo>
                        <a:pt x="91293" y="229298"/>
                      </a:lnTo>
                      <a:lnTo>
                        <a:pt x="92991" y="228450"/>
                      </a:lnTo>
                      <a:lnTo>
                        <a:pt x="93840" y="226727"/>
                      </a:lnTo>
                      <a:lnTo>
                        <a:pt x="94689" y="226727"/>
                      </a:lnTo>
                      <a:lnTo>
                        <a:pt x="95538" y="226727"/>
                      </a:lnTo>
                      <a:lnTo>
                        <a:pt x="96387" y="225878"/>
                      </a:lnTo>
                      <a:lnTo>
                        <a:pt x="97262" y="221610"/>
                      </a:lnTo>
                      <a:lnTo>
                        <a:pt x="98111" y="221610"/>
                      </a:lnTo>
                      <a:lnTo>
                        <a:pt x="98960" y="220761"/>
                      </a:lnTo>
                      <a:lnTo>
                        <a:pt x="99809" y="220761"/>
                      </a:lnTo>
                      <a:lnTo>
                        <a:pt x="100658" y="220761"/>
                      </a:lnTo>
                      <a:lnTo>
                        <a:pt x="100658" y="219065"/>
                      </a:lnTo>
                      <a:lnTo>
                        <a:pt x="103232" y="219065"/>
                      </a:lnTo>
                      <a:lnTo>
                        <a:pt x="103232" y="218216"/>
                      </a:lnTo>
                      <a:lnTo>
                        <a:pt x="105779" y="217368"/>
                      </a:lnTo>
                      <a:lnTo>
                        <a:pt x="105779" y="216520"/>
                      </a:lnTo>
                      <a:lnTo>
                        <a:pt x="104930" y="214796"/>
                      </a:lnTo>
                      <a:lnTo>
                        <a:pt x="104081" y="213100"/>
                      </a:lnTo>
                      <a:lnTo>
                        <a:pt x="104930" y="210528"/>
                      </a:lnTo>
                      <a:lnTo>
                        <a:pt x="104081" y="208831"/>
                      </a:lnTo>
                      <a:lnTo>
                        <a:pt x="104081" y="207135"/>
                      </a:lnTo>
                      <a:lnTo>
                        <a:pt x="106628" y="207983"/>
                      </a:lnTo>
                      <a:lnTo>
                        <a:pt x="109201" y="208831"/>
                      </a:lnTo>
                      <a:lnTo>
                        <a:pt x="113473" y="208831"/>
                      </a:lnTo>
                      <a:lnTo>
                        <a:pt x="113473" y="207983"/>
                      </a:lnTo>
                      <a:lnTo>
                        <a:pt x="116020" y="204563"/>
                      </a:lnTo>
                      <a:lnTo>
                        <a:pt x="116020" y="203715"/>
                      </a:lnTo>
                      <a:lnTo>
                        <a:pt x="116869" y="202866"/>
                      </a:lnTo>
                      <a:lnTo>
                        <a:pt x="115171" y="202018"/>
                      </a:lnTo>
                      <a:lnTo>
                        <a:pt x="115171" y="200321"/>
                      </a:lnTo>
                      <a:lnTo>
                        <a:pt x="114322" y="199446"/>
                      </a:lnTo>
                      <a:lnTo>
                        <a:pt x="114322" y="198598"/>
                      </a:lnTo>
                      <a:lnTo>
                        <a:pt x="115171" y="197749"/>
                      </a:lnTo>
                      <a:lnTo>
                        <a:pt x="115171" y="196053"/>
                      </a:lnTo>
                      <a:lnTo>
                        <a:pt x="115171" y="195204"/>
                      </a:lnTo>
                      <a:lnTo>
                        <a:pt x="118567" y="192633"/>
                      </a:lnTo>
                      <a:lnTo>
                        <a:pt x="118567" y="191784"/>
                      </a:lnTo>
                      <a:lnTo>
                        <a:pt x="119442" y="190936"/>
                      </a:lnTo>
                      <a:lnTo>
                        <a:pt x="117718" y="190088"/>
                      </a:lnTo>
                      <a:lnTo>
                        <a:pt x="117718" y="188364"/>
                      </a:lnTo>
                      <a:lnTo>
                        <a:pt x="118567" y="185819"/>
                      </a:lnTo>
                      <a:lnTo>
                        <a:pt x="119442" y="185819"/>
                      </a:lnTo>
                      <a:lnTo>
                        <a:pt x="120291" y="184971"/>
                      </a:lnTo>
                      <a:lnTo>
                        <a:pt x="121140" y="184971"/>
                      </a:lnTo>
                      <a:lnTo>
                        <a:pt x="121989" y="183274"/>
                      </a:lnTo>
                      <a:lnTo>
                        <a:pt x="121140" y="182399"/>
                      </a:lnTo>
                      <a:lnTo>
                        <a:pt x="120291" y="182399"/>
                      </a:lnTo>
                      <a:lnTo>
                        <a:pt x="119442" y="182399"/>
                      </a:lnTo>
                      <a:lnTo>
                        <a:pt x="118567" y="182399"/>
                      </a:lnTo>
                      <a:lnTo>
                        <a:pt x="118567" y="181551"/>
                      </a:lnTo>
                      <a:lnTo>
                        <a:pt x="119442" y="180703"/>
                      </a:lnTo>
                      <a:lnTo>
                        <a:pt x="117718" y="180703"/>
                      </a:lnTo>
                      <a:lnTo>
                        <a:pt x="116869" y="179854"/>
                      </a:lnTo>
                      <a:lnTo>
                        <a:pt x="118567" y="179006"/>
                      </a:lnTo>
                      <a:lnTo>
                        <a:pt x="120291" y="179006"/>
                      </a:lnTo>
                      <a:lnTo>
                        <a:pt x="120291" y="176434"/>
                      </a:lnTo>
                      <a:lnTo>
                        <a:pt x="118567" y="175586"/>
                      </a:lnTo>
                      <a:lnTo>
                        <a:pt x="117718" y="175586"/>
                      </a:lnTo>
                      <a:lnTo>
                        <a:pt x="118567" y="174737"/>
                      </a:lnTo>
                      <a:lnTo>
                        <a:pt x="117718" y="173889"/>
                      </a:lnTo>
                      <a:lnTo>
                        <a:pt x="117718" y="172192"/>
                      </a:lnTo>
                      <a:lnTo>
                        <a:pt x="118567" y="172192"/>
                      </a:lnTo>
                      <a:lnTo>
                        <a:pt x="119442" y="171317"/>
                      </a:lnTo>
                      <a:lnTo>
                        <a:pt x="119442" y="169621"/>
                      </a:lnTo>
                      <a:lnTo>
                        <a:pt x="118567" y="168772"/>
                      </a:lnTo>
                      <a:lnTo>
                        <a:pt x="119442" y="167924"/>
                      </a:lnTo>
                      <a:lnTo>
                        <a:pt x="118567" y="167924"/>
                      </a:lnTo>
                      <a:lnTo>
                        <a:pt x="118567" y="167076"/>
                      </a:lnTo>
                      <a:lnTo>
                        <a:pt x="117718" y="167076"/>
                      </a:lnTo>
                      <a:lnTo>
                        <a:pt x="117718" y="165352"/>
                      </a:lnTo>
                      <a:lnTo>
                        <a:pt x="116869" y="164504"/>
                      </a:lnTo>
                      <a:lnTo>
                        <a:pt x="116020" y="163656"/>
                      </a:lnTo>
                      <a:lnTo>
                        <a:pt x="116869" y="161959"/>
                      </a:lnTo>
                      <a:lnTo>
                        <a:pt x="115171" y="161959"/>
                      </a:lnTo>
                      <a:lnTo>
                        <a:pt x="115171" y="160236"/>
                      </a:lnTo>
                      <a:lnTo>
                        <a:pt x="114322" y="159387"/>
                      </a:lnTo>
                      <a:lnTo>
                        <a:pt x="113473" y="159387"/>
                      </a:lnTo>
                      <a:lnTo>
                        <a:pt x="113473" y="158539"/>
                      </a:lnTo>
                      <a:lnTo>
                        <a:pt x="112597" y="157691"/>
                      </a:lnTo>
                      <a:lnTo>
                        <a:pt x="111748" y="156842"/>
                      </a:lnTo>
                      <a:lnTo>
                        <a:pt x="110050" y="156842"/>
                      </a:lnTo>
                      <a:lnTo>
                        <a:pt x="109201" y="156842"/>
                      </a:lnTo>
                      <a:lnTo>
                        <a:pt x="109201" y="155994"/>
                      </a:lnTo>
                      <a:lnTo>
                        <a:pt x="109201" y="154271"/>
                      </a:lnTo>
                      <a:lnTo>
                        <a:pt x="108352" y="155145"/>
                      </a:lnTo>
                      <a:lnTo>
                        <a:pt x="108352" y="153422"/>
                      </a:lnTo>
                      <a:lnTo>
                        <a:pt x="107477" y="153422"/>
                      </a:lnTo>
                      <a:lnTo>
                        <a:pt x="106628" y="154271"/>
                      </a:lnTo>
                      <a:lnTo>
                        <a:pt x="105779" y="152574"/>
                      </a:lnTo>
                      <a:lnTo>
                        <a:pt x="103232" y="152574"/>
                      </a:lnTo>
                      <a:lnTo>
                        <a:pt x="103232" y="150877"/>
                      </a:lnTo>
                      <a:lnTo>
                        <a:pt x="102383" y="150877"/>
                      </a:lnTo>
                      <a:lnTo>
                        <a:pt x="101507" y="150029"/>
                      </a:lnTo>
                      <a:lnTo>
                        <a:pt x="102383" y="148305"/>
                      </a:lnTo>
                      <a:lnTo>
                        <a:pt x="100658" y="146609"/>
                      </a:lnTo>
                      <a:lnTo>
                        <a:pt x="101507" y="145760"/>
                      </a:lnTo>
                      <a:lnTo>
                        <a:pt x="101507" y="144064"/>
                      </a:lnTo>
                      <a:lnTo>
                        <a:pt x="103232" y="144064"/>
                      </a:lnTo>
                      <a:lnTo>
                        <a:pt x="106628" y="141492"/>
                      </a:lnTo>
                      <a:lnTo>
                        <a:pt x="107477" y="141492"/>
                      </a:lnTo>
                      <a:lnTo>
                        <a:pt x="107477" y="140644"/>
                      </a:lnTo>
                      <a:lnTo>
                        <a:pt x="107477" y="139795"/>
                      </a:lnTo>
                      <a:lnTo>
                        <a:pt x="106628" y="140644"/>
                      </a:lnTo>
                      <a:lnTo>
                        <a:pt x="105779" y="140644"/>
                      </a:lnTo>
                      <a:lnTo>
                        <a:pt x="104930" y="140644"/>
                      </a:lnTo>
                      <a:lnTo>
                        <a:pt x="104081" y="140644"/>
                      </a:lnTo>
                      <a:lnTo>
                        <a:pt x="103232" y="139795"/>
                      </a:lnTo>
                      <a:lnTo>
                        <a:pt x="103232" y="138947"/>
                      </a:lnTo>
                      <a:lnTo>
                        <a:pt x="102383" y="138947"/>
                      </a:lnTo>
                      <a:lnTo>
                        <a:pt x="101507" y="137224"/>
                      </a:lnTo>
                      <a:lnTo>
                        <a:pt x="101507" y="136375"/>
                      </a:lnTo>
                      <a:lnTo>
                        <a:pt x="99809" y="136375"/>
                      </a:lnTo>
                      <a:lnTo>
                        <a:pt x="99809" y="135527"/>
                      </a:lnTo>
                      <a:lnTo>
                        <a:pt x="97262" y="134679"/>
                      </a:lnTo>
                      <a:lnTo>
                        <a:pt x="96387" y="133830"/>
                      </a:lnTo>
                      <a:lnTo>
                        <a:pt x="95538" y="133830"/>
                      </a:lnTo>
                      <a:lnTo>
                        <a:pt x="95538" y="132107"/>
                      </a:lnTo>
                      <a:lnTo>
                        <a:pt x="94689" y="131259"/>
                      </a:lnTo>
                      <a:lnTo>
                        <a:pt x="93840" y="129562"/>
                      </a:lnTo>
                      <a:lnTo>
                        <a:pt x="92142" y="128713"/>
                      </a:lnTo>
                      <a:lnTo>
                        <a:pt x="91293" y="128713"/>
                      </a:lnTo>
                      <a:lnTo>
                        <a:pt x="90417" y="128713"/>
                      </a:lnTo>
                      <a:lnTo>
                        <a:pt x="90417" y="127865"/>
                      </a:lnTo>
                      <a:lnTo>
                        <a:pt x="89568" y="126142"/>
                      </a:lnTo>
                      <a:lnTo>
                        <a:pt x="88719" y="125293"/>
                      </a:lnTo>
                      <a:lnTo>
                        <a:pt x="86172" y="126142"/>
                      </a:lnTo>
                      <a:lnTo>
                        <a:pt x="85297" y="126142"/>
                      </a:lnTo>
                      <a:lnTo>
                        <a:pt x="83599" y="124445"/>
                      </a:lnTo>
                      <a:lnTo>
                        <a:pt x="83599" y="126142"/>
                      </a:lnTo>
                      <a:lnTo>
                        <a:pt x="83599" y="126990"/>
                      </a:lnTo>
                      <a:lnTo>
                        <a:pt x="82750" y="127865"/>
                      </a:lnTo>
                      <a:lnTo>
                        <a:pt x="81052" y="125293"/>
                      </a:lnTo>
                      <a:lnTo>
                        <a:pt x="80203" y="125293"/>
                      </a:lnTo>
                      <a:lnTo>
                        <a:pt x="79327" y="124445"/>
                      </a:lnTo>
                      <a:lnTo>
                        <a:pt x="80203" y="123597"/>
                      </a:lnTo>
                      <a:lnTo>
                        <a:pt x="79327" y="123597"/>
                      </a:lnTo>
                      <a:lnTo>
                        <a:pt x="80203" y="121900"/>
                      </a:lnTo>
                      <a:lnTo>
                        <a:pt x="79327" y="120177"/>
                      </a:lnTo>
                      <a:lnTo>
                        <a:pt x="81052" y="117632"/>
                      </a:lnTo>
                      <a:lnTo>
                        <a:pt x="88719" y="117632"/>
                      </a:lnTo>
                      <a:lnTo>
                        <a:pt x="89568" y="117632"/>
                      </a:lnTo>
                      <a:lnTo>
                        <a:pt x="91293" y="117632"/>
                      </a:lnTo>
                      <a:lnTo>
                        <a:pt x="92991" y="116783"/>
                      </a:lnTo>
                      <a:lnTo>
                        <a:pt x="93840" y="118480"/>
                      </a:lnTo>
                      <a:lnTo>
                        <a:pt x="94689" y="119328"/>
                      </a:lnTo>
                      <a:lnTo>
                        <a:pt x="94689" y="120177"/>
                      </a:lnTo>
                      <a:lnTo>
                        <a:pt x="96387" y="122748"/>
                      </a:lnTo>
                      <a:lnTo>
                        <a:pt x="98111" y="122748"/>
                      </a:lnTo>
                      <a:lnTo>
                        <a:pt x="99809" y="122748"/>
                      </a:lnTo>
                      <a:lnTo>
                        <a:pt x="104081" y="122748"/>
                      </a:lnTo>
                      <a:lnTo>
                        <a:pt x="106628" y="122748"/>
                      </a:lnTo>
                      <a:lnTo>
                        <a:pt x="114322" y="122748"/>
                      </a:lnTo>
                      <a:lnTo>
                        <a:pt x="116020" y="121900"/>
                      </a:lnTo>
                      <a:lnTo>
                        <a:pt x="116869" y="121025"/>
                      </a:lnTo>
                      <a:lnTo>
                        <a:pt x="117718" y="121900"/>
                      </a:lnTo>
                      <a:lnTo>
                        <a:pt x="118567" y="121025"/>
                      </a:lnTo>
                      <a:lnTo>
                        <a:pt x="119442" y="120177"/>
                      </a:lnTo>
                      <a:lnTo>
                        <a:pt x="120291" y="119328"/>
                      </a:lnTo>
                      <a:lnTo>
                        <a:pt x="120291" y="118480"/>
                      </a:lnTo>
                      <a:lnTo>
                        <a:pt x="120291" y="117632"/>
                      </a:lnTo>
                      <a:lnTo>
                        <a:pt x="118567" y="116783"/>
                      </a:lnTo>
                      <a:lnTo>
                        <a:pt x="119442" y="115908"/>
                      </a:lnTo>
                      <a:lnTo>
                        <a:pt x="117718" y="114212"/>
                      </a:lnTo>
                      <a:lnTo>
                        <a:pt x="117718" y="109095"/>
                      </a:lnTo>
                      <a:lnTo>
                        <a:pt x="117718" y="108247"/>
                      </a:lnTo>
                      <a:lnTo>
                        <a:pt x="116869" y="103130"/>
                      </a:lnTo>
                      <a:lnTo>
                        <a:pt x="116020" y="102281"/>
                      </a:lnTo>
                      <a:lnTo>
                        <a:pt x="111748" y="101433"/>
                      </a:lnTo>
                      <a:lnTo>
                        <a:pt x="110899" y="100585"/>
                      </a:lnTo>
                      <a:lnTo>
                        <a:pt x="109201" y="100585"/>
                      </a:lnTo>
                      <a:lnTo>
                        <a:pt x="107477" y="98861"/>
                      </a:lnTo>
                      <a:lnTo>
                        <a:pt x="105779" y="98861"/>
                      </a:lnTo>
                      <a:lnTo>
                        <a:pt x="106628" y="98013"/>
                      </a:lnTo>
                      <a:lnTo>
                        <a:pt x="105779" y="98013"/>
                      </a:lnTo>
                      <a:lnTo>
                        <a:pt x="105779" y="97165"/>
                      </a:lnTo>
                      <a:lnTo>
                        <a:pt x="104081" y="98013"/>
                      </a:lnTo>
                      <a:lnTo>
                        <a:pt x="104930" y="97165"/>
                      </a:lnTo>
                      <a:lnTo>
                        <a:pt x="103232" y="96316"/>
                      </a:lnTo>
                      <a:lnTo>
                        <a:pt x="103232" y="95468"/>
                      </a:lnTo>
                      <a:lnTo>
                        <a:pt x="104081" y="95468"/>
                      </a:lnTo>
                      <a:lnTo>
                        <a:pt x="104930" y="94620"/>
                      </a:lnTo>
                      <a:lnTo>
                        <a:pt x="105779" y="93745"/>
                      </a:lnTo>
                      <a:lnTo>
                        <a:pt x="105779" y="92896"/>
                      </a:lnTo>
                      <a:lnTo>
                        <a:pt x="104930" y="92048"/>
                      </a:lnTo>
                      <a:lnTo>
                        <a:pt x="105779" y="85235"/>
                      </a:lnTo>
                      <a:lnTo>
                        <a:pt x="106628" y="85235"/>
                      </a:lnTo>
                      <a:lnTo>
                        <a:pt x="106628" y="82689"/>
                      </a:lnTo>
                      <a:lnTo>
                        <a:pt x="107477" y="75001"/>
                      </a:lnTo>
                      <a:lnTo>
                        <a:pt x="107477" y="74153"/>
                      </a:lnTo>
                      <a:lnTo>
                        <a:pt x="107477" y="73304"/>
                      </a:lnTo>
                      <a:lnTo>
                        <a:pt x="106628" y="73304"/>
                      </a:lnTo>
                      <a:lnTo>
                        <a:pt x="102383" y="72456"/>
                      </a:lnTo>
                      <a:lnTo>
                        <a:pt x="98960" y="72456"/>
                      </a:lnTo>
                      <a:lnTo>
                        <a:pt x="87870" y="71581"/>
                      </a:lnTo>
                      <a:lnTo>
                        <a:pt x="87021" y="70733"/>
                      </a:lnTo>
                      <a:lnTo>
                        <a:pt x="88719" y="68188"/>
                      </a:lnTo>
                      <a:lnTo>
                        <a:pt x="90417" y="67339"/>
                      </a:lnTo>
                      <a:lnTo>
                        <a:pt x="92142" y="66491"/>
                      </a:lnTo>
                      <a:lnTo>
                        <a:pt x="89568" y="66491"/>
                      </a:lnTo>
                      <a:lnTo>
                        <a:pt x="89568" y="64768"/>
                      </a:lnTo>
                      <a:lnTo>
                        <a:pt x="89568" y="63071"/>
                      </a:lnTo>
                      <a:lnTo>
                        <a:pt x="91293" y="63071"/>
                      </a:lnTo>
                      <a:lnTo>
                        <a:pt x="91293" y="62223"/>
                      </a:lnTo>
                      <a:lnTo>
                        <a:pt x="91293" y="60526"/>
                      </a:lnTo>
                      <a:lnTo>
                        <a:pt x="91293" y="57954"/>
                      </a:lnTo>
                      <a:lnTo>
                        <a:pt x="90417" y="57106"/>
                      </a:lnTo>
                      <a:lnTo>
                        <a:pt x="90417" y="53686"/>
                      </a:lnTo>
                      <a:lnTo>
                        <a:pt x="91293" y="52837"/>
                      </a:lnTo>
                      <a:lnTo>
                        <a:pt x="93840" y="50292"/>
                      </a:lnTo>
                      <a:lnTo>
                        <a:pt x="98111" y="46872"/>
                      </a:lnTo>
                      <a:lnTo>
                        <a:pt x="97262" y="46024"/>
                      </a:lnTo>
                      <a:lnTo>
                        <a:pt x="97262" y="45176"/>
                      </a:lnTo>
                      <a:lnTo>
                        <a:pt x="97262" y="44327"/>
                      </a:lnTo>
                      <a:lnTo>
                        <a:pt x="98111" y="44327"/>
                      </a:lnTo>
                      <a:lnTo>
                        <a:pt x="98111" y="43452"/>
                      </a:lnTo>
                      <a:lnTo>
                        <a:pt x="97262" y="42604"/>
                      </a:lnTo>
                      <a:lnTo>
                        <a:pt x="97262" y="41756"/>
                      </a:lnTo>
                      <a:lnTo>
                        <a:pt x="98111" y="40907"/>
                      </a:lnTo>
                      <a:lnTo>
                        <a:pt x="98111" y="39211"/>
                      </a:lnTo>
                      <a:lnTo>
                        <a:pt x="101507" y="37487"/>
                      </a:lnTo>
                      <a:lnTo>
                        <a:pt x="103232" y="37487"/>
                      </a:lnTo>
                      <a:lnTo>
                        <a:pt x="103232" y="36639"/>
                      </a:lnTo>
                      <a:lnTo>
                        <a:pt x="103232" y="35791"/>
                      </a:lnTo>
                      <a:lnTo>
                        <a:pt x="105779" y="34942"/>
                      </a:lnTo>
                      <a:lnTo>
                        <a:pt x="104930" y="36639"/>
                      </a:lnTo>
                      <a:lnTo>
                        <a:pt x="105779" y="36639"/>
                      </a:lnTo>
                      <a:lnTo>
                        <a:pt x="106628" y="34094"/>
                      </a:lnTo>
                      <a:lnTo>
                        <a:pt x="108352" y="34094"/>
                      </a:lnTo>
                      <a:lnTo>
                        <a:pt x="108352" y="35791"/>
                      </a:lnTo>
                      <a:lnTo>
                        <a:pt x="110899" y="35791"/>
                      </a:lnTo>
                      <a:lnTo>
                        <a:pt x="111748" y="33245"/>
                      </a:lnTo>
                      <a:lnTo>
                        <a:pt x="112597" y="32371"/>
                      </a:lnTo>
                      <a:lnTo>
                        <a:pt x="114322" y="33245"/>
                      </a:lnTo>
                      <a:lnTo>
                        <a:pt x="115171" y="34094"/>
                      </a:lnTo>
                      <a:lnTo>
                        <a:pt x="116020" y="34094"/>
                      </a:lnTo>
                      <a:lnTo>
                        <a:pt x="116020" y="33245"/>
                      </a:lnTo>
                      <a:lnTo>
                        <a:pt x="116020" y="32371"/>
                      </a:lnTo>
                      <a:lnTo>
                        <a:pt x="116020" y="30674"/>
                      </a:lnTo>
                      <a:lnTo>
                        <a:pt x="116869" y="30674"/>
                      </a:lnTo>
                      <a:lnTo>
                        <a:pt x="117718" y="31522"/>
                      </a:lnTo>
                      <a:lnTo>
                        <a:pt x="118567" y="31522"/>
                      </a:lnTo>
                      <a:lnTo>
                        <a:pt x="120291" y="29825"/>
                      </a:lnTo>
                      <a:lnTo>
                        <a:pt x="121140" y="28977"/>
                      </a:lnTo>
                      <a:lnTo>
                        <a:pt x="121989" y="28977"/>
                      </a:lnTo>
                      <a:lnTo>
                        <a:pt x="121989" y="28129"/>
                      </a:lnTo>
                      <a:lnTo>
                        <a:pt x="122838" y="28977"/>
                      </a:lnTo>
                      <a:lnTo>
                        <a:pt x="123687" y="28129"/>
                      </a:lnTo>
                      <a:lnTo>
                        <a:pt x="123687" y="29825"/>
                      </a:lnTo>
                      <a:lnTo>
                        <a:pt x="125412" y="29825"/>
                      </a:lnTo>
                      <a:lnTo>
                        <a:pt x="127109" y="30674"/>
                      </a:lnTo>
                      <a:lnTo>
                        <a:pt x="127109" y="32371"/>
                      </a:lnTo>
                      <a:lnTo>
                        <a:pt x="127958" y="32371"/>
                      </a:lnTo>
                      <a:lnTo>
                        <a:pt x="128807" y="33245"/>
                      </a:lnTo>
                      <a:lnTo>
                        <a:pt x="129656" y="33245"/>
                      </a:lnTo>
                      <a:lnTo>
                        <a:pt x="131381" y="33245"/>
                      </a:lnTo>
                      <a:lnTo>
                        <a:pt x="132230" y="33245"/>
                      </a:lnTo>
                      <a:lnTo>
                        <a:pt x="134777" y="34094"/>
                      </a:lnTo>
                      <a:lnTo>
                        <a:pt x="135652" y="34942"/>
                      </a:lnTo>
                      <a:lnTo>
                        <a:pt x="139048" y="34094"/>
                      </a:lnTo>
                      <a:lnTo>
                        <a:pt x="138199" y="28129"/>
                      </a:lnTo>
                      <a:lnTo>
                        <a:pt x="121989" y="12779"/>
                      </a:lnTo>
                      <a:lnTo>
                        <a:pt x="122838" y="11930"/>
                      </a:lnTo>
                      <a:lnTo>
                        <a:pt x="123687" y="11930"/>
                      </a:lnTo>
                      <a:lnTo>
                        <a:pt x="124536" y="10207"/>
                      </a:lnTo>
                      <a:lnTo>
                        <a:pt x="125412" y="11930"/>
                      </a:lnTo>
                      <a:lnTo>
                        <a:pt x="126260" y="11930"/>
                      </a:lnTo>
                      <a:lnTo>
                        <a:pt x="127109" y="12779"/>
                      </a:lnTo>
                      <a:lnTo>
                        <a:pt x="127958" y="11930"/>
                      </a:lnTo>
                      <a:lnTo>
                        <a:pt x="130532" y="8510"/>
                      </a:lnTo>
                      <a:lnTo>
                        <a:pt x="131381" y="8510"/>
                      </a:lnTo>
                      <a:lnTo>
                        <a:pt x="132230" y="9359"/>
                      </a:lnTo>
                      <a:lnTo>
                        <a:pt x="133079" y="8510"/>
                      </a:lnTo>
                      <a:lnTo>
                        <a:pt x="133928" y="7662"/>
                      </a:lnTo>
                      <a:lnTo>
                        <a:pt x="134777" y="8510"/>
                      </a:lnTo>
                      <a:lnTo>
                        <a:pt x="135652" y="8510"/>
                      </a:lnTo>
                      <a:lnTo>
                        <a:pt x="136501" y="10207"/>
                      </a:lnTo>
                      <a:lnTo>
                        <a:pt x="135652" y="11930"/>
                      </a:lnTo>
                      <a:lnTo>
                        <a:pt x="137350" y="11082"/>
                      </a:lnTo>
                      <a:lnTo>
                        <a:pt x="138199" y="11082"/>
                      </a:lnTo>
                      <a:lnTo>
                        <a:pt x="138199" y="11930"/>
                      </a:lnTo>
                      <a:lnTo>
                        <a:pt x="139048" y="11930"/>
                      </a:lnTo>
                      <a:lnTo>
                        <a:pt x="138199" y="14475"/>
                      </a:lnTo>
                      <a:lnTo>
                        <a:pt x="139048" y="14475"/>
                      </a:lnTo>
                      <a:lnTo>
                        <a:pt x="139897" y="14475"/>
                      </a:lnTo>
                      <a:lnTo>
                        <a:pt x="141622" y="15324"/>
                      </a:lnTo>
                      <a:lnTo>
                        <a:pt x="142471" y="14475"/>
                      </a:lnTo>
                      <a:lnTo>
                        <a:pt x="144169" y="14475"/>
                      </a:lnTo>
                      <a:lnTo>
                        <a:pt x="145867" y="14475"/>
                      </a:lnTo>
                      <a:lnTo>
                        <a:pt x="145867" y="16199"/>
                      </a:lnTo>
                      <a:lnTo>
                        <a:pt x="146716" y="17047"/>
                      </a:lnTo>
                      <a:lnTo>
                        <a:pt x="149289" y="15324"/>
                      </a:lnTo>
                      <a:lnTo>
                        <a:pt x="150138" y="16199"/>
                      </a:lnTo>
                      <a:lnTo>
                        <a:pt x="150987" y="15324"/>
                      </a:lnTo>
                      <a:lnTo>
                        <a:pt x="152712" y="16199"/>
                      </a:lnTo>
                      <a:lnTo>
                        <a:pt x="153561" y="15324"/>
                      </a:lnTo>
                      <a:lnTo>
                        <a:pt x="154410" y="13627"/>
                      </a:lnTo>
                      <a:lnTo>
                        <a:pt x="156957" y="12779"/>
                      </a:lnTo>
                      <a:lnTo>
                        <a:pt x="156957" y="11082"/>
                      </a:lnTo>
                      <a:lnTo>
                        <a:pt x="158681" y="10207"/>
                      </a:lnTo>
                      <a:lnTo>
                        <a:pt x="157832" y="9359"/>
                      </a:lnTo>
                      <a:lnTo>
                        <a:pt x="158681" y="7662"/>
                      </a:lnTo>
                      <a:lnTo>
                        <a:pt x="158681" y="6813"/>
                      </a:lnTo>
                      <a:lnTo>
                        <a:pt x="158681" y="5965"/>
                      </a:lnTo>
                      <a:lnTo>
                        <a:pt x="160379" y="5965"/>
                      </a:lnTo>
                      <a:lnTo>
                        <a:pt x="162077" y="5965"/>
                      </a:lnTo>
                      <a:lnTo>
                        <a:pt x="162077" y="3393"/>
                      </a:lnTo>
                      <a:lnTo>
                        <a:pt x="164651" y="3393"/>
                      </a:lnTo>
                      <a:lnTo>
                        <a:pt x="167198" y="1697"/>
                      </a:lnTo>
                      <a:lnTo>
                        <a:pt x="169771" y="0"/>
                      </a:lnTo>
                      <a:lnTo>
                        <a:pt x="170620" y="0"/>
                      </a:lnTo>
                      <a:lnTo>
                        <a:pt x="172318" y="2545"/>
                      </a:lnTo>
                      <a:lnTo>
                        <a:pt x="174892" y="2545"/>
                      </a:lnTo>
                      <a:lnTo>
                        <a:pt x="177439" y="5090"/>
                      </a:lnTo>
                      <a:lnTo>
                        <a:pt x="178288" y="3393"/>
                      </a:lnTo>
                      <a:lnTo>
                        <a:pt x="181710" y="4242"/>
                      </a:lnTo>
                      <a:lnTo>
                        <a:pt x="183408" y="4242"/>
                      </a:lnTo>
                      <a:lnTo>
                        <a:pt x="186831" y="4242"/>
                      </a:lnTo>
                      <a:lnTo>
                        <a:pt x="186831" y="5090"/>
                      </a:lnTo>
                      <a:lnTo>
                        <a:pt x="188528" y="5090"/>
                      </a:lnTo>
                      <a:lnTo>
                        <a:pt x="189377" y="4242"/>
                      </a:lnTo>
                      <a:lnTo>
                        <a:pt x="191075" y="5090"/>
                      </a:lnTo>
                      <a:lnTo>
                        <a:pt x="191951" y="4242"/>
                      </a:lnTo>
                      <a:lnTo>
                        <a:pt x="193649" y="4242"/>
                      </a:lnTo>
                      <a:lnTo>
                        <a:pt x="195347" y="5965"/>
                      </a:lnTo>
                      <a:lnTo>
                        <a:pt x="196196" y="5965"/>
                      </a:lnTo>
                      <a:lnTo>
                        <a:pt x="197071" y="7662"/>
                      </a:lnTo>
                      <a:lnTo>
                        <a:pt x="198769" y="6813"/>
                      </a:lnTo>
                      <a:lnTo>
                        <a:pt x="198769" y="7662"/>
                      </a:lnTo>
                      <a:lnTo>
                        <a:pt x="201316" y="9359"/>
                      </a:lnTo>
                      <a:lnTo>
                        <a:pt x="202192" y="9359"/>
                      </a:lnTo>
                      <a:lnTo>
                        <a:pt x="203890" y="10207"/>
                      </a:lnTo>
                      <a:lnTo>
                        <a:pt x="207286" y="11930"/>
                      </a:lnTo>
                      <a:lnTo>
                        <a:pt x="227768" y="24709"/>
                      </a:lnTo>
                      <a:lnTo>
                        <a:pt x="242280" y="34094"/>
                      </a:lnTo>
                      <a:lnTo>
                        <a:pt x="245676" y="36639"/>
                      </a:lnTo>
                      <a:lnTo>
                        <a:pt x="246525" y="37487"/>
                      </a:lnTo>
                      <a:lnTo>
                        <a:pt x="274701" y="55409"/>
                      </a:lnTo>
                      <a:lnTo>
                        <a:pt x="276399" y="56257"/>
                      </a:lnTo>
                      <a:lnTo>
                        <a:pt x="277248" y="57106"/>
                      </a:lnTo>
                      <a:lnTo>
                        <a:pt x="277248" y="58803"/>
                      </a:lnTo>
                      <a:lnTo>
                        <a:pt x="277248" y="59651"/>
                      </a:lnTo>
                      <a:lnTo>
                        <a:pt x="272976" y="68188"/>
                      </a:lnTo>
                      <a:lnTo>
                        <a:pt x="272976" y="69036"/>
                      </a:lnTo>
                      <a:lnTo>
                        <a:pt x="271278" y="75001"/>
                      </a:lnTo>
                      <a:lnTo>
                        <a:pt x="269580" y="79269"/>
                      </a:lnTo>
                      <a:lnTo>
                        <a:pt x="269580" y="85235"/>
                      </a:lnTo>
                      <a:lnTo>
                        <a:pt x="269580" y="86083"/>
                      </a:lnTo>
                      <a:lnTo>
                        <a:pt x="269580" y="90351"/>
                      </a:lnTo>
                      <a:lnTo>
                        <a:pt x="270429" y="92048"/>
                      </a:lnTo>
                      <a:lnTo>
                        <a:pt x="268705" y="97165"/>
                      </a:lnTo>
                      <a:lnTo>
                        <a:pt x="267856" y="105701"/>
                      </a:lnTo>
                      <a:lnTo>
                        <a:pt x="267007" y="115908"/>
                      </a:lnTo>
                      <a:lnTo>
                        <a:pt x="267007" y="122748"/>
                      </a:lnTo>
                      <a:lnTo>
                        <a:pt x="268705" y="137224"/>
                      </a:lnTo>
                      <a:lnTo>
                        <a:pt x="271278" y="155994"/>
                      </a:lnTo>
                      <a:lnTo>
                        <a:pt x="272127" y="165352"/>
                      </a:lnTo>
                      <a:lnTo>
                        <a:pt x="273825" y="174737"/>
                      </a:lnTo>
                      <a:lnTo>
                        <a:pt x="274701" y="183274"/>
                      </a:lnTo>
                      <a:lnTo>
                        <a:pt x="273825" y="190936"/>
                      </a:lnTo>
                      <a:lnTo>
                        <a:pt x="269580" y="203715"/>
                      </a:lnTo>
                      <a:lnTo>
                        <a:pt x="264460" y="215645"/>
                      </a:lnTo>
                      <a:lnTo>
                        <a:pt x="260188" y="225030"/>
                      </a:lnTo>
                      <a:lnTo>
                        <a:pt x="260188" y="227575"/>
                      </a:lnTo>
                      <a:lnTo>
                        <a:pt x="258490" y="228450"/>
                      </a:lnTo>
                      <a:lnTo>
                        <a:pt x="257615" y="228450"/>
                      </a:lnTo>
                      <a:lnTo>
                        <a:pt x="255917" y="228450"/>
                      </a:lnTo>
                      <a:lnTo>
                        <a:pt x="251645" y="230147"/>
                      </a:lnTo>
                      <a:lnTo>
                        <a:pt x="246525" y="232692"/>
                      </a:lnTo>
                      <a:lnTo>
                        <a:pt x="243978" y="234415"/>
                      </a:lnTo>
                      <a:lnTo>
                        <a:pt x="238009" y="239532"/>
                      </a:lnTo>
                      <a:lnTo>
                        <a:pt x="232888" y="244648"/>
                      </a:lnTo>
                      <a:lnTo>
                        <a:pt x="229466" y="248042"/>
                      </a:lnTo>
                      <a:lnTo>
                        <a:pt x="228617" y="249739"/>
                      </a:lnTo>
                      <a:lnTo>
                        <a:pt x="228617" y="251462"/>
                      </a:lnTo>
                      <a:lnTo>
                        <a:pt x="227768" y="254007"/>
                      </a:lnTo>
                      <a:lnTo>
                        <a:pt x="226070" y="256578"/>
                      </a:lnTo>
                      <a:lnTo>
                        <a:pt x="225221" y="258275"/>
                      </a:lnTo>
                      <a:lnTo>
                        <a:pt x="224345" y="259124"/>
                      </a:lnTo>
                      <a:lnTo>
                        <a:pt x="224345" y="259972"/>
                      </a:lnTo>
                      <a:lnTo>
                        <a:pt x="223496" y="260847"/>
                      </a:lnTo>
                      <a:lnTo>
                        <a:pt x="223496" y="262544"/>
                      </a:lnTo>
                      <a:lnTo>
                        <a:pt x="220949" y="264240"/>
                      </a:lnTo>
                      <a:lnTo>
                        <a:pt x="219251" y="265089"/>
                      </a:lnTo>
                      <a:lnTo>
                        <a:pt x="218376" y="266812"/>
                      </a:lnTo>
                      <a:lnTo>
                        <a:pt x="218376" y="267660"/>
                      </a:lnTo>
                      <a:lnTo>
                        <a:pt x="219251" y="268509"/>
                      </a:lnTo>
                      <a:lnTo>
                        <a:pt x="218376" y="269357"/>
                      </a:lnTo>
                      <a:lnTo>
                        <a:pt x="217527" y="271054"/>
                      </a:lnTo>
                      <a:lnTo>
                        <a:pt x="217527" y="271902"/>
                      </a:lnTo>
                      <a:lnTo>
                        <a:pt x="216678" y="273625"/>
                      </a:lnTo>
                      <a:lnTo>
                        <a:pt x="216678" y="274474"/>
                      </a:lnTo>
                      <a:lnTo>
                        <a:pt x="215829" y="277894"/>
                      </a:lnTo>
                      <a:lnTo>
                        <a:pt x="212406" y="278742"/>
                      </a:lnTo>
                      <a:lnTo>
                        <a:pt x="211557" y="280439"/>
                      </a:lnTo>
                      <a:lnTo>
                        <a:pt x="214131" y="283010"/>
                      </a:lnTo>
                      <a:lnTo>
                        <a:pt x="214131" y="287252"/>
                      </a:lnTo>
                      <a:lnTo>
                        <a:pt x="212406" y="293217"/>
                      </a:lnTo>
                      <a:lnTo>
                        <a:pt x="212406" y="295789"/>
                      </a:lnTo>
                      <a:lnTo>
                        <a:pt x="211557" y="296637"/>
                      </a:lnTo>
                      <a:lnTo>
                        <a:pt x="211557" y="299183"/>
                      </a:lnTo>
                      <a:lnTo>
                        <a:pt x="210708" y="300906"/>
                      </a:lnTo>
                      <a:lnTo>
                        <a:pt x="209010" y="304299"/>
                      </a:lnTo>
                      <a:lnTo>
                        <a:pt x="206437" y="306871"/>
                      </a:lnTo>
                      <a:lnTo>
                        <a:pt x="205588" y="309416"/>
                      </a:lnTo>
                      <a:lnTo>
                        <a:pt x="205588" y="310264"/>
                      </a:lnTo>
                      <a:lnTo>
                        <a:pt x="203890" y="311139"/>
                      </a:lnTo>
                      <a:lnTo>
                        <a:pt x="203890" y="310264"/>
                      </a:lnTo>
                      <a:lnTo>
                        <a:pt x="203890" y="309416"/>
                      </a:lnTo>
                      <a:lnTo>
                        <a:pt x="203041" y="307719"/>
                      </a:lnTo>
                      <a:lnTo>
                        <a:pt x="201316" y="307719"/>
                      </a:lnTo>
                      <a:lnTo>
                        <a:pt x="199618" y="308568"/>
                      </a:lnTo>
                      <a:lnTo>
                        <a:pt x="198769" y="310264"/>
                      </a:lnTo>
                      <a:lnTo>
                        <a:pt x="199618" y="311139"/>
                      </a:lnTo>
                      <a:lnTo>
                        <a:pt x="198769" y="311988"/>
                      </a:lnTo>
                      <a:lnTo>
                        <a:pt x="200467" y="311988"/>
                      </a:lnTo>
                      <a:lnTo>
                        <a:pt x="200467" y="312836"/>
                      </a:lnTo>
                      <a:lnTo>
                        <a:pt x="198769" y="312836"/>
                      </a:lnTo>
                      <a:lnTo>
                        <a:pt x="199618" y="312836"/>
                      </a:lnTo>
                      <a:lnTo>
                        <a:pt x="200467" y="312836"/>
                      </a:lnTo>
                      <a:lnTo>
                        <a:pt x="200467" y="313684"/>
                      </a:lnTo>
                      <a:lnTo>
                        <a:pt x="199618" y="313684"/>
                      </a:lnTo>
                      <a:lnTo>
                        <a:pt x="199618" y="314533"/>
                      </a:lnTo>
                      <a:lnTo>
                        <a:pt x="199618" y="315381"/>
                      </a:lnTo>
                      <a:lnTo>
                        <a:pt x="201316" y="314533"/>
                      </a:lnTo>
                      <a:lnTo>
                        <a:pt x="202192" y="314533"/>
                      </a:lnTo>
                      <a:lnTo>
                        <a:pt x="201316" y="314533"/>
                      </a:lnTo>
                      <a:lnTo>
                        <a:pt x="201316" y="315381"/>
                      </a:lnTo>
                      <a:lnTo>
                        <a:pt x="202192" y="315381"/>
                      </a:lnTo>
                      <a:lnTo>
                        <a:pt x="201316" y="315381"/>
                      </a:lnTo>
                      <a:lnTo>
                        <a:pt x="201316" y="316229"/>
                      </a:lnTo>
                      <a:lnTo>
                        <a:pt x="202192" y="316229"/>
                      </a:lnTo>
                      <a:lnTo>
                        <a:pt x="201316" y="316229"/>
                      </a:lnTo>
                      <a:lnTo>
                        <a:pt x="200467" y="316229"/>
                      </a:lnTo>
                      <a:lnTo>
                        <a:pt x="199618" y="318801"/>
                      </a:lnTo>
                      <a:lnTo>
                        <a:pt x="198769" y="319649"/>
                      </a:lnTo>
                      <a:lnTo>
                        <a:pt x="196196" y="323918"/>
                      </a:lnTo>
                      <a:lnTo>
                        <a:pt x="195347" y="327311"/>
                      </a:lnTo>
                      <a:lnTo>
                        <a:pt x="195347" y="328186"/>
                      </a:lnTo>
                      <a:lnTo>
                        <a:pt x="191951" y="335000"/>
                      </a:lnTo>
                      <a:lnTo>
                        <a:pt x="190226" y="339268"/>
                      </a:lnTo>
                      <a:lnTo>
                        <a:pt x="190226" y="340116"/>
                      </a:lnTo>
                      <a:lnTo>
                        <a:pt x="189377" y="340116"/>
                      </a:lnTo>
                      <a:lnTo>
                        <a:pt x="188528" y="342661"/>
                      </a:lnTo>
                      <a:lnTo>
                        <a:pt x="185106" y="347778"/>
                      </a:lnTo>
                      <a:lnTo>
                        <a:pt x="185106" y="350350"/>
                      </a:lnTo>
                      <a:lnTo>
                        <a:pt x="182559" y="353743"/>
                      </a:lnTo>
                      <a:lnTo>
                        <a:pt x="181710" y="355466"/>
                      </a:lnTo>
                      <a:lnTo>
                        <a:pt x="182559" y="355466"/>
                      </a:lnTo>
                      <a:lnTo>
                        <a:pt x="181710" y="355466"/>
                      </a:lnTo>
                      <a:lnTo>
                        <a:pt x="180861" y="356315"/>
                      </a:lnTo>
                      <a:lnTo>
                        <a:pt x="180861" y="355466"/>
                      </a:lnTo>
                      <a:lnTo>
                        <a:pt x="179137" y="355466"/>
                      </a:lnTo>
                      <a:lnTo>
                        <a:pt x="180012" y="354592"/>
                      </a:lnTo>
                      <a:lnTo>
                        <a:pt x="179137" y="354592"/>
                      </a:lnTo>
                      <a:lnTo>
                        <a:pt x="177439" y="353743"/>
                      </a:lnTo>
                      <a:lnTo>
                        <a:pt x="177439" y="354592"/>
                      </a:lnTo>
                      <a:lnTo>
                        <a:pt x="176590" y="355466"/>
                      </a:lnTo>
                      <a:lnTo>
                        <a:pt x="177439" y="356315"/>
                      </a:lnTo>
                      <a:lnTo>
                        <a:pt x="176590" y="356315"/>
                      </a:lnTo>
                      <a:lnTo>
                        <a:pt x="176590" y="357163"/>
                      </a:lnTo>
                      <a:lnTo>
                        <a:pt x="176590" y="358012"/>
                      </a:lnTo>
                      <a:lnTo>
                        <a:pt x="177439" y="357163"/>
                      </a:lnTo>
                      <a:lnTo>
                        <a:pt x="176590" y="358860"/>
                      </a:lnTo>
                      <a:lnTo>
                        <a:pt x="175741" y="358860"/>
                      </a:lnTo>
                      <a:lnTo>
                        <a:pt x="175741" y="358012"/>
                      </a:lnTo>
                      <a:lnTo>
                        <a:pt x="174892" y="357163"/>
                      </a:lnTo>
                      <a:lnTo>
                        <a:pt x="174016" y="358012"/>
                      </a:lnTo>
                      <a:lnTo>
                        <a:pt x="173167" y="358860"/>
                      </a:lnTo>
                      <a:lnTo>
                        <a:pt x="172318" y="358860"/>
                      </a:lnTo>
                      <a:lnTo>
                        <a:pt x="172318" y="359708"/>
                      </a:lnTo>
                      <a:lnTo>
                        <a:pt x="174016" y="358860"/>
                      </a:lnTo>
                      <a:lnTo>
                        <a:pt x="173167" y="359708"/>
                      </a:lnTo>
                      <a:lnTo>
                        <a:pt x="174016" y="359708"/>
                      </a:lnTo>
                      <a:lnTo>
                        <a:pt x="173167" y="359708"/>
                      </a:lnTo>
                      <a:lnTo>
                        <a:pt x="173167" y="360557"/>
                      </a:lnTo>
                      <a:lnTo>
                        <a:pt x="172318" y="360557"/>
                      </a:lnTo>
                      <a:lnTo>
                        <a:pt x="171469" y="363128"/>
                      </a:lnTo>
                      <a:lnTo>
                        <a:pt x="169771" y="366548"/>
                      </a:lnTo>
                      <a:lnTo>
                        <a:pt x="170620" y="367397"/>
                      </a:lnTo>
                      <a:lnTo>
                        <a:pt x="169771" y="367397"/>
                      </a:lnTo>
                      <a:lnTo>
                        <a:pt x="169771" y="368245"/>
                      </a:lnTo>
                      <a:lnTo>
                        <a:pt x="168896" y="368245"/>
                      </a:lnTo>
                      <a:lnTo>
                        <a:pt x="168896" y="369093"/>
                      </a:lnTo>
                      <a:lnTo>
                        <a:pt x="168047" y="369093"/>
                      </a:lnTo>
                      <a:lnTo>
                        <a:pt x="166349" y="369093"/>
                      </a:lnTo>
                      <a:lnTo>
                        <a:pt x="163802" y="372513"/>
                      </a:lnTo>
                      <a:lnTo>
                        <a:pt x="162926" y="374210"/>
                      </a:lnTo>
                      <a:lnTo>
                        <a:pt x="162926" y="375058"/>
                      </a:lnTo>
                      <a:lnTo>
                        <a:pt x="162077" y="376755"/>
                      </a:lnTo>
                      <a:lnTo>
                        <a:pt x="162926" y="376755"/>
                      </a:lnTo>
                      <a:lnTo>
                        <a:pt x="162077" y="377630"/>
                      </a:lnTo>
                      <a:lnTo>
                        <a:pt x="161228" y="376755"/>
                      </a:lnTo>
                      <a:lnTo>
                        <a:pt x="159530" y="377630"/>
                      </a:lnTo>
                      <a:lnTo>
                        <a:pt x="157832" y="381024"/>
                      </a:lnTo>
                      <a:lnTo>
                        <a:pt x="156957" y="381024"/>
                      </a:lnTo>
                      <a:lnTo>
                        <a:pt x="156957" y="381872"/>
                      </a:lnTo>
                      <a:lnTo>
                        <a:pt x="156108" y="381872"/>
                      </a:lnTo>
                      <a:lnTo>
                        <a:pt x="156108" y="380175"/>
                      </a:lnTo>
                      <a:lnTo>
                        <a:pt x="156957" y="379327"/>
                      </a:lnTo>
                      <a:lnTo>
                        <a:pt x="156108" y="378478"/>
                      </a:lnTo>
                      <a:lnTo>
                        <a:pt x="153561" y="376755"/>
                      </a:lnTo>
                      <a:lnTo>
                        <a:pt x="154410" y="375058"/>
                      </a:lnTo>
                      <a:lnTo>
                        <a:pt x="155259" y="374210"/>
                      </a:lnTo>
                      <a:lnTo>
                        <a:pt x="154410" y="375058"/>
                      </a:lnTo>
                      <a:lnTo>
                        <a:pt x="153561" y="375058"/>
                      </a:lnTo>
                      <a:lnTo>
                        <a:pt x="153561" y="375907"/>
                      </a:lnTo>
                      <a:lnTo>
                        <a:pt x="152712" y="376755"/>
                      </a:lnTo>
                      <a:lnTo>
                        <a:pt x="153561" y="377630"/>
                      </a:lnTo>
                      <a:lnTo>
                        <a:pt x="151836" y="378478"/>
                      </a:lnTo>
                      <a:lnTo>
                        <a:pt x="150987" y="378478"/>
                      </a:lnTo>
                      <a:lnTo>
                        <a:pt x="150987" y="379327"/>
                      </a:lnTo>
                      <a:lnTo>
                        <a:pt x="150138" y="379327"/>
                      </a:lnTo>
                      <a:lnTo>
                        <a:pt x="150138" y="380175"/>
                      </a:lnTo>
                      <a:lnTo>
                        <a:pt x="149289" y="380175"/>
                      </a:lnTo>
                      <a:lnTo>
                        <a:pt x="148440" y="381024"/>
                      </a:lnTo>
                      <a:lnTo>
                        <a:pt x="147591" y="381024"/>
                      </a:lnTo>
                      <a:lnTo>
                        <a:pt x="145867" y="381872"/>
                      </a:lnTo>
                      <a:lnTo>
                        <a:pt x="145018" y="381872"/>
                      </a:lnTo>
                      <a:lnTo>
                        <a:pt x="145018" y="381024"/>
                      </a:lnTo>
                      <a:lnTo>
                        <a:pt x="144169" y="381024"/>
                      </a:lnTo>
                      <a:lnTo>
                        <a:pt x="144169" y="381872"/>
                      </a:lnTo>
                      <a:lnTo>
                        <a:pt x="144169" y="381024"/>
                      </a:lnTo>
                      <a:lnTo>
                        <a:pt x="145018" y="381872"/>
                      </a:lnTo>
                      <a:lnTo>
                        <a:pt x="145018" y="382720"/>
                      </a:lnTo>
                      <a:lnTo>
                        <a:pt x="144169" y="382720"/>
                      </a:lnTo>
                      <a:lnTo>
                        <a:pt x="145018" y="381872"/>
                      </a:lnTo>
                      <a:lnTo>
                        <a:pt x="144169" y="381872"/>
                      </a:lnTo>
                      <a:lnTo>
                        <a:pt x="142471" y="382720"/>
                      </a:lnTo>
                      <a:lnTo>
                        <a:pt x="141622" y="383595"/>
                      </a:lnTo>
                      <a:lnTo>
                        <a:pt x="139897" y="385292"/>
                      </a:lnTo>
                      <a:lnTo>
                        <a:pt x="139897" y="386140"/>
                      </a:lnTo>
                      <a:lnTo>
                        <a:pt x="139897" y="386989"/>
                      </a:lnTo>
                      <a:lnTo>
                        <a:pt x="139897" y="387837"/>
                      </a:lnTo>
                      <a:lnTo>
                        <a:pt x="138199" y="388685"/>
                      </a:lnTo>
                      <a:lnTo>
                        <a:pt x="138199" y="390409"/>
                      </a:lnTo>
                      <a:lnTo>
                        <a:pt x="135652" y="392954"/>
                      </a:lnTo>
                      <a:lnTo>
                        <a:pt x="134777" y="394677"/>
                      </a:lnTo>
                      <a:lnTo>
                        <a:pt x="134777" y="395525"/>
                      </a:lnTo>
                      <a:lnTo>
                        <a:pt x="133928" y="398070"/>
                      </a:lnTo>
                      <a:lnTo>
                        <a:pt x="133928" y="401490"/>
                      </a:lnTo>
                      <a:lnTo>
                        <a:pt x="134777" y="403187"/>
                      </a:lnTo>
                      <a:lnTo>
                        <a:pt x="133928" y="403187"/>
                      </a:lnTo>
                      <a:lnTo>
                        <a:pt x="133928" y="404036"/>
                      </a:lnTo>
                      <a:lnTo>
                        <a:pt x="133079" y="407456"/>
                      </a:lnTo>
                      <a:lnTo>
                        <a:pt x="131381" y="408304"/>
                      </a:lnTo>
                      <a:lnTo>
                        <a:pt x="127958" y="419386"/>
                      </a:lnTo>
                      <a:lnTo>
                        <a:pt x="124536" y="421082"/>
                      </a:lnTo>
                      <a:lnTo>
                        <a:pt x="123687" y="422806"/>
                      </a:lnTo>
                      <a:lnTo>
                        <a:pt x="121140" y="424502"/>
                      </a:lnTo>
                      <a:lnTo>
                        <a:pt x="119442" y="427048"/>
                      </a:lnTo>
                      <a:lnTo>
                        <a:pt x="116020" y="433013"/>
                      </a:lnTo>
                      <a:lnTo>
                        <a:pt x="115171" y="435584"/>
                      </a:lnTo>
                      <a:lnTo>
                        <a:pt x="115171" y="439004"/>
                      </a:lnTo>
                      <a:lnTo>
                        <a:pt x="115171" y="441549"/>
                      </a:lnTo>
                      <a:lnTo>
                        <a:pt x="114322" y="441549"/>
                      </a:lnTo>
                      <a:lnTo>
                        <a:pt x="114322" y="440701"/>
                      </a:lnTo>
                      <a:lnTo>
                        <a:pt x="113473" y="440701"/>
                      </a:lnTo>
                      <a:lnTo>
                        <a:pt x="113473" y="439853"/>
                      </a:lnTo>
                      <a:lnTo>
                        <a:pt x="112597" y="439853"/>
                      </a:lnTo>
                      <a:lnTo>
                        <a:pt x="112597" y="439004"/>
                      </a:lnTo>
                      <a:lnTo>
                        <a:pt x="111748" y="439853"/>
                      </a:lnTo>
                      <a:lnTo>
                        <a:pt x="110899" y="439853"/>
                      </a:lnTo>
                      <a:lnTo>
                        <a:pt x="110050" y="439004"/>
                      </a:lnTo>
                      <a:lnTo>
                        <a:pt x="110050" y="437281"/>
                      </a:lnTo>
                      <a:lnTo>
                        <a:pt x="109201" y="434736"/>
                      </a:lnTo>
                      <a:lnTo>
                        <a:pt x="108352" y="434736"/>
                      </a:lnTo>
                      <a:lnTo>
                        <a:pt x="106628" y="434736"/>
                      </a:lnTo>
                      <a:lnTo>
                        <a:pt x="104930" y="435584"/>
                      </a:lnTo>
                      <a:lnTo>
                        <a:pt x="103232" y="433013"/>
                      </a:lnTo>
                      <a:lnTo>
                        <a:pt x="101507" y="432164"/>
                      </a:lnTo>
                      <a:lnTo>
                        <a:pt x="100658" y="432164"/>
                      </a:lnTo>
                      <a:lnTo>
                        <a:pt x="99809" y="431316"/>
                      </a:lnTo>
                      <a:lnTo>
                        <a:pt x="98960" y="431316"/>
                      </a:lnTo>
                      <a:lnTo>
                        <a:pt x="98111" y="430468"/>
                      </a:lnTo>
                      <a:lnTo>
                        <a:pt x="97262" y="431316"/>
                      </a:lnTo>
                      <a:lnTo>
                        <a:pt x="94689" y="432164"/>
                      </a:lnTo>
                      <a:lnTo>
                        <a:pt x="92991" y="432164"/>
                      </a:lnTo>
                      <a:lnTo>
                        <a:pt x="92142" y="433013"/>
                      </a:lnTo>
                      <a:lnTo>
                        <a:pt x="90417" y="433888"/>
                      </a:lnTo>
                      <a:lnTo>
                        <a:pt x="89568" y="433888"/>
                      </a:lnTo>
                      <a:lnTo>
                        <a:pt x="87870" y="433888"/>
                      </a:lnTo>
                      <a:lnTo>
                        <a:pt x="87021" y="433888"/>
                      </a:lnTo>
                      <a:lnTo>
                        <a:pt x="87870" y="433013"/>
                      </a:lnTo>
                      <a:lnTo>
                        <a:pt x="87021" y="433888"/>
                      </a:lnTo>
                      <a:lnTo>
                        <a:pt x="87021" y="433013"/>
                      </a:lnTo>
                      <a:lnTo>
                        <a:pt x="87021" y="433888"/>
                      </a:lnTo>
                      <a:lnTo>
                        <a:pt x="86172" y="433888"/>
                      </a:lnTo>
                      <a:lnTo>
                        <a:pt x="86172" y="434736"/>
                      </a:lnTo>
                      <a:lnTo>
                        <a:pt x="86172" y="433888"/>
                      </a:lnTo>
                      <a:lnTo>
                        <a:pt x="85297" y="433888"/>
                      </a:lnTo>
                      <a:lnTo>
                        <a:pt x="84448" y="433888"/>
                      </a:lnTo>
                      <a:lnTo>
                        <a:pt x="83599" y="433013"/>
                      </a:lnTo>
                      <a:lnTo>
                        <a:pt x="81901" y="433013"/>
                      </a:lnTo>
                      <a:lnTo>
                        <a:pt x="81901" y="432164"/>
                      </a:lnTo>
                      <a:lnTo>
                        <a:pt x="81052" y="432164"/>
                      </a:lnTo>
                      <a:lnTo>
                        <a:pt x="81052" y="431316"/>
                      </a:lnTo>
                      <a:lnTo>
                        <a:pt x="80203" y="431316"/>
                      </a:lnTo>
                      <a:lnTo>
                        <a:pt x="79327" y="431316"/>
                      </a:lnTo>
                      <a:lnTo>
                        <a:pt x="77629" y="431316"/>
                      </a:lnTo>
                      <a:lnTo>
                        <a:pt x="76780" y="433013"/>
                      </a:lnTo>
                      <a:lnTo>
                        <a:pt x="75931" y="433013"/>
                      </a:lnTo>
                      <a:lnTo>
                        <a:pt x="75082" y="433013"/>
                      </a:lnTo>
                      <a:lnTo>
                        <a:pt x="75082" y="433888"/>
                      </a:lnTo>
                      <a:lnTo>
                        <a:pt x="74207" y="433013"/>
                      </a:lnTo>
                      <a:lnTo>
                        <a:pt x="73358" y="433013"/>
                      </a:lnTo>
                      <a:lnTo>
                        <a:pt x="72509" y="433013"/>
                      </a:lnTo>
                      <a:lnTo>
                        <a:pt x="70811" y="430468"/>
                      </a:lnTo>
                      <a:lnTo>
                        <a:pt x="69962" y="431316"/>
                      </a:lnTo>
                      <a:lnTo>
                        <a:pt x="69962" y="430468"/>
                      </a:lnTo>
                      <a:lnTo>
                        <a:pt x="69113" y="430468"/>
                      </a:lnTo>
                      <a:lnTo>
                        <a:pt x="68237" y="429619"/>
                      </a:lnTo>
                      <a:lnTo>
                        <a:pt x="67388" y="429619"/>
                      </a:lnTo>
                      <a:lnTo>
                        <a:pt x="63992" y="428771"/>
                      </a:lnTo>
                      <a:lnTo>
                        <a:pt x="63117" y="428771"/>
                      </a:lnTo>
                      <a:lnTo>
                        <a:pt x="62268" y="427922"/>
                      </a:lnTo>
                      <a:lnTo>
                        <a:pt x="62268" y="428771"/>
                      </a:lnTo>
                      <a:lnTo>
                        <a:pt x="61419" y="428771"/>
                      </a:lnTo>
                      <a:lnTo>
                        <a:pt x="60570" y="428771"/>
                      </a:lnTo>
                      <a:lnTo>
                        <a:pt x="59721" y="427922"/>
                      </a:lnTo>
                      <a:lnTo>
                        <a:pt x="58872" y="428771"/>
                      </a:lnTo>
                      <a:lnTo>
                        <a:pt x="58023" y="427922"/>
                      </a:lnTo>
                      <a:lnTo>
                        <a:pt x="58023" y="428771"/>
                      </a:lnTo>
                      <a:lnTo>
                        <a:pt x="57148" y="428771"/>
                      </a:lnTo>
                      <a:lnTo>
                        <a:pt x="55450" y="430468"/>
                      </a:lnTo>
                      <a:lnTo>
                        <a:pt x="53752" y="430468"/>
                      </a:lnTo>
                      <a:lnTo>
                        <a:pt x="52903" y="429619"/>
                      </a:lnTo>
                      <a:lnTo>
                        <a:pt x="51178" y="428771"/>
                      </a:lnTo>
                      <a:lnTo>
                        <a:pt x="49480" y="427922"/>
                      </a:lnTo>
                      <a:lnTo>
                        <a:pt x="49480" y="426199"/>
                      </a:lnTo>
                      <a:lnTo>
                        <a:pt x="48631" y="426199"/>
                      </a:lnTo>
                      <a:lnTo>
                        <a:pt x="46933" y="426199"/>
                      </a:lnTo>
                      <a:lnTo>
                        <a:pt x="46058" y="425351"/>
                      </a:lnTo>
                      <a:lnTo>
                        <a:pt x="45209" y="425351"/>
                      </a:lnTo>
                      <a:lnTo>
                        <a:pt x="45209" y="427048"/>
                      </a:lnTo>
                      <a:lnTo>
                        <a:pt x="43511" y="425351"/>
                      </a:lnTo>
                      <a:lnTo>
                        <a:pt x="40964" y="426199"/>
                      </a:lnTo>
                      <a:lnTo>
                        <a:pt x="40088" y="424502"/>
                      </a:lnTo>
                      <a:lnTo>
                        <a:pt x="39239" y="426199"/>
                      </a:lnTo>
                      <a:lnTo>
                        <a:pt x="38390" y="425351"/>
                      </a:lnTo>
                      <a:lnTo>
                        <a:pt x="38390" y="424502"/>
                      </a:lnTo>
                      <a:lnTo>
                        <a:pt x="36692" y="423654"/>
                      </a:lnTo>
                      <a:lnTo>
                        <a:pt x="35843" y="421931"/>
                      </a:lnTo>
                      <a:lnTo>
                        <a:pt x="33270" y="422806"/>
                      </a:lnTo>
                      <a:lnTo>
                        <a:pt x="30723" y="421082"/>
                      </a:lnTo>
                      <a:lnTo>
                        <a:pt x="29874" y="421082"/>
                      </a:lnTo>
                      <a:lnTo>
                        <a:pt x="28998" y="421082"/>
                      </a:lnTo>
                      <a:lnTo>
                        <a:pt x="28149" y="421082"/>
                      </a:lnTo>
                      <a:lnTo>
                        <a:pt x="28149" y="420234"/>
                      </a:lnTo>
                      <a:lnTo>
                        <a:pt x="26451" y="419386"/>
                      </a:lnTo>
                      <a:lnTo>
                        <a:pt x="26451" y="418537"/>
                      </a:lnTo>
                      <a:lnTo>
                        <a:pt x="25602" y="418537"/>
                      </a:lnTo>
                      <a:lnTo>
                        <a:pt x="24753" y="419386"/>
                      </a:lnTo>
                      <a:lnTo>
                        <a:pt x="24753" y="418537"/>
                      </a:lnTo>
                      <a:lnTo>
                        <a:pt x="23878" y="418537"/>
                      </a:lnTo>
                      <a:lnTo>
                        <a:pt x="23029" y="417689"/>
                      </a:lnTo>
                      <a:lnTo>
                        <a:pt x="21331" y="417689"/>
                      </a:lnTo>
                      <a:lnTo>
                        <a:pt x="21331" y="418537"/>
                      </a:lnTo>
                      <a:lnTo>
                        <a:pt x="19633" y="418537"/>
                      </a:lnTo>
                      <a:lnTo>
                        <a:pt x="19633" y="417689"/>
                      </a:lnTo>
                      <a:lnTo>
                        <a:pt x="21331" y="416841"/>
                      </a:lnTo>
                      <a:lnTo>
                        <a:pt x="21331" y="415966"/>
                      </a:lnTo>
                      <a:lnTo>
                        <a:pt x="19633" y="415966"/>
                      </a:lnTo>
                      <a:lnTo>
                        <a:pt x="18784" y="415966"/>
                      </a:lnTo>
                      <a:lnTo>
                        <a:pt x="17908" y="415966"/>
                      </a:lnTo>
                      <a:lnTo>
                        <a:pt x="17908" y="415117"/>
                      </a:lnTo>
                      <a:lnTo>
                        <a:pt x="19633" y="411724"/>
                      </a:lnTo>
                      <a:lnTo>
                        <a:pt x="18784" y="411724"/>
                      </a:lnTo>
                      <a:lnTo>
                        <a:pt x="18784" y="410849"/>
                      </a:lnTo>
                      <a:lnTo>
                        <a:pt x="17908" y="410849"/>
                      </a:lnTo>
                      <a:lnTo>
                        <a:pt x="17908" y="409152"/>
                      </a:lnTo>
                      <a:lnTo>
                        <a:pt x="18784" y="409152"/>
                      </a:lnTo>
                      <a:lnTo>
                        <a:pt x="18784" y="410001"/>
                      </a:lnTo>
                      <a:lnTo>
                        <a:pt x="19633" y="410001"/>
                      </a:lnTo>
                      <a:lnTo>
                        <a:pt x="19633" y="408304"/>
                      </a:lnTo>
                      <a:lnTo>
                        <a:pt x="18784" y="406607"/>
                      </a:lnTo>
                      <a:lnTo>
                        <a:pt x="18784" y="405759"/>
                      </a:lnTo>
                      <a:lnTo>
                        <a:pt x="19633" y="405759"/>
                      </a:lnTo>
                      <a:lnTo>
                        <a:pt x="20482" y="404884"/>
                      </a:lnTo>
                      <a:lnTo>
                        <a:pt x="18784" y="404036"/>
                      </a:lnTo>
                      <a:lnTo>
                        <a:pt x="19633" y="403187"/>
                      </a:lnTo>
                      <a:lnTo>
                        <a:pt x="19633" y="401490"/>
                      </a:lnTo>
                      <a:lnTo>
                        <a:pt x="20482" y="401490"/>
                      </a:lnTo>
                      <a:lnTo>
                        <a:pt x="20482" y="399767"/>
                      </a:lnTo>
                      <a:lnTo>
                        <a:pt x="19633" y="399767"/>
                      </a:lnTo>
                      <a:lnTo>
                        <a:pt x="19633" y="396374"/>
                      </a:lnTo>
                      <a:lnTo>
                        <a:pt x="17908" y="395525"/>
                      </a:lnTo>
                      <a:lnTo>
                        <a:pt x="17059" y="392954"/>
                      </a:lnTo>
                      <a:lnTo>
                        <a:pt x="17908" y="392954"/>
                      </a:lnTo>
                      <a:lnTo>
                        <a:pt x="18784" y="392105"/>
                      </a:lnTo>
                      <a:lnTo>
                        <a:pt x="19633" y="389560"/>
                      </a:lnTo>
                      <a:lnTo>
                        <a:pt x="18784" y="389560"/>
                      </a:lnTo>
                      <a:lnTo>
                        <a:pt x="18784" y="388685"/>
                      </a:lnTo>
                      <a:lnTo>
                        <a:pt x="19633" y="386140"/>
                      </a:lnTo>
                      <a:lnTo>
                        <a:pt x="20482" y="386140"/>
                      </a:lnTo>
                      <a:lnTo>
                        <a:pt x="18784" y="385292"/>
                      </a:lnTo>
                      <a:lnTo>
                        <a:pt x="17059" y="386140"/>
                      </a:lnTo>
                      <a:lnTo>
                        <a:pt x="17059" y="385292"/>
                      </a:lnTo>
                      <a:lnTo>
                        <a:pt x="16210" y="383595"/>
                      </a:lnTo>
                      <a:lnTo>
                        <a:pt x="17059" y="381024"/>
                      </a:lnTo>
                      <a:lnTo>
                        <a:pt x="17059" y="380175"/>
                      </a:lnTo>
                      <a:lnTo>
                        <a:pt x="17059" y="379327"/>
                      </a:lnTo>
                      <a:lnTo>
                        <a:pt x="16210" y="378478"/>
                      </a:lnTo>
                      <a:lnTo>
                        <a:pt x="15361" y="379327"/>
                      </a:lnTo>
                      <a:lnTo>
                        <a:pt x="15361" y="377630"/>
                      </a:lnTo>
                      <a:lnTo>
                        <a:pt x="13663" y="377630"/>
                      </a:lnTo>
                      <a:lnTo>
                        <a:pt x="13663" y="376755"/>
                      </a:lnTo>
                      <a:lnTo>
                        <a:pt x="12788" y="376755"/>
                      </a:lnTo>
                      <a:lnTo>
                        <a:pt x="10241" y="376755"/>
                      </a:lnTo>
                      <a:lnTo>
                        <a:pt x="9392" y="377630"/>
                      </a:lnTo>
                      <a:lnTo>
                        <a:pt x="7694" y="377630"/>
                      </a:lnTo>
                      <a:lnTo>
                        <a:pt x="8543" y="375907"/>
                      </a:lnTo>
                      <a:lnTo>
                        <a:pt x="7694" y="376755"/>
                      </a:lnTo>
                      <a:lnTo>
                        <a:pt x="5969" y="375907"/>
                      </a:lnTo>
                      <a:lnTo>
                        <a:pt x="5969" y="375058"/>
                      </a:lnTo>
                      <a:lnTo>
                        <a:pt x="5120" y="374210"/>
                      </a:lnTo>
                      <a:lnTo>
                        <a:pt x="3422" y="373362"/>
                      </a:lnTo>
                      <a:lnTo>
                        <a:pt x="2573" y="371639"/>
                      </a:lnTo>
                      <a:lnTo>
                        <a:pt x="849" y="372513"/>
                      </a:lnTo>
                      <a:lnTo>
                        <a:pt x="0" y="372513"/>
                      </a:lnTo>
                      <a:close/>
                      <a:moveTo>
                        <a:pt x="190226" y="340965"/>
                      </a:moveTo>
                      <a:lnTo>
                        <a:pt x="191075" y="340965"/>
                      </a:lnTo>
                      <a:lnTo>
                        <a:pt x="190226" y="340965"/>
                      </a:lnTo>
                      <a:close/>
                      <a:moveTo>
                        <a:pt x="188528" y="352895"/>
                      </a:moveTo>
                      <a:lnTo>
                        <a:pt x="188528" y="352046"/>
                      </a:lnTo>
                      <a:lnTo>
                        <a:pt x="188528" y="352895"/>
                      </a:lnTo>
                      <a:close/>
                      <a:moveTo>
                        <a:pt x="186831" y="350350"/>
                      </a:moveTo>
                      <a:lnTo>
                        <a:pt x="185982" y="350350"/>
                      </a:lnTo>
                      <a:lnTo>
                        <a:pt x="186831" y="350350"/>
                      </a:lnTo>
                      <a:close/>
                      <a:moveTo>
                        <a:pt x="172318" y="358860"/>
                      </a:moveTo>
                      <a:lnTo>
                        <a:pt x="170620" y="358860"/>
                      </a:lnTo>
                      <a:lnTo>
                        <a:pt x="169771" y="358860"/>
                      </a:lnTo>
                      <a:lnTo>
                        <a:pt x="169771" y="358012"/>
                      </a:lnTo>
                      <a:lnTo>
                        <a:pt x="168896" y="360557"/>
                      </a:lnTo>
                      <a:lnTo>
                        <a:pt x="168047" y="360557"/>
                      </a:lnTo>
                      <a:lnTo>
                        <a:pt x="167198" y="359708"/>
                      </a:lnTo>
                      <a:lnTo>
                        <a:pt x="167198" y="360557"/>
                      </a:lnTo>
                      <a:lnTo>
                        <a:pt x="168047" y="360557"/>
                      </a:lnTo>
                      <a:lnTo>
                        <a:pt x="168896" y="360557"/>
                      </a:lnTo>
                      <a:lnTo>
                        <a:pt x="168047" y="361432"/>
                      </a:lnTo>
                      <a:lnTo>
                        <a:pt x="169771" y="362280"/>
                      </a:lnTo>
                      <a:lnTo>
                        <a:pt x="170620" y="361432"/>
                      </a:lnTo>
                      <a:lnTo>
                        <a:pt x="168896" y="361432"/>
                      </a:lnTo>
                      <a:lnTo>
                        <a:pt x="169771" y="359708"/>
                      </a:lnTo>
                      <a:lnTo>
                        <a:pt x="170620" y="358860"/>
                      </a:lnTo>
                      <a:lnTo>
                        <a:pt x="172318" y="359708"/>
                      </a:lnTo>
                      <a:lnTo>
                        <a:pt x="172318" y="358860"/>
                      </a:lnTo>
                      <a:close/>
                      <a:moveTo>
                        <a:pt x="187679" y="352895"/>
                      </a:moveTo>
                      <a:lnTo>
                        <a:pt x="187679" y="352046"/>
                      </a:lnTo>
                      <a:lnTo>
                        <a:pt x="187679" y="352895"/>
                      </a:lnTo>
                      <a:close/>
                      <a:moveTo>
                        <a:pt x="197920" y="322221"/>
                      </a:moveTo>
                      <a:lnTo>
                        <a:pt x="198769" y="322221"/>
                      </a:lnTo>
                      <a:lnTo>
                        <a:pt x="197920" y="322221"/>
                      </a:lnTo>
                      <a:close/>
                    </a:path>
                  </a:pathLst>
                </a:custGeom>
                <a:solidFill>
                  <a:srgbClr val="999999"/>
                </a:solidFill>
                <a:ln w="7478" cap="flat">
                  <a:solidFill>
                    <a:srgbClr val="FFFFFF"/>
                  </a:solidFill>
                  <a:prstDash val="solid"/>
                  <a:miter/>
                </a:ln>
              </p:spPr>
              <p:txBody>
                <a:bodyPr rtlCol="0" anchor="ctr"/>
                <a:lstStyle/>
                <a:p>
                  <a:endParaRPr lang="pt-BR"/>
                </a:p>
              </p:txBody>
            </p:sp>
            <p:sp>
              <p:nvSpPr>
                <p:cNvPr id="49" name="Forma Livre 48">
                  <a:extLst>
                    <a:ext uri="{FF2B5EF4-FFF2-40B4-BE49-F238E27FC236}">
                      <a16:creationId xmlns:a16="http://schemas.microsoft.com/office/drawing/2014/main" id="{9277CEED-2ADE-3FB0-4E28-60D9177C1104}"/>
                    </a:ext>
                  </a:extLst>
                </p:cNvPr>
                <p:cNvSpPr/>
                <p:nvPr/>
              </p:nvSpPr>
              <p:spPr>
                <a:xfrm>
                  <a:off x="2290638" y="3503243"/>
                  <a:ext cx="422827" cy="269635"/>
                </a:xfrm>
                <a:custGeom>
                  <a:avLst/>
                  <a:gdLst>
                    <a:gd name="connsiteX0" fmla="*/ 849 w 688423"/>
                    <a:gd name="connsiteY0" fmla="*/ 156869 h 439004"/>
                    <a:gd name="connsiteX1" fmla="*/ 849 w 688423"/>
                    <a:gd name="connsiteY1" fmla="*/ 155994 h 439004"/>
                    <a:gd name="connsiteX2" fmla="*/ 0 w 688423"/>
                    <a:gd name="connsiteY2" fmla="*/ 155145 h 439004"/>
                    <a:gd name="connsiteX3" fmla="*/ 849 w 688423"/>
                    <a:gd name="connsiteY3" fmla="*/ 154297 h 439004"/>
                    <a:gd name="connsiteX4" fmla="*/ 5120 w 688423"/>
                    <a:gd name="connsiteY4" fmla="*/ 153449 h 439004"/>
                    <a:gd name="connsiteX5" fmla="*/ 5120 w 688423"/>
                    <a:gd name="connsiteY5" fmla="*/ 152600 h 439004"/>
                    <a:gd name="connsiteX6" fmla="*/ 2547 w 688423"/>
                    <a:gd name="connsiteY6" fmla="*/ 153449 h 439004"/>
                    <a:gd name="connsiteX7" fmla="*/ 1698 w 688423"/>
                    <a:gd name="connsiteY7" fmla="*/ 151752 h 439004"/>
                    <a:gd name="connsiteX8" fmla="*/ 2547 w 688423"/>
                    <a:gd name="connsiteY8" fmla="*/ 151752 h 439004"/>
                    <a:gd name="connsiteX9" fmla="*/ 4271 w 688423"/>
                    <a:gd name="connsiteY9" fmla="*/ 150904 h 439004"/>
                    <a:gd name="connsiteX10" fmla="*/ 4271 w 688423"/>
                    <a:gd name="connsiteY10" fmla="*/ 150029 h 439004"/>
                    <a:gd name="connsiteX11" fmla="*/ 4271 w 688423"/>
                    <a:gd name="connsiteY11" fmla="*/ 149180 h 439004"/>
                    <a:gd name="connsiteX12" fmla="*/ 2547 w 688423"/>
                    <a:gd name="connsiteY12" fmla="*/ 148332 h 439004"/>
                    <a:gd name="connsiteX13" fmla="*/ 2547 w 688423"/>
                    <a:gd name="connsiteY13" fmla="*/ 147484 h 439004"/>
                    <a:gd name="connsiteX14" fmla="*/ 3422 w 688423"/>
                    <a:gd name="connsiteY14" fmla="*/ 147484 h 439004"/>
                    <a:gd name="connsiteX15" fmla="*/ 4271 w 688423"/>
                    <a:gd name="connsiteY15" fmla="*/ 149180 h 439004"/>
                    <a:gd name="connsiteX16" fmla="*/ 5120 w 688423"/>
                    <a:gd name="connsiteY16" fmla="*/ 149180 h 439004"/>
                    <a:gd name="connsiteX17" fmla="*/ 7667 w 688423"/>
                    <a:gd name="connsiteY17" fmla="*/ 148332 h 439004"/>
                    <a:gd name="connsiteX18" fmla="*/ 4271 w 688423"/>
                    <a:gd name="connsiteY18" fmla="*/ 145787 h 439004"/>
                    <a:gd name="connsiteX19" fmla="*/ 4271 w 688423"/>
                    <a:gd name="connsiteY19" fmla="*/ 144912 h 439004"/>
                    <a:gd name="connsiteX20" fmla="*/ 5120 w 688423"/>
                    <a:gd name="connsiteY20" fmla="*/ 143215 h 439004"/>
                    <a:gd name="connsiteX21" fmla="*/ 6818 w 688423"/>
                    <a:gd name="connsiteY21" fmla="*/ 144912 h 439004"/>
                    <a:gd name="connsiteX22" fmla="*/ 8543 w 688423"/>
                    <a:gd name="connsiteY22" fmla="*/ 144912 h 439004"/>
                    <a:gd name="connsiteX23" fmla="*/ 7667 w 688423"/>
                    <a:gd name="connsiteY23" fmla="*/ 144064 h 439004"/>
                    <a:gd name="connsiteX24" fmla="*/ 6818 w 688423"/>
                    <a:gd name="connsiteY24" fmla="*/ 144064 h 439004"/>
                    <a:gd name="connsiteX25" fmla="*/ 5120 w 688423"/>
                    <a:gd name="connsiteY25" fmla="*/ 142367 h 439004"/>
                    <a:gd name="connsiteX26" fmla="*/ 4271 w 688423"/>
                    <a:gd name="connsiteY26" fmla="*/ 140670 h 439004"/>
                    <a:gd name="connsiteX27" fmla="*/ 5969 w 688423"/>
                    <a:gd name="connsiteY27" fmla="*/ 140670 h 439004"/>
                    <a:gd name="connsiteX28" fmla="*/ 7667 w 688423"/>
                    <a:gd name="connsiteY28" fmla="*/ 142367 h 439004"/>
                    <a:gd name="connsiteX29" fmla="*/ 8543 w 688423"/>
                    <a:gd name="connsiteY29" fmla="*/ 144064 h 439004"/>
                    <a:gd name="connsiteX30" fmla="*/ 10241 w 688423"/>
                    <a:gd name="connsiteY30" fmla="*/ 143215 h 439004"/>
                    <a:gd name="connsiteX31" fmla="*/ 9392 w 688423"/>
                    <a:gd name="connsiteY31" fmla="*/ 142367 h 439004"/>
                    <a:gd name="connsiteX32" fmla="*/ 7667 w 688423"/>
                    <a:gd name="connsiteY32" fmla="*/ 141519 h 439004"/>
                    <a:gd name="connsiteX33" fmla="*/ 6818 w 688423"/>
                    <a:gd name="connsiteY33" fmla="*/ 138099 h 439004"/>
                    <a:gd name="connsiteX34" fmla="*/ 7667 w 688423"/>
                    <a:gd name="connsiteY34" fmla="*/ 138947 h 439004"/>
                    <a:gd name="connsiteX35" fmla="*/ 9392 w 688423"/>
                    <a:gd name="connsiteY35" fmla="*/ 140670 h 439004"/>
                    <a:gd name="connsiteX36" fmla="*/ 10241 w 688423"/>
                    <a:gd name="connsiteY36" fmla="*/ 139795 h 439004"/>
                    <a:gd name="connsiteX37" fmla="*/ 11090 w 688423"/>
                    <a:gd name="connsiteY37" fmla="*/ 138947 h 439004"/>
                    <a:gd name="connsiteX38" fmla="*/ 11090 w 688423"/>
                    <a:gd name="connsiteY38" fmla="*/ 138099 h 439004"/>
                    <a:gd name="connsiteX39" fmla="*/ 10241 w 688423"/>
                    <a:gd name="connsiteY39" fmla="*/ 137250 h 439004"/>
                    <a:gd name="connsiteX40" fmla="*/ 9392 w 688423"/>
                    <a:gd name="connsiteY40" fmla="*/ 135553 h 439004"/>
                    <a:gd name="connsiteX41" fmla="*/ 11090 w 688423"/>
                    <a:gd name="connsiteY41" fmla="*/ 135553 h 439004"/>
                    <a:gd name="connsiteX42" fmla="*/ 11939 w 688423"/>
                    <a:gd name="connsiteY42" fmla="*/ 137250 h 439004"/>
                    <a:gd name="connsiteX43" fmla="*/ 13663 w 688423"/>
                    <a:gd name="connsiteY43" fmla="*/ 135553 h 439004"/>
                    <a:gd name="connsiteX44" fmla="*/ 11939 w 688423"/>
                    <a:gd name="connsiteY44" fmla="*/ 133830 h 439004"/>
                    <a:gd name="connsiteX45" fmla="*/ 14512 w 688423"/>
                    <a:gd name="connsiteY45" fmla="*/ 133830 h 439004"/>
                    <a:gd name="connsiteX46" fmla="*/ 15361 w 688423"/>
                    <a:gd name="connsiteY46" fmla="*/ 133830 h 439004"/>
                    <a:gd name="connsiteX47" fmla="*/ 15361 w 688423"/>
                    <a:gd name="connsiteY47" fmla="*/ 132982 h 439004"/>
                    <a:gd name="connsiteX48" fmla="*/ 12788 w 688423"/>
                    <a:gd name="connsiteY48" fmla="*/ 131285 h 439004"/>
                    <a:gd name="connsiteX49" fmla="*/ 13663 w 688423"/>
                    <a:gd name="connsiteY49" fmla="*/ 131285 h 439004"/>
                    <a:gd name="connsiteX50" fmla="*/ 13663 w 688423"/>
                    <a:gd name="connsiteY50" fmla="*/ 129588 h 439004"/>
                    <a:gd name="connsiteX51" fmla="*/ 15361 w 688423"/>
                    <a:gd name="connsiteY51" fmla="*/ 130437 h 439004"/>
                    <a:gd name="connsiteX52" fmla="*/ 17059 w 688423"/>
                    <a:gd name="connsiteY52" fmla="*/ 129588 h 439004"/>
                    <a:gd name="connsiteX53" fmla="*/ 17059 w 688423"/>
                    <a:gd name="connsiteY53" fmla="*/ 128740 h 439004"/>
                    <a:gd name="connsiteX54" fmla="*/ 16210 w 688423"/>
                    <a:gd name="connsiteY54" fmla="*/ 127017 h 439004"/>
                    <a:gd name="connsiteX55" fmla="*/ 16210 w 688423"/>
                    <a:gd name="connsiteY55" fmla="*/ 126168 h 439004"/>
                    <a:gd name="connsiteX56" fmla="*/ 19633 w 688423"/>
                    <a:gd name="connsiteY56" fmla="*/ 127865 h 439004"/>
                    <a:gd name="connsiteX57" fmla="*/ 20482 w 688423"/>
                    <a:gd name="connsiteY57" fmla="*/ 127865 h 439004"/>
                    <a:gd name="connsiteX58" fmla="*/ 21331 w 688423"/>
                    <a:gd name="connsiteY58" fmla="*/ 127865 h 439004"/>
                    <a:gd name="connsiteX59" fmla="*/ 19633 w 688423"/>
                    <a:gd name="connsiteY59" fmla="*/ 127017 h 439004"/>
                    <a:gd name="connsiteX60" fmla="*/ 17908 w 688423"/>
                    <a:gd name="connsiteY60" fmla="*/ 125320 h 439004"/>
                    <a:gd name="connsiteX61" fmla="*/ 19633 w 688423"/>
                    <a:gd name="connsiteY61" fmla="*/ 124472 h 439004"/>
                    <a:gd name="connsiteX62" fmla="*/ 20482 w 688423"/>
                    <a:gd name="connsiteY62" fmla="*/ 123623 h 439004"/>
                    <a:gd name="connsiteX63" fmla="*/ 19633 w 688423"/>
                    <a:gd name="connsiteY63" fmla="*/ 122748 h 439004"/>
                    <a:gd name="connsiteX64" fmla="*/ 20482 w 688423"/>
                    <a:gd name="connsiteY64" fmla="*/ 121052 h 439004"/>
                    <a:gd name="connsiteX65" fmla="*/ 17908 w 688423"/>
                    <a:gd name="connsiteY65" fmla="*/ 120203 h 439004"/>
                    <a:gd name="connsiteX66" fmla="*/ 18757 w 688423"/>
                    <a:gd name="connsiteY66" fmla="*/ 119355 h 439004"/>
                    <a:gd name="connsiteX67" fmla="*/ 19633 w 688423"/>
                    <a:gd name="connsiteY67" fmla="*/ 117658 h 439004"/>
                    <a:gd name="connsiteX68" fmla="*/ 17908 w 688423"/>
                    <a:gd name="connsiteY68" fmla="*/ 117658 h 439004"/>
                    <a:gd name="connsiteX69" fmla="*/ 17908 w 688423"/>
                    <a:gd name="connsiteY69" fmla="*/ 116783 h 439004"/>
                    <a:gd name="connsiteX70" fmla="*/ 22180 w 688423"/>
                    <a:gd name="connsiteY70" fmla="*/ 117658 h 439004"/>
                    <a:gd name="connsiteX71" fmla="*/ 22180 w 688423"/>
                    <a:gd name="connsiteY71" fmla="*/ 116783 h 439004"/>
                    <a:gd name="connsiteX72" fmla="*/ 21331 w 688423"/>
                    <a:gd name="connsiteY72" fmla="*/ 115935 h 439004"/>
                    <a:gd name="connsiteX73" fmla="*/ 20482 w 688423"/>
                    <a:gd name="connsiteY73" fmla="*/ 115087 h 439004"/>
                    <a:gd name="connsiteX74" fmla="*/ 17908 w 688423"/>
                    <a:gd name="connsiteY74" fmla="*/ 115087 h 439004"/>
                    <a:gd name="connsiteX75" fmla="*/ 17908 w 688423"/>
                    <a:gd name="connsiteY75" fmla="*/ 114238 h 439004"/>
                    <a:gd name="connsiteX76" fmla="*/ 18757 w 688423"/>
                    <a:gd name="connsiteY76" fmla="*/ 114238 h 439004"/>
                    <a:gd name="connsiteX77" fmla="*/ 17908 w 688423"/>
                    <a:gd name="connsiteY77" fmla="*/ 113390 h 439004"/>
                    <a:gd name="connsiteX78" fmla="*/ 17059 w 688423"/>
                    <a:gd name="connsiteY78" fmla="*/ 111667 h 439004"/>
                    <a:gd name="connsiteX79" fmla="*/ 16210 w 688423"/>
                    <a:gd name="connsiteY79" fmla="*/ 110818 h 439004"/>
                    <a:gd name="connsiteX80" fmla="*/ 16210 w 688423"/>
                    <a:gd name="connsiteY80" fmla="*/ 109970 h 439004"/>
                    <a:gd name="connsiteX81" fmla="*/ 17059 w 688423"/>
                    <a:gd name="connsiteY81" fmla="*/ 110818 h 439004"/>
                    <a:gd name="connsiteX82" fmla="*/ 17908 w 688423"/>
                    <a:gd name="connsiteY82" fmla="*/ 110818 h 439004"/>
                    <a:gd name="connsiteX83" fmla="*/ 17059 w 688423"/>
                    <a:gd name="connsiteY83" fmla="*/ 109121 h 439004"/>
                    <a:gd name="connsiteX84" fmla="*/ 16210 w 688423"/>
                    <a:gd name="connsiteY84" fmla="*/ 109121 h 439004"/>
                    <a:gd name="connsiteX85" fmla="*/ 15361 w 688423"/>
                    <a:gd name="connsiteY85" fmla="*/ 107425 h 439004"/>
                    <a:gd name="connsiteX86" fmla="*/ 15361 w 688423"/>
                    <a:gd name="connsiteY86" fmla="*/ 106576 h 439004"/>
                    <a:gd name="connsiteX87" fmla="*/ 17059 w 688423"/>
                    <a:gd name="connsiteY87" fmla="*/ 105701 h 439004"/>
                    <a:gd name="connsiteX88" fmla="*/ 17059 w 688423"/>
                    <a:gd name="connsiteY88" fmla="*/ 104853 h 439004"/>
                    <a:gd name="connsiteX89" fmla="*/ 15361 w 688423"/>
                    <a:gd name="connsiteY89" fmla="*/ 104853 h 439004"/>
                    <a:gd name="connsiteX90" fmla="*/ 15361 w 688423"/>
                    <a:gd name="connsiteY90" fmla="*/ 105701 h 439004"/>
                    <a:gd name="connsiteX91" fmla="*/ 13663 w 688423"/>
                    <a:gd name="connsiteY91" fmla="*/ 105701 h 439004"/>
                    <a:gd name="connsiteX92" fmla="*/ 11939 w 688423"/>
                    <a:gd name="connsiteY92" fmla="*/ 104005 h 439004"/>
                    <a:gd name="connsiteX93" fmla="*/ 13663 w 688423"/>
                    <a:gd name="connsiteY93" fmla="*/ 104853 h 439004"/>
                    <a:gd name="connsiteX94" fmla="*/ 14512 w 688423"/>
                    <a:gd name="connsiteY94" fmla="*/ 104005 h 439004"/>
                    <a:gd name="connsiteX95" fmla="*/ 15361 w 688423"/>
                    <a:gd name="connsiteY95" fmla="*/ 104005 h 439004"/>
                    <a:gd name="connsiteX96" fmla="*/ 15361 w 688423"/>
                    <a:gd name="connsiteY96" fmla="*/ 102308 h 439004"/>
                    <a:gd name="connsiteX97" fmla="*/ 14512 w 688423"/>
                    <a:gd name="connsiteY97" fmla="*/ 101460 h 439004"/>
                    <a:gd name="connsiteX98" fmla="*/ 13663 w 688423"/>
                    <a:gd name="connsiteY98" fmla="*/ 99736 h 439004"/>
                    <a:gd name="connsiteX99" fmla="*/ 12788 w 688423"/>
                    <a:gd name="connsiteY99" fmla="*/ 101460 h 439004"/>
                    <a:gd name="connsiteX100" fmla="*/ 11090 w 688423"/>
                    <a:gd name="connsiteY100" fmla="*/ 101460 h 439004"/>
                    <a:gd name="connsiteX101" fmla="*/ 11939 w 688423"/>
                    <a:gd name="connsiteY101" fmla="*/ 99736 h 439004"/>
                    <a:gd name="connsiteX102" fmla="*/ 10241 w 688423"/>
                    <a:gd name="connsiteY102" fmla="*/ 98888 h 439004"/>
                    <a:gd name="connsiteX103" fmla="*/ 10241 w 688423"/>
                    <a:gd name="connsiteY103" fmla="*/ 97191 h 439004"/>
                    <a:gd name="connsiteX104" fmla="*/ 11090 w 688423"/>
                    <a:gd name="connsiteY104" fmla="*/ 98888 h 439004"/>
                    <a:gd name="connsiteX105" fmla="*/ 12788 w 688423"/>
                    <a:gd name="connsiteY105" fmla="*/ 98040 h 439004"/>
                    <a:gd name="connsiteX106" fmla="*/ 13663 w 688423"/>
                    <a:gd name="connsiteY106" fmla="*/ 96343 h 439004"/>
                    <a:gd name="connsiteX107" fmla="*/ 11939 w 688423"/>
                    <a:gd name="connsiteY107" fmla="*/ 94620 h 439004"/>
                    <a:gd name="connsiteX108" fmla="*/ 11939 w 688423"/>
                    <a:gd name="connsiteY108" fmla="*/ 93771 h 439004"/>
                    <a:gd name="connsiteX109" fmla="*/ 12788 w 688423"/>
                    <a:gd name="connsiteY109" fmla="*/ 93771 h 439004"/>
                    <a:gd name="connsiteX110" fmla="*/ 13663 w 688423"/>
                    <a:gd name="connsiteY110" fmla="*/ 95494 h 439004"/>
                    <a:gd name="connsiteX111" fmla="*/ 15361 w 688423"/>
                    <a:gd name="connsiteY111" fmla="*/ 93771 h 439004"/>
                    <a:gd name="connsiteX112" fmla="*/ 13663 w 688423"/>
                    <a:gd name="connsiteY112" fmla="*/ 92923 h 439004"/>
                    <a:gd name="connsiteX113" fmla="*/ 13663 w 688423"/>
                    <a:gd name="connsiteY113" fmla="*/ 92075 h 439004"/>
                    <a:gd name="connsiteX114" fmla="*/ 15361 w 688423"/>
                    <a:gd name="connsiteY114" fmla="*/ 92075 h 439004"/>
                    <a:gd name="connsiteX115" fmla="*/ 14512 w 688423"/>
                    <a:gd name="connsiteY115" fmla="*/ 90378 h 439004"/>
                    <a:gd name="connsiteX116" fmla="*/ 14512 w 688423"/>
                    <a:gd name="connsiteY116" fmla="*/ 89503 h 439004"/>
                    <a:gd name="connsiteX117" fmla="*/ 14512 w 688423"/>
                    <a:gd name="connsiteY117" fmla="*/ 90378 h 439004"/>
                    <a:gd name="connsiteX118" fmla="*/ 12788 w 688423"/>
                    <a:gd name="connsiteY118" fmla="*/ 90378 h 439004"/>
                    <a:gd name="connsiteX119" fmla="*/ 12788 w 688423"/>
                    <a:gd name="connsiteY119" fmla="*/ 89503 h 439004"/>
                    <a:gd name="connsiteX120" fmla="*/ 11939 w 688423"/>
                    <a:gd name="connsiteY120" fmla="*/ 89503 h 439004"/>
                    <a:gd name="connsiteX121" fmla="*/ 10241 w 688423"/>
                    <a:gd name="connsiteY121" fmla="*/ 88655 h 439004"/>
                    <a:gd name="connsiteX122" fmla="*/ 11090 w 688423"/>
                    <a:gd name="connsiteY122" fmla="*/ 87806 h 439004"/>
                    <a:gd name="connsiteX123" fmla="*/ 11939 w 688423"/>
                    <a:gd name="connsiteY123" fmla="*/ 88655 h 439004"/>
                    <a:gd name="connsiteX124" fmla="*/ 11939 w 688423"/>
                    <a:gd name="connsiteY124" fmla="*/ 86958 h 439004"/>
                    <a:gd name="connsiteX125" fmla="*/ 12788 w 688423"/>
                    <a:gd name="connsiteY125" fmla="*/ 86958 h 439004"/>
                    <a:gd name="connsiteX126" fmla="*/ 13663 w 688423"/>
                    <a:gd name="connsiteY126" fmla="*/ 85261 h 439004"/>
                    <a:gd name="connsiteX127" fmla="*/ 12788 w 688423"/>
                    <a:gd name="connsiteY127" fmla="*/ 84413 h 439004"/>
                    <a:gd name="connsiteX128" fmla="*/ 13663 w 688423"/>
                    <a:gd name="connsiteY128" fmla="*/ 84413 h 439004"/>
                    <a:gd name="connsiteX129" fmla="*/ 13663 w 688423"/>
                    <a:gd name="connsiteY129" fmla="*/ 83538 h 439004"/>
                    <a:gd name="connsiteX130" fmla="*/ 13663 w 688423"/>
                    <a:gd name="connsiteY130" fmla="*/ 82689 h 439004"/>
                    <a:gd name="connsiteX131" fmla="*/ 13663 w 688423"/>
                    <a:gd name="connsiteY131" fmla="*/ 81841 h 439004"/>
                    <a:gd name="connsiteX132" fmla="*/ 14512 w 688423"/>
                    <a:gd name="connsiteY132" fmla="*/ 81841 h 439004"/>
                    <a:gd name="connsiteX133" fmla="*/ 14512 w 688423"/>
                    <a:gd name="connsiteY133" fmla="*/ 78421 h 439004"/>
                    <a:gd name="connsiteX134" fmla="*/ 16210 w 688423"/>
                    <a:gd name="connsiteY134" fmla="*/ 78421 h 439004"/>
                    <a:gd name="connsiteX135" fmla="*/ 16210 w 688423"/>
                    <a:gd name="connsiteY135" fmla="*/ 77573 h 439004"/>
                    <a:gd name="connsiteX136" fmla="*/ 15361 w 688423"/>
                    <a:gd name="connsiteY136" fmla="*/ 77573 h 439004"/>
                    <a:gd name="connsiteX137" fmla="*/ 13663 w 688423"/>
                    <a:gd name="connsiteY137" fmla="*/ 78421 h 439004"/>
                    <a:gd name="connsiteX138" fmla="*/ 12788 w 688423"/>
                    <a:gd name="connsiteY138" fmla="*/ 78421 h 439004"/>
                    <a:gd name="connsiteX139" fmla="*/ 14512 w 688423"/>
                    <a:gd name="connsiteY139" fmla="*/ 77573 h 439004"/>
                    <a:gd name="connsiteX140" fmla="*/ 13663 w 688423"/>
                    <a:gd name="connsiteY140" fmla="*/ 76724 h 439004"/>
                    <a:gd name="connsiteX141" fmla="*/ 11939 w 688423"/>
                    <a:gd name="connsiteY141" fmla="*/ 75876 h 439004"/>
                    <a:gd name="connsiteX142" fmla="*/ 13663 w 688423"/>
                    <a:gd name="connsiteY142" fmla="*/ 75028 h 439004"/>
                    <a:gd name="connsiteX143" fmla="*/ 14512 w 688423"/>
                    <a:gd name="connsiteY143" fmla="*/ 75876 h 439004"/>
                    <a:gd name="connsiteX144" fmla="*/ 14512 w 688423"/>
                    <a:gd name="connsiteY144" fmla="*/ 75028 h 439004"/>
                    <a:gd name="connsiteX145" fmla="*/ 15361 w 688423"/>
                    <a:gd name="connsiteY145" fmla="*/ 73331 h 439004"/>
                    <a:gd name="connsiteX146" fmla="*/ 13663 w 688423"/>
                    <a:gd name="connsiteY146" fmla="*/ 73331 h 439004"/>
                    <a:gd name="connsiteX147" fmla="*/ 13663 w 688423"/>
                    <a:gd name="connsiteY147" fmla="*/ 70759 h 439004"/>
                    <a:gd name="connsiteX148" fmla="*/ 14512 w 688423"/>
                    <a:gd name="connsiteY148" fmla="*/ 70759 h 439004"/>
                    <a:gd name="connsiteX149" fmla="*/ 14512 w 688423"/>
                    <a:gd name="connsiteY149" fmla="*/ 71608 h 439004"/>
                    <a:gd name="connsiteX150" fmla="*/ 15361 w 688423"/>
                    <a:gd name="connsiteY150" fmla="*/ 70759 h 439004"/>
                    <a:gd name="connsiteX151" fmla="*/ 17059 w 688423"/>
                    <a:gd name="connsiteY151" fmla="*/ 71608 h 439004"/>
                    <a:gd name="connsiteX152" fmla="*/ 16210 w 688423"/>
                    <a:gd name="connsiteY152" fmla="*/ 69911 h 439004"/>
                    <a:gd name="connsiteX153" fmla="*/ 17059 w 688423"/>
                    <a:gd name="connsiteY153" fmla="*/ 69063 h 439004"/>
                    <a:gd name="connsiteX154" fmla="*/ 17908 w 688423"/>
                    <a:gd name="connsiteY154" fmla="*/ 69063 h 439004"/>
                    <a:gd name="connsiteX155" fmla="*/ 17059 w 688423"/>
                    <a:gd name="connsiteY155" fmla="*/ 67339 h 439004"/>
                    <a:gd name="connsiteX156" fmla="*/ 17908 w 688423"/>
                    <a:gd name="connsiteY156" fmla="*/ 67339 h 439004"/>
                    <a:gd name="connsiteX157" fmla="*/ 17059 w 688423"/>
                    <a:gd name="connsiteY157" fmla="*/ 66491 h 439004"/>
                    <a:gd name="connsiteX158" fmla="*/ 16210 w 688423"/>
                    <a:gd name="connsiteY158" fmla="*/ 68214 h 439004"/>
                    <a:gd name="connsiteX159" fmla="*/ 16210 w 688423"/>
                    <a:gd name="connsiteY159" fmla="*/ 66491 h 439004"/>
                    <a:gd name="connsiteX160" fmla="*/ 15361 w 688423"/>
                    <a:gd name="connsiteY160" fmla="*/ 66491 h 439004"/>
                    <a:gd name="connsiteX161" fmla="*/ 17059 w 688423"/>
                    <a:gd name="connsiteY161" fmla="*/ 65643 h 439004"/>
                    <a:gd name="connsiteX162" fmla="*/ 17908 w 688423"/>
                    <a:gd name="connsiteY162" fmla="*/ 66491 h 439004"/>
                    <a:gd name="connsiteX163" fmla="*/ 17908 w 688423"/>
                    <a:gd name="connsiteY163" fmla="*/ 64794 h 439004"/>
                    <a:gd name="connsiteX164" fmla="*/ 17059 w 688423"/>
                    <a:gd name="connsiteY164" fmla="*/ 63946 h 439004"/>
                    <a:gd name="connsiteX165" fmla="*/ 17059 w 688423"/>
                    <a:gd name="connsiteY165" fmla="*/ 63097 h 439004"/>
                    <a:gd name="connsiteX166" fmla="*/ 17908 w 688423"/>
                    <a:gd name="connsiteY166" fmla="*/ 62249 h 439004"/>
                    <a:gd name="connsiteX167" fmla="*/ 17908 w 688423"/>
                    <a:gd name="connsiteY167" fmla="*/ 63097 h 439004"/>
                    <a:gd name="connsiteX168" fmla="*/ 18757 w 688423"/>
                    <a:gd name="connsiteY168" fmla="*/ 63097 h 439004"/>
                    <a:gd name="connsiteX169" fmla="*/ 18757 w 688423"/>
                    <a:gd name="connsiteY169" fmla="*/ 61374 h 439004"/>
                    <a:gd name="connsiteX170" fmla="*/ 17908 w 688423"/>
                    <a:gd name="connsiteY170" fmla="*/ 61374 h 439004"/>
                    <a:gd name="connsiteX171" fmla="*/ 17908 w 688423"/>
                    <a:gd name="connsiteY171" fmla="*/ 59677 h 439004"/>
                    <a:gd name="connsiteX172" fmla="*/ 17059 w 688423"/>
                    <a:gd name="connsiteY172" fmla="*/ 59677 h 439004"/>
                    <a:gd name="connsiteX173" fmla="*/ 16210 w 688423"/>
                    <a:gd name="connsiteY173" fmla="*/ 58829 h 439004"/>
                    <a:gd name="connsiteX174" fmla="*/ 17059 w 688423"/>
                    <a:gd name="connsiteY174" fmla="*/ 58829 h 439004"/>
                    <a:gd name="connsiteX175" fmla="*/ 17908 w 688423"/>
                    <a:gd name="connsiteY175" fmla="*/ 57981 h 439004"/>
                    <a:gd name="connsiteX176" fmla="*/ 16210 w 688423"/>
                    <a:gd name="connsiteY176" fmla="*/ 57132 h 439004"/>
                    <a:gd name="connsiteX177" fmla="*/ 16210 w 688423"/>
                    <a:gd name="connsiteY177" fmla="*/ 55409 h 439004"/>
                    <a:gd name="connsiteX178" fmla="*/ 17059 w 688423"/>
                    <a:gd name="connsiteY178" fmla="*/ 55409 h 439004"/>
                    <a:gd name="connsiteX179" fmla="*/ 17908 w 688423"/>
                    <a:gd name="connsiteY179" fmla="*/ 54561 h 439004"/>
                    <a:gd name="connsiteX180" fmla="*/ 17059 w 688423"/>
                    <a:gd name="connsiteY180" fmla="*/ 53712 h 439004"/>
                    <a:gd name="connsiteX181" fmla="*/ 17059 w 688423"/>
                    <a:gd name="connsiteY181" fmla="*/ 52864 h 439004"/>
                    <a:gd name="connsiteX182" fmla="*/ 18757 w 688423"/>
                    <a:gd name="connsiteY182" fmla="*/ 52016 h 439004"/>
                    <a:gd name="connsiteX183" fmla="*/ 17908 w 688423"/>
                    <a:gd name="connsiteY183" fmla="*/ 51167 h 439004"/>
                    <a:gd name="connsiteX184" fmla="*/ 18757 w 688423"/>
                    <a:gd name="connsiteY184" fmla="*/ 51167 h 439004"/>
                    <a:gd name="connsiteX185" fmla="*/ 18757 w 688423"/>
                    <a:gd name="connsiteY185" fmla="*/ 49444 h 439004"/>
                    <a:gd name="connsiteX186" fmla="*/ 20482 w 688423"/>
                    <a:gd name="connsiteY186" fmla="*/ 48596 h 439004"/>
                    <a:gd name="connsiteX187" fmla="*/ 21331 w 688423"/>
                    <a:gd name="connsiteY187" fmla="*/ 48596 h 439004"/>
                    <a:gd name="connsiteX188" fmla="*/ 20482 w 688423"/>
                    <a:gd name="connsiteY188" fmla="*/ 47747 h 439004"/>
                    <a:gd name="connsiteX189" fmla="*/ 21331 w 688423"/>
                    <a:gd name="connsiteY189" fmla="*/ 47747 h 439004"/>
                    <a:gd name="connsiteX190" fmla="*/ 21331 w 688423"/>
                    <a:gd name="connsiteY190" fmla="*/ 46899 h 439004"/>
                    <a:gd name="connsiteX191" fmla="*/ 23029 w 688423"/>
                    <a:gd name="connsiteY191" fmla="*/ 44327 h 439004"/>
                    <a:gd name="connsiteX192" fmla="*/ 23878 w 688423"/>
                    <a:gd name="connsiteY192" fmla="*/ 42631 h 439004"/>
                    <a:gd name="connsiteX193" fmla="*/ 24727 w 688423"/>
                    <a:gd name="connsiteY193" fmla="*/ 40934 h 439004"/>
                    <a:gd name="connsiteX194" fmla="*/ 24727 w 688423"/>
                    <a:gd name="connsiteY194" fmla="*/ 39211 h 439004"/>
                    <a:gd name="connsiteX195" fmla="*/ 24727 w 688423"/>
                    <a:gd name="connsiteY195" fmla="*/ 38362 h 439004"/>
                    <a:gd name="connsiteX196" fmla="*/ 26451 w 688423"/>
                    <a:gd name="connsiteY196" fmla="*/ 39211 h 439004"/>
                    <a:gd name="connsiteX197" fmla="*/ 27300 w 688423"/>
                    <a:gd name="connsiteY197" fmla="*/ 39211 h 439004"/>
                    <a:gd name="connsiteX198" fmla="*/ 28998 w 688423"/>
                    <a:gd name="connsiteY198" fmla="*/ 39211 h 439004"/>
                    <a:gd name="connsiteX199" fmla="*/ 31572 w 688423"/>
                    <a:gd name="connsiteY199" fmla="*/ 38362 h 439004"/>
                    <a:gd name="connsiteX200" fmla="*/ 32421 w 688423"/>
                    <a:gd name="connsiteY200" fmla="*/ 40934 h 439004"/>
                    <a:gd name="connsiteX201" fmla="*/ 33270 w 688423"/>
                    <a:gd name="connsiteY201" fmla="*/ 40934 h 439004"/>
                    <a:gd name="connsiteX202" fmla="*/ 35843 w 688423"/>
                    <a:gd name="connsiteY202" fmla="*/ 42631 h 439004"/>
                    <a:gd name="connsiteX203" fmla="*/ 35843 w 688423"/>
                    <a:gd name="connsiteY203" fmla="*/ 43479 h 439004"/>
                    <a:gd name="connsiteX204" fmla="*/ 39239 w 688423"/>
                    <a:gd name="connsiteY204" fmla="*/ 43479 h 439004"/>
                    <a:gd name="connsiteX205" fmla="*/ 42662 w 688423"/>
                    <a:gd name="connsiteY205" fmla="*/ 44327 h 439004"/>
                    <a:gd name="connsiteX206" fmla="*/ 45209 w 688423"/>
                    <a:gd name="connsiteY206" fmla="*/ 43479 h 439004"/>
                    <a:gd name="connsiteX207" fmla="*/ 46058 w 688423"/>
                    <a:gd name="connsiteY207" fmla="*/ 43479 h 439004"/>
                    <a:gd name="connsiteX208" fmla="*/ 46907 w 688423"/>
                    <a:gd name="connsiteY208" fmla="*/ 43479 h 439004"/>
                    <a:gd name="connsiteX209" fmla="*/ 49480 w 688423"/>
                    <a:gd name="connsiteY209" fmla="*/ 41782 h 439004"/>
                    <a:gd name="connsiteX210" fmla="*/ 51178 w 688423"/>
                    <a:gd name="connsiteY210" fmla="*/ 41782 h 439004"/>
                    <a:gd name="connsiteX211" fmla="*/ 52027 w 688423"/>
                    <a:gd name="connsiteY211" fmla="*/ 40934 h 439004"/>
                    <a:gd name="connsiteX212" fmla="*/ 57148 w 688423"/>
                    <a:gd name="connsiteY212" fmla="*/ 37514 h 439004"/>
                    <a:gd name="connsiteX213" fmla="*/ 57997 w 688423"/>
                    <a:gd name="connsiteY213" fmla="*/ 36665 h 439004"/>
                    <a:gd name="connsiteX214" fmla="*/ 59721 w 688423"/>
                    <a:gd name="connsiteY214" fmla="*/ 38362 h 439004"/>
                    <a:gd name="connsiteX215" fmla="*/ 60570 w 688423"/>
                    <a:gd name="connsiteY215" fmla="*/ 37514 h 439004"/>
                    <a:gd name="connsiteX216" fmla="*/ 61419 w 688423"/>
                    <a:gd name="connsiteY216" fmla="*/ 38362 h 439004"/>
                    <a:gd name="connsiteX217" fmla="*/ 61419 w 688423"/>
                    <a:gd name="connsiteY217" fmla="*/ 37514 h 439004"/>
                    <a:gd name="connsiteX218" fmla="*/ 62268 w 688423"/>
                    <a:gd name="connsiteY218" fmla="*/ 37514 h 439004"/>
                    <a:gd name="connsiteX219" fmla="*/ 63117 w 688423"/>
                    <a:gd name="connsiteY219" fmla="*/ 37514 h 439004"/>
                    <a:gd name="connsiteX220" fmla="*/ 63117 w 688423"/>
                    <a:gd name="connsiteY220" fmla="*/ 38362 h 439004"/>
                    <a:gd name="connsiteX221" fmla="*/ 64841 w 688423"/>
                    <a:gd name="connsiteY221" fmla="*/ 38362 h 439004"/>
                    <a:gd name="connsiteX222" fmla="*/ 65690 w 688423"/>
                    <a:gd name="connsiteY222" fmla="*/ 39211 h 439004"/>
                    <a:gd name="connsiteX223" fmla="*/ 66539 w 688423"/>
                    <a:gd name="connsiteY223" fmla="*/ 39211 h 439004"/>
                    <a:gd name="connsiteX224" fmla="*/ 69962 w 688423"/>
                    <a:gd name="connsiteY224" fmla="*/ 37514 h 439004"/>
                    <a:gd name="connsiteX225" fmla="*/ 69962 w 688423"/>
                    <a:gd name="connsiteY225" fmla="*/ 39211 h 439004"/>
                    <a:gd name="connsiteX226" fmla="*/ 70811 w 688423"/>
                    <a:gd name="connsiteY226" fmla="*/ 39211 h 439004"/>
                    <a:gd name="connsiteX227" fmla="*/ 72509 w 688423"/>
                    <a:gd name="connsiteY227" fmla="*/ 41782 h 439004"/>
                    <a:gd name="connsiteX228" fmla="*/ 72509 w 688423"/>
                    <a:gd name="connsiteY228" fmla="*/ 42631 h 439004"/>
                    <a:gd name="connsiteX229" fmla="*/ 73358 w 688423"/>
                    <a:gd name="connsiteY229" fmla="*/ 43479 h 439004"/>
                    <a:gd name="connsiteX230" fmla="*/ 73358 w 688423"/>
                    <a:gd name="connsiteY230" fmla="*/ 44327 h 439004"/>
                    <a:gd name="connsiteX231" fmla="*/ 74207 w 688423"/>
                    <a:gd name="connsiteY231" fmla="*/ 44327 h 439004"/>
                    <a:gd name="connsiteX232" fmla="*/ 75931 w 688423"/>
                    <a:gd name="connsiteY232" fmla="*/ 46051 h 439004"/>
                    <a:gd name="connsiteX233" fmla="*/ 79327 w 688423"/>
                    <a:gd name="connsiteY233" fmla="*/ 47747 h 439004"/>
                    <a:gd name="connsiteX234" fmla="*/ 79327 w 688423"/>
                    <a:gd name="connsiteY234" fmla="*/ 48596 h 439004"/>
                    <a:gd name="connsiteX235" fmla="*/ 80176 w 688423"/>
                    <a:gd name="connsiteY235" fmla="*/ 48596 h 439004"/>
                    <a:gd name="connsiteX236" fmla="*/ 81901 w 688423"/>
                    <a:gd name="connsiteY236" fmla="*/ 50292 h 439004"/>
                    <a:gd name="connsiteX237" fmla="*/ 83599 w 688423"/>
                    <a:gd name="connsiteY237" fmla="*/ 50292 h 439004"/>
                    <a:gd name="connsiteX238" fmla="*/ 84448 w 688423"/>
                    <a:gd name="connsiteY238" fmla="*/ 51167 h 439004"/>
                    <a:gd name="connsiteX239" fmla="*/ 85297 w 688423"/>
                    <a:gd name="connsiteY239" fmla="*/ 51167 h 439004"/>
                    <a:gd name="connsiteX240" fmla="*/ 86172 w 688423"/>
                    <a:gd name="connsiteY240" fmla="*/ 50292 h 439004"/>
                    <a:gd name="connsiteX241" fmla="*/ 87021 w 688423"/>
                    <a:gd name="connsiteY241" fmla="*/ 50292 h 439004"/>
                    <a:gd name="connsiteX242" fmla="*/ 87870 w 688423"/>
                    <a:gd name="connsiteY242" fmla="*/ 52016 h 439004"/>
                    <a:gd name="connsiteX243" fmla="*/ 88719 w 688423"/>
                    <a:gd name="connsiteY243" fmla="*/ 52864 h 439004"/>
                    <a:gd name="connsiteX244" fmla="*/ 89568 w 688423"/>
                    <a:gd name="connsiteY244" fmla="*/ 53712 h 439004"/>
                    <a:gd name="connsiteX245" fmla="*/ 91266 w 688423"/>
                    <a:gd name="connsiteY245" fmla="*/ 54561 h 439004"/>
                    <a:gd name="connsiteX246" fmla="*/ 92142 w 688423"/>
                    <a:gd name="connsiteY246" fmla="*/ 54561 h 439004"/>
                    <a:gd name="connsiteX247" fmla="*/ 92991 w 688423"/>
                    <a:gd name="connsiteY247" fmla="*/ 55409 h 439004"/>
                    <a:gd name="connsiteX248" fmla="*/ 93840 w 688423"/>
                    <a:gd name="connsiteY248" fmla="*/ 56257 h 439004"/>
                    <a:gd name="connsiteX249" fmla="*/ 95538 w 688423"/>
                    <a:gd name="connsiteY249" fmla="*/ 56257 h 439004"/>
                    <a:gd name="connsiteX250" fmla="*/ 98960 w 688423"/>
                    <a:gd name="connsiteY250" fmla="*/ 54561 h 439004"/>
                    <a:gd name="connsiteX251" fmla="*/ 101507 w 688423"/>
                    <a:gd name="connsiteY251" fmla="*/ 53712 h 439004"/>
                    <a:gd name="connsiteX252" fmla="*/ 106628 w 688423"/>
                    <a:gd name="connsiteY252" fmla="*/ 50292 h 439004"/>
                    <a:gd name="connsiteX253" fmla="*/ 111748 w 688423"/>
                    <a:gd name="connsiteY253" fmla="*/ 52864 h 439004"/>
                    <a:gd name="connsiteX254" fmla="*/ 113446 w 688423"/>
                    <a:gd name="connsiteY254" fmla="*/ 52016 h 439004"/>
                    <a:gd name="connsiteX255" fmla="*/ 114322 w 688423"/>
                    <a:gd name="connsiteY255" fmla="*/ 52016 h 439004"/>
                    <a:gd name="connsiteX256" fmla="*/ 116020 w 688423"/>
                    <a:gd name="connsiteY256" fmla="*/ 51167 h 439004"/>
                    <a:gd name="connsiteX257" fmla="*/ 116869 w 688423"/>
                    <a:gd name="connsiteY257" fmla="*/ 52016 h 439004"/>
                    <a:gd name="connsiteX258" fmla="*/ 118567 w 688423"/>
                    <a:gd name="connsiteY258" fmla="*/ 52016 h 439004"/>
                    <a:gd name="connsiteX259" fmla="*/ 119442 w 688423"/>
                    <a:gd name="connsiteY259" fmla="*/ 52016 h 439004"/>
                    <a:gd name="connsiteX260" fmla="*/ 120291 w 688423"/>
                    <a:gd name="connsiteY260" fmla="*/ 52016 h 439004"/>
                    <a:gd name="connsiteX261" fmla="*/ 121140 w 688423"/>
                    <a:gd name="connsiteY261" fmla="*/ 52016 h 439004"/>
                    <a:gd name="connsiteX262" fmla="*/ 124536 w 688423"/>
                    <a:gd name="connsiteY262" fmla="*/ 50292 h 439004"/>
                    <a:gd name="connsiteX263" fmla="*/ 125412 w 688423"/>
                    <a:gd name="connsiteY263" fmla="*/ 50292 h 439004"/>
                    <a:gd name="connsiteX264" fmla="*/ 127109 w 688423"/>
                    <a:gd name="connsiteY264" fmla="*/ 50292 h 439004"/>
                    <a:gd name="connsiteX265" fmla="*/ 128807 w 688423"/>
                    <a:gd name="connsiteY265" fmla="*/ 50292 h 439004"/>
                    <a:gd name="connsiteX266" fmla="*/ 129656 w 688423"/>
                    <a:gd name="connsiteY266" fmla="*/ 50292 h 439004"/>
                    <a:gd name="connsiteX267" fmla="*/ 130505 w 688423"/>
                    <a:gd name="connsiteY267" fmla="*/ 51167 h 439004"/>
                    <a:gd name="connsiteX268" fmla="*/ 131381 w 688423"/>
                    <a:gd name="connsiteY268" fmla="*/ 51167 h 439004"/>
                    <a:gd name="connsiteX269" fmla="*/ 133079 w 688423"/>
                    <a:gd name="connsiteY269" fmla="*/ 50292 h 439004"/>
                    <a:gd name="connsiteX270" fmla="*/ 134777 w 688423"/>
                    <a:gd name="connsiteY270" fmla="*/ 51167 h 439004"/>
                    <a:gd name="connsiteX271" fmla="*/ 135626 w 688423"/>
                    <a:gd name="connsiteY271" fmla="*/ 51167 h 439004"/>
                    <a:gd name="connsiteX272" fmla="*/ 136501 w 688423"/>
                    <a:gd name="connsiteY272" fmla="*/ 50292 h 439004"/>
                    <a:gd name="connsiteX273" fmla="*/ 137350 w 688423"/>
                    <a:gd name="connsiteY273" fmla="*/ 50292 h 439004"/>
                    <a:gd name="connsiteX274" fmla="*/ 138199 w 688423"/>
                    <a:gd name="connsiteY274" fmla="*/ 49444 h 439004"/>
                    <a:gd name="connsiteX275" fmla="*/ 139897 w 688423"/>
                    <a:gd name="connsiteY275" fmla="*/ 50292 h 439004"/>
                    <a:gd name="connsiteX276" fmla="*/ 140746 w 688423"/>
                    <a:gd name="connsiteY276" fmla="*/ 52016 h 439004"/>
                    <a:gd name="connsiteX277" fmla="*/ 141622 w 688423"/>
                    <a:gd name="connsiteY277" fmla="*/ 51167 h 439004"/>
                    <a:gd name="connsiteX278" fmla="*/ 142471 w 688423"/>
                    <a:gd name="connsiteY278" fmla="*/ 52016 h 439004"/>
                    <a:gd name="connsiteX279" fmla="*/ 143320 w 688423"/>
                    <a:gd name="connsiteY279" fmla="*/ 52016 h 439004"/>
                    <a:gd name="connsiteX280" fmla="*/ 145867 w 688423"/>
                    <a:gd name="connsiteY280" fmla="*/ 51167 h 439004"/>
                    <a:gd name="connsiteX281" fmla="*/ 148440 w 688423"/>
                    <a:gd name="connsiteY281" fmla="*/ 53712 h 439004"/>
                    <a:gd name="connsiteX282" fmla="*/ 150138 w 688423"/>
                    <a:gd name="connsiteY282" fmla="*/ 54561 h 439004"/>
                    <a:gd name="connsiteX283" fmla="*/ 150987 w 688423"/>
                    <a:gd name="connsiteY283" fmla="*/ 55409 h 439004"/>
                    <a:gd name="connsiteX284" fmla="*/ 150987 w 688423"/>
                    <a:gd name="connsiteY284" fmla="*/ 56257 h 439004"/>
                    <a:gd name="connsiteX285" fmla="*/ 152685 w 688423"/>
                    <a:gd name="connsiteY285" fmla="*/ 57132 h 439004"/>
                    <a:gd name="connsiteX286" fmla="*/ 153561 w 688423"/>
                    <a:gd name="connsiteY286" fmla="*/ 57981 h 439004"/>
                    <a:gd name="connsiteX287" fmla="*/ 153561 w 688423"/>
                    <a:gd name="connsiteY287" fmla="*/ 58829 h 439004"/>
                    <a:gd name="connsiteX288" fmla="*/ 154410 w 688423"/>
                    <a:gd name="connsiteY288" fmla="*/ 58829 h 439004"/>
                    <a:gd name="connsiteX289" fmla="*/ 155259 w 688423"/>
                    <a:gd name="connsiteY289" fmla="*/ 58829 h 439004"/>
                    <a:gd name="connsiteX290" fmla="*/ 156108 w 688423"/>
                    <a:gd name="connsiteY290" fmla="*/ 59677 h 439004"/>
                    <a:gd name="connsiteX291" fmla="*/ 157806 w 688423"/>
                    <a:gd name="connsiteY291" fmla="*/ 57981 h 439004"/>
                    <a:gd name="connsiteX292" fmla="*/ 159530 w 688423"/>
                    <a:gd name="connsiteY292" fmla="*/ 58829 h 439004"/>
                    <a:gd name="connsiteX293" fmla="*/ 160379 w 688423"/>
                    <a:gd name="connsiteY293" fmla="*/ 57981 h 439004"/>
                    <a:gd name="connsiteX294" fmla="*/ 161228 w 688423"/>
                    <a:gd name="connsiteY294" fmla="*/ 58829 h 439004"/>
                    <a:gd name="connsiteX295" fmla="*/ 162926 w 688423"/>
                    <a:gd name="connsiteY295" fmla="*/ 57981 h 439004"/>
                    <a:gd name="connsiteX296" fmla="*/ 165500 w 688423"/>
                    <a:gd name="connsiteY296" fmla="*/ 57132 h 439004"/>
                    <a:gd name="connsiteX297" fmla="*/ 168896 w 688423"/>
                    <a:gd name="connsiteY297" fmla="*/ 59677 h 439004"/>
                    <a:gd name="connsiteX298" fmla="*/ 170620 w 688423"/>
                    <a:gd name="connsiteY298" fmla="*/ 59677 h 439004"/>
                    <a:gd name="connsiteX299" fmla="*/ 172318 w 688423"/>
                    <a:gd name="connsiteY299" fmla="*/ 62249 h 439004"/>
                    <a:gd name="connsiteX300" fmla="*/ 173167 w 688423"/>
                    <a:gd name="connsiteY300" fmla="*/ 62249 h 439004"/>
                    <a:gd name="connsiteX301" fmla="*/ 174016 w 688423"/>
                    <a:gd name="connsiteY301" fmla="*/ 62249 h 439004"/>
                    <a:gd name="connsiteX302" fmla="*/ 174865 w 688423"/>
                    <a:gd name="connsiteY302" fmla="*/ 62249 h 439004"/>
                    <a:gd name="connsiteX303" fmla="*/ 177439 w 688423"/>
                    <a:gd name="connsiteY303" fmla="*/ 62249 h 439004"/>
                    <a:gd name="connsiteX304" fmla="*/ 178288 w 688423"/>
                    <a:gd name="connsiteY304" fmla="*/ 62249 h 439004"/>
                    <a:gd name="connsiteX305" fmla="*/ 179986 w 688423"/>
                    <a:gd name="connsiteY305" fmla="*/ 61374 h 439004"/>
                    <a:gd name="connsiteX306" fmla="*/ 180835 w 688423"/>
                    <a:gd name="connsiteY306" fmla="*/ 60526 h 439004"/>
                    <a:gd name="connsiteX307" fmla="*/ 181710 w 688423"/>
                    <a:gd name="connsiteY307" fmla="*/ 61374 h 439004"/>
                    <a:gd name="connsiteX308" fmla="*/ 182559 w 688423"/>
                    <a:gd name="connsiteY308" fmla="*/ 62249 h 439004"/>
                    <a:gd name="connsiteX309" fmla="*/ 183408 w 688423"/>
                    <a:gd name="connsiteY309" fmla="*/ 62249 h 439004"/>
                    <a:gd name="connsiteX310" fmla="*/ 185106 w 688423"/>
                    <a:gd name="connsiteY310" fmla="*/ 61374 h 439004"/>
                    <a:gd name="connsiteX311" fmla="*/ 186831 w 688423"/>
                    <a:gd name="connsiteY311" fmla="*/ 63097 h 439004"/>
                    <a:gd name="connsiteX312" fmla="*/ 187679 w 688423"/>
                    <a:gd name="connsiteY312" fmla="*/ 61374 h 439004"/>
                    <a:gd name="connsiteX313" fmla="*/ 188528 w 688423"/>
                    <a:gd name="connsiteY313" fmla="*/ 63097 h 439004"/>
                    <a:gd name="connsiteX314" fmla="*/ 190226 w 688423"/>
                    <a:gd name="connsiteY314" fmla="*/ 62249 h 439004"/>
                    <a:gd name="connsiteX315" fmla="*/ 192800 w 688423"/>
                    <a:gd name="connsiteY315" fmla="*/ 62249 h 439004"/>
                    <a:gd name="connsiteX316" fmla="*/ 195347 w 688423"/>
                    <a:gd name="connsiteY316" fmla="*/ 64794 h 439004"/>
                    <a:gd name="connsiteX317" fmla="*/ 195347 w 688423"/>
                    <a:gd name="connsiteY317" fmla="*/ 65643 h 439004"/>
                    <a:gd name="connsiteX318" fmla="*/ 196196 w 688423"/>
                    <a:gd name="connsiteY318" fmla="*/ 65643 h 439004"/>
                    <a:gd name="connsiteX319" fmla="*/ 197920 w 688423"/>
                    <a:gd name="connsiteY319" fmla="*/ 64794 h 439004"/>
                    <a:gd name="connsiteX320" fmla="*/ 198769 w 688423"/>
                    <a:gd name="connsiteY320" fmla="*/ 64794 h 439004"/>
                    <a:gd name="connsiteX321" fmla="*/ 199618 w 688423"/>
                    <a:gd name="connsiteY321" fmla="*/ 64794 h 439004"/>
                    <a:gd name="connsiteX322" fmla="*/ 200467 w 688423"/>
                    <a:gd name="connsiteY322" fmla="*/ 65643 h 439004"/>
                    <a:gd name="connsiteX323" fmla="*/ 203014 w 688423"/>
                    <a:gd name="connsiteY323" fmla="*/ 65643 h 439004"/>
                    <a:gd name="connsiteX324" fmla="*/ 205588 w 688423"/>
                    <a:gd name="connsiteY324" fmla="*/ 64794 h 439004"/>
                    <a:gd name="connsiteX325" fmla="*/ 207286 w 688423"/>
                    <a:gd name="connsiteY325" fmla="*/ 63097 h 439004"/>
                    <a:gd name="connsiteX326" fmla="*/ 210708 w 688423"/>
                    <a:gd name="connsiteY326" fmla="*/ 66491 h 439004"/>
                    <a:gd name="connsiteX327" fmla="*/ 212406 w 688423"/>
                    <a:gd name="connsiteY327" fmla="*/ 66491 h 439004"/>
                    <a:gd name="connsiteX328" fmla="*/ 214131 w 688423"/>
                    <a:gd name="connsiteY328" fmla="*/ 66491 h 439004"/>
                    <a:gd name="connsiteX329" fmla="*/ 214980 w 688423"/>
                    <a:gd name="connsiteY329" fmla="*/ 67339 h 439004"/>
                    <a:gd name="connsiteX330" fmla="*/ 216678 w 688423"/>
                    <a:gd name="connsiteY330" fmla="*/ 67339 h 439004"/>
                    <a:gd name="connsiteX331" fmla="*/ 218376 w 688423"/>
                    <a:gd name="connsiteY331" fmla="*/ 68214 h 439004"/>
                    <a:gd name="connsiteX332" fmla="*/ 218376 w 688423"/>
                    <a:gd name="connsiteY332" fmla="*/ 70759 h 439004"/>
                    <a:gd name="connsiteX333" fmla="*/ 219225 w 688423"/>
                    <a:gd name="connsiteY333" fmla="*/ 71608 h 439004"/>
                    <a:gd name="connsiteX334" fmla="*/ 220100 w 688423"/>
                    <a:gd name="connsiteY334" fmla="*/ 71608 h 439004"/>
                    <a:gd name="connsiteX335" fmla="*/ 220949 w 688423"/>
                    <a:gd name="connsiteY335" fmla="*/ 73331 h 439004"/>
                    <a:gd name="connsiteX336" fmla="*/ 222647 w 688423"/>
                    <a:gd name="connsiteY336" fmla="*/ 73331 h 439004"/>
                    <a:gd name="connsiteX337" fmla="*/ 223496 w 688423"/>
                    <a:gd name="connsiteY337" fmla="*/ 74179 h 439004"/>
                    <a:gd name="connsiteX338" fmla="*/ 224345 w 688423"/>
                    <a:gd name="connsiteY338" fmla="*/ 74179 h 439004"/>
                    <a:gd name="connsiteX339" fmla="*/ 225194 w 688423"/>
                    <a:gd name="connsiteY339" fmla="*/ 75028 h 439004"/>
                    <a:gd name="connsiteX340" fmla="*/ 226919 w 688423"/>
                    <a:gd name="connsiteY340" fmla="*/ 75876 h 439004"/>
                    <a:gd name="connsiteX341" fmla="*/ 226919 w 688423"/>
                    <a:gd name="connsiteY341" fmla="*/ 76724 h 439004"/>
                    <a:gd name="connsiteX342" fmla="*/ 228617 w 688423"/>
                    <a:gd name="connsiteY342" fmla="*/ 76724 h 439004"/>
                    <a:gd name="connsiteX343" fmla="*/ 228617 w 688423"/>
                    <a:gd name="connsiteY343" fmla="*/ 77573 h 439004"/>
                    <a:gd name="connsiteX344" fmla="*/ 229466 w 688423"/>
                    <a:gd name="connsiteY344" fmla="*/ 79296 h 439004"/>
                    <a:gd name="connsiteX345" fmla="*/ 232888 w 688423"/>
                    <a:gd name="connsiteY345" fmla="*/ 78421 h 439004"/>
                    <a:gd name="connsiteX346" fmla="*/ 232888 w 688423"/>
                    <a:gd name="connsiteY346" fmla="*/ 79296 h 439004"/>
                    <a:gd name="connsiteX347" fmla="*/ 234586 w 688423"/>
                    <a:gd name="connsiteY347" fmla="*/ 79296 h 439004"/>
                    <a:gd name="connsiteX348" fmla="*/ 236311 w 688423"/>
                    <a:gd name="connsiteY348" fmla="*/ 80144 h 439004"/>
                    <a:gd name="connsiteX349" fmla="*/ 237160 w 688423"/>
                    <a:gd name="connsiteY349" fmla="*/ 79296 h 439004"/>
                    <a:gd name="connsiteX350" fmla="*/ 239707 w 688423"/>
                    <a:gd name="connsiteY350" fmla="*/ 80993 h 439004"/>
                    <a:gd name="connsiteX351" fmla="*/ 243129 w 688423"/>
                    <a:gd name="connsiteY351" fmla="*/ 80993 h 439004"/>
                    <a:gd name="connsiteX352" fmla="*/ 245676 w 688423"/>
                    <a:gd name="connsiteY352" fmla="*/ 81841 h 439004"/>
                    <a:gd name="connsiteX353" fmla="*/ 245676 w 688423"/>
                    <a:gd name="connsiteY353" fmla="*/ 82689 h 439004"/>
                    <a:gd name="connsiteX354" fmla="*/ 246525 w 688423"/>
                    <a:gd name="connsiteY354" fmla="*/ 83538 h 439004"/>
                    <a:gd name="connsiteX355" fmla="*/ 247374 w 688423"/>
                    <a:gd name="connsiteY355" fmla="*/ 83538 h 439004"/>
                    <a:gd name="connsiteX356" fmla="*/ 249098 w 688423"/>
                    <a:gd name="connsiteY356" fmla="*/ 81841 h 439004"/>
                    <a:gd name="connsiteX357" fmla="*/ 250796 w 688423"/>
                    <a:gd name="connsiteY357" fmla="*/ 82689 h 439004"/>
                    <a:gd name="connsiteX358" fmla="*/ 253370 w 688423"/>
                    <a:gd name="connsiteY358" fmla="*/ 80993 h 439004"/>
                    <a:gd name="connsiteX359" fmla="*/ 255917 w 688423"/>
                    <a:gd name="connsiteY359" fmla="*/ 81841 h 439004"/>
                    <a:gd name="connsiteX360" fmla="*/ 257615 w 688423"/>
                    <a:gd name="connsiteY360" fmla="*/ 81841 h 439004"/>
                    <a:gd name="connsiteX361" fmla="*/ 264460 w 688423"/>
                    <a:gd name="connsiteY361" fmla="*/ 80144 h 439004"/>
                    <a:gd name="connsiteX362" fmla="*/ 267856 w 688423"/>
                    <a:gd name="connsiteY362" fmla="*/ 80993 h 439004"/>
                    <a:gd name="connsiteX363" fmla="*/ 269554 w 688423"/>
                    <a:gd name="connsiteY363" fmla="*/ 80993 h 439004"/>
                    <a:gd name="connsiteX364" fmla="*/ 272976 w 688423"/>
                    <a:gd name="connsiteY364" fmla="*/ 78421 h 439004"/>
                    <a:gd name="connsiteX365" fmla="*/ 275550 w 688423"/>
                    <a:gd name="connsiteY365" fmla="*/ 80144 h 439004"/>
                    <a:gd name="connsiteX366" fmla="*/ 277248 w 688423"/>
                    <a:gd name="connsiteY366" fmla="*/ 81841 h 439004"/>
                    <a:gd name="connsiteX367" fmla="*/ 278946 w 688423"/>
                    <a:gd name="connsiteY367" fmla="*/ 81841 h 439004"/>
                    <a:gd name="connsiteX368" fmla="*/ 281519 w 688423"/>
                    <a:gd name="connsiteY368" fmla="*/ 81841 h 439004"/>
                    <a:gd name="connsiteX369" fmla="*/ 283217 w 688423"/>
                    <a:gd name="connsiteY369" fmla="*/ 81841 h 439004"/>
                    <a:gd name="connsiteX370" fmla="*/ 290036 w 688423"/>
                    <a:gd name="connsiteY370" fmla="*/ 81841 h 439004"/>
                    <a:gd name="connsiteX371" fmla="*/ 292609 w 688423"/>
                    <a:gd name="connsiteY371" fmla="*/ 80993 h 439004"/>
                    <a:gd name="connsiteX372" fmla="*/ 294307 w 688423"/>
                    <a:gd name="connsiteY372" fmla="*/ 81841 h 439004"/>
                    <a:gd name="connsiteX373" fmla="*/ 295156 w 688423"/>
                    <a:gd name="connsiteY373" fmla="*/ 83538 h 439004"/>
                    <a:gd name="connsiteX374" fmla="*/ 296005 w 688423"/>
                    <a:gd name="connsiteY374" fmla="*/ 84413 h 439004"/>
                    <a:gd name="connsiteX375" fmla="*/ 295156 w 688423"/>
                    <a:gd name="connsiteY375" fmla="*/ 86109 h 439004"/>
                    <a:gd name="connsiteX376" fmla="*/ 296854 w 688423"/>
                    <a:gd name="connsiteY376" fmla="*/ 86109 h 439004"/>
                    <a:gd name="connsiteX377" fmla="*/ 297730 w 688423"/>
                    <a:gd name="connsiteY377" fmla="*/ 86109 h 439004"/>
                    <a:gd name="connsiteX378" fmla="*/ 298579 w 688423"/>
                    <a:gd name="connsiteY378" fmla="*/ 86958 h 439004"/>
                    <a:gd name="connsiteX379" fmla="*/ 299428 w 688423"/>
                    <a:gd name="connsiteY379" fmla="*/ 88655 h 439004"/>
                    <a:gd name="connsiteX380" fmla="*/ 299428 w 688423"/>
                    <a:gd name="connsiteY380" fmla="*/ 90378 h 439004"/>
                    <a:gd name="connsiteX381" fmla="*/ 301126 w 688423"/>
                    <a:gd name="connsiteY381" fmla="*/ 92075 h 439004"/>
                    <a:gd name="connsiteX382" fmla="*/ 301975 w 688423"/>
                    <a:gd name="connsiteY382" fmla="*/ 94620 h 439004"/>
                    <a:gd name="connsiteX383" fmla="*/ 305397 w 688423"/>
                    <a:gd name="connsiteY383" fmla="*/ 96343 h 439004"/>
                    <a:gd name="connsiteX384" fmla="*/ 304548 w 688423"/>
                    <a:gd name="connsiteY384" fmla="*/ 98040 h 439004"/>
                    <a:gd name="connsiteX385" fmla="*/ 306246 w 688423"/>
                    <a:gd name="connsiteY385" fmla="*/ 97191 h 439004"/>
                    <a:gd name="connsiteX386" fmla="*/ 307095 w 688423"/>
                    <a:gd name="connsiteY386" fmla="*/ 96343 h 439004"/>
                    <a:gd name="connsiteX387" fmla="*/ 307095 w 688423"/>
                    <a:gd name="connsiteY387" fmla="*/ 94620 h 439004"/>
                    <a:gd name="connsiteX388" fmla="*/ 305397 w 688423"/>
                    <a:gd name="connsiteY388" fmla="*/ 92923 h 439004"/>
                    <a:gd name="connsiteX389" fmla="*/ 307095 w 688423"/>
                    <a:gd name="connsiteY389" fmla="*/ 91226 h 439004"/>
                    <a:gd name="connsiteX390" fmla="*/ 308820 w 688423"/>
                    <a:gd name="connsiteY390" fmla="*/ 91226 h 439004"/>
                    <a:gd name="connsiteX391" fmla="*/ 310518 w 688423"/>
                    <a:gd name="connsiteY391" fmla="*/ 90378 h 439004"/>
                    <a:gd name="connsiteX392" fmla="*/ 312215 w 688423"/>
                    <a:gd name="connsiteY392" fmla="*/ 90378 h 439004"/>
                    <a:gd name="connsiteX393" fmla="*/ 314789 w 688423"/>
                    <a:gd name="connsiteY393" fmla="*/ 89503 h 439004"/>
                    <a:gd name="connsiteX394" fmla="*/ 315638 w 688423"/>
                    <a:gd name="connsiteY394" fmla="*/ 89503 h 439004"/>
                    <a:gd name="connsiteX395" fmla="*/ 315638 w 688423"/>
                    <a:gd name="connsiteY395" fmla="*/ 90378 h 439004"/>
                    <a:gd name="connsiteX396" fmla="*/ 317336 w 688423"/>
                    <a:gd name="connsiteY396" fmla="*/ 89503 h 439004"/>
                    <a:gd name="connsiteX397" fmla="*/ 318185 w 688423"/>
                    <a:gd name="connsiteY397" fmla="*/ 90378 h 439004"/>
                    <a:gd name="connsiteX398" fmla="*/ 320758 w 688423"/>
                    <a:gd name="connsiteY398" fmla="*/ 90378 h 439004"/>
                    <a:gd name="connsiteX399" fmla="*/ 320758 w 688423"/>
                    <a:gd name="connsiteY399" fmla="*/ 88655 h 439004"/>
                    <a:gd name="connsiteX400" fmla="*/ 321607 w 688423"/>
                    <a:gd name="connsiteY400" fmla="*/ 88655 h 439004"/>
                    <a:gd name="connsiteX401" fmla="*/ 321607 w 688423"/>
                    <a:gd name="connsiteY401" fmla="*/ 87806 h 439004"/>
                    <a:gd name="connsiteX402" fmla="*/ 323305 w 688423"/>
                    <a:gd name="connsiteY402" fmla="*/ 87806 h 439004"/>
                    <a:gd name="connsiteX403" fmla="*/ 324154 w 688423"/>
                    <a:gd name="connsiteY403" fmla="*/ 86958 h 439004"/>
                    <a:gd name="connsiteX404" fmla="*/ 326728 w 688423"/>
                    <a:gd name="connsiteY404" fmla="*/ 86958 h 439004"/>
                    <a:gd name="connsiteX405" fmla="*/ 326728 w 688423"/>
                    <a:gd name="connsiteY405" fmla="*/ 86109 h 439004"/>
                    <a:gd name="connsiteX406" fmla="*/ 327577 w 688423"/>
                    <a:gd name="connsiteY406" fmla="*/ 85261 h 439004"/>
                    <a:gd name="connsiteX407" fmla="*/ 326728 w 688423"/>
                    <a:gd name="connsiteY407" fmla="*/ 83538 h 439004"/>
                    <a:gd name="connsiteX408" fmla="*/ 328426 w 688423"/>
                    <a:gd name="connsiteY408" fmla="*/ 82689 h 439004"/>
                    <a:gd name="connsiteX409" fmla="*/ 328426 w 688423"/>
                    <a:gd name="connsiteY409" fmla="*/ 80993 h 439004"/>
                    <a:gd name="connsiteX410" fmla="*/ 328426 w 688423"/>
                    <a:gd name="connsiteY410" fmla="*/ 80144 h 439004"/>
                    <a:gd name="connsiteX411" fmla="*/ 329275 w 688423"/>
                    <a:gd name="connsiteY411" fmla="*/ 79296 h 439004"/>
                    <a:gd name="connsiteX412" fmla="*/ 327577 w 688423"/>
                    <a:gd name="connsiteY412" fmla="*/ 78421 h 439004"/>
                    <a:gd name="connsiteX413" fmla="*/ 327577 w 688423"/>
                    <a:gd name="connsiteY413" fmla="*/ 77573 h 439004"/>
                    <a:gd name="connsiteX414" fmla="*/ 328426 w 688423"/>
                    <a:gd name="connsiteY414" fmla="*/ 76724 h 439004"/>
                    <a:gd name="connsiteX415" fmla="*/ 326728 w 688423"/>
                    <a:gd name="connsiteY415" fmla="*/ 75876 h 439004"/>
                    <a:gd name="connsiteX416" fmla="*/ 326728 w 688423"/>
                    <a:gd name="connsiteY416" fmla="*/ 75028 h 439004"/>
                    <a:gd name="connsiteX417" fmla="*/ 325879 w 688423"/>
                    <a:gd name="connsiteY417" fmla="*/ 75028 h 439004"/>
                    <a:gd name="connsiteX418" fmla="*/ 325003 w 688423"/>
                    <a:gd name="connsiteY418" fmla="*/ 73331 h 439004"/>
                    <a:gd name="connsiteX419" fmla="*/ 324154 w 688423"/>
                    <a:gd name="connsiteY419" fmla="*/ 73331 h 439004"/>
                    <a:gd name="connsiteX420" fmla="*/ 323305 w 688423"/>
                    <a:gd name="connsiteY420" fmla="*/ 71608 h 439004"/>
                    <a:gd name="connsiteX421" fmla="*/ 322456 w 688423"/>
                    <a:gd name="connsiteY421" fmla="*/ 70759 h 439004"/>
                    <a:gd name="connsiteX422" fmla="*/ 322456 w 688423"/>
                    <a:gd name="connsiteY422" fmla="*/ 69911 h 439004"/>
                    <a:gd name="connsiteX423" fmla="*/ 322456 w 688423"/>
                    <a:gd name="connsiteY423" fmla="*/ 69063 h 439004"/>
                    <a:gd name="connsiteX424" fmla="*/ 323305 w 688423"/>
                    <a:gd name="connsiteY424" fmla="*/ 69063 h 439004"/>
                    <a:gd name="connsiteX425" fmla="*/ 323305 w 688423"/>
                    <a:gd name="connsiteY425" fmla="*/ 68214 h 439004"/>
                    <a:gd name="connsiteX426" fmla="*/ 325003 w 688423"/>
                    <a:gd name="connsiteY426" fmla="*/ 67339 h 439004"/>
                    <a:gd name="connsiteX427" fmla="*/ 324154 w 688423"/>
                    <a:gd name="connsiteY427" fmla="*/ 66491 h 439004"/>
                    <a:gd name="connsiteX428" fmla="*/ 325003 w 688423"/>
                    <a:gd name="connsiteY428" fmla="*/ 65643 h 439004"/>
                    <a:gd name="connsiteX429" fmla="*/ 323305 w 688423"/>
                    <a:gd name="connsiteY429" fmla="*/ 64794 h 439004"/>
                    <a:gd name="connsiteX430" fmla="*/ 322456 w 688423"/>
                    <a:gd name="connsiteY430" fmla="*/ 64794 h 439004"/>
                    <a:gd name="connsiteX431" fmla="*/ 321607 w 688423"/>
                    <a:gd name="connsiteY431" fmla="*/ 64794 h 439004"/>
                    <a:gd name="connsiteX432" fmla="*/ 321607 w 688423"/>
                    <a:gd name="connsiteY432" fmla="*/ 63946 h 439004"/>
                    <a:gd name="connsiteX433" fmla="*/ 322456 w 688423"/>
                    <a:gd name="connsiteY433" fmla="*/ 63097 h 439004"/>
                    <a:gd name="connsiteX434" fmla="*/ 319909 w 688423"/>
                    <a:gd name="connsiteY434" fmla="*/ 62249 h 439004"/>
                    <a:gd name="connsiteX435" fmla="*/ 319034 w 688423"/>
                    <a:gd name="connsiteY435" fmla="*/ 60526 h 439004"/>
                    <a:gd name="connsiteX436" fmla="*/ 319034 w 688423"/>
                    <a:gd name="connsiteY436" fmla="*/ 59677 h 439004"/>
                    <a:gd name="connsiteX437" fmla="*/ 320758 w 688423"/>
                    <a:gd name="connsiteY437" fmla="*/ 58829 h 439004"/>
                    <a:gd name="connsiteX438" fmla="*/ 319909 w 688423"/>
                    <a:gd name="connsiteY438" fmla="*/ 57981 h 439004"/>
                    <a:gd name="connsiteX439" fmla="*/ 319909 w 688423"/>
                    <a:gd name="connsiteY439" fmla="*/ 57132 h 439004"/>
                    <a:gd name="connsiteX440" fmla="*/ 321607 w 688423"/>
                    <a:gd name="connsiteY440" fmla="*/ 57981 h 439004"/>
                    <a:gd name="connsiteX441" fmla="*/ 321607 w 688423"/>
                    <a:gd name="connsiteY441" fmla="*/ 56257 h 439004"/>
                    <a:gd name="connsiteX442" fmla="*/ 322456 w 688423"/>
                    <a:gd name="connsiteY442" fmla="*/ 55409 h 439004"/>
                    <a:gd name="connsiteX443" fmla="*/ 325003 w 688423"/>
                    <a:gd name="connsiteY443" fmla="*/ 54561 h 439004"/>
                    <a:gd name="connsiteX444" fmla="*/ 324154 w 688423"/>
                    <a:gd name="connsiteY444" fmla="*/ 53712 h 439004"/>
                    <a:gd name="connsiteX445" fmla="*/ 323305 w 688423"/>
                    <a:gd name="connsiteY445" fmla="*/ 52864 h 439004"/>
                    <a:gd name="connsiteX446" fmla="*/ 325003 w 688423"/>
                    <a:gd name="connsiteY446" fmla="*/ 51167 h 439004"/>
                    <a:gd name="connsiteX447" fmla="*/ 325003 w 688423"/>
                    <a:gd name="connsiteY447" fmla="*/ 50292 h 439004"/>
                    <a:gd name="connsiteX448" fmla="*/ 324154 w 688423"/>
                    <a:gd name="connsiteY448" fmla="*/ 50292 h 439004"/>
                    <a:gd name="connsiteX449" fmla="*/ 325003 w 688423"/>
                    <a:gd name="connsiteY449" fmla="*/ 48596 h 439004"/>
                    <a:gd name="connsiteX450" fmla="*/ 325879 w 688423"/>
                    <a:gd name="connsiteY450" fmla="*/ 48596 h 439004"/>
                    <a:gd name="connsiteX451" fmla="*/ 325879 w 688423"/>
                    <a:gd name="connsiteY451" fmla="*/ 47747 h 439004"/>
                    <a:gd name="connsiteX452" fmla="*/ 328426 w 688423"/>
                    <a:gd name="connsiteY452" fmla="*/ 46899 h 439004"/>
                    <a:gd name="connsiteX453" fmla="*/ 329275 w 688423"/>
                    <a:gd name="connsiteY453" fmla="*/ 46051 h 439004"/>
                    <a:gd name="connsiteX454" fmla="*/ 330124 w 688423"/>
                    <a:gd name="connsiteY454" fmla="*/ 44327 h 439004"/>
                    <a:gd name="connsiteX455" fmla="*/ 330999 w 688423"/>
                    <a:gd name="connsiteY455" fmla="*/ 44327 h 439004"/>
                    <a:gd name="connsiteX456" fmla="*/ 331848 w 688423"/>
                    <a:gd name="connsiteY456" fmla="*/ 44327 h 439004"/>
                    <a:gd name="connsiteX457" fmla="*/ 333546 w 688423"/>
                    <a:gd name="connsiteY457" fmla="*/ 44327 h 439004"/>
                    <a:gd name="connsiteX458" fmla="*/ 335244 w 688423"/>
                    <a:gd name="connsiteY458" fmla="*/ 43479 h 439004"/>
                    <a:gd name="connsiteX459" fmla="*/ 336093 w 688423"/>
                    <a:gd name="connsiteY459" fmla="*/ 43479 h 439004"/>
                    <a:gd name="connsiteX460" fmla="*/ 336093 w 688423"/>
                    <a:gd name="connsiteY460" fmla="*/ 42631 h 439004"/>
                    <a:gd name="connsiteX461" fmla="*/ 337818 w 688423"/>
                    <a:gd name="connsiteY461" fmla="*/ 41782 h 439004"/>
                    <a:gd name="connsiteX462" fmla="*/ 338667 w 688423"/>
                    <a:gd name="connsiteY462" fmla="*/ 42631 h 439004"/>
                    <a:gd name="connsiteX463" fmla="*/ 339516 w 688423"/>
                    <a:gd name="connsiteY463" fmla="*/ 42631 h 439004"/>
                    <a:gd name="connsiteX464" fmla="*/ 339516 w 688423"/>
                    <a:gd name="connsiteY464" fmla="*/ 41782 h 439004"/>
                    <a:gd name="connsiteX465" fmla="*/ 341214 w 688423"/>
                    <a:gd name="connsiteY465" fmla="*/ 41782 h 439004"/>
                    <a:gd name="connsiteX466" fmla="*/ 342938 w 688423"/>
                    <a:gd name="connsiteY466" fmla="*/ 40934 h 439004"/>
                    <a:gd name="connsiteX467" fmla="*/ 343787 w 688423"/>
                    <a:gd name="connsiteY467" fmla="*/ 40085 h 439004"/>
                    <a:gd name="connsiteX468" fmla="*/ 344636 w 688423"/>
                    <a:gd name="connsiteY468" fmla="*/ 39211 h 439004"/>
                    <a:gd name="connsiteX469" fmla="*/ 344636 w 688423"/>
                    <a:gd name="connsiteY469" fmla="*/ 37514 h 439004"/>
                    <a:gd name="connsiteX470" fmla="*/ 345485 w 688423"/>
                    <a:gd name="connsiteY470" fmla="*/ 37514 h 439004"/>
                    <a:gd name="connsiteX471" fmla="*/ 346334 w 688423"/>
                    <a:gd name="connsiteY471" fmla="*/ 34969 h 439004"/>
                    <a:gd name="connsiteX472" fmla="*/ 348908 w 688423"/>
                    <a:gd name="connsiteY472" fmla="*/ 36665 h 439004"/>
                    <a:gd name="connsiteX473" fmla="*/ 349757 w 688423"/>
                    <a:gd name="connsiteY473" fmla="*/ 37514 h 439004"/>
                    <a:gd name="connsiteX474" fmla="*/ 356575 w 688423"/>
                    <a:gd name="connsiteY474" fmla="*/ 34969 h 439004"/>
                    <a:gd name="connsiteX475" fmla="*/ 357424 w 688423"/>
                    <a:gd name="connsiteY475" fmla="*/ 35817 h 439004"/>
                    <a:gd name="connsiteX476" fmla="*/ 359998 w 688423"/>
                    <a:gd name="connsiteY476" fmla="*/ 37514 h 439004"/>
                    <a:gd name="connsiteX477" fmla="*/ 359998 w 688423"/>
                    <a:gd name="connsiteY477" fmla="*/ 40085 h 439004"/>
                    <a:gd name="connsiteX478" fmla="*/ 362545 w 688423"/>
                    <a:gd name="connsiteY478" fmla="*/ 40085 h 439004"/>
                    <a:gd name="connsiteX479" fmla="*/ 363394 w 688423"/>
                    <a:gd name="connsiteY479" fmla="*/ 41782 h 439004"/>
                    <a:gd name="connsiteX480" fmla="*/ 364269 w 688423"/>
                    <a:gd name="connsiteY480" fmla="*/ 41782 h 439004"/>
                    <a:gd name="connsiteX481" fmla="*/ 365118 w 688423"/>
                    <a:gd name="connsiteY481" fmla="*/ 40085 h 439004"/>
                    <a:gd name="connsiteX482" fmla="*/ 363394 w 688423"/>
                    <a:gd name="connsiteY482" fmla="*/ 36665 h 439004"/>
                    <a:gd name="connsiteX483" fmla="*/ 364269 w 688423"/>
                    <a:gd name="connsiteY483" fmla="*/ 35817 h 439004"/>
                    <a:gd name="connsiteX484" fmla="*/ 365118 w 688423"/>
                    <a:gd name="connsiteY484" fmla="*/ 35817 h 439004"/>
                    <a:gd name="connsiteX485" fmla="*/ 367665 w 688423"/>
                    <a:gd name="connsiteY485" fmla="*/ 38362 h 439004"/>
                    <a:gd name="connsiteX486" fmla="*/ 367665 w 688423"/>
                    <a:gd name="connsiteY486" fmla="*/ 42631 h 439004"/>
                    <a:gd name="connsiteX487" fmla="*/ 369363 w 688423"/>
                    <a:gd name="connsiteY487" fmla="*/ 42631 h 439004"/>
                    <a:gd name="connsiteX488" fmla="*/ 370239 w 688423"/>
                    <a:gd name="connsiteY488" fmla="*/ 42631 h 439004"/>
                    <a:gd name="connsiteX489" fmla="*/ 371088 w 688423"/>
                    <a:gd name="connsiteY489" fmla="*/ 41782 h 439004"/>
                    <a:gd name="connsiteX490" fmla="*/ 371937 w 688423"/>
                    <a:gd name="connsiteY490" fmla="*/ 39211 h 439004"/>
                    <a:gd name="connsiteX491" fmla="*/ 372785 w 688423"/>
                    <a:gd name="connsiteY491" fmla="*/ 36665 h 439004"/>
                    <a:gd name="connsiteX492" fmla="*/ 373634 w 688423"/>
                    <a:gd name="connsiteY492" fmla="*/ 36665 h 439004"/>
                    <a:gd name="connsiteX493" fmla="*/ 376208 w 688423"/>
                    <a:gd name="connsiteY493" fmla="*/ 40085 h 439004"/>
                    <a:gd name="connsiteX494" fmla="*/ 377057 w 688423"/>
                    <a:gd name="connsiteY494" fmla="*/ 40934 h 439004"/>
                    <a:gd name="connsiteX495" fmla="*/ 377906 w 688423"/>
                    <a:gd name="connsiteY495" fmla="*/ 40085 h 439004"/>
                    <a:gd name="connsiteX496" fmla="*/ 378755 w 688423"/>
                    <a:gd name="connsiteY496" fmla="*/ 37514 h 439004"/>
                    <a:gd name="connsiteX497" fmla="*/ 380453 w 688423"/>
                    <a:gd name="connsiteY497" fmla="*/ 36665 h 439004"/>
                    <a:gd name="connsiteX498" fmla="*/ 381328 w 688423"/>
                    <a:gd name="connsiteY498" fmla="*/ 35817 h 439004"/>
                    <a:gd name="connsiteX499" fmla="*/ 382177 w 688423"/>
                    <a:gd name="connsiteY499" fmla="*/ 34969 h 439004"/>
                    <a:gd name="connsiteX500" fmla="*/ 387298 w 688423"/>
                    <a:gd name="connsiteY500" fmla="*/ 34120 h 439004"/>
                    <a:gd name="connsiteX501" fmla="*/ 388147 w 688423"/>
                    <a:gd name="connsiteY501" fmla="*/ 34969 h 439004"/>
                    <a:gd name="connsiteX502" fmla="*/ 388147 w 688423"/>
                    <a:gd name="connsiteY502" fmla="*/ 37514 h 439004"/>
                    <a:gd name="connsiteX503" fmla="*/ 389845 w 688423"/>
                    <a:gd name="connsiteY503" fmla="*/ 37514 h 439004"/>
                    <a:gd name="connsiteX504" fmla="*/ 391543 w 688423"/>
                    <a:gd name="connsiteY504" fmla="*/ 37514 h 439004"/>
                    <a:gd name="connsiteX505" fmla="*/ 392418 w 688423"/>
                    <a:gd name="connsiteY505" fmla="*/ 36665 h 439004"/>
                    <a:gd name="connsiteX506" fmla="*/ 389845 w 688423"/>
                    <a:gd name="connsiteY506" fmla="*/ 31549 h 439004"/>
                    <a:gd name="connsiteX507" fmla="*/ 393267 w 688423"/>
                    <a:gd name="connsiteY507" fmla="*/ 29852 h 439004"/>
                    <a:gd name="connsiteX508" fmla="*/ 394116 w 688423"/>
                    <a:gd name="connsiteY508" fmla="*/ 29004 h 439004"/>
                    <a:gd name="connsiteX509" fmla="*/ 395814 w 688423"/>
                    <a:gd name="connsiteY509" fmla="*/ 26432 h 439004"/>
                    <a:gd name="connsiteX510" fmla="*/ 396663 w 688423"/>
                    <a:gd name="connsiteY510" fmla="*/ 24735 h 439004"/>
                    <a:gd name="connsiteX511" fmla="*/ 397512 w 688423"/>
                    <a:gd name="connsiteY511" fmla="*/ 23887 h 439004"/>
                    <a:gd name="connsiteX512" fmla="*/ 399237 w 688423"/>
                    <a:gd name="connsiteY512" fmla="*/ 23039 h 439004"/>
                    <a:gd name="connsiteX513" fmla="*/ 400086 w 688423"/>
                    <a:gd name="connsiteY513" fmla="*/ 22164 h 439004"/>
                    <a:gd name="connsiteX514" fmla="*/ 400935 w 688423"/>
                    <a:gd name="connsiteY514" fmla="*/ 22164 h 439004"/>
                    <a:gd name="connsiteX515" fmla="*/ 399237 w 688423"/>
                    <a:gd name="connsiteY515" fmla="*/ 18770 h 439004"/>
                    <a:gd name="connsiteX516" fmla="*/ 400935 w 688423"/>
                    <a:gd name="connsiteY516" fmla="*/ 17047 h 439004"/>
                    <a:gd name="connsiteX517" fmla="*/ 401784 w 688423"/>
                    <a:gd name="connsiteY517" fmla="*/ 15350 h 439004"/>
                    <a:gd name="connsiteX518" fmla="*/ 403508 w 688423"/>
                    <a:gd name="connsiteY518" fmla="*/ 13653 h 439004"/>
                    <a:gd name="connsiteX519" fmla="*/ 406904 w 688423"/>
                    <a:gd name="connsiteY519" fmla="*/ 14502 h 439004"/>
                    <a:gd name="connsiteX520" fmla="*/ 408602 w 688423"/>
                    <a:gd name="connsiteY520" fmla="*/ 14502 h 439004"/>
                    <a:gd name="connsiteX521" fmla="*/ 411176 w 688423"/>
                    <a:gd name="connsiteY521" fmla="*/ 13653 h 439004"/>
                    <a:gd name="connsiteX522" fmla="*/ 412025 w 688423"/>
                    <a:gd name="connsiteY522" fmla="*/ 13653 h 439004"/>
                    <a:gd name="connsiteX523" fmla="*/ 412874 w 688423"/>
                    <a:gd name="connsiteY523" fmla="*/ 12805 h 439004"/>
                    <a:gd name="connsiteX524" fmla="*/ 412874 w 688423"/>
                    <a:gd name="connsiteY524" fmla="*/ 11082 h 439004"/>
                    <a:gd name="connsiteX525" fmla="*/ 412025 w 688423"/>
                    <a:gd name="connsiteY525" fmla="*/ 11082 h 439004"/>
                    <a:gd name="connsiteX526" fmla="*/ 411176 w 688423"/>
                    <a:gd name="connsiteY526" fmla="*/ 11082 h 439004"/>
                    <a:gd name="connsiteX527" fmla="*/ 409478 w 688423"/>
                    <a:gd name="connsiteY527" fmla="*/ 11957 h 439004"/>
                    <a:gd name="connsiteX528" fmla="*/ 408602 w 688423"/>
                    <a:gd name="connsiteY528" fmla="*/ 11957 h 439004"/>
                    <a:gd name="connsiteX529" fmla="*/ 407753 w 688423"/>
                    <a:gd name="connsiteY529" fmla="*/ 11082 h 439004"/>
                    <a:gd name="connsiteX530" fmla="*/ 407753 w 688423"/>
                    <a:gd name="connsiteY530" fmla="*/ 8537 h 439004"/>
                    <a:gd name="connsiteX531" fmla="*/ 410327 w 688423"/>
                    <a:gd name="connsiteY531" fmla="*/ 5965 h 439004"/>
                    <a:gd name="connsiteX532" fmla="*/ 411176 w 688423"/>
                    <a:gd name="connsiteY532" fmla="*/ 5965 h 439004"/>
                    <a:gd name="connsiteX533" fmla="*/ 412025 w 688423"/>
                    <a:gd name="connsiteY533" fmla="*/ 8537 h 439004"/>
                    <a:gd name="connsiteX534" fmla="*/ 412874 w 688423"/>
                    <a:gd name="connsiteY534" fmla="*/ 8537 h 439004"/>
                    <a:gd name="connsiteX535" fmla="*/ 412874 w 688423"/>
                    <a:gd name="connsiteY535" fmla="*/ 10233 h 439004"/>
                    <a:gd name="connsiteX536" fmla="*/ 412874 w 688423"/>
                    <a:gd name="connsiteY536" fmla="*/ 11082 h 439004"/>
                    <a:gd name="connsiteX537" fmla="*/ 416296 w 688423"/>
                    <a:gd name="connsiteY537" fmla="*/ 9385 h 439004"/>
                    <a:gd name="connsiteX538" fmla="*/ 417994 w 688423"/>
                    <a:gd name="connsiteY538" fmla="*/ 8537 h 439004"/>
                    <a:gd name="connsiteX539" fmla="*/ 418843 w 688423"/>
                    <a:gd name="connsiteY539" fmla="*/ 9385 h 439004"/>
                    <a:gd name="connsiteX540" fmla="*/ 419692 w 688423"/>
                    <a:gd name="connsiteY540" fmla="*/ 8537 h 439004"/>
                    <a:gd name="connsiteX541" fmla="*/ 420568 w 688423"/>
                    <a:gd name="connsiteY541" fmla="*/ 9385 h 439004"/>
                    <a:gd name="connsiteX542" fmla="*/ 422266 w 688423"/>
                    <a:gd name="connsiteY542" fmla="*/ 9385 h 439004"/>
                    <a:gd name="connsiteX543" fmla="*/ 421417 w 688423"/>
                    <a:gd name="connsiteY543" fmla="*/ 9385 h 439004"/>
                    <a:gd name="connsiteX544" fmla="*/ 422266 w 688423"/>
                    <a:gd name="connsiteY544" fmla="*/ 10233 h 439004"/>
                    <a:gd name="connsiteX545" fmla="*/ 422266 w 688423"/>
                    <a:gd name="connsiteY545" fmla="*/ 8537 h 439004"/>
                    <a:gd name="connsiteX546" fmla="*/ 423115 w 688423"/>
                    <a:gd name="connsiteY546" fmla="*/ 8537 h 439004"/>
                    <a:gd name="connsiteX547" fmla="*/ 423115 w 688423"/>
                    <a:gd name="connsiteY547" fmla="*/ 9385 h 439004"/>
                    <a:gd name="connsiteX548" fmla="*/ 424813 w 688423"/>
                    <a:gd name="connsiteY548" fmla="*/ 9385 h 439004"/>
                    <a:gd name="connsiteX549" fmla="*/ 424813 w 688423"/>
                    <a:gd name="connsiteY549" fmla="*/ 10233 h 439004"/>
                    <a:gd name="connsiteX550" fmla="*/ 424813 w 688423"/>
                    <a:gd name="connsiteY550" fmla="*/ 9385 h 439004"/>
                    <a:gd name="connsiteX551" fmla="*/ 426537 w 688423"/>
                    <a:gd name="connsiteY551" fmla="*/ 10233 h 439004"/>
                    <a:gd name="connsiteX552" fmla="*/ 425662 w 688423"/>
                    <a:gd name="connsiteY552" fmla="*/ 11082 h 439004"/>
                    <a:gd name="connsiteX553" fmla="*/ 426537 w 688423"/>
                    <a:gd name="connsiteY553" fmla="*/ 11957 h 439004"/>
                    <a:gd name="connsiteX554" fmla="*/ 427386 w 688423"/>
                    <a:gd name="connsiteY554" fmla="*/ 13653 h 439004"/>
                    <a:gd name="connsiteX555" fmla="*/ 429084 w 688423"/>
                    <a:gd name="connsiteY555" fmla="*/ 13653 h 439004"/>
                    <a:gd name="connsiteX556" fmla="*/ 429933 w 688423"/>
                    <a:gd name="connsiteY556" fmla="*/ 13653 h 439004"/>
                    <a:gd name="connsiteX557" fmla="*/ 430782 w 688423"/>
                    <a:gd name="connsiteY557" fmla="*/ 13653 h 439004"/>
                    <a:gd name="connsiteX558" fmla="*/ 431658 w 688423"/>
                    <a:gd name="connsiteY558" fmla="*/ 12805 h 439004"/>
                    <a:gd name="connsiteX559" fmla="*/ 431658 w 688423"/>
                    <a:gd name="connsiteY559" fmla="*/ 13653 h 439004"/>
                    <a:gd name="connsiteX560" fmla="*/ 435902 w 688423"/>
                    <a:gd name="connsiteY560" fmla="*/ 16199 h 439004"/>
                    <a:gd name="connsiteX561" fmla="*/ 436778 w 688423"/>
                    <a:gd name="connsiteY561" fmla="*/ 17922 h 439004"/>
                    <a:gd name="connsiteX562" fmla="*/ 435902 w 688423"/>
                    <a:gd name="connsiteY562" fmla="*/ 19619 h 439004"/>
                    <a:gd name="connsiteX563" fmla="*/ 435902 w 688423"/>
                    <a:gd name="connsiteY563" fmla="*/ 20467 h 439004"/>
                    <a:gd name="connsiteX564" fmla="*/ 436778 w 688423"/>
                    <a:gd name="connsiteY564" fmla="*/ 19619 h 439004"/>
                    <a:gd name="connsiteX565" fmla="*/ 436778 w 688423"/>
                    <a:gd name="connsiteY565" fmla="*/ 20467 h 439004"/>
                    <a:gd name="connsiteX566" fmla="*/ 437627 w 688423"/>
                    <a:gd name="connsiteY566" fmla="*/ 21315 h 439004"/>
                    <a:gd name="connsiteX567" fmla="*/ 439325 w 688423"/>
                    <a:gd name="connsiteY567" fmla="*/ 22164 h 439004"/>
                    <a:gd name="connsiteX568" fmla="*/ 440174 w 688423"/>
                    <a:gd name="connsiteY568" fmla="*/ 23039 h 439004"/>
                    <a:gd name="connsiteX569" fmla="*/ 441023 w 688423"/>
                    <a:gd name="connsiteY569" fmla="*/ 22164 h 439004"/>
                    <a:gd name="connsiteX570" fmla="*/ 441872 w 688423"/>
                    <a:gd name="connsiteY570" fmla="*/ 23039 h 439004"/>
                    <a:gd name="connsiteX571" fmla="*/ 441872 w 688423"/>
                    <a:gd name="connsiteY571" fmla="*/ 22164 h 439004"/>
                    <a:gd name="connsiteX572" fmla="*/ 440174 w 688423"/>
                    <a:gd name="connsiteY572" fmla="*/ 22164 h 439004"/>
                    <a:gd name="connsiteX573" fmla="*/ 440174 w 688423"/>
                    <a:gd name="connsiteY573" fmla="*/ 21315 h 439004"/>
                    <a:gd name="connsiteX574" fmla="*/ 441023 w 688423"/>
                    <a:gd name="connsiteY574" fmla="*/ 21315 h 439004"/>
                    <a:gd name="connsiteX575" fmla="*/ 441023 w 688423"/>
                    <a:gd name="connsiteY575" fmla="*/ 20467 h 439004"/>
                    <a:gd name="connsiteX576" fmla="*/ 440174 w 688423"/>
                    <a:gd name="connsiteY576" fmla="*/ 19619 h 439004"/>
                    <a:gd name="connsiteX577" fmla="*/ 441023 w 688423"/>
                    <a:gd name="connsiteY577" fmla="*/ 18770 h 439004"/>
                    <a:gd name="connsiteX578" fmla="*/ 441023 w 688423"/>
                    <a:gd name="connsiteY578" fmla="*/ 17922 h 439004"/>
                    <a:gd name="connsiteX579" fmla="*/ 440174 w 688423"/>
                    <a:gd name="connsiteY579" fmla="*/ 16199 h 439004"/>
                    <a:gd name="connsiteX580" fmla="*/ 441872 w 688423"/>
                    <a:gd name="connsiteY580" fmla="*/ 16199 h 439004"/>
                    <a:gd name="connsiteX581" fmla="*/ 441872 w 688423"/>
                    <a:gd name="connsiteY581" fmla="*/ 14502 h 439004"/>
                    <a:gd name="connsiteX582" fmla="*/ 444445 w 688423"/>
                    <a:gd name="connsiteY582" fmla="*/ 12805 h 439004"/>
                    <a:gd name="connsiteX583" fmla="*/ 446992 w 688423"/>
                    <a:gd name="connsiteY583" fmla="*/ 11957 h 439004"/>
                    <a:gd name="connsiteX584" fmla="*/ 448717 w 688423"/>
                    <a:gd name="connsiteY584" fmla="*/ 11082 h 439004"/>
                    <a:gd name="connsiteX585" fmla="*/ 450415 w 688423"/>
                    <a:gd name="connsiteY585" fmla="*/ 11957 h 439004"/>
                    <a:gd name="connsiteX586" fmla="*/ 450415 w 688423"/>
                    <a:gd name="connsiteY586" fmla="*/ 10233 h 439004"/>
                    <a:gd name="connsiteX587" fmla="*/ 450415 w 688423"/>
                    <a:gd name="connsiteY587" fmla="*/ 9385 h 439004"/>
                    <a:gd name="connsiteX588" fmla="*/ 452962 w 688423"/>
                    <a:gd name="connsiteY588" fmla="*/ 10233 h 439004"/>
                    <a:gd name="connsiteX589" fmla="*/ 452962 w 688423"/>
                    <a:gd name="connsiteY589" fmla="*/ 11957 h 439004"/>
                    <a:gd name="connsiteX590" fmla="*/ 453837 w 688423"/>
                    <a:gd name="connsiteY590" fmla="*/ 13653 h 439004"/>
                    <a:gd name="connsiteX591" fmla="*/ 454686 w 688423"/>
                    <a:gd name="connsiteY591" fmla="*/ 12805 h 439004"/>
                    <a:gd name="connsiteX592" fmla="*/ 455535 w 688423"/>
                    <a:gd name="connsiteY592" fmla="*/ 12805 h 439004"/>
                    <a:gd name="connsiteX593" fmla="*/ 456384 w 688423"/>
                    <a:gd name="connsiteY593" fmla="*/ 13653 h 439004"/>
                    <a:gd name="connsiteX594" fmla="*/ 458082 w 688423"/>
                    <a:gd name="connsiteY594" fmla="*/ 13653 h 439004"/>
                    <a:gd name="connsiteX595" fmla="*/ 458082 w 688423"/>
                    <a:gd name="connsiteY595" fmla="*/ 14502 h 439004"/>
                    <a:gd name="connsiteX596" fmla="*/ 458958 w 688423"/>
                    <a:gd name="connsiteY596" fmla="*/ 15350 h 439004"/>
                    <a:gd name="connsiteX597" fmla="*/ 459807 w 688423"/>
                    <a:gd name="connsiteY597" fmla="*/ 14502 h 439004"/>
                    <a:gd name="connsiteX598" fmla="*/ 460656 w 688423"/>
                    <a:gd name="connsiteY598" fmla="*/ 13653 h 439004"/>
                    <a:gd name="connsiteX599" fmla="*/ 461505 w 688423"/>
                    <a:gd name="connsiteY599" fmla="*/ 12805 h 439004"/>
                    <a:gd name="connsiteX600" fmla="*/ 462354 w 688423"/>
                    <a:gd name="connsiteY600" fmla="*/ 11082 h 439004"/>
                    <a:gd name="connsiteX601" fmla="*/ 461505 w 688423"/>
                    <a:gd name="connsiteY601" fmla="*/ 10233 h 439004"/>
                    <a:gd name="connsiteX602" fmla="*/ 461505 w 688423"/>
                    <a:gd name="connsiteY602" fmla="*/ 11082 h 439004"/>
                    <a:gd name="connsiteX603" fmla="*/ 460656 w 688423"/>
                    <a:gd name="connsiteY603" fmla="*/ 11082 h 439004"/>
                    <a:gd name="connsiteX604" fmla="*/ 459807 w 688423"/>
                    <a:gd name="connsiteY604" fmla="*/ 10233 h 439004"/>
                    <a:gd name="connsiteX605" fmla="*/ 458958 w 688423"/>
                    <a:gd name="connsiteY605" fmla="*/ 10233 h 439004"/>
                    <a:gd name="connsiteX606" fmla="*/ 459807 w 688423"/>
                    <a:gd name="connsiteY606" fmla="*/ 9385 h 439004"/>
                    <a:gd name="connsiteX607" fmla="*/ 460656 w 688423"/>
                    <a:gd name="connsiteY607" fmla="*/ 8537 h 439004"/>
                    <a:gd name="connsiteX608" fmla="*/ 461505 w 688423"/>
                    <a:gd name="connsiteY608" fmla="*/ 9385 h 439004"/>
                    <a:gd name="connsiteX609" fmla="*/ 463203 w 688423"/>
                    <a:gd name="connsiteY609" fmla="*/ 8537 h 439004"/>
                    <a:gd name="connsiteX610" fmla="*/ 464052 w 688423"/>
                    <a:gd name="connsiteY610" fmla="*/ 9385 h 439004"/>
                    <a:gd name="connsiteX611" fmla="*/ 463203 w 688423"/>
                    <a:gd name="connsiteY611" fmla="*/ 11957 h 439004"/>
                    <a:gd name="connsiteX612" fmla="*/ 463203 w 688423"/>
                    <a:gd name="connsiteY612" fmla="*/ 12805 h 439004"/>
                    <a:gd name="connsiteX613" fmla="*/ 464927 w 688423"/>
                    <a:gd name="connsiteY613" fmla="*/ 11082 h 439004"/>
                    <a:gd name="connsiteX614" fmla="*/ 466625 w 688423"/>
                    <a:gd name="connsiteY614" fmla="*/ 13653 h 439004"/>
                    <a:gd name="connsiteX615" fmla="*/ 467474 w 688423"/>
                    <a:gd name="connsiteY615" fmla="*/ 11957 h 439004"/>
                    <a:gd name="connsiteX616" fmla="*/ 468323 w 688423"/>
                    <a:gd name="connsiteY616" fmla="*/ 12805 h 439004"/>
                    <a:gd name="connsiteX617" fmla="*/ 470897 w 688423"/>
                    <a:gd name="connsiteY617" fmla="*/ 11082 h 439004"/>
                    <a:gd name="connsiteX618" fmla="*/ 471746 w 688423"/>
                    <a:gd name="connsiteY618" fmla="*/ 8537 h 439004"/>
                    <a:gd name="connsiteX619" fmla="*/ 472595 w 688423"/>
                    <a:gd name="connsiteY619" fmla="*/ 11082 h 439004"/>
                    <a:gd name="connsiteX620" fmla="*/ 472595 w 688423"/>
                    <a:gd name="connsiteY620" fmla="*/ 11957 h 439004"/>
                    <a:gd name="connsiteX621" fmla="*/ 472595 w 688423"/>
                    <a:gd name="connsiteY621" fmla="*/ 11082 h 439004"/>
                    <a:gd name="connsiteX622" fmla="*/ 473444 w 688423"/>
                    <a:gd name="connsiteY622" fmla="*/ 10233 h 439004"/>
                    <a:gd name="connsiteX623" fmla="*/ 474293 w 688423"/>
                    <a:gd name="connsiteY623" fmla="*/ 10233 h 439004"/>
                    <a:gd name="connsiteX624" fmla="*/ 475142 w 688423"/>
                    <a:gd name="connsiteY624" fmla="*/ 10233 h 439004"/>
                    <a:gd name="connsiteX625" fmla="*/ 476866 w 688423"/>
                    <a:gd name="connsiteY625" fmla="*/ 9385 h 439004"/>
                    <a:gd name="connsiteX626" fmla="*/ 477715 w 688423"/>
                    <a:gd name="connsiteY626" fmla="*/ 9385 h 439004"/>
                    <a:gd name="connsiteX627" fmla="*/ 478564 w 688423"/>
                    <a:gd name="connsiteY627" fmla="*/ 9385 h 439004"/>
                    <a:gd name="connsiteX628" fmla="*/ 481138 w 688423"/>
                    <a:gd name="connsiteY628" fmla="*/ 11082 h 439004"/>
                    <a:gd name="connsiteX629" fmla="*/ 481987 w 688423"/>
                    <a:gd name="connsiteY629" fmla="*/ 10233 h 439004"/>
                    <a:gd name="connsiteX630" fmla="*/ 481138 w 688423"/>
                    <a:gd name="connsiteY630" fmla="*/ 8537 h 439004"/>
                    <a:gd name="connsiteX631" fmla="*/ 481138 w 688423"/>
                    <a:gd name="connsiteY631" fmla="*/ 7688 h 439004"/>
                    <a:gd name="connsiteX632" fmla="*/ 482836 w 688423"/>
                    <a:gd name="connsiteY632" fmla="*/ 7688 h 439004"/>
                    <a:gd name="connsiteX633" fmla="*/ 482836 w 688423"/>
                    <a:gd name="connsiteY633" fmla="*/ 6840 h 439004"/>
                    <a:gd name="connsiteX634" fmla="*/ 485383 w 688423"/>
                    <a:gd name="connsiteY634" fmla="*/ 7688 h 439004"/>
                    <a:gd name="connsiteX635" fmla="*/ 486232 w 688423"/>
                    <a:gd name="connsiteY635" fmla="*/ 8537 h 439004"/>
                    <a:gd name="connsiteX636" fmla="*/ 486232 w 688423"/>
                    <a:gd name="connsiteY636" fmla="*/ 11082 h 439004"/>
                    <a:gd name="connsiteX637" fmla="*/ 485383 w 688423"/>
                    <a:gd name="connsiteY637" fmla="*/ 12805 h 439004"/>
                    <a:gd name="connsiteX638" fmla="*/ 488805 w 688423"/>
                    <a:gd name="connsiteY638" fmla="*/ 9385 h 439004"/>
                    <a:gd name="connsiteX639" fmla="*/ 487107 w 688423"/>
                    <a:gd name="connsiteY639" fmla="*/ 8537 h 439004"/>
                    <a:gd name="connsiteX640" fmla="*/ 487956 w 688423"/>
                    <a:gd name="connsiteY640" fmla="*/ 7688 h 439004"/>
                    <a:gd name="connsiteX641" fmla="*/ 489654 w 688423"/>
                    <a:gd name="connsiteY641" fmla="*/ 6840 h 439004"/>
                    <a:gd name="connsiteX642" fmla="*/ 490503 w 688423"/>
                    <a:gd name="connsiteY642" fmla="*/ 7688 h 439004"/>
                    <a:gd name="connsiteX643" fmla="*/ 489654 w 688423"/>
                    <a:gd name="connsiteY643" fmla="*/ 8537 h 439004"/>
                    <a:gd name="connsiteX644" fmla="*/ 490503 w 688423"/>
                    <a:gd name="connsiteY644" fmla="*/ 9385 h 439004"/>
                    <a:gd name="connsiteX645" fmla="*/ 493077 w 688423"/>
                    <a:gd name="connsiteY645" fmla="*/ 8537 h 439004"/>
                    <a:gd name="connsiteX646" fmla="*/ 493926 w 688423"/>
                    <a:gd name="connsiteY646" fmla="*/ 9385 h 439004"/>
                    <a:gd name="connsiteX647" fmla="*/ 494775 w 688423"/>
                    <a:gd name="connsiteY647" fmla="*/ 10233 h 439004"/>
                    <a:gd name="connsiteX648" fmla="*/ 495624 w 688423"/>
                    <a:gd name="connsiteY648" fmla="*/ 9385 h 439004"/>
                    <a:gd name="connsiteX649" fmla="*/ 499046 w 688423"/>
                    <a:gd name="connsiteY649" fmla="*/ 10233 h 439004"/>
                    <a:gd name="connsiteX650" fmla="*/ 498197 w 688423"/>
                    <a:gd name="connsiteY650" fmla="*/ 11082 h 439004"/>
                    <a:gd name="connsiteX651" fmla="*/ 499046 w 688423"/>
                    <a:gd name="connsiteY651" fmla="*/ 11957 h 439004"/>
                    <a:gd name="connsiteX652" fmla="*/ 499895 w 688423"/>
                    <a:gd name="connsiteY652" fmla="*/ 12805 h 439004"/>
                    <a:gd name="connsiteX653" fmla="*/ 500744 w 688423"/>
                    <a:gd name="connsiteY653" fmla="*/ 12805 h 439004"/>
                    <a:gd name="connsiteX654" fmla="*/ 501593 w 688423"/>
                    <a:gd name="connsiteY654" fmla="*/ 13653 h 439004"/>
                    <a:gd name="connsiteX655" fmla="*/ 502442 w 688423"/>
                    <a:gd name="connsiteY655" fmla="*/ 13653 h 439004"/>
                    <a:gd name="connsiteX656" fmla="*/ 502442 w 688423"/>
                    <a:gd name="connsiteY656" fmla="*/ 11957 h 439004"/>
                    <a:gd name="connsiteX657" fmla="*/ 503317 w 688423"/>
                    <a:gd name="connsiteY657" fmla="*/ 12805 h 439004"/>
                    <a:gd name="connsiteX658" fmla="*/ 503317 w 688423"/>
                    <a:gd name="connsiteY658" fmla="*/ 14502 h 439004"/>
                    <a:gd name="connsiteX659" fmla="*/ 501593 w 688423"/>
                    <a:gd name="connsiteY659" fmla="*/ 15350 h 439004"/>
                    <a:gd name="connsiteX660" fmla="*/ 502442 w 688423"/>
                    <a:gd name="connsiteY660" fmla="*/ 15350 h 439004"/>
                    <a:gd name="connsiteX661" fmla="*/ 503317 w 688423"/>
                    <a:gd name="connsiteY661" fmla="*/ 14502 h 439004"/>
                    <a:gd name="connsiteX662" fmla="*/ 503317 w 688423"/>
                    <a:gd name="connsiteY662" fmla="*/ 16199 h 439004"/>
                    <a:gd name="connsiteX663" fmla="*/ 504166 w 688423"/>
                    <a:gd name="connsiteY663" fmla="*/ 17922 h 439004"/>
                    <a:gd name="connsiteX664" fmla="*/ 505015 w 688423"/>
                    <a:gd name="connsiteY664" fmla="*/ 17922 h 439004"/>
                    <a:gd name="connsiteX665" fmla="*/ 505864 w 688423"/>
                    <a:gd name="connsiteY665" fmla="*/ 17047 h 439004"/>
                    <a:gd name="connsiteX666" fmla="*/ 506713 w 688423"/>
                    <a:gd name="connsiteY666" fmla="*/ 19619 h 439004"/>
                    <a:gd name="connsiteX667" fmla="*/ 508411 w 688423"/>
                    <a:gd name="connsiteY667" fmla="*/ 20467 h 439004"/>
                    <a:gd name="connsiteX668" fmla="*/ 508411 w 688423"/>
                    <a:gd name="connsiteY668" fmla="*/ 19619 h 439004"/>
                    <a:gd name="connsiteX669" fmla="*/ 509287 w 688423"/>
                    <a:gd name="connsiteY669" fmla="*/ 18770 h 439004"/>
                    <a:gd name="connsiteX670" fmla="*/ 510136 w 688423"/>
                    <a:gd name="connsiteY670" fmla="*/ 21315 h 439004"/>
                    <a:gd name="connsiteX671" fmla="*/ 510985 w 688423"/>
                    <a:gd name="connsiteY671" fmla="*/ 21315 h 439004"/>
                    <a:gd name="connsiteX672" fmla="*/ 510985 w 688423"/>
                    <a:gd name="connsiteY672" fmla="*/ 19619 h 439004"/>
                    <a:gd name="connsiteX673" fmla="*/ 510136 w 688423"/>
                    <a:gd name="connsiteY673" fmla="*/ 19619 h 439004"/>
                    <a:gd name="connsiteX674" fmla="*/ 510136 w 688423"/>
                    <a:gd name="connsiteY674" fmla="*/ 18770 h 439004"/>
                    <a:gd name="connsiteX675" fmla="*/ 510985 w 688423"/>
                    <a:gd name="connsiteY675" fmla="*/ 18770 h 439004"/>
                    <a:gd name="connsiteX676" fmla="*/ 511834 w 688423"/>
                    <a:gd name="connsiteY676" fmla="*/ 20467 h 439004"/>
                    <a:gd name="connsiteX677" fmla="*/ 513532 w 688423"/>
                    <a:gd name="connsiteY677" fmla="*/ 21315 h 439004"/>
                    <a:gd name="connsiteX678" fmla="*/ 513532 w 688423"/>
                    <a:gd name="connsiteY678" fmla="*/ 23887 h 439004"/>
                    <a:gd name="connsiteX679" fmla="*/ 515256 w 688423"/>
                    <a:gd name="connsiteY679" fmla="*/ 23887 h 439004"/>
                    <a:gd name="connsiteX680" fmla="*/ 516954 w 688423"/>
                    <a:gd name="connsiteY680" fmla="*/ 23887 h 439004"/>
                    <a:gd name="connsiteX681" fmla="*/ 515256 w 688423"/>
                    <a:gd name="connsiteY681" fmla="*/ 25584 h 439004"/>
                    <a:gd name="connsiteX682" fmla="*/ 516105 w 688423"/>
                    <a:gd name="connsiteY682" fmla="*/ 27280 h 439004"/>
                    <a:gd name="connsiteX683" fmla="*/ 516954 w 688423"/>
                    <a:gd name="connsiteY683" fmla="*/ 27280 h 439004"/>
                    <a:gd name="connsiteX684" fmla="*/ 518652 w 688423"/>
                    <a:gd name="connsiteY684" fmla="*/ 25584 h 439004"/>
                    <a:gd name="connsiteX685" fmla="*/ 520377 w 688423"/>
                    <a:gd name="connsiteY685" fmla="*/ 26432 h 439004"/>
                    <a:gd name="connsiteX686" fmla="*/ 521226 w 688423"/>
                    <a:gd name="connsiteY686" fmla="*/ 28129 h 439004"/>
                    <a:gd name="connsiteX687" fmla="*/ 522924 w 688423"/>
                    <a:gd name="connsiteY687" fmla="*/ 28129 h 439004"/>
                    <a:gd name="connsiteX688" fmla="*/ 521226 w 688423"/>
                    <a:gd name="connsiteY688" fmla="*/ 29852 h 439004"/>
                    <a:gd name="connsiteX689" fmla="*/ 522075 w 688423"/>
                    <a:gd name="connsiteY689" fmla="*/ 29852 h 439004"/>
                    <a:gd name="connsiteX690" fmla="*/ 522924 w 688423"/>
                    <a:gd name="connsiteY690" fmla="*/ 30700 h 439004"/>
                    <a:gd name="connsiteX691" fmla="*/ 523773 w 688423"/>
                    <a:gd name="connsiteY691" fmla="*/ 29852 h 439004"/>
                    <a:gd name="connsiteX692" fmla="*/ 524622 w 688423"/>
                    <a:gd name="connsiteY692" fmla="*/ 30700 h 439004"/>
                    <a:gd name="connsiteX693" fmla="*/ 524622 w 688423"/>
                    <a:gd name="connsiteY693" fmla="*/ 29852 h 439004"/>
                    <a:gd name="connsiteX694" fmla="*/ 525471 w 688423"/>
                    <a:gd name="connsiteY694" fmla="*/ 29852 h 439004"/>
                    <a:gd name="connsiteX695" fmla="*/ 525471 w 688423"/>
                    <a:gd name="connsiteY695" fmla="*/ 30700 h 439004"/>
                    <a:gd name="connsiteX696" fmla="*/ 526346 w 688423"/>
                    <a:gd name="connsiteY696" fmla="*/ 30700 h 439004"/>
                    <a:gd name="connsiteX697" fmla="*/ 526346 w 688423"/>
                    <a:gd name="connsiteY697" fmla="*/ 31549 h 439004"/>
                    <a:gd name="connsiteX698" fmla="*/ 526346 w 688423"/>
                    <a:gd name="connsiteY698" fmla="*/ 32397 h 439004"/>
                    <a:gd name="connsiteX699" fmla="*/ 528044 w 688423"/>
                    <a:gd name="connsiteY699" fmla="*/ 31549 h 439004"/>
                    <a:gd name="connsiteX700" fmla="*/ 528044 w 688423"/>
                    <a:gd name="connsiteY700" fmla="*/ 29852 h 439004"/>
                    <a:gd name="connsiteX701" fmla="*/ 528893 w 688423"/>
                    <a:gd name="connsiteY701" fmla="*/ 29852 h 439004"/>
                    <a:gd name="connsiteX702" fmla="*/ 528893 w 688423"/>
                    <a:gd name="connsiteY702" fmla="*/ 31549 h 439004"/>
                    <a:gd name="connsiteX703" fmla="*/ 528044 w 688423"/>
                    <a:gd name="connsiteY703" fmla="*/ 32397 h 439004"/>
                    <a:gd name="connsiteX704" fmla="*/ 529742 w 688423"/>
                    <a:gd name="connsiteY704" fmla="*/ 33245 h 439004"/>
                    <a:gd name="connsiteX705" fmla="*/ 530591 w 688423"/>
                    <a:gd name="connsiteY705" fmla="*/ 33245 h 439004"/>
                    <a:gd name="connsiteX706" fmla="*/ 530591 w 688423"/>
                    <a:gd name="connsiteY706" fmla="*/ 32397 h 439004"/>
                    <a:gd name="connsiteX707" fmla="*/ 530591 w 688423"/>
                    <a:gd name="connsiteY707" fmla="*/ 33245 h 439004"/>
                    <a:gd name="connsiteX708" fmla="*/ 531467 w 688423"/>
                    <a:gd name="connsiteY708" fmla="*/ 33245 h 439004"/>
                    <a:gd name="connsiteX709" fmla="*/ 532316 w 688423"/>
                    <a:gd name="connsiteY709" fmla="*/ 34969 h 439004"/>
                    <a:gd name="connsiteX710" fmla="*/ 532316 w 688423"/>
                    <a:gd name="connsiteY710" fmla="*/ 34120 h 439004"/>
                    <a:gd name="connsiteX711" fmla="*/ 533165 w 688423"/>
                    <a:gd name="connsiteY711" fmla="*/ 34120 h 439004"/>
                    <a:gd name="connsiteX712" fmla="*/ 534014 w 688423"/>
                    <a:gd name="connsiteY712" fmla="*/ 34120 h 439004"/>
                    <a:gd name="connsiteX713" fmla="*/ 534014 w 688423"/>
                    <a:gd name="connsiteY713" fmla="*/ 34969 h 439004"/>
                    <a:gd name="connsiteX714" fmla="*/ 534863 w 688423"/>
                    <a:gd name="connsiteY714" fmla="*/ 34969 h 439004"/>
                    <a:gd name="connsiteX715" fmla="*/ 534863 w 688423"/>
                    <a:gd name="connsiteY715" fmla="*/ 33245 h 439004"/>
                    <a:gd name="connsiteX716" fmla="*/ 536561 w 688423"/>
                    <a:gd name="connsiteY716" fmla="*/ 35817 h 439004"/>
                    <a:gd name="connsiteX717" fmla="*/ 538285 w 688423"/>
                    <a:gd name="connsiteY717" fmla="*/ 36665 h 439004"/>
                    <a:gd name="connsiteX718" fmla="*/ 539134 w 688423"/>
                    <a:gd name="connsiteY718" fmla="*/ 34969 h 439004"/>
                    <a:gd name="connsiteX719" fmla="*/ 538285 w 688423"/>
                    <a:gd name="connsiteY719" fmla="*/ 34969 h 439004"/>
                    <a:gd name="connsiteX720" fmla="*/ 539134 w 688423"/>
                    <a:gd name="connsiteY720" fmla="*/ 34969 h 439004"/>
                    <a:gd name="connsiteX721" fmla="*/ 539983 w 688423"/>
                    <a:gd name="connsiteY721" fmla="*/ 34969 h 439004"/>
                    <a:gd name="connsiteX722" fmla="*/ 540832 w 688423"/>
                    <a:gd name="connsiteY722" fmla="*/ 34969 h 439004"/>
                    <a:gd name="connsiteX723" fmla="*/ 539983 w 688423"/>
                    <a:gd name="connsiteY723" fmla="*/ 34120 h 439004"/>
                    <a:gd name="connsiteX724" fmla="*/ 539983 w 688423"/>
                    <a:gd name="connsiteY724" fmla="*/ 33245 h 439004"/>
                    <a:gd name="connsiteX725" fmla="*/ 540832 w 688423"/>
                    <a:gd name="connsiteY725" fmla="*/ 33245 h 439004"/>
                    <a:gd name="connsiteX726" fmla="*/ 541681 w 688423"/>
                    <a:gd name="connsiteY726" fmla="*/ 34969 h 439004"/>
                    <a:gd name="connsiteX727" fmla="*/ 541681 w 688423"/>
                    <a:gd name="connsiteY727" fmla="*/ 34120 h 439004"/>
                    <a:gd name="connsiteX728" fmla="*/ 542557 w 688423"/>
                    <a:gd name="connsiteY728" fmla="*/ 34969 h 439004"/>
                    <a:gd name="connsiteX729" fmla="*/ 543406 w 688423"/>
                    <a:gd name="connsiteY729" fmla="*/ 34120 h 439004"/>
                    <a:gd name="connsiteX730" fmla="*/ 544255 w 688423"/>
                    <a:gd name="connsiteY730" fmla="*/ 34969 h 439004"/>
                    <a:gd name="connsiteX731" fmla="*/ 544255 w 688423"/>
                    <a:gd name="connsiteY731" fmla="*/ 34120 h 439004"/>
                    <a:gd name="connsiteX732" fmla="*/ 545104 w 688423"/>
                    <a:gd name="connsiteY732" fmla="*/ 34120 h 439004"/>
                    <a:gd name="connsiteX733" fmla="*/ 545953 w 688423"/>
                    <a:gd name="connsiteY733" fmla="*/ 33245 h 439004"/>
                    <a:gd name="connsiteX734" fmla="*/ 545953 w 688423"/>
                    <a:gd name="connsiteY734" fmla="*/ 32397 h 439004"/>
                    <a:gd name="connsiteX735" fmla="*/ 545953 w 688423"/>
                    <a:gd name="connsiteY735" fmla="*/ 33245 h 439004"/>
                    <a:gd name="connsiteX736" fmla="*/ 545104 w 688423"/>
                    <a:gd name="connsiteY736" fmla="*/ 31549 h 439004"/>
                    <a:gd name="connsiteX737" fmla="*/ 545953 w 688423"/>
                    <a:gd name="connsiteY737" fmla="*/ 31549 h 439004"/>
                    <a:gd name="connsiteX738" fmla="*/ 546802 w 688423"/>
                    <a:gd name="connsiteY738" fmla="*/ 30700 h 439004"/>
                    <a:gd name="connsiteX739" fmla="*/ 545953 w 688423"/>
                    <a:gd name="connsiteY739" fmla="*/ 30700 h 439004"/>
                    <a:gd name="connsiteX740" fmla="*/ 546802 w 688423"/>
                    <a:gd name="connsiteY740" fmla="*/ 29852 h 439004"/>
                    <a:gd name="connsiteX741" fmla="*/ 546802 w 688423"/>
                    <a:gd name="connsiteY741" fmla="*/ 29004 h 439004"/>
                    <a:gd name="connsiteX742" fmla="*/ 547651 w 688423"/>
                    <a:gd name="connsiteY742" fmla="*/ 29852 h 439004"/>
                    <a:gd name="connsiteX743" fmla="*/ 549375 w 688423"/>
                    <a:gd name="connsiteY743" fmla="*/ 28129 h 439004"/>
                    <a:gd name="connsiteX744" fmla="*/ 550224 w 688423"/>
                    <a:gd name="connsiteY744" fmla="*/ 26432 h 439004"/>
                    <a:gd name="connsiteX745" fmla="*/ 551922 w 688423"/>
                    <a:gd name="connsiteY745" fmla="*/ 26432 h 439004"/>
                    <a:gd name="connsiteX746" fmla="*/ 552771 w 688423"/>
                    <a:gd name="connsiteY746" fmla="*/ 26432 h 439004"/>
                    <a:gd name="connsiteX747" fmla="*/ 552771 w 688423"/>
                    <a:gd name="connsiteY747" fmla="*/ 28129 h 439004"/>
                    <a:gd name="connsiteX748" fmla="*/ 553647 w 688423"/>
                    <a:gd name="connsiteY748" fmla="*/ 27280 h 439004"/>
                    <a:gd name="connsiteX749" fmla="*/ 554496 w 688423"/>
                    <a:gd name="connsiteY749" fmla="*/ 27280 h 439004"/>
                    <a:gd name="connsiteX750" fmla="*/ 555345 w 688423"/>
                    <a:gd name="connsiteY750" fmla="*/ 26432 h 439004"/>
                    <a:gd name="connsiteX751" fmla="*/ 555345 w 688423"/>
                    <a:gd name="connsiteY751" fmla="*/ 27280 h 439004"/>
                    <a:gd name="connsiteX752" fmla="*/ 555345 w 688423"/>
                    <a:gd name="connsiteY752" fmla="*/ 25584 h 439004"/>
                    <a:gd name="connsiteX753" fmla="*/ 557043 w 688423"/>
                    <a:gd name="connsiteY753" fmla="*/ 26432 h 439004"/>
                    <a:gd name="connsiteX754" fmla="*/ 557892 w 688423"/>
                    <a:gd name="connsiteY754" fmla="*/ 24735 h 439004"/>
                    <a:gd name="connsiteX755" fmla="*/ 557892 w 688423"/>
                    <a:gd name="connsiteY755" fmla="*/ 25584 h 439004"/>
                    <a:gd name="connsiteX756" fmla="*/ 558740 w 688423"/>
                    <a:gd name="connsiteY756" fmla="*/ 26432 h 439004"/>
                    <a:gd name="connsiteX757" fmla="*/ 558740 w 688423"/>
                    <a:gd name="connsiteY757" fmla="*/ 25584 h 439004"/>
                    <a:gd name="connsiteX758" fmla="*/ 559616 w 688423"/>
                    <a:gd name="connsiteY758" fmla="*/ 25584 h 439004"/>
                    <a:gd name="connsiteX759" fmla="*/ 561314 w 688423"/>
                    <a:gd name="connsiteY759" fmla="*/ 25584 h 439004"/>
                    <a:gd name="connsiteX760" fmla="*/ 561314 w 688423"/>
                    <a:gd name="connsiteY760" fmla="*/ 24735 h 439004"/>
                    <a:gd name="connsiteX761" fmla="*/ 562163 w 688423"/>
                    <a:gd name="connsiteY761" fmla="*/ 24735 h 439004"/>
                    <a:gd name="connsiteX762" fmla="*/ 562163 w 688423"/>
                    <a:gd name="connsiteY762" fmla="*/ 23887 h 439004"/>
                    <a:gd name="connsiteX763" fmla="*/ 563012 w 688423"/>
                    <a:gd name="connsiteY763" fmla="*/ 23887 h 439004"/>
                    <a:gd name="connsiteX764" fmla="*/ 562163 w 688423"/>
                    <a:gd name="connsiteY764" fmla="*/ 23039 h 439004"/>
                    <a:gd name="connsiteX765" fmla="*/ 563012 w 688423"/>
                    <a:gd name="connsiteY765" fmla="*/ 23887 h 439004"/>
                    <a:gd name="connsiteX766" fmla="*/ 563012 w 688423"/>
                    <a:gd name="connsiteY766" fmla="*/ 23039 h 439004"/>
                    <a:gd name="connsiteX767" fmla="*/ 563861 w 688423"/>
                    <a:gd name="connsiteY767" fmla="*/ 23039 h 439004"/>
                    <a:gd name="connsiteX768" fmla="*/ 563861 w 688423"/>
                    <a:gd name="connsiteY768" fmla="*/ 22164 h 439004"/>
                    <a:gd name="connsiteX769" fmla="*/ 564736 w 688423"/>
                    <a:gd name="connsiteY769" fmla="*/ 22164 h 439004"/>
                    <a:gd name="connsiteX770" fmla="*/ 565585 w 688423"/>
                    <a:gd name="connsiteY770" fmla="*/ 21315 h 439004"/>
                    <a:gd name="connsiteX771" fmla="*/ 568132 w 688423"/>
                    <a:gd name="connsiteY771" fmla="*/ 19619 h 439004"/>
                    <a:gd name="connsiteX772" fmla="*/ 568981 w 688423"/>
                    <a:gd name="connsiteY772" fmla="*/ 19619 h 439004"/>
                    <a:gd name="connsiteX773" fmla="*/ 569830 w 688423"/>
                    <a:gd name="connsiteY773" fmla="*/ 19619 h 439004"/>
                    <a:gd name="connsiteX774" fmla="*/ 569830 w 688423"/>
                    <a:gd name="connsiteY774" fmla="*/ 20467 h 439004"/>
                    <a:gd name="connsiteX775" fmla="*/ 570706 w 688423"/>
                    <a:gd name="connsiteY775" fmla="*/ 19619 h 439004"/>
                    <a:gd name="connsiteX776" fmla="*/ 569830 w 688423"/>
                    <a:gd name="connsiteY776" fmla="*/ 18770 h 439004"/>
                    <a:gd name="connsiteX777" fmla="*/ 571555 w 688423"/>
                    <a:gd name="connsiteY777" fmla="*/ 18770 h 439004"/>
                    <a:gd name="connsiteX778" fmla="*/ 571555 w 688423"/>
                    <a:gd name="connsiteY778" fmla="*/ 17922 h 439004"/>
                    <a:gd name="connsiteX779" fmla="*/ 570706 w 688423"/>
                    <a:gd name="connsiteY779" fmla="*/ 17922 h 439004"/>
                    <a:gd name="connsiteX780" fmla="*/ 571555 w 688423"/>
                    <a:gd name="connsiteY780" fmla="*/ 17922 h 439004"/>
                    <a:gd name="connsiteX781" fmla="*/ 570706 w 688423"/>
                    <a:gd name="connsiteY781" fmla="*/ 17047 h 439004"/>
                    <a:gd name="connsiteX782" fmla="*/ 570706 w 688423"/>
                    <a:gd name="connsiteY782" fmla="*/ 16199 h 439004"/>
                    <a:gd name="connsiteX783" fmla="*/ 571555 w 688423"/>
                    <a:gd name="connsiteY783" fmla="*/ 15350 h 439004"/>
                    <a:gd name="connsiteX784" fmla="*/ 572404 w 688423"/>
                    <a:gd name="connsiteY784" fmla="*/ 15350 h 439004"/>
                    <a:gd name="connsiteX785" fmla="*/ 573253 w 688423"/>
                    <a:gd name="connsiteY785" fmla="*/ 16199 h 439004"/>
                    <a:gd name="connsiteX786" fmla="*/ 573253 w 688423"/>
                    <a:gd name="connsiteY786" fmla="*/ 15350 h 439004"/>
                    <a:gd name="connsiteX787" fmla="*/ 574102 w 688423"/>
                    <a:gd name="connsiteY787" fmla="*/ 16199 h 439004"/>
                    <a:gd name="connsiteX788" fmla="*/ 574102 w 688423"/>
                    <a:gd name="connsiteY788" fmla="*/ 15350 h 439004"/>
                    <a:gd name="connsiteX789" fmla="*/ 574951 w 688423"/>
                    <a:gd name="connsiteY789" fmla="*/ 14502 h 439004"/>
                    <a:gd name="connsiteX790" fmla="*/ 574102 w 688423"/>
                    <a:gd name="connsiteY790" fmla="*/ 14502 h 439004"/>
                    <a:gd name="connsiteX791" fmla="*/ 575826 w 688423"/>
                    <a:gd name="connsiteY791" fmla="*/ 14502 h 439004"/>
                    <a:gd name="connsiteX792" fmla="*/ 575826 w 688423"/>
                    <a:gd name="connsiteY792" fmla="*/ 13653 h 439004"/>
                    <a:gd name="connsiteX793" fmla="*/ 575826 w 688423"/>
                    <a:gd name="connsiteY793" fmla="*/ 12805 h 439004"/>
                    <a:gd name="connsiteX794" fmla="*/ 575826 w 688423"/>
                    <a:gd name="connsiteY794" fmla="*/ 11957 h 439004"/>
                    <a:gd name="connsiteX795" fmla="*/ 577524 w 688423"/>
                    <a:gd name="connsiteY795" fmla="*/ 11082 h 439004"/>
                    <a:gd name="connsiteX796" fmla="*/ 578373 w 688423"/>
                    <a:gd name="connsiteY796" fmla="*/ 10233 h 439004"/>
                    <a:gd name="connsiteX797" fmla="*/ 577524 w 688423"/>
                    <a:gd name="connsiteY797" fmla="*/ 9385 h 439004"/>
                    <a:gd name="connsiteX798" fmla="*/ 578373 w 688423"/>
                    <a:gd name="connsiteY798" fmla="*/ 9385 h 439004"/>
                    <a:gd name="connsiteX799" fmla="*/ 579222 w 688423"/>
                    <a:gd name="connsiteY799" fmla="*/ 9385 h 439004"/>
                    <a:gd name="connsiteX800" fmla="*/ 580920 w 688423"/>
                    <a:gd name="connsiteY800" fmla="*/ 8537 h 439004"/>
                    <a:gd name="connsiteX801" fmla="*/ 581796 w 688423"/>
                    <a:gd name="connsiteY801" fmla="*/ 7688 h 439004"/>
                    <a:gd name="connsiteX802" fmla="*/ 583494 w 688423"/>
                    <a:gd name="connsiteY802" fmla="*/ 7688 h 439004"/>
                    <a:gd name="connsiteX803" fmla="*/ 583494 w 688423"/>
                    <a:gd name="connsiteY803" fmla="*/ 6840 h 439004"/>
                    <a:gd name="connsiteX804" fmla="*/ 585192 w 688423"/>
                    <a:gd name="connsiteY804" fmla="*/ 6840 h 439004"/>
                    <a:gd name="connsiteX805" fmla="*/ 586041 w 688423"/>
                    <a:gd name="connsiteY805" fmla="*/ 5965 h 439004"/>
                    <a:gd name="connsiteX806" fmla="*/ 586916 w 688423"/>
                    <a:gd name="connsiteY806" fmla="*/ 5965 h 439004"/>
                    <a:gd name="connsiteX807" fmla="*/ 587765 w 688423"/>
                    <a:gd name="connsiteY807" fmla="*/ 6840 h 439004"/>
                    <a:gd name="connsiteX808" fmla="*/ 588614 w 688423"/>
                    <a:gd name="connsiteY808" fmla="*/ 6840 h 439004"/>
                    <a:gd name="connsiteX809" fmla="*/ 589463 w 688423"/>
                    <a:gd name="connsiteY809" fmla="*/ 7688 h 439004"/>
                    <a:gd name="connsiteX810" fmla="*/ 589463 w 688423"/>
                    <a:gd name="connsiteY810" fmla="*/ 6840 h 439004"/>
                    <a:gd name="connsiteX811" fmla="*/ 590312 w 688423"/>
                    <a:gd name="connsiteY811" fmla="*/ 6840 h 439004"/>
                    <a:gd name="connsiteX812" fmla="*/ 590312 w 688423"/>
                    <a:gd name="connsiteY812" fmla="*/ 7688 h 439004"/>
                    <a:gd name="connsiteX813" fmla="*/ 591161 w 688423"/>
                    <a:gd name="connsiteY813" fmla="*/ 5965 h 439004"/>
                    <a:gd name="connsiteX814" fmla="*/ 592010 w 688423"/>
                    <a:gd name="connsiteY814" fmla="*/ 5965 h 439004"/>
                    <a:gd name="connsiteX815" fmla="*/ 591161 w 688423"/>
                    <a:gd name="connsiteY815" fmla="*/ 5965 h 439004"/>
                    <a:gd name="connsiteX816" fmla="*/ 592010 w 688423"/>
                    <a:gd name="connsiteY816" fmla="*/ 5117 h 439004"/>
                    <a:gd name="connsiteX817" fmla="*/ 593735 w 688423"/>
                    <a:gd name="connsiteY817" fmla="*/ 5965 h 439004"/>
                    <a:gd name="connsiteX818" fmla="*/ 594584 w 688423"/>
                    <a:gd name="connsiteY818" fmla="*/ 5117 h 439004"/>
                    <a:gd name="connsiteX819" fmla="*/ 595433 w 688423"/>
                    <a:gd name="connsiteY819" fmla="*/ 6840 h 439004"/>
                    <a:gd name="connsiteX820" fmla="*/ 596282 w 688423"/>
                    <a:gd name="connsiteY820" fmla="*/ 6840 h 439004"/>
                    <a:gd name="connsiteX821" fmla="*/ 596282 w 688423"/>
                    <a:gd name="connsiteY821" fmla="*/ 5965 h 439004"/>
                    <a:gd name="connsiteX822" fmla="*/ 597980 w 688423"/>
                    <a:gd name="connsiteY822" fmla="*/ 5965 h 439004"/>
                    <a:gd name="connsiteX823" fmla="*/ 598855 w 688423"/>
                    <a:gd name="connsiteY823" fmla="*/ 5117 h 439004"/>
                    <a:gd name="connsiteX824" fmla="*/ 598855 w 688423"/>
                    <a:gd name="connsiteY824" fmla="*/ 6840 h 439004"/>
                    <a:gd name="connsiteX825" fmla="*/ 600553 w 688423"/>
                    <a:gd name="connsiteY825" fmla="*/ 8537 h 439004"/>
                    <a:gd name="connsiteX826" fmla="*/ 601402 w 688423"/>
                    <a:gd name="connsiteY826" fmla="*/ 7688 h 439004"/>
                    <a:gd name="connsiteX827" fmla="*/ 602251 w 688423"/>
                    <a:gd name="connsiteY827" fmla="*/ 7688 h 439004"/>
                    <a:gd name="connsiteX828" fmla="*/ 603100 w 688423"/>
                    <a:gd name="connsiteY828" fmla="*/ 5965 h 439004"/>
                    <a:gd name="connsiteX829" fmla="*/ 603976 w 688423"/>
                    <a:gd name="connsiteY829" fmla="*/ 5965 h 439004"/>
                    <a:gd name="connsiteX830" fmla="*/ 604825 w 688423"/>
                    <a:gd name="connsiteY830" fmla="*/ 7688 h 439004"/>
                    <a:gd name="connsiteX831" fmla="*/ 605674 w 688423"/>
                    <a:gd name="connsiteY831" fmla="*/ 7688 h 439004"/>
                    <a:gd name="connsiteX832" fmla="*/ 607372 w 688423"/>
                    <a:gd name="connsiteY832" fmla="*/ 7688 h 439004"/>
                    <a:gd name="connsiteX833" fmla="*/ 607372 w 688423"/>
                    <a:gd name="connsiteY833" fmla="*/ 6840 h 439004"/>
                    <a:gd name="connsiteX834" fmla="*/ 608221 w 688423"/>
                    <a:gd name="connsiteY834" fmla="*/ 6840 h 439004"/>
                    <a:gd name="connsiteX835" fmla="*/ 609096 w 688423"/>
                    <a:gd name="connsiteY835" fmla="*/ 5965 h 439004"/>
                    <a:gd name="connsiteX836" fmla="*/ 609945 w 688423"/>
                    <a:gd name="connsiteY836" fmla="*/ 5965 h 439004"/>
                    <a:gd name="connsiteX837" fmla="*/ 609945 w 688423"/>
                    <a:gd name="connsiteY837" fmla="*/ 5117 h 439004"/>
                    <a:gd name="connsiteX838" fmla="*/ 610794 w 688423"/>
                    <a:gd name="connsiteY838" fmla="*/ 4268 h 439004"/>
                    <a:gd name="connsiteX839" fmla="*/ 611643 w 688423"/>
                    <a:gd name="connsiteY839" fmla="*/ 3420 h 439004"/>
                    <a:gd name="connsiteX840" fmla="*/ 612492 w 688423"/>
                    <a:gd name="connsiteY840" fmla="*/ 3420 h 439004"/>
                    <a:gd name="connsiteX841" fmla="*/ 612492 w 688423"/>
                    <a:gd name="connsiteY841" fmla="*/ 4268 h 439004"/>
                    <a:gd name="connsiteX842" fmla="*/ 613341 w 688423"/>
                    <a:gd name="connsiteY842" fmla="*/ 4268 h 439004"/>
                    <a:gd name="connsiteX843" fmla="*/ 614190 w 688423"/>
                    <a:gd name="connsiteY843" fmla="*/ 4268 h 439004"/>
                    <a:gd name="connsiteX844" fmla="*/ 612492 w 688423"/>
                    <a:gd name="connsiteY844" fmla="*/ 3420 h 439004"/>
                    <a:gd name="connsiteX845" fmla="*/ 630400 w 688423"/>
                    <a:gd name="connsiteY845" fmla="*/ 3420 h 439004"/>
                    <a:gd name="connsiteX846" fmla="*/ 644064 w 688423"/>
                    <a:gd name="connsiteY846" fmla="*/ 3420 h 439004"/>
                    <a:gd name="connsiteX847" fmla="*/ 648335 w 688423"/>
                    <a:gd name="connsiteY847" fmla="*/ 3420 h 439004"/>
                    <a:gd name="connsiteX848" fmla="*/ 648335 w 688423"/>
                    <a:gd name="connsiteY848" fmla="*/ 2572 h 439004"/>
                    <a:gd name="connsiteX849" fmla="*/ 649184 w 688423"/>
                    <a:gd name="connsiteY849" fmla="*/ 2572 h 439004"/>
                    <a:gd name="connsiteX850" fmla="*/ 650033 w 688423"/>
                    <a:gd name="connsiteY850" fmla="*/ 2572 h 439004"/>
                    <a:gd name="connsiteX851" fmla="*/ 650033 w 688423"/>
                    <a:gd name="connsiteY851" fmla="*/ 1723 h 439004"/>
                    <a:gd name="connsiteX852" fmla="*/ 652580 w 688423"/>
                    <a:gd name="connsiteY852" fmla="*/ 0 h 439004"/>
                    <a:gd name="connsiteX853" fmla="*/ 653429 w 688423"/>
                    <a:gd name="connsiteY853" fmla="*/ 875 h 439004"/>
                    <a:gd name="connsiteX854" fmla="*/ 654305 w 688423"/>
                    <a:gd name="connsiteY854" fmla="*/ 1723 h 439004"/>
                    <a:gd name="connsiteX855" fmla="*/ 654305 w 688423"/>
                    <a:gd name="connsiteY855" fmla="*/ 2572 h 439004"/>
                    <a:gd name="connsiteX856" fmla="*/ 655154 w 688423"/>
                    <a:gd name="connsiteY856" fmla="*/ 2572 h 439004"/>
                    <a:gd name="connsiteX857" fmla="*/ 655154 w 688423"/>
                    <a:gd name="connsiteY857" fmla="*/ 3420 h 439004"/>
                    <a:gd name="connsiteX858" fmla="*/ 656003 w 688423"/>
                    <a:gd name="connsiteY858" fmla="*/ 3420 h 439004"/>
                    <a:gd name="connsiteX859" fmla="*/ 656852 w 688423"/>
                    <a:gd name="connsiteY859" fmla="*/ 3420 h 439004"/>
                    <a:gd name="connsiteX860" fmla="*/ 656852 w 688423"/>
                    <a:gd name="connsiteY860" fmla="*/ 2572 h 439004"/>
                    <a:gd name="connsiteX861" fmla="*/ 657701 w 688423"/>
                    <a:gd name="connsiteY861" fmla="*/ 3420 h 439004"/>
                    <a:gd name="connsiteX862" fmla="*/ 658550 w 688423"/>
                    <a:gd name="connsiteY862" fmla="*/ 2572 h 439004"/>
                    <a:gd name="connsiteX863" fmla="*/ 658550 w 688423"/>
                    <a:gd name="connsiteY863" fmla="*/ 5117 h 439004"/>
                    <a:gd name="connsiteX864" fmla="*/ 656852 w 688423"/>
                    <a:gd name="connsiteY864" fmla="*/ 12805 h 439004"/>
                    <a:gd name="connsiteX865" fmla="*/ 657701 w 688423"/>
                    <a:gd name="connsiteY865" fmla="*/ 14502 h 439004"/>
                    <a:gd name="connsiteX866" fmla="*/ 658550 w 688423"/>
                    <a:gd name="connsiteY866" fmla="*/ 15350 h 439004"/>
                    <a:gd name="connsiteX867" fmla="*/ 658550 w 688423"/>
                    <a:gd name="connsiteY867" fmla="*/ 21315 h 439004"/>
                    <a:gd name="connsiteX868" fmla="*/ 660274 w 688423"/>
                    <a:gd name="connsiteY868" fmla="*/ 27280 h 439004"/>
                    <a:gd name="connsiteX869" fmla="*/ 661972 w 688423"/>
                    <a:gd name="connsiteY869" fmla="*/ 27280 h 439004"/>
                    <a:gd name="connsiteX870" fmla="*/ 662821 w 688423"/>
                    <a:gd name="connsiteY870" fmla="*/ 27280 h 439004"/>
                    <a:gd name="connsiteX871" fmla="*/ 666244 w 688423"/>
                    <a:gd name="connsiteY871" fmla="*/ 27280 h 439004"/>
                    <a:gd name="connsiteX872" fmla="*/ 667093 w 688423"/>
                    <a:gd name="connsiteY872" fmla="*/ 26432 h 439004"/>
                    <a:gd name="connsiteX873" fmla="*/ 667942 w 688423"/>
                    <a:gd name="connsiteY873" fmla="*/ 27280 h 439004"/>
                    <a:gd name="connsiteX874" fmla="*/ 667093 w 688423"/>
                    <a:gd name="connsiteY874" fmla="*/ 31549 h 439004"/>
                    <a:gd name="connsiteX875" fmla="*/ 668791 w 688423"/>
                    <a:gd name="connsiteY875" fmla="*/ 34120 h 439004"/>
                    <a:gd name="connsiteX876" fmla="*/ 670489 w 688423"/>
                    <a:gd name="connsiteY876" fmla="*/ 34969 h 439004"/>
                    <a:gd name="connsiteX877" fmla="*/ 670489 w 688423"/>
                    <a:gd name="connsiteY877" fmla="*/ 34120 h 439004"/>
                    <a:gd name="connsiteX878" fmla="*/ 671364 w 688423"/>
                    <a:gd name="connsiteY878" fmla="*/ 33245 h 439004"/>
                    <a:gd name="connsiteX879" fmla="*/ 671364 w 688423"/>
                    <a:gd name="connsiteY879" fmla="*/ 34120 h 439004"/>
                    <a:gd name="connsiteX880" fmla="*/ 670489 w 688423"/>
                    <a:gd name="connsiteY880" fmla="*/ 35817 h 439004"/>
                    <a:gd name="connsiteX881" fmla="*/ 669640 w 688423"/>
                    <a:gd name="connsiteY881" fmla="*/ 36665 h 439004"/>
                    <a:gd name="connsiteX882" fmla="*/ 666244 w 688423"/>
                    <a:gd name="connsiteY882" fmla="*/ 42631 h 439004"/>
                    <a:gd name="connsiteX883" fmla="*/ 663670 w 688423"/>
                    <a:gd name="connsiteY883" fmla="*/ 47747 h 439004"/>
                    <a:gd name="connsiteX884" fmla="*/ 662821 w 688423"/>
                    <a:gd name="connsiteY884" fmla="*/ 52016 h 439004"/>
                    <a:gd name="connsiteX885" fmla="*/ 659425 w 688423"/>
                    <a:gd name="connsiteY885" fmla="*/ 57981 h 439004"/>
                    <a:gd name="connsiteX886" fmla="*/ 658550 w 688423"/>
                    <a:gd name="connsiteY886" fmla="*/ 61374 h 439004"/>
                    <a:gd name="connsiteX887" fmla="*/ 658550 w 688423"/>
                    <a:gd name="connsiteY887" fmla="*/ 63946 h 439004"/>
                    <a:gd name="connsiteX888" fmla="*/ 656003 w 688423"/>
                    <a:gd name="connsiteY888" fmla="*/ 67339 h 439004"/>
                    <a:gd name="connsiteX889" fmla="*/ 654305 w 688423"/>
                    <a:gd name="connsiteY889" fmla="*/ 71608 h 439004"/>
                    <a:gd name="connsiteX890" fmla="*/ 651731 w 688423"/>
                    <a:gd name="connsiteY890" fmla="*/ 76724 h 439004"/>
                    <a:gd name="connsiteX891" fmla="*/ 650882 w 688423"/>
                    <a:gd name="connsiteY891" fmla="*/ 79296 h 439004"/>
                    <a:gd name="connsiteX892" fmla="*/ 650033 w 688423"/>
                    <a:gd name="connsiteY892" fmla="*/ 80144 h 439004"/>
                    <a:gd name="connsiteX893" fmla="*/ 648335 w 688423"/>
                    <a:gd name="connsiteY893" fmla="*/ 85261 h 439004"/>
                    <a:gd name="connsiteX894" fmla="*/ 647460 w 688423"/>
                    <a:gd name="connsiteY894" fmla="*/ 92075 h 439004"/>
                    <a:gd name="connsiteX895" fmla="*/ 647460 w 688423"/>
                    <a:gd name="connsiteY895" fmla="*/ 94620 h 439004"/>
                    <a:gd name="connsiteX896" fmla="*/ 648335 w 688423"/>
                    <a:gd name="connsiteY896" fmla="*/ 96343 h 439004"/>
                    <a:gd name="connsiteX897" fmla="*/ 647460 w 688423"/>
                    <a:gd name="connsiteY897" fmla="*/ 98888 h 439004"/>
                    <a:gd name="connsiteX898" fmla="*/ 648335 w 688423"/>
                    <a:gd name="connsiteY898" fmla="*/ 103156 h 439004"/>
                    <a:gd name="connsiteX899" fmla="*/ 649184 w 688423"/>
                    <a:gd name="connsiteY899" fmla="*/ 104005 h 439004"/>
                    <a:gd name="connsiteX900" fmla="*/ 650033 w 688423"/>
                    <a:gd name="connsiteY900" fmla="*/ 104853 h 439004"/>
                    <a:gd name="connsiteX901" fmla="*/ 651731 w 688423"/>
                    <a:gd name="connsiteY901" fmla="*/ 105701 h 439004"/>
                    <a:gd name="connsiteX902" fmla="*/ 651731 w 688423"/>
                    <a:gd name="connsiteY902" fmla="*/ 104005 h 439004"/>
                    <a:gd name="connsiteX903" fmla="*/ 653429 w 688423"/>
                    <a:gd name="connsiteY903" fmla="*/ 104853 h 439004"/>
                    <a:gd name="connsiteX904" fmla="*/ 654305 w 688423"/>
                    <a:gd name="connsiteY904" fmla="*/ 106576 h 439004"/>
                    <a:gd name="connsiteX905" fmla="*/ 655154 w 688423"/>
                    <a:gd name="connsiteY905" fmla="*/ 107425 h 439004"/>
                    <a:gd name="connsiteX906" fmla="*/ 657701 w 688423"/>
                    <a:gd name="connsiteY906" fmla="*/ 107425 h 439004"/>
                    <a:gd name="connsiteX907" fmla="*/ 658550 w 688423"/>
                    <a:gd name="connsiteY907" fmla="*/ 105701 h 439004"/>
                    <a:gd name="connsiteX908" fmla="*/ 658550 w 688423"/>
                    <a:gd name="connsiteY908" fmla="*/ 106576 h 439004"/>
                    <a:gd name="connsiteX909" fmla="*/ 660274 w 688423"/>
                    <a:gd name="connsiteY909" fmla="*/ 106576 h 439004"/>
                    <a:gd name="connsiteX910" fmla="*/ 659425 w 688423"/>
                    <a:gd name="connsiteY910" fmla="*/ 108273 h 439004"/>
                    <a:gd name="connsiteX911" fmla="*/ 660274 w 688423"/>
                    <a:gd name="connsiteY911" fmla="*/ 108273 h 439004"/>
                    <a:gd name="connsiteX912" fmla="*/ 659425 w 688423"/>
                    <a:gd name="connsiteY912" fmla="*/ 108273 h 439004"/>
                    <a:gd name="connsiteX913" fmla="*/ 658550 w 688423"/>
                    <a:gd name="connsiteY913" fmla="*/ 109121 h 439004"/>
                    <a:gd name="connsiteX914" fmla="*/ 657701 w 688423"/>
                    <a:gd name="connsiteY914" fmla="*/ 112541 h 439004"/>
                    <a:gd name="connsiteX915" fmla="*/ 655154 w 688423"/>
                    <a:gd name="connsiteY915" fmla="*/ 112541 h 439004"/>
                    <a:gd name="connsiteX916" fmla="*/ 654305 w 688423"/>
                    <a:gd name="connsiteY916" fmla="*/ 113390 h 439004"/>
                    <a:gd name="connsiteX917" fmla="*/ 653429 w 688423"/>
                    <a:gd name="connsiteY917" fmla="*/ 118506 h 439004"/>
                    <a:gd name="connsiteX918" fmla="*/ 652580 w 688423"/>
                    <a:gd name="connsiteY918" fmla="*/ 121900 h 439004"/>
                    <a:gd name="connsiteX919" fmla="*/ 653429 w 688423"/>
                    <a:gd name="connsiteY919" fmla="*/ 123623 h 439004"/>
                    <a:gd name="connsiteX920" fmla="*/ 652580 w 688423"/>
                    <a:gd name="connsiteY920" fmla="*/ 124472 h 439004"/>
                    <a:gd name="connsiteX921" fmla="*/ 654305 w 688423"/>
                    <a:gd name="connsiteY921" fmla="*/ 126168 h 439004"/>
                    <a:gd name="connsiteX922" fmla="*/ 655154 w 688423"/>
                    <a:gd name="connsiteY922" fmla="*/ 125320 h 439004"/>
                    <a:gd name="connsiteX923" fmla="*/ 654305 w 688423"/>
                    <a:gd name="connsiteY923" fmla="*/ 127017 h 439004"/>
                    <a:gd name="connsiteX924" fmla="*/ 654305 w 688423"/>
                    <a:gd name="connsiteY924" fmla="*/ 129588 h 439004"/>
                    <a:gd name="connsiteX925" fmla="*/ 655154 w 688423"/>
                    <a:gd name="connsiteY925" fmla="*/ 129588 h 439004"/>
                    <a:gd name="connsiteX926" fmla="*/ 654305 w 688423"/>
                    <a:gd name="connsiteY926" fmla="*/ 130437 h 439004"/>
                    <a:gd name="connsiteX927" fmla="*/ 655154 w 688423"/>
                    <a:gd name="connsiteY927" fmla="*/ 131285 h 439004"/>
                    <a:gd name="connsiteX928" fmla="*/ 654305 w 688423"/>
                    <a:gd name="connsiteY928" fmla="*/ 131285 h 439004"/>
                    <a:gd name="connsiteX929" fmla="*/ 653429 w 688423"/>
                    <a:gd name="connsiteY929" fmla="*/ 132133 h 439004"/>
                    <a:gd name="connsiteX930" fmla="*/ 655154 w 688423"/>
                    <a:gd name="connsiteY930" fmla="*/ 134705 h 439004"/>
                    <a:gd name="connsiteX931" fmla="*/ 656852 w 688423"/>
                    <a:gd name="connsiteY931" fmla="*/ 135553 h 439004"/>
                    <a:gd name="connsiteX932" fmla="*/ 657701 w 688423"/>
                    <a:gd name="connsiteY932" fmla="*/ 135553 h 439004"/>
                    <a:gd name="connsiteX933" fmla="*/ 657701 w 688423"/>
                    <a:gd name="connsiteY933" fmla="*/ 134705 h 439004"/>
                    <a:gd name="connsiteX934" fmla="*/ 658550 w 688423"/>
                    <a:gd name="connsiteY934" fmla="*/ 133830 h 439004"/>
                    <a:gd name="connsiteX935" fmla="*/ 659425 w 688423"/>
                    <a:gd name="connsiteY935" fmla="*/ 134705 h 439004"/>
                    <a:gd name="connsiteX936" fmla="*/ 659425 w 688423"/>
                    <a:gd name="connsiteY936" fmla="*/ 133830 h 439004"/>
                    <a:gd name="connsiteX937" fmla="*/ 660274 w 688423"/>
                    <a:gd name="connsiteY937" fmla="*/ 133830 h 439004"/>
                    <a:gd name="connsiteX938" fmla="*/ 660274 w 688423"/>
                    <a:gd name="connsiteY938" fmla="*/ 134705 h 439004"/>
                    <a:gd name="connsiteX939" fmla="*/ 661123 w 688423"/>
                    <a:gd name="connsiteY939" fmla="*/ 136402 h 439004"/>
                    <a:gd name="connsiteX940" fmla="*/ 661972 w 688423"/>
                    <a:gd name="connsiteY940" fmla="*/ 136402 h 439004"/>
                    <a:gd name="connsiteX941" fmla="*/ 661123 w 688423"/>
                    <a:gd name="connsiteY941" fmla="*/ 137250 h 439004"/>
                    <a:gd name="connsiteX942" fmla="*/ 661972 w 688423"/>
                    <a:gd name="connsiteY942" fmla="*/ 138099 h 439004"/>
                    <a:gd name="connsiteX943" fmla="*/ 661123 w 688423"/>
                    <a:gd name="connsiteY943" fmla="*/ 138099 h 439004"/>
                    <a:gd name="connsiteX944" fmla="*/ 661123 w 688423"/>
                    <a:gd name="connsiteY944" fmla="*/ 139795 h 439004"/>
                    <a:gd name="connsiteX945" fmla="*/ 660274 w 688423"/>
                    <a:gd name="connsiteY945" fmla="*/ 140670 h 439004"/>
                    <a:gd name="connsiteX946" fmla="*/ 659425 w 688423"/>
                    <a:gd name="connsiteY946" fmla="*/ 143215 h 439004"/>
                    <a:gd name="connsiteX947" fmla="*/ 658550 w 688423"/>
                    <a:gd name="connsiteY947" fmla="*/ 144064 h 439004"/>
                    <a:gd name="connsiteX948" fmla="*/ 659425 w 688423"/>
                    <a:gd name="connsiteY948" fmla="*/ 145787 h 439004"/>
                    <a:gd name="connsiteX949" fmla="*/ 658550 w 688423"/>
                    <a:gd name="connsiteY949" fmla="*/ 145787 h 439004"/>
                    <a:gd name="connsiteX950" fmla="*/ 658550 w 688423"/>
                    <a:gd name="connsiteY950" fmla="*/ 146635 h 439004"/>
                    <a:gd name="connsiteX951" fmla="*/ 657701 w 688423"/>
                    <a:gd name="connsiteY951" fmla="*/ 147484 h 439004"/>
                    <a:gd name="connsiteX952" fmla="*/ 657701 w 688423"/>
                    <a:gd name="connsiteY952" fmla="*/ 146635 h 439004"/>
                    <a:gd name="connsiteX953" fmla="*/ 656852 w 688423"/>
                    <a:gd name="connsiteY953" fmla="*/ 146635 h 439004"/>
                    <a:gd name="connsiteX954" fmla="*/ 656852 w 688423"/>
                    <a:gd name="connsiteY954" fmla="*/ 148332 h 439004"/>
                    <a:gd name="connsiteX955" fmla="*/ 657701 w 688423"/>
                    <a:gd name="connsiteY955" fmla="*/ 150904 h 439004"/>
                    <a:gd name="connsiteX956" fmla="*/ 660274 w 688423"/>
                    <a:gd name="connsiteY956" fmla="*/ 153449 h 439004"/>
                    <a:gd name="connsiteX957" fmla="*/ 661972 w 688423"/>
                    <a:gd name="connsiteY957" fmla="*/ 155145 h 439004"/>
                    <a:gd name="connsiteX958" fmla="*/ 663670 w 688423"/>
                    <a:gd name="connsiteY958" fmla="*/ 155145 h 439004"/>
                    <a:gd name="connsiteX959" fmla="*/ 664519 w 688423"/>
                    <a:gd name="connsiteY959" fmla="*/ 155145 h 439004"/>
                    <a:gd name="connsiteX960" fmla="*/ 666244 w 688423"/>
                    <a:gd name="connsiteY960" fmla="*/ 154297 h 439004"/>
                    <a:gd name="connsiteX961" fmla="*/ 666244 w 688423"/>
                    <a:gd name="connsiteY961" fmla="*/ 153449 h 439004"/>
                    <a:gd name="connsiteX962" fmla="*/ 667093 w 688423"/>
                    <a:gd name="connsiteY962" fmla="*/ 151752 h 439004"/>
                    <a:gd name="connsiteX963" fmla="*/ 667093 w 688423"/>
                    <a:gd name="connsiteY963" fmla="*/ 150904 h 439004"/>
                    <a:gd name="connsiteX964" fmla="*/ 667942 w 688423"/>
                    <a:gd name="connsiteY964" fmla="*/ 150029 h 439004"/>
                    <a:gd name="connsiteX965" fmla="*/ 668791 w 688423"/>
                    <a:gd name="connsiteY965" fmla="*/ 150904 h 439004"/>
                    <a:gd name="connsiteX966" fmla="*/ 669640 w 688423"/>
                    <a:gd name="connsiteY966" fmla="*/ 149180 h 439004"/>
                    <a:gd name="connsiteX967" fmla="*/ 670489 w 688423"/>
                    <a:gd name="connsiteY967" fmla="*/ 150029 h 439004"/>
                    <a:gd name="connsiteX968" fmla="*/ 668791 w 688423"/>
                    <a:gd name="connsiteY968" fmla="*/ 151752 h 439004"/>
                    <a:gd name="connsiteX969" fmla="*/ 670489 w 688423"/>
                    <a:gd name="connsiteY969" fmla="*/ 154297 h 439004"/>
                    <a:gd name="connsiteX970" fmla="*/ 672213 w 688423"/>
                    <a:gd name="connsiteY970" fmla="*/ 154297 h 439004"/>
                    <a:gd name="connsiteX971" fmla="*/ 673062 w 688423"/>
                    <a:gd name="connsiteY971" fmla="*/ 154297 h 439004"/>
                    <a:gd name="connsiteX972" fmla="*/ 673062 w 688423"/>
                    <a:gd name="connsiteY972" fmla="*/ 153449 h 439004"/>
                    <a:gd name="connsiteX973" fmla="*/ 673062 w 688423"/>
                    <a:gd name="connsiteY973" fmla="*/ 152600 h 439004"/>
                    <a:gd name="connsiteX974" fmla="*/ 673911 w 688423"/>
                    <a:gd name="connsiteY974" fmla="*/ 154297 h 439004"/>
                    <a:gd name="connsiteX975" fmla="*/ 674760 w 688423"/>
                    <a:gd name="connsiteY975" fmla="*/ 153449 h 439004"/>
                    <a:gd name="connsiteX976" fmla="*/ 673911 w 688423"/>
                    <a:gd name="connsiteY976" fmla="*/ 155145 h 439004"/>
                    <a:gd name="connsiteX977" fmla="*/ 673062 w 688423"/>
                    <a:gd name="connsiteY977" fmla="*/ 155145 h 439004"/>
                    <a:gd name="connsiteX978" fmla="*/ 672213 w 688423"/>
                    <a:gd name="connsiteY978" fmla="*/ 155994 h 439004"/>
                    <a:gd name="connsiteX979" fmla="*/ 671364 w 688423"/>
                    <a:gd name="connsiteY979" fmla="*/ 156869 h 439004"/>
                    <a:gd name="connsiteX980" fmla="*/ 670489 w 688423"/>
                    <a:gd name="connsiteY980" fmla="*/ 158565 h 439004"/>
                    <a:gd name="connsiteX981" fmla="*/ 671364 w 688423"/>
                    <a:gd name="connsiteY981" fmla="*/ 161111 h 439004"/>
                    <a:gd name="connsiteX982" fmla="*/ 672213 w 688423"/>
                    <a:gd name="connsiteY982" fmla="*/ 161111 h 439004"/>
                    <a:gd name="connsiteX983" fmla="*/ 673911 w 688423"/>
                    <a:gd name="connsiteY983" fmla="*/ 161111 h 439004"/>
                    <a:gd name="connsiteX984" fmla="*/ 673062 w 688423"/>
                    <a:gd name="connsiteY984" fmla="*/ 161959 h 439004"/>
                    <a:gd name="connsiteX985" fmla="*/ 672213 w 688423"/>
                    <a:gd name="connsiteY985" fmla="*/ 161959 h 439004"/>
                    <a:gd name="connsiteX986" fmla="*/ 671364 w 688423"/>
                    <a:gd name="connsiteY986" fmla="*/ 162834 h 439004"/>
                    <a:gd name="connsiteX987" fmla="*/ 670489 w 688423"/>
                    <a:gd name="connsiteY987" fmla="*/ 162834 h 439004"/>
                    <a:gd name="connsiteX988" fmla="*/ 668791 w 688423"/>
                    <a:gd name="connsiteY988" fmla="*/ 163682 h 439004"/>
                    <a:gd name="connsiteX989" fmla="*/ 668791 w 688423"/>
                    <a:gd name="connsiteY989" fmla="*/ 162834 h 439004"/>
                    <a:gd name="connsiteX990" fmla="*/ 670489 w 688423"/>
                    <a:gd name="connsiteY990" fmla="*/ 161959 h 439004"/>
                    <a:gd name="connsiteX991" fmla="*/ 670489 w 688423"/>
                    <a:gd name="connsiteY991" fmla="*/ 161111 h 439004"/>
                    <a:gd name="connsiteX992" fmla="*/ 668791 w 688423"/>
                    <a:gd name="connsiteY992" fmla="*/ 159414 h 439004"/>
                    <a:gd name="connsiteX993" fmla="*/ 667093 w 688423"/>
                    <a:gd name="connsiteY993" fmla="*/ 158565 h 439004"/>
                    <a:gd name="connsiteX994" fmla="*/ 664519 w 688423"/>
                    <a:gd name="connsiteY994" fmla="*/ 159414 h 439004"/>
                    <a:gd name="connsiteX995" fmla="*/ 663670 w 688423"/>
                    <a:gd name="connsiteY995" fmla="*/ 160262 h 439004"/>
                    <a:gd name="connsiteX996" fmla="*/ 661972 w 688423"/>
                    <a:gd name="connsiteY996" fmla="*/ 161111 h 439004"/>
                    <a:gd name="connsiteX997" fmla="*/ 660274 w 688423"/>
                    <a:gd name="connsiteY997" fmla="*/ 162834 h 439004"/>
                    <a:gd name="connsiteX998" fmla="*/ 660274 w 688423"/>
                    <a:gd name="connsiteY998" fmla="*/ 161959 h 439004"/>
                    <a:gd name="connsiteX999" fmla="*/ 658550 w 688423"/>
                    <a:gd name="connsiteY999" fmla="*/ 163682 h 439004"/>
                    <a:gd name="connsiteX1000" fmla="*/ 657701 w 688423"/>
                    <a:gd name="connsiteY1000" fmla="*/ 163682 h 439004"/>
                    <a:gd name="connsiteX1001" fmla="*/ 656852 w 688423"/>
                    <a:gd name="connsiteY1001" fmla="*/ 163682 h 439004"/>
                    <a:gd name="connsiteX1002" fmla="*/ 656852 w 688423"/>
                    <a:gd name="connsiteY1002" fmla="*/ 167076 h 439004"/>
                    <a:gd name="connsiteX1003" fmla="*/ 656003 w 688423"/>
                    <a:gd name="connsiteY1003" fmla="*/ 167950 h 439004"/>
                    <a:gd name="connsiteX1004" fmla="*/ 656003 w 688423"/>
                    <a:gd name="connsiteY1004" fmla="*/ 170496 h 439004"/>
                    <a:gd name="connsiteX1005" fmla="*/ 657701 w 688423"/>
                    <a:gd name="connsiteY1005" fmla="*/ 173916 h 439004"/>
                    <a:gd name="connsiteX1006" fmla="*/ 658550 w 688423"/>
                    <a:gd name="connsiteY1006" fmla="*/ 175612 h 439004"/>
                    <a:gd name="connsiteX1007" fmla="*/ 660274 w 688423"/>
                    <a:gd name="connsiteY1007" fmla="*/ 176461 h 439004"/>
                    <a:gd name="connsiteX1008" fmla="*/ 660274 w 688423"/>
                    <a:gd name="connsiteY1008" fmla="*/ 175612 h 439004"/>
                    <a:gd name="connsiteX1009" fmla="*/ 661123 w 688423"/>
                    <a:gd name="connsiteY1009" fmla="*/ 175612 h 439004"/>
                    <a:gd name="connsiteX1010" fmla="*/ 661972 w 688423"/>
                    <a:gd name="connsiteY1010" fmla="*/ 174764 h 439004"/>
                    <a:gd name="connsiteX1011" fmla="*/ 662821 w 688423"/>
                    <a:gd name="connsiteY1011" fmla="*/ 174764 h 439004"/>
                    <a:gd name="connsiteX1012" fmla="*/ 662821 w 688423"/>
                    <a:gd name="connsiteY1012" fmla="*/ 175612 h 439004"/>
                    <a:gd name="connsiteX1013" fmla="*/ 663670 w 688423"/>
                    <a:gd name="connsiteY1013" fmla="*/ 175612 h 439004"/>
                    <a:gd name="connsiteX1014" fmla="*/ 663670 w 688423"/>
                    <a:gd name="connsiteY1014" fmla="*/ 174764 h 439004"/>
                    <a:gd name="connsiteX1015" fmla="*/ 664519 w 688423"/>
                    <a:gd name="connsiteY1015" fmla="*/ 174764 h 439004"/>
                    <a:gd name="connsiteX1016" fmla="*/ 665395 w 688423"/>
                    <a:gd name="connsiteY1016" fmla="*/ 173916 h 439004"/>
                    <a:gd name="connsiteX1017" fmla="*/ 665395 w 688423"/>
                    <a:gd name="connsiteY1017" fmla="*/ 177309 h 439004"/>
                    <a:gd name="connsiteX1018" fmla="*/ 666244 w 688423"/>
                    <a:gd name="connsiteY1018" fmla="*/ 178157 h 439004"/>
                    <a:gd name="connsiteX1019" fmla="*/ 667942 w 688423"/>
                    <a:gd name="connsiteY1019" fmla="*/ 178157 h 439004"/>
                    <a:gd name="connsiteX1020" fmla="*/ 667093 w 688423"/>
                    <a:gd name="connsiteY1020" fmla="*/ 179032 h 439004"/>
                    <a:gd name="connsiteX1021" fmla="*/ 667093 w 688423"/>
                    <a:gd name="connsiteY1021" fmla="*/ 179881 h 439004"/>
                    <a:gd name="connsiteX1022" fmla="*/ 666244 w 688423"/>
                    <a:gd name="connsiteY1022" fmla="*/ 179881 h 439004"/>
                    <a:gd name="connsiteX1023" fmla="*/ 666244 w 688423"/>
                    <a:gd name="connsiteY1023" fmla="*/ 180729 h 439004"/>
                    <a:gd name="connsiteX1024" fmla="*/ 666244 w 688423"/>
                    <a:gd name="connsiteY1024" fmla="*/ 181577 h 439004"/>
                    <a:gd name="connsiteX1025" fmla="*/ 667093 w 688423"/>
                    <a:gd name="connsiteY1025" fmla="*/ 183274 h 439004"/>
                    <a:gd name="connsiteX1026" fmla="*/ 666244 w 688423"/>
                    <a:gd name="connsiteY1026" fmla="*/ 184997 h 439004"/>
                    <a:gd name="connsiteX1027" fmla="*/ 666244 w 688423"/>
                    <a:gd name="connsiteY1027" fmla="*/ 184123 h 439004"/>
                    <a:gd name="connsiteX1028" fmla="*/ 665395 w 688423"/>
                    <a:gd name="connsiteY1028" fmla="*/ 183274 h 439004"/>
                    <a:gd name="connsiteX1029" fmla="*/ 665395 w 688423"/>
                    <a:gd name="connsiteY1029" fmla="*/ 182426 h 439004"/>
                    <a:gd name="connsiteX1030" fmla="*/ 664519 w 688423"/>
                    <a:gd name="connsiteY1030" fmla="*/ 182426 h 439004"/>
                    <a:gd name="connsiteX1031" fmla="*/ 663670 w 688423"/>
                    <a:gd name="connsiteY1031" fmla="*/ 182426 h 439004"/>
                    <a:gd name="connsiteX1032" fmla="*/ 662821 w 688423"/>
                    <a:gd name="connsiteY1032" fmla="*/ 185846 h 439004"/>
                    <a:gd name="connsiteX1033" fmla="*/ 662821 w 688423"/>
                    <a:gd name="connsiteY1033" fmla="*/ 186694 h 439004"/>
                    <a:gd name="connsiteX1034" fmla="*/ 663670 w 688423"/>
                    <a:gd name="connsiteY1034" fmla="*/ 187543 h 439004"/>
                    <a:gd name="connsiteX1035" fmla="*/ 661972 w 688423"/>
                    <a:gd name="connsiteY1035" fmla="*/ 187543 h 439004"/>
                    <a:gd name="connsiteX1036" fmla="*/ 661972 w 688423"/>
                    <a:gd name="connsiteY1036" fmla="*/ 188391 h 439004"/>
                    <a:gd name="connsiteX1037" fmla="*/ 662821 w 688423"/>
                    <a:gd name="connsiteY1037" fmla="*/ 188391 h 439004"/>
                    <a:gd name="connsiteX1038" fmla="*/ 661972 w 688423"/>
                    <a:gd name="connsiteY1038" fmla="*/ 190114 h 439004"/>
                    <a:gd name="connsiteX1039" fmla="*/ 661123 w 688423"/>
                    <a:gd name="connsiteY1039" fmla="*/ 190114 h 439004"/>
                    <a:gd name="connsiteX1040" fmla="*/ 660274 w 688423"/>
                    <a:gd name="connsiteY1040" fmla="*/ 190962 h 439004"/>
                    <a:gd name="connsiteX1041" fmla="*/ 659425 w 688423"/>
                    <a:gd name="connsiteY1041" fmla="*/ 190962 h 439004"/>
                    <a:gd name="connsiteX1042" fmla="*/ 658550 w 688423"/>
                    <a:gd name="connsiteY1042" fmla="*/ 190114 h 439004"/>
                    <a:gd name="connsiteX1043" fmla="*/ 657701 w 688423"/>
                    <a:gd name="connsiteY1043" fmla="*/ 190114 h 439004"/>
                    <a:gd name="connsiteX1044" fmla="*/ 655154 w 688423"/>
                    <a:gd name="connsiteY1044" fmla="*/ 190962 h 439004"/>
                    <a:gd name="connsiteX1045" fmla="*/ 654305 w 688423"/>
                    <a:gd name="connsiteY1045" fmla="*/ 192659 h 439004"/>
                    <a:gd name="connsiteX1046" fmla="*/ 653429 w 688423"/>
                    <a:gd name="connsiteY1046" fmla="*/ 194356 h 439004"/>
                    <a:gd name="connsiteX1047" fmla="*/ 653429 w 688423"/>
                    <a:gd name="connsiteY1047" fmla="*/ 196928 h 439004"/>
                    <a:gd name="connsiteX1048" fmla="*/ 652580 w 688423"/>
                    <a:gd name="connsiteY1048" fmla="*/ 197776 h 439004"/>
                    <a:gd name="connsiteX1049" fmla="*/ 654305 w 688423"/>
                    <a:gd name="connsiteY1049" fmla="*/ 202044 h 439004"/>
                    <a:gd name="connsiteX1050" fmla="*/ 654305 w 688423"/>
                    <a:gd name="connsiteY1050" fmla="*/ 203741 h 439004"/>
                    <a:gd name="connsiteX1051" fmla="*/ 656852 w 688423"/>
                    <a:gd name="connsiteY1051" fmla="*/ 205438 h 439004"/>
                    <a:gd name="connsiteX1052" fmla="*/ 656003 w 688423"/>
                    <a:gd name="connsiteY1052" fmla="*/ 207161 h 439004"/>
                    <a:gd name="connsiteX1053" fmla="*/ 657701 w 688423"/>
                    <a:gd name="connsiteY1053" fmla="*/ 208858 h 439004"/>
                    <a:gd name="connsiteX1054" fmla="*/ 661123 w 688423"/>
                    <a:gd name="connsiteY1054" fmla="*/ 209706 h 439004"/>
                    <a:gd name="connsiteX1055" fmla="*/ 661123 w 688423"/>
                    <a:gd name="connsiteY1055" fmla="*/ 210554 h 439004"/>
                    <a:gd name="connsiteX1056" fmla="*/ 661972 w 688423"/>
                    <a:gd name="connsiteY1056" fmla="*/ 212278 h 439004"/>
                    <a:gd name="connsiteX1057" fmla="*/ 661123 w 688423"/>
                    <a:gd name="connsiteY1057" fmla="*/ 213126 h 439004"/>
                    <a:gd name="connsiteX1058" fmla="*/ 661972 w 688423"/>
                    <a:gd name="connsiteY1058" fmla="*/ 213126 h 439004"/>
                    <a:gd name="connsiteX1059" fmla="*/ 661123 w 688423"/>
                    <a:gd name="connsiteY1059" fmla="*/ 213974 h 439004"/>
                    <a:gd name="connsiteX1060" fmla="*/ 660274 w 688423"/>
                    <a:gd name="connsiteY1060" fmla="*/ 214823 h 439004"/>
                    <a:gd name="connsiteX1061" fmla="*/ 659425 w 688423"/>
                    <a:gd name="connsiteY1061" fmla="*/ 214823 h 439004"/>
                    <a:gd name="connsiteX1062" fmla="*/ 658550 w 688423"/>
                    <a:gd name="connsiteY1062" fmla="*/ 214823 h 439004"/>
                    <a:gd name="connsiteX1063" fmla="*/ 658550 w 688423"/>
                    <a:gd name="connsiteY1063" fmla="*/ 213126 h 439004"/>
                    <a:gd name="connsiteX1064" fmla="*/ 657701 w 688423"/>
                    <a:gd name="connsiteY1064" fmla="*/ 213126 h 439004"/>
                    <a:gd name="connsiteX1065" fmla="*/ 656003 w 688423"/>
                    <a:gd name="connsiteY1065" fmla="*/ 213126 h 439004"/>
                    <a:gd name="connsiteX1066" fmla="*/ 654305 w 688423"/>
                    <a:gd name="connsiteY1066" fmla="*/ 213974 h 439004"/>
                    <a:gd name="connsiteX1067" fmla="*/ 655154 w 688423"/>
                    <a:gd name="connsiteY1067" fmla="*/ 213974 h 439004"/>
                    <a:gd name="connsiteX1068" fmla="*/ 654305 w 688423"/>
                    <a:gd name="connsiteY1068" fmla="*/ 215671 h 439004"/>
                    <a:gd name="connsiteX1069" fmla="*/ 654305 w 688423"/>
                    <a:gd name="connsiteY1069" fmla="*/ 217394 h 439004"/>
                    <a:gd name="connsiteX1070" fmla="*/ 653429 w 688423"/>
                    <a:gd name="connsiteY1070" fmla="*/ 218243 h 439004"/>
                    <a:gd name="connsiteX1071" fmla="*/ 652580 w 688423"/>
                    <a:gd name="connsiteY1071" fmla="*/ 217394 h 439004"/>
                    <a:gd name="connsiteX1072" fmla="*/ 652580 w 688423"/>
                    <a:gd name="connsiteY1072" fmla="*/ 218243 h 439004"/>
                    <a:gd name="connsiteX1073" fmla="*/ 653429 w 688423"/>
                    <a:gd name="connsiteY1073" fmla="*/ 219091 h 439004"/>
                    <a:gd name="connsiteX1074" fmla="*/ 655154 w 688423"/>
                    <a:gd name="connsiteY1074" fmla="*/ 219940 h 439004"/>
                    <a:gd name="connsiteX1075" fmla="*/ 657701 w 688423"/>
                    <a:gd name="connsiteY1075" fmla="*/ 220788 h 439004"/>
                    <a:gd name="connsiteX1076" fmla="*/ 657701 w 688423"/>
                    <a:gd name="connsiteY1076" fmla="*/ 222485 h 439004"/>
                    <a:gd name="connsiteX1077" fmla="*/ 657701 w 688423"/>
                    <a:gd name="connsiteY1077" fmla="*/ 223360 h 439004"/>
                    <a:gd name="connsiteX1078" fmla="*/ 658550 w 688423"/>
                    <a:gd name="connsiteY1078" fmla="*/ 225056 h 439004"/>
                    <a:gd name="connsiteX1079" fmla="*/ 658550 w 688423"/>
                    <a:gd name="connsiteY1079" fmla="*/ 226753 h 439004"/>
                    <a:gd name="connsiteX1080" fmla="*/ 657701 w 688423"/>
                    <a:gd name="connsiteY1080" fmla="*/ 228450 h 439004"/>
                    <a:gd name="connsiteX1081" fmla="*/ 658550 w 688423"/>
                    <a:gd name="connsiteY1081" fmla="*/ 230173 h 439004"/>
                    <a:gd name="connsiteX1082" fmla="*/ 659425 w 688423"/>
                    <a:gd name="connsiteY1082" fmla="*/ 231870 h 439004"/>
                    <a:gd name="connsiteX1083" fmla="*/ 658550 w 688423"/>
                    <a:gd name="connsiteY1083" fmla="*/ 233566 h 439004"/>
                    <a:gd name="connsiteX1084" fmla="*/ 658550 w 688423"/>
                    <a:gd name="connsiteY1084" fmla="*/ 234441 h 439004"/>
                    <a:gd name="connsiteX1085" fmla="*/ 657701 w 688423"/>
                    <a:gd name="connsiteY1085" fmla="*/ 235290 h 439004"/>
                    <a:gd name="connsiteX1086" fmla="*/ 659425 w 688423"/>
                    <a:gd name="connsiteY1086" fmla="*/ 236986 h 439004"/>
                    <a:gd name="connsiteX1087" fmla="*/ 658550 w 688423"/>
                    <a:gd name="connsiteY1087" fmla="*/ 239532 h 439004"/>
                    <a:gd name="connsiteX1088" fmla="*/ 660274 w 688423"/>
                    <a:gd name="connsiteY1088" fmla="*/ 241255 h 439004"/>
                    <a:gd name="connsiteX1089" fmla="*/ 661123 w 688423"/>
                    <a:gd name="connsiteY1089" fmla="*/ 244648 h 439004"/>
                    <a:gd name="connsiteX1090" fmla="*/ 660274 w 688423"/>
                    <a:gd name="connsiteY1090" fmla="*/ 245523 h 439004"/>
                    <a:gd name="connsiteX1091" fmla="*/ 660274 w 688423"/>
                    <a:gd name="connsiteY1091" fmla="*/ 244648 h 439004"/>
                    <a:gd name="connsiteX1092" fmla="*/ 659425 w 688423"/>
                    <a:gd name="connsiteY1092" fmla="*/ 244648 h 439004"/>
                    <a:gd name="connsiteX1093" fmla="*/ 658550 w 688423"/>
                    <a:gd name="connsiteY1093" fmla="*/ 245523 h 439004"/>
                    <a:gd name="connsiteX1094" fmla="*/ 657701 w 688423"/>
                    <a:gd name="connsiteY1094" fmla="*/ 247220 h 439004"/>
                    <a:gd name="connsiteX1095" fmla="*/ 658550 w 688423"/>
                    <a:gd name="connsiteY1095" fmla="*/ 248917 h 439004"/>
                    <a:gd name="connsiteX1096" fmla="*/ 659425 w 688423"/>
                    <a:gd name="connsiteY1096" fmla="*/ 249765 h 439004"/>
                    <a:gd name="connsiteX1097" fmla="*/ 659425 w 688423"/>
                    <a:gd name="connsiteY1097" fmla="*/ 248917 h 439004"/>
                    <a:gd name="connsiteX1098" fmla="*/ 661123 w 688423"/>
                    <a:gd name="connsiteY1098" fmla="*/ 248917 h 439004"/>
                    <a:gd name="connsiteX1099" fmla="*/ 661123 w 688423"/>
                    <a:gd name="connsiteY1099" fmla="*/ 250613 h 439004"/>
                    <a:gd name="connsiteX1100" fmla="*/ 660274 w 688423"/>
                    <a:gd name="connsiteY1100" fmla="*/ 252337 h 439004"/>
                    <a:gd name="connsiteX1101" fmla="*/ 659425 w 688423"/>
                    <a:gd name="connsiteY1101" fmla="*/ 252337 h 439004"/>
                    <a:gd name="connsiteX1102" fmla="*/ 658550 w 688423"/>
                    <a:gd name="connsiteY1102" fmla="*/ 254033 h 439004"/>
                    <a:gd name="connsiteX1103" fmla="*/ 656003 w 688423"/>
                    <a:gd name="connsiteY1103" fmla="*/ 255730 h 439004"/>
                    <a:gd name="connsiteX1104" fmla="*/ 656003 w 688423"/>
                    <a:gd name="connsiteY1104" fmla="*/ 257453 h 439004"/>
                    <a:gd name="connsiteX1105" fmla="*/ 655154 w 688423"/>
                    <a:gd name="connsiteY1105" fmla="*/ 258302 h 439004"/>
                    <a:gd name="connsiteX1106" fmla="*/ 655154 w 688423"/>
                    <a:gd name="connsiteY1106" fmla="*/ 259150 h 439004"/>
                    <a:gd name="connsiteX1107" fmla="*/ 656003 w 688423"/>
                    <a:gd name="connsiteY1107" fmla="*/ 259998 h 439004"/>
                    <a:gd name="connsiteX1108" fmla="*/ 655154 w 688423"/>
                    <a:gd name="connsiteY1108" fmla="*/ 260847 h 439004"/>
                    <a:gd name="connsiteX1109" fmla="*/ 654305 w 688423"/>
                    <a:gd name="connsiteY1109" fmla="*/ 263418 h 439004"/>
                    <a:gd name="connsiteX1110" fmla="*/ 654305 w 688423"/>
                    <a:gd name="connsiteY1110" fmla="*/ 265964 h 439004"/>
                    <a:gd name="connsiteX1111" fmla="*/ 656003 w 688423"/>
                    <a:gd name="connsiteY1111" fmla="*/ 267687 h 439004"/>
                    <a:gd name="connsiteX1112" fmla="*/ 656852 w 688423"/>
                    <a:gd name="connsiteY1112" fmla="*/ 266812 h 439004"/>
                    <a:gd name="connsiteX1113" fmla="*/ 658550 w 688423"/>
                    <a:gd name="connsiteY1113" fmla="*/ 268535 h 439004"/>
                    <a:gd name="connsiteX1114" fmla="*/ 657701 w 688423"/>
                    <a:gd name="connsiteY1114" fmla="*/ 269384 h 439004"/>
                    <a:gd name="connsiteX1115" fmla="*/ 657701 w 688423"/>
                    <a:gd name="connsiteY1115" fmla="*/ 268535 h 439004"/>
                    <a:gd name="connsiteX1116" fmla="*/ 656852 w 688423"/>
                    <a:gd name="connsiteY1116" fmla="*/ 269384 h 439004"/>
                    <a:gd name="connsiteX1117" fmla="*/ 656852 w 688423"/>
                    <a:gd name="connsiteY1117" fmla="*/ 271080 h 439004"/>
                    <a:gd name="connsiteX1118" fmla="*/ 656852 w 688423"/>
                    <a:gd name="connsiteY1118" fmla="*/ 272777 h 439004"/>
                    <a:gd name="connsiteX1119" fmla="*/ 656003 w 688423"/>
                    <a:gd name="connsiteY1119" fmla="*/ 272777 h 439004"/>
                    <a:gd name="connsiteX1120" fmla="*/ 655154 w 688423"/>
                    <a:gd name="connsiteY1120" fmla="*/ 274500 h 439004"/>
                    <a:gd name="connsiteX1121" fmla="*/ 654305 w 688423"/>
                    <a:gd name="connsiteY1121" fmla="*/ 275349 h 439004"/>
                    <a:gd name="connsiteX1122" fmla="*/ 654305 w 688423"/>
                    <a:gd name="connsiteY1122" fmla="*/ 276197 h 439004"/>
                    <a:gd name="connsiteX1123" fmla="*/ 653429 w 688423"/>
                    <a:gd name="connsiteY1123" fmla="*/ 277894 h 439004"/>
                    <a:gd name="connsiteX1124" fmla="*/ 653429 w 688423"/>
                    <a:gd name="connsiteY1124" fmla="*/ 278742 h 439004"/>
                    <a:gd name="connsiteX1125" fmla="*/ 654305 w 688423"/>
                    <a:gd name="connsiteY1125" fmla="*/ 278742 h 439004"/>
                    <a:gd name="connsiteX1126" fmla="*/ 653429 w 688423"/>
                    <a:gd name="connsiteY1126" fmla="*/ 278742 h 439004"/>
                    <a:gd name="connsiteX1127" fmla="*/ 653429 w 688423"/>
                    <a:gd name="connsiteY1127" fmla="*/ 279617 h 439004"/>
                    <a:gd name="connsiteX1128" fmla="*/ 654305 w 688423"/>
                    <a:gd name="connsiteY1128" fmla="*/ 279617 h 439004"/>
                    <a:gd name="connsiteX1129" fmla="*/ 654305 w 688423"/>
                    <a:gd name="connsiteY1129" fmla="*/ 280465 h 439004"/>
                    <a:gd name="connsiteX1130" fmla="*/ 653429 w 688423"/>
                    <a:gd name="connsiteY1130" fmla="*/ 280465 h 439004"/>
                    <a:gd name="connsiteX1131" fmla="*/ 652580 w 688423"/>
                    <a:gd name="connsiteY1131" fmla="*/ 281314 h 439004"/>
                    <a:gd name="connsiteX1132" fmla="*/ 652580 w 688423"/>
                    <a:gd name="connsiteY1132" fmla="*/ 282162 h 439004"/>
                    <a:gd name="connsiteX1133" fmla="*/ 653429 w 688423"/>
                    <a:gd name="connsiteY1133" fmla="*/ 282162 h 439004"/>
                    <a:gd name="connsiteX1134" fmla="*/ 652580 w 688423"/>
                    <a:gd name="connsiteY1134" fmla="*/ 283010 h 439004"/>
                    <a:gd name="connsiteX1135" fmla="*/ 651731 w 688423"/>
                    <a:gd name="connsiteY1135" fmla="*/ 283859 h 439004"/>
                    <a:gd name="connsiteX1136" fmla="*/ 651731 w 688423"/>
                    <a:gd name="connsiteY1136" fmla="*/ 284734 h 439004"/>
                    <a:gd name="connsiteX1137" fmla="*/ 650033 w 688423"/>
                    <a:gd name="connsiteY1137" fmla="*/ 288127 h 439004"/>
                    <a:gd name="connsiteX1138" fmla="*/ 650033 w 688423"/>
                    <a:gd name="connsiteY1138" fmla="*/ 288976 h 439004"/>
                    <a:gd name="connsiteX1139" fmla="*/ 650882 w 688423"/>
                    <a:gd name="connsiteY1139" fmla="*/ 288976 h 439004"/>
                    <a:gd name="connsiteX1140" fmla="*/ 650882 w 688423"/>
                    <a:gd name="connsiteY1140" fmla="*/ 289850 h 439004"/>
                    <a:gd name="connsiteX1141" fmla="*/ 650033 w 688423"/>
                    <a:gd name="connsiteY1141" fmla="*/ 290699 h 439004"/>
                    <a:gd name="connsiteX1142" fmla="*/ 650033 w 688423"/>
                    <a:gd name="connsiteY1142" fmla="*/ 291547 h 439004"/>
                    <a:gd name="connsiteX1143" fmla="*/ 650033 w 688423"/>
                    <a:gd name="connsiteY1143" fmla="*/ 292396 h 439004"/>
                    <a:gd name="connsiteX1144" fmla="*/ 650033 w 688423"/>
                    <a:gd name="connsiteY1144" fmla="*/ 294092 h 439004"/>
                    <a:gd name="connsiteX1145" fmla="*/ 651731 w 688423"/>
                    <a:gd name="connsiteY1145" fmla="*/ 294941 h 439004"/>
                    <a:gd name="connsiteX1146" fmla="*/ 651731 w 688423"/>
                    <a:gd name="connsiteY1146" fmla="*/ 294092 h 439004"/>
                    <a:gd name="connsiteX1147" fmla="*/ 652580 w 688423"/>
                    <a:gd name="connsiteY1147" fmla="*/ 294941 h 439004"/>
                    <a:gd name="connsiteX1148" fmla="*/ 648335 w 688423"/>
                    <a:gd name="connsiteY1148" fmla="*/ 297512 h 439004"/>
                    <a:gd name="connsiteX1149" fmla="*/ 644913 w 688423"/>
                    <a:gd name="connsiteY1149" fmla="*/ 303477 h 439004"/>
                    <a:gd name="connsiteX1150" fmla="*/ 644064 w 688423"/>
                    <a:gd name="connsiteY1150" fmla="*/ 306897 h 439004"/>
                    <a:gd name="connsiteX1151" fmla="*/ 644913 w 688423"/>
                    <a:gd name="connsiteY1151" fmla="*/ 307746 h 439004"/>
                    <a:gd name="connsiteX1152" fmla="*/ 645762 w 688423"/>
                    <a:gd name="connsiteY1152" fmla="*/ 307746 h 439004"/>
                    <a:gd name="connsiteX1153" fmla="*/ 644913 w 688423"/>
                    <a:gd name="connsiteY1153" fmla="*/ 308594 h 439004"/>
                    <a:gd name="connsiteX1154" fmla="*/ 642339 w 688423"/>
                    <a:gd name="connsiteY1154" fmla="*/ 311988 h 439004"/>
                    <a:gd name="connsiteX1155" fmla="*/ 640641 w 688423"/>
                    <a:gd name="connsiteY1155" fmla="*/ 314559 h 439004"/>
                    <a:gd name="connsiteX1156" fmla="*/ 639792 w 688423"/>
                    <a:gd name="connsiteY1156" fmla="*/ 317979 h 439004"/>
                    <a:gd name="connsiteX1157" fmla="*/ 639792 w 688423"/>
                    <a:gd name="connsiteY1157" fmla="*/ 318828 h 439004"/>
                    <a:gd name="connsiteX1158" fmla="*/ 640641 w 688423"/>
                    <a:gd name="connsiteY1158" fmla="*/ 318828 h 439004"/>
                    <a:gd name="connsiteX1159" fmla="*/ 639792 w 688423"/>
                    <a:gd name="connsiteY1159" fmla="*/ 319676 h 439004"/>
                    <a:gd name="connsiteX1160" fmla="*/ 638094 w 688423"/>
                    <a:gd name="connsiteY1160" fmla="*/ 322221 h 439004"/>
                    <a:gd name="connsiteX1161" fmla="*/ 637245 w 688423"/>
                    <a:gd name="connsiteY1161" fmla="*/ 324793 h 439004"/>
                    <a:gd name="connsiteX1162" fmla="*/ 637245 w 688423"/>
                    <a:gd name="connsiteY1162" fmla="*/ 328186 h 439004"/>
                    <a:gd name="connsiteX1163" fmla="*/ 639792 w 688423"/>
                    <a:gd name="connsiteY1163" fmla="*/ 328186 h 439004"/>
                    <a:gd name="connsiteX1164" fmla="*/ 639792 w 688423"/>
                    <a:gd name="connsiteY1164" fmla="*/ 329061 h 439004"/>
                    <a:gd name="connsiteX1165" fmla="*/ 640641 w 688423"/>
                    <a:gd name="connsiteY1165" fmla="*/ 329909 h 439004"/>
                    <a:gd name="connsiteX1166" fmla="*/ 639792 w 688423"/>
                    <a:gd name="connsiteY1166" fmla="*/ 329909 h 439004"/>
                    <a:gd name="connsiteX1167" fmla="*/ 638094 w 688423"/>
                    <a:gd name="connsiteY1167" fmla="*/ 331606 h 439004"/>
                    <a:gd name="connsiteX1168" fmla="*/ 638094 w 688423"/>
                    <a:gd name="connsiteY1168" fmla="*/ 332454 h 439004"/>
                    <a:gd name="connsiteX1169" fmla="*/ 638943 w 688423"/>
                    <a:gd name="connsiteY1169" fmla="*/ 332454 h 439004"/>
                    <a:gd name="connsiteX1170" fmla="*/ 638094 w 688423"/>
                    <a:gd name="connsiteY1170" fmla="*/ 334151 h 439004"/>
                    <a:gd name="connsiteX1171" fmla="*/ 636370 w 688423"/>
                    <a:gd name="connsiteY1171" fmla="*/ 335026 h 439004"/>
                    <a:gd name="connsiteX1172" fmla="*/ 634672 w 688423"/>
                    <a:gd name="connsiteY1172" fmla="*/ 336723 h 439004"/>
                    <a:gd name="connsiteX1173" fmla="*/ 635521 w 688423"/>
                    <a:gd name="connsiteY1173" fmla="*/ 337571 h 439004"/>
                    <a:gd name="connsiteX1174" fmla="*/ 634672 w 688423"/>
                    <a:gd name="connsiteY1174" fmla="*/ 338420 h 439004"/>
                    <a:gd name="connsiteX1175" fmla="*/ 633823 w 688423"/>
                    <a:gd name="connsiteY1175" fmla="*/ 338420 h 439004"/>
                    <a:gd name="connsiteX1176" fmla="*/ 631249 w 688423"/>
                    <a:gd name="connsiteY1176" fmla="*/ 340143 h 439004"/>
                    <a:gd name="connsiteX1177" fmla="*/ 631249 w 688423"/>
                    <a:gd name="connsiteY1177" fmla="*/ 341840 h 439004"/>
                    <a:gd name="connsiteX1178" fmla="*/ 632125 w 688423"/>
                    <a:gd name="connsiteY1178" fmla="*/ 342688 h 439004"/>
                    <a:gd name="connsiteX1179" fmla="*/ 630400 w 688423"/>
                    <a:gd name="connsiteY1179" fmla="*/ 343536 h 439004"/>
                    <a:gd name="connsiteX1180" fmla="*/ 629551 w 688423"/>
                    <a:gd name="connsiteY1180" fmla="*/ 342688 h 439004"/>
                    <a:gd name="connsiteX1181" fmla="*/ 628702 w 688423"/>
                    <a:gd name="connsiteY1181" fmla="*/ 343536 h 439004"/>
                    <a:gd name="connsiteX1182" fmla="*/ 627853 w 688423"/>
                    <a:gd name="connsiteY1182" fmla="*/ 343536 h 439004"/>
                    <a:gd name="connsiteX1183" fmla="*/ 626155 w 688423"/>
                    <a:gd name="connsiteY1183" fmla="*/ 344385 h 439004"/>
                    <a:gd name="connsiteX1184" fmla="*/ 619311 w 688423"/>
                    <a:gd name="connsiteY1184" fmla="*/ 346956 h 439004"/>
                    <a:gd name="connsiteX1185" fmla="*/ 608221 w 688423"/>
                    <a:gd name="connsiteY1185" fmla="*/ 352921 h 439004"/>
                    <a:gd name="connsiteX1186" fmla="*/ 597980 w 688423"/>
                    <a:gd name="connsiteY1186" fmla="*/ 359735 h 439004"/>
                    <a:gd name="connsiteX1187" fmla="*/ 584343 w 688423"/>
                    <a:gd name="connsiteY1187" fmla="*/ 368272 h 439004"/>
                    <a:gd name="connsiteX1188" fmla="*/ 571555 w 688423"/>
                    <a:gd name="connsiteY1188" fmla="*/ 378478 h 439004"/>
                    <a:gd name="connsiteX1189" fmla="*/ 568132 w 688423"/>
                    <a:gd name="connsiteY1189" fmla="*/ 381898 h 439004"/>
                    <a:gd name="connsiteX1190" fmla="*/ 566434 w 688423"/>
                    <a:gd name="connsiteY1190" fmla="*/ 382747 h 439004"/>
                    <a:gd name="connsiteX1191" fmla="*/ 560465 w 688423"/>
                    <a:gd name="connsiteY1191" fmla="*/ 387864 h 439004"/>
                    <a:gd name="connsiteX1192" fmla="*/ 554496 w 688423"/>
                    <a:gd name="connsiteY1192" fmla="*/ 393829 h 439004"/>
                    <a:gd name="connsiteX1193" fmla="*/ 544255 w 688423"/>
                    <a:gd name="connsiteY1193" fmla="*/ 404910 h 439004"/>
                    <a:gd name="connsiteX1194" fmla="*/ 543406 w 688423"/>
                    <a:gd name="connsiteY1194" fmla="*/ 405759 h 439004"/>
                    <a:gd name="connsiteX1195" fmla="*/ 527195 w 688423"/>
                    <a:gd name="connsiteY1195" fmla="*/ 424529 h 439004"/>
                    <a:gd name="connsiteX1196" fmla="*/ 518652 w 688423"/>
                    <a:gd name="connsiteY1196" fmla="*/ 436459 h 439004"/>
                    <a:gd name="connsiteX1197" fmla="*/ 516105 w 688423"/>
                    <a:gd name="connsiteY1197" fmla="*/ 436459 h 439004"/>
                    <a:gd name="connsiteX1198" fmla="*/ 515256 w 688423"/>
                    <a:gd name="connsiteY1198" fmla="*/ 436459 h 439004"/>
                    <a:gd name="connsiteX1199" fmla="*/ 514381 w 688423"/>
                    <a:gd name="connsiteY1199" fmla="*/ 436459 h 439004"/>
                    <a:gd name="connsiteX1200" fmla="*/ 514381 w 688423"/>
                    <a:gd name="connsiteY1200" fmla="*/ 435611 h 439004"/>
                    <a:gd name="connsiteX1201" fmla="*/ 516105 w 688423"/>
                    <a:gd name="connsiteY1201" fmla="*/ 434762 h 439004"/>
                    <a:gd name="connsiteX1202" fmla="*/ 515256 w 688423"/>
                    <a:gd name="connsiteY1202" fmla="*/ 434762 h 439004"/>
                    <a:gd name="connsiteX1203" fmla="*/ 515256 w 688423"/>
                    <a:gd name="connsiteY1203" fmla="*/ 433888 h 439004"/>
                    <a:gd name="connsiteX1204" fmla="*/ 515256 w 688423"/>
                    <a:gd name="connsiteY1204" fmla="*/ 434762 h 439004"/>
                    <a:gd name="connsiteX1205" fmla="*/ 514381 w 688423"/>
                    <a:gd name="connsiteY1205" fmla="*/ 433888 h 439004"/>
                    <a:gd name="connsiteX1206" fmla="*/ 514381 w 688423"/>
                    <a:gd name="connsiteY1206" fmla="*/ 433039 h 439004"/>
                    <a:gd name="connsiteX1207" fmla="*/ 513532 w 688423"/>
                    <a:gd name="connsiteY1207" fmla="*/ 432191 h 439004"/>
                    <a:gd name="connsiteX1208" fmla="*/ 511834 w 688423"/>
                    <a:gd name="connsiteY1208" fmla="*/ 433039 h 439004"/>
                    <a:gd name="connsiteX1209" fmla="*/ 510985 w 688423"/>
                    <a:gd name="connsiteY1209" fmla="*/ 433039 h 439004"/>
                    <a:gd name="connsiteX1210" fmla="*/ 508411 w 688423"/>
                    <a:gd name="connsiteY1210" fmla="*/ 431342 h 439004"/>
                    <a:gd name="connsiteX1211" fmla="*/ 507562 w 688423"/>
                    <a:gd name="connsiteY1211" fmla="*/ 431342 h 439004"/>
                    <a:gd name="connsiteX1212" fmla="*/ 505864 w 688423"/>
                    <a:gd name="connsiteY1212" fmla="*/ 431342 h 439004"/>
                    <a:gd name="connsiteX1213" fmla="*/ 505864 w 688423"/>
                    <a:gd name="connsiteY1213" fmla="*/ 430494 h 439004"/>
                    <a:gd name="connsiteX1214" fmla="*/ 505015 w 688423"/>
                    <a:gd name="connsiteY1214" fmla="*/ 431342 h 439004"/>
                    <a:gd name="connsiteX1215" fmla="*/ 505015 w 688423"/>
                    <a:gd name="connsiteY1215" fmla="*/ 430494 h 439004"/>
                    <a:gd name="connsiteX1216" fmla="*/ 504166 w 688423"/>
                    <a:gd name="connsiteY1216" fmla="*/ 429646 h 439004"/>
                    <a:gd name="connsiteX1217" fmla="*/ 503317 w 688423"/>
                    <a:gd name="connsiteY1217" fmla="*/ 429646 h 439004"/>
                    <a:gd name="connsiteX1218" fmla="*/ 502442 w 688423"/>
                    <a:gd name="connsiteY1218" fmla="*/ 429646 h 439004"/>
                    <a:gd name="connsiteX1219" fmla="*/ 501593 w 688423"/>
                    <a:gd name="connsiteY1219" fmla="*/ 429646 h 439004"/>
                    <a:gd name="connsiteX1220" fmla="*/ 501593 w 688423"/>
                    <a:gd name="connsiteY1220" fmla="*/ 428771 h 439004"/>
                    <a:gd name="connsiteX1221" fmla="*/ 502442 w 688423"/>
                    <a:gd name="connsiteY1221" fmla="*/ 427922 h 439004"/>
                    <a:gd name="connsiteX1222" fmla="*/ 500744 w 688423"/>
                    <a:gd name="connsiteY1222" fmla="*/ 427074 h 439004"/>
                    <a:gd name="connsiteX1223" fmla="*/ 500744 w 688423"/>
                    <a:gd name="connsiteY1223" fmla="*/ 426226 h 439004"/>
                    <a:gd name="connsiteX1224" fmla="*/ 501593 w 688423"/>
                    <a:gd name="connsiteY1224" fmla="*/ 426226 h 439004"/>
                    <a:gd name="connsiteX1225" fmla="*/ 500744 w 688423"/>
                    <a:gd name="connsiteY1225" fmla="*/ 425377 h 439004"/>
                    <a:gd name="connsiteX1226" fmla="*/ 499895 w 688423"/>
                    <a:gd name="connsiteY1226" fmla="*/ 425377 h 439004"/>
                    <a:gd name="connsiteX1227" fmla="*/ 499895 w 688423"/>
                    <a:gd name="connsiteY1227" fmla="*/ 424529 h 439004"/>
                    <a:gd name="connsiteX1228" fmla="*/ 499046 w 688423"/>
                    <a:gd name="connsiteY1228" fmla="*/ 422806 h 439004"/>
                    <a:gd name="connsiteX1229" fmla="*/ 497321 w 688423"/>
                    <a:gd name="connsiteY1229" fmla="*/ 422806 h 439004"/>
                    <a:gd name="connsiteX1230" fmla="*/ 494775 w 688423"/>
                    <a:gd name="connsiteY1230" fmla="*/ 421957 h 439004"/>
                    <a:gd name="connsiteX1231" fmla="*/ 493077 w 688423"/>
                    <a:gd name="connsiteY1231" fmla="*/ 421109 h 439004"/>
                    <a:gd name="connsiteX1232" fmla="*/ 491352 w 688423"/>
                    <a:gd name="connsiteY1232" fmla="*/ 421109 h 439004"/>
                    <a:gd name="connsiteX1233" fmla="*/ 490503 w 688423"/>
                    <a:gd name="connsiteY1233" fmla="*/ 420261 h 439004"/>
                    <a:gd name="connsiteX1234" fmla="*/ 489654 w 688423"/>
                    <a:gd name="connsiteY1234" fmla="*/ 420261 h 439004"/>
                    <a:gd name="connsiteX1235" fmla="*/ 488805 w 688423"/>
                    <a:gd name="connsiteY1235" fmla="*/ 420261 h 439004"/>
                    <a:gd name="connsiteX1236" fmla="*/ 488805 w 688423"/>
                    <a:gd name="connsiteY1236" fmla="*/ 419412 h 439004"/>
                    <a:gd name="connsiteX1237" fmla="*/ 487107 w 688423"/>
                    <a:gd name="connsiteY1237" fmla="*/ 419412 h 439004"/>
                    <a:gd name="connsiteX1238" fmla="*/ 486232 w 688423"/>
                    <a:gd name="connsiteY1238" fmla="*/ 420261 h 439004"/>
                    <a:gd name="connsiteX1239" fmla="*/ 485383 w 688423"/>
                    <a:gd name="connsiteY1239" fmla="*/ 421957 h 439004"/>
                    <a:gd name="connsiteX1240" fmla="*/ 483685 w 688423"/>
                    <a:gd name="connsiteY1240" fmla="*/ 422806 h 439004"/>
                    <a:gd name="connsiteX1241" fmla="*/ 481987 w 688423"/>
                    <a:gd name="connsiteY1241" fmla="*/ 423681 h 439004"/>
                    <a:gd name="connsiteX1242" fmla="*/ 481138 w 688423"/>
                    <a:gd name="connsiteY1242" fmla="*/ 422806 h 439004"/>
                    <a:gd name="connsiteX1243" fmla="*/ 477715 w 688423"/>
                    <a:gd name="connsiteY1243" fmla="*/ 424529 h 439004"/>
                    <a:gd name="connsiteX1244" fmla="*/ 476866 w 688423"/>
                    <a:gd name="connsiteY1244" fmla="*/ 425377 h 439004"/>
                    <a:gd name="connsiteX1245" fmla="*/ 474293 w 688423"/>
                    <a:gd name="connsiteY1245" fmla="*/ 425377 h 439004"/>
                    <a:gd name="connsiteX1246" fmla="*/ 474293 w 688423"/>
                    <a:gd name="connsiteY1246" fmla="*/ 426226 h 439004"/>
                    <a:gd name="connsiteX1247" fmla="*/ 473444 w 688423"/>
                    <a:gd name="connsiteY1247" fmla="*/ 426226 h 439004"/>
                    <a:gd name="connsiteX1248" fmla="*/ 470897 w 688423"/>
                    <a:gd name="connsiteY1248" fmla="*/ 427074 h 439004"/>
                    <a:gd name="connsiteX1249" fmla="*/ 469172 w 688423"/>
                    <a:gd name="connsiteY1249" fmla="*/ 427074 h 439004"/>
                    <a:gd name="connsiteX1250" fmla="*/ 468323 w 688423"/>
                    <a:gd name="connsiteY1250" fmla="*/ 427074 h 439004"/>
                    <a:gd name="connsiteX1251" fmla="*/ 467474 w 688423"/>
                    <a:gd name="connsiteY1251" fmla="*/ 427074 h 439004"/>
                    <a:gd name="connsiteX1252" fmla="*/ 468323 w 688423"/>
                    <a:gd name="connsiteY1252" fmla="*/ 430494 h 439004"/>
                    <a:gd name="connsiteX1253" fmla="*/ 469172 w 688423"/>
                    <a:gd name="connsiteY1253" fmla="*/ 430494 h 439004"/>
                    <a:gd name="connsiteX1254" fmla="*/ 470897 w 688423"/>
                    <a:gd name="connsiteY1254" fmla="*/ 432191 h 439004"/>
                    <a:gd name="connsiteX1255" fmla="*/ 472595 w 688423"/>
                    <a:gd name="connsiteY1255" fmla="*/ 433888 h 439004"/>
                    <a:gd name="connsiteX1256" fmla="*/ 474293 w 688423"/>
                    <a:gd name="connsiteY1256" fmla="*/ 433888 h 439004"/>
                    <a:gd name="connsiteX1257" fmla="*/ 477715 w 688423"/>
                    <a:gd name="connsiteY1257" fmla="*/ 439004 h 439004"/>
                    <a:gd name="connsiteX1258" fmla="*/ 476017 w 688423"/>
                    <a:gd name="connsiteY1258" fmla="*/ 438156 h 439004"/>
                    <a:gd name="connsiteX1259" fmla="*/ 474293 w 688423"/>
                    <a:gd name="connsiteY1259" fmla="*/ 438156 h 439004"/>
                    <a:gd name="connsiteX1260" fmla="*/ 475142 w 688423"/>
                    <a:gd name="connsiteY1260" fmla="*/ 437308 h 439004"/>
                    <a:gd name="connsiteX1261" fmla="*/ 475142 w 688423"/>
                    <a:gd name="connsiteY1261" fmla="*/ 436459 h 439004"/>
                    <a:gd name="connsiteX1262" fmla="*/ 472595 w 688423"/>
                    <a:gd name="connsiteY1262" fmla="*/ 436459 h 439004"/>
                    <a:gd name="connsiteX1263" fmla="*/ 473444 w 688423"/>
                    <a:gd name="connsiteY1263" fmla="*/ 435611 h 439004"/>
                    <a:gd name="connsiteX1264" fmla="*/ 472595 w 688423"/>
                    <a:gd name="connsiteY1264" fmla="*/ 435611 h 439004"/>
                    <a:gd name="connsiteX1265" fmla="*/ 471746 w 688423"/>
                    <a:gd name="connsiteY1265" fmla="*/ 435611 h 439004"/>
                    <a:gd name="connsiteX1266" fmla="*/ 471746 w 688423"/>
                    <a:gd name="connsiteY1266" fmla="*/ 434762 h 439004"/>
                    <a:gd name="connsiteX1267" fmla="*/ 470897 w 688423"/>
                    <a:gd name="connsiteY1267" fmla="*/ 433888 h 439004"/>
                    <a:gd name="connsiteX1268" fmla="*/ 469172 w 688423"/>
                    <a:gd name="connsiteY1268" fmla="*/ 433888 h 439004"/>
                    <a:gd name="connsiteX1269" fmla="*/ 468323 w 688423"/>
                    <a:gd name="connsiteY1269" fmla="*/ 433039 h 439004"/>
                    <a:gd name="connsiteX1270" fmla="*/ 469172 w 688423"/>
                    <a:gd name="connsiteY1270" fmla="*/ 433039 h 439004"/>
                    <a:gd name="connsiteX1271" fmla="*/ 467474 w 688423"/>
                    <a:gd name="connsiteY1271" fmla="*/ 432191 h 439004"/>
                    <a:gd name="connsiteX1272" fmla="*/ 467474 w 688423"/>
                    <a:gd name="connsiteY1272" fmla="*/ 431342 h 439004"/>
                    <a:gd name="connsiteX1273" fmla="*/ 466625 w 688423"/>
                    <a:gd name="connsiteY1273" fmla="*/ 431342 h 439004"/>
                    <a:gd name="connsiteX1274" fmla="*/ 466625 w 688423"/>
                    <a:gd name="connsiteY1274" fmla="*/ 430494 h 439004"/>
                    <a:gd name="connsiteX1275" fmla="*/ 465776 w 688423"/>
                    <a:gd name="connsiteY1275" fmla="*/ 431342 h 439004"/>
                    <a:gd name="connsiteX1276" fmla="*/ 465776 w 688423"/>
                    <a:gd name="connsiteY1276" fmla="*/ 433039 h 439004"/>
                    <a:gd name="connsiteX1277" fmla="*/ 464927 w 688423"/>
                    <a:gd name="connsiteY1277" fmla="*/ 433039 h 439004"/>
                    <a:gd name="connsiteX1278" fmla="*/ 464927 w 688423"/>
                    <a:gd name="connsiteY1278" fmla="*/ 432191 h 439004"/>
                    <a:gd name="connsiteX1279" fmla="*/ 464052 w 688423"/>
                    <a:gd name="connsiteY1279" fmla="*/ 431342 h 439004"/>
                    <a:gd name="connsiteX1280" fmla="*/ 464052 w 688423"/>
                    <a:gd name="connsiteY1280" fmla="*/ 430494 h 439004"/>
                    <a:gd name="connsiteX1281" fmla="*/ 463203 w 688423"/>
                    <a:gd name="connsiteY1281" fmla="*/ 430494 h 439004"/>
                    <a:gd name="connsiteX1282" fmla="*/ 464052 w 688423"/>
                    <a:gd name="connsiteY1282" fmla="*/ 429646 h 439004"/>
                    <a:gd name="connsiteX1283" fmla="*/ 464052 w 688423"/>
                    <a:gd name="connsiteY1283" fmla="*/ 427074 h 439004"/>
                    <a:gd name="connsiteX1284" fmla="*/ 464927 w 688423"/>
                    <a:gd name="connsiteY1284" fmla="*/ 427074 h 439004"/>
                    <a:gd name="connsiteX1285" fmla="*/ 463203 w 688423"/>
                    <a:gd name="connsiteY1285" fmla="*/ 427074 h 439004"/>
                    <a:gd name="connsiteX1286" fmla="*/ 463203 w 688423"/>
                    <a:gd name="connsiteY1286" fmla="*/ 426226 h 439004"/>
                    <a:gd name="connsiteX1287" fmla="*/ 462354 w 688423"/>
                    <a:gd name="connsiteY1287" fmla="*/ 426226 h 439004"/>
                    <a:gd name="connsiteX1288" fmla="*/ 461505 w 688423"/>
                    <a:gd name="connsiteY1288" fmla="*/ 426226 h 439004"/>
                    <a:gd name="connsiteX1289" fmla="*/ 464052 w 688423"/>
                    <a:gd name="connsiteY1289" fmla="*/ 424529 h 439004"/>
                    <a:gd name="connsiteX1290" fmla="*/ 464927 w 688423"/>
                    <a:gd name="connsiteY1290" fmla="*/ 424529 h 439004"/>
                    <a:gd name="connsiteX1291" fmla="*/ 464052 w 688423"/>
                    <a:gd name="connsiteY1291" fmla="*/ 423681 h 439004"/>
                    <a:gd name="connsiteX1292" fmla="*/ 463203 w 688423"/>
                    <a:gd name="connsiteY1292" fmla="*/ 423681 h 439004"/>
                    <a:gd name="connsiteX1293" fmla="*/ 464052 w 688423"/>
                    <a:gd name="connsiteY1293" fmla="*/ 422806 h 439004"/>
                    <a:gd name="connsiteX1294" fmla="*/ 463203 w 688423"/>
                    <a:gd name="connsiteY1294" fmla="*/ 422806 h 439004"/>
                    <a:gd name="connsiteX1295" fmla="*/ 465776 w 688423"/>
                    <a:gd name="connsiteY1295" fmla="*/ 421957 h 439004"/>
                    <a:gd name="connsiteX1296" fmla="*/ 465776 w 688423"/>
                    <a:gd name="connsiteY1296" fmla="*/ 421109 h 439004"/>
                    <a:gd name="connsiteX1297" fmla="*/ 464927 w 688423"/>
                    <a:gd name="connsiteY1297" fmla="*/ 420261 h 439004"/>
                    <a:gd name="connsiteX1298" fmla="*/ 463203 w 688423"/>
                    <a:gd name="connsiteY1298" fmla="*/ 420261 h 439004"/>
                    <a:gd name="connsiteX1299" fmla="*/ 464927 w 688423"/>
                    <a:gd name="connsiteY1299" fmla="*/ 418564 h 439004"/>
                    <a:gd name="connsiteX1300" fmla="*/ 464927 w 688423"/>
                    <a:gd name="connsiteY1300" fmla="*/ 419412 h 439004"/>
                    <a:gd name="connsiteX1301" fmla="*/ 466625 w 688423"/>
                    <a:gd name="connsiteY1301" fmla="*/ 419412 h 439004"/>
                    <a:gd name="connsiteX1302" fmla="*/ 465776 w 688423"/>
                    <a:gd name="connsiteY1302" fmla="*/ 420261 h 439004"/>
                    <a:gd name="connsiteX1303" fmla="*/ 467474 w 688423"/>
                    <a:gd name="connsiteY1303" fmla="*/ 420261 h 439004"/>
                    <a:gd name="connsiteX1304" fmla="*/ 467474 w 688423"/>
                    <a:gd name="connsiteY1304" fmla="*/ 421109 h 439004"/>
                    <a:gd name="connsiteX1305" fmla="*/ 470021 w 688423"/>
                    <a:gd name="connsiteY1305" fmla="*/ 421109 h 439004"/>
                    <a:gd name="connsiteX1306" fmla="*/ 469172 w 688423"/>
                    <a:gd name="connsiteY1306" fmla="*/ 422806 h 439004"/>
                    <a:gd name="connsiteX1307" fmla="*/ 468323 w 688423"/>
                    <a:gd name="connsiteY1307" fmla="*/ 422806 h 439004"/>
                    <a:gd name="connsiteX1308" fmla="*/ 468323 w 688423"/>
                    <a:gd name="connsiteY1308" fmla="*/ 423681 h 439004"/>
                    <a:gd name="connsiteX1309" fmla="*/ 468323 w 688423"/>
                    <a:gd name="connsiteY1309" fmla="*/ 424529 h 439004"/>
                    <a:gd name="connsiteX1310" fmla="*/ 470897 w 688423"/>
                    <a:gd name="connsiteY1310" fmla="*/ 422806 h 439004"/>
                    <a:gd name="connsiteX1311" fmla="*/ 470021 w 688423"/>
                    <a:gd name="connsiteY1311" fmla="*/ 424529 h 439004"/>
                    <a:gd name="connsiteX1312" fmla="*/ 471746 w 688423"/>
                    <a:gd name="connsiteY1312" fmla="*/ 423681 h 439004"/>
                    <a:gd name="connsiteX1313" fmla="*/ 470897 w 688423"/>
                    <a:gd name="connsiteY1313" fmla="*/ 422806 h 439004"/>
                    <a:gd name="connsiteX1314" fmla="*/ 471746 w 688423"/>
                    <a:gd name="connsiteY1314" fmla="*/ 421957 h 439004"/>
                    <a:gd name="connsiteX1315" fmla="*/ 470897 w 688423"/>
                    <a:gd name="connsiteY1315" fmla="*/ 422806 h 439004"/>
                    <a:gd name="connsiteX1316" fmla="*/ 470897 w 688423"/>
                    <a:gd name="connsiteY1316" fmla="*/ 420261 h 439004"/>
                    <a:gd name="connsiteX1317" fmla="*/ 470897 w 688423"/>
                    <a:gd name="connsiteY1317" fmla="*/ 419412 h 439004"/>
                    <a:gd name="connsiteX1318" fmla="*/ 471746 w 688423"/>
                    <a:gd name="connsiteY1318" fmla="*/ 419412 h 439004"/>
                    <a:gd name="connsiteX1319" fmla="*/ 470897 w 688423"/>
                    <a:gd name="connsiteY1319" fmla="*/ 419412 h 439004"/>
                    <a:gd name="connsiteX1320" fmla="*/ 470897 w 688423"/>
                    <a:gd name="connsiteY1320" fmla="*/ 417716 h 439004"/>
                    <a:gd name="connsiteX1321" fmla="*/ 470021 w 688423"/>
                    <a:gd name="connsiteY1321" fmla="*/ 417716 h 439004"/>
                    <a:gd name="connsiteX1322" fmla="*/ 470021 w 688423"/>
                    <a:gd name="connsiteY1322" fmla="*/ 416841 h 439004"/>
                    <a:gd name="connsiteX1323" fmla="*/ 470021 w 688423"/>
                    <a:gd name="connsiteY1323" fmla="*/ 415992 h 439004"/>
                    <a:gd name="connsiteX1324" fmla="*/ 470021 w 688423"/>
                    <a:gd name="connsiteY1324" fmla="*/ 415144 h 439004"/>
                    <a:gd name="connsiteX1325" fmla="*/ 471746 w 688423"/>
                    <a:gd name="connsiteY1325" fmla="*/ 414296 h 439004"/>
                    <a:gd name="connsiteX1326" fmla="*/ 473444 w 688423"/>
                    <a:gd name="connsiteY1326" fmla="*/ 414296 h 439004"/>
                    <a:gd name="connsiteX1327" fmla="*/ 472595 w 688423"/>
                    <a:gd name="connsiteY1327" fmla="*/ 414296 h 439004"/>
                    <a:gd name="connsiteX1328" fmla="*/ 472595 w 688423"/>
                    <a:gd name="connsiteY1328" fmla="*/ 415144 h 439004"/>
                    <a:gd name="connsiteX1329" fmla="*/ 470897 w 688423"/>
                    <a:gd name="connsiteY1329" fmla="*/ 415992 h 439004"/>
                    <a:gd name="connsiteX1330" fmla="*/ 470897 w 688423"/>
                    <a:gd name="connsiteY1330" fmla="*/ 416841 h 439004"/>
                    <a:gd name="connsiteX1331" fmla="*/ 472595 w 688423"/>
                    <a:gd name="connsiteY1331" fmla="*/ 416841 h 439004"/>
                    <a:gd name="connsiteX1332" fmla="*/ 471746 w 688423"/>
                    <a:gd name="connsiteY1332" fmla="*/ 416841 h 439004"/>
                    <a:gd name="connsiteX1333" fmla="*/ 472595 w 688423"/>
                    <a:gd name="connsiteY1333" fmla="*/ 417716 h 439004"/>
                    <a:gd name="connsiteX1334" fmla="*/ 472595 w 688423"/>
                    <a:gd name="connsiteY1334" fmla="*/ 418564 h 439004"/>
                    <a:gd name="connsiteX1335" fmla="*/ 474293 w 688423"/>
                    <a:gd name="connsiteY1335" fmla="*/ 416841 h 439004"/>
                    <a:gd name="connsiteX1336" fmla="*/ 474293 w 688423"/>
                    <a:gd name="connsiteY1336" fmla="*/ 418564 h 439004"/>
                    <a:gd name="connsiteX1337" fmla="*/ 475142 w 688423"/>
                    <a:gd name="connsiteY1337" fmla="*/ 417716 h 439004"/>
                    <a:gd name="connsiteX1338" fmla="*/ 476017 w 688423"/>
                    <a:gd name="connsiteY1338" fmla="*/ 417716 h 439004"/>
                    <a:gd name="connsiteX1339" fmla="*/ 476866 w 688423"/>
                    <a:gd name="connsiteY1339" fmla="*/ 417716 h 439004"/>
                    <a:gd name="connsiteX1340" fmla="*/ 477715 w 688423"/>
                    <a:gd name="connsiteY1340" fmla="*/ 416841 h 439004"/>
                    <a:gd name="connsiteX1341" fmla="*/ 478564 w 688423"/>
                    <a:gd name="connsiteY1341" fmla="*/ 417716 h 439004"/>
                    <a:gd name="connsiteX1342" fmla="*/ 480262 w 688423"/>
                    <a:gd name="connsiteY1342" fmla="*/ 417716 h 439004"/>
                    <a:gd name="connsiteX1343" fmla="*/ 479413 w 688423"/>
                    <a:gd name="connsiteY1343" fmla="*/ 416841 h 439004"/>
                    <a:gd name="connsiteX1344" fmla="*/ 478564 w 688423"/>
                    <a:gd name="connsiteY1344" fmla="*/ 415992 h 439004"/>
                    <a:gd name="connsiteX1345" fmla="*/ 479413 w 688423"/>
                    <a:gd name="connsiteY1345" fmla="*/ 415144 h 439004"/>
                    <a:gd name="connsiteX1346" fmla="*/ 479413 w 688423"/>
                    <a:gd name="connsiteY1346" fmla="*/ 414296 h 439004"/>
                    <a:gd name="connsiteX1347" fmla="*/ 481138 w 688423"/>
                    <a:gd name="connsiteY1347" fmla="*/ 414296 h 439004"/>
                    <a:gd name="connsiteX1348" fmla="*/ 481138 w 688423"/>
                    <a:gd name="connsiteY1348" fmla="*/ 413447 h 439004"/>
                    <a:gd name="connsiteX1349" fmla="*/ 481138 w 688423"/>
                    <a:gd name="connsiteY1349" fmla="*/ 411724 h 439004"/>
                    <a:gd name="connsiteX1350" fmla="*/ 480262 w 688423"/>
                    <a:gd name="connsiteY1350" fmla="*/ 410876 h 439004"/>
                    <a:gd name="connsiteX1351" fmla="*/ 482836 w 688423"/>
                    <a:gd name="connsiteY1351" fmla="*/ 410876 h 439004"/>
                    <a:gd name="connsiteX1352" fmla="*/ 483685 w 688423"/>
                    <a:gd name="connsiteY1352" fmla="*/ 410876 h 439004"/>
                    <a:gd name="connsiteX1353" fmla="*/ 483685 w 688423"/>
                    <a:gd name="connsiteY1353" fmla="*/ 411724 h 439004"/>
                    <a:gd name="connsiteX1354" fmla="*/ 484534 w 688423"/>
                    <a:gd name="connsiteY1354" fmla="*/ 410876 h 439004"/>
                    <a:gd name="connsiteX1355" fmla="*/ 483685 w 688423"/>
                    <a:gd name="connsiteY1355" fmla="*/ 409179 h 439004"/>
                    <a:gd name="connsiteX1356" fmla="*/ 484534 w 688423"/>
                    <a:gd name="connsiteY1356" fmla="*/ 409179 h 439004"/>
                    <a:gd name="connsiteX1357" fmla="*/ 486232 w 688423"/>
                    <a:gd name="connsiteY1357" fmla="*/ 409179 h 439004"/>
                    <a:gd name="connsiteX1358" fmla="*/ 487107 w 688423"/>
                    <a:gd name="connsiteY1358" fmla="*/ 409179 h 439004"/>
                    <a:gd name="connsiteX1359" fmla="*/ 486232 w 688423"/>
                    <a:gd name="connsiteY1359" fmla="*/ 409179 h 439004"/>
                    <a:gd name="connsiteX1360" fmla="*/ 486232 w 688423"/>
                    <a:gd name="connsiteY1360" fmla="*/ 407482 h 439004"/>
                    <a:gd name="connsiteX1361" fmla="*/ 487107 w 688423"/>
                    <a:gd name="connsiteY1361" fmla="*/ 406607 h 439004"/>
                    <a:gd name="connsiteX1362" fmla="*/ 486232 w 688423"/>
                    <a:gd name="connsiteY1362" fmla="*/ 406607 h 439004"/>
                    <a:gd name="connsiteX1363" fmla="*/ 486232 w 688423"/>
                    <a:gd name="connsiteY1363" fmla="*/ 404910 h 439004"/>
                    <a:gd name="connsiteX1364" fmla="*/ 487956 w 688423"/>
                    <a:gd name="connsiteY1364" fmla="*/ 404910 h 439004"/>
                    <a:gd name="connsiteX1365" fmla="*/ 487956 w 688423"/>
                    <a:gd name="connsiteY1365" fmla="*/ 404062 h 439004"/>
                    <a:gd name="connsiteX1366" fmla="*/ 487107 w 688423"/>
                    <a:gd name="connsiteY1366" fmla="*/ 403214 h 439004"/>
                    <a:gd name="connsiteX1367" fmla="*/ 487956 w 688423"/>
                    <a:gd name="connsiteY1367" fmla="*/ 403214 h 439004"/>
                    <a:gd name="connsiteX1368" fmla="*/ 488805 w 688423"/>
                    <a:gd name="connsiteY1368" fmla="*/ 403214 h 439004"/>
                    <a:gd name="connsiteX1369" fmla="*/ 487956 w 688423"/>
                    <a:gd name="connsiteY1369" fmla="*/ 402365 h 439004"/>
                    <a:gd name="connsiteX1370" fmla="*/ 489654 w 688423"/>
                    <a:gd name="connsiteY1370" fmla="*/ 402365 h 439004"/>
                    <a:gd name="connsiteX1371" fmla="*/ 489654 w 688423"/>
                    <a:gd name="connsiteY1371" fmla="*/ 401517 h 439004"/>
                    <a:gd name="connsiteX1372" fmla="*/ 488805 w 688423"/>
                    <a:gd name="connsiteY1372" fmla="*/ 401517 h 439004"/>
                    <a:gd name="connsiteX1373" fmla="*/ 487956 w 688423"/>
                    <a:gd name="connsiteY1373" fmla="*/ 402365 h 439004"/>
                    <a:gd name="connsiteX1374" fmla="*/ 487107 w 688423"/>
                    <a:gd name="connsiteY1374" fmla="*/ 402365 h 439004"/>
                    <a:gd name="connsiteX1375" fmla="*/ 486232 w 688423"/>
                    <a:gd name="connsiteY1375" fmla="*/ 402365 h 439004"/>
                    <a:gd name="connsiteX1376" fmla="*/ 483685 w 688423"/>
                    <a:gd name="connsiteY1376" fmla="*/ 403214 h 439004"/>
                    <a:gd name="connsiteX1377" fmla="*/ 483685 w 688423"/>
                    <a:gd name="connsiteY1377" fmla="*/ 404062 h 439004"/>
                    <a:gd name="connsiteX1378" fmla="*/ 483685 w 688423"/>
                    <a:gd name="connsiteY1378" fmla="*/ 403214 h 439004"/>
                    <a:gd name="connsiteX1379" fmla="*/ 481138 w 688423"/>
                    <a:gd name="connsiteY1379" fmla="*/ 403214 h 439004"/>
                    <a:gd name="connsiteX1380" fmla="*/ 487107 w 688423"/>
                    <a:gd name="connsiteY1380" fmla="*/ 400642 h 439004"/>
                    <a:gd name="connsiteX1381" fmla="*/ 487107 w 688423"/>
                    <a:gd name="connsiteY1381" fmla="*/ 399794 h 439004"/>
                    <a:gd name="connsiteX1382" fmla="*/ 487956 w 688423"/>
                    <a:gd name="connsiteY1382" fmla="*/ 398945 h 439004"/>
                    <a:gd name="connsiteX1383" fmla="*/ 487956 w 688423"/>
                    <a:gd name="connsiteY1383" fmla="*/ 398097 h 439004"/>
                    <a:gd name="connsiteX1384" fmla="*/ 488805 w 688423"/>
                    <a:gd name="connsiteY1384" fmla="*/ 398097 h 439004"/>
                    <a:gd name="connsiteX1385" fmla="*/ 488805 w 688423"/>
                    <a:gd name="connsiteY1385" fmla="*/ 397249 h 439004"/>
                    <a:gd name="connsiteX1386" fmla="*/ 489654 w 688423"/>
                    <a:gd name="connsiteY1386" fmla="*/ 397249 h 439004"/>
                    <a:gd name="connsiteX1387" fmla="*/ 489654 w 688423"/>
                    <a:gd name="connsiteY1387" fmla="*/ 396400 h 439004"/>
                    <a:gd name="connsiteX1388" fmla="*/ 488805 w 688423"/>
                    <a:gd name="connsiteY1388" fmla="*/ 396400 h 439004"/>
                    <a:gd name="connsiteX1389" fmla="*/ 486232 w 688423"/>
                    <a:gd name="connsiteY1389" fmla="*/ 397249 h 439004"/>
                    <a:gd name="connsiteX1390" fmla="*/ 487956 w 688423"/>
                    <a:gd name="connsiteY1390" fmla="*/ 395552 h 439004"/>
                    <a:gd name="connsiteX1391" fmla="*/ 487956 w 688423"/>
                    <a:gd name="connsiteY1391" fmla="*/ 393829 h 439004"/>
                    <a:gd name="connsiteX1392" fmla="*/ 488805 w 688423"/>
                    <a:gd name="connsiteY1392" fmla="*/ 392980 h 439004"/>
                    <a:gd name="connsiteX1393" fmla="*/ 489654 w 688423"/>
                    <a:gd name="connsiteY1393" fmla="*/ 393829 h 439004"/>
                    <a:gd name="connsiteX1394" fmla="*/ 489654 w 688423"/>
                    <a:gd name="connsiteY1394" fmla="*/ 392132 h 439004"/>
                    <a:gd name="connsiteX1395" fmla="*/ 489654 w 688423"/>
                    <a:gd name="connsiteY1395" fmla="*/ 391284 h 439004"/>
                    <a:gd name="connsiteX1396" fmla="*/ 490503 w 688423"/>
                    <a:gd name="connsiteY1396" fmla="*/ 392132 h 439004"/>
                    <a:gd name="connsiteX1397" fmla="*/ 492201 w 688423"/>
                    <a:gd name="connsiteY1397" fmla="*/ 391284 h 439004"/>
                    <a:gd name="connsiteX1398" fmla="*/ 490503 w 688423"/>
                    <a:gd name="connsiteY1398" fmla="*/ 390435 h 439004"/>
                    <a:gd name="connsiteX1399" fmla="*/ 489654 w 688423"/>
                    <a:gd name="connsiteY1399" fmla="*/ 389560 h 439004"/>
                    <a:gd name="connsiteX1400" fmla="*/ 487956 w 688423"/>
                    <a:gd name="connsiteY1400" fmla="*/ 388712 h 439004"/>
                    <a:gd name="connsiteX1401" fmla="*/ 487956 w 688423"/>
                    <a:gd name="connsiteY1401" fmla="*/ 386167 h 439004"/>
                    <a:gd name="connsiteX1402" fmla="*/ 488805 w 688423"/>
                    <a:gd name="connsiteY1402" fmla="*/ 386167 h 439004"/>
                    <a:gd name="connsiteX1403" fmla="*/ 488805 w 688423"/>
                    <a:gd name="connsiteY1403" fmla="*/ 384444 h 439004"/>
                    <a:gd name="connsiteX1404" fmla="*/ 489654 w 688423"/>
                    <a:gd name="connsiteY1404" fmla="*/ 384444 h 439004"/>
                    <a:gd name="connsiteX1405" fmla="*/ 487107 w 688423"/>
                    <a:gd name="connsiteY1405" fmla="*/ 384444 h 439004"/>
                    <a:gd name="connsiteX1406" fmla="*/ 486232 w 688423"/>
                    <a:gd name="connsiteY1406" fmla="*/ 383595 h 439004"/>
                    <a:gd name="connsiteX1407" fmla="*/ 487956 w 688423"/>
                    <a:gd name="connsiteY1407" fmla="*/ 382747 h 439004"/>
                    <a:gd name="connsiteX1408" fmla="*/ 487107 w 688423"/>
                    <a:gd name="connsiteY1408" fmla="*/ 381898 h 439004"/>
                    <a:gd name="connsiteX1409" fmla="*/ 488805 w 688423"/>
                    <a:gd name="connsiteY1409" fmla="*/ 381050 h 439004"/>
                    <a:gd name="connsiteX1410" fmla="*/ 488805 w 688423"/>
                    <a:gd name="connsiteY1410" fmla="*/ 380202 h 439004"/>
                    <a:gd name="connsiteX1411" fmla="*/ 488805 w 688423"/>
                    <a:gd name="connsiteY1411" fmla="*/ 379353 h 439004"/>
                    <a:gd name="connsiteX1412" fmla="*/ 489654 w 688423"/>
                    <a:gd name="connsiteY1412" fmla="*/ 379353 h 439004"/>
                    <a:gd name="connsiteX1413" fmla="*/ 489654 w 688423"/>
                    <a:gd name="connsiteY1413" fmla="*/ 378478 h 439004"/>
                    <a:gd name="connsiteX1414" fmla="*/ 490503 w 688423"/>
                    <a:gd name="connsiteY1414" fmla="*/ 378478 h 439004"/>
                    <a:gd name="connsiteX1415" fmla="*/ 490503 w 688423"/>
                    <a:gd name="connsiteY1415" fmla="*/ 377630 h 439004"/>
                    <a:gd name="connsiteX1416" fmla="*/ 491352 w 688423"/>
                    <a:gd name="connsiteY1416" fmla="*/ 377630 h 439004"/>
                    <a:gd name="connsiteX1417" fmla="*/ 489654 w 688423"/>
                    <a:gd name="connsiteY1417" fmla="*/ 377630 h 439004"/>
                    <a:gd name="connsiteX1418" fmla="*/ 488805 w 688423"/>
                    <a:gd name="connsiteY1418" fmla="*/ 378478 h 439004"/>
                    <a:gd name="connsiteX1419" fmla="*/ 488805 w 688423"/>
                    <a:gd name="connsiteY1419" fmla="*/ 376782 h 439004"/>
                    <a:gd name="connsiteX1420" fmla="*/ 486232 w 688423"/>
                    <a:gd name="connsiteY1420" fmla="*/ 377630 h 439004"/>
                    <a:gd name="connsiteX1421" fmla="*/ 487107 w 688423"/>
                    <a:gd name="connsiteY1421" fmla="*/ 376782 h 439004"/>
                    <a:gd name="connsiteX1422" fmla="*/ 487956 w 688423"/>
                    <a:gd name="connsiteY1422" fmla="*/ 375933 h 439004"/>
                    <a:gd name="connsiteX1423" fmla="*/ 487956 w 688423"/>
                    <a:gd name="connsiteY1423" fmla="*/ 375085 h 439004"/>
                    <a:gd name="connsiteX1424" fmla="*/ 488805 w 688423"/>
                    <a:gd name="connsiteY1424" fmla="*/ 375085 h 439004"/>
                    <a:gd name="connsiteX1425" fmla="*/ 488805 w 688423"/>
                    <a:gd name="connsiteY1425" fmla="*/ 374237 h 439004"/>
                    <a:gd name="connsiteX1426" fmla="*/ 487107 w 688423"/>
                    <a:gd name="connsiteY1426" fmla="*/ 375085 h 439004"/>
                    <a:gd name="connsiteX1427" fmla="*/ 487956 w 688423"/>
                    <a:gd name="connsiteY1427" fmla="*/ 371665 h 439004"/>
                    <a:gd name="connsiteX1428" fmla="*/ 487107 w 688423"/>
                    <a:gd name="connsiteY1428" fmla="*/ 371665 h 439004"/>
                    <a:gd name="connsiteX1429" fmla="*/ 487107 w 688423"/>
                    <a:gd name="connsiteY1429" fmla="*/ 370817 h 439004"/>
                    <a:gd name="connsiteX1430" fmla="*/ 487107 w 688423"/>
                    <a:gd name="connsiteY1430" fmla="*/ 368272 h 439004"/>
                    <a:gd name="connsiteX1431" fmla="*/ 488805 w 688423"/>
                    <a:gd name="connsiteY1431" fmla="*/ 369120 h 439004"/>
                    <a:gd name="connsiteX1432" fmla="*/ 488805 w 688423"/>
                    <a:gd name="connsiteY1432" fmla="*/ 367397 h 439004"/>
                    <a:gd name="connsiteX1433" fmla="*/ 487956 w 688423"/>
                    <a:gd name="connsiteY1433" fmla="*/ 367397 h 439004"/>
                    <a:gd name="connsiteX1434" fmla="*/ 487956 w 688423"/>
                    <a:gd name="connsiteY1434" fmla="*/ 366548 h 439004"/>
                    <a:gd name="connsiteX1435" fmla="*/ 487956 w 688423"/>
                    <a:gd name="connsiteY1435" fmla="*/ 365700 h 439004"/>
                    <a:gd name="connsiteX1436" fmla="*/ 487107 w 688423"/>
                    <a:gd name="connsiteY1436" fmla="*/ 365700 h 439004"/>
                    <a:gd name="connsiteX1437" fmla="*/ 487956 w 688423"/>
                    <a:gd name="connsiteY1437" fmla="*/ 364852 h 439004"/>
                    <a:gd name="connsiteX1438" fmla="*/ 487956 w 688423"/>
                    <a:gd name="connsiteY1438" fmla="*/ 364003 h 439004"/>
                    <a:gd name="connsiteX1439" fmla="*/ 487956 w 688423"/>
                    <a:gd name="connsiteY1439" fmla="*/ 363155 h 439004"/>
                    <a:gd name="connsiteX1440" fmla="*/ 488805 w 688423"/>
                    <a:gd name="connsiteY1440" fmla="*/ 362306 h 439004"/>
                    <a:gd name="connsiteX1441" fmla="*/ 488805 w 688423"/>
                    <a:gd name="connsiteY1441" fmla="*/ 363155 h 439004"/>
                    <a:gd name="connsiteX1442" fmla="*/ 488805 w 688423"/>
                    <a:gd name="connsiteY1442" fmla="*/ 362306 h 439004"/>
                    <a:gd name="connsiteX1443" fmla="*/ 490503 w 688423"/>
                    <a:gd name="connsiteY1443" fmla="*/ 363155 h 439004"/>
                    <a:gd name="connsiteX1444" fmla="*/ 491352 w 688423"/>
                    <a:gd name="connsiteY1444" fmla="*/ 362306 h 439004"/>
                    <a:gd name="connsiteX1445" fmla="*/ 491352 w 688423"/>
                    <a:gd name="connsiteY1445" fmla="*/ 361432 h 439004"/>
                    <a:gd name="connsiteX1446" fmla="*/ 492201 w 688423"/>
                    <a:gd name="connsiteY1446" fmla="*/ 361432 h 439004"/>
                    <a:gd name="connsiteX1447" fmla="*/ 490503 w 688423"/>
                    <a:gd name="connsiteY1447" fmla="*/ 360583 h 439004"/>
                    <a:gd name="connsiteX1448" fmla="*/ 490503 w 688423"/>
                    <a:gd name="connsiteY1448" fmla="*/ 358886 h 439004"/>
                    <a:gd name="connsiteX1449" fmla="*/ 491352 w 688423"/>
                    <a:gd name="connsiteY1449" fmla="*/ 357190 h 439004"/>
                    <a:gd name="connsiteX1450" fmla="*/ 493077 w 688423"/>
                    <a:gd name="connsiteY1450" fmla="*/ 357190 h 439004"/>
                    <a:gd name="connsiteX1451" fmla="*/ 493926 w 688423"/>
                    <a:gd name="connsiteY1451" fmla="*/ 356315 h 439004"/>
                    <a:gd name="connsiteX1452" fmla="*/ 493926 w 688423"/>
                    <a:gd name="connsiteY1452" fmla="*/ 357190 h 439004"/>
                    <a:gd name="connsiteX1453" fmla="*/ 494775 w 688423"/>
                    <a:gd name="connsiteY1453" fmla="*/ 358038 h 439004"/>
                    <a:gd name="connsiteX1454" fmla="*/ 495624 w 688423"/>
                    <a:gd name="connsiteY1454" fmla="*/ 358038 h 439004"/>
                    <a:gd name="connsiteX1455" fmla="*/ 496472 w 688423"/>
                    <a:gd name="connsiteY1455" fmla="*/ 357190 h 439004"/>
                    <a:gd name="connsiteX1456" fmla="*/ 497321 w 688423"/>
                    <a:gd name="connsiteY1456" fmla="*/ 358038 h 439004"/>
                    <a:gd name="connsiteX1457" fmla="*/ 495624 w 688423"/>
                    <a:gd name="connsiteY1457" fmla="*/ 360583 h 439004"/>
                    <a:gd name="connsiteX1458" fmla="*/ 496472 w 688423"/>
                    <a:gd name="connsiteY1458" fmla="*/ 360583 h 439004"/>
                    <a:gd name="connsiteX1459" fmla="*/ 496472 w 688423"/>
                    <a:gd name="connsiteY1459" fmla="*/ 361432 h 439004"/>
                    <a:gd name="connsiteX1460" fmla="*/ 498197 w 688423"/>
                    <a:gd name="connsiteY1460" fmla="*/ 360583 h 439004"/>
                    <a:gd name="connsiteX1461" fmla="*/ 497321 w 688423"/>
                    <a:gd name="connsiteY1461" fmla="*/ 359735 h 439004"/>
                    <a:gd name="connsiteX1462" fmla="*/ 498197 w 688423"/>
                    <a:gd name="connsiteY1462" fmla="*/ 358038 h 439004"/>
                    <a:gd name="connsiteX1463" fmla="*/ 498197 w 688423"/>
                    <a:gd name="connsiteY1463" fmla="*/ 356315 h 439004"/>
                    <a:gd name="connsiteX1464" fmla="*/ 498197 w 688423"/>
                    <a:gd name="connsiteY1464" fmla="*/ 355466 h 439004"/>
                    <a:gd name="connsiteX1465" fmla="*/ 499895 w 688423"/>
                    <a:gd name="connsiteY1465" fmla="*/ 355466 h 439004"/>
                    <a:gd name="connsiteX1466" fmla="*/ 499046 w 688423"/>
                    <a:gd name="connsiteY1466" fmla="*/ 355466 h 439004"/>
                    <a:gd name="connsiteX1467" fmla="*/ 501593 w 688423"/>
                    <a:gd name="connsiteY1467" fmla="*/ 355466 h 439004"/>
                    <a:gd name="connsiteX1468" fmla="*/ 501593 w 688423"/>
                    <a:gd name="connsiteY1468" fmla="*/ 357190 h 439004"/>
                    <a:gd name="connsiteX1469" fmla="*/ 502442 w 688423"/>
                    <a:gd name="connsiteY1469" fmla="*/ 357190 h 439004"/>
                    <a:gd name="connsiteX1470" fmla="*/ 502442 w 688423"/>
                    <a:gd name="connsiteY1470" fmla="*/ 356315 h 439004"/>
                    <a:gd name="connsiteX1471" fmla="*/ 502442 w 688423"/>
                    <a:gd name="connsiteY1471" fmla="*/ 355466 h 439004"/>
                    <a:gd name="connsiteX1472" fmla="*/ 503317 w 688423"/>
                    <a:gd name="connsiteY1472" fmla="*/ 354618 h 439004"/>
                    <a:gd name="connsiteX1473" fmla="*/ 505015 w 688423"/>
                    <a:gd name="connsiteY1473" fmla="*/ 354618 h 439004"/>
                    <a:gd name="connsiteX1474" fmla="*/ 504166 w 688423"/>
                    <a:gd name="connsiteY1474" fmla="*/ 353770 h 439004"/>
                    <a:gd name="connsiteX1475" fmla="*/ 503317 w 688423"/>
                    <a:gd name="connsiteY1475" fmla="*/ 353770 h 439004"/>
                    <a:gd name="connsiteX1476" fmla="*/ 503317 w 688423"/>
                    <a:gd name="connsiteY1476" fmla="*/ 352073 h 439004"/>
                    <a:gd name="connsiteX1477" fmla="*/ 502442 w 688423"/>
                    <a:gd name="connsiteY1477" fmla="*/ 352073 h 439004"/>
                    <a:gd name="connsiteX1478" fmla="*/ 502442 w 688423"/>
                    <a:gd name="connsiteY1478" fmla="*/ 351225 h 439004"/>
                    <a:gd name="connsiteX1479" fmla="*/ 503317 w 688423"/>
                    <a:gd name="connsiteY1479" fmla="*/ 351225 h 439004"/>
                    <a:gd name="connsiteX1480" fmla="*/ 504166 w 688423"/>
                    <a:gd name="connsiteY1480" fmla="*/ 350350 h 439004"/>
                    <a:gd name="connsiteX1481" fmla="*/ 505864 w 688423"/>
                    <a:gd name="connsiteY1481" fmla="*/ 349501 h 439004"/>
                    <a:gd name="connsiteX1482" fmla="*/ 505015 w 688423"/>
                    <a:gd name="connsiteY1482" fmla="*/ 349501 h 439004"/>
                    <a:gd name="connsiteX1483" fmla="*/ 505864 w 688423"/>
                    <a:gd name="connsiteY1483" fmla="*/ 348653 h 439004"/>
                    <a:gd name="connsiteX1484" fmla="*/ 505015 w 688423"/>
                    <a:gd name="connsiteY1484" fmla="*/ 347805 h 439004"/>
                    <a:gd name="connsiteX1485" fmla="*/ 505864 w 688423"/>
                    <a:gd name="connsiteY1485" fmla="*/ 346956 h 439004"/>
                    <a:gd name="connsiteX1486" fmla="*/ 506713 w 688423"/>
                    <a:gd name="connsiteY1486" fmla="*/ 346108 h 439004"/>
                    <a:gd name="connsiteX1487" fmla="*/ 507562 w 688423"/>
                    <a:gd name="connsiteY1487" fmla="*/ 344385 h 439004"/>
                    <a:gd name="connsiteX1488" fmla="*/ 508411 w 688423"/>
                    <a:gd name="connsiteY1488" fmla="*/ 344385 h 439004"/>
                    <a:gd name="connsiteX1489" fmla="*/ 509287 w 688423"/>
                    <a:gd name="connsiteY1489" fmla="*/ 343536 h 439004"/>
                    <a:gd name="connsiteX1490" fmla="*/ 509287 w 688423"/>
                    <a:gd name="connsiteY1490" fmla="*/ 345233 h 439004"/>
                    <a:gd name="connsiteX1491" fmla="*/ 510136 w 688423"/>
                    <a:gd name="connsiteY1491" fmla="*/ 346108 h 439004"/>
                    <a:gd name="connsiteX1492" fmla="*/ 510985 w 688423"/>
                    <a:gd name="connsiteY1492" fmla="*/ 346108 h 439004"/>
                    <a:gd name="connsiteX1493" fmla="*/ 512683 w 688423"/>
                    <a:gd name="connsiteY1493" fmla="*/ 344385 h 439004"/>
                    <a:gd name="connsiteX1494" fmla="*/ 512683 w 688423"/>
                    <a:gd name="connsiteY1494" fmla="*/ 346108 h 439004"/>
                    <a:gd name="connsiteX1495" fmla="*/ 516105 w 688423"/>
                    <a:gd name="connsiteY1495" fmla="*/ 345233 h 439004"/>
                    <a:gd name="connsiteX1496" fmla="*/ 517803 w 688423"/>
                    <a:gd name="connsiteY1496" fmla="*/ 345233 h 439004"/>
                    <a:gd name="connsiteX1497" fmla="*/ 518652 w 688423"/>
                    <a:gd name="connsiteY1497" fmla="*/ 345233 h 439004"/>
                    <a:gd name="connsiteX1498" fmla="*/ 518652 w 688423"/>
                    <a:gd name="connsiteY1498" fmla="*/ 346108 h 439004"/>
                    <a:gd name="connsiteX1499" fmla="*/ 519501 w 688423"/>
                    <a:gd name="connsiteY1499" fmla="*/ 346108 h 439004"/>
                    <a:gd name="connsiteX1500" fmla="*/ 520377 w 688423"/>
                    <a:gd name="connsiteY1500" fmla="*/ 345233 h 439004"/>
                    <a:gd name="connsiteX1501" fmla="*/ 521226 w 688423"/>
                    <a:gd name="connsiteY1501" fmla="*/ 344385 h 439004"/>
                    <a:gd name="connsiteX1502" fmla="*/ 520377 w 688423"/>
                    <a:gd name="connsiteY1502" fmla="*/ 342688 h 439004"/>
                    <a:gd name="connsiteX1503" fmla="*/ 518652 w 688423"/>
                    <a:gd name="connsiteY1503" fmla="*/ 342688 h 439004"/>
                    <a:gd name="connsiteX1504" fmla="*/ 518652 w 688423"/>
                    <a:gd name="connsiteY1504" fmla="*/ 340991 h 439004"/>
                    <a:gd name="connsiteX1505" fmla="*/ 518652 w 688423"/>
                    <a:gd name="connsiteY1505" fmla="*/ 340143 h 439004"/>
                    <a:gd name="connsiteX1506" fmla="*/ 518652 w 688423"/>
                    <a:gd name="connsiteY1506" fmla="*/ 339268 h 439004"/>
                    <a:gd name="connsiteX1507" fmla="*/ 518652 w 688423"/>
                    <a:gd name="connsiteY1507" fmla="*/ 338420 h 439004"/>
                    <a:gd name="connsiteX1508" fmla="*/ 517803 w 688423"/>
                    <a:gd name="connsiteY1508" fmla="*/ 339268 h 439004"/>
                    <a:gd name="connsiteX1509" fmla="*/ 516954 w 688423"/>
                    <a:gd name="connsiteY1509" fmla="*/ 338420 h 439004"/>
                    <a:gd name="connsiteX1510" fmla="*/ 516105 w 688423"/>
                    <a:gd name="connsiteY1510" fmla="*/ 335874 h 439004"/>
                    <a:gd name="connsiteX1511" fmla="*/ 514381 w 688423"/>
                    <a:gd name="connsiteY1511" fmla="*/ 335026 h 439004"/>
                    <a:gd name="connsiteX1512" fmla="*/ 513532 w 688423"/>
                    <a:gd name="connsiteY1512" fmla="*/ 335026 h 439004"/>
                    <a:gd name="connsiteX1513" fmla="*/ 514381 w 688423"/>
                    <a:gd name="connsiteY1513" fmla="*/ 333303 h 439004"/>
                    <a:gd name="connsiteX1514" fmla="*/ 516105 w 688423"/>
                    <a:gd name="connsiteY1514" fmla="*/ 331606 h 439004"/>
                    <a:gd name="connsiteX1515" fmla="*/ 514381 w 688423"/>
                    <a:gd name="connsiteY1515" fmla="*/ 329909 h 439004"/>
                    <a:gd name="connsiteX1516" fmla="*/ 515256 w 688423"/>
                    <a:gd name="connsiteY1516" fmla="*/ 329061 h 439004"/>
                    <a:gd name="connsiteX1517" fmla="*/ 514381 w 688423"/>
                    <a:gd name="connsiteY1517" fmla="*/ 329061 h 439004"/>
                    <a:gd name="connsiteX1518" fmla="*/ 514381 w 688423"/>
                    <a:gd name="connsiteY1518" fmla="*/ 328186 h 439004"/>
                    <a:gd name="connsiteX1519" fmla="*/ 511834 w 688423"/>
                    <a:gd name="connsiteY1519" fmla="*/ 329061 h 439004"/>
                    <a:gd name="connsiteX1520" fmla="*/ 510985 w 688423"/>
                    <a:gd name="connsiteY1520" fmla="*/ 328186 h 439004"/>
                    <a:gd name="connsiteX1521" fmla="*/ 511834 w 688423"/>
                    <a:gd name="connsiteY1521" fmla="*/ 327338 h 439004"/>
                    <a:gd name="connsiteX1522" fmla="*/ 511834 w 688423"/>
                    <a:gd name="connsiteY1522" fmla="*/ 323944 h 439004"/>
                    <a:gd name="connsiteX1523" fmla="*/ 510985 w 688423"/>
                    <a:gd name="connsiteY1523" fmla="*/ 323944 h 439004"/>
                    <a:gd name="connsiteX1524" fmla="*/ 510985 w 688423"/>
                    <a:gd name="connsiteY1524" fmla="*/ 324793 h 439004"/>
                    <a:gd name="connsiteX1525" fmla="*/ 509287 w 688423"/>
                    <a:gd name="connsiteY1525" fmla="*/ 325641 h 439004"/>
                    <a:gd name="connsiteX1526" fmla="*/ 510136 w 688423"/>
                    <a:gd name="connsiteY1526" fmla="*/ 325641 h 439004"/>
                    <a:gd name="connsiteX1527" fmla="*/ 509287 w 688423"/>
                    <a:gd name="connsiteY1527" fmla="*/ 327338 h 439004"/>
                    <a:gd name="connsiteX1528" fmla="*/ 510136 w 688423"/>
                    <a:gd name="connsiteY1528" fmla="*/ 328186 h 439004"/>
                    <a:gd name="connsiteX1529" fmla="*/ 509287 w 688423"/>
                    <a:gd name="connsiteY1529" fmla="*/ 329061 h 439004"/>
                    <a:gd name="connsiteX1530" fmla="*/ 508411 w 688423"/>
                    <a:gd name="connsiteY1530" fmla="*/ 328186 h 439004"/>
                    <a:gd name="connsiteX1531" fmla="*/ 507562 w 688423"/>
                    <a:gd name="connsiteY1531" fmla="*/ 327338 h 439004"/>
                    <a:gd name="connsiteX1532" fmla="*/ 506713 w 688423"/>
                    <a:gd name="connsiteY1532" fmla="*/ 327338 h 439004"/>
                    <a:gd name="connsiteX1533" fmla="*/ 505864 w 688423"/>
                    <a:gd name="connsiteY1533" fmla="*/ 324793 h 439004"/>
                    <a:gd name="connsiteX1534" fmla="*/ 505015 w 688423"/>
                    <a:gd name="connsiteY1534" fmla="*/ 324793 h 439004"/>
                    <a:gd name="connsiteX1535" fmla="*/ 505015 w 688423"/>
                    <a:gd name="connsiteY1535" fmla="*/ 326489 h 439004"/>
                    <a:gd name="connsiteX1536" fmla="*/ 505864 w 688423"/>
                    <a:gd name="connsiteY1536" fmla="*/ 327338 h 439004"/>
                    <a:gd name="connsiteX1537" fmla="*/ 504166 w 688423"/>
                    <a:gd name="connsiteY1537" fmla="*/ 326489 h 439004"/>
                    <a:gd name="connsiteX1538" fmla="*/ 502442 w 688423"/>
                    <a:gd name="connsiteY1538" fmla="*/ 329061 h 439004"/>
                    <a:gd name="connsiteX1539" fmla="*/ 501593 w 688423"/>
                    <a:gd name="connsiteY1539" fmla="*/ 328186 h 439004"/>
                    <a:gd name="connsiteX1540" fmla="*/ 502442 w 688423"/>
                    <a:gd name="connsiteY1540" fmla="*/ 327338 h 439004"/>
                    <a:gd name="connsiteX1541" fmla="*/ 499046 w 688423"/>
                    <a:gd name="connsiteY1541" fmla="*/ 327338 h 439004"/>
                    <a:gd name="connsiteX1542" fmla="*/ 499046 w 688423"/>
                    <a:gd name="connsiteY1542" fmla="*/ 326489 h 439004"/>
                    <a:gd name="connsiteX1543" fmla="*/ 499046 w 688423"/>
                    <a:gd name="connsiteY1543" fmla="*/ 325641 h 439004"/>
                    <a:gd name="connsiteX1544" fmla="*/ 499046 w 688423"/>
                    <a:gd name="connsiteY1544" fmla="*/ 323944 h 439004"/>
                    <a:gd name="connsiteX1545" fmla="*/ 497321 w 688423"/>
                    <a:gd name="connsiteY1545" fmla="*/ 323069 h 439004"/>
                    <a:gd name="connsiteX1546" fmla="*/ 499895 w 688423"/>
                    <a:gd name="connsiteY1546" fmla="*/ 322221 h 439004"/>
                    <a:gd name="connsiteX1547" fmla="*/ 500744 w 688423"/>
                    <a:gd name="connsiteY1547" fmla="*/ 322221 h 439004"/>
                    <a:gd name="connsiteX1548" fmla="*/ 499895 w 688423"/>
                    <a:gd name="connsiteY1548" fmla="*/ 322221 h 439004"/>
                    <a:gd name="connsiteX1549" fmla="*/ 498197 w 688423"/>
                    <a:gd name="connsiteY1549" fmla="*/ 321373 h 439004"/>
                    <a:gd name="connsiteX1550" fmla="*/ 497321 w 688423"/>
                    <a:gd name="connsiteY1550" fmla="*/ 322221 h 439004"/>
                    <a:gd name="connsiteX1551" fmla="*/ 495624 w 688423"/>
                    <a:gd name="connsiteY1551" fmla="*/ 321373 h 439004"/>
                    <a:gd name="connsiteX1552" fmla="*/ 495624 w 688423"/>
                    <a:gd name="connsiteY1552" fmla="*/ 322221 h 439004"/>
                    <a:gd name="connsiteX1553" fmla="*/ 496472 w 688423"/>
                    <a:gd name="connsiteY1553" fmla="*/ 323944 h 439004"/>
                    <a:gd name="connsiteX1554" fmla="*/ 495624 w 688423"/>
                    <a:gd name="connsiteY1554" fmla="*/ 323944 h 439004"/>
                    <a:gd name="connsiteX1555" fmla="*/ 494775 w 688423"/>
                    <a:gd name="connsiteY1555" fmla="*/ 324793 h 439004"/>
                    <a:gd name="connsiteX1556" fmla="*/ 493926 w 688423"/>
                    <a:gd name="connsiteY1556" fmla="*/ 324793 h 439004"/>
                    <a:gd name="connsiteX1557" fmla="*/ 491352 w 688423"/>
                    <a:gd name="connsiteY1557" fmla="*/ 323069 h 439004"/>
                    <a:gd name="connsiteX1558" fmla="*/ 490503 w 688423"/>
                    <a:gd name="connsiteY1558" fmla="*/ 323069 h 439004"/>
                    <a:gd name="connsiteX1559" fmla="*/ 489654 w 688423"/>
                    <a:gd name="connsiteY1559" fmla="*/ 323944 h 439004"/>
                    <a:gd name="connsiteX1560" fmla="*/ 490503 w 688423"/>
                    <a:gd name="connsiteY1560" fmla="*/ 324793 h 439004"/>
                    <a:gd name="connsiteX1561" fmla="*/ 491352 w 688423"/>
                    <a:gd name="connsiteY1561" fmla="*/ 325641 h 439004"/>
                    <a:gd name="connsiteX1562" fmla="*/ 489654 w 688423"/>
                    <a:gd name="connsiteY1562" fmla="*/ 326489 h 439004"/>
                    <a:gd name="connsiteX1563" fmla="*/ 488805 w 688423"/>
                    <a:gd name="connsiteY1563" fmla="*/ 324793 h 439004"/>
                    <a:gd name="connsiteX1564" fmla="*/ 487956 w 688423"/>
                    <a:gd name="connsiteY1564" fmla="*/ 323069 h 439004"/>
                    <a:gd name="connsiteX1565" fmla="*/ 487107 w 688423"/>
                    <a:gd name="connsiteY1565" fmla="*/ 323069 h 439004"/>
                    <a:gd name="connsiteX1566" fmla="*/ 486232 w 688423"/>
                    <a:gd name="connsiteY1566" fmla="*/ 323069 h 439004"/>
                    <a:gd name="connsiteX1567" fmla="*/ 485383 w 688423"/>
                    <a:gd name="connsiteY1567" fmla="*/ 321373 h 439004"/>
                    <a:gd name="connsiteX1568" fmla="*/ 484534 w 688423"/>
                    <a:gd name="connsiteY1568" fmla="*/ 321373 h 439004"/>
                    <a:gd name="connsiteX1569" fmla="*/ 483685 w 688423"/>
                    <a:gd name="connsiteY1569" fmla="*/ 322221 h 439004"/>
                    <a:gd name="connsiteX1570" fmla="*/ 483685 w 688423"/>
                    <a:gd name="connsiteY1570" fmla="*/ 323069 h 439004"/>
                    <a:gd name="connsiteX1571" fmla="*/ 481987 w 688423"/>
                    <a:gd name="connsiteY1571" fmla="*/ 323944 h 439004"/>
                    <a:gd name="connsiteX1572" fmla="*/ 480262 w 688423"/>
                    <a:gd name="connsiteY1572" fmla="*/ 323069 h 439004"/>
                    <a:gd name="connsiteX1573" fmla="*/ 479413 w 688423"/>
                    <a:gd name="connsiteY1573" fmla="*/ 323944 h 439004"/>
                    <a:gd name="connsiteX1574" fmla="*/ 478564 w 688423"/>
                    <a:gd name="connsiteY1574" fmla="*/ 325641 h 439004"/>
                    <a:gd name="connsiteX1575" fmla="*/ 477715 w 688423"/>
                    <a:gd name="connsiteY1575" fmla="*/ 326489 h 439004"/>
                    <a:gd name="connsiteX1576" fmla="*/ 474293 w 688423"/>
                    <a:gd name="connsiteY1576" fmla="*/ 326489 h 439004"/>
                    <a:gd name="connsiteX1577" fmla="*/ 473444 w 688423"/>
                    <a:gd name="connsiteY1577" fmla="*/ 326489 h 439004"/>
                    <a:gd name="connsiteX1578" fmla="*/ 471746 w 688423"/>
                    <a:gd name="connsiteY1578" fmla="*/ 325641 h 439004"/>
                    <a:gd name="connsiteX1579" fmla="*/ 470021 w 688423"/>
                    <a:gd name="connsiteY1579" fmla="*/ 327338 h 439004"/>
                    <a:gd name="connsiteX1580" fmla="*/ 468323 w 688423"/>
                    <a:gd name="connsiteY1580" fmla="*/ 325641 h 439004"/>
                    <a:gd name="connsiteX1581" fmla="*/ 466625 w 688423"/>
                    <a:gd name="connsiteY1581" fmla="*/ 325641 h 439004"/>
                    <a:gd name="connsiteX1582" fmla="*/ 466625 w 688423"/>
                    <a:gd name="connsiteY1582" fmla="*/ 324793 h 439004"/>
                    <a:gd name="connsiteX1583" fmla="*/ 467474 w 688423"/>
                    <a:gd name="connsiteY1583" fmla="*/ 323069 h 439004"/>
                    <a:gd name="connsiteX1584" fmla="*/ 468323 w 688423"/>
                    <a:gd name="connsiteY1584" fmla="*/ 322221 h 439004"/>
                    <a:gd name="connsiteX1585" fmla="*/ 468323 w 688423"/>
                    <a:gd name="connsiteY1585" fmla="*/ 321373 h 439004"/>
                    <a:gd name="connsiteX1586" fmla="*/ 466625 w 688423"/>
                    <a:gd name="connsiteY1586" fmla="*/ 320524 h 439004"/>
                    <a:gd name="connsiteX1587" fmla="*/ 466625 w 688423"/>
                    <a:gd name="connsiteY1587" fmla="*/ 319676 h 439004"/>
                    <a:gd name="connsiteX1588" fmla="*/ 465776 w 688423"/>
                    <a:gd name="connsiteY1588" fmla="*/ 320524 h 439004"/>
                    <a:gd name="connsiteX1589" fmla="*/ 465776 w 688423"/>
                    <a:gd name="connsiteY1589" fmla="*/ 321373 h 439004"/>
                    <a:gd name="connsiteX1590" fmla="*/ 464052 w 688423"/>
                    <a:gd name="connsiteY1590" fmla="*/ 322221 h 439004"/>
                    <a:gd name="connsiteX1591" fmla="*/ 463203 w 688423"/>
                    <a:gd name="connsiteY1591" fmla="*/ 323944 h 439004"/>
                    <a:gd name="connsiteX1592" fmla="*/ 462354 w 688423"/>
                    <a:gd name="connsiteY1592" fmla="*/ 323944 h 439004"/>
                    <a:gd name="connsiteX1593" fmla="*/ 464052 w 688423"/>
                    <a:gd name="connsiteY1593" fmla="*/ 326489 h 439004"/>
                    <a:gd name="connsiteX1594" fmla="*/ 464927 w 688423"/>
                    <a:gd name="connsiteY1594" fmla="*/ 328186 h 439004"/>
                    <a:gd name="connsiteX1595" fmla="*/ 462354 w 688423"/>
                    <a:gd name="connsiteY1595" fmla="*/ 329061 h 439004"/>
                    <a:gd name="connsiteX1596" fmla="*/ 461505 w 688423"/>
                    <a:gd name="connsiteY1596" fmla="*/ 328186 h 439004"/>
                    <a:gd name="connsiteX1597" fmla="*/ 461505 w 688423"/>
                    <a:gd name="connsiteY1597" fmla="*/ 325641 h 439004"/>
                    <a:gd name="connsiteX1598" fmla="*/ 459807 w 688423"/>
                    <a:gd name="connsiteY1598" fmla="*/ 323069 h 439004"/>
                    <a:gd name="connsiteX1599" fmla="*/ 458958 w 688423"/>
                    <a:gd name="connsiteY1599" fmla="*/ 323069 h 439004"/>
                    <a:gd name="connsiteX1600" fmla="*/ 458082 w 688423"/>
                    <a:gd name="connsiteY1600" fmla="*/ 323069 h 439004"/>
                    <a:gd name="connsiteX1601" fmla="*/ 457233 w 688423"/>
                    <a:gd name="connsiteY1601" fmla="*/ 322221 h 439004"/>
                    <a:gd name="connsiteX1602" fmla="*/ 456384 w 688423"/>
                    <a:gd name="connsiteY1602" fmla="*/ 322221 h 439004"/>
                    <a:gd name="connsiteX1603" fmla="*/ 454686 w 688423"/>
                    <a:gd name="connsiteY1603" fmla="*/ 323944 h 439004"/>
                    <a:gd name="connsiteX1604" fmla="*/ 453837 w 688423"/>
                    <a:gd name="connsiteY1604" fmla="*/ 324793 h 439004"/>
                    <a:gd name="connsiteX1605" fmla="*/ 452962 w 688423"/>
                    <a:gd name="connsiteY1605" fmla="*/ 323944 h 439004"/>
                    <a:gd name="connsiteX1606" fmla="*/ 451264 w 688423"/>
                    <a:gd name="connsiteY1606" fmla="*/ 320524 h 439004"/>
                    <a:gd name="connsiteX1607" fmla="*/ 451264 w 688423"/>
                    <a:gd name="connsiteY1607" fmla="*/ 319676 h 439004"/>
                    <a:gd name="connsiteX1608" fmla="*/ 448717 w 688423"/>
                    <a:gd name="connsiteY1608" fmla="*/ 321373 h 439004"/>
                    <a:gd name="connsiteX1609" fmla="*/ 449566 w 688423"/>
                    <a:gd name="connsiteY1609" fmla="*/ 322221 h 439004"/>
                    <a:gd name="connsiteX1610" fmla="*/ 450415 w 688423"/>
                    <a:gd name="connsiteY1610" fmla="*/ 322221 h 439004"/>
                    <a:gd name="connsiteX1611" fmla="*/ 450415 w 688423"/>
                    <a:gd name="connsiteY1611" fmla="*/ 323069 h 439004"/>
                    <a:gd name="connsiteX1612" fmla="*/ 447841 w 688423"/>
                    <a:gd name="connsiteY1612" fmla="*/ 323944 h 439004"/>
                    <a:gd name="connsiteX1613" fmla="*/ 446143 w 688423"/>
                    <a:gd name="connsiteY1613" fmla="*/ 323069 h 439004"/>
                    <a:gd name="connsiteX1614" fmla="*/ 445294 w 688423"/>
                    <a:gd name="connsiteY1614" fmla="*/ 323069 h 439004"/>
                    <a:gd name="connsiteX1615" fmla="*/ 445294 w 688423"/>
                    <a:gd name="connsiteY1615" fmla="*/ 322221 h 439004"/>
                    <a:gd name="connsiteX1616" fmla="*/ 444445 w 688423"/>
                    <a:gd name="connsiteY1616" fmla="*/ 321373 h 439004"/>
                    <a:gd name="connsiteX1617" fmla="*/ 442747 w 688423"/>
                    <a:gd name="connsiteY1617" fmla="*/ 320524 h 439004"/>
                    <a:gd name="connsiteX1618" fmla="*/ 441023 w 688423"/>
                    <a:gd name="connsiteY1618" fmla="*/ 320524 h 439004"/>
                    <a:gd name="connsiteX1619" fmla="*/ 440174 w 688423"/>
                    <a:gd name="connsiteY1619" fmla="*/ 321373 h 439004"/>
                    <a:gd name="connsiteX1620" fmla="*/ 439325 w 688423"/>
                    <a:gd name="connsiteY1620" fmla="*/ 321373 h 439004"/>
                    <a:gd name="connsiteX1621" fmla="*/ 440174 w 688423"/>
                    <a:gd name="connsiteY1621" fmla="*/ 323944 h 439004"/>
                    <a:gd name="connsiteX1622" fmla="*/ 439325 w 688423"/>
                    <a:gd name="connsiteY1622" fmla="*/ 323944 h 439004"/>
                    <a:gd name="connsiteX1623" fmla="*/ 438476 w 688423"/>
                    <a:gd name="connsiteY1623" fmla="*/ 324793 h 439004"/>
                    <a:gd name="connsiteX1624" fmla="*/ 438476 w 688423"/>
                    <a:gd name="connsiteY1624" fmla="*/ 323069 h 439004"/>
                    <a:gd name="connsiteX1625" fmla="*/ 438476 w 688423"/>
                    <a:gd name="connsiteY1625" fmla="*/ 319676 h 439004"/>
                    <a:gd name="connsiteX1626" fmla="*/ 437627 w 688423"/>
                    <a:gd name="connsiteY1626" fmla="*/ 318828 h 439004"/>
                    <a:gd name="connsiteX1627" fmla="*/ 436778 w 688423"/>
                    <a:gd name="connsiteY1627" fmla="*/ 318828 h 439004"/>
                    <a:gd name="connsiteX1628" fmla="*/ 435902 w 688423"/>
                    <a:gd name="connsiteY1628" fmla="*/ 319676 h 439004"/>
                    <a:gd name="connsiteX1629" fmla="*/ 435053 w 688423"/>
                    <a:gd name="connsiteY1629" fmla="*/ 322221 h 439004"/>
                    <a:gd name="connsiteX1630" fmla="*/ 434205 w 688423"/>
                    <a:gd name="connsiteY1630" fmla="*/ 322221 h 439004"/>
                    <a:gd name="connsiteX1631" fmla="*/ 433356 w 688423"/>
                    <a:gd name="connsiteY1631" fmla="*/ 322221 h 439004"/>
                    <a:gd name="connsiteX1632" fmla="*/ 432507 w 688423"/>
                    <a:gd name="connsiteY1632" fmla="*/ 320524 h 439004"/>
                    <a:gd name="connsiteX1633" fmla="*/ 429084 w 688423"/>
                    <a:gd name="connsiteY1633" fmla="*/ 320524 h 439004"/>
                    <a:gd name="connsiteX1634" fmla="*/ 427386 w 688423"/>
                    <a:gd name="connsiteY1634" fmla="*/ 320524 h 439004"/>
                    <a:gd name="connsiteX1635" fmla="*/ 426537 w 688423"/>
                    <a:gd name="connsiteY1635" fmla="*/ 319676 h 439004"/>
                    <a:gd name="connsiteX1636" fmla="*/ 424813 w 688423"/>
                    <a:gd name="connsiteY1636" fmla="*/ 317979 h 439004"/>
                    <a:gd name="connsiteX1637" fmla="*/ 423115 w 688423"/>
                    <a:gd name="connsiteY1637" fmla="*/ 317979 h 439004"/>
                    <a:gd name="connsiteX1638" fmla="*/ 419692 w 688423"/>
                    <a:gd name="connsiteY1638" fmla="*/ 317979 h 439004"/>
                    <a:gd name="connsiteX1639" fmla="*/ 417145 w 688423"/>
                    <a:gd name="connsiteY1639" fmla="*/ 317104 h 439004"/>
                    <a:gd name="connsiteX1640" fmla="*/ 416296 w 688423"/>
                    <a:gd name="connsiteY1640" fmla="*/ 317104 h 439004"/>
                    <a:gd name="connsiteX1641" fmla="*/ 415447 w 688423"/>
                    <a:gd name="connsiteY1641" fmla="*/ 317104 h 439004"/>
                    <a:gd name="connsiteX1642" fmla="*/ 415447 w 688423"/>
                    <a:gd name="connsiteY1642" fmla="*/ 319676 h 439004"/>
                    <a:gd name="connsiteX1643" fmla="*/ 414598 w 688423"/>
                    <a:gd name="connsiteY1643" fmla="*/ 319676 h 439004"/>
                    <a:gd name="connsiteX1644" fmla="*/ 413723 w 688423"/>
                    <a:gd name="connsiteY1644" fmla="*/ 319676 h 439004"/>
                    <a:gd name="connsiteX1645" fmla="*/ 412874 w 688423"/>
                    <a:gd name="connsiteY1645" fmla="*/ 318828 h 439004"/>
                    <a:gd name="connsiteX1646" fmla="*/ 411176 w 688423"/>
                    <a:gd name="connsiteY1646" fmla="*/ 317979 h 439004"/>
                    <a:gd name="connsiteX1647" fmla="*/ 409478 w 688423"/>
                    <a:gd name="connsiteY1647" fmla="*/ 315408 h 439004"/>
                    <a:gd name="connsiteX1648" fmla="*/ 407753 w 688423"/>
                    <a:gd name="connsiteY1648" fmla="*/ 313711 h 439004"/>
                    <a:gd name="connsiteX1649" fmla="*/ 406904 w 688423"/>
                    <a:gd name="connsiteY1649" fmla="*/ 313711 h 439004"/>
                    <a:gd name="connsiteX1650" fmla="*/ 405206 w 688423"/>
                    <a:gd name="connsiteY1650" fmla="*/ 315408 h 439004"/>
                    <a:gd name="connsiteX1651" fmla="*/ 403508 w 688423"/>
                    <a:gd name="connsiteY1651" fmla="*/ 315408 h 439004"/>
                    <a:gd name="connsiteX1652" fmla="*/ 402633 w 688423"/>
                    <a:gd name="connsiteY1652" fmla="*/ 313711 h 439004"/>
                    <a:gd name="connsiteX1653" fmla="*/ 403508 w 688423"/>
                    <a:gd name="connsiteY1653" fmla="*/ 311988 h 439004"/>
                    <a:gd name="connsiteX1654" fmla="*/ 400935 w 688423"/>
                    <a:gd name="connsiteY1654" fmla="*/ 309442 h 439004"/>
                    <a:gd name="connsiteX1655" fmla="*/ 398388 w 688423"/>
                    <a:gd name="connsiteY1655" fmla="*/ 308594 h 439004"/>
                    <a:gd name="connsiteX1656" fmla="*/ 399237 w 688423"/>
                    <a:gd name="connsiteY1656" fmla="*/ 306022 h 439004"/>
                    <a:gd name="connsiteX1657" fmla="*/ 397512 w 688423"/>
                    <a:gd name="connsiteY1657" fmla="*/ 303477 h 439004"/>
                    <a:gd name="connsiteX1658" fmla="*/ 396663 w 688423"/>
                    <a:gd name="connsiteY1658" fmla="*/ 302629 h 439004"/>
                    <a:gd name="connsiteX1659" fmla="*/ 394965 w 688423"/>
                    <a:gd name="connsiteY1659" fmla="*/ 301781 h 439004"/>
                    <a:gd name="connsiteX1660" fmla="*/ 394965 w 688423"/>
                    <a:gd name="connsiteY1660" fmla="*/ 299209 h 439004"/>
                    <a:gd name="connsiteX1661" fmla="*/ 394116 w 688423"/>
                    <a:gd name="connsiteY1661" fmla="*/ 299209 h 439004"/>
                    <a:gd name="connsiteX1662" fmla="*/ 392418 w 688423"/>
                    <a:gd name="connsiteY1662" fmla="*/ 299209 h 439004"/>
                    <a:gd name="connsiteX1663" fmla="*/ 388147 w 688423"/>
                    <a:gd name="connsiteY1663" fmla="*/ 296664 h 439004"/>
                    <a:gd name="connsiteX1664" fmla="*/ 387298 w 688423"/>
                    <a:gd name="connsiteY1664" fmla="*/ 296664 h 439004"/>
                    <a:gd name="connsiteX1665" fmla="*/ 387298 w 688423"/>
                    <a:gd name="connsiteY1665" fmla="*/ 294092 h 439004"/>
                    <a:gd name="connsiteX1666" fmla="*/ 387298 w 688423"/>
                    <a:gd name="connsiteY1666" fmla="*/ 291547 h 439004"/>
                    <a:gd name="connsiteX1667" fmla="*/ 386449 w 688423"/>
                    <a:gd name="connsiteY1667" fmla="*/ 290699 h 439004"/>
                    <a:gd name="connsiteX1668" fmla="*/ 386449 w 688423"/>
                    <a:gd name="connsiteY1668" fmla="*/ 289850 h 439004"/>
                    <a:gd name="connsiteX1669" fmla="*/ 385573 w 688423"/>
                    <a:gd name="connsiteY1669" fmla="*/ 288976 h 439004"/>
                    <a:gd name="connsiteX1670" fmla="*/ 384724 w 688423"/>
                    <a:gd name="connsiteY1670" fmla="*/ 290699 h 439004"/>
                    <a:gd name="connsiteX1671" fmla="*/ 383026 w 688423"/>
                    <a:gd name="connsiteY1671" fmla="*/ 289850 h 439004"/>
                    <a:gd name="connsiteX1672" fmla="*/ 383026 w 688423"/>
                    <a:gd name="connsiteY1672" fmla="*/ 288976 h 439004"/>
                    <a:gd name="connsiteX1673" fmla="*/ 383875 w 688423"/>
                    <a:gd name="connsiteY1673" fmla="*/ 287279 h 439004"/>
                    <a:gd name="connsiteX1674" fmla="*/ 383026 w 688423"/>
                    <a:gd name="connsiteY1674" fmla="*/ 284734 h 439004"/>
                    <a:gd name="connsiteX1675" fmla="*/ 383875 w 688423"/>
                    <a:gd name="connsiteY1675" fmla="*/ 283010 h 439004"/>
                    <a:gd name="connsiteX1676" fmla="*/ 383026 w 688423"/>
                    <a:gd name="connsiteY1676" fmla="*/ 283010 h 439004"/>
                    <a:gd name="connsiteX1677" fmla="*/ 383026 w 688423"/>
                    <a:gd name="connsiteY1677" fmla="*/ 282162 h 439004"/>
                    <a:gd name="connsiteX1678" fmla="*/ 379604 w 688423"/>
                    <a:gd name="connsiteY1678" fmla="*/ 283010 h 439004"/>
                    <a:gd name="connsiteX1679" fmla="*/ 379604 w 688423"/>
                    <a:gd name="connsiteY1679" fmla="*/ 282162 h 439004"/>
                    <a:gd name="connsiteX1680" fmla="*/ 377906 w 688423"/>
                    <a:gd name="connsiteY1680" fmla="*/ 279617 h 439004"/>
                    <a:gd name="connsiteX1681" fmla="*/ 377057 w 688423"/>
                    <a:gd name="connsiteY1681" fmla="*/ 279617 h 439004"/>
                    <a:gd name="connsiteX1682" fmla="*/ 374483 w 688423"/>
                    <a:gd name="connsiteY1682" fmla="*/ 282162 h 439004"/>
                    <a:gd name="connsiteX1683" fmla="*/ 373634 w 688423"/>
                    <a:gd name="connsiteY1683" fmla="*/ 282162 h 439004"/>
                    <a:gd name="connsiteX1684" fmla="*/ 372785 w 688423"/>
                    <a:gd name="connsiteY1684" fmla="*/ 282162 h 439004"/>
                    <a:gd name="connsiteX1685" fmla="*/ 371937 w 688423"/>
                    <a:gd name="connsiteY1685" fmla="*/ 281314 h 439004"/>
                    <a:gd name="connsiteX1686" fmla="*/ 372785 w 688423"/>
                    <a:gd name="connsiteY1686" fmla="*/ 278742 h 439004"/>
                    <a:gd name="connsiteX1687" fmla="*/ 371937 w 688423"/>
                    <a:gd name="connsiteY1687" fmla="*/ 277045 h 439004"/>
                    <a:gd name="connsiteX1688" fmla="*/ 371088 w 688423"/>
                    <a:gd name="connsiteY1688" fmla="*/ 276197 h 439004"/>
                    <a:gd name="connsiteX1689" fmla="*/ 368514 w 688423"/>
                    <a:gd name="connsiteY1689" fmla="*/ 275349 h 439004"/>
                    <a:gd name="connsiteX1690" fmla="*/ 369363 w 688423"/>
                    <a:gd name="connsiteY1690" fmla="*/ 274500 h 439004"/>
                    <a:gd name="connsiteX1691" fmla="*/ 371088 w 688423"/>
                    <a:gd name="connsiteY1691" fmla="*/ 273652 h 439004"/>
                    <a:gd name="connsiteX1692" fmla="*/ 371937 w 688423"/>
                    <a:gd name="connsiteY1692" fmla="*/ 271929 h 439004"/>
                    <a:gd name="connsiteX1693" fmla="*/ 371937 w 688423"/>
                    <a:gd name="connsiteY1693" fmla="*/ 270232 h 439004"/>
                    <a:gd name="connsiteX1694" fmla="*/ 371937 w 688423"/>
                    <a:gd name="connsiteY1694" fmla="*/ 269384 h 439004"/>
                    <a:gd name="connsiteX1695" fmla="*/ 371937 w 688423"/>
                    <a:gd name="connsiteY1695" fmla="*/ 268535 h 439004"/>
                    <a:gd name="connsiteX1696" fmla="*/ 370239 w 688423"/>
                    <a:gd name="connsiteY1696" fmla="*/ 266812 h 439004"/>
                    <a:gd name="connsiteX1697" fmla="*/ 365967 w 688423"/>
                    <a:gd name="connsiteY1697" fmla="*/ 265964 h 439004"/>
                    <a:gd name="connsiteX1698" fmla="*/ 366816 w 688423"/>
                    <a:gd name="connsiteY1698" fmla="*/ 265115 h 439004"/>
                    <a:gd name="connsiteX1699" fmla="*/ 365118 w 688423"/>
                    <a:gd name="connsiteY1699" fmla="*/ 263418 h 439004"/>
                    <a:gd name="connsiteX1700" fmla="*/ 365967 w 688423"/>
                    <a:gd name="connsiteY1700" fmla="*/ 261695 h 439004"/>
                    <a:gd name="connsiteX1701" fmla="*/ 365118 w 688423"/>
                    <a:gd name="connsiteY1701" fmla="*/ 260847 h 439004"/>
                    <a:gd name="connsiteX1702" fmla="*/ 363394 w 688423"/>
                    <a:gd name="connsiteY1702" fmla="*/ 260847 h 439004"/>
                    <a:gd name="connsiteX1703" fmla="*/ 359998 w 688423"/>
                    <a:gd name="connsiteY1703" fmla="*/ 259150 h 439004"/>
                    <a:gd name="connsiteX1704" fmla="*/ 359149 w 688423"/>
                    <a:gd name="connsiteY1704" fmla="*/ 257453 h 439004"/>
                    <a:gd name="connsiteX1705" fmla="*/ 358273 w 688423"/>
                    <a:gd name="connsiteY1705" fmla="*/ 256605 h 439004"/>
                    <a:gd name="connsiteX1706" fmla="*/ 357424 w 688423"/>
                    <a:gd name="connsiteY1706" fmla="*/ 257453 h 439004"/>
                    <a:gd name="connsiteX1707" fmla="*/ 356575 w 688423"/>
                    <a:gd name="connsiteY1707" fmla="*/ 259998 h 439004"/>
                    <a:gd name="connsiteX1708" fmla="*/ 354877 w 688423"/>
                    <a:gd name="connsiteY1708" fmla="*/ 259998 h 439004"/>
                    <a:gd name="connsiteX1709" fmla="*/ 354877 w 688423"/>
                    <a:gd name="connsiteY1709" fmla="*/ 259150 h 439004"/>
                    <a:gd name="connsiteX1710" fmla="*/ 354028 w 688423"/>
                    <a:gd name="connsiteY1710" fmla="*/ 258302 h 439004"/>
                    <a:gd name="connsiteX1711" fmla="*/ 354028 w 688423"/>
                    <a:gd name="connsiteY1711" fmla="*/ 257453 h 439004"/>
                    <a:gd name="connsiteX1712" fmla="*/ 354028 w 688423"/>
                    <a:gd name="connsiteY1712" fmla="*/ 254882 h 439004"/>
                    <a:gd name="connsiteX1713" fmla="*/ 351455 w 688423"/>
                    <a:gd name="connsiteY1713" fmla="*/ 253185 h 439004"/>
                    <a:gd name="connsiteX1714" fmla="*/ 349757 w 688423"/>
                    <a:gd name="connsiteY1714" fmla="*/ 251488 h 439004"/>
                    <a:gd name="connsiteX1715" fmla="*/ 349757 w 688423"/>
                    <a:gd name="connsiteY1715" fmla="*/ 249765 h 439004"/>
                    <a:gd name="connsiteX1716" fmla="*/ 349757 w 688423"/>
                    <a:gd name="connsiteY1716" fmla="*/ 248068 h 439004"/>
                    <a:gd name="connsiteX1717" fmla="*/ 349757 w 688423"/>
                    <a:gd name="connsiteY1717" fmla="*/ 247220 h 439004"/>
                    <a:gd name="connsiteX1718" fmla="*/ 347183 w 688423"/>
                    <a:gd name="connsiteY1718" fmla="*/ 247220 h 439004"/>
                    <a:gd name="connsiteX1719" fmla="*/ 346334 w 688423"/>
                    <a:gd name="connsiteY1719" fmla="*/ 246372 h 439004"/>
                    <a:gd name="connsiteX1720" fmla="*/ 347183 w 688423"/>
                    <a:gd name="connsiteY1720" fmla="*/ 243800 h 439004"/>
                    <a:gd name="connsiteX1721" fmla="*/ 346334 w 688423"/>
                    <a:gd name="connsiteY1721" fmla="*/ 242952 h 439004"/>
                    <a:gd name="connsiteX1722" fmla="*/ 344636 w 688423"/>
                    <a:gd name="connsiteY1722" fmla="*/ 242103 h 439004"/>
                    <a:gd name="connsiteX1723" fmla="*/ 343787 w 688423"/>
                    <a:gd name="connsiteY1723" fmla="*/ 242103 h 439004"/>
                    <a:gd name="connsiteX1724" fmla="*/ 341214 w 688423"/>
                    <a:gd name="connsiteY1724" fmla="*/ 242952 h 439004"/>
                    <a:gd name="connsiteX1725" fmla="*/ 340365 w 688423"/>
                    <a:gd name="connsiteY1725" fmla="*/ 242952 h 439004"/>
                    <a:gd name="connsiteX1726" fmla="*/ 340365 w 688423"/>
                    <a:gd name="connsiteY1726" fmla="*/ 242103 h 439004"/>
                    <a:gd name="connsiteX1727" fmla="*/ 339516 w 688423"/>
                    <a:gd name="connsiteY1727" fmla="*/ 239532 h 439004"/>
                    <a:gd name="connsiteX1728" fmla="*/ 339516 w 688423"/>
                    <a:gd name="connsiteY1728" fmla="*/ 238683 h 439004"/>
                    <a:gd name="connsiteX1729" fmla="*/ 336969 w 688423"/>
                    <a:gd name="connsiteY1729" fmla="*/ 238683 h 439004"/>
                    <a:gd name="connsiteX1730" fmla="*/ 334395 w 688423"/>
                    <a:gd name="connsiteY1730" fmla="*/ 236986 h 439004"/>
                    <a:gd name="connsiteX1731" fmla="*/ 332697 w 688423"/>
                    <a:gd name="connsiteY1731" fmla="*/ 235290 h 439004"/>
                    <a:gd name="connsiteX1732" fmla="*/ 330124 w 688423"/>
                    <a:gd name="connsiteY1732" fmla="*/ 235290 h 439004"/>
                    <a:gd name="connsiteX1733" fmla="*/ 328426 w 688423"/>
                    <a:gd name="connsiteY1733" fmla="*/ 234441 h 439004"/>
                    <a:gd name="connsiteX1734" fmla="*/ 327577 w 688423"/>
                    <a:gd name="connsiteY1734" fmla="*/ 235290 h 439004"/>
                    <a:gd name="connsiteX1735" fmla="*/ 326728 w 688423"/>
                    <a:gd name="connsiteY1735" fmla="*/ 236138 h 439004"/>
                    <a:gd name="connsiteX1736" fmla="*/ 325879 w 688423"/>
                    <a:gd name="connsiteY1736" fmla="*/ 235290 h 439004"/>
                    <a:gd name="connsiteX1737" fmla="*/ 325003 w 688423"/>
                    <a:gd name="connsiteY1737" fmla="*/ 233566 h 439004"/>
                    <a:gd name="connsiteX1738" fmla="*/ 322456 w 688423"/>
                    <a:gd name="connsiteY1738" fmla="*/ 231870 h 439004"/>
                    <a:gd name="connsiteX1739" fmla="*/ 322456 w 688423"/>
                    <a:gd name="connsiteY1739" fmla="*/ 230173 h 439004"/>
                    <a:gd name="connsiteX1740" fmla="*/ 321607 w 688423"/>
                    <a:gd name="connsiteY1740" fmla="*/ 228450 h 439004"/>
                    <a:gd name="connsiteX1741" fmla="*/ 319909 w 688423"/>
                    <a:gd name="connsiteY1741" fmla="*/ 229325 h 439004"/>
                    <a:gd name="connsiteX1742" fmla="*/ 317336 w 688423"/>
                    <a:gd name="connsiteY1742" fmla="*/ 228450 h 439004"/>
                    <a:gd name="connsiteX1743" fmla="*/ 317336 w 688423"/>
                    <a:gd name="connsiteY1743" fmla="*/ 226753 h 439004"/>
                    <a:gd name="connsiteX1744" fmla="*/ 318185 w 688423"/>
                    <a:gd name="connsiteY1744" fmla="*/ 225905 h 439004"/>
                    <a:gd name="connsiteX1745" fmla="*/ 317336 w 688423"/>
                    <a:gd name="connsiteY1745" fmla="*/ 225056 h 439004"/>
                    <a:gd name="connsiteX1746" fmla="*/ 317336 w 688423"/>
                    <a:gd name="connsiteY1746" fmla="*/ 223360 h 439004"/>
                    <a:gd name="connsiteX1747" fmla="*/ 317336 w 688423"/>
                    <a:gd name="connsiteY1747" fmla="*/ 222485 h 439004"/>
                    <a:gd name="connsiteX1748" fmla="*/ 316487 w 688423"/>
                    <a:gd name="connsiteY1748" fmla="*/ 222485 h 439004"/>
                    <a:gd name="connsiteX1749" fmla="*/ 314789 w 688423"/>
                    <a:gd name="connsiteY1749" fmla="*/ 221636 h 439004"/>
                    <a:gd name="connsiteX1750" fmla="*/ 312215 w 688423"/>
                    <a:gd name="connsiteY1750" fmla="*/ 223360 h 439004"/>
                    <a:gd name="connsiteX1751" fmla="*/ 310518 w 688423"/>
                    <a:gd name="connsiteY1751" fmla="*/ 221636 h 439004"/>
                    <a:gd name="connsiteX1752" fmla="*/ 308820 w 688423"/>
                    <a:gd name="connsiteY1752" fmla="*/ 220788 h 439004"/>
                    <a:gd name="connsiteX1753" fmla="*/ 309669 w 688423"/>
                    <a:gd name="connsiteY1753" fmla="*/ 217394 h 439004"/>
                    <a:gd name="connsiteX1754" fmla="*/ 309669 w 688423"/>
                    <a:gd name="connsiteY1754" fmla="*/ 216520 h 439004"/>
                    <a:gd name="connsiteX1755" fmla="*/ 307944 w 688423"/>
                    <a:gd name="connsiteY1755" fmla="*/ 215671 h 439004"/>
                    <a:gd name="connsiteX1756" fmla="*/ 306246 w 688423"/>
                    <a:gd name="connsiteY1756" fmla="*/ 216520 h 439004"/>
                    <a:gd name="connsiteX1757" fmla="*/ 305397 w 688423"/>
                    <a:gd name="connsiteY1757" fmla="*/ 217394 h 439004"/>
                    <a:gd name="connsiteX1758" fmla="*/ 304548 w 688423"/>
                    <a:gd name="connsiteY1758" fmla="*/ 218243 h 439004"/>
                    <a:gd name="connsiteX1759" fmla="*/ 303699 w 688423"/>
                    <a:gd name="connsiteY1759" fmla="*/ 219940 h 439004"/>
                    <a:gd name="connsiteX1760" fmla="*/ 301975 w 688423"/>
                    <a:gd name="connsiteY1760" fmla="*/ 219940 h 439004"/>
                    <a:gd name="connsiteX1761" fmla="*/ 301975 w 688423"/>
                    <a:gd name="connsiteY1761" fmla="*/ 219091 h 439004"/>
                    <a:gd name="connsiteX1762" fmla="*/ 301975 w 688423"/>
                    <a:gd name="connsiteY1762" fmla="*/ 217394 h 439004"/>
                    <a:gd name="connsiteX1763" fmla="*/ 299428 w 688423"/>
                    <a:gd name="connsiteY1763" fmla="*/ 214823 h 439004"/>
                    <a:gd name="connsiteX1764" fmla="*/ 299428 w 688423"/>
                    <a:gd name="connsiteY1764" fmla="*/ 213974 h 439004"/>
                    <a:gd name="connsiteX1765" fmla="*/ 298579 w 688423"/>
                    <a:gd name="connsiteY1765" fmla="*/ 213974 h 439004"/>
                    <a:gd name="connsiteX1766" fmla="*/ 297730 w 688423"/>
                    <a:gd name="connsiteY1766" fmla="*/ 213126 h 439004"/>
                    <a:gd name="connsiteX1767" fmla="*/ 296854 w 688423"/>
                    <a:gd name="connsiteY1767" fmla="*/ 212278 h 439004"/>
                    <a:gd name="connsiteX1768" fmla="*/ 296854 w 688423"/>
                    <a:gd name="connsiteY1768" fmla="*/ 208858 h 439004"/>
                    <a:gd name="connsiteX1769" fmla="*/ 296005 w 688423"/>
                    <a:gd name="connsiteY1769" fmla="*/ 208858 h 439004"/>
                    <a:gd name="connsiteX1770" fmla="*/ 295156 w 688423"/>
                    <a:gd name="connsiteY1770" fmla="*/ 207161 h 439004"/>
                    <a:gd name="connsiteX1771" fmla="*/ 292609 w 688423"/>
                    <a:gd name="connsiteY1771" fmla="*/ 207161 h 439004"/>
                    <a:gd name="connsiteX1772" fmla="*/ 289187 w 688423"/>
                    <a:gd name="connsiteY1772" fmla="*/ 208009 h 439004"/>
                    <a:gd name="connsiteX1773" fmla="*/ 287489 w 688423"/>
                    <a:gd name="connsiteY1773" fmla="*/ 207161 h 439004"/>
                    <a:gd name="connsiteX1774" fmla="*/ 287489 w 688423"/>
                    <a:gd name="connsiteY1774" fmla="*/ 208009 h 439004"/>
                    <a:gd name="connsiteX1775" fmla="*/ 286640 w 688423"/>
                    <a:gd name="connsiteY1775" fmla="*/ 208009 h 439004"/>
                    <a:gd name="connsiteX1776" fmla="*/ 286640 w 688423"/>
                    <a:gd name="connsiteY1776" fmla="*/ 208858 h 439004"/>
                    <a:gd name="connsiteX1777" fmla="*/ 285764 w 688423"/>
                    <a:gd name="connsiteY1777" fmla="*/ 210554 h 439004"/>
                    <a:gd name="connsiteX1778" fmla="*/ 284915 w 688423"/>
                    <a:gd name="connsiteY1778" fmla="*/ 210554 h 439004"/>
                    <a:gd name="connsiteX1779" fmla="*/ 284066 w 688423"/>
                    <a:gd name="connsiteY1779" fmla="*/ 209706 h 439004"/>
                    <a:gd name="connsiteX1780" fmla="*/ 283217 w 688423"/>
                    <a:gd name="connsiteY1780" fmla="*/ 208009 h 439004"/>
                    <a:gd name="connsiteX1781" fmla="*/ 284066 w 688423"/>
                    <a:gd name="connsiteY1781" fmla="*/ 204589 h 439004"/>
                    <a:gd name="connsiteX1782" fmla="*/ 284066 w 688423"/>
                    <a:gd name="connsiteY1782" fmla="*/ 203741 h 439004"/>
                    <a:gd name="connsiteX1783" fmla="*/ 284066 w 688423"/>
                    <a:gd name="connsiteY1783" fmla="*/ 202893 h 439004"/>
                    <a:gd name="connsiteX1784" fmla="*/ 283217 w 688423"/>
                    <a:gd name="connsiteY1784" fmla="*/ 202893 h 439004"/>
                    <a:gd name="connsiteX1785" fmla="*/ 281519 w 688423"/>
                    <a:gd name="connsiteY1785" fmla="*/ 202893 h 439004"/>
                    <a:gd name="connsiteX1786" fmla="*/ 279795 w 688423"/>
                    <a:gd name="connsiteY1786" fmla="*/ 205438 h 439004"/>
                    <a:gd name="connsiteX1787" fmla="*/ 278097 w 688423"/>
                    <a:gd name="connsiteY1787" fmla="*/ 205438 h 439004"/>
                    <a:gd name="connsiteX1788" fmla="*/ 277248 w 688423"/>
                    <a:gd name="connsiteY1788" fmla="*/ 204589 h 439004"/>
                    <a:gd name="connsiteX1789" fmla="*/ 278946 w 688423"/>
                    <a:gd name="connsiteY1789" fmla="*/ 199473 h 439004"/>
                    <a:gd name="connsiteX1790" fmla="*/ 278097 w 688423"/>
                    <a:gd name="connsiteY1790" fmla="*/ 199473 h 439004"/>
                    <a:gd name="connsiteX1791" fmla="*/ 278097 w 688423"/>
                    <a:gd name="connsiteY1791" fmla="*/ 198624 h 439004"/>
                    <a:gd name="connsiteX1792" fmla="*/ 277248 w 688423"/>
                    <a:gd name="connsiteY1792" fmla="*/ 198624 h 439004"/>
                    <a:gd name="connsiteX1793" fmla="*/ 275550 w 688423"/>
                    <a:gd name="connsiteY1793" fmla="*/ 198624 h 439004"/>
                    <a:gd name="connsiteX1794" fmla="*/ 275550 w 688423"/>
                    <a:gd name="connsiteY1794" fmla="*/ 201196 h 439004"/>
                    <a:gd name="connsiteX1795" fmla="*/ 274674 w 688423"/>
                    <a:gd name="connsiteY1795" fmla="*/ 202044 h 439004"/>
                    <a:gd name="connsiteX1796" fmla="*/ 273825 w 688423"/>
                    <a:gd name="connsiteY1796" fmla="*/ 202044 h 439004"/>
                    <a:gd name="connsiteX1797" fmla="*/ 272976 w 688423"/>
                    <a:gd name="connsiteY1797" fmla="*/ 202044 h 439004"/>
                    <a:gd name="connsiteX1798" fmla="*/ 272127 w 688423"/>
                    <a:gd name="connsiteY1798" fmla="*/ 202044 h 439004"/>
                    <a:gd name="connsiteX1799" fmla="*/ 271278 w 688423"/>
                    <a:gd name="connsiteY1799" fmla="*/ 200321 h 439004"/>
                    <a:gd name="connsiteX1800" fmla="*/ 272127 w 688423"/>
                    <a:gd name="connsiteY1800" fmla="*/ 198624 h 439004"/>
                    <a:gd name="connsiteX1801" fmla="*/ 272127 w 688423"/>
                    <a:gd name="connsiteY1801" fmla="*/ 197776 h 439004"/>
                    <a:gd name="connsiteX1802" fmla="*/ 270429 w 688423"/>
                    <a:gd name="connsiteY1802" fmla="*/ 196928 h 439004"/>
                    <a:gd name="connsiteX1803" fmla="*/ 268705 w 688423"/>
                    <a:gd name="connsiteY1803" fmla="*/ 196928 h 439004"/>
                    <a:gd name="connsiteX1804" fmla="*/ 267856 w 688423"/>
                    <a:gd name="connsiteY1804" fmla="*/ 197776 h 439004"/>
                    <a:gd name="connsiteX1805" fmla="*/ 267007 w 688423"/>
                    <a:gd name="connsiteY1805" fmla="*/ 200321 h 439004"/>
                    <a:gd name="connsiteX1806" fmla="*/ 266158 w 688423"/>
                    <a:gd name="connsiteY1806" fmla="*/ 201196 h 439004"/>
                    <a:gd name="connsiteX1807" fmla="*/ 265309 w 688423"/>
                    <a:gd name="connsiteY1807" fmla="*/ 201196 h 439004"/>
                    <a:gd name="connsiteX1808" fmla="*/ 263584 w 688423"/>
                    <a:gd name="connsiteY1808" fmla="*/ 199473 h 439004"/>
                    <a:gd name="connsiteX1809" fmla="*/ 261886 w 688423"/>
                    <a:gd name="connsiteY1809" fmla="*/ 198624 h 439004"/>
                    <a:gd name="connsiteX1810" fmla="*/ 261886 w 688423"/>
                    <a:gd name="connsiteY1810" fmla="*/ 197776 h 439004"/>
                    <a:gd name="connsiteX1811" fmla="*/ 257615 w 688423"/>
                    <a:gd name="connsiteY1811" fmla="*/ 198624 h 439004"/>
                    <a:gd name="connsiteX1812" fmla="*/ 255917 w 688423"/>
                    <a:gd name="connsiteY1812" fmla="*/ 198624 h 439004"/>
                    <a:gd name="connsiteX1813" fmla="*/ 255917 w 688423"/>
                    <a:gd name="connsiteY1813" fmla="*/ 200321 h 439004"/>
                    <a:gd name="connsiteX1814" fmla="*/ 257615 w 688423"/>
                    <a:gd name="connsiteY1814" fmla="*/ 202044 h 439004"/>
                    <a:gd name="connsiteX1815" fmla="*/ 257615 w 688423"/>
                    <a:gd name="connsiteY1815" fmla="*/ 202893 h 439004"/>
                    <a:gd name="connsiteX1816" fmla="*/ 257615 w 688423"/>
                    <a:gd name="connsiteY1816" fmla="*/ 203741 h 439004"/>
                    <a:gd name="connsiteX1817" fmla="*/ 256766 w 688423"/>
                    <a:gd name="connsiteY1817" fmla="*/ 203741 h 439004"/>
                    <a:gd name="connsiteX1818" fmla="*/ 255917 w 688423"/>
                    <a:gd name="connsiteY1818" fmla="*/ 203741 h 439004"/>
                    <a:gd name="connsiteX1819" fmla="*/ 253370 w 688423"/>
                    <a:gd name="connsiteY1819" fmla="*/ 201196 h 439004"/>
                    <a:gd name="connsiteX1820" fmla="*/ 251645 w 688423"/>
                    <a:gd name="connsiteY1820" fmla="*/ 202044 h 439004"/>
                    <a:gd name="connsiteX1821" fmla="*/ 249947 w 688423"/>
                    <a:gd name="connsiteY1821" fmla="*/ 202893 h 439004"/>
                    <a:gd name="connsiteX1822" fmla="*/ 249098 w 688423"/>
                    <a:gd name="connsiteY1822" fmla="*/ 202044 h 439004"/>
                    <a:gd name="connsiteX1823" fmla="*/ 250796 w 688423"/>
                    <a:gd name="connsiteY1823" fmla="*/ 197776 h 439004"/>
                    <a:gd name="connsiteX1824" fmla="*/ 250796 w 688423"/>
                    <a:gd name="connsiteY1824" fmla="*/ 196928 h 439004"/>
                    <a:gd name="connsiteX1825" fmla="*/ 249098 w 688423"/>
                    <a:gd name="connsiteY1825" fmla="*/ 196928 h 439004"/>
                    <a:gd name="connsiteX1826" fmla="*/ 246525 w 688423"/>
                    <a:gd name="connsiteY1826" fmla="*/ 196928 h 439004"/>
                    <a:gd name="connsiteX1827" fmla="*/ 246525 w 688423"/>
                    <a:gd name="connsiteY1827" fmla="*/ 197776 h 439004"/>
                    <a:gd name="connsiteX1828" fmla="*/ 245676 w 688423"/>
                    <a:gd name="connsiteY1828" fmla="*/ 198624 h 439004"/>
                    <a:gd name="connsiteX1829" fmla="*/ 246525 w 688423"/>
                    <a:gd name="connsiteY1829" fmla="*/ 201196 h 439004"/>
                    <a:gd name="connsiteX1830" fmla="*/ 246525 w 688423"/>
                    <a:gd name="connsiteY1830" fmla="*/ 202044 h 439004"/>
                    <a:gd name="connsiteX1831" fmla="*/ 244827 w 688423"/>
                    <a:gd name="connsiteY1831" fmla="*/ 202044 h 439004"/>
                    <a:gd name="connsiteX1832" fmla="*/ 243129 w 688423"/>
                    <a:gd name="connsiteY1832" fmla="*/ 199473 h 439004"/>
                    <a:gd name="connsiteX1833" fmla="*/ 243129 w 688423"/>
                    <a:gd name="connsiteY1833" fmla="*/ 195231 h 439004"/>
                    <a:gd name="connsiteX1834" fmla="*/ 242280 w 688423"/>
                    <a:gd name="connsiteY1834" fmla="*/ 194356 h 439004"/>
                    <a:gd name="connsiteX1835" fmla="*/ 241405 w 688423"/>
                    <a:gd name="connsiteY1835" fmla="*/ 194356 h 439004"/>
                    <a:gd name="connsiteX1836" fmla="*/ 239707 w 688423"/>
                    <a:gd name="connsiteY1836" fmla="*/ 195231 h 439004"/>
                    <a:gd name="connsiteX1837" fmla="*/ 238009 w 688423"/>
                    <a:gd name="connsiteY1837" fmla="*/ 196079 h 439004"/>
                    <a:gd name="connsiteX1838" fmla="*/ 236311 w 688423"/>
                    <a:gd name="connsiteY1838" fmla="*/ 196079 h 439004"/>
                    <a:gd name="connsiteX1839" fmla="*/ 235435 w 688423"/>
                    <a:gd name="connsiteY1839" fmla="*/ 195231 h 439004"/>
                    <a:gd name="connsiteX1840" fmla="*/ 238858 w 688423"/>
                    <a:gd name="connsiteY1840" fmla="*/ 192659 h 439004"/>
                    <a:gd name="connsiteX1841" fmla="*/ 238858 w 688423"/>
                    <a:gd name="connsiteY1841" fmla="*/ 191811 h 439004"/>
                    <a:gd name="connsiteX1842" fmla="*/ 238858 w 688423"/>
                    <a:gd name="connsiteY1842" fmla="*/ 190962 h 439004"/>
                    <a:gd name="connsiteX1843" fmla="*/ 236311 w 688423"/>
                    <a:gd name="connsiteY1843" fmla="*/ 188391 h 439004"/>
                    <a:gd name="connsiteX1844" fmla="*/ 233737 w 688423"/>
                    <a:gd name="connsiteY1844" fmla="*/ 188391 h 439004"/>
                    <a:gd name="connsiteX1845" fmla="*/ 232039 w 688423"/>
                    <a:gd name="connsiteY1845" fmla="*/ 188391 h 439004"/>
                    <a:gd name="connsiteX1846" fmla="*/ 230315 w 688423"/>
                    <a:gd name="connsiteY1846" fmla="*/ 187543 h 439004"/>
                    <a:gd name="connsiteX1847" fmla="*/ 230315 w 688423"/>
                    <a:gd name="connsiteY1847" fmla="*/ 186694 h 439004"/>
                    <a:gd name="connsiteX1848" fmla="*/ 230315 w 688423"/>
                    <a:gd name="connsiteY1848" fmla="*/ 185846 h 439004"/>
                    <a:gd name="connsiteX1849" fmla="*/ 231190 w 688423"/>
                    <a:gd name="connsiteY1849" fmla="*/ 185846 h 439004"/>
                    <a:gd name="connsiteX1850" fmla="*/ 232039 w 688423"/>
                    <a:gd name="connsiteY1850" fmla="*/ 185846 h 439004"/>
                    <a:gd name="connsiteX1851" fmla="*/ 236311 w 688423"/>
                    <a:gd name="connsiteY1851" fmla="*/ 185846 h 439004"/>
                    <a:gd name="connsiteX1852" fmla="*/ 237160 w 688423"/>
                    <a:gd name="connsiteY1852" fmla="*/ 185846 h 439004"/>
                    <a:gd name="connsiteX1853" fmla="*/ 237160 w 688423"/>
                    <a:gd name="connsiteY1853" fmla="*/ 184123 h 439004"/>
                    <a:gd name="connsiteX1854" fmla="*/ 235435 w 688423"/>
                    <a:gd name="connsiteY1854" fmla="*/ 183274 h 439004"/>
                    <a:gd name="connsiteX1855" fmla="*/ 232888 w 688423"/>
                    <a:gd name="connsiteY1855" fmla="*/ 183274 h 439004"/>
                    <a:gd name="connsiteX1856" fmla="*/ 231190 w 688423"/>
                    <a:gd name="connsiteY1856" fmla="*/ 184123 h 439004"/>
                    <a:gd name="connsiteX1857" fmla="*/ 230315 w 688423"/>
                    <a:gd name="connsiteY1857" fmla="*/ 183274 h 439004"/>
                    <a:gd name="connsiteX1858" fmla="*/ 228617 w 688423"/>
                    <a:gd name="connsiteY1858" fmla="*/ 182426 h 439004"/>
                    <a:gd name="connsiteX1859" fmla="*/ 228617 w 688423"/>
                    <a:gd name="connsiteY1859" fmla="*/ 181577 h 439004"/>
                    <a:gd name="connsiteX1860" fmla="*/ 227768 w 688423"/>
                    <a:gd name="connsiteY1860" fmla="*/ 180729 h 439004"/>
                    <a:gd name="connsiteX1861" fmla="*/ 229466 w 688423"/>
                    <a:gd name="connsiteY1861" fmla="*/ 179881 h 439004"/>
                    <a:gd name="connsiteX1862" fmla="*/ 229466 w 688423"/>
                    <a:gd name="connsiteY1862" fmla="*/ 178157 h 439004"/>
                    <a:gd name="connsiteX1863" fmla="*/ 228617 w 688423"/>
                    <a:gd name="connsiteY1863" fmla="*/ 178157 h 439004"/>
                    <a:gd name="connsiteX1864" fmla="*/ 226070 w 688423"/>
                    <a:gd name="connsiteY1864" fmla="*/ 179881 h 439004"/>
                    <a:gd name="connsiteX1865" fmla="*/ 225194 w 688423"/>
                    <a:gd name="connsiteY1865" fmla="*/ 179881 h 439004"/>
                    <a:gd name="connsiteX1866" fmla="*/ 224345 w 688423"/>
                    <a:gd name="connsiteY1866" fmla="*/ 179881 h 439004"/>
                    <a:gd name="connsiteX1867" fmla="*/ 221798 w 688423"/>
                    <a:gd name="connsiteY1867" fmla="*/ 179032 h 439004"/>
                    <a:gd name="connsiteX1868" fmla="*/ 220100 w 688423"/>
                    <a:gd name="connsiteY1868" fmla="*/ 179881 h 439004"/>
                    <a:gd name="connsiteX1869" fmla="*/ 218376 w 688423"/>
                    <a:gd name="connsiteY1869" fmla="*/ 179881 h 439004"/>
                    <a:gd name="connsiteX1870" fmla="*/ 217527 w 688423"/>
                    <a:gd name="connsiteY1870" fmla="*/ 179032 h 439004"/>
                    <a:gd name="connsiteX1871" fmla="*/ 217527 w 688423"/>
                    <a:gd name="connsiteY1871" fmla="*/ 177309 h 439004"/>
                    <a:gd name="connsiteX1872" fmla="*/ 217527 w 688423"/>
                    <a:gd name="connsiteY1872" fmla="*/ 175612 h 439004"/>
                    <a:gd name="connsiteX1873" fmla="*/ 217527 w 688423"/>
                    <a:gd name="connsiteY1873" fmla="*/ 174764 h 439004"/>
                    <a:gd name="connsiteX1874" fmla="*/ 215829 w 688423"/>
                    <a:gd name="connsiteY1874" fmla="*/ 173916 h 439004"/>
                    <a:gd name="connsiteX1875" fmla="*/ 214980 w 688423"/>
                    <a:gd name="connsiteY1875" fmla="*/ 174764 h 439004"/>
                    <a:gd name="connsiteX1876" fmla="*/ 213255 w 688423"/>
                    <a:gd name="connsiteY1876" fmla="*/ 174764 h 439004"/>
                    <a:gd name="connsiteX1877" fmla="*/ 211557 w 688423"/>
                    <a:gd name="connsiteY1877" fmla="*/ 175612 h 439004"/>
                    <a:gd name="connsiteX1878" fmla="*/ 210708 w 688423"/>
                    <a:gd name="connsiteY1878" fmla="*/ 175612 h 439004"/>
                    <a:gd name="connsiteX1879" fmla="*/ 209859 w 688423"/>
                    <a:gd name="connsiteY1879" fmla="*/ 175612 h 439004"/>
                    <a:gd name="connsiteX1880" fmla="*/ 210708 w 688423"/>
                    <a:gd name="connsiteY1880" fmla="*/ 171344 h 439004"/>
                    <a:gd name="connsiteX1881" fmla="*/ 209859 w 688423"/>
                    <a:gd name="connsiteY1881" fmla="*/ 170496 h 439004"/>
                    <a:gd name="connsiteX1882" fmla="*/ 209010 w 688423"/>
                    <a:gd name="connsiteY1882" fmla="*/ 170496 h 439004"/>
                    <a:gd name="connsiteX1883" fmla="*/ 208135 w 688423"/>
                    <a:gd name="connsiteY1883" fmla="*/ 171344 h 439004"/>
                    <a:gd name="connsiteX1884" fmla="*/ 206437 w 688423"/>
                    <a:gd name="connsiteY1884" fmla="*/ 173067 h 439004"/>
                    <a:gd name="connsiteX1885" fmla="*/ 205588 w 688423"/>
                    <a:gd name="connsiteY1885" fmla="*/ 175612 h 439004"/>
                    <a:gd name="connsiteX1886" fmla="*/ 204739 w 688423"/>
                    <a:gd name="connsiteY1886" fmla="*/ 177309 h 439004"/>
                    <a:gd name="connsiteX1887" fmla="*/ 203890 w 688423"/>
                    <a:gd name="connsiteY1887" fmla="*/ 178157 h 439004"/>
                    <a:gd name="connsiteX1888" fmla="*/ 203014 w 688423"/>
                    <a:gd name="connsiteY1888" fmla="*/ 178157 h 439004"/>
                    <a:gd name="connsiteX1889" fmla="*/ 203014 w 688423"/>
                    <a:gd name="connsiteY1889" fmla="*/ 177309 h 439004"/>
                    <a:gd name="connsiteX1890" fmla="*/ 202165 w 688423"/>
                    <a:gd name="connsiteY1890" fmla="*/ 177309 h 439004"/>
                    <a:gd name="connsiteX1891" fmla="*/ 200467 w 688423"/>
                    <a:gd name="connsiteY1891" fmla="*/ 174764 h 439004"/>
                    <a:gd name="connsiteX1892" fmla="*/ 199618 w 688423"/>
                    <a:gd name="connsiteY1892" fmla="*/ 174764 h 439004"/>
                    <a:gd name="connsiteX1893" fmla="*/ 196196 w 688423"/>
                    <a:gd name="connsiteY1893" fmla="*/ 173916 h 439004"/>
                    <a:gd name="connsiteX1894" fmla="*/ 196196 w 688423"/>
                    <a:gd name="connsiteY1894" fmla="*/ 173067 h 439004"/>
                    <a:gd name="connsiteX1895" fmla="*/ 197920 w 688423"/>
                    <a:gd name="connsiteY1895" fmla="*/ 171344 h 439004"/>
                    <a:gd name="connsiteX1896" fmla="*/ 200467 w 688423"/>
                    <a:gd name="connsiteY1896" fmla="*/ 170496 h 439004"/>
                    <a:gd name="connsiteX1897" fmla="*/ 201316 w 688423"/>
                    <a:gd name="connsiteY1897" fmla="*/ 169647 h 439004"/>
                    <a:gd name="connsiteX1898" fmla="*/ 198769 w 688423"/>
                    <a:gd name="connsiteY1898" fmla="*/ 167950 h 439004"/>
                    <a:gd name="connsiteX1899" fmla="*/ 197920 w 688423"/>
                    <a:gd name="connsiteY1899" fmla="*/ 168799 h 439004"/>
                    <a:gd name="connsiteX1900" fmla="*/ 196196 w 688423"/>
                    <a:gd name="connsiteY1900" fmla="*/ 168799 h 439004"/>
                    <a:gd name="connsiteX1901" fmla="*/ 193649 w 688423"/>
                    <a:gd name="connsiteY1901" fmla="*/ 168799 h 439004"/>
                    <a:gd name="connsiteX1902" fmla="*/ 192800 w 688423"/>
                    <a:gd name="connsiteY1902" fmla="*/ 168799 h 439004"/>
                    <a:gd name="connsiteX1903" fmla="*/ 192800 w 688423"/>
                    <a:gd name="connsiteY1903" fmla="*/ 169647 h 439004"/>
                    <a:gd name="connsiteX1904" fmla="*/ 192800 w 688423"/>
                    <a:gd name="connsiteY1904" fmla="*/ 171344 h 439004"/>
                    <a:gd name="connsiteX1905" fmla="*/ 193649 w 688423"/>
                    <a:gd name="connsiteY1905" fmla="*/ 173067 h 439004"/>
                    <a:gd name="connsiteX1906" fmla="*/ 194498 w 688423"/>
                    <a:gd name="connsiteY1906" fmla="*/ 174764 h 439004"/>
                    <a:gd name="connsiteX1907" fmla="*/ 193649 w 688423"/>
                    <a:gd name="connsiteY1907" fmla="*/ 175612 h 439004"/>
                    <a:gd name="connsiteX1908" fmla="*/ 193649 w 688423"/>
                    <a:gd name="connsiteY1908" fmla="*/ 176461 h 439004"/>
                    <a:gd name="connsiteX1909" fmla="*/ 192800 w 688423"/>
                    <a:gd name="connsiteY1909" fmla="*/ 176461 h 439004"/>
                    <a:gd name="connsiteX1910" fmla="*/ 191075 w 688423"/>
                    <a:gd name="connsiteY1910" fmla="*/ 174764 h 439004"/>
                    <a:gd name="connsiteX1911" fmla="*/ 189377 w 688423"/>
                    <a:gd name="connsiteY1911" fmla="*/ 173916 h 439004"/>
                    <a:gd name="connsiteX1912" fmla="*/ 187679 w 688423"/>
                    <a:gd name="connsiteY1912" fmla="*/ 172192 h 439004"/>
                    <a:gd name="connsiteX1913" fmla="*/ 186831 w 688423"/>
                    <a:gd name="connsiteY1913" fmla="*/ 172192 h 439004"/>
                    <a:gd name="connsiteX1914" fmla="*/ 185106 w 688423"/>
                    <a:gd name="connsiteY1914" fmla="*/ 173916 h 439004"/>
                    <a:gd name="connsiteX1915" fmla="*/ 183408 w 688423"/>
                    <a:gd name="connsiteY1915" fmla="*/ 174764 h 439004"/>
                    <a:gd name="connsiteX1916" fmla="*/ 182559 w 688423"/>
                    <a:gd name="connsiteY1916" fmla="*/ 172192 h 439004"/>
                    <a:gd name="connsiteX1917" fmla="*/ 183408 w 688423"/>
                    <a:gd name="connsiteY1917" fmla="*/ 168799 h 439004"/>
                    <a:gd name="connsiteX1918" fmla="*/ 182559 w 688423"/>
                    <a:gd name="connsiteY1918" fmla="*/ 168799 h 439004"/>
                    <a:gd name="connsiteX1919" fmla="*/ 182559 w 688423"/>
                    <a:gd name="connsiteY1919" fmla="*/ 167950 h 439004"/>
                    <a:gd name="connsiteX1920" fmla="*/ 181710 w 688423"/>
                    <a:gd name="connsiteY1920" fmla="*/ 167950 h 439004"/>
                    <a:gd name="connsiteX1921" fmla="*/ 180835 w 688423"/>
                    <a:gd name="connsiteY1921" fmla="*/ 167950 h 439004"/>
                    <a:gd name="connsiteX1922" fmla="*/ 180835 w 688423"/>
                    <a:gd name="connsiteY1922" fmla="*/ 168799 h 439004"/>
                    <a:gd name="connsiteX1923" fmla="*/ 181710 w 688423"/>
                    <a:gd name="connsiteY1923" fmla="*/ 172192 h 439004"/>
                    <a:gd name="connsiteX1924" fmla="*/ 180835 w 688423"/>
                    <a:gd name="connsiteY1924" fmla="*/ 173067 h 439004"/>
                    <a:gd name="connsiteX1925" fmla="*/ 179986 w 688423"/>
                    <a:gd name="connsiteY1925" fmla="*/ 173067 h 439004"/>
                    <a:gd name="connsiteX1926" fmla="*/ 179137 w 688423"/>
                    <a:gd name="connsiteY1926" fmla="*/ 172192 h 439004"/>
                    <a:gd name="connsiteX1927" fmla="*/ 178288 w 688423"/>
                    <a:gd name="connsiteY1927" fmla="*/ 171344 h 439004"/>
                    <a:gd name="connsiteX1928" fmla="*/ 175741 w 688423"/>
                    <a:gd name="connsiteY1928" fmla="*/ 168799 h 439004"/>
                    <a:gd name="connsiteX1929" fmla="*/ 175741 w 688423"/>
                    <a:gd name="connsiteY1929" fmla="*/ 167076 h 439004"/>
                    <a:gd name="connsiteX1930" fmla="*/ 175741 w 688423"/>
                    <a:gd name="connsiteY1930" fmla="*/ 166227 h 439004"/>
                    <a:gd name="connsiteX1931" fmla="*/ 176590 w 688423"/>
                    <a:gd name="connsiteY1931" fmla="*/ 163682 h 439004"/>
                    <a:gd name="connsiteX1932" fmla="*/ 176590 w 688423"/>
                    <a:gd name="connsiteY1932" fmla="*/ 162834 h 439004"/>
                    <a:gd name="connsiteX1933" fmla="*/ 175741 w 688423"/>
                    <a:gd name="connsiteY1933" fmla="*/ 162834 h 439004"/>
                    <a:gd name="connsiteX1934" fmla="*/ 174865 w 688423"/>
                    <a:gd name="connsiteY1934" fmla="*/ 162834 h 439004"/>
                    <a:gd name="connsiteX1935" fmla="*/ 170620 w 688423"/>
                    <a:gd name="connsiteY1935" fmla="*/ 165379 h 439004"/>
                    <a:gd name="connsiteX1936" fmla="*/ 170620 w 688423"/>
                    <a:gd name="connsiteY1936" fmla="*/ 166227 h 439004"/>
                    <a:gd name="connsiteX1937" fmla="*/ 170620 w 688423"/>
                    <a:gd name="connsiteY1937" fmla="*/ 167076 h 439004"/>
                    <a:gd name="connsiteX1938" fmla="*/ 170620 w 688423"/>
                    <a:gd name="connsiteY1938" fmla="*/ 168799 h 439004"/>
                    <a:gd name="connsiteX1939" fmla="*/ 170620 w 688423"/>
                    <a:gd name="connsiteY1939" fmla="*/ 169647 h 439004"/>
                    <a:gd name="connsiteX1940" fmla="*/ 168047 w 688423"/>
                    <a:gd name="connsiteY1940" fmla="*/ 169647 h 439004"/>
                    <a:gd name="connsiteX1941" fmla="*/ 163775 w 688423"/>
                    <a:gd name="connsiteY1941" fmla="*/ 168799 h 439004"/>
                    <a:gd name="connsiteX1942" fmla="*/ 162077 w 688423"/>
                    <a:gd name="connsiteY1942" fmla="*/ 166227 h 439004"/>
                    <a:gd name="connsiteX1943" fmla="*/ 160379 w 688423"/>
                    <a:gd name="connsiteY1943" fmla="*/ 167076 h 439004"/>
                    <a:gd name="connsiteX1944" fmla="*/ 159530 w 688423"/>
                    <a:gd name="connsiteY1944" fmla="*/ 167076 h 439004"/>
                    <a:gd name="connsiteX1945" fmla="*/ 156957 w 688423"/>
                    <a:gd name="connsiteY1945" fmla="*/ 167076 h 439004"/>
                    <a:gd name="connsiteX1946" fmla="*/ 156108 w 688423"/>
                    <a:gd name="connsiteY1946" fmla="*/ 167950 h 439004"/>
                    <a:gd name="connsiteX1947" fmla="*/ 153561 w 688423"/>
                    <a:gd name="connsiteY1947" fmla="*/ 168799 h 439004"/>
                    <a:gd name="connsiteX1948" fmla="*/ 152685 w 688423"/>
                    <a:gd name="connsiteY1948" fmla="*/ 169647 h 439004"/>
                    <a:gd name="connsiteX1949" fmla="*/ 151836 w 688423"/>
                    <a:gd name="connsiteY1949" fmla="*/ 169647 h 439004"/>
                    <a:gd name="connsiteX1950" fmla="*/ 150138 w 688423"/>
                    <a:gd name="connsiteY1950" fmla="*/ 168799 h 439004"/>
                    <a:gd name="connsiteX1951" fmla="*/ 148440 w 688423"/>
                    <a:gd name="connsiteY1951" fmla="*/ 166227 h 439004"/>
                    <a:gd name="connsiteX1952" fmla="*/ 147591 w 688423"/>
                    <a:gd name="connsiteY1952" fmla="*/ 166227 h 439004"/>
                    <a:gd name="connsiteX1953" fmla="*/ 146716 w 688423"/>
                    <a:gd name="connsiteY1953" fmla="*/ 166227 h 439004"/>
                    <a:gd name="connsiteX1954" fmla="*/ 145867 w 688423"/>
                    <a:gd name="connsiteY1954" fmla="*/ 167076 h 439004"/>
                    <a:gd name="connsiteX1955" fmla="*/ 145867 w 688423"/>
                    <a:gd name="connsiteY1955" fmla="*/ 169647 h 439004"/>
                    <a:gd name="connsiteX1956" fmla="*/ 144169 w 688423"/>
                    <a:gd name="connsiteY1956" fmla="*/ 171344 h 439004"/>
                    <a:gd name="connsiteX1957" fmla="*/ 143320 w 688423"/>
                    <a:gd name="connsiteY1957" fmla="*/ 171344 h 439004"/>
                    <a:gd name="connsiteX1958" fmla="*/ 142471 w 688423"/>
                    <a:gd name="connsiteY1958" fmla="*/ 170496 h 439004"/>
                    <a:gd name="connsiteX1959" fmla="*/ 142471 w 688423"/>
                    <a:gd name="connsiteY1959" fmla="*/ 169647 h 439004"/>
                    <a:gd name="connsiteX1960" fmla="*/ 141622 w 688423"/>
                    <a:gd name="connsiteY1960" fmla="*/ 167076 h 439004"/>
                    <a:gd name="connsiteX1961" fmla="*/ 140746 w 688423"/>
                    <a:gd name="connsiteY1961" fmla="*/ 165379 h 439004"/>
                    <a:gd name="connsiteX1962" fmla="*/ 139897 w 688423"/>
                    <a:gd name="connsiteY1962" fmla="*/ 165379 h 439004"/>
                    <a:gd name="connsiteX1963" fmla="*/ 139048 w 688423"/>
                    <a:gd name="connsiteY1963" fmla="*/ 166227 h 439004"/>
                    <a:gd name="connsiteX1964" fmla="*/ 137350 w 688423"/>
                    <a:gd name="connsiteY1964" fmla="*/ 167950 h 439004"/>
                    <a:gd name="connsiteX1965" fmla="*/ 136501 w 688423"/>
                    <a:gd name="connsiteY1965" fmla="*/ 168799 h 439004"/>
                    <a:gd name="connsiteX1966" fmla="*/ 136501 w 688423"/>
                    <a:gd name="connsiteY1966" fmla="*/ 167950 h 439004"/>
                    <a:gd name="connsiteX1967" fmla="*/ 134777 w 688423"/>
                    <a:gd name="connsiteY1967" fmla="*/ 167076 h 439004"/>
                    <a:gd name="connsiteX1968" fmla="*/ 134777 w 688423"/>
                    <a:gd name="connsiteY1968" fmla="*/ 166227 h 439004"/>
                    <a:gd name="connsiteX1969" fmla="*/ 135626 w 688423"/>
                    <a:gd name="connsiteY1969" fmla="*/ 163682 h 439004"/>
                    <a:gd name="connsiteX1970" fmla="*/ 135626 w 688423"/>
                    <a:gd name="connsiteY1970" fmla="*/ 162834 h 439004"/>
                    <a:gd name="connsiteX1971" fmla="*/ 134777 w 688423"/>
                    <a:gd name="connsiteY1971" fmla="*/ 162834 h 439004"/>
                    <a:gd name="connsiteX1972" fmla="*/ 134777 w 688423"/>
                    <a:gd name="connsiteY1972" fmla="*/ 161959 h 439004"/>
                    <a:gd name="connsiteX1973" fmla="*/ 133928 w 688423"/>
                    <a:gd name="connsiteY1973" fmla="*/ 161959 h 439004"/>
                    <a:gd name="connsiteX1974" fmla="*/ 132230 w 688423"/>
                    <a:gd name="connsiteY1974" fmla="*/ 161959 h 439004"/>
                    <a:gd name="connsiteX1975" fmla="*/ 131381 w 688423"/>
                    <a:gd name="connsiteY1975" fmla="*/ 161111 h 439004"/>
                    <a:gd name="connsiteX1976" fmla="*/ 130505 w 688423"/>
                    <a:gd name="connsiteY1976" fmla="*/ 161111 h 439004"/>
                    <a:gd name="connsiteX1977" fmla="*/ 128807 w 688423"/>
                    <a:gd name="connsiteY1977" fmla="*/ 161111 h 439004"/>
                    <a:gd name="connsiteX1978" fmla="*/ 127958 w 688423"/>
                    <a:gd name="connsiteY1978" fmla="*/ 161111 h 439004"/>
                    <a:gd name="connsiteX1979" fmla="*/ 126260 w 688423"/>
                    <a:gd name="connsiteY1979" fmla="*/ 161959 h 439004"/>
                    <a:gd name="connsiteX1980" fmla="*/ 125412 w 688423"/>
                    <a:gd name="connsiteY1980" fmla="*/ 161959 h 439004"/>
                    <a:gd name="connsiteX1981" fmla="*/ 124536 w 688423"/>
                    <a:gd name="connsiteY1981" fmla="*/ 161959 h 439004"/>
                    <a:gd name="connsiteX1982" fmla="*/ 124536 w 688423"/>
                    <a:gd name="connsiteY1982" fmla="*/ 161111 h 439004"/>
                    <a:gd name="connsiteX1983" fmla="*/ 124536 w 688423"/>
                    <a:gd name="connsiteY1983" fmla="*/ 157717 h 439004"/>
                    <a:gd name="connsiteX1984" fmla="*/ 123687 w 688423"/>
                    <a:gd name="connsiteY1984" fmla="*/ 156869 h 439004"/>
                    <a:gd name="connsiteX1985" fmla="*/ 122838 w 688423"/>
                    <a:gd name="connsiteY1985" fmla="*/ 156869 h 439004"/>
                    <a:gd name="connsiteX1986" fmla="*/ 119442 w 688423"/>
                    <a:gd name="connsiteY1986" fmla="*/ 158565 h 439004"/>
                    <a:gd name="connsiteX1987" fmla="*/ 119442 w 688423"/>
                    <a:gd name="connsiteY1987" fmla="*/ 159414 h 439004"/>
                    <a:gd name="connsiteX1988" fmla="*/ 117718 w 688423"/>
                    <a:gd name="connsiteY1988" fmla="*/ 160262 h 439004"/>
                    <a:gd name="connsiteX1989" fmla="*/ 115171 w 688423"/>
                    <a:gd name="connsiteY1989" fmla="*/ 161111 h 439004"/>
                    <a:gd name="connsiteX1990" fmla="*/ 114322 w 688423"/>
                    <a:gd name="connsiteY1990" fmla="*/ 161111 h 439004"/>
                    <a:gd name="connsiteX1991" fmla="*/ 113446 w 688423"/>
                    <a:gd name="connsiteY1991" fmla="*/ 160262 h 439004"/>
                    <a:gd name="connsiteX1992" fmla="*/ 113446 w 688423"/>
                    <a:gd name="connsiteY1992" fmla="*/ 156869 h 439004"/>
                    <a:gd name="connsiteX1993" fmla="*/ 110899 w 688423"/>
                    <a:gd name="connsiteY1993" fmla="*/ 155994 h 439004"/>
                    <a:gd name="connsiteX1994" fmla="*/ 110050 w 688423"/>
                    <a:gd name="connsiteY1994" fmla="*/ 155994 h 439004"/>
                    <a:gd name="connsiteX1995" fmla="*/ 109201 w 688423"/>
                    <a:gd name="connsiteY1995" fmla="*/ 158565 h 439004"/>
                    <a:gd name="connsiteX1996" fmla="*/ 109201 w 688423"/>
                    <a:gd name="connsiteY1996" fmla="*/ 162834 h 439004"/>
                    <a:gd name="connsiteX1997" fmla="*/ 108352 w 688423"/>
                    <a:gd name="connsiteY1997" fmla="*/ 163682 h 439004"/>
                    <a:gd name="connsiteX1998" fmla="*/ 106628 w 688423"/>
                    <a:gd name="connsiteY1998" fmla="*/ 162834 h 439004"/>
                    <a:gd name="connsiteX1999" fmla="*/ 105779 w 688423"/>
                    <a:gd name="connsiteY1999" fmla="*/ 161959 h 439004"/>
                    <a:gd name="connsiteX2000" fmla="*/ 104930 w 688423"/>
                    <a:gd name="connsiteY2000" fmla="*/ 161959 h 439004"/>
                    <a:gd name="connsiteX2001" fmla="*/ 104930 w 688423"/>
                    <a:gd name="connsiteY2001" fmla="*/ 159414 h 439004"/>
                    <a:gd name="connsiteX2002" fmla="*/ 105779 w 688423"/>
                    <a:gd name="connsiteY2002" fmla="*/ 158565 h 439004"/>
                    <a:gd name="connsiteX2003" fmla="*/ 107477 w 688423"/>
                    <a:gd name="connsiteY2003" fmla="*/ 155994 h 439004"/>
                    <a:gd name="connsiteX2004" fmla="*/ 107477 w 688423"/>
                    <a:gd name="connsiteY2004" fmla="*/ 154297 h 439004"/>
                    <a:gd name="connsiteX2005" fmla="*/ 106628 w 688423"/>
                    <a:gd name="connsiteY2005" fmla="*/ 154297 h 439004"/>
                    <a:gd name="connsiteX2006" fmla="*/ 105779 w 688423"/>
                    <a:gd name="connsiteY2006" fmla="*/ 152600 h 439004"/>
                    <a:gd name="connsiteX2007" fmla="*/ 104930 w 688423"/>
                    <a:gd name="connsiteY2007" fmla="*/ 152600 h 439004"/>
                    <a:gd name="connsiteX2008" fmla="*/ 101507 w 688423"/>
                    <a:gd name="connsiteY2008" fmla="*/ 155145 h 439004"/>
                    <a:gd name="connsiteX2009" fmla="*/ 100658 w 688423"/>
                    <a:gd name="connsiteY2009" fmla="*/ 155145 h 439004"/>
                    <a:gd name="connsiteX2010" fmla="*/ 99809 w 688423"/>
                    <a:gd name="connsiteY2010" fmla="*/ 154297 h 439004"/>
                    <a:gd name="connsiteX2011" fmla="*/ 99809 w 688423"/>
                    <a:gd name="connsiteY2011" fmla="*/ 151752 h 439004"/>
                    <a:gd name="connsiteX2012" fmla="*/ 102356 w 688423"/>
                    <a:gd name="connsiteY2012" fmla="*/ 148332 h 439004"/>
                    <a:gd name="connsiteX2013" fmla="*/ 103232 w 688423"/>
                    <a:gd name="connsiteY2013" fmla="*/ 146635 h 439004"/>
                    <a:gd name="connsiteX2014" fmla="*/ 102356 w 688423"/>
                    <a:gd name="connsiteY2014" fmla="*/ 145787 h 439004"/>
                    <a:gd name="connsiteX2015" fmla="*/ 101507 w 688423"/>
                    <a:gd name="connsiteY2015" fmla="*/ 145787 h 439004"/>
                    <a:gd name="connsiteX2016" fmla="*/ 98960 w 688423"/>
                    <a:gd name="connsiteY2016" fmla="*/ 145787 h 439004"/>
                    <a:gd name="connsiteX2017" fmla="*/ 98111 w 688423"/>
                    <a:gd name="connsiteY2017" fmla="*/ 145787 h 439004"/>
                    <a:gd name="connsiteX2018" fmla="*/ 95538 w 688423"/>
                    <a:gd name="connsiteY2018" fmla="*/ 148332 h 439004"/>
                    <a:gd name="connsiteX2019" fmla="*/ 95538 w 688423"/>
                    <a:gd name="connsiteY2019" fmla="*/ 149180 h 439004"/>
                    <a:gd name="connsiteX2020" fmla="*/ 95538 w 688423"/>
                    <a:gd name="connsiteY2020" fmla="*/ 150029 h 439004"/>
                    <a:gd name="connsiteX2021" fmla="*/ 96387 w 688423"/>
                    <a:gd name="connsiteY2021" fmla="*/ 152600 h 439004"/>
                    <a:gd name="connsiteX2022" fmla="*/ 96387 w 688423"/>
                    <a:gd name="connsiteY2022" fmla="*/ 153449 h 439004"/>
                    <a:gd name="connsiteX2023" fmla="*/ 96387 w 688423"/>
                    <a:gd name="connsiteY2023" fmla="*/ 155145 h 439004"/>
                    <a:gd name="connsiteX2024" fmla="*/ 91266 w 688423"/>
                    <a:gd name="connsiteY2024" fmla="*/ 156869 h 439004"/>
                    <a:gd name="connsiteX2025" fmla="*/ 88719 w 688423"/>
                    <a:gd name="connsiteY2025" fmla="*/ 157717 h 439004"/>
                    <a:gd name="connsiteX2026" fmla="*/ 87870 w 688423"/>
                    <a:gd name="connsiteY2026" fmla="*/ 157717 h 439004"/>
                    <a:gd name="connsiteX2027" fmla="*/ 87870 w 688423"/>
                    <a:gd name="connsiteY2027" fmla="*/ 156869 h 439004"/>
                    <a:gd name="connsiteX2028" fmla="*/ 86172 w 688423"/>
                    <a:gd name="connsiteY2028" fmla="*/ 153449 h 439004"/>
                    <a:gd name="connsiteX2029" fmla="*/ 85297 w 688423"/>
                    <a:gd name="connsiteY2029" fmla="*/ 152600 h 439004"/>
                    <a:gd name="connsiteX2030" fmla="*/ 84448 w 688423"/>
                    <a:gd name="connsiteY2030" fmla="*/ 153449 h 439004"/>
                    <a:gd name="connsiteX2031" fmla="*/ 83599 w 688423"/>
                    <a:gd name="connsiteY2031" fmla="*/ 153449 h 439004"/>
                    <a:gd name="connsiteX2032" fmla="*/ 83599 w 688423"/>
                    <a:gd name="connsiteY2032" fmla="*/ 154297 h 439004"/>
                    <a:gd name="connsiteX2033" fmla="*/ 82750 w 688423"/>
                    <a:gd name="connsiteY2033" fmla="*/ 158565 h 439004"/>
                    <a:gd name="connsiteX2034" fmla="*/ 81901 w 688423"/>
                    <a:gd name="connsiteY2034" fmla="*/ 159414 h 439004"/>
                    <a:gd name="connsiteX2035" fmla="*/ 80176 w 688423"/>
                    <a:gd name="connsiteY2035" fmla="*/ 159414 h 439004"/>
                    <a:gd name="connsiteX2036" fmla="*/ 75931 w 688423"/>
                    <a:gd name="connsiteY2036" fmla="*/ 156869 h 439004"/>
                    <a:gd name="connsiteX2037" fmla="*/ 75082 w 688423"/>
                    <a:gd name="connsiteY2037" fmla="*/ 156869 h 439004"/>
                    <a:gd name="connsiteX2038" fmla="*/ 73358 w 688423"/>
                    <a:gd name="connsiteY2038" fmla="*/ 157717 h 439004"/>
                    <a:gd name="connsiteX2039" fmla="*/ 68237 w 688423"/>
                    <a:gd name="connsiteY2039" fmla="*/ 160262 h 439004"/>
                    <a:gd name="connsiteX2040" fmla="*/ 66539 w 688423"/>
                    <a:gd name="connsiteY2040" fmla="*/ 162834 h 439004"/>
                    <a:gd name="connsiteX2041" fmla="*/ 65690 w 688423"/>
                    <a:gd name="connsiteY2041" fmla="*/ 162834 h 439004"/>
                    <a:gd name="connsiteX2042" fmla="*/ 64841 w 688423"/>
                    <a:gd name="connsiteY2042" fmla="*/ 162834 h 439004"/>
                    <a:gd name="connsiteX2043" fmla="*/ 64841 w 688423"/>
                    <a:gd name="connsiteY2043" fmla="*/ 161959 h 439004"/>
                    <a:gd name="connsiteX2044" fmla="*/ 64841 w 688423"/>
                    <a:gd name="connsiteY2044" fmla="*/ 161111 h 439004"/>
                    <a:gd name="connsiteX2045" fmla="*/ 64841 w 688423"/>
                    <a:gd name="connsiteY2045" fmla="*/ 160262 h 439004"/>
                    <a:gd name="connsiteX2046" fmla="*/ 67388 w 688423"/>
                    <a:gd name="connsiteY2046" fmla="*/ 155994 h 439004"/>
                    <a:gd name="connsiteX2047" fmla="*/ 68237 w 688423"/>
                    <a:gd name="connsiteY2047" fmla="*/ 154297 h 439004"/>
                    <a:gd name="connsiteX2048" fmla="*/ 68237 w 688423"/>
                    <a:gd name="connsiteY2048" fmla="*/ 153449 h 439004"/>
                    <a:gd name="connsiteX2049" fmla="*/ 68237 w 688423"/>
                    <a:gd name="connsiteY2049" fmla="*/ 152600 h 439004"/>
                    <a:gd name="connsiteX2050" fmla="*/ 68237 w 688423"/>
                    <a:gd name="connsiteY2050" fmla="*/ 151752 h 439004"/>
                    <a:gd name="connsiteX2051" fmla="*/ 67388 w 688423"/>
                    <a:gd name="connsiteY2051" fmla="*/ 151752 h 439004"/>
                    <a:gd name="connsiteX2052" fmla="*/ 66539 w 688423"/>
                    <a:gd name="connsiteY2052" fmla="*/ 150904 h 439004"/>
                    <a:gd name="connsiteX2053" fmla="*/ 66539 w 688423"/>
                    <a:gd name="connsiteY2053" fmla="*/ 150029 h 439004"/>
                    <a:gd name="connsiteX2054" fmla="*/ 63992 w 688423"/>
                    <a:gd name="connsiteY2054" fmla="*/ 150029 h 439004"/>
                    <a:gd name="connsiteX2055" fmla="*/ 63117 w 688423"/>
                    <a:gd name="connsiteY2055" fmla="*/ 150029 h 439004"/>
                    <a:gd name="connsiteX2056" fmla="*/ 62268 w 688423"/>
                    <a:gd name="connsiteY2056" fmla="*/ 150029 h 439004"/>
                    <a:gd name="connsiteX2057" fmla="*/ 61419 w 688423"/>
                    <a:gd name="connsiteY2057" fmla="*/ 150029 h 439004"/>
                    <a:gd name="connsiteX2058" fmla="*/ 60570 w 688423"/>
                    <a:gd name="connsiteY2058" fmla="*/ 149180 h 439004"/>
                    <a:gd name="connsiteX2059" fmla="*/ 59721 w 688423"/>
                    <a:gd name="connsiteY2059" fmla="*/ 147484 h 439004"/>
                    <a:gd name="connsiteX2060" fmla="*/ 58872 w 688423"/>
                    <a:gd name="connsiteY2060" fmla="*/ 146635 h 439004"/>
                    <a:gd name="connsiteX2061" fmla="*/ 57997 w 688423"/>
                    <a:gd name="connsiteY2061" fmla="*/ 147484 h 439004"/>
                    <a:gd name="connsiteX2062" fmla="*/ 57148 w 688423"/>
                    <a:gd name="connsiteY2062" fmla="*/ 147484 h 439004"/>
                    <a:gd name="connsiteX2063" fmla="*/ 55450 w 688423"/>
                    <a:gd name="connsiteY2063" fmla="*/ 149180 h 439004"/>
                    <a:gd name="connsiteX2064" fmla="*/ 54601 w 688423"/>
                    <a:gd name="connsiteY2064" fmla="*/ 151752 h 439004"/>
                    <a:gd name="connsiteX2065" fmla="*/ 53752 w 688423"/>
                    <a:gd name="connsiteY2065" fmla="*/ 153449 h 439004"/>
                    <a:gd name="connsiteX2066" fmla="*/ 47782 w 688423"/>
                    <a:gd name="connsiteY2066" fmla="*/ 155145 h 439004"/>
                    <a:gd name="connsiteX2067" fmla="*/ 46058 w 688423"/>
                    <a:gd name="connsiteY2067" fmla="*/ 154297 h 439004"/>
                    <a:gd name="connsiteX2068" fmla="*/ 45209 w 688423"/>
                    <a:gd name="connsiteY2068" fmla="*/ 152600 h 439004"/>
                    <a:gd name="connsiteX2069" fmla="*/ 43511 w 688423"/>
                    <a:gd name="connsiteY2069" fmla="*/ 152600 h 439004"/>
                    <a:gd name="connsiteX2070" fmla="*/ 42662 w 688423"/>
                    <a:gd name="connsiteY2070" fmla="*/ 152600 h 439004"/>
                    <a:gd name="connsiteX2071" fmla="*/ 41813 w 688423"/>
                    <a:gd name="connsiteY2071" fmla="*/ 152600 h 439004"/>
                    <a:gd name="connsiteX2072" fmla="*/ 41813 w 688423"/>
                    <a:gd name="connsiteY2072" fmla="*/ 154297 h 439004"/>
                    <a:gd name="connsiteX2073" fmla="*/ 41813 w 688423"/>
                    <a:gd name="connsiteY2073" fmla="*/ 155145 h 439004"/>
                    <a:gd name="connsiteX2074" fmla="*/ 41813 w 688423"/>
                    <a:gd name="connsiteY2074" fmla="*/ 155994 h 439004"/>
                    <a:gd name="connsiteX2075" fmla="*/ 43511 w 688423"/>
                    <a:gd name="connsiteY2075" fmla="*/ 157717 h 439004"/>
                    <a:gd name="connsiteX2076" fmla="*/ 43511 w 688423"/>
                    <a:gd name="connsiteY2076" fmla="*/ 158565 h 439004"/>
                    <a:gd name="connsiteX2077" fmla="*/ 43511 w 688423"/>
                    <a:gd name="connsiteY2077" fmla="*/ 160262 h 439004"/>
                    <a:gd name="connsiteX2078" fmla="*/ 43511 w 688423"/>
                    <a:gd name="connsiteY2078" fmla="*/ 161111 h 439004"/>
                    <a:gd name="connsiteX2079" fmla="*/ 41813 w 688423"/>
                    <a:gd name="connsiteY2079" fmla="*/ 161111 h 439004"/>
                    <a:gd name="connsiteX2080" fmla="*/ 40937 w 688423"/>
                    <a:gd name="connsiteY2080" fmla="*/ 161111 h 439004"/>
                    <a:gd name="connsiteX2081" fmla="*/ 39239 w 688423"/>
                    <a:gd name="connsiteY2081" fmla="*/ 160262 h 439004"/>
                    <a:gd name="connsiteX2082" fmla="*/ 36692 w 688423"/>
                    <a:gd name="connsiteY2082" fmla="*/ 157717 h 439004"/>
                    <a:gd name="connsiteX2083" fmla="*/ 35843 w 688423"/>
                    <a:gd name="connsiteY2083" fmla="*/ 157717 h 439004"/>
                    <a:gd name="connsiteX2084" fmla="*/ 34119 w 688423"/>
                    <a:gd name="connsiteY2084" fmla="*/ 157717 h 439004"/>
                    <a:gd name="connsiteX2085" fmla="*/ 30723 w 688423"/>
                    <a:gd name="connsiteY2085" fmla="*/ 159414 h 439004"/>
                    <a:gd name="connsiteX2086" fmla="*/ 29847 w 688423"/>
                    <a:gd name="connsiteY2086" fmla="*/ 159414 h 439004"/>
                    <a:gd name="connsiteX2087" fmla="*/ 28149 w 688423"/>
                    <a:gd name="connsiteY2087" fmla="*/ 159414 h 439004"/>
                    <a:gd name="connsiteX2088" fmla="*/ 27300 w 688423"/>
                    <a:gd name="connsiteY2088" fmla="*/ 159414 h 439004"/>
                    <a:gd name="connsiteX2089" fmla="*/ 25602 w 688423"/>
                    <a:gd name="connsiteY2089" fmla="*/ 163682 h 439004"/>
                    <a:gd name="connsiteX2090" fmla="*/ 24727 w 688423"/>
                    <a:gd name="connsiteY2090" fmla="*/ 163682 h 439004"/>
                    <a:gd name="connsiteX2091" fmla="*/ 23878 w 688423"/>
                    <a:gd name="connsiteY2091" fmla="*/ 162834 h 439004"/>
                    <a:gd name="connsiteX2092" fmla="*/ 23878 w 688423"/>
                    <a:gd name="connsiteY2092" fmla="*/ 160262 h 439004"/>
                    <a:gd name="connsiteX2093" fmla="*/ 23878 w 688423"/>
                    <a:gd name="connsiteY2093" fmla="*/ 158565 h 439004"/>
                    <a:gd name="connsiteX2094" fmla="*/ 23029 w 688423"/>
                    <a:gd name="connsiteY2094" fmla="*/ 157717 h 439004"/>
                    <a:gd name="connsiteX2095" fmla="*/ 23029 w 688423"/>
                    <a:gd name="connsiteY2095" fmla="*/ 156869 h 439004"/>
                    <a:gd name="connsiteX2096" fmla="*/ 21331 w 688423"/>
                    <a:gd name="connsiteY2096" fmla="*/ 155994 h 439004"/>
                    <a:gd name="connsiteX2097" fmla="*/ 20482 w 688423"/>
                    <a:gd name="connsiteY2097" fmla="*/ 155994 h 439004"/>
                    <a:gd name="connsiteX2098" fmla="*/ 18757 w 688423"/>
                    <a:gd name="connsiteY2098" fmla="*/ 155994 h 439004"/>
                    <a:gd name="connsiteX2099" fmla="*/ 17908 w 688423"/>
                    <a:gd name="connsiteY2099" fmla="*/ 156869 h 439004"/>
                    <a:gd name="connsiteX2100" fmla="*/ 16210 w 688423"/>
                    <a:gd name="connsiteY2100" fmla="*/ 157717 h 439004"/>
                    <a:gd name="connsiteX2101" fmla="*/ 15361 w 688423"/>
                    <a:gd name="connsiteY2101" fmla="*/ 158565 h 439004"/>
                    <a:gd name="connsiteX2102" fmla="*/ 14512 w 688423"/>
                    <a:gd name="connsiteY2102" fmla="*/ 158565 h 439004"/>
                    <a:gd name="connsiteX2103" fmla="*/ 12788 w 688423"/>
                    <a:gd name="connsiteY2103" fmla="*/ 159414 h 439004"/>
                    <a:gd name="connsiteX2104" fmla="*/ 11090 w 688423"/>
                    <a:gd name="connsiteY2104" fmla="*/ 159414 h 439004"/>
                    <a:gd name="connsiteX2105" fmla="*/ 9392 w 688423"/>
                    <a:gd name="connsiteY2105" fmla="*/ 155145 h 439004"/>
                    <a:gd name="connsiteX2106" fmla="*/ 7667 w 688423"/>
                    <a:gd name="connsiteY2106" fmla="*/ 154297 h 439004"/>
                    <a:gd name="connsiteX2107" fmla="*/ 4271 w 688423"/>
                    <a:gd name="connsiteY2107" fmla="*/ 156869 h 439004"/>
                    <a:gd name="connsiteX2108" fmla="*/ 3422 w 688423"/>
                    <a:gd name="connsiteY2108" fmla="*/ 157717 h 439004"/>
                    <a:gd name="connsiteX2109" fmla="*/ 2547 w 688423"/>
                    <a:gd name="connsiteY2109" fmla="*/ 157717 h 439004"/>
                    <a:gd name="connsiteX2110" fmla="*/ 1698 w 688423"/>
                    <a:gd name="connsiteY2110" fmla="*/ 157717 h 439004"/>
                    <a:gd name="connsiteX2111" fmla="*/ 849 w 688423"/>
                    <a:gd name="connsiteY2111" fmla="*/ 156869 h 439004"/>
                    <a:gd name="connsiteX2112" fmla="*/ 661972 w 688423"/>
                    <a:gd name="connsiteY2112" fmla="*/ 199473 h 439004"/>
                    <a:gd name="connsiteX2113" fmla="*/ 661972 w 688423"/>
                    <a:gd name="connsiteY2113" fmla="*/ 198624 h 439004"/>
                    <a:gd name="connsiteX2114" fmla="*/ 661972 w 688423"/>
                    <a:gd name="connsiteY2114" fmla="*/ 199473 h 439004"/>
                    <a:gd name="connsiteX2115" fmla="*/ 661972 w 688423"/>
                    <a:gd name="connsiteY2115" fmla="*/ 225905 h 439004"/>
                    <a:gd name="connsiteX2116" fmla="*/ 661972 w 688423"/>
                    <a:gd name="connsiteY2116" fmla="*/ 225056 h 439004"/>
                    <a:gd name="connsiteX2117" fmla="*/ 662821 w 688423"/>
                    <a:gd name="connsiteY2117" fmla="*/ 225056 h 439004"/>
                    <a:gd name="connsiteX2118" fmla="*/ 661972 w 688423"/>
                    <a:gd name="connsiteY2118" fmla="*/ 224208 h 439004"/>
                    <a:gd name="connsiteX2119" fmla="*/ 661972 w 688423"/>
                    <a:gd name="connsiteY2119" fmla="*/ 223360 h 439004"/>
                    <a:gd name="connsiteX2120" fmla="*/ 661972 w 688423"/>
                    <a:gd name="connsiteY2120" fmla="*/ 222485 h 439004"/>
                    <a:gd name="connsiteX2121" fmla="*/ 661972 w 688423"/>
                    <a:gd name="connsiteY2121" fmla="*/ 221636 h 439004"/>
                    <a:gd name="connsiteX2122" fmla="*/ 663670 w 688423"/>
                    <a:gd name="connsiteY2122" fmla="*/ 219091 h 439004"/>
                    <a:gd name="connsiteX2123" fmla="*/ 665395 w 688423"/>
                    <a:gd name="connsiteY2123" fmla="*/ 218243 h 439004"/>
                    <a:gd name="connsiteX2124" fmla="*/ 667942 w 688423"/>
                    <a:gd name="connsiteY2124" fmla="*/ 219091 h 439004"/>
                    <a:gd name="connsiteX2125" fmla="*/ 667093 w 688423"/>
                    <a:gd name="connsiteY2125" fmla="*/ 214823 h 439004"/>
                    <a:gd name="connsiteX2126" fmla="*/ 666244 w 688423"/>
                    <a:gd name="connsiteY2126" fmla="*/ 213974 h 439004"/>
                    <a:gd name="connsiteX2127" fmla="*/ 665395 w 688423"/>
                    <a:gd name="connsiteY2127" fmla="*/ 214823 h 439004"/>
                    <a:gd name="connsiteX2128" fmla="*/ 664519 w 688423"/>
                    <a:gd name="connsiteY2128" fmla="*/ 213974 h 439004"/>
                    <a:gd name="connsiteX2129" fmla="*/ 664519 w 688423"/>
                    <a:gd name="connsiteY2129" fmla="*/ 213126 h 439004"/>
                    <a:gd name="connsiteX2130" fmla="*/ 662821 w 688423"/>
                    <a:gd name="connsiteY2130" fmla="*/ 212278 h 439004"/>
                    <a:gd name="connsiteX2131" fmla="*/ 662821 w 688423"/>
                    <a:gd name="connsiteY2131" fmla="*/ 211403 h 439004"/>
                    <a:gd name="connsiteX2132" fmla="*/ 664519 w 688423"/>
                    <a:gd name="connsiteY2132" fmla="*/ 210554 h 439004"/>
                    <a:gd name="connsiteX2133" fmla="*/ 665395 w 688423"/>
                    <a:gd name="connsiteY2133" fmla="*/ 209706 h 439004"/>
                    <a:gd name="connsiteX2134" fmla="*/ 666244 w 688423"/>
                    <a:gd name="connsiteY2134" fmla="*/ 208858 h 439004"/>
                    <a:gd name="connsiteX2135" fmla="*/ 668791 w 688423"/>
                    <a:gd name="connsiteY2135" fmla="*/ 209706 h 439004"/>
                    <a:gd name="connsiteX2136" fmla="*/ 668791 w 688423"/>
                    <a:gd name="connsiteY2136" fmla="*/ 208858 h 439004"/>
                    <a:gd name="connsiteX2137" fmla="*/ 667942 w 688423"/>
                    <a:gd name="connsiteY2137" fmla="*/ 208009 h 439004"/>
                    <a:gd name="connsiteX2138" fmla="*/ 668791 w 688423"/>
                    <a:gd name="connsiteY2138" fmla="*/ 207161 h 439004"/>
                    <a:gd name="connsiteX2139" fmla="*/ 669640 w 688423"/>
                    <a:gd name="connsiteY2139" fmla="*/ 206286 h 439004"/>
                    <a:gd name="connsiteX2140" fmla="*/ 667942 w 688423"/>
                    <a:gd name="connsiteY2140" fmla="*/ 205438 h 439004"/>
                    <a:gd name="connsiteX2141" fmla="*/ 667093 w 688423"/>
                    <a:gd name="connsiteY2141" fmla="*/ 204589 h 439004"/>
                    <a:gd name="connsiteX2142" fmla="*/ 667942 w 688423"/>
                    <a:gd name="connsiteY2142" fmla="*/ 203741 h 439004"/>
                    <a:gd name="connsiteX2143" fmla="*/ 667093 w 688423"/>
                    <a:gd name="connsiteY2143" fmla="*/ 202893 h 439004"/>
                    <a:gd name="connsiteX2144" fmla="*/ 668791 w 688423"/>
                    <a:gd name="connsiteY2144" fmla="*/ 202044 h 439004"/>
                    <a:gd name="connsiteX2145" fmla="*/ 668791 w 688423"/>
                    <a:gd name="connsiteY2145" fmla="*/ 201196 h 439004"/>
                    <a:gd name="connsiteX2146" fmla="*/ 667942 w 688423"/>
                    <a:gd name="connsiteY2146" fmla="*/ 200321 h 439004"/>
                    <a:gd name="connsiteX2147" fmla="*/ 667093 w 688423"/>
                    <a:gd name="connsiteY2147" fmla="*/ 199473 h 439004"/>
                    <a:gd name="connsiteX2148" fmla="*/ 666244 w 688423"/>
                    <a:gd name="connsiteY2148" fmla="*/ 198624 h 439004"/>
                    <a:gd name="connsiteX2149" fmla="*/ 665395 w 688423"/>
                    <a:gd name="connsiteY2149" fmla="*/ 198624 h 439004"/>
                    <a:gd name="connsiteX2150" fmla="*/ 665395 w 688423"/>
                    <a:gd name="connsiteY2150" fmla="*/ 196928 h 439004"/>
                    <a:gd name="connsiteX2151" fmla="*/ 666244 w 688423"/>
                    <a:gd name="connsiteY2151" fmla="*/ 196079 h 439004"/>
                    <a:gd name="connsiteX2152" fmla="*/ 667093 w 688423"/>
                    <a:gd name="connsiteY2152" fmla="*/ 196079 h 439004"/>
                    <a:gd name="connsiteX2153" fmla="*/ 667093 w 688423"/>
                    <a:gd name="connsiteY2153" fmla="*/ 195231 h 439004"/>
                    <a:gd name="connsiteX2154" fmla="*/ 667942 w 688423"/>
                    <a:gd name="connsiteY2154" fmla="*/ 195231 h 439004"/>
                    <a:gd name="connsiteX2155" fmla="*/ 667942 w 688423"/>
                    <a:gd name="connsiteY2155" fmla="*/ 193508 h 439004"/>
                    <a:gd name="connsiteX2156" fmla="*/ 665395 w 688423"/>
                    <a:gd name="connsiteY2156" fmla="*/ 193508 h 439004"/>
                    <a:gd name="connsiteX2157" fmla="*/ 664519 w 688423"/>
                    <a:gd name="connsiteY2157" fmla="*/ 194356 h 439004"/>
                    <a:gd name="connsiteX2158" fmla="*/ 665395 w 688423"/>
                    <a:gd name="connsiteY2158" fmla="*/ 193508 h 439004"/>
                    <a:gd name="connsiteX2159" fmla="*/ 667093 w 688423"/>
                    <a:gd name="connsiteY2159" fmla="*/ 192659 h 439004"/>
                    <a:gd name="connsiteX2160" fmla="*/ 667942 w 688423"/>
                    <a:gd name="connsiteY2160" fmla="*/ 190962 h 439004"/>
                    <a:gd name="connsiteX2161" fmla="*/ 670489 w 688423"/>
                    <a:gd name="connsiteY2161" fmla="*/ 191811 h 439004"/>
                    <a:gd name="connsiteX2162" fmla="*/ 673062 w 688423"/>
                    <a:gd name="connsiteY2162" fmla="*/ 191811 h 439004"/>
                    <a:gd name="connsiteX2163" fmla="*/ 673911 w 688423"/>
                    <a:gd name="connsiteY2163" fmla="*/ 190962 h 439004"/>
                    <a:gd name="connsiteX2164" fmla="*/ 677334 w 688423"/>
                    <a:gd name="connsiteY2164" fmla="*/ 190114 h 439004"/>
                    <a:gd name="connsiteX2165" fmla="*/ 679881 w 688423"/>
                    <a:gd name="connsiteY2165" fmla="*/ 189239 h 439004"/>
                    <a:gd name="connsiteX2166" fmla="*/ 679881 w 688423"/>
                    <a:gd name="connsiteY2166" fmla="*/ 187543 h 439004"/>
                    <a:gd name="connsiteX2167" fmla="*/ 679032 w 688423"/>
                    <a:gd name="connsiteY2167" fmla="*/ 186694 h 439004"/>
                    <a:gd name="connsiteX2168" fmla="*/ 679881 w 688423"/>
                    <a:gd name="connsiteY2168" fmla="*/ 188391 h 439004"/>
                    <a:gd name="connsiteX2169" fmla="*/ 679032 w 688423"/>
                    <a:gd name="connsiteY2169" fmla="*/ 185846 h 439004"/>
                    <a:gd name="connsiteX2170" fmla="*/ 679032 w 688423"/>
                    <a:gd name="connsiteY2170" fmla="*/ 184997 h 439004"/>
                    <a:gd name="connsiteX2171" fmla="*/ 679881 w 688423"/>
                    <a:gd name="connsiteY2171" fmla="*/ 185846 h 439004"/>
                    <a:gd name="connsiteX2172" fmla="*/ 680730 w 688423"/>
                    <a:gd name="connsiteY2172" fmla="*/ 184997 h 439004"/>
                    <a:gd name="connsiteX2173" fmla="*/ 681605 w 688423"/>
                    <a:gd name="connsiteY2173" fmla="*/ 184123 h 439004"/>
                    <a:gd name="connsiteX2174" fmla="*/ 681605 w 688423"/>
                    <a:gd name="connsiteY2174" fmla="*/ 184997 h 439004"/>
                    <a:gd name="connsiteX2175" fmla="*/ 681605 w 688423"/>
                    <a:gd name="connsiteY2175" fmla="*/ 187543 h 439004"/>
                    <a:gd name="connsiteX2176" fmla="*/ 682454 w 688423"/>
                    <a:gd name="connsiteY2176" fmla="*/ 187543 h 439004"/>
                    <a:gd name="connsiteX2177" fmla="*/ 683303 w 688423"/>
                    <a:gd name="connsiteY2177" fmla="*/ 190114 h 439004"/>
                    <a:gd name="connsiteX2178" fmla="*/ 684152 w 688423"/>
                    <a:gd name="connsiteY2178" fmla="*/ 191811 h 439004"/>
                    <a:gd name="connsiteX2179" fmla="*/ 686699 w 688423"/>
                    <a:gd name="connsiteY2179" fmla="*/ 192659 h 439004"/>
                    <a:gd name="connsiteX2180" fmla="*/ 687574 w 688423"/>
                    <a:gd name="connsiteY2180" fmla="*/ 190962 h 439004"/>
                    <a:gd name="connsiteX2181" fmla="*/ 688423 w 688423"/>
                    <a:gd name="connsiteY2181" fmla="*/ 191811 h 439004"/>
                    <a:gd name="connsiteX2182" fmla="*/ 688423 w 688423"/>
                    <a:gd name="connsiteY2182" fmla="*/ 192659 h 439004"/>
                    <a:gd name="connsiteX2183" fmla="*/ 686699 w 688423"/>
                    <a:gd name="connsiteY2183" fmla="*/ 193508 h 439004"/>
                    <a:gd name="connsiteX2184" fmla="*/ 686699 w 688423"/>
                    <a:gd name="connsiteY2184" fmla="*/ 195231 h 439004"/>
                    <a:gd name="connsiteX2185" fmla="*/ 686699 w 688423"/>
                    <a:gd name="connsiteY2185" fmla="*/ 197776 h 439004"/>
                    <a:gd name="connsiteX2186" fmla="*/ 684152 w 688423"/>
                    <a:gd name="connsiteY2186" fmla="*/ 198624 h 439004"/>
                    <a:gd name="connsiteX2187" fmla="*/ 681605 w 688423"/>
                    <a:gd name="connsiteY2187" fmla="*/ 202893 h 439004"/>
                    <a:gd name="connsiteX2188" fmla="*/ 679881 w 688423"/>
                    <a:gd name="connsiteY2188" fmla="*/ 205438 h 439004"/>
                    <a:gd name="connsiteX2189" fmla="*/ 679881 w 688423"/>
                    <a:gd name="connsiteY2189" fmla="*/ 208009 h 439004"/>
                    <a:gd name="connsiteX2190" fmla="*/ 679881 w 688423"/>
                    <a:gd name="connsiteY2190" fmla="*/ 208858 h 439004"/>
                    <a:gd name="connsiteX2191" fmla="*/ 679881 w 688423"/>
                    <a:gd name="connsiteY2191" fmla="*/ 209706 h 439004"/>
                    <a:gd name="connsiteX2192" fmla="*/ 680730 w 688423"/>
                    <a:gd name="connsiteY2192" fmla="*/ 208858 h 439004"/>
                    <a:gd name="connsiteX2193" fmla="*/ 681605 w 688423"/>
                    <a:gd name="connsiteY2193" fmla="*/ 208858 h 439004"/>
                    <a:gd name="connsiteX2194" fmla="*/ 680730 w 688423"/>
                    <a:gd name="connsiteY2194" fmla="*/ 210554 h 439004"/>
                    <a:gd name="connsiteX2195" fmla="*/ 680730 w 688423"/>
                    <a:gd name="connsiteY2195" fmla="*/ 211403 h 439004"/>
                    <a:gd name="connsiteX2196" fmla="*/ 679881 w 688423"/>
                    <a:gd name="connsiteY2196" fmla="*/ 212278 h 439004"/>
                    <a:gd name="connsiteX2197" fmla="*/ 679032 w 688423"/>
                    <a:gd name="connsiteY2197" fmla="*/ 213974 h 439004"/>
                    <a:gd name="connsiteX2198" fmla="*/ 679032 w 688423"/>
                    <a:gd name="connsiteY2198" fmla="*/ 214823 h 439004"/>
                    <a:gd name="connsiteX2199" fmla="*/ 678183 w 688423"/>
                    <a:gd name="connsiteY2199" fmla="*/ 214823 h 439004"/>
                    <a:gd name="connsiteX2200" fmla="*/ 677334 w 688423"/>
                    <a:gd name="connsiteY2200" fmla="*/ 215671 h 439004"/>
                    <a:gd name="connsiteX2201" fmla="*/ 677334 w 688423"/>
                    <a:gd name="connsiteY2201" fmla="*/ 216520 h 439004"/>
                    <a:gd name="connsiteX2202" fmla="*/ 674760 w 688423"/>
                    <a:gd name="connsiteY2202" fmla="*/ 219091 h 439004"/>
                    <a:gd name="connsiteX2203" fmla="*/ 673911 w 688423"/>
                    <a:gd name="connsiteY2203" fmla="*/ 220788 h 439004"/>
                    <a:gd name="connsiteX2204" fmla="*/ 673062 w 688423"/>
                    <a:gd name="connsiteY2204" fmla="*/ 224208 h 439004"/>
                    <a:gd name="connsiteX2205" fmla="*/ 670489 w 688423"/>
                    <a:gd name="connsiteY2205" fmla="*/ 227601 h 439004"/>
                    <a:gd name="connsiteX2206" fmla="*/ 670489 w 688423"/>
                    <a:gd name="connsiteY2206" fmla="*/ 228450 h 439004"/>
                    <a:gd name="connsiteX2207" fmla="*/ 669640 w 688423"/>
                    <a:gd name="connsiteY2207" fmla="*/ 230173 h 439004"/>
                    <a:gd name="connsiteX2208" fmla="*/ 669640 w 688423"/>
                    <a:gd name="connsiteY2208" fmla="*/ 231870 h 439004"/>
                    <a:gd name="connsiteX2209" fmla="*/ 670489 w 688423"/>
                    <a:gd name="connsiteY2209" fmla="*/ 231870 h 439004"/>
                    <a:gd name="connsiteX2210" fmla="*/ 670489 w 688423"/>
                    <a:gd name="connsiteY2210" fmla="*/ 232718 h 439004"/>
                    <a:gd name="connsiteX2211" fmla="*/ 671364 w 688423"/>
                    <a:gd name="connsiteY2211" fmla="*/ 232718 h 439004"/>
                    <a:gd name="connsiteX2212" fmla="*/ 672213 w 688423"/>
                    <a:gd name="connsiteY2212" fmla="*/ 232718 h 439004"/>
                    <a:gd name="connsiteX2213" fmla="*/ 672213 w 688423"/>
                    <a:gd name="connsiteY2213" fmla="*/ 233566 h 439004"/>
                    <a:gd name="connsiteX2214" fmla="*/ 673911 w 688423"/>
                    <a:gd name="connsiteY2214" fmla="*/ 233566 h 439004"/>
                    <a:gd name="connsiteX2215" fmla="*/ 673911 w 688423"/>
                    <a:gd name="connsiteY2215" fmla="*/ 234441 h 439004"/>
                    <a:gd name="connsiteX2216" fmla="*/ 673062 w 688423"/>
                    <a:gd name="connsiteY2216" fmla="*/ 234441 h 439004"/>
                    <a:gd name="connsiteX2217" fmla="*/ 672213 w 688423"/>
                    <a:gd name="connsiteY2217" fmla="*/ 235290 h 439004"/>
                    <a:gd name="connsiteX2218" fmla="*/ 672213 w 688423"/>
                    <a:gd name="connsiteY2218" fmla="*/ 236138 h 439004"/>
                    <a:gd name="connsiteX2219" fmla="*/ 673062 w 688423"/>
                    <a:gd name="connsiteY2219" fmla="*/ 236138 h 439004"/>
                    <a:gd name="connsiteX2220" fmla="*/ 672213 w 688423"/>
                    <a:gd name="connsiteY2220" fmla="*/ 236986 h 439004"/>
                    <a:gd name="connsiteX2221" fmla="*/ 670489 w 688423"/>
                    <a:gd name="connsiteY2221" fmla="*/ 237835 h 439004"/>
                    <a:gd name="connsiteX2222" fmla="*/ 669640 w 688423"/>
                    <a:gd name="connsiteY2222" fmla="*/ 236986 h 439004"/>
                    <a:gd name="connsiteX2223" fmla="*/ 669640 w 688423"/>
                    <a:gd name="connsiteY2223" fmla="*/ 236138 h 439004"/>
                    <a:gd name="connsiteX2224" fmla="*/ 668791 w 688423"/>
                    <a:gd name="connsiteY2224" fmla="*/ 236138 h 439004"/>
                    <a:gd name="connsiteX2225" fmla="*/ 667093 w 688423"/>
                    <a:gd name="connsiteY2225" fmla="*/ 236986 h 439004"/>
                    <a:gd name="connsiteX2226" fmla="*/ 666244 w 688423"/>
                    <a:gd name="connsiteY2226" fmla="*/ 237835 h 439004"/>
                    <a:gd name="connsiteX2227" fmla="*/ 665395 w 688423"/>
                    <a:gd name="connsiteY2227" fmla="*/ 241255 h 439004"/>
                    <a:gd name="connsiteX2228" fmla="*/ 665395 w 688423"/>
                    <a:gd name="connsiteY2228" fmla="*/ 242103 h 439004"/>
                    <a:gd name="connsiteX2229" fmla="*/ 662821 w 688423"/>
                    <a:gd name="connsiteY2229" fmla="*/ 243800 h 439004"/>
                    <a:gd name="connsiteX2230" fmla="*/ 662821 w 688423"/>
                    <a:gd name="connsiteY2230" fmla="*/ 242952 h 439004"/>
                    <a:gd name="connsiteX2231" fmla="*/ 661972 w 688423"/>
                    <a:gd name="connsiteY2231" fmla="*/ 242952 h 439004"/>
                    <a:gd name="connsiteX2232" fmla="*/ 662821 w 688423"/>
                    <a:gd name="connsiteY2232" fmla="*/ 241255 h 439004"/>
                    <a:gd name="connsiteX2233" fmla="*/ 663670 w 688423"/>
                    <a:gd name="connsiteY2233" fmla="*/ 240406 h 439004"/>
                    <a:gd name="connsiteX2234" fmla="*/ 661972 w 688423"/>
                    <a:gd name="connsiteY2234" fmla="*/ 238683 h 439004"/>
                    <a:gd name="connsiteX2235" fmla="*/ 662821 w 688423"/>
                    <a:gd name="connsiteY2235" fmla="*/ 237835 h 439004"/>
                    <a:gd name="connsiteX2236" fmla="*/ 661972 w 688423"/>
                    <a:gd name="connsiteY2236" fmla="*/ 236986 h 439004"/>
                    <a:gd name="connsiteX2237" fmla="*/ 661123 w 688423"/>
                    <a:gd name="connsiteY2237" fmla="*/ 236138 h 439004"/>
                    <a:gd name="connsiteX2238" fmla="*/ 661123 w 688423"/>
                    <a:gd name="connsiteY2238" fmla="*/ 234441 h 439004"/>
                    <a:gd name="connsiteX2239" fmla="*/ 660274 w 688423"/>
                    <a:gd name="connsiteY2239" fmla="*/ 233566 h 439004"/>
                    <a:gd name="connsiteX2240" fmla="*/ 661972 w 688423"/>
                    <a:gd name="connsiteY2240" fmla="*/ 233566 h 439004"/>
                    <a:gd name="connsiteX2241" fmla="*/ 662821 w 688423"/>
                    <a:gd name="connsiteY2241" fmla="*/ 231870 h 439004"/>
                    <a:gd name="connsiteX2242" fmla="*/ 663670 w 688423"/>
                    <a:gd name="connsiteY2242" fmla="*/ 231021 h 439004"/>
                    <a:gd name="connsiteX2243" fmla="*/ 662821 w 688423"/>
                    <a:gd name="connsiteY2243" fmla="*/ 227601 h 439004"/>
                    <a:gd name="connsiteX2244" fmla="*/ 664519 w 688423"/>
                    <a:gd name="connsiteY2244" fmla="*/ 225056 h 439004"/>
                    <a:gd name="connsiteX2245" fmla="*/ 663670 w 688423"/>
                    <a:gd name="connsiteY2245" fmla="*/ 225056 h 439004"/>
                    <a:gd name="connsiteX2246" fmla="*/ 662821 w 688423"/>
                    <a:gd name="connsiteY2246" fmla="*/ 225056 h 439004"/>
                    <a:gd name="connsiteX2247" fmla="*/ 662821 w 688423"/>
                    <a:gd name="connsiteY2247" fmla="*/ 225905 h 439004"/>
                    <a:gd name="connsiteX2248" fmla="*/ 661972 w 688423"/>
                    <a:gd name="connsiteY2248" fmla="*/ 225905 h 439004"/>
                    <a:gd name="connsiteX2249" fmla="*/ 662821 w 688423"/>
                    <a:gd name="connsiteY2249" fmla="*/ 196928 h 439004"/>
                    <a:gd name="connsiteX2250" fmla="*/ 661972 w 688423"/>
                    <a:gd name="connsiteY2250" fmla="*/ 196928 h 439004"/>
                    <a:gd name="connsiteX2251" fmla="*/ 662821 w 688423"/>
                    <a:gd name="connsiteY2251" fmla="*/ 196928 h 439004"/>
                    <a:gd name="connsiteX2252" fmla="*/ 662821 w 688423"/>
                    <a:gd name="connsiteY2252" fmla="*/ 196079 h 439004"/>
                    <a:gd name="connsiteX2253" fmla="*/ 662821 w 688423"/>
                    <a:gd name="connsiteY2253" fmla="*/ 196928 h 439004"/>
                    <a:gd name="connsiteX2254" fmla="*/ 662821 w 688423"/>
                    <a:gd name="connsiteY2254" fmla="*/ 197776 h 439004"/>
                    <a:gd name="connsiteX2255" fmla="*/ 662821 w 688423"/>
                    <a:gd name="connsiteY2255" fmla="*/ 196928 h 43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Lst>
                  <a:rect l="l" t="t" r="r" b="b"/>
                  <a:pathLst>
                    <a:path w="688423" h="439004">
                      <a:moveTo>
                        <a:pt x="849" y="156869"/>
                      </a:moveTo>
                      <a:lnTo>
                        <a:pt x="849" y="155994"/>
                      </a:lnTo>
                      <a:lnTo>
                        <a:pt x="0" y="155145"/>
                      </a:lnTo>
                      <a:lnTo>
                        <a:pt x="849" y="154297"/>
                      </a:lnTo>
                      <a:lnTo>
                        <a:pt x="5120" y="153449"/>
                      </a:lnTo>
                      <a:lnTo>
                        <a:pt x="5120" y="152600"/>
                      </a:lnTo>
                      <a:lnTo>
                        <a:pt x="2547" y="153449"/>
                      </a:lnTo>
                      <a:lnTo>
                        <a:pt x="1698" y="151752"/>
                      </a:lnTo>
                      <a:lnTo>
                        <a:pt x="2547" y="151752"/>
                      </a:lnTo>
                      <a:lnTo>
                        <a:pt x="4271" y="150904"/>
                      </a:lnTo>
                      <a:lnTo>
                        <a:pt x="4271" y="150029"/>
                      </a:lnTo>
                      <a:lnTo>
                        <a:pt x="4271" y="149180"/>
                      </a:lnTo>
                      <a:lnTo>
                        <a:pt x="2547" y="148332"/>
                      </a:lnTo>
                      <a:lnTo>
                        <a:pt x="2547" y="147484"/>
                      </a:lnTo>
                      <a:lnTo>
                        <a:pt x="3422" y="147484"/>
                      </a:lnTo>
                      <a:lnTo>
                        <a:pt x="4271" y="149180"/>
                      </a:lnTo>
                      <a:lnTo>
                        <a:pt x="5120" y="149180"/>
                      </a:lnTo>
                      <a:lnTo>
                        <a:pt x="7667" y="148332"/>
                      </a:lnTo>
                      <a:lnTo>
                        <a:pt x="4271" y="145787"/>
                      </a:lnTo>
                      <a:lnTo>
                        <a:pt x="4271" y="144912"/>
                      </a:lnTo>
                      <a:lnTo>
                        <a:pt x="5120" y="143215"/>
                      </a:lnTo>
                      <a:lnTo>
                        <a:pt x="6818" y="144912"/>
                      </a:lnTo>
                      <a:lnTo>
                        <a:pt x="8543" y="144912"/>
                      </a:lnTo>
                      <a:lnTo>
                        <a:pt x="7667" y="144064"/>
                      </a:lnTo>
                      <a:lnTo>
                        <a:pt x="6818" y="144064"/>
                      </a:lnTo>
                      <a:lnTo>
                        <a:pt x="5120" y="142367"/>
                      </a:lnTo>
                      <a:lnTo>
                        <a:pt x="4271" y="140670"/>
                      </a:lnTo>
                      <a:lnTo>
                        <a:pt x="5969" y="140670"/>
                      </a:lnTo>
                      <a:lnTo>
                        <a:pt x="7667" y="142367"/>
                      </a:lnTo>
                      <a:lnTo>
                        <a:pt x="8543" y="144064"/>
                      </a:lnTo>
                      <a:lnTo>
                        <a:pt x="10241" y="143215"/>
                      </a:lnTo>
                      <a:lnTo>
                        <a:pt x="9392" y="142367"/>
                      </a:lnTo>
                      <a:lnTo>
                        <a:pt x="7667" y="141519"/>
                      </a:lnTo>
                      <a:lnTo>
                        <a:pt x="6818" y="138099"/>
                      </a:lnTo>
                      <a:lnTo>
                        <a:pt x="7667" y="138947"/>
                      </a:lnTo>
                      <a:lnTo>
                        <a:pt x="9392" y="140670"/>
                      </a:lnTo>
                      <a:lnTo>
                        <a:pt x="10241" y="139795"/>
                      </a:lnTo>
                      <a:lnTo>
                        <a:pt x="11090" y="138947"/>
                      </a:lnTo>
                      <a:lnTo>
                        <a:pt x="11090" y="138099"/>
                      </a:lnTo>
                      <a:lnTo>
                        <a:pt x="10241" y="137250"/>
                      </a:lnTo>
                      <a:lnTo>
                        <a:pt x="9392" y="135553"/>
                      </a:lnTo>
                      <a:lnTo>
                        <a:pt x="11090" y="135553"/>
                      </a:lnTo>
                      <a:lnTo>
                        <a:pt x="11939" y="137250"/>
                      </a:lnTo>
                      <a:lnTo>
                        <a:pt x="13663" y="135553"/>
                      </a:lnTo>
                      <a:lnTo>
                        <a:pt x="11939" y="133830"/>
                      </a:lnTo>
                      <a:lnTo>
                        <a:pt x="14512" y="133830"/>
                      </a:lnTo>
                      <a:lnTo>
                        <a:pt x="15361" y="133830"/>
                      </a:lnTo>
                      <a:lnTo>
                        <a:pt x="15361" y="132982"/>
                      </a:lnTo>
                      <a:lnTo>
                        <a:pt x="12788" y="131285"/>
                      </a:lnTo>
                      <a:lnTo>
                        <a:pt x="13663" y="131285"/>
                      </a:lnTo>
                      <a:lnTo>
                        <a:pt x="13663" y="129588"/>
                      </a:lnTo>
                      <a:lnTo>
                        <a:pt x="15361" y="130437"/>
                      </a:lnTo>
                      <a:lnTo>
                        <a:pt x="17059" y="129588"/>
                      </a:lnTo>
                      <a:lnTo>
                        <a:pt x="17059" y="128740"/>
                      </a:lnTo>
                      <a:lnTo>
                        <a:pt x="16210" y="127017"/>
                      </a:lnTo>
                      <a:lnTo>
                        <a:pt x="16210" y="126168"/>
                      </a:lnTo>
                      <a:lnTo>
                        <a:pt x="19633" y="127865"/>
                      </a:lnTo>
                      <a:lnTo>
                        <a:pt x="20482" y="127865"/>
                      </a:lnTo>
                      <a:lnTo>
                        <a:pt x="21331" y="127865"/>
                      </a:lnTo>
                      <a:lnTo>
                        <a:pt x="19633" y="127017"/>
                      </a:lnTo>
                      <a:lnTo>
                        <a:pt x="17908" y="125320"/>
                      </a:lnTo>
                      <a:lnTo>
                        <a:pt x="19633" y="124472"/>
                      </a:lnTo>
                      <a:lnTo>
                        <a:pt x="20482" y="123623"/>
                      </a:lnTo>
                      <a:lnTo>
                        <a:pt x="19633" y="122748"/>
                      </a:lnTo>
                      <a:lnTo>
                        <a:pt x="20482" y="121052"/>
                      </a:lnTo>
                      <a:lnTo>
                        <a:pt x="17908" y="120203"/>
                      </a:lnTo>
                      <a:lnTo>
                        <a:pt x="18757" y="119355"/>
                      </a:lnTo>
                      <a:lnTo>
                        <a:pt x="19633" y="117658"/>
                      </a:lnTo>
                      <a:lnTo>
                        <a:pt x="17908" y="117658"/>
                      </a:lnTo>
                      <a:lnTo>
                        <a:pt x="17908" y="116783"/>
                      </a:lnTo>
                      <a:lnTo>
                        <a:pt x="22180" y="117658"/>
                      </a:lnTo>
                      <a:lnTo>
                        <a:pt x="22180" y="116783"/>
                      </a:lnTo>
                      <a:lnTo>
                        <a:pt x="21331" y="115935"/>
                      </a:lnTo>
                      <a:lnTo>
                        <a:pt x="20482" y="115087"/>
                      </a:lnTo>
                      <a:lnTo>
                        <a:pt x="17908" y="115087"/>
                      </a:lnTo>
                      <a:lnTo>
                        <a:pt x="17908" y="114238"/>
                      </a:lnTo>
                      <a:lnTo>
                        <a:pt x="18757" y="114238"/>
                      </a:lnTo>
                      <a:lnTo>
                        <a:pt x="17908" y="113390"/>
                      </a:lnTo>
                      <a:lnTo>
                        <a:pt x="17059" y="111667"/>
                      </a:lnTo>
                      <a:lnTo>
                        <a:pt x="16210" y="110818"/>
                      </a:lnTo>
                      <a:lnTo>
                        <a:pt x="16210" y="109970"/>
                      </a:lnTo>
                      <a:lnTo>
                        <a:pt x="17059" y="110818"/>
                      </a:lnTo>
                      <a:lnTo>
                        <a:pt x="17908" y="110818"/>
                      </a:lnTo>
                      <a:lnTo>
                        <a:pt x="17059" y="109121"/>
                      </a:lnTo>
                      <a:lnTo>
                        <a:pt x="16210" y="109121"/>
                      </a:lnTo>
                      <a:lnTo>
                        <a:pt x="15361" y="107425"/>
                      </a:lnTo>
                      <a:lnTo>
                        <a:pt x="15361" y="106576"/>
                      </a:lnTo>
                      <a:lnTo>
                        <a:pt x="17059" y="105701"/>
                      </a:lnTo>
                      <a:lnTo>
                        <a:pt x="17059" y="104853"/>
                      </a:lnTo>
                      <a:lnTo>
                        <a:pt x="15361" y="104853"/>
                      </a:lnTo>
                      <a:lnTo>
                        <a:pt x="15361" y="105701"/>
                      </a:lnTo>
                      <a:lnTo>
                        <a:pt x="13663" y="105701"/>
                      </a:lnTo>
                      <a:lnTo>
                        <a:pt x="11939" y="104005"/>
                      </a:lnTo>
                      <a:lnTo>
                        <a:pt x="13663" y="104853"/>
                      </a:lnTo>
                      <a:lnTo>
                        <a:pt x="14512" y="104005"/>
                      </a:lnTo>
                      <a:lnTo>
                        <a:pt x="15361" y="104005"/>
                      </a:lnTo>
                      <a:lnTo>
                        <a:pt x="15361" y="102308"/>
                      </a:lnTo>
                      <a:lnTo>
                        <a:pt x="14512" y="101460"/>
                      </a:lnTo>
                      <a:lnTo>
                        <a:pt x="13663" y="99736"/>
                      </a:lnTo>
                      <a:lnTo>
                        <a:pt x="12788" y="101460"/>
                      </a:lnTo>
                      <a:lnTo>
                        <a:pt x="11090" y="101460"/>
                      </a:lnTo>
                      <a:lnTo>
                        <a:pt x="11939" y="99736"/>
                      </a:lnTo>
                      <a:lnTo>
                        <a:pt x="10241" y="98888"/>
                      </a:lnTo>
                      <a:lnTo>
                        <a:pt x="10241" y="97191"/>
                      </a:lnTo>
                      <a:lnTo>
                        <a:pt x="11090" y="98888"/>
                      </a:lnTo>
                      <a:lnTo>
                        <a:pt x="12788" y="98040"/>
                      </a:lnTo>
                      <a:lnTo>
                        <a:pt x="13663" y="96343"/>
                      </a:lnTo>
                      <a:lnTo>
                        <a:pt x="11939" y="94620"/>
                      </a:lnTo>
                      <a:lnTo>
                        <a:pt x="11939" y="93771"/>
                      </a:lnTo>
                      <a:lnTo>
                        <a:pt x="12788" y="93771"/>
                      </a:lnTo>
                      <a:lnTo>
                        <a:pt x="13663" y="95494"/>
                      </a:lnTo>
                      <a:lnTo>
                        <a:pt x="15361" y="93771"/>
                      </a:lnTo>
                      <a:lnTo>
                        <a:pt x="13663" y="92923"/>
                      </a:lnTo>
                      <a:lnTo>
                        <a:pt x="13663" y="92075"/>
                      </a:lnTo>
                      <a:lnTo>
                        <a:pt x="15361" y="92075"/>
                      </a:lnTo>
                      <a:lnTo>
                        <a:pt x="14512" y="90378"/>
                      </a:lnTo>
                      <a:lnTo>
                        <a:pt x="14512" y="89503"/>
                      </a:lnTo>
                      <a:lnTo>
                        <a:pt x="14512" y="90378"/>
                      </a:lnTo>
                      <a:lnTo>
                        <a:pt x="12788" y="90378"/>
                      </a:lnTo>
                      <a:lnTo>
                        <a:pt x="12788" y="89503"/>
                      </a:lnTo>
                      <a:lnTo>
                        <a:pt x="11939" y="89503"/>
                      </a:lnTo>
                      <a:lnTo>
                        <a:pt x="10241" y="88655"/>
                      </a:lnTo>
                      <a:lnTo>
                        <a:pt x="11090" y="87806"/>
                      </a:lnTo>
                      <a:lnTo>
                        <a:pt x="11939" y="88655"/>
                      </a:lnTo>
                      <a:lnTo>
                        <a:pt x="11939" y="86958"/>
                      </a:lnTo>
                      <a:lnTo>
                        <a:pt x="12788" y="86958"/>
                      </a:lnTo>
                      <a:lnTo>
                        <a:pt x="13663" y="85261"/>
                      </a:lnTo>
                      <a:lnTo>
                        <a:pt x="12788" y="84413"/>
                      </a:lnTo>
                      <a:lnTo>
                        <a:pt x="13663" y="84413"/>
                      </a:lnTo>
                      <a:lnTo>
                        <a:pt x="13663" y="83538"/>
                      </a:lnTo>
                      <a:lnTo>
                        <a:pt x="13663" y="82689"/>
                      </a:lnTo>
                      <a:lnTo>
                        <a:pt x="13663" y="81841"/>
                      </a:lnTo>
                      <a:lnTo>
                        <a:pt x="14512" y="81841"/>
                      </a:lnTo>
                      <a:lnTo>
                        <a:pt x="14512" y="78421"/>
                      </a:lnTo>
                      <a:lnTo>
                        <a:pt x="16210" y="78421"/>
                      </a:lnTo>
                      <a:lnTo>
                        <a:pt x="16210" y="77573"/>
                      </a:lnTo>
                      <a:lnTo>
                        <a:pt x="15361" y="77573"/>
                      </a:lnTo>
                      <a:lnTo>
                        <a:pt x="13663" y="78421"/>
                      </a:lnTo>
                      <a:lnTo>
                        <a:pt x="12788" y="78421"/>
                      </a:lnTo>
                      <a:lnTo>
                        <a:pt x="14512" y="77573"/>
                      </a:lnTo>
                      <a:lnTo>
                        <a:pt x="13663" y="76724"/>
                      </a:lnTo>
                      <a:lnTo>
                        <a:pt x="11939" y="75876"/>
                      </a:lnTo>
                      <a:lnTo>
                        <a:pt x="13663" y="75028"/>
                      </a:lnTo>
                      <a:lnTo>
                        <a:pt x="14512" y="75876"/>
                      </a:lnTo>
                      <a:lnTo>
                        <a:pt x="14512" y="75028"/>
                      </a:lnTo>
                      <a:lnTo>
                        <a:pt x="15361" y="73331"/>
                      </a:lnTo>
                      <a:lnTo>
                        <a:pt x="13663" y="73331"/>
                      </a:lnTo>
                      <a:lnTo>
                        <a:pt x="13663" y="70759"/>
                      </a:lnTo>
                      <a:lnTo>
                        <a:pt x="14512" y="70759"/>
                      </a:lnTo>
                      <a:lnTo>
                        <a:pt x="14512" y="71608"/>
                      </a:lnTo>
                      <a:lnTo>
                        <a:pt x="15361" y="70759"/>
                      </a:lnTo>
                      <a:lnTo>
                        <a:pt x="17059" y="71608"/>
                      </a:lnTo>
                      <a:lnTo>
                        <a:pt x="16210" y="69911"/>
                      </a:lnTo>
                      <a:lnTo>
                        <a:pt x="17059" y="69063"/>
                      </a:lnTo>
                      <a:lnTo>
                        <a:pt x="17908" y="69063"/>
                      </a:lnTo>
                      <a:lnTo>
                        <a:pt x="17059" y="67339"/>
                      </a:lnTo>
                      <a:lnTo>
                        <a:pt x="17908" y="67339"/>
                      </a:lnTo>
                      <a:lnTo>
                        <a:pt x="17059" y="66491"/>
                      </a:lnTo>
                      <a:lnTo>
                        <a:pt x="16210" y="68214"/>
                      </a:lnTo>
                      <a:lnTo>
                        <a:pt x="16210" y="66491"/>
                      </a:lnTo>
                      <a:lnTo>
                        <a:pt x="15361" y="66491"/>
                      </a:lnTo>
                      <a:lnTo>
                        <a:pt x="17059" y="65643"/>
                      </a:lnTo>
                      <a:lnTo>
                        <a:pt x="17908" y="66491"/>
                      </a:lnTo>
                      <a:lnTo>
                        <a:pt x="17908" y="64794"/>
                      </a:lnTo>
                      <a:lnTo>
                        <a:pt x="17059" y="63946"/>
                      </a:lnTo>
                      <a:lnTo>
                        <a:pt x="17059" y="63097"/>
                      </a:lnTo>
                      <a:lnTo>
                        <a:pt x="17908" y="62249"/>
                      </a:lnTo>
                      <a:lnTo>
                        <a:pt x="17908" y="63097"/>
                      </a:lnTo>
                      <a:lnTo>
                        <a:pt x="18757" y="63097"/>
                      </a:lnTo>
                      <a:lnTo>
                        <a:pt x="18757" y="61374"/>
                      </a:lnTo>
                      <a:lnTo>
                        <a:pt x="17908" y="61374"/>
                      </a:lnTo>
                      <a:lnTo>
                        <a:pt x="17908" y="59677"/>
                      </a:lnTo>
                      <a:lnTo>
                        <a:pt x="17059" y="59677"/>
                      </a:lnTo>
                      <a:lnTo>
                        <a:pt x="16210" y="58829"/>
                      </a:lnTo>
                      <a:lnTo>
                        <a:pt x="17059" y="58829"/>
                      </a:lnTo>
                      <a:lnTo>
                        <a:pt x="17908" y="57981"/>
                      </a:lnTo>
                      <a:lnTo>
                        <a:pt x="16210" y="57132"/>
                      </a:lnTo>
                      <a:lnTo>
                        <a:pt x="16210" y="55409"/>
                      </a:lnTo>
                      <a:lnTo>
                        <a:pt x="17059" y="55409"/>
                      </a:lnTo>
                      <a:lnTo>
                        <a:pt x="17908" y="54561"/>
                      </a:lnTo>
                      <a:lnTo>
                        <a:pt x="17059" y="53712"/>
                      </a:lnTo>
                      <a:lnTo>
                        <a:pt x="17059" y="52864"/>
                      </a:lnTo>
                      <a:lnTo>
                        <a:pt x="18757" y="52016"/>
                      </a:lnTo>
                      <a:lnTo>
                        <a:pt x="17908" y="51167"/>
                      </a:lnTo>
                      <a:lnTo>
                        <a:pt x="18757" y="51167"/>
                      </a:lnTo>
                      <a:lnTo>
                        <a:pt x="18757" y="49444"/>
                      </a:lnTo>
                      <a:lnTo>
                        <a:pt x="20482" y="48596"/>
                      </a:lnTo>
                      <a:lnTo>
                        <a:pt x="21331" y="48596"/>
                      </a:lnTo>
                      <a:lnTo>
                        <a:pt x="20482" y="47747"/>
                      </a:lnTo>
                      <a:lnTo>
                        <a:pt x="21331" y="47747"/>
                      </a:lnTo>
                      <a:lnTo>
                        <a:pt x="21331" y="46899"/>
                      </a:lnTo>
                      <a:lnTo>
                        <a:pt x="23029" y="44327"/>
                      </a:lnTo>
                      <a:lnTo>
                        <a:pt x="23878" y="42631"/>
                      </a:lnTo>
                      <a:lnTo>
                        <a:pt x="24727" y="40934"/>
                      </a:lnTo>
                      <a:lnTo>
                        <a:pt x="24727" y="39211"/>
                      </a:lnTo>
                      <a:lnTo>
                        <a:pt x="24727" y="38362"/>
                      </a:lnTo>
                      <a:lnTo>
                        <a:pt x="26451" y="39211"/>
                      </a:lnTo>
                      <a:lnTo>
                        <a:pt x="27300" y="39211"/>
                      </a:lnTo>
                      <a:lnTo>
                        <a:pt x="28998" y="39211"/>
                      </a:lnTo>
                      <a:lnTo>
                        <a:pt x="31572" y="38362"/>
                      </a:lnTo>
                      <a:lnTo>
                        <a:pt x="32421" y="40934"/>
                      </a:lnTo>
                      <a:lnTo>
                        <a:pt x="33270" y="40934"/>
                      </a:lnTo>
                      <a:lnTo>
                        <a:pt x="35843" y="42631"/>
                      </a:lnTo>
                      <a:lnTo>
                        <a:pt x="35843" y="43479"/>
                      </a:lnTo>
                      <a:lnTo>
                        <a:pt x="39239" y="43479"/>
                      </a:lnTo>
                      <a:lnTo>
                        <a:pt x="42662" y="44327"/>
                      </a:lnTo>
                      <a:lnTo>
                        <a:pt x="45209" y="43479"/>
                      </a:lnTo>
                      <a:lnTo>
                        <a:pt x="46058" y="43479"/>
                      </a:lnTo>
                      <a:lnTo>
                        <a:pt x="46907" y="43479"/>
                      </a:lnTo>
                      <a:lnTo>
                        <a:pt x="49480" y="41782"/>
                      </a:lnTo>
                      <a:lnTo>
                        <a:pt x="51178" y="41782"/>
                      </a:lnTo>
                      <a:lnTo>
                        <a:pt x="52027" y="40934"/>
                      </a:lnTo>
                      <a:lnTo>
                        <a:pt x="57148" y="37514"/>
                      </a:lnTo>
                      <a:lnTo>
                        <a:pt x="57997" y="36665"/>
                      </a:lnTo>
                      <a:lnTo>
                        <a:pt x="59721" y="38362"/>
                      </a:lnTo>
                      <a:lnTo>
                        <a:pt x="60570" y="37514"/>
                      </a:lnTo>
                      <a:lnTo>
                        <a:pt x="61419" y="38362"/>
                      </a:lnTo>
                      <a:lnTo>
                        <a:pt x="61419" y="37514"/>
                      </a:lnTo>
                      <a:lnTo>
                        <a:pt x="62268" y="37514"/>
                      </a:lnTo>
                      <a:lnTo>
                        <a:pt x="63117" y="37514"/>
                      </a:lnTo>
                      <a:lnTo>
                        <a:pt x="63117" y="38362"/>
                      </a:lnTo>
                      <a:lnTo>
                        <a:pt x="64841" y="38362"/>
                      </a:lnTo>
                      <a:lnTo>
                        <a:pt x="65690" y="39211"/>
                      </a:lnTo>
                      <a:lnTo>
                        <a:pt x="66539" y="39211"/>
                      </a:lnTo>
                      <a:lnTo>
                        <a:pt x="69962" y="37514"/>
                      </a:lnTo>
                      <a:lnTo>
                        <a:pt x="69962" y="39211"/>
                      </a:lnTo>
                      <a:lnTo>
                        <a:pt x="70811" y="39211"/>
                      </a:lnTo>
                      <a:lnTo>
                        <a:pt x="72509" y="41782"/>
                      </a:lnTo>
                      <a:lnTo>
                        <a:pt x="72509" y="42631"/>
                      </a:lnTo>
                      <a:lnTo>
                        <a:pt x="73358" y="43479"/>
                      </a:lnTo>
                      <a:lnTo>
                        <a:pt x="73358" y="44327"/>
                      </a:lnTo>
                      <a:lnTo>
                        <a:pt x="74207" y="44327"/>
                      </a:lnTo>
                      <a:lnTo>
                        <a:pt x="75931" y="46051"/>
                      </a:lnTo>
                      <a:lnTo>
                        <a:pt x="79327" y="47747"/>
                      </a:lnTo>
                      <a:lnTo>
                        <a:pt x="79327" y="48596"/>
                      </a:lnTo>
                      <a:lnTo>
                        <a:pt x="80176" y="48596"/>
                      </a:lnTo>
                      <a:lnTo>
                        <a:pt x="81901" y="50292"/>
                      </a:lnTo>
                      <a:lnTo>
                        <a:pt x="83599" y="50292"/>
                      </a:lnTo>
                      <a:lnTo>
                        <a:pt x="84448" y="51167"/>
                      </a:lnTo>
                      <a:lnTo>
                        <a:pt x="85297" y="51167"/>
                      </a:lnTo>
                      <a:lnTo>
                        <a:pt x="86172" y="50292"/>
                      </a:lnTo>
                      <a:lnTo>
                        <a:pt x="87021" y="50292"/>
                      </a:lnTo>
                      <a:lnTo>
                        <a:pt x="87870" y="52016"/>
                      </a:lnTo>
                      <a:lnTo>
                        <a:pt x="88719" y="52864"/>
                      </a:lnTo>
                      <a:lnTo>
                        <a:pt x="89568" y="53712"/>
                      </a:lnTo>
                      <a:lnTo>
                        <a:pt x="91266" y="54561"/>
                      </a:lnTo>
                      <a:lnTo>
                        <a:pt x="92142" y="54561"/>
                      </a:lnTo>
                      <a:lnTo>
                        <a:pt x="92991" y="55409"/>
                      </a:lnTo>
                      <a:lnTo>
                        <a:pt x="93840" y="56257"/>
                      </a:lnTo>
                      <a:lnTo>
                        <a:pt x="95538" y="56257"/>
                      </a:lnTo>
                      <a:lnTo>
                        <a:pt x="98960" y="54561"/>
                      </a:lnTo>
                      <a:lnTo>
                        <a:pt x="101507" y="53712"/>
                      </a:lnTo>
                      <a:lnTo>
                        <a:pt x="106628" y="50292"/>
                      </a:lnTo>
                      <a:lnTo>
                        <a:pt x="111748" y="52864"/>
                      </a:lnTo>
                      <a:lnTo>
                        <a:pt x="113446" y="52016"/>
                      </a:lnTo>
                      <a:lnTo>
                        <a:pt x="114322" y="52016"/>
                      </a:lnTo>
                      <a:lnTo>
                        <a:pt x="116020" y="51167"/>
                      </a:lnTo>
                      <a:lnTo>
                        <a:pt x="116869" y="52016"/>
                      </a:lnTo>
                      <a:lnTo>
                        <a:pt x="118567" y="52016"/>
                      </a:lnTo>
                      <a:lnTo>
                        <a:pt x="119442" y="52016"/>
                      </a:lnTo>
                      <a:lnTo>
                        <a:pt x="120291" y="52016"/>
                      </a:lnTo>
                      <a:lnTo>
                        <a:pt x="121140" y="52016"/>
                      </a:lnTo>
                      <a:lnTo>
                        <a:pt x="124536" y="50292"/>
                      </a:lnTo>
                      <a:lnTo>
                        <a:pt x="125412" y="50292"/>
                      </a:lnTo>
                      <a:lnTo>
                        <a:pt x="127109" y="50292"/>
                      </a:lnTo>
                      <a:lnTo>
                        <a:pt x="128807" y="50292"/>
                      </a:lnTo>
                      <a:lnTo>
                        <a:pt x="129656" y="50292"/>
                      </a:lnTo>
                      <a:lnTo>
                        <a:pt x="130505" y="51167"/>
                      </a:lnTo>
                      <a:lnTo>
                        <a:pt x="131381" y="51167"/>
                      </a:lnTo>
                      <a:lnTo>
                        <a:pt x="133079" y="50292"/>
                      </a:lnTo>
                      <a:lnTo>
                        <a:pt x="134777" y="51167"/>
                      </a:lnTo>
                      <a:lnTo>
                        <a:pt x="135626" y="51167"/>
                      </a:lnTo>
                      <a:lnTo>
                        <a:pt x="136501" y="50292"/>
                      </a:lnTo>
                      <a:lnTo>
                        <a:pt x="137350" y="50292"/>
                      </a:lnTo>
                      <a:lnTo>
                        <a:pt x="138199" y="49444"/>
                      </a:lnTo>
                      <a:lnTo>
                        <a:pt x="139897" y="50292"/>
                      </a:lnTo>
                      <a:lnTo>
                        <a:pt x="140746" y="52016"/>
                      </a:lnTo>
                      <a:lnTo>
                        <a:pt x="141622" y="51167"/>
                      </a:lnTo>
                      <a:lnTo>
                        <a:pt x="142471" y="52016"/>
                      </a:lnTo>
                      <a:lnTo>
                        <a:pt x="143320" y="52016"/>
                      </a:lnTo>
                      <a:lnTo>
                        <a:pt x="145867" y="51167"/>
                      </a:lnTo>
                      <a:lnTo>
                        <a:pt x="148440" y="53712"/>
                      </a:lnTo>
                      <a:lnTo>
                        <a:pt x="150138" y="54561"/>
                      </a:lnTo>
                      <a:lnTo>
                        <a:pt x="150987" y="55409"/>
                      </a:lnTo>
                      <a:lnTo>
                        <a:pt x="150987" y="56257"/>
                      </a:lnTo>
                      <a:lnTo>
                        <a:pt x="152685" y="57132"/>
                      </a:lnTo>
                      <a:lnTo>
                        <a:pt x="153561" y="57981"/>
                      </a:lnTo>
                      <a:lnTo>
                        <a:pt x="153561" y="58829"/>
                      </a:lnTo>
                      <a:lnTo>
                        <a:pt x="154410" y="58829"/>
                      </a:lnTo>
                      <a:lnTo>
                        <a:pt x="155259" y="58829"/>
                      </a:lnTo>
                      <a:lnTo>
                        <a:pt x="156108" y="59677"/>
                      </a:lnTo>
                      <a:lnTo>
                        <a:pt x="157806" y="57981"/>
                      </a:lnTo>
                      <a:lnTo>
                        <a:pt x="159530" y="58829"/>
                      </a:lnTo>
                      <a:lnTo>
                        <a:pt x="160379" y="57981"/>
                      </a:lnTo>
                      <a:lnTo>
                        <a:pt x="161228" y="58829"/>
                      </a:lnTo>
                      <a:lnTo>
                        <a:pt x="162926" y="57981"/>
                      </a:lnTo>
                      <a:lnTo>
                        <a:pt x="165500" y="57132"/>
                      </a:lnTo>
                      <a:lnTo>
                        <a:pt x="168896" y="59677"/>
                      </a:lnTo>
                      <a:lnTo>
                        <a:pt x="170620" y="59677"/>
                      </a:lnTo>
                      <a:lnTo>
                        <a:pt x="172318" y="62249"/>
                      </a:lnTo>
                      <a:lnTo>
                        <a:pt x="173167" y="62249"/>
                      </a:lnTo>
                      <a:lnTo>
                        <a:pt x="174016" y="62249"/>
                      </a:lnTo>
                      <a:lnTo>
                        <a:pt x="174865" y="62249"/>
                      </a:lnTo>
                      <a:lnTo>
                        <a:pt x="177439" y="62249"/>
                      </a:lnTo>
                      <a:lnTo>
                        <a:pt x="178288" y="62249"/>
                      </a:lnTo>
                      <a:lnTo>
                        <a:pt x="179986" y="61374"/>
                      </a:lnTo>
                      <a:lnTo>
                        <a:pt x="180835" y="60526"/>
                      </a:lnTo>
                      <a:lnTo>
                        <a:pt x="181710" y="61374"/>
                      </a:lnTo>
                      <a:lnTo>
                        <a:pt x="182559" y="62249"/>
                      </a:lnTo>
                      <a:lnTo>
                        <a:pt x="183408" y="62249"/>
                      </a:lnTo>
                      <a:lnTo>
                        <a:pt x="185106" y="61374"/>
                      </a:lnTo>
                      <a:lnTo>
                        <a:pt x="186831" y="63097"/>
                      </a:lnTo>
                      <a:lnTo>
                        <a:pt x="187679" y="61374"/>
                      </a:lnTo>
                      <a:lnTo>
                        <a:pt x="188528" y="63097"/>
                      </a:lnTo>
                      <a:lnTo>
                        <a:pt x="190226" y="62249"/>
                      </a:lnTo>
                      <a:lnTo>
                        <a:pt x="192800" y="62249"/>
                      </a:lnTo>
                      <a:lnTo>
                        <a:pt x="195347" y="64794"/>
                      </a:lnTo>
                      <a:lnTo>
                        <a:pt x="195347" y="65643"/>
                      </a:lnTo>
                      <a:lnTo>
                        <a:pt x="196196" y="65643"/>
                      </a:lnTo>
                      <a:lnTo>
                        <a:pt x="197920" y="64794"/>
                      </a:lnTo>
                      <a:lnTo>
                        <a:pt x="198769" y="64794"/>
                      </a:lnTo>
                      <a:lnTo>
                        <a:pt x="199618" y="64794"/>
                      </a:lnTo>
                      <a:lnTo>
                        <a:pt x="200467" y="65643"/>
                      </a:lnTo>
                      <a:lnTo>
                        <a:pt x="203014" y="65643"/>
                      </a:lnTo>
                      <a:lnTo>
                        <a:pt x="205588" y="64794"/>
                      </a:lnTo>
                      <a:lnTo>
                        <a:pt x="207286" y="63097"/>
                      </a:lnTo>
                      <a:lnTo>
                        <a:pt x="210708" y="66491"/>
                      </a:lnTo>
                      <a:lnTo>
                        <a:pt x="212406" y="66491"/>
                      </a:lnTo>
                      <a:lnTo>
                        <a:pt x="214131" y="66491"/>
                      </a:lnTo>
                      <a:lnTo>
                        <a:pt x="214980" y="67339"/>
                      </a:lnTo>
                      <a:lnTo>
                        <a:pt x="216678" y="67339"/>
                      </a:lnTo>
                      <a:lnTo>
                        <a:pt x="218376" y="68214"/>
                      </a:lnTo>
                      <a:lnTo>
                        <a:pt x="218376" y="70759"/>
                      </a:lnTo>
                      <a:lnTo>
                        <a:pt x="219225" y="71608"/>
                      </a:lnTo>
                      <a:lnTo>
                        <a:pt x="220100" y="71608"/>
                      </a:lnTo>
                      <a:lnTo>
                        <a:pt x="220949" y="73331"/>
                      </a:lnTo>
                      <a:lnTo>
                        <a:pt x="222647" y="73331"/>
                      </a:lnTo>
                      <a:lnTo>
                        <a:pt x="223496" y="74179"/>
                      </a:lnTo>
                      <a:lnTo>
                        <a:pt x="224345" y="74179"/>
                      </a:lnTo>
                      <a:lnTo>
                        <a:pt x="225194" y="75028"/>
                      </a:lnTo>
                      <a:lnTo>
                        <a:pt x="226919" y="75876"/>
                      </a:lnTo>
                      <a:lnTo>
                        <a:pt x="226919" y="76724"/>
                      </a:lnTo>
                      <a:lnTo>
                        <a:pt x="228617" y="76724"/>
                      </a:lnTo>
                      <a:lnTo>
                        <a:pt x="228617" y="77573"/>
                      </a:lnTo>
                      <a:lnTo>
                        <a:pt x="229466" y="79296"/>
                      </a:lnTo>
                      <a:lnTo>
                        <a:pt x="232888" y="78421"/>
                      </a:lnTo>
                      <a:lnTo>
                        <a:pt x="232888" y="79296"/>
                      </a:lnTo>
                      <a:lnTo>
                        <a:pt x="234586" y="79296"/>
                      </a:lnTo>
                      <a:lnTo>
                        <a:pt x="236311" y="80144"/>
                      </a:lnTo>
                      <a:lnTo>
                        <a:pt x="237160" y="79296"/>
                      </a:lnTo>
                      <a:lnTo>
                        <a:pt x="239707" y="80993"/>
                      </a:lnTo>
                      <a:lnTo>
                        <a:pt x="243129" y="80993"/>
                      </a:lnTo>
                      <a:lnTo>
                        <a:pt x="245676" y="81841"/>
                      </a:lnTo>
                      <a:lnTo>
                        <a:pt x="245676" y="82689"/>
                      </a:lnTo>
                      <a:lnTo>
                        <a:pt x="246525" y="83538"/>
                      </a:lnTo>
                      <a:lnTo>
                        <a:pt x="247374" y="83538"/>
                      </a:lnTo>
                      <a:lnTo>
                        <a:pt x="249098" y="81841"/>
                      </a:lnTo>
                      <a:lnTo>
                        <a:pt x="250796" y="82689"/>
                      </a:lnTo>
                      <a:lnTo>
                        <a:pt x="253370" y="80993"/>
                      </a:lnTo>
                      <a:lnTo>
                        <a:pt x="255917" y="81841"/>
                      </a:lnTo>
                      <a:lnTo>
                        <a:pt x="257615" y="81841"/>
                      </a:lnTo>
                      <a:lnTo>
                        <a:pt x="264460" y="80144"/>
                      </a:lnTo>
                      <a:lnTo>
                        <a:pt x="267856" y="80993"/>
                      </a:lnTo>
                      <a:lnTo>
                        <a:pt x="269554" y="80993"/>
                      </a:lnTo>
                      <a:lnTo>
                        <a:pt x="272976" y="78421"/>
                      </a:lnTo>
                      <a:lnTo>
                        <a:pt x="275550" y="80144"/>
                      </a:lnTo>
                      <a:lnTo>
                        <a:pt x="277248" y="81841"/>
                      </a:lnTo>
                      <a:lnTo>
                        <a:pt x="278946" y="81841"/>
                      </a:lnTo>
                      <a:lnTo>
                        <a:pt x="281519" y="81841"/>
                      </a:lnTo>
                      <a:lnTo>
                        <a:pt x="283217" y="81841"/>
                      </a:lnTo>
                      <a:lnTo>
                        <a:pt x="290036" y="81841"/>
                      </a:lnTo>
                      <a:lnTo>
                        <a:pt x="292609" y="80993"/>
                      </a:lnTo>
                      <a:lnTo>
                        <a:pt x="294307" y="81841"/>
                      </a:lnTo>
                      <a:lnTo>
                        <a:pt x="295156" y="83538"/>
                      </a:lnTo>
                      <a:lnTo>
                        <a:pt x="296005" y="84413"/>
                      </a:lnTo>
                      <a:lnTo>
                        <a:pt x="295156" y="86109"/>
                      </a:lnTo>
                      <a:lnTo>
                        <a:pt x="296854" y="86109"/>
                      </a:lnTo>
                      <a:lnTo>
                        <a:pt x="297730" y="86109"/>
                      </a:lnTo>
                      <a:lnTo>
                        <a:pt x="298579" y="86958"/>
                      </a:lnTo>
                      <a:lnTo>
                        <a:pt x="299428" y="88655"/>
                      </a:lnTo>
                      <a:lnTo>
                        <a:pt x="299428" y="90378"/>
                      </a:lnTo>
                      <a:lnTo>
                        <a:pt x="301126" y="92075"/>
                      </a:lnTo>
                      <a:lnTo>
                        <a:pt x="301975" y="94620"/>
                      </a:lnTo>
                      <a:lnTo>
                        <a:pt x="305397" y="96343"/>
                      </a:lnTo>
                      <a:lnTo>
                        <a:pt x="304548" y="98040"/>
                      </a:lnTo>
                      <a:lnTo>
                        <a:pt x="306246" y="97191"/>
                      </a:lnTo>
                      <a:lnTo>
                        <a:pt x="307095" y="96343"/>
                      </a:lnTo>
                      <a:lnTo>
                        <a:pt x="307095" y="94620"/>
                      </a:lnTo>
                      <a:lnTo>
                        <a:pt x="305397" y="92923"/>
                      </a:lnTo>
                      <a:lnTo>
                        <a:pt x="307095" y="91226"/>
                      </a:lnTo>
                      <a:lnTo>
                        <a:pt x="308820" y="91226"/>
                      </a:lnTo>
                      <a:lnTo>
                        <a:pt x="310518" y="90378"/>
                      </a:lnTo>
                      <a:lnTo>
                        <a:pt x="312215" y="90378"/>
                      </a:lnTo>
                      <a:lnTo>
                        <a:pt x="314789" y="89503"/>
                      </a:lnTo>
                      <a:lnTo>
                        <a:pt x="315638" y="89503"/>
                      </a:lnTo>
                      <a:lnTo>
                        <a:pt x="315638" y="90378"/>
                      </a:lnTo>
                      <a:lnTo>
                        <a:pt x="317336" y="89503"/>
                      </a:lnTo>
                      <a:lnTo>
                        <a:pt x="318185" y="90378"/>
                      </a:lnTo>
                      <a:lnTo>
                        <a:pt x="320758" y="90378"/>
                      </a:lnTo>
                      <a:lnTo>
                        <a:pt x="320758" y="88655"/>
                      </a:lnTo>
                      <a:lnTo>
                        <a:pt x="321607" y="88655"/>
                      </a:lnTo>
                      <a:lnTo>
                        <a:pt x="321607" y="87806"/>
                      </a:lnTo>
                      <a:lnTo>
                        <a:pt x="323305" y="87806"/>
                      </a:lnTo>
                      <a:lnTo>
                        <a:pt x="324154" y="86958"/>
                      </a:lnTo>
                      <a:lnTo>
                        <a:pt x="326728" y="86958"/>
                      </a:lnTo>
                      <a:lnTo>
                        <a:pt x="326728" y="86109"/>
                      </a:lnTo>
                      <a:lnTo>
                        <a:pt x="327577" y="85261"/>
                      </a:lnTo>
                      <a:lnTo>
                        <a:pt x="326728" y="83538"/>
                      </a:lnTo>
                      <a:lnTo>
                        <a:pt x="328426" y="82689"/>
                      </a:lnTo>
                      <a:lnTo>
                        <a:pt x="328426" y="80993"/>
                      </a:lnTo>
                      <a:lnTo>
                        <a:pt x="328426" y="80144"/>
                      </a:lnTo>
                      <a:lnTo>
                        <a:pt x="329275" y="79296"/>
                      </a:lnTo>
                      <a:lnTo>
                        <a:pt x="327577" y="78421"/>
                      </a:lnTo>
                      <a:lnTo>
                        <a:pt x="327577" y="77573"/>
                      </a:lnTo>
                      <a:lnTo>
                        <a:pt x="328426" y="76724"/>
                      </a:lnTo>
                      <a:lnTo>
                        <a:pt x="326728" y="75876"/>
                      </a:lnTo>
                      <a:lnTo>
                        <a:pt x="326728" y="75028"/>
                      </a:lnTo>
                      <a:lnTo>
                        <a:pt x="325879" y="75028"/>
                      </a:lnTo>
                      <a:lnTo>
                        <a:pt x="325003" y="73331"/>
                      </a:lnTo>
                      <a:lnTo>
                        <a:pt x="324154" y="73331"/>
                      </a:lnTo>
                      <a:lnTo>
                        <a:pt x="323305" y="71608"/>
                      </a:lnTo>
                      <a:lnTo>
                        <a:pt x="322456" y="70759"/>
                      </a:lnTo>
                      <a:lnTo>
                        <a:pt x="322456" y="69911"/>
                      </a:lnTo>
                      <a:lnTo>
                        <a:pt x="322456" y="69063"/>
                      </a:lnTo>
                      <a:lnTo>
                        <a:pt x="323305" y="69063"/>
                      </a:lnTo>
                      <a:lnTo>
                        <a:pt x="323305" y="68214"/>
                      </a:lnTo>
                      <a:lnTo>
                        <a:pt x="325003" y="67339"/>
                      </a:lnTo>
                      <a:lnTo>
                        <a:pt x="324154" y="66491"/>
                      </a:lnTo>
                      <a:lnTo>
                        <a:pt x="325003" y="65643"/>
                      </a:lnTo>
                      <a:lnTo>
                        <a:pt x="323305" y="64794"/>
                      </a:lnTo>
                      <a:lnTo>
                        <a:pt x="322456" y="64794"/>
                      </a:lnTo>
                      <a:lnTo>
                        <a:pt x="321607" y="64794"/>
                      </a:lnTo>
                      <a:lnTo>
                        <a:pt x="321607" y="63946"/>
                      </a:lnTo>
                      <a:lnTo>
                        <a:pt x="322456" y="63097"/>
                      </a:lnTo>
                      <a:lnTo>
                        <a:pt x="319909" y="62249"/>
                      </a:lnTo>
                      <a:lnTo>
                        <a:pt x="319034" y="60526"/>
                      </a:lnTo>
                      <a:lnTo>
                        <a:pt x="319034" y="59677"/>
                      </a:lnTo>
                      <a:lnTo>
                        <a:pt x="320758" y="58829"/>
                      </a:lnTo>
                      <a:lnTo>
                        <a:pt x="319909" y="57981"/>
                      </a:lnTo>
                      <a:lnTo>
                        <a:pt x="319909" y="57132"/>
                      </a:lnTo>
                      <a:lnTo>
                        <a:pt x="321607" y="57981"/>
                      </a:lnTo>
                      <a:lnTo>
                        <a:pt x="321607" y="56257"/>
                      </a:lnTo>
                      <a:lnTo>
                        <a:pt x="322456" y="55409"/>
                      </a:lnTo>
                      <a:lnTo>
                        <a:pt x="325003" y="54561"/>
                      </a:lnTo>
                      <a:lnTo>
                        <a:pt x="324154" y="53712"/>
                      </a:lnTo>
                      <a:lnTo>
                        <a:pt x="323305" y="52864"/>
                      </a:lnTo>
                      <a:lnTo>
                        <a:pt x="325003" y="51167"/>
                      </a:lnTo>
                      <a:lnTo>
                        <a:pt x="325003" y="50292"/>
                      </a:lnTo>
                      <a:lnTo>
                        <a:pt x="324154" y="50292"/>
                      </a:lnTo>
                      <a:lnTo>
                        <a:pt x="325003" y="48596"/>
                      </a:lnTo>
                      <a:lnTo>
                        <a:pt x="325879" y="48596"/>
                      </a:lnTo>
                      <a:lnTo>
                        <a:pt x="325879" y="47747"/>
                      </a:lnTo>
                      <a:lnTo>
                        <a:pt x="328426" y="46899"/>
                      </a:lnTo>
                      <a:lnTo>
                        <a:pt x="329275" y="46051"/>
                      </a:lnTo>
                      <a:lnTo>
                        <a:pt x="330124" y="44327"/>
                      </a:lnTo>
                      <a:lnTo>
                        <a:pt x="330999" y="44327"/>
                      </a:lnTo>
                      <a:lnTo>
                        <a:pt x="331848" y="44327"/>
                      </a:lnTo>
                      <a:lnTo>
                        <a:pt x="333546" y="44327"/>
                      </a:lnTo>
                      <a:lnTo>
                        <a:pt x="335244" y="43479"/>
                      </a:lnTo>
                      <a:lnTo>
                        <a:pt x="336093" y="43479"/>
                      </a:lnTo>
                      <a:lnTo>
                        <a:pt x="336093" y="42631"/>
                      </a:lnTo>
                      <a:lnTo>
                        <a:pt x="337818" y="41782"/>
                      </a:lnTo>
                      <a:lnTo>
                        <a:pt x="338667" y="42631"/>
                      </a:lnTo>
                      <a:lnTo>
                        <a:pt x="339516" y="42631"/>
                      </a:lnTo>
                      <a:lnTo>
                        <a:pt x="339516" y="41782"/>
                      </a:lnTo>
                      <a:lnTo>
                        <a:pt x="341214" y="41782"/>
                      </a:lnTo>
                      <a:lnTo>
                        <a:pt x="342938" y="40934"/>
                      </a:lnTo>
                      <a:lnTo>
                        <a:pt x="343787" y="40085"/>
                      </a:lnTo>
                      <a:lnTo>
                        <a:pt x="344636" y="39211"/>
                      </a:lnTo>
                      <a:lnTo>
                        <a:pt x="344636" y="37514"/>
                      </a:lnTo>
                      <a:lnTo>
                        <a:pt x="345485" y="37514"/>
                      </a:lnTo>
                      <a:lnTo>
                        <a:pt x="346334" y="34969"/>
                      </a:lnTo>
                      <a:lnTo>
                        <a:pt x="348908" y="36665"/>
                      </a:lnTo>
                      <a:lnTo>
                        <a:pt x="349757" y="37514"/>
                      </a:lnTo>
                      <a:lnTo>
                        <a:pt x="356575" y="34969"/>
                      </a:lnTo>
                      <a:lnTo>
                        <a:pt x="357424" y="35817"/>
                      </a:lnTo>
                      <a:lnTo>
                        <a:pt x="359998" y="37514"/>
                      </a:lnTo>
                      <a:lnTo>
                        <a:pt x="359998" y="40085"/>
                      </a:lnTo>
                      <a:lnTo>
                        <a:pt x="362545" y="40085"/>
                      </a:lnTo>
                      <a:lnTo>
                        <a:pt x="363394" y="41782"/>
                      </a:lnTo>
                      <a:lnTo>
                        <a:pt x="364269" y="41782"/>
                      </a:lnTo>
                      <a:lnTo>
                        <a:pt x="365118" y="40085"/>
                      </a:lnTo>
                      <a:lnTo>
                        <a:pt x="363394" y="36665"/>
                      </a:lnTo>
                      <a:lnTo>
                        <a:pt x="364269" y="35817"/>
                      </a:lnTo>
                      <a:lnTo>
                        <a:pt x="365118" y="35817"/>
                      </a:lnTo>
                      <a:lnTo>
                        <a:pt x="367665" y="38362"/>
                      </a:lnTo>
                      <a:lnTo>
                        <a:pt x="367665" y="42631"/>
                      </a:lnTo>
                      <a:lnTo>
                        <a:pt x="369363" y="42631"/>
                      </a:lnTo>
                      <a:lnTo>
                        <a:pt x="370239" y="42631"/>
                      </a:lnTo>
                      <a:lnTo>
                        <a:pt x="371088" y="41782"/>
                      </a:lnTo>
                      <a:lnTo>
                        <a:pt x="371937" y="39211"/>
                      </a:lnTo>
                      <a:lnTo>
                        <a:pt x="372785" y="36665"/>
                      </a:lnTo>
                      <a:lnTo>
                        <a:pt x="373634" y="36665"/>
                      </a:lnTo>
                      <a:lnTo>
                        <a:pt x="376208" y="40085"/>
                      </a:lnTo>
                      <a:lnTo>
                        <a:pt x="377057" y="40934"/>
                      </a:lnTo>
                      <a:lnTo>
                        <a:pt x="377906" y="40085"/>
                      </a:lnTo>
                      <a:lnTo>
                        <a:pt x="378755" y="37514"/>
                      </a:lnTo>
                      <a:lnTo>
                        <a:pt x="380453" y="36665"/>
                      </a:lnTo>
                      <a:lnTo>
                        <a:pt x="381328" y="35817"/>
                      </a:lnTo>
                      <a:lnTo>
                        <a:pt x="382177" y="34969"/>
                      </a:lnTo>
                      <a:lnTo>
                        <a:pt x="387298" y="34120"/>
                      </a:lnTo>
                      <a:lnTo>
                        <a:pt x="388147" y="34969"/>
                      </a:lnTo>
                      <a:lnTo>
                        <a:pt x="388147" y="37514"/>
                      </a:lnTo>
                      <a:lnTo>
                        <a:pt x="389845" y="37514"/>
                      </a:lnTo>
                      <a:lnTo>
                        <a:pt x="391543" y="37514"/>
                      </a:lnTo>
                      <a:lnTo>
                        <a:pt x="392418" y="36665"/>
                      </a:lnTo>
                      <a:lnTo>
                        <a:pt x="389845" y="31549"/>
                      </a:lnTo>
                      <a:lnTo>
                        <a:pt x="393267" y="29852"/>
                      </a:lnTo>
                      <a:lnTo>
                        <a:pt x="394116" y="29004"/>
                      </a:lnTo>
                      <a:lnTo>
                        <a:pt x="395814" y="26432"/>
                      </a:lnTo>
                      <a:lnTo>
                        <a:pt x="396663" y="24735"/>
                      </a:lnTo>
                      <a:lnTo>
                        <a:pt x="397512" y="23887"/>
                      </a:lnTo>
                      <a:lnTo>
                        <a:pt x="399237" y="23039"/>
                      </a:lnTo>
                      <a:lnTo>
                        <a:pt x="400086" y="22164"/>
                      </a:lnTo>
                      <a:lnTo>
                        <a:pt x="400935" y="22164"/>
                      </a:lnTo>
                      <a:lnTo>
                        <a:pt x="399237" y="18770"/>
                      </a:lnTo>
                      <a:lnTo>
                        <a:pt x="400935" y="17047"/>
                      </a:lnTo>
                      <a:lnTo>
                        <a:pt x="401784" y="15350"/>
                      </a:lnTo>
                      <a:lnTo>
                        <a:pt x="403508" y="13653"/>
                      </a:lnTo>
                      <a:lnTo>
                        <a:pt x="406904" y="14502"/>
                      </a:lnTo>
                      <a:lnTo>
                        <a:pt x="408602" y="14502"/>
                      </a:lnTo>
                      <a:lnTo>
                        <a:pt x="411176" y="13653"/>
                      </a:lnTo>
                      <a:lnTo>
                        <a:pt x="412025" y="13653"/>
                      </a:lnTo>
                      <a:lnTo>
                        <a:pt x="412874" y="12805"/>
                      </a:lnTo>
                      <a:lnTo>
                        <a:pt x="412874" y="11082"/>
                      </a:lnTo>
                      <a:lnTo>
                        <a:pt x="412025" y="11082"/>
                      </a:lnTo>
                      <a:lnTo>
                        <a:pt x="411176" y="11082"/>
                      </a:lnTo>
                      <a:lnTo>
                        <a:pt x="409478" y="11957"/>
                      </a:lnTo>
                      <a:lnTo>
                        <a:pt x="408602" y="11957"/>
                      </a:lnTo>
                      <a:lnTo>
                        <a:pt x="407753" y="11082"/>
                      </a:lnTo>
                      <a:lnTo>
                        <a:pt x="407753" y="8537"/>
                      </a:lnTo>
                      <a:lnTo>
                        <a:pt x="410327" y="5965"/>
                      </a:lnTo>
                      <a:lnTo>
                        <a:pt x="411176" y="5965"/>
                      </a:lnTo>
                      <a:lnTo>
                        <a:pt x="412025" y="8537"/>
                      </a:lnTo>
                      <a:lnTo>
                        <a:pt x="412874" y="8537"/>
                      </a:lnTo>
                      <a:lnTo>
                        <a:pt x="412874" y="10233"/>
                      </a:lnTo>
                      <a:lnTo>
                        <a:pt x="412874" y="11082"/>
                      </a:lnTo>
                      <a:lnTo>
                        <a:pt x="416296" y="9385"/>
                      </a:lnTo>
                      <a:lnTo>
                        <a:pt x="417994" y="8537"/>
                      </a:lnTo>
                      <a:lnTo>
                        <a:pt x="418843" y="9385"/>
                      </a:lnTo>
                      <a:lnTo>
                        <a:pt x="419692" y="8537"/>
                      </a:lnTo>
                      <a:lnTo>
                        <a:pt x="420568" y="9385"/>
                      </a:lnTo>
                      <a:lnTo>
                        <a:pt x="422266" y="9385"/>
                      </a:lnTo>
                      <a:lnTo>
                        <a:pt x="421417" y="9385"/>
                      </a:lnTo>
                      <a:lnTo>
                        <a:pt x="422266" y="10233"/>
                      </a:lnTo>
                      <a:lnTo>
                        <a:pt x="422266" y="8537"/>
                      </a:lnTo>
                      <a:lnTo>
                        <a:pt x="423115" y="8537"/>
                      </a:lnTo>
                      <a:lnTo>
                        <a:pt x="423115" y="9385"/>
                      </a:lnTo>
                      <a:lnTo>
                        <a:pt x="424813" y="9385"/>
                      </a:lnTo>
                      <a:lnTo>
                        <a:pt x="424813" y="10233"/>
                      </a:lnTo>
                      <a:lnTo>
                        <a:pt x="424813" y="9385"/>
                      </a:lnTo>
                      <a:lnTo>
                        <a:pt x="426537" y="10233"/>
                      </a:lnTo>
                      <a:lnTo>
                        <a:pt x="425662" y="11082"/>
                      </a:lnTo>
                      <a:lnTo>
                        <a:pt x="426537" y="11957"/>
                      </a:lnTo>
                      <a:lnTo>
                        <a:pt x="427386" y="13653"/>
                      </a:lnTo>
                      <a:lnTo>
                        <a:pt x="429084" y="13653"/>
                      </a:lnTo>
                      <a:lnTo>
                        <a:pt x="429933" y="13653"/>
                      </a:lnTo>
                      <a:lnTo>
                        <a:pt x="430782" y="13653"/>
                      </a:lnTo>
                      <a:lnTo>
                        <a:pt x="431658" y="12805"/>
                      </a:lnTo>
                      <a:lnTo>
                        <a:pt x="431658" y="13653"/>
                      </a:lnTo>
                      <a:lnTo>
                        <a:pt x="435902" y="16199"/>
                      </a:lnTo>
                      <a:lnTo>
                        <a:pt x="436778" y="17922"/>
                      </a:lnTo>
                      <a:lnTo>
                        <a:pt x="435902" y="19619"/>
                      </a:lnTo>
                      <a:lnTo>
                        <a:pt x="435902" y="20467"/>
                      </a:lnTo>
                      <a:lnTo>
                        <a:pt x="436778" y="19619"/>
                      </a:lnTo>
                      <a:lnTo>
                        <a:pt x="436778" y="20467"/>
                      </a:lnTo>
                      <a:lnTo>
                        <a:pt x="437627" y="21315"/>
                      </a:lnTo>
                      <a:lnTo>
                        <a:pt x="439325" y="22164"/>
                      </a:lnTo>
                      <a:lnTo>
                        <a:pt x="440174" y="23039"/>
                      </a:lnTo>
                      <a:lnTo>
                        <a:pt x="441023" y="22164"/>
                      </a:lnTo>
                      <a:lnTo>
                        <a:pt x="441872" y="23039"/>
                      </a:lnTo>
                      <a:lnTo>
                        <a:pt x="441872" y="22164"/>
                      </a:lnTo>
                      <a:lnTo>
                        <a:pt x="440174" y="22164"/>
                      </a:lnTo>
                      <a:lnTo>
                        <a:pt x="440174" y="21315"/>
                      </a:lnTo>
                      <a:lnTo>
                        <a:pt x="441023" y="21315"/>
                      </a:lnTo>
                      <a:lnTo>
                        <a:pt x="441023" y="20467"/>
                      </a:lnTo>
                      <a:lnTo>
                        <a:pt x="440174" y="19619"/>
                      </a:lnTo>
                      <a:lnTo>
                        <a:pt x="441023" y="18770"/>
                      </a:lnTo>
                      <a:lnTo>
                        <a:pt x="441023" y="17922"/>
                      </a:lnTo>
                      <a:lnTo>
                        <a:pt x="440174" y="16199"/>
                      </a:lnTo>
                      <a:lnTo>
                        <a:pt x="441872" y="16199"/>
                      </a:lnTo>
                      <a:lnTo>
                        <a:pt x="441872" y="14502"/>
                      </a:lnTo>
                      <a:lnTo>
                        <a:pt x="444445" y="12805"/>
                      </a:lnTo>
                      <a:lnTo>
                        <a:pt x="446992" y="11957"/>
                      </a:lnTo>
                      <a:lnTo>
                        <a:pt x="448717" y="11082"/>
                      </a:lnTo>
                      <a:lnTo>
                        <a:pt x="450415" y="11957"/>
                      </a:lnTo>
                      <a:lnTo>
                        <a:pt x="450415" y="10233"/>
                      </a:lnTo>
                      <a:lnTo>
                        <a:pt x="450415" y="9385"/>
                      </a:lnTo>
                      <a:lnTo>
                        <a:pt x="452962" y="10233"/>
                      </a:lnTo>
                      <a:lnTo>
                        <a:pt x="452962" y="11957"/>
                      </a:lnTo>
                      <a:lnTo>
                        <a:pt x="453837" y="13653"/>
                      </a:lnTo>
                      <a:lnTo>
                        <a:pt x="454686" y="12805"/>
                      </a:lnTo>
                      <a:lnTo>
                        <a:pt x="455535" y="12805"/>
                      </a:lnTo>
                      <a:lnTo>
                        <a:pt x="456384" y="13653"/>
                      </a:lnTo>
                      <a:lnTo>
                        <a:pt x="458082" y="13653"/>
                      </a:lnTo>
                      <a:lnTo>
                        <a:pt x="458082" y="14502"/>
                      </a:lnTo>
                      <a:lnTo>
                        <a:pt x="458958" y="15350"/>
                      </a:lnTo>
                      <a:lnTo>
                        <a:pt x="459807" y="14502"/>
                      </a:lnTo>
                      <a:lnTo>
                        <a:pt x="460656" y="13653"/>
                      </a:lnTo>
                      <a:lnTo>
                        <a:pt x="461505" y="12805"/>
                      </a:lnTo>
                      <a:lnTo>
                        <a:pt x="462354" y="11082"/>
                      </a:lnTo>
                      <a:lnTo>
                        <a:pt x="461505" y="10233"/>
                      </a:lnTo>
                      <a:lnTo>
                        <a:pt x="461505" y="11082"/>
                      </a:lnTo>
                      <a:lnTo>
                        <a:pt x="460656" y="11082"/>
                      </a:lnTo>
                      <a:lnTo>
                        <a:pt x="459807" y="10233"/>
                      </a:lnTo>
                      <a:lnTo>
                        <a:pt x="458958" y="10233"/>
                      </a:lnTo>
                      <a:lnTo>
                        <a:pt x="459807" y="9385"/>
                      </a:lnTo>
                      <a:lnTo>
                        <a:pt x="460656" y="8537"/>
                      </a:lnTo>
                      <a:lnTo>
                        <a:pt x="461505" y="9385"/>
                      </a:lnTo>
                      <a:lnTo>
                        <a:pt x="463203" y="8537"/>
                      </a:lnTo>
                      <a:lnTo>
                        <a:pt x="464052" y="9385"/>
                      </a:lnTo>
                      <a:lnTo>
                        <a:pt x="463203" y="11957"/>
                      </a:lnTo>
                      <a:lnTo>
                        <a:pt x="463203" y="12805"/>
                      </a:lnTo>
                      <a:lnTo>
                        <a:pt x="464927" y="11082"/>
                      </a:lnTo>
                      <a:lnTo>
                        <a:pt x="466625" y="13653"/>
                      </a:lnTo>
                      <a:lnTo>
                        <a:pt x="467474" y="11957"/>
                      </a:lnTo>
                      <a:lnTo>
                        <a:pt x="468323" y="12805"/>
                      </a:lnTo>
                      <a:lnTo>
                        <a:pt x="470897" y="11082"/>
                      </a:lnTo>
                      <a:lnTo>
                        <a:pt x="471746" y="8537"/>
                      </a:lnTo>
                      <a:lnTo>
                        <a:pt x="472595" y="11082"/>
                      </a:lnTo>
                      <a:lnTo>
                        <a:pt x="472595" y="11957"/>
                      </a:lnTo>
                      <a:lnTo>
                        <a:pt x="472595" y="11082"/>
                      </a:lnTo>
                      <a:lnTo>
                        <a:pt x="473444" y="10233"/>
                      </a:lnTo>
                      <a:lnTo>
                        <a:pt x="474293" y="10233"/>
                      </a:lnTo>
                      <a:lnTo>
                        <a:pt x="475142" y="10233"/>
                      </a:lnTo>
                      <a:lnTo>
                        <a:pt x="476866" y="9385"/>
                      </a:lnTo>
                      <a:lnTo>
                        <a:pt x="477715" y="9385"/>
                      </a:lnTo>
                      <a:lnTo>
                        <a:pt x="478564" y="9385"/>
                      </a:lnTo>
                      <a:lnTo>
                        <a:pt x="481138" y="11082"/>
                      </a:lnTo>
                      <a:lnTo>
                        <a:pt x="481987" y="10233"/>
                      </a:lnTo>
                      <a:lnTo>
                        <a:pt x="481138" y="8537"/>
                      </a:lnTo>
                      <a:lnTo>
                        <a:pt x="481138" y="7688"/>
                      </a:lnTo>
                      <a:lnTo>
                        <a:pt x="482836" y="7688"/>
                      </a:lnTo>
                      <a:lnTo>
                        <a:pt x="482836" y="6840"/>
                      </a:lnTo>
                      <a:lnTo>
                        <a:pt x="485383" y="7688"/>
                      </a:lnTo>
                      <a:lnTo>
                        <a:pt x="486232" y="8537"/>
                      </a:lnTo>
                      <a:lnTo>
                        <a:pt x="486232" y="11082"/>
                      </a:lnTo>
                      <a:lnTo>
                        <a:pt x="485383" y="12805"/>
                      </a:lnTo>
                      <a:lnTo>
                        <a:pt x="488805" y="9385"/>
                      </a:lnTo>
                      <a:lnTo>
                        <a:pt x="487107" y="8537"/>
                      </a:lnTo>
                      <a:lnTo>
                        <a:pt x="487956" y="7688"/>
                      </a:lnTo>
                      <a:lnTo>
                        <a:pt x="489654" y="6840"/>
                      </a:lnTo>
                      <a:lnTo>
                        <a:pt x="490503" y="7688"/>
                      </a:lnTo>
                      <a:lnTo>
                        <a:pt x="489654" y="8537"/>
                      </a:lnTo>
                      <a:lnTo>
                        <a:pt x="490503" y="9385"/>
                      </a:lnTo>
                      <a:lnTo>
                        <a:pt x="493077" y="8537"/>
                      </a:lnTo>
                      <a:lnTo>
                        <a:pt x="493926" y="9385"/>
                      </a:lnTo>
                      <a:lnTo>
                        <a:pt x="494775" y="10233"/>
                      </a:lnTo>
                      <a:lnTo>
                        <a:pt x="495624" y="9385"/>
                      </a:lnTo>
                      <a:lnTo>
                        <a:pt x="499046" y="10233"/>
                      </a:lnTo>
                      <a:lnTo>
                        <a:pt x="498197" y="11082"/>
                      </a:lnTo>
                      <a:lnTo>
                        <a:pt x="499046" y="11957"/>
                      </a:lnTo>
                      <a:lnTo>
                        <a:pt x="499895" y="12805"/>
                      </a:lnTo>
                      <a:lnTo>
                        <a:pt x="500744" y="12805"/>
                      </a:lnTo>
                      <a:lnTo>
                        <a:pt x="501593" y="13653"/>
                      </a:lnTo>
                      <a:lnTo>
                        <a:pt x="502442" y="13653"/>
                      </a:lnTo>
                      <a:lnTo>
                        <a:pt x="502442" y="11957"/>
                      </a:lnTo>
                      <a:lnTo>
                        <a:pt x="503317" y="12805"/>
                      </a:lnTo>
                      <a:lnTo>
                        <a:pt x="503317" y="14502"/>
                      </a:lnTo>
                      <a:lnTo>
                        <a:pt x="501593" y="15350"/>
                      </a:lnTo>
                      <a:lnTo>
                        <a:pt x="502442" y="15350"/>
                      </a:lnTo>
                      <a:lnTo>
                        <a:pt x="503317" y="14502"/>
                      </a:lnTo>
                      <a:lnTo>
                        <a:pt x="503317" y="16199"/>
                      </a:lnTo>
                      <a:lnTo>
                        <a:pt x="504166" y="17922"/>
                      </a:lnTo>
                      <a:lnTo>
                        <a:pt x="505015" y="17922"/>
                      </a:lnTo>
                      <a:lnTo>
                        <a:pt x="505864" y="17047"/>
                      </a:lnTo>
                      <a:lnTo>
                        <a:pt x="506713" y="19619"/>
                      </a:lnTo>
                      <a:lnTo>
                        <a:pt x="508411" y="20467"/>
                      </a:lnTo>
                      <a:lnTo>
                        <a:pt x="508411" y="19619"/>
                      </a:lnTo>
                      <a:lnTo>
                        <a:pt x="509287" y="18770"/>
                      </a:lnTo>
                      <a:lnTo>
                        <a:pt x="510136" y="21315"/>
                      </a:lnTo>
                      <a:lnTo>
                        <a:pt x="510985" y="21315"/>
                      </a:lnTo>
                      <a:lnTo>
                        <a:pt x="510985" y="19619"/>
                      </a:lnTo>
                      <a:lnTo>
                        <a:pt x="510136" y="19619"/>
                      </a:lnTo>
                      <a:lnTo>
                        <a:pt x="510136" y="18770"/>
                      </a:lnTo>
                      <a:lnTo>
                        <a:pt x="510985" y="18770"/>
                      </a:lnTo>
                      <a:lnTo>
                        <a:pt x="511834" y="20467"/>
                      </a:lnTo>
                      <a:lnTo>
                        <a:pt x="513532" y="21315"/>
                      </a:lnTo>
                      <a:lnTo>
                        <a:pt x="513532" y="23887"/>
                      </a:lnTo>
                      <a:lnTo>
                        <a:pt x="515256" y="23887"/>
                      </a:lnTo>
                      <a:lnTo>
                        <a:pt x="516954" y="23887"/>
                      </a:lnTo>
                      <a:lnTo>
                        <a:pt x="515256" y="25584"/>
                      </a:lnTo>
                      <a:lnTo>
                        <a:pt x="516105" y="27280"/>
                      </a:lnTo>
                      <a:lnTo>
                        <a:pt x="516954" y="27280"/>
                      </a:lnTo>
                      <a:lnTo>
                        <a:pt x="518652" y="25584"/>
                      </a:lnTo>
                      <a:lnTo>
                        <a:pt x="520377" y="26432"/>
                      </a:lnTo>
                      <a:lnTo>
                        <a:pt x="521226" y="28129"/>
                      </a:lnTo>
                      <a:lnTo>
                        <a:pt x="522924" y="28129"/>
                      </a:lnTo>
                      <a:lnTo>
                        <a:pt x="521226" y="29852"/>
                      </a:lnTo>
                      <a:lnTo>
                        <a:pt x="522075" y="29852"/>
                      </a:lnTo>
                      <a:lnTo>
                        <a:pt x="522924" y="30700"/>
                      </a:lnTo>
                      <a:lnTo>
                        <a:pt x="523773" y="29852"/>
                      </a:lnTo>
                      <a:lnTo>
                        <a:pt x="524622" y="30700"/>
                      </a:lnTo>
                      <a:lnTo>
                        <a:pt x="524622" y="29852"/>
                      </a:lnTo>
                      <a:lnTo>
                        <a:pt x="525471" y="29852"/>
                      </a:lnTo>
                      <a:lnTo>
                        <a:pt x="525471" y="30700"/>
                      </a:lnTo>
                      <a:lnTo>
                        <a:pt x="526346" y="30700"/>
                      </a:lnTo>
                      <a:lnTo>
                        <a:pt x="526346" y="31549"/>
                      </a:lnTo>
                      <a:lnTo>
                        <a:pt x="526346" y="32397"/>
                      </a:lnTo>
                      <a:lnTo>
                        <a:pt x="528044" y="31549"/>
                      </a:lnTo>
                      <a:lnTo>
                        <a:pt x="528044" y="29852"/>
                      </a:lnTo>
                      <a:lnTo>
                        <a:pt x="528893" y="29852"/>
                      </a:lnTo>
                      <a:lnTo>
                        <a:pt x="528893" y="31549"/>
                      </a:lnTo>
                      <a:lnTo>
                        <a:pt x="528044" y="32397"/>
                      </a:lnTo>
                      <a:lnTo>
                        <a:pt x="529742" y="33245"/>
                      </a:lnTo>
                      <a:lnTo>
                        <a:pt x="530591" y="33245"/>
                      </a:lnTo>
                      <a:lnTo>
                        <a:pt x="530591" y="32397"/>
                      </a:lnTo>
                      <a:lnTo>
                        <a:pt x="530591" y="33245"/>
                      </a:lnTo>
                      <a:lnTo>
                        <a:pt x="531467" y="33245"/>
                      </a:lnTo>
                      <a:lnTo>
                        <a:pt x="532316" y="34969"/>
                      </a:lnTo>
                      <a:lnTo>
                        <a:pt x="532316" y="34120"/>
                      </a:lnTo>
                      <a:lnTo>
                        <a:pt x="533165" y="34120"/>
                      </a:lnTo>
                      <a:lnTo>
                        <a:pt x="534014" y="34120"/>
                      </a:lnTo>
                      <a:lnTo>
                        <a:pt x="534014" y="34969"/>
                      </a:lnTo>
                      <a:lnTo>
                        <a:pt x="534863" y="34969"/>
                      </a:lnTo>
                      <a:lnTo>
                        <a:pt x="534863" y="33245"/>
                      </a:lnTo>
                      <a:lnTo>
                        <a:pt x="536561" y="35817"/>
                      </a:lnTo>
                      <a:lnTo>
                        <a:pt x="538285" y="36665"/>
                      </a:lnTo>
                      <a:lnTo>
                        <a:pt x="539134" y="34969"/>
                      </a:lnTo>
                      <a:lnTo>
                        <a:pt x="538285" y="34969"/>
                      </a:lnTo>
                      <a:lnTo>
                        <a:pt x="539134" y="34969"/>
                      </a:lnTo>
                      <a:lnTo>
                        <a:pt x="539983" y="34969"/>
                      </a:lnTo>
                      <a:lnTo>
                        <a:pt x="540832" y="34969"/>
                      </a:lnTo>
                      <a:lnTo>
                        <a:pt x="539983" y="34120"/>
                      </a:lnTo>
                      <a:lnTo>
                        <a:pt x="539983" y="33245"/>
                      </a:lnTo>
                      <a:lnTo>
                        <a:pt x="540832" y="33245"/>
                      </a:lnTo>
                      <a:lnTo>
                        <a:pt x="541681" y="34969"/>
                      </a:lnTo>
                      <a:lnTo>
                        <a:pt x="541681" y="34120"/>
                      </a:lnTo>
                      <a:lnTo>
                        <a:pt x="542557" y="34969"/>
                      </a:lnTo>
                      <a:lnTo>
                        <a:pt x="543406" y="34120"/>
                      </a:lnTo>
                      <a:lnTo>
                        <a:pt x="544255" y="34969"/>
                      </a:lnTo>
                      <a:lnTo>
                        <a:pt x="544255" y="34120"/>
                      </a:lnTo>
                      <a:lnTo>
                        <a:pt x="545104" y="34120"/>
                      </a:lnTo>
                      <a:lnTo>
                        <a:pt x="545953" y="33245"/>
                      </a:lnTo>
                      <a:lnTo>
                        <a:pt x="545953" y="32397"/>
                      </a:lnTo>
                      <a:lnTo>
                        <a:pt x="545953" y="33245"/>
                      </a:lnTo>
                      <a:lnTo>
                        <a:pt x="545104" y="31549"/>
                      </a:lnTo>
                      <a:lnTo>
                        <a:pt x="545953" y="31549"/>
                      </a:lnTo>
                      <a:lnTo>
                        <a:pt x="546802" y="30700"/>
                      </a:lnTo>
                      <a:lnTo>
                        <a:pt x="545953" y="30700"/>
                      </a:lnTo>
                      <a:lnTo>
                        <a:pt x="546802" y="29852"/>
                      </a:lnTo>
                      <a:lnTo>
                        <a:pt x="546802" y="29004"/>
                      </a:lnTo>
                      <a:lnTo>
                        <a:pt x="547651" y="29852"/>
                      </a:lnTo>
                      <a:lnTo>
                        <a:pt x="549375" y="28129"/>
                      </a:lnTo>
                      <a:lnTo>
                        <a:pt x="550224" y="26432"/>
                      </a:lnTo>
                      <a:lnTo>
                        <a:pt x="551922" y="26432"/>
                      </a:lnTo>
                      <a:lnTo>
                        <a:pt x="552771" y="26432"/>
                      </a:lnTo>
                      <a:lnTo>
                        <a:pt x="552771" y="28129"/>
                      </a:lnTo>
                      <a:lnTo>
                        <a:pt x="553647" y="27280"/>
                      </a:lnTo>
                      <a:lnTo>
                        <a:pt x="554496" y="27280"/>
                      </a:lnTo>
                      <a:lnTo>
                        <a:pt x="555345" y="26432"/>
                      </a:lnTo>
                      <a:lnTo>
                        <a:pt x="555345" y="27280"/>
                      </a:lnTo>
                      <a:lnTo>
                        <a:pt x="555345" y="25584"/>
                      </a:lnTo>
                      <a:lnTo>
                        <a:pt x="557043" y="26432"/>
                      </a:lnTo>
                      <a:lnTo>
                        <a:pt x="557892" y="24735"/>
                      </a:lnTo>
                      <a:lnTo>
                        <a:pt x="557892" y="25584"/>
                      </a:lnTo>
                      <a:lnTo>
                        <a:pt x="558740" y="26432"/>
                      </a:lnTo>
                      <a:lnTo>
                        <a:pt x="558740" y="25584"/>
                      </a:lnTo>
                      <a:lnTo>
                        <a:pt x="559616" y="25584"/>
                      </a:lnTo>
                      <a:lnTo>
                        <a:pt x="561314" y="25584"/>
                      </a:lnTo>
                      <a:lnTo>
                        <a:pt x="561314" y="24735"/>
                      </a:lnTo>
                      <a:lnTo>
                        <a:pt x="562163" y="24735"/>
                      </a:lnTo>
                      <a:lnTo>
                        <a:pt x="562163" y="23887"/>
                      </a:lnTo>
                      <a:lnTo>
                        <a:pt x="563012" y="23887"/>
                      </a:lnTo>
                      <a:lnTo>
                        <a:pt x="562163" y="23039"/>
                      </a:lnTo>
                      <a:lnTo>
                        <a:pt x="563012" y="23887"/>
                      </a:lnTo>
                      <a:lnTo>
                        <a:pt x="563012" y="23039"/>
                      </a:lnTo>
                      <a:lnTo>
                        <a:pt x="563861" y="23039"/>
                      </a:lnTo>
                      <a:lnTo>
                        <a:pt x="563861" y="22164"/>
                      </a:lnTo>
                      <a:lnTo>
                        <a:pt x="564736" y="22164"/>
                      </a:lnTo>
                      <a:lnTo>
                        <a:pt x="565585" y="21315"/>
                      </a:lnTo>
                      <a:lnTo>
                        <a:pt x="568132" y="19619"/>
                      </a:lnTo>
                      <a:lnTo>
                        <a:pt x="568981" y="19619"/>
                      </a:lnTo>
                      <a:lnTo>
                        <a:pt x="569830" y="19619"/>
                      </a:lnTo>
                      <a:lnTo>
                        <a:pt x="569830" y="20467"/>
                      </a:lnTo>
                      <a:lnTo>
                        <a:pt x="570706" y="19619"/>
                      </a:lnTo>
                      <a:lnTo>
                        <a:pt x="569830" y="18770"/>
                      </a:lnTo>
                      <a:lnTo>
                        <a:pt x="571555" y="18770"/>
                      </a:lnTo>
                      <a:lnTo>
                        <a:pt x="571555" y="17922"/>
                      </a:lnTo>
                      <a:lnTo>
                        <a:pt x="570706" y="17922"/>
                      </a:lnTo>
                      <a:lnTo>
                        <a:pt x="571555" y="17922"/>
                      </a:lnTo>
                      <a:lnTo>
                        <a:pt x="570706" y="17047"/>
                      </a:lnTo>
                      <a:lnTo>
                        <a:pt x="570706" y="16199"/>
                      </a:lnTo>
                      <a:lnTo>
                        <a:pt x="571555" y="15350"/>
                      </a:lnTo>
                      <a:lnTo>
                        <a:pt x="572404" y="15350"/>
                      </a:lnTo>
                      <a:lnTo>
                        <a:pt x="573253" y="16199"/>
                      </a:lnTo>
                      <a:lnTo>
                        <a:pt x="573253" y="15350"/>
                      </a:lnTo>
                      <a:lnTo>
                        <a:pt x="574102" y="16199"/>
                      </a:lnTo>
                      <a:lnTo>
                        <a:pt x="574102" y="15350"/>
                      </a:lnTo>
                      <a:lnTo>
                        <a:pt x="574951" y="14502"/>
                      </a:lnTo>
                      <a:lnTo>
                        <a:pt x="574102" y="14502"/>
                      </a:lnTo>
                      <a:lnTo>
                        <a:pt x="575826" y="14502"/>
                      </a:lnTo>
                      <a:lnTo>
                        <a:pt x="575826" y="13653"/>
                      </a:lnTo>
                      <a:lnTo>
                        <a:pt x="575826" y="12805"/>
                      </a:lnTo>
                      <a:lnTo>
                        <a:pt x="575826" y="11957"/>
                      </a:lnTo>
                      <a:lnTo>
                        <a:pt x="577524" y="11082"/>
                      </a:lnTo>
                      <a:lnTo>
                        <a:pt x="578373" y="10233"/>
                      </a:lnTo>
                      <a:lnTo>
                        <a:pt x="577524" y="9385"/>
                      </a:lnTo>
                      <a:lnTo>
                        <a:pt x="578373" y="9385"/>
                      </a:lnTo>
                      <a:lnTo>
                        <a:pt x="579222" y="9385"/>
                      </a:lnTo>
                      <a:lnTo>
                        <a:pt x="580920" y="8537"/>
                      </a:lnTo>
                      <a:lnTo>
                        <a:pt x="581796" y="7688"/>
                      </a:lnTo>
                      <a:lnTo>
                        <a:pt x="583494" y="7688"/>
                      </a:lnTo>
                      <a:lnTo>
                        <a:pt x="583494" y="6840"/>
                      </a:lnTo>
                      <a:lnTo>
                        <a:pt x="585192" y="6840"/>
                      </a:lnTo>
                      <a:lnTo>
                        <a:pt x="586041" y="5965"/>
                      </a:lnTo>
                      <a:lnTo>
                        <a:pt x="586916" y="5965"/>
                      </a:lnTo>
                      <a:lnTo>
                        <a:pt x="587765" y="6840"/>
                      </a:lnTo>
                      <a:lnTo>
                        <a:pt x="588614" y="6840"/>
                      </a:lnTo>
                      <a:lnTo>
                        <a:pt x="589463" y="7688"/>
                      </a:lnTo>
                      <a:lnTo>
                        <a:pt x="589463" y="6840"/>
                      </a:lnTo>
                      <a:lnTo>
                        <a:pt x="590312" y="6840"/>
                      </a:lnTo>
                      <a:lnTo>
                        <a:pt x="590312" y="7688"/>
                      </a:lnTo>
                      <a:lnTo>
                        <a:pt x="591161" y="5965"/>
                      </a:lnTo>
                      <a:lnTo>
                        <a:pt x="592010" y="5965"/>
                      </a:lnTo>
                      <a:lnTo>
                        <a:pt x="591161" y="5965"/>
                      </a:lnTo>
                      <a:lnTo>
                        <a:pt x="592010" y="5117"/>
                      </a:lnTo>
                      <a:lnTo>
                        <a:pt x="593735" y="5965"/>
                      </a:lnTo>
                      <a:lnTo>
                        <a:pt x="594584" y="5117"/>
                      </a:lnTo>
                      <a:lnTo>
                        <a:pt x="595433" y="6840"/>
                      </a:lnTo>
                      <a:lnTo>
                        <a:pt x="596282" y="6840"/>
                      </a:lnTo>
                      <a:lnTo>
                        <a:pt x="596282" y="5965"/>
                      </a:lnTo>
                      <a:lnTo>
                        <a:pt x="597980" y="5965"/>
                      </a:lnTo>
                      <a:lnTo>
                        <a:pt x="598855" y="5117"/>
                      </a:lnTo>
                      <a:lnTo>
                        <a:pt x="598855" y="6840"/>
                      </a:lnTo>
                      <a:lnTo>
                        <a:pt x="600553" y="8537"/>
                      </a:lnTo>
                      <a:lnTo>
                        <a:pt x="601402" y="7688"/>
                      </a:lnTo>
                      <a:lnTo>
                        <a:pt x="602251" y="7688"/>
                      </a:lnTo>
                      <a:lnTo>
                        <a:pt x="603100" y="5965"/>
                      </a:lnTo>
                      <a:lnTo>
                        <a:pt x="603976" y="5965"/>
                      </a:lnTo>
                      <a:lnTo>
                        <a:pt x="604825" y="7688"/>
                      </a:lnTo>
                      <a:lnTo>
                        <a:pt x="605674" y="7688"/>
                      </a:lnTo>
                      <a:lnTo>
                        <a:pt x="607372" y="7688"/>
                      </a:lnTo>
                      <a:lnTo>
                        <a:pt x="607372" y="6840"/>
                      </a:lnTo>
                      <a:lnTo>
                        <a:pt x="608221" y="6840"/>
                      </a:lnTo>
                      <a:lnTo>
                        <a:pt x="609096" y="5965"/>
                      </a:lnTo>
                      <a:lnTo>
                        <a:pt x="609945" y="5965"/>
                      </a:lnTo>
                      <a:lnTo>
                        <a:pt x="609945" y="5117"/>
                      </a:lnTo>
                      <a:lnTo>
                        <a:pt x="610794" y="4268"/>
                      </a:lnTo>
                      <a:lnTo>
                        <a:pt x="611643" y="3420"/>
                      </a:lnTo>
                      <a:lnTo>
                        <a:pt x="612492" y="3420"/>
                      </a:lnTo>
                      <a:lnTo>
                        <a:pt x="612492" y="4268"/>
                      </a:lnTo>
                      <a:lnTo>
                        <a:pt x="613341" y="4268"/>
                      </a:lnTo>
                      <a:lnTo>
                        <a:pt x="614190" y="4268"/>
                      </a:lnTo>
                      <a:lnTo>
                        <a:pt x="612492" y="3420"/>
                      </a:lnTo>
                      <a:lnTo>
                        <a:pt x="630400" y="3420"/>
                      </a:lnTo>
                      <a:lnTo>
                        <a:pt x="644064" y="3420"/>
                      </a:lnTo>
                      <a:lnTo>
                        <a:pt x="648335" y="3420"/>
                      </a:lnTo>
                      <a:lnTo>
                        <a:pt x="648335" y="2572"/>
                      </a:lnTo>
                      <a:lnTo>
                        <a:pt x="649184" y="2572"/>
                      </a:lnTo>
                      <a:lnTo>
                        <a:pt x="650033" y="2572"/>
                      </a:lnTo>
                      <a:lnTo>
                        <a:pt x="650033" y="1723"/>
                      </a:lnTo>
                      <a:lnTo>
                        <a:pt x="652580" y="0"/>
                      </a:lnTo>
                      <a:lnTo>
                        <a:pt x="653429" y="875"/>
                      </a:lnTo>
                      <a:lnTo>
                        <a:pt x="654305" y="1723"/>
                      </a:lnTo>
                      <a:lnTo>
                        <a:pt x="654305" y="2572"/>
                      </a:lnTo>
                      <a:lnTo>
                        <a:pt x="655154" y="2572"/>
                      </a:lnTo>
                      <a:lnTo>
                        <a:pt x="655154" y="3420"/>
                      </a:lnTo>
                      <a:lnTo>
                        <a:pt x="656003" y="3420"/>
                      </a:lnTo>
                      <a:lnTo>
                        <a:pt x="656852" y="3420"/>
                      </a:lnTo>
                      <a:lnTo>
                        <a:pt x="656852" y="2572"/>
                      </a:lnTo>
                      <a:lnTo>
                        <a:pt x="657701" y="3420"/>
                      </a:lnTo>
                      <a:lnTo>
                        <a:pt x="658550" y="2572"/>
                      </a:lnTo>
                      <a:lnTo>
                        <a:pt x="658550" y="5117"/>
                      </a:lnTo>
                      <a:lnTo>
                        <a:pt x="656852" y="12805"/>
                      </a:lnTo>
                      <a:lnTo>
                        <a:pt x="657701" y="14502"/>
                      </a:lnTo>
                      <a:lnTo>
                        <a:pt x="658550" y="15350"/>
                      </a:lnTo>
                      <a:lnTo>
                        <a:pt x="658550" y="21315"/>
                      </a:lnTo>
                      <a:lnTo>
                        <a:pt x="660274" y="27280"/>
                      </a:lnTo>
                      <a:lnTo>
                        <a:pt x="661972" y="27280"/>
                      </a:lnTo>
                      <a:lnTo>
                        <a:pt x="662821" y="27280"/>
                      </a:lnTo>
                      <a:lnTo>
                        <a:pt x="666244" y="27280"/>
                      </a:lnTo>
                      <a:lnTo>
                        <a:pt x="667093" y="26432"/>
                      </a:lnTo>
                      <a:lnTo>
                        <a:pt x="667942" y="27280"/>
                      </a:lnTo>
                      <a:lnTo>
                        <a:pt x="667093" y="31549"/>
                      </a:lnTo>
                      <a:lnTo>
                        <a:pt x="668791" y="34120"/>
                      </a:lnTo>
                      <a:lnTo>
                        <a:pt x="670489" y="34969"/>
                      </a:lnTo>
                      <a:lnTo>
                        <a:pt x="670489" y="34120"/>
                      </a:lnTo>
                      <a:lnTo>
                        <a:pt x="671364" y="33245"/>
                      </a:lnTo>
                      <a:lnTo>
                        <a:pt x="671364" y="34120"/>
                      </a:lnTo>
                      <a:lnTo>
                        <a:pt x="670489" y="35817"/>
                      </a:lnTo>
                      <a:lnTo>
                        <a:pt x="669640" y="36665"/>
                      </a:lnTo>
                      <a:lnTo>
                        <a:pt x="666244" y="42631"/>
                      </a:lnTo>
                      <a:lnTo>
                        <a:pt x="663670" y="47747"/>
                      </a:lnTo>
                      <a:lnTo>
                        <a:pt x="662821" y="52016"/>
                      </a:lnTo>
                      <a:lnTo>
                        <a:pt x="659425" y="57981"/>
                      </a:lnTo>
                      <a:lnTo>
                        <a:pt x="658550" y="61374"/>
                      </a:lnTo>
                      <a:lnTo>
                        <a:pt x="658550" y="63946"/>
                      </a:lnTo>
                      <a:lnTo>
                        <a:pt x="656003" y="67339"/>
                      </a:lnTo>
                      <a:lnTo>
                        <a:pt x="654305" y="71608"/>
                      </a:lnTo>
                      <a:lnTo>
                        <a:pt x="651731" y="76724"/>
                      </a:lnTo>
                      <a:lnTo>
                        <a:pt x="650882" y="79296"/>
                      </a:lnTo>
                      <a:lnTo>
                        <a:pt x="650033" y="80144"/>
                      </a:lnTo>
                      <a:lnTo>
                        <a:pt x="648335" y="85261"/>
                      </a:lnTo>
                      <a:lnTo>
                        <a:pt x="647460" y="92075"/>
                      </a:lnTo>
                      <a:lnTo>
                        <a:pt x="647460" y="94620"/>
                      </a:lnTo>
                      <a:lnTo>
                        <a:pt x="648335" y="96343"/>
                      </a:lnTo>
                      <a:lnTo>
                        <a:pt x="647460" y="98888"/>
                      </a:lnTo>
                      <a:lnTo>
                        <a:pt x="648335" y="103156"/>
                      </a:lnTo>
                      <a:lnTo>
                        <a:pt x="649184" y="104005"/>
                      </a:lnTo>
                      <a:lnTo>
                        <a:pt x="650033" y="104853"/>
                      </a:lnTo>
                      <a:lnTo>
                        <a:pt x="651731" y="105701"/>
                      </a:lnTo>
                      <a:lnTo>
                        <a:pt x="651731" y="104005"/>
                      </a:lnTo>
                      <a:lnTo>
                        <a:pt x="653429" y="104853"/>
                      </a:lnTo>
                      <a:lnTo>
                        <a:pt x="654305" y="106576"/>
                      </a:lnTo>
                      <a:lnTo>
                        <a:pt x="655154" y="107425"/>
                      </a:lnTo>
                      <a:lnTo>
                        <a:pt x="657701" y="107425"/>
                      </a:lnTo>
                      <a:lnTo>
                        <a:pt x="658550" y="105701"/>
                      </a:lnTo>
                      <a:lnTo>
                        <a:pt x="658550" y="106576"/>
                      </a:lnTo>
                      <a:lnTo>
                        <a:pt x="660274" y="106576"/>
                      </a:lnTo>
                      <a:lnTo>
                        <a:pt x="659425" y="108273"/>
                      </a:lnTo>
                      <a:lnTo>
                        <a:pt x="660274" y="108273"/>
                      </a:lnTo>
                      <a:lnTo>
                        <a:pt x="659425" y="108273"/>
                      </a:lnTo>
                      <a:lnTo>
                        <a:pt x="658550" y="109121"/>
                      </a:lnTo>
                      <a:lnTo>
                        <a:pt x="657701" y="112541"/>
                      </a:lnTo>
                      <a:lnTo>
                        <a:pt x="655154" y="112541"/>
                      </a:lnTo>
                      <a:lnTo>
                        <a:pt x="654305" y="113390"/>
                      </a:lnTo>
                      <a:lnTo>
                        <a:pt x="653429" y="118506"/>
                      </a:lnTo>
                      <a:lnTo>
                        <a:pt x="652580" y="121900"/>
                      </a:lnTo>
                      <a:lnTo>
                        <a:pt x="653429" y="123623"/>
                      </a:lnTo>
                      <a:lnTo>
                        <a:pt x="652580" y="124472"/>
                      </a:lnTo>
                      <a:lnTo>
                        <a:pt x="654305" y="126168"/>
                      </a:lnTo>
                      <a:lnTo>
                        <a:pt x="655154" y="125320"/>
                      </a:lnTo>
                      <a:lnTo>
                        <a:pt x="654305" y="127017"/>
                      </a:lnTo>
                      <a:lnTo>
                        <a:pt x="654305" y="129588"/>
                      </a:lnTo>
                      <a:lnTo>
                        <a:pt x="655154" y="129588"/>
                      </a:lnTo>
                      <a:lnTo>
                        <a:pt x="654305" y="130437"/>
                      </a:lnTo>
                      <a:lnTo>
                        <a:pt x="655154" y="131285"/>
                      </a:lnTo>
                      <a:lnTo>
                        <a:pt x="654305" y="131285"/>
                      </a:lnTo>
                      <a:lnTo>
                        <a:pt x="653429" y="132133"/>
                      </a:lnTo>
                      <a:lnTo>
                        <a:pt x="655154" y="134705"/>
                      </a:lnTo>
                      <a:lnTo>
                        <a:pt x="656852" y="135553"/>
                      </a:lnTo>
                      <a:lnTo>
                        <a:pt x="657701" y="135553"/>
                      </a:lnTo>
                      <a:lnTo>
                        <a:pt x="657701" y="134705"/>
                      </a:lnTo>
                      <a:lnTo>
                        <a:pt x="658550" y="133830"/>
                      </a:lnTo>
                      <a:lnTo>
                        <a:pt x="659425" y="134705"/>
                      </a:lnTo>
                      <a:lnTo>
                        <a:pt x="659425" y="133830"/>
                      </a:lnTo>
                      <a:lnTo>
                        <a:pt x="660274" y="133830"/>
                      </a:lnTo>
                      <a:lnTo>
                        <a:pt x="660274" y="134705"/>
                      </a:lnTo>
                      <a:lnTo>
                        <a:pt x="661123" y="136402"/>
                      </a:lnTo>
                      <a:lnTo>
                        <a:pt x="661972" y="136402"/>
                      </a:lnTo>
                      <a:lnTo>
                        <a:pt x="661123" y="137250"/>
                      </a:lnTo>
                      <a:lnTo>
                        <a:pt x="661972" y="138099"/>
                      </a:lnTo>
                      <a:lnTo>
                        <a:pt x="661123" y="138099"/>
                      </a:lnTo>
                      <a:lnTo>
                        <a:pt x="661123" y="139795"/>
                      </a:lnTo>
                      <a:lnTo>
                        <a:pt x="660274" y="140670"/>
                      </a:lnTo>
                      <a:lnTo>
                        <a:pt x="659425" y="143215"/>
                      </a:lnTo>
                      <a:lnTo>
                        <a:pt x="658550" y="144064"/>
                      </a:lnTo>
                      <a:lnTo>
                        <a:pt x="659425" y="145787"/>
                      </a:lnTo>
                      <a:lnTo>
                        <a:pt x="658550" y="145787"/>
                      </a:lnTo>
                      <a:lnTo>
                        <a:pt x="658550" y="146635"/>
                      </a:lnTo>
                      <a:lnTo>
                        <a:pt x="657701" y="147484"/>
                      </a:lnTo>
                      <a:lnTo>
                        <a:pt x="657701" y="146635"/>
                      </a:lnTo>
                      <a:lnTo>
                        <a:pt x="656852" y="146635"/>
                      </a:lnTo>
                      <a:lnTo>
                        <a:pt x="656852" y="148332"/>
                      </a:lnTo>
                      <a:lnTo>
                        <a:pt x="657701" y="150904"/>
                      </a:lnTo>
                      <a:lnTo>
                        <a:pt x="660274" y="153449"/>
                      </a:lnTo>
                      <a:lnTo>
                        <a:pt x="661972" y="155145"/>
                      </a:lnTo>
                      <a:lnTo>
                        <a:pt x="663670" y="155145"/>
                      </a:lnTo>
                      <a:lnTo>
                        <a:pt x="664519" y="155145"/>
                      </a:lnTo>
                      <a:lnTo>
                        <a:pt x="666244" y="154297"/>
                      </a:lnTo>
                      <a:lnTo>
                        <a:pt x="666244" y="153449"/>
                      </a:lnTo>
                      <a:lnTo>
                        <a:pt x="667093" y="151752"/>
                      </a:lnTo>
                      <a:lnTo>
                        <a:pt x="667093" y="150904"/>
                      </a:lnTo>
                      <a:lnTo>
                        <a:pt x="667942" y="150029"/>
                      </a:lnTo>
                      <a:lnTo>
                        <a:pt x="668791" y="150904"/>
                      </a:lnTo>
                      <a:lnTo>
                        <a:pt x="669640" y="149180"/>
                      </a:lnTo>
                      <a:lnTo>
                        <a:pt x="670489" y="150029"/>
                      </a:lnTo>
                      <a:lnTo>
                        <a:pt x="668791" y="151752"/>
                      </a:lnTo>
                      <a:lnTo>
                        <a:pt x="670489" y="154297"/>
                      </a:lnTo>
                      <a:lnTo>
                        <a:pt x="672213" y="154297"/>
                      </a:lnTo>
                      <a:lnTo>
                        <a:pt x="673062" y="154297"/>
                      </a:lnTo>
                      <a:lnTo>
                        <a:pt x="673062" y="153449"/>
                      </a:lnTo>
                      <a:lnTo>
                        <a:pt x="673062" y="152600"/>
                      </a:lnTo>
                      <a:lnTo>
                        <a:pt x="673911" y="154297"/>
                      </a:lnTo>
                      <a:lnTo>
                        <a:pt x="674760" y="153449"/>
                      </a:lnTo>
                      <a:lnTo>
                        <a:pt x="673911" y="155145"/>
                      </a:lnTo>
                      <a:lnTo>
                        <a:pt x="673062" y="155145"/>
                      </a:lnTo>
                      <a:lnTo>
                        <a:pt x="672213" y="155994"/>
                      </a:lnTo>
                      <a:lnTo>
                        <a:pt x="671364" y="156869"/>
                      </a:lnTo>
                      <a:lnTo>
                        <a:pt x="670489" y="158565"/>
                      </a:lnTo>
                      <a:lnTo>
                        <a:pt x="671364" y="161111"/>
                      </a:lnTo>
                      <a:lnTo>
                        <a:pt x="672213" y="161111"/>
                      </a:lnTo>
                      <a:lnTo>
                        <a:pt x="673911" y="161111"/>
                      </a:lnTo>
                      <a:lnTo>
                        <a:pt x="673062" y="161959"/>
                      </a:lnTo>
                      <a:lnTo>
                        <a:pt x="672213" y="161959"/>
                      </a:lnTo>
                      <a:lnTo>
                        <a:pt x="671364" y="162834"/>
                      </a:lnTo>
                      <a:lnTo>
                        <a:pt x="670489" y="162834"/>
                      </a:lnTo>
                      <a:lnTo>
                        <a:pt x="668791" y="163682"/>
                      </a:lnTo>
                      <a:lnTo>
                        <a:pt x="668791" y="162834"/>
                      </a:lnTo>
                      <a:lnTo>
                        <a:pt x="670489" y="161959"/>
                      </a:lnTo>
                      <a:lnTo>
                        <a:pt x="670489" y="161111"/>
                      </a:lnTo>
                      <a:lnTo>
                        <a:pt x="668791" y="159414"/>
                      </a:lnTo>
                      <a:lnTo>
                        <a:pt x="667093" y="158565"/>
                      </a:lnTo>
                      <a:lnTo>
                        <a:pt x="664519" y="159414"/>
                      </a:lnTo>
                      <a:lnTo>
                        <a:pt x="663670" y="160262"/>
                      </a:lnTo>
                      <a:lnTo>
                        <a:pt x="661972" y="161111"/>
                      </a:lnTo>
                      <a:lnTo>
                        <a:pt x="660274" y="162834"/>
                      </a:lnTo>
                      <a:lnTo>
                        <a:pt x="660274" y="161959"/>
                      </a:lnTo>
                      <a:lnTo>
                        <a:pt x="658550" y="163682"/>
                      </a:lnTo>
                      <a:lnTo>
                        <a:pt x="657701" y="163682"/>
                      </a:lnTo>
                      <a:lnTo>
                        <a:pt x="656852" y="163682"/>
                      </a:lnTo>
                      <a:lnTo>
                        <a:pt x="656852" y="167076"/>
                      </a:lnTo>
                      <a:lnTo>
                        <a:pt x="656003" y="167950"/>
                      </a:lnTo>
                      <a:lnTo>
                        <a:pt x="656003" y="170496"/>
                      </a:lnTo>
                      <a:lnTo>
                        <a:pt x="657701" y="173916"/>
                      </a:lnTo>
                      <a:lnTo>
                        <a:pt x="658550" y="175612"/>
                      </a:lnTo>
                      <a:lnTo>
                        <a:pt x="660274" y="176461"/>
                      </a:lnTo>
                      <a:lnTo>
                        <a:pt x="660274" y="175612"/>
                      </a:lnTo>
                      <a:lnTo>
                        <a:pt x="661123" y="175612"/>
                      </a:lnTo>
                      <a:lnTo>
                        <a:pt x="661972" y="174764"/>
                      </a:lnTo>
                      <a:lnTo>
                        <a:pt x="662821" y="174764"/>
                      </a:lnTo>
                      <a:lnTo>
                        <a:pt x="662821" y="175612"/>
                      </a:lnTo>
                      <a:lnTo>
                        <a:pt x="663670" y="175612"/>
                      </a:lnTo>
                      <a:lnTo>
                        <a:pt x="663670" y="174764"/>
                      </a:lnTo>
                      <a:lnTo>
                        <a:pt x="664519" y="174764"/>
                      </a:lnTo>
                      <a:lnTo>
                        <a:pt x="665395" y="173916"/>
                      </a:lnTo>
                      <a:lnTo>
                        <a:pt x="665395" y="177309"/>
                      </a:lnTo>
                      <a:lnTo>
                        <a:pt x="666244" y="178157"/>
                      </a:lnTo>
                      <a:lnTo>
                        <a:pt x="667942" y="178157"/>
                      </a:lnTo>
                      <a:lnTo>
                        <a:pt x="667093" y="179032"/>
                      </a:lnTo>
                      <a:lnTo>
                        <a:pt x="667093" y="179881"/>
                      </a:lnTo>
                      <a:lnTo>
                        <a:pt x="666244" y="179881"/>
                      </a:lnTo>
                      <a:lnTo>
                        <a:pt x="666244" y="180729"/>
                      </a:lnTo>
                      <a:lnTo>
                        <a:pt x="666244" y="181577"/>
                      </a:lnTo>
                      <a:lnTo>
                        <a:pt x="667093" y="183274"/>
                      </a:lnTo>
                      <a:lnTo>
                        <a:pt x="666244" y="184997"/>
                      </a:lnTo>
                      <a:lnTo>
                        <a:pt x="666244" y="184123"/>
                      </a:lnTo>
                      <a:lnTo>
                        <a:pt x="665395" y="183274"/>
                      </a:lnTo>
                      <a:lnTo>
                        <a:pt x="665395" y="182426"/>
                      </a:lnTo>
                      <a:lnTo>
                        <a:pt x="664519" y="182426"/>
                      </a:lnTo>
                      <a:lnTo>
                        <a:pt x="663670" y="182426"/>
                      </a:lnTo>
                      <a:lnTo>
                        <a:pt x="662821" y="185846"/>
                      </a:lnTo>
                      <a:lnTo>
                        <a:pt x="662821" y="186694"/>
                      </a:lnTo>
                      <a:lnTo>
                        <a:pt x="663670" y="187543"/>
                      </a:lnTo>
                      <a:lnTo>
                        <a:pt x="661972" y="187543"/>
                      </a:lnTo>
                      <a:lnTo>
                        <a:pt x="661972" y="188391"/>
                      </a:lnTo>
                      <a:lnTo>
                        <a:pt x="662821" y="188391"/>
                      </a:lnTo>
                      <a:lnTo>
                        <a:pt x="661972" y="190114"/>
                      </a:lnTo>
                      <a:lnTo>
                        <a:pt x="661123" y="190114"/>
                      </a:lnTo>
                      <a:lnTo>
                        <a:pt x="660274" y="190962"/>
                      </a:lnTo>
                      <a:lnTo>
                        <a:pt x="659425" y="190962"/>
                      </a:lnTo>
                      <a:lnTo>
                        <a:pt x="658550" y="190114"/>
                      </a:lnTo>
                      <a:lnTo>
                        <a:pt x="657701" y="190114"/>
                      </a:lnTo>
                      <a:lnTo>
                        <a:pt x="655154" y="190962"/>
                      </a:lnTo>
                      <a:lnTo>
                        <a:pt x="654305" y="192659"/>
                      </a:lnTo>
                      <a:lnTo>
                        <a:pt x="653429" y="194356"/>
                      </a:lnTo>
                      <a:lnTo>
                        <a:pt x="653429" y="196928"/>
                      </a:lnTo>
                      <a:lnTo>
                        <a:pt x="652580" y="197776"/>
                      </a:lnTo>
                      <a:lnTo>
                        <a:pt x="654305" y="202044"/>
                      </a:lnTo>
                      <a:lnTo>
                        <a:pt x="654305" y="203741"/>
                      </a:lnTo>
                      <a:lnTo>
                        <a:pt x="656852" y="205438"/>
                      </a:lnTo>
                      <a:lnTo>
                        <a:pt x="656003" y="207161"/>
                      </a:lnTo>
                      <a:lnTo>
                        <a:pt x="657701" y="208858"/>
                      </a:lnTo>
                      <a:lnTo>
                        <a:pt x="661123" y="209706"/>
                      </a:lnTo>
                      <a:lnTo>
                        <a:pt x="661123" y="210554"/>
                      </a:lnTo>
                      <a:lnTo>
                        <a:pt x="661972" y="212278"/>
                      </a:lnTo>
                      <a:lnTo>
                        <a:pt x="661123" y="213126"/>
                      </a:lnTo>
                      <a:lnTo>
                        <a:pt x="661972" y="213126"/>
                      </a:lnTo>
                      <a:lnTo>
                        <a:pt x="661123" y="213974"/>
                      </a:lnTo>
                      <a:lnTo>
                        <a:pt x="660274" y="214823"/>
                      </a:lnTo>
                      <a:lnTo>
                        <a:pt x="659425" y="214823"/>
                      </a:lnTo>
                      <a:lnTo>
                        <a:pt x="658550" y="214823"/>
                      </a:lnTo>
                      <a:lnTo>
                        <a:pt x="658550" y="213126"/>
                      </a:lnTo>
                      <a:lnTo>
                        <a:pt x="657701" y="213126"/>
                      </a:lnTo>
                      <a:lnTo>
                        <a:pt x="656003" y="213126"/>
                      </a:lnTo>
                      <a:lnTo>
                        <a:pt x="654305" y="213974"/>
                      </a:lnTo>
                      <a:lnTo>
                        <a:pt x="655154" y="213974"/>
                      </a:lnTo>
                      <a:lnTo>
                        <a:pt x="654305" y="215671"/>
                      </a:lnTo>
                      <a:lnTo>
                        <a:pt x="654305" y="217394"/>
                      </a:lnTo>
                      <a:lnTo>
                        <a:pt x="653429" y="218243"/>
                      </a:lnTo>
                      <a:lnTo>
                        <a:pt x="652580" y="217394"/>
                      </a:lnTo>
                      <a:lnTo>
                        <a:pt x="652580" y="218243"/>
                      </a:lnTo>
                      <a:lnTo>
                        <a:pt x="653429" y="219091"/>
                      </a:lnTo>
                      <a:lnTo>
                        <a:pt x="655154" y="219940"/>
                      </a:lnTo>
                      <a:lnTo>
                        <a:pt x="657701" y="220788"/>
                      </a:lnTo>
                      <a:lnTo>
                        <a:pt x="657701" y="222485"/>
                      </a:lnTo>
                      <a:lnTo>
                        <a:pt x="657701" y="223360"/>
                      </a:lnTo>
                      <a:lnTo>
                        <a:pt x="658550" y="225056"/>
                      </a:lnTo>
                      <a:lnTo>
                        <a:pt x="658550" y="226753"/>
                      </a:lnTo>
                      <a:lnTo>
                        <a:pt x="657701" y="228450"/>
                      </a:lnTo>
                      <a:lnTo>
                        <a:pt x="658550" y="230173"/>
                      </a:lnTo>
                      <a:lnTo>
                        <a:pt x="659425" y="231870"/>
                      </a:lnTo>
                      <a:lnTo>
                        <a:pt x="658550" y="233566"/>
                      </a:lnTo>
                      <a:lnTo>
                        <a:pt x="658550" y="234441"/>
                      </a:lnTo>
                      <a:lnTo>
                        <a:pt x="657701" y="235290"/>
                      </a:lnTo>
                      <a:lnTo>
                        <a:pt x="659425" y="236986"/>
                      </a:lnTo>
                      <a:lnTo>
                        <a:pt x="658550" y="239532"/>
                      </a:lnTo>
                      <a:lnTo>
                        <a:pt x="660274" y="241255"/>
                      </a:lnTo>
                      <a:lnTo>
                        <a:pt x="661123" y="244648"/>
                      </a:lnTo>
                      <a:lnTo>
                        <a:pt x="660274" y="245523"/>
                      </a:lnTo>
                      <a:lnTo>
                        <a:pt x="660274" y="244648"/>
                      </a:lnTo>
                      <a:lnTo>
                        <a:pt x="659425" y="244648"/>
                      </a:lnTo>
                      <a:lnTo>
                        <a:pt x="658550" y="245523"/>
                      </a:lnTo>
                      <a:lnTo>
                        <a:pt x="657701" y="247220"/>
                      </a:lnTo>
                      <a:lnTo>
                        <a:pt x="658550" y="248917"/>
                      </a:lnTo>
                      <a:lnTo>
                        <a:pt x="659425" y="249765"/>
                      </a:lnTo>
                      <a:lnTo>
                        <a:pt x="659425" y="248917"/>
                      </a:lnTo>
                      <a:lnTo>
                        <a:pt x="661123" y="248917"/>
                      </a:lnTo>
                      <a:lnTo>
                        <a:pt x="661123" y="250613"/>
                      </a:lnTo>
                      <a:lnTo>
                        <a:pt x="660274" y="252337"/>
                      </a:lnTo>
                      <a:lnTo>
                        <a:pt x="659425" y="252337"/>
                      </a:lnTo>
                      <a:lnTo>
                        <a:pt x="658550" y="254033"/>
                      </a:lnTo>
                      <a:lnTo>
                        <a:pt x="656003" y="255730"/>
                      </a:lnTo>
                      <a:lnTo>
                        <a:pt x="656003" y="257453"/>
                      </a:lnTo>
                      <a:lnTo>
                        <a:pt x="655154" y="258302"/>
                      </a:lnTo>
                      <a:lnTo>
                        <a:pt x="655154" y="259150"/>
                      </a:lnTo>
                      <a:lnTo>
                        <a:pt x="656003" y="259998"/>
                      </a:lnTo>
                      <a:lnTo>
                        <a:pt x="655154" y="260847"/>
                      </a:lnTo>
                      <a:lnTo>
                        <a:pt x="654305" y="263418"/>
                      </a:lnTo>
                      <a:lnTo>
                        <a:pt x="654305" y="265964"/>
                      </a:lnTo>
                      <a:lnTo>
                        <a:pt x="656003" y="267687"/>
                      </a:lnTo>
                      <a:lnTo>
                        <a:pt x="656852" y="266812"/>
                      </a:lnTo>
                      <a:lnTo>
                        <a:pt x="658550" y="268535"/>
                      </a:lnTo>
                      <a:lnTo>
                        <a:pt x="657701" y="269384"/>
                      </a:lnTo>
                      <a:lnTo>
                        <a:pt x="657701" y="268535"/>
                      </a:lnTo>
                      <a:lnTo>
                        <a:pt x="656852" y="269384"/>
                      </a:lnTo>
                      <a:lnTo>
                        <a:pt x="656852" y="271080"/>
                      </a:lnTo>
                      <a:lnTo>
                        <a:pt x="656852" y="272777"/>
                      </a:lnTo>
                      <a:lnTo>
                        <a:pt x="656003" y="272777"/>
                      </a:lnTo>
                      <a:lnTo>
                        <a:pt x="655154" y="274500"/>
                      </a:lnTo>
                      <a:lnTo>
                        <a:pt x="654305" y="275349"/>
                      </a:lnTo>
                      <a:lnTo>
                        <a:pt x="654305" y="276197"/>
                      </a:lnTo>
                      <a:lnTo>
                        <a:pt x="653429" y="277894"/>
                      </a:lnTo>
                      <a:lnTo>
                        <a:pt x="653429" y="278742"/>
                      </a:lnTo>
                      <a:lnTo>
                        <a:pt x="654305" y="278742"/>
                      </a:lnTo>
                      <a:lnTo>
                        <a:pt x="653429" y="278742"/>
                      </a:lnTo>
                      <a:lnTo>
                        <a:pt x="653429" y="279617"/>
                      </a:lnTo>
                      <a:lnTo>
                        <a:pt x="654305" y="279617"/>
                      </a:lnTo>
                      <a:lnTo>
                        <a:pt x="654305" y="280465"/>
                      </a:lnTo>
                      <a:lnTo>
                        <a:pt x="653429" y="280465"/>
                      </a:lnTo>
                      <a:lnTo>
                        <a:pt x="652580" y="281314"/>
                      </a:lnTo>
                      <a:lnTo>
                        <a:pt x="652580" y="282162"/>
                      </a:lnTo>
                      <a:lnTo>
                        <a:pt x="653429" y="282162"/>
                      </a:lnTo>
                      <a:lnTo>
                        <a:pt x="652580" y="283010"/>
                      </a:lnTo>
                      <a:lnTo>
                        <a:pt x="651731" y="283859"/>
                      </a:lnTo>
                      <a:lnTo>
                        <a:pt x="651731" y="284734"/>
                      </a:lnTo>
                      <a:lnTo>
                        <a:pt x="650033" y="288127"/>
                      </a:lnTo>
                      <a:lnTo>
                        <a:pt x="650033" y="288976"/>
                      </a:lnTo>
                      <a:lnTo>
                        <a:pt x="650882" y="288976"/>
                      </a:lnTo>
                      <a:lnTo>
                        <a:pt x="650882" y="289850"/>
                      </a:lnTo>
                      <a:lnTo>
                        <a:pt x="650033" y="290699"/>
                      </a:lnTo>
                      <a:lnTo>
                        <a:pt x="650033" y="291547"/>
                      </a:lnTo>
                      <a:lnTo>
                        <a:pt x="650033" y="292396"/>
                      </a:lnTo>
                      <a:lnTo>
                        <a:pt x="650033" y="294092"/>
                      </a:lnTo>
                      <a:lnTo>
                        <a:pt x="651731" y="294941"/>
                      </a:lnTo>
                      <a:lnTo>
                        <a:pt x="651731" y="294092"/>
                      </a:lnTo>
                      <a:lnTo>
                        <a:pt x="652580" y="294941"/>
                      </a:lnTo>
                      <a:lnTo>
                        <a:pt x="648335" y="297512"/>
                      </a:lnTo>
                      <a:lnTo>
                        <a:pt x="644913" y="303477"/>
                      </a:lnTo>
                      <a:lnTo>
                        <a:pt x="644064" y="306897"/>
                      </a:lnTo>
                      <a:lnTo>
                        <a:pt x="644913" y="307746"/>
                      </a:lnTo>
                      <a:lnTo>
                        <a:pt x="645762" y="307746"/>
                      </a:lnTo>
                      <a:lnTo>
                        <a:pt x="644913" y="308594"/>
                      </a:lnTo>
                      <a:lnTo>
                        <a:pt x="642339" y="311988"/>
                      </a:lnTo>
                      <a:lnTo>
                        <a:pt x="640641" y="314559"/>
                      </a:lnTo>
                      <a:lnTo>
                        <a:pt x="639792" y="317979"/>
                      </a:lnTo>
                      <a:lnTo>
                        <a:pt x="639792" y="318828"/>
                      </a:lnTo>
                      <a:lnTo>
                        <a:pt x="640641" y="318828"/>
                      </a:lnTo>
                      <a:lnTo>
                        <a:pt x="639792" y="319676"/>
                      </a:lnTo>
                      <a:lnTo>
                        <a:pt x="638094" y="322221"/>
                      </a:lnTo>
                      <a:lnTo>
                        <a:pt x="637245" y="324793"/>
                      </a:lnTo>
                      <a:lnTo>
                        <a:pt x="637245" y="328186"/>
                      </a:lnTo>
                      <a:lnTo>
                        <a:pt x="639792" y="328186"/>
                      </a:lnTo>
                      <a:lnTo>
                        <a:pt x="639792" y="329061"/>
                      </a:lnTo>
                      <a:lnTo>
                        <a:pt x="640641" y="329909"/>
                      </a:lnTo>
                      <a:lnTo>
                        <a:pt x="639792" y="329909"/>
                      </a:lnTo>
                      <a:lnTo>
                        <a:pt x="638094" y="331606"/>
                      </a:lnTo>
                      <a:lnTo>
                        <a:pt x="638094" y="332454"/>
                      </a:lnTo>
                      <a:lnTo>
                        <a:pt x="638943" y="332454"/>
                      </a:lnTo>
                      <a:lnTo>
                        <a:pt x="638094" y="334151"/>
                      </a:lnTo>
                      <a:lnTo>
                        <a:pt x="636370" y="335026"/>
                      </a:lnTo>
                      <a:lnTo>
                        <a:pt x="634672" y="336723"/>
                      </a:lnTo>
                      <a:lnTo>
                        <a:pt x="635521" y="337571"/>
                      </a:lnTo>
                      <a:lnTo>
                        <a:pt x="634672" y="338420"/>
                      </a:lnTo>
                      <a:lnTo>
                        <a:pt x="633823" y="338420"/>
                      </a:lnTo>
                      <a:lnTo>
                        <a:pt x="631249" y="340143"/>
                      </a:lnTo>
                      <a:lnTo>
                        <a:pt x="631249" y="341840"/>
                      </a:lnTo>
                      <a:lnTo>
                        <a:pt x="632125" y="342688"/>
                      </a:lnTo>
                      <a:lnTo>
                        <a:pt x="630400" y="343536"/>
                      </a:lnTo>
                      <a:lnTo>
                        <a:pt x="629551" y="342688"/>
                      </a:lnTo>
                      <a:lnTo>
                        <a:pt x="628702" y="343536"/>
                      </a:lnTo>
                      <a:lnTo>
                        <a:pt x="627853" y="343536"/>
                      </a:lnTo>
                      <a:lnTo>
                        <a:pt x="626155" y="344385"/>
                      </a:lnTo>
                      <a:lnTo>
                        <a:pt x="619311" y="346956"/>
                      </a:lnTo>
                      <a:lnTo>
                        <a:pt x="608221" y="352921"/>
                      </a:lnTo>
                      <a:lnTo>
                        <a:pt x="597980" y="359735"/>
                      </a:lnTo>
                      <a:lnTo>
                        <a:pt x="584343" y="368272"/>
                      </a:lnTo>
                      <a:lnTo>
                        <a:pt x="571555" y="378478"/>
                      </a:lnTo>
                      <a:lnTo>
                        <a:pt x="568132" y="381898"/>
                      </a:lnTo>
                      <a:lnTo>
                        <a:pt x="566434" y="382747"/>
                      </a:lnTo>
                      <a:lnTo>
                        <a:pt x="560465" y="387864"/>
                      </a:lnTo>
                      <a:lnTo>
                        <a:pt x="554496" y="393829"/>
                      </a:lnTo>
                      <a:lnTo>
                        <a:pt x="544255" y="404910"/>
                      </a:lnTo>
                      <a:lnTo>
                        <a:pt x="543406" y="405759"/>
                      </a:lnTo>
                      <a:lnTo>
                        <a:pt x="527195" y="424529"/>
                      </a:lnTo>
                      <a:lnTo>
                        <a:pt x="518652" y="436459"/>
                      </a:lnTo>
                      <a:lnTo>
                        <a:pt x="516105" y="436459"/>
                      </a:lnTo>
                      <a:lnTo>
                        <a:pt x="515256" y="436459"/>
                      </a:lnTo>
                      <a:lnTo>
                        <a:pt x="514381" y="436459"/>
                      </a:lnTo>
                      <a:lnTo>
                        <a:pt x="514381" y="435611"/>
                      </a:lnTo>
                      <a:lnTo>
                        <a:pt x="516105" y="434762"/>
                      </a:lnTo>
                      <a:lnTo>
                        <a:pt x="515256" y="434762"/>
                      </a:lnTo>
                      <a:lnTo>
                        <a:pt x="515256" y="433888"/>
                      </a:lnTo>
                      <a:lnTo>
                        <a:pt x="515256" y="434762"/>
                      </a:lnTo>
                      <a:lnTo>
                        <a:pt x="514381" y="433888"/>
                      </a:lnTo>
                      <a:lnTo>
                        <a:pt x="514381" y="433039"/>
                      </a:lnTo>
                      <a:lnTo>
                        <a:pt x="513532" y="432191"/>
                      </a:lnTo>
                      <a:lnTo>
                        <a:pt x="511834" y="433039"/>
                      </a:lnTo>
                      <a:lnTo>
                        <a:pt x="510985" y="433039"/>
                      </a:lnTo>
                      <a:lnTo>
                        <a:pt x="508411" y="431342"/>
                      </a:lnTo>
                      <a:lnTo>
                        <a:pt x="507562" y="431342"/>
                      </a:lnTo>
                      <a:lnTo>
                        <a:pt x="505864" y="431342"/>
                      </a:lnTo>
                      <a:lnTo>
                        <a:pt x="505864" y="430494"/>
                      </a:lnTo>
                      <a:lnTo>
                        <a:pt x="505015" y="431342"/>
                      </a:lnTo>
                      <a:lnTo>
                        <a:pt x="505015" y="430494"/>
                      </a:lnTo>
                      <a:lnTo>
                        <a:pt x="504166" y="429646"/>
                      </a:lnTo>
                      <a:lnTo>
                        <a:pt x="503317" y="429646"/>
                      </a:lnTo>
                      <a:lnTo>
                        <a:pt x="502442" y="429646"/>
                      </a:lnTo>
                      <a:lnTo>
                        <a:pt x="501593" y="429646"/>
                      </a:lnTo>
                      <a:lnTo>
                        <a:pt x="501593" y="428771"/>
                      </a:lnTo>
                      <a:lnTo>
                        <a:pt x="502442" y="427922"/>
                      </a:lnTo>
                      <a:lnTo>
                        <a:pt x="500744" y="427074"/>
                      </a:lnTo>
                      <a:lnTo>
                        <a:pt x="500744" y="426226"/>
                      </a:lnTo>
                      <a:lnTo>
                        <a:pt x="501593" y="426226"/>
                      </a:lnTo>
                      <a:lnTo>
                        <a:pt x="500744" y="425377"/>
                      </a:lnTo>
                      <a:lnTo>
                        <a:pt x="499895" y="425377"/>
                      </a:lnTo>
                      <a:lnTo>
                        <a:pt x="499895" y="424529"/>
                      </a:lnTo>
                      <a:lnTo>
                        <a:pt x="499046" y="422806"/>
                      </a:lnTo>
                      <a:lnTo>
                        <a:pt x="497321" y="422806"/>
                      </a:lnTo>
                      <a:lnTo>
                        <a:pt x="494775" y="421957"/>
                      </a:lnTo>
                      <a:lnTo>
                        <a:pt x="493077" y="421109"/>
                      </a:lnTo>
                      <a:lnTo>
                        <a:pt x="491352" y="421109"/>
                      </a:lnTo>
                      <a:lnTo>
                        <a:pt x="490503" y="420261"/>
                      </a:lnTo>
                      <a:lnTo>
                        <a:pt x="489654" y="420261"/>
                      </a:lnTo>
                      <a:lnTo>
                        <a:pt x="488805" y="420261"/>
                      </a:lnTo>
                      <a:lnTo>
                        <a:pt x="488805" y="419412"/>
                      </a:lnTo>
                      <a:lnTo>
                        <a:pt x="487107" y="419412"/>
                      </a:lnTo>
                      <a:lnTo>
                        <a:pt x="486232" y="420261"/>
                      </a:lnTo>
                      <a:lnTo>
                        <a:pt x="485383" y="421957"/>
                      </a:lnTo>
                      <a:lnTo>
                        <a:pt x="483685" y="422806"/>
                      </a:lnTo>
                      <a:lnTo>
                        <a:pt x="481987" y="423681"/>
                      </a:lnTo>
                      <a:lnTo>
                        <a:pt x="481138" y="422806"/>
                      </a:lnTo>
                      <a:lnTo>
                        <a:pt x="477715" y="424529"/>
                      </a:lnTo>
                      <a:lnTo>
                        <a:pt x="476866" y="425377"/>
                      </a:lnTo>
                      <a:lnTo>
                        <a:pt x="474293" y="425377"/>
                      </a:lnTo>
                      <a:lnTo>
                        <a:pt x="474293" y="426226"/>
                      </a:lnTo>
                      <a:lnTo>
                        <a:pt x="473444" y="426226"/>
                      </a:lnTo>
                      <a:lnTo>
                        <a:pt x="470897" y="427074"/>
                      </a:lnTo>
                      <a:lnTo>
                        <a:pt x="469172" y="427074"/>
                      </a:lnTo>
                      <a:lnTo>
                        <a:pt x="468323" y="427074"/>
                      </a:lnTo>
                      <a:lnTo>
                        <a:pt x="467474" y="427074"/>
                      </a:lnTo>
                      <a:lnTo>
                        <a:pt x="468323" y="430494"/>
                      </a:lnTo>
                      <a:lnTo>
                        <a:pt x="469172" y="430494"/>
                      </a:lnTo>
                      <a:lnTo>
                        <a:pt x="470897" y="432191"/>
                      </a:lnTo>
                      <a:lnTo>
                        <a:pt x="472595" y="433888"/>
                      </a:lnTo>
                      <a:lnTo>
                        <a:pt x="474293" y="433888"/>
                      </a:lnTo>
                      <a:lnTo>
                        <a:pt x="477715" y="439004"/>
                      </a:lnTo>
                      <a:lnTo>
                        <a:pt x="476017" y="438156"/>
                      </a:lnTo>
                      <a:lnTo>
                        <a:pt x="474293" y="438156"/>
                      </a:lnTo>
                      <a:lnTo>
                        <a:pt x="475142" y="437308"/>
                      </a:lnTo>
                      <a:lnTo>
                        <a:pt x="475142" y="436459"/>
                      </a:lnTo>
                      <a:lnTo>
                        <a:pt x="472595" y="436459"/>
                      </a:lnTo>
                      <a:lnTo>
                        <a:pt x="473444" y="435611"/>
                      </a:lnTo>
                      <a:lnTo>
                        <a:pt x="472595" y="435611"/>
                      </a:lnTo>
                      <a:lnTo>
                        <a:pt x="471746" y="435611"/>
                      </a:lnTo>
                      <a:lnTo>
                        <a:pt x="471746" y="434762"/>
                      </a:lnTo>
                      <a:lnTo>
                        <a:pt x="470897" y="433888"/>
                      </a:lnTo>
                      <a:lnTo>
                        <a:pt x="469172" y="433888"/>
                      </a:lnTo>
                      <a:lnTo>
                        <a:pt x="468323" y="433039"/>
                      </a:lnTo>
                      <a:lnTo>
                        <a:pt x="469172" y="433039"/>
                      </a:lnTo>
                      <a:lnTo>
                        <a:pt x="467474" y="432191"/>
                      </a:lnTo>
                      <a:lnTo>
                        <a:pt x="467474" y="431342"/>
                      </a:lnTo>
                      <a:lnTo>
                        <a:pt x="466625" y="431342"/>
                      </a:lnTo>
                      <a:lnTo>
                        <a:pt x="466625" y="430494"/>
                      </a:lnTo>
                      <a:lnTo>
                        <a:pt x="465776" y="431342"/>
                      </a:lnTo>
                      <a:lnTo>
                        <a:pt x="465776" y="433039"/>
                      </a:lnTo>
                      <a:lnTo>
                        <a:pt x="464927" y="433039"/>
                      </a:lnTo>
                      <a:lnTo>
                        <a:pt x="464927" y="432191"/>
                      </a:lnTo>
                      <a:lnTo>
                        <a:pt x="464052" y="431342"/>
                      </a:lnTo>
                      <a:lnTo>
                        <a:pt x="464052" y="430494"/>
                      </a:lnTo>
                      <a:lnTo>
                        <a:pt x="463203" y="430494"/>
                      </a:lnTo>
                      <a:lnTo>
                        <a:pt x="464052" y="429646"/>
                      </a:lnTo>
                      <a:lnTo>
                        <a:pt x="464052" y="427074"/>
                      </a:lnTo>
                      <a:lnTo>
                        <a:pt x="464927" y="427074"/>
                      </a:lnTo>
                      <a:lnTo>
                        <a:pt x="463203" y="427074"/>
                      </a:lnTo>
                      <a:lnTo>
                        <a:pt x="463203" y="426226"/>
                      </a:lnTo>
                      <a:lnTo>
                        <a:pt x="462354" y="426226"/>
                      </a:lnTo>
                      <a:lnTo>
                        <a:pt x="461505" y="426226"/>
                      </a:lnTo>
                      <a:lnTo>
                        <a:pt x="464052" y="424529"/>
                      </a:lnTo>
                      <a:lnTo>
                        <a:pt x="464927" y="424529"/>
                      </a:lnTo>
                      <a:lnTo>
                        <a:pt x="464052" y="423681"/>
                      </a:lnTo>
                      <a:lnTo>
                        <a:pt x="463203" y="423681"/>
                      </a:lnTo>
                      <a:lnTo>
                        <a:pt x="464052" y="422806"/>
                      </a:lnTo>
                      <a:lnTo>
                        <a:pt x="463203" y="422806"/>
                      </a:lnTo>
                      <a:lnTo>
                        <a:pt x="465776" y="421957"/>
                      </a:lnTo>
                      <a:lnTo>
                        <a:pt x="465776" y="421109"/>
                      </a:lnTo>
                      <a:lnTo>
                        <a:pt x="464927" y="420261"/>
                      </a:lnTo>
                      <a:lnTo>
                        <a:pt x="463203" y="420261"/>
                      </a:lnTo>
                      <a:lnTo>
                        <a:pt x="464927" y="418564"/>
                      </a:lnTo>
                      <a:lnTo>
                        <a:pt x="464927" y="419412"/>
                      </a:lnTo>
                      <a:lnTo>
                        <a:pt x="466625" y="419412"/>
                      </a:lnTo>
                      <a:lnTo>
                        <a:pt x="465776" y="420261"/>
                      </a:lnTo>
                      <a:lnTo>
                        <a:pt x="467474" y="420261"/>
                      </a:lnTo>
                      <a:lnTo>
                        <a:pt x="467474" y="421109"/>
                      </a:lnTo>
                      <a:lnTo>
                        <a:pt x="470021" y="421109"/>
                      </a:lnTo>
                      <a:lnTo>
                        <a:pt x="469172" y="422806"/>
                      </a:lnTo>
                      <a:lnTo>
                        <a:pt x="468323" y="422806"/>
                      </a:lnTo>
                      <a:lnTo>
                        <a:pt x="468323" y="423681"/>
                      </a:lnTo>
                      <a:lnTo>
                        <a:pt x="468323" y="424529"/>
                      </a:lnTo>
                      <a:lnTo>
                        <a:pt x="470897" y="422806"/>
                      </a:lnTo>
                      <a:lnTo>
                        <a:pt x="470021" y="424529"/>
                      </a:lnTo>
                      <a:lnTo>
                        <a:pt x="471746" y="423681"/>
                      </a:lnTo>
                      <a:lnTo>
                        <a:pt x="470897" y="422806"/>
                      </a:lnTo>
                      <a:lnTo>
                        <a:pt x="471746" y="421957"/>
                      </a:lnTo>
                      <a:lnTo>
                        <a:pt x="470897" y="422806"/>
                      </a:lnTo>
                      <a:lnTo>
                        <a:pt x="470897" y="420261"/>
                      </a:lnTo>
                      <a:lnTo>
                        <a:pt x="470897" y="419412"/>
                      </a:lnTo>
                      <a:lnTo>
                        <a:pt x="471746" y="419412"/>
                      </a:lnTo>
                      <a:lnTo>
                        <a:pt x="470897" y="419412"/>
                      </a:lnTo>
                      <a:lnTo>
                        <a:pt x="470897" y="417716"/>
                      </a:lnTo>
                      <a:lnTo>
                        <a:pt x="470021" y="417716"/>
                      </a:lnTo>
                      <a:lnTo>
                        <a:pt x="470021" y="416841"/>
                      </a:lnTo>
                      <a:lnTo>
                        <a:pt x="470021" y="415992"/>
                      </a:lnTo>
                      <a:lnTo>
                        <a:pt x="470021" y="415144"/>
                      </a:lnTo>
                      <a:lnTo>
                        <a:pt x="471746" y="414296"/>
                      </a:lnTo>
                      <a:lnTo>
                        <a:pt x="473444" y="414296"/>
                      </a:lnTo>
                      <a:lnTo>
                        <a:pt x="472595" y="414296"/>
                      </a:lnTo>
                      <a:lnTo>
                        <a:pt x="472595" y="415144"/>
                      </a:lnTo>
                      <a:lnTo>
                        <a:pt x="470897" y="415992"/>
                      </a:lnTo>
                      <a:lnTo>
                        <a:pt x="470897" y="416841"/>
                      </a:lnTo>
                      <a:lnTo>
                        <a:pt x="472595" y="416841"/>
                      </a:lnTo>
                      <a:lnTo>
                        <a:pt x="471746" y="416841"/>
                      </a:lnTo>
                      <a:lnTo>
                        <a:pt x="472595" y="417716"/>
                      </a:lnTo>
                      <a:lnTo>
                        <a:pt x="472595" y="418564"/>
                      </a:lnTo>
                      <a:lnTo>
                        <a:pt x="474293" y="416841"/>
                      </a:lnTo>
                      <a:lnTo>
                        <a:pt x="474293" y="418564"/>
                      </a:lnTo>
                      <a:lnTo>
                        <a:pt x="475142" y="417716"/>
                      </a:lnTo>
                      <a:lnTo>
                        <a:pt x="476017" y="417716"/>
                      </a:lnTo>
                      <a:lnTo>
                        <a:pt x="476866" y="417716"/>
                      </a:lnTo>
                      <a:lnTo>
                        <a:pt x="477715" y="416841"/>
                      </a:lnTo>
                      <a:lnTo>
                        <a:pt x="478564" y="417716"/>
                      </a:lnTo>
                      <a:lnTo>
                        <a:pt x="480262" y="417716"/>
                      </a:lnTo>
                      <a:lnTo>
                        <a:pt x="479413" y="416841"/>
                      </a:lnTo>
                      <a:lnTo>
                        <a:pt x="478564" y="415992"/>
                      </a:lnTo>
                      <a:lnTo>
                        <a:pt x="479413" y="415144"/>
                      </a:lnTo>
                      <a:lnTo>
                        <a:pt x="479413" y="414296"/>
                      </a:lnTo>
                      <a:lnTo>
                        <a:pt x="481138" y="414296"/>
                      </a:lnTo>
                      <a:lnTo>
                        <a:pt x="481138" y="413447"/>
                      </a:lnTo>
                      <a:lnTo>
                        <a:pt x="481138" y="411724"/>
                      </a:lnTo>
                      <a:lnTo>
                        <a:pt x="480262" y="410876"/>
                      </a:lnTo>
                      <a:lnTo>
                        <a:pt x="482836" y="410876"/>
                      </a:lnTo>
                      <a:lnTo>
                        <a:pt x="483685" y="410876"/>
                      </a:lnTo>
                      <a:lnTo>
                        <a:pt x="483685" y="411724"/>
                      </a:lnTo>
                      <a:lnTo>
                        <a:pt x="484534" y="410876"/>
                      </a:lnTo>
                      <a:lnTo>
                        <a:pt x="483685" y="409179"/>
                      </a:lnTo>
                      <a:lnTo>
                        <a:pt x="484534" y="409179"/>
                      </a:lnTo>
                      <a:lnTo>
                        <a:pt x="486232" y="409179"/>
                      </a:lnTo>
                      <a:lnTo>
                        <a:pt x="487107" y="409179"/>
                      </a:lnTo>
                      <a:lnTo>
                        <a:pt x="486232" y="409179"/>
                      </a:lnTo>
                      <a:lnTo>
                        <a:pt x="486232" y="407482"/>
                      </a:lnTo>
                      <a:lnTo>
                        <a:pt x="487107" y="406607"/>
                      </a:lnTo>
                      <a:lnTo>
                        <a:pt x="486232" y="406607"/>
                      </a:lnTo>
                      <a:lnTo>
                        <a:pt x="486232" y="404910"/>
                      </a:lnTo>
                      <a:lnTo>
                        <a:pt x="487956" y="404910"/>
                      </a:lnTo>
                      <a:lnTo>
                        <a:pt x="487956" y="404062"/>
                      </a:lnTo>
                      <a:lnTo>
                        <a:pt x="487107" y="403214"/>
                      </a:lnTo>
                      <a:lnTo>
                        <a:pt x="487956" y="403214"/>
                      </a:lnTo>
                      <a:lnTo>
                        <a:pt x="488805" y="403214"/>
                      </a:lnTo>
                      <a:lnTo>
                        <a:pt x="487956" y="402365"/>
                      </a:lnTo>
                      <a:lnTo>
                        <a:pt x="489654" y="402365"/>
                      </a:lnTo>
                      <a:lnTo>
                        <a:pt x="489654" y="401517"/>
                      </a:lnTo>
                      <a:lnTo>
                        <a:pt x="488805" y="401517"/>
                      </a:lnTo>
                      <a:lnTo>
                        <a:pt x="487956" y="402365"/>
                      </a:lnTo>
                      <a:lnTo>
                        <a:pt x="487107" y="402365"/>
                      </a:lnTo>
                      <a:lnTo>
                        <a:pt x="486232" y="402365"/>
                      </a:lnTo>
                      <a:lnTo>
                        <a:pt x="483685" y="403214"/>
                      </a:lnTo>
                      <a:lnTo>
                        <a:pt x="483685" y="404062"/>
                      </a:lnTo>
                      <a:lnTo>
                        <a:pt x="483685" y="403214"/>
                      </a:lnTo>
                      <a:lnTo>
                        <a:pt x="481138" y="403214"/>
                      </a:lnTo>
                      <a:lnTo>
                        <a:pt x="487107" y="400642"/>
                      </a:lnTo>
                      <a:lnTo>
                        <a:pt x="487107" y="399794"/>
                      </a:lnTo>
                      <a:lnTo>
                        <a:pt x="487956" y="398945"/>
                      </a:lnTo>
                      <a:lnTo>
                        <a:pt x="487956" y="398097"/>
                      </a:lnTo>
                      <a:lnTo>
                        <a:pt x="488805" y="398097"/>
                      </a:lnTo>
                      <a:lnTo>
                        <a:pt x="488805" y="397249"/>
                      </a:lnTo>
                      <a:lnTo>
                        <a:pt x="489654" y="397249"/>
                      </a:lnTo>
                      <a:lnTo>
                        <a:pt x="489654" y="396400"/>
                      </a:lnTo>
                      <a:lnTo>
                        <a:pt x="488805" y="396400"/>
                      </a:lnTo>
                      <a:lnTo>
                        <a:pt x="486232" y="397249"/>
                      </a:lnTo>
                      <a:lnTo>
                        <a:pt x="487956" y="395552"/>
                      </a:lnTo>
                      <a:lnTo>
                        <a:pt x="487956" y="393829"/>
                      </a:lnTo>
                      <a:lnTo>
                        <a:pt x="488805" y="392980"/>
                      </a:lnTo>
                      <a:lnTo>
                        <a:pt x="489654" y="393829"/>
                      </a:lnTo>
                      <a:lnTo>
                        <a:pt x="489654" y="392132"/>
                      </a:lnTo>
                      <a:lnTo>
                        <a:pt x="489654" y="391284"/>
                      </a:lnTo>
                      <a:lnTo>
                        <a:pt x="490503" y="392132"/>
                      </a:lnTo>
                      <a:lnTo>
                        <a:pt x="492201" y="391284"/>
                      </a:lnTo>
                      <a:lnTo>
                        <a:pt x="490503" y="390435"/>
                      </a:lnTo>
                      <a:lnTo>
                        <a:pt x="489654" y="389560"/>
                      </a:lnTo>
                      <a:lnTo>
                        <a:pt x="487956" y="388712"/>
                      </a:lnTo>
                      <a:lnTo>
                        <a:pt x="487956" y="386167"/>
                      </a:lnTo>
                      <a:lnTo>
                        <a:pt x="488805" y="386167"/>
                      </a:lnTo>
                      <a:lnTo>
                        <a:pt x="488805" y="384444"/>
                      </a:lnTo>
                      <a:lnTo>
                        <a:pt x="489654" y="384444"/>
                      </a:lnTo>
                      <a:lnTo>
                        <a:pt x="487107" y="384444"/>
                      </a:lnTo>
                      <a:lnTo>
                        <a:pt x="486232" y="383595"/>
                      </a:lnTo>
                      <a:lnTo>
                        <a:pt x="487956" y="382747"/>
                      </a:lnTo>
                      <a:lnTo>
                        <a:pt x="487107" y="381898"/>
                      </a:lnTo>
                      <a:lnTo>
                        <a:pt x="488805" y="381050"/>
                      </a:lnTo>
                      <a:lnTo>
                        <a:pt x="488805" y="380202"/>
                      </a:lnTo>
                      <a:lnTo>
                        <a:pt x="488805" y="379353"/>
                      </a:lnTo>
                      <a:lnTo>
                        <a:pt x="489654" y="379353"/>
                      </a:lnTo>
                      <a:lnTo>
                        <a:pt x="489654" y="378478"/>
                      </a:lnTo>
                      <a:lnTo>
                        <a:pt x="490503" y="378478"/>
                      </a:lnTo>
                      <a:lnTo>
                        <a:pt x="490503" y="377630"/>
                      </a:lnTo>
                      <a:lnTo>
                        <a:pt x="491352" y="377630"/>
                      </a:lnTo>
                      <a:lnTo>
                        <a:pt x="489654" y="377630"/>
                      </a:lnTo>
                      <a:lnTo>
                        <a:pt x="488805" y="378478"/>
                      </a:lnTo>
                      <a:lnTo>
                        <a:pt x="488805" y="376782"/>
                      </a:lnTo>
                      <a:lnTo>
                        <a:pt x="486232" y="377630"/>
                      </a:lnTo>
                      <a:lnTo>
                        <a:pt x="487107" y="376782"/>
                      </a:lnTo>
                      <a:lnTo>
                        <a:pt x="487956" y="375933"/>
                      </a:lnTo>
                      <a:lnTo>
                        <a:pt x="487956" y="375085"/>
                      </a:lnTo>
                      <a:lnTo>
                        <a:pt x="488805" y="375085"/>
                      </a:lnTo>
                      <a:lnTo>
                        <a:pt x="488805" y="374237"/>
                      </a:lnTo>
                      <a:lnTo>
                        <a:pt x="487107" y="375085"/>
                      </a:lnTo>
                      <a:lnTo>
                        <a:pt x="487956" y="371665"/>
                      </a:lnTo>
                      <a:lnTo>
                        <a:pt x="487107" y="371665"/>
                      </a:lnTo>
                      <a:lnTo>
                        <a:pt x="487107" y="370817"/>
                      </a:lnTo>
                      <a:lnTo>
                        <a:pt x="487107" y="368272"/>
                      </a:lnTo>
                      <a:lnTo>
                        <a:pt x="488805" y="369120"/>
                      </a:lnTo>
                      <a:lnTo>
                        <a:pt x="488805" y="367397"/>
                      </a:lnTo>
                      <a:lnTo>
                        <a:pt x="487956" y="367397"/>
                      </a:lnTo>
                      <a:lnTo>
                        <a:pt x="487956" y="366548"/>
                      </a:lnTo>
                      <a:lnTo>
                        <a:pt x="487956" y="365700"/>
                      </a:lnTo>
                      <a:lnTo>
                        <a:pt x="487107" y="365700"/>
                      </a:lnTo>
                      <a:lnTo>
                        <a:pt x="487956" y="364852"/>
                      </a:lnTo>
                      <a:lnTo>
                        <a:pt x="487956" y="364003"/>
                      </a:lnTo>
                      <a:lnTo>
                        <a:pt x="487956" y="363155"/>
                      </a:lnTo>
                      <a:lnTo>
                        <a:pt x="488805" y="362306"/>
                      </a:lnTo>
                      <a:lnTo>
                        <a:pt x="488805" y="363155"/>
                      </a:lnTo>
                      <a:lnTo>
                        <a:pt x="488805" y="362306"/>
                      </a:lnTo>
                      <a:lnTo>
                        <a:pt x="490503" y="363155"/>
                      </a:lnTo>
                      <a:lnTo>
                        <a:pt x="491352" y="362306"/>
                      </a:lnTo>
                      <a:lnTo>
                        <a:pt x="491352" y="361432"/>
                      </a:lnTo>
                      <a:lnTo>
                        <a:pt x="492201" y="361432"/>
                      </a:lnTo>
                      <a:lnTo>
                        <a:pt x="490503" y="360583"/>
                      </a:lnTo>
                      <a:lnTo>
                        <a:pt x="490503" y="358886"/>
                      </a:lnTo>
                      <a:lnTo>
                        <a:pt x="491352" y="357190"/>
                      </a:lnTo>
                      <a:lnTo>
                        <a:pt x="493077" y="357190"/>
                      </a:lnTo>
                      <a:lnTo>
                        <a:pt x="493926" y="356315"/>
                      </a:lnTo>
                      <a:lnTo>
                        <a:pt x="493926" y="357190"/>
                      </a:lnTo>
                      <a:lnTo>
                        <a:pt x="494775" y="358038"/>
                      </a:lnTo>
                      <a:lnTo>
                        <a:pt x="495624" y="358038"/>
                      </a:lnTo>
                      <a:lnTo>
                        <a:pt x="496472" y="357190"/>
                      </a:lnTo>
                      <a:lnTo>
                        <a:pt x="497321" y="358038"/>
                      </a:lnTo>
                      <a:lnTo>
                        <a:pt x="495624" y="360583"/>
                      </a:lnTo>
                      <a:lnTo>
                        <a:pt x="496472" y="360583"/>
                      </a:lnTo>
                      <a:lnTo>
                        <a:pt x="496472" y="361432"/>
                      </a:lnTo>
                      <a:lnTo>
                        <a:pt x="498197" y="360583"/>
                      </a:lnTo>
                      <a:lnTo>
                        <a:pt x="497321" y="359735"/>
                      </a:lnTo>
                      <a:lnTo>
                        <a:pt x="498197" y="358038"/>
                      </a:lnTo>
                      <a:lnTo>
                        <a:pt x="498197" y="356315"/>
                      </a:lnTo>
                      <a:lnTo>
                        <a:pt x="498197" y="355466"/>
                      </a:lnTo>
                      <a:lnTo>
                        <a:pt x="499895" y="355466"/>
                      </a:lnTo>
                      <a:lnTo>
                        <a:pt x="499046" y="355466"/>
                      </a:lnTo>
                      <a:lnTo>
                        <a:pt x="501593" y="355466"/>
                      </a:lnTo>
                      <a:lnTo>
                        <a:pt x="501593" y="357190"/>
                      </a:lnTo>
                      <a:lnTo>
                        <a:pt x="502442" y="357190"/>
                      </a:lnTo>
                      <a:lnTo>
                        <a:pt x="502442" y="356315"/>
                      </a:lnTo>
                      <a:lnTo>
                        <a:pt x="502442" y="355466"/>
                      </a:lnTo>
                      <a:lnTo>
                        <a:pt x="503317" y="354618"/>
                      </a:lnTo>
                      <a:lnTo>
                        <a:pt x="505015" y="354618"/>
                      </a:lnTo>
                      <a:lnTo>
                        <a:pt x="504166" y="353770"/>
                      </a:lnTo>
                      <a:lnTo>
                        <a:pt x="503317" y="353770"/>
                      </a:lnTo>
                      <a:lnTo>
                        <a:pt x="503317" y="352073"/>
                      </a:lnTo>
                      <a:lnTo>
                        <a:pt x="502442" y="352073"/>
                      </a:lnTo>
                      <a:lnTo>
                        <a:pt x="502442" y="351225"/>
                      </a:lnTo>
                      <a:lnTo>
                        <a:pt x="503317" y="351225"/>
                      </a:lnTo>
                      <a:lnTo>
                        <a:pt x="504166" y="350350"/>
                      </a:lnTo>
                      <a:lnTo>
                        <a:pt x="505864" y="349501"/>
                      </a:lnTo>
                      <a:lnTo>
                        <a:pt x="505015" y="349501"/>
                      </a:lnTo>
                      <a:lnTo>
                        <a:pt x="505864" y="348653"/>
                      </a:lnTo>
                      <a:lnTo>
                        <a:pt x="505015" y="347805"/>
                      </a:lnTo>
                      <a:lnTo>
                        <a:pt x="505864" y="346956"/>
                      </a:lnTo>
                      <a:lnTo>
                        <a:pt x="506713" y="346108"/>
                      </a:lnTo>
                      <a:lnTo>
                        <a:pt x="507562" y="344385"/>
                      </a:lnTo>
                      <a:lnTo>
                        <a:pt x="508411" y="344385"/>
                      </a:lnTo>
                      <a:lnTo>
                        <a:pt x="509287" y="343536"/>
                      </a:lnTo>
                      <a:lnTo>
                        <a:pt x="509287" y="345233"/>
                      </a:lnTo>
                      <a:lnTo>
                        <a:pt x="510136" y="346108"/>
                      </a:lnTo>
                      <a:lnTo>
                        <a:pt x="510985" y="346108"/>
                      </a:lnTo>
                      <a:lnTo>
                        <a:pt x="512683" y="344385"/>
                      </a:lnTo>
                      <a:lnTo>
                        <a:pt x="512683" y="346108"/>
                      </a:lnTo>
                      <a:lnTo>
                        <a:pt x="516105" y="345233"/>
                      </a:lnTo>
                      <a:lnTo>
                        <a:pt x="517803" y="345233"/>
                      </a:lnTo>
                      <a:lnTo>
                        <a:pt x="518652" y="345233"/>
                      </a:lnTo>
                      <a:lnTo>
                        <a:pt x="518652" y="346108"/>
                      </a:lnTo>
                      <a:lnTo>
                        <a:pt x="519501" y="346108"/>
                      </a:lnTo>
                      <a:lnTo>
                        <a:pt x="520377" y="345233"/>
                      </a:lnTo>
                      <a:lnTo>
                        <a:pt x="521226" y="344385"/>
                      </a:lnTo>
                      <a:lnTo>
                        <a:pt x="520377" y="342688"/>
                      </a:lnTo>
                      <a:lnTo>
                        <a:pt x="518652" y="342688"/>
                      </a:lnTo>
                      <a:lnTo>
                        <a:pt x="518652" y="340991"/>
                      </a:lnTo>
                      <a:lnTo>
                        <a:pt x="518652" y="340143"/>
                      </a:lnTo>
                      <a:lnTo>
                        <a:pt x="518652" y="339268"/>
                      </a:lnTo>
                      <a:lnTo>
                        <a:pt x="518652" y="338420"/>
                      </a:lnTo>
                      <a:lnTo>
                        <a:pt x="517803" y="339268"/>
                      </a:lnTo>
                      <a:lnTo>
                        <a:pt x="516954" y="338420"/>
                      </a:lnTo>
                      <a:lnTo>
                        <a:pt x="516105" y="335874"/>
                      </a:lnTo>
                      <a:lnTo>
                        <a:pt x="514381" y="335026"/>
                      </a:lnTo>
                      <a:lnTo>
                        <a:pt x="513532" y="335026"/>
                      </a:lnTo>
                      <a:lnTo>
                        <a:pt x="514381" y="333303"/>
                      </a:lnTo>
                      <a:lnTo>
                        <a:pt x="516105" y="331606"/>
                      </a:lnTo>
                      <a:lnTo>
                        <a:pt x="514381" y="329909"/>
                      </a:lnTo>
                      <a:lnTo>
                        <a:pt x="515256" y="329061"/>
                      </a:lnTo>
                      <a:lnTo>
                        <a:pt x="514381" y="329061"/>
                      </a:lnTo>
                      <a:lnTo>
                        <a:pt x="514381" y="328186"/>
                      </a:lnTo>
                      <a:lnTo>
                        <a:pt x="511834" y="329061"/>
                      </a:lnTo>
                      <a:lnTo>
                        <a:pt x="510985" y="328186"/>
                      </a:lnTo>
                      <a:lnTo>
                        <a:pt x="511834" y="327338"/>
                      </a:lnTo>
                      <a:lnTo>
                        <a:pt x="511834" y="323944"/>
                      </a:lnTo>
                      <a:lnTo>
                        <a:pt x="510985" y="323944"/>
                      </a:lnTo>
                      <a:lnTo>
                        <a:pt x="510985" y="324793"/>
                      </a:lnTo>
                      <a:lnTo>
                        <a:pt x="509287" y="325641"/>
                      </a:lnTo>
                      <a:lnTo>
                        <a:pt x="510136" y="325641"/>
                      </a:lnTo>
                      <a:lnTo>
                        <a:pt x="509287" y="327338"/>
                      </a:lnTo>
                      <a:lnTo>
                        <a:pt x="510136" y="328186"/>
                      </a:lnTo>
                      <a:lnTo>
                        <a:pt x="509287" y="329061"/>
                      </a:lnTo>
                      <a:lnTo>
                        <a:pt x="508411" y="328186"/>
                      </a:lnTo>
                      <a:lnTo>
                        <a:pt x="507562" y="327338"/>
                      </a:lnTo>
                      <a:lnTo>
                        <a:pt x="506713" y="327338"/>
                      </a:lnTo>
                      <a:lnTo>
                        <a:pt x="505864" y="324793"/>
                      </a:lnTo>
                      <a:lnTo>
                        <a:pt x="505015" y="324793"/>
                      </a:lnTo>
                      <a:lnTo>
                        <a:pt x="505015" y="326489"/>
                      </a:lnTo>
                      <a:lnTo>
                        <a:pt x="505864" y="327338"/>
                      </a:lnTo>
                      <a:lnTo>
                        <a:pt x="504166" y="326489"/>
                      </a:lnTo>
                      <a:lnTo>
                        <a:pt x="502442" y="329061"/>
                      </a:lnTo>
                      <a:lnTo>
                        <a:pt x="501593" y="328186"/>
                      </a:lnTo>
                      <a:lnTo>
                        <a:pt x="502442" y="327338"/>
                      </a:lnTo>
                      <a:lnTo>
                        <a:pt x="499046" y="327338"/>
                      </a:lnTo>
                      <a:lnTo>
                        <a:pt x="499046" y="326489"/>
                      </a:lnTo>
                      <a:lnTo>
                        <a:pt x="499046" y="325641"/>
                      </a:lnTo>
                      <a:lnTo>
                        <a:pt x="499046" y="323944"/>
                      </a:lnTo>
                      <a:lnTo>
                        <a:pt x="497321" y="323069"/>
                      </a:lnTo>
                      <a:lnTo>
                        <a:pt x="499895" y="322221"/>
                      </a:lnTo>
                      <a:lnTo>
                        <a:pt x="500744" y="322221"/>
                      </a:lnTo>
                      <a:lnTo>
                        <a:pt x="499895" y="322221"/>
                      </a:lnTo>
                      <a:lnTo>
                        <a:pt x="498197" y="321373"/>
                      </a:lnTo>
                      <a:lnTo>
                        <a:pt x="497321" y="322221"/>
                      </a:lnTo>
                      <a:lnTo>
                        <a:pt x="495624" y="321373"/>
                      </a:lnTo>
                      <a:lnTo>
                        <a:pt x="495624" y="322221"/>
                      </a:lnTo>
                      <a:lnTo>
                        <a:pt x="496472" y="323944"/>
                      </a:lnTo>
                      <a:lnTo>
                        <a:pt x="495624" y="323944"/>
                      </a:lnTo>
                      <a:lnTo>
                        <a:pt x="494775" y="324793"/>
                      </a:lnTo>
                      <a:lnTo>
                        <a:pt x="493926" y="324793"/>
                      </a:lnTo>
                      <a:lnTo>
                        <a:pt x="491352" y="323069"/>
                      </a:lnTo>
                      <a:lnTo>
                        <a:pt x="490503" y="323069"/>
                      </a:lnTo>
                      <a:lnTo>
                        <a:pt x="489654" y="323944"/>
                      </a:lnTo>
                      <a:lnTo>
                        <a:pt x="490503" y="324793"/>
                      </a:lnTo>
                      <a:lnTo>
                        <a:pt x="491352" y="325641"/>
                      </a:lnTo>
                      <a:lnTo>
                        <a:pt x="489654" y="326489"/>
                      </a:lnTo>
                      <a:lnTo>
                        <a:pt x="488805" y="324793"/>
                      </a:lnTo>
                      <a:lnTo>
                        <a:pt x="487956" y="323069"/>
                      </a:lnTo>
                      <a:lnTo>
                        <a:pt x="487107" y="323069"/>
                      </a:lnTo>
                      <a:lnTo>
                        <a:pt x="486232" y="323069"/>
                      </a:lnTo>
                      <a:lnTo>
                        <a:pt x="485383" y="321373"/>
                      </a:lnTo>
                      <a:lnTo>
                        <a:pt x="484534" y="321373"/>
                      </a:lnTo>
                      <a:lnTo>
                        <a:pt x="483685" y="322221"/>
                      </a:lnTo>
                      <a:lnTo>
                        <a:pt x="483685" y="323069"/>
                      </a:lnTo>
                      <a:lnTo>
                        <a:pt x="481987" y="323944"/>
                      </a:lnTo>
                      <a:lnTo>
                        <a:pt x="480262" y="323069"/>
                      </a:lnTo>
                      <a:lnTo>
                        <a:pt x="479413" y="323944"/>
                      </a:lnTo>
                      <a:lnTo>
                        <a:pt x="478564" y="325641"/>
                      </a:lnTo>
                      <a:lnTo>
                        <a:pt x="477715" y="326489"/>
                      </a:lnTo>
                      <a:lnTo>
                        <a:pt x="474293" y="326489"/>
                      </a:lnTo>
                      <a:lnTo>
                        <a:pt x="473444" y="326489"/>
                      </a:lnTo>
                      <a:lnTo>
                        <a:pt x="471746" y="325641"/>
                      </a:lnTo>
                      <a:lnTo>
                        <a:pt x="470021" y="327338"/>
                      </a:lnTo>
                      <a:lnTo>
                        <a:pt x="468323" y="325641"/>
                      </a:lnTo>
                      <a:lnTo>
                        <a:pt x="466625" y="325641"/>
                      </a:lnTo>
                      <a:lnTo>
                        <a:pt x="466625" y="324793"/>
                      </a:lnTo>
                      <a:lnTo>
                        <a:pt x="467474" y="323069"/>
                      </a:lnTo>
                      <a:lnTo>
                        <a:pt x="468323" y="322221"/>
                      </a:lnTo>
                      <a:lnTo>
                        <a:pt x="468323" y="321373"/>
                      </a:lnTo>
                      <a:lnTo>
                        <a:pt x="466625" y="320524"/>
                      </a:lnTo>
                      <a:lnTo>
                        <a:pt x="466625" y="319676"/>
                      </a:lnTo>
                      <a:lnTo>
                        <a:pt x="465776" y="320524"/>
                      </a:lnTo>
                      <a:lnTo>
                        <a:pt x="465776" y="321373"/>
                      </a:lnTo>
                      <a:lnTo>
                        <a:pt x="464052" y="322221"/>
                      </a:lnTo>
                      <a:lnTo>
                        <a:pt x="463203" y="323944"/>
                      </a:lnTo>
                      <a:lnTo>
                        <a:pt x="462354" y="323944"/>
                      </a:lnTo>
                      <a:lnTo>
                        <a:pt x="464052" y="326489"/>
                      </a:lnTo>
                      <a:lnTo>
                        <a:pt x="464927" y="328186"/>
                      </a:lnTo>
                      <a:lnTo>
                        <a:pt x="462354" y="329061"/>
                      </a:lnTo>
                      <a:lnTo>
                        <a:pt x="461505" y="328186"/>
                      </a:lnTo>
                      <a:lnTo>
                        <a:pt x="461505" y="325641"/>
                      </a:lnTo>
                      <a:lnTo>
                        <a:pt x="459807" y="323069"/>
                      </a:lnTo>
                      <a:lnTo>
                        <a:pt x="458958" y="323069"/>
                      </a:lnTo>
                      <a:lnTo>
                        <a:pt x="458082" y="323069"/>
                      </a:lnTo>
                      <a:lnTo>
                        <a:pt x="457233" y="322221"/>
                      </a:lnTo>
                      <a:lnTo>
                        <a:pt x="456384" y="322221"/>
                      </a:lnTo>
                      <a:lnTo>
                        <a:pt x="454686" y="323944"/>
                      </a:lnTo>
                      <a:lnTo>
                        <a:pt x="453837" y="324793"/>
                      </a:lnTo>
                      <a:lnTo>
                        <a:pt x="452962" y="323944"/>
                      </a:lnTo>
                      <a:lnTo>
                        <a:pt x="451264" y="320524"/>
                      </a:lnTo>
                      <a:lnTo>
                        <a:pt x="451264" y="319676"/>
                      </a:lnTo>
                      <a:lnTo>
                        <a:pt x="448717" y="321373"/>
                      </a:lnTo>
                      <a:lnTo>
                        <a:pt x="449566" y="322221"/>
                      </a:lnTo>
                      <a:lnTo>
                        <a:pt x="450415" y="322221"/>
                      </a:lnTo>
                      <a:lnTo>
                        <a:pt x="450415" y="323069"/>
                      </a:lnTo>
                      <a:lnTo>
                        <a:pt x="447841" y="323944"/>
                      </a:lnTo>
                      <a:lnTo>
                        <a:pt x="446143" y="323069"/>
                      </a:lnTo>
                      <a:lnTo>
                        <a:pt x="445294" y="323069"/>
                      </a:lnTo>
                      <a:lnTo>
                        <a:pt x="445294" y="322221"/>
                      </a:lnTo>
                      <a:lnTo>
                        <a:pt x="444445" y="321373"/>
                      </a:lnTo>
                      <a:lnTo>
                        <a:pt x="442747" y="320524"/>
                      </a:lnTo>
                      <a:lnTo>
                        <a:pt x="441023" y="320524"/>
                      </a:lnTo>
                      <a:lnTo>
                        <a:pt x="440174" y="321373"/>
                      </a:lnTo>
                      <a:lnTo>
                        <a:pt x="439325" y="321373"/>
                      </a:lnTo>
                      <a:lnTo>
                        <a:pt x="440174" y="323944"/>
                      </a:lnTo>
                      <a:lnTo>
                        <a:pt x="439325" y="323944"/>
                      </a:lnTo>
                      <a:lnTo>
                        <a:pt x="438476" y="324793"/>
                      </a:lnTo>
                      <a:lnTo>
                        <a:pt x="438476" y="323069"/>
                      </a:lnTo>
                      <a:lnTo>
                        <a:pt x="438476" y="319676"/>
                      </a:lnTo>
                      <a:lnTo>
                        <a:pt x="437627" y="318828"/>
                      </a:lnTo>
                      <a:lnTo>
                        <a:pt x="436778" y="318828"/>
                      </a:lnTo>
                      <a:lnTo>
                        <a:pt x="435902" y="319676"/>
                      </a:lnTo>
                      <a:lnTo>
                        <a:pt x="435053" y="322221"/>
                      </a:lnTo>
                      <a:lnTo>
                        <a:pt x="434205" y="322221"/>
                      </a:lnTo>
                      <a:lnTo>
                        <a:pt x="433356" y="322221"/>
                      </a:lnTo>
                      <a:lnTo>
                        <a:pt x="432507" y="320524"/>
                      </a:lnTo>
                      <a:lnTo>
                        <a:pt x="429084" y="320524"/>
                      </a:lnTo>
                      <a:lnTo>
                        <a:pt x="427386" y="320524"/>
                      </a:lnTo>
                      <a:lnTo>
                        <a:pt x="426537" y="319676"/>
                      </a:lnTo>
                      <a:lnTo>
                        <a:pt x="424813" y="317979"/>
                      </a:lnTo>
                      <a:lnTo>
                        <a:pt x="423115" y="317979"/>
                      </a:lnTo>
                      <a:lnTo>
                        <a:pt x="419692" y="317979"/>
                      </a:lnTo>
                      <a:lnTo>
                        <a:pt x="417145" y="317104"/>
                      </a:lnTo>
                      <a:lnTo>
                        <a:pt x="416296" y="317104"/>
                      </a:lnTo>
                      <a:lnTo>
                        <a:pt x="415447" y="317104"/>
                      </a:lnTo>
                      <a:lnTo>
                        <a:pt x="415447" y="319676"/>
                      </a:lnTo>
                      <a:lnTo>
                        <a:pt x="414598" y="319676"/>
                      </a:lnTo>
                      <a:lnTo>
                        <a:pt x="413723" y="319676"/>
                      </a:lnTo>
                      <a:lnTo>
                        <a:pt x="412874" y="318828"/>
                      </a:lnTo>
                      <a:lnTo>
                        <a:pt x="411176" y="317979"/>
                      </a:lnTo>
                      <a:lnTo>
                        <a:pt x="409478" y="315408"/>
                      </a:lnTo>
                      <a:lnTo>
                        <a:pt x="407753" y="313711"/>
                      </a:lnTo>
                      <a:lnTo>
                        <a:pt x="406904" y="313711"/>
                      </a:lnTo>
                      <a:lnTo>
                        <a:pt x="405206" y="315408"/>
                      </a:lnTo>
                      <a:lnTo>
                        <a:pt x="403508" y="315408"/>
                      </a:lnTo>
                      <a:lnTo>
                        <a:pt x="402633" y="313711"/>
                      </a:lnTo>
                      <a:lnTo>
                        <a:pt x="403508" y="311988"/>
                      </a:lnTo>
                      <a:lnTo>
                        <a:pt x="400935" y="309442"/>
                      </a:lnTo>
                      <a:lnTo>
                        <a:pt x="398388" y="308594"/>
                      </a:lnTo>
                      <a:lnTo>
                        <a:pt x="399237" y="306022"/>
                      </a:lnTo>
                      <a:lnTo>
                        <a:pt x="397512" y="303477"/>
                      </a:lnTo>
                      <a:lnTo>
                        <a:pt x="396663" y="302629"/>
                      </a:lnTo>
                      <a:lnTo>
                        <a:pt x="394965" y="301781"/>
                      </a:lnTo>
                      <a:lnTo>
                        <a:pt x="394965" y="299209"/>
                      </a:lnTo>
                      <a:lnTo>
                        <a:pt x="394116" y="299209"/>
                      </a:lnTo>
                      <a:lnTo>
                        <a:pt x="392418" y="299209"/>
                      </a:lnTo>
                      <a:lnTo>
                        <a:pt x="388147" y="296664"/>
                      </a:lnTo>
                      <a:lnTo>
                        <a:pt x="387298" y="296664"/>
                      </a:lnTo>
                      <a:lnTo>
                        <a:pt x="387298" y="294092"/>
                      </a:lnTo>
                      <a:lnTo>
                        <a:pt x="387298" y="291547"/>
                      </a:lnTo>
                      <a:lnTo>
                        <a:pt x="386449" y="290699"/>
                      </a:lnTo>
                      <a:lnTo>
                        <a:pt x="386449" y="289850"/>
                      </a:lnTo>
                      <a:lnTo>
                        <a:pt x="385573" y="288976"/>
                      </a:lnTo>
                      <a:lnTo>
                        <a:pt x="384724" y="290699"/>
                      </a:lnTo>
                      <a:lnTo>
                        <a:pt x="383026" y="289850"/>
                      </a:lnTo>
                      <a:lnTo>
                        <a:pt x="383026" y="288976"/>
                      </a:lnTo>
                      <a:lnTo>
                        <a:pt x="383875" y="287279"/>
                      </a:lnTo>
                      <a:lnTo>
                        <a:pt x="383026" y="284734"/>
                      </a:lnTo>
                      <a:lnTo>
                        <a:pt x="383875" y="283010"/>
                      </a:lnTo>
                      <a:lnTo>
                        <a:pt x="383026" y="283010"/>
                      </a:lnTo>
                      <a:lnTo>
                        <a:pt x="383026" y="282162"/>
                      </a:lnTo>
                      <a:lnTo>
                        <a:pt x="379604" y="283010"/>
                      </a:lnTo>
                      <a:lnTo>
                        <a:pt x="379604" y="282162"/>
                      </a:lnTo>
                      <a:lnTo>
                        <a:pt x="377906" y="279617"/>
                      </a:lnTo>
                      <a:lnTo>
                        <a:pt x="377057" y="279617"/>
                      </a:lnTo>
                      <a:lnTo>
                        <a:pt x="374483" y="282162"/>
                      </a:lnTo>
                      <a:lnTo>
                        <a:pt x="373634" y="282162"/>
                      </a:lnTo>
                      <a:lnTo>
                        <a:pt x="372785" y="282162"/>
                      </a:lnTo>
                      <a:lnTo>
                        <a:pt x="371937" y="281314"/>
                      </a:lnTo>
                      <a:lnTo>
                        <a:pt x="372785" y="278742"/>
                      </a:lnTo>
                      <a:lnTo>
                        <a:pt x="371937" y="277045"/>
                      </a:lnTo>
                      <a:lnTo>
                        <a:pt x="371088" y="276197"/>
                      </a:lnTo>
                      <a:lnTo>
                        <a:pt x="368514" y="275349"/>
                      </a:lnTo>
                      <a:lnTo>
                        <a:pt x="369363" y="274500"/>
                      </a:lnTo>
                      <a:lnTo>
                        <a:pt x="371088" y="273652"/>
                      </a:lnTo>
                      <a:lnTo>
                        <a:pt x="371937" y="271929"/>
                      </a:lnTo>
                      <a:lnTo>
                        <a:pt x="371937" y="270232"/>
                      </a:lnTo>
                      <a:lnTo>
                        <a:pt x="371937" y="269384"/>
                      </a:lnTo>
                      <a:lnTo>
                        <a:pt x="371937" y="268535"/>
                      </a:lnTo>
                      <a:lnTo>
                        <a:pt x="370239" y="266812"/>
                      </a:lnTo>
                      <a:lnTo>
                        <a:pt x="365967" y="265964"/>
                      </a:lnTo>
                      <a:lnTo>
                        <a:pt x="366816" y="265115"/>
                      </a:lnTo>
                      <a:lnTo>
                        <a:pt x="365118" y="263418"/>
                      </a:lnTo>
                      <a:lnTo>
                        <a:pt x="365967" y="261695"/>
                      </a:lnTo>
                      <a:lnTo>
                        <a:pt x="365118" y="260847"/>
                      </a:lnTo>
                      <a:lnTo>
                        <a:pt x="363394" y="260847"/>
                      </a:lnTo>
                      <a:lnTo>
                        <a:pt x="359998" y="259150"/>
                      </a:lnTo>
                      <a:lnTo>
                        <a:pt x="359149" y="257453"/>
                      </a:lnTo>
                      <a:lnTo>
                        <a:pt x="358273" y="256605"/>
                      </a:lnTo>
                      <a:lnTo>
                        <a:pt x="357424" y="257453"/>
                      </a:lnTo>
                      <a:lnTo>
                        <a:pt x="356575" y="259998"/>
                      </a:lnTo>
                      <a:lnTo>
                        <a:pt x="354877" y="259998"/>
                      </a:lnTo>
                      <a:lnTo>
                        <a:pt x="354877" y="259150"/>
                      </a:lnTo>
                      <a:lnTo>
                        <a:pt x="354028" y="258302"/>
                      </a:lnTo>
                      <a:lnTo>
                        <a:pt x="354028" y="257453"/>
                      </a:lnTo>
                      <a:lnTo>
                        <a:pt x="354028" y="254882"/>
                      </a:lnTo>
                      <a:lnTo>
                        <a:pt x="351455" y="253185"/>
                      </a:lnTo>
                      <a:lnTo>
                        <a:pt x="349757" y="251488"/>
                      </a:lnTo>
                      <a:lnTo>
                        <a:pt x="349757" y="249765"/>
                      </a:lnTo>
                      <a:lnTo>
                        <a:pt x="349757" y="248068"/>
                      </a:lnTo>
                      <a:lnTo>
                        <a:pt x="349757" y="247220"/>
                      </a:lnTo>
                      <a:lnTo>
                        <a:pt x="347183" y="247220"/>
                      </a:lnTo>
                      <a:lnTo>
                        <a:pt x="346334" y="246372"/>
                      </a:lnTo>
                      <a:lnTo>
                        <a:pt x="347183" y="243800"/>
                      </a:lnTo>
                      <a:lnTo>
                        <a:pt x="346334" y="242952"/>
                      </a:lnTo>
                      <a:lnTo>
                        <a:pt x="344636" y="242103"/>
                      </a:lnTo>
                      <a:lnTo>
                        <a:pt x="343787" y="242103"/>
                      </a:lnTo>
                      <a:lnTo>
                        <a:pt x="341214" y="242952"/>
                      </a:lnTo>
                      <a:lnTo>
                        <a:pt x="340365" y="242952"/>
                      </a:lnTo>
                      <a:lnTo>
                        <a:pt x="340365" y="242103"/>
                      </a:lnTo>
                      <a:lnTo>
                        <a:pt x="339516" y="239532"/>
                      </a:lnTo>
                      <a:lnTo>
                        <a:pt x="339516" y="238683"/>
                      </a:lnTo>
                      <a:lnTo>
                        <a:pt x="336969" y="238683"/>
                      </a:lnTo>
                      <a:lnTo>
                        <a:pt x="334395" y="236986"/>
                      </a:lnTo>
                      <a:lnTo>
                        <a:pt x="332697" y="235290"/>
                      </a:lnTo>
                      <a:lnTo>
                        <a:pt x="330124" y="235290"/>
                      </a:lnTo>
                      <a:lnTo>
                        <a:pt x="328426" y="234441"/>
                      </a:lnTo>
                      <a:lnTo>
                        <a:pt x="327577" y="235290"/>
                      </a:lnTo>
                      <a:lnTo>
                        <a:pt x="326728" y="236138"/>
                      </a:lnTo>
                      <a:lnTo>
                        <a:pt x="325879" y="235290"/>
                      </a:lnTo>
                      <a:lnTo>
                        <a:pt x="325003" y="233566"/>
                      </a:lnTo>
                      <a:lnTo>
                        <a:pt x="322456" y="231870"/>
                      </a:lnTo>
                      <a:lnTo>
                        <a:pt x="322456" y="230173"/>
                      </a:lnTo>
                      <a:lnTo>
                        <a:pt x="321607" y="228450"/>
                      </a:lnTo>
                      <a:lnTo>
                        <a:pt x="319909" y="229325"/>
                      </a:lnTo>
                      <a:lnTo>
                        <a:pt x="317336" y="228450"/>
                      </a:lnTo>
                      <a:lnTo>
                        <a:pt x="317336" y="226753"/>
                      </a:lnTo>
                      <a:lnTo>
                        <a:pt x="318185" y="225905"/>
                      </a:lnTo>
                      <a:lnTo>
                        <a:pt x="317336" y="225056"/>
                      </a:lnTo>
                      <a:lnTo>
                        <a:pt x="317336" y="223360"/>
                      </a:lnTo>
                      <a:lnTo>
                        <a:pt x="317336" y="222485"/>
                      </a:lnTo>
                      <a:lnTo>
                        <a:pt x="316487" y="222485"/>
                      </a:lnTo>
                      <a:lnTo>
                        <a:pt x="314789" y="221636"/>
                      </a:lnTo>
                      <a:lnTo>
                        <a:pt x="312215" y="223360"/>
                      </a:lnTo>
                      <a:lnTo>
                        <a:pt x="310518" y="221636"/>
                      </a:lnTo>
                      <a:lnTo>
                        <a:pt x="308820" y="220788"/>
                      </a:lnTo>
                      <a:lnTo>
                        <a:pt x="309669" y="217394"/>
                      </a:lnTo>
                      <a:lnTo>
                        <a:pt x="309669" y="216520"/>
                      </a:lnTo>
                      <a:lnTo>
                        <a:pt x="307944" y="215671"/>
                      </a:lnTo>
                      <a:lnTo>
                        <a:pt x="306246" y="216520"/>
                      </a:lnTo>
                      <a:lnTo>
                        <a:pt x="305397" y="217394"/>
                      </a:lnTo>
                      <a:lnTo>
                        <a:pt x="304548" y="218243"/>
                      </a:lnTo>
                      <a:lnTo>
                        <a:pt x="303699" y="219940"/>
                      </a:lnTo>
                      <a:lnTo>
                        <a:pt x="301975" y="219940"/>
                      </a:lnTo>
                      <a:lnTo>
                        <a:pt x="301975" y="219091"/>
                      </a:lnTo>
                      <a:lnTo>
                        <a:pt x="301975" y="217394"/>
                      </a:lnTo>
                      <a:lnTo>
                        <a:pt x="299428" y="214823"/>
                      </a:lnTo>
                      <a:lnTo>
                        <a:pt x="299428" y="213974"/>
                      </a:lnTo>
                      <a:lnTo>
                        <a:pt x="298579" y="213974"/>
                      </a:lnTo>
                      <a:lnTo>
                        <a:pt x="297730" y="213126"/>
                      </a:lnTo>
                      <a:lnTo>
                        <a:pt x="296854" y="212278"/>
                      </a:lnTo>
                      <a:lnTo>
                        <a:pt x="296854" y="208858"/>
                      </a:lnTo>
                      <a:lnTo>
                        <a:pt x="296005" y="208858"/>
                      </a:lnTo>
                      <a:lnTo>
                        <a:pt x="295156" y="207161"/>
                      </a:lnTo>
                      <a:lnTo>
                        <a:pt x="292609" y="207161"/>
                      </a:lnTo>
                      <a:lnTo>
                        <a:pt x="289187" y="208009"/>
                      </a:lnTo>
                      <a:lnTo>
                        <a:pt x="287489" y="207161"/>
                      </a:lnTo>
                      <a:lnTo>
                        <a:pt x="287489" y="208009"/>
                      </a:lnTo>
                      <a:lnTo>
                        <a:pt x="286640" y="208009"/>
                      </a:lnTo>
                      <a:lnTo>
                        <a:pt x="286640" y="208858"/>
                      </a:lnTo>
                      <a:lnTo>
                        <a:pt x="285764" y="210554"/>
                      </a:lnTo>
                      <a:lnTo>
                        <a:pt x="284915" y="210554"/>
                      </a:lnTo>
                      <a:lnTo>
                        <a:pt x="284066" y="209706"/>
                      </a:lnTo>
                      <a:lnTo>
                        <a:pt x="283217" y="208009"/>
                      </a:lnTo>
                      <a:lnTo>
                        <a:pt x="284066" y="204589"/>
                      </a:lnTo>
                      <a:lnTo>
                        <a:pt x="284066" y="203741"/>
                      </a:lnTo>
                      <a:lnTo>
                        <a:pt x="284066" y="202893"/>
                      </a:lnTo>
                      <a:lnTo>
                        <a:pt x="283217" y="202893"/>
                      </a:lnTo>
                      <a:lnTo>
                        <a:pt x="281519" y="202893"/>
                      </a:lnTo>
                      <a:lnTo>
                        <a:pt x="279795" y="205438"/>
                      </a:lnTo>
                      <a:lnTo>
                        <a:pt x="278097" y="205438"/>
                      </a:lnTo>
                      <a:lnTo>
                        <a:pt x="277248" y="204589"/>
                      </a:lnTo>
                      <a:lnTo>
                        <a:pt x="278946" y="199473"/>
                      </a:lnTo>
                      <a:lnTo>
                        <a:pt x="278097" y="199473"/>
                      </a:lnTo>
                      <a:lnTo>
                        <a:pt x="278097" y="198624"/>
                      </a:lnTo>
                      <a:lnTo>
                        <a:pt x="277248" y="198624"/>
                      </a:lnTo>
                      <a:lnTo>
                        <a:pt x="275550" y="198624"/>
                      </a:lnTo>
                      <a:lnTo>
                        <a:pt x="275550" y="201196"/>
                      </a:lnTo>
                      <a:lnTo>
                        <a:pt x="274674" y="202044"/>
                      </a:lnTo>
                      <a:lnTo>
                        <a:pt x="273825" y="202044"/>
                      </a:lnTo>
                      <a:lnTo>
                        <a:pt x="272976" y="202044"/>
                      </a:lnTo>
                      <a:lnTo>
                        <a:pt x="272127" y="202044"/>
                      </a:lnTo>
                      <a:lnTo>
                        <a:pt x="271278" y="200321"/>
                      </a:lnTo>
                      <a:lnTo>
                        <a:pt x="272127" y="198624"/>
                      </a:lnTo>
                      <a:lnTo>
                        <a:pt x="272127" y="197776"/>
                      </a:lnTo>
                      <a:lnTo>
                        <a:pt x="270429" y="196928"/>
                      </a:lnTo>
                      <a:lnTo>
                        <a:pt x="268705" y="196928"/>
                      </a:lnTo>
                      <a:lnTo>
                        <a:pt x="267856" y="197776"/>
                      </a:lnTo>
                      <a:lnTo>
                        <a:pt x="267007" y="200321"/>
                      </a:lnTo>
                      <a:lnTo>
                        <a:pt x="266158" y="201196"/>
                      </a:lnTo>
                      <a:lnTo>
                        <a:pt x="265309" y="201196"/>
                      </a:lnTo>
                      <a:lnTo>
                        <a:pt x="263584" y="199473"/>
                      </a:lnTo>
                      <a:lnTo>
                        <a:pt x="261886" y="198624"/>
                      </a:lnTo>
                      <a:lnTo>
                        <a:pt x="261886" y="197776"/>
                      </a:lnTo>
                      <a:lnTo>
                        <a:pt x="257615" y="198624"/>
                      </a:lnTo>
                      <a:lnTo>
                        <a:pt x="255917" y="198624"/>
                      </a:lnTo>
                      <a:lnTo>
                        <a:pt x="255917" y="200321"/>
                      </a:lnTo>
                      <a:lnTo>
                        <a:pt x="257615" y="202044"/>
                      </a:lnTo>
                      <a:lnTo>
                        <a:pt x="257615" y="202893"/>
                      </a:lnTo>
                      <a:lnTo>
                        <a:pt x="257615" y="203741"/>
                      </a:lnTo>
                      <a:lnTo>
                        <a:pt x="256766" y="203741"/>
                      </a:lnTo>
                      <a:lnTo>
                        <a:pt x="255917" y="203741"/>
                      </a:lnTo>
                      <a:lnTo>
                        <a:pt x="253370" y="201196"/>
                      </a:lnTo>
                      <a:lnTo>
                        <a:pt x="251645" y="202044"/>
                      </a:lnTo>
                      <a:lnTo>
                        <a:pt x="249947" y="202893"/>
                      </a:lnTo>
                      <a:lnTo>
                        <a:pt x="249098" y="202044"/>
                      </a:lnTo>
                      <a:lnTo>
                        <a:pt x="250796" y="197776"/>
                      </a:lnTo>
                      <a:lnTo>
                        <a:pt x="250796" y="196928"/>
                      </a:lnTo>
                      <a:lnTo>
                        <a:pt x="249098" y="196928"/>
                      </a:lnTo>
                      <a:lnTo>
                        <a:pt x="246525" y="196928"/>
                      </a:lnTo>
                      <a:lnTo>
                        <a:pt x="246525" y="197776"/>
                      </a:lnTo>
                      <a:lnTo>
                        <a:pt x="245676" y="198624"/>
                      </a:lnTo>
                      <a:lnTo>
                        <a:pt x="246525" y="201196"/>
                      </a:lnTo>
                      <a:lnTo>
                        <a:pt x="246525" y="202044"/>
                      </a:lnTo>
                      <a:lnTo>
                        <a:pt x="244827" y="202044"/>
                      </a:lnTo>
                      <a:lnTo>
                        <a:pt x="243129" y="199473"/>
                      </a:lnTo>
                      <a:lnTo>
                        <a:pt x="243129" y="195231"/>
                      </a:lnTo>
                      <a:lnTo>
                        <a:pt x="242280" y="194356"/>
                      </a:lnTo>
                      <a:lnTo>
                        <a:pt x="241405" y="194356"/>
                      </a:lnTo>
                      <a:lnTo>
                        <a:pt x="239707" y="195231"/>
                      </a:lnTo>
                      <a:lnTo>
                        <a:pt x="238009" y="196079"/>
                      </a:lnTo>
                      <a:lnTo>
                        <a:pt x="236311" y="196079"/>
                      </a:lnTo>
                      <a:lnTo>
                        <a:pt x="235435" y="195231"/>
                      </a:lnTo>
                      <a:lnTo>
                        <a:pt x="238858" y="192659"/>
                      </a:lnTo>
                      <a:lnTo>
                        <a:pt x="238858" y="191811"/>
                      </a:lnTo>
                      <a:lnTo>
                        <a:pt x="238858" y="190962"/>
                      </a:lnTo>
                      <a:lnTo>
                        <a:pt x="236311" y="188391"/>
                      </a:lnTo>
                      <a:lnTo>
                        <a:pt x="233737" y="188391"/>
                      </a:lnTo>
                      <a:lnTo>
                        <a:pt x="232039" y="188391"/>
                      </a:lnTo>
                      <a:lnTo>
                        <a:pt x="230315" y="187543"/>
                      </a:lnTo>
                      <a:lnTo>
                        <a:pt x="230315" y="186694"/>
                      </a:lnTo>
                      <a:lnTo>
                        <a:pt x="230315" y="185846"/>
                      </a:lnTo>
                      <a:lnTo>
                        <a:pt x="231190" y="185846"/>
                      </a:lnTo>
                      <a:lnTo>
                        <a:pt x="232039" y="185846"/>
                      </a:lnTo>
                      <a:lnTo>
                        <a:pt x="236311" y="185846"/>
                      </a:lnTo>
                      <a:lnTo>
                        <a:pt x="237160" y="185846"/>
                      </a:lnTo>
                      <a:lnTo>
                        <a:pt x="237160" y="184123"/>
                      </a:lnTo>
                      <a:lnTo>
                        <a:pt x="235435" y="183274"/>
                      </a:lnTo>
                      <a:lnTo>
                        <a:pt x="232888" y="183274"/>
                      </a:lnTo>
                      <a:lnTo>
                        <a:pt x="231190" y="184123"/>
                      </a:lnTo>
                      <a:lnTo>
                        <a:pt x="230315" y="183274"/>
                      </a:lnTo>
                      <a:lnTo>
                        <a:pt x="228617" y="182426"/>
                      </a:lnTo>
                      <a:lnTo>
                        <a:pt x="228617" y="181577"/>
                      </a:lnTo>
                      <a:lnTo>
                        <a:pt x="227768" y="180729"/>
                      </a:lnTo>
                      <a:lnTo>
                        <a:pt x="229466" y="179881"/>
                      </a:lnTo>
                      <a:lnTo>
                        <a:pt x="229466" y="178157"/>
                      </a:lnTo>
                      <a:lnTo>
                        <a:pt x="228617" y="178157"/>
                      </a:lnTo>
                      <a:lnTo>
                        <a:pt x="226070" y="179881"/>
                      </a:lnTo>
                      <a:lnTo>
                        <a:pt x="225194" y="179881"/>
                      </a:lnTo>
                      <a:lnTo>
                        <a:pt x="224345" y="179881"/>
                      </a:lnTo>
                      <a:lnTo>
                        <a:pt x="221798" y="179032"/>
                      </a:lnTo>
                      <a:lnTo>
                        <a:pt x="220100" y="179881"/>
                      </a:lnTo>
                      <a:lnTo>
                        <a:pt x="218376" y="179881"/>
                      </a:lnTo>
                      <a:lnTo>
                        <a:pt x="217527" y="179032"/>
                      </a:lnTo>
                      <a:lnTo>
                        <a:pt x="217527" y="177309"/>
                      </a:lnTo>
                      <a:lnTo>
                        <a:pt x="217527" y="175612"/>
                      </a:lnTo>
                      <a:lnTo>
                        <a:pt x="217527" y="174764"/>
                      </a:lnTo>
                      <a:lnTo>
                        <a:pt x="215829" y="173916"/>
                      </a:lnTo>
                      <a:lnTo>
                        <a:pt x="214980" y="174764"/>
                      </a:lnTo>
                      <a:lnTo>
                        <a:pt x="213255" y="174764"/>
                      </a:lnTo>
                      <a:lnTo>
                        <a:pt x="211557" y="175612"/>
                      </a:lnTo>
                      <a:lnTo>
                        <a:pt x="210708" y="175612"/>
                      </a:lnTo>
                      <a:lnTo>
                        <a:pt x="209859" y="175612"/>
                      </a:lnTo>
                      <a:lnTo>
                        <a:pt x="210708" y="171344"/>
                      </a:lnTo>
                      <a:lnTo>
                        <a:pt x="209859" y="170496"/>
                      </a:lnTo>
                      <a:lnTo>
                        <a:pt x="209010" y="170496"/>
                      </a:lnTo>
                      <a:lnTo>
                        <a:pt x="208135" y="171344"/>
                      </a:lnTo>
                      <a:lnTo>
                        <a:pt x="206437" y="173067"/>
                      </a:lnTo>
                      <a:lnTo>
                        <a:pt x="205588" y="175612"/>
                      </a:lnTo>
                      <a:lnTo>
                        <a:pt x="204739" y="177309"/>
                      </a:lnTo>
                      <a:lnTo>
                        <a:pt x="203890" y="178157"/>
                      </a:lnTo>
                      <a:lnTo>
                        <a:pt x="203014" y="178157"/>
                      </a:lnTo>
                      <a:lnTo>
                        <a:pt x="203014" y="177309"/>
                      </a:lnTo>
                      <a:lnTo>
                        <a:pt x="202165" y="177309"/>
                      </a:lnTo>
                      <a:lnTo>
                        <a:pt x="200467" y="174764"/>
                      </a:lnTo>
                      <a:lnTo>
                        <a:pt x="199618" y="174764"/>
                      </a:lnTo>
                      <a:lnTo>
                        <a:pt x="196196" y="173916"/>
                      </a:lnTo>
                      <a:lnTo>
                        <a:pt x="196196" y="173067"/>
                      </a:lnTo>
                      <a:lnTo>
                        <a:pt x="197920" y="171344"/>
                      </a:lnTo>
                      <a:lnTo>
                        <a:pt x="200467" y="170496"/>
                      </a:lnTo>
                      <a:lnTo>
                        <a:pt x="201316" y="169647"/>
                      </a:lnTo>
                      <a:lnTo>
                        <a:pt x="198769" y="167950"/>
                      </a:lnTo>
                      <a:lnTo>
                        <a:pt x="197920" y="168799"/>
                      </a:lnTo>
                      <a:lnTo>
                        <a:pt x="196196" y="168799"/>
                      </a:lnTo>
                      <a:lnTo>
                        <a:pt x="193649" y="168799"/>
                      </a:lnTo>
                      <a:lnTo>
                        <a:pt x="192800" y="168799"/>
                      </a:lnTo>
                      <a:lnTo>
                        <a:pt x="192800" y="169647"/>
                      </a:lnTo>
                      <a:lnTo>
                        <a:pt x="192800" y="171344"/>
                      </a:lnTo>
                      <a:lnTo>
                        <a:pt x="193649" y="173067"/>
                      </a:lnTo>
                      <a:lnTo>
                        <a:pt x="194498" y="174764"/>
                      </a:lnTo>
                      <a:lnTo>
                        <a:pt x="193649" y="175612"/>
                      </a:lnTo>
                      <a:lnTo>
                        <a:pt x="193649" y="176461"/>
                      </a:lnTo>
                      <a:lnTo>
                        <a:pt x="192800" y="176461"/>
                      </a:lnTo>
                      <a:lnTo>
                        <a:pt x="191075" y="174764"/>
                      </a:lnTo>
                      <a:lnTo>
                        <a:pt x="189377" y="173916"/>
                      </a:lnTo>
                      <a:lnTo>
                        <a:pt x="187679" y="172192"/>
                      </a:lnTo>
                      <a:lnTo>
                        <a:pt x="186831" y="172192"/>
                      </a:lnTo>
                      <a:lnTo>
                        <a:pt x="185106" y="173916"/>
                      </a:lnTo>
                      <a:lnTo>
                        <a:pt x="183408" y="174764"/>
                      </a:lnTo>
                      <a:lnTo>
                        <a:pt x="182559" y="172192"/>
                      </a:lnTo>
                      <a:lnTo>
                        <a:pt x="183408" y="168799"/>
                      </a:lnTo>
                      <a:lnTo>
                        <a:pt x="182559" y="168799"/>
                      </a:lnTo>
                      <a:lnTo>
                        <a:pt x="182559" y="167950"/>
                      </a:lnTo>
                      <a:lnTo>
                        <a:pt x="181710" y="167950"/>
                      </a:lnTo>
                      <a:lnTo>
                        <a:pt x="180835" y="167950"/>
                      </a:lnTo>
                      <a:lnTo>
                        <a:pt x="180835" y="168799"/>
                      </a:lnTo>
                      <a:lnTo>
                        <a:pt x="181710" y="172192"/>
                      </a:lnTo>
                      <a:lnTo>
                        <a:pt x="180835" y="173067"/>
                      </a:lnTo>
                      <a:lnTo>
                        <a:pt x="179986" y="173067"/>
                      </a:lnTo>
                      <a:lnTo>
                        <a:pt x="179137" y="172192"/>
                      </a:lnTo>
                      <a:lnTo>
                        <a:pt x="178288" y="171344"/>
                      </a:lnTo>
                      <a:lnTo>
                        <a:pt x="175741" y="168799"/>
                      </a:lnTo>
                      <a:lnTo>
                        <a:pt x="175741" y="167076"/>
                      </a:lnTo>
                      <a:lnTo>
                        <a:pt x="175741" y="166227"/>
                      </a:lnTo>
                      <a:lnTo>
                        <a:pt x="176590" y="163682"/>
                      </a:lnTo>
                      <a:lnTo>
                        <a:pt x="176590" y="162834"/>
                      </a:lnTo>
                      <a:lnTo>
                        <a:pt x="175741" y="162834"/>
                      </a:lnTo>
                      <a:lnTo>
                        <a:pt x="174865" y="162834"/>
                      </a:lnTo>
                      <a:lnTo>
                        <a:pt x="170620" y="165379"/>
                      </a:lnTo>
                      <a:lnTo>
                        <a:pt x="170620" y="166227"/>
                      </a:lnTo>
                      <a:lnTo>
                        <a:pt x="170620" y="167076"/>
                      </a:lnTo>
                      <a:lnTo>
                        <a:pt x="170620" y="168799"/>
                      </a:lnTo>
                      <a:lnTo>
                        <a:pt x="170620" y="169647"/>
                      </a:lnTo>
                      <a:lnTo>
                        <a:pt x="168047" y="169647"/>
                      </a:lnTo>
                      <a:lnTo>
                        <a:pt x="163775" y="168799"/>
                      </a:lnTo>
                      <a:lnTo>
                        <a:pt x="162077" y="166227"/>
                      </a:lnTo>
                      <a:lnTo>
                        <a:pt x="160379" y="167076"/>
                      </a:lnTo>
                      <a:lnTo>
                        <a:pt x="159530" y="167076"/>
                      </a:lnTo>
                      <a:lnTo>
                        <a:pt x="156957" y="167076"/>
                      </a:lnTo>
                      <a:lnTo>
                        <a:pt x="156108" y="167950"/>
                      </a:lnTo>
                      <a:lnTo>
                        <a:pt x="153561" y="168799"/>
                      </a:lnTo>
                      <a:lnTo>
                        <a:pt x="152685" y="169647"/>
                      </a:lnTo>
                      <a:lnTo>
                        <a:pt x="151836" y="169647"/>
                      </a:lnTo>
                      <a:lnTo>
                        <a:pt x="150138" y="168799"/>
                      </a:lnTo>
                      <a:lnTo>
                        <a:pt x="148440" y="166227"/>
                      </a:lnTo>
                      <a:lnTo>
                        <a:pt x="147591" y="166227"/>
                      </a:lnTo>
                      <a:lnTo>
                        <a:pt x="146716" y="166227"/>
                      </a:lnTo>
                      <a:lnTo>
                        <a:pt x="145867" y="167076"/>
                      </a:lnTo>
                      <a:lnTo>
                        <a:pt x="145867" y="169647"/>
                      </a:lnTo>
                      <a:lnTo>
                        <a:pt x="144169" y="171344"/>
                      </a:lnTo>
                      <a:lnTo>
                        <a:pt x="143320" y="171344"/>
                      </a:lnTo>
                      <a:lnTo>
                        <a:pt x="142471" y="170496"/>
                      </a:lnTo>
                      <a:lnTo>
                        <a:pt x="142471" y="169647"/>
                      </a:lnTo>
                      <a:lnTo>
                        <a:pt x="141622" y="167076"/>
                      </a:lnTo>
                      <a:lnTo>
                        <a:pt x="140746" y="165379"/>
                      </a:lnTo>
                      <a:lnTo>
                        <a:pt x="139897" y="165379"/>
                      </a:lnTo>
                      <a:lnTo>
                        <a:pt x="139048" y="166227"/>
                      </a:lnTo>
                      <a:lnTo>
                        <a:pt x="137350" y="167950"/>
                      </a:lnTo>
                      <a:lnTo>
                        <a:pt x="136501" y="168799"/>
                      </a:lnTo>
                      <a:lnTo>
                        <a:pt x="136501" y="167950"/>
                      </a:lnTo>
                      <a:lnTo>
                        <a:pt x="134777" y="167076"/>
                      </a:lnTo>
                      <a:lnTo>
                        <a:pt x="134777" y="166227"/>
                      </a:lnTo>
                      <a:lnTo>
                        <a:pt x="135626" y="163682"/>
                      </a:lnTo>
                      <a:lnTo>
                        <a:pt x="135626" y="162834"/>
                      </a:lnTo>
                      <a:lnTo>
                        <a:pt x="134777" y="162834"/>
                      </a:lnTo>
                      <a:lnTo>
                        <a:pt x="134777" y="161959"/>
                      </a:lnTo>
                      <a:lnTo>
                        <a:pt x="133928" y="161959"/>
                      </a:lnTo>
                      <a:lnTo>
                        <a:pt x="132230" y="161959"/>
                      </a:lnTo>
                      <a:lnTo>
                        <a:pt x="131381" y="161111"/>
                      </a:lnTo>
                      <a:lnTo>
                        <a:pt x="130505" y="161111"/>
                      </a:lnTo>
                      <a:lnTo>
                        <a:pt x="128807" y="161111"/>
                      </a:lnTo>
                      <a:lnTo>
                        <a:pt x="127958" y="161111"/>
                      </a:lnTo>
                      <a:lnTo>
                        <a:pt x="126260" y="161959"/>
                      </a:lnTo>
                      <a:lnTo>
                        <a:pt x="125412" y="161959"/>
                      </a:lnTo>
                      <a:lnTo>
                        <a:pt x="124536" y="161959"/>
                      </a:lnTo>
                      <a:lnTo>
                        <a:pt x="124536" y="161111"/>
                      </a:lnTo>
                      <a:lnTo>
                        <a:pt x="124536" y="157717"/>
                      </a:lnTo>
                      <a:lnTo>
                        <a:pt x="123687" y="156869"/>
                      </a:lnTo>
                      <a:lnTo>
                        <a:pt x="122838" y="156869"/>
                      </a:lnTo>
                      <a:lnTo>
                        <a:pt x="119442" y="158565"/>
                      </a:lnTo>
                      <a:lnTo>
                        <a:pt x="119442" y="159414"/>
                      </a:lnTo>
                      <a:lnTo>
                        <a:pt x="117718" y="160262"/>
                      </a:lnTo>
                      <a:lnTo>
                        <a:pt x="115171" y="161111"/>
                      </a:lnTo>
                      <a:lnTo>
                        <a:pt x="114322" y="161111"/>
                      </a:lnTo>
                      <a:lnTo>
                        <a:pt x="113446" y="160262"/>
                      </a:lnTo>
                      <a:lnTo>
                        <a:pt x="113446" y="156869"/>
                      </a:lnTo>
                      <a:lnTo>
                        <a:pt x="110899" y="155994"/>
                      </a:lnTo>
                      <a:lnTo>
                        <a:pt x="110050" y="155994"/>
                      </a:lnTo>
                      <a:lnTo>
                        <a:pt x="109201" y="158565"/>
                      </a:lnTo>
                      <a:lnTo>
                        <a:pt x="109201" y="162834"/>
                      </a:lnTo>
                      <a:lnTo>
                        <a:pt x="108352" y="163682"/>
                      </a:lnTo>
                      <a:lnTo>
                        <a:pt x="106628" y="162834"/>
                      </a:lnTo>
                      <a:lnTo>
                        <a:pt x="105779" y="161959"/>
                      </a:lnTo>
                      <a:lnTo>
                        <a:pt x="104930" y="161959"/>
                      </a:lnTo>
                      <a:lnTo>
                        <a:pt x="104930" y="159414"/>
                      </a:lnTo>
                      <a:lnTo>
                        <a:pt x="105779" y="158565"/>
                      </a:lnTo>
                      <a:lnTo>
                        <a:pt x="107477" y="155994"/>
                      </a:lnTo>
                      <a:lnTo>
                        <a:pt x="107477" y="154297"/>
                      </a:lnTo>
                      <a:lnTo>
                        <a:pt x="106628" y="154297"/>
                      </a:lnTo>
                      <a:lnTo>
                        <a:pt x="105779" y="152600"/>
                      </a:lnTo>
                      <a:lnTo>
                        <a:pt x="104930" y="152600"/>
                      </a:lnTo>
                      <a:lnTo>
                        <a:pt x="101507" y="155145"/>
                      </a:lnTo>
                      <a:lnTo>
                        <a:pt x="100658" y="155145"/>
                      </a:lnTo>
                      <a:lnTo>
                        <a:pt x="99809" y="154297"/>
                      </a:lnTo>
                      <a:lnTo>
                        <a:pt x="99809" y="151752"/>
                      </a:lnTo>
                      <a:lnTo>
                        <a:pt x="102356" y="148332"/>
                      </a:lnTo>
                      <a:lnTo>
                        <a:pt x="103232" y="146635"/>
                      </a:lnTo>
                      <a:lnTo>
                        <a:pt x="102356" y="145787"/>
                      </a:lnTo>
                      <a:lnTo>
                        <a:pt x="101507" y="145787"/>
                      </a:lnTo>
                      <a:lnTo>
                        <a:pt x="98960" y="145787"/>
                      </a:lnTo>
                      <a:lnTo>
                        <a:pt x="98111" y="145787"/>
                      </a:lnTo>
                      <a:lnTo>
                        <a:pt x="95538" y="148332"/>
                      </a:lnTo>
                      <a:lnTo>
                        <a:pt x="95538" y="149180"/>
                      </a:lnTo>
                      <a:lnTo>
                        <a:pt x="95538" y="150029"/>
                      </a:lnTo>
                      <a:lnTo>
                        <a:pt x="96387" y="152600"/>
                      </a:lnTo>
                      <a:lnTo>
                        <a:pt x="96387" y="153449"/>
                      </a:lnTo>
                      <a:lnTo>
                        <a:pt x="96387" y="155145"/>
                      </a:lnTo>
                      <a:lnTo>
                        <a:pt x="91266" y="156869"/>
                      </a:lnTo>
                      <a:lnTo>
                        <a:pt x="88719" y="157717"/>
                      </a:lnTo>
                      <a:lnTo>
                        <a:pt x="87870" y="157717"/>
                      </a:lnTo>
                      <a:lnTo>
                        <a:pt x="87870" y="156869"/>
                      </a:lnTo>
                      <a:lnTo>
                        <a:pt x="86172" y="153449"/>
                      </a:lnTo>
                      <a:lnTo>
                        <a:pt x="85297" y="152600"/>
                      </a:lnTo>
                      <a:lnTo>
                        <a:pt x="84448" y="153449"/>
                      </a:lnTo>
                      <a:lnTo>
                        <a:pt x="83599" y="153449"/>
                      </a:lnTo>
                      <a:lnTo>
                        <a:pt x="83599" y="154297"/>
                      </a:lnTo>
                      <a:lnTo>
                        <a:pt x="82750" y="158565"/>
                      </a:lnTo>
                      <a:lnTo>
                        <a:pt x="81901" y="159414"/>
                      </a:lnTo>
                      <a:lnTo>
                        <a:pt x="80176" y="159414"/>
                      </a:lnTo>
                      <a:lnTo>
                        <a:pt x="75931" y="156869"/>
                      </a:lnTo>
                      <a:lnTo>
                        <a:pt x="75082" y="156869"/>
                      </a:lnTo>
                      <a:lnTo>
                        <a:pt x="73358" y="157717"/>
                      </a:lnTo>
                      <a:lnTo>
                        <a:pt x="68237" y="160262"/>
                      </a:lnTo>
                      <a:lnTo>
                        <a:pt x="66539" y="162834"/>
                      </a:lnTo>
                      <a:lnTo>
                        <a:pt x="65690" y="162834"/>
                      </a:lnTo>
                      <a:lnTo>
                        <a:pt x="64841" y="162834"/>
                      </a:lnTo>
                      <a:lnTo>
                        <a:pt x="64841" y="161959"/>
                      </a:lnTo>
                      <a:lnTo>
                        <a:pt x="64841" y="161111"/>
                      </a:lnTo>
                      <a:lnTo>
                        <a:pt x="64841" y="160262"/>
                      </a:lnTo>
                      <a:lnTo>
                        <a:pt x="67388" y="155994"/>
                      </a:lnTo>
                      <a:lnTo>
                        <a:pt x="68237" y="154297"/>
                      </a:lnTo>
                      <a:lnTo>
                        <a:pt x="68237" y="153449"/>
                      </a:lnTo>
                      <a:lnTo>
                        <a:pt x="68237" y="152600"/>
                      </a:lnTo>
                      <a:lnTo>
                        <a:pt x="68237" y="151752"/>
                      </a:lnTo>
                      <a:lnTo>
                        <a:pt x="67388" y="151752"/>
                      </a:lnTo>
                      <a:lnTo>
                        <a:pt x="66539" y="150904"/>
                      </a:lnTo>
                      <a:lnTo>
                        <a:pt x="66539" y="150029"/>
                      </a:lnTo>
                      <a:lnTo>
                        <a:pt x="63992" y="150029"/>
                      </a:lnTo>
                      <a:lnTo>
                        <a:pt x="63117" y="150029"/>
                      </a:lnTo>
                      <a:lnTo>
                        <a:pt x="62268" y="150029"/>
                      </a:lnTo>
                      <a:lnTo>
                        <a:pt x="61419" y="150029"/>
                      </a:lnTo>
                      <a:lnTo>
                        <a:pt x="60570" y="149180"/>
                      </a:lnTo>
                      <a:lnTo>
                        <a:pt x="59721" y="147484"/>
                      </a:lnTo>
                      <a:lnTo>
                        <a:pt x="58872" y="146635"/>
                      </a:lnTo>
                      <a:lnTo>
                        <a:pt x="57997" y="147484"/>
                      </a:lnTo>
                      <a:lnTo>
                        <a:pt x="57148" y="147484"/>
                      </a:lnTo>
                      <a:lnTo>
                        <a:pt x="55450" y="149180"/>
                      </a:lnTo>
                      <a:lnTo>
                        <a:pt x="54601" y="151752"/>
                      </a:lnTo>
                      <a:lnTo>
                        <a:pt x="53752" y="153449"/>
                      </a:lnTo>
                      <a:lnTo>
                        <a:pt x="47782" y="155145"/>
                      </a:lnTo>
                      <a:lnTo>
                        <a:pt x="46058" y="154297"/>
                      </a:lnTo>
                      <a:lnTo>
                        <a:pt x="45209" y="152600"/>
                      </a:lnTo>
                      <a:lnTo>
                        <a:pt x="43511" y="152600"/>
                      </a:lnTo>
                      <a:lnTo>
                        <a:pt x="42662" y="152600"/>
                      </a:lnTo>
                      <a:lnTo>
                        <a:pt x="41813" y="152600"/>
                      </a:lnTo>
                      <a:lnTo>
                        <a:pt x="41813" y="154297"/>
                      </a:lnTo>
                      <a:lnTo>
                        <a:pt x="41813" y="155145"/>
                      </a:lnTo>
                      <a:lnTo>
                        <a:pt x="41813" y="155994"/>
                      </a:lnTo>
                      <a:lnTo>
                        <a:pt x="43511" y="157717"/>
                      </a:lnTo>
                      <a:lnTo>
                        <a:pt x="43511" y="158565"/>
                      </a:lnTo>
                      <a:lnTo>
                        <a:pt x="43511" y="160262"/>
                      </a:lnTo>
                      <a:lnTo>
                        <a:pt x="43511" y="161111"/>
                      </a:lnTo>
                      <a:lnTo>
                        <a:pt x="41813" y="161111"/>
                      </a:lnTo>
                      <a:lnTo>
                        <a:pt x="40937" y="161111"/>
                      </a:lnTo>
                      <a:lnTo>
                        <a:pt x="39239" y="160262"/>
                      </a:lnTo>
                      <a:lnTo>
                        <a:pt x="36692" y="157717"/>
                      </a:lnTo>
                      <a:lnTo>
                        <a:pt x="35843" y="157717"/>
                      </a:lnTo>
                      <a:lnTo>
                        <a:pt x="34119" y="157717"/>
                      </a:lnTo>
                      <a:lnTo>
                        <a:pt x="30723" y="159414"/>
                      </a:lnTo>
                      <a:lnTo>
                        <a:pt x="29847" y="159414"/>
                      </a:lnTo>
                      <a:lnTo>
                        <a:pt x="28149" y="159414"/>
                      </a:lnTo>
                      <a:lnTo>
                        <a:pt x="27300" y="159414"/>
                      </a:lnTo>
                      <a:lnTo>
                        <a:pt x="25602" y="163682"/>
                      </a:lnTo>
                      <a:lnTo>
                        <a:pt x="24727" y="163682"/>
                      </a:lnTo>
                      <a:lnTo>
                        <a:pt x="23878" y="162834"/>
                      </a:lnTo>
                      <a:lnTo>
                        <a:pt x="23878" y="160262"/>
                      </a:lnTo>
                      <a:lnTo>
                        <a:pt x="23878" y="158565"/>
                      </a:lnTo>
                      <a:lnTo>
                        <a:pt x="23029" y="157717"/>
                      </a:lnTo>
                      <a:lnTo>
                        <a:pt x="23029" y="156869"/>
                      </a:lnTo>
                      <a:lnTo>
                        <a:pt x="21331" y="155994"/>
                      </a:lnTo>
                      <a:lnTo>
                        <a:pt x="20482" y="155994"/>
                      </a:lnTo>
                      <a:lnTo>
                        <a:pt x="18757" y="155994"/>
                      </a:lnTo>
                      <a:lnTo>
                        <a:pt x="17908" y="156869"/>
                      </a:lnTo>
                      <a:lnTo>
                        <a:pt x="16210" y="157717"/>
                      </a:lnTo>
                      <a:lnTo>
                        <a:pt x="15361" y="158565"/>
                      </a:lnTo>
                      <a:lnTo>
                        <a:pt x="14512" y="158565"/>
                      </a:lnTo>
                      <a:lnTo>
                        <a:pt x="12788" y="159414"/>
                      </a:lnTo>
                      <a:lnTo>
                        <a:pt x="11090" y="159414"/>
                      </a:lnTo>
                      <a:lnTo>
                        <a:pt x="9392" y="155145"/>
                      </a:lnTo>
                      <a:lnTo>
                        <a:pt x="7667" y="154297"/>
                      </a:lnTo>
                      <a:lnTo>
                        <a:pt x="4271" y="156869"/>
                      </a:lnTo>
                      <a:lnTo>
                        <a:pt x="3422" y="157717"/>
                      </a:lnTo>
                      <a:lnTo>
                        <a:pt x="2547" y="157717"/>
                      </a:lnTo>
                      <a:lnTo>
                        <a:pt x="1698" y="157717"/>
                      </a:lnTo>
                      <a:lnTo>
                        <a:pt x="849" y="156869"/>
                      </a:lnTo>
                      <a:close/>
                      <a:moveTo>
                        <a:pt x="661972" y="199473"/>
                      </a:moveTo>
                      <a:lnTo>
                        <a:pt x="661972" y="198624"/>
                      </a:lnTo>
                      <a:lnTo>
                        <a:pt x="661972" y="199473"/>
                      </a:lnTo>
                      <a:close/>
                      <a:moveTo>
                        <a:pt x="661972" y="225905"/>
                      </a:moveTo>
                      <a:lnTo>
                        <a:pt x="661972" y="225056"/>
                      </a:lnTo>
                      <a:lnTo>
                        <a:pt x="662821" y="225056"/>
                      </a:lnTo>
                      <a:lnTo>
                        <a:pt x="661972" y="224208"/>
                      </a:lnTo>
                      <a:lnTo>
                        <a:pt x="661972" y="223360"/>
                      </a:lnTo>
                      <a:lnTo>
                        <a:pt x="661972" y="222485"/>
                      </a:lnTo>
                      <a:lnTo>
                        <a:pt x="661972" y="221636"/>
                      </a:lnTo>
                      <a:lnTo>
                        <a:pt x="663670" y="219091"/>
                      </a:lnTo>
                      <a:lnTo>
                        <a:pt x="665395" y="218243"/>
                      </a:lnTo>
                      <a:lnTo>
                        <a:pt x="667942" y="219091"/>
                      </a:lnTo>
                      <a:lnTo>
                        <a:pt x="667093" y="214823"/>
                      </a:lnTo>
                      <a:lnTo>
                        <a:pt x="666244" y="213974"/>
                      </a:lnTo>
                      <a:lnTo>
                        <a:pt x="665395" y="214823"/>
                      </a:lnTo>
                      <a:lnTo>
                        <a:pt x="664519" y="213974"/>
                      </a:lnTo>
                      <a:lnTo>
                        <a:pt x="664519" y="213126"/>
                      </a:lnTo>
                      <a:lnTo>
                        <a:pt x="662821" y="212278"/>
                      </a:lnTo>
                      <a:lnTo>
                        <a:pt x="662821" y="211403"/>
                      </a:lnTo>
                      <a:lnTo>
                        <a:pt x="664519" y="210554"/>
                      </a:lnTo>
                      <a:lnTo>
                        <a:pt x="665395" y="209706"/>
                      </a:lnTo>
                      <a:lnTo>
                        <a:pt x="666244" y="208858"/>
                      </a:lnTo>
                      <a:lnTo>
                        <a:pt x="668791" y="209706"/>
                      </a:lnTo>
                      <a:lnTo>
                        <a:pt x="668791" y="208858"/>
                      </a:lnTo>
                      <a:lnTo>
                        <a:pt x="667942" y="208009"/>
                      </a:lnTo>
                      <a:lnTo>
                        <a:pt x="668791" y="207161"/>
                      </a:lnTo>
                      <a:lnTo>
                        <a:pt x="669640" y="206286"/>
                      </a:lnTo>
                      <a:lnTo>
                        <a:pt x="667942" y="205438"/>
                      </a:lnTo>
                      <a:lnTo>
                        <a:pt x="667093" y="204589"/>
                      </a:lnTo>
                      <a:lnTo>
                        <a:pt x="667942" y="203741"/>
                      </a:lnTo>
                      <a:lnTo>
                        <a:pt x="667093" y="202893"/>
                      </a:lnTo>
                      <a:lnTo>
                        <a:pt x="668791" y="202044"/>
                      </a:lnTo>
                      <a:lnTo>
                        <a:pt x="668791" y="201196"/>
                      </a:lnTo>
                      <a:lnTo>
                        <a:pt x="667942" y="200321"/>
                      </a:lnTo>
                      <a:lnTo>
                        <a:pt x="667093" y="199473"/>
                      </a:lnTo>
                      <a:lnTo>
                        <a:pt x="666244" y="198624"/>
                      </a:lnTo>
                      <a:lnTo>
                        <a:pt x="665395" y="198624"/>
                      </a:lnTo>
                      <a:lnTo>
                        <a:pt x="665395" y="196928"/>
                      </a:lnTo>
                      <a:lnTo>
                        <a:pt x="666244" y="196079"/>
                      </a:lnTo>
                      <a:lnTo>
                        <a:pt x="667093" y="196079"/>
                      </a:lnTo>
                      <a:lnTo>
                        <a:pt x="667093" y="195231"/>
                      </a:lnTo>
                      <a:lnTo>
                        <a:pt x="667942" y="195231"/>
                      </a:lnTo>
                      <a:lnTo>
                        <a:pt x="667942" y="193508"/>
                      </a:lnTo>
                      <a:lnTo>
                        <a:pt x="665395" y="193508"/>
                      </a:lnTo>
                      <a:lnTo>
                        <a:pt x="664519" y="194356"/>
                      </a:lnTo>
                      <a:lnTo>
                        <a:pt x="665395" y="193508"/>
                      </a:lnTo>
                      <a:lnTo>
                        <a:pt x="667093" y="192659"/>
                      </a:lnTo>
                      <a:lnTo>
                        <a:pt x="667942" y="190962"/>
                      </a:lnTo>
                      <a:lnTo>
                        <a:pt x="670489" y="191811"/>
                      </a:lnTo>
                      <a:lnTo>
                        <a:pt x="673062" y="191811"/>
                      </a:lnTo>
                      <a:lnTo>
                        <a:pt x="673911" y="190962"/>
                      </a:lnTo>
                      <a:lnTo>
                        <a:pt x="677334" y="190114"/>
                      </a:lnTo>
                      <a:lnTo>
                        <a:pt x="679881" y="189239"/>
                      </a:lnTo>
                      <a:lnTo>
                        <a:pt x="679881" y="187543"/>
                      </a:lnTo>
                      <a:lnTo>
                        <a:pt x="679032" y="186694"/>
                      </a:lnTo>
                      <a:lnTo>
                        <a:pt x="679881" y="188391"/>
                      </a:lnTo>
                      <a:lnTo>
                        <a:pt x="679032" y="185846"/>
                      </a:lnTo>
                      <a:lnTo>
                        <a:pt x="679032" y="184997"/>
                      </a:lnTo>
                      <a:lnTo>
                        <a:pt x="679881" y="185846"/>
                      </a:lnTo>
                      <a:lnTo>
                        <a:pt x="680730" y="184997"/>
                      </a:lnTo>
                      <a:lnTo>
                        <a:pt x="681605" y="184123"/>
                      </a:lnTo>
                      <a:lnTo>
                        <a:pt x="681605" y="184997"/>
                      </a:lnTo>
                      <a:lnTo>
                        <a:pt x="681605" y="187543"/>
                      </a:lnTo>
                      <a:lnTo>
                        <a:pt x="682454" y="187543"/>
                      </a:lnTo>
                      <a:lnTo>
                        <a:pt x="683303" y="190114"/>
                      </a:lnTo>
                      <a:lnTo>
                        <a:pt x="684152" y="191811"/>
                      </a:lnTo>
                      <a:lnTo>
                        <a:pt x="686699" y="192659"/>
                      </a:lnTo>
                      <a:lnTo>
                        <a:pt x="687574" y="190962"/>
                      </a:lnTo>
                      <a:lnTo>
                        <a:pt x="688423" y="191811"/>
                      </a:lnTo>
                      <a:lnTo>
                        <a:pt x="688423" y="192659"/>
                      </a:lnTo>
                      <a:lnTo>
                        <a:pt x="686699" y="193508"/>
                      </a:lnTo>
                      <a:lnTo>
                        <a:pt x="686699" y="195231"/>
                      </a:lnTo>
                      <a:lnTo>
                        <a:pt x="686699" y="197776"/>
                      </a:lnTo>
                      <a:lnTo>
                        <a:pt x="684152" y="198624"/>
                      </a:lnTo>
                      <a:lnTo>
                        <a:pt x="681605" y="202893"/>
                      </a:lnTo>
                      <a:lnTo>
                        <a:pt x="679881" y="205438"/>
                      </a:lnTo>
                      <a:lnTo>
                        <a:pt x="679881" y="208009"/>
                      </a:lnTo>
                      <a:lnTo>
                        <a:pt x="679881" y="208858"/>
                      </a:lnTo>
                      <a:lnTo>
                        <a:pt x="679881" y="209706"/>
                      </a:lnTo>
                      <a:lnTo>
                        <a:pt x="680730" y="208858"/>
                      </a:lnTo>
                      <a:lnTo>
                        <a:pt x="681605" y="208858"/>
                      </a:lnTo>
                      <a:lnTo>
                        <a:pt x="680730" y="210554"/>
                      </a:lnTo>
                      <a:lnTo>
                        <a:pt x="680730" y="211403"/>
                      </a:lnTo>
                      <a:lnTo>
                        <a:pt x="679881" y="212278"/>
                      </a:lnTo>
                      <a:lnTo>
                        <a:pt x="679032" y="213974"/>
                      </a:lnTo>
                      <a:lnTo>
                        <a:pt x="679032" y="214823"/>
                      </a:lnTo>
                      <a:lnTo>
                        <a:pt x="678183" y="214823"/>
                      </a:lnTo>
                      <a:lnTo>
                        <a:pt x="677334" y="215671"/>
                      </a:lnTo>
                      <a:lnTo>
                        <a:pt x="677334" y="216520"/>
                      </a:lnTo>
                      <a:lnTo>
                        <a:pt x="674760" y="219091"/>
                      </a:lnTo>
                      <a:lnTo>
                        <a:pt x="673911" y="220788"/>
                      </a:lnTo>
                      <a:lnTo>
                        <a:pt x="673062" y="224208"/>
                      </a:lnTo>
                      <a:lnTo>
                        <a:pt x="670489" y="227601"/>
                      </a:lnTo>
                      <a:lnTo>
                        <a:pt x="670489" y="228450"/>
                      </a:lnTo>
                      <a:lnTo>
                        <a:pt x="669640" y="230173"/>
                      </a:lnTo>
                      <a:lnTo>
                        <a:pt x="669640" y="231870"/>
                      </a:lnTo>
                      <a:lnTo>
                        <a:pt x="670489" y="231870"/>
                      </a:lnTo>
                      <a:lnTo>
                        <a:pt x="670489" y="232718"/>
                      </a:lnTo>
                      <a:lnTo>
                        <a:pt x="671364" y="232718"/>
                      </a:lnTo>
                      <a:lnTo>
                        <a:pt x="672213" y="232718"/>
                      </a:lnTo>
                      <a:lnTo>
                        <a:pt x="672213" y="233566"/>
                      </a:lnTo>
                      <a:lnTo>
                        <a:pt x="673911" y="233566"/>
                      </a:lnTo>
                      <a:lnTo>
                        <a:pt x="673911" y="234441"/>
                      </a:lnTo>
                      <a:lnTo>
                        <a:pt x="673062" y="234441"/>
                      </a:lnTo>
                      <a:lnTo>
                        <a:pt x="672213" y="235290"/>
                      </a:lnTo>
                      <a:lnTo>
                        <a:pt x="672213" y="236138"/>
                      </a:lnTo>
                      <a:lnTo>
                        <a:pt x="673062" y="236138"/>
                      </a:lnTo>
                      <a:lnTo>
                        <a:pt x="672213" y="236986"/>
                      </a:lnTo>
                      <a:lnTo>
                        <a:pt x="670489" y="237835"/>
                      </a:lnTo>
                      <a:lnTo>
                        <a:pt x="669640" y="236986"/>
                      </a:lnTo>
                      <a:lnTo>
                        <a:pt x="669640" y="236138"/>
                      </a:lnTo>
                      <a:lnTo>
                        <a:pt x="668791" y="236138"/>
                      </a:lnTo>
                      <a:lnTo>
                        <a:pt x="667093" y="236986"/>
                      </a:lnTo>
                      <a:lnTo>
                        <a:pt x="666244" y="237835"/>
                      </a:lnTo>
                      <a:lnTo>
                        <a:pt x="665395" y="241255"/>
                      </a:lnTo>
                      <a:lnTo>
                        <a:pt x="665395" y="242103"/>
                      </a:lnTo>
                      <a:lnTo>
                        <a:pt x="662821" y="243800"/>
                      </a:lnTo>
                      <a:lnTo>
                        <a:pt x="662821" y="242952"/>
                      </a:lnTo>
                      <a:lnTo>
                        <a:pt x="661972" y="242952"/>
                      </a:lnTo>
                      <a:lnTo>
                        <a:pt x="662821" y="241255"/>
                      </a:lnTo>
                      <a:lnTo>
                        <a:pt x="663670" y="240406"/>
                      </a:lnTo>
                      <a:lnTo>
                        <a:pt x="661972" y="238683"/>
                      </a:lnTo>
                      <a:lnTo>
                        <a:pt x="662821" y="237835"/>
                      </a:lnTo>
                      <a:lnTo>
                        <a:pt x="661972" y="236986"/>
                      </a:lnTo>
                      <a:lnTo>
                        <a:pt x="661123" y="236138"/>
                      </a:lnTo>
                      <a:lnTo>
                        <a:pt x="661123" y="234441"/>
                      </a:lnTo>
                      <a:lnTo>
                        <a:pt x="660274" y="233566"/>
                      </a:lnTo>
                      <a:lnTo>
                        <a:pt x="661972" y="233566"/>
                      </a:lnTo>
                      <a:lnTo>
                        <a:pt x="662821" y="231870"/>
                      </a:lnTo>
                      <a:lnTo>
                        <a:pt x="663670" y="231021"/>
                      </a:lnTo>
                      <a:lnTo>
                        <a:pt x="662821" y="227601"/>
                      </a:lnTo>
                      <a:lnTo>
                        <a:pt x="664519" y="225056"/>
                      </a:lnTo>
                      <a:lnTo>
                        <a:pt x="663670" y="225056"/>
                      </a:lnTo>
                      <a:lnTo>
                        <a:pt x="662821" y="225056"/>
                      </a:lnTo>
                      <a:lnTo>
                        <a:pt x="662821" y="225905"/>
                      </a:lnTo>
                      <a:lnTo>
                        <a:pt x="661972" y="225905"/>
                      </a:lnTo>
                      <a:close/>
                      <a:moveTo>
                        <a:pt x="662821" y="196928"/>
                      </a:moveTo>
                      <a:lnTo>
                        <a:pt x="661972" y="196928"/>
                      </a:lnTo>
                      <a:lnTo>
                        <a:pt x="662821" y="196928"/>
                      </a:lnTo>
                      <a:lnTo>
                        <a:pt x="662821" y="196079"/>
                      </a:lnTo>
                      <a:lnTo>
                        <a:pt x="662821" y="196928"/>
                      </a:lnTo>
                      <a:lnTo>
                        <a:pt x="662821" y="197776"/>
                      </a:lnTo>
                      <a:lnTo>
                        <a:pt x="662821" y="196928"/>
                      </a:lnTo>
                      <a:close/>
                    </a:path>
                  </a:pathLst>
                </a:custGeom>
                <a:solidFill>
                  <a:srgbClr val="999999"/>
                </a:solidFill>
                <a:ln w="7478" cap="flat">
                  <a:solidFill>
                    <a:srgbClr val="FFFFFF"/>
                  </a:solidFill>
                  <a:prstDash val="solid"/>
                  <a:miter/>
                </a:ln>
              </p:spPr>
              <p:txBody>
                <a:bodyPr rtlCol="0" anchor="ctr"/>
                <a:lstStyle/>
                <a:p>
                  <a:endParaRPr lang="pt-BR"/>
                </a:p>
              </p:txBody>
            </p:sp>
            <p:sp>
              <p:nvSpPr>
                <p:cNvPr id="50" name="Forma Livre 49">
                  <a:extLst>
                    <a:ext uri="{FF2B5EF4-FFF2-40B4-BE49-F238E27FC236}">
                      <a16:creationId xmlns:a16="http://schemas.microsoft.com/office/drawing/2014/main" id="{AA669D22-4AE7-B018-E256-05D7FB2E05F2}"/>
                    </a:ext>
                  </a:extLst>
                </p:cNvPr>
                <p:cNvSpPr/>
                <p:nvPr/>
              </p:nvSpPr>
              <p:spPr>
                <a:xfrm>
                  <a:off x="3453787" y="1918425"/>
                  <a:ext cx="306512" cy="181151"/>
                </a:xfrm>
                <a:custGeom>
                  <a:avLst/>
                  <a:gdLst>
                    <a:gd name="connsiteX0" fmla="*/ 0 w 499045"/>
                    <a:gd name="connsiteY0" fmla="*/ 114238 h 294940"/>
                    <a:gd name="connsiteX1" fmla="*/ 849 w 499045"/>
                    <a:gd name="connsiteY1" fmla="*/ 113390 h 294940"/>
                    <a:gd name="connsiteX2" fmla="*/ 4271 w 499045"/>
                    <a:gd name="connsiteY2" fmla="*/ 112541 h 294940"/>
                    <a:gd name="connsiteX3" fmla="*/ 4271 w 499045"/>
                    <a:gd name="connsiteY3" fmla="*/ 111667 h 294940"/>
                    <a:gd name="connsiteX4" fmla="*/ 5120 w 499045"/>
                    <a:gd name="connsiteY4" fmla="*/ 111667 h 294940"/>
                    <a:gd name="connsiteX5" fmla="*/ 6845 w 499045"/>
                    <a:gd name="connsiteY5" fmla="*/ 111667 h 294940"/>
                    <a:gd name="connsiteX6" fmla="*/ 6845 w 499045"/>
                    <a:gd name="connsiteY6" fmla="*/ 109970 h 294940"/>
                    <a:gd name="connsiteX7" fmla="*/ 8543 w 499045"/>
                    <a:gd name="connsiteY7" fmla="*/ 109970 h 294940"/>
                    <a:gd name="connsiteX8" fmla="*/ 10241 w 499045"/>
                    <a:gd name="connsiteY8" fmla="*/ 109121 h 294940"/>
                    <a:gd name="connsiteX9" fmla="*/ 11090 w 499045"/>
                    <a:gd name="connsiteY9" fmla="*/ 108273 h 294940"/>
                    <a:gd name="connsiteX10" fmla="*/ 11090 w 499045"/>
                    <a:gd name="connsiteY10" fmla="*/ 107425 h 294940"/>
                    <a:gd name="connsiteX11" fmla="*/ 11965 w 499045"/>
                    <a:gd name="connsiteY11" fmla="*/ 106576 h 294940"/>
                    <a:gd name="connsiteX12" fmla="*/ 11965 w 499045"/>
                    <a:gd name="connsiteY12" fmla="*/ 105701 h 294940"/>
                    <a:gd name="connsiteX13" fmla="*/ 11090 w 499045"/>
                    <a:gd name="connsiteY13" fmla="*/ 104853 h 294940"/>
                    <a:gd name="connsiteX14" fmla="*/ 12814 w 499045"/>
                    <a:gd name="connsiteY14" fmla="*/ 103156 h 294940"/>
                    <a:gd name="connsiteX15" fmla="*/ 13663 w 499045"/>
                    <a:gd name="connsiteY15" fmla="*/ 102308 h 294940"/>
                    <a:gd name="connsiteX16" fmla="*/ 14512 w 499045"/>
                    <a:gd name="connsiteY16" fmla="*/ 101460 h 294940"/>
                    <a:gd name="connsiteX17" fmla="*/ 16210 w 499045"/>
                    <a:gd name="connsiteY17" fmla="*/ 100585 h 294940"/>
                    <a:gd name="connsiteX18" fmla="*/ 16210 w 499045"/>
                    <a:gd name="connsiteY18" fmla="*/ 99736 h 294940"/>
                    <a:gd name="connsiteX19" fmla="*/ 15361 w 499045"/>
                    <a:gd name="connsiteY19" fmla="*/ 98888 h 294940"/>
                    <a:gd name="connsiteX20" fmla="*/ 17059 w 499045"/>
                    <a:gd name="connsiteY20" fmla="*/ 98888 h 294940"/>
                    <a:gd name="connsiteX21" fmla="*/ 18784 w 499045"/>
                    <a:gd name="connsiteY21" fmla="*/ 99736 h 294940"/>
                    <a:gd name="connsiteX22" fmla="*/ 18784 w 499045"/>
                    <a:gd name="connsiteY22" fmla="*/ 98040 h 294940"/>
                    <a:gd name="connsiteX23" fmla="*/ 17059 w 499045"/>
                    <a:gd name="connsiteY23" fmla="*/ 97191 h 294940"/>
                    <a:gd name="connsiteX24" fmla="*/ 16210 w 499045"/>
                    <a:gd name="connsiteY24" fmla="*/ 95468 h 294940"/>
                    <a:gd name="connsiteX25" fmla="*/ 14512 w 499045"/>
                    <a:gd name="connsiteY25" fmla="*/ 95468 h 294940"/>
                    <a:gd name="connsiteX26" fmla="*/ 14512 w 499045"/>
                    <a:gd name="connsiteY26" fmla="*/ 94620 h 294940"/>
                    <a:gd name="connsiteX27" fmla="*/ 14512 w 499045"/>
                    <a:gd name="connsiteY27" fmla="*/ 93771 h 294940"/>
                    <a:gd name="connsiteX28" fmla="*/ 13663 w 499045"/>
                    <a:gd name="connsiteY28" fmla="*/ 92923 h 294940"/>
                    <a:gd name="connsiteX29" fmla="*/ 13663 w 499045"/>
                    <a:gd name="connsiteY29" fmla="*/ 91226 h 294940"/>
                    <a:gd name="connsiteX30" fmla="*/ 12814 w 499045"/>
                    <a:gd name="connsiteY30" fmla="*/ 90378 h 294940"/>
                    <a:gd name="connsiteX31" fmla="*/ 11965 w 499045"/>
                    <a:gd name="connsiteY31" fmla="*/ 87806 h 294940"/>
                    <a:gd name="connsiteX32" fmla="*/ 11965 w 499045"/>
                    <a:gd name="connsiteY32" fmla="*/ 86958 h 294940"/>
                    <a:gd name="connsiteX33" fmla="*/ 12814 w 499045"/>
                    <a:gd name="connsiteY33" fmla="*/ 84413 h 294940"/>
                    <a:gd name="connsiteX34" fmla="*/ 13663 w 499045"/>
                    <a:gd name="connsiteY34" fmla="*/ 84413 h 294940"/>
                    <a:gd name="connsiteX35" fmla="*/ 12814 w 499045"/>
                    <a:gd name="connsiteY35" fmla="*/ 84413 h 294940"/>
                    <a:gd name="connsiteX36" fmla="*/ 14512 w 499045"/>
                    <a:gd name="connsiteY36" fmla="*/ 83538 h 294940"/>
                    <a:gd name="connsiteX37" fmla="*/ 15361 w 499045"/>
                    <a:gd name="connsiteY37" fmla="*/ 82689 h 294940"/>
                    <a:gd name="connsiteX38" fmla="*/ 15361 w 499045"/>
                    <a:gd name="connsiteY38" fmla="*/ 80993 h 294940"/>
                    <a:gd name="connsiteX39" fmla="*/ 13663 w 499045"/>
                    <a:gd name="connsiteY39" fmla="*/ 80144 h 294940"/>
                    <a:gd name="connsiteX40" fmla="*/ 13663 w 499045"/>
                    <a:gd name="connsiteY40" fmla="*/ 78421 h 294940"/>
                    <a:gd name="connsiteX41" fmla="*/ 14512 w 499045"/>
                    <a:gd name="connsiteY41" fmla="*/ 77573 h 294940"/>
                    <a:gd name="connsiteX42" fmla="*/ 15361 w 499045"/>
                    <a:gd name="connsiteY42" fmla="*/ 76724 h 294940"/>
                    <a:gd name="connsiteX43" fmla="*/ 17059 w 499045"/>
                    <a:gd name="connsiteY43" fmla="*/ 75028 h 294940"/>
                    <a:gd name="connsiteX44" fmla="*/ 17059 w 499045"/>
                    <a:gd name="connsiteY44" fmla="*/ 73331 h 294940"/>
                    <a:gd name="connsiteX45" fmla="*/ 15361 w 499045"/>
                    <a:gd name="connsiteY45" fmla="*/ 71608 h 294940"/>
                    <a:gd name="connsiteX46" fmla="*/ 17059 w 499045"/>
                    <a:gd name="connsiteY46" fmla="*/ 70759 h 294940"/>
                    <a:gd name="connsiteX47" fmla="*/ 17059 w 499045"/>
                    <a:gd name="connsiteY47" fmla="*/ 69911 h 294940"/>
                    <a:gd name="connsiteX48" fmla="*/ 17935 w 499045"/>
                    <a:gd name="connsiteY48" fmla="*/ 69063 h 294940"/>
                    <a:gd name="connsiteX49" fmla="*/ 17935 w 499045"/>
                    <a:gd name="connsiteY49" fmla="*/ 68214 h 294940"/>
                    <a:gd name="connsiteX50" fmla="*/ 19633 w 499045"/>
                    <a:gd name="connsiteY50" fmla="*/ 65643 h 294940"/>
                    <a:gd name="connsiteX51" fmla="*/ 18784 w 499045"/>
                    <a:gd name="connsiteY51" fmla="*/ 64794 h 294940"/>
                    <a:gd name="connsiteX52" fmla="*/ 19633 w 499045"/>
                    <a:gd name="connsiteY52" fmla="*/ 63097 h 294940"/>
                    <a:gd name="connsiteX53" fmla="*/ 21331 w 499045"/>
                    <a:gd name="connsiteY53" fmla="*/ 61374 h 294940"/>
                    <a:gd name="connsiteX54" fmla="*/ 24753 w 499045"/>
                    <a:gd name="connsiteY54" fmla="*/ 57981 h 294940"/>
                    <a:gd name="connsiteX55" fmla="*/ 24753 w 499045"/>
                    <a:gd name="connsiteY55" fmla="*/ 55409 h 294940"/>
                    <a:gd name="connsiteX56" fmla="*/ 26451 w 499045"/>
                    <a:gd name="connsiteY56" fmla="*/ 54561 h 294940"/>
                    <a:gd name="connsiteX57" fmla="*/ 26451 w 499045"/>
                    <a:gd name="connsiteY57" fmla="*/ 53712 h 294940"/>
                    <a:gd name="connsiteX58" fmla="*/ 26451 w 499045"/>
                    <a:gd name="connsiteY58" fmla="*/ 52864 h 294940"/>
                    <a:gd name="connsiteX59" fmla="*/ 30723 w 499045"/>
                    <a:gd name="connsiteY59" fmla="*/ 49444 h 294940"/>
                    <a:gd name="connsiteX60" fmla="*/ 31572 w 499045"/>
                    <a:gd name="connsiteY60" fmla="*/ 49444 h 294940"/>
                    <a:gd name="connsiteX61" fmla="*/ 29874 w 499045"/>
                    <a:gd name="connsiteY61" fmla="*/ 47747 h 294940"/>
                    <a:gd name="connsiteX62" fmla="*/ 28149 w 499045"/>
                    <a:gd name="connsiteY62" fmla="*/ 48596 h 294940"/>
                    <a:gd name="connsiteX63" fmla="*/ 27300 w 499045"/>
                    <a:gd name="connsiteY63" fmla="*/ 48596 h 294940"/>
                    <a:gd name="connsiteX64" fmla="*/ 23904 w 499045"/>
                    <a:gd name="connsiteY64" fmla="*/ 48596 h 294940"/>
                    <a:gd name="connsiteX65" fmla="*/ 23029 w 499045"/>
                    <a:gd name="connsiteY65" fmla="*/ 48596 h 294940"/>
                    <a:gd name="connsiteX66" fmla="*/ 23029 w 499045"/>
                    <a:gd name="connsiteY66" fmla="*/ 47747 h 294940"/>
                    <a:gd name="connsiteX67" fmla="*/ 22180 w 499045"/>
                    <a:gd name="connsiteY67" fmla="*/ 47747 h 294940"/>
                    <a:gd name="connsiteX68" fmla="*/ 21331 w 499045"/>
                    <a:gd name="connsiteY68" fmla="*/ 47747 h 294940"/>
                    <a:gd name="connsiteX69" fmla="*/ 20482 w 499045"/>
                    <a:gd name="connsiteY69" fmla="*/ 46899 h 294940"/>
                    <a:gd name="connsiteX70" fmla="*/ 21331 w 499045"/>
                    <a:gd name="connsiteY70" fmla="*/ 46899 h 294940"/>
                    <a:gd name="connsiteX71" fmla="*/ 22180 w 499045"/>
                    <a:gd name="connsiteY71" fmla="*/ 46051 h 294940"/>
                    <a:gd name="connsiteX72" fmla="*/ 22180 w 499045"/>
                    <a:gd name="connsiteY72" fmla="*/ 45176 h 294940"/>
                    <a:gd name="connsiteX73" fmla="*/ 23904 w 499045"/>
                    <a:gd name="connsiteY73" fmla="*/ 45176 h 294940"/>
                    <a:gd name="connsiteX74" fmla="*/ 23904 w 499045"/>
                    <a:gd name="connsiteY74" fmla="*/ 43479 h 294940"/>
                    <a:gd name="connsiteX75" fmla="*/ 24753 w 499045"/>
                    <a:gd name="connsiteY75" fmla="*/ 43479 h 294940"/>
                    <a:gd name="connsiteX76" fmla="*/ 25602 w 499045"/>
                    <a:gd name="connsiteY76" fmla="*/ 42631 h 294940"/>
                    <a:gd name="connsiteX77" fmla="*/ 28149 w 499045"/>
                    <a:gd name="connsiteY77" fmla="*/ 42631 h 294940"/>
                    <a:gd name="connsiteX78" fmla="*/ 27300 w 499045"/>
                    <a:gd name="connsiteY78" fmla="*/ 41782 h 294940"/>
                    <a:gd name="connsiteX79" fmla="*/ 28149 w 499045"/>
                    <a:gd name="connsiteY79" fmla="*/ 40934 h 294940"/>
                    <a:gd name="connsiteX80" fmla="*/ 29025 w 499045"/>
                    <a:gd name="connsiteY80" fmla="*/ 40934 h 294940"/>
                    <a:gd name="connsiteX81" fmla="*/ 30723 w 499045"/>
                    <a:gd name="connsiteY81" fmla="*/ 41782 h 294940"/>
                    <a:gd name="connsiteX82" fmla="*/ 31572 w 499045"/>
                    <a:gd name="connsiteY82" fmla="*/ 41782 h 294940"/>
                    <a:gd name="connsiteX83" fmla="*/ 32421 w 499045"/>
                    <a:gd name="connsiteY83" fmla="*/ 42631 h 294940"/>
                    <a:gd name="connsiteX84" fmla="*/ 34145 w 499045"/>
                    <a:gd name="connsiteY84" fmla="*/ 40934 h 294940"/>
                    <a:gd name="connsiteX85" fmla="*/ 34994 w 499045"/>
                    <a:gd name="connsiteY85" fmla="*/ 40934 h 294940"/>
                    <a:gd name="connsiteX86" fmla="*/ 36692 w 499045"/>
                    <a:gd name="connsiteY86" fmla="*/ 40085 h 294940"/>
                    <a:gd name="connsiteX87" fmla="*/ 38390 w 499045"/>
                    <a:gd name="connsiteY87" fmla="*/ 39211 h 294940"/>
                    <a:gd name="connsiteX88" fmla="*/ 36692 w 499045"/>
                    <a:gd name="connsiteY88" fmla="*/ 41782 h 294940"/>
                    <a:gd name="connsiteX89" fmla="*/ 34994 w 499045"/>
                    <a:gd name="connsiteY89" fmla="*/ 44327 h 294940"/>
                    <a:gd name="connsiteX90" fmla="*/ 35843 w 499045"/>
                    <a:gd name="connsiteY90" fmla="*/ 46051 h 294940"/>
                    <a:gd name="connsiteX91" fmla="*/ 34994 w 499045"/>
                    <a:gd name="connsiteY91" fmla="*/ 48596 h 294940"/>
                    <a:gd name="connsiteX92" fmla="*/ 37541 w 499045"/>
                    <a:gd name="connsiteY92" fmla="*/ 47747 h 294940"/>
                    <a:gd name="connsiteX93" fmla="*/ 39239 w 499045"/>
                    <a:gd name="connsiteY93" fmla="*/ 47747 h 294940"/>
                    <a:gd name="connsiteX94" fmla="*/ 40115 w 499045"/>
                    <a:gd name="connsiteY94" fmla="*/ 48596 h 294940"/>
                    <a:gd name="connsiteX95" fmla="*/ 42662 w 499045"/>
                    <a:gd name="connsiteY95" fmla="*/ 50292 h 294940"/>
                    <a:gd name="connsiteX96" fmla="*/ 45209 w 499045"/>
                    <a:gd name="connsiteY96" fmla="*/ 49444 h 294940"/>
                    <a:gd name="connsiteX97" fmla="*/ 46084 w 499045"/>
                    <a:gd name="connsiteY97" fmla="*/ 49444 h 294940"/>
                    <a:gd name="connsiteX98" fmla="*/ 46933 w 499045"/>
                    <a:gd name="connsiteY98" fmla="*/ 50292 h 294940"/>
                    <a:gd name="connsiteX99" fmla="*/ 47782 w 499045"/>
                    <a:gd name="connsiteY99" fmla="*/ 51167 h 294940"/>
                    <a:gd name="connsiteX100" fmla="*/ 48631 w 499045"/>
                    <a:gd name="connsiteY100" fmla="*/ 52864 h 294940"/>
                    <a:gd name="connsiteX101" fmla="*/ 49480 w 499045"/>
                    <a:gd name="connsiteY101" fmla="*/ 53712 h 294940"/>
                    <a:gd name="connsiteX102" fmla="*/ 49480 w 499045"/>
                    <a:gd name="connsiteY102" fmla="*/ 55409 h 294940"/>
                    <a:gd name="connsiteX103" fmla="*/ 50329 w 499045"/>
                    <a:gd name="connsiteY103" fmla="*/ 55409 h 294940"/>
                    <a:gd name="connsiteX104" fmla="*/ 51205 w 499045"/>
                    <a:gd name="connsiteY104" fmla="*/ 56284 h 294940"/>
                    <a:gd name="connsiteX105" fmla="*/ 52054 w 499045"/>
                    <a:gd name="connsiteY105" fmla="*/ 56284 h 294940"/>
                    <a:gd name="connsiteX106" fmla="*/ 52903 w 499045"/>
                    <a:gd name="connsiteY106" fmla="*/ 56284 h 294940"/>
                    <a:gd name="connsiteX107" fmla="*/ 53752 w 499045"/>
                    <a:gd name="connsiteY107" fmla="*/ 56284 h 294940"/>
                    <a:gd name="connsiteX108" fmla="*/ 54601 w 499045"/>
                    <a:gd name="connsiteY108" fmla="*/ 56284 h 294940"/>
                    <a:gd name="connsiteX109" fmla="*/ 56325 w 499045"/>
                    <a:gd name="connsiteY109" fmla="*/ 57981 h 294940"/>
                    <a:gd name="connsiteX110" fmla="*/ 57174 w 499045"/>
                    <a:gd name="connsiteY110" fmla="*/ 59677 h 294940"/>
                    <a:gd name="connsiteX111" fmla="*/ 59721 w 499045"/>
                    <a:gd name="connsiteY111" fmla="*/ 59677 h 294940"/>
                    <a:gd name="connsiteX112" fmla="*/ 59721 w 499045"/>
                    <a:gd name="connsiteY112" fmla="*/ 62249 h 294940"/>
                    <a:gd name="connsiteX113" fmla="*/ 63992 w 499045"/>
                    <a:gd name="connsiteY113" fmla="*/ 59677 h 294940"/>
                    <a:gd name="connsiteX114" fmla="*/ 64841 w 499045"/>
                    <a:gd name="connsiteY114" fmla="*/ 59677 h 294940"/>
                    <a:gd name="connsiteX115" fmla="*/ 66539 w 499045"/>
                    <a:gd name="connsiteY115" fmla="*/ 58829 h 294940"/>
                    <a:gd name="connsiteX116" fmla="*/ 67388 w 499045"/>
                    <a:gd name="connsiteY116" fmla="*/ 59677 h 294940"/>
                    <a:gd name="connsiteX117" fmla="*/ 70811 w 499045"/>
                    <a:gd name="connsiteY117" fmla="*/ 59677 h 294940"/>
                    <a:gd name="connsiteX118" fmla="*/ 72509 w 499045"/>
                    <a:gd name="connsiteY118" fmla="*/ 61374 h 294940"/>
                    <a:gd name="connsiteX119" fmla="*/ 75931 w 499045"/>
                    <a:gd name="connsiteY119" fmla="*/ 61374 h 294940"/>
                    <a:gd name="connsiteX120" fmla="*/ 77629 w 499045"/>
                    <a:gd name="connsiteY120" fmla="*/ 60526 h 294940"/>
                    <a:gd name="connsiteX121" fmla="*/ 79354 w 499045"/>
                    <a:gd name="connsiteY121" fmla="*/ 63946 h 294940"/>
                    <a:gd name="connsiteX122" fmla="*/ 81052 w 499045"/>
                    <a:gd name="connsiteY122" fmla="*/ 63946 h 294940"/>
                    <a:gd name="connsiteX123" fmla="*/ 81901 w 499045"/>
                    <a:gd name="connsiteY123" fmla="*/ 63946 h 294940"/>
                    <a:gd name="connsiteX124" fmla="*/ 83599 w 499045"/>
                    <a:gd name="connsiteY124" fmla="*/ 62249 h 294940"/>
                    <a:gd name="connsiteX125" fmla="*/ 84474 w 499045"/>
                    <a:gd name="connsiteY125" fmla="*/ 60526 h 294940"/>
                    <a:gd name="connsiteX126" fmla="*/ 86172 w 499045"/>
                    <a:gd name="connsiteY126" fmla="*/ 59677 h 294940"/>
                    <a:gd name="connsiteX127" fmla="*/ 87021 w 499045"/>
                    <a:gd name="connsiteY127" fmla="*/ 57132 h 294940"/>
                    <a:gd name="connsiteX128" fmla="*/ 87870 w 499045"/>
                    <a:gd name="connsiteY128" fmla="*/ 56284 h 294940"/>
                    <a:gd name="connsiteX129" fmla="*/ 88719 w 499045"/>
                    <a:gd name="connsiteY129" fmla="*/ 56284 h 294940"/>
                    <a:gd name="connsiteX130" fmla="*/ 88719 w 499045"/>
                    <a:gd name="connsiteY130" fmla="*/ 55409 h 294940"/>
                    <a:gd name="connsiteX131" fmla="*/ 89568 w 499045"/>
                    <a:gd name="connsiteY131" fmla="*/ 55409 h 294940"/>
                    <a:gd name="connsiteX132" fmla="*/ 89568 w 499045"/>
                    <a:gd name="connsiteY132" fmla="*/ 53712 h 294940"/>
                    <a:gd name="connsiteX133" fmla="*/ 90444 w 499045"/>
                    <a:gd name="connsiteY133" fmla="*/ 53712 h 294940"/>
                    <a:gd name="connsiteX134" fmla="*/ 90444 w 499045"/>
                    <a:gd name="connsiteY134" fmla="*/ 55409 h 294940"/>
                    <a:gd name="connsiteX135" fmla="*/ 92142 w 499045"/>
                    <a:gd name="connsiteY135" fmla="*/ 56284 h 294940"/>
                    <a:gd name="connsiteX136" fmla="*/ 91293 w 499045"/>
                    <a:gd name="connsiteY136" fmla="*/ 57981 h 294940"/>
                    <a:gd name="connsiteX137" fmla="*/ 92142 w 499045"/>
                    <a:gd name="connsiteY137" fmla="*/ 57981 h 294940"/>
                    <a:gd name="connsiteX138" fmla="*/ 92991 w 499045"/>
                    <a:gd name="connsiteY138" fmla="*/ 57981 h 294940"/>
                    <a:gd name="connsiteX139" fmla="*/ 93840 w 499045"/>
                    <a:gd name="connsiteY139" fmla="*/ 57132 h 294940"/>
                    <a:gd name="connsiteX140" fmla="*/ 94689 w 499045"/>
                    <a:gd name="connsiteY140" fmla="*/ 57132 h 294940"/>
                    <a:gd name="connsiteX141" fmla="*/ 93840 w 499045"/>
                    <a:gd name="connsiteY141" fmla="*/ 54561 h 294940"/>
                    <a:gd name="connsiteX142" fmla="*/ 95564 w 499045"/>
                    <a:gd name="connsiteY142" fmla="*/ 52864 h 294940"/>
                    <a:gd name="connsiteX143" fmla="*/ 94689 w 499045"/>
                    <a:gd name="connsiteY143" fmla="*/ 52016 h 294940"/>
                    <a:gd name="connsiteX144" fmla="*/ 98960 w 499045"/>
                    <a:gd name="connsiteY144" fmla="*/ 52016 h 294940"/>
                    <a:gd name="connsiteX145" fmla="*/ 99809 w 499045"/>
                    <a:gd name="connsiteY145" fmla="*/ 51167 h 294940"/>
                    <a:gd name="connsiteX146" fmla="*/ 100658 w 499045"/>
                    <a:gd name="connsiteY146" fmla="*/ 49444 h 294940"/>
                    <a:gd name="connsiteX147" fmla="*/ 101534 w 499045"/>
                    <a:gd name="connsiteY147" fmla="*/ 48596 h 294940"/>
                    <a:gd name="connsiteX148" fmla="*/ 101534 w 499045"/>
                    <a:gd name="connsiteY148" fmla="*/ 49444 h 294940"/>
                    <a:gd name="connsiteX149" fmla="*/ 103232 w 499045"/>
                    <a:gd name="connsiteY149" fmla="*/ 51167 h 294940"/>
                    <a:gd name="connsiteX150" fmla="*/ 104930 w 499045"/>
                    <a:gd name="connsiteY150" fmla="*/ 51167 h 294940"/>
                    <a:gd name="connsiteX151" fmla="*/ 106654 w 499045"/>
                    <a:gd name="connsiteY151" fmla="*/ 50292 h 294940"/>
                    <a:gd name="connsiteX152" fmla="*/ 108352 w 499045"/>
                    <a:gd name="connsiteY152" fmla="*/ 48596 h 294940"/>
                    <a:gd name="connsiteX153" fmla="*/ 110050 w 499045"/>
                    <a:gd name="connsiteY153" fmla="*/ 48596 h 294940"/>
                    <a:gd name="connsiteX154" fmla="*/ 110899 w 499045"/>
                    <a:gd name="connsiteY154" fmla="*/ 47747 h 294940"/>
                    <a:gd name="connsiteX155" fmla="*/ 110050 w 499045"/>
                    <a:gd name="connsiteY155" fmla="*/ 46899 h 294940"/>
                    <a:gd name="connsiteX156" fmla="*/ 110050 w 499045"/>
                    <a:gd name="connsiteY156" fmla="*/ 43479 h 294940"/>
                    <a:gd name="connsiteX157" fmla="*/ 113473 w 499045"/>
                    <a:gd name="connsiteY157" fmla="*/ 45176 h 294940"/>
                    <a:gd name="connsiteX158" fmla="*/ 114322 w 499045"/>
                    <a:gd name="connsiteY158" fmla="*/ 44327 h 294940"/>
                    <a:gd name="connsiteX159" fmla="*/ 116020 w 499045"/>
                    <a:gd name="connsiteY159" fmla="*/ 43479 h 294940"/>
                    <a:gd name="connsiteX160" fmla="*/ 116020 w 499045"/>
                    <a:gd name="connsiteY160" fmla="*/ 42631 h 294940"/>
                    <a:gd name="connsiteX161" fmla="*/ 116869 w 499045"/>
                    <a:gd name="connsiteY161" fmla="*/ 40934 h 294940"/>
                    <a:gd name="connsiteX162" fmla="*/ 116020 w 499045"/>
                    <a:gd name="connsiteY162" fmla="*/ 40085 h 294940"/>
                    <a:gd name="connsiteX163" fmla="*/ 116869 w 499045"/>
                    <a:gd name="connsiteY163" fmla="*/ 38362 h 294940"/>
                    <a:gd name="connsiteX164" fmla="*/ 118593 w 499045"/>
                    <a:gd name="connsiteY164" fmla="*/ 37514 h 294940"/>
                    <a:gd name="connsiteX165" fmla="*/ 119442 w 499045"/>
                    <a:gd name="connsiteY165" fmla="*/ 37514 h 294940"/>
                    <a:gd name="connsiteX166" fmla="*/ 118593 w 499045"/>
                    <a:gd name="connsiteY166" fmla="*/ 36665 h 294940"/>
                    <a:gd name="connsiteX167" fmla="*/ 120291 w 499045"/>
                    <a:gd name="connsiteY167" fmla="*/ 34120 h 294940"/>
                    <a:gd name="connsiteX168" fmla="*/ 121989 w 499045"/>
                    <a:gd name="connsiteY168" fmla="*/ 34120 h 294940"/>
                    <a:gd name="connsiteX169" fmla="*/ 124563 w 499045"/>
                    <a:gd name="connsiteY169" fmla="*/ 34120 h 294940"/>
                    <a:gd name="connsiteX170" fmla="*/ 127109 w 499045"/>
                    <a:gd name="connsiteY170" fmla="*/ 34120 h 294940"/>
                    <a:gd name="connsiteX171" fmla="*/ 126260 w 499045"/>
                    <a:gd name="connsiteY171" fmla="*/ 34120 h 294940"/>
                    <a:gd name="connsiteX172" fmla="*/ 125412 w 499045"/>
                    <a:gd name="connsiteY172" fmla="*/ 32397 h 294940"/>
                    <a:gd name="connsiteX173" fmla="*/ 125412 w 499045"/>
                    <a:gd name="connsiteY173" fmla="*/ 30700 h 294940"/>
                    <a:gd name="connsiteX174" fmla="*/ 126260 w 499045"/>
                    <a:gd name="connsiteY174" fmla="*/ 29852 h 294940"/>
                    <a:gd name="connsiteX175" fmla="*/ 124563 w 499045"/>
                    <a:gd name="connsiteY175" fmla="*/ 28129 h 294940"/>
                    <a:gd name="connsiteX176" fmla="*/ 126260 w 499045"/>
                    <a:gd name="connsiteY176" fmla="*/ 27280 h 294940"/>
                    <a:gd name="connsiteX177" fmla="*/ 124563 w 499045"/>
                    <a:gd name="connsiteY177" fmla="*/ 26432 h 294940"/>
                    <a:gd name="connsiteX178" fmla="*/ 126260 w 499045"/>
                    <a:gd name="connsiteY178" fmla="*/ 24735 h 294940"/>
                    <a:gd name="connsiteX179" fmla="*/ 127109 w 499045"/>
                    <a:gd name="connsiteY179" fmla="*/ 24735 h 294940"/>
                    <a:gd name="connsiteX180" fmla="*/ 127109 w 499045"/>
                    <a:gd name="connsiteY180" fmla="*/ 23012 h 294940"/>
                    <a:gd name="connsiteX181" fmla="*/ 127958 w 499045"/>
                    <a:gd name="connsiteY181" fmla="*/ 22164 h 294940"/>
                    <a:gd name="connsiteX182" fmla="*/ 132230 w 499045"/>
                    <a:gd name="connsiteY182" fmla="*/ 19619 h 294940"/>
                    <a:gd name="connsiteX183" fmla="*/ 133079 w 499045"/>
                    <a:gd name="connsiteY183" fmla="*/ 19619 h 294940"/>
                    <a:gd name="connsiteX184" fmla="*/ 133928 w 499045"/>
                    <a:gd name="connsiteY184" fmla="*/ 20467 h 294940"/>
                    <a:gd name="connsiteX185" fmla="*/ 136501 w 499045"/>
                    <a:gd name="connsiteY185" fmla="*/ 21315 h 294940"/>
                    <a:gd name="connsiteX186" fmla="*/ 140773 w 499045"/>
                    <a:gd name="connsiteY186" fmla="*/ 21315 h 294940"/>
                    <a:gd name="connsiteX187" fmla="*/ 141622 w 499045"/>
                    <a:gd name="connsiteY187" fmla="*/ 19619 h 294940"/>
                    <a:gd name="connsiteX188" fmla="*/ 144169 w 499045"/>
                    <a:gd name="connsiteY188" fmla="*/ 19619 h 294940"/>
                    <a:gd name="connsiteX189" fmla="*/ 146742 w 499045"/>
                    <a:gd name="connsiteY189" fmla="*/ 19619 h 294940"/>
                    <a:gd name="connsiteX190" fmla="*/ 148440 w 499045"/>
                    <a:gd name="connsiteY190" fmla="*/ 17922 h 294940"/>
                    <a:gd name="connsiteX191" fmla="*/ 150138 w 499045"/>
                    <a:gd name="connsiteY191" fmla="*/ 17047 h 294940"/>
                    <a:gd name="connsiteX192" fmla="*/ 151863 w 499045"/>
                    <a:gd name="connsiteY192" fmla="*/ 17922 h 294940"/>
                    <a:gd name="connsiteX193" fmla="*/ 154410 w 499045"/>
                    <a:gd name="connsiteY193" fmla="*/ 17922 h 294940"/>
                    <a:gd name="connsiteX194" fmla="*/ 154410 w 499045"/>
                    <a:gd name="connsiteY194" fmla="*/ 16199 h 294940"/>
                    <a:gd name="connsiteX195" fmla="*/ 156108 w 499045"/>
                    <a:gd name="connsiteY195" fmla="*/ 16199 h 294940"/>
                    <a:gd name="connsiteX196" fmla="*/ 158681 w 499045"/>
                    <a:gd name="connsiteY196" fmla="*/ 16199 h 294940"/>
                    <a:gd name="connsiteX197" fmla="*/ 158681 w 499045"/>
                    <a:gd name="connsiteY197" fmla="*/ 15350 h 294940"/>
                    <a:gd name="connsiteX198" fmla="*/ 160379 w 499045"/>
                    <a:gd name="connsiteY198" fmla="*/ 15350 h 294940"/>
                    <a:gd name="connsiteX199" fmla="*/ 161228 w 499045"/>
                    <a:gd name="connsiteY199" fmla="*/ 16199 h 294940"/>
                    <a:gd name="connsiteX200" fmla="*/ 164651 w 499045"/>
                    <a:gd name="connsiteY200" fmla="*/ 15350 h 294940"/>
                    <a:gd name="connsiteX201" fmla="*/ 164651 w 499045"/>
                    <a:gd name="connsiteY201" fmla="*/ 11957 h 294940"/>
                    <a:gd name="connsiteX202" fmla="*/ 165500 w 499045"/>
                    <a:gd name="connsiteY202" fmla="*/ 11082 h 294940"/>
                    <a:gd name="connsiteX203" fmla="*/ 168073 w 499045"/>
                    <a:gd name="connsiteY203" fmla="*/ 11082 h 294940"/>
                    <a:gd name="connsiteX204" fmla="*/ 170620 w 499045"/>
                    <a:gd name="connsiteY204" fmla="*/ 11082 h 294940"/>
                    <a:gd name="connsiteX205" fmla="*/ 172318 w 499045"/>
                    <a:gd name="connsiteY205" fmla="*/ 11082 h 294940"/>
                    <a:gd name="connsiteX206" fmla="*/ 174043 w 499045"/>
                    <a:gd name="connsiteY206" fmla="*/ 7688 h 294940"/>
                    <a:gd name="connsiteX207" fmla="*/ 174892 w 499045"/>
                    <a:gd name="connsiteY207" fmla="*/ 7688 h 294940"/>
                    <a:gd name="connsiteX208" fmla="*/ 177439 w 499045"/>
                    <a:gd name="connsiteY208" fmla="*/ 7688 h 294940"/>
                    <a:gd name="connsiteX209" fmla="*/ 180012 w 499045"/>
                    <a:gd name="connsiteY209" fmla="*/ 5117 h 294940"/>
                    <a:gd name="connsiteX210" fmla="*/ 183408 w 499045"/>
                    <a:gd name="connsiteY210" fmla="*/ 4268 h 294940"/>
                    <a:gd name="connsiteX211" fmla="*/ 184257 w 499045"/>
                    <a:gd name="connsiteY211" fmla="*/ 3420 h 294940"/>
                    <a:gd name="connsiteX212" fmla="*/ 185982 w 499045"/>
                    <a:gd name="connsiteY212" fmla="*/ 4268 h 294940"/>
                    <a:gd name="connsiteX213" fmla="*/ 187679 w 499045"/>
                    <a:gd name="connsiteY213" fmla="*/ 4268 h 294940"/>
                    <a:gd name="connsiteX214" fmla="*/ 188528 w 499045"/>
                    <a:gd name="connsiteY214" fmla="*/ 2572 h 294940"/>
                    <a:gd name="connsiteX215" fmla="*/ 189377 w 499045"/>
                    <a:gd name="connsiteY215" fmla="*/ 875 h 294940"/>
                    <a:gd name="connsiteX216" fmla="*/ 190253 w 499045"/>
                    <a:gd name="connsiteY216" fmla="*/ 0 h 294940"/>
                    <a:gd name="connsiteX217" fmla="*/ 191102 w 499045"/>
                    <a:gd name="connsiteY217" fmla="*/ 0 h 294940"/>
                    <a:gd name="connsiteX218" fmla="*/ 192800 w 499045"/>
                    <a:gd name="connsiteY218" fmla="*/ 875 h 294940"/>
                    <a:gd name="connsiteX219" fmla="*/ 193649 w 499045"/>
                    <a:gd name="connsiteY219" fmla="*/ 2572 h 294940"/>
                    <a:gd name="connsiteX220" fmla="*/ 196222 w 499045"/>
                    <a:gd name="connsiteY220" fmla="*/ 1723 h 294940"/>
                    <a:gd name="connsiteX221" fmla="*/ 197920 w 499045"/>
                    <a:gd name="connsiteY221" fmla="*/ 2572 h 294940"/>
                    <a:gd name="connsiteX222" fmla="*/ 200467 w 499045"/>
                    <a:gd name="connsiteY222" fmla="*/ 2572 h 294940"/>
                    <a:gd name="connsiteX223" fmla="*/ 199618 w 499045"/>
                    <a:gd name="connsiteY223" fmla="*/ 3420 h 294940"/>
                    <a:gd name="connsiteX224" fmla="*/ 200467 w 499045"/>
                    <a:gd name="connsiteY224" fmla="*/ 7688 h 294940"/>
                    <a:gd name="connsiteX225" fmla="*/ 200467 w 499045"/>
                    <a:gd name="connsiteY225" fmla="*/ 9385 h 294940"/>
                    <a:gd name="connsiteX226" fmla="*/ 201316 w 499045"/>
                    <a:gd name="connsiteY226" fmla="*/ 11082 h 294940"/>
                    <a:gd name="connsiteX227" fmla="*/ 199618 w 499045"/>
                    <a:gd name="connsiteY227" fmla="*/ 15350 h 294940"/>
                    <a:gd name="connsiteX228" fmla="*/ 201316 w 499045"/>
                    <a:gd name="connsiteY228" fmla="*/ 16199 h 294940"/>
                    <a:gd name="connsiteX229" fmla="*/ 202192 w 499045"/>
                    <a:gd name="connsiteY229" fmla="*/ 16199 h 294940"/>
                    <a:gd name="connsiteX230" fmla="*/ 201316 w 499045"/>
                    <a:gd name="connsiteY230" fmla="*/ 18770 h 294940"/>
                    <a:gd name="connsiteX231" fmla="*/ 200467 w 499045"/>
                    <a:gd name="connsiteY231" fmla="*/ 19619 h 294940"/>
                    <a:gd name="connsiteX232" fmla="*/ 197920 w 499045"/>
                    <a:gd name="connsiteY232" fmla="*/ 20467 h 294940"/>
                    <a:gd name="connsiteX233" fmla="*/ 197920 w 499045"/>
                    <a:gd name="connsiteY233" fmla="*/ 22164 h 294940"/>
                    <a:gd name="connsiteX234" fmla="*/ 196222 w 499045"/>
                    <a:gd name="connsiteY234" fmla="*/ 23012 h 294940"/>
                    <a:gd name="connsiteX235" fmla="*/ 193649 w 499045"/>
                    <a:gd name="connsiteY235" fmla="*/ 23887 h 294940"/>
                    <a:gd name="connsiteX236" fmla="*/ 192800 w 499045"/>
                    <a:gd name="connsiteY236" fmla="*/ 24735 h 294940"/>
                    <a:gd name="connsiteX237" fmla="*/ 191951 w 499045"/>
                    <a:gd name="connsiteY237" fmla="*/ 24735 h 294940"/>
                    <a:gd name="connsiteX238" fmla="*/ 190253 w 499045"/>
                    <a:gd name="connsiteY238" fmla="*/ 26432 h 294940"/>
                    <a:gd name="connsiteX239" fmla="*/ 187679 w 499045"/>
                    <a:gd name="connsiteY239" fmla="*/ 29004 h 294940"/>
                    <a:gd name="connsiteX240" fmla="*/ 187679 w 499045"/>
                    <a:gd name="connsiteY240" fmla="*/ 33245 h 294940"/>
                    <a:gd name="connsiteX241" fmla="*/ 185982 w 499045"/>
                    <a:gd name="connsiteY241" fmla="*/ 33245 h 294940"/>
                    <a:gd name="connsiteX242" fmla="*/ 183408 w 499045"/>
                    <a:gd name="connsiteY242" fmla="*/ 32397 h 294940"/>
                    <a:gd name="connsiteX243" fmla="*/ 181710 w 499045"/>
                    <a:gd name="connsiteY243" fmla="*/ 33245 h 294940"/>
                    <a:gd name="connsiteX244" fmla="*/ 180861 w 499045"/>
                    <a:gd name="connsiteY244" fmla="*/ 35817 h 294940"/>
                    <a:gd name="connsiteX245" fmla="*/ 180012 w 499045"/>
                    <a:gd name="connsiteY245" fmla="*/ 36665 h 294940"/>
                    <a:gd name="connsiteX246" fmla="*/ 176590 w 499045"/>
                    <a:gd name="connsiteY246" fmla="*/ 38362 h 294940"/>
                    <a:gd name="connsiteX247" fmla="*/ 175741 w 499045"/>
                    <a:gd name="connsiteY247" fmla="*/ 38362 h 294940"/>
                    <a:gd name="connsiteX248" fmla="*/ 174892 w 499045"/>
                    <a:gd name="connsiteY248" fmla="*/ 40934 h 294940"/>
                    <a:gd name="connsiteX249" fmla="*/ 174892 w 499045"/>
                    <a:gd name="connsiteY249" fmla="*/ 44327 h 294940"/>
                    <a:gd name="connsiteX250" fmla="*/ 173167 w 499045"/>
                    <a:gd name="connsiteY250" fmla="*/ 46051 h 294940"/>
                    <a:gd name="connsiteX251" fmla="*/ 173167 w 499045"/>
                    <a:gd name="connsiteY251" fmla="*/ 46899 h 294940"/>
                    <a:gd name="connsiteX252" fmla="*/ 173167 w 499045"/>
                    <a:gd name="connsiteY252" fmla="*/ 47747 h 294940"/>
                    <a:gd name="connsiteX253" fmla="*/ 172318 w 499045"/>
                    <a:gd name="connsiteY253" fmla="*/ 48596 h 294940"/>
                    <a:gd name="connsiteX254" fmla="*/ 172318 w 499045"/>
                    <a:gd name="connsiteY254" fmla="*/ 50292 h 294940"/>
                    <a:gd name="connsiteX255" fmla="*/ 173167 w 499045"/>
                    <a:gd name="connsiteY255" fmla="*/ 52016 h 294940"/>
                    <a:gd name="connsiteX256" fmla="*/ 174043 w 499045"/>
                    <a:gd name="connsiteY256" fmla="*/ 52864 h 294940"/>
                    <a:gd name="connsiteX257" fmla="*/ 173167 w 499045"/>
                    <a:gd name="connsiteY257" fmla="*/ 55409 h 294940"/>
                    <a:gd name="connsiteX258" fmla="*/ 172318 w 499045"/>
                    <a:gd name="connsiteY258" fmla="*/ 63097 h 294940"/>
                    <a:gd name="connsiteX259" fmla="*/ 169771 w 499045"/>
                    <a:gd name="connsiteY259" fmla="*/ 65643 h 294940"/>
                    <a:gd name="connsiteX260" fmla="*/ 167198 w 499045"/>
                    <a:gd name="connsiteY260" fmla="*/ 65643 h 294940"/>
                    <a:gd name="connsiteX261" fmla="*/ 166349 w 499045"/>
                    <a:gd name="connsiteY261" fmla="*/ 65643 h 294940"/>
                    <a:gd name="connsiteX262" fmla="*/ 163802 w 499045"/>
                    <a:gd name="connsiteY262" fmla="*/ 65643 h 294940"/>
                    <a:gd name="connsiteX263" fmla="*/ 162953 w 499045"/>
                    <a:gd name="connsiteY263" fmla="*/ 65643 h 294940"/>
                    <a:gd name="connsiteX264" fmla="*/ 161228 w 499045"/>
                    <a:gd name="connsiteY264" fmla="*/ 68214 h 294940"/>
                    <a:gd name="connsiteX265" fmla="*/ 161228 w 499045"/>
                    <a:gd name="connsiteY265" fmla="*/ 69063 h 294940"/>
                    <a:gd name="connsiteX266" fmla="*/ 162077 w 499045"/>
                    <a:gd name="connsiteY266" fmla="*/ 69911 h 294940"/>
                    <a:gd name="connsiteX267" fmla="*/ 161228 w 499045"/>
                    <a:gd name="connsiteY267" fmla="*/ 73331 h 294940"/>
                    <a:gd name="connsiteX268" fmla="*/ 161228 w 499045"/>
                    <a:gd name="connsiteY268" fmla="*/ 75028 h 294940"/>
                    <a:gd name="connsiteX269" fmla="*/ 162077 w 499045"/>
                    <a:gd name="connsiteY269" fmla="*/ 75028 h 294940"/>
                    <a:gd name="connsiteX270" fmla="*/ 162077 w 499045"/>
                    <a:gd name="connsiteY270" fmla="*/ 76724 h 294940"/>
                    <a:gd name="connsiteX271" fmla="*/ 162077 w 499045"/>
                    <a:gd name="connsiteY271" fmla="*/ 80144 h 294940"/>
                    <a:gd name="connsiteX272" fmla="*/ 162953 w 499045"/>
                    <a:gd name="connsiteY272" fmla="*/ 81841 h 294940"/>
                    <a:gd name="connsiteX273" fmla="*/ 162077 w 499045"/>
                    <a:gd name="connsiteY273" fmla="*/ 83538 h 294940"/>
                    <a:gd name="connsiteX274" fmla="*/ 162953 w 499045"/>
                    <a:gd name="connsiteY274" fmla="*/ 84413 h 294940"/>
                    <a:gd name="connsiteX275" fmla="*/ 161228 w 499045"/>
                    <a:gd name="connsiteY275" fmla="*/ 88655 h 294940"/>
                    <a:gd name="connsiteX276" fmla="*/ 170620 w 499045"/>
                    <a:gd name="connsiteY276" fmla="*/ 86958 h 294940"/>
                    <a:gd name="connsiteX277" fmla="*/ 172318 w 499045"/>
                    <a:gd name="connsiteY277" fmla="*/ 86958 h 294940"/>
                    <a:gd name="connsiteX278" fmla="*/ 179163 w 499045"/>
                    <a:gd name="connsiteY278" fmla="*/ 87806 h 294940"/>
                    <a:gd name="connsiteX279" fmla="*/ 182559 w 499045"/>
                    <a:gd name="connsiteY279" fmla="*/ 86109 h 294940"/>
                    <a:gd name="connsiteX280" fmla="*/ 185982 w 499045"/>
                    <a:gd name="connsiteY280" fmla="*/ 86958 h 294940"/>
                    <a:gd name="connsiteX281" fmla="*/ 185133 w 499045"/>
                    <a:gd name="connsiteY281" fmla="*/ 88655 h 294940"/>
                    <a:gd name="connsiteX282" fmla="*/ 186831 w 499045"/>
                    <a:gd name="connsiteY282" fmla="*/ 90378 h 294940"/>
                    <a:gd name="connsiteX283" fmla="*/ 188528 w 499045"/>
                    <a:gd name="connsiteY283" fmla="*/ 91226 h 294940"/>
                    <a:gd name="connsiteX284" fmla="*/ 188528 w 499045"/>
                    <a:gd name="connsiteY284" fmla="*/ 94620 h 294940"/>
                    <a:gd name="connsiteX285" fmla="*/ 187679 w 499045"/>
                    <a:gd name="connsiteY285" fmla="*/ 96343 h 294940"/>
                    <a:gd name="connsiteX286" fmla="*/ 189377 w 499045"/>
                    <a:gd name="connsiteY286" fmla="*/ 98040 h 294940"/>
                    <a:gd name="connsiteX287" fmla="*/ 189377 w 499045"/>
                    <a:gd name="connsiteY287" fmla="*/ 98888 h 294940"/>
                    <a:gd name="connsiteX288" fmla="*/ 190253 w 499045"/>
                    <a:gd name="connsiteY288" fmla="*/ 99736 h 294940"/>
                    <a:gd name="connsiteX289" fmla="*/ 190253 w 499045"/>
                    <a:gd name="connsiteY289" fmla="*/ 101460 h 294940"/>
                    <a:gd name="connsiteX290" fmla="*/ 192800 w 499045"/>
                    <a:gd name="connsiteY290" fmla="*/ 103156 h 294940"/>
                    <a:gd name="connsiteX291" fmla="*/ 197920 w 499045"/>
                    <a:gd name="connsiteY291" fmla="*/ 103156 h 294940"/>
                    <a:gd name="connsiteX292" fmla="*/ 203041 w 499045"/>
                    <a:gd name="connsiteY292" fmla="*/ 99736 h 294940"/>
                    <a:gd name="connsiteX293" fmla="*/ 205588 w 499045"/>
                    <a:gd name="connsiteY293" fmla="*/ 96343 h 294940"/>
                    <a:gd name="connsiteX294" fmla="*/ 206437 w 499045"/>
                    <a:gd name="connsiteY294" fmla="*/ 96343 h 294940"/>
                    <a:gd name="connsiteX295" fmla="*/ 212433 w 499045"/>
                    <a:gd name="connsiteY295" fmla="*/ 94620 h 294940"/>
                    <a:gd name="connsiteX296" fmla="*/ 214131 w 499045"/>
                    <a:gd name="connsiteY296" fmla="*/ 93771 h 294940"/>
                    <a:gd name="connsiteX297" fmla="*/ 216678 w 499045"/>
                    <a:gd name="connsiteY297" fmla="*/ 92923 h 294940"/>
                    <a:gd name="connsiteX298" fmla="*/ 217527 w 499045"/>
                    <a:gd name="connsiteY298" fmla="*/ 92075 h 294940"/>
                    <a:gd name="connsiteX299" fmla="*/ 221798 w 499045"/>
                    <a:gd name="connsiteY299" fmla="*/ 88655 h 294940"/>
                    <a:gd name="connsiteX300" fmla="*/ 223496 w 499045"/>
                    <a:gd name="connsiteY300" fmla="*/ 88655 h 294940"/>
                    <a:gd name="connsiteX301" fmla="*/ 224372 w 499045"/>
                    <a:gd name="connsiteY301" fmla="*/ 90378 h 294940"/>
                    <a:gd name="connsiteX302" fmla="*/ 225221 w 499045"/>
                    <a:gd name="connsiteY302" fmla="*/ 92923 h 294940"/>
                    <a:gd name="connsiteX303" fmla="*/ 225221 w 499045"/>
                    <a:gd name="connsiteY303" fmla="*/ 94620 h 294940"/>
                    <a:gd name="connsiteX304" fmla="*/ 226070 w 499045"/>
                    <a:gd name="connsiteY304" fmla="*/ 96343 h 294940"/>
                    <a:gd name="connsiteX305" fmla="*/ 226070 w 499045"/>
                    <a:gd name="connsiteY305" fmla="*/ 97191 h 294940"/>
                    <a:gd name="connsiteX306" fmla="*/ 227768 w 499045"/>
                    <a:gd name="connsiteY306" fmla="*/ 97191 h 294940"/>
                    <a:gd name="connsiteX307" fmla="*/ 226919 w 499045"/>
                    <a:gd name="connsiteY307" fmla="*/ 98040 h 294940"/>
                    <a:gd name="connsiteX308" fmla="*/ 226919 w 499045"/>
                    <a:gd name="connsiteY308" fmla="*/ 98888 h 294940"/>
                    <a:gd name="connsiteX309" fmla="*/ 229492 w 499045"/>
                    <a:gd name="connsiteY309" fmla="*/ 96343 h 294940"/>
                    <a:gd name="connsiteX310" fmla="*/ 232888 w 499045"/>
                    <a:gd name="connsiteY310" fmla="*/ 94620 h 294940"/>
                    <a:gd name="connsiteX311" fmla="*/ 233737 w 499045"/>
                    <a:gd name="connsiteY311" fmla="*/ 94620 h 294940"/>
                    <a:gd name="connsiteX312" fmla="*/ 238009 w 499045"/>
                    <a:gd name="connsiteY312" fmla="*/ 92923 h 294940"/>
                    <a:gd name="connsiteX313" fmla="*/ 242280 w 499045"/>
                    <a:gd name="connsiteY313" fmla="*/ 91226 h 294940"/>
                    <a:gd name="connsiteX314" fmla="*/ 250796 w 499045"/>
                    <a:gd name="connsiteY314" fmla="*/ 98888 h 294940"/>
                    <a:gd name="connsiteX315" fmla="*/ 250796 w 499045"/>
                    <a:gd name="connsiteY315" fmla="*/ 105701 h 294940"/>
                    <a:gd name="connsiteX316" fmla="*/ 255917 w 499045"/>
                    <a:gd name="connsiteY316" fmla="*/ 104853 h 294940"/>
                    <a:gd name="connsiteX317" fmla="*/ 254219 w 499045"/>
                    <a:gd name="connsiteY317" fmla="*/ 110818 h 294940"/>
                    <a:gd name="connsiteX318" fmla="*/ 252521 w 499045"/>
                    <a:gd name="connsiteY318" fmla="*/ 113390 h 294940"/>
                    <a:gd name="connsiteX319" fmla="*/ 252521 w 499045"/>
                    <a:gd name="connsiteY319" fmla="*/ 115087 h 294940"/>
                    <a:gd name="connsiteX320" fmla="*/ 251672 w 499045"/>
                    <a:gd name="connsiteY320" fmla="*/ 117632 h 294940"/>
                    <a:gd name="connsiteX321" fmla="*/ 254219 w 499045"/>
                    <a:gd name="connsiteY321" fmla="*/ 121900 h 294940"/>
                    <a:gd name="connsiteX322" fmla="*/ 257641 w 499045"/>
                    <a:gd name="connsiteY322" fmla="*/ 123623 h 294940"/>
                    <a:gd name="connsiteX323" fmla="*/ 258490 w 499045"/>
                    <a:gd name="connsiteY323" fmla="*/ 123623 h 294940"/>
                    <a:gd name="connsiteX324" fmla="*/ 261037 w 499045"/>
                    <a:gd name="connsiteY324" fmla="*/ 116783 h 294940"/>
                    <a:gd name="connsiteX325" fmla="*/ 265309 w 499045"/>
                    <a:gd name="connsiteY325" fmla="*/ 116783 h 294940"/>
                    <a:gd name="connsiteX326" fmla="*/ 267856 w 499045"/>
                    <a:gd name="connsiteY326" fmla="*/ 117632 h 294940"/>
                    <a:gd name="connsiteX327" fmla="*/ 270429 w 499045"/>
                    <a:gd name="connsiteY327" fmla="*/ 117632 h 294940"/>
                    <a:gd name="connsiteX328" fmla="*/ 271278 w 499045"/>
                    <a:gd name="connsiteY328" fmla="*/ 117632 h 294940"/>
                    <a:gd name="connsiteX329" fmla="*/ 276399 w 499045"/>
                    <a:gd name="connsiteY329" fmla="*/ 109970 h 294940"/>
                    <a:gd name="connsiteX330" fmla="*/ 276399 w 499045"/>
                    <a:gd name="connsiteY330" fmla="*/ 109121 h 294940"/>
                    <a:gd name="connsiteX331" fmla="*/ 275550 w 499045"/>
                    <a:gd name="connsiteY331" fmla="*/ 107425 h 294940"/>
                    <a:gd name="connsiteX332" fmla="*/ 276399 w 499045"/>
                    <a:gd name="connsiteY332" fmla="*/ 106576 h 294940"/>
                    <a:gd name="connsiteX333" fmla="*/ 277248 w 499045"/>
                    <a:gd name="connsiteY333" fmla="*/ 105701 h 294940"/>
                    <a:gd name="connsiteX334" fmla="*/ 278972 w 499045"/>
                    <a:gd name="connsiteY334" fmla="*/ 105701 h 294940"/>
                    <a:gd name="connsiteX335" fmla="*/ 280670 w 499045"/>
                    <a:gd name="connsiteY335" fmla="*/ 104005 h 294940"/>
                    <a:gd name="connsiteX336" fmla="*/ 283217 w 499045"/>
                    <a:gd name="connsiteY336" fmla="*/ 103156 h 294940"/>
                    <a:gd name="connsiteX337" fmla="*/ 284066 w 499045"/>
                    <a:gd name="connsiteY337" fmla="*/ 102308 h 294940"/>
                    <a:gd name="connsiteX338" fmla="*/ 284942 w 499045"/>
                    <a:gd name="connsiteY338" fmla="*/ 97191 h 294940"/>
                    <a:gd name="connsiteX339" fmla="*/ 284066 w 499045"/>
                    <a:gd name="connsiteY339" fmla="*/ 94620 h 294940"/>
                    <a:gd name="connsiteX340" fmla="*/ 283217 w 499045"/>
                    <a:gd name="connsiteY340" fmla="*/ 93771 h 294940"/>
                    <a:gd name="connsiteX341" fmla="*/ 282368 w 499045"/>
                    <a:gd name="connsiteY341" fmla="*/ 92923 h 294940"/>
                    <a:gd name="connsiteX342" fmla="*/ 281519 w 499045"/>
                    <a:gd name="connsiteY342" fmla="*/ 92923 h 294940"/>
                    <a:gd name="connsiteX343" fmla="*/ 281519 w 499045"/>
                    <a:gd name="connsiteY343" fmla="*/ 92075 h 294940"/>
                    <a:gd name="connsiteX344" fmla="*/ 280670 w 499045"/>
                    <a:gd name="connsiteY344" fmla="*/ 92075 h 294940"/>
                    <a:gd name="connsiteX345" fmla="*/ 278972 w 499045"/>
                    <a:gd name="connsiteY345" fmla="*/ 91226 h 294940"/>
                    <a:gd name="connsiteX346" fmla="*/ 277248 w 499045"/>
                    <a:gd name="connsiteY346" fmla="*/ 88655 h 294940"/>
                    <a:gd name="connsiteX347" fmla="*/ 278972 w 499045"/>
                    <a:gd name="connsiteY347" fmla="*/ 86958 h 294940"/>
                    <a:gd name="connsiteX348" fmla="*/ 279821 w 499045"/>
                    <a:gd name="connsiteY348" fmla="*/ 80993 h 294940"/>
                    <a:gd name="connsiteX349" fmla="*/ 282368 w 499045"/>
                    <a:gd name="connsiteY349" fmla="*/ 75876 h 294940"/>
                    <a:gd name="connsiteX350" fmla="*/ 281519 w 499045"/>
                    <a:gd name="connsiteY350" fmla="*/ 74179 h 294940"/>
                    <a:gd name="connsiteX351" fmla="*/ 283217 w 499045"/>
                    <a:gd name="connsiteY351" fmla="*/ 73331 h 294940"/>
                    <a:gd name="connsiteX352" fmla="*/ 284066 w 499045"/>
                    <a:gd name="connsiteY352" fmla="*/ 74179 h 294940"/>
                    <a:gd name="connsiteX353" fmla="*/ 288338 w 499045"/>
                    <a:gd name="connsiteY353" fmla="*/ 75876 h 294940"/>
                    <a:gd name="connsiteX354" fmla="*/ 290036 w 499045"/>
                    <a:gd name="connsiteY354" fmla="*/ 78421 h 294940"/>
                    <a:gd name="connsiteX355" fmla="*/ 290911 w 499045"/>
                    <a:gd name="connsiteY355" fmla="*/ 77573 h 294940"/>
                    <a:gd name="connsiteX356" fmla="*/ 292609 w 499045"/>
                    <a:gd name="connsiteY356" fmla="*/ 78421 h 294940"/>
                    <a:gd name="connsiteX357" fmla="*/ 292609 w 499045"/>
                    <a:gd name="connsiteY357" fmla="*/ 77573 h 294940"/>
                    <a:gd name="connsiteX358" fmla="*/ 291760 w 499045"/>
                    <a:gd name="connsiteY358" fmla="*/ 74179 h 294940"/>
                    <a:gd name="connsiteX359" fmla="*/ 291760 w 499045"/>
                    <a:gd name="connsiteY359" fmla="*/ 69063 h 294940"/>
                    <a:gd name="connsiteX360" fmla="*/ 290911 w 499045"/>
                    <a:gd name="connsiteY360" fmla="*/ 68214 h 294940"/>
                    <a:gd name="connsiteX361" fmla="*/ 290036 w 499045"/>
                    <a:gd name="connsiteY361" fmla="*/ 68214 h 294940"/>
                    <a:gd name="connsiteX362" fmla="*/ 288338 w 499045"/>
                    <a:gd name="connsiteY362" fmla="*/ 67339 h 294940"/>
                    <a:gd name="connsiteX363" fmla="*/ 287489 w 499045"/>
                    <a:gd name="connsiteY363" fmla="*/ 66491 h 294940"/>
                    <a:gd name="connsiteX364" fmla="*/ 286640 w 499045"/>
                    <a:gd name="connsiteY364" fmla="*/ 63946 h 294940"/>
                    <a:gd name="connsiteX365" fmla="*/ 284942 w 499045"/>
                    <a:gd name="connsiteY365" fmla="*/ 63097 h 294940"/>
                    <a:gd name="connsiteX366" fmla="*/ 282368 w 499045"/>
                    <a:gd name="connsiteY366" fmla="*/ 61374 h 294940"/>
                    <a:gd name="connsiteX367" fmla="*/ 281519 w 499045"/>
                    <a:gd name="connsiteY367" fmla="*/ 61374 h 294940"/>
                    <a:gd name="connsiteX368" fmla="*/ 281519 w 499045"/>
                    <a:gd name="connsiteY368" fmla="*/ 58829 h 294940"/>
                    <a:gd name="connsiteX369" fmla="*/ 280670 w 499045"/>
                    <a:gd name="connsiteY369" fmla="*/ 56284 h 294940"/>
                    <a:gd name="connsiteX370" fmla="*/ 280670 w 499045"/>
                    <a:gd name="connsiteY370" fmla="*/ 54561 h 294940"/>
                    <a:gd name="connsiteX371" fmla="*/ 281519 w 499045"/>
                    <a:gd name="connsiteY371" fmla="*/ 52864 h 294940"/>
                    <a:gd name="connsiteX372" fmla="*/ 284066 w 499045"/>
                    <a:gd name="connsiteY372" fmla="*/ 48596 h 294940"/>
                    <a:gd name="connsiteX373" fmla="*/ 284066 w 499045"/>
                    <a:gd name="connsiteY373" fmla="*/ 46899 h 294940"/>
                    <a:gd name="connsiteX374" fmla="*/ 284942 w 499045"/>
                    <a:gd name="connsiteY374" fmla="*/ 42631 h 294940"/>
                    <a:gd name="connsiteX375" fmla="*/ 290036 w 499045"/>
                    <a:gd name="connsiteY375" fmla="*/ 43479 h 294940"/>
                    <a:gd name="connsiteX376" fmla="*/ 293458 w 499045"/>
                    <a:gd name="connsiteY376" fmla="*/ 43479 h 294940"/>
                    <a:gd name="connsiteX377" fmla="*/ 297730 w 499045"/>
                    <a:gd name="connsiteY377" fmla="*/ 34969 h 294940"/>
                    <a:gd name="connsiteX378" fmla="*/ 302001 w 499045"/>
                    <a:gd name="connsiteY378" fmla="*/ 36665 h 294940"/>
                    <a:gd name="connsiteX379" fmla="*/ 304548 w 499045"/>
                    <a:gd name="connsiteY379" fmla="*/ 35817 h 294940"/>
                    <a:gd name="connsiteX380" fmla="*/ 308820 w 499045"/>
                    <a:gd name="connsiteY380" fmla="*/ 33245 h 294940"/>
                    <a:gd name="connsiteX381" fmla="*/ 310518 w 499045"/>
                    <a:gd name="connsiteY381" fmla="*/ 34969 h 294940"/>
                    <a:gd name="connsiteX382" fmla="*/ 312215 w 499045"/>
                    <a:gd name="connsiteY382" fmla="*/ 36665 h 294940"/>
                    <a:gd name="connsiteX383" fmla="*/ 312215 w 499045"/>
                    <a:gd name="connsiteY383" fmla="*/ 37514 h 294940"/>
                    <a:gd name="connsiteX384" fmla="*/ 312215 w 499045"/>
                    <a:gd name="connsiteY384" fmla="*/ 41782 h 294940"/>
                    <a:gd name="connsiteX385" fmla="*/ 310518 w 499045"/>
                    <a:gd name="connsiteY385" fmla="*/ 44327 h 294940"/>
                    <a:gd name="connsiteX386" fmla="*/ 310518 w 499045"/>
                    <a:gd name="connsiteY386" fmla="*/ 45176 h 294940"/>
                    <a:gd name="connsiteX387" fmla="*/ 310518 w 499045"/>
                    <a:gd name="connsiteY387" fmla="*/ 46051 h 294940"/>
                    <a:gd name="connsiteX388" fmla="*/ 310518 w 499045"/>
                    <a:gd name="connsiteY388" fmla="*/ 47747 h 294940"/>
                    <a:gd name="connsiteX389" fmla="*/ 311366 w 499045"/>
                    <a:gd name="connsiteY389" fmla="*/ 47747 h 294940"/>
                    <a:gd name="connsiteX390" fmla="*/ 313940 w 499045"/>
                    <a:gd name="connsiteY390" fmla="*/ 48596 h 294940"/>
                    <a:gd name="connsiteX391" fmla="*/ 315638 w 499045"/>
                    <a:gd name="connsiteY391" fmla="*/ 49444 h 294940"/>
                    <a:gd name="connsiteX392" fmla="*/ 316487 w 499045"/>
                    <a:gd name="connsiteY392" fmla="*/ 53712 h 294940"/>
                    <a:gd name="connsiteX393" fmla="*/ 319909 w 499045"/>
                    <a:gd name="connsiteY393" fmla="*/ 52864 h 294940"/>
                    <a:gd name="connsiteX394" fmla="*/ 320758 w 499045"/>
                    <a:gd name="connsiteY394" fmla="*/ 52864 h 294940"/>
                    <a:gd name="connsiteX395" fmla="*/ 325879 w 499045"/>
                    <a:gd name="connsiteY395" fmla="*/ 52864 h 294940"/>
                    <a:gd name="connsiteX396" fmla="*/ 329301 w 499045"/>
                    <a:gd name="connsiteY396" fmla="*/ 52016 h 294940"/>
                    <a:gd name="connsiteX397" fmla="*/ 330999 w 499045"/>
                    <a:gd name="connsiteY397" fmla="*/ 52016 h 294940"/>
                    <a:gd name="connsiteX398" fmla="*/ 331848 w 499045"/>
                    <a:gd name="connsiteY398" fmla="*/ 52016 h 294940"/>
                    <a:gd name="connsiteX399" fmla="*/ 333546 w 499045"/>
                    <a:gd name="connsiteY399" fmla="*/ 52016 h 294940"/>
                    <a:gd name="connsiteX400" fmla="*/ 334395 w 499045"/>
                    <a:gd name="connsiteY400" fmla="*/ 51167 h 294940"/>
                    <a:gd name="connsiteX401" fmla="*/ 335271 w 499045"/>
                    <a:gd name="connsiteY401" fmla="*/ 51167 h 294940"/>
                    <a:gd name="connsiteX402" fmla="*/ 336969 w 499045"/>
                    <a:gd name="connsiteY402" fmla="*/ 50292 h 294940"/>
                    <a:gd name="connsiteX403" fmla="*/ 337818 w 499045"/>
                    <a:gd name="connsiteY403" fmla="*/ 49444 h 294940"/>
                    <a:gd name="connsiteX404" fmla="*/ 338667 w 499045"/>
                    <a:gd name="connsiteY404" fmla="*/ 49444 h 294940"/>
                    <a:gd name="connsiteX405" fmla="*/ 338667 w 499045"/>
                    <a:gd name="connsiteY405" fmla="*/ 50292 h 294940"/>
                    <a:gd name="connsiteX406" fmla="*/ 339516 w 499045"/>
                    <a:gd name="connsiteY406" fmla="*/ 50292 h 294940"/>
                    <a:gd name="connsiteX407" fmla="*/ 339516 w 499045"/>
                    <a:gd name="connsiteY407" fmla="*/ 49444 h 294940"/>
                    <a:gd name="connsiteX408" fmla="*/ 341240 w 499045"/>
                    <a:gd name="connsiteY408" fmla="*/ 52864 h 294940"/>
                    <a:gd name="connsiteX409" fmla="*/ 342938 w 499045"/>
                    <a:gd name="connsiteY409" fmla="*/ 54561 h 294940"/>
                    <a:gd name="connsiteX410" fmla="*/ 346361 w 499045"/>
                    <a:gd name="connsiteY410" fmla="*/ 55409 h 294940"/>
                    <a:gd name="connsiteX411" fmla="*/ 346361 w 499045"/>
                    <a:gd name="connsiteY411" fmla="*/ 57132 h 294940"/>
                    <a:gd name="connsiteX412" fmla="*/ 346361 w 499045"/>
                    <a:gd name="connsiteY412" fmla="*/ 57981 h 294940"/>
                    <a:gd name="connsiteX413" fmla="*/ 347210 w 499045"/>
                    <a:gd name="connsiteY413" fmla="*/ 58829 h 294940"/>
                    <a:gd name="connsiteX414" fmla="*/ 350606 w 499045"/>
                    <a:gd name="connsiteY414" fmla="*/ 59677 h 294940"/>
                    <a:gd name="connsiteX415" fmla="*/ 352330 w 499045"/>
                    <a:gd name="connsiteY415" fmla="*/ 59677 h 294940"/>
                    <a:gd name="connsiteX416" fmla="*/ 354877 w 499045"/>
                    <a:gd name="connsiteY416" fmla="*/ 60526 h 294940"/>
                    <a:gd name="connsiteX417" fmla="*/ 365967 w 499045"/>
                    <a:gd name="connsiteY417" fmla="*/ 59677 h 294940"/>
                    <a:gd name="connsiteX418" fmla="*/ 375359 w 499045"/>
                    <a:gd name="connsiteY418" fmla="*/ 59677 h 294940"/>
                    <a:gd name="connsiteX419" fmla="*/ 376208 w 499045"/>
                    <a:gd name="connsiteY419" fmla="*/ 58829 h 294940"/>
                    <a:gd name="connsiteX420" fmla="*/ 382177 w 499045"/>
                    <a:gd name="connsiteY420" fmla="*/ 57981 h 294940"/>
                    <a:gd name="connsiteX421" fmla="*/ 383026 w 499045"/>
                    <a:gd name="connsiteY421" fmla="*/ 57981 h 294940"/>
                    <a:gd name="connsiteX422" fmla="*/ 383875 w 499045"/>
                    <a:gd name="connsiteY422" fmla="*/ 57981 h 294940"/>
                    <a:gd name="connsiteX423" fmla="*/ 384724 w 499045"/>
                    <a:gd name="connsiteY423" fmla="*/ 57132 h 294940"/>
                    <a:gd name="connsiteX424" fmla="*/ 387298 w 499045"/>
                    <a:gd name="connsiteY424" fmla="*/ 54561 h 294940"/>
                    <a:gd name="connsiteX425" fmla="*/ 388996 w 499045"/>
                    <a:gd name="connsiteY425" fmla="*/ 55409 h 294940"/>
                    <a:gd name="connsiteX426" fmla="*/ 389845 w 499045"/>
                    <a:gd name="connsiteY426" fmla="*/ 55409 h 294940"/>
                    <a:gd name="connsiteX427" fmla="*/ 389845 w 499045"/>
                    <a:gd name="connsiteY427" fmla="*/ 54561 h 294940"/>
                    <a:gd name="connsiteX428" fmla="*/ 390720 w 499045"/>
                    <a:gd name="connsiteY428" fmla="*/ 54561 h 294940"/>
                    <a:gd name="connsiteX429" fmla="*/ 393267 w 499045"/>
                    <a:gd name="connsiteY429" fmla="*/ 55409 h 294940"/>
                    <a:gd name="connsiteX430" fmla="*/ 394965 w 499045"/>
                    <a:gd name="connsiteY430" fmla="*/ 56284 h 294940"/>
                    <a:gd name="connsiteX431" fmla="*/ 395814 w 499045"/>
                    <a:gd name="connsiteY431" fmla="*/ 56284 h 294940"/>
                    <a:gd name="connsiteX432" fmla="*/ 397539 w 499045"/>
                    <a:gd name="connsiteY432" fmla="*/ 56284 h 294940"/>
                    <a:gd name="connsiteX433" fmla="*/ 399237 w 499045"/>
                    <a:gd name="connsiteY433" fmla="*/ 57981 h 294940"/>
                    <a:gd name="connsiteX434" fmla="*/ 399237 w 499045"/>
                    <a:gd name="connsiteY434" fmla="*/ 58829 h 294940"/>
                    <a:gd name="connsiteX435" fmla="*/ 400086 w 499045"/>
                    <a:gd name="connsiteY435" fmla="*/ 59677 h 294940"/>
                    <a:gd name="connsiteX436" fmla="*/ 402659 w 499045"/>
                    <a:gd name="connsiteY436" fmla="*/ 59677 h 294940"/>
                    <a:gd name="connsiteX437" fmla="*/ 402659 w 499045"/>
                    <a:gd name="connsiteY437" fmla="*/ 60526 h 294940"/>
                    <a:gd name="connsiteX438" fmla="*/ 403508 w 499045"/>
                    <a:gd name="connsiteY438" fmla="*/ 60526 h 294940"/>
                    <a:gd name="connsiteX439" fmla="*/ 404357 w 499045"/>
                    <a:gd name="connsiteY439" fmla="*/ 58829 h 294940"/>
                    <a:gd name="connsiteX440" fmla="*/ 405206 w 499045"/>
                    <a:gd name="connsiteY440" fmla="*/ 58829 h 294940"/>
                    <a:gd name="connsiteX441" fmla="*/ 406055 w 499045"/>
                    <a:gd name="connsiteY441" fmla="*/ 58829 h 294940"/>
                    <a:gd name="connsiteX442" fmla="*/ 406904 w 499045"/>
                    <a:gd name="connsiteY442" fmla="*/ 58829 h 294940"/>
                    <a:gd name="connsiteX443" fmla="*/ 406904 w 499045"/>
                    <a:gd name="connsiteY443" fmla="*/ 57981 h 294940"/>
                    <a:gd name="connsiteX444" fmla="*/ 407780 w 499045"/>
                    <a:gd name="connsiteY444" fmla="*/ 58829 h 294940"/>
                    <a:gd name="connsiteX445" fmla="*/ 408629 w 499045"/>
                    <a:gd name="connsiteY445" fmla="*/ 58829 h 294940"/>
                    <a:gd name="connsiteX446" fmla="*/ 410327 w 499045"/>
                    <a:gd name="connsiteY446" fmla="*/ 58829 h 294940"/>
                    <a:gd name="connsiteX447" fmla="*/ 411176 w 499045"/>
                    <a:gd name="connsiteY447" fmla="*/ 59677 h 294940"/>
                    <a:gd name="connsiteX448" fmla="*/ 411176 w 499045"/>
                    <a:gd name="connsiteY448" fmla="*/ 58829 h 294940"/>
                    <a:gd name="connsiteX449" fmla="*/ 412025 w 499045"/>
                    <a:gd name="connsiteY449" fmla="*/ 59677 h 294940"/>
                    <a:gd name="connsiteX450" fmla="*/ 412900 w 499045"/>
                    <a:gd name="connsiteY450" fmla="*/ 59677 h 294940"/>
                    <a:gd name="connsiteX451" fmla="*/ 413749 w 499045"/>
                    <a:gd name="connsiteY451" fmla="*/ 59677 h 294940"/>
                    <a:gd name="connsiteX452" fmla="*/ 414598 w 499045"/>
                    <a:gd name="connsiteY452" fmla="*/ 58829 h 294940"/>
                    <a:gd name="connsiteX453" fmla="*/ 415447 w 499045"/>
                    <a:gd name="connsiteY453" fmla="*/ 58829 h 294940"/>
                    <a:gd name="connsiteX454" fmla="*/ 417145 w 499045"/>
                    <a:gd name="connsiteY454" fmla="*/ 59677 h 294940"/>
                    <a:gd name="connsiteX455" fmla="*/ 417994 w 499045"/>
                    <a:gd name="connsiteY455" fmla="*/ 58829 h 294940"/>
                    <a:gd name="connsiteX456" fmla="*/ 417994 w 499045"/>
                    <a:gd name="connsiteY456" fmla="*/ 59677 h 294940"/>
                    <a:gd name="connsiteX457" fmla="*/ 419719 w 499045"/>
                    <a:gd name="connsiteY457" fmla="*/ 59677 h 294940"/>
                    <a:gd name="connsiteX458" fmla="*/ 422266 w 499045"/>
                    <a:gd name="connsiteY458" fmla="*/ 60526 h 294940"/>
                    <a:gd name="connsiteX459" fmla="*/ 423115 w 499045"/>
                    <a:gd name="connsiteY459" fmla="*/ 60526 h 294940"/>
                    <a:gd name="connsiteX460" fmla="*/ 425688 w 499045"/>
                    <a:gd name="connsiteY460" fmla="*/ 62249 h 294940"/>
                    <a:gd name="connsiteX461" fmla="*/ 427386 w 499045"/>
                    <a:gd name="connsiteY461" fmla="*/ 63097 h 294940"/>
                    <a:gd name="connsiteX462" fmla="*/ 429960 w 499045"/>
                    <a:gd name="connsiteY462" fmla="*/ 66491 h 294940"/>
                    <a:gd name="connsiteX463" fmla="*/ 431658 w 499045"/>
                    <a:gd name="connsiteY463" fmla="*/ 67339 h 294940"/>
                    <a:gd name="connsiteX464" fmla="*/ 438476 w 499045"/>
                    <a:gd name="connsiteY464" fmla="*/ 67339 h 294940"/>
                    <a:gd name="connsiteX465" fmla="*/ 441049 w 499045"/>
                    <a:gd name="connsiteY465" fmla="*/ 65643 h 294940"/>
                    <a:gd name="connsiteX466" fmla="*/ 444445 w 499045"/>
                    <a:gd name="connsiteY466" fmla="*/ 65643 h 294940"/>
                    <a:gd name="connsiteX467" fmla="*/ 445294 w 499045"/>
                    <a:gd name="connsiteY467" fmla="*/ 63946 h 294940"/>
                    <a:gd name="connsiteX468" fmla="*/ 446143 w 499045"/>
                    <a:gd name="connsiteY468" fmla="*/ 63946 h 294940"/>
                    <a:gd name="connsiteX469" fmla="*/ 447019 w 499045"/>
                    <a:gd name="connsiteY469" fmla="*/ 66491 h 294940"/>
                    <a:gd name="connsiteX470" fmla="*/ 447868 w 499045"/>
                    <a:gd name="connsiteY470" fmla="*/ 68214 h 294940"/>
                    <a:gd name="connsiteX471" fmla="*/ 448717 w 499045"/>
                    <a:gd name="connsiteY471" fmla="*/ 68214 h 294940"/>
                    <a:gd name="connsiteX472" fmla="*/ 452139 w 499045"/>
                    <a:gd name="connsiteY472" fmla="*/ 69063 h 294940"/>
                    <a:gd name="connsiteX473" fmla="*/ 453837 w 499045"/>
                    <a:gd name="connsiteY473" fmla="*/ 68214 h 294940"/>
                    <a:gd name="connsiteX474" fmla="*/ 454686 w 499045"/>
                    <a:gd name="connsiteY474" fmla="*/ 68214 h 294940"/>
                    <a:gd name="connsiteX475" fmla="*/ 456384 w 499045"/>
                    <a:gd name="connsiteY475" fmla="*/ 65643 h 294940"/>
                    <a:gd name="connsiteX476" fmla="*/ 458109 w 499045"/>
                    <a:gd name="connsiteY476" fmla="*/ 65643 h 294940"/>
                    <a:gd name="connsiteX477" fmla="*/ 458958 w 499045"/>
                    <a:gd name="connsiteY477" fmla="*/ 62249 h 294940"/>
                    <a:gd name="connsiteX478" fmla="*/ 459807 w 499045"/>
                    <a:gd name="connsiteY478" fmla="*/ 62249 h 294940"/>
                    <a:gd name="connsiteX479" fmla="*/ 460656 w 499045"/>
                    <a:gd name="connsiteY479" fmla="*/ 61374 h 294940"/>
                    <a:gd name="connsiteX480" fmla="*/ 461505 w 499045"/>
                    <a:gd name="connsiteY480" fmla="*/ 61374 h 294940"/>
                    <a:gd name="connsiteX481" fmla="*/ 464927 w 499045"/>
                    <a:gd name="connsiteY481" fmla="*/ 64794 h 294940"/>
                    <a:gd name="connsiteX482" fmla="*/ 465776 w 499045"/>
                    <a:gd name="connsiteY482" fmla="*/ 64794 h 294940"/>
                    <a:gd name="connsiteX483" fmla="*/ 468323 w 499045"/>
                    <a:gd name="connsiteY483" fmla="*/ 63946 h 294940"/>
                    <a:gd name="connsiteX484" fmla="*/ 470048 w 499045"/>
                    <a:gd name="connsiteY484" fmla="*/ 62249 h 294940"/>
                    <a:gd name="connsiteX485" fmla="*/ 470897 w 499045"/>
                    <a:gd name="connsiteY485" fmla="*/ 62249 h 294940"/>
                    <a:gd name="connsiteX486" fmla="*/ 471746 w 499045"/>
                    <a:gd name="connsiteY486" fmla="*/ 62249 h 294940"/>
                    <a:gd name="connsiteX487" fmla="*/ 474319 w 499045"/>
                    <a:gd name="connsiteY487" fmla="*/ 61374 h 294940"/>
                    <a:gd name="connsiteX488" fmla="*/ 476017 w 499045"/>
                    <a:gd name="connsiteY488" fmla="*/ 60526 h 294940"/>
                    <a:gd name="connsiteX489" fmla="*/ 476866 w 499045"/>
                    <a:gd name="connsiteY489" fmla="*/ 59677 h 294940"/>
                    <a:gd name="connsiteX490" fmla="*/ 477715 w 499045"/>
                    <a:gd name="connsiteY490" fmla="*/ 60526 h 294940"/>
                    <a:gd name="connsiteX491" fmla="*/ 477715 w 499045"/>
                    <a:gd name="connsiteY491" fmla="*/ 75028 h 294940"/>
                    <a:gd name="connsiteX492" fmla="*/ 477715 w 499045"/>
                    <a:gd name="connsiteY492" fmla="*/ 79296 h 294940"/>
                    <a:gd name="connsiteX493" fmla="*/ 479440 w 499045"/>
                    <a:gd name="connsiteY493" fmla="*/ 83538 h 294940"/>
                    <a:gd name="connsiteX494" fmla="*/ 480289 w 499045"/>
                    <a:gd name="connsiteY494" fmla="*/ 85261 h 294940"/>
                    <a:gd name="connsiteX495" fmla="*/ 481987 w 499045"/>
                    <a:gd name="connsiteY495" fmla="*/ 86109 h 294940"/>
                    <a:gd name="connsiteX496" fmla="*/ 481138 w 499045"/>
                    <a:gd name="connsiteY496" fmla="*/ 86958 h 294940"/>
                    <a:gd name="connsiteX497" fmla="*/ 481138 w 499045"/>
                    <a:gd name="connsiteY497" fmla="*/ 88655 h 294940"/>
                    <a:gd name="connsiteX498" fmla="*/ 481987 w 499045"/>
                    <a:gd name="connsiteY498" fmla="*/ 90378 h 294940"/>
                    <a:gd name="connsiteX499" fmla="*/ 481138 w 499045"/>
                    <a:gd name="connsiteY499" fmla="*/ 91226 h 294940"/>
                    <a:gd name="connsiteX500" fmla="*/ 481987 w 499045"/>
                    <a:gd name="connsiteY500" fmla="*/ 92075 h 294940"/>
                    <a:gd name="connsiteX501" fmla="*/ 481138 w 499045"/>
                    <a:gd name="connsiteY501" fmla="*/ 94620 h 294940"/>
                    <a:gd name="connsiteX502" fmla="*/ 481987 w 499045"/>
                    <a:gd name="connsiteY502" fmla="*/ 94620 h 294940"/>
                    <a:gd name="connsiteX503" fmla="*/ 481987 w 499045"/>
                    <a:gd name="connsiteY503" fmla="*/ 96343 h 294940"/>
                    <a:gd name="connsiteX504" fmla="*/ 481138 w 499045"/>
                    <a:gd name="connsiteY504" fmla="*/ 96343 h 294940"/>
                    <a:gd name="connsiteX505" fmla="*/ 482836 w 499045"/>
                    <a:gd name="connsiteY505" fmla="*/ 96343 h 294940"/>
                    <a:gd name="connsiteX506" fmla="*/ 483685 w 499045"/>
                    <a:gd name="connsiteY506" fmla="*/ 96343 h 294940"/>
                    <a:gd name="connsiteX507" fmla="*/ 483685 w 499045"/>
                    <a:gd name="connsiteY507" fmla="*/ 98888 h 294940"/>
                    <a:gd name="connsiteX508" fmla="*/ 483685 w 499045"/>
                    <a:gd name="connsiteY508" fmla="*/ 103156 h 294940"/>
                    <a:gd name="connsiteX509" fmla="*/ 485409 w 499045"/>
                    <a:gd name="connsiteY509" fmla="*/ 107425 h 294940"/>
                    <a:gd name="connsiteX510" fmla="*/ 485409 w 499045"/>
                    <a:gd name="connsiteY510" fmla="*/ 109121 h 294940"/>
                    <a:gd name="connsiteX511" fmla="*/ 487956 w 499045"/>
                    <a:gd name="connsiteY511" fmla="*/ 111667 h 294940"/>
                    <a:gd name="connsiteX512" fmla="*/ 489654 w 499045"/>
                    <a:gd name="connsiteY512" fmla="*/ 112541 h 294940"/>
                    <a:gd name="connsiteX513" fmla="*/ 491379 w 499045"/>
                    <a:gd name="connsiteY513" fmla="*/ 113390 h 294940"/>
                    <a:gd name="connsiteX514" fmla="*/ 490503 w 499045"/>
                    <a:gd name="connsiteY514" fmla="*/ 115087 h 294940"/>
                    <a:gd name="connsiteX515" fmla="*/ 489654 w 499045"/>
                    <a:gd name="connsiteY515" fmla="*/ 116783 h 294940"/>
                    <a:gd name="connsiteX516" fmla="*/ 489654 w 499045"/>
                    <a:gd name="connsiteY516" fmla="*/ 117632 h 294940"/>
                    <a:gd name="connsiteX517" fmla="*/ 490503 w 499045"/>
                    <a:gd name="connsiteY517" fmla="*/ 120203 h 294940"/>
                    <a:gd name="connsiteX518" fmla="*/ 492228 w 499045"/>
                    <a:gd name="connsiteY518" fmla="*/ 121900 h 294940"/>
                    <a:gd name="connsiteX519" fmla="*/ 491379 w 499045"/>
                    <a:gd name="connsiteY519" fmla="*/ 122748 h 294940"/>
                    <a:gd name="connsiteX520" fmla="*/ 489654 w 499045"/>
                    <a:gd name="connsiteY520" fmla="*/ 123623 h 294940"/>
                    <a:gd name="connsiteX521" fmla="*/ 490503 w 499045"/>
                    <a:gd name="connsiteY521" fmla="*/ 123623 h 294940"/>
                    <a:gd name="connsiteX522" fmla="*/ 490503 w 499045"/>
                    <a:gd name="connsiteY522" fmla="*/ 124472 h 294940"/>
                    <a:gd name="connsiteX523" fmla="*/ 491379 w 499045"/>
                    <a:gd name="connsiteY523" fmla="*/ 124472 h 294940"/>
                    <a:gd name="connsiteX524" fmla="*/ 491379 w 499045"/>
                    <a:gd name="connsiteY524" fmla="*/ 123623 h 294940"/>
                    <a:gd name="connsiteX525" fmla="*/ 492228 w 499045"/>
                    <a:gd name="connsiteY525" fmla="*/ 123623 h 294940"/>
                    <a:gd name="connsiteX526" fmla="*/ 492228 w 499045"/>
                    <a:gd name="connsiteY526" fmla="*/ 124472 h 294940"/>
                    <a:gd name="connsiteX527" fmla="*/ 492228 w 499045"/>
                    <a:gd name="connsiteY527" fmla="*/ 126168 h 294940"/>
                    <a:gd name="connsiteX528" fmla="*/ 492228 w 499045"/>
                    <a:gd name="connsiteY528" fmla="*/ 127017 h 294940"/>
                    <a:gd name="connsiteX529" fmla="*/ 491379 w 499045"/>
                    <a:gd name="connsiteY529" fmla="*/ 127017 h 294940"/>
                    <a:gd name="connsiteX530" fmla="*/ 491379 w 499045"/>
                    <a:gd name="connsiteY530" fmla="*/ 127865 h 294940"/>
                    <a:gd name="connsiteX531" fmla="*/ 490503 w 499045"/>
                    <a:gd name="connsiteY531" fmla="*/ 127865 h 294940"/>
                    <a:gd name="connsiteX532" fmla="*/ 490503 w 499045"/>
                    <a:gd name="connsiteY532" fmla="*/ 127017 h 294940"/>
                    <a:gd name="connsiteX533" fmla="*/ 489654 w 499045"/>
                    <a:gd name="connsiteY533" fmla="*/ 126168 h 294940"/>
                    <a:gd name="connsiteX534" fmla="*/ 489654 w 499045"/>
                    <a:gd name="connsiteY534" fmla="*/ 127017 h 294940"/>
                    <a:gd name="connsiteX535" fmla="*/ 490503 w 499045"/>
                    <a:gd name="connsiteY535" fmla="*/ 129588 h 294940"/>
                    <a:gd name="connsiteX536" fmla="*/ 491379 w 499045"/>
                    <a:gd name="connsiteY536" fmla="*/ 129588 h 294940"/>
                    <a:gd name="connsiteX537" fmla="*/ 492228 w 499045"/>
                    <a:gd name="connsiteY537" fmla="*/ 127865 h 294940"/>
                    <a:gd name="connsiteX538" fmla="*/ 493926 w 499045"/>
                    <a:gd name="connsiteY538" fmla="*/ 126168 h 294940"/>
                    <a:gd name="connsiteX539" fmla="*/ 493926 w 499045"/>
                    <a:gd name="connsiteY539" fmla="*/ 123623 h 294940"/>
                    <a:gd name="connsiteX540" fmla="*/ 493077 w 499045"/>
                    <a:gd name="connsiteY540" fmla="*/ 121900 h 294940"/>
                    <a:gd name="connsiteX541" fmla="*/ 494775 w 499045"/>
                    <a:gd name="connsiteY541" fmla="*/ 121900 h 294940"/>
                    <a:gd name="connsiteX542" fmla="*/ 494775 w 499045"/>
                    <a:gd name="connsiteY542" fmla="*/ 127017 h 294940"/>
                    <a:gd name="connsiteX543" fmla="*/ 494775 w 499045"/>
                    <a:gd name="connsiteY543" fmla="*/ 130437 h 294940"/>
                    <a:gd name="connsiteX544" fmla="*/ 493077 w 499045"/>
                    <a:gd name="connsiteY544" fmla="*/ 131285 h 294940"/>
                    <a:gd name="connsiteX545" fmla="*/ 493077 w 499045"/>
                    <a:gd name="connsiteY545" fmla="*/ 132982 h 294940"/>
                    <a:gd name="connsiteX546" fmla="*/ 493926 w 499045"/>
                    <a:gd name="connsiteY546" fmla="*/ 134705 h 294940"/>
                    <a:gd name="connsiteX547" fmla="*/ 494775 w 499045"/>
                    <a:gd name="connsiteY547" fmla="*/ 135553 h 294940"/>
                    <a:gd name="connsiteX548" fmla="*/ 493926 w 499045"/>
                    <a:gd name="connsiteY548" fmla="*/ 138947 h 294940"/>
                    <a:gd name="connsiteX549" fmla="*/ 495624 w 499045"/>
                    <a:gd name="connsiteY549" fmla="*/ 140670 h 294940"/>
                    <a:gd name="connsiteX550" fmla="*/ 495624 w 499045"/>
                    <a:gd name="connsiteY550" fmla="*/ 143215 h 294940"/>
                    <a:gd name="connsiteX551" fmla="*/ 497348 w 499045"/>
                    <a:gd name="connsiteY551" fmla="*/ 144912 h 294940"/>
                    <a:gd name="connsiteX552" fmla="*/ 499046 w 499045"/>
                    <a:gd name="connsiteY552" fmla="*/ 144912 h 294940"/>
                    <a:gd name="connsiteX553" fmla="*/ 499046 w 499045"/>
                    <a:gd name="connsiteY553" fmla="*/ 145787 h 294940"/>
                    <a:gd name="connsiteX554" fmla="*/ 499046 w 499045"/>
                    <a:gd name="connsiteY554" fmla="*/ 151752 h 294940"/>
                    <a:gd name="connsiteX555" fmla="*/ 498197 w 499045"/>
                    <a:gd name="connsiteY555" fmla="*/ 153449 h 294940"/>
                    <a:gd name="connsiteX556" fmla="*/ 497348 w 499045"/>
                    <a:gd name="connsiteY556" fmla="*/ 156869 h 294940"/>
                    <a:gd name="connsiteX557" fmla="*/ 498197 w 499045"/>
                    <a:gd name="connsiteY557" fmla="*/ 160262 h 294940"/>
                    <a:gd name="connsiteX558" fmla="*/ 498197 w 499045"/>
                    <a:gd name="connsiteY558" fmla="*/ 162834 h 294940"/>
                    <a:gd name="connsiteX559" fmla="*/ 498197 w 499045"/>
                    <a:gd name="connsiteY559" fmla="*/ 164531 h 294940"/>
                    <a:gd name="connsiteX560" fmla="*/ 499046 w 499045"/>
                    <a:gd name="connsiteY560" fmla="*/ 165379 h 294940"/>
                    <a:gd name="connsiteX561" fmla="*/ 498197 w 499045"/>
                    <a:gd name="connsiteY561" fmla="*/ 167076 h 294940"/>
                    <a:gd name="connsiteX562" fmla="*/ 499046 w 499045"/>
                    <a:gd name="connsiteY562" fmla="*/ 168799 h 294940"/>
                    <a:gd name="connsiteX563" fmla="*/ 498197 w 499045"/>
                    <a:gd name="connsiteY563" fmla="*/ 172192 h 294940"/>
                    <a:gd name="connsiteX564" fmla="*/ 499046 w 499045"/>
                    <a:gd name="connsiteY564" fmla="*/ 173916 h 294940"/>
                    <a:gd name="connsiteX565" fmla="*/ 498197 w 499045"/>
                    <a:gd name="connsiteY565" fmla="*/ 175612 h 294940"/>
                    <a:gd name="connsiteX566" fmla="*/ 497348 w 499045"/>
                    <a:gd name="connsiteY566" fmla="*/ 178157 h 294940"/>
                    <a:gd name="connsiteX567" fmla="*/ 497348 w 499045"/>
                    <a:gd name="connsiteY567" fmla="*/ 185846 h 294940"/>
                    <a:gd name="connsiteX568" fmla="*/ 497348 w 499045"/>
                    <a:gd name="connsiteY568" fmla="*/ 186694 h 294940"/>
                    <a:gd name="connsiteX569" fmla="*/ 498197 w 499045"/>
                    <a:gd name="connsiteY569" fmla="*/ 187543 h 294940"/>
                    <a:gd name="connsiteX570" fmla="*/ 497348 w 499045"/>
                    <a:gd name="connsiteY570" fmla="*/ 188391 h 294940"/>
                    <a:gd name="connsiteX571" fmla="*/ 496499 w 499045"/>
                    <a:gd name="connsiteY571" fmla="*/ 189239 h 294940"/>
                    <a:gd name="connsiteX572" fmla="*/ 497348 w 499045"/>
                    <a:gd name="connsiteY572" fmla="*/ 192659 h 294940"/>
                    <a:gd name="connsiteX573" fmla="*/ 495624 w 499045"/>
                    <a:gd name="connsiteY573" fmla="*/ 194356 h 294940"/>
                    <a:gd name="connsiteX574" fmla="*/ 494775 w 499045"/>
                    <a:gd name="connsiteY574" fmla="*/ 196928 h 294940"/>
                    <a:gd name="connsiteX575" fmla="*/ 493926 w 499045"/>
                    <a:gd name="connsiteY575" fmla="*/ 196928 h 294940"/>
                    <a:gd name="connsiteX576" fmla="*/ 493077 w 499045"/>
                    <a:gd name="connsiteY576" fmla="*/ 196928 h 294940"/>
                    <a:gd name="connsiteX577" fmla="*/ 491379 w 499045"/>
                    <a:gd name="connsiteY577" fmla="*/ 196079 h 294940"/>
                    <a:gd name="connsiteX578" fmla="*/ 489654 w 499045"/>
                    <a:gd name="connsiteY578" fmla="*/ 196928 h 294940"/>
                    <a:gd name="connsiteX579" fmla="*/ 487107 w 499045"/>
                    <a:gd name="connsiteY579" fmla="*/ 195204 h 294940"/>
                    <a:gd name="connsiteX580" fmla="*/ 486258 w 499045"/>
                    <a:gd name="connsiteY580" fmla="*/ 196928 h 294940"/>
                    <a:gd name="connsiteX581" fmla="*/ 485409 w 499045"/>
                    <a:gd name="connsiteY581" fmla="*/ 196928 h 294940"/>
                    <a:gd name="connsiteX582" fmla="*/ 485409 w 499045"/>
                    <a:gd name="connsiteY582" fmla="*/ 196079 h 294940"/>
                    <a:gd name="connsiteX583" fmla="*/ 484534 w 499045"/>
                    <a:gd name="connsiteY583" fmla="*/ 196079 h 294940"/>
                    <a:gd name="connsiteX584" fmla="*/ 483685 w 499045"/>
                    <a:gd name="connsiteY584" fmla="*/ 196079 h 294940"/>
                    <a:gd name="connsiteX585" fmla="*/ 482836 w 499045"/>
                    <a:gd name="connsiteY585" fmla="*/ 195204 h 294940"/>
                    <a:gd name="connsiteX586" fmla="*/ 481987 w 499045"/>
                    <a:gd name="connsiteY586" fmla="*/ 194356 h 294940"/>
                    <a:gd name="connsiteX587" fmla="*/ 479440 w 499045"/>
                    <a:gd name="connsiteY587" fmla="*/ 196079 h 294940"/>
                    <a:gd name="connsiteX588" fmla="*/ 478564 w 499045"/>
                    <a:gd name="connsiteY588" fmla="*/ 196079 h 294940"/>
                    <a:gd name="connsiteX589" fmla="*/ 476866 w 499045"/>
                    <a:gd name="connsiteY589" fmla="*/ 193508 h 294940"/>
                    <a:gd name="connsiteX590" fmla="*/ 475168 w 499045"/>
                    <a:gd name="connsiteY590" fmla="*/ 191811 h 294940"/>
                    <a:gd name="connsiteX591" fmla="*/ 475168 w 499045"/>
                    <a:gd name="connsiteY591" fmla="*/ 190962 h 294940"/>
                    <a:gd name="connsiteX592" fmla="*/ 474319 w 499045"/>
                    <a:gd name="connsiteY592" fmla="*/ 189239 h 294940"/>
                    <a:gd name="connsiteX593" fmla="*/ 475168 w 499045"/>
                    <a:gd name="connsiteY593" fmla="*/ 187543 h 294940"/>
                    <a:gd name="connsiteX594" fmla="*/ 475168 w 499045"/>
                    <a:gd name="connsiteY594" fmla="*/ 185846 h 294940"/>
                    <a:gd name="connsiteX595" fmla="*/ 472595 w 499045"/>
                    <a:gd name="connsiteY595" fmla="*/ 184123 h 294940"/>
                    <a:gd name="connsiteX596" fmla="*/ 469199 w 499045"/>
                    <a:gd name="connsiteY596" fmla="*/ 181577 h 294940"/>
                    <a:gd name="connsiteX597" fmla="*/ 467474 w 499045"/>
                    <a:gd name="connsiteY597" fmla="*/ 179881 h 294940"/>
                    <a:gd name="connsiteX598" fmla="*/ 464927 w 499045"/>
                    <a:gd name="connsiteY598" fmla="*/ 178157 h 294940"/>
                    <a:gd name="connsiteX599" fmla="*/ 464078 w 499045"/>
                    <a:gd name="connsiteY599" fmla="*/ 177309 h 294940"/>
                    <a:gd name="connsiteX600" fmla="*/ 463229 w 499045"/>
                    <a:gd name="connsiteY600" fmla="*/ 177309 h 294940"/>
                    <a:gd name="connsiteX601" fmla="*/ 462354 w 499045"/>
                    <a:gd name="connsiteY601" fmla="*/ 178157 h 294940"/>
                    <a:gd name="connsiteX602" fmla="*/ 460656 w 499045"/>
                    <a:gd name="connsiteY602" fmla="*/ 179032 h 294940"/>
                    <a:gd name="connsiteX603" fmla="*/ 458109 w 499045"/>
                    <a:gd name="connsiteY603" fmla="*/ 178157 h 294940"/>
                    <a:gd name="connsiteX604" fmla="*/ 457260 w 499045"/>
                    <a:gd name="connsiteY604" fmla="*/ 178157 h 294940"/>
                    <a:gd name="connsiteX605" fmla="*/ 454686 w 499045"/>
                    <a:gd name="connsiteY605" fmla="*/ 177309 h 294940"/>
                    <a:gd name="connsiteX606" fmla="*/ 453837 w 499045"/>
                    <a:gd name="connsiteY606" fmla="*/ 177309 h 294940"/>
                    <a:gd name="connsiteX607" fmla="*/ 452139 w 499045"/>
                    <a:gd name="connsiteY607" fmla="*/ 176461 h 294940"/>
                    <a:gd name="connsiteX608" fmla="*/ 450415 w 499045"/>
                    <a:gd name="connsiteY608" fmla="*/ 177309 h 294940"/>
                    <a:gd name="connsiteX609" fmla="*/ 449566 w 499045"/>
                    <a:gd name="connsiteY609" fmla="*/ 177309 h 294940"/>
                    <a:gd name="connsiteX610" fmla="*/ 447868 w 499045"/>
                    <a:gd name="connsiteY610" fmla="*/ 176461 h 294940"/>
                    <a:gd name="connsiteX611" fmla="*/ 444445 w 499045"/>
                    <a:gd name="connsiteY611" fmla="*/ 175612 h 294940"/>
                    <a:gd name="connsiteX612" fmla="*/ 442747 w 499045"/>
                    <a:gd name="connsiteY612" fmla="*/ 174764 h 294940"/>
                    <a:gd name="connsiteX613" fmla="*/ 437627 w 499045"/>
                    <a:gd name="connsiteY613" fmla="*/ 176461 h 294940"/>
                    <a:gd name="connsiteX614" fmla="*/ 435080 w 499045"/>
                    <a:gd name="connsiteY614" fmla="*/ 179032 h 294940"/>
                    <a:gd name="connsiteX615" fmla="*/ 434205 w 499045"/>
                    <a:gd name="connsiteY615" fmla="*/ 179032 h 294940"/>
                    <a:gd name="connsiteX616" fmla="*/ 433356 w 499045"/>
                    <a:gd name="connsiteY616" fmla="*/ 179032 h 294940"/>
                    <a:gd name="connsiteX617" fmla="*/ 432507 w 499045"/>
                    <a:gd name="connsiteY617" fmla="*/ 179032 h 294940"/>
                    <a:gd name="connsiteX618" fmla="*/ 430809 w 499045"/>
                    <a:gd name="connsiteY618" fmla="*/ 179032 h 294940"/>
                    <a:gd name="connsiteX619" fmla="*/ 431658 w 499045"/>
                    <a:gd name="connsiteY619" fmla="*/ 179881 h 294940"/>
                    <a:gd name="connsiteX620" fmla="*/ 431658 w 499045"/>
                    <a:gd name="connsiteY620" fmla="*/ 180729 h 294940"/>
                    <a:gd name="connsiteX621" fmla="*/ 429960 w 499045"/>
                    <a:gd name="connsiteY621" fmla="*/ 180729 h 294940"/>
                    <a:gd name="connsiteX622" fmla="*/ 429084 w 499045"/>
                    <a:gd name="connsiteY622" fmla="*/ 180729 h 294940"/>
                    <a:gd name="connsiteX623" fmla="*/ 429084 w 499045"/>
                    <a:gd name="connsiteY623" fmla="*/ 182426 h 294940"/>
                    <a:gd name="connsiteX624" fmla="*/ 429084 w 499045"/>
                    <a:gd name="connsiteY624" fmla="*/ 183274 h 294940"/>
                    <a:gd name="connsiteX625" fmla="*/ 427386 w 499045"/>
                    <a:gd name="connsiteY625" fmla="*/ 183274 h 294940"/>
                    <a:gd name="connsiteX626" fmla="*/ 426537 w 499045"/>
                    <a:gd name="connsiteY626" fmla="*/ 183274 h 294940"/>
                    <a:gd name="connsiteX627" fmla="*/ 425688 w 499045"/>
                    <a:gd name="connsiteY627" fmla="*/ 184123 h 294940"/>
                    <a:gd name="connsiteX628" fmla="*/ 422266 w 499045"/>
                    <a:gd name="connsiteY628" fmla="*/ 185846 h 294940"/>
                    <a:gd name="connsiteX629" fmla="*/ 421417 w 499045"/>
                    <a:gd name="connsiteY629" fmla="*/ 187543 h 294940"/>
                    <a:gd name="connsiteX630" fmla="*/ 420568 w 499045"/>
                    <a:gd name="connsiteY630" fmla="*/ 187543 h 294940"/>
                    <a:gd name="connsiteX631" fmla="*/ 418870 w 499045"/>
                    <a:gd name="connsiteY631" fmla="*/ 186694 h 294940"/>
                    <a:gd name="connsiteX632" fmla="*/ 417994 w 499045"/>
                    <a:gd name="connsiteY632" fmla="*/ 184997 h 294940"/>
                    <a:gd name="connsiteX633" fmla="*/ 416296 w 499045"/>
                    <a:gd name="connsiteY633" fmla="*/ 184997 h 294940"/>
                    <a:gd name="connsiteX634" fmla="*/ 412900 w 499045"/>
                    <a:gd name="connsiteY634" fmla="*/ 184123 h 294940"/>
                    <a:gd name="connsiteX635" fmla="*/ 410327 w 499045"/>
                    <a:gd name="connsiteY635" fmla="*/ 184997 h 294940"/>
                    <a:gd name="connsiteX636" fmla="*/ 409478 w 499045"/>
                    <a:gd name="connsiteY636" fmla="*/ 189239 h 294940"/>
                    <a:gd name="connsiteX637" fmla="*/ 409478 w 499045"/>
                    <a:gd name="connsiteY637" fmla="*/ 190962 h 294940"/>
                    <a:gd name="connsiteX638" fmla="*/ 410327 w 499045"/>
                    <a:gd name="connsiteY638" fmla="*/ 192659 h 294940"/>
                    <a:gd name="connsiteX639" fmla="*/ 409478 w 499045"/>
                    <a:gd name="connsiteY639" fmla="*/ 193508 h 294940"/>
                    <a:gd name="connsiteX640" fmla="*/ 408629 w 499045"/>
                    <a:gd name="connsiteY640" fmla="*/ 194356 h 294940"/>
                    <a:gd name="connsiteX641" fmla="*/ 407780 w 499045"/>
                    <a:gd name="connsiteY641" fmla="*/ 195204 h 294940"/>
                    <a:gd name="connsiteX642" fmla="*/ 407780 w 499045"/>
                    <a:gd name="connsiteY642" fmla="*/ 197776 h 294940"/>
                    <a:gd name="connsiteX643" fmla="*/ 406904 w 499045"/>
                    <a:gd name="connsiteY643" fmla="*/ 200321 h 294940"/>
                    <a:gd name="connsiteX644" fmla="*/ 406055 w 499045"/>
                    <a:gd name="connsiteY644" fmla="*/ 201196 h 294940"/>
                    <a:gd name="connsiteX645" fmla="*/ 406055 w 499045"/>
                    <a:gd name="connsiteY645" fmla="*/ 202044 h 294940"/>
                    <a:gd name="connsiteX646" fmla="*/ 406904 w 499045"/>
                    <a:gd name="connsiteY646" fmla="*/ 202893 h 294940"/>
                    <a:gd name="connsiteX647" fmla="*/ 408629 w 499045"/>
                    <a:gd name="connsiteY647" fmla="*/ 202044 h 294940"/>
                    <a:gd name="connsiteX648" fmla="*/ 407780 w 499045"/>
                    <a:gd name="connsiteY648" fmla="*/ 203741 h 294940"/>
                    <a:gd name="connsiteX649" fmla="*/ 407780 w 499045"/>
                    <a:gd name="connsiteY649" fmla="*/ 204589 h 294940"/>
                    <a:gd name="connsiteX650" fmla="*/ 406904 w 499045"/>
                    <a:gd name="connsiteY650" fmla="*/ 204589 h 294940"/>
                    <a:gd name="connsiteX651" fmla="*/ 406055 w 499045"/>
                    <a:gd name="connsiteY651" fmla="*/ 206286 h 294940"/>
                    <a:gd name="connsiteX652" fmla="*/ 408629 w 499045"/>
                    <a:gd name="connsiteY652" fmla="*/ 209706 h 294940"/>
                    <a:gd name="connsiteX653" fmla="*/ 406904 w 499045"/>
                    <a:gd name="connsiteY653" fmla="*/ 209706 h 294940"/>
                    <a:gd name="connsiteX654" fmla="*/ 406055 w 499045"/>
                    <a:gd name="connsiteY654" fmla="*/ 210554 h 294940"/>
                    <a:gd name="connsiteX655" fmla="*/ 402659 w 499045"/>
                    <a:gd name="connsiteY655" fmla="*/ 211403 h 294940"/>
                    <a:gd name="connsiteX656" fmla="*/ 400935 w 499045"/>
                    <a:gd name="connsiteY656" fmla="*/ 210554 h 294940"/>
                    <a:gd name="connsiteX657" fmla="*/ 399237 w 499045"/>
                    <a:gd name="connsiteY657" fmla="*/ 210554 h 294940"/>
                    <a:gd name="connsiteX658" fmla="*/ 398388 w 499045"/>
                    <a:gd name="connsiteY658" fmla="*/ 210554 h 294940"/>
                    <a:gd name="connsiteX659" fmla="*/ 396690 w 499045"/>
                    <a:gd name="connsiteY659" fmla="*/ 210554 h 294940"/>
                    <a:gd name="connsiteX660" fmla="*/ 395814 w 499045"/>
                    <a:gd name="connsiteY660" fmla="*/ 211403 h 294940"/>
                    <a:gd name="connsiteX661" fmla="*/ 395814 w 499045"/>
                    <a:gd name="connsiteY661" fmla="*/ 212278 h 294940"/>
                    <a:gd name="connsiteX662" fmla="*/ 394116 w 499045"/>
                    <a:gd name="connsiteY662" fmla="*/ 213974 h 294940"/>
                    <a:gd name="connsiteX663" fmla="*/ 393267 w 499045"/>
                    <a:gd name="connsiteY663" fmla="*/ 214823 h 294940"/>
                    <a:gd name="connsiteX664" fmla="*/ 391569 w 499045"/>
                    <a:gd name="connsiteY664" fmla="*/ 216520 h 294940"/>
                    <a:gd name="connsiteX665" fmla="*/ 390720 w 499045"/>
                    <a:gd name="connsiteY665" fmla="*/ 216520 h 294940"/>
                    <a:gd name="connsiteX666" fmla="*/ 388147 w 499045"/>
                    <a:gd name="connsiteY666" fmla="*/ 216520 h 294940"/>
                    <a:gd name="connsiteX667" fmla="*/ 387298 w 499045"/>
                    <a:gd name="connsiteY667" fmla="*/ 216520 h 294940"/>
                    <a:gd name="connsiteX668" fmla="*/ 386449 w 499045"/>
                    <a:gd name="connsiteY668" fmla="*/ 216520 h 294940"/>
                    <a:gd name="connsiteX669" fmla="*/ 385600 w 499045"/>
                    <a:gd name="connsiteY669" fmla="*/ 215671 h 294940"/>
                    <a:gd name="connsiteX670" fmla="*/ 383875 w 499045"/>
                    <a:gd name="connsiteY670" fmla="*/ 216520 h 294940"/>
                    <a:gd name="connsiteX671" fmla="*/ 383875 w 499045"/>
                    <a:gd name="connsiteY671" fmla="*/ 217368 h 294940"/>
                    <a:gd name="connsiteX672" fmla="*/ 383026 w 499045"/>
                    <a:gd name="connsiteY672" fmla="*/ 217368 h 294940"/>
                    <a:gd name="connsiteX673" fmla="*/ 380479 w 499045"/>
                    <a:gd name="connsiteY673" fmla="*/ 218243 h 294940"/>
                    <a:gd name="connsiteX674" fmla="*/ 379630 w 499045"/>
                    <a:gd name="connsiteY674" fmla="*/ 218243 h 294940"/>
                    <a:gd name="connsiteX675" fmla="*/ 379630 w 499045"/>
                    <a:gd name="connsiteY675" fmla="*/ 219091 h 294940"/>
                    <a:gd name="connsiteX676" fmla="*/ 378755 w 499045"/>
                    <a:gd name="connsiteY676" fmla="*/ 219940 h 294940"/>
                    <a:gd name="connsiteX677" fmla="*/ 377906 w 499045"/>
                    <a:gd name="connsiteY677" fmla="*/ 219940 h 294940"/>
                    <a:gd name="connsiteX678" fmla="*/ 375359 w 499045"/>
                    <a:gd name="connsiteY678" fmla="*/ 221636 h 294940"/>
                    <a:gd name="connsiteX679" fmla="*/ 373634 w 499045"/>
                    <a:gd name="connsiteY679" fmla="*/ 221636 h 294940"/>
                    <a:gd name="connsiteX680" fmla="*/ 371088 w 499045"/>
                    <a:gd name="connsiteY680" fmla="*/ 223360 h 294940"/>
                    <a:gd name="connsiteX681" fmla="*/ 370239 w 499045"/>
                    <a:gd name="connsiteY681" fmla="*/ 223360 h 294940"/>
                    <a:gd name="connsiteX682" fmla="*/ 369390 w 499045"/>
                    <a:gd name="connsiteY682" fmla="*/ 223360 h 294940"/>
                    <a:gd name="connsiteX683" fmla="*/ 367665 w 499045"/>
                    <a:gd name="connsiteY683" fmla="*/ 222485 h 294940"/>
                    <a:gd name="connsiteX684" fmla="*/ 365118 w 499045"/>
                    <a:gd name="connsiteY684" fmla="*/ 223360 h 294940"/>
                    <a:gd name="connsiteX685" fmla="*/ 363420 w 499045"/>
                    <a:gd name="connsiteY685" fmla="*/ 223360 h 294940"/>
                    <a:gd name="connsiteX686" fmla="*/ 362545 w 499045"/>
                    <a:gd name="connsiteY686" fmla="*/ 224208 h 294940"/>
                    <a:gd name="connsiteX687" fmla="*/ 362545 w 499045"/>
                    <a:gd name="connsiteY687" fmla="*/ 225056 h 294940"/>
                    <a:gd name="connsiteX688" fmla="*/ 362545 w 499045"/>
                    <a:gd name="connsiteY688" fmla="*/ 226753 h 294940"/>
                    <a:gd name="connsiteX689" fmla="*/ 359998 w 499045"/>
                    <a:gd name="connsiteY689" fmla="*/ 228450 h 294940"/>
                    <a:gd name="connsiteX690" fmla="*/ 355726 w 499045"/>
                    <a:gd name="connsiteY690" fmla="*/ 227601 h 294940"/>
                    <a:gd name="connsiteX691" fmla="*/ 354877 w 499045"/>
                    <a:gd name="connsiteY691" fmla="*/ 228450 h 294940"/>
                    <a:gd name="connsiteX692" fmla="*/ 353179 w 499045"/>
                    <a:gd name="connsiteY692" fmla="*/ 228450 h 294940"/>
                    <a:gd name="connsiteX693" fmla="*/ 351481 w 499045"/>
                    <a:gd name="connsiteY693" fmla="*/ 228450 h 294940"/>
                    <a:gd name="connsiteX694" fmla="*/ 349757 w 499045"/>
                    <a:gd name="connsiteY694" fmla="*/ 230173 h 294940"/>
                    <a:gd name="connsiteX695" fmla="*/ 348908 w 499045"/>
                    <a:gd name="connsiteY695" fmla="*/ 230173 h 294940"/>
                    <a:gd name="connsiteX696" fmla="*/ 348059 w 499045"/>
                    <a:gd name="connsiteY696" fmla="*/ 231870 h 294940"/>
                    <a:gd name="connsiteX697" fmla="*/ 347210 w 499045"/>
                    <a:gd name="connsiteY697" fmla="*/ 231021 h 294940"/>
                    <a:gd name="connsiteX698" fmla="*/ 344636 w 499045"/>
                    <a:gd name="connsiteY698" fmla="*/ 231021 h 294940"/>
                    <a:gd name="connsiteX699" fmla="*/ 342938 w 499045"/>
                    <a:gd name="connsiteY699" fmla="*/ 229325 h 294940"/>
                    <a:gd name="connsiteX700" fmla="*/ 342089 w 499045"/>
                    <a:gd name="connsiteY700" fmla="*/ 229325 h 294940"/>
                    <a:gd name="connsiteX701" fmla="*/ 341240 w 499045"/>
                    <a:gd name="connsiteY701" fmla="*/ 230173 h 294940"/>
                    <a:gd name="connsiteX702" fmla="*/ 338667 w 499045"/>
                    <a:gd name="connsiteY702" fmla="*/ 227601 h 294940"/>
                    <a:gd name="connsiteX703" fmla="*/ 334395 w 499045"/>
                    <a:gd name="connsiteY703" fmla="*/ 226753 h 294940"/>
                    <a:gd name="connsiteX704" fmla="*/ 332697 w 499045"/>
                    <a:gd name="connsiteY704" fmla="*/ 227601 h 294940"/>
                    <a:gd name="connsiteX705" fmla="*/ 331848 w 499045"/>
                    <a:gd name="connsiteY705" fmla="*/ 227601 h 294940"/>
                    <a:gd name="connsiteX706" fmla="*/ 329301 w 499045"/>
                    <a:gd name="connsiteY706" fmla="*/ 227601 h 294940"/>
                    <a:gd name="connsiteX707" fmla="*/ 325030 w 499045"/>
                    <a:gd name="connsiteY707" fmla="*/ 227601 h 294940"/>
                    <a:gd name="connsiteX708" fmla="*/ 322456 w 499045"/>
                    <a:gd name="connsiteY708" fmla="*/ 228450 h 294940"/>
                    <a:gd name="connsiteX709" fmla="*/ 321607 w 499045"/>
                    <a:gd name="connsiteY709" fmla="*/ 225905 h 294940"/>
                    <a:gd name="connsiteX710" fmla="*/ 320758 w 499045"/>
                    <a:gd name="connsiteY710" fmla="*/ 225056 h 294940"/>
                    <a:gd name="connsiteX711" fmla="*/ 316487 w 499045"/>
                    <a:gd name="connsiteY711" fmla="*/ 228450 h 294940"/>
                    <a:gd name="connsiteX712" fmla="*/ 315638 w 499045"/>
                    <a:gd name="connsiteY712" fmla="*/ 229325 h 294940"/>
                    <a:gd name="connsiteX713" fmla="*/ 315638 w 499045"/>
                    <a:gd name="connsiteY713" fmla="*/ 230173 h 294940"/>
                    <a:gd name="connsiteX714" fmla="*/ 317336 w 499045"/>
                    <a:gd name="connsiteY714" fmla="*/ 231021 h 294940"/>
                    <a:gd name="connsiteX715" fmla="*/ 317336 w 499045"/>
                    <a:gd name="connsiteY715" fmla="*/ 231870 h 294940"/>
                    <a:gd name="connsiteX716" fmla="*/ 316487 w 499045"/>
                    <a:gd name="connsiteY716" fmla="*/ 233566 h 294940"/>
                    <a:gd name="connsiteX717" fmla="*/ 314789 w 499045"/>
                    <a:gd name="connsiteY717" fmla="*/ 233566 h 294940"/>
                    <a:gd name="connsiteX718" fmla="*/ 313940 w 499045"/>
                    <a:gd name="connsiteY718" fmla="*/ 233566 h 294940"/>
                    <a:gd name="connsiteX719" fmla="*/ 311366 w 499045"/>
                    <a:gd name="connsiteY719" fmla="*/ 231870 h 294940"/>
                    <a:gd name="connsiteX720" fmla="*/ 310518 w 499045"/>
                    <a:gd name="connsiteY720" fmla="*/ 231021 h 294940"/>
                    <a:gd name="connsiteX721" fmla="*/ 309669 w 499045"/>
                    <a:gd name="connsiteY721" fmla="*/ 231021 h 294940"/>
                    <a:gd name="connsiteX722" fmla="*/ 302850 w 499045"/>
                    <a:gd name="connsiteY722" fmla="*/ 231021 h 294940"/>
                    <a:gd name="connsiteX723" fmla="*/ 302001 w 499045"/>
                    <a:gd name="connsiteY723" fmla="*/ 230173 h 294940"/>
                    <a:gd name="connsiteX724" fmla="*/ 300277 w 499045"/>
                    <a:gd name="connsiteY724" fmla="*/ 231021 h 294940"/>
                    <a:gd name="connsiteX725" fmla="*/ 297730 w 499045"/>
                    <a:gd name="connsiteY725" fmla="*/ 231021 h 294940"/>
                    <a:gd name="connsiteX726" fmla="*/ 296032 w 499045"/>
                    <a:gd name="connsiteY726" fmla="*/ 231870 h 294940"/>
                    <a:gd name="connsiteX727" fmla="*/ 294307 w 499045"/>
                    <a:gd name="connsiteY727" fmla="*/ 231870 h 294940"/>
                    <a:gd name="connsiteX728" fmla="*/ 293458 w 499045"/>
                    <a:gd name="connsiteY728" fmla="*/ 232718 h 294940"/>
                    <a:gd name="connsiteX729" fmla="*/ 293458 w 499045"/>
                    <a:gd name="connsiteY729" fmla="*/ 234441 h 294940"/>
                    <a:gd name="connsiteX730" fmla="*/ 293458 w 499045"/>
                    <a:gd name="connsiteY730" fmla="*/ 238683 h 294940"/>
                    <a:gd name="connsiteX731" fmla="*/ 292609 w 499045"/>
                    <a:gd name="connsiteY731" fmla="*/ 239532 h 294940"/>
                    <a:gd name="connsiteX732" fmla="*/ 293458 w 499045"/>
                    <a:gd name="connsiteY732" fmla="*/ 240406 h 294940"/>
                    <a:gd name="connsiteX733" fmla="*/ 293458 w 499045"/>
                    <a:gd name="connsiteY733" fmla="*/ 242103 h 294940"/>
                    <a:gd name="connsiteX734" fmla="*/ 292609 w 499045"/>
                    <a:gd name="connsiteY734" fmla="*/ 242103 h 294940"/>
                    <a:gd name="connsiteX735" fmla="*/ 291760 w 499045"/>
                    <a:gd name="connsiteY735" fmla="*/ 243800 h 294940"/>
                    <a:gd name="connsiteX736" fmla="*/ 291760 w 499045"/>
                    <a:gd name="connsiteY736" fmla="*/ 244648 h 294940"/>
                    <a:gd name="connsiteX737" fmla="*/ 289187 w 499045"/>
                    <a:gd name="connsiteY737" fmla="*/ 244648 h 294940"/>
                    <a:gd name="connsiteX738" fmla="*/ 287489 w 499045"/>
                    <a:gd name="connsiteY738" fmla="*/ 245523 h 294940"/>
                    <a:gd name="connsiteX739" fmla="*/ 286640 w 499045"/>
                    <a:gd name="connsiteY739" fmla="*/ 244648 h 294940"/>
                    <a:gd name="connsiteX740" fmla="*/ 284942 w 499045"/>
                    <a:gd name="connsiteY740" fmla="*/ 245523 h 294940"/>
                    <a:gd name="connsiteX741" fmla="*/ 279821 w 499045"/>
                    <a:gd name="connsiteY741" fmla="*/ 242952 h 294940"/>
                    <a:gd name="connsiteX742" fmla="*/ 278097 w 499045"/>
                    <a:gd name="connsiteY742" fmla="*/ 242103 h 294940"/>
                    <a:gd name="connsiteX743" fmla="*/ 276399 w 499045"/>
                    <a:gd name="connsiteY743" fmla="*/ 242952 h 294940"/>
                    <a:gd name="connsiteX744" fmla="*/ 275550 w 499045"/>
                    <a:gd name="connsiteY744" fmla="*/ 243800 h 294940"/>
                    <a:gd name="connsiteX745" fmla="*/ 274701 w 499045"/>
                    <a:gd name="connsiteY745" fmla="*/ 244648 h 294940"/>
                    <a:gd name="connsiteX746" fmla="*/ 275550 w 499045"/>
                    <a:gd name="connsiteY746" fmla="*/ 247220 h 294940"/>
                    <a:gd name="connsiteX747" fmla="*/ 274701 w 499045"/>
                    <a:gd name="connsiteY747" fmla="*/ 248917 h 294940"/>
                    <a:gd name="connsiteX748" fmla="*/ 275550 w 499045"/>
                    <a:gd name="connsiteY748" fmla="*/ 249765 h 294940"/>
                    <a:gd name="connsiteX749" fmla="*/ 274701 w 499045"/>
                    <a:gd name="connsiteY749" fmla="*/ 250613 h 294940"/>
                    <a:gd name="connsiteX750" fmla="*/ 273852 w 499045"/>
                    <a:gd name="connsiteY750" fmla="*/ 249765 h 294940"/>
                    <a:gd name="connsiteX751" fmla="*/ 270429 w 499045"/>
                    <a:gd name="connsiteY751" fmla="*/ 248917 h 294940"/>
                    <a:gd name="connsiteX752" fmla="*/ 269580 w 499045"/>
                    <a:gd name="connsiteY752" fmla="*/ 251488 h 294940"/>
                    <a:gd name="connsiteX753" fmla="*/ 269580 w 499045"/>
                    <a:gd name="connsiteY753" fmla="*/ 253185 h 294940"/>
                    <a:gd name="connsiteX754" fmla="*/ 268731 w 499045"/>
                    <a:gd name="connsiteY754" fmla="*/ 254033 h 294940"/>
                    <a:gd name="connsiteX755" fmla="*/ 268731 w 499045"/>
                    <a:gd name="connsiteY755" fmla="*/ 257453 h 294940"/>
                    <a:gd name="connsiteX756" fmla="*/ 268731 w 499045"/>
                    <a:gd name="connsiteY756" fmla="*/ 262570 h 294940"/>
                    <a:gd name="connsiteX757" fmla="*/ 266158 w 499045"/>
                    <a:gd name="connsiteY757" fmla="*/ 264267 h 294940"/>
                    <a:gd name="connsiteX758" fmla="*/ 265309 w 499045"/>
                    <a:gd name="connsiteY758" fmla="*/ 265115 h 294940"/>
                    <a:gd name="connsiteX759" fmla="*/ 265309 w 499045"/>
                    <a:gd name="connsiteY759" fmla="*/ 265964 h 294940"/>
                    <a:gd name="connsiteX760" fmla="*/ 266158 w 499045"/>
                    <a:gd name="connsiteY760" fmla="*/ 265964 h 294940"/>
                    <a:gd name="connsiteX761" fmla="*/ 266158 w 499045"/>
                    <a:gd name="connsiteY761" fmla="*/ 267660 h 294940"/>
                    <a:gd name="connsiteX762" fmla="*/ 267856 w 499045"/>
                    <a:gd name="connsiteY762" fmla="*/ 267660 h 294940"/>
                    <a:gd name="connsiteX763" fmla="*/ 268731 w 499045"/>
                    <a:gd name="connsiteY763" fmla="*/ 268535 h 294940"/>
                    <a:gd name="connsiteX764" fmla="*/ 268731 w 499045"/>
                    <a:gd name="connsiteY764" fmla="*/ 270232 h 294940"/>
                    <a:gd name="connsiteX765" fmla="*/ 267007 w 499045"/>
                    <a:gd name="connsiteY765" fmla="*/ 271080 h 294940"/>
                    <a:gd name="connsiteX766" fmla="*/ 263611 w 499045"/>
                    <a:gd name="connsiteY766" fmla="*/ 271929 h 294940"/>
                    <a:gd name="connsiteX767" fmla="*/ 261037 w 499045"/>
                    <a:gd name="connsiteY767" fmla="*/ 272777 h 294940"/>
                    <a:gd name="connsiteX768" fmla="*/ 260188 w 499045"/>
                    <a:gd name="connsiteY768" fmla="*/ 273652 h 294940"/>
                    <a:gd name="connsiteX769" fmla="*/ 261037 w 499045"/>
                    <a:gd name="connsiteY769" fmla="*/ 276197 h 294940"/>
                    <a:gd name="connsiteX770" fmla="*/ 258490 w 499045"/>
                    <a:gd name="connsiteY770" fmla="*/ 276197 h 294940"/>
                    <a:gd name="connsiteX771" fmla="*/ 256792 w 499045"/>
                    <a:gd name="connsiteY771" fmla="*/ 275349 h 294940"/>
                    <a:gd name="connsiteX772" fmla="*/ 256792 w 499045"/>
                    <a:gd name="connsiteY772" fmla="*/ 276197 h 294940"/>
                    <a:gd name="connsiteX773" fmla="*/ 257641 w 499045"/>
                    <a:gd name="connsiteY773" fmla="*/ 277045 h 294940"/>
                    <a:gd name="connsiteX774" fmla="*/ 256792 w 499045"/>
                    <a:gd name="connsiteY774" fmla="*/ 277045 h 294940"/>
                    <a:gd name="connsiteX775" fmla="*/ 256792 w 499045"/>
                    <a:gd name="connsiteY775" fmla="*/ 277894 h 294940"/>
                    <a:gd name="connsiteX776" fmla="*/ 254219 w 499045"/>
                    <a:gd name="connsiteY776" fmla="*/ 277894 h 294940"/>
                    <a:gd name="connsiteX777" fmla="*/ 253370 w 499045"/>
                    <a:gd name="connsiteY777" fmla="*/ 278769 h 294940"/>
                    <a:gd name="connsiteX778" fmla="*/ 252521 w 499045"/>
                    <a:gd name="connsiteY778" fmla="*/ 280465 h 294940"/>
                    <a:gd name="connsiteX779" fmla="*/ 251672 w 499045"/>
                    <a:gd name="connsiteY779" fmla="*/ 281314 h 294940"/>
                    <a:gd name="connsiteX780" fmla="*/ 249947 w 499045"/>
                    <a:gd name="connsiteY780" fmla="*/ 280465 h 294940"/>
                    <a:gd name="connsiteX781" fmla="*/ 248250 w 499045"/>
                    <a:gd name="connsiteY781" fmla="*/ 280465 h 294940"/>
                    <a:gd name="connsiteX782" fmla="*/ 246552 w 499045"/>
                    <a:gd name="connsiteY782" fmla="*/ 280465 h 294940"/>
                    <a:gd name="connsiteX783" fmla="*/ 245676 w 499045"/>
                    <a:gd name="connsiteY783" fmla="*/ 282162 h 294940"/>
                    <a:gd name="connsiteX784" fmla="*/ 239707 w 499045"/>
                    <a:gd name="connsiteY784" fmla="*/ 284734 h 294940"/>
                    <a:gd name="connsiteX785" fmla="*/ 237160 w 499045"/>
                    <a:gd name="connsiteY785" fmla="*/ 286430 h 294940"/>
                    <a:gd name="connsiteX786" fmla="*/ 234613 w 499045"/>
                    <a:gd name="connsiteY786" fmla="*/ 286430 h 294940"/>
                    <a:gd name="connsiteX787" fmla="*/ 233737 w 499045"/>
                    <a:gd name="connsiteY787" fmla="*/ 288127 h 294940"/>
                    <a:gd name="connsiteX788" fmla="*/ 231190 w 499045"/>
                    <a:gd name="connsiteY788" fmla="*/ 290699 h 294940"/>
                    <a:gd name="connsiteX789" fmla="*/ 228617 w 499045"/>
                    <a:gd name="connsiteY789" fmla="*/ 291547 h 294940"/>
                    <a:gd name="connsiteX790" fmla="*/ 228617 w 499045"/>
                    <a:gd name="connsiteY790" fmla="*/ 293244 h 294940"/>
                    <a:gd name="connsiteX791" fmla="*/ 227768 w 499045"/>
                    <a:gd name="connsiteY791" fmla="*/ 294092 h 294940"/>
                    <a:gd name="connsiteX792" fmla="*/ 226919 w 499045"/>
                    <a:gd name="connsiteY792" fmla="*/ 294092 h 294940"/>
                    <a:gd name="connsiteX793" fmla="*/ 224372 w 499045"/>
                    <a:gd name="connsiteY793" fmla="*/ 294092 h 294940"/>
                    <a:gd name="connsiteX794" fmla="*/ 222647 w 499045"/>
                    <a:gd name="connsiteY794" fmla="*/ 294941 h 294940"/>
                    <a:gd name="connsiteX795" fmla="*/ 219251 w 499045"/>
                    <a:gd name="connsiteY795" fmla="*/ 293244 h 294940"/>
                    <a:gd name="connsiteX796" fmla="*/ 216678 w 499045"/>
                    <a:gd name="connsiteY796" fmla="*/ 289824 h 294940"/>
                    <a:gd name="connsiteX797" fmla="*/ 215829 w 499045"/>
                    <a:gd name="connsiteY797" fmla="*/ 289824 h 294940"/>
                    <a:gd name="connsiteX798" fmla="*/ 210708 w 499045"/>
                    <a:gd name="connsiteY798" fmla="*/ 288976 h 294940"/>
                    <a:gd name="connsiteX799" fmla="*/ 209859 w 499045"/>
                    <a:gd name="connsiteY799" fmla="*/ 286430 h 294940"/>
                    <a:gd name="connsiteX800" fmla="*/ 206437 w 499045"/>
                    <a:gd name="connsiteY800" fmla="*/ 283010 h 294940"/>
                    <a:gd name="connsiteX801" fmla="*/ 206437 w 499045"/>
                    <a:gd name="connsiteY801" fmla="*/ 281314 h 294940"/>
                    <a:gd name="connsiteX802" fmla="*/ 206437 w 499045"/>
                    <a:gd name="connsiteY802" fmla="*/ 279617 h 294940"/>
                    <a:gd name="connsiteX803" fmla="*/ 206437 w 499045"/>
                    <a:gd name="connsiteY803" fmla="*/ 277894 h 294940"/>
                    <a:gd name="connsiteX804" fmla="*/ 203890 w 499045"/>
                    <a:gd name="connsiteY804" fmla="*/ 278769 h 294940"/>
                    <a:gd name="connsiteX805" fmla="*/ 202192 w 499045"/>
                    <a:gd name="connsiteY805" fmla="*/ 277894 h 294940"/>
                    <a:gd name="connsiteX806" fmla="*/ 201316 w 499045"/>
                    <a:gd name="connsiteY806" fmla="*/ 277045 h 294940"/>
                    <a:gd name="connsiteX807" fmla="*/ 201316 w 499045"/>
                    <a:gd name="connsiteY807" fmla="*/ 276197 h 294940"/>
                    <a:gd name="connsiteX808" fmla="*/ 203041 w 499045"/>
                    <a:gd name="connsiteY808" fmla="*/ 275349 h 294940"/>
                    <a:gd name="connsiteX809" fmla="*/ 202192 w 499045"/>
                    <a:gd name="connsiteY809" fmla="*/ 273652 h 294940"/>
                    <a:gd name="connsiteX810" fmla="*/ 203041 w 499045"/>
                    <a:gd name="connsiteY810" fmla="*/ 271929 h 294940"/>
                    <a:gd name="connsiteX811" fmla="*/ 203890 w 499045"/>
                    <a:gd name="connsiteY811" fmla="*/ 271929 h 294940"/>
                    <a:gd name="connsiteX812" fmla="*/ 203890 w 499045"/>
                    <a:gd name="connsiteY812" fmla="*/ 271080 h 294940"/>
                    <a:gd name="connsiteX813" fmla="*/ 203041 w 499045"/>
                    <a:gd name="connsiteY813" fmla="*/ 268535 h 294940"/>
                    <a:gd name="connsiteX814" fmla="*/ 203890 w 499045"/>
                    <a:gd name="connsiteY814" fmla="*/ 266812 h 294940"/>
                    <a:gd name="connsiteX815" fmla="*/ 202192 w 499045"/>
                    <a:gd name="connsiteY815" fmla="*/ 264267 h 294940"/>
                    <a:gd name="connsiteX816" fmla="*/ 202192 w 499045"/>
                    <a:gd name="connsiteY816" fmla="*/ 262570 h 294940"/>
                    <a:gd name="connsiteX817" fmla="*/ 203041 w 499045"/>
                    <a:gd name="connsiteY817" fmla="*/ 259998 h 294940"/>
                    <a:gd name="connsiteX818" fmla="*/ 203041 w 499045"/>
                    <a:gd name="connsiteY818" fmla="*/ 258302 h 294940"/>
                    <a:gd name="connsiteX819" fmla="*/ 203041 w 499045"/>
                    <a:gd name="connsiteY819" fmla="*/ 256605 h 294940"/>
                    <a:gd name="connsiteX820" fmla="*/ 202192 w 499045"/>
                    <a:gd name="connsiteY820" fmla="*/ 255730 h 294940"/>
                    <a:gd name="connsiteX821" fmla="*/ 201316 w 499045"/>
                    <a:gd name="connsiteY821" fmla="*/ 254882 h 294940"/>
                    <a:gd name="connsiteX822" fmla="*/ 199618 w 499045"/>
                    <a:gd name="connsiteY822" fmla="*/ 254882 h 294940"/>
                    <a:gd name="connsiteX823" fmla="*/ 199618 w 499045"/>
                    <a:gd name="connsiteY823" fmla="*/ 254033 h 294940"/>
                    <a:gd name="connsiteX824" fmla="*/ 198769 w 499045"/>
                    <a:gd name="connsiteY824" fmla="*/ 254033 h 294940"/>
                    <a:gd name="connsiteX825" fmla="*/ 197920 w 499045"/>
                    <a:gd name="connsiteY825" fmla="*/ 253185 h 294940"/>
                    <a:gd name="connsiteX826" fmla="*/ 197920 w 499045"/>
                    <a:gd name="connsiteY826" fmla="*/ 250613 h 294940"/>
                    <a:gd name="connsiteX827" fmla="*/ 196222 w 499045"/>
                    <a:gd name="connsiteY827" fmla="*/ 249765 h 294940"/>
                    <a:gd name="connsiteX828" fmla="*/ 194498 w 499045"/>
                    <a:gd name="connsiteY828" fmla="*/ 250613 h 294940"/>
                    <a:gd name="connsiteX829" fmla="*/ 194498 w 499045"/>
                    <a:gd name="connsiteY829" fmla="*/ 252337 h 294940"/>
                    <a:gd name="connsiteX830" fmla="*/ 192800 w 499045"/>
                    <a:gd name="connsiteY830" fmla="*/ 252337 h 294940"/>
                    <a:gd name="connsiteX831" fmla="*/ 192800 w 499045"/>
                    <a:gd name="connsiteY831" fmla="*/ 251488 h 294940"/>
                    <a:gd name="connsiteX832" fmla="*/ 191951 w 499045"/>
                    <a:gd name="connsiteY832" fmla="*/ 252337 h 294940"/>
                    <a:gd name="connsiteX833" fmla="*/ 191102 w 499045"/>
                    <a:gd name="connsiteY833" fmla="*/ 251488 h 294940"/>
                    <a:gd name="connsiteX834" fmla="*/ 188528 w 499045"/>
                    <a:gd name="connsiteY834" fmla="*/ 251488 h 294940"/>
                    <a:gd name="connsiteX835" fmla="*/ 186831 w 499045"/>
                    <a:gd name="connsiteY835" fmla="*/ 252337 h 294940"/>
                    <a:gd name="connsiteX836" fmla="*/ 185133 w 499045"/>
                    <a:gd name="connsiteY836" fmla="*/ 251488 h 294940"/>
                    <a:gd name="connsiteX837" fmla="*/ 183408 w 499045"/>
                    <a:gd name="connsiteY837" fmla="*/ 251488 h 294940"/>
                    <a:gd name="connsiteX838" fmla="*/ 181710 w 499045"/>
                    <a:gd name="connsiteY838" fmla="*/ 251488 h 294940"/>
                    <a:gd name="connsiteX839" fmla="*/ 179163 w 499045"/>
                    <a:gd name="connsiteY839" fmla="*/ 253185 h 294940"/>
                    <a:gd name="connsiteX840" fmla="*/ 179163 w 499045"/>
                    <a:gd name="connsiteY840" fmla="*/ 252337 h 294940"/>
                    <a:gd name="connsiteX841" fmla="*/ 177439 w 499045"/>
                    <a:gd name="connsiteY841" fmla="*/ 252337 h 294940"/>
                    <a:gd name="connsiteX842" fmla="*/ 178288 w 499045"/>
                    <a:gd name="connsiteY842" fmla="*/ 249765 h 294940"/>
                    <a:gd name="connsiteX843" fmla="*/ 178288 w 499045"/>
                    <a:gd name="connsiteY843" fmla="*/ 248917 h 294940"/>
                    <a:gd name="connsiteX844" fmla="*/ 179163 w 499045"/>
                    <a:gd name="connsiteY844" fmla="*/ 248917 h 294940"/>
                    <a:gd name="connsiteX845" fmla="*/ 181710 w 499045"/>
                    <a:gd name="connsiteY845" fmla="*/ 248068 h 294940"/>
                    <a:gd name="connsiteX846" fmla="*/ 182559 w 499045"/>
                    <a:gd name="connsiteY846" fmla="*/ 247220 h 294940"/>
                    <a:gd name="connsiteX847" fmla="*/ 183408 w 499045"/>
                    <a:gd name="connsiteY847" fmla="*/ 247220 h 294940"/>
                    <a:gd name="connsiteX848" fmla="*/ 183408 w 499045"/>
                    <a:gd name="connsiteY848" fmla="*/ 246372 h 294940"/>
                    <a:gd name="connsiteX849" fmla="*/ 182559 w 499045"/>
                    <a:gd name="connsiteY849" fmla="*/ 245523 h 294940"/>
                    <a:gd name="connsiteX850" fmla="*/ 183408 w 499045"/>
                    <a:gd name="connsiteY850" fmla="*/ 244648 h 294940"/>
                    <a:gd name="connsiteX851" fmla="*/ 182559 w 499045"/>
                    <a:gd name="connsiteY851" fmla="*/ 244648 h 294940"/>
                    <a:gd name="connsiteX852" fmla="*/ 181710 w 499045"/>
                    <a:gd name="connsiteY852" fmla="*/ 244648 h 294940"/>
                    <a:gd name="connsiteX853" fmla="*/ 181710 w 499045"/>
                    <a:gd name="connsiteY853" fmla="*/ 243800 h 294940"/>
                    <a:gd name="connsiteX854" fmla="*/ 183408 w 499045"/>
                    <a:gd name="connsiteY854" fmla="*/ 243800 h 294940"/>
                    <a:gd name="connsiteX855" fmla="*/ 183408 w 499045"/>
                    <a:gd name="connsiteY855" fmla="*/ 242952 h 294940"/>
                    <a:gd name="connsiteX856" fmla="*/ 185982 w 499045"/>
                    <a:gd name="connsiteY856" fmla="*/ 242952 h 294940"/>
                    <a:gd name="connsiteX857" fmla="*/ 191102 w 499045"/>
                    <a:gd name="connsiteY857" fmla="*/ 239532 h 294940"/>
                    <a:gd name="connsiteX858" fmla="*/ 191102 w 499045"/>
                    <a:gd name="connsiteY858" fmla="*/ 237835 h 294940"/>
                    <a:gd name="connsiteX859" fmla="*/ 190253 w 499045"/>
                    <a:gd name="connsiteY859" fmla="*/ 236986 h 294940"/>
                    <a:gd name="connsiteX860" fmla="*/ 191102 w 499045"/>
                    <a:gd name="connsiteY860" fmla="*/ 236138 h 294940"/>
                    <a:gd name="connsiteX861" fmla="*/ 193649 w 499045"/>
                    <a:gd name="connsiteY861" fmla="*/ 235290 h 294940"/>
                    <a:gd name="connsiteX862" fmla="*/ 193649 w 499045"/>
                    <a:gd name="connsiteY862" fmla="*/ 232718 h 294940"/>
                    <a:gd name="connsiteX863" fmla="*/ 191951 w 499045"/>
                    <a:gd name="connsiteY863" fmla="*/ 232718 h 294940"/>
                    <a:gd name="connsiteX864" fmla="*/ 191102 w 499045"/>
                    <a:gd name="connsiteY864" fmla="*/ 231870 h 294940"/>
                    <a:gd name="connsiteX865" fmla="*/ 192800 w 499045"/>
                    <a:gd name="connsiteY865" fmla="*/ 231021 h 294940"/>
                    <a:gd name="connsiteX866" fmla="*/ 193649 w 499045"/>
                    <a:gd name="connsiteY866" fmla="*/ 230173 h 294940"/>
                    <a:gd name="connsiteX867" fmla="*/ 194498 w 499045"/>
                    <a:gd name="connsiteY867" fmla="*/ 231021 h 294940"/>
                    <a:gd name="connsiteX868" fmla="*/ 197071 w 499045"/>
                    <a:gd name="connsiteY868" fmla="*/ 229325 h 294940"/>
                    <a:gd name="connsiteX869" fmla="*/ 197920 w 499045"/>
                    <a:gd name="connsiteY869" fmla="*/ 228450 h 294940"/>
                    <a:gd name="connsiteX870" fmla="*/ 198769 w 499045"/>
                    <a:gd name="connsiteY870" fmla="*/ 228450 h 294940"/>
                    <a:gd name="connsiteX871" fmla="*/ 199618 w 499045"/>
                    <a:gd name="connsiteY871" fmla="*/ 229325 h 294940"/>
                    <a:gd name="connsiteX872" fmla="*/ 200467 w 499045"/>
                    <a:gd name="connsiteY872" fmla="*/ 230173 h 294940"/>
                    <a:gd name="connsiteX873" fmla="*/ 200467 w 499045"/>
                    <a:gd name="connsiteY873" fmla="*/ 229325 h 294940"/>
                    <a:gd name="connsiteX874" fmla="*/ 201316 w 499045"/>
                    <a:gd name="connsiteY874" fmla="*/ 228450 h 294940"/>
                    <a:gd name="connsiteX875" fmla="*/ 202192 w 499045"/>
                    <a:gd name="connsiteY875" fmla="*/ 228450 h 294940"/>
                    <a:gd name="connsiteX876" fmla="*/ 203041 w 499045"/>
                    <a:gd name="connsiteY876" fmla="*/ 226753 h 294940"/>
                    <a:gd name="connsiteX877" fmla="*/ 202192 w 499045"/>
                    <a:gd name="connsiteY877" fmla="*/ 226753 h 294940"/>
                    <a:gd name="connsiteX878" fmla="*/ 202192 w 499045"/>
                    <a:gd name="connsiteY878" fmla="*/ 225905 h 294940"/>
                    <a:gd name="connsiteX879" fmla="*/ 204739 w 499045"/>
                    <a:gd name="connsiteY879" fmla="*/ 222485 h 294940"/>
                    <a:gd name="connsiteX880" fmla="*/ 203041 w 499045"/>
                    <a:gd name="connsiteY880" fmla="*/ 220788 h 294940"/>
                    <a:gd name="connsiteX881" fmla="*/ 203041 w 499045"/>
                    <a:gd name="connsiteY881" fmla="*/ 218243 h 294940"/>
                    <a:gd name="connsiteX882" fmla="*/ 201316 w 499045"/>
                    <a:gd name="connsiteY882" fmla="*/ 216520 h 294940"/>
                    <a:gd name="connsiteX883" fmla="*/ 200467 w 499045"/>
                    <a:gd name="connsiteY883" fmla="*/ 215671 h 294940"/>
                    <a:gd name="connsiteX884" fmla="*/ 199618 w 499045"/>
                    <a:gd name="connsiteY884" fmla="*/ 213974 h 294940"/>
                    <a:gd name="connsiteX885" fmla="*/ 199618 w 499045"/>
                    <a:gd name="connsiteY885" fmla="*/ 213126 h 294940"/>
                    <a:gd name="connsiteX886" fmla="*/ 198769 w 499045"/>
                    <a:gd name="connsiteY886" fmla="*/ 212278 h 294940"/>
                    <a:gd name="connsiteX887" fmla="*/ 197071 w 499045"/>
                    <a:gd name="connsiteY887" fmla="*/ 210554 h 294940"/>
                    <a:gd name="connsiteX888" fmla="*/ 197071 w 499045"/>
                    <a:gd name="connsiteY888" fmla="*/ 208858 h 294940"/>
                    <a:gd name="connsiteX889" fmla="*/ 197071 w 499045"/>
                    <a:gd name="connsiteY889" fmla="*/ 208009 h 294940"/>
                    <a:gd name="connsiteX890" fmla="*/ 197071 w 499045"/>
                    <a:gd name="connsiteY890" fmla="*/ 207161 h 294940"/>
                    <a:gd name="connsiteX891" fmla="*/ 198769 w 499045"/>
                    <a:gd name="connsiteY891" fmla="*/ 206286 h 294940"/>
                    <a:gd name="connsiteX892" fmla="*/ 199618 w 499045"/>
                    <a:gd name="connsiteY892" fmla="*/ 203741 h 294940"/>
                    <a:gd name="connsiteX893" fmla="*/ 200467 w 499045"/>
                    <a:gd name="connsiteY893" fmla="*/ 201196 h 294940"/>
                    <a:gd name="connsiteX894" fmla="*/ 202192 w 499045"/>
                    <a:gd name="connsiteY894" fmla="*/ 199473 h 294940"/>
                    <a:gd name="connsiteX895" fmla="*/ 204739 w 499045"/>
                    <a:gd name="connsiteY895" fmla="*/ 197776 h 294940"/>
                    <a:gd name="connsiteX896" fmla="*/ 206437 w 499045"/>
                    <a:gd name="connsiteY896" fmla="*/ 195204 h 294940"/>
                    <a:gd name="connsiteX897" fmla="*/ 209010 w 499045"/>
                    <a:gd name="connsiteY897" fmla="*/ 195204 h 294940"/>
                    <a:gd name="connsiteX898" fmla="*/ 210708 w 499045"/>
                    <a:gd name="connsiteY898" fmla="*/ 193508 h 294940"/>
                    <a:gd name="connsiteX899" fmla="*/ 213282 w 499045"/>
                    <a:gd name="connsiteY899" fmla="*/ 193508 h 294940"/>
                    <a:gd name="connsiteX900" fmla="*/ 214980 w 499045"/>
                    <a:gd name="connsiteY900" fmla="*/ 191811 h 294940"/>
                    <a:gd name="connsiteX901" fmla="*/ 218402 w 499045"/>
                    <a:gd name="connsiteY901" fmla="*/ 190962 h 294940"/>
                    <a:gd name="connsiteX902" fmla="*/ 218402 w 499045"/>
                    <a:gd name="connsiteY902" fmla="*/ 190114 h 294940"/>
                    <a:gd name="connsiteX903" fmla="*/ 220949 w 499045"/>
                    <a:gd name="connsiteY903" fmla="*/ 189239 h 294940"/>
                    <a:gd name="connsiteX904" fmla="*/ 221798 w 499045"/>
                    <a:gd name="connsiteY904" fmla="*/ 190114 h 294940"/>
                    <a:gd name="connsiteX905" fmla="*/ 223496 w 499045"/>
                    <a:gd name="connsiteY905" fmla="*/ 188391 h 294940"/>
                    <a:gd name="connsiteX906" fmla="*/ 223496 w 499045"/>
                    <a:gd name="connsiteY906" fmla="*/ 187543 h 294940"/>
                    <a:gd name="connsiteX907" fmla="*/ 222647 w 499045"/>
                    <a:gd name="connsiteY907" fmla="*/ 187543 h 294940"/>
                    <a:gd name="connsiteX908" fmla="*/ 222647 w 499045"/>
                    <a:gd name="connsiteY908" fmla="*/ 186694 h 294940"/>
                    <a:gd name="connsiteX909" fmla="*/ 222647 w 499045"/>
                    <a:gd name="connsiteY909" fmla="*/ 185846 h 294940"/>
                    <a:gd name="connsiteX910" fmla="*/ 220949 w 499045"/>
                    <a:gd name="connsiteY910" fmla="*/ 184997 h 294940"/>
                    <a:gd name="connsiteX911" fmla="*/ 220100 w 499045"/>
                    <a:gd name="connsiteY911" fmla="*/ 184123 h 294940"/>
                    <a:gd name="connsiteX912" fmla="*/ 219251 w 499045"/>
                    <a:gd name="connsiteY912" fmla="*/ 182426 h 294940"/>
                    <a:gd name="connsiteX913" fmla="*/ 220100 w 499045"/>
                    <a:gd name="connsiteY913" fmla="*/ 181577 h 294940"/>
                    <a:gd name="connsiteX914" fmla="*/ 220100 w 499045"/>
                    <a:gd name="connsiteY914" fmla="*/ 180729 h 294940"/>
                    <a:gd name="connsiteX915" fmla="*/ 218402 w 499045"/>
                    <a:gd name="connsiteY915" fmla="*/ 180729 h 294940"/>
                    <a:gd name="connsiteX916" fmla="*/ 220100 w 499045"/>
                    <a:gd name="connsiteY916" fmla="*/ 178157 h 294940"/>
                    <a:gd name="connsiteX917" fmla="*/ 218402 w 499045"/>
                    <a:gd name="connsiteY917" fmla="*/ 176461 h 294940"/>
                    <a:gd name="connsiteX918" fmla="*/ 215829 w 499045"/>
                    <a:gd name="connsiteY918" fmla="*/ 174764 h 294940"/>
                    <a:gd name="connsiteX919" fmla="*/ 214980 w 499045"/>
                    <a:gd name="connsiteY919" fmla="*/ 174764 h 294940"/>
                    <a:gd name="connsiteX920" fmla="*/ 214980 w 499045"/>
                    <a:gd name="connsiteY920" fmla="*/ 175612 h 294940"/>
                    <a:gd name="connsiteX921" fmla="*/ 213282 w 499045"/>
                    <a:gd name="connsiteY921" fmla="*/ 175612 h 294940"/>
                    <a:gd name="connsiteX922" fmla="*/ 212433 w 499045"/>
                    <a:gd name="connsiteY922" fmla="*/ 173916 h 294940"/>
                    <a:gd name="connsiteX923" fmla="*/ 212433 w 499045"/>
                    <a:gd name="connsiteY923" fmla="*/ 173067 h 294940"/>
                    <a:gd name="connsiteX924" fmla="*/ 210708 w 499045"/>
                    <a:gd name="connsiteY924" fmla="*/ 172192 h 294940"/>
                    <a:gd name="connsiteX925" fmla="*/ 208161 w 499045"/>
                    <a:gd name="connsiteY925" fmla="*/ 172192 h 294940"/>
                    <a:gd name="connsiteX926" fmla="*/ 206437 w 499045"/>
                    <a:gd name="connsiteY926" fmla="*/ 171344 h 294940"/>
                    <a:gd name="connsiteX927" fmla="*/ 205588 w 499045"/>
                    <a:gd name="connsiteY927" fmla="*/ 170496 h 294940"/>
                    <a:gd name="connsiteX928" fmla="*/ 204739 w 499045"/>
                    <a:gd name="connsiteY928" fmla="*/ 171344 h 294940"/>
                    <a:gd name="connsiteX929" fmla="*/ 203890 w 499045"/>
                    <a:gd name="connsiteY929" fmla="*/ 169647 h 294940"/>
                    <a:gd name="connsiteX930" fmla="*/ 202192 w 499045"/>
                    <a:gd name="connsiteY930" fmla="*/ 169647 h 294940"/>
                    <a:gd name="connsiteX931" fmla="*/ 201316 w 499045"/>
                    <a:gd name="connsiteY931" fmla="*/ 169647 h 294940"/>
                    <a:gd name="connsiteX932" fmla="*/ 200467 w 499045"/>
                    <a:gd name="connsiteY932" fmla="*/ 167950 h 294940"/>
                    <a:gd name="connsiteX933" fmla="*/ 199618 w 499045"/>
                    <a:gd name="connsiteY933" fmla="*/ 166227 h 294940"/>
                    <a:gd name="connsiteX934" fmla="*/ 197071 w 499045"/>
                    <a:gd name="connsiteY934" fmla="*/ 164531 h 294940"/>
                    <a:gd name="connsiteX935" fmla="*/ 195347 w 499045"/>
                    <a:gd name="connsiteY935" fmla="*/ 163682 h 294940"/>
                    <a:gd name="connsiteX936" fmla="*/ 192800 w 499045"/>
                    <a:gd name="connsiteY936" fmla="*/ 161959 h 294940"/>
                    <a:gd name="connsiteX937" fmla="*/ 190253 w 499045"/>
                    <a:gd name="connsiteY937" fmla="*/ 161959 h 294940"/>
                    <a:gd name="connsiteX938" fmla="*/ 189377 w 499045"/>
                    <a:gd name="connsiteY938" fmla="*/ 161959 h 294940"/>
                    <a:gd name="connsiteX939" fmla="*/ 186831 w 499045"/>
                    <a:gd name="connsiteY939" fmla="*/ 161959 h 294940"/>
                    <a:gd name="connsiteX940" fmla="*/ 185982 w 499045"/>
                    <a:gd name="connsiteY940" fmla="*/ 163682 h 294940"/>
                    <a:gd name="connsiteX941" fmla="*/ 183408 w 499045"/>
                    <a:gd name="connsiteY941" fmla="*/ 163682 h 294940"/>
                    <a:gd name="connsiteX942" fmla="*/ 182559 w 499045"/>
                    <a:gd name="connsiteY942" fmla="*/ 163682 h 294940"/>
                    <a:gd name="connsiteX943" fmla="*/ 180012 w 499045"/>
                    <a:gd name="connsiteY943" fmla="*/ 163682 h 294940"/>
                    <a:gd name="connsiteX944" fmla="*/ 178288 w 499045"/>
                    <a:gd name="connsiteY944" fmla="*/ 166227 h 294940"/>
                    <a:gd name="connsiteX945" fmla="*/ 177439 w 499045"/>
                    <a:gd name="connsiteY945" fmla="*/ 167950 h 294940"/>
                    <a:gd name="connsiteX946" fmla="*/ 178288 w 499045"/>
                    <a:gd name="connsiteY946" fmla="*/ 169647 h 294940"/>
                    <a:gd name="connsiteX947" fmla="*/ 173167 w 499045"/>
                    <a:gd name="connsiteY947" fmla="*/ 172192 h 294940"/>
                    <a:gd name="connsiteX948" fmla="*/ 170620 w 499045"/>
                    <a:gd name="connsiteY948" fmla="*/ 172192 h 294940"/>
                    <a:gd name="connsiteX949" fmla="*/ 169771 w 499045"/>
                    <a:gd name="connsiteY949" fmla="*/ 173067 h 294940"/>
                    <a:gd name="connsiteX950" fmla="*/ 168073 w 499045"/>
                    <a:gd name="connsiteY950" fmla="*/ 172192 h 294940"/>
                    <a:gd name="connsiteX951" fmla="*/ 167198 w 499045"/>
                    <a:gd name="connsiteY951" fmla="*/ 172192 h 294940"/>
                    <a:gd name="connsiteX952" fmla="*/ 166349 w 499045"/>
                    <a:gd name="connsiteY952" fmla="*/ 173067 h 294940"/>
                    <a:gd name="connsiteX953" fmla="*/ 162953 w 499045"/>
                    <a:gd name="connsiteY953" fmla="*/ 172192 h 294940"/>
                    <a:gd name="connsiteX954" fmla="*/ 160379 w 499045"/>
                    <a:gd name="connsiteY954" fmla="*/ 173067 h 294940"/>
                    <a:gd name="connsiteX955" fmla="*/ 159530 w 499045"/>
                    <a:gd name="connsiteY955" fmla="*/ 173916 h 294940"/>
                    <a:gd name="connsiteX956" fmla="*/ 160379 w 499045"/>
                    <a:gd name="connsiteY956" fmla="*/ 175612 h 294940"/>
                    <a:gd name="connsiteX957" fmla="*/ 160379 w 499045"/>
                    <a:gd name="connsiteY957" fmla="*/ 177309 h 294940"/>
                    <a:gd name="connsiteX958" fmla="*/ 159530 w 499045"/>
                    <a:gd name="connsiteY958" fmla="*/ 178157 h 294940"/>
                    <a:gd name="connsiteX959" fmla="*/ 158681 w 499045"/>
                    <a:gd name="connsiteY959" fmla="*/ 180729 h 294940"/>
                    <a:gd name="connsiteX960" fmla="*/ 157832 w 499045"/>
                    <a:gd name="connsiteY960" fmla="*/ 180729 h 294940"/>
                    <a:gd name="connsiteX961" fmla="*/ 156983 w 499045"/>
                    <a:gd name="connsiteY961" fmla="*/ 181577 h 294940"/>
                    <a:gd name="connsiteX962" fmla="*/ 156983 w 499045"/>
                    <a:gd name="connsiteY962" fmla="*/ 182426 h 294940"/>
                    <a:gd name="connsiteX963" fmla="*/ 156108 w 499045"/>
                    <a:gd name="connsiteY963" fmla="*/ 183274 h 294940"/>
                    <a:gd name="connsiteX964" fmla="*/ 155259 w 499045"/>
                    <a:gd name="connsiteY964" fmla="*/ 184123 h 294940"/>
                    <a:gd name="connsiteX965" fmla="*/ 155259 w 499045"/>
                    <a:gd name="connsiteY965" fmla="*/ 186694 h 294940"/>
                    <a:gd name="connsiteX966" fmla="*/ 155259 w 499045"/>
                    <a:gd name="connsiteY966" fmla="*/ 187543 h 294940"/>
                    <a:gd name="connsiteX967" fmla="*/ 152712 w 499045"/>
                    <a:gd name="connsiteY967" fmla="*/ 188391 h 294940"/>
                    <a:gd name="connsiteX968" fmla="*/ 150138 w 499045"/>
                    <a:gd name="connsiteY968" fmla="*/ 189239 h 294940"/>
                    <a:gd name="connsiteX969" fmla="*/ 147591 w 499045"/>
                    <a:gd name="connsiteY969" fmla="*/ 190962 h 294940"/>
                    <a:gd name="connsiteX970" fmla="*/ 145018 w 499045"/>
                    <a:gd name="connsiteY970" fmla="*/ 191811 h 294940"/>
                    <a:gd name="connsiteX971" fmla="*/ 145018 w 499045"/>
                    <a:gd name="connsiteY971" fmla="*/ 193508 h 294940"/>
                    <a:gd name="connsiteX972" fmla="*/ 144169 w 499045"/>
                    <a:gd name="connsiteY972" fmla="*/ 194356 h 294940"/>
                    <a:gd name="connsiteX973" fmla="*/ 142471 w 499045"/>
                    <a:gd name="connsiteY973" fmla="*/ 195204 h 294940"/>
                    <a:gd name="connsiteX974" fmla="*/ 140773 w 499045"/>
                    <a:gd name="connsiteY974" fmla="*/ 194356 h 294940"/>
                    <a:gd name="connsiteX975" fmla="*/ 139897 w 499045"/>
                    <a:gd name="connsiteY975" fmla="*/ 195204 h 294940"/>
                    <a:gd name="connsiteX976" fmla="*/ 139048 w 499045"/>
                    <a:gd name="connsiteY976" fmla="*/ 193508 h 294940"/>
                    <a:gd name="connsiteX977" fmla="*/ 136501 w 499045"/>
                    <a:gd name="connsiteY977" fmla="*/ 195204 h 294940"/>
                    <a:gd name="connsiteX978" fmla="*/ 136501 w 499045"/>
                    <a:gd name="connsiteY978" fmla="*/ 196928 h 294940"/>
                    <a:gd name="connsiteX979" fmla="*/ 133079 w 499045"/>
                    <a:gd name="connsiteY979" fmla="*/ 197776 h 294940"/>
                    <a:gd name="connsiteX980" fmla="*/ 133079 w 499045"/>
                    <a:gd name="connsiteY980" fmla="*/ 198624 h 294940"/>
                    <a:gd name="connsiteX981" fmla="*/ 133079 w 499045"/>
                    <a:gd name="connsiteY981" fmla="*/ 200321 h 294940"/>
                    <a:gd name="connsiteX982" fmla="*/ 131381 w 499045"/>
                    <a:gd name="connsiteY982" fmla="*/ 201196 h 294940"/>
                    <a:gd name="connsiteX983" fmla="*/ 130532 w 499045"/>
                    <a:gd name="connsiteY983" fmla="*/ 201196 h 294940"/>
                    <a:gd name="connsiteX984" fmla="*/ 129683 w 499045"/>
                    <a:gd name="connsiteY984" fmla="*/ 203741 h 294940"/>
                    <a:gd name="connsiteX985" fmla="*/ 128807 w 499045"/>
                    <a:gd name="connsiteY985" fmla="*/ 203741 h 294940"/>
                    <a:gd name="connsiteX986" fmla="*/ 127958 w 499045"/>
                    <a:gd name="connsiteY986" fmla="*/ 205438 h 294940"/>
                    <a:gd name="connsiteX987" fmla="*/ 127109 w 499045"/>
                    <a:gd name="connsiteY987" fmla="*/ 206286 h 294940"/>
                    <a:gd name="connsiteX988" fmla="*/ 127109 w 499045"/>
                    <a:gd name="connsiteY988" fmla="*/ 207161 h 294940"/>
                    <a:gd name="connsiteX989" fmla="*/ 126260 w 499045"/>
                    <a:gd name="connsiteY989" fmla="*/ 208009 h 294940"/>
                    <a:gd name="connsiteX990" fmla="*/ 127958 w 499045"/>
                    <a:gd name="connsiteY990" fmla="*/ 208858 h 294940"/>
                    <a:gd name="connsiteX991" fmla="*/ 128807 w 499045"/>
                    <a:gd name="connsiteY991" fmla="*/ 209706 h 294940"/>
                    <a:gd name="connsiteX992" fmla="*/ 128807 w 499045"/>
                    <a:gd name="connsiteY992" fmla="*/ 211403 h 294940"/>
                    <a:gd name="connsiteX993" fmla="*/ 127109 w 499045"/>
                    <a:gd name="connsiteY993" fmla="*/ 212278 h 294940"/>
                    <a:gd name="connsiteX994" fmla="*/ 127109 w 499045"/>
                    <a:gd name="connsiteY994" fmla="*/ 213126 h 294940"/>
                    <a:gd name="connsiteX995" fmla="*/ 125412 w 499045"/>
                    <a:gd name="connsiteY995" fmla="*/ 211403 h 294940"/>
                    <a:gd name="connsiteX996" fmla="*/ 125412 w 499045"/>
                    <a:gd name="connsiteY996" fmla="*/ 209706 h 294940"/>
                    <a:gd name="connsiteX997" fmla="*/ 124563 w 499045"/>
                    <a:gd name="connsiteY997" fmla="*/ 209706 h 294940"/>
                    <a:gd name="connsiteX998" fmla="*/ 124563 w 499045"/>
                    <a:gd name="connsiteY998" fmla="*/ 208009 h 294940"/>
                    <a:gd name="connsiteX999" fmla="*/ 123714 w 499045"/>
                    <a:gd name="connsiteY999" fmla="*/ 207161 h 294940"/>
                    <a:gd name="connsiteX1000" fmla="*/ 122838 w 499045"/>
                    <a:gd name="connsiteY1000" fmla="*/ 207161 h 294940"/>
                    <a:gd name="connsiteX1001" fmla="*/ 121989 w 499045"/>
                    <a:gd name="connsiteY1001" fmla="*/ 207161 h 294940"/>
                    <a:gd name="connsiteX1002" fmla="*/ 120291 w 499045"/>
                    <a:gd name="connsiteY1002" fmla="*/ 209706 h 294940"/>
                    <a:gd name="connsiteX1003" fmla="*/ 116020 w 499045"/>
                    <a:gd name="connsiteY1003" fmla="*/ 209706 h 294940"/>
                    <a:gd name="connsiteX1004" fmla="*/ 114322 w 499045"/>
                    <a:gd name="connsiteY1004" fmla="*/ 210554 h 294940"/>
                    <a:gd name="connsiteX1005" fmla="*/ 113473 w 499045"/>
                    <a:gd name="connsiteY1005" fmla="*/ 211403 h 294940"/>
                    <a:gd name="connsiteX1006" fmla="*/ 110899 w 499045"/>
                    <a:gd name="connsiteY1006" fmla="*/ 214823 h 294940"/>
                    <a:gd name="connsiteX1007" fmla="*/ 109201 w 499045"/>
                    <a:gd name="connsiteY1007" fmla="*/ 215671 h 294940"/>
                    <a:gd name="connsiteX1008" fmla="*/ 108352 w 499045"/>
                    <a:gd name="connsiteY1008" fmla="*/ 216520 h 294940"/>
                    <a:gd name="connsiteX1009" fmla="*/ 109201 w 499045"/>
                    <a:gd name="connsiteY1009" fmla="*/ 217368 h 294940"/>
                    <a:gd name="connsiteX1010" fmla="*/ 110050 w 499045"/>
                    <a:gd name="connsiteY1010" fmla="*/ 218243 h 294940"/>
                    <a:gd name="connsiteX1011" fmla="*/ 109201 w 499045"/>
                    <a:gd name="connsiteY1011" fmla="*/ 218243 h 294940"/>
                    <a:gd name="connsiteX1012" fmla="*/ 107503 w 499045"/>
                    <a:gd name="connsiteY1012" fmla="*/ 218243 h 294940"/>
                    <a:gd name="connsiteX1013" fmla="*/ 105779 w 499045"/>
                    <a:gd name="connsiteY1013" fmla="*/ 218243 h 294940"/>
                    <a:gd name="connsiteX1014" fmla="*/ 105779 w 499045"/>
                    <a:gd name="connsiteY1014" fmla="*/ 220788 h 294940"/>
                    <a:gd name="connsiteX1015" fmla="*/ 103232 w 499045"/>
                    <a:gd name="connsiteY1015" fmla="*/ 222485 h 294940"/>
                    <a:gd name="connsiteX1016" fmla="*/ 103232 w 499045"/>
                    <a:gd name="connsiteY1016" fmla="*/ 224208 h 294940"/>
                    <a:gd name="connsiteX1017" fmla="*/ 101534 w 499045"/>
                    <a:gd name="connsiteY1017" fmla="*/ 225056 h 294940"/>
                    <a:gd name="connsiteX1018" fmla="*/ 100658 w 499045"/>
                    <a:gd name="connsiteY1018" fmla="*/ 225905 h 294940"/>
                    <a:gd name="connsiteX1019" fmla="*/ 99809 w 499045"/>
                    <a:gd name="connsiteY1019" fmla="*/ 226753 h 294940"/>
                    <a:gd name="connsiteX1020" fmla="*/ 98111 w 499045"/>
                    <a:gd name="connsiteY1020" fmla="*/ 225905 h 294940"/>
                    <a:gd name="connsiteX1021" fmla="*/ 97262 w 499045"/>
                    <a:gd name="connsiteY1021" fmla="*/ 226753 h 294940"/>
                    <a:gd name="connsiteX1022" fmla="*/ 96413 w 499045"/>
                    <a:gd name="connsiteY1022" fmla="*/ 226753 h 294940"/>
                    <a:gd name="connsiteX1023" fmla="*/ 95564 w 499045"/>
                    <a:gd name="connsiteY1023" fmla="*/ 226753 h 294940"/>
                    <a:gd name="connsiteX1024" fmla="*/ 95564 w 499045"/>
                    <a:gd name="connsiteY1024" fmla="*/ 225056 h 294940"/>
                    <a:gd name="connsiteX1025" fmla="*/ 93840 w 499045"/>
                    <a:gd name="connsiteY1025" fmla="*/ 224208 h 294940"/>
                    <a:gd name="connsiteX1026" fmla="*/ 91293 w 499045"/>
                    <a:gd name="connsiteY1026" fmla="*/ 223360 h 294940"/>
                    <a:gd name="connsiteX1027" fmla="*/ 87870 w 499045"/>
                    <a:gd name="connsiteY1027" fmla="*/ 225905 h 294940"/>
                    <a:gd name="connsiteX1028" fmla="*/ 87021 w 499045"/>
                    <a:gd name="connsiteY1028" fmla="*/ 226753 h 294940"/>
                    <a:gd name="connsiteX1029" fmla="*/ 87021 w 499045"/>
                    <a:gd name="connsiteY1029" fmla="*/ 228450 h 294940"/>
                    <a:gd name="connsiteX1030" fmla="*/ 87021 w 499045"/>
                    <a:gd name="connsiteY1030" fmla="*/ 230173 h 294940"/>
                    <a:gd name="connsiteX1031" fmla="*/ 87870 w 499045"/>
                    <a:gd name="connsiteY1031" fmla="*/ 231870 h 294940"/>
                    <a:gd name="connsiteX1032" fmla="*/ 87870 w 499045"/>
                    <a:gd name="connsiteY1032" fmla="*/ 232718 h 294940"/>
                    <a:gd name="connsiteX1033" fmla="*/ 87021 w 499045"/>
                    <a:gd name="connsiteY1033" fmla="*/ 233566 h 294940"/>
                    <a:gd name="connsiteX1034" fmla="*/ 81901 w 499045"/>
                    <a:gd name="connsiteY1034" fmla="*/ 232718 h 294940"/>
                    <a:gd name="connsiteX1035" fmla="*/ 81052 w 499045"/>
                    <a:gd name="connsiteY1035" fmla="*/ 231870 h 294940"/>
                    <a:gd name="connsiteX1036" fmla="*/ 81052 w 499045"/>
                    <a:gd name="connsiteY1036" fmla="*/ 231021 h 294940"/>
                    <a:gd name="connsiteX1037" fmla="*/ 80203 w 499045"/>
                    <a:gd name="connsiteY1037" fmla="*/ 230173 h 294940"/>
                    <a:gd name="connsiteX1038" fmla="*/ 79354 w 499045"/>
                    <a:gd name="connsiteY1038" fmla="*/ 229325 h 294940"/>
                    <a:gd name="connsiteX1039" fmla="*/ 78478 w 499045"/>
                    <a:gd name="connsiteY1039" fmla="*/ 227601 h 294940"/>
                    <a:gd name="connsiteX1040" fmla="*/ 77629 w 499045"/>
                    <a:gd name="connsiteY1040" fmla="*/ 227601 h 294940"/>
                    <a:gd name="connsiteX1041" fmla="*/ 75931 w 499045"/>
                    <a:gd name="connsiteY1041" fmla="*/ 226753 h 294940"/>
                    <a:gd name="connsiteX1042" fmla="*/ 74233 w 499045"/>
                    <a:gd name="connsiteY1042" fmla="*/ 228450 h 294940"/>
                    <a:gd name="connsiteX1043" fmla="*/ 71660 w 499045"/>
                    <a:gd name="connsiteY1043" fmla="*/ 230173 h 294940"/>
                    <a:gd name="connsiteX1044" fmla="*/ 69962 w 499045"/>
                    <a:gd name="connsiteY1044" fmla="*/ 231021 h 294940"/>
                    <a:gd name="connsiteX1045" fmla="*/ 69113 w 499045"/>
                    <a:gd name="connsiteY1045" fmla="*/ 231870 h 294940"/>
                    <a:gd name="connsiteX1046" fmla="*/ 68264 w 499045"/>
                    <a:gd name="connsiteY1046" fmla="*/ 232718 h 294940"/>
                    <a:gd name="connsiteX1047" fmla="*/ 66539 w 499045"/>
                    <a:gd name="connsiteY1047" fmla="*/ 232718 h 294940"/>
                    <a:gd name="connsiteX1048" fmla="*/ 66539 w 499045"/>
                    <a:gd name="connsiteY1048" fmla="*/ 233566 h 294940"/>
                    <a:gd name="connsiteX1049" fmla="*/ 63992 w 499045"/>
                    <a:gd name="connsiteY1049" fmla="*/ 233566 h 294940"/>
                    <a:gd name="connsiteX1050" fmla="*/ 63144 w 499045"/>
                    <a:gd name="connsiteY1050" fmla="*/ 233566 h 294940"/>
                    <a:gd name="connsiteX1051" fmla="*/ 61419 w 499045"/>
                    <a:gd name="connsiteY1051" fmla="*/ 234441 h 294940"/>
                    <a:gd name="connsiteX1052" fmla="*/ 60570 w 499045"/>
                    <a:gd name="connsiteY1052" fmla="*/ 233566 h 294940"/>
                    <a:gd name="connsiteX1053" fmla="*/ 58872 w 499045"/>
                    <a:gd name="connsiteY1053" fmla="*/ 231870 h 294940"/>
                    <a:gd name="connsiteX1054" fmla="*/ 58023 w 499045"/>
                    <a:gd name="connsiteY1054" fmla="*/ 228450 h 294940"/>
                    <a:gd name="connsiteX1055" fmla="*/ 58872 w 499045"/>
                    <a:gd name="connsiteY1055" fmla="*/ 226753 h 294940"/>
                    <a:gd name="connsiteX1056" fmla="*/ 58023 w 499045"/>
                    <a:gd name="connsiteY1056" fmla="*/ 225905 h 294940"/>
                    <a:gd name="connsiteX1057" fmla="*/ 58872 w 499045"/>
                    <a:gd name="connsiteY1057" fmla="*/ 225056 h 294940"/>
                    <a:gd name="connsiteX1058" fmla="*/ 56325 w 499045"/>
                    <a:gd name="connsiteY1058" fmla="*/ 225056 h 294940"/>
                    <a:gd name="connsiteX1059" fmla="*/ 58023 w 499045"/>
                    <a:gd name="connsiteY1059" fmla="*/ 222485 h 294940"/>
                    <a:gd name="connsiteX1060" fmla="*/ 57174 w 499045"/>
                    <a:gd name="connsiteY1060" fmla="*/ 221636 h 294940"/>
                    <a:gd name="connsiteX1061" fmla="*/ 56325 w 499045"/>
                    <a:gd name="connsiteY1061" fmla="*/ 220788 h 294940"/>
                    <a:gd name="connsiteX1062" fmla="*/ 57174 w 499045"/>
                    <a:gd name="connsiteY1062" fmla="*/ 219091 h 294940"/>
                    <a:gd name="connsiteX1063" fmla="*/ 56325 w 499045"/>
                    <a:gd name="connsiteY1063" fmla="*/ 219091 h 294940"/>
                    <a:gd name="connsiteX1064" fmla="*/ 56325 w 499045"/>
                    <a:gd name="connsiteY1064" fmla="*/ 218243 h 294940"/>
                    <a:gd name="connsiteX1065" fmla="*/ 56325 w 499045"/>
                    <a:gd name="connsiteY1065" fmla="*/ 216520 h 294940"/>
                    <a:gd name="connsiteX1066" fmla="*/ 55450 w 499045"/>
                    <a:gd name="connsiteY1066" fmla="*/ 215671 h 294940"/>
                    <a:gd name="connsiteX1067" fmla="*/ 54601 w 499045"/>
                    <a:gd name="connsiteY1067" fmla="*/ 216520 h 294940"/>
                    <a:gd name="connsiteX1068" fmla="*/ 53752 w 499045"/>
                    <a:gd name="connsiteY1068" fmla="*/ 215671 h 294940"/>
                    <a:gd name="connsiteX1069" fmla="*/ 52903 w 499045"/>
                    <a:gd name="connsiteY1069" fmla="*/ 216520 h 294940"/>
                    <a:gd name="connsiteX1070" fmla="*/ 51205 w 499045"/>
                    <a:gd name="connsiteY1070" fmla="*/ 213974 h 294940"/>
                    <a:gd name="connsiteX1071" fmla="*/ 50329 w 499045"/>
                    <a:gd name="connsiteY1071" fmla="*/ 214823 h 294940"/>
                    <a:gd name="connsiteX1072" fmla="*/ 49480 w 499045"/>
                    <a:gd name="connsiteY1072" fmla="*/ 215671 h 294940"/>
                    <a:gd name="connsiteX1073" fmla="*/ 49480 w 499045"/>
                    <a:gd name="connsiteY1073" fmla="*/ 216520 h 294940"/>
                    <a:gd name="connsiteX1074" fmla="*/ 48631 w 499045"/>
                    <a:gd name="connsiteY1074" fmla="*/ 217368 h 294940"/>
                    <a:gd name="connsiteX1075" fmla="*/ 45209 w 499045"/>
                    <a:gd name="connsiteY1075" fmla="*/ 218243 h 294940"/>
                    <a:gd name="connsiteX1076" fmla="*/ 46084 w 499045"/>
                    <a:gd name="connsiteY1076" fmla="*/ 219091 h 294940"/>
                    <a:gd name="connsiteX1077" fmla="*/ 45209 w 499045"/>
                    <a:gd name="connsiteY1077" fmla="*/ 220788 h 294940"/>
                    <a:gd name="connsiteX1078" fmla="*/ 44360 w 499045"/>
                    <a:gd name="connsiteY1078" fmla="*/ 220788 h 294940"/>
                    <a:gd name="connsiteX1079" fmla="*/ 42662 w 499045"/>
                    <a:gd name="connsiteY1079" fmla="*/ 220788 h 294940"/>
                    <a:gd name="connsiteX1080" fmla="*/ 41813 w 499045"/>
                    <a:gd name="connsiteY1080" fmla="*/ 219091 h 294940"/>
                    <a:gd name="connsiteX1081" fmla="*/ 39239 w 499045"/>
                    <a:gd name="connsiteY1081" fmla="*/ 219091 h 294940"/>
                    <a:gd name="connsiteX1082" fmla="*/ 37541 w 499045"/>
                    <a:gd name="connsiteY1082" fmla="*/ 220788 h 294940"/>
                    <a:gd name="connsiteX1083" fmla="*/ 34994 w 499045"/>
                    <a:gd name="connsiteY1083" fmla="*/ 220788 h 294940"/>
                    <a:gd name="connsiteX1084" fmla="*/ 34145 w 499045"/>
                    <a:gd name="connsiteY1084" fmla="*/ 221636 h 294940"/>
                    <a:gd name="connsiteX1085" fmla="*/ 34145 w 499045"/>
                    <a:gd name="connsiteY1085" fmla="*/ 223360 h 294940"/>
                    <a:gd name="connsiteX1086" fmla="*/ 31572 w 499045"/>
                    <a:gd name="connsiteY1086" fmla="*/ 223360 h 294940"/>
                    <a:gd name="connsiteX1087" fmla="*/ 29874 w 499045"/>
                    <a:gd name="connsiteY1087" fmla="*/ 224208 h 294940"/>
                    <a:gd name="connsiteX1088" fmla="*/ 28149 w 499045"/>
                    <a:gd name="connsiteY1088" fmla="*/ 223360 h 294940"/>
                    <a:gd name="connsiteX1089" fmla="*/ 25602 w 499045"/>
                    <a:gd name="connsiteY1089" fmla="*/ 224208 h 294940"/>
                    <a:gd name="connsiteX1090" fmla="*/ 24753 w 499045"/>
                    <a:gd name="connsiteY1090" fmla="*/ 223360 h 294940"/>
                    <a:gd name="connsiteX1091" fmla="*/ 23904 w 499045"/>
                    <a:gd name="connsiteY1091" fmla="*/ 224208 h 294940"/>
                    <a:gd name="connsiteX1092" fmla="*/ 23904 w 499045"/>
                    <a:gd name="connsiteY1092" fmla="*/ 222485 h 294940"/>
                    <a:gd name="connsiteX1093" fmla="*/ 23029 w 499045"/>
                    <a:gd name="connsiteY1093" fmla="*/ 224208 h 294940"/>
                    <a:gd name="connsiteX1094" fmla="*/ 21331 w 499045"/>
                    <a:gd name="connsiteY1094" fmla="*/ 224208 h 294940"/>
                    <a:gd name="connsiteX1095" fmla="*/ 21331 w 499045"/>
                    <a:gd name="connsiteY1095" fmla="*/ 222485 h 294940"/>
                    <a:gd name="connsiteX1096" fmla="*/ 19633 w 499045"/>
                    <a:gd name="connsiteY1096" fmla="*/ 221636 h 294940"/>
                    <a:gd name="connsiteX1097" fmla="*/ 19633 w 499045"/>
                    <a:gd name="connsiteY1097" fmla="*/ 219940 h 294940"/>
                    <a:gd name="connsiteX1098" fmla="*/ 18784 w 499045"/>
                    <a:gd name="connsiteY1098" fmla="*/ 218243 h 294940"/>
                    <a:gd name="connsiteX1099" fmla="*/ 17935 w 499045"/>
                    <a:gd name="connsiteY1099" fmla="*/ 218243 h 294940"/>
                    <a:gd name="connsiteX1100" fmla="*/ 17935 w 499045"/>
                    <a:gd name="connsiteY1100" fmla="*/ 215671 h 294940"/>
                    <a:gd name="connsiteX1101" fmla="*/ 15361 w 499045"/>
                    <a:gd name="connsiteY1101" fmla="*/ 214823 h 294940"/>
                    <a:gd name="connsiteX1102" fmla="*/ 15361 w 499045"/>
                    <a:gd name="connsiteY1102" fmla="*/ 213974 h 294940"/>
                    <a:gd name="connsiteX1103" fmla="*/ 14512 w 499045"/>
                    <a:gd name="connsiteY1103" fmla="*/ 213974 h 294940"/>
                    <a:gd name="connsiteX1104" fmla="*/ 14512 w 499045"/>
                    <a:gd name="connsiteY1104" fmla="*/ 213126 h 294940"/>
                    <a:gd name="connsiteX1105" fmla="*/ 12814 w 499045"/>
                    <a:gd name="connsiteY1105" fmla="*/ 211403 h 294940"/>
                    <a:gd name="connsiteX1106" fmla="*/ 11965 w 499045"/>
                    <a:gd name="connsiteY1106" fmla="*/ 211403 h 294940"/>
                    <a:gd name="connsiteX1107" fmla="*/ 10241 w 499045"/>
                    <a:gd name="connsiteY1107" fmla="*/ 208009 h 294940"/>
                    <a:gd name="connsiteX1108" fmla="*/ 8543 w 499045"/>
                    <a:gd name="connsiteY1108" fmla="*/ 208009 h 294940"/>
                    <a:gd name="connsiteX1109" fmla="*/ 7694 w 499045"/>
                    <a:gd name="connsiteY1109" fmla="*/ 206286 h 294940"/>
                    <a:gd name="connsiteX1110" fmla="*/ 5969 w 499045"/>
                    <a:gd name="connsiteY1110" fmla="*/ 206286 h 294940"/>
                    <a:gd name="connsiteX1111" fmla="*/ 5969 w 499045"/>
                    <a:gd name="connsiteY1111" fmla="*/ 205438 h 294940"/>
                    <a:gd name="connsiteX1112" fmla="*/ 6845 w 499045"/>
                    <a:gd name="connsiteY1112" fmla="*/ 204589 h 294940"/>
                    <a:gd name="connsiteX1113" fmla="*/ 6845 w 499045"/>
                    <a:gd name="connsiteY1113" fmla="*/ 202044 h 294940"/>
                    <a:gd name="connsiteX1114" fmla="*/ 7694 w 499045"/>
                    <a:gd name="connsiteY1114" fmla="*/ 201196 h 294940"/>
                    <a:gd name="connsiteX1115" fmla="*/ 10241 w 499045"/>
                    <a:gd name="connsiteY1115" fmla="*/ 201196 h 294940"/>
                    <a:gd name="connsiteX1116" fmla="*/ 11090 w 499045"/>
                    <a:gd name="connsiteY1116" fmla="*/ 200321 h 294940"/>
                    <a:gd name="connsiteX1117" fmla="*/ 13663 w 499045"/>
                    <a:gd name="connsiteY1117" fmla="*/ 199473 h 294940"/>
                    <a:gd name="connsiteX1118" fmla="*/ 13663 w 499045"/>
                    <a:gd name="connsiteY1118" fmla="*/ 198624 h 294940"/>
                    <a:gd name="connsiteX1119" fmla="*/ 14512 w 499045"/>
                    <a:gd name="connsiteY1119" fmla="*/ 197776 h 294940"/>
                    <a:gd name="connsiteX1120" fmla="*/ 13663 w 499045"/>
                    <a:gd name="connsiteY1120" fmla="*/ 196928 h 294940"/>
                    <a:gd name="connsiteX1121" fmla="*/ 14512 w 499045"/>
                    <a:gd name="connsiteY1121" fmla="*/ 196079 h 294940"/>
                    <a:gd name="connsiteX1122" fmla="*/ 14512 w 499045"/>
                    <a:gd name="connsiteY1122" fmla="*/ 194356 h 294940"/>
                    <a:gd name="connsiteX1123" fmla="*/ 13663 w 499045"/>
                    <a:gd name="connsiteY1123" fmla="*/ 193508 h 294940"/>
                    <a:gd name="connsiteX1124" fmla="*/ 15361 w 499045"/>
                    <a:gd name="connsiteY1124" fmla="*/ 193508 h 294940"/>
                    <a:gd name="connsiteX1125" fmla="*/ 14512 w 499045"/>
                    <a:gd name="connsiteY1125" fmla="*/ 192659 h 294940"/>
                    <a:gd name="connsiteX1126" fmla="*/ 15361 w 499045"/>
                    <a:gd name="connsiteY1126" fmla="*/ 190962 h 294940"/>
                    <a:gd name="connsiteX1127" fmla="*/ 17059 w 499045"/>
                    <a:gd name="connsiteY1127" fmla="*/ 189239 h 294940"/>
                    <a:gd name="connsiteX1128" fmla="*/ 16210 w 499045"/>
                    <a:gd name="connsiteY1128" fmla="*/ 187543 h 294940"/>
                    <a:gd name="connsiteX1129" fmla="*/ 15361 w 499045"/>
                    <a:gd name="connsiteY1129" fmla="*/ 186694 h 294940"/>
                    <a:gd name="connsiteX1130" fmla="*/ 15361 w 499045"/>
                    <a:gd name="connsiteY1130" fmla="*/ 185846 h 294940"/>
                    <a:gd name="connsiteX1131" fmla="*/ 20482 w 499045"/>
                    <a:gd name="connsiteY1131" fmla="*/ 184997 h 294940"/>
                    <a:gd name="connsiteX1132" fmla="*/ 20482 w 499045"/>
                    <a:gd name="connsiteY1132" fmla="*/ 184123 h 294940"/>
                    <a:gd name="connsiteX1133" fmla="*/ 21331 w 499045"/>
                    <a:gd name="connsiteY1133" fmla="*/ 183274 h 294940"/>
                    <a:gd name="connsiteX1134" fmla="*/ 21331 w 499045"/>
                    <a:gd name="connsiteY1134" fmla="*/ 182426 h 294940"/>
                    <a:gd name="connsiteX1135" fmla="*/ 23029 w 499045"/>
                    <a:gd name="connsiteY1135" fmla="*/ 182426 h 294940"/>
                    <a:gd name="connsiteX1136" fmla="*/ 23029 w 499045"/>
                    <a:gd name="connsiteY1136" fmla="*/ 179881 h 294940"/>
                    <a:gd name="connsiteX1137" fmla="*/ 21331 w 499045"/>
                    <a:gd name="connsiteY1137" fmla="*/ 179881 h 294940"/>
                    <a:gd name="connsiteX1138" fmla="*/ 22180 w 499045"/>
                    <a:gd name="connsiteY1138" fmla="*/ 178157 h 294940"/>
                    <a:gd name="connsiteX1139" fmla="*/ 23029 w 499045"/>
                    <a:gd name="connsiteY1139" fmla="*/ 177309 h 294940"/>
                    <a:gd name="connsiteX1140" fmla="*/ 23904 w 499045"/>
                    <a:gd name="connsiteY1140" fmla="*/ 174764 h 294940"/>
                    <a:gd name="connsiteX1141" fmla="*/ 25602 w 499045"/>
                    <a:gd name="connsiteY1141" fmla="*/ 172192 h 294940"/>
                    <a:gd name="connsiteX1142" fmla="*/ 27300 w 499045"/>
                    <a:gd name="connsiteY1142" fmla="*/ 170496 h 294940"/>
                    <a:gd name="connsiteX1143" fmla="*/ 27300 w 499045"/>
                    <a:gd name="connsiteY1143" fmla="*/ 169647 h 294940"/>
                    <a:gd name="connsiteX1144" fmla="*/ 27300 w 499045"/>
                    <a:gd name="connsiteY1144" fmla="*/ 168799 h 294940"/>
                    <a:gd name="connsiteX1145" fmla="*/ 27300 w 499045"/>
                    <a:gd name="connsiteY1145" fmla="*/ 167076 h 294940"/>
                    <a:gd name="connsiteX1146" fmla="*/ 28149 w 499045"/>
                    <a:gd name="connsiteY1146" fmla="*/ 166227 h 294940"/>
                    <a:gd name="connsiteX1147" fmla="*/ 29025 w 499045"/>
                    <a:gd name="connsiteY1147" fmla="*/ 164531 h 294940"/>
                    <a:gd name="connsiteX1148" fmla="*/ 28149 w 499045"/>
                    <a:gd name="connsiteY1148" fmla="*/ 161959 h 294940"/>
                    <a:gd name="connsiteX1149" fmla="*/ 28149 w 499045"/>
                    <a:gd name="connsiteY1149" fmla="*/ 160262 h 294940"/>
                    <a:gd name="connsiteX1150" fmla="*/ 27300 w 499045"/>
                    <a:gd name="connsiteY1150" fmla="*/ 160262 h 294940"/>
                    <a:gd name="connsiteX1151" fmla="*/ 26451 w 499045"/>
                    <a:gd name="connsiteY1151" fmla="*/ 158565 h 294940"/>
                    <a:gd name="connsiteX1152" fmla="*/ 27300 w 499045"/>
                    <a:gd name="connsiteY1152" fmla="*/ 157717 h 294940"/>
                    <a:gd name="connsiteX1153" fmla="*/ 26451 w 499045"/>
                    <a:gd name="connsiteY1153" fmla="*/ 156869 h 294940"/>
                    <a:gd name="connsiteX1154" fmla="*/ 23029 w 499045"/>
                    <a:gd name="connsiteY1154" fmla="*/ 158565 h 294940"/>
                    <a:gd name="connsiteX1155" fmla="*/ 21331 w 499045"/>
                    <a:gd name="connsiteY1155" fmla="*/ 157717 h 294940"/>
                    <a:gd name="connsiteX1156" fmla="*/ 20482 w 499045"/>
                    <a:gd name="connsiteY1156" fmla="*/ 156869 h 294940"/>
                    <a:gd name="connsiteX1157" fmla="*/ 18784 w 499045"/>
                    <a:gd name="connsiteY1157" fmla="*/ 155994 h 294940"/>
                    <a:gd name="connsiteX1158" fmla="*/ 18784 w 499045"/>
                    <a:gd name="connsiteY1158" fmla="*/ 154297 h 294940"/>
                    <a:gd name="connsiteX1159" fmla="*/ 17935 w 499045"/>
                    <a:gd name="connsiteY1159" fmla="*/ 153449 h 294940"/>
                    <a:gd name="connsiteX1160" fmla="*/ 18784 w 499045"/>
                    <a:gd name="connsiteY1160" fmla="*/ 151752 h 294940"/>
                    <a:gd name="connsiteX1161" fmla="*/ 17935 w 499045"/>
                    <a:gd name="connsiteY1161" fmla="*/ 150904 h 294940"/>
                    <a:gd name="connsiteX1162" fmla="*/ 16210 w 499045"/>
                    <a:gd name="connsiteY1162" fmla="*/ 150904 h 294940"/>
                    <a:gd name="connsiteX1163" fmla="*/ 15361 w 499045"/>
                    <a:gd name="connsiteY1163" fmla="*/ 150029 h 294940"/>
                    <a:gd name="connsiteX1164" fmla="*/ 12814 w 499045"/>
                    <a:gd name="connsiteY1164" fmla="*/ 150029 h 294940"/>
                    <a:gd name="connsiteX1165" fmla="*/ 10241 w 499045"/>
                    <a:gd name="connsiteY1165" fmla="*/ 150904 h 294940"/>
                    <a:gd name="connsiteX1166" fmla="*/ 10241 w 499045"/>
                    <a:gd name="connsiteY1166" fmla="*/ 149180 h 294940"/>
                    <a:gd name="connsiteX1167" fmla="*/ 11090 w 499045"/>
                    <a:gd name="connsiteY1167" fmla="*/ 148332 h 294940"/>
                    <a:gd name="connsiteX1168" fmla="*/ 10241 w 499045"/>
                    <a:gd name="connsiteY1168" fmla="*/ 147484 h 294940"/>
                    <a:gd name="connsiteX1169" fmla="*/ 11090 w 499045"/>
                    <a:gd name="connsiteY1169" fmla="*/ 146635 h 294940"/>
                    <a:gd name="connsiteX1170" fmla="*/ 11090 w 499045"/>
                    <a:gd name="connsiteY1170" fmla="*/ 143215 h 294940"/>
                    <a:gd name="connsiteX1171" fmla="*/ 11965 w 499045"/>
                    <a:gd name="connsiteY1171" fmla="*/ 142367 h 294940"/>
                    <a:gd name="connsiteX1172" fmla="*/ 12814 w 499045"/>
                    <a:gd name="connsiteY1172" fmla="*/ 140670 h 294940"/>
                    <a:gd name="connsiteX1173" fmla="*/ 13663 w 499045"/>
                    <a:gd name="connsiteY1173" fmla="*/ 138099 h 294940"/>
                    <a:gd name="connsiteX1174" fmla="*/ 13663 w 499045"/>
                    <a:gd name="connsiteY1174" fmla="*/ 137250 h 294940"/>
                    <a:gd name="connsiteX1175" fmla="*/ 12814 w 499045"/>
                    <a:gd name="connsiteY1175" fmla="*/ 136402 h 294940"/>
                    <a:gd name="connsiteX1176" fmla="*/ 11965 w 499045"/>
                    <a:gd name="connsiteY1176" fmla="*/ 135553 h 294940"/>
                    <a:gd name="connsiteX1177" fmla="*/ 11090 w 499045"/>
                    <a:gd name="connsiteY1177" fmla="*/ 134705 h 294940"/>
                    <a:gd name="connsiteX1178" fmla="*/ 11965 w 499045"/>
                    <a:gd name="connsiteY1178" fmla="*/ 132982 h 294940"/>
                    <a:gd name="connsiteX1179" fmla="*/ 11965 w 499045"/>
                    <a:gd name="connsiteY1179" fmla="*/ 132133 h 294940"/>
                    <a:gd name="connsiteX1180" fmla="*/ 9392 w 499045"/>
                    <a:gd name="connsiteY1180" fmla="*/ 131285 h 294940"/>
                    <a:gd name="connsiteX1181" fmla="*/ 9392 w 499045"/>
                    <a:gd name="connsiteY1181" fmla="*/ 129588 h 294940"/>
                    <a:gd name="connsiteX1182" fmla="*/ 6845 w 499045"/>
                    <a:gd name="connsiteY1182" fmla="*/ 128740 h 294940"/>
                    <a:gd name="connsiteX1183" fmla="*/ 5969 w 499045"/>
                    <a:gd name="connsiteY1183" fmla="*/ 128740 h 294940"/>
                    <a:gd name="connsiteX1184" fmla="*/ 4271 w 499045"/>
                    <a:gd name="connsiteY1184" fmla="*/ 127865 h 294940"/>
                    <a:gd name="connsiteX1185" fmla="*/ 1725 w 499045"/>
                    <a:gd name="connsiteY1185" fmla="*/ 126168 h 294940"/>
                    <a:gd name="connsiteX1186" fmla="*/ 849 w 499045"/>
                    <a:gd name="connsiteY1186" fmla="*/ 126168 h 294940"/>
                    <a:gd name="connsiteX1187" fmla="*/ 0 w 499045"/>
                    <a:gd name="connsiteY1187" fmla="*/ 125320 h 294940"/>
                    <a:gd name="connsiteX1188" fmla="*/ 849 w 499045"/>
                    <a:gd name="connsiteY1188" fmla="*/ 124472 h 294940"/>
                    <a:gd name="connsiteX1189" fmla="*/ 1725 w 499045"/>
                    <a:gd name="connsiteY1189" fmla="*/ 124472 h 294940"/>
                    <a:gd name="connsiteX1190" fmla="*/ 2573 w 499045"/>
                    <a:gd name="connsiteY1190" fmla="*/ 122748 h 294940"/>
                    <a:gd name="connsiteX1191" fmla="*/ 3422 w 499045"/>
                    <a:gd name="connsiteY1191" fmla="*/ 122748 h 294940"/>
                    <a:gd name="connsiteX1192" fmla="*/ 2573 w 499045"/>
                    <a:gd name="connsiteY1192" fmla="*/ 121900 h 294940"/>
                    <a:gd name="connsiteX1193" fmla="*/ 2573 w 499045"/>
                    <a:gd name="connsiteY1193" fmla="*/ 121052 h 294940"/>
                    <a:gd name="connsiteX1194" fmla="*/ 849 w 499045"/>
                    <a:gd name="connsiteY1194" fmla="*/ 121052 h 294940"/>
                    <a:gd name="connsiteX1195" fmla="*/ 0 w 499045"/>
                    <a:gd name="connsiteY1195" fmla="*/ 119355 h 294940"/>
                    <a:gd name="connsiteX1196" fmla="*/ 1725 w 499045"/>
                    <a:gd name="connsiteY1196" fmla="*/ 118506 h 294940"/>
                    <a:gd name="connsiteX1197" fmla="*/ 849 w 499045"/>
                    <a:gd name="connsiteY1197" fmla="*/ 116783 h 294940"/>
                    <a:gd name="connsiteX1198" fmla="*/ 849 w 499045"/>
                    <a:gd name="connsiteY1198" fmla="*/ 115087 h 294940"/>
                    <a:gd name="connsiteX1199" fmla="*/ 0 w 499045"/>
                    <a:gd name="connsiteY1199" fmla="*/ 114238 h 29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Lst>
                  <a:rect l="l" t="t" r="r" b="b"/>
                  <a:pathLst>
                    <a:path w="499045" h="294940">
                      <a:moveTo>
                        <a:pt x="0" y="114238"/>
                      </a:moveTo>
                      <a:lnTo>
                        <a:pt x="849" y="113390"/>
                      </a:lnTo>
                      <a:lnTo>
                        <a:pt x="4271" y="112541"/>
                      </a:lnTo>
                      <a:lnTo>
                        <a:pt x="4271" y="111667"/>
                      </a:lnTo>
                      <a:lnTo>
                        <a:pt x="5120" y="111667"/>
                      </a:lnTo>
                      <a:lnTo>
                        <a:pt x="6845" y="111667"/>
                      </a:lnTo>
                      <a:lnTo>
                        <a:pt x="6845" y="109970"/>
                      </a:lnTo>
                      <a:lnTo>
                        <a:pt x="8543" y="109970"/>
                      </a:lnTo>
                      <a:lnTo>
                        <a:pt x="10241" y="109121"/>
                      </a:lnTo>
                      <a:lnTo>
                        <a:pt x="11090" y="108273"/>
                      </a:lnTo>
                      <a:lnTo>
                        <a:pt x="11090" y="107425"/>
                      </a:lnTo>
                      <a:lnTo>
                        <a:pt x="11965" y="106576"/>
                      </a:lnTo>
                      <a:lnTo>
                        <a:pt x="11965" y="105701"/>
                      </a:lnTo>
                      <a:lnTo>
                        <a:pt x="11090" y="104853"/>
                      </a:lnTo>
                      <a:lnTo>
                        <a:pt x="12814" y="103156"/>
                      </a:lnTo>
                      <a:lnTo>
                        <a:pt x="13663" y="102308"/>
                      </a:lnTo>
                      <a:lnTo>
                        <a:pt x="14512" y="101460"/>
                      </a:lnTo>
                      <a:lnTo>
                        <a:pt x="16210" y="100585"/>
                      </a:lnTo>
                      <a:lnTo>
                        <a:pt x="16210" y="99736"/>
                      </a:lnTo>
                      <a:lnTo>
                        <a:pt x="15361" y="98888"/>
                      </a:lnTo>
                      <a:lnTo>
                        <a:pt x="17059" y="98888"/>
                      </a:lnTo>
                      <a:lnTo>
                        <a:pt x="18784" y="99736"/>
                      </a:lnTo>
                      <a:lnTo>
                        <a:pt x="18784" y="98040"/>
                      </a:lnTo>
                      <a:lnTo>
                        <a:pt x="17059" y="97191"/>
                      </a:lnTo>
                      <a:lnTo>
                        <a:pt x="16210" y="95468"/>
                      </a:lnTo>
                      <a:lnTo>
                        <a:pt x="14512" y="95468"/>
                      </a:lnTo>
                      <a:lnTo>
                        <a:pt x="14512" y="94620"/>
                      </a:lnTo>
                      <a:lnTo>
                        <a:pt x="14512" y="93771"/>
                      </a:lnTo>
                      <a:lnTo>
                        <a:pt x="13663" y="92923"/>
                      </a:lnTo>
                      <a:lnTo>
                        <a:pt x="13663" y="91226"/>
                      </a:lnTo>
                      <a:lnTo>
                        <a:pt x="12814" y="90378"/>
                      </a:lnTo>
                      <a:lnTo>
                        <a:pt x="11965" y="87806"/>
                      </a:lnTo>
                      <a:lnTo>
                        <a:pt x="11965" y="86958"/>
                      </a:lnTo>
                      <a:lnTo>
                        <a:pt x="12814" y="84413"/>
                      </a:lnTo>
                      <a:lnTo>
                        <a:pt x="13663" y="84413"/>
                      </a:lnTo>
                      <a:lnTo>
                        <a:pt x="12814" y="84413"/>
                      </a:lnTo>
                      <a:lnTo>
                        <a:pt x="14512" y="83538"/>
                      </a:lnTo>
                      <a:lnTo>
                        <a:pt x="15361" y="82689"/>
                      </a:lnTo>
                      <a:lnTo>
                        <a:pt x="15361" y="80993"/>
                      </a:lnTo>
                      <a:lnTo>
                        <a:pt x="13663" y="80144"/>
                      </a:lnTo>
                      <a:lnTo>
                        <a:pt x="13663" y="78421"/>
                      </a:lnTo>
                      <a:lnTo>
                        <a:pt x="14512" y="77573"/>
                      </a:lnTo>
                      <a:lnTo>
                        <a:pt x="15361" y="76724"/>
                      </a:lnTo>
                      <a:lnTo>
                        <a:pt x="17059" y="75028"/>
                      </a:lnTo>
                      <a:lnTo>
                        <a:pt x="17059" y="73331"/>
                      </a:lnTo>
                      <a:lnTo>
                        <a:pt x="15361" y="71608"/>
                      </a:lnTo>
                      <a:lnTo>
                        <a:pt x="17059" y="70759"/>
                      </a:lnTo>
                      <a:lnTo>
                        <a:pt x="17059" y="69911"/>
                      </a:lnTo>
                      <a:lnTo>
                        <a:pt x="17935" y="69063"/>
                      </a:lnTo>
                      <a:lnTo>
                        <a:pt x="17935" y="68214"/>
                      </a:lnTo>
                      <a:lnTo>
                        <a:pt x="19633" y="65643"/>
                      </a:lnTo>
                      <a:lnTo>
                        <a:pt x="18784" y="64794"/>
                      </a:lnTo>
                      <a:lnTo>
                        <a:pt x="19633" y="63097"/>
                      </a:lnTo>
                      <a:lnTo>
                        <a:pt x="21331" y="61374"/>
                      </a:lnTo>
                      <a:lnTo>
                        <a:pt x="24753" y="57981"/>
                      </a:lnTo>
                      <a:lnTo>
                        <a:pt x="24753" y="55409"/>
                      </a:lnTo>
                      <a:lnTo>
                        <a:pt x="26451" y="54561"/>
                      </a:lnTo>
                      <a:lnTo>
                        <a:pt x="26451" y="53712"/>
                      </a:lnTo>
                      <a:lnTo>
                        <a:pt x="26451" y="52864"/>
                      </a:lnTo>
                      <a:lnTo>
                        <a:pt x="30723" y="49444"/>
                      </a:lnTo>
                      <a:lnTo>
                        <a:pt x="31572" y="49444"/>
                      </a:lnTo>
                      <a:lnTo>
                        <a:pt x="29874" y="47747"/>
                      </a:lnTo>
                      <a:lnTo>
                        <a:pt x="28149" y="48596"/>
                      </a:lnTo>
                      <a:lnTo>
                        <a:pt x="27300" y="48596"/>
                      </a:lnTo>
                      <a:lnTo>
                        <a:pt x="23904" y="48596"/>
                      </a:lnTo>
                      <a:lnTo>
                        <a:pt x="23029" y="48596"/>
                      </a:lnTo>
                      <a:lnTo>
                        <a:pt x="23029" y="47747"/>
                      </a:lnTo>
                      <a:lnTo>
                        <a:pt x="22180" y="47747"/>
                      </a:lnTo>
                      <a:lnTo>
                        <a:pt x="21331" y="47747"/>
                      </a:lnTo>
                      <a:lnTo>
                        <a:pt x="20482" y="46899"/>
                      </a:lnTo>
                      <a:lnTo>
                        <a:pt x="21331" y="46899"/>
                      </a:lnTo>
                      <a:lnTo>
                        <a:pt x="22180" y="46051"/>
                      </a:lnTo>
                      <a:lnTo>
                        <a:pt x="22180" y="45176"/>
                      </a:lnTo>
                      <a:lnTo>
                        <a:pt x="23904" y="45176"/>
                      </a:lnTo>
                      <a:lnTo>
                        <a:pt x="23904" y="43479"/>
                      </a:lnTo>
                      <a:lnTo>
                        <a:pt x="24753" y="43479"/>
                      </a:lnTo>
                      <a:lnTo>
                        <a:pt x="25602" y="42631"/>
                      </a:lnTo>
                      <a:lnTo>
                        <a:pt x="28149" y="42631"/>
                      </a:lnTo>
                      <a:lnTo>
                        <a:pt x="27300" y="41782"/>
                      </a:lnTo>
                      <a:lnTo>
                        <a:pt x="28149" y="40934"/>
                      </a:lnTo>
                      <a:lnTo>
                        <a:pt x="29025" y="40934"/>
                      </a:lnTo>
                      <a:lnTo>
                        <a:pt x="30723" y="41782"/>
                      </a:lnTo>
                      <a:lnTo>
                        <a:pt x="31572" y="41782"/>
                      </a:lnTo>
                      <a:lnTo>
                        <a:pt x="32421" y="42631"/>
                      </a:lnTo>
                      <a:lnTo>
                        <a:pt x="34145" y="40934"/>
                      </a:lnTo>
                      <a:lnTo>
                        <a:pt x="34994" y="40934"/>
                      </a:lnTo>
                      <a:lnTo>
                        <a:pt x="36692" y="40085"/>
                      </a:lnTo>
                      <a:lnTo>
                        <a:pt x="38390" y="39211"/>
                      </a:lnTo>
                      <a:lnTo>
                        <a:pt x="36692" y="41782"/>
                      </a:lnTo>
                      <a:lnTo>
                        <a:pt x="34994" y="44327"/>
                      </a:lnTo>
                      <a:lnTo>
                        <a:pt x="35843" y="46051"/>
                      </a:lnTo>
                      <a:lnTo>
                        <a:pt x="34994" y="48596"/>
                      </a:lnTo>
                      <a:lnTo>
                        <a:pt x="37541" y="47747"/>
                      </a:lnTo>
                      <a:lnTo>
                        <a:pt x="39239" y="47747"/>
                      </a:lnTo>
                      <a:lnTo>
                        <a:pt x="40115" y="48596"/>
                      </a:lnTo>
                      <a:lnTo>
                        <a:pt x="42662" y="50292"/>
                      </a:lnTo>
                      <a:lnTo>
                        <a:pt x="45209" y="49444"/>
                      </a:lnTo>
                      <a:lnTo>
                        <a:pt x="46084" y="49444"/>
                      </a:lnTo>
                      <a:lnTo>
                        <a:pt x="46933" y="50292"/>
                      </a:lnTo>
                      <a:lnTo>
                        <a:pt x="47782" y="51167"/>
                      </a:lnTo>
                      <a:lnTo>
                        <a:pt x="48631" y="52864"/>
                      </a:lnTo>
                      <a:lnTo>
                        <a:pt x="49480" y="53712"/>
                      </a:lnTo>
                      <a:lnTo>
                        <a:pt x="49480" y="55409"/>
                      </a:lnTo>
                      <a:lnTo>
                        <a:pt x="50329" y="55409"/>
                      </a:lnTo>
                      <a:lnTo>
                        <a:pt x="51205" y="56284"/>
                      </a:lnTo>
                      <a:lnTo>
                        <a:pt x="52054" y="56284"/>
                      </a:lnTo>
                      <a:lnTo>
                        <a:pt x="52903" y="56284"/>
                      </a:lnTo>
                      <a:lnTo>
                        <a:pt x="53752" y="56284"/>
                      </a:lnTo>
                      <a:lnTo>
                        <a:pt x="54601" y="56284"/>
                      </a:lnTo>
                      <a:lnTo>
                        <a:pt x="56325" y="57981"/>
                      </a:lnTo>
                      <a:lnTo>
                        <a:pt x="57174" y="59677"/>
                      </a:lnTo>
                      <a:lnTo>
                        <a:pt x="59721" y="59677"/>
                      </a:lnTo>
                      <a:lnTo>
                        <a:pt x="59721" y="62249"/>
                      </a:lnTo>
                      <a:lnTo>
                        <a:pt x="63992" y="59677"/>
                      </a:lnTo>
                      <a:lnTo>
                        <a:pt x="64841" y="59677"/>
                      </a:lnTo>
                      <a:lnTo>
                        <a:pt x="66539" y="58829"/>
                      </a:lnTo>
                      <a:lnTo>
                        <a:pt x="67388" y="59677"/>
                      </a:lnTo>
                      <a:lnTo>
                        <a:pt x="70811" y="59677"/>
                      </a:lnTo>
                      <a:lnTo>
                        <a:pt x="72509" y="61374"/>
                      </a:lnTo>
                      <a:lnTo>
                        <a:pt x="75931" y="61374"/>
                      </a:lnTo>
                      <a:lnTo>
                        <a:pt x="77629" y="60526"/>
                      </a:lnTo>
                      <a:lnTo>
                        <a:pt x="79354" y="63946"/>
                      </a:lnTo>
                      <a:lnTo>
                        <a:pt x="81052" y="63946"/>
                      </a:lnTo>
                      <a:lnTo>
                        <a:pt x="81901" y="63946"/>
                      </a:lnTo>
                      <a:lnTo>
                        <a:pt x="83599" y="62249"/>
                      </a:lnTo>
                      <a:lnTo>
                        <a:pt x="84474" y="60526"/>
                      </a:lnTo>
                      <a:lnTo>
                        <a:pt x="86172" y="59677"/>
                      </a:lnTo>
                      <a:lnTo>
                        <a:pt x="87021" y="57132"/>
                      </a:lnTo>
                      <a:lnTo>
                        <a:pt x="87870" y="56284"/>
                      </a:lnTo>
                      <a:lnTo>
                        <a:pt x="88719" y="56284"/>
                      </a:lnTo>
                      <a:lnTo>
                        <a:pt x="88719" y="55409"/>
                      </a:lnTo>
                      <a:lnTo>
                        <a:pt x="89568" y="55409"/>
                      </a:lnTo>
                      <a:lnTo>
                        <a:pt x="89568" y="53712"/>
                      </a:lnTo>
                      <a:lnTo>
                        <a:pt x="90444" y="53712"/>
                      </a:lnTo>
                      <a:lnTo>
                        <a:pt x="90444" y="55409"/>
                      </a:lnTo>
                      <a:lnTo>
                        <a:pt x="92142" y="56284"/>
                      </a:lnTo>
                      <a:lnTo>
                        <a:pt x="91293" y="57981"/>
                      </a:lnTo>
                      <a:lnTo>
                        <a:pt x="92142" y="57981"/>
                      </a:lnTo>
                      <a:lnTo>
                        <a:pt x="92991" y="57981"/>
                      </a:lnTo>
                      <a:lnTo>
                        <a:pt x="93840" y="57132"/>
                      </a:lnTo>
                      <a:lnTo>
                        <a:pt x="94689" y="57132"/>
                      </a:lnTo>
                      <a:lnTo>
                        <a:pt x="93840" y="54561"/>
                      </a:lnTo>
                      <a:lnTo>
                        <a:pt x="95564" y="52864"/>
                      </a:lnTo>
                      <a:lnTo>
                        <a:pt x="94689" y="52016"/>
                      </a:lnTo>
                      <a:lnTo>
                        <a:pt x="98960" y="52016"/>
                      </a:lnTo>
                      <a:lnTo>
                        <a:pt x="99809" y="51167"/>
                      </a:lnTo>
                      <a:lnTo>
                        <a:pt x="100658" y="49444"/>
                      </a:lnTo>
                      <a:lnTo>
                        <a:pt x="101534" y="48596"/>
                      </a:lnTo>
                      <a:lnTo>
                        <a:pt x="101534" y="49444"/>
                      </a:lnTo>
                      <a:lnTo>
                        <a:pt x="103232" y="51167"/>
                      </a:lnTo>
                      <a:lnTo>
                        <a:pt x="104930" y="51167"/>
                      </a:lnTo>
                      <a:lnTo>
                        <a:pt x="106654" y="50292"/>
                      </a:lnTo>
                      <a:lnTo>
                        <a:pt x="108352" y="48596"/>
                      </a:lnTo>
                      <a:lnTo>
                        <a:pt x="110050" y="48596"/>
                      </a:lnTo>
                      <a:lnTo>
                        <a:pt x="110899" y="47747"/>
                      </a:lnTo>
                      <a:lnTo>
                        <a:pt x="110050" y="46899"/>
                      </a:lnTo>
                      <a:lnTo>
                        <a:pt x="110050" y="43479"/>
                      </a:lnTo>
                      <a:lnTo>
                        <a:pt x="113473" y="45176"/>
                      </a:lnTo>
                      <a:lnTo>
                        <a:pt x="114322" y="44327"/>
                      </a:lnTo>
                      <a:lnTo>
                        <a:pt x="116020" y="43479"/>
                      </a:lnTo>
                      <a:lnTo>
                        <a:pt x="116020" y="42631"/>
                      </a:lnTo>
                      <a:lnTo>
                        <a:pt x="116869" y="40934"/>
                      </a:lnTo>
                      <a:lnTo>
                        <a:pt x="116020" y="40085"/>
                      </a:lnTo>
                      <a:lnTo>
                        <a:pt x="116869" y="38362"/>
                      </a:lnTo>
                      <a:lnTo>
                        <a:pt x="118593" y="37514"/>
                      </a:lnTo>
                      <a:lnTo>
                        <a:pt x="119442" y="37514"/>
                      </a:lnTo>
                      <a:lnTo>
                        <a:pt x="118593" y="36665"/>
                      </a:lnTo>
                      <a:lnTo>
                        <a:pt x="120291" y="34120"/>
                      </a:lnTo>
                      <a:lnTo>
                        <a:pt x="121989" y="34120"/>
                      </a:lnTo>
                      <a:lnTo>
                        <a:pt x="124563" y="34120"/>
                      </a:lnTo>
                      <a:lnTo>
                        <a:pt x="127109" y="34120"/>
                      </a:lnTo>
                      <a:lnTo>
                        <a:pt x="126260" y="34120"/>
                      </a:lnTo>
                      <a:lnTo>
                        <a:pt x="125412" y="32397"/>
                      </a:lnTo>
                      <a:lnTo>
                        <a:pt x="125412" y="30700"/>
                      </a:lnTo>
                      <a:lnTo>
                        <a:pt x="126260" y="29852"/>
                      </a:lnTo>
                      <a:lnTo>
                        <a:pt x="124563" y="28129"/>
                      </a:lnTo>
                      <a:lnTo>
                        <a:pt x="126260" y="27280"/>
                      </a:lnTo>
                      <a:lnTo>
                        <a:pt x="124563" y="26432"/>
                      </a:lnTo>
                      <a:lnTo>
                        <a:pt x="126260" y="24735"/>
                      </a:lnTo>
                      <a:lnTo>
                        <a:pt x="127109" y="24735"/>
                      </a:lnTo>
                      <a:lnTo>
                        <a:pt x="127109" y="23012"/>
                      </a:lnTo>
                      <a:lnTo>
                        <a:pt x="127958" y="22164"/>
                      </a:lnTo>
                      <a:lnTo>
                        <a:pt x="132230" y="19619"/>
                      </a:lnTo>
                      <a:lnTo>
                        <a:pt x="133079" y="19619"/>
                      </a:lnTo>
                      <a:lnTo>
                        <a:pt x="133928" y="20467"/>
                      </a:lnTo>
                      <a:lnTo>
                        <a:pt x="136501" y="21315"/>
                      </a:lnTo>
                      <a:lnTo>
                        <a:pt x="140773" y="21315"/>
                      </a:lnTo>
                      <a:lnTo>
                        <a:pt x="141622" y="19619"/>
                      </a:lnTo>
                      <a:lnTo>
                        <a:pt x="144169" y="19619"/>
                      </a:lnTo>
                      <a:lnTo>
                        <a:pt x="146742" y="19619"/>
                      </a:lnTo>
                      <a:lnTo>
                        <a:pt x="148440" y="17922"/>
                      </a:lnTo>
                      <a:lnTo>
                        <a:pt x="150138" y="17047"/>
                      </a:lnTo>
                      <a:lnTo>
                        <a:pt x="151863" y="17922"/>
                      </a:lnTo>
                      <a:lnTo>
                        <a:pt x="154410" y="17922"/>
                      </a:lnTo>
                      <a:lnTo>
                        <a:pt x="154410" y="16199"/>
                      </a:lnTo>
                      <a:lnTo>
                        <a:pt x="156108" y="16199"/>
                      </a:lnTo>
                      <a:lnTo>
                        <a:pt x="158681" y="16199"/>
                      </a:lnTo>
                      <a:lnTo>
                        <a:pt x="158681" y="15350"/>
                      </a:lnTo>
                      <a:lnTo>
                        <a:pt x="160379" y="15350"/>
                      </a:lnTo>
                      <a:lnTo>
                        <a:pt x="161228" y="16199"/>
                      </a:lnTo>
                      <a:lnTo>
                        <a:pt x="164651" y="15350"/>
                      </a:lnTo>
                      <a:lnTo>
                        <a:pt x="164651" y="11957"/>
                      </a:lnTo>
                      <a:lnTo>
                        <a:pt x="165500" y="11082"/>
                      </a:lnTo>
                      <a:lnTo>
                        <a:pt x="168073" y="11082"/>
                      </a:lnTo>
                      <a:lnTo>
                        <a:pt x="170620" y="11082"/>
                      </a:lnTo>
                      <a:lnTo>
                        <a:pt x="172318" y="11082"/>
                      </a:lnTo>
                      <a:lnTo>
                        <a:pt x="174043" y="7688"/>
                      </a:lnTo>
                      <a:lnTo>
                        <a:pt x="174892" y="7688"/>
                      </a:lnTo>
                      <a:lnTo>
                        <a:pt x="177439" y="7688"/>
                      </a:lnTo>
                      <a:lnTo>
                        <a:pt x="180012" y="5117"/>
                      </a:lnTo>
                      <a:lnTo>
                        <a:pt x="183408" y="4268"/>
                      </a:lnTo>
                      <a:lnTo>
                        <a:pt x="184257" y="3420"/>
                      </a:lnTo>
                      <a:lnTo>
                        <a:pt x="185982" y="4268"/>
                      </a:lnTo>
                      <a:lnTo>
                        <a:pt x="187679" y="4268"/>
                      </a:lnTo>
                      <a:lnTo>
                        <a:pt x="188528" y="2572"/>
                      </a:lnTo>
                      <a:lnTo>
                        <a:pt x="189377" y="875"/>
                      </a:lnTo>
                      <a:lnTo>
                        <a:pt x="190253" y="0"/>
                      </a:lnTo>
                      <a:lnTo>
                        <a:pt x="191102" y="0"/>
                      </a:lnTo>
                      <a:lnTo>
                        <a:pt x="192800" y="875"/>
                      </a:lnTo>
                      <a:lnTo>
                        <a:pt x="193649" y="2572"/>
                      </a:lnTo>
                      <a:lnTo>
                        <a:pt x="196222" y="1723"/>
                      </a:lnTo>
                      <a:lnTo>
                        <a:pt x="197920" y="2572"/>
                      </a:lnTo>
                      <a:lnTo>
                        <a:pt x="200467" y="2572"/>
                      </a:lnTo>
                      <a:lnTo>
                        <a:pt x="199618" y="3420"/>
                      </a:lnTo>
                      <a:lnTo>
                        <a:pt x="200467" y="7688"/>
                      </a:lnTo>
                      <a:lnTo>
                        <a:pt x="200467" y="9385"/>
                      </a:lnTo>
                      <a:lnTo>
                        <a:pt x="201316" y="11082"/>
                      </a:lnTo>
                      <a:lnTo>
                        <a:pt x="199618" y="15350"/>
                      </a:lnTo>
                      <a:lnTo>
                        <a:pt x="201316" y="16199"/>
                      </a:lnTo>
                      <a:lnTo>
                        <a:pt x="202192" y="16199"/>
                      </a:lnTo>
                      <a:lnTo>
                        <a:pt x="201316" y="18770"/>
                      </a:lnTo>
                      <a:lnTo>
                        <a:pt x="200467" y="19619"/>
                      </a:lnTo>
                      <a:lnTo>
                        <a:pt x="197920" y="20467"/>
                      </a:lnTo>
                      <a:lnTo>
                        <a:pt x="197920" y="22164"/>
                      </a:lnTo>
                      <a:lnTo>
                        <a:pt x="196222" y="23012"/>
                      </a:lnTo>
                      <a:lnTo>
                        <a:pt x="193649" y="23887"/>
                      </a:lnTo>
                      <a:lnTo>
                        <a:pt x="192800" y="24735"/>
                      </a:lnTo>
                      <a:lnTo>
                        <a:pt x="191951" y="24735"/>
                      </a:lnTo>
                      <a:lnTo>
                        <a:pt x="190253" y="26432"/>
                      </a:lnTo>
                      <a:lnTo>
                        <a:pt x="187679" y="29004"/>
                      </a:lnTo>
                      <a:lnTo>
                        <a:pt x="187679" y="33245"/>
                      </a:lnTo>
                      <a:lnTo>
                        <a:pt x="185982" y="33245"/>
                      </a:lnTo>
                      <a:lnTo>
                        <a:pt x="183408" y="32397"/>
                      </a:lnTo>
                      <a:lnTo>
                        <a:pt x="181710" y="33245"/>
                      </a:lnTo>
                      <a:lnTo>
                        <a:pt x="180861" y="35817"/>
                      </a:lnTo>
                      <a:lnTo>
                        <a:pt x="180012" y="36665"/>
                      </a:lnTo>
                      <a:lnTo>
                        <a:pt x="176590" y="38362"/>
                      </a:lnTo>
                      <a:lnTo>
                        <a:pt x="175741" y="38362"/>
                      </a:lnTo>
                      <a:lnTo>
                        <a:pt x="174892" y="40934"/>
                      </a:lnTo>
                      <a:lnTo>
                        <a:pt x="174892" y="44327"/>
                      </a:lnTo>
                      <a:lnTo>
                        <a:pt x="173167" y="46051"/>
                      </a:lnTo>
                      <a:lnTo>
                        <a:pt x="173167" y="46899"/>
                      </a:lnTo>
                      <a:lnTo>
                        <a:pt x="173167" y="47747"/>
                      </a:lnTo>
                      <a:lnTo>
                        <a:pt x="172318" y="48596"/>
                      </a:lnTo>
                      <a:lnTo>
                        <a:pt x="172318" y="50292"/>
                      </a:lnTo>
                      <a:lnTo>
                        <a:pt x="173167" y="52016"/>
                      </a:lnTo>
                      <a:lnTo>
                        <a:pt x="174043" y="52864"/>
                      </a:lnTo>
                      <a:lnTo>
                        <a:pt x="173167" y="55409"/>
                      </a:lnTo>
                      <a:lnTo>
                        <a:pt x="172318" y="63097"/>
                      </a:lnTo>
                      <a:lnTo>
                        <a:pt x="169771" y="65643"/>
                      </a:lnTo>
                      <a:lnTo>
                        <a:pt x="167198" y="65643"/>
                      </a:lnTo>
                      <a:lnTo>
                        <a:pt x="166349" y="65643"/>
                      </a:lnTo>
                      <a:lnTo>
                        <a:pt x="163802" y="65643"/>
                      </a:lnTo>
                      <a:lnTo>
                        <a:pt x="162953" y="65643"/>
                      </a:lnTo>
                      <a:lnTo>
                        <a:pt x="161228" y="68214"/>
                      </a:lnTo>
                      <a:lnTo>
                        <a:pt x="161228" y="69063"/>
                      </a:lnTo>
                      <a:lnTo>
                        <a:pt x="162077" y="69911"/>
                      </a:lnTo>
                      <a:lnTo>
                        <a:pt x="161228" y="73331"/>
                      </a:lnTo>
                      <a:lnTo>
                        <a:pt x="161228" y="75028"/>
                      </a:lnTo>
                      <a:lnTo>
                        <a:pt x="162077" y="75028"/>
                      </a:lnTo>
                      <a:lnTo>
                        <a:pt x="162077" y="76724"/>
                      </a:lnTo>
                      <a:lnTo>
                        <a:pt x="162077" y="80144"/>
                      </a:lnTo>
                      <a:lnTo>
                        <a:pt x="162953" y="81841"/>
                      </a:lnTo>
                      <a:lnTo>
                        <a:pt x="162077" y="83538"/>
                      </a:lnTo>
                      <a:lnTo>
                        <a:pt x="162953" y="84413"/>
                      </a:lnTo>
                      <a:lnTo>
                        <a:pt x="161228" y="88655"/>
                      </a:lnTo>
                      <a:lnTo>
                        <a:pt x="170620" y="86958"/>
                      </a:lnTo>
                      <a:lnTo>
                        <a:pt x="172318" y="86958"/>
                      </a:lnTo>
                      <a:lnTo>
                        <a:pt x="179163" y="87806"/>
                      </a:lnTo>
                      <a:lnTo>
                        <a:pt x="182559" y="86109"/>
                      </a:lnTo>
                      <a:lnTo>
                        <a:pt x="185982" y="86958"/>
                      </a:lnTo>
                      <a:lnTo>
                        <a:pt x="185133" y="88655"/>
                      </a:lnTo>
                      <a:lnTo>
                        <a:pt x="186831" y="90378"/>
                      </a:lnTo>
                      <a:lnTo>
                        <a:pt x="188528" y="91226"/>
                      </a:lnTo>
                      <a:lnTo>
                        <a:pt x="188528" y="94620"/>
                      </a:lnTo>
                      <a:lnTo>
                        <a:pt x="187679" y="96343"/>
                      </a:lnTo>
                      <a:lnTo>
                        <a:pt x="189377" y="98040"/>
                      </a:lnTo>
                      <a:lnTo>
                        <a:pt x="189377" y="98888"/>
                      </a:lnTo>
                      <a:lnTo>
                        <a:pt x="190253" y="99736"/>
                      </a:lnTo>
                      <a:lnTo>
                        <a:pt x="190253" y="101460"/>
                      </a:lnTo>
                      <a:lnTo>
                        <a:pt x="192800" y="103156"/>
                      </a:lnTo>
                      <a:lnTo>
                        <a:pt x="197920" y="103156"/>
                      </a:lnTo>
                      <a:lnTo>
                        <a:pt x="203041" y="99736"/>
                      </a:lnTo>
                      <a:lnTo>
                        <a:pt x="205588" y="96343"/>
                      </a:lnTo>
                      <a:lnTo>
                        <a:pt x="206437" y="96343"/>
                      </a:lnTo>
                      <a:lnTo>
                        <a:pt x="212433" y="94620"/>
                      </a:lnTo>
                      <a:lnTo>
                        <a:pt x="214131" y="93771"/>
                      </a:lnTo>
                      <a:lnTo>
                        <a:pt x="216678" y="92923"/>
                      </a:lnTo>
                      <a:lnTo>
                        <a:pt x="217527" y="92075"/>
                      </a:lnTo>
                      <a:lnTo>
                        <a:pt x="221798" y="88655"/>
                      </a:lnTo>
                      <a:lnTo>
                        <a:pt x="223496" y="88655"/>
                      </a:lnTo>
                      <a:lnTo>
                        <a:pt x="224372" y="90378"/>
                      </a:lnTo>
                      <a:lnTo>
                        <a:pt x="225221" y="92923"/>
                      </a:lnTo>
                      <a:lnTo>
                        <a:pt x="225221" y="94620"/>
                      </a:lnTo>
                      <a:lnTo>
                        <a:pt x="226070" y="96343"/>
                      </a:lnTo>
                      <a:lnTo>
                        <a:pt x="226070" y="97191"/>
                      </a:lnTo>
                      <a:lnTo>
                        <a:pt x="227768" y="97191"/>
                      </a:lnTo>
                      <a:lnTo>
                        <a:pt x="226919" y="98040"/>
                      </a:lnTo>
                      <a:lnTo>
                        <a:pt x="226919" y="98888"/>
                      </a:lnTo>
                      <a:lnTo>
                        <a:pt x="229492" y="96343"/>
                      </a:lnTo>
                      <a:lnTo>
                        <a:pt x="232888" y="94620"/>
                      </a:lnTo>
                      <a:lnTo>
                        <a:pt x="233737" y="94620"/>
                      </a:lnTo>
                      <a:lnTo>
                        <a:pt x="238009" y="92923"/>
                      </a:lnTo>
                      <a:lnTo>
                        <a:pt x="242280" y="91226"/>
                      </a:lnTo>
                      <a:lnTo>
                        <a:pt x="250796" y="98888"/>
                      </a:lnTo>
                      <a:lnTo>
                        <a:pt x="250796" y="105701"/>
                      </a:lnTo>
                      <a:lnTo>
                        <a:pt x="255917" y="104853"/>
                      </a:lnTo>
                      <a:lnTo>
                        <a:pt x="254219" y="110818"/>
                      </a:lnTo>
                      <a:lnTo>
                        <a:pt x="252521" y="113390"/>
                      </a:lnTo>
                      <a:lnTo>
                        <a:pt x="252521" y="115087"/>
                      </a:lnTo>
                      <a:lnTo>
                        <a:pt x="251672" y="117632"/>
                      </a:lnTo>
                      <a:lnTo>
                        <a:pt x="254219" y="121900"/>
                      </a:lnTo>
                      <a:lnTo>
                        <a:pt x="257641" y="123623"/>
                      </a:lnTo>
                      <a:lnTo>
                        <a:pt x="258490" y="123623"/>
                      </a:lnTo>
                      <a:lnTo>
                        <a:pt x="261037" y="116783"/>
                      </a:lnTo>
                      <a:lnTo>
                        <a:pt x="265309" y="116783"/>
                      </a:lnTo>
                      <a:lnTo>
                        <a:pt x="267856" y="117632"/>
                      </a:lnTo>
                      <a:lnTo>
                        <a:pt x="270429" y="117632"/>
                      </a:lnTo>
                      <a:lnTo>
                        <a:pt x="271278" y="117632"/>
                      </a:lnTo>
                      <a:lnTo>
                        <a:pt x="276399" y="109970"/>
                      </a:lnTo>
                      <a:lnTo>
                        <a:pt x="276399" y="109121"/>
                      </a:lnTo>
                      <a:lnTo>
                        <a:pt x="275550" y="107425"/>
                      </a:lnTo>
                      <a:lnTo>
                        <a:pt x="276399" y="106576"/>
                      </a:lnTo>
                      <a:lnTo>
                        <a:pt x="277248" y="105701"/>
                      </a:lnTo>
                      <a:lnTo>
                        <a:pt x="278972" y="105701"/>
                      </a:lnTo>
                      <a:lnTo>
                        <a:pt x="280670" y="104005"/>
                      </a:lnTo>
                      <a:lnTo>
                        <a:pt x="283217" y="103156"/>
                      </a:lnTo>
                      <a:lnTo>
                        <a:pt x="284066" y="102308"/>
                      </a:lnTo>
                      <a:lnTo>
                        <a:pt x="284942" y="97191"/>
                      </a:lnTo>
                      <a:lnTo>
                        <a:pt x="284066" y="94620"/>
                      </a:lnTo>
                      <a:lnTo>
                        <a:pt x="283217" y="93771"/>
                      </a:lnTo>
                      <a:lnTo>
                        <a:pt x="282368" y="92923"/>
                      </a:lnTo>
                      <a:lnTo>
                        <a:pt x="281519" y="92923"/>
                      </a:lnTo>
                      <a:lnTo>
                        <a:pt x="281519" y="92075"/>
                      </a:lnTo>
                      <a:lnTo>
                        <a:pt x="280670" y="92075"/>
                      </a:lnTo>
                      <a:lnTo>
                        <a:pt x="278972" y="91226"/>
                      </a:lnTo>
                      <a:lnTo>
                        <a:pt x="277248" y="88655"/>
                      </a:lnTo>
                      <a:lnTo>
                        <a:pt x="278972" y="86958"/>
                      </a:lnTo>
                      <a:lnTo>
                        <a:pt x="279821" y="80993"/>
                      </a:lnTo>
                      <a:lnTo>
                        <a:pt x="282368" y="75876"/>
                      </a:lnTo>
                      <a:lnTo>
                        <a:pt x="281519" y="74179"/>
                      </a:lnTo>
                      <a:lnTo>
                        <a:pt x="283217" y="73331"/>
                      </a:lnTo>
                      <a:lnTo>
                        <a:pt x="284066" y="74179"/>
                      </a:lnTo>
                      <a:lnTo>
                        <a:pt x="288338" y="75876"/>
                      </a:lnTo>
                      <a:lnTo>
                        <a:pt x="290036" y="78421"/>
                      </a:lnTo>
                      <a:lnTo>
                        <a:pt x="290911" y="77573"/>
                      </a:lnTo>
                      <a:lnTo>
                        <a:pt x="292609" y="78421"/>
                      </a:lnTo>
                      <a:lnTo>
                        <a:pt x="292609" y="77573"/>
                      </a:lnTo>
                      <a:lnTo>
                        <a:pt x="291760" y="74179"/>
                      </a:lnTo>
                      <a:lnTo>
                        <a:pt x="291760" y="69063"/>
                      </a:lnTo>
                      <a:lnTo>
                        <a:pt x="290911" y="68214"/>
                      </a:lnTo>
                      <a:lnTo>
                        <a:pt x="290036" y="68214"/>
                      </a:lnTo>
                      <a:lnTo>
                        <a:pt x="288338" y="67339"/>
                      </a:lnTo>
                      <a:lnTo>
                        <a:pt x="287489" y="66491"/>
                      </a:lnTo>
                      <a:lnTo>
                        <a:pt x="286640" y="63946"/>
                      </a:lnTo>
                      <a:lnTo>
                        <a:pt x="284942" y="63097"/>
                      </a:lnTo>
                      <a:lnTo>
                        <a:pt x="282368" y="61374"/>
                      </a:lnTo>
                      <a:lnTo>
                        <a:pt x="281519" y="61374"/>
                      </a:lnTo>
                      <a:lnTo>
                        <a:pt x="281519" y="58829"/>
                      </a:lnTo>
                      <a:lnTo>
                        <a:pt x="280670" y="56284"/>
                      </a:lnTo>
                      <a:lnTo>
                        <a:pt x="280670" y="54561"/>
                      </a:lnTo>
                      <a:lnTo>
                        <a:pt x="281519" y="52864"/>
                      </a:lnTo>
                      <a:lnTo>
                        <a:pt x="284066" y="48596"/>
                      </a:lnTo>
                      <a:lnTo>
                        <a:pt x="284066" y="46899"/>
                      </a:lnTo>
                      <a:lnTo>
                        <a:pt x="284942" y="42631"/>
                      </a:lnTo>
                      <a:lnTo>
                        <a:pt x="290036" y="43479"/>
                      </a:lnTo>
                      <a:lnTo>
                        <a:pt x="293458" y="43479"/>
                      </a:lnTo>
                      <a:lnTo>
                        <a:pt x="297730" y="34969"/>
                      </a:lnTo>
                      <a:lnTo>
                        <a:pt x="302001" y="36665"/>
                      </a:lnTo>
                      <a:lnTo>
                        <a:pt x="304548" y="35817"/>
                      </a:lnTo>
                      <a:lnTo>
                        <a:pt x="308820" y="33245"/>
                      </a:lnTo>
                      <a:lnTo>
                        <a:pt x="310518" y="34969"/>
                      </a:lnTo>
                      <a:lnTo>
                        <a:pt x="312215" y="36665"/>
                      </a:lnTo>
                      <a:lnTo>
                        <a:pt x="312215" y="37514"/>
                      </a:lnTo>
                      <a:lnTo>
                        <a:pt x="312215" y="41782"/>
                      </a:lnTo>
                      <a:lnTo>
                        <a:pt x="310518" y="44327"/>
                      </a:lnTo>
                      <a:lnTo>
                        <a:pt x="310518" y="45176"/>
                      </a:lnTo>
                      <a:lnTo>
                        <a:pt x="310518" y="46051"/>
                      </a:lnTo>
                      <a:lnTo>
                        <a:pt x="310518" y="47747"/>
                      </a:lnTo>
                      <a:lnTo>
                        <a:pt x="311366" y="47747"/>
                      </a:lnTo>
                      <a:lnTo>
                        <a:pt x="313940" y="48596"/>
                      </a:lnTo>
                      <a:lnTo>
                        <a:pt x="315638" y="49444"/>
                      </a:lnTo>
                      <a:lnTo>
                        <a:pt x="316487" y="53712"/>
                      </a:lnTo>
                      <a:lnTo>
                        <a:pt x="319909" y="52864"/>
                      </a:lnTo>
                      <a:lnTo>
                        <a:pt x="320758" y="52864"/>
                      </a:lnTo>
                      <a:lnTo>
                        <a:pt x="325879" y="52864"/>
                      </a:lnTo>
                      <a:lnTo>
                        <a:pt x="329301" y="52016"/>
                      </a:lnTo>
                      <a:lnTo>
                        <a:pt x="330999" y="52016"/>
                      </a:lnTo>
                      <a:lnTo>
                        <a:pt x="331848" y="52016"/>
                      </a:lnTo>
                      <a:lnTo>
                        <a:pt x="333546" y="52016"/>
                      </a:lnTo>
                      <a:lnTo>
                        <a:pt x="334395" y="51167"/>
                      </a:lnTo>
                      <a:lnTo>
                        <a:pt x="335271" y="51167"/>
                      </a:lnTo>
                      <a:lnTo>
                        <a:pt x="336969" y="50292"/>
                      </a:lnTo>
                      <a:lnTo>
                        <a:pt x="337818" y="49444"/>
                      </a:lnTo>
                      <a:lnTo>
                        <a:pt x="338667" y="49444"/>
                      </a:lnTo>
                      <a:lnTo>
                        <a:pt x="338667" y="50292"/>
                      </a:lnTo>
                      <a:lnTo>
                        <a:pt x="339516" y="50292"/>
                      </a:lnTo>
                      <a:lnTo>
                        <a:pt x="339516" y="49444"/>
                      </a:lnTo>
                      <a:lnTo>
                        <a:pt x="341240" y="52864"/>
                      </a:lnTo>
                      <a:lnTo>
                        <a:pt x="342938" y="54561"/>
                      </a:lnTo>
                      <a:lnTo>
                        <a:pt x="346361" y="55409"/>
                      </a:lnTo>
                      <a:lnTo>
                        <a:pt x="346361" y="57132"/>
                      </a:lnTo>
                      <a:lnTo>
                        <a:pt x="346361" y="57981"/>
                      </a:lnTo>
                      <a:lnTo>
                        <a:pt x="347210" y="58829"/>
                      </a:lnTo>
                      <a:lnTo>
                        <a:pt x="350606" y="59677"/>
                      </a:lnTo>
                      <a:lnTo>
                        <a:pt x="352330" y="59677"/>
                      </a:lnTo>
                      <a:lnTo>
                        <a:pt x="354877" y="60526"/>
                      </a:lnTo>
                      <a:lnTo>
                        <a:pt x="365967" y="59677"/>
                      </a:lnTo>
                      <a:lnTo>
                        <a:pt x="375359" y="59677"/>
                      </a:lnTo>
                      <a:lnTo>
                        <a:pt x="376208" y="58829"/>
                      </a:lnTo>
                      <a:lnTo>
                        <a:pt x="382177" y="57981"/>
                      </a:lnTo>
                      <a:lnTo>
                        <a:pt x="383026" y="57981"/>
                      </a:lnTo>
                      <a:lnTo>
                        <a:pt x="383875" y="57981"/>
                      </a:lnTo>
                      <a:lnTo>
                        <a:pt x="384724" y="57132"/>
                      </a:lnTo>
                      <a:lnTo>
                        <a:pt x="387298" y="54561"/>
                      </a:lnTo>
                      <a:lnTo>
                        <a:pt x="388996" y="55409"/>
                      </a:lnTo>
                      <a:lnTo>
                        <a:pt x="389845" y="55409"/>
                      </a:lnTo>
                      <a:lnTo>
                        <a:pt x="389845" y="54561"/>
                      </a:lnTo>
                      <a:lnTo>
                        <a:pt x="390720" y="54561"/>
                      </a:lnTo>
                      <a:lnTo>
                        <a:pt x="393267" y="55409"/>
                      </a:lnTo>
                      <a:lnTo>
                        <a:pt x="394965" y="56284"/>
                      </a:lnTo>
                      <a:lnTo>
                        <a:pt x="395814" y="56284"/>
                      </a:lnTo>
                      <a:lnTo>
                        <a:pt x="397539" y="56284"/>
                      </a:lnTo>
                      <a:lnTo>
                        <a:pt x="399237" y="57981"/>
                      </a:lnTo>
                      <a:lnTo>
                        <a:pt x="399237" y="58829"/>
                      </a:lnTo>
                      <a:lnTo>
                        <a:pt x="400086" y="59677"/>
                      </a:lnTo>
                      <a:lnTo>
                        <a:pt x="402659" y="59677"/>
                      </a:lnTo>
                      <a:lnTo>
                        <a:pt x="402659" y="60526"/>
                      </a:lnTo>
                      <a:lnTo>
                        <a:pt x="403508" y="60526"/>
                      </a:lnTo>
                      <a:lnTo>
                        <a:pt x="404357" y="58829"/>
                      </a:lnTo>
                      <a:lnTo>
                        <a:pt x="405206" y="58829"/>
                      </a:lnTo>
                      <a:lnTo>
                        <a:pt x="406055" y="58829"/>
                      </a:lnTo>
                      <a:lnTo>
                        <a:pt x="406904" y="58829"/>
                      </a:lnTo>
                      <a:lnTo>
                        <a:pt x="406904" y="57981"/>
                      </a:lnTo>
                      <a:lnTo>
                        <a:pt x="407780" y="58829"/>
                      </a:lnTo>
                      <a:lnTo>
                        <a:pt x="408629" y="58829"/>
                      </a:lnTo>
                      <a:lnTo>
                        <a:pt x="410327" y="58829"/>
                      </a:lnTo>
                      <a:lnTo>
                        <a:pt x="411176" y="59677"/>
                      </a:lnTo>
                      <a:lnTo>
                        <a:pt x="411176" y="58829"/>
                      </a:lnTo>
                      <a:lnTo>
                        <a:pt x="412025" y="59677"/>
                      </a:lnTo>
                      <a:lnTo>
                        <a:pt x="412900" y="59677"/>
                      </a:lnTo>
                      <a:lnTo>
                        <a:pt x="413749" y="59677"/>
                      </a:lnTo>
                      <a:lnTo>
                        <a:pt x="414598" y="58829"/>
                      </a:lnTo>
                      <a:lnTo>
                        <a:pt x="415447" y="58829"/>
                      </a:lnTo>
                      <a:lnTo>
                        <a:pt x="417145" y="59677"/>
                      </a:lnTo>
                      <a:lnTo>
                        <a:pt x="417994" y="58829"/>
                      </a:lnTo>
                      <a:lnTo>
                        <a:pt x="417994" y="59677"/>
                      </a:lnTo>
                      <a:lnTo>
                        <a:pt x="419719" y="59677"/>
                      </a:lnTo>
                      <a:lnTo>
                        <a:pt x="422266" y="60526"/>
                      </a:lnTo>
                      <a:lnTo>
                        <a:pt x="423115" y="60526"/>
                      </a:lnTo>
                      <a:lnTo>
                        <a:pt x="425688" y="62249"/>
                      </a:lnTo>
                      <a:lnTo>
                        <a:pt x="427386" y="63097"/>
                      </a:lnTo>
                      <a:lnTo>
                        <a:pt x="429960" y="66491"/>
                      </a:lnTo>
                      <a:lnTo>
                        <a:pt x="431658" y="67339"/>
                      </a:lnTo>
                      <a:lnTo>
                        <a:pt x="438476" y="67339"/>
                      </a:lnTo>
                      <a:lnTo>
                        <a:pt x="441049" y="65643"/>
                      </a:lnTo>
                      <a:lnTo>
                        <a:pt x="444445" y="65643"/>
                      </a:lnTo>
                      <a:lnTo>
                        <a:pt x="445294" y="63946"/>
                      </a:lnTo>
                      <a:lnTo>
                        <a:pt x="446143" y="63946"/>
                      </a:lnTo>
                      <a:lnTo>
                        <a:pt x="447019" y="66491"/>
                      </a:lnTo>
                      <a:lnTo>
                        <a:pt x="447868" y="68214"/>
                      </a:lnTo>
                      <a:lnTo>
                        <a:pt x="448717" y="68214"/>
                      </a:lnTo>
                      <a:lnTo>
                        <a:pt x="452139" y="69063"/>
                      </a:lnTo>
                      <a:lnTo>
                        <a:pt x="453837" y="68214"/>
                      </a:lnTo>
                      <a:lnTo>
                        <a:pt x="454686" y="68214"/>
                      </a:lnTo>
                      <a:lnTo>
                        <a:pt x="456384" y="65643"/>
                      </a:lnTo>
                      <a:lnTo>
                        <a:pt x="458109" y="65643"/>
                      </a:lnTo>
                      <a:lnTo>
                        <a:pt x="458958" y="62249"/>
                      </a:lnTo>
                      <a:lnTo>
                        <a:pt x="459807" y="62249"/>
                      </a:lnTo>
                      <a:lnTo>
                        <a:pt x="460656" y="61374"/>
                      </a:lnTo>
                      <a:lnTo>
                        <a:pt x="461505" y="61374"/>
                      </a:lnTo>
                      <a:lnTo>
                        <a:pt x="464927" y="64794"/>
                      </a:lnTo>
                      <a:lnTo>
                        <a:pt x="465776" y="64794"/>
                      </a:lnTo>
                      <a:lnTo>
                        <a:pt x="468323" y="63946"/>
                      </a:lnTo>
                      <a:lnTo>
                        <a:pt x="470048" y="62249"/>
                      </a:lnTo>
                      <a:lnTo>
                        <a:pt x="470897" y="62249"/>
                      </a:lnTo>
                      <a:lnTo>
                        <a:pt x="471746" y="62249"/>
                      </a:lnTo>
                      <a:lnTo>
                        <a:pt x="474319" y="61374"/>
                      </a:lnTo>
                      <a:lnTo>
                        <a:pt x="476017" y="60526"/>
                      </a:lnTo>
                      <a:lnTo>
                        <a:pt x="476866" y="59677"/>
                      </a:lnTo>
                      <a:lnTo>
                        <a:pt x="477715" y="60526"/>
                      </a:lnTo>
                      <a:lnTo>
                        <a:pt x="477715" y="75028"/>
                      </a:lnTo>
                      <a:lnTo>
                        <a:pt x="477715" y="79296"/>
                      </a:lnTo>
                      <a:lnTo>
                        <a:pt x="479440" y="83538"/>
                      </a:lnTo>
                      <a:lnTo>
                        <a:pt x="480289" y="85261"/>
                      </a:lnTo>
                      <a:lnTo>
                        <a:pt x="481987" y="86109"/>
                      </a:lnTo>
                      <a:lnTo>
                        <a:pt x="481138" y="86958"/>
                      </a:lnTo>
                      <a:lnTo>
                        <a:pt x="481138" y="88655"/>
                      </a:lnTo>
                      <a:lnTo>
                        <a:pt x="481987" y="90378"/>
                      </a:lnTo>
                      <a:lnTo>
                        <a:pt x="481138" y="91226"/>
                      </a:lnTo>
                      <a:lnTo>
                        <a:pt x="481987" y="92075"/>
                      </a:lnTo>
                      <a:lnTo>
                        <a:pt x="481138" y="94620"/>
                      </a:lnTo>
                      <a:lnTo>
                        <a:pt x="481987" y="94620"/>
                      </a:lnTo>
                      <a:lnTo>
                        <a:pt x="481987" y="96343"/>
                      </a:lnTo>
                      <a:lnTo>
                        <a:pt x="481138" y="96343"/>
                      </a:lnTo>
                      <a:lnTo>
                        <a:pt x="482836" y="96343"/>
                      </a:lnTo>
                      <a:lnTo>
                        <a:pt x="483685" y="96343"/>
                      </a:lnTo>
                      <a:lnTo>
                        <a:pt x="483685" y="98888"/>
                      </a:lnTo>
                      <a:lnTo>
                        <a:pt x="483685" y="103156"/>
                      </a:lnTo>
                      <a:lnTo>
                        <a:pt x="485409" y="107425"/>
                      </a:lnTo>
                      <a:lnTo>
                        <a:pt x="485409" y="109121"/>
                      </a:lnTo>
                      <a:lnTo>
                        <a:pt x="487956" y="111667"/>
                      </a:lnTo>
                      <a:lnTo>
                        <a:pt x="489654" y="112541"/>
                      </a:lnTo>
                      <a:lnTo>
                        <a:pt x="491379" y="113390"/>
                      </a:lnTo>
                      <a:lnTo>
                        <a:pt x="490503" y="115087"/>
                      </a:lnTo>
                      <a:lnTo>
                        <a:pt x="489654" y="116783"/>
                      </a:lnTo>
                      <a:lnTo>
                        <a:pt x="489654" y="117632"/>
                      </a:lnTo>
                      <a:lnTo>
                        <a:pt x="490503" y="120203"/>
                      </a:lnTo>
                      <a:lnTo>
                        <a:pt x="492228" y="121900"/>
                      </a:lnTo>
                      <a:lnTo>
                        <a:pt x="491379" y="122748"/>
                      </a:lnTo>
                      <a:lnTo>
                        <a:pt x="489654" y="123623"/>
                      </a:lnTo>
                      <a:lnTo>
                        <a:pt x="490503" y="123623"/>
                      </a:lnTo>
                      <a:lnTo>
                        <a:pt x="490503" y="124472"/>
                      </a:lnTo>
                      <a:lnTo>
                        <a:pt x="491379" y="124472"/>
                      </a:lnTo>
                      <a:lnTo>
                        <a:pt x="491379" y="123623"/>
                      </a:lnTo>
                      <a:lnTo>
                        <a:pt x="492228" y="123623"/>
                      </a:lnTo>
                      <a:lnTo>
                        <a:pt x="492228" y="124472"/>
                      </a:lnTo>
                      <a:lnTo>
                        <a:pt x="492228" y="126168"/>
                      </a:lnTo>
                      <a:lnTo>
                        <a:pt x="492228" y="127017"/>
                      </a:lnTo>
                      <a:lnTo>
                        <a:pt x="491379" y="127017"/>
                      </a:lnTo>
                      <a:lnTo>
                        <a:pt x="491379" y="127865"/>
                      </a:lnTo>
                      <a:lnTo>
                        <a:pt x="490503" y="127865"/>
                      </a:lnTo>
                      <a:lnTo>
                        <a:pt x="490503" y="127017"/>
                      </a:lnTo>
                      <a:lnTo>
                        <a:pt x="489654" y="126168"/>
                      </a:lnTo>
                      <a:lnTo>
                        <a:pt x="489654" y="127017"/>
                      </a:lnTo>
                      <a:lnTo>
                        <a:pt x="490503" y="129588"/>
                      </a:lnTo>
                      <a:lnTo>
                        <a:pt x="491379" y="129588"/>
                      </a:lnTo>
                      <a:lnTo>
                        <a:pt x="492228" y="127865"/>
                      </a:lnTo>
                      <a:lnTo>
                        <a:pt x="493926" y="126168"/>
                      </a:lnTo>
                      <a:lnTo>
                        <a:pt x="493926" y="123623"/>
                      </a:lnTo>
                      <a:lnTo>
                        <a:pt x="493077" y="121900"/>
                      </a:lnTo>
                      <a:lnTo>
                        <a:pt x="494775" y="121900"/>
                      </a:lnTo>
                      <a:lnTo>
                        <a:pt x="494775" y="127017"/>
                      </a:lnTo>
                      <a:lnTo>
                        <a:pt x="494775" y="130437"/>
                      </a:lnTo>
                      <a:lnTo>
                        <a:pt x="493077" y="131285"/>
                      </a:lnTo>
                      <a:lnTo>
                        <a:pt x="493077" y="132982"/>
                      </a:lnTo>
                      <a:lnTo>
                        <a:pt x="493926" y="134705"/>
                      </a:lnTo>
                      <a:lnTo>
                        <a:pt x="494775" y="135553"/>
                      </a:lnTo>
                      <a:lnTo>
                        <a:pt x="493926" y="138947"/>
                      </a:lnTo>
                      <a:lnTo>
                        <a:pt x="495624" y="140670"/>
                      </a:lnTo>
                      <a:lnTo>
                        <a:pt x="495624" y="143215"/>
                      </a:lnTo>
                      <a:lnTo>
                        <a:pt x="497348" y="144912"/>
                      </a:lnTo>
                      <a:lnTo>
                        <a:pt x="499046" y="144912"/>
                      </a:lnTo>
                      <a:lnTo>
                        <a:pt x="499046" y="145787"/>
                      </a:lnTo>
                      <a:lnTo>
                        <a:pt x="499046" y="151752"/>
                      </a:lnTo>
                      <a:lnTo>
                        <a:pt x="498197" y="153449"/>
                      </a:lnTo>
                      <a:lnTo>
                        <a:pt x="497348" y="156869"/>
                      </a:lnTo>
                      <a:lnTo>
                        <a:pt x="498197" y="160262"/>
                      </a:lnTo>
                      <a:lnTo>
                        <a:pt x="498197" y="162834"/>
                      </a:lnTo>
                      <a:lnTo>
                        <a:pt x="498197" y="164531"/>
                      </a:lnTo>
                      <a:lnTo>
                        <a:pt x="499046" y="165379"/>
                      </a:lnTo>
                      <a:lnTo>
                        <a:pt x="498197" y="167076"/>
                      </a:lnTo>
                      <a:lnTo>
                        <a:pt x="499046" y="168799"/>
                      </a:lnTo>
                      <a:lnTo>
                        <a:pt x="498197" y="172192"/>
                      </a:lnTo>
                      <a:lnTo>
                        <a:pt x="499046" y="173916"/>
                      </a:lnTo>
                      <a:lnTo>
                        <a:pt x="498197" y="175612"/>
                      </a:lnTo>
                      <a:lnTo>
                        <a:pt x="497348" y="178157"/>
                      </a:lnTo>
                      <a:lnTo>
                        <a:pt x="497348" y="185846"/>
                      </a:lnTo>
                      <a:lnTo>
                        <a:pt x="497348" y="186694"/>
                      </a:lnTo>
                      <a:lnTo>
                        <a:pt x="498197" y="187543"/>
                      </a:lnTo>
                      <a:lnTo>
                        <a:pt x="497348" y="188391"/>
                      </a:lnTo>
                      <a:lnTo>
                        <a:pt x="496499" y="189239"/>
                      </a:lnTo>
                      <a:lnTo>
                        <a:pt x="497348" y="192659"/>
                      </a:lnTo>
                      <a:lnTo>
                        <a:pt x="495624" y="194356"/>
                      </a:lnTo>
                      <a:lnTo>
                        <a:pt x="494775" y="196928"/>
                      </a:lnTo>
                      <a:lnTo>
                        <a:pt x="493926" y="196928"/>
                      </a:lnTo>
                      <a:lnTo>
                        <a:pt x="493077" y="196928"/>
                      </a:lnTo>
                      <a:lnTo>
                        <a:pt x="491379" y="196079"/>
                      </a:lnTo>
                      <a:lnTo>
                        <a:pt x="489654" y="196928"/>
                      </a:lnTo>
                      <a:lnTo>
                        <a:pt x="487107" y="195204"/>
                      </a:lnTo>
                      <a:lnTo>
                        <a:pt x="486258" y="196928"/>
                      </a:lnTo>
                      <a:lnTo>
                        <a:pt x="485409" y="196928"/>
                      </a:lnTo>
                      <a:lnTo>
                        <a:pt x="485409" y="196079"/>
                      </a:lnTo>
                      <a:lnTo>
                        <a:pt x="484534" y="196079"/>
                      </a:lnTo>
                      <a:lnTo>
                        <a:pt x="483685" y="196079"/>
                      </a:lnTo>
                      <a:lnTo>
                        <a:pt x="482836" y="195204"/>
                      </a:lnTo>
                      <a:lnTo>
                        <a:pt x="481987" y="194356"/>
                      </a:lnTo>
                      <a:lnTo>
                        <a:pt x="479440" y="196079"/>
                      </a:lnTo>
                      <a:lnTo>
                        <a:pt x="478564" y="196079"/>
                      </a:lnTo>
                      <a:lnTo>
                        <a:pt x="476866" y="193508"/>
                      </a:lnTo>
                      <a:lnTo>
                        <a:pt x="475168" y="191811"/>
                      </a:lnTo>
                      <a:lnTo>
                        <a:pt x="475168" y="190962"/>
                      </a:lnTo>
                      <a:lnTo>
                        <a:pt x="474319" y="189239"/>
                      </a:lnTo>
                      <a:lnTo>
                        <a:pt x="475168" y="187543"/>
                      </a:lnTo>
                      <a:lnTo>
                        <a:pt x="475168" y="185846"/>
                      </a:lnTo>
                      <a:lnTo>
                        <a:pt x="472595" y="184123"/>
                      </a:lnTo>
                      <a:lnTo>
                        <a:pt x="469199" y="181577"/>
                      </a:lnTo>
                      <a:lnTo>
                        <a:pt x="467474" y="179881"/>
                      </a:lnTo>
                      <a:lnTo>
                        <a:pt x="464927" y="178157"/>
                      </a:lnTo>
                      <a:lnTo>
                        <a:pt x="464078" y="177309"/>
                      </a:lnTo>
                      <a:lnTo>
                        <a:pt x="463229" y="177309"/>
                      </a:lnTo>
                      <a:lnTo>
                        <a:pt x="462354" y="178157"/>
                      </a:lnTo>
                      <a:lnTo>
                        <a:pt x="460656" y="179032"/>
                      </a:lnTo>
                      <a:lnTo>
                        <a:pt x="458109" y="178157"/>
                      </a:lnTo>
                      <a:lnTo>
                        <a:pt x="457260" y="178157"/>
                      </a:lnTo>
                      <a:lnTo>
                        <a:pt x="454686" y="177309"/>
                      </a:lnTo>
                      <a:lnTo>
                        <a:pt x="453837" y="177309"/>
                      </a:lnTo>
                      <a:lnTo>
                        <a:pt x="452139" y="176461"/>
                      </a:lnTo>
                      <a:lnTo>
                        <a:pt x="450415" y="177309"/>
                      </a:lnTo>
                      <a:lnTo>
                        <a:pt x="449566" y="177309"/>
                      </a:lnTo>
                      <a:lnTo>
                        <a:pt x="447868" y="176461"/>
                      </a:lnTo>
                      <a:lnTo>
                        <a:pt x="444445" y="175612"/>
                      </a:lnTo>
                      <a:lnTo>
                        <a:pt x="442747" y="174764"/>
                      </a:lnTo>
                      <a:lnTo>
                        <a:pt x="437627" y="176461"/>
                      </a:lnTo>
                      <a:lnTo>
                        <a:pt x="435080" y="179032"/>
                      </a:lnTo>
                      <a:lnTo>
                        <a:pt x="434205" y="179032"/>
                      </a:lnTo>
                      <a:lnTo>
                        <a:pt x="433356" y="179032"/>
                      </a:lnTo>
                      <a:lnTo>
                        <a:pt x="432507" y="179032"/>
                      </a:lnTo>
                      <a:lnTo>
                        <a:pt x="430809" y="179032"/>
                      </a:lnTo>
                      <a:lnTo>
                        <a:pt x="431658" y="179881"/>
                      </a:lnTo>
                      <a:lnTo>
                        <a:pt x="431658" y="180729"/>
                      </a:lnTo>
                      <a:lnTo>
                        <a:pt x="429960" y="180729"/>
                      </a:lnTo>
                      <a:lnTo>
                        <a:pt x="429084" y="180729"/>
                      </a:lnTo>
                      <a:lnTo>
                        <a:pt x="429084" y="182426"/>
                      </a:lnTo>
                      <a:lnTo>
                        <a:pt x="429084" y="183274"/>
                      </a:lnTo>
                      <a:lnTo>
                        <a:pt x="427386" y="183274"/>
                      </a:lnTo>
                      <a:lnTo>
                        <a:pt x="426537" y="183274"/>
                      </a:lnTo>
                      <a:lnTo>
                        <a:pt x="425688" y="184123"/>
                      </a:lnTo>
                      <a:lnTo>
                        <a:pt x="422266" y="185846"/>
                      </a:lnTo>
                      <a:lnTo>
                        <a:pt x="421417" y="187543"/>
                      </a:lnTo>
                      <a:lnTo>
                        <a:pt x="420568" y="187543"/>
                      </a:lnTo>
                      <a:lnTo>
                        <a:pt x="418870" y="186694"/>
                      </a:lnTo>
                      <a:lnTo>
                        <a:pt x="417994" y="184997"/>
                      </a:lnTo>
                      <a:lnTo>
                        <a:pt x="416296" y="184997"/>
                      </a:lnTo>
                      <a:lnTo>
                        <a:pt x="412900" y="184123"/>
                      </a:lnTo>
                      <a:lnTo>
                        <a:pt x="410327" y="184997"/>
                      </a:lnTo>
                      <a:lnTo>
                        <a:pt x="409478" y="189239"/>
                      </a:lnTo>
                      <a:lnTo>
                        <a:pt x="409478" y="190962"/>
                      </a:lnTo>
                      <a:lnTo>
                        <a:pt x="410327" y="192659"/>
                      </a:lnTo>
                      <a:lnTo>
                        <a:pt x="409478" y="193508"/>
                      </a:lnTo>
                      <a:lnTo>
                        <a:pt x="408629" y="194356"/>
                      </a:lnTo>
                      <a:lnTo>
                        <a:pt x="407780" y="195204"/>
                      </a:lnTo>
                      <a:lnTo>
                        <a:pt x="407780" y="197776"/>
                      </a:lnTo>
                      <a:lnTo>
                        <a:pt x="406904" y="200321"/>
                      </a:lnTo>
                      <a:lnTo>
                        <a:pt x="406055" y="201196"/>
                      </a:lnTo>
                      <a:lnTo>
                        <a:pt x="406055" y="202044"/>
                      </a:lnTo>
                      <a:lnTo>
                        <a:pt x="406904" y="202893"/>
                      </a:lnTo>
                      <a:lnTo>
                        <a:pt x="408629" y="202044"/>
                      </a:lnTo>
                      <a:lnTo>
                        <a:pt x="407780" y="203741"/>
                      </a:lnTo>
                      <a:lnTo>
                        <a:pt x="407780" y="204589"/>
                      </a:lnTo>
                      <a:lnTo>
                        <a:pt x="406904" y="204589"/>
                      </a:lnTo>
                      <a:lnTo>
                        <a:pt x="406055" y="206286"/>
                      </a:lnTo>
                      <a:lnTo>
                        <a:pt x="408629" y="209706"/>
                      </a:lnTo>
                      <a:lnTo>
                        <a:pt x="406904" y="209706"/>
                      </a:lnTo>
                      <a:lnTo>
                        <a:pt x="406055" y="210554"/>
                      </a:lnTo>
                      <a:lnTo>
                        <a:pt x="402659" y="211403"/>
                      </a:lnTo>
                      <a:lnTo>
                        <a:pt x="400935" y="210554"/>
                      </a:lnTo>
                      <a:lnTo>
                        <a:pt x="399237" y="210554"/>
                      </a:lnTo>
                      <a:lnTo>
                        <a:pt x="398388" y="210554"/>
                      </a:lnTo>
                      <a:lnTo>
                        <a:pt x="396690" y="210554"/>
                      </a:lnTo>
                      <a:lnTo>
                        <a:pt x="395814" y="211403"/>
                      </a:lnTo>
                      <a:lnTo>
                        <a:pt x="395814" y="212278"/>
                      </a:lnTo>
                      <a:lnTo>
                        <a:pt x="394116" y="213974"/>
                      </a:lnTo>
                      <a:lnTo>
                        <a:pt x="393267" y="214823"/>
                      </a:lnTo>
                      <a:lnTo>
                        <a:pt x="391569" y="216520"/>
                      </a:lnTo>
                      <a:lnTo>
                        <a:pt x="390720" y="216520"/>
                      </a:lnTo>
                      <a:lnTo>
                        <a:pt x="388147" y="216520"/>
                      </a:lnTo>
                      <a:lnTo>
                        <a:pt x="387298" y="216520"/>
                      </a:lnTo>
                      <a:lnTo>
                        <a:pt x="386449" y="216520"/>
                      </a:lnTo>
                      <a:lnTo>
                        <a:pt x="385600" y="215671"/>
                      </a:lnTo>
                      <a:lnTo>
                        <a:pt x="383875" y="216520"/>
                      </a:lnTo>
                      <a:lnTo>
                        <a:pt x="383875" y="217368"/>
                      </a:lnTo>
                      <a:lnTo>
                        <a:pt x="383026" y="217368"/>
                      </a:lnTo>
                      <a:lnTo>
                        <a:pt x="380479" y="218243"/>
                      </a:lnTo>
                      <a:lnTo>
                        <a:pt x="379630" y="218243"/>
                      </a:lnTo>
                      <a:lnTo>
                        <a:pt x="379630" y="219091"/>
                      </a:lnTo>
                      <a:lnTo>
                        <a:pt x="378755" y="219940"/>
                      </a:lnTo>
                      <a:lnTo>
                        <a:pt x="377906" y="219940"/>
                      </a:lnTo>
                      <a:lnTo>
                        <a:pt x="375359" y="221636"/>
                      </a:lnTo>
                      <a:lnTo>
                        <a:pt x="373634" y="221636"/>
                      </a:lnTo>
                      <a:lnTo>
                        <a:pt x="371088" y="223360"/>
                      </a:lnTo>
                      <a:lnTo>
                        <a:pt x="370239" y="223360"/>
                      </a:lnTo>
                      <a:lnTo>
                        <a:pt x="369390" y="223360"/>
                      </a:lnTo>
                      <a:lnTo>
                        <a:pt x="367665" y="222485"/>
                      </a:lnTo>
                      <a:lnTo>
                        <a:pt x="365118" y="223360"/>
                      </a:lnTo>
                      <a:lnTo>
                        <a:pt x="363420" y="223360"/>
                      </a:lnTo>
                      <a:lnTo>
                        <a:pt x="362545" y="224208"/>
                      </a:lnTo>
                      <a:lnTo>
                        <a:pt x="362545" y="225056"/>
                      </a:lnTo>
                      <a:lnTo>
                        <a:pt x="362545" y="226753"/>
                      </a:lnTo>
                      <a:lnTo>
                        <a:pt x="359998" y="228450"/>
                      </a:lnTo>
                      <a:lnTo>
                        <a:pt x="355726" y="227601"/>
                      </a:lnTo>
                      <a:lnTo>
                        <a:pt x="354877" y="228450"/>
                      </a:lnTo>
                      <a:lnTo>
                        <a:pt x="353179" y="228450"/>
                      </a:lnTo>
                      <a:lnTo>
                        <a:pt x="351481" y="228450"/>
                      </a:lnTo>
                      <a:lnTo>
                        <a:pt x="349757" y="230173"/>
                      </a:lnTo>
                      <a:lnTo>
                        <a:pt x="348908" y="230173"/>
                      </a:lnTo>
                      <a:lnTo>
                        <a:pt x="348059" y="231870"/>
                      </a:lnTo>
                      <a:lnTo>
                        <a:pt x="347210" y="231021"/>
                      </a:lnTo>
                      <a:lnTo>
                        <a:pt x="344636" y="231021"/>
                      </a:lnTo>
                      <a:lnTo>
                        <a:pt x="342938" y="229325"/>
                      </a:lnTo>
                      <a:lnTo>
                        <a:pt x="342089" y="229325"/>
                      </a:lnTo>
                      <a:lnTo>
                        <a:pt x="341240" y="230173"/>
                      </a:lnTo>
                      <a:lnTo>
                        <a:pt x="338667" y="227601"/>
                      </a:lnTo>
                      <a:lnTo>
                        <a:pt x="334395" y="226753"/>
                      </a:lnTo>
                      <a:lnTo>
                        <a:pt x="332697" y="227601"/>
                      </a:lnTo>
                      <a:lnTo>
                        <a:pt x="331848" y="227601"/>
                      </a:lnTo>
                      <a:lnTo>
                        <a:pt x="329301" y="227601"/>
                      </a:lnTo>
                      <a:lnTo>
                        <a:pt x="325030" y="227601"/>
                      </a:lnTo>
                      <a:lnTo>
                        <a:pt x="322456" y="228450"/>
                      </a:lnTo>
                      <a:lnTo>
                        <a:pt x="321607" y="225905"/>
                      </a:lnTo>
                      <a:lnTo>
                        <a:pt x="320758" y="225056"/>
                      </a:lnTo>
                      <a:lnTo>
                        <a:pt x="316487" y="228450"/>
                      </a:lnTo>
                      <a:lnTo>
                        <a:pt x="315638" y="229325"/>
                      </a:lnTo>
                      <a:lnTo>
                        <a:pt x="315638" y="230173"/>
                      </a:lnTo>
                      <a:lnTo>
                        <a:pt x="317336" y="231021"/>
                      </a:lnTo>
                      <a:lnTo>
                        <a:pt x="317336" y="231870"/>
                      </a:lnTo>
                      <a:lnTo>
                        <a:pt x="316487" y="233566"/>
                      </a:lnTo>
                      <a:lnTo>
                        <a:pt x="314789" y="233566"/>
                      </a:lnTo>
                      <a:lnTo>
                        <a:pt x="313940" y="233566"/>
                      </a:lnTo>
                      <a:lnTo>
                        <a:pt x="311366" y="231870"/>
                      </a:lnTo>
                      <a:lnTo>
                        <a:pt x="310518" y="231021"/>
                      </a:lnTo>
                      <a:lnTo>
                        <a:pt x="309669" y="231021"/>
                      </a:lnTo>
                      <a:lnTo>
                        <a:pt x="302850" y="231021"/>
                      </a:lnTo>
                      <a:lnTo>
                        <a:pt x="302001" y="230173"/>
                      </a:lnTo>
                      <a:lnTo>
                        <a:pt x="300277" y="231021"/>
                      </a:lnTo>
                      <a:lnTo>
                        <a:pt x="297730" y="231021"/>
                      </a:lnTo>
                      <a:lnTo>
                        <a:pt x="296032" y="231870"/>
                      </a:lnTo>
                      <a:lnTo>
                        <a:pt x="294307" y="231870"/>
                      </a:lnTo>
                      <a:lnTo>
                        <a:pt x="293458" y="232718"/>
                      </a:lnTo>
                      <a:lnTo>
                        <a:pt x="293458" y="234441"/>
                      </a:lnTo>
                      <a:lnTo>
                        <a:pt x="293458" y="238683"/>
                      </a:lnTo>
                      <a:lnTo>
                        <a:pt x="292609" y="239532"/>
                      </a:lnTo>
                      <a:lnTo>
                        <a:pt x="293458" y="240406"/>
                      </a:lnTo>
                      <a:lnTo>
                        <a:pt x="293458" y="242103"/>
                      </a:lnTo>
                      <a:lnTo>
                        <a:pt x="292609" y="242103"/>
                      </a:lnTo>
                      <a:lnTo>
                        <a:pt x="291760" y="243800"/>
                      </a:lnTo>
                      <a:lnTo>
                        <a:pt x="291760" y="244648"/>
                      </a:lnTo>
                      <a:lnTo>
                        <a:pt x="289187" y="244648"/>
                      </a:lnTo>
                      <a:lnTo>
                        <a:pt x="287489" y="245523"/>
                      </a:lnTo>
                      <a:lnTo>
                        <a:pt x="286640" y="244648"/>
                      </a:lnTo>
                      <a:lnTo>
                        <a:pt x="284942" y="245523"/>
                      </a:lnTo>
                      <a:lnTo>
                        <a:pt x="279821" y="242952"/>
                      </a:lnTo>
                      <a:lnTo>
                        <a:pt x="278097" y="242103"/>
                      </a:lnTo>
                      <a:lnTo>
                        <a:pt x="276399" y="242952"/>
                      </a:lnTo>
                      <a:lnTo>
                        <a:pt x="275550" y="243800"/>
                      </a:lnTo>
                      <a:lnTo>
                        <a:pt x="274701" y="244648"/>
                      </a:lnTo>
                      <a:lnTo>
                        <a:pt x="275550" y="247220"/>
                      </a:lnTo>
                      <a:lnTo>
                        <a:pt x="274701" y="248917"/>
                      </a:lnTo>
                      <a:lnTo>
                        <a:pt x="275550" y="249765"/>
                      </a:lnTo>
                      <a:lnTo>
                        <a:pt x="274701" y="250613"/>
                      </a:lnTo>
                      <a:lnTo>
                        <a:pt x="273852" y="249765"/>
                      </a:lnTo>
                      <a:lnTo>
                        <a:pt x="270429" y="248917"/>
                      </a:lnTo>
                      <a:lnTo>
                        <a:pt x="269580" y="251488"/>
                      </a:lnTo>
                      <a:lnTo>
                        <a:pt x="269580" y="253185"/>
                      </a:lnTo>
                      <a:lnTo>
                        <a:pt x="268731" y="254033"/>
                      </a:lnTo>
                      <a:lnTo>
                        <a:pt x="268731" y="257453"/>
                      </a:lnTo>
                      <a:lnTo>
                        <a:pt x="268731" y="262570"/>
                      </a:lnTo>
                      <a:lnTo>
                        <a:pt x="266158" y="264267"/>
                      </a:lnTo>
                      <a:lnTo>
                        <a:pt x="265309" y="265115"/>
                      </a:lnTo>
                      <a:lnTo>
                        <a:pt x="265309" y="265964"/>
                      </a:lnTo>
                      <a:lnTo>
                        <a:pt x="266158" y="265964"/>
                      </a:lnTo>
                      <a:lnTo>
                        <a:pt x="266158" y="267660"/>
                      </a:lnTo>
                      <a:lnTo>
                        <a:pt x="267856" y="267660"/>
                      </a:lnTo>
                      <a:lnTo>
                        <a:pt x="268731" y="268535"/>
                      </a:lnTo>
                      <a:lnTo>
                        <a:pt x="268731" y="270232"/>
                      </a:lnTo>
                      <a:lnTo>
                        <a:pt x="267007" y="271080"/>
                      </a:lnTo>
                      <a:lnTo>
                        <a:pt x="263611" y="271929"/>
                      </a:lnTo>
                      <a:lnTo>
                        <a:pt x="261037" y="272777"/>
                      </a:lnTo>
                      <a:lnTo>
                        <a:pt x="260188" y="273652"/>
                      </a:lnTo>
                      <a:lnTo>
                        <a:pt x="261037" y="276197"/>
                      </a:lnTo>
                      <a:lnTo>
                        <a:pt x="258490" y="276197"/>
                      </a:lnTo>
                      <a:lnTo>
                        <a:pt x="256792" y="275349"/>
                      </a:lnTo>
                      <a:lnTo>
                        <a:pt x="256792" y="276197"/>
                      </a:lnTo>
                      <a:lnTo>
                        <a:pt x="257641" y="277045"/>
                      </a:lnTo>
                      <a:lnTo>
                        <a:pt x="256792" y="277045"/>
                      </a:lnTo>
                      <a:lnTo>
                        <a:pt x="256792" y="277894"/>
                      </a:lnTo>
                      <a:lnTo>
                        <a:pt x="254219" y="277894"/>
                      </a:lnTo>
                      <a:lnTo>
                        <a:pt x="253370" y="278769"/>
                      </a:lnTo>
                      <a:lnTo>
                        <a:pt x="252521" y="280465"/>
                      </a:lnTo>
                      <a:lnTo>
                        <a:pt x="251672" y="281314"/>
                      </a:lnTo>
                      <a:lnTo>
                        <a:pt x="249947" y="280465"/>
                      </a:lnTo>
                      <a:lnTo>
                        <a:pt x="248250" y="280465"/>
                      </a:lnTo>
                      <a:lnTo>
                        <a:pt x="246552" y="280465"/>
                      </a:lnTo>
                      <a:lnTo>
                        <a:pt x="245676" y="282162"/>
                      </a:lnTo>
                      <a:lnTo>
                        <a:pt x="239707" y="284734"/>
                      </a:lnTo>
                      <a:lnTo>
                        <a:pt x="237160" y="286430"/>
                      </a:lnTo>
                      <a:lnTo>
                        <a:pt x="234613" y="286430"/>
                      </a:lnTo>
                      <a:lnTo>
                        <a:pt x="233737" y="288127"/>
                      </a:lnTo>
                      <a:lnTo>
                        <a:pt x="231190" y="290699"/>
                      </a:lnTo>
                      <a:lnTo>
                        <a:pt x="228617" y="291547"/>
                      </a:lnTo>
                      <a:lnTo>
                        <a:pt x="228617" y="293244"/>
                      </a:lnTo>
                      <a:lnTo>
                        <a:pt x="227768" y="294092"/>
                      </a:lnTo>
                      <a:lnTo>
                        <a:pt x="226919" y="294092"/>
                      </a:lnTo>
                      <a:lnTo>
                        <a:pt x="224372" y="294092"/>
                      </a:lnTo>
                      <a:lnTo>
                        <a:pt x="222647" y="294941"/>
                      </a:lnTo>
                      <a:lnTo>
                        <a:pt x="219251" y="293244"/>
                      </a:lnTo>
                      <a:lnTo>
                        <a:pt x="216678" y="289824"/>
                      </a:lnTo>
                      <a:lnTo>
                        <a:pt x="215829" y="289824"/>
                      </a:lnTo>
                      <a:lnTo>
                        <a:pt x="210708" y="288976"/>
                      </a:lnTo>
                      <a:lnTo>
                        <a:pt x="209859" y="286430"/>
                      </a:lnTo>
                      <a:lnTo>
                        <a:pt x="206437" y="283010"/>
                      </a:lnTo>
                      <a:lnTo>
                        <a:pt x="206437" y="281314"/>
                      </a:lnTo>
                      <a:lnTo>
                        <a:pt x="206437" y="279617"/>
                      </a:lnTo>
                      <a:lnTo>
                        <a:pt x="206437" y="277894"/>
                      </a:lnTo>
                      <a:lnTo>
                        <a:pt x="203890" y="278769"/>
                      </a:lnTo>
                      <a:lnTo>
                        <a:pt x="202192" y="277894"/>
                      </a:lnTo>
                      <a:lnTo>
                        <a:pt x="201316" y="277045"/>
                      </a:lnTo>
                      <a:lnTo>
                        <a:pt x="201316" y="276197"/>
                      </a:lnTo>
                      <a:lnTo>
                        <a:pt x="203041" y="275349"/>
                      </a:lnTo>
                      <a:lnTo>
                        <a:pt x="202192" y="273652"/>
                      </a:lnTo>
                      <a:lnTo>
                        <a:pt x="203041" y="271929"/>
                      </a:lnTo>
                      <a:lnTo>
                        <a:pt x="203890" y="271929"/>
                      </a:lnTo>
                      <a:lnTo>
                        <a:pt x="203890" y="271080"/>
                      </a:lnTo>
                      <a:lnTo>
                        <a:pt x="203041" y="268535"/>
                      </a:lnTo>
                      <a:lnTo>
                        <a:pt x="203890" y="266812"/>
                      </a:lnTo>
                      <a:lnTo>
                        <a:pt x="202192" y="264267"/>
                      </a:lnTo>
                      <a:lnTo>
                        <a:pt x="202192" y="262570"/>
                      </a:lnTo>
                      <a:lnTo>
                        <a:pt x="203041" y="259998"/>
                      </a:lnTo>
                      <a:lnTo>
                        <a:pt x="203041" y="258302"/>
                      </a:lnTo>
                      <a:lnTo>
                        <a:pt x="203041" y="256605"/>
                      </a:lnTo>
                      <a:lnTo>
                        <a:pt x="202192" y="255730"/>
                      </a:lnTo>
                      <a:lnTo>
                        <a:pt x="201316" y="254882"/>
                      </a:lnTo>
                      <a:lnTo>
                        <a:pt x="199618" y="254882"/>
                      </a:lnTo>
                      <a:lnTo>
                        <a:pt x="199618" y="254033"/>
                      </a:lnTo>
                      <a:lnTo>
                        <a:pt x="198769" y="254033"/>
                      </a:lnTo>
                      <a:lnTo>
                        <a:pt x="197920" y="253185"/>
                      </a:lnTo>
                      <a:lnTo>
                        <a:pt x="197920" y="250613"/>
                      </a:lnTo>
                      <a:lnTo>
                        <a:pt x="196222" y="249765"/>
                      </a:lnTo>
                      <a:lnTo>
                        <a:pt x="194498" y="250613"/>
                      </a:lnTo>
                      <a:lnTo>
                        <a:pt x="194498" y="252337"/>
                      </a:lnTo>
                      <a:lnTo>
                        <a:pt x="192800" y="252337"/>
                      </a:lnTo>
                      <a:lnTo>
                        <a:pt x="192800" y="251488"/>
                      </a:lnTo>
                      <a:lnTo>
                        <a:pt x="191951" y="252337"/>
                      </a:lnTo>
                      <a:lnTo>
                        <a:pt x="191102" y="251488"/>
                      </a:lnTo>
                      <a:lnTo>
                        <a:pt x="188528" y="251488"/>
                      </a:lnTo>
                      <a:lnTo>
                        <a:pt x="186831" y="252337"/>
                      </a:lnTo>
                      <a:lnTo>
                        <a:pt x="185133" y="251488"/>
                      </a:lnTo>
                      <a:lnTo>
                        <a:pt x="183408" y="251488"/>
                      </a:lnTo>
                      <a:lnTo>
                        <a:pt x="181710" y="251488"/>
                      </a:lnTo>
                      <a:lnTo>
                        <a:pt x="179163" y="253185"/>
                      </a:lnTo>
                      <a:lnTo>
                        <a:pt x="179163" y="252337"/>
                      </a:lnTo>
                      <a:lnTo>
                        <a:pt x="177439" y="252337"/>
                      </a:lnTo>
                      <a:lnTo>
                        <a:pt x="178288" y="249765"/>
                      </a:lnTo>
                      <a:lnTo>
                        <a:pt x="178288" y="248917"/>
                      </a:lnTo>
                      <a:lnTo>
                        <a:pt x="179163" y="248917"/>
                      </a:lnTo>
                      <a:lnTo>
                        <a:pt x="181710" y="248068"/>
                      </a:lnTo>
                      <a:lnTo>
                        <a:pt x="182559" y="247220"/>
                      </a:lnTo>
                      <a:lnTo>
                        <a:pt x="183408" y="247220"/>
                      </a:lnTo>
                      <a:lnTo>
                        <a:pt x="183408" y="246372"/>
                      </a:lnTo>
                      <a:lnTo>
                        <a:pt x="182559" y="245523"/>
                      </a:lnTo>
                      <a:lnTo>
                        <a:pt x="183408" y="244648"/>
                      </a:lnTo>
                      <a:lnTo>
                        <a:pt x="182559" y="244648"/>
                      </a:lnTo>
                      <a:lnTo>
                        <a:pt x="181710" y="244648"/>
                      </a:lnTo>
                      <a:lnTo>
                        <a:pt x="181710" y="243800"/>
                      </a:lnTo>
                      <a:lnTo>
                        <a:pt x="183408" y="243800"/>
                      </a:lnTo>
                      <a:lnTo>
                        <a:pt x="183408" y="242952"/>
                      </a:lnTo>
                      <a:lnTo>
                        <a:pt x="185982" y="242952"/>
                      </a:lnTo>
                      <a:lnTo>
                        <a:pt x="191102" y="239532"/>
                      </a:lnTo>
                      <a:lnTo>
                        <a:pt x="191102" y="237835"/>
                      </a:lnTo>
                      <a:lnTo>
                        <a:pt x="190253" y="236986"/>
                      </a:lnTo>
                      <a:lnTo>
                        <a:pt x="191102" y="236138"/>
                      </a:lnTo>
                      <a:lnTo>
                        <a:pt x="193649" y="235290"/>
                      </a:lnTo>
                      <a:lnTo>
                        <a:pt x="193649" y="232718"/>
                      </a:lnTo>
                      <a:lnTo>
                        <a:pt x="191951" y="232718"/>
                      </a:lnTo>
                      <a:lnTo>
                        <a:pt x="191102" y="231870"/>
                      </a:lnTo>
                      <a:lnTo>
                        <a:pt x="192800" y="231021"/>
                      </a:lnTo>
                      <a:lnTo>
                        <a:pt x="193649" y="230173"/>
                      </a:lnTo>
                      <a:lnTo>
                        <a:pt x="194498" y="231021"/>
                      </a:lnTo>
                      <a:lnTo>
                        <a:pt x="197071" y="229325"/>
                      </a:lnTo>
                      <a:lnTo>
                        <a:pt x="197920" y="228450"/>
                      </a:lnTo>
                      <a:lnTo>
                        <a:pt x="198769" y="228450"/>
                      </a:lnTo>
                      <a:lnTo>
                        <a:pt x="199618" y="229325"/>
                      </a:lnTo>
                      <a:lnTo>
                        <a:pt x="200467" y="230173"/>
                      </a:lnTo>
                      <a:lnTo>
                        <a:pt x="200467" y="229325"/>
                      </a:lnTo>
                      <a:lnTo>
                        <a:pt x="201316" y="228450"/>
                      </a:lnTo>
                      <a:lnTo>
                        <a:pt x="202192" y="228450"/>
                      </a:lnTo>
                      <a:lnTo>
                        <a:pt x="203041" y="226753"/>
                      </a:lnTo>
                      <a:lnTo>
                        <a:pt x="202192" y="226753"/>
                      </a:lnTo>
                      <a:lnTo>
                        <a:pt x="202192" y="225905"/>
                      </a:lnTo>
                      <a:lnTo>
                        <a:pt x="204739" y="222485"/>
                      </a:lnTo>
                      <a:lnTo>
                        <a:pt x="203041" y="220788"/>
                      </a:lnTo>
                      <a:lnTo>
                        <a:pt x="203041" y="218243"/>
                      </a:lnTo>
                      <a:lnTo>
                        <a:pt x="201316" y="216520"/>
                      </a:lnTo>
                      <a:lnTo>
                        <a:pt x="200467" y="215671"/>
                      </a:lnTo>
                      <a:lnTo>
                        <a:pt x="199618" y="213974"/>
                      </a:lnTo>
                      <a:lnTo>
                        <a:pt x="199618" y="213126"/>
                      </a:lnTo>
                      <a:lnTo>
                        <a:pt x="198769" y="212278"/>
                      </a:lnTo>
                      <a:lnTo>
                        <a:pt x="197071" y="210554"/>
                      </a:lnTo>
                      <a:lnTo>
                        <a:pt x="197071" y="208858"/>
                      </a:lnTo>
                      <a:lnTo>
                        <a:pt x="197071" y="208009"/>
                      </a:lnTo>
                      <a:lnTo>
                        <a:pt x="197071" y="207161"/>
                      </a:lnTo>
                      <a:lnTo>
                        <a:pt x="198769" y="206286"/>
                      </a:lnTo>
                      <a:lnTo>
                        <a:pt x="199618" y="203741"/>
                      </a:lnTo>
                      <a:lnTo>
                        <a:pt x="200467" y="201196"/>
                      </a:lnTo>
                      <a:lnTo>
                        <a:pt x="202192" y="199473"/>
                      </a:lnTo>
                      <a:lnTo>
                        <a:pt x="204739" y="197776"/>
                      </a:lnTo>
                      <a:lnTo>
                        <a:pt x="206437" y="195204"/>
                      </a:lnTo>
                      <a:lnTo>
                        <a:pt x="209010" y="195204"/>
                      </a:lnTo>
                      <a:lnTo>
                        <a:pt x="210708" y="193508"/>
                      </a:lnTo>
                      <a:lnTo>
                        <a:pt x="213282" y="193508"/>
                      </a:lnTo>
                      <a:lnTo>
                        <a:pt x="214980" y="191811"/>
                      </a:lnTo>
                      <a:lnTo>
                        <a:pt x="218402" y="190962"/>
                      </a:lnTo>
                      <a:lnTo>
                        <a:pt x="218402" y="190114"/>
                      </a:lnTo>
                      <a:lnTo>
                        <a:pt x="220949" y="189239"/>
                      </a:lnTo>
                      <a:lnTo>
                        <a:pt x="221798" y="190114"/>
                      </a:lnTo>
                      <a:lnTo>
                        <a:pt x="223496" y="188391"/>
                      </a:lnTo>
                      <a:lnTo>
                        <a:pt x="223496" y="187543"/>
                      </a:lnTo>
                      <a:lnTo>
                        <a:pt x="222647" y="187543"/>
                      </a:lnTo>
                      <a:lnTo>
                        <a:pt x="222647" y="186694"/>
                      </a:lnTo>
                      <a:lnTo>
                        <a:pt x="222647" y="185846"/>
                      </a:lnTo>
                      <a:lnTo>
                        <a:pt x="220949" y="184997"/>
                      </a:lnTo>
                      <a:lnTo>
                        <a:pt x="220100" y="184123"/>
                      </a:lnTo>
                      <a:lnTo>
                        <a:pt x="219251" y="182426"/>
                      </a:lnTo>
                      <a:lnTo>
                        <a:pt x="220100" y="181577"/>
                      </a:lnTo>
                      <a:lnTo>
                        <a:pt x="220100" y="180729"/>
                      </a:lnTo>
                      <a:lnTo>
                        <a:pt x="218402" y="180729"/>
                      </a:lnTo>
                      <a:lnTo>
                        <a:pt x="220100" y="178157"/>
                      </a:lnTo>
                      <a:lnTo>
                        <a:pt x="218402" y="176461"/>
                      </a:lnTo>
                      <a:lnTo>
                        <a:pt x="215829" y="174764"/>
                      </a:lnTo>
                      <a:lnTo>
                        <a:pt x="214980" y="174764"/>
                      </a:lnTo>
                      <a:lnTo>
                        <a:pt x="214980" y="175612"/>
                      </a:lnTo>
                      <a:lnTo>
                        <a:pt x="213282" y="175612"/>
                      </a:lnTo>
                      <a:lnTo>
                        <a:pt x="212433" y="173916"/>
                      </a:lnTo>
                      <a:lnTo>
                        <a:pt x="212433" y="173067"/>
                      </a:lnTo>
                      <a:lnTo>
                        <a:pt x="210708" y="172192"/>
                      </a:lnTo>
                      <a:lnTo>
                        <a:pt x="208161" y="172192"/>
                      </a:lnTo>
                      <a:lnTo>
                        <a:pt x="206437" y="171344"/>
                      </a:lnTo>
                      <a:lnTo>
                        <a:pt x="205588" y="170496"/>
                      </a:lnTo>
                      <a:lnTo>
                        <a:pt x="204739" y="171344"/>
                      </a:lnTo>
                      <a:lnTo>
                        <a:pt x="203890" y="169647"/>
                      </a:lnTo>
                      <a:lnTo>
                        <a:pt x="202192" y="169647"/>
                      </a:lnTo>
                      <a:lnTo>
                        <a:pt x="201316" y="169647"/>
                      </a:lnTo>
                      <a:lnTo>
                        <a:pt x="200467" y="167950"/>
                      </a:lnTo>
                      <a:lnTo>
                        <a:pt x="199618" y="166227"/>
                      </a:lnTo>
                      <a:lnTo>
                        <a:pt x="197071" y="164531"/>
                      </a:lnTo>
                      <a:lnTo>
                        <a:pt x="195347" y="163682"/>
                      </a:lnTo>
                      <a:lnTo>
                        <a:pt x="192800" y="161959"/>
                      </a:lnTo>
                      <a:lnTo>
                        <a:pt x="190253" y="161959"/>
                      </a:lnTo>
                      <a:lnTo>
                        <a:pt x="189377" y="161959"/>
                      </a:lnTo>
                      <a:lnTo>
                        <a:pt x="186831" y="161959"/>
                      </a:lnTo>
                      <a:lnTo>
                        <a:pt x="185982" y="163682"/>
                      </a:lnTo>
                      <a:lnTo>
                        <a:pt x="183408" y="163682"/>
                      </a:lnTo>
                      <a:lnTo>
                        <a:pt x="182559" y="163682"/>
                      </a:lnTo>
                      <a:lnTo>
                        <a:pt x="180012" y="163682"/>
                      </a:lnTo>
                      <a:lnTo>
                        <a:pt x="178288" y="166227"/>
                      </a:lnTo>
                      <a:lnTo>
                        <a:pt x="177439" y="167950"/>
                      </a:lnTo>
                      <a:lnTo>
                        <a:pt x="178288" y="169647"/>
                      </a:lnTo>
                      <a:lnTo>
                        <a:pt x="173167" y="172192"/>
                      </a:lnTo>
                      <a:lnTo>
                        <a:pt x="170620" y="172192"/>
                      </a:lnTo>
                      <a:lnTo>
                        <a:pt x="169771" y="173067"/>
                      </a:lnTo>
                      <a:lnTo>
                        <a:pt x="168073" y="172192"/>
                      </a:lnTo>
                      <a:lnTo>
                        <a:pt x="167198" y="172192"/>
                      </a:lnTo>
                      <a:lnTo>
                        <a:pt x="166349" y="173067"/>
                      </a:lnTo>
                      <a:lnTo>
                        <a:pt x="162953" y="172192"/>
                      </a:lnTo>
                      <a:lnTo>
                        <a:pt x="160379" y="173067"/>
                      </a:lnTo>
                      <a:lnTo>
                        <a:pt x="159530" y="173916"/>
                      </a:lnTo>
                      <a:lnTo>
                        <a:pt x="160379" y="175612"/>
                      </a:lnTo>
                      <a:lnTo>
                        <a:pt x="160379" y="177309"/>
                      </a:lnTo>
                      <a:lnTo>
                        <a:pt x="159530" y="178157"/>
                      </a:lnTo>
                      <a:lnTo>
                        <a:pt x="158681" y="180729"/>
                      </a:lnTo>
                      <a:lnTo>
                        <a:pt x="157832" y="180729"/>
                      </a:lnTo>
                      <a:lnTo>
                        <a:pt x="156983" y="181577"/>
                      </a:lnTo>
                      <a:lnTo>
                        <a:pt x="156983" y="182426"/>
                      </a:lnTo>
                      <a:lnTo>
                        <a:pt x="156108" y="183274"/>
                      </a:lnTo>
                      <a:lnTo>
                        <a:pt x="155259" y="184123"/>
                      </a:lnTo>
                      <a:lnTo>
                        <a:pt x="155259" y="186694"/>
                      </a:lnTo>
                      <a:lnTo>
                        <a:pt x="155259" y="187543"/>
                      </a:lnTo>
                      <a:lnTo>
                        <a:pt x="152712" y="188391"/>
                      </a:lnTo>
                      <a:lnTo>
                        <a:pt x="150138" y="189239"/>
                      </a:lnTo>
                      <a:lnTo>
                        <a:pt x="147591" y="190962"/>
                      </a:lnTo>
                      <a:lnTo>
                        <a:pt x="145018" y="191811"/>
                      </a:lnTo>
                      <a:lnTo>
                        <a:pt x="145018" y="193508"/>
                      </a:lnTo>
                      <a:lnTo>
                        <a:pt x="144169" y="194356"/>
                      </a:lnTo>
                      <a:lnTo>
                        <a:pt x="142471" y="195204"/>
                      </a:lnTo>
                      <a:lnTo>
                        <a:pt x="140773" y="194356"/>
                      </a:lnTo>
                      <a:lnTo>
                        <a:pt x="139897" y="195204"/>
                      </a:lnTo>
                      <a:lnTo>
                        <a:pt x="139048" y="193508"/>
                      </a:lnTo>
                      <a:lnTo>
                        <a:pt x="136501" y="195204"/>
                      </a:lnTo>
                      <a:lnTo>
                        <a:pt x="136501" y="196928"/>
                      </a:lnTo>
                      <a:lnTo>
                        <a:pt x="133079" y="197776"/>
                      </a:lnTo>
                      <a:lnTo>
                        <a:pt x="133079" y="198624"/>
                      </a:lnTo>
                      <a:lnTo>
                        <a:pt x="133079" y="200321"/>
                      </a:lnTo>
                      <a:lnTo>
                        <a:pt x="131381" y="201196"/>
                      </a:lnTo>
                      <a:lnTo>
                        <a:pt x="130532" y="201196"/>
                      </a:lnTo>
                      <a:lnTo>
                        <a:pt x="129683" y="203741"/>
                      </a:lnTo>
                      <a:lnTo>
                        <a:pt x="128807" y="203741"/>
                      </a:lnTo>
                      <a:lnTo>
                        <a:pt x="127958" y="205438"/>
                      </a:lnTo>
                      <a:lnTo>
                        <a:pt x="127109" y="206286"/>
                      </a:lnTo>
                      <a:lnTo>
                        <a:pt x="127109" y="207161"/>
                      </a:lnTo>
                      <a:lnTo>
                        <a:pt x="126260" y="208009"/>
                      </a:lnTo>
                      <a:lnTo>
                        <a:pt x="127958" y="208858"/>
                      </a:lnTo>
                      <a:lnTo>
                        <a:pt x="128807" y="209706"/>
                      </a:lnTo>
                      <a:lnTo>
                        <a:pt x="128807" y="211403"/>
                      </a:lnTo>
                      <a:lnTo>
                        <a:pt x="127109" y="212278"/>
                      </a:lnTo>
                      <a:lnTo>
                        <a:pt x="127109" y="213126"/>
                      </a:lnTo>
                      <a:lnTo>
                        <a:pt x="125412" y="211403"/>
                      </a:lnTo>
                      <a:lnTo>
                        <a:pt x="125412" y="209706"/>
                      </a:lnTo>
                      <a:lnTo>
                        <a:pt x="124563" y="209706"/>
                      </a:lnTo>
                      <a:lnTo>
                        <a:pt x="124563" y="208009"/>
                      </a:lnTo>
                      <a:lnTo>
                        <a:pt x="123714" y="207161"/>
                      </a:lnTo>
                      <a:lnTo>
                        <a:pt x="122838" y="207161"/>
                      </a:lnTo>
                      <a:lnTo>
                        <a:pt x="121989" y="207161"/>
                      </a:lnTo>
                      <a:lnTo>
                        <a:pt x="120291" y="209706"/>
                      </a:lnTo>
                      <a:lnTo>
                        <a:pt x="116020" y="209706"/>
                      </a:lnTo>
                      <a:lnTo>
                        <a:pt x="114322" y="210554"/>
                      </a:lnTo>
                      <a:lnTo>
                        <a:pt x="113473" y="211403"/>
                      </a:lnTo>
                      <a:lnTo>
                        <a:pt x="110899" y="214823"/>
                      </a:lnTo>
                      <a:lnTo>
                        <a:pt x="109201" y="215671"/>
                      </a:lnTo>
                      <a:lnTo>
                        <a:pt x="108352" y="216520"/>
                      </a:lnTo>
                      <a:lnTo>
                        <a:pt x="109201" y="217368"/>
                      </a:lnTo>
                      <a:lnTo>
                        <a:pt x="110050" y="218243"/>
                      </a:lnTo>
                      <a:lnTo>
                        <a:pt x="109201" y="218243"/>
                      </a:lnTo>
                      <a:lnTo>
                        <a:pt x="107503" y="218243"/>
                      </a:lnTo>
                      <a:lnTo>
                        <a:pt x="105779" y="218243"/>
                      </a:lnTo>
                      <a:lnTo>
                        <a:pt x="105779" y="220788"/>
                      </a:lnTo>
                      <a:lnTo>
                        <a:pt x="103232" y="222485"/>
                      </a:lnTo>
                      <a:lnTo>
                        <a:pt x="103232" y="224208"/>
                      </a:lnTo>
                      <a:lnTo>
                        <a:pt x="101534" y="225056"/>
                      </a:lnTo>
                      <a:lnTo>
                        <a:pt x="100658" y="225905"/>
                      </a:lnTo>
                      <a:lnTo>
                        <a:pt x="99809" y="226753"/>
                      </a:lnTo>
                      <a:lnTo>
                        <a:pt x="98111" y="225905"/>
                      </a:lnTo>
                      <a:lnTo>
                        <a:pt x="97262" y="226753"/>
                      </a:lnTo>
                      <a:lnTo>
                        <a:pt x="96413" y="226753"/>
                      </a:lnTo>
                      <a:lnTo>
                        <a:pt x="95564" y="226753"/>
                      </a:lnTo>
                      <a:lnTo>
                        <a:pt x="95564" y="225056"/>
                      </a:lnTo>
                      <a:lnTo>
                        <a:pt x="93840" y="224208"/>
                      </a:lnTo>
                      <a:lnTo>
                        <a:pt x="91293" y="223360"/>
                      </a:lnTo>
                      <a:lnTo>
                        <a:pt x="87870" y="225905"/>
                      </a:lnTo>
                      <a:lnTo>
                        <a:pt x="87021" y="226753"/>
                      </a:lnTo>
                      <a:lnTo>
                        <a:pt x="87021" y="228450"/>
                      </a:lnTo>
                      <a:lnTo>
                        <a:pt x="87021" y="230173"/>
                      </a:lnTo>
                      <a:lnTo>
                        <a:pt x="87870" y="231870"/>
                      </a:lnTo>
                      <a:lnTo>
                        <a:pt x="87870" y="232718"/>
                      </a:lnTo>
                      <a:lnTo>
                        <a:pt x="87021" y="233566"/>
                      </a:lnTo>
                      <a:lnTo>
                        <a:pt x="81901" y="232718"/>
                      </a:lnTo>
                      <a:lnTo>
                        <a:pt x="81052" y="231870"/>
                      </a:lnTo>
                      <a:lnTo>
                        <a:pt x="81052" y="231021"/>
                      </a:lnTo>
                      <a:lnTo>
                        <a:pt x="80203" y="230173"/>
                      </a:lnTo>
                      <a:lnTo>
                        <a:pt x="79354" y="229325"/>
                      </a:lnTo>
                      <a:lnTo>
                        <a:pt x="78478" y="227601"/>
                      </a:lnTo>
                      <a:lnTo>
                        <a:pt x="77629" y="227601"/>
                      </a:lnTo>
                      <a:lnTo>
                        <a:pt x="75931" y="226753"/>
                      </a:lnTo>
                      <a:lnTo>
                        <a:pt x="74233" y="228450"/>
                      </a:lnTo>
                      <a:lnTo>
                        <a:pt x="71660" y="230173"/>
                      </a:lnTo>
                      <a:lnTo>
                        <a:pt x="69962" y="231021"/>
                      </a:lnTo>
                      <a:lnTo>
                        <a:pt x="69113" y="231870"/>
                      </a:lnTo>
                      <a:lnTo>
                        <a:pt x="68264" y="232718"/>
                      </a:lnTo>
                      <a:lnTo>
                        <a:pt x="66539" y="232718"/>
                      </a:lnTo>
                      <a:lnTo>
                        <a:pt x="66539" y="233566"/>
                      </a:lnTo>
                      <a:lnTo>
                        <a:pt x="63992" y="233566"/>
                      </a:lnTo>
                      <a:lnTo>
                        <a:pt x="63144" y="233566"/>
                      </a:lnTo>
                      <a:lnTo>
                        <a:pt x="61419" y="234441"/>
                      </a:lnTo>
                      <a:lnTo>
                        <a:pt x="60570" y="233566"/>
                      </a:lnTo>
                      <a:lnTo>
                        <a:pt x="58872" y="231870"/>
                      </a:lnTo>
                      <a:lnTo>
                        <a:pt x="58023" y="228450"/>
                      </a:lnTo>
                      <a:lnTo>
                        <a:pt x="58872" y="226753"/>
                      </a:lnTo>
                      <a:lnTo>
                        <a:pt x="58023" y="225905"/>
                      </a:lnTo>
                      <a:lnTo>
                        <a:pt x="58872" y="225056"/>
                      </a:lnTo>
                      <a:lnTo>
                        <a:pt x="56325" y="225056"/>
                      </a:lnTo>
                      <a:lnTo>
                        <a:pt x="58023" y="222485"/>
                      </a:lnTo>
                      <a:lnTo>
                        <a:pt x="57174" y="221636"/>
                      </a:lnTo>
                      <a:lnTo>
                        <a:pt x="56325" y="220788"/>
                      </a:lnTo>
                      <a:lnTo>
                        <a:pt x="57174" y="219091"/>
                      </a:lnTo>
                      <a:lnTo>
                        <a:pt x="56325" y="219091"/>
                      </a:lnTo>
                      <a:lnTo>
                        <a:pt x="56325" y="218243"/>
                      </a:lnTo>
                      <a:lnTo>
                        <a:pt x="56325" y="216520"/>
                      </a:lnTo>
                      <a:lnTo>
                        <a:pt x="55450" y="215671"/>
                      </a:lnTo>
                      <a:lnTo>
                        <a:pt x="54601" y="216520"/>
                      </a:lnTo>
                      <a:lnTo>
                        <a:pt x="53752" y="215671"/>
                      </a:lnTo>
                      <a:lnTo>
                        <a:pt x="52903" y="216520"/>
                      </a:lnTo>
                      <a:lnTo>
                        <a:pt x="51205" y="213974"/>
                      </a:lnTo>
                      <a:lnTo>
                        <a:pt x="50329" y="214823"/>
                      </a:lnTo>
                      <a:lnTo>
                        <a:pt x="49480" y="215671"/>
                      </a:lnTo>
                      <a:lnTo>
                        <a:pt x="49480" y="216520"/>
                      </a:lnTo>
                      <a:lnTo>
                        <a:pt x="48631" y="217368"/>
                      </a:lnTo>
                      <a:lnTo>
                        <a:pt x="45209" y="218243"/>
                      </a:lnTo>
                      <a:lnTo>
                        <a:pt x="46084" y="219091"/>
                      </a:lnTo>
                      <a:lnTo>
                        <a:pt x="45209" y="220788"/>
                      </a:lnTo>
                      <a:lnTo>
                        <a:pt x="44360" y="220788"/>
                      </a:lnTo>
                      <a:lnTo>
                        <a:pt x="42662" y="220788"/>
                      </a:lnTo>
                      <a:lnTo>
                        <a:pt x="41813" y="219091"/>
                      </a:lnTo>
                      <a:lnTo>
                        <a:pt x="39239" y="219091"/>
                      </a:lnTo>
                      <a:lnTo>
                        <a:pt x="37541" y="220788"/>
                      </a:lnTo>
                      <a:lnTo>
                        <a:pt x="34994" y="220788"/>
                      </a:lnTo>
                      <a:lnTo>
                        <a:pt x="34145" y="221636"/>
                      </a:lnTo>
                      <a:lnTo>
                        <a:pt x="34145" y="223360"/>
                      </a:lnTo>
                      <a:lnTo>
                        <a:pt x="31572" y="223360"/>
                      </a:lnTo>
                      <a:lnTo>
                        <a:pt x="29874" y="224208"/>
                      </a:lnTo>
                      <a:lnTo>
                        <a:pt x="28149" y="223360"/>
                      </a:lnTo>
                      <a:lnTo>
                        <a:pt x="25602" y="224208"/>
                      </a:lnTo>
                      <a:lnTo>
                        <a:pt x="24753" y="223360"/>
                      </a:lnTo>
                      <a:lnTo>
                        <a:pt x="23904" y="224208"/>
                      </a:lnTo>
                      <a:lnTo>
                        <a:pt x="23904" y="222485"/>
                      </a:lnTo>
                      <a:lnTo>
                        <a:pt x="23029" y="224208"/>
                      </a:lnTo>
                      <a:lnTo>
                        <a:pt x="21331" y="224208"/>
                      </a:lnTo>
                      <a:lnTo>
                        <a:pt x="21331" y="222485"/>
                      </a:lnTo>
                      <a:lnTo>
                        <a:pt x="19633" y="221636"/>
                      </a:lnTo>
                      <a:lnTo>
                        <a:pt x="19633" y="219940"/>
                      </a:lnTo>
                      <a:lnTo>
                        <a:pt x="18784" y="218243"/>
                      </a:lnTo>
                      <a:lnTo>
                        <a:pt x="17935" y="218243"/>
                      </a:lnTo>
                      <a:lnTo>
                        <a:pt x="17935" y="215671"/>
                      </a:lnTo>
                      <a:lnTo>
                        <a:pt x="15361" y="214823"/>
                      </a:lnTo>
                      <a:lnTo>
                        <a:pt x="15361" y="213974"/>
                      </a:lnTo>
                      <a:lnTo>
                        <a:pt x="14512" y="213974"/>
                      </a:lnTo>
                      <a:lnTo>
                        <a:pt x="14512" y="213126"/>
                      </a:lnTo>
                      <a:lnTo>
                        <a:pt x="12814" y="211403"/>
                      </a:lnTo>
                      <a:lnTo>
                        <a:pt x="11965" y="211403"/>
                      </a:lnTo>
                      <a:lnTo>
                        <a:pt x="10241" y="208009"/>
                      </a:lnTo>
                      <a:lnTo>
                        <a:pt x="8543" y="208009"/>
                      </a:lnTo>
                      <a:lnTo>
                        <a:pt x="7694" y="206286"/>
                      </a:lnTo>
                      <a:lnTo>
                        <a:pt x="5969" y="206286"/>
                      </a:lnTo>
                      <a:lnTo>
                        <a:pt x="5969" y="205438"/>
                      </a:lnTo>
                      <a:lnTo>
                        <a:pt x="6845" y="204589"/>
                      </a:lnTo>
                      <a:lnTo>
                        <a:pt x="6845" y="202044"/>
                      </a:lnTo>
                      <a:lnTo>
                        <a:pt x="7694" y="201196"/>
                      </a:lnTo>
                      <a:lnTo>
                        <a:pt x="10241" y="201196"/>
                      </a:lnTo>
                      <a:lnTo>
                        <a:pt x="11090" y="200321"/>
                      </a:lnTo>
                      <a:lnTo>
                        <a:pt x="13663" y="199473"/>
                      </a:lnTo>
                      <a:lnTo>
                        <a:pt x="13663" y="198624"/>
                      </a:lnTo>
                      <a:lnTo>
                        <a:pt x="14512" y="197776"/>
                      </a:lnTo>
                      <a:lnTo>
                        <a:pt x="13663" y="196928"/>
                      </a:lnTo>
                      <a:lnTo>
                        <a:pt x="14512" y="196079"/>
                      </a:lnTo>
                      <a:lnTo>
                        <a:pt x="14512" y="194356"/>
                      </a:lnTo>
                      <a:lnTo>
                        <a:pt x="13663" y="193508"/>
                      </a:lnTo>
                      <a:lnTo>
                        <a:pt x="15361" y="193508"/>
                      </a:lnTo>
                      <a:lnTo>
                        <a:pt x="14512" y="192659"/>
                      </a:lnTo>
                      <a:lnTo>
                        <a:pt x="15361" y="190962"/>
                      </a:lnTo>
                      <a:lnTo>
                        <a:pt x="17059" y="189239"/>
                      </a:lnTo>
                      <a:lnTo>
                        <a:pt x="16210" y="187543"/>
                      </a:lnTo>
                      <a:lnTo>
                        <a:pt x="15361" y="186694"/>
                      </a:lnTo>
                      <a:lnTo>
                        <a:pt x="15361" y="185846"/>
                      </a:lnTo>
                      <a:lnTo>
                        <a:pt x="20482" y="184997"/>
                      </a:lnTo>
                      <a:lnTo>
                        <a:pt x="20482" y="184123"/>
                      </a:lnTo>
                      <a:lnTo>
                        <a:pt x="21331" y="183274"/>
                      </a:lnTo>
                      <a:lnTo>
                        <a:pt x="21331" y="182426"/>
                      </a:lnTo>
                      <a:lnTo>
                        <a:pt x="23029" y="182426"/>
                      </a:lnTo>
                      <a:lnTo>
                        <a:pt x="23029" y="179881"/>
                      </a:lnTo>
                      <a:lnTo>
                        <a:pt x="21331" y="179881"/>
                      </a:lnTo>
                      <a:lnTo>
                        <a:pt x="22180" y="178157"/>
                      </a:lnTo>
                      <a:lnTo>
                        <a:pt x="23029" y="177309"/>
                      </a:lnTo>
                      <a:lnTo>
                        <a:pt x="23904" y="174764"/>
                      </a:lnTo>
                      <a:lnTo>
                        <a:pt x="25602" y="172192"/>
                      </a:lnTo>
                      <a:lnTo>
                        <a:pt x="27300" y="170496"/>
                      </a:lnTo>
                      <a:lnTo>
                        <a:pt x="27300" y="169647"/>
                      </a:lnTo>
                      <a:lnTo>
                        <a:pt x="27300" y="168799"/>
                      </a:lnTo>
                      <a:lnTo>
                        <a:pt x="27300" y="167076"/>
                      </a:lnTo>
                      <a:lnTo>
                        <a:pt x="28149" y="166227"/>
                      </a:lnTo>
                      <a:lnTo>
                        <a:pt x="29025" y="164531"/>
                      </a:lnTo>
                      <a:lnTo>
                        <a:pt x="28149" y="161959"/>
                      </a:lnTo>
                      <a:lnTo>
                        <a:pt x="28149" y="160262"/>
                      </a:lnTo>
                      <a:lnTo>
                        <a:pt x="27300" y="160262"/>
                      </a:lnTo>
                      <a:lnTo>
                        <a:pt x="26451" y="158565"/>
                      </a:lnTo>
                      <a:lnTo>
                        <a:pt x="27300" y="157717"/>
                      </a:lnTo>
                      <a:lnTo>
                        <a:pt x="26451" y="156869"/>
                      </a:lnTo>
                      <a:lnTo>
                        <a:pt x="23029" y="158565"/>
                      </a:lnTo>
                      <a:lnTo>
                        <a:pt x="21331" y="157717"/>
                      </a:lnTo>
                      <a:lnTo>
                        <a:pt x="20482" y="156869"/>
                      </a:lnTo>
                      <a:lnTo>
                        <a:pt x="18784" y="155994"/>
                      </a:lnTo>
                      <a:lnTo>
                        <a:pt x="18784" y="154297"/>
                      </a:lnTo>
                      <a:lnTo>
                        <a:pt x="17935" y="153449"/>
                      </a:lnTo>
                      <a:lnTo>
                        <a:pt x="18784" y="151752"/>
                      </a:lnTo>
                      <a:lnTo>
                        <a:pt x="17935" y="150904"/>
                      </a:lnTo>
                      <a:lnTo>
                        <a:pt x="16210" y="150904"/>
                      </a:lnTo>
                      <a:lnTo>
                        <a:pt x="15361" y="150029"/>
                      </a:lnTo>
                      <a:lnTo>
                        <a:pt x="12814" y="150029"/>
                      </a:lnTo>
                      <a:lnTo>
                        <a:pt x="10241" y="150904"/>
                      </a:lnTo>
                      <a:lnTo>
                        <a:pt x="10241" y="149180"/>
                      </a:lnTo>
                      <a:lnTo>
                        <a:pt x="11090" y="148332"/>
                      </a:lnTo>
                      <a:lnTo>
                        <a:pt x="10241" y="147484"/>
                      </a:lnTo>
                      <a:lnTo>
                        <a:pt x="11090" y="146635"/>
                      </a:lnTo>
                      <a:lnTo>
                        <a:pt x="11090" y="143215"/>
                      </a:lnTo>
                      <a:lnTo>
                        <a:pt x="11965" y="142367"/>
                      </a:lnTo>
                      <a:lnTo>
                        <a:pt x="12814" y="140670"/>
                      </a:lnTo>
                      <a:lnTo>
                        <a:pt x="13663" y="138099"/>
                      </a:lnTo>
                      <a:lnTo>
                        <a:pt x="13663" y="137250"/>
                      </a:lnTo>
                      <a:lnTo>
                        <a:pt x="12814" y="136402"/>
                      </a:lnTo>
                      <a:lnTo>
                        <a:pt x="11965" y="135553"/>
                      </a:lnTo>
                      <a:lnTo>
                        <a:pt x="11090" y="134705"/>
                      </a:lnTo>
                      <a:lnTo>
                        <a:pt x="11965" y="132982"/>
                      </a:lnTo>
                      <a:lnTo>
                        <a:pt x="11965" y="132133"/>
                      </a:lnTo>
                      <a:lnTo>
                        <a:pt x="9392" y="131285"/>
                      </a:lnTo>
                      <a:lnTo>
                        <a:pt x="9392" y="129588"/>
                      </a:lnTo>
                      <a:lnTo>
                        <a:pt x="6845" y="128740"/>
                      </a:lnTo>
                      <a:lnTo>
                        <a:pt x="5969" y="128740"/>
                      </a:lnTo>
                      <a:lnTo>
                        <a:pt x="4271" y="127865"/>
                      </a:lnTo>
                      <a:lnTo>
                        <a:pt x="1725" y="126168"/>
                      </a:lnTo>
                      <a:lnTo>
                        <a:pt x="849" y="126168"/>
                      </a:lnTo>
                      <a:lnTo>
                        <a:pt x="0" y="125320"/>
                      </a:lnTo>
                      <a:lnTo>
                        <a:pt x="849" y="124472"/>
                      </a:lnTo>
                      <a:lnTo>
                        <a:pt x="1725" y="124472"/>
                      </a:lnTo>
                      <a:lnTo>
                        <a:pt x="2573" y="122748"/>
                      </a:lnTo>
                      <a:lnTo>
                        <a:pt x="3422" y="122748"/>
                      </a:lnTo>
                      <a:lnTo>
                        <a:pt x="2573" y="121900"/>
                      </a:lnTo>
                      <a:lnTo>
                        <a:pt x="2573" y="121052"/>
                      </a:lnTo>
                      <a:lnTo>
                        <a:pt x="849" y="121052"/>
                      </a:lnTo>
                      <a:lnTo>
                        <a:pt x="0" y="119355"/>
                      </a:lnTo>
                      <a:lnTo>
                        <a:pt x="1725" y="118506"/>
                      </a:lnTo>
                      <a:lnTo>
                        <a:pt x="849" y="116783"/>
                      </a:lnTo>
                      <a:lnTo>
                        <a:pt x="849" y="115087"/>
                      </a:lnTo>
                      <a:lnTo>
                        <a:pt x="0" y="114238"/>
                      </a:lnTo>
                      <a:close/>
                    </a:path>
                  </a:pathLst>
                </a:custGeom>
                <a:solidFill>
                  <a:srgbClr val="999999"/>
                </a:solidFill>
                <a:ln w="7478" cap="flat">
                  <a:solidFill>
                    <a:srgbClr val="FFFFFF"/>
                  </a:solidFill>
                  <a:prstDash val="solid"/>
                  <a:miter/>
                </a:ln>
              </p:spPr>
              <p:txBody>
                <a:bodyPr rtlCol="0" anchor="ctr"/>
                <a:lstStyle/>
                <a:p>
                  <a:endParaRPr lang="pt-BR"/>
                </a:p>
              </p:txBody>
            </p:sp>
            <p:sp>
              <p:nvSpPr>
                <p:cNvPr id="56" name="CaixaDeTexto 55">
                  <a:extLst>
                    <a:ext uri="{FF2B5EF4-FFF2-40B4-BE49-F238E27FC236}">
                      <a16:creationId xmlns:a16="http://schemas.microsoft.com/office/drawing/2014/main" id="{29B6192C-9F9E-07AD-7EA6-574D2A531B2C}"/>
                    </a:ext>
                  </a:extLst>
                </p:cNvPr>
                <p:cNvSpPr txBox="1"/>
                <p:nvPr/>
              </p:nvSpPr>
              <p:spPr>
                <a:xfrm>
                  <a:off x="1962766" y="2376061"/>
                  <a:ext cx="350476" cy="230832"/>
                </a:xfrm>
                <a:prstGeom prst="rect">
                  <a:avLst/>
                </a:prstGeom>
                <a:noFill/>
              </p:spPr>
              <p:txBody>
                <a:bodyPr wrap="square" rtlCol="0">
                  <a:spAutoFit/>
                </a:bodyPr>
                <a:lstStyle/>
                <a:p>
                  <a:r>
                    <a:rPr lang="pt-BR" sz="900" b="1" dirty="0"/>
                    <a:t>MT</a:t>
                  </a:r>
                  <a:endParaRPr lang="pt-BR" sz="1050" b="1" dirty="0"/>
                </a:p>
              </p:txBody>
            </p:sp>
            <p:sp>
              <p:nvSpPr>
                <p:cNvPr id="57" name="CaixaDeTexto 56">
                  <a:extLst>
                    <a:ext uri="{FF2B5EF4-FFF2-40B4-BE49-F238E27FC236}">
                      <a16:creationId xmlns:a16="http://schemas.microsoft.com/office/drawing/2014/main" id="{F9129893-A816-A830-AF23-3A180EAD25C5}"/>
                    </a:ext>
                  </a:extLst>
                </p:cNvPr>
                <p:cNvSpPr txBox="1"/>
                <p:nvPr/>
              </p:nvSpPr>
              <p:spPr>
                <a:xfrm>
                  <a:off x="2057559" y="2922004"/>
                  <a:ext cx="432173" cy="230832"/>
                </a:xfrm>
                <a:prstGeom prst="rect">
                  <a:avLst/>
                </a:prstGeom>
                <a:noFill/>
              </p:spPr>
              <p:txBody>
                <a:bodyPr wrap="square" rtlCol="0">
                  <a:spAutoFit/>
                </a:bodyPr>
                <a:lstStyle/>
                <a:p>
                  <a:r>
                    <a:rPr lang="pt-BR" sz="900" b="1" dirty="0"/>
                    <a:t>MS</a:t>
                  </a:r>
                  <a:endParaRPr lang="pt-BR" sz="1050" b="1" dirty="0"/>
                </a:p>
              </p:txBody>
            </p:sp>
            <p:sp>
              <p:nvSpPr>
                <p:cNvPr id="58" name="CaixaDeTexto 57">
                  <a:extLst>
                    <a:ext uri="{FF2B5EF4-FFF2-40B4-BE49-F238E27FC236}">
                      <a16:creationId xmlns:a16="http://schemas.microsoft.com/office/drawing/2014/main" id="{A4D82613-AF11-460A-B516-8953280EF9C3}"/>
                    </a:ext>
                  </a:extLst>
                </p:cNvPr>
                <p:cNvSpPr txBox="1"/>
                <p:nvPr/>
              </p:nvSpPr>
              <p:spPr>
                <a:xfrm flipH="1">
                  <a:off x="2838643" y="2797021"/>
                  <a:ext cx="684268" cy="230832"/>
                </a:xfrm>
                <a:prstGeom prst="rect">
                  <a:avLst/>
                </a:prstGeom>
                <a:noFill/>
              </p:spPr>
              <p:txBody>
                <a:bodyPr wrap="square" rtlCol="0">
                  <a:spAutoFit/>
                </a:bodyPr>
                <a:lstStyle/>
                <a:p>
                  <a:r>
                    <a:rPr lang="pt-BR" sz="900" b="1" dirty="0"/>
                    <a:t>MG</a:t>
                  </a:r>
                  <a:endParaRPr lang="pt-BR" sz="1050" b="1" dirty="0"/>
                </a:p>
              </p:txBody>
            </p:sp>
            <p:sp>
              <p:nvSpPr>
                <p:cNvPr id="59" name="CaixaDeTexto 58">
                  <a:extLst>
                    <a:ext uri="{FF2B5EF4-FFF2-40B4-BE49-F238E27FC236}">
                      <a16:creationId xmlns:a16="http://schemas.microsoft.com/office/drawing/2014/main" id="{64DC1FBC-F210-4356-321E-99991F7455D3}"/>
                    </a:ext>
                  </a:extLst>
                </p:cNvPr>
                <p:cNvSpPr txBox="1"/>
                <p:nvPr/>
              </p:nvSpPr>
              <p:spPr>
                <a:xfrm>
                  <a:off x="2798004" y="1703952"/>
                  <a:ext cx="386986" cy="230832"/>
                </a:xfrm>
                <a:prstGeom prst="rect">
                  <a:avLst/>
                </a:prstGeom>
                <a:noFill/>
              </p:spPr>
              <p:txBody>
                <a:bodyPr wrap="square" rtlCol="0">
                  <a:spAutoFit/>
                </a:bodyPr>
                <a:lstStyle/>
                <a:p>
                  <a:r>
                    <a:rPr lang="pt-BR" sz="900" b="1" dirty="0"/>
                    <a:t>MA</a:t>
                  </a:r>
                  <a:endParaRPr lang="pt-BR" sz="1050" b="1" dirty="0"/>
                </a:p>
              </p:txBody>
            </p:sp>
            <p:sp>
              <p:nvSpPr>
                <p:cNvPr id="60" name="CaixaDeTexto 59">
                  <a:extLst>
                    <a:ext uri="{FF2B5EF4-FFF2-40B4-BE49-F238E27FC236}">
                      <a16:creationId xmlns:a16="http://schemas.microsoft.com/office/drawing/2014/main" id="{0A1A03A2-35AC-B2A5-3FBA-EA88159A367F}"/>
                    </a:ext>
                  </a:extLst>
                </p:cNvPr>
                <p:cNvSpPr txBox="1"/>
                <p:nvPr/>
              </p:nvSpPr>
              <p:spPr>
                <a:xfrm>
                  <a:off x="3031599" y="2307671"/>
                  <a:ext cx="386986" cy="230832"/>
                </a:xfrm>
                <a:prstGeom prst="rect">
                  <a:avLst/>
                </a:prstGeom>
                <a:noFill/>
              </p:spPr>
              <p:txBody>
                <a:bodyPr wrap="square" rtlCol="0">
                  <a:spAutoFit/>
                </a:bodyPr>
                <a:lstStyle/>
                <a:p>
                  <a:r>
                    <a:rPr lang="pt-BR" sz="900" b="1" dirty="0"/>
                    <a:t>BA</a:t>
                  </a:r>
                  <a:endParaRPr lang="pt-BR" sz="1050" b="1" dirty="0"/>
                </a:p>
              </p:txBody>
            </p:sp>
            <p:sp>
              <p:nvSpPr>
                <p:cNvPr id="61" name="CaixaDeTexto 60">
                  <a:extLst>
                    <a:ext uri="{FF2B5EF4-FFF2-40B4-BE49-F238E27FC236}">
                      <a16:creationId xmlns:a16="http://schemas.microsoft.com/office/drawing/2014/main" id="{80C5A1F0-C982-9CEB-6626-E7B4980DE154}"/>
                    </a:ext>
                  </a:extLst>
                </p:cNvPr>
                <p:cNvSpPr txBox="1"/>
                <p:nvPr/>
              </p:nvSpPr>
              <p:spPr>
                <a:xfrm flipH="1">
                  <a:off x="3118389" y="3138666"/>
                  <a:ext cx="684268" cy="230832"/>
                </a:xfrm>
                <a:prstGeom prst="rect">
                  <a:avLst/>
                </a:prstGeom>
                <a:noFill/>
              </p:spPr>
              <p:txBody>
                <a:bodyPr wrap="square" rtlCol="0">
                  <a:spAutoFit/>
                </a:bodyPr>
                <a:lstStyle/>
                <a:p>
                  <a:r>
                    <a:rPr lang="pt-BR" sz="900" b="1" dirty="0"/>
                    <a:t>RJ</a:t>
                  </a:r>
                  <a:endParaRPr lang="pt-BR" sz="1050" b="1" dirty="0"/>
                </a:p>
              </p:txBody>
            </p:sp>
            <p:sp>
              <p:nvSpPr>
                <p:cNvPr id="62" name="CaixaDeTexto 61">
                  <a:extLst>
                    <a:ext uri="{FF2B5EF4-FFF2-40B4-BE49-F238E27FC236}">
                      <a16:creationId xmlns:a16="http://schemas.microsoft.com/office/drawing/2014/main" id="{65880BAF-E397-E7AC-82B8-E1CE5443D09C}"/>
                    </a:ext>
                  </a:extLst>
                </p:cNvPr>
                <p:cNvSpPr txBox="1"/>
                <p:nvPr/>
              </p:nvSpPr>
              <p:spPr>
                <a:xfrm flipH="1">
                  <a:off x="3567748" y="1739948"/>
                  <a:ext cx="401332" cy="230832"/>
                </a:xfrm>
                <a:prstGeom prst="rect">
                  <a:avLst/>
                </a:prstGeom>
                <a:noFill/>
              </p:spPr>
              <p:txBody>
                <a:bodyPr wrap="square" rtlCol="0">
                  <a:spAutoFit/>
                </a:bodyPr>
                <a:lstStyle/>
                <a:p>
                  <a:r>
                    <a:rPr lang="pt-BR" sz="900" b="1" dirty="0"/>
                    <a:t>RN</a:t>
                  </a:r>
                  <a:endParaRPr lang="pt-BR" sz="1050" b="1" dirty="0"/>
                </a:p>
              </p:txBody>
            </p:sp>
            <p:sp>
              <p:nvSpPr>
                <p:cNvPr id="63" name="CaixaDeTexto 62">
                  <a:extLst>
                    <a:ext uri="{FF2B5EF4-FFF2-40B4-BE49-F238E27FC236}">
                      <a16:creationId xmlns:a16="http://schemas.microsoft.com/office/drawing/2014/main" id="{A49FA84C-08CC-9E76-BEEA-0A2B3F9D2A44}"/>
                    </a:ext>
                  </a:extLst>
                </p:cNvPr>
                <p:cNvSpPr txBox="1"/>
                <p:nvPr/>
              </p:nvSpPr>
              <p:spPr>
                <a:xfrm flipH="1">
                  <a:off x="3240659" y="1700353"/>
                  <a:ext cx="357719" cy="230832"/>
                </a:xfrm>
                <a:prstGeom prst="rect">
                  <a:avLst/>
                </a:prstGeom>
                <a:noFill/>
              </p:spPr>
              <p:txBody>
                <a:bodyPr wrap="square" rtlCol="0">
                  <a:spAutoFit/>
                </a:bodyPr>
                <a:lstStyle/>
                <a:p>
                  <a:r>
                    <a:rPr lang="pt-BR" sz="900" b="1" dirty="0"/>
                    <a:t>CE</a:t>
                  </a:r>
                  <a:endParaRPr lang="pt-BR" sz="1050" b="1" dirty="0"/>
                </a:p>
              </p:txBody>
            </p:sp>
            <p:sp>
              <p:nvSpPr>
                <p:cNvPr id="128" name="CaixaDeTexto 127">
                  <a:extLst>
                    <a:ext uri="{FF2B5EF4-FFF2-40B4-BE49-F238E27FC236}">
                      <a16:creationId xmlns:a16="http://schemas.microsoft.com/office/drawing/2014/main" id="{A0BA254C-02B8-D303-E098-96511CBFCDA5}"/>
                    </a:ext>
                  </a:extLst>
                </p:cNvPr>
                <p:cNvSpPr txBox="1"/>
                <p:nvPr/>
              </p:nvSpPr>
              <p:spPr>
                <a:xfrm flipH="1">
                  <a:off x="2571068" y="2465990"/>
                  <a:ext cx="684268" cy="230832"/>
                </a:xfrm>
                <a:prstGeom prst="rect">
                  <a:avLst/>
                </a:prstGeom>
                <a:noFill/>
              </p:spPr>
              <p:txBody>
                <a:bodyPr wrap="square" rtlCol="0">
                  <a:spAutoFit/>
                </a:bodyPr>
                <a:lstStyle/>
                <a:p>
                  <a:r>
                    <a:rPr lang="pt-BR" sz="900" b="1" dirty="0"/>
                    <a:t>DF</a:t>
                  </a:r>
                  <a:endParaRPr lang="pt-BR" sz="1050" b="1" dirty="0"/>
                </a:p>
              </p:txBody>
            </p:sp>
            <p:sp>
              <p:nvSpPr>
                <p:cNvPr id="140" name="CaixaDeTexto 139">
                  <a:extLst>
                    <a:ext uri="{FF2B5EF4-FFF2-40B4-BE49-F238E27FC236}">
                      <a16:creationId xmlns:a16="http://schemas.microsoft.com/office/drawing/2014/main" id="{1FFE8526-816B-A83D-07C8-8CB57748520B}"/>
                    </a:ext>
                  </a:extLst>
                </p:cNvPr>
                <p:cNvSpPr txBox="1"/>
                <p:nvPr/>
              </p:nvSpPr>
              <p:spPr>
                <a:xfrm>
                  <a:off x="2556166" y="2158450"/>
                  <a:ext cx="386986" cy="230832"/>
                </a:xfrm>
                <a:prstGeom prst="rect">
                  <a:avLst/>
                </a:prstGeom>
                <a:noFill/>
              </p:spPr>
              <p:txBody>
                <a:bodyPr wrap="square" rtlCol="0">
                  <a:spAutoFit/>
                </a:bodyPr>
                <a:lstStyle/>
                <a:p>
                  <a:r>
                    <a:rPr lang="pt-BR" sz="900" b="1" dirty="0"/>
                    <a:t>TO</a:t>
                  </a:r>
                  <a:endParaRPr lang="pt-BR" sz="1050" b="1" dirty="0"/>
                </a:p>
              </p:txBody>
            </p:sp>
          </p:grpSp>
        </p:grpSp>
      </p:grpSp>
      <p:pic>
        <p:nvPicPr>
          <p:cNvPr id="3074" name="Picture 2" descr="Profile for RAESP">
            <a:extLst>
              <a:ext uri="{FF2B5EF4-FFF2-40B4-BE49-F238E27FC236}">
                <a16:creationId xmlns:a16="http://schemas.microsoft.com/office/drawing/2014/main" id="{B5664027-6050-4732-8C57-B967904A7E7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0609" y="1228270"/>
            <a:ext cx="1993917" cy="2638106"/>
          </a:xfrm>
          <a:prstGeom prst="rect">
            <a:avLst/>
          </a:prstGeom>
          <a:noFill/>
          <a:extLst>
            <a:ext uri="{909E8E84-426E-40DD-AFC4-6F175D3DCCD1}">
              <a14:hiddenFill xmlns:a14="http://schemas.microsoft.com/office/drawing/2010/main">
                <a:solidFill>
                  <a:srgbClr val="FFFFFF"/>
                </a:solidFill>
              </a14:hiddenFill>
            </a:ext>
          </a:extLst>
        </p:spPr>
      </p:pic>
      <p:sp>
        <p:nvSpPr>
          <p:cNvPr id="23" name="CaixaDeTexto 22">
            <a:extLst>
              <a:ext uri="{FF2B5EF4-FFF2-40B4-BE49-F238E27FC236}">
                <a16:creationId xmlns:a16="http://schemas.microsoft.com/office/drawing/2014/main" id="{14503FB4-F6FD-4421-B1D0-6CD9C80DB06C}"/>
              </a:ext>
            </a:extLst>
          </p:cNvPr>
          <p:cNvSpPr txBox="1"/>
          <p:nvPr/>
        </p:nvSpPr>
        <p:spPr>
          <a:xfrm>
            <a:off x="2135905" y="799748"/>
            <a:ext cx="2673050" cy="3785652"/>
          </a:xfrm>
          <a:prstGeom prst="rect">
            <a:avLst/>
          </a:prstGeom>
          <a:noFill/>
        </p:spPr>
        <p:txBody>
          <a:bodyPr wrap="square" rtlCol="0">
            <a:spAutoFit/>
          </a:bodyPr>
          <a:lstStyle/>
          <a:p>
            <a:endParaRPr lang="pt-BR" sz="1200" b="1" dirty="0">
              <a:solidFill>
                <a:schemeClr val="tx1"/>
              </a:solidFill>
            </a:endParaRPr>
          </a:p>
          <a:p>
            <a:r>
              <a:rPr lang="es-ES" sz="1200" b="1" dirty="0">
                <a:solidFill>
                  <a:schemeClr val="bg1"/>
                </a:solidFill>
              </a:rPr>
              <a:t>En 2006, se creó en Río de Janeiro la primera Red de Atención a las Personas Excarceladas del Sistema Penitenciario. Hoy en día, las RAESP ya están presentes en otros nueve estados, y el objetivo es expandir la red a todos los estados brasileños.</a:t>
            </a:r>
          </a:p>
          <a:p>
            <a:endParaRPr lang="es-ES" sz="1200" b="1" dirty="0">
              <a:solidFill>
                <a:schemeClr val="bg1"/>
              </a:solidFill>
            </a:endParaRPr>
          </a:p>
          <a:p>
            <a:r>
              <a:rPr lang="en-US" sz="1200" b="1" i="1" dirty="0">
                <a:solidFill>
                  <a:srgbClr val="002060"/>
                </a:solidFill>
              </a:rPr>
              <a:t>In 2006, the first Network for Attention to Former Prisoners of the Penal System was created in Rio de Janeiro. Today, the RAESP is present in nine other states, and the goal is to expand the network to all Brazilian states.</a:t>
            </a:r>
            <a:endParaRPr lang="pt-BR" sz="1200" b="1" i="1" dirty="0">
              <a:solidFill>
                <a:srgbClr val="002060"/>
              </a:solidFill>
            </a:endParaRPr>
          </a:p>
          <a:p>
            <a:endParaRPr lang="pt-BR" sz="1200" b="1" dirty="0">
              <a:solidFill>
                <a:srgbClr val="002060"/>
              </a:solidFill>
            </a:endParaRPr>
          </a:p>
          <a:p>
            <a:r>
              <a:rPr lang="pt-BR" sz="1200" b="1" dirty="0">
                <a:solidFill>
                  <a:schemeClr val="tx1"/>
                </a:solidFill>
              </a:rPr>
              <a:t>           </a:t>
            </a:r>
          </a:p>
        </p:txBody>
      </p:sp>
    </p:spTree>
    <p:extLst>
      <p:ext uri="{BB962C8B-B14F-4D97-AF65-F5344CB8AC3E}">
        <p14:creationId xmlns:p14="http://schemas.microsoft.com/office/powerpoint/2010/main" val="31948482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6">
          <a:extLst>
            <a:ext uri="{FF2B5EF4-FFF2-40B4-BE49-F238E27FC236}">
              <a16:creationId xmlns:a16="http://schemas.microsoft.com/office/drawing/2014/main" id="{02C5EB7B-EB25-E072-9104-60357CA1594E}"/>
            </a:ext>
          </a:extLst>
        </p:cNvPr>
        <p:cNvGrpSpPr/>
        <p:nvPr/>
      </p:nvGrpSpPr>
      <p:grpSpPr>
        <a:xfrm>
          <a:off x="0" y="0"/>
          <a:ext cx="0" cy="0"/>
          <a:chOff x="0" y="0"/>
          <a:chExt cx="0" cy="0"/>
        </a:xfrm>
      </p:grpSpPr>
      <p:sp>
        <p:nvSpPr>
          <p:cNvPr id="207" name="Google Shape;207;p29">
            <a:extLst>
              <a:ext uri="{FF2B5EF4-FFF2-40B4-BE49-F238E27FC236}">
                <a16:creationId xmlns:a16="http://schemas.microsoft.com/office/drawing/2014/main" id="{6804E564-4F0B-C14B-E036-A47DA6060947}"/>
              </a:ext>
            </a:extLst>
          </p:cNvPr>
          <p:cNvSpPr/>
          <p:nvPr/>
        </p:nvSpPr>
        <p:spPr>
          <a:xfrm>
            <a:off x="-1" y="287599"/>
            <a:ext cx="9144000" cy="438551"/>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sp>
        <p:nvSpPr>
          <p:cNvPr id="208" name="Google Shape;208;p29">
            <a:extLst>
              <a:ext uri="{FF2B5EF4-FFF2-40B4-BE49-F238E27FC236}">
                <a16:creationId xmlns:a16="http://schemas.microsoft.com/office/drawing/2014/main" id="{8090C79F-F9FF-5D81-0A22-AADB5FDF2522}"/>
              </a:ext>
            </a:extLst>
          </p:cNvPr>
          <p:cNvSpPr txBox="1"/>
          <p:nvPr/>
        </p:nvSpPr>
        <p:spPr>
          <a:xfrm>
            <a:off x="139939" y="337096"/>
            <a:ext cx="6994508" cy="376996"/>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FFFFF"/>
              </a:buClr>
              <a:buSzPts val="1400"/>
              <a:buFont typeface="Arial"/>
              <a:buNone/>
            </a:pPr>
            <a:r>
              <a:rPr lang="es-ES" sz="2000" b="1" i="0" u="none" strike="noStrike" cap="none" dirty="0">
                <a:solidFill>
                  <a:srgbClr val="FFFFFF"/>
                </a:solidFill>
                <a:latin typeface="Arial"/>
                <a:ea typeface="Arial"/>
                <a:cs typeface="Arial"/>
                <a:sym typeface="Arial"/>
              </a:rPr>
              <a:t>RENAESP en actividades en los estados brasileños:</a:t>
            </a:r>
            <a:endParaRPr lang="pt-BR" sz="1600" dirty="0"/>
          </a:p>
        </p:txBody>
      </p:sp>
      <p:pic>
        <p:nvPicPr>
          <p:cNvPr id="214" name="Google Shape;214;p29">
            <a:extLst>
              <a:ext uri="{FF2B5EF4-FFF2-40B4-BE49-F238E27FC236}">
                <a16:creationId xmlns:a16="http://schemas.microsoft.com/office/drawing/2014/main" id="{839E12E0-C231-2943-22C3-DEA539779F8E}"/>
              </a:ext>
            </a:extLst>
          </p:cNvPr>
          <p:cNvPicPr preferRelativeResize="0"/>
          <p:nvPr/>
        </p:nvPicPr>
        <p:blipFill rotWithShape="1">
          <a:blip r:embed="rId3">
            <a:alphaModFix/>
          </a:blip>
          <a:srcRect t="14288" r="20236"/>
          <a:stretch/>
        </p:blipFill>
        <p:spPr>
          <a:xfrm>
            <a:off x="6681917" y="844565"/>
            <a:ext cx="2462082" cy="2391163"/>
          </a:xfrm>
          <a:prstGeom prst="rect">
            <a:avLst/>
          </a:prstGeom>
          <a:noFill/>
          <a:ln>
            <a:noFill/>
          </a:ln>
        </p:spPr>
      </p:pic>
      <p:sp>
        <p:nvSpPr>
          <p:cNvPr id="215" name="Google Shape;215;p29">
            <a:extLst>
              <a:ext uri="{FF2B5EF4-FFF2-40B4-BE49-F238E27FC236}">
                <a16:creationId xmlns:a16="http://schemas.microsoft.com/office/drawing/2014/main" id="{1162B66E-36E9-3211-8B0A-E3820D2DCA7A}"/>
              </a:ext>
            </a:extLst>
          </p:cNvPr>
          <p:cNvSpPr txBox="1"/>
          <p:nvPr/>
        </p:nvSpPr>
        <p:spPr>
          <a:xfrm>
            <a:off x="365961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COPOLAD III es un consorcio formado por: </a:t>
            </a:r>
            <a:endParaRPr sz="800">
              <a:solidFill>
                <a:srgbClr val="595959"/>
              </a:solidFill>
            </a:endParaRPr>
          </a:p>
        </p:txBody>
      </p:sp>
      <p:sp>
        <p:nvSpPr>
          <p:cNvPr id="216" name="Google Shape;216;p29">
            <a:extLst>
              <a:ext uri="{FF2B5EF4-FFF2-40B4-BE49-F238E27FC236}">
                <a16:creationId xmlns:a16="http://schemas.microsoft.com/office/drawing/2014/main" id="{8CE103AA-0D23-3741-79DA-821ABB2A5989}"/>
              </a:ext>
            </a:extLst>
          </p:cNvPr>
          <p:cNvSpPr txBox="1"/>
          <p:nvPr/>
        </p:nvSpPr>
        <p:spPr>
          <a:xfrm>
            <a:off x="595006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Socios colaboradores:</a:t>
            </a:r>
            <a:endParaRPr sz="800">
              <a:solidFill>
                <a:srgbClr val="595959"/>
              </a:solidFill>
            </a:endParaRPr>
          </a:p>
        </p:txBody>
      </p:sp>
      <p:pic>
        <p:nvPicPr>
          <p:cNvPr id="217" name="Google Shape;217;p29">
            <a:extLst>
              <a:ext uri="{FF2B5EF4-FFF2-40B4-BE49-F238E27FC236}">
                <a16:creationId xmlns:a16="http://schemas.microsoft.com/office/drawing/2014/main" id="{8F3E8A58-E122-9224-D3DA-93293C723EAA}"/>
              </a:ext>
            </a:extLst>
          </p:cNvPr>
          <p:cNvPicPr preferRelativeResize="0"/>
          <p:nvPr/>
        </p:nvPicPr>
        <p:blipFill rotWithShape="1">
          <a:blip r:embed="rId4">
            <a:alphaModFix/>
          </a:blip>
          <a:srcRect/>
          <a:stretch/>
        </p:blipFill>
        <p:spPr>
          <a:xfrm>
            <a:off x="276225" y="4741550"/>
            <a:ext cx="1359197" cy="284107"/>
          </a:xfrm>
          <a:prstGeom prst="rect">
            <a:avLst/>
          </a:prstGeom>
          <a:noFill/>
          <a:ln>
            <a:noFill/>
          </a:ln>
        </p:spPr>
      </p:pic>
      <p:pic>
        <p:nvPicPr>
          <p:cNvPr id="218" name="Google Shape;218;p29">
            <a:extLst>
              <a:ext uri="{FF2B5EF4-FFF2-40B4-BE49-F238E27FC236}">
                <a16:creationId xmlns:a16="http://schemas.microsoft.com/office/drawing/2014/main" id="{41B9EA96-FB1A-9BE4-3590-7B3C3EB54715}"/>
              </a:ext>
            </a:extLst>
          </p:cNvPr>
          <p:cNvPicPr preferRelativeResize="0"/>
          <p:nvPr/>
        </p:nvPicPr>
        <p:blipFill rotWithShape="1">
          <a:blip r:embed="rId5">
            <a:alphaModFix/>
          </a:blip>
          <a:srcRect/>
          <a:stretch/>
        </p:blipFill>
        <p:spPr>
          <a:xfrm>
            <a:off x="3562215" y="4615270"/>
            <a:ext cx="1359198" cy="564343"/>
          </a:xfrm>
          <a:prstGeom prst="rect">
            <a:avLst/>
          </a:prstGeom>
          <a:noFill/>
          <a:ln>
            <a:noFill/>
          </a:ln>
        </p:spPr>
      </p:pic>
      <p:pic>
        <p:nvPicPr>
          <p:cNvPr id="219" name="Google Shape;219;p29">
            <a:extLst>
              <a:ext uri="{FF2B5EF4-FFF2-40B4-BE49-F238E27FC236}">
                <a16:creationId xmlns:a16="http://schemas.microsoft.com/office/drawing/2014/main" id="{726239B5-F7D4-E66D-C70D-67A0AB5C39A3}"/>
              </a:ext>
            </a:extLst>
          </p:cNvPr>
          <p:cNvPicPr preferRelativeResize="0"/>
          <p:nvPr/>
        </p:nvPicPr>
        <p:blipFill rotWithShape="1">
          <a:blip r:embed="rId6">
            <a:alphaModFix/>
          </a:blip>
          <a:srcRect/>
          <a:stretch/>
        </p:blipFill>
        <p:spPr>
          <a:xfrm>
            <a:off x="1830499" y="4539550"/>
            <a:ext cx="999586" cy="715799"/>
          </a:xfrm>
          <a:prstGeom prst="rect">
            <a:avLst/>
          </a:prstGeom>
          <a:noFill/>
          <a:ln>
            <a:noFill/>
          </a:ln>
        </p:spPr>
      </p:pic>
      <p:pic>
        <p:nvPicPr>
          <p:cNvPr id="220" name="Google Shape;220;p29">
            <a:extLst>
              <a:ext uri="{FF2B5EF4-FFF2-40B4-BE49-F238E27FC236}">
                <a16:creationId xmlns:a16="http://schemas.microsoft.com/office/drawing/2014/main" id="{E2E7A4CC-7FD3-F358-9FA7-0C10A2443419}"/>
              </a:ext>
            </a:extLst>
          </p:cNvPr>
          <p:cNvPicPr preferRelativeResize="0"/>
          <p:nvPr/>
        </p:nvPicPr>
        <p:blipFill rotWithShape="1">
          <a:blip r:embed="rId7">
            <a:alphaModFix/>
          </a:blip>
          <a:srcRect/>
          <a:stretch/>
        </p:blipFill>
        <p:spPr>
          <a:xfrm>
            <a:off x="7774222" y="4580808"/>
            <a:ext cx="1048440" cy="586925"/>
          </a:xfrm>
          <a:prstGeom prst="rect">
            <a:avLst/>
          </a:prstGeom>
          <a:noFill/>
          <a:ln>
            <a:noFill/>
          </a:ln>
        </p:spPr>
      </p:pic>
      <p:pic>
        <p:nvPicPr>
          <p:cNvPr id="221" name="Google Shape;221;p29">
            <a:extLst>
              <a:ext uri="{FF2B5EF4-FFF2-40B4-BE49-F238E27FC236}">
                <a16:creationId xmlns:a16="http://schemas.microsoft.com/office/drawing/2014/main" id="{75EC273D-2A0A-2DD3-D825-5AECD12F4798}"/>
              </a:ext>
            </a:extLst>
          </p:cNvPr>
          <p:cNvPicPr preferRelativeResize="0"/>
          <p:nvPr/>
        </p:nvPicPr>
        <p:blipFill rotWithShape="1">
          <a:blip r:embed="rId8">
            <a:alphaModFix/>
          </a:blip>
          <a:srcRect/>
          <a:stretch/>
        </p:blipFill>
        <p:spPr>
          <a:xfrm>
            <a:off x="5116491" y="4716201"/>
            <a:ext cx="601084" cy="314060"/>
          </a:xfrm>
          <a:prstGeom prst="rect">
            <a:avLst/>
          </a:prstGeom>
          <a:noFill/>
          <a:ln>
            <a:noFill/>
          </a:ln>
        </p:spPr>
      </p:pic>
      <p:pic>
        <p:nvPicPr>
          <p:cNvPr id="222" name="Google Shape;222;p29" descr="Imagen que contiene firmar, viendo, frente, gente&#10;&#10;El contenido generado por IA puede ser incorrecto.">
            <a:extLst>
              <a:ext uri="{FF2B5EF4-FFF2-40B4-BE49-F238E27FC236}">
                <a16:creationId xmlns:a16="http://schemas.microsoft.com/office/drawing/2014/main" id="{0E1489DB-2039-E114-9DF9-AC4751EEECE9}"/>
              </a:ext>
            </a:extLst>
          </p:cNvPr>
          <p:cNvPicPr preferRelativeResize="0"/>
          <p:nvPr/>
        </p:nvPicPr>
        <p:blipFill rotWithShape="1">
          <a:blip r:embed="rId9">
            <a:alphaModFix/>
          </a:blip>
          <a:srcRect/>
          <a:stretch/>
        </p:blipFill>
        <p:spPr>
          <a:xfrm>
            <a:off x="5912653" y="4618088"/>
            <a:ext cx="1666492" cy="531024"/>
          </a:xfrm>
          <a:prstGeom prst="rect">
            <a:avLst/>
          </a:prstGeom>
          <a:noFill/>
          <a:ln>
            <a:noFill/>
          </a:ln>
        </p:spPr>
      </p:pic>
      <p:sp>
        <p:nvSpPr>
          <p:cNvPr id="21" name="CaixaDeTexto 20">
            <a:extLst>
              <a:ext uri="{FF2B5EF4-FFF2-40B4-BE49-F238E27FC236}">
                <a16:creationId xmlns:a16="http://schemas.microsoft.com/office/drawing/2014/main" id="{18DD653A-9627-4938-A392-1825B02DDE23}"/>
              </a:ext>
            </a:extLst>
          </p:cNvPr>
          <p:cNvSpPr txBox="1"/>
          <p:nvPr/>
        </p:nvSpPr>
        <p:spPr>
          <a:xfrm>
            <a:off x="139940" y="1126786"/>
            <a:ext cx="9004060" cy="3477875"/>
          </a:xfrm>
          <a:prstGeom prst="rect">
            <a:avLst/>
          </a:prstGeom>
          <a:noFill/>
        </p:spPr>
        <p:txBody>
          <a:bodyPr wrap="square">
            <a:spAutoFit/>
          </a:bodyPr>
          <a:lstStyle/>
          <a:p>
            <a:r>
              <a:rPr lang="es-ES" sz="1100" b="1" dirty="0"/>
              <a:t>La RENAESP/RAESP permite:</a:t>
            </a:r>
          </a:p>
          <a:p>
            <a:endParaRPr lang="es-ES" sz="1100" b="1" dirty="0"/>
          </a:p>
          <a:p>
            <a:pPr marL="171450" indent="-171450">
              <a:buFont typeface="Arial" panose="020B0604020202020204" pitchFamily="34" charset="0"/>
              <a:buChar char="•"/>
            </a:pPr>
            <a:r>
              <a:rPr lang="es-ES" sz="1100" b="1" dirty="0"/>
              <a:t>Permite mejorar la relación entre el Estado y la sociedad civil, respetando la autonomía de las partes.</a:t>
            </a:r>
          </a:p>
          <a:p>
            <a:r>
              <a:rPr lang="en-US" sz="1100" i="1" dirty="0">
                <a:solidFill>
                  <a:srgbClr val="002060"/>
                </a:solidFill>
              </a:rPr>
              <a:t>It allows for improving the relationship between the state and civil society, respecting the autonomy of both parties.</a:t>
            </a:r>
          </a:p>
          <a:p>
            <a:pPr marL="171450" indent="-171450">
              <a:buFont typeface="Arial" panose="020B0604020202020204" pitchFamily="34" charset="0"/>
              <a:buChar char="•"/>
            </a:pPr>
            <a:endParaRPr lang="pt-BR" sz="1100" dirty="0">
              <a:solidFill>
                <a:srgbClr val="002060"/>
              </a:solidFill>
            </a:endParaRPr>
          </a:p>
          <a:p>
            <a:pPr marL="171450" indent="-171450">
              <a:buFont typeface="Arial" panose="020B0604020202020204" pitchFamily="34" charset="0"/>
              <a:buChar char="•"/>
            </a:pPr>
            <a:r>
              <a:rPr lang="es-ES" sz="1100" b="1" dirty="0"/>
              <a:t>Ofrecer apoyo a los órganos responsables de la PNAPE a nivel nacional y local, creando espacios para el diálogo con organizaciones de la sociedad civil y otras partes interesadas (como foros, reuniones temáticas y encuentros bilaterales).</a:t>
            </a:r>
          </a:p>
          <a:p>
            <a:r>
              <a:rPr lang="en-US" sz="1100" i="1" dirty="0">
                <a:solidFill>
                  <a:srgbClr val="002060"/>
                </a:solidFill>
              </a:rPr>
              <a:t>It provides support to the bodies responsible for the PNAPE at the national and local levels, creating spaces for dialogue with civil society organizations and other stakeholders (such as forums, thematic meetings, and bilateral encounters).</a:t>
            </a:r>
            <a:endParaRPr lang="es-ES" sz="1100" i="1" dirty="0">
              <a:solidFill>
                <a:srgbClr val="002060"/>
              </a:solidFill>
            </a:endParaRPr>
          </a:p>
          <a:p>
            <a:pPr marL="171450" indent="-171450">
              <a:buFont typeface="Arial" panose="020B0604020202020204" pitchFamily="34" charset="0"/>
              <a:buChar char="•"/>
            </a:pPr>
            <a:endParaRPr lang="es-ES" sz="1100" dirty="0">
              <a:solidFill>
                <a:srgbClr val="002060"/>
              </a:solidFill>
            </a:endParaRPr>
          </a:p>
          <a:p>
            <a:pPr marL="171450" indent="-171450">
              <a:buFont typeface="Arial" panose="020B0604020202020204" pitchFamily="34" charset="0"/>
              <a:buChar char="•"/>
            </a:pPr>
            <a:r>
              <a:rPr lang="es-ES" sz="1100" b="1" dirty="0"/>
              <a:t>Fomentar la participación social en la implementación de la política, realizando acciones de movilización para personas </a:t>
            </a:r>
            <a:r>
              <a:rPr lang="es-ES" sz="1100" b="1" dirty="0" err="1"/>
              <a:t>pre-egresadas</a:t>
            </a:r>
            <a:r>
              <a:rPr lang="es-ES" sz="1100" b="1" dirty="0"/>
              <a:t>, brindando apoyo a quienes son referidos por las Oficinas Sociales y promoviendo la sensibilización sobre estos temas.</a:t>
            </a:r>
          </a:p>
          <a:p>
            <a:r>
              <a:rPr lang="en-US" sz="1100" i="1" dirty="0">
                <a:solidFill>
                  <a:srgbClr val="002060"/>
                </a:solidFill>
              </a:rPr>
              <a:t>It fosters social participation in the implementation of the policy by carrying out mobilization actions for pre-release individuals, offering support to those referred by the Social Offices, and raising awareness on these issues.</a:t>
            </a:r>
          </a:p>
          <a:p>
            <a:pPr marL="171450" indent="-171450">
              <a:buFont typeface="Arial" panose="020B0604020202020204" pitchFamily="34" charset="0"/>
              <a:buChar char="•"/>
            </a:pPr>
            <a:endParaRPr lang="es-ES" sz="1100" i="1" dirty="0"/>
          </a:p>
          <a:p>
            <a:pPr marL="171450" indent="-171450">
              <a:buFont typeface="Arial" panose="020B0604020202020204" pitchFamily="34" charset="0"/>
              <a:buChar char="•"/>
            </a:pPr>
            <a:r>
              <a:rPr lang="es-ES" sz="1100" b="1" dirty="0"/>
              <a:t>Garantizar la autonomía en el uso de herramientas de control y fiscalización por parte de la sociedad civil sobre los actos públicos (como la Ley de Acceso a la Información, audiencias públicas, acciones civiles, entre otros).</a:t>
            </a:r>
            <a:r>
              <a:rPr lang="pt-BR" sz="1100" b="1" dirty="0"/>
              <a:t> </a:t>
            </a:r>
          </a:p>
          <a:p>
            <a:r>
              <a:rPr lang="en-US" sz="1100" dirty="0">
                <a:solidFill>
                  <a:srgbClr val="002060"/>
                </a:solidFill>
              </a:rPr>
              <a:t>It ensures the autonomy in the use of control and oversight tools by civil society over public actions (such as the Access to Information Law, public hearings, civil actions, among others).</a:t>
            </a:r>
            <a:endParaRPr lang="es-ES" sz="1100" dirty="0">
              <a:solidFill>
                <a:srgbClr val="002060"/>
              </a:solidFill>
            </a:endParaRPr>
          </a:p>
        </p:txBody>
      </p:sp>
      <p:sp>
        <p:nvSpPr>
          <p:cNvPr id="23" name="CaixaDeTexto 22">
            <a:extLst>
              <a:ext uri="{FF2B5EF4-FFF2-40B4-BE49-F238E27FC236}">
                <a16:creationId xmlns:a16="http://schemas.microsoft.com/office/drawing/2014/main" id="{FA6A9044-961C-451B-9DA5-F016A9F90F59}"/>
              </a:ext>
            </a:extLst>
          </p:cNvPr>
          <p:cNvSpPr txBox="1"/>
          <p:nvPr/>
        </p:nvSpPr>
        <p:spPr>
          <a:xfrm>
            <a:off x="167165" y="687358"/>
            <a:ext cx="4572000" cy="307777"/>
          </a:xfrm>
          <a:prstGeom prst="rect">
            <a:avLst/>
          </a:prstGeom>
          <a:noFill/>
        </p:spPr>
        <p:txBody>
          <a:bodyPr wrap="square">
            <a:spAutoFit/>
          </a:bodyPr>
          <a:lstStyle/>
          <a:p>
            <a:r>
              <a:rPr lang="en-US" b="1" dirty="0"/>
              <a:t>RENAESP in activities in Brazilian states:</a:t>
            </a:r>
            <a:endParaRPr lang="pt-BR" b="1" dirty="0"/>
          </a:p>
        </p:txBody>
      </p:sp>
    </p:spTree>
    <p:extLst>
      <p:ext uri="{BB962C8B-B14F-4D97-AF65-F5344CB8AC3E}">
        <p14:creationId xmlns:p14="http://schemas.microsoft.com/office/powerpoint/2010/main" val="11139766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6"/>
        <p:cNvGrpSpPr/>
        <p:nvPr/>
      </p:nvGrpSpPr>
      <p:grpSpPr>
        <a:xfrm>
          <a:off x="0" y="0"/>
          <a:ext cx="0" cy="0"/>
          <a:chOff x="0" y="0"/>
          <a:chExt cx="0" cy="0"/>
        </a:xfrm>
      </p:grpSpPr>
      <p:sp>
        <p:nvSpPr>
          <p:cNvPr id="230" name="Google Shape;230;p30"/>
          <p:cNvSpPr txBox="1"/>
          <p:nvPr/>
        </p:nvSpPr>
        <p:spPr>
          <a:xfrm>
            <a:off x="6007530" y="1268872"/>
            <a:ext cx="3163456" cy="438551"/>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200"/>
              <a:buFont typeface="Arial"/>
              <a:buNone/>
            </a:pPr>
            <a:endParaRPr lang="pt-BR" sz="1200" b="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lang="pt-BR" sz="1200" b="0" i="0" u="none" strike="noStrike" cap="none" dirty="0">
              <a:solidFill>
                <a:srgbClr val="000000"/>
              </a:solidFill>
              <a:latin typeface="Arial"/>
              <a:ea typeface="Arial"/>
              <a:cs typeface="Arial"/>
              <a:sym typeface="Arial"/>
            </a:endParaRPr>
          </a:p>
        </p:txBody>
      </p:sp>
      <p:sp>
        <p:nvSpPr>
          <p:cNvPr id="237" name="Google Shape;237;p30"/>
          <p:cNvSpPr/>
          <p:nvPr/>
        </p:nvSpPr>
        <p:spPr>
          <a:xfrm>
            <a:off x="0" y="-361362"/>
            <a:ext cx="9144000" cy="959352"/>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Calibri"/>
              <a:buNone/>
            </a:pPr>
            <a:endParaRPr sz="1400" b="0" i="0" u="none" strike="noStrike" cap="none">
              <a:solidFill>
                <a:srgbClr val="FFFFFF"/>
              </a:solidFill>
              <a:latin typeface="Calibri"/>
              <a:ea typeface="Calibri"/>
              <a:cs typeface="Calibri"/>
              <a:sym typeface="Calibri"/>
            </a:endParaRPr>
          </a:p>
        </p:txBody>
      </p:sp>
      <p:pic>
        <p:nvPicPr>
          <p:cNvPr id="238" name="Google Shape;238;p30"/>
          <p:cNvPicPr preferRelativeResize="0"/>
          <p:nvPr/>
        </p:nvPicPr>
        <p:blipFill>
          <a:blip r:embed="rId3">
            <a:alphaModFix/>
          </a:blip>
          <a:stretch>
            <a:fillRect/>
          </a:stretch>
        </p:blipFill>
        <p:spPr>
          <a:xfrm>
            <a:off x="336468" y="-122138"/>
            <a:ext cx="427167" cy="436660"/>
          </a:xfrm>
          <a:prstGeom prst="rect">
            <a:avLst/>
          </a:prstGeom>
          <a:noFill/>
          <a:ln>
            <a:noFill/>
          </a:ln>
        </p:spPr>
      </p:pic>
      <p:sp>
        <p:nvSpPr>
          <p:cNvPr id="240" name="Google Shape;240;p30"/>
          <p:cNvSpPr txBox="1"/>
          <p:nvPr/>
        </p:nvSpPr>
        <p:spPr>
          <a:xfrm>
            <a:off x="365961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COPOLAD III es un consorcio formado por: </a:t>
            </a:r>
            <a:endParaRPr sz="800">
              <a:solidFill>
                <a:srgbClr val="595959"/>
              </a:solidFill>
            </a:endParaRPr>
          </a:p>
        </p:txBody>
      </p:sp>
      <p:sp>
        <p:nvSpPr>
          <p:cNvPr id="241" name="Google Shape;241;p30"/>
          <p:cNvSpPr txBox="1"/>
          <p:nvPr/>
        </p:nvSpPr>
        <p:spPr>
          <a:xfrm>
            <a:off x="5950062" y="4494229"/>
            <a:ext cx="3054000" cy="234900"/>
          </a:xfrm>
          <a:prstGeom prst="rect">
            <a:avLst/>
          </a:prstGeom>
          <a:noFill/>
          <a:ln>
            <a:noFill/>
          </a:ln>
        </p:spPr>
        <p:txBody>
          <a:bodyPr spcFirstLastPara="1" wrap="square" lIns="68575" tIns="68575" rIns="68575" bIns="68575" anchor="t" anchorCtr="0">
            <a:noAutofit/>
          </a:bodyPr>
          <a:lstStyle/>
          <a:p>
            <a:pPr marL="0" lvl="0" indent="0" algn="l" rtl="0">
              <a:spcBef>
                <a:spcPts val="0"/>
              </a:spcBef>
              <a:spcAft>
                <a:spcPts val="0"/>
              </a:spcAft>
              <a:buNone/>
            </a:pPr>
            <a:r>
              <a:rPr lang="es" sz="800">
                <a:solidFill>
                  <a:srgbClr val="595959"/>
                </a:solidFill>
              </a:rPr>
              <a:t>Socios colaboradores:</a:t>
            </a:r>
            <a:endParaRPr sz="800">
              <a:solidFill>
                <a:srgbClr val="595959"/>
              </a:solidFill>
            </a:endParaRPr>
          </a:p>
        </p:txBody>
      </p:sp>
      <p:pic>
        <p:nvPicPr>
          <p:cNvPr id="242" name="Google Shape;242;p30"/>
          <p:cNvPicPr preferRelativeResize="0"/>
          <p:nvPr/>
        </p:nvPicPr>
        <p:blipFill rotWithShape="1">
          <a:blip r:embed="rId4">
            <a:alphaModFix/>
          </a:blip>
          <a:srcRect/>
          <a:stretch/>
        </p:blipFill>
        <p:spPr>
          <a:xfrm>
            <a:off x="276225" y="4741550"/>
            <a:ext cx="1359197" cy="284107"/>
          </a:xfrm>
          <a:prstGeom prst="rect">
            <a:avLst/>
          </a:prstGeom>
          <a:noFill/>
          <a:ln>
            <a:noFill/>
          </a:ln>
        </p:spPr>
      </p:pic>
      <p:pic>
        <p:nvPicPr>
          <p:cNvPr id="243" name="Google Shape;243;p30"/>
          <p:cNvPicPr preferRelativeResize="0"/>
          <p:nvPr/>
        </p:nvPicPr>
        <p:blipFill rotWithShape="1">
          <a:blip r:embed="rId5">
            <a:alphaModFix/>
          </a:blip>
          <a:srcRect/>
          <a:stretch/>
        </p:blipFill>
        <p:spPr>
          <a:xfrm>
            <a:off x="3562215" y="4615270"/>
            <a:ext cx="1359198" cy="564343"/>
          </a:xfrm>
          <a:prstGeom prst="rect">
            <a:avLst/>
          </a:prstGeom>
          <a:noFill/>
          <a:ln>
            <a:noFill/>
          </a:ln>
        </p:spPr>
      </p:pic>
      <p:pic>
        <p:nvPicPr>
          <p:cNvPr id="244" name="Google Shape;244;p30"/>
          <p:cNvPicPr preferRelativeResize="0"/>
          <p:nvPr/>
        </p:nvPicPr>
        <p:blipFill rotWithShape="1">
          <a:blip r:embed="rId6">
            <a:alphaModFix/>
          </a:blip>
          <a:srcRect/>
          <a:stretch/>
        </p:blipFill>
        <p:spPr>
          <a:xfrm>
            <a:off x="1830499" y="4539550"/>
            <a:ext cx="999586" cy="715799"/>
          </a:xfrm>
          <a:prstGeom prst="rect">
            <a:avLst/>
          </a:prstGeom>
          <a:noFill/>
          <a:ln>
            <a:noFill/>
          </a:ln>
        </p:spPr>
      </p:pic>
      <p:pic>
        <p:nvPicPr>
          <p:cNvPr id="245" name="Google Shape;245;p30"/>
          <p:cNvPicPr preferRelativeResize="0"/>
          <p:nvPr/>
        </p:nvPicPr>
        <p:blipFill rotWithShape="1">
          <a:blip r:embed="rId7">
            <a:alphaModFix/>
          </a:blip>
          <a:srcRect/>
          <a:stretch/>
        </p:blipFill>
        <p:spPr>
          <a:xfrm>
            <a:off x="7774222" y="4580808"/>
            <a:ext cx="1048440" cy="586925"/>
          </a:xfrm>
          <a:prstGeom prst="rect">
            <a:avLst/>
          </a:prstGeom>
          <a:noFill/>
          <a:ln>
            <a:noFill/>
          </a:ln>
        </p:spPr>
      </p:pic>
      <p:pic>
        <p:nvPicPr>
          <p:cNvPr id="246" name="Google Shape;246;p30"/>
          <p:cNvPicPr preferRelativeResize="0"/>
          <p:nvPr/>
        </p:nvPicPr>
        <p:blipFill rotWithShape="1">
          <a:blip r:embed="rId8">
            <a:alphaModFix/>
          </a:blip>
          <a:srcRect/>
          <a:stretch/>
        </p:blipFill>
        <p:spPr>
          <a:xfrm>
            <a:off x="5116491" y="4716201"/>
            <a:ext cx="601084" cy="314060"/>
          </a:xfrm>
          <a:prstGeom prst="rect">
            <a:avLst/>
          </a:prstGeom>
          <a:noFill/>
          <a:ln>
            <a:noFill/>
          </a:ln>
        </p:spPr>
      </p:pic>
      <p:pic>
        <p:nvPicPr>
          <p:cNvPr id="247" name="Google Shape;247;p30" descr="Imagen que contiene firmar, viendo, frente, gente&#10;&#10;El contenido generado por IA puede ser incorrecto."/>
          <p:cNvPicPr preferRelativeResize="0"/>
          <p:nvPr/>
        </p:nvPicPr>
        <p:blipFill rotWithShape="1">
          <a:blip r:embed="rId9">
            <a:alphaModFix/>
          </a:blip>
          <a:srcRect/>
          <a:stretch/>
        </p:blipFill>
        <p:spPr>
          <a:xfrm>
            <a:off x="5912653" y="4618088"/>
            <a:ext cx="1666492" cy="531024"/>
          </a:xfrm>
          <a:prstGeom prst="rect">
            <a:avLst/>
          </a:prstGeom>
          <a:noFill/>
          <a:ln>
            <a:noFill/>
          </a:ln>
        </p:spPr>
      </p:pic>
      <p:sp>
        <p:nvSpPr>
          <p:cNvPr id="6" name="Google Shape;229;p30">
            <a:extLst>
              <a:ext uri="{FF2B5EF4-FFF2-40B4-BE49-F238E27FC236}">
                <a16:creationId xmlns:a16="http://schemas.microsoft.com/office/drawing/2014/main" id="{E8DF84FC-9F82-CF72-CAF5-22F05D401D42}"/>
              </a:ext>
            </a:extLst>
          </p:cNvPr>
          <p:cNvSpPr txBox="1"/>
          <p:nvPr/>
        </p:nvSpPr>
        <p:spPr>
          <a:xfrm>
            <a:off x="910435" y="-296279"/>
            <a:ext cx="8021955" cy="438551"/>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pt-BR" sz="2400" b="1" dirty="0" err="1">
                <a:solidFill>
                  <a:schemeClr val="bg1"/>
                </a:solidFill>
              </a:rPr>
              <a:t>Conclusión</a:t>
            </a:r>
            <a:r>
              <a:rPr lang="pt-BR" sz="2400" b="1" dirty="0">
                <a:solidFill>
                  <a:schemeClr val="bg1"/>
                </a:solidFill>
              </a:rPr>
              <a:t> y perspectivas futuras</a:t>
            </a:r>
            <a:endParaRPr sz="2400" b="1" dirty="0">
              <a:solidFill>
                <a:schemeClr val="bg1"/>
              </a:solidFill>
            </a:endParaRPr>
          </a:p>
        </p:txBody>
      </p:sp>
      <p:grpSp>
        <p:nvGrpSpPr>
          <p:cNvPr id="34" name="Agrupar 33">
            <a:extLst>
              <a:ext uri="{FF2B5EF4-FFF2-40B4-BE49-F238E27FC236}">
                <a16:creationId xmlns:a16="http://schemas.microsoft.com/office/drawing/2014/main" id="{3354D400-DFCE-4145-B463-F6360175BDC1}"/>
              </a:ext>
            </a:extLst>
          </p:cNvPr>
          <p:cNvGrpSpPr/>
          <p:nvPr/>
        </p:nvGrpSpPr>
        <p:grpSpPr>
          <a:xfrm>
            <a:off x="34677" y="677165"/>
            <a:ext cx="4373422" cy="3014941"/>
            <a:chOff x="-13789" y="870813"/>
            <a:chExt cx="5969175" cy="3521492"/>
          </a:xfrm>
        </p:grpSpPr>
        <p:pic>
          <p:nvPicPr>
            <p:cNvPr id="3" name="Imagem 2">
              <a:extLst>
                <a:ext uri="{FF2B5EF4-FFF2-40B4-BE49-F238E27FC236}">
                  <a16:creationId xmlns:a16="http://schemas.microsoft.com/office/drawing/2014/main" id="{ABAE75A9-7735-41BB-B3B3-BB7676B2DA6E}"/>
                </a:ext>
              </a:extLst>
            </p:cNvPr>
            <p:cNvPicPr>
              <a:picLocks noChangeAspect="1"/>
            </p:cNvPicPr>
            <p:nvPr/>
          </p:nvPicPr>
          <p:blipFill>
            <a:blip r:embed="rId10">
              <a:extLst>
                <a:ext uri="{BEBA8EAE-BF5A-486C-A8C5-ECC9F3942E4B}">
                  <a14:imgProps xmlns:a14="http://schemas.microsoft.com/office/drawing/2010/main">
                    <a14:imgLayer r:embed="rId11">
                      <a14:imgEffect>
                        <a14:brightnessContrast bright="40000" contrast="-20000"/>
                      </a14:imgEffect>
                    </a14:imgLayer>
                  </a14:imgProps>
                </a:ext>
              </a:extLst>
            </a:blip>
            <a:stretch>
              <a:fillRect/>
            </a:stretch>
          </p:blipFill>
          <p:spPr>
            <a:xfrm>
              <a:off x="-9525" y="872627"/>
              <a:ext cx="2835187" cy="1582829"/>
            </a:xfrm>
            <a:prstGeom prst="rect">
              <a:avLst/>
            </a:prstGeom>
          </p:spPr>
        </p:pic>
        <p:pic>
          <p:nvPicPr>
            <p:cNvPr id="26" name="Imagem 25">
              <a:extLst>
                <a:ext uri="{FF2B5EF4-FFF2-40B4-BE49-F238E27FC236}">
                  <a16:creationId xmlns:a16="http://schemas.microsoft.com/office/drawing/2014/main" id="{8EEA216D-7D15-4BEC-89AD-D09EA80F2C91}"/>
                </a:ext>
              </a:extLst>
            </p:cNvPr>
            <p:cNvPicPr>
              <a:picLocks noChangeAspect="1"/>
            </p:cNvPicPr>
            <p:nvPr/>
          </p:nvPicPr>
          <p:blipFill rotWithShape="1">
            <a:blip r:embed="rId12"/>
            <a:srcRect r="9759"/>
            <a:stretch/>
          </p:blipFill>
          <p:spPr>
            <a:xfrm>
              <a:off x="4160852" y="870813"/>
              <a:ext cx="1791013" cy="1394460"/>
            </a:xfrm>
            <a:prstGeom prst="rect">
              <a:avLst/>
            </a:prstGeom>
          </p:spPr>
        </p:pic>
        <p:grpSp>
          <p:nvGrpSpPr>
            <p:cNvPr id="33" name="Agrupar 32">
              <a:extLst>
                <a:ext uri="{FF2B5EF4-FFF2-40B4-BE49-F238E27FC236}">
                  <a16:creationId xmlns:a16="http://schemas.microsoft.com/office/drawing/2014/main" id="{3693F08A-3B79-48AE-955F-A28C302A821B}"/>
                </a:ext>
              </a:extLst>
            </p:cNvPr>
            <p:cNvGrpSpPr/>
            <p:nvPr/>
          </p:nvGrpSpPr>
          <p:grpSpPr>
            <a:xfrm>
              <a:off x="-13789" y="2189950"/>
              <a:ext cx="5969175" cy="2202355"/>
              <a:chOff x="-13789" y="2189950"/>
              <a:chExt cx="5969175" cy="2202355"/>
            </a:xfrm>
          </p:grpSpPr>
          <p:pic>
            <p:nvPicPr>
              <p:cNvPr id="5" name="Imagem 4">
                <a:extLst>
                  <a:ext uri="{FF2B5EF4-FFF2-40B4-BE49-F238E27FC236}">
                    <a16:creationId xmlns:a16="http://schemas.microsoft.com/office/drawing/2014/main" id="{726B1B81-3AAE-45E6-8CBA-485F536D574A}"/>
                  </a:ext>
                </a:extLst>
              </p:cNvPr>
              <p:cNvPicPr>
                <a:picLocks noChangeAspect="1"/>
              </p:cNvPicPr>
              <p:nvPr/>
            </p:nvPicPr>
            <p:blipFill>
              <a:blip r:embed="rId13"/>
              <a:stretch>
                <a:fillRect/>
              </a:stretch>
            </p:blipFill>
            <p:spPr>
              <a:xfrm>
                <a:off x="-13789" y="2940881"/>
                <a:ext cx="3074612" cy="1449611"/>
              </a:xfrm>
              <a:prstGeom prst="rect">
                <a:avLst/>
              </a:prstGeom>
            </p:spPr>
          </p:pic>
          <p:pic>
            <p:nvPicPr>
              <p:cNvPr id="11" name="Imagem 10">
                <a:extLst>
                  <a:ext uri="{FF2B5EF4-FFF2-40B4-BE49-F238E27FC236}">
                    <a16:creationId xmlns:a16="http://schemas.microsoft.com/office/drawing/2014/main" id="{E832A2FF-2483-4F86-8852-DF16F1039C1A}"/>
                  </a:ext>
                </a:extLst>
              </p:cNvPr>
              <p:cNvPicPr>
                <a:picLocks noChangeAspect="1"/>
              </p:cNvPicPr>
              <p:nvPr/>
            </p:nvPicPr>
            <p:blipFill rotWithShape="1">
              <a:blip r:embed="rId14"/>
              <a:srcRect t="43941" b="1"/>
              <a:stretch/>
            </p:blipFill>
            <p:spPr>
              <a:xfrm>
                <a:off x="-11958" y="2189950"/>
                <a:ext cx="2267896" cy="853896"/>
              </a:xfrm>
              <a:prstGeom prst="rect">
                <a:avLst/>
              </a:prstGeom>
            </p:spPr>
          </p:pic>
          <p:pic>
            <p:nvPicPr>
              <p:cNvPr id="22" name="Imagem 21">
                <a:extLst>
                  <a:ext uri="{FF2B5EF4-FFF2-40B4-BE49-F238E27FC236}">
                    <a16:creationId xmlns:a16="http://schemas.microsoft.com/office/drawing/2014/main" id="{F69B2DBC-CDAB-4320-9B00-54296BC4DB11}"/>
                  </a:ext>
                </a:extLst>
              </p:cNvPr>
              <p:cNvPicPr>
                <a:picLocks noChangeAspect="1"/>
              </p:cNvPicPr>
              <p:nvPr/>
            </p:nvPicPr>
            <p:blipFill rotWithShape="1">
              <a:blip r:embed="rId15"/>
              <a:srcRect t="16545"/>
              <a:stretch/>
            </p:blipFill>
            <p:spPr>
              <a:xfrm>
                <a:off x="3970690" y="2257064"/>
                <a:ext cx="1984696" cy="1233526"/>
              </a:xfrm>
              <a:prstGeom prst="rect">
                <a:avLst/>
              </a:prstGeom>
            </p:spPr>
          </p:pic>
          <p:pic>
            <p:nvPicPr>
              <p:cNvPr id="19" name="Imagem 18">
                <a:extLst>
                  <a:ext uri="{FF2B5EF4-FFF2-40B4-BE49-F238E27FC236}">
                    <a16:creationId xmlns:a16="http://schemas.microsoft.com/office/drawing/2014/main" id="{D3C2B677-8DC8-4CBA-B914-DCA29138EEAB}"/>
                  </a:ext>
                </a:extLst>
              </p:cNvPr>
              <p:cNvPicPr>
                <a:picLocks noChangeAspect="1"/>
              </p:cNvPicPr>
              <p:nvPr/>
            </p:nvPicPr>
            <p:blipFill>
              <a:blip r:embed="rId16"/>
              <a:stretch>
                <a:fillRect/>
              </a:stretch>
            </p:blipFill>
            <p:spPr>
              <a:xfrm>
                <a:off x="3687490" y="3353580"/>
                <a:ext cx="2267896" cy="1038725"/>
              </a:xfrm>
              <a:prstGeom prst="rect">
                <a:avLst/>
              </a:prstGeom>
            </p:spPr>
          </p:pic>
          <p:pic>
            <p:nvPicPr>
              <p:cNvPr id="24" name="Imagem 23">
                <a:extLst>
                  <a:ext uri="{FF2B5EF4-FFF2-40B4-BE49-F238E27FC236}">
                    <a16:creationId xmlns:a16="http://schemas.microsoft.com/office/drawing/2014/main" id="{42B2F47A-4F10-4D62-8B4C-F620E87518BA}"/>
                  </a:ext>
                </a:extLst>
              </p:cNvPr>
              <p:cNvPicPr>
                <a:picLocks noChangeAspect="1"/>
              </p:cNvPicPr>
              <p:nvPr/>
            </p:nvPicPr>
            <p:blipFill>
              <a:blip r:embed="rId17"/>
              <a:stretch>
                <a:fillRect/>
              </a:stretch>
            </p:blipFill>
            <p:spPr>
              <a:xfrm>
                <a:off x="2350608" y="3265030"/>
                <a:ext cx="1727111" cy="1125462"/>
              </a:xfrm>
              <a:prstGeom prst="rect">
                <a:avLst/>
              </a:prstGeom>
            </p:spPr>
          </p:pic>
          <p:pic>
            <p:nvPicPr>
              <p:cNvPr id="29" name="Imagem 28">
                <a:extLst>
                  <a:ext uri="{FF2B5EF4-FFF2-40B4-BE49-F238E27FC236}">
                    <a16:creationId xmlns:a16="http://schemas.microsoft.com/office/drawing/2014/main" id="{E84AC349-68CA-4A5A-AC14-8C81C49B264C}"/>
                  </a:ext>
                </a:extLst>
              </p:cNvPr>
              <p:cNvPicPr>
                <a:picLocks noChangeAspect="1"/>
              </p:cNvPicPr>
              <p:nvPr/>
            </p:nvPicPr>
            <p:blipFill rotWithShape="1">
              <a:blip r:embed="rId18"/>
              <a:srcRect b="23288"/>
              <a:stretch/>
            </p:blipFill>
            <p:spPr>
              <a:xfrm>
                <a:off x="2218079" y="2257065"/>
                <a:ext cx="1867141" cy="1066704"/>
              </a:xfrm>
              <a:prstGeom prst="rect">
                <a:avLst/>
              </a:prstGeom>
            </p:spPr>
          </p:pic>
        </p:grpSp>
        <p:pic>
          <p:nvPicPr>
            <p:cNvPr id="8" name="Imagem 7">
              <a:extLst>
                <a:ext uri="{FF2B5EF4-FFF2-40B4-BE49-F238E27FC236}">
                  <a16:creationId xmlns:a16="http://schemas.microsoft.com/office/drawing/2014/main" id="{D36E9C63-56AD-4CD8-B499-EB30CC23EF1C}"/>
                </a:ext>
              </a:extLst>
            </p:cNvPr>
            <p:cNvPicPr>
              <a:picLocks noChangeAspect="1"/>
            </p:cNvPicPr>
            <p:nvPr/>
          </p:nvPicPr>
          <p:blipFill rotWithShape="1">
            <a:blip r:embed="rId19"/>
            <a:srcRect t="9554" b="21036"/>
            <a:stretch/>
          </p:blipFill>
          <p:spPr>
            <a:xfrm>
              <a:off x="2785693" y="870813"/>
              <a:ext cx="1489689" cy="1391644"/>
            </a:xfrm>
            <a:prstGeom prst="rect">
              <a:avLst/>
            </a:prstGeom>
          </p:spPr>
        </p:pic>
      </p:grpSp>
      <p:sp>
        <p:nvSpPr>
          <p:cNvPr id="45" name="CaixaDeTexto 44">
            <a:extLst>
              <a:ext uri="{FF2B5EF4-FFF2-40B4-BE49-F238E27FC236}">
                <a16:creationId xmlns:a16="http://schemas.microsoft.com/office/drawing/2014/main" id="{8F36D8C9-CA23-497C-B103-DBDBD996DBA7}"/>
              </a:ext>
            </a:extLst>
          </p:cNvPr>
          <p:cNvSpPr txBox="1"/>
          <p:nvPr/>
        </p:nvSpPr>
        <p:spPr>
          <a:xfrm>
            <a:off x="4505496" y="745640"/>
            <a:ext cx="4717000" cy="2015936"/>
          </a:xfrm>
          <a:prstGeom prst="rect">
            <a:avLst/>
          </a:prstGeom>
          <a:noFill/>
        </p:spPr>
        <p:txBody>
          <a:bodyPr wrap="square">
            <a:spAutoFit/>
          </a:bodyPr>
          <a:lstStyle/>
          <a:p>
            <a:pPr>
              <a:spcBef>
                <a:spcPts val="300"/>
              </a:spcBef>
            </a:pPr>
            <a:r>
              <a:rPr lang="es-ES" sz="1200" dirty="0"/>
              <a:t>El modelo de la RENAESP/RAESP ha demostrado ser una herramienta importante para mejorar la reintegración de las personas egresadas del sistema penitenciario en Brasil, facilitando la colaboración entre el Estado y la sociedad civil.</a:t>
            </a:r>
          </a:p>
          <a:p>
            <a:pPr>
              <a:spcBef>
                <a:spcPts val="300"/>
              </a:spcBef>
            </a:pPr>
            <a:r>
              <a:rPr lang="es-ES" sz="1200" dirty="0"/>
              <a:t>Aún existen desafíos de recursos, alcance y sostenibilidad.</a:t>
            </a:r>
          </a:p>
          <a:p>
            <a:pPr>
              <a:spcBef>
                <a:spcPts val="300"/>
              </a:spcBef>
            </a:pPr>
            <a:r>
              <a:rPr lang="es-ES" sz="1200" dirty="0"/>
              <a:t>En el futuro, se espera expandir la red a más estados y fortalecer las alianzas con diversas organizaciones, garantizando un acompañamiento integral para reducir la reincidencia y promover una verdadera inclusión social y mejorar en general la seguridad pública en Brasil.</a:t>
            </a:r>
            <a:endParaRPr lang="pt-BR" sz="1200" dirty="0"/>
          </a:p>
        </p:txBody>
      </p:sp>
      <p:sp>
        <p:nvSpPr>
          <p:cNvPr id="49" name="CaixaDeTexto 48">
            <a:extLst>
              <a:ext uri="{FF2B5EF4-FFF2-40B4-BE49-F238E27FC236}">
                <a16:creationId xmlns:a16="http://schemas.microsoft.com/office/drawing/2014/main" id="{AB355995-2008-4DCE-BADA-2E509BF98C57}"/>
              </a:ext>
            </a:extLst>
          </p:cNvPr>
          <p:cNvSpPr txBox="1"/>
          <p:nvPr/>
        </p:nvSpPr>
        <p:spPr>
          <a:xfrm>
            <a:off x="4505496" y="2837803"/>
            <a:ext cx="4603828" cy="1754326"/>
          </a:xfrm>
          <a:prstGeom prst="rect">
            <a:avLst/>
          </a:prstGeom>
          <a:noFill/>
        </p:spPr>
        <p:txBody>
          <a:bodyPr wrap="square">
            <a:spAutoFit/>
          </a:bodyPr>
          <a:lstStyle/>
          <a:p>
            <a:r>
              <a:rPr lang="en-US" sz="1200" i="1" dirty="0">
                <a:solidFill>
                  <a:srgbClr val="0070C0"/>
                </a:solidFill>
              </a:rPr>
              <a:t>The RENAESP/RAESP model has been crucial for the attention and reintegration of former prisoners in Brazil, fostering collaboration between the state and civil society. Significant progress has been made, challenges remain in expanding the network, strengthening available services, and ensuring the sustainability of actions. Future perspectives include expanding the network to all Brazilian states, as well as improving infrastructure and support to ensure effective integration of ex-prisoners into society.</a:t>
            </a:r>
            <a:endParaRPr lang="pt-BR" sz="1200" i="1" dirty="0">
              <a:solidFill>
                <a:srgbClr val="0070C0"/>
              </a:solidFill>
            </a:endParaRPr>
          </a:p>
        </p:txBody>
      </p:sp>
      <p:sp>
        <p:nvSpPr>
          <p:cNvPr id="51" name="CaixaDeTexto 50">
            <a:extLst>
              <a:ext uri="{FF2B5EF4-FFF2-40B4-BE49-F238E27FC236}">
                <a16:creationId xmlns:a16="http://schemas.microsoft.com/office/drawing/2014/main" id="{BFE3FA7C-58C7-46D6-B490-41066F6F16E3}"/>
              </a:ext>
            </a:extLst>
          </p:cNvPr>
          <p:cNvSpPr txBox="1"/>
          <p:nvPr/>
        </p:nvSpPr>
        <p:spPr>
          <a:xfrm>
            <a:off x="910435" y="104910"/>
            <a:ext cx="4591050" cy="369332"/>
          </a:xfrm>
          <a:prstGeom prst="rect">
            <a:avLst/>
          </a:prstGeom>
          <a:noFill/>
        </p:spPr>
        <p:txBody>
          <a:bodyPr wrap="square">
            <a:spAutoFit/>
          </a:bodyPr>
          <a:lstStyle/>
          <a:p>
            <a:r>
              <a:rPr lang="pt-BR" sz="1800" b="1" i="1" dirty="0" err="1">
                <a:solidFill>
                  <a:schemeClr val="accent5">
                    <a:lumMod val="50000"/>
                  </a:schemeClr>
                </a:solidFill>
              </a:rPr>
              <a:t>Conclusion</a:t>
            </a:r>
            <a:r>
              <a:rPr lang="pt-BR" sz="1800" b="1" i="1" dirty="0">
                <a:solidFill>
                  <a:schemeClr val="accent5">
                    <a:lumMod val="50000"/>
                  </a:schemeClr>
                </a:solidFill>
              </a:rPr>
              <a:t> </a:t>
            </a:r>
            <a:r>
              <a:rPr lang="pt-BR" sz="1800" b="1" i="1" dirty="0" err="1">
                <a:solidFill>
                  <a:schemeClr val="accent5">
                    <a:lumMod val="50000"/>
                  </a:schemeClr>
                </a:solidFill>
              </a:rPr>
              <a:t>and</a:t>
            </a:r>
            <a:r>
              <a:rPr lang="pt-BR" sz="1800" b="1" i="1" dirty="0">
                <a:solidFill>
                  <a:schemeClr val="accent5">
                    <a:lumMod val="50000"/>
                  </a:schemeClr>
                </a:solidFill>
              </a:rPr>
              <a:t> future perspectives</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8"/>
        <p:cNvGrpSpPr/>
        <p:nvPr/>
      </p:nvGrpSpPr>
      <p:grpSpPr>
        <a:xfrm>
          <a:off x="0" y="0"/>
          <a:ext cx="0" cy="0"/>
          <a:chOff x="0" y="0"/>
          <a:chExt cx="0" cy="0"/>
        </a:xfrm>
      </p:grpSpPr>
      <p:sp>
        <p:nvSpPr>
          <p:cNvPr id="129" name="Google Shape;129;p25"/>
          <p:cNvSpPr/>
          <p:nvPr/>
        </p:nvSpPr>
        <p:spPr>
          <a:xfrm>
            <a:off x="0" y="941512"/>
            <a:ext cx="9144000" cy="3277200"/>
          </a:xfrm>
          <a:prstGeom prst="rect">
            <a:avLst/>
          </a:prstGeom>
          <a:solidFill>
            <a:srgbClr val="DE514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FFFFFF"/>
              </a:buClr>
              <a:buSzPts val="1400"/>
              <a:buFont typeface="Calibri"/>
              <a:buNone/>
            </a:pPr>
            <a:endParaRPr sz="1400" b="0" i="0" u="none" strike="noStrike" cap="none">
              <a:solidFill>
                <a:srgbClr val="FFFFFF"/>
              </a:solidFill>
              <a:latin typeface="Calibri"/>
              <a:ea typeface="Calibri"/>
              <a:cs typeface="Calibri"/>
              <a:sym typeface="Calibri"/>
            </a:endParaRPr>
          </a:p>
        </p:txBody>
      </p:sp>
      <p:sp>
        <p:nvSpPr>
          <p:cNvPr id="130" name="Google Shape;130;p25"/>
          <p:cNvSpPr txBox="1"/>
          <p:nvPr/>
        </p:nvSpPr>
        <p:spPr>
          <a:xfrm>
            <a:off x="306975" y="1242388"/>
            <a:ext cx="5003700" cy="1472100"/>
          </a:xfrm>
          <a:prstGeom prst="rect">
            <a:avLst/>
          </a:prstGeom>
          <a:noFill/>
          <a:ln>
            <a:noFill/>
          </a:ln>
        </p:spPr>
        <p:txBody>
          <a:bodyPr spcFirstLastPara="1" wrap="square" lIns="91425" tIns="91425" rIns="91425" bIns="91425" anchor="t" anchorCtr="0">
            <a:noAutofit/>
          </a:bodyPr>
          <a:lstStyle/>
          <a:p>
            <a:pPr marL="0" lvl="0" indent="0" algn="l" rtl="0">
              <a:lnSpc>
                <a:spcPct val="93000"/>
              </a:lnSpc>
              <a:spcBef>
                <a:spcPts val="0"/>
              </a:spcBef>
              <a:spcAft>
                <a:spcPts val="0"/>
              </a:spcAft>
              <a:buNone/>
            </a:pPr>
            <a:r>
              <a:rPr lang="es" sz="4000" dirty="0">
                <a:solidFill>
                  <a:srgbClr val="FFFFFF"/>
                </a:solidFill>
              </a:rPr>
              <a:t>COPOLAD III</a:t>
            </a:r>
            <a:endParaRPr b="1" dirty="0"/>
          </a:p>
          <a:p>
            <a:pPr marL="0" lvl="0" indent="0" algn="l" rtl="0">
              <a:spcBef>
                <a:spcPts val="0"/>
              </a:spcBef>
              <a:spcAft>
                <a:spcPts val="0"/>
              </a:spcAft>
              <a:buClr>
                <a:schemeClr val="dk1"/>
              </a:buClr>
              <a:buSzPts val="2800"/>
              <a:buFont typeface="Arial"/>
              <a:buNone/>
            </a:pPr>
            <a:r>
              <a:rPr lang="es" sz="1600" b="1" dirty="0">
                <a:solidFill>
                  <a:schemeClr val="lt1"/>
                </a:solidFill>
              </a:rPr>
              <a:t>Abordaje de las vulnerabilidades </a:t>
            </a:r>
            <a:endParaRPr sz="1600" dirty="0">
              <a:solidFill>
                <a:schemeClr val="dk1"/>
              </a:solidFill>
            </a:endParaRPr>
          </a:p>
          <a:p>
            <a:pPr marL="0" lvl="0" indent="0" algn="l" rtl="0">
              <a:spcBef>
                <a:spcPts val="0"/>
              </a:spcBef>
              <a:spcAft>
                <a:spcPts val="0"/>
              </a:spcAft>
              <a:buClr>
                <a:schemeClr val="dk1"/>
              </a:buClr>
              <a:buSzPts val="2800"/>
              <a:buFont typeface="Arial"/>
              <a:buNone/>
            </a:pPr>
            <a:r>
              <a:rPr lang="es" sz="1600" b="1" dirty="0">
                <a:solidFill>
                  <a:schemeClr val="lt1"/>
                </a:solidFill>
              </a:rPr>
              <a:t>relacionadas con las drogas </a:t>
            </a:r>
            <a:endParaRPr sz="1600" dirty="0">
              <a:solidFill>
                <a:schemeClr val="dk1"/>
              </a:solidFill>
            </a:endParaRPr>
          </a:p>
          <a:p>
            <a:pPr marL="0" lvl="0" indent="0" algn="l" rtl="0">
              <a:spcBef>
                <a:spcPts val="0"/>
              </a:spcBef>
              <a:spcAft>
                <a:spcPts val="0"/>
              </a:spcAft>
              <a:buClr>
                <a:schemeClr val="dk1"/>
              </a:buClr>
              <a:buSzPts val="2800"/>
              <a:buFont typeface="Arial"/>
              <a:buNone/>
            </a:pPr>
            <a:r>
              <a:rPr lang="es" sz="1600" b="1" dirty="0">
                <a:solidFill>
                  <a:schemeClr val="lt1"/>
                </a:solidFill>
              </a:rPr>
              <a:t>en el territorio.</a:t>
            </a:r>
            <a:endParaRPr sz="1600" dirty="0">
              <a:solidFill>
                <a:schemeClr val="dk1"/>
              </a:solidFill>
            </a:endParaRPr>
          </a:p>
          <a:p>
            <a:pPr marL="0" lvl="0" indent="0" algn="l" rtl="0">
              <a:spcBef>
                <a:spcPts val="0"/>
              </a:spcBef>
              <a:spcAft>
                <a:spcPts val="0"/>
              </a:spcAft>
              <a:buNone/>
            </a:pPr>
            <a:endParaRPr sz="3100" dirty="0">
              <a:solidFill>
                <a:schemeClr val="lt1"/>
              </a:solidFill>
            </a:endParaRPr>
          </a:p>
        </p:txBody>
      </p:sp>
      <p:pic>
        <p:nvPicPr>
          <p:cNvPr id="131" name="Google Shape;131;p25"/>
          <p:cNvPicPr preferRelativeResize="0"/>
          <p:nvPr/>
        </p:nvPicPr>
        <p:blipFill rotWithShape="1">
          <a:blip r:embed="rId3">
            <a:alphaModFix/>
          </a:blip>
          <a:srcRect/>
          <a:stretch/>
        </p:blipFill>
        <p:spPr>
          <a:xfrm>
            <a:off x="542250" y="306550"/>
            <a:ext cx="1545701" cy="323101"/>
          </a:xfrm>
          <a:prstGeom prst="rect">
            <a:avLst/>
          </a:prstGeom>
          <a:noFill/>
          <a:ln>
            <a:noFill/>
          </a:ln>
        </p:spPr>
      </p:pic>
      <p:pic>
        <p:nvPicPr>
          <p:cNvPr id="132" name="Google Shape;132;p25"/>
          <p:cNvPicPr preferRelativeResize="0"/>
          <p:nvPr/>
        </p:nvPicPr>
        <p:blipFill rotWithShape="1">
          <a:blip r:embed="rId4">
            <a:alphaModFix/>
          </a:blip>
          <a:srcRect/>
          <a:stretch/>
        </p:blipFill>
        <p:spPr>
          <a:xfrm>
            <a:off x="3665875" y="-180787"/>
            <a:ext cx="1812250" cy="1297767"/>
          </a:xfrm>
          <a:prstGeom prst="rect">
            <a:avLst/>
          </a:prstGeom>
          <a:noFill/>
          <a:ln>
            <a:noFill/>
          </a:ln>
        </p:spPr>
      </p:pic>
      <p:pic>
        <p:nvPicPr>
          <p:cNvPr id="133" name="Google Shape;133;p25"/>
          <p:cNvPicPr preferRelativeResize="0"/>
          <p:nvPr/>
        </p:nvPicPr>
        <p:blipFill rotWithShape="1">
          <a:blip r:embed="rId5">
            <a:alphaModFix/>
          </a:blip>
          <a:srcRect t="23015" r="19723" b="13266"/>
          <a:stretch/>
        </p:blipFill>
        <p:spPr>
          <a:xfrm>
            <a:off x="4572000" y="941500"/>
            <a:ext cx="4571999" cy="3277200"/>
          </a:xfrm>
          <a:prstGeom prst="rect">
            <a:avLst/>
          </a:prstGeom>
          <a:noFill/>
          <a:ln>
            <a:noFill/>
          </a:ln>
        </p:spPr>
      </p:pic>
      <p:pic>
        <p:nvPicPr>
          <p:cNvPr id="134" name="Google Shape;134;p25"/>
          <p:cNvPicPr preferRelativeResize="0"/>
          <p:nvPr/>
        </p:nvPicPr>
        <p:blipFill rotWithShape="1">
          <a:blip r:embed="rId6">
            <a:alphaModFix/>
          </a:blip>
          <a:srcRect/>
          <a:stretch/>
        </p:blipFill>
        <p:spPr>
          <a:xfrm>
            <a:off x="389850" y="4337076"/>
            <a:ext cx="2078356" cy="862951"/>
          </a:xfrm>
          <a:prstGeom prst="rect">
            <a:avLst/>
          </a:prstGeom>
          <a:noFill/>
          <a:ln>
            <a:noFill/>
          </a:ln>
        </p:spPr>
      </p:pic>
      <p:pic>
        <p:nvPicPr>
          <p:cNvPr id="135" name="Google Shape;135;p25"/>
          <p:cNvPicPr preferRelativeResize="0"/>
          <p:nvPr/>
        </p:nvPicPr>
        <p:blipFill rotWithShape="1">
          <a:blip r:embed="rId7">
            <a:alphaModFix/>
          </a:blip>
          <a:srcRect/>
          <a:stretch/>
        </p:blipFill>
        <p:spPr>
          <a:xfrm>
            <a:off x="6973666" y="4388962"/>
            <a:ext cx="1319942" cy="738900"/>
          </a:xfrm>
          <a:prstGeom prst="rect">
            <a:avLst/>
          </a:prstGeom>
          <a:noFill/>
          <a:ln>
            <a:noFill/>
          </a:ln>
        </p:spPr>
      </p:pic>
      <p:pic>
        <p:nvPicPr>
          <p:cNvPr id="136" name="Google Shape;136;p25"/>
          <p:cNvPicPr preferRelativeResize="0"/>
          <p:nvPr/>
        </p:nvPicPr>
        <p:blipFill rotWithShape="1">
          <a:blip r:embed="rId8">
            <a:alphaModFix/>
          </a:blip>
          <a:srcRect/>
          <a:stretch/>
        </p:blipFill>
        <p:spPr>
          <a:xfrm>
            <a:off x="2436069" y="4567876"/>
            <a:ext cx="745504" cy="389519"/>
          </a:xfrm>
          <a:prstGeom prst="rect">
            <a:avLst/>
          </a:prstGeom>
          <a:noFill/>
          <a:ln>
            <a:noFill/>
          </a:ln>
        </p:spPr>
      </p:pic>
      <p:sp>
        <p:nvSpPr>
          <p:cNvPr id="137" name="Google Shape;137;p25"/>
          <p:cNvSpPr txBox="1"/>
          <p:nvPr/>
        </p:nvSpPr>
        <p:spPr>
          <a:xfrm>
            <a:off x="646575" y="42574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COPOLAD III es un consorcio formado por: </a:t>
            </a:r>
            <a:endParaRPr sz="1000">
              <a:solidFill>
                <a:srgbClr val="595959"/>
              </a:solidFill>
            </a:endParaRPr>
          </a:p>
        </p:txBody>
      </p:sp>
      <p:sp>
        <p:nvSpPr>
          <p:cNvPr id="138" name="Google Shape;138;p25"/>
          <p:cNvSpPr txBox="1"/>
          <p:nvPr/>
        </p:nvSpPr>
        <p:spPr>
          <a:xfrm>
            <a:off x="4915675" y="4284225"/>
            <a:ext cx="4071900" cy="31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595959"/>
                </a:solidFill>
              </a:rPr>
              <a:t>Socios colaboradores:</a:t>
            </a:r>
            <a:endParaRPr sz="1000">
              <a:solidFill>
                <a:srgbClr val="595959"/>
              </a:solidFill>
            </a:endParaRPr>
          </a:p>
        </p:txBody>
      </p:sp>
      <p:pic>
        <p:nvPicPr>
          <p:cNvPr id="139" name="Google Shape;139;p25" descr="Imagen que contiene firmar, viendo, frente, gente&#10;&#10;El contenido generado por IA puede ser incorrecto."/>
          <p:cNvPicPr preferRelativeResize="0"/>
          <p:nvPr/>
        </p:nvPicPr>
        <p:blipFill rotWithShape="1">
          <a:blip r:embed="rId9">
            <a:alphaModFix/>
          </a:blip>
          <a:srcRect/>
          <a:stretch/>
        </p:blipFill>
        <p:spPr>
          <a:xfrm>
            <a:off x="5129742" y="4506950"/>
            <a:ext cx="1642010" cy="523201"/>
          </a:xfrm>
          <a:prstGeom prst="rect">
            <a:avLst/>
          </a:prstGeom>
          <a:noFill/>
          <a:ln>
            <a:noFill/>
          </a:ln>
        </p:spPr>
      </p:pic>
      <p:sp>
        <p:nvSpPr>
          <p:cNvPr id="140" name="Google Shape;140;p25"/>
          <p:cNvSpPr txBox="1"/>
          <p:nvPr/>
        </p:nvSpPr>
        <p:spPr>
          <a:xfrm>
            <a:off x="352651" y="3327236"/>
            <a:ext cx="40533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 sz="1800" b="1" i="0" u="none" strike="noStrike" cap="none" dirty="0">
                <a:solidFill>
                  <a:srgbClr val="FFFFFF"/>
                </a:solidFill>
                <a:latin typeface="Arial"/>
                <a:ea typeface="Arial"/>
                <a:cs typeface="Arial"/>
                <a:sym typeface="Arial"/>
              </a:rPr>
              <a:t>Puerto España (Trinidad y Tobago)</a:t>
            </a:r>
            <a:endParaRPr sz="1400" b="0" i="0" u="none" strike="noStrike" cap="none" dirty="0">
              <a:solidFill>
                <a:srgbClr val="000000"/>
              </a:solidFill>
              <a:latin typeface="Arial"/>
              <a:ea typeface="Arial"/>
              <a:cs typeface="Arial"/>
              <a:sym typeface="Arial"/>
            </a:endParaRPr>
          </a:p>
        </p:txBody>
      </p:sp>
      <p:sp>
        <p:nvSpPr>
          <p:cNvPr id="141" name="Google Shape;141;p25"/>
          <p:cNvSpPr txBox="1"/>
          <p:nvPr/>
        </p:nvSpPr>
        <p:spPr>
          <a:xfrm>
            <a:off x="344517" y="3603868"/>
            <a:ext cx="26724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 sz="1800" b="0" i="0" u="none" strike="noStrike" cap="none">
                <a:solidFill>
                  <a:srgbClr val="FFFFFF"/>
                </a:solidFill>
                <a:latin typeface="Arial"/>
                <a:ea typeface="Arial"/>
                <a:cs typeface="Arial"/>
                <a:sym typeface="Arial"/>
              </a:rPr>
              <a:t>25 al 27 de marzo 2025</a:t>
            </a:r>
            <a:endParaRPr sz="1400" b="0" i="0" u="none" strike="noStrike" cap="none">
              <a:solidFill>
                <a:srgbClr val="000000"/>
              </a:solidFill>
              <a:latin typeface="Arial"/>
              <a:ea typeface="Arial"/>
              <a:cs typeface="Arial"/>
              <a:sym typeface="Arial"/>
            </a:endParaRPr>
          </a:p>
        </p:txBody>
      </p:sp>
      <p:sp>
        <p:nvSpPr>
          <p:cNvPr id="144" name="Google Shape;144;p25"/>
          <p:cNvSpPr txBox="1"/>
          <p:nvPr/>
        </p:nvSpPr>
        <p:spPr>
          <a:xfrm>
            <a:off x="4571999" y="1698322"/>
            <a:ext cx="6109500" cy="83095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pt-BR" sz="2400" dirty="0"/>
              <a:t>¡</a:t>
            </a:r>
            <a:r>
              <a:rPr lang="pt-BR" sz="2400" dirty="0" err="1"/>
              <a:t>Gracias</a:t>
            </a:r>
            <a:r>
              <a:rPr lang="pt-BR" sz="2400" dirty="0"/>
              <a:t> por </a:t>
            </a:r>
            <a:r>
              <a:rPr lang="pt-BR" sz="2400" dirty="0" err="1"/>
              <a:t>su</a:t>
            </a:r>
            <a:r>
              <a:rPr lang="pt-BR" sz="2400" dirty="0"/>
              <a:t> </a:t>
            </a:r>
            <a:r>
              <a:rPr lang="pt-BR" sz="2400" dirty="0" err="1"/>
              <a:t>atención</a:t>
            </a:r>
            <a:r>
              <a:rPr lang="pt-BR" sz="2400" dirty="0"/>
              <a:t>!</a:t>
            </a:r>
            <a:endParaRPr lang="pt-BR" sz="1800" b="1" i="0" u="none" strike="noStrike" cap="none" dirty="0">
              <a:solidFill>
                <a:srgbClr val="FFFFFF"/>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800"/>
              <a:buFont typeface="Arial"/>
              <a:buNone/>
            </a:pPr>
            <a:r>
              <a:rPr lang="en-US" sz="2400" dirty="0"/>
              <a:t>Thank you for your attention!</a:t>
            </a:r>
            <a:endParaRPr sz="1800" b="1" i="0" u="none" strike="noStrike" cap="none" dirty="0">
              <a:solidFill>
                <a:srgbClr val="FFFFFF"/>
              </a:solidFill>
              <a:latin typeface="Arial"/>
              <a:ea typeface="Arial"/>
              <a:cs typeface="Arial"/>
              <a:sym typeface="Arial"/>
            </a:endParaRPr>
          </a:p>
        </p:txBody>
      </p:sp>
      <p:sp>
        <p:nvSpPr>
          <p:cNvPr id="18" name="CaixaDeTexto 17">
            <a:extLst>
              <a:ext uri="{FF2B5EF4-FFF2-40B4-BE49-F238E27FC236}">
                <a16:creationId xmlns:a16="http://schemas.microsoft.com/office/drawing/2014/main" id="{4F097FA9-1145-489C-9F75-ADFEDF5E0DF0}"/>
              </a:ext>
            </a:extLst>
          </p:cNvPr>
          <p:cNvSpPr txBox="1"/>
          <p:nvPr/>
        </p:nvSpPr>
        <p:spPr>
          <a:xfrm>
            <a:off x="5310675" y="2780001"/>
            <a:ext cx="2776008" cy="830997"/>
          </a:xfrm>
          <a:prstGeom prst="rect">
            <a:avLst/>
          </a:prstGeom>
          <a:noFill/>
        </p:spPr>
        <p:txBody>
          <a:bodyPr wrap="square">
            <a:spAutoFit/>
          </a:bodyPr>
          <a:lstStyle/>
          <a:p>
            <a:pPr marL="0" lvl="0" indent="0" algn="ctr" rtl="0">
              <a:spcBef>
                <a:spcPts val="0"/>
              </a:spcBef>
              <a:spcAft>
                <a:spcPts val="0"/>
              </a:spcAft>
              <a:buClr>
                <a:schemeClr val="dk1"/>
              </a:buClr>
              <a:buSzPts val="2800"/>
              <a:buFont typeface="Arial"/>
              <a:buNone/>
            </a:pPr>
            <a:r>
              <a:rPr lang="es-ES" sz="1200" dirty="0">
                <a:solidFill>
                  <a:schemeClr val="bg1"/>
                </a:solidFill>
              </a:rPr>
              <a:t>Francisco Augusto Cruz de Araújo</a:t>
            </a:r>
          </a:p>
          <a:p>
            <a:pPr marL="0" lvl="0" indent="0" algn="ctr" rtl="0">
              <a:spcBef>
                <a:spcPts val="0"/>
              </a:spcBef>
              <a:spcAft>
                <a:spcPts val="0"/>
              </a:spcAft>
              <a:buClr>
                <a:schemeClr val="dk1"/>
              </a:buClr>
              <a:buSzPts val="2800"/>
              <a:buFont typeface="Arial"/>
              <a:buNone/>
            </a:pPr>
            <a:r>
              <a:rPr lang="es-ES" sz="1200" dirty="0">
                <a:solidFill>
                  <a:schemeClr val="bg1"/>
                </a:solidFill>
                <a:hlinkClick r:id="rId10">
                  <a:extLst>
                    <a:ext uri="{A12FA001-AC4F-418D-AE19-62706E023703}">
                      <ahyp:hlinkClr xmlns:ahyp="http://schemas.microsoft.com/office/drawing/2018/hyperlinkcolor" val="tx"/>
                    </a:ext>
                  </a:extLst>
                </a:hlinkClick>
              </a:rPr>
              <a:t>renaespbr@gmail.com</a:t>
            </a:r>
            <a:endParaRPr lang="es-ES" sz="1200" dirty="0">
              <a:solidFill>
                <a:schemeClr val="bg1"/>
              </a:solidFill>
            </a:endParaRPr>
          </a:p>
          <a:p>
            <a:pPr marL="0" lvl="0" indent="0" algn="ctr" rtl="0">
              <a:spcBef>
                <a:spcPts val="0"/>
              </a:spcBef>
              <a:spcAft>
                <a:spcPts val="0"/>
              </a:spcAft>
              <a:buClr>
                <a:schemeClr val="dk1"/>
              </a:buClr>
              <a:buSzPts val="2800"/>
              <a:buFont typeface="Arial"/>
              <a:buNone/>
            </a:pPr>
            <a:r>
              <a:rPr lang="es-ES" sz="1200" dirty="0">
                <a:solidFill>
                  <a:schemeClr val="bg1"/>
                </a:solidFill>
                <a:hlinkClick r:id="rId11">
                  <a:extLst>
                    <a:ext uri="{A12FA001-AC4F-418D-AE19-62706E023703}">
                      <ahyp:hlinkClr xmlns:ahyp="http://schemas.microsoft.com/office/drawing/2018/hyperlinkcolor" val="tx"/>
                    </a:ext>
                  </a:extLst>
                </a:hlinkClick>
              </a:rPr>
              <a:t>fcaugusto@gmail.com</a:t>
            </a:r>
            <a:endParaRPr lang="es-ES" sz="1200" dirty="0">
              <a:solidFill>
                <a:schemeClr val="bg1"/>
              </a:solidFill>
            </a:endParaRPr>
          </a:p>
          <a:p>
            <a:pPr marL="0" lvl="0" indent="0" algn="ctr" rtl="0">
              <a:spcBef>
                <a:spcPts val="0"/>
              </a:spcBef>
              <a:spcAft>
                <a:spcPts val="0"/>
              </a:spcAft>
              <a:buClr>
                <a:schemeClr val="dk1"/>
              </a:buClr>
              <a:buSzPts val="2800"/>
              <a:buFont typeface="Arial"/>
              <a:buNone/>
            </a:pPr>
            <a:r>
              <a:rPr lang="es-ES" sz="1200" dirty="0">
                <a:solidFill>
                  <a:schemeClr val="bg1"/>
                </a:solidFill>
              </a:rPr>
              <a:t>@gutorn </a:t>
            </a:r>
          </a:p>
        </p:txBody>
      </p:sp>
    </p:spTree>
    <p:extLst>
      <p:ext uri="{BB962C8B-B14F-4D97-AF65-F5344CB8AC3E}">
        <p14:creationId xmlns:p14="http://schemas.microsoft.com/office/powerpoint/2010/main" val="564683996"/>
      </p:ext>
    </p:extLst>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14feb837-75b8-4da0-839f-eb1c5ea2152d" xsi:nil="true"/>
    <n72767502c1c4e9bae8ce013fdee11cf xmlns="33d2ceeb-fd15-4065-892e-5be14dece4ff">
      <Terms xmlns="http://schemas.microsoft.com/office/infopath/2007/PartnerControls"/>
    </n72767502c1c4e9bae8ce013fdee11cf>
    <n4242925c0c540b099bbef476ae0347d xmlns="33d2ceeb-fd15-4065-892e-5be14dece4ff">
      <Terms xmlns="http://schemas.microsoft.com/office/infopath/2007/PartnerControls"/>
    </n4242925c0c540b099bbef476ae0347d>
    <lcf76f155ced4ddcb4097134ff3c332f xmlns="33d2ceeb-fd15-4065-892e-5be14dece4ff">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41DA512BF9E793498E3011D39B1824AC" ma:contentTypeVersion="22" ma:contentTypeDescription="Crear nuevo documento." ma:contentTypeScope="" ma:versionID="fbbdc731cb5e863fb162c96bca32bf01">
  <xsd:schema xmlns:xsd="http://www.w3.org/2001/XMLSchema" xmlns:xs="http://www.w3.org/2001/XMLSchema" xmlns:p="http://schemas.microsoft.com/office/2006/metadata/properties" xmlns:ns2="33d2ceeb-fd15-4065-892e-5be14dece4ff" xmlns:ns3="14feb837-75b8-4da0-839f-eb1c5ea2152d" xmlns:ns4="61c22d5d-bdf7-4cb5-8a9c-6c28073473a9" targetNamespace="http://schemas.microsoft.com/office/2006/metadata/properties" ma:root="true" ma:fieldsID="eedea1f3a0536bbb4199cfb10e6bba52" ns2:_="" ns3:_="" ns4:_="">
    <xsd:import namespace="33d2ceeb-fd15-4065-892e-5be14dece4ff"/>
    <xsd:import namespace="14feb837-75b8-4da0-839f-eb1c5ea2152d"/>
    <xsd:import namespace="61c22d5d-bdf7-4cb5-8a9c-6c28073473a9"/>
    <xsd:element name="properties">
      <xsd:complexType>
        <xsd:sequence>
          <xsd:element name="documentManagement">
            <xsd:complexType>
              <xsd:all>
                <xsd:element ref="ns2:n72767502c1c4e9bae8ce013fdee11cf" minOccurs="0"/>
                <xsd:element ref="ns3:TaxCatchAll" minOccurs="0"/>
                <xsd:element ref="ns2:n4242925c0c540b099bbef476ae0347d" minOccurs="0"/>
                <xsd:element ref="ns2:MediaServiceMetadata" minOccurs="0"/>
                <xsd:element ref="ns2:MediaServiceFastMetadata" minOccurs="0"/>
                <xsd:element ref="ns2:MediaServiceAutoKeyPoints" minOccurs="0"/>
                <xsd:element ref="ns2:MediaServiceKeyPoints" minOccurs="0"/>
                <xsd:element ref="ns4:SharedWithUsers" minOccurs="0"/>
                <xsd:element ref="ns4:SharedWithDetails" minOccurs="0"/>
                <xsd:element ref="ns2:MediaServiceDateTaken" minOccurs="0"/>
                <xsd:element ref="ns2:MediaLengthInSeconds" minOccurs="0"/>
                <xsd:element ref="ns2:MediaServiceAutoTags" minOccurs="0"/>
                <xsd:element ref="ns2:MediaServiceOCR" minOccurs="0"/>
                <xsd:element ref="ns2:MediaServiceGenerationTime" minOccurs="0"/>
                <xsd:element ref="ns2:MediaServiceEventHashCode" minOccurs="0"/>
                <xsd:element ref="ns2:MediaServiceLocation" minOccurs="0"/>
                <xsd:element ref="ns2:lcf76f155ced4ddcb4097134ff3c332f"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3d2ceeb-fd15-4065-892e-5be14dece4ff" elementFormDefault="qualified">
    <xsd:import namespace="http://schemas.microsoft.com/office/2006/documentManagement/types"/>
    <xsd:import namespace="http://schemas.microsoft.com/office/infopath/2007/PartnerControls"/>
    <xsd:element name="n72767502c1c4e9bae8ce013fdee11cf" ma:index="9" nillable="true" ma:taxonomy="true" ma:internalName="n72767502c1c4e9bae8ce013fdee11cf" ma:taxonomyFieldName="palabrasclaveempresa" ma:displayName="Palabras clave de FIIAPP" ma:fieldId="{77276750-2c1c-4e9b-ae8c-e013fdee11cf}" ma:taxonomyMulti="true" ma:sspId="0f4afbdf-b431-4932-b70a-70c1915ab58e" ma:termSetId="ef1fcd61-6b57-4f54-bb1f-b9c1166f371e" ma:anchorId="00000000-0000-0000-0000-000000000000" ma:open="false" ma:isKeyword="false">
      <xsd:complexType>
        <xsd:sequence>
          <xsd:element ref="pc:Terms" minOccurs="0" maxOccurs="1"/>
        </xsd:sequence>
      </xsd:complexType>
    </xsd:element>
    <xsd:element name="n4242925c0c540b099bbef476ae0347d" ma:index="12" nillable="true" ma:taxonomy="true" ma:internalName="n4242925c0c540b099bbef476ae0347d" ma:taxonomyFieldName="palabrasclavesitio" ma:displayName="Palabras clave de sitio" ma:fieldId="{74242925-c0c5-40b0-99bb-ef476ae0347d}" ma:taxonomyMulti="true" ma:sspId="0f4afbdf-b431-4932-b70a-70c1915ab58e" ma:termSetId="9543e3d4-bc00-4806-8d2a-8eaffc9c5c55" ma:anchorId="00000000-0000-0000-0000-000000000000" ma:open="false" ma:isKeyword="false">
      <xsd:complexType>
        <xsd:sequence>
          <xsd:element ref="pc:Terms" minOccurs="0" maxOccurs="1"/>
        </xsd:sequence>
      </xsd:complexType>
    </xsd:element>
    <xsd:element name="MediaServiceMetadata" ma:index="13" nillable="true" ma:displayName="MediaServiceMetadata" ma:hidden="true" ma:internalName="MediaServiceMetadata" ma:readOnly="true">
      <xsd:simpleType>
        <xsd:restriction base="dms:Note"/>
      </xsd:simpleType>
    </xsd:element>
    <xsd:element name="MediaServiceFastMetadata" ma:index="14" nillable="true" ma:displayName="MediaServiceFastMetadata" ma:hidden="true" ma:internalName="MediaServiceFastMetadata" ma:readOnly="true">
      <xsd:simpleType>
        <xsd:restriction base="dms:Note"/>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DateTaken" ma:index="19" nillable="true" ma:displayName="MediaServiceDateTaken" ma:hidden="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AutoTags" ma:index="21" nillable="true" ma:displayName="Tags" ma:internalName="MediaServiceAutoTags" ma:readOnly="true">
      <xsd:simpleType>
        <xsd:restriction base="dms:Text"/>
      </xsd:simpleType>
    </xsd:element>
    <xsd:element name="MediaServiceOCR" ma:index="22" nillable="true" ma:displayName="Extracted Text" ma:internalName="MediaServiceOCR" ma:readOnly="true">
      <xsd:simpleType>
        <xsd:restriction base="dms:Note">
          <xsd:maxLength value="255"/>
        </xsd:restriction>
      </xsd:simpleType>
    </xsd:element>
    <xsd:element name="MediaServiceGenerationTime" ma:index="23" nillable="true" ma:displayName="MediaServiceGenerationTime" ma:hidden="true" ma:internalName="MediaServiceGenerationTime" ma:readOnly="true">
      <xsd:simpleType>
        <xsd:restriction base="dms:Text"/>
      </xsd:simpleType>
    </xsd:element>
    <xsd:element name="MediaServiceEventHashCode" ma:index="24" nillable="true" ma:displayName="MediaServiceEventHashCode" ma:hidden="true" ma:internalName="MediaServiceEventHashCode" ma:readOnly="true">
      <xsd:simpleType>
        <xsd:restriction base="dms:Text"/>
      </xsd:simpleType>
    </xsd:element>
    <xsd:element name="MediaServiceLocation" ma:index="25" nillable="true" ma:displayName="Location" ma:internalName="MediaServiceLocation" ma:readOnly="true">
      <xsd:simpleType>
        <xsd:restriction base="dms:Text"/>
      </xsd:simpleType>
    </xsd:element>
    <xsd:element name="lcf76f155ced4ddcb4097134ff3c332f" ma:index="27" nillable="true" ma:taxonomy="true" ma:internalName="lcf76f155ced4ddcb4097134ff3c332f" ma:taxonomyFieldName="MediaServiceImageTags" ma:displayName="Etiquetas de imagen" ma:readOnly="false" ma:fieldId="{5cf76f15-5ced-4ddc-b409-7134ff3c332f}" ma:taxonomyMulti="true" ma:sspId="0f4afbdf-b431-4932-b70a-70c1915ab58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8"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9"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4feb837-75b8-4da0-839f-eb1c5ea2152d"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aba24d67-f076-400f-a89a-89655bed651a}" ma:internalName="TaxCatchAll" ma:showField="CatchAllData" ma:web="14feb837-75b8-4da0-839f-eb1c5ea2152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61c22d5d-bdf7-4cb5-8a9c-6c28073473a9" elementFormDefault="qualified">
    <xsd:import namespace="http://schemas.microsoft.com/office/2006/documentManagement/types"/>
    <xsd:import namespace="http://schemas.microsoft.com/office/infopath/2007/PartnerControls"/>
    <xsd:element name="SharedWithUsers" ma:index="17"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Detalles de uso compartido"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CD3DF12-508C-4BA6-B51B-BD683C6AC004}">
  <ds:schemaRefs>
    <ds:schemaRef ds:uri="http://schemas.microsoft.com/sharepoint/v3/contenttype/forms"/>
  </ds:schemaRefs>
</ds:datastoreItem>
</file>

<file path=customXml/itemProps2.xml><?xml version="1.0" encoding="utf-8"?>
<ds:datastoreItem xmlns:ds="http://schemas.openxmlformats.org/officeDocument/2006/customXml" ds:itemID="{8D0C6FF5-22C4-4E37-A74E-53F2D5A36804}">
  <ds:schemaRefs>
    <ds:schemaRef ds:uri="http://schemas.microsoft.com/office/2006/metadata/properties"/>
    <ds:schemaRef ds:uri="http://www.w3.org/2000/xmlns/"/>
    <ds:schemaRef ds:uri="14feb837-75b8-4da0-839f-eb1c5ea2152d"/>
    <ds:schemaRef ds:uri="http://www.w3.org/2001/XMLSchema-instance"/>
    <ds:schemaRef ds:uri="33d2ceeb-fd15-4065-892e-5be14dece4ff"/>
    <ds:schemaRef ds:uri="http://schemas.microsoft.com/office/infopath/2007/PartnerControls"/>
  </ds:schemaRefs>
</ds:datastoreItem>
</file>

<file path=customXml/itemProps3.xml><?xml version="1.0" encoding="utf-8"?>
<ds:datastoreItem xmlns:ds="http://schemas.openxmlformats.org/officeDocument/2006/customXml" ds:itemID="{3FB71BCA-3127-4B24-80A9-27113B9EA8AE}">
  <ds:schemaRefs>
    <ds:schemaRef ds:uri="http://schemas.microsoft.com/office/2006/metadata/contentType"/>
    <ds:schemaRef ds:uri="http://schemas.microsoft.com/office/2006/metadata/properties/metaAttributes"/>
    <ds:schemaRef ds:uri="http://www.w3.org/2000/xmlns/"/>
    <ds:schemaRef ds:uri="http://www.w3.org/2001/XMLSchema"/>
    <ds:schemaRef ds:uri="33d2ceeb-fd15-4065-892e-5be14dece4ff"/>
    <ds:schemaRef ds:uri="14feb837-75b8-4da0-839f-eb1c5ea2152d"/>
    <ds:schemaRef ds:uri="61c22d5d-bdf7-4cb5-8a9c-6c28073473a9"/>
    <ds:schemaRef ds:uri="http://schemas.microsoft.com/office/2006/metadata/properties"/>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740</TotalTime>
  <Words>1148</Words>
  <Application>Microsoft Office PowerPoint</Application>
  <PresentationFormat>Presentación en pantalla (16:9)</PresentationFormat>
  <Paragraphs>121</Paragraphs>
  <Slides>8</Slides>
  <Notes>8</Notes>
  <HiddenSlides>0</HiddenSlides>
  <MMClips>0</MMClips>
  <ScaleCrop>false</ScaleCrop>
  <HeadingPairs>
    <vt:vector size="6" baseType="variant">
      <vt:variant>
        <vt:lpstr>Fuentes usadas</vt:lpstr>
      </vt:variant>
      <vt:variant>
        <vt:i4>4</vt:i4>
      </vt:variant>
      <vt:variant>
        <vt:lpstr>Tema</vt:lpstr>
      </vt:variant>
      <vt:variant>
        <vt:i4>2</vt:i4>
      </vt:variant>
      <vt:variant>
        <vt:lpstr>Títulos de diapositiva</vt:lpstr>
      </vt:variant>
      <vt:variant>
        <vt:i4>8</vt:i4>
      </vt:variant>
    </vt:vector>
  </HeadingPairs>
  <TitlesOfParts>
    <vt:vector size="14" baseType="lpstr">
      <vt:lpstr>Aptos</vt:lpstr>
      <vt:lpstr>Arial</vt:lpstr>
      <vt:lpstr>Calibri</vt:lpstr>
      <vt:lpstr>Roboto</vt:lpstr>
      <vt:lpstr>Simple Light</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Mercedes Alonso Segoviano - FIIAPP</dc:creator>
  <cp:lastModifiedBy>Mercedes Alonso Segoviano - FIIAPP</cp:lastModifiedBy>
  <cp:revision>15</cp:revision>
  <dcterms:modified xsi:type="dcterms:W3CDTF">2025-03-23T09:46:41Z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0x01010041DA512BF9E793498E3011D39B1824AC</vt:lpwstr>
  </property>
  <property fmtid="{D5CDD505-2E9C-101B-9397-08002B2CF9AE}" pid="3" name="MediaServiceImageTags">
    <vt:lpwstr/>
  </property>
  <property fmtid="{D5CDD505-2E9C-101B-9397-08002B2CF9AE}" pid="4" name="palabrasclavesitio">
    <vt:lpwstr/>
  </property>
  <property fmtid="{D5CDD505-2E9C-101B-9397-08002B2CF9AE}" pid="5" name="palabrasclaveempresa">
    <vt:lpwstr/>
  </property>
</Properties>
</file>